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256" r:id="rId6"/>
    <p:sldId id="260" r:id="rId8"/>
    <p:sldId id="261" r:id="rId9"/>
    <p:sldId id="299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29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D802"/>
    <a:srgbClr val="5A8E00"/>
    <a:srgbClr val="A9D502"/>
    <a:srgbClr val="F87500"/>
    <a:srgbClr val="001AFF"/>
    <a:srgbClr val="037FFF"/>
    <a:srgbClr val="ED6D00"/>
    <a:srgbClr val="E6E6E6"/>
    <a:srgbClr val="FEDE00"/>
    <a:srgbClr val="5292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46" autoAdjust="0"/>
    <p:restoredTop sz="94660"/>
  </p:normalViewPr>
  <p:slideViewPr>
    <p:cSldViewPr snapToGrid="0">
      <p:cViewPr>
        <p:scale>
          <a:sx n="66" d="100"/>
          <a:sy n="66" d="100"/>
        </p:scale>
        <p:origin x="4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F02F8-F52F-4089-AC5D-ED8BCFCFA0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EC94C77-4384-471B-BA87-123DBADA9991}" type="slidenum">
              <a:rPr lang="zh-CN" altLang="en-US" smtClean="0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C8409-7B18-4A45-9543-11BB0540D0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492265D-11E8-40C3-A2FE-22BB4F09EA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0E648-725C-4058-95A1-66F43C69FE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3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7.xml"/><Relationship Id="rId4" Type="http://schemas.openxmlformats.org/officeDocument/2006/relationships/image" Target="../media/image7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7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411" y="3124323"/>
            <a:ext cx="7526580" cy="3608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9017">
            <a:off x="833206" y="664784"/>
            <a:ext cx="4338449" cy="57368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053">
            <a:off x="7555707" y="1540228"/>
            <a:ext cx="3715558" cy="15597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47645" y="2385695"/>
            <a:ext cx="6697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87500"/>
                </a:solidFill>
              </a:rPr>
              <a:t>第五章 </a:t>
            </a:r>
            <a:r>
              <a:rPr sz="5400" b="1" dirty="0">
                <a:solidFill>
                  <a:schemeClr val="accent3"/>
                </a:solidFill>
              </a:rPr>
              <a:t>幼儿舞蹈创编</a:t>
            </a:r>
            <a:endParaRPr sz="54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一、幼儿舞蹈创编基础知识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（一）幼儿舞蹈创编的基本方法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模仿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幼儿音乐律动的创作中，模仿的创作方法是十分重要的。幼儿有着丰富多彩的艺术想象力和创造力，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能将看似平淡的事物想象出神奇的图像。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拟人化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拟人化的手法非常符合儿童心理特征，在幼儿的眼里，一切事物都是灵动的、赋予生命的。幼儿舞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编导按作品的内容需要将幼儿的各种特征和思想注入动植物中，转化成一个完整的形象。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夸张与变形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夸张与变形是幼儿舞蹈语言的特征，也是幼儿舞蹈表演中的一个重要元素。</a:t>
            </a:r>
            <a:endParaRPr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一、幼儿舞蹈创编基础知识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（二）幼儿舞蹈创编的基本步骤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根据幼儿的实际能力确定题材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设计主题动作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选择合适的音乐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4 建立动作连接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5 进行排练和提升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440" y="1110615"/>
            <a:ext cx="2675890" cy="2324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一、幼儿舞蹈创编基础知识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（三）幼儿舞蹈创编应该遵循的原则 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主题的教育性原则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构思的幻想性原则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动作的模仿性原则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4 情感的纯真性原则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5 角色的形象性原则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795" y="2104390"/>
            <a:ext cx="2542540" cy="22479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707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二、幼儿舞蹈创编的具体方法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（一）确定内容和形式 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         幼儿舞蹈创作是在幼儿生活动机的引导下，选用一个原始幼儿舞蹈动作，进行动态、动速、动律、动力的变化。利用动作的三大要素：时间、空间、力量进行发展变化，将单一的主题动作发展成舞句和舞以及舞蹈作品等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捕捉幼儿生活中的舞蹈形象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幼儿舞蹈形象有广义和狭义两种解释。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（1）广义的幼儿舞蹈形象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（2）狭义的幼儿舞蹈形象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460" y="3578860"/>
            <a:ext cx="2247900" cy="25520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707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二、幼儿舞蹈创编的具体方法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（二）确定主题动作并发展成舞段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         幼儿舞蹈动作是经过艺术提炼、组织美化的幼儿身体的动作。它来源于对幼儿的各种生活、情感动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作以及大自然各种运动形态的模拟、变形与加工。幼儿舞蹈动作是幼儿舞蹈作品最基本的艺术手段，是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构成幼儿舞蹈的基本单位。幼儿舞蹈动作须符合逻辑性，具备节奏感、韵律感、画面感等因素。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根据音乐设计幼儿舞蹈主题动作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创作新的幼儿舞蹈主题动作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建构幼儿舞蹈的舞段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4 幼儿舞蹈作品的形成</a:t>
            </a:r>
            <a:endParaRPr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707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二、幼儿舞蹈创编的具体方法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13205"/>
            <a:ext cx="1061656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（三）音乐的选择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幼儿舞蹈音乐选择的原则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（1）幼儿律动音乐的选择原则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（2）幼儿即兴舞蹈音乐的选择原则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（3）幼儿集体舞音乐的选择原则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（4）音乐游戏音乐的选择原则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  <a:sym typeface="+mn-ea"/>
              </a:rPr>
              <a:t>2 幼儿舞蹈音乐的选择或创作要点</a:t>
            </a:r>
            <a:endParaRPr>
              <a:solidFill>
                <a:schemeClr val="accent1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  <a:sym typeface="+mn-ea"/>
              </a:rPr>
              <a:t>（1）采用幼儿喜爱的儿歌</a:t>
            </a:r>
            <a:endParaRPr>
              <a:solidFill>
                <a:schemeClr val="accent3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  <a:sym typeface="+mn-ea"/>
              </a:rPr>
              <a:t>（2）原创音乐</a:t>
            </a:r>
            <a:endParaRPr>
              <a:solidFill>
                <a:schemeClr val="accent3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  <a:sym typeface="+mn-ea"/>
              </a:rPr>
              <a:t>（3）剪辑音乐</a:t>
            </a:r>
            <a:endParaRPr>
              <a:solidFill>
                <a:schemeClr val="accent3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7078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二、幼儿舞蹈创编的具体方法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13205"/>
            <a:ext cx="106165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（四）排练和提升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巧妙地处理节奏——时间层面的提升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创意地开发姿态——空间层面的提升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合理地夸张表现——力量层面的提升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4 情境性的开发引导——表现力方面的提升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（1）用音乐引导幼儿，激发创作兴趣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（2）丰富幼儿的情感，激发幼儿的创作热情</a:t>
            </a:r>
            <a:endParaRPr>
              <a:solidFill>
                <a:schemeClr val="accent3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3"/>
                </a:solidFill>
              </a:rPr>
              <a:t>（3）让丰富的生活经验充实幼儿的创作</a:t>
            </a:r>
            <a:endParaRPr>
              <a:solidFill>
                <a:schemeClr val="accent3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5883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三、幼儿舞蹈创编中不可忽视的几个问题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13205"/>
            <a:ext cx="1061656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（一）巧取舞名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好的舞蹈名称能让人眼前一亮，给人充满遐想与期待的感觉。取好舞名能起到画龙点睛、事半功倍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的效果。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（二）贴紧时代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时代精神是一切作品的灵魂，没有时代精神的灌注，作品就没有了生命力。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（三）妙用道具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道具用得好，用得巧，能使幼儿舞蹈栩栩如生、丰富多彩、满台生辉。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（四）精取素材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优秀的舞蹈作品，在素材的选用上是非常独到的。</a:t>
            </a:r>
            <a:endParaRPr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688" y="1084836"/>
            <a:ext cx="1920051" cy="1558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66" y="3166014"/>
            <a:ext cx="7526580" cy="3608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495675"/>
            <a:ext cx="4304714" cy="33623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24642" flipH="1">
            <a:off x="7345360" y="-1261133"/>
            <a:ext cx="3912266" cy="573683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70507" y="2320400"/>
            <a:ext cx="464911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87500"/>
                </a:solidFill>
              </a:rPr>
              <a:t>谢谢</a:t>
            </a:r>
            <a:r>
              <a:rPr lang="zh-CN" altLang="en-US" sz="7200" dirty="0">
                <a:solidFill>
                  <a:srgbClr val="ABD802"/>
                </a:solidFill>
              </a:rPr>
              <a:t>观看</a:t>
            </a:r>
            <a:endParaRPr lang="zh-CN" altLang="en-US" sz="7200" dirty="0">
              <a:solidFill>
                <a:srgbClr val="ABD80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文字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0342">
            <a:off x="986477" y="1746075"/>
            <a:ext cx="4605537" cy="3197987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199596" y="3592770"/>
            <a:ext cx="18335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pc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3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02783" y="3018096"/>
            <a:ext cx="1627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5292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3600" b="1" dirty="0">
              <a:solidFill>
                <a:srgbClr val="5292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音乐, 钢琴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89"/>
          <a:stretch>
            <a:fillRect/>
          </a:stretch>
        </p:blipFill>
        <p:spPr>
          <a:xfrm>
            <a:off x="5853430" y="2226945"/>
            <a:ext cx="5410200" cy="2573655"/>
          </a:xfrm>
          <a:prstGeom prst="rect">
            <a:avLst/>
          </a:prstGeom>
        </p:spPr>
      </p:pic>
      <p:sp>
        <p:nvSpPr>
          <p:cNvPr id="18" name="ïṧḷïḓê-TextBox 35"/>
          <p:cNvSpPr txBox="1"/>
          <p:nvPr/>
        </p:nvSpPr>
        <p:spPr>
          <a:xfrm>
            <a:off x="6157495" y="2637422"/>
            <a:ext cx="3506479" cy="203389"/>
          </a:xfrm>
          <a:prstGeom prst="rect">
            <a:avLst/>
          </a:prstGeom>
          <a:noFill/>
        </p:spPr>
        <p:txBody>
          <a:bodyPr wrap="none" lIns="0" tIns="0" rIns="0" bIns="0" anchor="ctr" anchorCtr="0"/>
          <a:lstStyle/>
          <a:p>
            <a:pPr algn="l"/>
            <a:r>
              <a:rPr lang="zh-CN" altLang="en-US" b="1" dirty="0">
                <a:solidFill>
                  <a:schemeClr val="accent1"/>
                </a:solidFill>
              </a:rPr>
              <a:t>第一节　幼儿舞蹈概述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0" name="ïṧḷïḓê-TextBox 35"/>
          <p:cNvSpPr txBox="1"/>
          <p:nvPr/>
        </p:nvSpPr>
        <p:spPr>
          <a:xfrm>
            <a:off x="6157495" y="4027977"/>
            <a:ext cx="3506479" cy="203389"/>
          </a:xfrm>
          <a:prstGeom prst="rect">
            <a:avLst/>
          </a:prstGeom>
          <a:noFill/>
        </p:spPr>
        <p:txBody>
          <a:bodyPr wrap="none" lIns="0" tIns="0" rIns="0" bIns="0" anchor="ctr" anchorCtr="0"/>
          <a:lstStyle/>
          <a:p>
            <a:pPr algn="l"/>
            <a:r>
              <a:rPr lang="zh-CN" altLang="en-US" b="1" dirty="0">
                <a:solidFill>
                  <a:schemeClr val="accent1"/>
                </a:solidFill>
              </a:rPr>
              <a:t>第二节　幼儿舞蹈创编基础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133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>
            <p:custDataLst>
              <p:tags r:id="rId1"/>
            </p:custDataLst>
          </p:nvPr>
        </p:nvSpPr>
        <p:spPr>
          <a:xfrm rot="21227110">
            <a:off x="5184328" y="3910831"/>
            <a:ext cx="2886462" cy="6251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幼儿舞蹈概述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27"/>
          <p:cNvSpPr/>
          <p:nvPr>
            <p:custDataLst>
              <p:tags r:id="rId2"/>
            </p:custDataLst>
          </p:nvPr>
        </p:nvSpPr>
        <p:spPr bwMode="auto">
          <a:xfrm>
            <a:off x="2842787" y="2101026"/>
            <a:ext cx="6634280" cy="1738203"/>
          </a:xfrm>
          <a:custGeom>
            <a:avLst/>
            <a:gdLst>
              <a:gd name="connsiteX0" fmla="*/ 3326681 w 6634280"/>
              <a:gd name="connsiteY0" fmla="*/ 1342526 h 1738203"/>
              <a:gd name="connsiteX1" fmla="*/ 3324688 w 6634280"/>
              <a:gd name="connsiteY1" fmla="*/ 1342739 h 1738203"/>
              <a:gd name="connsiteX2" fmla="*/ 3327475 w 6634280"/>
              <a:gd name="connsiteY2" fmla="*/ 1344906 h 1738203"/>
              <a:gd name="connsiteX3" fmla="*/ 3526967 w 6634280"/>
              <a:gd name="connsiteY3" fmla="*/ 1321134 h 1738203"/>
              <a:gd name="connsiteX4" fmla="*/ 3519137 w 6634280"/>
              <a:gd name="connsiteY4" fmla="*/ 1321970 h 1738203"/>
              <a:gd name="connsiteX5" fmla="*/ 3523747 w 6634280"/>
              <a:gd name="connsiteY5" fmla="*/ 1325428 h 1738203"/>
              <a:gd name="connsiteX6" fmla="*/ 3523088 w 6634280"/>
              <a:gd name="connsiteY6" fmla="*/ 1326307 h 1738203"/>
              <a:gd name="connsiteX7" fmla="*/ 3517596 w 6634280"/>
              <a:gd name="connsiteY7" fmla="*/ 1340036 h 1738203"/>
              <a:gd name="connsiteX8" fmla="*/ 3536818 w 6634280"/>
              <a:gd name="connsiteY8" fmla="*/ 1337290 h 1738203"/>
              <a:gd name="connsiteX9" fmla="*/ 3529679 w 6634280"/>
              <a:gd name="connsiteY9" fmla="*/ 1330151 h 1738203"/>
              <a:gd name="connsiteX10" fmla="*/ 3528580 w 6634280"/>
              <a:gd name="connsiteY10" fmla="*/ 1331799 h 1738203"/>
              <a:gd name="connsiteX11" fmla="*/ 3529129 w 6634280"/>
              <a:gd name="connsiteY11" fmla="*/ 1329602 h 1738203"/>
              <a:gd name="connsiteX12" fmla="*/ 3528580 w 6634280"/>
              <a:gd name="connsiteY12" fmla="*/ 1329053 h 1738203"/>
              <a:gd name="connsiteX13" fmla="*/ 3523747 w 6634280"/>
              <a:gd name="connsiteY13" fmla="*/ 1325428 h 1738203"/>
              <a:gd name="connsiteX14" fmla="*/ 3599976 w 6634280"/>
              <a:gd name="connsiteY14" fmla="*/ 1298847 h 1738203"/>
              <a:gd name="connsiteX15" fmla="*/ 3575262 w 6634280"/>
              <a:gd name="connsiteY15" fmla="*/ 1301593 h 1738203"/>
              <a:gd name="connsiteX16" fmla="*/ 3574250 w 6634280"/>
              <a:gd name="connsiteY16" fmla="*/ 1301882 h 1738203"/>
              <a:gd name="connsiteX17" fmla="*/ 3577576 w 6634280"/>
              <a:gd name="connsiteY17" fmla="*/ 1302436 h 1738203"/>
              <a:gd name="connsiteX18" fmla="*/ 3603861 w 6634280"/>
              <a:gd name="connsiteY18" fmla="*/ 1299304 h 1738203"/>
              <a:gd name="connsiteX19" fmla="*/ 3767126 w 6634280"/>
              <a:gd name="connsiteY19" fmla="*/ 1295483 h 1738203"/>
              <a:gd name="connsiteX20" fmla="*/ 3755086 w 6634280"/>
              <a:gd name="connsiteY20" fmla="*/ 1296769 h 1738203"/>
              <a:gd name="connsiteX21" fmla="*/ 3764735 w 6634280"/>
              <a:gd name="connsiteY21" fmla="*/ 1301593 h 1738203"/>
              <a:gd name="connsiteX22" fmla="*/ 3765911 w 6634280"/>
              <a:gd name="connsiteY22" fmla="*/ 1302769 h 1738203"/>
              <a:gd name="connsiteX23" fmla="*/ 5384650 w 6634280"/>
              <a:gd name="connsiteY23" fmla="*/ 1258502 h 1738203"/>
              <a:gd name="connsiteX24" fmla="*/ 5387607 w 6634280"/>
              <a:gd name="connsiteY24" fmla="*/ 1265895 h 1738203"/>
              <a:gd name="connsiteX25" fmla="*/ 5393099 w 6634280"/>
              <a:gd name="connsiteY25" fmla="*/ 1268641 h 1738203"/>
              <a:gd name="connsiteX26" fmla="*/ 5398590 w 6634280"/>
              <a:gd name="connsiteY26" fmla="*/ 1271387 h 1738203"/>
              <a:gd name="connsiteX27" fmla="*/ 5404082 w 6634280"/>
              <a:gd name="connsiteY27" fmla="*/ 1274132 h 1738203"/>
              <a:gd name="connsiteX28" fmla="*/ 5409574 w 6634280"/>
              <a:gd name="connsiteY28" fmla="*/ 1279624 h 1738203"/>
              <a:gd name="connsiteX29" fmla="*/ 5412320 w 6634280"/>
              <a:gd name="connsiteY29" fmla="*/ 1287862 h 1738203"/>
              <a:gd name="connsiteX30" fmla="*/ 5412320 w 6634280"/>
              <a:gd name="connsiteY30" fmla="*/ 1296100 h 1738203"/>
              <a:gd name="connsiteX31" fmla="*/ 5409574 w 6634280"/>
              <a:gd name="connsiteY31" fmla="*/ 1298846 h 1738203"/>
              <a:gd name="connsiteX32" fmla="*/ 5404082 w 6634280"/>
              <a:gd name="connsiteY32" fmla="*/ 1307084 h 1738203"/>
              <a:gd name="connsiteX33" fmla="*/ 5401336 w 6634280"/>
              <a:gd name="connsiteY33" fmla="*/ 1309830 h 1738203"/>
              <a:gd name="connsiteX34" fmla="*/ 5395844 w 6634280"/>
              <a:gd name="connsiteY34" fmla="*/ 1309830 h 1738203"/>
              <a:gd name="connsiteX35" fmla="*/ 5393099 w 6634280"/>
              <a:gd name="connsiteY35" fmla="*/ 1309830 h 1738203"/>
              <a:gd name="connsiteX36" fmla="*/ 5382115 w 6634280"/>
              <a:gd name="connsiteY36" fmla="*/ 1307084 h 1738203"/>
              <a:gd name="connsiteX37" fmla="*/ 5373877 w 6634280"/>
              <a:gd name="connsiteY37" fmla="*/ 1298846 h 1738203"/>
              <a:gd name="connsiteX38" fmla="*/ 5373877 w 6634280"/>
              <a:gd name="connsiteY38" fmla="*/ 1287862 h 1738203"/>
              <a:gd name="connsiteX39" fmla="*/ 5376623 w 6634280"/>
              <a:gd name="connsiteY39" fmla="*/ 1282370 h 1738203"/>
              <a:gd name="connsiteX40" fmla="*/ 5379369 w 6634280"/>
              <a:gd name="connsiteY40" fmla="*/ 1276878 h 1738203"/>
              <a:gd name="connsiteX41" fmla="*/ 5382115 w 6634280"/>
              <a:gd name="connsiteY41" fmla="*/ 1268641 h 1738203"/>
              <a:gd name="connsiteX42" fmla="*/ 5382548 w 6634280"/>
              <a:gd name="connsiteY42" fmla="*/ 1232220 h 1738203"/>
              <a:gd name="connsiteX43" fmla="*/ 5384861 w 6634280"/>
              <a:gd name="connsiteY43" fmla="*/ 1257657 h 1738203"/>
              <a:gd name="connsiteX44" fmla="*/ 5384650 w 6634280"/>
              <a:gd name="connsiteY44" fmla="*/ 1258502 h 1738203"/>
              <a:gd name="connsiteX45" fmla="*/ 5382115 w 6634280"/>
              <a:gd name="connsiteY45" fmla="*/ 1252165 h 1738203"/>
              <a:gd name="connsiteX46" fmla="*/ 5382115 w 6634280"/>
              <a:gd name="connsiteY46" fmla="*/ 1235689 h 1738203"/>
              <a:gd name="connsiteX47" fmla="*/ 4338643 w 6634280"/>
              <a:gd name="connsiteY47" fmla="*/ 1216468 h 1738203"/>
              <a:gd name="connsiteX48" fmla="*/ 4338643 w 6634280"/>
              <a:gd name="connsiteY48" fmla="*/ 1219214 h 1738203"/>
              <a:gd name="connsiteX49" fmla="*/ 4338643 w 6634280"/>
              <a:gd name="connsiteY49" fmla="*/ 1221960 h 1738203"/>
              <a:gd name="connsiteX50" fmla="*/ 4344135 w 6634280"/>
              <a:gd name="connsiteY50" fmla="*/ 1219214 h 1738203"/>
              <a:gd name="connsiteX51" fmla="*/ 4344135 w 6634280"/>
              <a:gd name="connsiteY51" fmla="*/ 1216468 h 1738203"/>
              <a:gd name="connsiteX52" fmla="*/ 4300199 w 6634280"/>
              <a:gd name="connsiteY52" fmla="*/ 1213722 h 1738203"/>
              <a:gd name="connsiteX53" fmla="*/ 4298827 w 6634280"/>
              <a:gd name="connsiteY53" fmla="*/ 1215095 h 1738203"/>
              <a:gd name="connsiteX54" fmla="*/ 4300199 w 6634280"/>
              <a:gd name="connsiteY54" fmla="*/ 1216467 h 1738203"/>
              <a:gd name="connsiteX55" fmla="*/ 4297453 w 6634280"/>
              <a:gd name="connsiteY55" fmla="*/ 1219213 h 1738203"/>
              <a:gd name="connsiteX56" fmla="*/ 4297449 w 6634280"/>
              <a:gd name="connsiteY56" fmla="*/ 1219214 h 1738203"/>
              <a:gd name="connsiteX57" fmla="*/ 4300199 w 6634280"/>
              <a:gd name="connsiteY57" fmla="*/ 1219214 h 1738203"/>
              <a:gd name="connsiteX58" fmla="*/ 4305691 w 6634280"/>
              <a:gd name="connsiteY58" fmla="*/ 1221960 h 1738203"/>
              <a:gd name="connsiteX59" fmla="*/ 4308437 w 6634280"/>
              <a:gd name="connsiteY59" fmla="*/ 1224706 h 1738203"/>
              <a:gd name="connsiteX60" fmla="*/ 4311183 w 6634280"/>
              <a:gd name="connsiteY60" fmla="*/ 1221960 h 1738203"/>
              <a:gd name="connsiteX61" fmla="*/ 4308437 w 6634280"/>
              <a:gd name="connsiteY61" fmla="*/ 1221960 h 1738203"/>
              <a:gd name="connsiteX62" fmla="*/ 4308437 w 6634280"/>
              <a:gd name="connsiteY62" fmla="*/ 1219214 h 1738203"/>
              <a:gd name="connsiteX63" fmla="*/ 4308437 w 6634280"/>
              <a:gd name="connsiteY63" fmla="*/ 1216468 h 1738203"/>
              <a:gd name="connsiteX64" fmla="*/ 4302945 w 6634280"/>
              <a:gd name="connsiteY64" fmla="*/ 1216468 h 1738203"/>
              <a:gd name="connsiteX65" fmla="*/ 4492418 w 6634280"/>
              <a:gd name="connsiteY65" fmla="*/ 1210976 h 1738203"/>
              <a:gd name="connsiteX66" fmla="*/ 4492418 w 6634280"/>
              <a:gd name="connsiteY66" fmla="*/ 1213722 h 1738203"/>
              <a:gd name="connsiteX67" fmla="*/ 4497910 w 6634280"/>
              <a:gd name="connsiteY67" fmla="*/ 1213722 h 1738203"/>
              <a:gd name="connsiteX68" fmla="*/ 4497910 w 6634280"/>
              <a:gd name="connsiteY68" fmla="*/ 1210976 h 1738203"/>
              <a:gd name="connsiteX69" fmla="*/ 4434752 w 6634280"/>
              <a:gd name="connsiteY69" fmla="*/ 1199992 h 1738203"/>
              <a:gd name="connsiteX70" fmla="*/ 4429260 w 6634280"/>
              <a:gd name="connsiteY70" fmla="*/ 1202738 h 1738203"/>
              <a:gd name="connsiteX71" fmla="*/ 4429260 w 6634280"/>
              <a:gd name="connsiteY71" fmla="*/ 1208230 h 1738203"/>
              <a:gd name="connsiteX72" fmla="*/ 4434752 w 6634280"/>
              <a:gd name="connsiteY72" fmla="*/ 1208230 h 1738203"/>
              <a:gd name="connsiteX73" fmla="*/ 4404547 w 6634280"/>
              <a:gd name="connsiteY73" fmla="*/ 1194500 h 1738203"/>
              <a:gd name="connsiteX74" fmla="*/ 4401801 w 6634280"/>
              <a:gd name="connsiteY74" fmla="*/ 1197246 h 1738203"/>
              <a:gd name="connsiteX75" fmla="*/ 4401801 w 6634280"/>
              <a:gd name="connsiteY75" fmla="*/ 1199992 h 1738203"/>
              <a:gd name="connsiteX76" fmla="*/ 4404547 w 6634280"/>
              <a:gd name="connsiteY76" fmla="*/ 1199992 h 1738203"/>
              <a:gd name="connsiteX77" fmla="*/ 4412784 w 6634280"/>
              <a:gd name="connsiteY77" fmla="*/ 1199992 h 1738203"/>
              <a:gd name="connsiteX78" fmla="*/ 4412784 w 6634280"/>
              <a:gd name="connsiteY78" fmla="*/ 1194500 h 1738203"/>
              <a:gd name="connsiteX79" fmla="*/ 6049387 w 6634280"/>
              <a:gd name="connsiteY79" fmla="*/ 1158802 h 1738203"/>
              <a:gd name="connsiteX80" fmla="*/ 6054021 w 6634280"/>
              <a:gd name="connsiteY80" fmla="*/ 1160347 h 1738203"/>
              <a:gd name="connsiteX81" fmla="*/ 6054879 w 6634280"/>
              <a:gd name="connsiteY81" fmla="*/ 1161548 h 1738203"/>
              <a:gd name="connsiteX82" fmla="*/ 5062413 w 6634280"/>
              <a:gd name="connsiteY82" fmla="*/ 1157634 h 1738203"/>
              <a:gd name="connsiteX83" fmla="*/ 5057771 w 6634280"/>
              <a:gd name="connsiteY83" fmla="*/ 1158125 h 1738203"/>
              <a:gd name="connsiteX84" fmla="*/ 5066327 w 6634280"/>
              <a:gd name="connsiteY84" fmla="*/ 1161548 h 1738203"/>
              <a:gd name="connsiteX85" fmla="*/ 4945951 w 6634280"/>
              <a:gd name="connsiteY85" fmla="*/ 1148115 h 1738203"/>
              <a:gd name="connsiteX86" fmla="*/ 4904314 w 6634280"/>
              <a:gd name="connsiteY86" fmla="*/ 1150564 h 1738203"/>
              <a:gd name="connsiteX87" fmla="*/ 4912552 w 6634280"/>
              <a:gd name="connsiteY87" fmla="*/ 1156056 h 1738203"/>
              <a:gd name="connsiteX88" fmla="*/ 4923536 w 6634280"/>
              <a:gd name="connsiteY88" fmla="*/ 1161548 h 1738203"/>
              <a:gd name="connsiteX89" fmla="*/ 4934520 w 6634280"/>
              <a:gd name="connsiteY89" fmla="*/ 1161548 h 1738203"/>
              <a:gd name="connsiteX90" fmla="*/ 4945504 w 6634280"/>
              <a:gd name="connsiteY90" fmla="*/ 1158802 h 1738203"/>
              <a:gd name="connsiteX91" fmla="*/ 4958813 w 6634280"/>
              <a:gd name="connsiteY91" fmla="*/ 1155845 h 1738203"/>
              <a:gd name="connsiteX92" fmla="*/ 4953742 w 6634280"/>
              <a:gd name="connsiteY92" fmla="*/ 1153310 h 1738203"/>
              <a:gd name="connsiteX93" fmla="*/ 5014153 w 6634280"/>
              <a:gd name="connsiteY93" fmla="*/ 1139581 h 1738203"/>
              <a:gd name="connsiteX94" fmla="*/ 5010164 w 6634280"/>
              <a:gd name="connsiteY94" fmla="*/ 1140578 h 1738203"/>
              <a:gd name="connsiteX95" fmla="*/ 5019988 w 6634280"/>
              <a:gd name="connsiteY95" fmla="*/ 1139923 h 1738203"/>
              <a:gd name="connsiteX96" fmla="*/ 5019645 w 6634280"/>
              <a:gd name="connsiteY96" fmla="*/ 1139581 h 1738203"/>
              <a:gd name="connsiteX97" fmla="*/ 4907060 w 6634280"/>
              <a:gd name="connsiteY97" fmla="*/ 1136835 h 1738203"/>
              <a:gd name="connsiteX98" fmla="*/ 4909806 w 6634280"/>
              <a:gd name="connsiteY98" fmla="*/ 1142327 h 1738203"/>
              <a:gd name="connsiteX99" fmla="*/ 4912552 w 6634280"/>
              <a:gd name="connsiteY99" fmla="*/ 1142327 h 1738203"/>
              <a:gd name="connsiteX100" fmla="*/ 4915298 w 6634280"/>
              <a:gd name="connsiteY100" fmla="*/ 1139581 h 1738203"/>
              <a:gd name="connsiteX101" fmla="*/ 4915298 w 6634280"/>
              <a:gd name="connsiteY101" fmla="*/ 1136835 h 1738203"/>
              <a:gd name="connsiteX102" fmla="*/ 5176166 w 6634280"/>
              <a:gd name="connsiteY102" fmla="*/ 1131343 h 1738203"/>
              <a:gd name="connsiteX103" fmla="*/ 5176166 w 6634280"/>
              <a:gd name="connsiteY103" fmla="*/ 1136835 h 1738203"/>
              <a:gd name="connsiteX104" fmla="*/ 5177645 w 6634280"/>
              <a:gd name="connsiteY104" fmla="*/ 1139791 h 1738203"/>
              <a:gd name="connsiteX105" fmla="*/ 5178912 w 6634280"/>
              <a:gd name="connsiteY105" fmla="*/ 1139580 h 1738203"/>
              <a:gd name="connsiteX106" fmla="*/ 5189896 w 6634280"/>
              <a:gd name="connsiteY106" fmla="*/ 1136834 h 1738203"/>
              <a:gd name="connsiteX107" fmla="*/ 5189896 w 6634280"/>
              <a:gd name="connsiteY107" fmla="*/ 1134089 h 1738203"/>
              <a:gd name="connsiteX108" fmla="*/ 5187150 w 6634280"/>
              <a:gd name="connsiteY108" fmla="*/ 1134089 h 1738203"/>
              <a:gd name="connsiteX109" fmla="*/ 5181658 w 6634280"/>
              <a:gd name="connsiteY109" fmla="*/ 1131343 h 1738203"/>
              <a:gd name="connsiteX110" fmla="*/ 5178912 w 6634280"/>
              <a:gd name="connsiteY110" fmla="*/ 1131343 h 1738203"/>
              <a:gd name="connsiteX111" fmla="*/ 6075474 w 6634280"/>
              <a:gd name="connsiteY111" fmla="*/ 1129969 h 1738203"/>
              <a:gd name="connsiteX112" fmla="*/ 6076847 w 6634280"/>
              <a:gd name="connsiteY112" fmla="*/ 1131342 h 1738203"/>
              <a:gd name="connsiteX113" fmla="*/ 6079593 w 6634280"/>
              <a:gd name="connsiteY113" fmla="*/ 1136834 h 1738203"/>
              <a:gd name="connsiteX114" fmla="*/ 6079593 w 6634280"/>
              <a:gd name="connsiteY114" fmla="*/ 1142326 h 1738203"/>
              <a:gd name="connsiteX115" fmla="*/ 6076847 w 6634280"/>
              <a:gd name="connsiteY115" fmla="*/ 1134088 h 1738203"/>
              <a:gd name="connsiteX116" fmla="*/ 5104771 w 6634280"/>
              <a:gd name="connsiteY116" fmla="*/ 1128597 h 1738203"/>
              <a:gd name="connsiteX117" fmla="*/ 5104771 w 6634280"/>
              <a:gd name="connsiteY117" fmla="*/ 1130884 h 1738203"/>
              <a:gd name="connsiteX118" fmla="*/ 5115753 w 6634280"/>
              <a:gd name="connsiteY118" fmla="*/ 1129969 h 1738203"/>
              <a:gd name="connsiteX119" fmla="*/ 5113009 w 6634280"/>
              <a:gd name="connsiteY119" fmla="*/ 1128597 h 1738203"/>
              <a:gd name="connsiteX120" fmla="*/ 5093787 w 6634280"/>
              <a:gd name="connsiteY120" fmla="*/ 1128597 h 1738203"/>
              <a:gd name="connsiteX121" fmla="*/ 5092011 w 6634280"/>
              <a:gd name="connsiteY121" fmla="*/ 1132149 h 1738203"/>
              <a:gd name="connsiteX122" fmla="*/ 5096807 w 6634280"/>
              <a:gd name="connsiteY122" fmla="*/ 1131617 h 1738203"/>
              <a:gd name="connsiteX123" fmla="*/ 5140468 w 6634280"/>
              <a:gd name="connsiteY123" fmla="*/ 1123105 h 1738203"/>
              <a:gd name="connsiteX124" fmla="*/ 5137723 w 6634280"/>
              <a:gd name="connsiteY124" fmla="*/ 1128596 h 1738203"/>
              <a:gd name="connsiteX125" fmla="*/ 5145961 w 6634280"/>
              <a:gd name="connsiteY125" fmla="*/ 1131342 h 1738203"/>
              <a:gd name="connsiteX126" fmla="*/ 5151452 w 6634280"/>
              <a:gd name="connsiteY126" fmla="*/ 1136833 h 1738203"/>
              <a:gd name="connsiteX127" fmla="*/ 5151452 w 6634280"/>
              <a:gd name="connsiteY127" fmla="*/ 1128597 h 1738203"/>
              <a:gd name="connsiteX128" fmla="*/ 5145960 w 6634280"/>
              <a:gd name="connsiteY128" fmla="*/ 1125851 h 1738203"/>
              <a:gd name="connsiteX129" fmla="*/ 5121247 w 6634280"/>
              <a:gd name="connsiteY129" fmla="*/ 1123105 h 1738203"/>
              <a:gd name="connsiteX130" fmla="*/ 5121247 w 6634280"/>
              <a:gd name="connsiteY130" fmla="*/ 1128597 h 1738203"/>
              <a:gd name="connsiteX131" fmla="*/ 5120249 w 6634280"/>
              <a:gd name="connsiteY131" fmla="*/ 1129594 h 1738203"/>
              <a:gd name="connsiteX132" fmla="*/ 5128465 w 6634280"/>
              <a:gd name="connsiteY132" fmla="*/ 1128910 h 1738203"/>
              <a:gd name="connsiteX133" fmla="*/ 5129485 w 6634280"/>
              <a:gd name="connsiteY133" fmla="*/ 1125851 h 1738203"/>
              <a:gd name="connsiteX134" fmla="*/ 5126739 w 6634280"/>
              <a:gd name="connsiteY134" fmla="*/ 1125851 h 1738203"/>
              <a:gd name="connsiteX135" fmla="*/ 5123993 w 6634280"/>
              <a:gd name="connsiteY135" fmla="*/ 1125851 h 1738203"/>
              <a:gd name="connsiteX136" fmla="*/ 6046642 w 6634280"/>
              <a:gd name="connsiteY136" fmla="*/ 1120359 h 1738203"/>
              <a:gd name="connsiteX137" fmla="*/ 6047557 w 6634280"/>
              <a:gd name="connsiteY137" fmla="*/ 1120359 h 1738203"/>
              <a:gd name="connsiteX138" fmla="*/ 6046642 w 6634280"/>
              <a:gd name="connsiteY138" fmla="*/ 1123104 h 1738203"/>
              <a:gd name="connsiteX139" fmla="*/ 6043896 w 6634280"/>
              <a:gd name="connsiteY139" fmla="*/ 1134088 h 1738203"/>
              <a:gd name="connsiteX140" fmla="*/ 6079593 w 6634280"/>
              <a:gd name="connsiteY140" fmla="*/ 1142326 h 1738203"/>
              <a:gd name="connsiteX141" fmla="*/ 6076847 w 6634280"/>
              <a:gd name="connsiteY141" fmla="*/ 1150564 h 1738203"/>
              <a:gd name="connsiteX142" fmla="*/ 6071355 w 6634280"/>
              <a:gd name="connsiteY142" fmla="*/ 1156056 h 1738203"/>
              <a:gd name="connsiteX143" fmla="*/ 6065863 w 6634280"/>
              <a:gd name="connsiteY143" fmla="*/ 1161548 h 1738203"/>
              <a:gd name="connsiteX144" fmla="*/ 6057625 w 6634280"/>
              <a:gd name="connsiteY144" fmla="*/ 1161548 h 1738203"/>
              <a:gd name="connsiteX145" fmla="*/ 6054021 w 6634280"/>
              <a:gd name="connsiteY145" fmla="*/ 1160347 h 1738203"/>
              <a:gd name="connsiteX146" fmla="*/ 6041150 w 6634280"/>
              <a:gd name="connsiteY146" fmla="*/ 1142326 h 1738203"/>
              <a:gd name="connsiteX147" fmla="*/ 6043896 w 6634280"/>
              <a:gd name="connsiteY147" fmla="*/ 1153310 h 1738203"/>
              <a:gd name="connsiteX148" fmla="*/ 6049387 w 6634280"/>
              <a:gd name="connsiteY148" fmla="*/ 1158802 h 1738203"/>
              <a:gd name="connsiteX149" fmla="*/ 6041150 w 6634280"/>
              <a:gd name="connsiteY149" fmla="*/ 1156056 h 1738203"/>
              <a:gd name="connsiteX150" fmla="*/ 6035658 w 6634280"/>
              <a:gd name="connsiteY150" fmla="*/ 1147818 h 1738203"/>
              <a:gd name="connsiteX151" fmla="*/ 6032912 w 6634280"/>
              <a:gd name="connsiteY151" fmla="*/ 1142326 h 1738203"/>
              <a:gd name="connsiteX152" fmla="*/ 6035658 w 6634280"/>
              <a:gd name="connsiteY152" fmla="*/ 1134088 h 1738203"/>
              <a:gd name="connsiteX153" fmla="*/ 6041150 w 6634280"/>
              <a:gd name="connsiteY153" fmla="*/ 1125850 h 1738203"/>
              <a:gd name="connsiteX154" fmla="*/ 5318957 w 6634280"/>
              <a:gd name="connsiteY154" fmla="*/ 1117613 h 1738203"/>
              <a:gd name="connsiteX155" fmla="*/ 5324449 w 6634280"/>
              <a:gd name="connsiteY155" fmla="*/ 1117613 h 1738203"/>
              <a:gd name="connsiteX156" fmla="*/ 5329941 w 6634280"/>
              <a:gd name="connsiteY156" fmla="*/ 1117613 h 1738203"/>
              <a:gd name="connsiteX157" fmla="*/ 5338179 w 6634280"/>
              <a:gd name="connsiteY157" fmla="*/ 1120359 h 1738203"/>
              <a:gd name="connsiteX158" fmla="*/ 5354655 w 6634280"/>
              <a:gd name="connsiteY158" fmla="*/ 1128597 h 1738203"/>
              <a:gd name="connsiteX159" fmla="*/ 5294243 w 6634280"/>
              <a:gd name="connsiteY159" fmla="*/ 1134089 h 1738203"/>
              <a:gd name="connsiteX160" fmla="*/ 5318957 w 6634280"/>
              <a:gd name="connsiteY160" fmla="*/ 1120359 h 1738203"/>
              <a:gd name="connsiteX161" fmla="*/ 4901568 w 6634280"/>
              <a:gd name="connsiteY161" fmla="*/ 1117613 h 1738203"/>
              <a:gd name="connsiteX162" fmla="*/ 4885093 w 6634280"/>
              <a:gd name="connsiteY162" fmla="*/ 1120359 h 1738203"/>
              <a:gd name="connsiteX163" fmla="*/ 4868617 w 6634280"/>
              <a:gd name="connsiteY163" fmla="*/ 1123105 h 1738203"/>
              <a:gd name="connsiteX164" fmla="*/ 4835665 w 6634280"/>
              <a:gd name="connsiteY164" fmla="*/ 1136835 h 1738203"/>
              <a:gd name="connsiteX165" fmla="*/ 4805459 w 6634280"/>
              <a:gd name="connsiteY165" fmla="*/ 1150564 h 1738203"/>
              <a:gd name="connsiteX166" fmla="*/ 4799967 w 6634280"/>
              <a:gd name="connsiteY166" fmla="*/ 1147819 h 1738203"/>
              <a:gd name="connsiteX167" fmla="*/ 4794475 w 6634280"/>
              <a:gd name="connsiteY167" fmla="*/ 1145073 h 1738203"/>
              <a:gd name="connsiteX168" fmla="*/ 4788983 w 6634280"/>
              <a:gd name="connsiteY168" fmla="*/ 1145073 h 1738203"/>
              <a:gd name="connsiteX169" fmla="*/ 4780745 w 6634280"/>
              <a:gd name="connsiteY169" fmla="*/ 1153310 h 1738203"/>
              <a:gd name="connsiteX170" fmla="*/ 4775253 w 6634280"/>
              <a:gd name="connsiteY170" fmla="*/ 1158802 h 1738203"/>
              <a:gd name="connsiteX171" fmla="*/ 4775253 w 6634280"/>
              <a:gd name="connsiteY171" fmla="*/ 1167040 h 1738203"/>
              <a:gd name="connsiteX172" fmla="*/ 4777999 w 6634280"/>
              <a:gd name="connsiteY172" fmla="*/ 1172532 h 1738203"/>
              <a:gd name="connsiteX173" fmla="*/ 4783491 w 6634280"/>
              <a:gd name="connsiteY173" fmla="*/ 1172532 h 1738203"/>
              <a:gd name="connsiteX174" fmla="*/ 4791729 w 6634280"/>
              <a:gd name="connsiteY174" fmla="*/ 1175278 h 1738203"/>
              <a:gd name="connsiteX175" fmla="*/ 4805459 w 6634280"/>
              <a:gd name="connsiteY175" fmla="*/ 1175278 h 1738203"/>
              <a:gd name="connsiteX176" fmla="*/ 4816443 w 6634280"/>
              <a:gd name="connsiteY176" fmla="*/ 1175278 h 1738203"/>
              <a:gd name="connsiteX177" fmla="*/ 4810951 w 6634280"/>
              <a:gd name="connsiteY177" fmla="*/ 1167040 h 1738203"/>
              <a:gd name="connsiteX178" fmla="*/ 4810951 w 6634280"/>
              <a:gd name="connsiteY178" fmla="*/ 1161548 h 1738203"/>
              <a:gd name="connsiteX179" fmla="*/ 4810951 w 6634280"/>
              <a:gd name="connsiteY179" fmla="*/ 1158802 h 1738203"/>
              <a:gd name="connsiteX180" fmla="*/ 4827427 w 6634280"/>
              <a:gd name="connsiteY180" fmla="*/ 1156056 h 1738203"/>
              <a:gd name="connsiteX181" fmla="*/ 4841157 w 6634280"/>
              <a:gd name="connsiteY181" fmla="*/ 1153310 h 1738203"/>
              <a:gd name="connsiteX182" fmla="*/ 4852141 w 6634280"/>
              <a:gd name="connsiteY182" fmla="*/ 1150564 h 1738203"/>
              <a:gd name="connsiteX183" fmla="*/ 4863125 w 6634280"/>
              <a:gd name="connsiteY183" fmla="*/ 1147819 h 1738203"/>
              <a:gd name="connsiteX184" fmla="*/ 4865871 w 6634280"/>
              <a:gd name="connsiteY184" fmla="*/ 1147819 h 1738203"/>
              <a:gd name="connsiteX185" fmla="*/ 4865871 w 6634280"/>
              <a:gd name="connsiteY185" fmla="*/ 1150564 h 1738203"/>
              <a:gd name="connsiteX186" fmla="*/ 4868617 w 6634280"/>
              <a:gd name="connsiteY186" fmla="*/ 1150564 h 1738203"/>
              <a:gd name="connsiteX187" fmla="*/ 4876855 w 6634280"/>
              <a:gd name="connsiteY187" fmla="*/ 1156056 h 1738203"/>
              <a:gd name="connsiteX188" fmla="*/ 4879601 w 6634280"/>
              <a:gd name="connsiteY188" fmla="*/ 1156056 h 1738203"/>
              <a:gd name="connsiteX189" fmla="*/ 4885093 w 6634280"/>
              <a:gd name="connsiteY189" fmla="*/ 1156056 h 1738203"/>
              <a:gd name="connsiteX190" fmla="*/ 4893330 w 6634280"/>
              <a:gd name="connsiteY190" fmla="*/ 1147819 h 1738203"/>
              <a:gd name="connsiteX191" fmla="*/ 4904314 w 6634280"/>
              <a:gd name="connsiteY191" fmla="*/ 1134089 h 1738203"/>
              <a:gd name="connsiteX192" fmla="*/ 4909806 w 6634280"/>
              <a:gd name="connsiteY192" fmla="*/ 1128597 h 1738203"/>
              <a:gd name="connsiteX193" fmla="*/ 4918044 w 6634280"/>
              <a:gd name="connsiteY193" fmla="*/ 1123105 h 1738203"/>
              <a:gd name="connsiteX194" fmla="*/ 4926282 w 6634280"/>
              <a:gd name="connsiteY194" fmla="*/ 1123105 h 1738203"/>
              <a:gd name="connsiteX195" fmla="*/ 4918044 w 6634280"/>
              <a:gd name="connsiteY195" fmla="*/ 1120359 h 1738203"/>
              <a:gd name="connsiteX196" fmla="*/ 5011407 w 6634280"/>
              <a:gd name="connsiteY196" fmla="*/ 1103883 h 1738203"/>
              <a:gd name="connsiteX197" fmla="*/ 5008661 w 6634280"/>
              <a:gd name="connsiteY197" fmla="*/ 1106629 h 1738203"/>
              <a:gd name="connsiteX198" fmla="*/ 5011407 w 6634280"/>
              <a:gd name="connsiteY198" fmla="*/ 1109375 h 1738203"/>
              <a:gd name="connsiteX199" fmla="*/ 5011407 w 6634280"/>
              <a:gd name="connsiteY199" fmla="*/ 1112121 h 1738203"/>
              <a:gd name="connsiteX200" fmla="*/ 5014153 w 6634280"/>
              <a:gd name="connsiteY200" fmla="*/ 1109375 h 1738203"/>
              <a:gd name="connsiteX201" fmla="*/ 5016899 w 6634280"/>
              <a:gd name="connsiteY201" fmla="*/ 1109375 h 1738203"/>
              <a:gd name="connsiteX202" fmla="*/ 5016899 w 6634280"/>
              <a:gd name="connsiteY202" fmla="*/ 1106629 h 1738203"/>
              <a:gd name="connsiteX203" fmla="*/ 5016899 w 6634280"/>
              <a:gd name="connsiteY203" fmla="*/ 1103883 h 1738203"/>
              <a:gd name="connsiteX204" fmla="*/ 5052597 w 6634280"/>
              <a:gd name="connsiteY204" fmla="*/ 1095645 h 1738203"/>
              <a:gd name="connsiteX205" fmla="*/ 5049851 w 6634280"/>
              <a:gd name="connsiteY205" fmla="*/ 1098391 h 1738203"/>
              <a:gd name="connsiteX206" fmla="*/ 5055343 w 6634280"/>
              <a:gd name="connsiteY206" fmla="*/ 1101137 h 1738203"/>
              <a:gd name="connsiteX207" fmla="*/ 5060835 w 6634280"/>
              <a:gd name="connsiteY207" fmla="*/ 1101137 h 1738203"/>
              <a:gd name="connsiteX208" fmla="*/ 5060835 w 6634280"/>
              <a:gd name="connsiteY208" fmla="*/ 1098391 h 1738203"/>
              <a:gd name="connsiteX209" fmla="*/ 5063581 w 6634280"/>
              <a:gd name="connsiteY209" fmla="*/ 1098391 h 1738203"/>
              <a:gd name="connsiteX210" fmla="*/ 5063581 w 6634280"/>
              <a:gd name="connsiteY210" fmla="*/ 1095645 h 1738203"/>
              <a:gd name="connsiteX211" fmla="*/ 5058089 w 6634280"/>
              <a:gd name="connsiteY211" fmla="*/ 1098391 h 1738203"/>
              <a:gd name="connsiteX212" fmla="*/ 5058089 w 6634280"/>
              <a:gd name="connsiteY212" fmla="*/ 1095645 h 1738203"/>
              <a:gd name="connsiteX213" fmla="*/ 5151452 w 6634280"/>
              <a:gd name="connsiteY213" fmla="*/ 1094272 h 1738203"/>
              <a:gd name="connsiteX214" fmla="*/ 5151452 w 6634280"/>
              <a:gd name="connsiteY214" fmla="*/ 1095645 h 1738203"/>
              <a:gd name="connsiteX215" fmla="*/ 5148706 w 6634280"/>
              <a:gd name="connsiteY215" fmla="*/ 1095645 h 1738203"/>
              <a:gd name="connsiteX216" fmla="*/ 2746 w 6634280"/>
              <a:gd name="connsiteY216" fmla="*/ 1092899 h 1738203"/>
              <a:gd name="connsiteX217" fmla="*/ 10984 w 6634280"/>
              <a:gd name="connsiteY217" fmla="*/ 1092899 h 1738203"/>
              <a:gd name="connsiteX218" fmla="*/ 21968 w 6634280"/>
              <a:gd name="connsiteY218" fmla="*/ 1092899 h 1738203"/>
              <a:gd name="connsiteX219" fmla="*/ 0 w 6634280"/>
              <a:gd name="connsiteY219" fmla="*/ 1095645 h 1738203"/>
              <a:gd name="connsiteX220" fmla="*/ 5398590 w 6634280"/>
              <a:gd name="connsiteY220" fmla="*/ 1092899 h 1738203"/>
              <a:gd name="connsiteX221" fmla="*/ 5398590 w 6634280"/>
              <a:gd name="connsiteY221" fmla="*/ 1095645 h 1738203"/>
              <a:gd name="connsiteX222" fmla="*/ 5401336 w 6634280"/>
              <a:gd name="connsiteY222" fmla="*/ 1095645 h 1738203"/>
              <a:gd name="connsiteX223" fmla="*/ 5601793 w 6634280"/>
              <a:gd name="connsiteY223" fmla="*/ 1090153 h 1738203"/>
              <a:gd name="connsiteX224" fmla="*/ 5640236 w 6634280"/>
              <a:gd name="connsiteY224" fmla="*/ 1090153 h 1738203"/>
              <a:gd name="connsiteX225" fmla="*/ 5670442 w 6634280"/>
              <a:gd name="connsiteY225" fmla="*/ 1095645 h 1738203"/>
              <a:gd name="connsiteX226" fmla="*/ 5535889 w 6634280"/>
              <a:gd name="connsiteY226" fmla="*/ 1109375 h 1738203"/>
              <a:gd name="connsiteX227" fmla="*/ 5549619 w 6634280"/>
              <a:gd name="connsiteY227" fmla="*/ 1101137 h 1738203"/>
              <a:gd name="connsiteX228" fmla="*/ 5566095 w 6634280"/>
              <a:gd name="connsiteY228" fmla="*/ 1095645 h 1738203"/>
              <a:gd name="connsiteX229" fmla="*/ 5582571 w 6634280"/>
              <a:gd name="connsiteY229" fmla="*/ 1092899 h 1738203"/>
              <a:gd name="connsiteX230" fmla="*/ 5848573 w 6634280"/>
              <a:gd name="connsiteY230" fmla="*/ 1088123 h 1738203"/>
              <a:gd name="connsiteX231" fmla="*/ 5846185 w 6634280"/>
              <a:gd name="connsiteY231" fmla="*/ 1092899 h 1738203"/>
              <a:gd name="connsiteX232" fmla="*/ 5845636 w 6634280"/>
              <a:gd name="connsiteY232" fmla="*/ 1093997 h 1738203"/>
              <a:gd name="connsiteX233" fmla="*/ 5840693 w 6634280"/>
              <a:gd name="connsiteY233" fmla="*/ 1095645 h 1738203"/>
              <a:gd name="connsiteX234" fmla="*/ 5843439 w 6634280"/>
              <a:gd name="connsiteY234" fmla="*/ 1098391 h 1738203"/>
              <a:gd name="connsiteX235" fmla="*/ 5845636 w 6634280"/>
              <a:gd name="connsiteY235" fmla="*/ 1093997 h 1738203"/>
              <a:gd name="connsiteX236" fmla="*/ 5860112 w 6634280"/>
              <a:gd name="connsiteY236" fmla="*/ 1089172 h 1738203"/>
              <a:gd name="connsiteX237" fmla="*/ 5703394 w 6634280"/>
              <a:gd name="connsiteY237" fmla="*/ 1084661 h 1738203"/>
              <a:gd name="connsiteX238" fmla="*/ 5711632 w 6634280"/>
              <a:gd name="connsiteY238" fmla="*/ 1087407 h 1738203"/>
              <a:gd name="connsiteX239" fmla="*/ 5722616 w 6634280"/>
              <a:gd name="connsiteY239" fmla="*/ 1090153 h 1738203"/>
              <a:gd name="connsiteX240" fmla="*/ 5689664 w 6634280"/>
              <a:gd name="connsiteY240" fmla="*/ 1092899 h 1738203"/>
              <a:gd name="connsiteX241" fmla="*/ 5695156 w 6634280"/>
              <a:gd name="connsiteY241" fmla="*/ 1087407 h 1738203"/>
              <a:gd name="connsiteX242" fmla="*/ 5261291 w 6634280"/>
              <a:gd name="connsiteY242" fmla="*/ 1081915 h 1738203"/>
              <a:gd name="connsiteX243" fmla="*/ 5264037 w 6634280"/>
              <a:gd name="connsiteY243" fmla="*/ 1084661 h 1738203"/>
              <a:gd name="connsiteX244" fmla="*/ 5261291 w 6634280"/>
              <a:gd name="connsiteY244" fmla="*/ 1087407 h 1738203"/>
              <a:gd name="connsiteX245" fmla="*/ 5091041 w 6634280"/>
              <a:gd name="connsiteY245" fmla="*/ 1079169 h 1738203"/>
              <a:gd name="connsiteX246" fmla="*/ 5091041 w 6634280"/>
              <a:gd name="connsiteY246" fmla="*/ 1084661 h 1738203"/>
              <a:gd name="connsiteX247" fmla="*/ 5096533 w 6634280"/>
              <a:gd name="connsiteY247" fmla="*/ 1084661 h 1738203"/>
              <a:gd name="connsiteX248" fmla="*/ 5096533 w 6634280"/>
              <a:gd name="connsiteY248" fmla="*/ 1079169 h 1738203"/>
              <a:gd name="connsiteX249" fmla="*/ 5093787 w 6634280"/>
              <a:gd name="connsiteY249" fmla="*/ 1079169 h 1738203"/>
              <a:gd name="connsiteX250" fmla="*/ 5132230 w 6634280"/>
              <a:gd name="connsiteY250" fmla="*/ 1068185 h 1738203"/>
              <a:gd name="connsiteX251" fmla="*/ 5129485 w 6634280"/>
              <a:gd name="connsiteY251" fmla="*/ 1070931 h 1738203"/>
              <a:gd name="connsiteX252" fmla="*/ 5129485 w 6634280"/>
              <a:gd name="connsiteY252" fmla="*/ 1073677 h 1738203"/>
              <a:gd name="connsiteX253" fmla="*/ 5126739 w 6634280"/>
              <a:gd name="connsiteY253" fmla="*/ 1079169 h 1738203"/>
              <a:gd name="connsiteX254" fmla="*/ 5126739 w 6634280"/>
              <a:gd name="connsiteY254" fmla="*/ 1076423 h 1738203"/>
              <a:gd name="connsiteX255" fmla="*/ 5121247 w 6634280"/>
              <a:gd name="connsiteY255" fmla="*/ 1076423 h 1738203"/>
              <a:gd name="connsiteX256" fmla="*/ 5121247 w 6634280"/>
              <a:gd name="connsiteY256" fmla="*/ 1081915 h 1738203"/>
              <a:gd name="connsiteX257" fmla="*/ 5118501 w 6634280"/>
              <a:gd name="connsiteY257" fmla="*/ 1081915 h 1738203"/>
              <a:gd name="connsiteX258" fmla="*/ 5115755 w 6634280"/>
              <a:gd name="connsiteY258" fmla="*/ 1084661 h 1738203"/>
              <a:gd name="connsiteX259" fmla="*/ 5113009 w 6634280"/>
              <a:gd name="connsiteY259" fmla="*/ 1084661 h 1738203"/>
              <a:gd name="connsiteX260" fmla="*/ 5113009 w 6634280"/>
              <a:gd name="connsiteY260" fmla="*/ 1087407 h 1738203"/>
              <a:gd name="connsiteX261" fmla="*/ 5115755 w 6634280"/>
              <a:gd name="connsiteY261" fmla="*/ 1090153 h 1738203"/>
              <a:gd name="connsiteX262" fmla="*/ 5118501 w 6634280"/>
              <a:gd name="connsiteY262" fmla="*/ 1095645 h 1738203"/>
              <a:gd name="connsiteX263" fmla="*/ 5110263 w 6634280"/>
              <a:gd name="connsiteY263" fmla="*/ 1092899 h 1738203"/>
              <a:gd name="connsiteX264" fmla="*/ 5104771 w 6634280"/>
              <a:gd name="connsiteY264" fmla="*/ 1090153 h 1738203"/>
              <a:gd name="connsiteX265" fmla="*/ 5102025 w 6634280"/>
              <a:gd name="connsiteY265" fmla="*/ 1092899 h 1738203"/>
              <a:gd name="connsiteX266" fmla="*/ 5102025 w 6634280"/>
              <a:gd name="connsiteY266" fmla="*/ 1103883 h 1738203"/>
              <a:gd name="connsiteX267" fmla="*/ 5102025 w 6634280"/>
              <a:gd name="connsiteY267" fmla="*/ 1112121 h 1738203"/>
              <a:gd name="connsiteX268" fmla="*/ 5099279 w 6634280"/>
              <a:gd name="connsiteY268" fmla="*/ 1112121 h 1738203"/>
              <a:gd name="connsiteX269" fmla="*/ 5099279 w 6634280"/>
              <a:gd name="connsiteY269" fmla="*/ 1114867 h 1738203"/>
              <a:gd name="connsiteX270" fmla="*/ 5096533 w 6634280"/>
              <a:gd name="connsiteY270" fmla="*/ 1112121 h 1738203"/>
              <a:gd name="connsiteX271" fmla="*/ 5096533 w 6634280"/>
              <a:gd name="connsiteY271" fmla="*/ 1103883 h 1738203"/>
              <a:gd name="connsiteX272" fmla="*/ 5099279 w 6634280"/>
              <a:gd name="connsiteY272" fmla="*/ 1095645 h 1738203"/>
              <a:gd name="connsiteX273" fmla="*/ 5088295 w 6634280"/>
              <a:gd name="connsiteY273" fmla="*/ 1095645 h 1738203"/>
              <a:gd name="connsiteX274" fmla="*/ 5080057 w 6634280"/>
              <a:gd name="connsiteY274" fmla="*/ 1095645 h 1738203"/>
              <a:gd name="connsiteX275" fmla="*/ 5071819 w 6634280"/>
              <a:gd name="connsiteY275" fmla="*/ 1101137 h 1738203"/>
              <a:gd name="connsiteX276" fmla="*/ 5063581 w 6634280"/>
              <a:gd name="connsiteY276" fmla="*/ 1103883 h 1738203"/>
              <a:gd name="connsiteX277" fmla="*/ 5069073 w 6634280"/>
              <a:gd name="connsiteY277" fmla="*/ 1109375 h 1738203"/>
              <a:gd name="connsiteX278" fmla="*/ 5074565 w 6634280"/>
              <a:gd name="connsiteY278" fmla="*/ 1114867 h 1738203"/>
              <a:gd name="connsiteX279" fmla="*/ 5074565 w 6634280"/>
              <a:gd name="connsiteY279" fmla="*/ 1112121 h 1738203"/>
              <a:gd name="connsiteX280" fmla="*/ 5074565 w 6634280"/>
              <a:gd name="connsiteY280" fmla="*/ 1109375 h 1738203"/>
              <a:gd name="connsiteX281" fmla="*/ 5082803 w 6634280"/>
              <a:gd name="connsiteY281" fmla="*/ 1106629 h 1738203"/>
              <a:gd name="connsiteX282" fmla="*/ 5091041 w 6634280"/>
              <a:gd name="connsiteY282" fmla="*/ 1106629 h 1738203"/>
              <a:gd name="connsiteX283" fmla="*/ 5093787 w 6634280"/>
              <a:gd name="connsiteY283" fmla="*/ 1109375 h 1738203"/>
              <a:gd name="connsiteX284" fmla="*/ 5093787 w 6634280"/>
              <a:gd name="connsiteY284" fmla="*/ 1112121 h 1738203"/>
              <a:gd name="connsiteX285" fmla="*/ 5088295 w 6634280"/>
              <a:gd name="connsiteY285" fmla="*/ 1112121 h 1738203"/>
              <a:gd name="connsiteX286" fmla="*/ 5082803 w 6634280"/>
              <a:gd name="connsiteY286" fmla="*/ 1114867 h 1738203"/>
              <a:gd name="connsiteX287" fmla="*/ 5082803 w 6634280"/>
              <a:gd name="connsiteY287" fmla="*/ 1117613 h 1738203"/>
              <a:gd name="connsiteX288" fmla="*/ 5049851 w 6634280"/>
              <a:gd name="connsiteY288" fmla="*/ 1112121 h 1738203"/>
              <a:gd name="connsiteX289" fmla="*/ 5033375 w 6634280"/>
              <a:gd name="connsiteY289" fmla="*/ 1112121 h 1738203"/>
              <a:gd name="connsiteX290" fmla="*/ 5025137 w 6634280"/>
              <a:gd name="connsiteY290" fmla="*/ 1114867 h 1738203"/>
              <a:gd name="connsiteX291" fmla="*/ 5016899 w 6634280"/>
              <a:gd name="connsiteY291" fmla="*/ 1120359 h 1738203"/>
              <a:gd name="connsiteX292" fmla="*/ 5025137 w 6634280"/>
              <a:gd name="connsiteY292" fmla="*/ 1123105 h 1738203"/>
              <a:gd name="connsiteX293" fmla="*/ 5030629 w 6634280"/>
              <a:gd name="connsiteY293" fmla="*/ 1125851 h 1738203"/>
              <a:gd name="connsiteX294" fmla="*/ 5033375 w 6634280"/>
              <a:gd name="connsiteY294" fmla="*/ 1134089 h 1738203"/>
              <a:gd name="connsiteX295" fmla="*/ 5034748 w 6634280"/>
              <a:gd name="connsiteY295" fmla="*/ 1139580 h 1738203"/>
              <a:gd name="connsiteX296" fmla="*/ 5038867 w 6634280"/>
              <a:gd name="connsiteY296" fmla="*/ 1139580 h 1738203"/>
              <a:gd name="connsiteX297" fmla="*/ 5036121 w 6634280"/>
              <a:gd name="connsiteY297" fmla="*/ 1145072 h 1738203"/>
              <a:gd name="connsiteX298" fmla="*/ 5036121 w 6634280"/>
              <a:gd name="connsiteY298" fmla="*/ 1145072 h 1738203"/>
              <a:gd name="connsiteX299" fmla="*/ 5036121 w 6634280"/>
              <a:gd name="connsiteY299" fmla="*/ 1145073 h 1738203"/>
              <a:gd name="connsiteX300" fmla="*/ 5042006 w 6634280"/>
              <a:gd name="connsiteY300" fmla="*/ 1141149 h 1738203"/>
              <a:gd name="connsiteX301" fmla="*/ 5038867 w 6634280"/>
              <a:gd name="connsiteY301" fmla="*/ 1139580 h 1738203"/>
              <a:gd name="connsiteX302" fmla="*/ 5049851 w 6634280"/>
              <a:gd name="connsiteY302" fmla="*/ 1131342 h 1738203"/>
              <a:gd name="connsiteX303" fmla="*/ 5063581 w 6634280"/>
              <a:gd name="connsiteY303" fmla="*/ 1128596 h 1738203"/>
              <a:gd name="connsiteX304" fmla="*/ 5069073 w 6634280"/>
              <a:gd name="connsiteY304" fmla="*/ 1131342 h 1738203"/>
              <a:gd name="connsiteX305" fmla="*/ 5069074 w 6634280"/>
              <a:gd name="connsiteY305" fmla="*/ 1131342 h 1738203"/>
              <a:gd name="connsiteX306" fmla="*/ 5088295 w 6634280"/>
              <a:gd name="connsiteY306" fmla="*/ 1128597 h 1738203"/>
              <a:gd name="connsiteX307" fmla="*/ 5104771 w 6634280"/>
              <a:gd name="connsiteY307" fmla="*/ 1125851 h 1738203"/>
              <a:gd name="connsiteX308" fmla="*/ 5110263 w 6634280"/>
              <a:gd name="connsiteY308" fmla="*/ 1123105 h 1738203"/>
              <a:gd name="connsiteX309" fmla="*/ 5118501 w 6634280"/>
              <a:gd name="connsiteY309" fmla="*/ 1117613 h 1738203"/>
              <a:gd name="connsiteX310" fmla="*/ 5126739 w 6634280"/>
              <a:gd name="connsiteY310" fmla="*/ 1112121 h 1738203"/>
              <a:gd name="connsiteX311" fmla="*/ 5107517 w 6634280"/>
              <a:gd name="connsiteY311" fmla="*/ 1117613 h 1738203"/>
              <a:gd name="connsiteX312" fmla="*/ 5104771 w 6634280"/>
              <a:gd name="connsiteY312" fmla="*/ 1112121 h 1738203"/>
              <a:gd name="connsiteX313" fmla="*/ 5118501 w 6634280"/>
              <a:gd name="connsiteY313" fmla="*/ 1112121 h 1738203"/>
              <a:gd name="connsiteX314" fmla="*/ 5118501 w 6634280"/>
              <a:gd name="connsiteY314" fmla="*/ 1103883 h 1738203"/>
              <a:gd name="connsiteX315" fmla="*/ 5118501 w 6634280"/>
              <a:gd name="connsiteY315" fmla="*/ 1101137 h 1738203"/>
              <a:gd name="connsiteX316" fmla="*/ 5118501 w 6634280"/>
              <a:gd name="connsiteY316" fmla="*/ 1095645 h 1738203"/>
              <a:gd name="connsiteX317" fmla="*/ 5123993 w 6634280"/>
              <a:gd name="connsiteY317" fmla="*/ 1095645 h 1738203"/>
              <a:gd name="connsiteX318" fmla="*/ 5126739 w 6634280"/>
              <a:gd name="connsiteY318" fmla="*/ 1098391 h 1738203"/>
              <a:gd name="connsiteX319" fmla="*/ 5132230 w 6634280"/>
              <a:gd name="connsiteY319" fmla="*/ 1098391 h 1738203"/>
              <a:gd name="connsiteX320" fmla="*/ 5134976 w 6634280"/>
              <a:gd name="connsiteY320" fmla="*/ 1095645 h 1738203"/>
              <a:gd name="connsiteX321" fmla="*/ 5134976 w 6634280"/>
              <a:gd name="connsiteY321" fmla="*/ 1092899 h 1738203"/>
              <a:gd name="connsiteX322" fmla="*/ 5129485 w 6634280"/>
              <a:gd name="connsiteY322" fmla="*/ 1092899 h 1738203"/>
              <a:gd name="connsiteX323" fmla="*/ 5129485 w 6634280"/>
              <a:gd name="connsiteY323" fmla="*/ 1087407 h 1738203"/>
              <a:gd name="connsiteX324" fmla="*/ 5134976 w 6634280"/>
              <a:gd name="connsiteY324" fmla="*/ 1087407 h 1738203"/>
              <a:gd name="connsiteX325" fmla="*/ 5137722 w 6634280"/>
              <a:gd name="connsiteY325" fmla="*/ 1087407 h 1738203"/>
              <a:gd name="connsiteX326" fmla="*/ 5140468 w 6634280"/>
              <a:gd name="connsiteY326" fmla="*/ 1087407 h 1738203"/>
              <a:gd name="connsiteX327" fmla="*/ 5143214 w 6634280"/>
              <a:gd name="connsiteY327" fmla="*/ 1087407 h 1738203"/>
              <a:gd name="connsiteX328" fmla="*/ 5145960 w 6634280"/>
              <a:gd name="connsiteY328" fmla="*/ 1084661 h 1738203"/>
              <a:gd name="connsiteX329" fmla="*/ 5143214 w 6634280"/>
              <a:gd name="connsiteY329" fmla="*/ 1081915 h 1738203"/>
              <a:gd name="connsiteX330" fmla="*/ 5143214 w 6634280"/>
              <a:gd name="connsiteY330" fmla="*/ 1079169 h 1738203"/>
              <a:gd name="connsiteX331" fmla="*/ 5143214 w 6634280"/>
              <a:gd name="connsiteY331" fmla="*/ 1073677 h 1738203"/>
              <a:gd name="connsiteX332" fmla="*/ 5137722 w 6634280"/>
              <a:gd name="connsiteY332" fmla="*/ 1070931 h 1738203"/>
              <a:gd name="connsiteX333" fmla="*/ 5266783 w 6634280"/>
              <a:gd name="connsiteY333" fmla="*/ 1065439 h 1738203"/>
              <a:gd name="connsiteX334" fmla="*/ 5266783 w 6634280"/>
              <a:gd name="connsiteY334" fmla="*/ 1070931 h 1738203"/>
              <a:gd name="connsiteX335" fmla="*/ 5269529 w 6634280"/>
              <a:gd name="connsiteY335" fmla="*/ 1073677 h 1738203"/>
              <a:gd name="connsiteX336" fmla="*/ 5272275 w 6634280"/>
              <a:gd name="connsiteY336" fmla="*/ 1076423 h 1738203"/>
              <a:gd name="connsiteX337" fmla="*/ 5272275 w 6634280"/>
              <a:gd name="connsiteY337" fmla="*/ 1081915 h 1738203"/>
              <a:gd name="connsiteX338" fmla="*/ 5280513 w 6634280"/>
              <a:gd name="connsiteY338" fmla="*/ 1081915 h 1738203"/>
              <a:gd name="connsiteX339" fmla="*/ 5280513 w 6634280"/>
              <a:gd name="connsiteY339" fmla="*/ 1076423 h 1738203"/>
              <a:gd name="connsiteX340" fmla="*/ 5277767 w 6634280"/>
              <a:gd name="connsiteY340" fmla="*/ 1073677 h 1738203"/>
              <a:gd name="connsiteX341" fmla="*/ 5275021 w 6634280"/>
              <a:gd name="connsiteY341" fmla="*/ 1070931 h 1738203"/>
              <a:gd name="connsiteX342" fmla="*/ 5275021 w 6634280"/>
              <a:gd name="connsiteY342" fmla="*/ 1065439 h 1738203"/>
              <a:gd name="connsiteX343" fmla="*/ 5206372 w 6634280"/>
              <a:gd name="connsiteY343" fmla="*/ 1065439 h 1738203"/>
              <a:gd name="connsiteX344" fmla="*/ 5200880 w 6634280"/>
              <a:gd name="connsiteY344" fmla="*/ 1068185 h 1738203"/>
              <a:gd name="connsiteX345" fmla="*/ 5198134 w 6634280"/>
              <a:gd name="connsiteY345" fmla="*/ 1070931 h 1738203"/>
              <a:gd name="connsiteX346" fmla="*/ 5198134 w 6634280"/>
              <a:gd name="connsiteY346" fmla="*/ 1076423 h 1738203"/>
              <a:gd name="connsiteX347" fmla="*/ 5203626 w 6634280"/>
              <a:gd name="connsiteY347" fmla="*/ 1081915 h 1738203"/>
              <a:gd name="connsiteX348" fmla="*/ 5209118 w 6634280"/>
              <a:gd name="connsiteY348" fmla="*/ 1084661 h 1738203"/>
              <a:gd name="connsiteX349" fmla="*/ 5214610 w 6634280"/>
              <a:gd name="connsiteY349" fmla="*/ 1084661 h 1738203"/>
              <a:gd name="connsiteX350" fmla="*/ 5217356 w 6634280"/>
              <a:gd name="connsiteY350" fmla="*/ 1084661 h 1738203"/>
              <a:gd name="connsiteX351" fmla="*/ 5217356 w 6634280"/>
              <a:gd name="connsiteY351" fmla="*/ 1068185 h 1738203"/>
              <a:gd name="connsiteX352" fmla="*/ 5209118 w 6634280"/>
              <a:gd name="connsiteY352" fmla="*/ 1068185 h 1738203"/>
              <a:gd name="connsiteX353" fmla="*/ 5069073 w 6634280"/>
              <a:gd name="connsiteY353" fmla="*/ 1059947 h 1738203"/>
              <a:gd name="connsiteX354" fmla="*/ 5069073 w 6634280"/>
              <a:gd name="connsiteY354" fmla="*/ 1062693 h 1738203"/>
              <a:gd name="connsiteX355" fmla="*/ 5071819 w 6634280"/>
              <a:gd name="connsiteY355" fmla="*/ 1065439 h 1738203"/>
              <a:gd name="connsiteX356" fmla="*/ 5077311 w 6634280"/>
              <a:gd name="connsiteY356" fmla="*/ 1068185 h 1738203"/>
              <a:gd name="connsiteX357" fmla="*/ 5080057 w 6634280"/>
              <a:gd name="connsiteY357" fmla="*/ 1065439 h 1738203"/>
              <a:gd name="connsiteX358" fmla="*/ 5080057 w 6634280"/>
              <a:gd name="connsiteY358" fmla="*/ 1062693 h 1738203"/>
              <a:gd name="connsiteX359" fmla="*/ 5077311 w 6634280"/>
              <a:gd name="connsiteY359" fmla="*/ 1059947 h 1738203"/>
              <a:gd name="connsiteX360" fmla="*/ 5071819 w 6634280"/>
              <a:gd name="connsiteY360" fmla="*/ 1059947 h 1738203"/>
              <a:gd name="connsiteX361" fmla="*/ 5390352 w 6634280"/>
              <a:gd name="connsiteY361" fmla="*/ 1057201 h 1738203"/>
              <a:gd name="connsiteX362" fmla="*/ 5382114 w 6634280"/>
              <a:gd name="connsiteY362" fmla="*/ 1059947 h 1738203"/>
              <a:gd name="connsiteX363" fmla="*/ 5384860 w 6634280"/>
              <a:gd name="connsiteY363" fmla="*/ 1070931 h 1738203"/>
              <a:gd name="connsiteX364" fmla="*/ 5387606 w 6634280"/>
              <a:gd name="connsiteY364" fmla="*/ 1076423 h 1738203"/>
              <a:gd name="connsiteX365" fmla="*/ 5387606 w 6634280"/>
              <a:gd name="connsiteY365" fmla="*/ 1084661 h 1738203"/>
              <a:gd name="connsiteX366" fmla="*/ 5401336 w 6634280"/>
              <a:gd name="connsiteY366" fmla="*/ 1087407 h 1738203"/>
              <a:gd name="connsiteX367" fmla="*/ 5415066 w 6634280"/>
              <a:gd name="connsiteY367" fmla="*/ 1084661 h 1738203"/>
              <a:gd name="connsiteX368" fmla="*/ 5415066 w 6634280"/>
              <a:gd name="connsiteY368" fmla="*/ 1073677 h 1738203"/>
              <a:gd name="connsiteX369" fmla="*/ 5412320 w 6634280"/>
              <a:gd name="connsiteY369" fmla="*/ 1073677 h 1738203"/>
              <a:gd name="connsiteX370" fmla="*/ 5409574 w 6634280"/>
              <a:gd name="connsiteY370" fmla="*/ 1070931 h 1738203"/>
              <a:gd name="connsiteX371" fmla="*/ 5412320 w 6634280"/>
              <a:gd name="connsiteY371" fmla="*/ 1062693 h 1738203"/>
              <a:gd name="connsiteX372" fmla="*/ 5406828 w 6634280"/>
              <a:gd name="connsiteY372" fmla="*/ 1059947 h 1738203"/>
              <a:gd name="connsiteX373" fmla="*/ 5404082 w 6634280"/>
              <a:gd name="connsiteY373" fmla="*/ 1057201 h 1738203"/>
              <a:gd name="connsiteX374" fmla="*/ 5302481 w 6634280"/>
              <a:gd name="connsiteY374" fmla="*/ 1057201 h 1738203"/>
              <a:gd name="connsiteX375" fmla="*/ 5296989 w 6634280"/>
              <a:gd name="connsiteY375" fmla="*/ 1059947 h 1738203"/>
              <a:gd name="connsiteX376" fmla="*/ 5296989 w 6634280"/>
              <a:gd name="connsiteY376" fmla="*/ 1065439 h 1738203"/>
              <a:gd name="connsiteX377" fmla="*/ 5302481 w 6634280"/>
              <a:gd name="connsiteY377" fmla="*/ 1062693 h 1738203"/>
              <a:gd name="connsiteX378" fmla="*/ 5220102 w 6634280"/>
              <a:gd name="connsiteY378" fmla="*/ 1057201 h 1738203"/>
              <a:gd name="connsiteX379" fmla="*/ 5217356 w 6634280"/>
              <a:gd name="connsiteY379" fmla="*/ 1059947 h 1738203"/>
              <a:gd name="connsiteX380" fmla="*/ 5217356 w 6634280"/>
              <a:gd name="connsiteY380" fmla="*/ 1065439 h 1738203"/>
              <a:gd name="connsiteX381" fmla="*/ 5222848 w 6634280"/>
              <a:gd name="connsiteY381" fmla="*/ 1065439 h 1738203"/>
              <a:gd name="connsiteX382" fmla="*/ 5222848 w 6634280"/>
              <a:gd name="connsiteY382" fmla="*/ 1059947 h 1738203"/>
              <a:gd name="connsiteX383" fmla="*/ 5225594 w 6634280"/>
              <a:gd name="connsiteY383" fmla="*/ 1059947 h 1738203"/>
              <a:gd name="connsiteX384" fmla="*/ 5225594 w 6634280"/>
              <a:gd name="connsiteY384" fmla="*/ 1057201 h 1738203"/>
              <a:gd name="connsiteX385" fmla="*/ 5222848 w 6634280"/>
              <a:gd name="connsiteY385" fmla="*/ 1057201 h 1738203"/>
              <a:gd name="connsiteX386" fmla="*/ 6050990 w 6634280"/>
              <a:gd name="connsiteY386" fmla="*/ 1055027 h 1738203"/>
              <a:gd name="connsiteX387" fmla="*/ 5826635 w 6634280"/>
              <a:gd name="connsiteY387" fmla="*/ 1077772 h 1738203"/>
              <a:gd name="connsiteX388" fmla="*/ 5846185 w 6634280"/>
              <a:gd name="connsiteY388" fmla="*/ 1079169 h 1738203"/>
              <a:gd name="connsiteX389" fmla="*/ 5881883 w 6634280"/>
              <a:gd name="connsiteY389" fmla="*/ 1076423 h 1738203"/>
              <a:gd name="connsiteX390" fmla="*/ 5917580 w 6634280"/>
              <a:gd name="connsiteY390" fmla="*/ 1070931 h 1738203"/>
              <a:gd name="connsiteX391" fmla="*/ 5956024 w 6634280"/>
              <a:gd name="connsiteY391" fmla="*/ 1065439 h 1738203"/>
              <a:gd name="connsiteX392" fmla="*/ 5983484 w 6634280"/>
              <a:gd name="connsiteY392" fmla="*/ 1062693 h 1738203"/>
              <a:gd name="connsiteX393" fmla="*/ 6008198 w 6634280"/>
              <a:gd name="connsiteY393" fmla="*/ 1062693 h 1738203"/>
              <a:gd name="connsiteX394" fmla="*/ 6032912 w 6634280"/>
              <a:gd name="connsiteY394" fmla="*/ 1059947 h 1738203"/>
              <a:gd name="connsiteX395" fmla="*/ 6046642 w 6634280"/>
              <a:gd name="connsiteY395" fmla="*/ 1057201 h 1738203"/>
              <a:gd name="connsiteX396" fmla="*/ 5209118 w 6634280"/>
              <a:gd name="connsiteY396" fmla="*/ 1051709 h 1738203"/>
              <a:gd name="connsiteX397" fmla="*/ 5206372 w 6634280"/>
              <a:gd name="connsiteY397" fmla="*/ 1054455 h 1738203"/>
              <a:gd name="connsiteX398" fmla="*/ 5200880 w 6634280"/>
              <a:gd name="connsiteY398" fmla="*/ 1054455 h 1738203"/>
              <a:gd name="connsiteX399" fmla="*/ 5195388 w 6634280"/>
              <a:gd name="connsiteY399" fmla="*/ 1057201 h 1738203"/>
              <a:gd name="connsiteX400" fmla="*/ 5192642 w 6634280"/>
              <a:gd name="connsiteY400" fmla="*/ 1062693 h 1738203"/>
              <a:gd name="connsiteX401" fmla="*/ 5209118 w 6634280"/>
              <a:gd name="connsiteY401" fmla="*/ 1062693 h 1738203"/>
              <a:gd name="connsiteX402" fmla="*/ 5211864 w 6634280"/>
              <a:gd name="connsiteY402" fmla="*/ 1059947 h 1738203"/>
              <a:gd name="connsiteX403" fmla="*/ 5211864 w 6634280"/>
              <a:gd name="connsiteY403" fmla="*/ 1057201 h 1738203"/>
              <a:gd name="connsiteX404" fmla="*/ 5187150 w 6634280"/>
              <a:gd name="connsiteY404" fmla="*/ 1051709 h 1738203"/>
              <a:gd name="connsiteX405" fmla="*/ 5187150 w 6634280"/>
              <a:gd name="connsiteY405" fmla="*/ 1057201 h 1738203"/>
              <a:gd name="connsiteX406" fmla="*/ 5192642 w 6634280"/>
              <a:gd name="connsiteY406" fmla="*/ 1057201 h 1738203"/>
              <a:gd name="connsiteX407" fmla="*/ 5192642 w 6634280"/>
              <a:gd name="connsiteY407" fmla="*/ 1051709 h 1738203"/>
              <a:gd name="connsiteX408" fmla="*/ 5118501 w 6634280"/>
              <a:gd name="connsiteY408" fmla="*/ 1051709 h 1738203"/>
              <a:gd name="connsiteX409" fmla="*/ 5121247 w 6634280"/>
              <a:gd name="connsiteY409" fmla="*/ 1057201 h 1738203"/>
              <a:gd name="connsiteX410" fmla="*/ 5126739 w 6634280"/>
              <a:gd name="connsiteY410" fmla="*/ 1057201 h 1738203"/>
              <a:gd name="connsiteX411" fmla="*/ 5123993 w 6634280"/>
              <a:gd name="connsiteY411" fmla="*/ 1051709 h 1738203"/>
              <a:gd name="connsiteX412" fmla="*/ 5480970 w 6634280"/>
              <a:gd name="connsiteY412" fmla="*/ 1048963 h 1738203"/>
              <a:gd name="connsiteX413" fmla="*/ 5478224 w 6634280"/>
              <a:gd name="connsiteY413" fmla="*/ 1051709 h 1738203"/>
              <a:gd name="connsiteX414" fmla="*/ 5478224 w 6634280"/>
              <a:gd name="connsiteY414" fmla="*/ 1054455 h 1738203"/>
              <a:gd name="connsiteX415" fmla="*/ 5480970 w 6634280"/>
              <a:gd name="connsiteY415" fmla="*/ 1057201 h 1738203"/>
              <a:gd name="connsiteX416" fmla="*/ 5483716 w 6634280"/>
              <a:gd name="connsiteY416" fmla="*/ 1057201 h 1738203"/>
              <a:gd name="connsiteX417" fmla="*/ 5486462 w 6634280"/>
              <a:gd name="connsiteY417" fmla="*/ 1057201 h 1738203"/>
              <a:gd name="connsiteX418" fmla="*/ 5486462 w 6634280"/>
              <a:gd name="connsiteY418" fmla="*/ 1051709 h 1738203"/>
              <a:gd name="connsiteX419" fmla="*/ 5486462 w 6634280"/>
              <a:gd name="connsiteY419" fmla="*/ 1048963 h 1738203"/>
              <a:gd name="connsiteX420" fmla="*/ 5091041 w 6634280"/>
              <a:gd name="connsiteY420" fmla="*/ 1043471 h 1738203"/>
              <a:gd name="connsiteX421" fmla="*/ 5088295 w 6634280"/>
              <a:gd name="connsiteY421" fmla="*/ 1046217 h 1738203"/>
              <a:gd name="connsiteX422" fmla="*/ 5088295 w 6634280"/>
              <a:gd name="connsiteY422" fmla="*/ 1054455 h 1738203"/>
              <a:gd name="connsiteX423" fmla="*/ 5093787 w 6634280"/>
              <a:gd name="connsiteY423" fmla="*/ 1054455 h 1738203"/>
              <a:gd name="connsiteX424" fmla="*/ 5096533 w 6634280"/>
              <a:gd name="connsiteY424" fmla="*/ 1057201 h 1738203"/>
              <a:gd name="connsiteX425" fmla="*/ 5099279 w 6634280"/>
              <a:gd name="connsiteY425" fmla="*/ 1057201 h 1738203"/>
              <a:gd name="connsiteX426" fmla="*/ 5099279 w 6634280"/>
              <a:gd name="connsiteY426" fmla="*/ 1046217 h 1738203"/>
              <a:gd name="connsiteX427" fmla="*/ 5096533 w 6634280"/>
              <a:gd name="connsiteY427" fmla="*/ 1046217 h 1738203"/>
              <a:gd name="connsiteX428" fmla="*/ 5093787 w 6634280"/>
              <a:gd name="connsiteY428" fmla="*/ 1046217 h 1738203"/>
              <a:gd name="connsiteX429" fmla="*/ 5093787 w 6634280"/>
              <a:gd name="connsiteY429" fmla="*/ 1043471 h 1738203"/>
              <a:gd name="connsiteX430" fmla="*/ 5264037 w 6634280"/>
              <a:gd name="connsiteY430" fmla="*/ 1040725 h 1738203"/>
              <a:gd name="connsiteX431" fmla="*/ 5261291 w 6634280"/>
              <a:gd name="connsiteY431" fmla="*/ 1048963 h 1738203"/>
              <a:gd name="connsiteX432" fmla="*/ 5261291 w 6634280"/>
              <a:gd name="connsiteY432" fmla="*/ 1057201 h 1738203"/>
              <a:gd name="connsiteX433" fmla="*/ 5266783 w 6634280"/>
              <a:gd name="connsiteY433" fmla="*/ 1057201 h 1738203"/>
              <a:gd name="connsiteX434" fmla="*/ 5266783 w 6634280"/>
              <a:gd name="connsiteY434" fmla="*/ 1054455 h 1738203"/>
              <a:gd name="connsiteX435" fmla="*/ 5272275 w 6634280"/>
              <a:gd name="connsiteY435" fmla="*/ 1054455 h 1738203"/>
              <a:gd name="connsiteX436" fmla="*/ 5272275 w 6634280"/>
              <a:gd name="connsiteY436" fmla="*/ 1043471 h 1738203"/>
              <a:gd name="connsiteX437" fmla="*/ 5269529 w 6634280"/>
              <a:gd name="connsiteY437" fmla="*/ 1040725 h 1738203"/>
              <a:gd name="connsiteX438" fmla="*/ 5250308 w 6634280"/>
              <a:gd name="connsiteY438" fmla="*/ 1040725 h 1738203"/>
              <a:gd name="connsiteX439" fmla="*/ 5250308 w 6634280"/>
              <a:gd name="connsiteY439" fmla="*/ 1043471 h 1738203"/>
              <a:gd name="connsiteX440" fmla="*/ 5253053 w 6634280"/>
              <a:gd name="connsiteY440" fmla="*/ 1043471 h 1738203"/>
              <a:gd name="connsiteX441" fmla="*/ 5253053 w 6634280"/>
              <a:gd name="connsiteY441" fmla="*/ 1046217 h 1738203"/>
              <a:gd name="connsiteX442" fmla="*/ 5253053 w 6634280"/>
              <a:gd name="connsiteY442" fmla="*/ 1048963 h 1738203"/>
              <a:gd name="connsiteX443" fmla="*/ 5258545 w 6634280"/>
              <a:gd name="connsiteY443" fmla="*/ 1048963 h 1738203"/>
              <a:gd name="connsiteX444" fmla="*/ 5258545 w 6634280"/>
              <a:gd name="connsiteY444" fmla="*/ 1043471 h 1738203"/>
              <a:gd name="connsiteX445" fmla="*/ 5258545 w 6634280"/>
              <a:gd name="connsiteY445" fmla="*/ 1040725 h 1738203"/>
              <a:gd name="connsiteX446" fmla="*/ 5255799 w 6634280"/>
              <a:gd name="connsiteY446" fmla="*/ 1040725 h 1738203"/>
              <a:gd name="connsiteX447" fmla="*/ 5253053 w 6634280"/>
              <a:gd name="connsiteY447" fmla="*/ 1040725 h 1738203"/>
              <a:gd name="connsiteX448" fmla="*/ 5071819 w 6634280"/>
              <a:gd name="connsiteY448" fmla="*/ 1040725 h 1738203"/>
              <a:gd name="connsiteX449" fmla="*/ 5069073 w 6634280"/>
              <a:gd name="connsiteY449" fmla="*/ 1043471 h 1738203"/>
              <a:gd name="connsiteX450" fmla="*/ 5066327 w 6634280"/>
              <a:gd name="connsiteY450" fmla="*/ 1043471 h 1738203"/>
              <a:gd name="connsiteX451" fmla="*/ 5063581 w 6634280"/>
              <a:gd name="connsiteY451" fmla="*/ 1043471 h 1738203"/>
              <a:gd name="connsiteX452" fmla="*/ 5066327 w 6634280"/>
              <a:gd name="connsiteY452" fmla="*/ 1048963 h 1738203"/>
              <a:gd name="connsiteX453" fmla="*/ 5066327 w 6634280"/>
              <a:gd name="connsiteY453" fmla="*/ 1054455 h 1738203"/>
              <a:gd name="connsiteX454" fmla="*/ 5074565 w 6634280"/>
              <a:gd name="connsiteY454" fmla="*/ 1054455 h 1738203"/>
              <a:gd name="connsiteX455" fmla="*/ 5074565 w 6634280"/>
              <a:gd name="connsiteY455" fmla="*/ 1048963 h 1738203"/>
              <a:gd name="connsiteX456" fmla="*/ 5074565 w 6634280"/>
              <a:gd name="connsiteY456" fmla="*/ 1046217 h 1738203"/>
              <a:gd name="connsiteX457" fmla="*/ 5579825 w 6634280"/>
              <a:gd name="connsiteY457" fmla="*/ 1037979 h 1738203"/>
              <a:gd name="connsiteX458" fmla="*/ 5579825 w 6634280"/>
              <a:gd name="connsiteY458" fmla="*/ 1040725 h 1738203"/>
              <a:gd name="connsiteX459" fmla="*/ 5582571 w 6634280"/>
              <a:gd name="connsiteY459" fmla="*/ 1046217 h 1738203"/>
              <a:gd name="connsiteX460" fmla="*/ 5588063 w 6634280"/>
              <a:gd name="connsiteY460" fmla="*/ 1046217 h 1738203"/>
              <a:gd name="connsiteX461" fmla="*/ 5593555 w 6634280"/>
              <a:gd name="connsiteY461" fmla="*/ 1043471 h 1738203"/>
              <a:gd name="connsiteX462" fmla="*/ 5588063 w 6634280"/>
              <a:gd name="connsiteY462" fmla="*/ 1040725 h 1738203"/>
              <a:gd name="connsiteX463" fmla="*/ 5198134 w 6634280"/>
              <a:gd name="connsiteY463" fmla="*/ 1037979 h 1738203"/>
              <a:gd name="connsiteX464" fmla="*/ 5195388 w 6634280"/>
              <a:gd name="connsiteY464" fmla="*/ 1040725 h 1738203"/>
              <a:gd name="connsiteX465" fmla="*/ 5198134 w 6634280"/>
              <a:gd name="connsiteY465" fmla="*/ 1046217 h 1738203"/>
              <a:gd name="connsiteX466" fmla="*/ 5203626 w 6634280"/>
              <a:gd name="connsiteY466" fmla="*/ 1046217 h 1738203"/>
              <a:gd name="connsiteX467" fmla="*/ 5209118 w 6634280"/>
              <a:gd name="connsiteY467" fmla="*/ 1043471 h 1738203"/>
              <a:gd name="connsiteX468" fmla="*/ 5214610 w 6634280"/>
              <a:gd name="connsiteY468" fmla="*/ 1040725 h 1738203"/>
              <a:gd name="connsiteX469" fmla="*/ 5203626 w 6634280"/>
              <a:gd name="connsiteY469" fmla="*/ 1037979 h 1738203"/>
              <a:gd name="connsiteX470" fmla="*/ 5129485 w 6634280"/>
              <a:gd name="connsiteY470" fmla="*/ 1037979 h 1738203"/>
              <a:gd name="connsiteX471" fmla="*/ 5126739 w 6634280"/>
              <a:gd name="connsiteY471" fmla="*/ 1040725 h 1738203"/>
              <a:gd name="connsiteX472" fmla="*/ 5123993 w 6634280"/>
              <a:gd name="connsiteY472" fmla="*/ 1046217 h 1738203"/>
              <a:gd name="connsiteX473" fmla="*/ 5126739 w 6634280"/>
              <a:gd name="connsiteY473" fmla="*/ 1048963 h 1738203"/>
              <a:gd name="connsiteX474" fmla="*/ 5132230 w 6634280"/>
              <a:gd name="connsiteY474" fmla="*/ 1048963 h 1738203"/>
              <a:gd name="connsiteX475" fmla="*/ 5137722 w 6634280"/>
              <a:gd name="connsiteY475" fmla="*/ 1043471 h 1738203"/>
              <a:gd name="connsiteX476" fmla="*/ 5145960 w 6634280"/>
              <a:gd name="connsiteY476" fmla="*/ 1040725 h 1738203"/>
              <a:gd name="connsiteX477" fmla="*/ 5145960 w 6634280"/>
              <a:gd name="connsiteY477" fmla="*/ 1046217 h 1738203"/>
              <a:gd name="connsiteX478" fmla="*/ 5143214 w 6634280"/>
              <a:gd name="connsiteY478" fmla="*/ 1051709 h 1738203"/>
              <a:gd name="connsiteX479" fmla="*/ 5140468 w 6634280"/>
              <a:gd name="connsiteY479" fmla="*/ 1057201 h 1738203"/>
              <a:gd name="connsiteX480" fmla="*/ 5143214 w 6634280"/>
              <a:gd name="connsiteY480" fmla="*/ 1057201 h 1738203"/>
              <a:gd name="connsiteX481" fmla="*/ 5148706 w 6634280"/>
              <a:gd name="connsiteY481" fmla="*/ 1062693 h 1738203"/>
              <a:gd name="connsiteX482" fmla="*/ 5143214 w 6634280"/>
              <a:gd name="connsiteY482" fmla="*/ 1065439 h 1738203"/>
              <a:gd name="connsiteX483" fmla="*/ 5143214 w 6634280"/>
              <a:gd name="connsiteY483" fmla="*/ 1070931 h 1738203"/>
              <a:gd name="connsiteX484" fmla="*/ 5145960 w 6634280"/>
              <a:gd name="connsiteY484" fmla="*/ 1070931 h 1738203"/>
              <a:gd name="connsiteX485" fmla="*/ 5148706 w 6634280"/>
              <a:gd name="connsiteY485" fmla="*/ 1073677 h 1738203"/>
              <a:gd name="connsiteX486" fmla="*/ 5151452 w 6634280"/>
              <a:gd name="connsiteY486" fmla="*/ 1076423 h 1738203"/>
              <a:gd name="connsiteX487" fmla="*/ 5148706 w 6634280"/>
              <a:gd name="connsiteY487" fmla="*/ 1076423 h 1738203"/>
              <a:gd name="connsiteX488" fmla="*/ 5151452 w 6634280"/>
              <a:gd name="connsiteY488" fmla="*/ 1079169 h 1738203"/>
              <a:gd name="connsiteX489" fmla="*/ 5151452 w 6634280"/>
              <a:gd name="connsiteY489" fmla="*/ 1084661 h 1738203"/>
              <a:gd name="connsiteX490" fmla="*/ 5154198 w 6634280"/>
              <a:gd name="connsiteY490" fmla="*/ 1084661 h 1738203"/>
              <a:gd name="connsiteX491" fmla="*/ 5156944 w 6634280"/>
              <a:gd name="connsiteY491" fmla="*/ 1081915 h 1738203"/>
              <a:gd name="connsiteX492" fmla="*/ 5159690 w 6634280"/>
              <a:gd name="connsiteY492" fmla="*/ 1084661 h 1738203"/>
              <a:gd name="connsiteX493" fmla="*/ 5176166 w 6634280"/>
              <a:gd name="connsiteY493" fmla="*/ 1084661 h 1738203"/>
              <a:gd name="connsiteX494" fmla="*/ 5176166 w 6634280"/>
              <a:gd name="connsiteY494" fmla="*/ 1081915 h 1738203"/>
              <a:gd name="connsiteX495" fmla="*/ 5178912 w 6634280"/>
              <a:gd name="connsiteY495" fmla="*/ 1076423 h 1738203"/>
              <a:gd name="connsiteX496" fmla="*/ 5181658 w 6634280"/>
              <a:gd name="connsiteY496" fmla="*/ 1076423 h 1738203"/>
              <a:gd name="connsiteX497" fmla="*/ 5187150 w 6634280"/>
              <a:gd name="connsiteY497" fmla="*/ 1076423 h 1738203"/>
              <a:gd name="connsiteX498" fmla="*/ 5187150 w 6634280"/>
              <a:gd name="connsiteY498" fmla="*/ 1070931 h 1738203"/>
              <a:gd name="connsiteX499" fmla="*/ 5187150 w 6634280"/>
              <a:gd name="connsiteY499" fmla="*/ 1068185 h 1738203"/>
              <a:gd name="connsiteX500" fmla="*/ 5187150 w 6634280"/>
              <a:gd name="connsiteY500" fmla="*/ 1065439 h 1738203"/>
              <a:gd name="connsiteX501" fmla="*/ 5181658 w 6634280"/>
              <a:gd name="connsiteY501" fmla="*/ 1065439 h 1738203"/>
              <a:gd name="connsiteX502" fmla="*/ 5178912 w 6634280"/>
              <a:gd name="connsiteY502" fmla="*/ 1065439 h 1738203"/>
              <a:gd name="connsiteX503" fmla="*/ 5167928 w 6634280"/>
              <a:gd name="connsiteY503" fmla="*/ 1062693 h 1738203"/>
              <a:gd name="connsiteX504" fmla="*/ 5167928 w 6634280"/>
              <a:gd name="connsiteY504" fmla="*/ 1065439 h 1738203"/>
              <a:gd name="connsiteX505" fmla="*/ 5165182 w 6634280"/>
              <a:gd name="connsiteY505" fmla="*/ 1068185 h 1738203"/>
              <a:gd name="connsiteX506" fmla="*/ 5159690 w 6634280"/>
              <a:gd name="connsiteY506" fmla="*/ 1068185 h 1738203"/>
              <a:gd name="connsiteX507" fmla="*/ 5156944 w 6634280"/>
              <a:gd name="connsiteY507" fmla="*/ 1068185 h 1738203"/>
              <a:gd name="connsiteX508" fmla="*/ 5154198 w 6634280"/>
              <a:gd name="connsiteY508" fmla="*/ 1065439 h 1738203"/>
              <a:gd name="connsiteX509" fmla="*/ 5154198 w 6634280"/>
              <a:gd name="connsiteY509" fmla="*/ 1062693 h 1738203"/>
              <a:gd name="connsiteX510" fmla="*/ 5154198 w 6634280"/>
              <a:gd name="connsiteY510" fmla="*/ 1059947 h 1738203"/>
              <a:gd name="connsiteX511" fmla="*/ 5159690 w 6634280"/>
              <a:gd name="connsiteY511" fmla="*/ 1059947 h 1738203"/>
              <a:gd name="connsiteX512" fmla="*/ 5165182 w 6634280"/>
              <a:gd name="connsiteY512" fmla="*/ 1062693 h 1738203"/>
              <a:gd name="connsiteX513" fmla="*/ 5170674 w 6634280"/>
              <a:gd name="connsiteY513" fmla="*/ 1057201 h 1738203"/>
              <a:gd name="connsiteX514" fmla="*/ 5173420 w 6634280"/>
              <a:gd name="connsiteY514" fmla="*/ 1057201 h 1738203"/>
              <a:gd name="connsiteX515" fmla="*/ 5176166 w 6634280"/>
              <a:gd name="connsiteY515" fmla="*/ 1057201 h 1738203"/>
              <a:gd name="connsiteX516" fmla="*/ 5178912 w 6634280"/>
              <a:gd name="connsiteY516" fmla="*/ 1054455 h 1738203"/>
              <a:gd name="connsiteX517" fmla="*/ 5178912 w 6634280"/>
              <a:gd name="connsiteY517" fmla="*/ 1046217 h 1738203"/>
              <a:gd name="connsiteX518" fmla="*/ 5173420 w 6634280"/>
              <a:gd name="connsiteY518" fmla="*/ 1046217 h 1738203"/>
              <a:gd name="connsiteX519" fmla="*/ 5170674 w 6634280"/>
              <a:gd name="connsiteY519" fmla="*/ 1048963 h 1738203"/>
              <a:gd name="connsiteX520" fmla="*/ 5167928 w 6634280"/>
              <a:gd name="connsiteY520" fmla="*/ 1046217 h 1738203"/>
              <a:gd name="connsiteX521" fmla="*/ 5165182 w 6634280"/>
              <a:gd name="connsiteY521" fmla="*/ 1043471 h 1738203"/>
              <a:gd name="connsiteX522" fmla="*/ 5165182 w 6634280"/>
              <a:gd name="connsiteY522" fmla="*/ 1040725 h 1738203"/>
              <a:gd name="connsiteX523" fmla="*/ 5159690 w 6634280"/>
              <a:gd name="connsiteY523" fmla="*/ 1040725 h 1738203"/>
              <a:gd name="connsiteX524" fmla="*/ 5156944 w 6634280"/>
              <a:gd name="connsiteY524" fmla="*/ 1043471 h 1738203"/>
              <a:gd name="connsiteX525" fmla="*/ 5154198 w 6634280"/>
              <a:gd name="connsiteY525" fmla="*/ 1040725 h 1738203"/>
              <a:gd name="connsiteX526" fmla="*/ 5151452 w 6634280"/>
              <a:gd name="connsiteY526" fmla="*/ 1040725 h 1738203"/>
              <a:gd name="connsiteX527" fmla="*/ 5145960 w 6634280"/>
              <a:gd name="connsiteY527" fmla="*/ 1037979 h 1738203"/>
              <a:gd name="connsiteX528" fmla="*/ 5143214 w 6634280"/>
              <a:gd name="connsiteY528" fmla="*/ 1037979 h 1738203"/>
              <a:gd name="connsiteX529" fmla="*/ 5140468 w 6634280"/>
              <a:gd name="connsiteY529" fmla="*/ 1040725 h 1738203"/>
              <a:gd name="connsiteX530" fmla="*/ 5137722 w 6634280"/>
              <a:gd name="connsiteY530" fmla="*/ 1040725 h 1738203"/>
              <a:gd name="connsiteX531" fmla="*/ 400913 w 6634280"/>
              <a:gd name="connsiteY531" fmla="*/ 1035234 h 1738203"/>
              <a:gd name="connsiteX532" fmla="*/ 409150 w 6634280"/>
              <a:gd name="connsiteY532" fmla="*/ 1035234 h 1738203"/>
              <a:gd name="connsiteX533" fmla="*/ 414642 w 6634280"/>
              <a:gd name="connsiteY533" fmla="*/ 1035234 h 1738203"/>
              <a:gd name="connsiteX534" fmla="*/ 417389 w 6634280"/>
              <a:gd name="connsiteY534" fmla="*/ 1037980 h 1738203"/>
              <a:gd name="connsiteX535" fmla="*/ 411897 w 6634280"/>
              <a:gd name="connsiteY535" fmla="*/ 1040726 h 1738203"/>
              <a:gd name="connsiteX536" fmla="*/ 409150 w 6634280"/>
              <a:gd name="connsiteY536" fmla="*/ 1043472 h 1738203"/>
              <a:gd name="connsiteX537" fmla="*/ 411897 w 6634280"/>
              <a:gd name="connsiteY537" fmla="*/ 1043472 h 1738203"/>
              <a:gd name="connsiteX538" fmla="*/ 414642 w 6634280"/>
              <a:gd name="connsiteY538" fmla="*/ 1046218 h 1738203"/>
              <a:gd name="connsiteX539" fmla="*/ 398167 w 6634280"/>
              <a:gd name="connsiteY539" fmla="*/ 1048964 h 1738203"/>
              <a:gd name="connsiteX540" fmla="*/ 398167 w 6634280"/>
              <a:gd name="connsiteY540" fmla="*/ 1046218 h 1738203"/>
              <a:gd name="connsiteX541" fmla="*/ 406404 w 6634280"/>
              <a:gd name="connsiteY541" fmla="*/ 1046218 h 1738203"/>
              <a:gd name="connsiteX542" fmla="*/ 406404 w 6634280"/>
              <a:gd name="connsiteY542" fmla="*/ 1040726 h 1738203"/>
              <a:gd name="connsiteX543" fmla="*/ 403658 w 6634280"/>
              <a:gd name="connsiteY543" fmla="*/ 1040726 h 1738203"/>
              <a:gd name="connsiteX544" fmla="*/ 403658 w 6634280"/>
              <a:gd name="connsiteY544" fmla="*/ 1037980 h 1738203"/>
              <a:gd name="connsiteX545" fmla="*/ 5110263 w 6634280"/>
              <a:gd name="connsiteY545" fmla="*/ 1032487 h 1738203"/>
              <a:gd name="connsiteX546" fmla="*/ 5110263 w 6634280"/>
              <a:gd name="connsiteY546" fmla="*/ 1043471 h 1738203"/>
              <a:gd name="connsiteX547" fmla="*/ 5118501 w 6634280"/>
              <a:gd name="connsiteY547" fmla="*/ 1043471 h 1738203"/>
              <a:gd name="connsiteX548" fmla="*/ 5123993 w 6634280"/>
              <a:gd name="connsiteY548" fmla="*/ 1037979 h 1738203"/>
              <a:gd name="connsiteX549" fmla="*/ 5118501 w 6634280"/>
              <a:gd name="connsiteY549" fmla="*/ 1032487 h 1738203"/>
              <a:gd name="connsiteX550" fmla="*/ 5286005 w 6634280"/>
              <a:gd name="connsiteY550" fmla="*/ 1029741 h 1738203"/>
              <a:gd name="connsiteX551" fmla="*/ 5286005 w 6634280"/>
              <a:gd name="connsiteY551" fmla="*/ 1032487 h 1738203"/>
              <a:gd name="connsiteX552" fmla="*/ 5286005 w 6634280"/>
              <a:gd name="connsiteY552" fmla="*/ 1035233 h 1738203"/>
              <a:gd name="connsiteX553" fmla="*/ 5291497 w 6634280"/>
              <a:gd name="connsiteY553" fmla="*/ 1037979 h 1738203"/>
              <a:gd name="connsiteX554" fmla="*/ 5294243 w 6634280"/>
              <a:gd name="connsiteY554" fmla="*/ 1035233 h 1738203"/>
              <a:gd name="connsiteX555" fmla="*/ 5294243 w 6634280"/>
              <a:gd name="connsiteY555" fmla="*/ 1032487 h 1738203"/>
              <a:gd name="connsiteX556" fmla="*/ 5291497 w 6634280"/>
              <a:gd name="connsiteY556" fmla="*/ 1029741 h 1738203"/>
              <a:gd name="connsiteX557" fmla="*/ 5288751 w 6634280"/>
              <a:gd name="connsiteY557" fmla="*/ 1029741 h 1738203"/>
              <a:gd name="connsiteX558" fmla="*/ 5181658 w 6634280"/>
              <a:gd name="connsiteY558" fmla="*/ 1026996 h 1738203"/>
              <a:gd name="connsiteX559" fmla="*/ 5181658 w 6634280"/>
              <a:gd name="connsiteY559" fmla="*/ 1032487 h 1738203"/>
              <a:gd name="connsiteX560" fmla="*/ 5187150 w 6634280"/>
              <a:gd name="connsiteY560" fmla="*/ 1032487 h 1738203"/>
              <a:gd name="connsiteX561" fmla="*/ 5187150 w 6634280"/>
              <a:gd name="connsiteY561" fmla="*/ 1026996 h 1738203"/>
              <a:gd name="connsiteX562" fmla="*/ 5140468 w 6634280"/>
              <a:gd name="connsiteY562" fmla="*/ 1026996 h 1738203"/>
              <a:gd name="connsiteX563" fmla="*/ 5137722 w 6634280"/>
              <a:gd name="connsiteY563" fmla="*/ 1029741 h 1738203"/>
              <a:gd name="connsiteX564" fmla="*/ 5134976 w 6634280"/>
              <a:gd name="connsiteY564" fmla="*/ 1029741 h 1738203"/>
              <a:gd name="connsiteX565" fmla="*/ 5134976 w 6634280"/>
              <a:gd name="connsiteY565" fmla="*/ 1032487 h 1738203"/>
              <a:gd name="connsiteX566" fmla="*/ 5137722 w 6634280"/>
              <a:gd name="connsiteY566" fmla="*/ 1032487 h 1738203"/>
              <a:gd name="connsiteX567" fmla="*/ 5145960 w 6634280"/>
              <a:gd name="connsiteY567" fmla="*/ 1032487 h 1738203"/>
              <a:gd name="connsiteX568" fmla="*/ 5145960 w 6634280"/>
              <a:gd name="connsiteY568" fmla="*/ 1029741 h 1738203"/>
              <a:gd name="connsiteX569" fmla="*/ 5148706 w 6634280"/>
              <a:gd name="connsiteY569" fmla="*/ 1029741 h 1738203"/>
              <a:gd name="connsiteX570" fmla="*/ 428372 w 6634280"/>
              <a:gd name="connsiteY570" fmla="*/ 1024250 h 1738203"/>
              <a:gd name="connsiteX571" fmla="*/ 428372 w 6634280"/>
              <a:gd name="connsiteY571" fmla="*/ 1029742 h 1738203"/>
              <a:gd name="connsiteX572" fmla="*/ 431118 w 6634280"/>
              <a:gd name="connsiteY572" fmla="*/ 1032488 h 1738203"/>
              <a:gd name="connsiteX573" fmla="*/ 431118 w 6634280"/>
              <a:gd name="connsiteY573" fmla="*/ 1024250 h 1738203"/>
              <a:gd name="connsiteX574" fmla="*/ 486038 w 6634280"/>
              <a:gd name="connsiteY574" fmla="*/ 1021504 h 1738203"/>
              <a:gd name="connsiteX575" fmla="*/ 486038 w 6634280"/>
              <a:gd name="connsiteY575" fmla="*/ 1026996 h 1738203"/>
              <a:gd name="connsiteX576" fmla="*/ 483292 w 6634280"/>
              <a:gd name="connsiteY576" fmla="*/ 1029742 h 1738203"/>
              <a:gd name="connsiteX577" fmla="*/ 483292 w 6634280"/>
              <a:gd name="connsiteY577" fmla="*/ 1032488 h 1738203"/>
              <a:gd name="connsiteX578" fmla="*/ 483292 w 6634280"/>
              <a:gd name="connsiteY578" fmla="*/ 1037980 h 1738203"/>
              <a:gd name="connsiteX579" fmla="*/ 488784 w 6634280"/>
              <a:gd name="connsiteY579" fmla="*/ 1035234 h 1738203"/>
              <a:gd name="connsiteX580" fmla="*/ 499768 w 6634280"/>
              <a:gd name="connsiteY580" fmla="*/ 1035234 h 1738203"/>
              <a:gd name="connsiteX581" fmla="*/ 499768 w 6634280"/>
              <a:gd name="connsiteY581" fmla="*/ 1029742 h 1738203"/>
              <a:gd name="connsiteX582" fmla="*/ 491530 w 6634280"/>
              <a:gd name="connsiteY582" fmla="*/ 1029742 h 1738203"/>
              <a:gd name="connsiteX583" fmla="*/ 491530 w 6634280"/>
              <a:gd name="connsiteY583" fmla="*/ 1026996 h 1738203"/>
              <a:gd name="connsiteX584" fmla="*/ 488784 w 6634280"/>
              <a:gd name="connsiteY584" fmla="*/ 1024250 h 1738203"/>
              <a:gd name="connsiteX585" fmla="*/ 491530 w 6634280"/>
              <a:gd name="connsiteY585" fmla="*/ 1024250 h 1738203"/>
              <a:gd name="connsiteX586" fmla="*/ 491530 w 6634280"/>
              <a:gd name="connsiteY586" fmla="*/ 1021504 h 1738203"/>
              <a:gd name="connsiteX587" fmla="*/ 5258545 w 6634280"/>
              <a:gd name="connsiteY587" fmla="*/ 1018758 h 1738203"/>
              <a:gd name="connsiteX588" fmla="*/ 5258545 w 6634280"/>
              <a:gd name="connsiteY588" fmla="*/ 1026996 h 1738203"/>
              <a:gd name="connsiteX589" fmla="*/ 5250308 w 6634280"/>
              <a:gd name="connsiteY589" fmla="*/ 1026996 h 1738203"/>
              <a:gd name="connsiteX590" fmla="*/ 5244816 w 6634280"/>
              <a:gd name="connsiteY590" fmla="*/ 1026996 h 1738203"/>
              <a:gd name="connsiteX591" fmla="*/ 5244816 w 6634280"/>
              <a:gd name="connsiteY591" fmla="*/ 1029741 h 1738203"/>
              <a:gd name="connsiteX592" fmla="*/ 5247562 w 6634280"/>
              <a:gd name="connsiteY592" fmla="*/ 1032487 h 1738203"/>
              <a:gd name="connsiteX593" fmla="*/ 5255799 w 6634280"/>
              <a:gd name="connsiteY593" fmla="*/ 1035233 h 1738203"/>
              <a:gd name="connsiteX594" fmla="*/ 5258545 w 6634280"/>
              <a:gd name="connsiteY594" fmla="*/ 1029741 h 1738203"/>
              <a:gd name="connsiteX595" fmla="*/ 5261291 w 6634280"/>
              <a:gd name="connsiteY595" fmla="*/ 1029741 h 1738203"/>
              <a:gd name="connsiteX596" fmla="*/ 5261291 w 6634280"/>
              <a:gd name="connsiteY596" fmla="*/ 1018758 h 1738203"/>
              <a:gd name="connsiteX597" fmla="*/ 5104771 w 6634280"/>
              <a:gd name="connsiteY597" fmla="*/ 1018758 h 1738203"/>
              <a:gd name="connsiteX598" fmla="*/ 5104771 w 6634280"/>
              <a:gd name="connsiteY598" fmla="*/ 1021504 h 1738203"/>
              <a:gd name="connsiteX599" fmla="*/ 5107517 w 6634280"/>
              <a:gd name="connsiteY599" fmla="*/ 1024250 h 1738203"/>
              <a:gd name="connsiteX600" fmla="*/ 5110263 w 6634280"/>
              <a:gd name="connsiteY600" fmla="*/ 1026996 h 1738203"/>
              <a:gd name="connsiteX601" fmla="*/ 5110263 w 6634280"/>
              <a:gd name="connsiteY601" fmla="*/ 1029741 h 1738203"/>
              <a:gd name="connsiteX602" fmla="*/ 5115755 w 6634280"/>
              <a:gd name="connsiteY602" fmla="*/ 1029741 h 1738203"/>
              <a:gd name="connsiteX603" fmla="*/ 5118501 w 6634280"/>
              <a:gd name="connsiteY603" fmla="*/ 1029741 h 1738203"/>
              <a:gd name="connsiteX604" fmla="*/ 5118501 w 6634280"/>
              <a:gd name="connsiteY604" fmla="*/ 1026996 h 1738203"/>
              <a:gd name="connsiteX605" fmla="*/ 5118501 w 6634280"/>
              <a:gd name="connsiteY605" fmla="*/ 1024250 h 1738203"/>
              <a:gd name="connsiteX606" fmla="*/ 5113009 w 6634280"/>
              <a:gd name="connsiteY606" fmla="*/ 1024250 h 1738203"/>
              <a:gd name="connsiteX607" fmla="*/ 5110263 w 6634280"/>
              <a:gd name="connsiteY607" fmla="*/ 1021504 h 1738203"/>
              <a:gd name="connsiteX608" fmla="*/ 5110263 w 6634280"/>
              <a:gd name="connsiteY608" fmla="*/ 1018758 h 1738203"/>
              <a:gd name="connsiteX609" fmla="*/ 475054 w 6634280"/>
              <a:gd name="connsiteY609" fmla="*/ 1016012 h 1738203"/>
              <a:gd name="connsiteX610" fmla="*/ 475054 w 6634280"/>
              <a:gd name="connsiteY610" fmla="*/ 1024250 h 1738203"/>
              <a:gd name="connsiteX611" fmla="*/ 477800 w 6634280"/>
              <a:gd name="connsiteY611" fmla="*/ 1021504 h 1738203"/>
              <a:gd name="connsiteX612" fmla="*/ 480546 w 6634280"/>
              <a:gd name="connsiteY612" fmla="*/ 1018758 h 1738203"/>
              <a:gd name="connsiteX613" fmla="*/ 477800 w 6634280"/>
              <a:gd name="connsiteY613" fmla="*/ 1016012 h 1738203"/>
              <a:gd name="connsiteX614" fmla="*/ 321279 w 6634280"/>
              <a:gd name="connsiteY614" fmla="*/ 1016012 h 1738203"/>
              <a:gd name="connsiteX615" fmla="*/ 321279 w 6634280"/>
              <a:gd name="connsiteY615" fmla="*/ 1021504 h 1738203"/>
              <a:gd name="connsiteX616" fmla="*/ 326771 w 6634280"/>
              <a:gd name="connsiteY616" fmla="*/ 1021504 h 1738203"/>
              <a:gd name="connsiteX617" fmla="*/ 326771 w 6634280"/>
              <a:gd name="connsiteY617" fmla="*/ 1016012 h 1738203"/>
              <a:gd name="connsiteX618" fmla="*/ 447594 w 6634280"/>
              <a:gd name="connsiteY618" fmla="*/ 1013266 h 1738203"/>
              <a:gd name="connsiteX619" fmla="*/ 444848 w 6634280"/>
              <a:gd name="connsiteY619" fmla="*/ 1016012 h 1738203"/>
              <a:gd name="connsiteX620" fmla="*/ 444848 w 6634280"/>
              <a:gd name="connsiteY620" fmla="*/ 1018758 h 1738203"/>
              <a:gd name="connsiteX621" fmla="*/ 442102 w 6634280"/>
              <a:gd name="connsiteY621" fmla="*/ 1021504 h 1738203"/>
              <a:gd name="connsiteX622" fmla="*/ 442102 w 6634280"/>
              <a:gd name="connsiteY622" fmla="*/ 1024250 h 1738203"/>
              <a:gd name="connsiteX623" fmla="*/ 444848 w 6634280"/>
              <a:gd name="connsiteY623" fmla="*/ 1026996 h 1738203"/>
              <a:gd name="connsiteX624" fmla="*/ 444848 w 6634280"/>
              <a:gd name="connsiteY624" fmla="*/ 1024250 h 1738203"/>
              <a:gd name="connsiteX625" fmla="*/ 447594 w 6634280"/>
              <a:gd name="connsiteY625" fmla="*/ 1024250 h 1738203"/>
              <a:gd name="connsiteX626" fmla="*/ 5140468 w 6634280"/>
              <a:gd name="connsiteY626" fmla="*/ 1013266 h 1738203"/>
              <a:gd name="connsiteX627" fmla="*/ 5140468 w 6634280"/>
              <a:gd name="connsiteY627" fmla="*/ 1016012 h 1738203"/>
              <a:gd name="connsiteX628" fmla="*/ 5143214 w 6634280"/>
              <a:gd name="connsiteY628" fmla="*/ 1016012 h 1738203"/>
              <a:gd name="connsiteX629" fmla="*/ 5145960 w 6634280"/>
              <a:gd name="connsiteY629" fmla="*/ 1013266 h 1738203"/>
              <a:gd name="connsiteX630" fmla="*/ 5118501 w 6634280"/>
              <a:gd name="connsiteY630" fmla="*/ 1013266 h 1738203"/>
              <a:gd name="connsiteX631" fmla="*/ 5121247 w 6634280"/>
              <a:gd name="connsiteY631" fmla="*/ 1016012 h 1738203"/>
              <a:gd name="connsiteX632" fmla="*/ 5126739 w 6634280"/>
              <a:gd name="connsiteY632" fmla="*/ 1016012 h 1738203"/>
              <a:gd name="connsiteX633" fmla="*/ 5126739 w 6634280"/>
              <a:gd name="connsiteY633" fmla="*/ 1013266 h 1738203"/>
              <a:gd name="connsiteX634" fmla="*/ 175743 w 6634280"/>
              <a:gd name="connsiteY634" fmla="*/ 1010520 h 1738203"/>
              <a:gd name="connsiteX635" fmla="*/ 178488 w 6634280"/>
              <a:gd name="connsiteY635" fmla="*/ 1016012 h 1738203"/>
              <a:gd name="connsiteX636" fmla="*/ 181234 w 6634280"/>
              <a:gd name="connsiteY636" fmla="*/ 1018758 h 1738203"/>
              <a:gd name="connsiteX637" fmla="*/ 183980 w 6634280"/>
              <a:gd name="connsiteY637" fmla="*/ 1016012 h 1738203"/>
              <a:gd name="connsiteX638" fmla="*/ 186726 w 6634280"/>
              <a:gd name="connsiteY638" fmla="*/ 1013266 h 1738203"/>
              <a:gd name="connsiteX639" fmla="*/ 181234 w 6634280"/>
              <a:gd name="connsiteY639" fmla="*/ 1010520 h 1738203"/>
              <a:gd name="connsiteX640" fmla="*/ 1062693 w 6634280"/>
              <a:gd name="connsiteY640" fmla="*/ 1010520 h 1738203"/>
              <a:gd name="connsiteX641" fmla="*/ 1065439 w 6634280"/>
              <a:gd name="connsiteY641" fmla="*/ 1015096 h 1738203"/>
              <a:gd name="connsiteX642" fmla="*/ 1065439 w 6634280"/>
              <a:gd name="connsiteY642" fmla="*/ 1018758 h 1738203"/>
              <a:gd name="connsiteX643" fmla="*/ 472308 w 6634280"/>
              <a:gd name="connsiteY643" fmla="*/ 1007774 h 1738203"/>
              <a:gd name="connsiteX644" fmla="*/ 472308 w 6634280"/>
              <a:gd name="connsiteY644" fmla="*/ 1010520 h 1738203"/>
              <a:gd name="connsiteX645" fmla="*/ 469562 w 6634280"/>
              <a:gd name="connsiteY645" fmla="*/ 1010520 h 1738203"/>
              <a:gd name="connsiteX646" fmla="*/ 469562 w 6634280"/>
              <a:gd name="connsiteY646" fmla="*/ 1016012 h 1738203"/>
              <a:gd name="connsiteX647" fmla="*/ 472308 w 6634280"/>
              <a:gd name="connsiteY647" fmla="*/ 1016012 h 1738203"/>
              <a:gd name="connsiteX648" fmla="*/ 475054 w 6634280"/>
              <a:gd name="connsiteY648" fmla="*/ 1010520 h 1738203"/>
              <a:gd name="connsiteX649" fmla="*/ 475054 w 6634280"/>
              <a:gd name="connsiteY649" fmla="*/ 1007774 h 1738203"/>
              <a:gd name="connsiteX650" fmla="*/ 5060835 w 6634280"/>
              <a:gd name="connsiteY650" fmla="*/ 1007774 h 1738203"/>
              <a:gd name="connsiteX651" fmla="*/ 5060835 w 6634280"/>
              <a:gd name="connsiteY651" fmla="*/ 1013266 h 1738203"/>
              <a:gd name="connsiteX652" fmla="*/ 5063581 w 6634280"/>
              <a:gd name="connsiteY652" fmla="*/ 1010520 h 1738203"/>
              <a:gd name="connsiteX653" fmla="*/ 5063581 w 6634280"/>
              <a:gd name="connsiteY653" fmla="*/ 1013266 h 1738203"/>
              <a:gd name="connsiteX654" fmla="*/ 5066327 w 6634280"/>
              <a:gd name="connsiteY654" fmla="*/ 1013266 h 1738203"/>
              <a:gd name="connsiteX655" fmla="*/ 5069073 w 6634280"/>
              <a:gd name="connsiteY655" fmla="*/ 1013266 h 1738203"/>
              <a:gd name="connsiteX656" fmla="*/ 5069073 w 6634280"/>
              <a:gd name="connsiteY656" fmla="*/ 1010520 h 1738203"/>
              <a:gd name="connsiteX657" fmla="*/ 5066327 w 6634280"/>
              <a:gd name="connsiteY657" fmla="*/ 1007774 h 1738203"/>
              <a:gd name="connsiteX658" fmla="*/ 5156944 w 6634280"/>
              <a:gd name="connsiteY658" fmla="*/ 1005028 h 1738203"/>
              <a:gd name="connsiteX659" fmla="*/ 5156944 w 6634280"/>
              <a:gd name="connsiteY659" fmla="*/ 1010520 h 1738203"/>
              <a:gd name="connsiteX660" fmla="*/ 5159690 w 6634280"/>
              <a:gd name="connsiteY660" fmla="*/ 1013266 h 1738203"/>
              <a:gd name="connsiteX661" fmla="*/ 5162436 w 6634280"/>
              <a:gd name="connsiteY661" fmla="*/ 1013266 h 1738203"/>
              <a:gd name="connsiteX662" fmla="*/ 5162436 w 6634280"/>
              <a:gd name="connsiteY662" fmla="*/ 1010520 h 1738203"/>
              <a:gd name="connsiteX663" fmla="*/ 5165182 w 6634280"/>
              <a:gd name="connsiteY663" fmla="*/ 1010520 h 1738203"/>
              <a:gd name="connsiteX664" fmla="*/ 5165182 w 6634280"/>
              <a:gd name="connsiteY664" fmla="*/ 1013266 h 1738203"/>
              <a:gd name="connsiteX665" fmla="*/ 5159690 w 6634280"/>
              <a:gd name="connsiteY665" fmla="*/ 1016012 h 1738203"/>
              <a:gd name="connsiteX666" fmla="*/ 5162436 w 6634280"/>
              <a:gd name="connsiteY666" fmla="*/ 1021504 h 1738203"/>
              <a:gd name="connsiteX667" fmla="*/ 5162436 w 6634280"/>
              <a:gd name="connsiteY667" fmla="*/ 1026996 h 1738203"/>
              <a:gd name="connsiteX668" fmla="*/ 5165182 w 6634280"/>
              <a:gd name="connsiteY668" fmla="*/ 1026996 h 1738203"/>
              <a:gd name="connsiteX669" fmla="*/ 5173420 w 6634280"/>
              <a:gd name="connsiteY669" fmla="*/ 1024250 h 1738203"/>
              <a:gd name="connsiteX670" fmla="*/ 5181658 w 6634280"/>
              <a:gd name="connsiteY670" fmla="*/ 1024250 h 1738203"/>
              <a:gd name="connsiteX671" fmla="*/ 5181658 w 6634280"/>
              <a:gd name="connsiteY671" fmla="*/ 1018758 h 1738203"/>
              <a:gd name="connsiteX672" fmla="*/ 5181658 w 6634280"/>
              <a:gd name="connsiteY672" fmla="*/ 1016012 h 1738203"/>
              <a:gd name="connsiteX673" fmla="*/ 5178912 w 6634280"/>
              <a:gd name="connsiteY673" fmla="*/ 1013266 h 1738203"/>
              <a:gd name="connsiteX674" fmla="*/ 5178912 w 6634280"/>
              <a:gd name="connsiteY674" fmla="*/ 1010520 h 1738203"/>
              <a:gd name="connsiteX675" fmla="*/ 5167928 w 6634280"/>
              <a:gd name="connsiteY675" fmla="*/ 1007774 h 1738203"/>
              <a:gd name="connsiteX676" fmla="*/ 505260 w 6634280"/>
              <a:gd name="connsiteY676" fmla="*/ 1002282 h 1738203"/>
              <a:gd name="connsiteX677" fmla="*/ 499768 w 6634280"/>
              <a:gd name="connsiteY677" fmla="*/ 1005028 h 1738203"/>
              <a:gd name="connsiteX678" fmla="*/ 497022 w 6634280"/>
              <a:gd name="connsiteY678" fmla="*/ 1005028 h 1738203"/>
              <a:gd name="connsiteX679" fmla="*/ 494276 w 6634280"/>
              <a:gd name="connsiteY679" fmla="*/ 1007774 h 1738203"/>
              <a:gd name="connsiteX680" fmla="*/ 497022 w 6634280"/>
              <a:gd name="connsiteY680" fmla="*/ 1007774 h 1738203"/>
              <a:gd name="connsiteX681" fmla="*/ 497022 w 6634280"/>
              <a:gd name="connsiteY681" fmla="*/ 1010520 h 1738203"/>
              <a:gd name="connsiteX682" fmla="*/ 499768 w 6634280"/>
              <a:gd name="connsiteY682" fmla="*/ 1010520 h 1738203"/>
              <a:gd name="connsiteX683" fmla="*/ 502514 w 6634280"/>
              <a:gd name="connsiteY683" fmla="*/ 1007774 h 1738203"/>
              <a:gd name="connsiteX684" fmla="*/ 505260 w 6634280"/>
              <a:gd name="connsiteY684" fmla="*/ 1007774 h 1738203"/>
              <a:gd name="connsiteX685" fmla="*/ 428372 w 6634280"/>
              <a:gd name="connsiteY685" fmla="*/ 1002282 h 1738203"/>
              <a:gd name="connsiteX686" fmla="*/ 422880 w 6634280"/>
              <a:gd name="connsiteY686" fmla="*/ 1007774 h 1738203"/>
              <a:gd name="connsiteX687" fmla="*/ 417389 w 6634280"/>
              <a:gd name="connsiteY687" fmla="*/ 1016012 h 1738203"/>
              <a:gd name="connsiteX688" fmla="*/ 420134 w 6634280"/>
              <a:gd name="connsiteY688" fmla="*/ 1016012 h 1738203"/>
              <a:gd name="connsiteX689" fmla="*/ 422880 w 6634280"/>
              <a:gd name="connsiteY689" fmla="*/ 1016012 h 1738203"/>
              <a:gd name="connsiteX690" fmla="*/ 425626 w 6634280"/>
              <a:gd name="connsiteY690" fmla="*/ 1018758 h 1738203"/>
              <a:gd name="connsiteX691" fmla="*/ 428372 w 6634280"/>
              <a:gd name="connsiteY691" fmla="*/ 1021504 h 1738203"/>
              <a:gd name="connsiteX692" fmla="*/ 431118 w 6634280"/>
              <a:gd name="connsiteY692" fmla="*/ 1018758 h 1738203"/>
              <a:gd name="connsiteX693" fmla="*/ 433864 w 6634280"/>
              <a:gd name="connsiteY693" fmla="*/ 1021504 h 1738203"/>
              <a:gd name="connsiteX694" fmla="*/ 433864 w 6634280"/>
              <a:gd name="connsiteY694" fmla="*/ 1016012 h 1738203"/>
              <a:gd name="connsiteX695" fmla="*/ 428372 w 6634280"/>
              <a:gd name="connsiteY695" fmla="*/ 1016012 h 1738203"/>
              <a:gd name="connsiteX696" fmla="*/ 425626 w 6634280"/>
              <a:gd name="connsiteY696" fmla="*/ 1013266 h 1738203"/>
              <a:gd name="connsiteX697" fmla="*/ 425626 w 6634280"/>
              <a:gd name="connsiteY697" fmla="*/ 1010520 h 1738203"/>
              <a:gd name="connsiteX698" fmla="*/ 428372 w 6634280"/>
              <a:gd name="connsiteY698" fmla="*/ 1007774 h 1738203"/>
              <a:gd name="connsiteX699" fmla="*/ 5233832 w 6634280"/>
              <a:gd name="connsiteY699" fmla="*/ 1002282 h 1738203"/>
              <a:gd name="connsiteX700" fmla="*/ 5233832 w 6634280"/>
              <a:gd name="connsiteY700" fmla="*/ 1005028 h 1738203"/>
              <a:gd name="connsiteX701" fmla="*/ 5231086 w 6634280"/>
              <a:gd name="connsiteY701" fmla="*/ 1007774 h 1738203"/>
              <a:gd name="connsiteX702" fmla="*/ 5231086 w 6634280"/>
              <a:gd name="connsiteY702" fmla="*/ 1010520 h 1738203"/>
              <a:gd name="connsiteX703" fmla="*/ 5236578 w 6634280"/>
              <a:gd name="connsiteY703" fmla="*/ 1007774 h 1738203"/>
              <a:gd name="connsiteX704" fmla="*/ 5239324 w 6634280"/>
              <a:gd name="connsiteY704" fmla="*/ 1007774 h 1738203"/>
              <a:gd name="connsiteX705" fmla="*/ 5244816 w 6634280"/>
              <a:gd name="connsiteY705" fmla="*/ 1007774 h 1738203"/>
              <a:gd name="connsiteX706" fmla="*/ 5244816 w 6634280"/>
              <a:gd name="connsiteY706" fmla="*/ 1002282 h 1738203"/>
              <a:gd name="connsiteX707" fmla="*/ 6326731 w 6634280"/>
              <a:gd name="connsiteY707" fmla="*/ 999536 h 1738203"/>
              <a:gd name="connsiteX708" fmla="*/ 6323985 w 6634280"/>
              <a:gd name="connsiteY708" fmla="*/ 1005028 h 1738203"/>
              <a:gd name="connsiteX709" fmla="*/ 6323985 w 6634280"/>
              <a:gd name="connsiteY709" fmla="*/ 1007774 h 1738203"/>
              <a:gd name="connsiteX710" fmla="*/ 6323985 w 6634280"/>
              <a:gd name="connsiteY710" fmla="*/ 1013266 h 1738203"/>
              <a:gd name="connsiteX711" fmla="*/ 6326731 w 6634280"/>
              <a:gd name="connsiteY711" fmla="*/ 1016012 h 1738203"/>
              <a:gd name="connsiteX712" fmla="*/ 6332223 w 6634280"/>
              <a:gd name="connsiteY712" fmla="*/ 1016012 h 1738203"/>
              <a:gd name="connsiteX713" fmla="*/ 6334969 w 6634280"/>
              <a:gd name="connsiteY713" fmla="*/ 1016012 h 1738203"/>
              <a:gd name="connsiteX714" fmla="*/ 6337715 w 6634280"/>
              <a:gd name="connsiteY714" fmla="*/ 1013266 h 1738203"/>
              <a:gd name="connsiteX715" fmla="*/ 6340461 w 6634280"/>
              <a:gd name="connsiteY715" fmla="*/ 1007774 h 1738203"/>
              <a:gd name="connsiteX716" fmla="*/ 6337715 w 6634280"/>
              <a:gd name="connsiteY716" fmla="*/ 1005028 h 1738203"/>
              <a:gd name="connsiteX717" fmla="*/ 6334969 w 6634280"/>
              <a:gd name="connsiteY717" fmla="*/ 1002282 h 1738203"/>
              <a:gd name="connsiteX718" fmla="*/ 5209118 w 6634280"/>
              <a:gd name="connsiteY718" fmla="*/ 999536 h 1738203"/>
              <a:gd name="connsiteX719" fmla="*/ 5206372 w 6634280"/>
              <a:gd name="connsiteY719" fmla="*/ 1005028 h 1738203"/>
              <a:gd name="connsiteX720" fmla="*/ 5206372 w 6634280"/>
              <a:gd name="connsiteY720" fmla="*/ 1010520 h 1738203"/>
              <a:gd name="connsiteX721" fmla="*/ 5214610 w 6634280"/>
              <a:gd name="connsiteY721" fmla="*/ 1010520 h 1738203"/>
              <a:gd name="connsiteX722" fmla="*/ 5220102 w 6634280"/>
              <a:gd name="connsiteY722" fmla="*/ 1007774 h 1738203"/>
              <a:gd name="connsiteX723" fmla="*/ 5220102 w 6634280"/>
              <a:gd name="connsiteY723" fmla="*/ 999536 h 1738203"/>
              <a:gd name="connsiteX724" fmla="*/ 5093787 w 6634280"/>
              <a:gd name="connsiteY724" fmla="*/ 999536 h 1738203"/>
              <a:gd name="connsiteX725" fmla="*/ 5091041 w 6634280"/>
              <a:gd name="connsiteY725" fmla="*/ 1002282 h 1738203"/>
              <a:gd name="connsiteX726" fmla="*/ 5099279 w 6634280"/>
              <a:gd name="connsiteY726" fmla="*/ 1002282 h 1738203"/>
              <a:gd name="connsiteX727" fmla="*/ 5102025 w 6634280"/>
              <a:gd name="connsiteY727" fmla="*/ 1002282 h 1738203"/>
              <a:gd name="connsiteX728" fmla="*/ 5102025 w 6634280"/>
              <a:gd name="connsiteY728" fmla="*/ 999536 h 1738203"/>
              <a:gd name="connsiteX729" fmla="*/ 5099279 w 6634280"/>
              <a:gd name="connsiteY729" fmla="*/ 999536 h 1738203"/>
              <a:gd name="connsiteX730" fmla="*/ 1079168 w 6634280"/>
              <a:gd name="connsiteY730" fmla="*/ 988552 h 1738203"/>
              <a:gd name="connsiteX731" fmla="*/ 1073676 w 6634280"/>
              <a:gd name="connsiteY731" fmla="*/ 991298 h 1738203"/>
              <a:gd name="connsiteX732" fmla="*/ 1068185 w 6634280"/>
              <a:gd name="connsiteY732" fmla="*/ 996790 h 1738203"/>
              <a:gd name="connsiteX733" fmla="*/ 1065439 w 6634280"/>
              <a:gd name="connsiteY733" fmla="*/ 1002282 h 1738203"/>
              <a:gd name="connsiteX734" fmla="*/ 1062693 w 6634280"/>
              <a:gd name="connsiteY734" fmla="*/ 1007774 h 1738203"/>
              <a:gd name="connsiteX735" fmla="*/ 1062693 w 6634280"/>
              <a:gd name="connsiteY735" fmla="*/ 1010520 h 1738203"/>
              <a:gd name="connsiteX736" fmla="*/ 1062693 w 6634280"/>
              <a:gd name="connsiteY736" fmla="*/ 1013266 h 1738203"/>
              <a:gd name="connsiteX737" fmla="*/ 1065439 w 6634280"/>
              <a:gd name="connsiteY737" fmla="*/ 1018758 h 1738203"/>
              <a:gd name="connsiteX738" fmla="*/ 1068185 w 6634280"/>
              <a:gd name="connsiteY738" fmla="*/ 1024249 h 1738203"/>
              <a:gd name="connsiteX739" fmla="*/ 1070931 w 6634280"/>
              <a:gd name="connsiteY739" fmla="*/ 1024249 h 1738203"/>
              <a:gd name="connsiteX740" fmla="*/ 1065439 w 6634280"/>
              <a:gd name="connsiteY740" fmla="*/ 1015096 h 1738203"/>
              <a:gd name="connsiteX741" fmla="*/ 1065439 w 6634280"/>
              <a:gd name="connsiteY741" fmla="*/ 1005028 h 1738203"/>
              <a:gd name="connsiteX742" fmla="*/ 1070931 w 6634280"/>
              <a:gd name="connsiteY742" fmla="*/ 994044 h 1738203"/>
              <a:gd name="connsiteX743" fmla="*/ 1077795 w 6634280"/>
              <a:gd name="connsiteY743" fmla="*/ 991298 h 1738203"/>
              <a:gd name="connsiteX744" fmla="*/ 1078253 w 6634280"/>
              <a:gd name="connsiteY744" fmla="*/ 990383 h 1738203"/>
              <a:gd name="connsiteX745" fmla="*/ 1070931 w 6634280"/>
              <a:gd name="connsiteY745" fmla="*/ 994044 h 1738203"/>
              <a:gd name="connsiteX746" fmla="*/ 1079168 w 6634280"/>
              <a:gd name="connsiteY746" fmla="*/ 988553 h 1738203"/>
              <a:gd name="connsiteX747" fmla="*/ 5329941 w 6634280"/>
              <a:gd name="connsiteY747" fmla="*/ 988552 h 1738203"/>
              <a:gd name="connsiteX748" fmla="*/ 5327195 w 6634280"/>
              <a:gd name="connsiteY748" fmla="*/ 991298 h 1738203"/>
              <a:gd name="connsiteX749" fmla="*/ 5327195 w 6634280"/>
              <a:gd name="connsiteY749" fmla="*/ 999536 h 1738203"/>
              <a:gd name="connsiteX750" fmla="*/ 5332687 w 6634280"/>
              <a:gd name="connsiteY750" fmla="*/ 999536 h 1738203"/>
              <a:gd name="connsiteX751" fmla="*/ 5332687 w 6634280"/>
              <a:gd name="connsiteY751" fmla="*/ 996790 h 1738203"/>
              <a:gd name="connsiteX752" fmla="*/ 5335433 w 6634280"/>
              <a:gd name="connsiteY752" fmla="*/ 994044 h 1738203"/>
              <a:gd name="connsiteX753" fmla="*/ 5343671 w 6634280"/>
              <a:gd name="connsiteY753" fmla="*/ 996790 h 1738203"/>
              <a:gd name="connsiteX754" fmla="*/ 5343671 w 6634280"/>
              <a:gd name="connsiteY754" fmla="*/ 991298 h 1738203"/>
              <a:gd name="connsiteX755" fmla="*/ 5338179 w 6634280"/>
              <a:gd name="connsiteY755" fmla="*/ 988552 h 1738203"/>
              <a:gd name="connsiteX756" fmla="*/ 5338179 w 6634280"/>
              <a:gd name="connsiteY756" fmla="*/ 991298 h 1738203"/>
              <a:gd name="connsiteX757" fmla="*/ 5338179 w 6634280"/>
              <a:gd name="connsiteY757" fmla="*/ 994044 h 1738203"/>
              <a:gd name="connsiteX758" fmla="*/ 5335433 w 6634280"/>
              <a:gd name="connsiteY758" fmla="*/ 994044 h 1738203"/>
              <a:gd name="connsiteX759" fmla="*/ 5332687 w 6634280"/>
              <a:gd name="connsiteY759" fmla="*/ 991298 h 1738203"/>
              <a:gd name="connsiteX760" fmla="*/ 5211864 w 6634280"/>
              <a:gd name="connsiteY760" fmla="*/ 985806 h 1738203"/>
              <a:gd name="connsiteX761" fmla="*/ 5211864 w 6634280"/>
              <a:gd name="connsiteY761" fmla="*/ 994044 h 1738203"/>
              <a:gd name="connsiteX762" fmla="*/ 5217356 w 6634280"/>
              <a:gd name="connsiteY762" fmla="*/ 991298 h 1738203"/>
              <a:gd name="connsiteX763" fmla="*/ 5220102 w 6634280"/>
              <a:gd name="connsiteY763" fmla="*/ 988552 h 1738203"/>
              <a:gd name="connsiteX764" fmla="*/ 5217356 w 6634280"/>
              <a:gd name="connsiteY764" fmla="*/ 985806 h 1738203"/>
              <a:gd name="connsiteX765" fmla="*/ 5091041 w 6634280"/>
              <a:gd name="connsiteY765" fmla="*/ 985806 h 1738203"/>
              <a:gd name="connsiteX766" fmla="*/ 5085549 w 6634280"/>
              <a:gd name="connsiteY766" fmla="*/ 988552 h 1738203"/>
              <a:gd name="connsiteX767" fmla="*/ 5077311 w 6634280"/>
              <a:gd name="connsiteY767" fmla="*/ 988552 h 1738203"/>
              <a:gd name="connsiteX768" fmla="*/ 5071819 w 6634280"/>
              <a:gd name="connsiteY768" fmla="*/ 988552 h 1738203"/>
              <a:gd name="connsiteX769" fmla="*/ 5066327 w 6634280"/>
              <a:gd name="connsiteY769" fmla="*/ 991298 h 1738203"/>
              <a:gd name="connsiteX770" fmla="*/ 5069073 w 6634280"/>
              <a:gd name="connsiteY770" fmla="*/ 996790 h 1738203"/>
              <a:gd name="connsiteX771" fmla="*/ 5071819 w 6634280"/>
              <a:gd name="connsiteY771" fmla="*/ 1002282 h 1738203"/>
              <a:gd name="connsiteX772" fmla="*/ 5080057 w 6634280"/>
              <a:gd name="connsiteY772" fmla="*/ 1005028 h 1738203"/>
              <a:gd name="connsiteX773" fmla="*/ 5088295 w 6634280"/>
              <a:gd name="connsiteY773" fmla="*/ 1013266 h 1738203"/>
              <a:gd name="connsiteX774" fmla="*/ 5082803 w 6634280"/>
              <a:gd name="connsiteY774" fmla="*/ 1013266 h 1738203"/>
              <a:gd name="connsiteX775" fmla="*/ 5082803 w 6634280"/>
              <a:gd name="connsiteY775" fmla="*/ 1016012 h 1738203"/>
              <a:gd name="connsiteX776" fmla="*/ 5085549 w 6634280"/>
              <a:gd name="connsiteY776" fmla="*/ 1021504 h 1738203"/>
              <a:gd name="connsiteX777" fmla="*/ 5077311 w 6634280"/>
              <a:gd name="connsiteY777" fmla="*/ 1032487 h 1738203"/>
              <a:gd name="connsiteX778" fmla="*/ 5080057 w 6634280"/>
              <a:gd name="connsiteY778" fmla="*/ 1035233 h 1738203"/>
              <a:gd name="connsiteX779" fmla="*/ 5085549 w 6634280"/>
              <a:gd name="connsiteY779" fmla="*/ 1035233 h 1738203"/>
              <a:gd name="connsiteX780" fmla="*/ 5082803 w 6634280"/>
              <a:gd name="connsiteY780" fmla="*/ 1037979 h 1738203"/>
              <a:gd name="connsiteX781" fmla="*/ 5080057 w 6634280"/>
              <a:gd name="connsiteY781" fmla="*/ 1040725 h 1738203"/>
              <a:gd name="connsiteX782" fmla="*/ 5082803 w 6634280"/>
              <a:gd name="connsiteY782" fmla="*/ 1043471 h 1738203"/>
              <a:gd name="connsiteX783" fmla="*/ 5085549 w 6634280"/>
              <a:gd name="connsiteY783" fmla="*/ 1043471 h 1738203"/>
              <a:gd name="connsiteX784" fmla="*/ 5085549 w 6634280"/>
              <a:gd name="connsiteY784" fmla="*/ 1040725 h 1738203"/>
              <a:gd name="connsiteX785" fmla="*/ 5088295 w 6634280"/>
              <a:gd name="connsiteY785" fmla="*/ 1040725 h 1738203"/>
              <a:gd name="connsiteX786" fmla="*/ 5088295 w 6634280"/>
              <a:gd name="connsiteY786" fmla="*/ 1035233 h 1738203"/>
              <a:gd name="connsiteX787" fmla="*/ 5091041 w 6634280"/>
              <a:gd name="connsiteY787" fmla="*/ 1032487 h 1738203"/>
              <a:gd name="connsiteX788" fmla="*/ 5102025 w 6634280"/>
              <a:gd name="connsiteY788" fmla="*/ 1032487 h 1738203"/>
              <a:gd name="connsiteX789" fmla="*/ 5102025 w 6634280"/>
              <a:gd name="connsiteY789" fmla="*/ 1029741 h 1738203"/>
              <a:gd name="connsiteX790" fmla="*/ 5104771 w 6634280"/>
              <a:gd name="connsiteY790" fmla="*/ 1029741 h 1738203"/>
              <a:gd name="connsiteX791" fmla="*/ 5102025 w 6634280"/>
              <a:gd name="connsiteY791" fmla="*/ 1024250 h 1738203"/>
              <a:gd name="connsiteX792" fmla="*/ 5099279 w 6634280"/>
              <a:gd name="connsiteY792" fmla="*/ 1021504 h 1738203"/>
              <a:gd name="connsiteX793" fmla="*/ 5096533 w 6634280"/>
              <a:gd name="connsiteY793" fmla="*/ 1021504 h 1738203"/>
              <a:gd name="connsiteX794" fmla="*/ 5093787 w 6634280"/>
              <a:gd name="connsiteY794" fmla="*/ 1018758 h 1738203"/>
              <a:gd name="connsiteX795" fmla="*/ 5093787 w 6634280"/>
              <a:gd name="connsiteY795" fmla="*/ 1013266 h 1738203"/>
              <a:gd name="connsiteX796" fmla="*/ 5091041 w 6634280"/>
              <a:gd name="connsiteY796" fmla="*/ 1010520 h 1738203"/>
              <a:gd name="connsiteX797" fmla="*/ 5088295 w 6634280"/>
              <a:gd name="connsiteY797" fmla="*/ 1010520 h 1738203"/>
              <a:gd name="connsiteX798" fmla="*/ 5088295 w 6634280"/>
              <a:gd name="connsiteY798" fmla="*/ 1002282 h 1738203"/>
              <a:gd name="connsiteX799" fmla="*/ 5091041 w 6634280"/>
              <a:gd name="connsiteY799" fmla="*/ 996790 h 1738203"/>
              <a:gd name="connsiteX800" fmla="*/ 5088295 w 6634280"/>
              <a:gd name="connsiteY800" fmla="*/ 994044 h 1738203"/>
              <a:gd name="connsiteX801" fmla="*/ 5088295 w 6634280"/>
              <a:gd name="connsiteY801" fmla="*/ 991298 h 1738203"/>
              <a:gd name="connsiteX802" fmla="*/ 5091041 w 6634280"/>
              <a:gd name="connsiteY802" fmla="*/ 991298 h 1738203"/>
              <a:gd name="connsiteX803" fmla="*/ 5091041 w 6634280"/>
              <a:gd name="connsiteY803" fmla="*/ 988552 h 1738203"/>
              <a:gd name="connsiteX804" fmla="*/ 1084661 w 6634280"/>
              <a:gd name="connsiteY804" fmla="*/ 983060 h 1738203"/>
              <a:gd name="connsiteX805" fmla="*/ 1090153 w 6634280"/>
              <a:gd name="connsiteY805" fmla="*/ 985806 h 1738203"/>
              <a:gd name="connsiteX806" fmla="*/ 1092898 w 6634280"/>
              <a:gd name="connsiteY806" fmla="*/ 985806 h 1738203"/>
              <a:gd name="connsiteX807" fmla="*/ 1095644 w 6634280"/>
              <a:gd name="connsiteY807" fmla="*/ 985806 h 1738203"/>
              <a:gd name="connsiteX808" fmla="*/ 1101136 w 6634280"/>
              <a:gd name="connsiteY808" fmla="*/ 988552 h 1738203"/>
              <a:gd name="connsiteX809" fmla="*/ 1101137 w 6634280"/>
              <a:gd name="connsiteY809" fmla="*/ 988552 h 1738203"/>
              <a:gd name="connsiteX810" fmla="*/ 1103882 w 6634280"/>
              <a:gd name="connsiteY810" fmla="*/ 991298 h 1738203"/>
              <a:gd name="connsiteX811" fmla="*/ 1102234 w 6634280"/>
              <a:gd name="connsiteY811" fmla="*/ 990748 h 1738203"/>
              <a:gd name="connsiteX812" fmla="*/ 1103882 w 6634280"/>
              <a:gd name="connsiteY812" fmla="*/ 994044 h 1738203"/>
              <a:gd name="connsiteX813" fmla="*/ 1103882 w 6634280"/>
              <a:gd name="connsiteY813" fmla="*/ 997340 h 1738203"/>
              <a:gd name="connsiteX814" fmla="*/ 1106628 w 6634280"/>
              <a:gd name="connsiteY814" fmla="*/ 999536 h 1738203"/>
              <a:gd name="connsiteX815" fmla="*/ 1103882 w 6634280"/>
              <a:gd name="connsiteY815" fmla="*/ 991298 h 1738203"/>
              <a:gd name="connsiteX816" fmla="*/ 1109374 w 6634280"/>
              <a:gd name="connsiteY816" fmla="*/ 996790 h 1738203"/>
              <a:gd name="connsiteX817" fmla="*/ 1114867 w 6634280"/>
              <a:gd name="connsiteY817" fmla="*/ 1005028 h 1738203"/>
              <a:gd name="connsiteX818" fmla="*/ 1114867 w 6634280"/>
              <a:gd name="connsiteY818" fmla="*/ 1016012 h 1738203"/>
              <a:gd name="connsiteX819" fmla="*/ 1112120 w 6634280"/>
              <a:gd name="connsiteY819" fmla="*/ 1024249 h 1738203"/>
              <a:gd name="connsiteX820" fmla="*/ 1103882 w 6634280"/>
              <a:gd name="connsiteY820" fmla="*/ 1035233 h 1738203"/>
              <a:gd name="connsiteX821" fmla="*/ 1106628 w 6634280"/>
              <a:gd name="connsiteY821" fmla="*/ 1026995 h 1738203"/>
              <a:gd name="connsiteX822" fmla="*/ 1092898 w 6634280"/>
              <a:gd name="connsiteY822" fmla="*/ 1037979 h 1738203"/>
              <a:gd name="connsiteX823" fmla="*/ 1103882 w 6634280"/>
              <a:gd name="connsiteY823" fmla="*/ 1035233 h 1738203"/>
              <a:gd name="connsiteX824" fmla="*/ 1095645 w 6634280"/>
              <a:gd name="connsiteY824" fmla="*/ 1037979 h 1738203"/>
              <a:gd name="connsiteX825" fmla="*/ 1090153 w 6634280"/>
              <a:gd name="connsiteY825" fmla="*/ 1040725 h 1738203"/>
              <a:gd name="connsiteX826" fmla="*/ 1081915 w 6634280"/>
              <a:gd name="connsiteY826" fmla="*/ 1043471 h 1738203"/>
              <a:gd name="connsiteX827" fmla="*/ 1076423 w 6634280"/>
              <a:gd name="connsiteY827" fmla="*/ 1040725 h 1738203"/>
              <a:gd name="connsiteX828" fmla="*/ 1065439 w 6634280"/>
              <a:gd name="connsiteY828" fmla="*/ 1040725 h 1738203"/>
              <a:gd name="connsiteX829" fmla="*/ 1057202 w 6634280"/>
              <a:gd name="connsiteY829" fmla="*/ 1032487 h 1738203"/>
              <a:gd name="connsiteX830" fmla="*/ 1048963 w 6634280"/>
              <a:gd name="connsiteY830" fmla="*/ 1024249 h 1738203"/>
              <a:gd name="connsiteX831" fmla="*/ 1048963 w 6634280"/>
              <a:gd name="connsiteY831" fmla="*/ 1013266 h 1738203"/>
              <a:gd name="connsiteX832" fmla="*/ 1048963 w 6634280"/>
              <a:gd name="connsiteY832" fmla="*/ 1002282 h 1738203"/>
              <a:gd name="connsiteX833" fmla="*/ 1057202 w 6634280"/>
              <a:gd name="connsiteY833" fmla="*/ 994044 h 1738203"/>
              <a:gd name="connsiteX834" fmla="*/ 1065439 w 6634280"/>
              <a:gd name="connsiteY834" fmla="*/ 985806 h 1738203"/>
              <a:gd name="connsiteX835" fmla="*/ 1073676 w 6634280"/>
              <a:gd name="connsiteY835" fmla="*/ 985806 h 1738203"/>
              <a:gd name="connsiteX836" fmla="*/ 5258545 w 6634280"/>
              <a:gd name="connsiteY836" fmla="*/ 983060 h 1738203"/>
              <a:gd name="connsiteX837" fmla="*/ 5258545 w 6634280"/>
              <a:gd name="connsiteY837" fmla="*/ 985806 h 1738203"/>
              <a:gd name="connsiteX838" fmla="*/ 5264037 w 6634280"/>
              <a:gd name="connsiteY838" fmla="*/ 988552 h 1738203"/>
              <a:gd name="connsiteX839" fmla="*/ 5264037 w 6634280"/>
              <a:gd name="connsiteY839" fmla="*/ 991298 h 1738203"/>
              <a:gd name="connsiteX840" fmla="*/ 5269529 w 6634280"/>
              <a:gd name="connsiteY840" fmla="*/ 991298 h 1738203"/>
              <a:gd name="connsiteX841" fmla="*/ 5269529 w 6634280"/>
              <a:gd name="connsiteY841" fmla="*/ 985806 h 1738203"/>
              <a:gd name="connsiteX842" fmla="*/ 5264037 w 6634280"/>
              <a:gd name="connsiteY842" fmla="*/ 985806 h 1738203"/>
              <a:gd name="connsiteX843" fmla="*/ 5162436 w 6634280"/>
              <a:gd name="connsiteY843" fmla="*/ 980314 h 1738203"/>
              <a:gd name="connsiteX844" fmla="*/ 5162436 w 6634280"/>
              <a:gd name="connsiteY844" fmla="*/ 985806 h 1738203"/>
              <a:gd name="connsiteX845" fmla="*/ 5165182 w 6634280"/>
              <a:gd name="connsiteY845" fmla="*/ 988552 h 1738203"/>
              <a:gd name="connsiteX846" fmla="*/ 5159690 w 6634280"/>
              <a:gd name="connsiteY846" fmla="*/ 988552 h 1738203"/>
              <a:gd name="connsiteX847" fmla="*/ 5162436 w 6634280"/>
              <a:gd name="connsiteY847" fmla="*/ 994044 h 1738203"/>
              <a:gd name="connsiteX848" fmla="*/ 5165182 w 6634280"/>
              <a:gd name="connsiteY848" fmla="*/ 996790 h 1738203"/>
              <a:gd name="connsiteX849" fmla="*/ 5167928 w 6634280"/>
              <a:gd name="connsiteY849" fmla="*/ 994044 h 1738203"/>
              <a:gd name="connsiteX850" fmla="*/ 5167928 w 6634280"/>
              <a:gd name="connsiteY850" fmla="*/ 991298 h 1738203"/>
              <a:gd name="connsiteX851" fmla="*/ 5167928 w 6634280"/>
              <a:gd name="connsiteY851" fmla="*/ 988552 h 1738203"/>
              <a:gd name="connsiteX852" fmla="*/ 5167928 w 6634280"/>
              <a:gd name="connsiteY852" fmla="*/ 985806 h 1738203"/>
              <a:gd name="connsiteX853" fmla="*/ 5170674 w 6634280"/>
              <a:gd name="connsiteY853" fmla="*/ 985806 h 1738203"/>
              <a:gd name="connsiteX854" fmla="*/ 5170674 w 6634280"/>
              <a:gd name="connsiteY854" fmla="*/ 983060 h 1738203"/>
              <a:gd name="connsiteX855" fmla="*/ 5167928 w 6634280"/>
              <a:gd name="connsiteY855" fmla="*/ 983060 h 1738203"/>
              <a:gd name="connsiteX856" fmla="*/ 5167928 w 6634280"/>
              <a:gd name="connsiteY856" fmla="*/ 980314 h 1738203"/>
              <a:gd name="connsiteX857" fmla="*/ 5165182 w 6634280"/>
              <a:gd name="connsiteY857" fmla="*/ 980314 h 1738203"/>
              <a:gd name="connsiteX858" fmla="*/ 5104771 w 6634280"/>
              <a:gd name="connsiteY858" fmla="*/ 977568 h 1738203"/>
              <a:gd name="connsiteX859" fmla="*/ 5107517 w 6634280"/>
              <a:gd name="connsiteY859" fmla="*/ 980314 h 1738203"/>
              <a:gd name="connsiteX860" fmla="*/ 5113009 w 6634280"/>
              <a:gd name="connsiteY860" fmla="*/ 983060 h 1738203"/>
              <a:gd name="connsiteX861" fmla="*/ 5107517 w 6634280"/>
              <a:gd name="connsiteY861" fmla="*/ 983060 h 1738203"/>
              <a:gd name="connsiteX862" fmla="*/ 5104771 w 6634280"/>
              <a:gd name="connsiteY862" fmla="*/ 985806 h 1738203"/>
              <a:gd name="connsiteX863" fmla="*/ 5104771 w 6634280"/>
              <a:gd name="connsiteY863" fmla="*/ 991298 h 1738203"/>
              <a:gd name="connsiteX864" fmla="*/ 5110263 w 6634280"/>
              <a:gd name="connsiteY864" fmla="*/ 994044 h 1738203"/>
              <a:gd name="connsiteX865" fmla="*/ 5115755 w 6634280"/>
              <a:gd name="connsiteY865" fmla="*/ 994044 h 1738203"/>
              <a:gd name="connsiteX866" fmla="*/ 5118501 w 6634280"/>
              <a:gd name="connsiteY866" fmla="*/ 991298 h 1738203"/>
              <a:gd name="connsiteX867" fmla="*/ 5121247 w 6634280"/>
              <a:gd name="connsiteY867" fmla="*/ 985806 h 1738203"/>
              <a:gd name="connsiteX868" fmla="*/ 5115755 w 6634280"/>
              <a:gd name="connsiteY868" fmla="*/ 983060 h 1738203"/>
              <a:gd name="connsiteX869" fmla="*/ 5113009 w 6634280"/>
              <a:gd name="connsiteY869" fmla="*/ 983060 h 1738203"/>
              <a:gd name="connsiteX870" fmla="*/ 5113009 w 6634280"/>
              <a:gd name="connsiteY870" fmla="*/ 977568 h 1738203"/>
              <a:gd name="connsiteX871" fmla="*/ 6615058 w 6634280"/>
              <a:gd name="connsiteY871" fmla="*/ 974822 h 1738203"/>
              <a:gd name="connsiteX872" fmla="*/ 6634280 w 6634280"/>
              <a:gd name="connsiteY872" fmla="*/ 994044 h 1738203"/>
              <a:gd name="connsiteX873" fmla="*/ 6436570 w 6634280"/>
              <a:gd name="connsiteY873" fmla="*/ 1016012 h 1738203"/>
              <a:gd name="connsiteX874" fmla="*/ 6447554 w 6634280"/>
              <a:gd name="connsiteY874" fmla="*/ 1007774 h 1738203"/>
              <a:gd name="connsiteX875" fmla="*/ 6458538 w 6634280"/>
              <a:gd name="connsiteY875" fmla="*/ 1002282 h 1738203"/>
              <a:gd name="connsiteX876" fmla="*/ 6475013 w 6634280"/>
              <a:gd name="connsiteY876" fmla="*/ 999536 h 1738203"/>
              <a:gd name="connsiteX877" fmla="*/ 6491489 w 6634280"/>
              <a:gd name="connsiteY877" fmla="*/ 1002282 h 1738203"/>
              <a:gd name="connsiteX878" fmla="*/ 6521695 w 6634280"/>
              <a:gd name="connsiteY878" fmla="*/ 1005028 h 1738203"/>
              <a:gd name="connsiteX879" fmla="*/ 6538171 w 6634280"/>
              <a:gd name="connsiteY879" fmla="*/ 1002282 h 1738203"/>
              <a:gd name="connsiteX880" fmla="*/ 6562885 w 6634280"/>
              <a:gd name="connsiteY880" fmla="*/ 994044 h 1738203"/>
              <a:gd name="connsiteX881" fmla="*/ 5137722 w 6634280"/>
              <a:gd name="connsiteY881" fmla="*/ 966584 h 1738203"/>
              <a:gd name="connsiteX882" fmla="*/ 5129485 w 6634280"/>
              <a:gd name="connsiteY882" fmla="*/ 969330 h 1738203"/>
              <a:gd name="connsiteX883" fmla="*/ 5126739 w 6634280"/>
              <a:gd name="connsiteY883" fmla="*/ 969330 h 1738203"/>
              <a:gd name="connsiteX884" fmla="*/ 5123993 w 6634280"/>
              <a:gd name="connsiteY884" fmla="*/ 972076 h 1738203"/>
              <a:gd name="connsiteX885" fmla="*/ 5129485 w 6634280"/>
              <a:gd name="connsiteY885" fmla="*/ 977568 h 1738203"/>
              <a:gd name="connsiteX886" fmla="*/ 5137722 w 6634280"/>
              <a:gd name="connsiteY886" fmla="*/ 974822 h 1738203"/>
              <a:gd name="connsiteX887" fmla="*/ 5102025 w 6634280"/>
              <a:gd name="connsiteY887" fmla="*/ 966584 h 1738203"/>
              <a:gd name="connsiteX888" fmla="*/ 5104771 w 6634280"/>
              <a:gd name="connsiteY888" fmla="*/ 972076 h 1738203"/>
              <a:gd name="connsiteX889" fmla="*/ 5107517 w 6634280"/>
              <a:gd name="connsiteY889" fmla="*/ 972076 h 1738203"/>
              <a:gd name="connsiteX890" fmla="*/ 5110263 w 6634280"/>
              <a:gd name="connsiteY890" fmla="*/ 969330 h 1738203"/>
              <a:gd name="connsiteX891" fmla="*/ 5110263 w 6634280"/>
              <a:gd name="connsiteY891" fmla="*/ 966584 h 1738203"/>
              <a:gd name="connsiteX892" fmla="*/ 1035233 w 6634280"/>
              <a:gd name="connsiteY892" fmla="*/ 966584 h 1738203"/>
              <a:gd name="connsiteX893" fmla="*/ 1035233 w 6634280"/>
              <a:gd name="connsiteY893" fmla="*/ 969330 h 1738203"/>
              <a:gd name="connsiteX894" fmla="*/ 1043472 w 6634280"/>
              <a:gd name="connsiteY894" fmla="*/ 969330 h 1738203"/>
              <a:gd name="connsiteX895" fmla="*/ 1048964 w 6634280"/>
              <a:gd name="connsiteY895" fmla="*/ 966584 h 1738203"/>
              <a:gd name="connsiteX896" fmla="*/ 5264037 w 6634280"/>
              <a:gd name="connsiteY896" fmla="*/ 963838 h 1738203"/>
              <a:gd name="connsiteX897" fmla="*/ 5264037 w 6634280"/>
              <a:gd name="connsiteY897" fmla="*/ 969330 h 1738203"/>
              <a:gd name="connsiteX898" fmla="*/ 5264037 w 6634280"/>
              <a:gd name="connsiteY898" fmla="*/ 972076 h 1738203"/>
              <a:gd name="connsiteX899" fmla="*/ 5258545 w 6634280"/>
              <a:gd name="connsiteY899" fmla="*/ 977568 h 1738203"/>
              <a:gd name="connsiteX900" fmla="*/ 5264037 w 6634280"/>
              <a:gd name="connsiteY900" fmla="*/ 980314 h 1738203"/>
              <a:gd name="connsiteX901" fmla="*/ 5269529 w 6634280"/>
              <a:gd name="connsiteY901" fmla="*/ 980314 h 1738203"/>
              <a:gd name="connsiteX902" fmla="*/ 5272275 w 6634280"/>
              <a:gd name="connsiteY902" fmla="*/ 972076 h 1738203"/>
              <a:gd name="connsiteX903" fmla="*/ 5269529 w 6634280"/>
              <a:gd name="connsiteY903" fmla="*/ 963838 h 1738203"/>
              <a:gd name="connsiteX904" fmla="*/ 5244816 w 6634280"/>
              <a:gd name="connsiteY904" fmla="*/ 961092 h 1738203"/>
              <a:gd name="connsiteX905" fmla="*/ 5242070 w 6634280"/>
              <a:gd name="connsiteY905" fmla="*/ 963838 h 1738203"/>
              <a:gd name="connsiteX906" fmla="*/ 5242070 w 6634280"/>
              <a:gd name="connsiteY906" fmla="*/ 966584 h 1738203"/>
              <a:gd name="connsiteX907" fmla="*/ 5244816 w 6634280"/>
              <a:gd name="connsiteY907" fmla="*/ 966584 h 1738203"/>
              <a:gd name="connsiteX908" fmla="*/ 5247562 w 6634280"/>
              <a:gd name="connsiteY908" fmla="*/ 966584 h 1738203"/>
              <a:gd name="connsiteX909" fmla="*/ 5250308 w 6634280"/>
              <a:gd name="connsiteY909" fmla="*/ 966584 h 1738203"/>
              <a:gd name="connsiteX910" fmla="*/ 5253053 w 6634280"/>
              <a:gd name="connsiteY910" fmla="*/ 966584 h 1738203"/>
              <a:gd name="connsiteX911" fmla="*/ 5253053 w 6634280"/>
              <a:gd name="connsiteY911" fmla="*/ 961092 h 1738203"/>
              <a:gd name="connsiteX912" fmla="*/ 1169785 w 6634280"/>
              <a:gd name="connsiteY912" fmla="*/ 961092 h 1738203"/>
              <a:gd name="connsiteX913" fmla="*/ 1175277 w 6634280"/>
              <a:gd name="connsiteY913" fmla="*/ 963838 h 1738203"/>
              <a:gd name="connsiteX914" fmla="*/ 1178023 w 6634280"/>
              <a:gd name="connsiteY914" fmla="*/ 969330 h 1738203"/>
              <a:gd name="connsiteX915" fmla="*/ 1178023 w 6634280"/>
              <a:gd name="connsiteY915" fmla="*/ 974822 h 1738203"/>
              <a:gd name="connsiteX916" fmla="*/ 1178023 w 6634280"/>
              <a:gd name="connsiteY916" fmla="*/ 980314 h 1738203"/>
              <a:gd name="connsiteX917" fmla="*/ 1175277 w 6634280"/>
              <a:gd name="connsiteY917" fmla="*/ 983060 h 1738203"/>
              <a:gd name="connsiteX918" fmla="*/ 1169785 w 6634280"/>
              <a:gd name="connsiteY918" fmla="*/ 983060 h 1738203"/>
              <a:gd name="connsiteX919" fmla="*/ 1167039 w 6634280"/>
              <a:gd name="connsiteY919" fmla="*/ 983060 h 1738203"/>
              <a:gd name="connsiteX920" fmla="*/ 1164293 w 6634280"/>
              <a:gd name="connsiteY920" fmla="*/ 980314 h 1738203"/>
              <a:gd name="connsiteX921" fmla="*/ 1161547 w 6634280"/>
              <a:gd name="connsiteY921" fmla="*/ 974822 h 1738203"/>
              <a:gd name="connsiteX922" fmla="*/ 1161547 w 6634280"/>
              <a:gd name="connsiteY922" fmla="*/ 969330 h 1738203"/>
              <a:gd name="connsiteX923" fmla="*/ 1164293 w 6634280"/>
              <a:gd name="connsiteY923" fmla="*/ 963838 h 1738203"/>
              <a:gd name="connsiteX924" fmla="*/ 6175702 w 6634280"/>
              <a:gd name="connsiteY924" fmla="*/ 955600 h 1738203"/>
              <a:gd name="connsiteX925" fmla="*/ 6167464 w 6634280"/>
              <a:gd name="connsiteY925" fmla="*/ 958346 h 1738203"/>
              <a:gd name="connsiteX926" fmla="*/ 6159226 w 6634280"/>
              <a:gd name="connsiteY926" fmla="*/ 961092 h 1738203"/>
              <a:gd name="connsiteX927" fmla="*/ 6148242 w 6634280"/>
              <a:gd name="connsiteY927" fmla="*/ 963838 h 1738203"/>
              <a:gd name="connsiteX928" fmla="*/ 6137258 w 6634280"/>
              <a:gd name="connsiteY928" fmla="*/ 963838 h 1738203"/>
              <a:gd name="connsiteX929" fmla="*/ 6137258 w 6634280"/>
              <a:gd name="connsiteY929" fmla="*/ 958346 h 1738203"/>
              <a:gd name="connsiteX930" fmla="*/ 6134512 w 6634280"/>
              <a:gd name="connsiteY930" fmla="*/ 958346 h 1738203"/>
              <a:gd name="connsiteX931" fmla="*/ 6129020 w 6634280"/>
              <a:gd name="connsiteY931" fmla="*/ 958346 h 1738203"/>
              <a:gd name="connsiteX932" fmla="*/ 6129020 w 6634280"/>
              <a:gd name="connsiteY932" fmla="*/ 963838 h 1738203"/>
              <a:gd name="connsiteX933" fmla="*/ 6137258 w 6634280"/>
              <a:gd name="connsiteY933" fmla="*/ 963838 h 1738203"/>
              <a:gd name="connsiteX934" fmla="*/ 6145496 w 6634280"/>
              <a:gd name="connsiteY934" fmla="*/ 966584 h 1738203"/>
              <a:gd name="connsiteX935" fmla="*/ 6159226 w 6634280"/>
              <a:gd name="connsiteY935" fmla="*/ 966584 h 1738203"/>
              <a:gd name="connsiteX936" fmla="*/ 6172956 w 6634280"/>
              <a:gd name="connsiteY936" fmla="*/ 963838 h 1738203"/>
              <a:gd name="connsiteX937" fmla="*/ 6175702 w 6634280"/>
              <a:gd name="connsiteY937" fmla="*/ 961092 h 1738203"/>
              <a:gd name="connsiteX938" fmla="*/ 5225594 w 6634280"/>
              <a:gd name="connsiteY938" fmla="*/ 955600 h 1738203"/>
              <a:gd name="connsiteX939" fmla="*/ 5225594 w 6634280"/>
              <a:gd name="connsiteY939" fmla="*/ 966584 h 1738203"/>
              <a:gd name="connsiteX940" fmla="*/ 5231086 w 6634280"/>
              <a:gd name="connsiteY940" fmla="*/ 963838 h 1738203"/>
              <a:gd name="connsiteX941" fmla="*/ 5233832 w 6634280"/>
              <a:gd name="connsiteY941" fmla="*/ 958346 h 1738203"/>
              <a:gd name="connsiteX942" fmla="*/ 5231086 w 6634280"/>
              <a:gd name="connsiteY942" fmla="*/ 958346 h 1738203"/>
              <a:gd name="connsiteX943" fmla="*/ 5082803 w 6634280"/>
              <a:gd name="connsiteY943" fmla="*/ 955600 h 1738203"/>
              <a:gd name="connsiteX944" fmla="*/ 5082803 w 6634280"/>
              <a:gd name="connsiteY944" fmla="*/ 961092 h 1738203"/>
              <a:gd name="connsiteX945" fmla="*/ 5088295 w 6634280"/>
              <a:gd name="connsiteY945" fmla="*/ 961092 h 1738203"/>
              <a:gd name="connsiteX946" fmla="*/ 5091041 w 6634280"/>
              <a:gd name="connsiteY946" fmla="*/ 955600 h 1738203"/>
              <a:gd name="connsiteX947" fmla="*/ 930887 w 6634280"/>
              <a:gd name="connsiteY947" fmla="*/ 955600 h 1738203"/>
              <a:gd name="connsiteX948" fmla="*/ 928141 w 6634280"/>
              <a:gd name="connsiteY948" fmla="*/ 958346 h 1738203"/>
              <a:gd name="connsiteX949" fmla="*/ 928141 w 6634280"/>
              <a:gd name="connsiteY949" fmla="*/ 963838 h 1738203"/>
              <a:gd name="connsiteX950" fmla="*/ 930887 w 6634280"/>
              <a:gd name="connsiteY950" fmla="*/ 963838 h 1738203"/>
              <a:gd name="connsiteX951" fmla="*/ 933632 w 6634280"/>
              <a:gd name="connsiteY951" fmla="*/ 963838 h 1738203"/>
              <a:gd name="connsiteX952" fmla="*/ 935005 w 6634280"/>
              <a:gd name="connsiteY952" fmla="*/ 965211 h 1738203"/>
              <a:gd name="connsiteX953" fmla="*/ 937857 w 6634280"/>
              <a:gd name="connsiteY953" fmla="*/ 965528 h 1738203"/>
              <a:gd name="connsiteX954" fmla="*/ 936378 w 6634280"/>
              <a:gd name="connsiteY954" fmla="*/ 961092 h 1738203"/>
              <a:gd name="connsiteX955" fmla="*/ 5354655 w 6634280"/>
              <a:gd name="connsiteY955" fmla="*/ 952854 h 1738203"/>
              <a:gd name="connsiteX956" fmla="*/ 5354655 w 6634280"/>
              <a:gd name="connsiteY956" fmla="*/ 955600 h 1738203"/>
              <a:gd name="connsiteX957" fmla="*/ 5357401 w 6634280"/>
              <a:gd name="connsiteY957" fmla="*/ 958346 h 1738203"/>
              <a:gd name="connsiteX958" fmla="*/ 5360147 w 6634280"/>
              <a:gd name="connsiteY958" fmla="*/ 955600 h 1738203"/>
              <a:gd name="connsiteX959" fmla="*/ 5360147 w 6634280"/>
              <a:gd name="connsiteY959" fmla="*/ 952854 h 1738203"/>
              <a:gd name="connsiteX960" fmla="*/ 5357401 w 6634280"/>
              <a:gd name="connsiteY960" fmla="*/ 952854 h 1738203"/>
              <a:gd name="connsiteX961" fmla="*/ 5178912 w 6634280"/>
              <a:gd name="connsiteY961" fmla="*/ 952854 h 1738203"/>
              <a:gd name="connsiteX962" fmla="*/ 5173420 w 6634280"/>
              <a:gd name="connsiteY962" fmla="*/ 958346 h 1738203"/>
              <a:gd name="connsiteX963" fmla="*/ 5167928 w 6634280"/>
              <a:gd name="connsiteY963" fmla="*/ 966584 h 1738203"/>
              <a:gd name="connsiteX964" fmla="*/ 5170674 w 6634280"/>
              <a:gd name="connsiteY964" fmla="*/ 966584 h 1738203"/>
              <a:gd name="connsiteX965" fmla="*/ 5173420 w 6634280"/>
              <a:gd name="connsiteY965" fmla="*/ 969330 h 1738203"/>
              <a:gd name="connsiteX966" fmla="*/ 5176166 w 6634280"/>
              <a:gd name="connsiteY966" fmla="*/ 972076 h 1738203"/>
              <a:gd name="connsiteX967" fmla="*/ 5181658 w 6634280"/>
              <a:gd name="connsiteY967" fmla="*/ 972076 h 1738203"/>
              <a:gd name="connsiteX968" fmla="*/ 5187150 w 6634280"/>
              <a:gd name="connsiteY968" fmla="*/ 974822 h 1738203"/>
              <a:gd name="connsiteX969" fmla="*/ 5187150 w 6634280"/>
              <a:gd name="connsiteY969" fmla="*/ 980314 h 1738203"/>
              <a:gd name="connsiteX970" fmla="*/ 5184404 w 6634280"/>
              <a:gd name="connsiteY970" fmla="*/ 980314 h 1738203"/>
              <a:gd name="connsiteX971" fmla="*/ 5176166 w 6634280"/>
              <a:gd name="connsiteY971" fmla="*/ 983060 h 1738203"/>
              <a:gd name="connsiteX972" fmla="*/ 5178912 w 6634280"/>
              <a:gd name="connsiteY972" fmla="*/ 994044 h 1738203"/>
              <a:gd name="connsiteX973" fmla="*/ 5187150 w 6634280"/>
              <a:gd name="connsiteY973" fmla="*/ 999536 h 1738203"/>
              <a:gd name="connsiteX974" fmla="*/ 5189896 w 6634280"/>
              <a:gd name="connsiteY974" fmla="*/ 996790 h 1738203"/>
              <a:gd name="connsiteX975" fmla="*/ 5192642 w 6634280"/>
              <a:gd name="connsiteY975" fmla="*/ 991298 h 1738203"/>
              <a:gd name="connsiteX976" fmla="*/ 5189896 w 6634280"/>
              <a:gd name="connsiteY976" fmla="*/ 985806 h 1738203"/>
              <a:gd name="connsiteX977" fmla="*/ 5187150 w 6634280"/>
              <a:gd name="connsiteY977" fmla="*/ 983060 h 1738203"/>
              <a:gd name="connsiteX978" fmla="*/ 5198134 w 6634280"/>
              <a:gd name="connsiteY978" fmla="*/ 983060 h 1738203"/>
              <a:gd name="connsiteX979" fmla="*/ 5200880 w 6634280"/>
              <a:gd name="connsiteY979" fmla="*/ 977568 h 1738203"/>
              <a:gd name="connsiteX980" fmla="*/ 5198134 w 6634280"/>
              <a:gd name="connsiteY980" fmla="*/ 974822 h 1738203"/>
              <a:gd name="connsiteX981" fmla="*/ 5195388 w 6634280"/>
              <a:gd name="connsiteY981" fmla="*/ 969330 h 1738203"/>
              <a:gd name="connsiteX982" fmla="*/ 5195388 w 6634280"/>
              <a:gd name="connsiteY982" fmla="*/ 963838 h 1738203"/>
              <a:gd name="connsiteX983" fmla="*/ 5187150 w 6634280"/>
              <a:gd name="connsiteY983" fmla="*/ 958346 h 1738203"/>
              <a:gd name="connsiteX984" fmla="*/ 5181658 w 6634280"/>
              <a:gd name="connsiteY984" fmla="*/ 955600 h 1738203"/>
              <a:gd name="connsiteX985" fmla="*/ 856745 w 6634280"/>
              <a:gd name="connsiteY985" fmla="*/ 950108 h 1738203"/>
              <a:gd name="connsiteX986" fmla="*/ 853999 w 6634280"/>
              <a:gd name="connsiteY986" fmla="*/ 952854 h 1738203"/>
              <a:gd name="connsiteX987" fmla="*/ 856745 w 6634280"/>
              <a:gd name="connsiteY987" fmla="*/ 952854 h 1738203"/>
              <a:gd name="connsiteX988" fmla="*/ 856745 w 6634280"/>
              <a:gd name="connsiteY988" fmla="*/ 955600 h 1738203"/>
              <a:gd name="connsiteX989" fmla="*/ 859491 w 6634280"/>
              <a:gd name="connsiteY989" fmla="*/ 955600 h 1738203"/>
              <a:gd name="connsiteX990" fmla="*/ 862237 w 6634280"/>
              <a:gd name="connsiteY990" fmla="*/ 952854 h 1738203"/>
              <a:gd name="connsiteX991" fmla="*/ 862237 w 6634280"/>
              <a:gd name="connsiteY991" fmla="*/ 950108 h 1738203"/>
              <a:gd name="connsiteX992" fmla="*/ 6238859 w 6634280"/>
              <a:gd name="connsiteY992" fmla="*/ 950108 h 1738203"/>
              <a:gd name="connsiteX993" fmla="*/ 6222384 w 6634280"/>
              <a:gd name="connsiteY993" fmla="*/ 955600 h 1738203"/>
              <a:gd name="connsiteX994" fmla="*/ 6216892 w 6634280"/>
              <a:gd name="connsiteY994" fmla="*/ 961092 h 1738203"/>
              <a:gd name="connsiteX995" fmla="*/ 6211400 w 6634280"/>
              <a:gd name="connsiteY995" fmla="*/ 963838 h 1738203"/>
              <a:gd name="connsiteX996" fmla="*/ 6238859 w 6634280"/>
              <a:gd name="connsiteY996" fmla="*/ 958346 h 1738203"/>
              <a:gd name="connsiteX997" fmla="*/ 6252589 w 6634280"/>
              <a:gd name="connsiteY997" fmla="*/ 958346 h 1738203"/>
              <a:gd name="connsiteX998" fmla="*/ 6269065 w 6634280"/>
              <a:gd name="connsiteY998" fmla="*/ 958346 h 1738203"/>
              <a:gd name="connsiteX999" fmla="*/ 6263573 w 6634280"/>
              <a:gd name="connsiteY999" fmla="*/ 952854 h 1738203"/>
              <a:gd name="connsiteX1000" fmla="*/ 6258081 w 6634280"/>
              <a:gd name="connsiteY1000" fmla="*/ 950108 h 1738203"/>
              <a:gd name="connsiteX1001" fmla="*/ 6249843 w 6634280"/>
              <a:gd name="connsiteY1001" fmla="*/ 950108 h 1738203"/>
              <a:gd name="connsiteX1002" fmla="*/ 5140468 w 6634280"/>
              <a:gd name="connsiteY1002" fmla="*/ 950108 h 1738203"/>
              <a:gd name="connsiteX1003" fmla="*/ 5140468 w 6634280"/>
              <a:gd name="connsiteY1003" fmla="*/ 955600 h 1738203"/>
              <a:gd name="connsiteX1004" fmla="*/ 5148706 w 6634280"/>
              <a:gd name="connsiteY1004" fmla="*/ 955600 h 1738203"/>
              <a:gd name="connsiteX1005" fmla="*/ 5148706 w 6634280"/>
              <a:gd name="connsiteY1005" fmla="*/ 952854 h 1738203"/>
              <a:gd name="connsiteX1006" fmla="*/ 5145960 w 6634280"/>
              <a:gd name="connsiteY1006" fmla="*/ 950108 h 1738203"/>
              <a:gd name="connsiteX1007" fmla="*/ 1062694 w 6634280"/>
              <a:gd name="connsiteY1007" fmla="*/ 947362 h 1738203"/>
              <a:gd name="connsiteX1008" fmla="*/ 1062694 w 6634280"/>
              <a:gd name="connsiteY1008" fmla="*/ 950108 h 1738203"/>
              <a:gd name="connsiteX1009" fmla="*/ 1062694 w 6634280"/>
              <a:gd name="connsiteY1009" fmla="*/ 952854 h 1738203"/>
              <a:gd name="connsiteX1010" fmla="*/ 1065439 w 6634280"/>
              <a:gd name="connsiteY1010" fmla="*/ 952854 h 1738203"/>
              <a:gd name="connsiteX1011" fmla="*/ 1068185 w 6634280"/>
              <a:gd name="connsiteY1011" fmla="*/ 952854 h 1738203"/>
              <a:gd name="connsiteX1012" fmla="*/ 1068185 w 6634280"/>
              <a:gd name="connsiteY1012" fmla="*/ 950108 h 1738203"/>
              <a:gd name="connsiteX1013" fmla="*/ 1065439 w 6634280"/>
              <a:gd name="connsiteY1013" fmla="*/ 950108 h 1738203"/>
              <a:gd name="connsiteX1014" fmla="*/ 1065439 w 6634280"/>
              <a:gd name="connsiteY1014" fmla="*/ 947362 h 1738203"/>
              <a:gd name="connsiteX1015" fmla="*/ 799080 w 6634280"/>
              <a:gd name="connsiteY1015" fmla="*/ 947362 h 1738203"/>
              <a:gd name="connsiteX1016" fmla="*/ 799080 w 6634280"/>
              <a:gd name="connsiteY1016" fmla="*/ 952854 h 1738203"/>
              <a:gd name="connsiteX1017" fmla="*/ 804571 w 6634280"/>
              <a:gd name="connsiteY1017" fmla="*/ 952854 h 1738203"/>
              <a:gd name="connsiteX1018" fmla="*/ 804571 w 6634280"/>
              <a:gd name="connsiteY1018" fmla="*/ 950108 h 1738203"/>
              <a:gd name="connsiteX1019" fmla="*/ 6065863 w 6634280"/>
              <a:gd name="connsiteY1019" fmla="*/ 947362 h 1738203"/>
              <a:gd name="connsiteX1020" fmla="*/ 6068609 w 6634280"/>
              <a:gd name="connsiteY1020" fmla="*/ 952854 h 1738203"/>
              <a:gd name="connsiteX1021" fmla="*/ 6068609 w 6634280"/>
              <a:gd name="connsiteY1021" fmla="*/ 958346 h 1738203"/>
              <a:gd name="connsiteX1022" fmla="*/ 6076847 w 6634280"/>
              <a:gd name="connsiteY1022" fmla="*/ 963838 h 1738203"/>
              <a:gd name="connsiteX1023" fmla="*/ 6082339 w 6634280"/>
              <a:gd name="connsiteY1023" fmla="*/ 969330 h 1738203"/>
              <a:gd name="connsiteX1024" fmla="*/ 6082339 w 6634280"/>
              <a:gd name="connsiteY1024" fmla="*/ 974822 h 1738203"/>
              <a:gd name="connsiteX1025" fmla="*/ 6082339 w 6634280"/>
              <a:gd name="connsiteY1025" fmla="*/ 983060 h 1738203"/>
              <a:gd name="connsiteX1026" fmla="*/ 6076847 w 6634280"/>
              <a:gd name="connsiteY1026" fmla="*/ 980314 h 1738203"/>
              <a:gd name="connsiteX1027" fmla="*/ 6068609 w 6634280"/>
              <a:gd name="connsiteY1027" fmla="*/ 980314 h 1738203"/>
              <a:gd name="connsiteX1028" fmla="*/ 6060371 w 6634280"/>
              <a:gd name="connsiteY1028" fmla="*/ 983060 h 1738203"/>
              <a:gd name="connsiteX1029" fmla="*/ 6054879 w 6634280"/>
              <a:gd name="connsiteY1029" fmla="*/ 988552 h 1738203"/>
              <a:gd name="connsiteX1030" fmla="*/ 6065863 w 6634280"/>
              <a:gd name="connsiteY1030" fmla="*/ 991298 h 1738203"/>
              <a:gd name="connsiteX1031" fmla="*/ 6074101 w 6634280"/>
              <a:gd name="connsiteY1031" fmla="*/ 999536 h 1738203"/>
              <a:gd name="connsiteX1032" fmla="*/ 6076847 w 6634280"/>
              <a:gd name="connsiteY1032" fmla="*/ 1007774 h 1738203"/>
              <a:gd name="connsiteX1033" fmla="*/ 6076847 w 6634280"/>
              <a:gd name="connsiteY1033" fmla="*/ 1018758 h 1738203"/>
              <a:gd name="connsiteX1034" fmla="*/ 6079593 w 6634280"/>
              <a:gd name="connsiteY1034" fmla="*/ 1029741 h 1738203"/>
              <a:gd name="connsiteX1035" fmla="*/ 6082339 w 6634280"/>
              <a:gd name="connsiteY1035" fmla="*/ 1037979 h 1738203"/>
              <a:gd name="connsiteX1036" fmla="*/ 6090577 w 6634280"/>
              <a:gd name="connsiteY1036" fmla="*/ 1043471 h 1738203"/>
              <a:gd name="connsiteX1037" fmla="*/ 6104306 w 6634280"/>
              <a:gd name="connsiteY1037" fmla="*/ 1043471 h 1738203"/>
              <a:gd name="connsiteX1038" fmla="*/ 6104306 w 6634280"/>
              <a:gd name="connsiteY1038" fmla="*/ 1037979 h 1738203"/>
              <a:gd name="connsiteX1039" fmla="*/ 6104306 w 6634280"/>
              <a:gd name="connsiteY1039" fmla="*/ 1035233 h 1738203"/>
              <a:gd name="connsiteX1040" fmla="*/ 6096069 w 6634280"/>
              <a:gd name="connsiteY1040" fmla="*/ 1032487 h 1738203"/>
              <a:gd name="connsiteX1041" fmla="*/ 6087831 w 6634280"/>
              <a:gd name="connsiteY1041" fmla="*/ 1032487 h 1738203"/>
              <a:gd name="connsiteX1042" fmla="*/ 6085085 w 6634280"/>
              <a:gd name="connsiteY1042" fmla="*/ 1029741 h 1738203"/>
              <a:gd name="connsiteX1043" fmla="*/ 6082339 w 6634280"/>
              <a:gd name="connsiteY1043" fmla="*/ 1026996 h 1738203"/>
              <a:gd name="connsiteX1044" fmla="*/ 6093323 w 6634280"/>
              <a:gd name="connsiteY1044" fmla="*/ 1024250 h 1738203"/>
              <a:gd name="connsiteX1045" fmla="*/ 6104306 w 6634280"/>
              <a:gd name="connsiteY1045" fmla="*/ 1024250 h 1738203"/>
              <a:gd name="connsiteX1046" fmla="*/ 6123528 w 6634280"/>
              <a:gd name="connsiteY1046" fmla="*/ 1029741 h 1738203"/>
              <a:gd name="connsiteX1047" fmla="*/ 6142750 w 6634280"/>
              <a:gd name="connsiteY1047" fmla="*/ 1037979 h 1738203"/>
              <a:gd name="connsiteX1048" fmla="*/ 6150988 w 6634280"/>
              <a:gd name="connsiteY1048" fmla="*/ 1040725 h 1738203"/>
              <a:gd name="connsiteX1049" fmla="*/ 6161972 w 6634280"/>
              <a:gd name="connsiteY1049" fmla="*/ 1040725 h 1738203"/>
              <a:gd name="connsiteX1050" fmla="*/ 6172956 w 6634280"/>
              <a:gd name="connsiteY1050" fmla="*/ 1035233 h 1738203"/>
              <a:gd name="connsiteX1051" fmla="*/ 6178448 w 6634280"/>
              <a:gd name="connsiteY1051" fmla="*/ 1029741 h 1738203"/>
              <a:gd name="connsiteX1052" fmla="*/ 6189432 w 6634280"/>
              <a:gd name="connsiteY1052" fmla="*/ 1026996 h 1738203"/>
              <a:gd name="connsiteX1053" fmla="*/ 6200416 w 6634280"/>
              <a:gd name="connsiteY1053" fmla="*/ 1024250 h 1738203"/>
              <a:gd name="connsiteX1054" fmla="*/ 6208654 w 6634280"/>
              <a:gd name="connsiteY1054" fmla="*/ 1018758 h 1738203"/>
              <a:gd name="connsiteX1055" fmla="*/ 6216892 w 6634280"/>
              <a:gd name="connsiteY1055" fmla="*/ 1016012 h 1738203"/>
              <a:gd name="connsiteX1056" fmla="*/ 6227875 w 6634280"/>
              <a:gd name="connsiteY1056" fmla="*/ 1010520 h 1738203"/>
              <a:gd name="connsiteX1057" fmla="*/ 6238859 w 6634280"/>
              <a:gd name="connsiteY1057" fmla="*/ 1010520 h 1738203"/>
              <a:gd name="connsiteX1058" fmla="*/ 6249843 w 6634280"/>
              <a:gd name="connsiteY1058" fmla="*/ 1013266 h 1738203"/>
              <a:gd name="connsiteX1059" fmla="*/ 6271811 w 6634280"/>
              <a:gd name="connsiteY1059" fmla="*/ 1016012 h 1738203"/>
              <a:gd name="connsiteX1060" fmla="*/ 6293779 w 6634280"/>
              <a:gd name="connsiteY1060" fmla="*/ 1018758 h 1738203"/>
              <a:gd name="connsiteX1061" fmla="*/ 6304763 w 6634280"/>
              <a:gd name="connsiteY1061" fmla="*/ 1018758 h 1738203"/>
              <a:gd name="connsiteX1062" fmla="*/ 6315747 w 6634280"/>
              <a:gd name="connsiteY1062" fmla="*/ 1013266 h 1738203"/>
              <a:gd name="connsiteX1063" fmla="*/ 6318493 w 6634280"/>
              <a:gd name="connsiteY1063" fmla="*/ 1013266 h 1738203"/>
              <a:gd name="connsiteX1064" fmla="*/ 6310255 w 6634280"/>
              <a:gd name="connsiteY1064" fmla="*/ 1005028 h 1738203"/>
              <a:gd name="connsiteX1065" fmla="*/ 6296525 w 6634280"/>
              <a:gd name="connsiteY1065" fmla="*/ 1002282 h 1738203"/>
              <a:gd name="connsiteX1066" fmla="*/ 6280049 w 6634280"/>
              <a:gd name="connsiteY1066" fmla="*/ 999536 h 1738203"/>
              <a:gd name="connsiteX1067" fmla="*/ 6260827 w 6634280"/>
              <a:gd name="connsiteY1067" fmla="*/ 999536 h 1738203"/>
              <a:gd name="connsiteX1068" fmla="*/ 6216892 w 6634280"/>
              <a:gd name="connsiteY1068" fmla="*/ 1005028 h 1738203"/>
              <a:gd name="connsiteX1069" fmla="*/ 6175702 w 6634280"/>
              <a:gd name="connsiteY1069" fmla="*/ 1010520 h 1738203"/>
              <a:gd name="connsiteX1070" fmla="*/ 6137258 w 6634280"/>
              <a:gd name="connsiteY1070" fmla="*/ 1013266 h 1738203"/>
              <a:gd name="connsiteX1071" fmla="*/ 6120782 w 6634280"/>
              <a:gd name="connsiteY1071" fmla="*/ 1013266 h 1738203"/>
              <a:gd name="connsiteX1072" fmla="*/ 6109798 w 6634280"/>
              <a:gd name="connsiteY1072" fmla="*/ 1007774 h 1738203"/>
              <a:gd name="connsiteX1073" fmla="*/ 6101561 w 6634280"/>
              <a:gd name="connsiteY1073" fmla="*/ 999536 h 1738203"/>
              <a:gd name="connsiteX1074" fmla="*/ 6096069 w 6634280"/>
              <a:gd name="connsiteY1074" fmla="*/ 991298 h 1738203"/>
              <a:gd name="connsiteX1075" fmla="*/ 6098815 w 6634280"/>
              <a:gd name="connsiteY1075" fmla="*/ 974822 h 1738203"/>
              <a:gd name="connsiteX1076" fmla="*/ 6107052 w 6634280"/>
              <a:gd name="connsiteY1076" fmla="*/ 955600 h 1738203"/>
              <a:gd name="connsiteX1077" fmla="*/ 6087831 w 6634280"/>
              <a:gd name="connsiteY1077" fmla="*/ 950108 h 1738203"/>
              <a:gd name="connsiteX1078" fmla="*/ 1048964 w 6634280"/>
              <a:gd name="connsiteY1078" fmla="*/ 944616 h 1738203"/>
              <a:gd name="connsiteX1079" fmla="*/ 1048964 w 6634280"/>
              <a:gd name="connsiteY1079" fmla="*/ 947362 h 1738203"/>
              <a:gd name="connsiteX1080" fmla="*/ 1048964 w 6634280"/>
              <a:gd name="connsiteY1080" fmla="*/ 950108 h 1738203"/>
              <a:gd name="connsiteX1081" fmla="*/ 1048964 w 6634280"/>
              <a:gd name="connsiteY1081" fmla="*/ 955600 h 1738203"/>
              <a:gd name="connsiteX1082" fmla="*/ 1051710 w 6634280"/>
              <a:gd name="connsiteY1082" fmla="*/ 955600 h 1738203"/>
              <a:gd name="connsiteX1083" fmla="*/ 1051710 w 6634280"/>
              <a:gd name="connsiteY1083" fmla="*/ 944616 h 1738203"/>
              <a:gd name="connsiteX1084" fmla="*/ 812809 w 6634280"/>
              <a:gd name="connsiteY1084" fmla="*/ 941870 h 1738203"/>
              <a:gd name="connsiteX1085" fmla="*/ 812809 w 6634280"/>
              <a:gd name="connsiteY1085" fmla="*/ 947362 h 1738203"/>
              <a:gd name="connsiteX1086" fmla="*/ 821047 w 6634280"/>
              <a:gd name="connsiteY1086" fmla="*/ 947362 h 1738203"/>
              <a:gd name="connsiteX1087" fmla="*/ 818301 w 6634280"/>
              <a:gd name="connsiteY1087" fmla="*/ 944616 h 1738203"/>
              <a:gd name="connsiteX1088" fmla="*/ 994043 w 6634280"/>
              <a:gd name="connsiteY1088" fmla="*/ 939124 h 1738203"/>
              <a:gd name="connsiteX1089" fmla="*/ 994043 w 6634280"/>
              <a:gd name="connsiteY1089" fmla="*/ 941870 h 1738203"/>
              <a:gd name="connsiteX1090" fmla="*/ 999536 w 6634280"/>
              <a:gd name="connsiteY1090" fmla="*/ 941870 h 1738203"/>
              <a:gd name="connsiteX1091" fmla="*/ 996790 w 6634280"/>
              <a:gd name="connsiteY1091" fmla="*/ 939124 h 1738203"/>
              <a:gd name="connsiteX1092" fmla="*/ 5195388 w 6634280"/>
              <a:gd name="connsiteY1092" fmla="*/ 939124 h 1738203"/>
              <a:gd name="connsiteX1093" fmla="*/ 5195388 w 6634280"/>
              <a:gd name="connsiteY1093" fmla="*/ 944616 h 1738203"/>
              <a:gd name="connsiteX1094" fmla="*/ 5200880 w 6634280"/>
              <a:gd name="connsiteY1094" fmla="*/ 944616 h 1738203"/>
              <a:gd name="connsiteX1095" fmla="*/ 5203626 w 6634280"/>
              <a:gd name="connsiteY1095" fmla="*/ 939124 h 1738203"/>
              <a:gd name="connsiteX1096" fmla="*/ 5280513 w 6634280"/>
              <a:gd name="connsiteY1096" fmla="*/ 936378 h 1738203"/>
              <a:gd name="connsiteX1097" fmla="*/ 5277767 w 6634280"/>
              <a:gd name="connsiteY1097" fmla="*/ 941870 h 1738203"/>
              <a:gd name="connsiteX1098" fmla="*/ 5275021 w 6634280"/>
              <a:gd name="connsiteY1098" fmla="*/ 944616 h 1738203"/>
              <a:gd name="connsiteX1099" fmla="*/ 5275021 w 6634280"/>
              <a:gd name="connsiteY1099" fmla="*/ 939124 h 1738203"/>
              <a:gd name="connsiteX1100" fmla="*/ 5272275 w 6634280"/>
              <a:gd name="connsiteY1100" fmla="*/ 939124 h 1738203"/>
              <a:gd name="connsiteX1101" fmla="*/ 5269529 w 6634280"/>
              <a:gd name="connsiteY1101" fmla="*/ 939124 h 1738203"/>
              <a:gd name="connsiteX1102" fmla="*/ 5269529 w 6634280"/>
              <a:gd name="connsiteY1102" fmla="*/ 944616 h 1738203"/>
              <a:gd name="connsiteX1103" fmla="*/ 5277767 w 6634280"/>
              <a:gd name="connsiteY1103" fmla="*/ 947362 h 1738203"/>
              <a:gd name="connsiteX1104" fmla="*/ 5283259 w 6634280"/>
              <a:gd name="connsiteY1104" fmla="*/ 952854 h 1738203"/>
              <a:gd name="connsiteX1105" fmla="*/ 5288751 w 6634280"/>
              <a:gd name="connsiteY1105" fmla="*/ 952854 h 1738203"/>
              <a:gd name="connsiteX1106" fmla="*/ 5294243 w 6634280"/>
              <a:gd name="connsiteY1106" fmla="*/ 950108 h 1738203"/>
              <a:gd name="connsiteX1107" fmla="*/ 5294243 w 6634280"/>
              <a:gd name="connsiteY1107" fmla="*/ 944616 h 1738203"/>
              <a:gd name="connsiteX1108" fmla="*/ 5291497 w 6634280"/>
              <a:gd name="connsiteY1108" fmla="*/ 939124 h 1738203"/>
              <a:gd name="connsiteX1109" fmla="*/ 5288751 w 6634280"/>
              <a:gd name="connsiteY1109" fmla="*/ 936378 h 1738203"/>
              <a:gd name="connsiteX1110" fmla="*/ 5178912 w 6634280"/>
              <a:gd name="connsiteY1110" fmla="*/ 936378 h 1738203"/>
              <a:gd name="connsiteX1111" fmla="*/ 5176166 w 6634280"/>
              <a:gd name="connsiteY1111" fmla="*/ 939124 h 1738203"/>
              <a:gd name="connsiteX1112" fmla="*/ 5178912 w 6634280"/>
              <a:gd name="connsiteY1112" fmla="*/ 941870 h 1738203"/>
              <a:gd name="connsiteX1113" fmla="*/ 5181658 w 6634280"/>
              <a:gd name="connsiteY1113" fmla="*/ 944616 h 1738203"/>
              <a:gd name="connsiteX1114" fmla="*/ 5184404 w 6634280"/>
              <a:gd name="connsiteY1114" fmla="*/ 944616 h 1738203"/>
              <a:gd name="connsiteX1115" fmla="*/ 5184404 w 6634280"/>
              <a:gd name="connsiteY1115" fmla="*/ 936378 h 1738203"/>
              <a:gd name="connsiteX1116" fmla="*/ 5181658 w 6634280"/>
              <a:gd name="connsiteY1116" fmla="*/ 936378 h 1738203"/>
              <a:gd name="connsiteX1117" fmla="*/ 1315322 w 6634280"/>
              <a:gd name="connsiteY1117" fmla="*/ 933632 h 1738203"/>
              <a:gd name="connsiteX1118" fmla="*/ 1315322 w 6634280"/>
              <a:gd name="connsiteY1118" fmla="*/ 941870 h 1738203"/>
              <a:gd name="connsiteX1119" fmla="*/ 1320814 w 6634280"/>
              <a:gd name="connsiteY1119" fmla="*/ 941870 h 1738203"/>
              <a:gd name="connsiteX1120" fmla="*/ 1318068 w 6634280"/>
              <a:gd name="connsiteY1120" fmla="*/ 939124 h 1738203"/>
              <a:gd name="connsiteX1121" fmla="*/ 1062694 w 6634280"/>
              <a:gd name="connsiteY1121" fmla="*/ 933632 h 1738203"/>
              <a:gd name="connsiteX1122" fmla="*/ 1062694 w 6634280"/>
              <a:gd name="connsiteY1122" fmla="*/ 939124 h 1738203"/>
              <a:gd name="connsiteX1123" fmla="*/ 1070932 w 6634280"/>
              <a:gd name="connsiteY1123" fmla="*/ 939124 h 1738203"/>
              <a:gd name="connsiteX1124" fmla="*/ 1073678 w 6634280"/>
              <a:gd name="connsiteY1124" fmla="*/ 939124 h 1738203"/>
              <a:gd name="connsiteX1125" fmla="*/ 1073678 w 6634280"/>
              <a:gd name="connsiteY1125" fmla="*/ 936378 h 1738203"/>
              <a:gd name="connsiteX1126" fmla="*/ 1068185 w 6634280"/>
              <a:gd name="connsiteY1126" fmla="*/ 933632 h 1738203"/>
              <a:gd name="connsiteX1127" fmla="*/ 1054456 w 6634280"/>
              <a:gd name="connsiteY1127" fmla="*/ 933632 h 1738203"/>
              <a:gd name="connsiteX1128" fmla="*/ 1054456 w 6634280"/>
              <a:gd name="connsiteY1128" fmla="*/ 936378 h 1738203"/>
              <a:gd name="connsiteX1129" fmla="*/ 1057202 w 6634280"/>
              <a:gd name="connsiteY1129" fmla="*/ 939124 h 1738203"/>
              <a:gd name="connsiteX1130" fmla="*/ 1057202 w 6634280"/>
              <a:gd name="connsiteY1130" fmla="*/ 941870 h 1738203"/>
              <a:gd name="connsiteX1131" fmla="*/ 1062694 w 6634280"/>
              <a:gd name="connsiteY1131" fmla="*/ 941870 h 1738203"/>
              <a:gd name="connsiteX1132" fmla="*/ 1059948 w 6634280"/>
              <a:gd name="connsiteY1132" fmla="*/ 936378 h 1738203"/>
              <a:gd name="connsiteX1133" fmla="*/ 5956024 w 6634280"/>
              <a:gd name="connsiteY1133" fmla="*/ 930886 h 1738203"/>
              <a:gd name="connsiteX1134" fmla="*/ 5942294 w 6634280"/>
              <a:gd name="connsiteY1134" fmla="*/ 944616 h 1738203"/>
              <a:gd name="connsiteX1135" fmla="*/ 5917580 w 6634280"/>
              <a:gd name="connsiteY1135" fmla="*/ 963838 h 1738203"/>
              <a:gd name="connsiteX1136" fmla="*/ 5909342 w 6634280"/>
              <a:gd name="connsiteY1136" fmla="*/ 969330 h 1738203"/>
              <a:gd name="connsiteX1137" fmla="*/ 5903850 w 6634280"/>
              <a:gd name="connsiteY1137" fmla="*/ 974822 h 1738203"/>
              <a:gd name="connsiteX1138" fmla="*/ 5898358 w 6634280"/>
              <a:gd name="connsiteY1138" fmla="*/ 983060 h 1738203"/>
              <a:gd name="connsiteX1139" fmla="*/ 5892866 w 6634280"/>
              <a:gd name="connsiteY1139" fmla="*/ 988552 h 1738203"/>
              <a:gd name="connsiteX1140" fmla="*/ 5887374 w 6634280"/>
              <a:gd name="connsiteY1140" fmla="*/ 991298 h 1738203"/>
              <a:gd name="connsiteX1141" fmla="*/ 5879136 w 6634280"/>
              <a:gd name="connsiteY1141" fmla="*/ 994044 h 1738203"/>
              <a:gd name="connsiteX1142" fmla="*/ 5873644 w 6634280"/>
              <a:gd name="connsiteY1142" fmla="*/ 996790 h 1738203"/>
              <a:gd name="connsiteX1143" fmla="*/ 5868152 w 6634280"/>
              <a:gd name="connsiteY1143" fmla="*/ 999536 h 1738203"/>
              <a:gd name="connsiteX1144" fmla="*/ 5859914 w 6634280"/>
              <a:gd name="connsiteY1144" fmla="*/ 1010520 h 1738203"/>
              <a:gd name="connsiteX1145" fmla="*/ 5857169 w 6634280"/>
              <a:gd name="connsiteY1145" fmla="*/ 1018758 h 1738203"/>
              <a:gd name="connsiteX1146" fmla="*/ 5851677 w 6634280"/>
              <a:gd name="connsiteY1146" fmla="*/ 1029741 h 1738203"/>
              <a:gd name="connsiteX1147" fmla="*/ 5846185 w 6634280"/>
              <a:gd name="connsiteY1147" fmla="*/ 1035233 h 1738203"/>
              <a:gd name="connsiteX1148" fmla="*/ 5835201 w 6634280"/>
              <a:gd name="connsiteY1148" fmla="*/ 1040725 h 1738203"/>
              <a:gd name="connsiteX1149" fmla="*/ 5821471 w 6634280"/>
              <a:gd name="connsiteY1149" fmla="*/ 1043471 h 1738203"/>
              <a:gd name="connsiteX1150" fmla="*/ 5796757 w 6634280"/>
              <a:gd name="connsiteY1150" fmla="*/ 1048963 h 1738203"/>
              <a:gd name="connsiteX1151" fmla="*/ 5788519 w 6634280"/>
              <a:gd name="connsiteY1151" fmla="*/ 1051709 h 1738203"/>
              <a:gd name="connsiteX1152" fmla="*/ 5785773 w 6634280"/>
              <a:gd name="connsiteY1152" fmla="*/ 1057201 h 1738203"/>
              <a:gd name="connsiteX1153" fmla="*/ 5788519 w 6634280"/>
              <a:gd name="connsiteY1153" fmla="*/ 1065439 h 1738203"/>
              <a:gd name="connsiteX1154" fmla="*/ 5799503 w 6634280"/>
              <a:gd name="connsiteY1154" fmla="*/ 1076423 h 1738203"/>
              <a:gd name="connsiteX1155" fmla="*/ 5796757 w 6634280"/>
              <a:gd name="connsiteY1155" fmla="*/ 1079169 h 1738203"/>
              <a:gd name="connsiteX1156" fmla="*/ 5799503 w 6634280"/>
              <a:gd name="connsiteY1156" fmla="*/ 1079169 h 1738203"/>
              <a:gd name="connsiteX1157" fmla="*/ 5799503 w 6634280"/>
              <a:gd name="connsiteY1157" fmla="*/ 1076423 h 1738203"/>
              <a:gd name="connsiteX1158" fmla="*/ 5804995 w 6634280"/>
              <a:gd name="connsiteY1158" fmla="*/ 1079169 h 1738203"/>
              <a:gd name="connsiteX1159" fmla="*/ 5810487 w 6634280"/>
              <a:gd name="connsiteY1159" fmla="*/ 1079169 h 1738203"/>
              <a:gd name="connsiteX1160" fmla="*/ 5812318 w 6634280"/>
              <a:gd name="connsiteY1160" fmla="*/ 1077949 h 1738203"/>
              <a:gd name="connsiteX1161" fmla="*/ 5807741 w 6634280"/>
              <a:gd name="connsiteY1161" fmla="*/ 1076423 h 1738203"/>
              <a:gd name="connsiteX1162" fmla="*/ 5813942 w 6634280"/>
              <a:gd name="connsiteY1162" fmla="*/ 1076866 h 1738203"/>
              <a:gd name="connsiteX1163" fmla="*/ 5818725 w 6634280"/>
              <a:gd name="connsiteY1163" fmla="*/ 1073677 h 1738203"/>
              <a:gd name="connsiteX1164" fmla="*/ 5826963 w 6634280"/>
              <a:gd name="connsiteY1164" fmla="*/ 1068185 h 1738203"/>
              <a:gd name="connsiteX1165" fmla="*/ 5835201 w 6634280"/>
              <a:gd name="connsiteY1165" fmla="*/ 1062693 h 1738203"/>
              <a:gd name="connsiteX1166" fmla="*/ 5835201 w 6634280"/>
              <a:gd name="connsiteY1166" fmla="*/ 1065439 h 1738203"/>
              <a:gd name="connsiteX1167" fmla="*/ 5837947 w 6634280"/>
              <a:gd name="connsiteY1167" fmla="*/ 1065439 h 1738203"/>
              <a:gd name="connsiteX1168" fmla="*/ 5837947 w 6634280"/>
              <a:gd name="connsiteY1168" fmla="*/ 1062693 h 1738203"/>
              <a:gd name="connsiteX1169" fmla="*/ 5843439 w 6634280"/>
              <a:gd name="connsiteY1169" fmla="*/ 1054455 h 1738203"/>
              <a:gd name="connsiteX1170" fmla="*/ 5846185 w 6634280"/>
              <a:gd name="connsiteY1170" fmla="*/ 1051709 h 1738203"/>
              <a:gd name="connsiteX1171" fmla="*/ 5851677 w 6634280"/>
              <a:gd name="connsiteY1171" fmla="*/ 1048963 h 1738203"/>
              <a:gd name="connsiteX1172" fmla="*/ 5857169 w 6634280"/>
              <a:gd name="connsiteY1172" fmla="*/ 1046217 h 1738203"/>
              <a:gd name="connsiteX1173" fmla="*/ 5890120 w 6634280"/>
              <a:gd name="connsiteY1173" fmla="*/ 1046217 h 1738203"/>
              <a:gd name="connsiteX1174" fmla="*/ 5906596 w 6634280"/>
              <a:gd name="connsiteY1174" fmla="*/ 1043471 h 1738203"/>
              <a:gd name="connsiteX1175" fmla="*/ 5923072 w 6634280"/>
              <a:gd name="connsiteY1175" fmla="*/ 1040725 h 1738203"/>
              <a:gd name="connsiteX1176" fmla="*/ 5953278 w 6634280"/>
              <a:gd name="connsiteY1176" fmla="*/ 1026996 h 1738203"/>
              <a:gd name="connsiteX1177" fmla="*/ 5983483 w 6634280"/>
              <a:gd name="connsiteY1177" fmla="*/ 1016012 h 1738203"/>
              <a:gd name="connsiteX1178" fmla="*/ 6008197 w 6634280"/>
              <a:gd name="connsiteY1178" fmla="*/ 1007774 h 1738203"/>
              <a:gd name="connsiteX1179" fmla="*/ 6016435 w 6634280"/>
              <a:gd name="connsiteY1179" fmla="*/ 1005028 h 1738203"/>
              <a:gd name="connsiteX1180" fmla="*/ 6024673 w 6634280"/>
              <a:gd name="connsiteY1180" fmla="*/ 1007774 h 1738203"/>
              <a:gd name="connsiteX1181" fmla="*/ 6038403 w 6634280"/>
              <a:gd name="connsiteY1181" fmla="*/ 1013266 h 1738203"/>
              <a:gd name="connsiteX1182" fmla="*/ 6052133 w 6634280"/>
              <a:gd name="connsiteY1182" fmla="*/ 1021504 h 1738203"/>
              <a:gd name="connsiteX1183" fmla="*/ 6065863 w 6634280"/>
              <a:gd name="connsiteY1183" fmla="*/ 1032487 h 1738203"/>
              <a:gd name="connsiteX1184" fmla="*/ 6065863 w 6634280"/>
              <a:gd name="connsiteY1184" fmla="*/ 1018758 h 1738203"/>
              <a:gd name="connsiteX1185" fmla="*/ 6063117 w 6634280"/>
              <a:gd name="connsiteY1185" fmla="*/ 1010520 h 1738203"/>
              <a:gd name="connsiteX1186" fmla="*/ 6054879 w 6634280"/>
              <a:gd name="connsiteY1186" fmla="*/ 1005028 h 1738203"/>
              <a:gd name="connsiteX1187" fmla="*/ 6043895 w 6634280"/>
              <a:gd name="connsiteY1187" fmla="*/ 999536 h 1738203"/>
              <a:gd name="connsiteX1188" fmla="*/ 6019181 w 6634280"/>
              <a:gd name="connsiteY1188" fmla="*/ 988552 h 1738203"/>
              <a:gd name="connsiteX1189" fmla="*/ 6010943 w 6634280"/>
              <a:gd name="connsiteY1189" fmla="*/ 983060 h 1738203"/>
              <a:gd name="connsiteX1190" fmla="*/ 6005451 w 6634280"/>
              <a:gd name="connsiteY1190" fmla="*/ 977568 h 1738203"/>
              <a:gd name="connsiteX1191" fmla="*/ 6005451 w 6634280"/>
              <a:gd name="connsiteY1191" fmla="*/ 972076 h 1738203"/>
              <a:gd name="connsiteX1192" fmla="*/ 6002705 w 6634280"/>
              <a:gd name="connsiteY1192" fmla="*/ 972076 h 1738203"/>
              <a:gd name="connsiteX1193" fmla="*/ 5991721 w 6634280"/>
              <a:gd name="connsiteY1193" fmla="*/ 969330 h 1738203"/>
              <a:gd name="connsiteX1194" fmla="*/ 5986229 w 6634280"/>
              <a:gd name="connsiteY1194" fmla="*/ 963838 h 1738203"/>
              <a:gd name="connsiteX1195" fmla="*/ 5980738 w 6634280"/>
              <a:gd name="connsiteY1195" fmla="*/ 958346 h 1738203"/>
              <a:gd name="connsiteX1196" fmla="*/ 5972500 w 6634280"/>
              <a:gd name="connsiteY1196" fmla="*/ 944616 h 1738203"/>
              <a:gd name="connsiteX1197" fmla="*/ 5967008 w 6634280"/>
              <a:gd name="connsiteY1197" fmla="*/ 933632 h 1738203"/>
              <a:gd name="connsiteX1198" fmla="*/ 5961516 w 6634280"/>
              <a:gd name="connsiteY1198" fmla="*/ 930886 h 1738203"/>
              <a:gd name="connsiteX1199" fmla="*/ 1340038 w 6634280"/>
              <a:gd name="connsiteY1199" fmla="*/ 928140 h 1738203"/>
              <a:gd name="connsiteX1200" fmla="*/ 1340038 w 6634280"/>
              <a:gd name="connsiteY1200" fmla="*/ 936378 h 1738203"/>
              <a:gd name="connsiteX1201" fmla="*/ 1345529 w 6634280"/>
              <a:gd name="connsiteY1201" fmla="*/ 936378 h 1738203"/>
              <a:gd name="connsiteX1202" fmla="*/ 1348275 w 6634280"/>
              <a:gd name="connsiteY1202" fmla="*/ 933632 h 1738203"/>
              <a:gd name="connsiteX1203" fmla="*/ 1345529 w 6634280"/>
              <a:gd name="connsiteY1203" fmla="*/ 930886 h 1738203"/>
              <a:gd name="connsiteX1204" fmla="*/ 6109798 w 6634280"/>
              <a:gd name="connsiteY1204" fmla="*/ 925394 h 1738203"/>
              <a:gd name="connsiteX1205" fmla="*/ 6109798 w 6634280"/>
              <a:gd name="connsiteY1205" fmla="*/ 930886 h 1738203"/>
              <a:gd name="connsiteX1206" fmla="*/ 6115290 w 6634280"/>
              <a:gd name="connsiteY1206" fmla="*/ 930886 h 1738203"/>
              <a:gd name="connsiteX1207" fmla="*/ 6118036 w 6634280"/>
              <a:gd name="connsiteY1207" fmla="*/ 925394 h 1738203"/>
              <a:gd name="connsiteX1208" fmla="*/ 5371131 w 6634280"/>
              <a:gd name="connsiteY1208" fmla="*/ 925394 h 1738203"/>
              <a:gd name="connsiteX1209" fmla="*/ 5371131 w 6634280"/>
              <a:gd name="connsiteY1209" fmla="*/ 928140 h 1738203"/>
              <a:gd name="connsiteX1210" fmla="*/ 5373876 w 6634280"/>
              <a:gd name="connsiteY1210" fmla="*/ 930886 h 1738203"/>
              <a:gd name="connsiteX1211" fmla="*/ 5376622 w 6634280"/>
              <a:gd name="connsiteY1211" fmla="*/ 933632 h 1738203"/>
              <a:gd name="connsiteX1212" fmla="*/ 5382114 w 6634280"/>
              <a:gd name="connsiteY1212" fmla="*/ 933632 h 1738203"/>
              <a:gd name="connsiteX1213" fmla="*/ 5382114 w 6634280"/>
              <a:gd name="connsiteY1213" fmla="*/ 930886 h 1738203"/>
              <a:gd name="connsiteX1214" fmla="*/ 5382114 w 6634280"/>
              <a:gd name="connsiteY1214" fmla="*/ 928140 h 1738203"/>
              <a:gd name="connsiteX1215" fmla="*/ 5379368 w 6634280"/>
              <a:gd name="connsiteY1215" fmla="*/ 925394 h 1738203"/>
              <a:gd name="connsiteX1216" fmla="*/ 5121247 w 6634280"/>
              <a:gd name="connsiteY1216" fmla="*/ 925394 h 1738203"/>
              <a:gd name="connsiteX1217" fmla="*/ 5118501 w 6634280"/>
              <a:gd name="connsiteY1217" fmla="*/ 928140 h 1738203"/>
              <a:gd name="connsiteX1218" fmla="*/ 5121247 w 6634280"/>
              <a:gd name="connsiteY1218" fmla="*/ 930886 h 1738203"/>
              <a:gd name="connsiteX1219" fmla="*/ 5123993 w 6634280"/>
              <a:gd name="connsiteY1219" fmla="*/ 930886 h 1738203"/>
              <a:gd name="connsiteX1220" fmla="*/ 5126739 w 6634280"/>
              <a:gd name="connsiteY1220" fmla="*/ 928140 h 1738203"/>
              <a:gd name="connsiteX1221" fmla="*/ 5123993 w 6634280"/>
              <a:gd name="connsiteY1221" fmla="*/ 925394 h 1738203"/>
              <a:gd name="connsiteX1222" fmla="*/ 966584 w 6634280"/>
              <a:gd name="connsiteY1222" fmla="*/ 919902 h 1738203"/>
              <a:gd name="connsiteX1223" fmla="*/ 966584 w 6634280"/>
              <a:gd name="connsiteY1223" fmla="*/ 922648 h 1738203"/>
              <a:gd name="connsiteX1224" fmla="*/ 963838 w 6634280"/>
              <a:gd name="connsiteY1224" fmla="*/ 922648 h 1738203"/>
              <a:gd name="connsiteX1225" fmla="*/ 963838 w 6634280"/>
              <a:gd name="connsiteY1225" fmla="*/ 925394 h 1738203"/>
              <a:gd name="connsiteX1226" fmla="*/ 969330 w 6634280"/>
              <a:gd name="connsiteY1226" fmla="*/ 925394 h 1738203"/>
              <a:gd name="connsiteX1227" fmla="*/ 972076 w 6634280"/>
              <a:gd name="connsiteY1227" fmla="*/ 925394 h 1738203"/>
              <a:gd name="connsiteX1228" fmla="*/ 974822 w 6634280"/>
              <a:gd name="connsiteY1228" fmla="*/ 925394 h 1738203"/>
              <a:gd name="connsiteX1229" fmla="*/ 974822 w 6634280"/>
              <a:gd name="connsiteY1229" fmla="*/ 922648 h 1738203"/>
              <a:gd name="connsiteX1230" fmla="*/ 972076 w 6634280"/>
              <a:gd name="connsiteY1230" fmla="*/ 922648 h 1738203"/>
              <a:gd name="connsiteX1231" fmla="*/ 6293779 w 6634280"/>
              <a:gd name="connsiteY1231" fmla="*/ 917156 h 1738203"/>
              <a:gd name="connsiteX1232" fmla="*/ 6293779 w 6634280"/>
              <a:gd name="connsiteY1232" fmla="*/ 925394 h 1738203"/>
              <a:gd name="connsiteX1233" fmla="*/ 6296525 w 6634280"/>
              <a:gd name="connsiteY1233" fmla="*/ 925394 h 1738203"/>
              <a:gd name="connsiteX1234" fmla="*/ 6296525 w 6634280"/>
              <a:gd name="connsiteY1234" fmla="*/ 919902 h 1738203"/>
              <a:gd name="connsiteX1235" fmla="*/ 5445272 w 6634280"/>
              <a:gd name="connsiteY1235" fmla="*/ 917156 h 1738203"/>
              <a:gd name="connsiteX1236" fmla="*/ 5445272 w 6634280"/>
              <a:gd name="connsiteY1236" fmla="*/ 922648 h 1738203"/>
              <a:gd name="connsiteX1237" fmla="*/ 5450764 w 6634280"/>
              <a:gd name="connsiteY1237" fmla="*/ 922648 h 1738203"/>
              <a:gd name="connsiteX1238" fmla="*/ 5453510 w 6634280"/>
              <a:gd name="connsiteY1238" fmla="*/ 925394 h 1738203"/>
              <a:gd name="connsiteX1239" fmla="*/ 5450764 w 6634280"/>
              <a:gd name="connsiteY1239" fmla="*/ 919902 h 1738203"/>
              <a:gd name="connsiteX1240" fmla="*/ 5239324 w 6634280"/>
              <a:gd name="connsiteY1240" fmla="*/ 917156 h 1738203"/>
              <a:gd name="connsiteX1241" fmla="*/ 5236578 w 6634280"/>
              <a:gd name="connsiteY1241" fmla="*/ 925394 h 1738203"/>
              <a:gd name="connsiteX1242" fmla="*/ 5236578 w 6634280"/>
              <a:gd name="connsiteY1242" fmla="*/ 930886 h 1738203"/>
              <a:gd name="connsiteX1243" fmla="*/ 5239324 w 6634280"/>
              <a:gd name="connsiteY1243" fmla="*/ 936378 h 1738203"/>
              <a:gd name="connsiteX1244" fmla="*/ 5244816 w 6634280"/>
              <a:gd name="connsiteY1244" fmla="*/ 939124 h 1738203"/>
              <a:gd name="connsiteX1245" fmla="*/ 5244816 w 6634280"/>
              <a:gd name="connsiteY1245" fmla="*/ 930886 h 1738203"/>
              <a:gd name="connsiteX1246" fmla="*/ 5242070 w 6634280"/>
              <a:gd name="connsiteY1246" fmla="*/ 925394 h 1738203"/>
              <a:gd name="connsiteX1247" fmla="*/ 5247562 w 6634280"/>
              <a:gd name="connsiteY1247" fmla="*/ 925394 h 1738203"/>
              <a:gd name="connsiteX1248" fmla="*/ 5247562 w 6634280"/>
              <a:gd name="connsiteY1248" fmla="*/ 917156 h 1738203"/>
              <a:gd name="connsiteX1249" fmla="*/ 5118501 w 6634280"/>
              <a:gd name="connsiteY1249" fmla="*/ 917156 h 1738203"/>
              <a:gd name="connsiteX1250" fmla="*/ 5118501 w 6634280"/>
              <a:gd name="connsiteY1250" fmla="*/ 919902 h 1738203"/>
              <a:gd name="connsiteX1251" fmla="*/ 5123993 w 6634280"/>
              <a:gd name="connsiteY1251" fmla="*/ 922648 h 1738203"/>
              <a:gd name="connsiteX1252" fmla="*/ 5123993 w 6634280"/>
              <a:gd name="connsiteY1252" fmla="*/ 917156 h 1738203"/>
              <a:gd name="connsiteX1253" fmla="*/ 5082803 w 6634280"/>
              <a:gd name="connsiteY1253" fmla="*/ 917156 h 1738203"/>
              <a:gd name="connsiteX1254" fmla="*/ 5085549 w 6634280"/>
              <a:gd name="connsiteY1254" fmla="*/ 922648 h 1738203"/>
              <a:gd name="connsiteX1255" fmla="*/ 5088295 w 6634280"/>
              <a:gd name="connsiteY1255" fmla="*/ 928140 h 1738203"/>
              <a:gd name="connsiteX1256" fmla="*/ 5091041 w 6634280"/>
              <a:gd name="connsiteY1256" fmla="*/ 930886 h 1738203"/>
              <a:gd name="connsiteX1257" fmla="*/ 5093787 w 6634280"/>
              <a:gd name="connsiteY1257" fmla="*/ 936378 h 1738203"/>
              <a:gd name="connsiteX1258" fmla="*/ 5091041 w 6634280"/>
              <a:gd name="connsiteY1258" fmla="*/ 939124 h 1738203"/>
              <a:gd name="connsiteX1259" fmla="*/ 5091041 w 6634280"/>
              <a:gd name="connsiteY1259" fmla="*/ 941870 h 1738203"/>
              <a:gd name="connsiteX1260" fmla="*/ 5093787 w 6634280"/>
              <a:gd name="connsiteY1260" fmla="*/ 947362 h 1738203"/>
              <a:gd name="connsiteX1261" fmla="*/ 5107517 w 6634280"/>
              <a:gd name="connsiteY1261" fmla="*/ 947362 h 1738203"/>
              <a:gd name="connsiteX1262" fmla="*/ 5110263 w 6634280"/>
              <a:gd name="connsiteY1262" fmla="*/ 955600 h 1738203"/>
              <a:gd name="connsiteX1263" fmla="*/ 5113009 w 6634280"/>
              <a:gd name="connsiteY1263" fmla="*/ 961092 h 1738203"/>
              <a:gd name="connsiteX1264" fmla="*/ 5118501 w 6634280"/>
              <a:gd name="connsiteY1264" fmla="*/ 961092 h 1738203"/>
              <a:gd name="connsiteX1265" fmla="*/ 5118501 w 6634280"/>
              <a:gd name="connsiteY1265" fmla="*/ 955600 h 1738203"/>
              <a:gd name="connsiteX1266" fmla="*/ 5118501 w 6634280"/>
              <a:gd name="connsiteY1266" fmla="*/ 952854 h 1738203"/>
              <a:gd name="connsiteX1267" fmla="*/ 5118501 w 6634280"/>
              <a:gd name="connsiteY1267" fmla="*/ 950108 h 1738203"/>
              <a:gd name="connsiteX1268" fmla="*/ 5118501 w 6634280"/>
              <a:gd name="connsiteY1268" fmla="*/ 944616 h 1738203"/>
              <a:gd name="connsiteX1269" fmla="*/ 5115755 w 6634280"/>
              <a:gd name="connsiteY1269" fmla="*/ 944616 h 1738203"/>
              <a:gd name="connsiteX1270" fmla="*/ 5113009 w 6634280"/>
              <a:gd name="connsiteY1270" fmla="*/ 944616 h 1738203"/>
              <a:gd name="connsiteX1271" fmla="*/ 5104771 w 6634280"/>
              <a:gd name="connsiteY1271" fmla="*/ 944616 h 1738203"/>
              <a:gd name="connsiteX1272" fmla="*/ 5104771 w 6634280"/>
              <a:gd name="connsiteY1272" fmla="*/ 941870 h 1738203"/>
              <a:gd name="connsiteX1273" fmla="*/ 5102025 w 6634280"/>
              <a:gd name="connsiteY1273" fmla="*/ 939124 h 1738203"/>
              <a:gd name="connsiteX1274" fmla="*/ 5102025 w 6634280"/>
              <a:gd name="connsiteY1274" fmla="*/ 936378 h 1738203"/>
              <a:gd name="connsiteX1275" fmla="*/ 5102025 w 6634280"/>
              <a:gd name="connsiteY1275" fmla="*/ 930886 h 1738203"/>
              <a:gd name="connsiteX1276" fmla="*/ 5102025 w 6634280"/>
              <a:gd name="connsiteY1276" fmla="*/ 928140 h 1738203"/>
              <a:gd name="connsiteX1277" fmla="*/ 5096533 w 6634280"/>
              <a:gd name="connsiteY1277" fmla="*/ 925394 h 1738203"/>
              <a:gd name="connsiteX1278" fmla="*/ 5091041 w 6634280"/>
              <a:gd name="connsiteY1278" fmla="*/ 922648 h 1738203"/>
              <a:gd name="connsiteX1279" fmla="*/ 1263149 w 6634280"/>
              <a:gd name="connsiteY1279" fmla="*/ 911664 h 1738203"/>
              <a:gd name="connsiteX1280" fmla="*/ 1263149 w 6634280"/>
              <a:gd name="connsiteY1280" fmla="*/ 917156 h 1738203"/>
              <a:gd name="connsiteX1281" fmla="*/ 1263149 w 6634280"/>
              <a:gd name="connsiteY1281" fmla="*/ 922648 h 1738203"/>
              <a:gd name="connsiteX1282" fmla="*/ 1271389 w 6634280"/>
              <a:gd name="connsiteY1282" fmla="*/ 925394 h 1738203"/>
              <a:gd name="connsiteX1283" fmla="*/ 1276880 w 6634280"/>
              <a:gd name="connsiteY1283" fmla="*/ 922648 h 1738203"/>
              <a:gd name="connsiteX1284" fmla="*/ 1279625 w 6634280"/>
              <a:gd name="connsiteY1284" fmla="*/ 922648 h 1738203"/>
              <a:gd name="connsiteX1285" fmla="*/ 1282371 w 6634280"/>
              <a:gd name="connsiteY1285" fmla="*/ 917156 h 1738203"/>
              <a:gd name="connsiteX1286" fmla="*/ 1279625 w 6634280"/>
              <a:gd name="connsiteY1286" fmla="*/ 917156 h 1738203"/>
              <a:gd name="connsiteX1287" fmla="*/ 1279625 w 6634280"/>
              <a:gd name="connsiteY1287" fmla="*/ 914410 h 1738203"/>
              <a:gd name="connsiteX1288" fmla="*/ 1279625 w 6634280"/>
              <a:gd name="connsiteY1288" fmla="*/ 911664 h 1738203"/>
              <a:gd name="connsiteX1289" fmla="*/ 5102025 w 6634280"/>
              <a:gd name="connsiteY1289" fmla="*/ 911664 h 1738203"/>
              <a:gd name="connsiteX1290" fmla="*/ 5102025 w 6634280"/>
              <a:gd name="connsiteY1290" fmla="*/ 917156 h 1738203"/>
              <a:gd name="connsiteX1291" fmla="*/ 5104771 w 6634280"/>
              <a:gd name="connsiteY1291" fmla="*/ 919902 h 1738203"/>
              <a:gd name="connsiteX1292" fmla="*/ 5115755 w 6634280"/>
              <a:gd name="connsiteY1292" fmla="*/ 922648 h 1738203"/>
              <a:gd name="connsiteX1293" fmla="*/ 5115755 w 6634280"/>
              <a:gd name="connsiteY1293" fmla="*/ 917156 h 1738203"/>
              <a:gd name="connsiteX1294" fmla="*/ 5110263 w 6634280"/>
              <a:gd name="connsiteY1294" fmla="*/ 917156 h 1738203"/>
              <a:gd name="connsiteX1295" fmla="*/ 5107517 w 6634280"/>
              <a:gd name="connsiteY1295" fmla="*/ 914410 h 1738203"/>
              <a:gd name="connsiteX1296" fmla="*/ 5104771 w 6634280"/>
              <a:gd name="connsiteY1296" fmla="*/ 911664 h 1738203"/>
              <a:gd name="connsiteX1297" fmla="*/ 6024673 w 6634280"/>
              <a:gd name="connsiteY1297" fmla="*/ 906172 h 1738203"/>
              <a:gd name="connsiteX1298" fmla="*/ 6024673 w 6634280"/>
              <a:gd name="connsiteY1298" fmla="*/ 908918 h 1738203"/>
              <a:gd name="connsiteX1299" fmla="*/ 6030165 w 6634280"/>
              <a:gd name="connsiteY1299" fmla="*/ 908918 h 1738203"/>
              <a:gd name="connsiteX1300" fmla="*/ 6032911 w 6634280"/>
              <a:gd name="connsiteY1300" fmla="*/ 908918 h 1738203"/>
              <a:gd name="connsiteX1301" fmla="*/ 6032911 w 6634280"/>
              <a:gd name="connsiteY1301" fmla="*/ 906172 h 1738203"/>
              <a:gd name="connsiteX1302" fmla="*/ 6030165 w 6634280"/>
              <a:gd name="connsiteY1302" fmla="*/ 906172 h 1738203"/>
              <a:gd name="connsiteX1303" fmla="*/ 6027419 w 6634280"/>
              <a:gd name="connsiteY1303" fmla="*/ 906172 h 1738203"/>
              <a:gd name="connsiteX1304" fmla="*/ 5708886 w 6634280"/>
              <a:gd name="connsiteY1304" fmla="*/ 906172 h 1738203"/>
              <a:gd name="connsiteX1305" fmla="*/ 5708886 w 6634280"/>
              <a:gd name="connsiteY1305" fmla="*/ 914410 h 1738203"/>
              <a:gd name="connsiteX1306" fmla="*/ 5714378 w 6634280"/>
              <a:gd name="connsiteY1306" fmla="*/ 914410 h 1738203"/>
              <a:gd name="connsiteX1307" fmla="*/ 5717124 w 6634280"/>
              <a:gd name="connsiteY1307" fmla="*/ 908918 h 1738203"/>
              <a:gd name="connsiteX1308" fmla="*/ 5714378 w 6634280"/>
              <a:gd name="connsiteY1308" fmla="*/ 908918 h 1738203"/>
              <a:gd name="connsiteX1309" fmla="*/ 5165182 w 6634280"/>
              <a:gd name="connsiteY1309" fmla="*/ 906172 h 1738203"/>
              <a:gd name="connsiteX1310" fmla="*/ 5162436 w 6634280"/>
              <a:gd name="connsiteY1310" fmla="*/ 908918 h 1738203"/>
              <a:gd name="connsiteX1311" fmla="*/ 5159690 w 6634280"/>
              <a:gd name="connsiteY1311" fmla="*/ 908918 h 1738203"/>
              <a:gd name="connsiteX1312" fmla="*/ 5159690 w 6634280"/>
              <a:gd name="connsiteY1312" fmla="*/ 917156 h 1738203"/>
              <a:gd name="connsiteX1313" fmla="*/ 5165182 w 6634280"/>
              <a:gd name="connsiteY1313" fmla="*/ 917156 h 1738203"/>
              <a:gd name="connsiteX1314" fmla="*/ 5167928 w 6634280"/>
              <a:gd name="connsiteY1314" fmla="*/ 911664 h 1738203"/>
              <a:gd name="connsiteX1315" fmla="*/ 810063 w 6634280"/>
              <a:gd name="connsiteY1315" fmla="*/ 906172 h 1738203"/>
              <a:gd name="connsiteX1316" fmla="*/ 807317 w 6634280"/>
              <a:gd name="connsiteY1316" fmla="*/ 911664 h 1738203"/>
              <a:gd name="connsiteX1317" fmla="*/ 804571 w 6634280"/>
              <a:gd name="connsiteY1317" fmla="*/ 914410 h 1738203"/>
              <a:gd name="connsiteX1318" fmla="*/ 801825 w 6634280"/>
              <a:gd name="connsiteY1318" fmla="*/ 917156 h 1738203"/>
              <a:gd name="connsiteX1319" fmla="*/ 799080 w 6634280"/>
              <a:gd name="connsiteY1319" fmla="*/ 919902 h 1738203"/>
              <a:gd name="connsiteX1320" fmla="*/ 804571 w 6634280"/>
              <a:gd name="connsiteY1320" fmla="*/ 919902 h 1738203"/>
              <a:gd name="connsiteX1321" fmla="*/ 807317 w 6634280"/>
              <a:gd name="connsiteY1321" fmla="*/ 917156 h 1738203"/>
              <a:gd name="connsiteX1322" fmla="*/ 810063 w 6634280"/>
              <a:gd name="connsiteY1322" fmla="*/ 914410 h 1738203"/>
              <a:gd name="connsiteX1323" fmla="*/ 812809 w 6634280"/>
              <a:gd name="connsiteY1323" fmla="*/ 914410 h 1738203"/>
              <a:gd name="connsiteX1324" fmla="*/ 812809 w 6634280"/>
              <a:gd name="connsiteY1324" fmla="*/ 908918 h 1738203"/>
              <a:gd name="connsiteX1325" fmla="*/ 5791265 w 6634280"/>
              <a:gd name="connsiteY1325" fmla="*/ 900680 h 1738203"/>
              <a:gd name="connsiteX1326" fmla="*/ 5791265 w 6634280"/>
              <a:gd name="connsiteY1326" fmla="*/ 903426 h 1738203"/>
              <a:gd name="connsiteX1327" fmla="*/ 5788519 w 6634280"/>
              <a:gd name="connsiteY1327" fmla="*/ 906172 h 1738203"/>
              <a:gd name="connsiteX1328" fmla="*/ 5791265 w 6634280"/>
              <a:gd name="connsiteY1328" fmla="*/ 906172 h 1738203"/>
              <a:gd name="connsiteX1329" fmla="*/ 5794011 w 6634280"/>
              <a:gd name="connsiteY1329" fmla="*/ 906172 h 1738203"/>
              <a:gd name="connsiteX1330" fmla="*/ 5796757 w 6634280"/>
              <a:gd name="connsiteY1330" fmla="*/ 903426 h 1738203"/>
              <a:gd name="connsiteX1331" fmla="*/ 5794011 w 6634280"/>
              <a:gd name="connsiteY1331" fmla="*/ 903426 h 1738203"/>
              <a:gd name="connsiteX1332" fmla="*/ 5794011 w 6634280"/>
              <a:gd name="connsiteY1332" fmla="*/ 900680 h 1738203"/>
              <a:gd name="connsiteX1333" fmla="*/ 903426 w 6634280"/>
              <a:gd name="connsiteY1333" fmla="*/ 900680 h 1738203"/>
              <a:gd name="connsiteX1334" fmla="*/ 895189 w 6634280"/>
              <a:gd name="connsiteY1334" fmla="*/ 903426 h 1738203"/>
              <a:gd name="connsiteX1335" fmla="*/ 895189 w 6634280"/>
              <a:gd name="connsiteY1335" fmla="*/ 911664 h 1738203"/>
              <a:gd name="connsiteX1336" fmla="*/ 903426 w 6634280"/>
              <a:gd name="connsiteY1336" fmla="*/ 911664 h 1738203"/>
              <a:gd name="connsiteX1337" fmla="*/ 903426 w 6634280"/>
              <a:gd name="connsiteY1337" fmla="*/ 908918 h 1738203"/>
              <a:gd name="connsiteX1338" fmla="*/ 908919 w 6634280"/>
              <a:gd name="connsiteY1338" fmla="*/ 906172 h 1738203"/>
              <a:gd name="connsiteX1339" fmla="*/ 911664 w 6634280"/>
              <a:gd name="connsiteY1339" fmla="*/ 906172 h 1738203"/>
              <a:gd name="connsiteX1340" fmla="*/ 911664 w 6634280"/>
              <a:gd name="connsiteY1340" fmla="*/ 903426 h 1738203"/>
              <a:gd name="connsiteX1341" fmla="*/ 1556969 w 6634280"/>
              <a:gd name="connsiteY1341" fmla="*/ 895188 h 1738203"/>
              <a:gd name="connsiteX1342" fmla="*/ 1565206 w 6634280"/>
              <a:gd name="connsiteY1342" fmla="*/ 897934 h 1738203"/>
              <a:gd name="connsiteX1343" fmla="*/ 1573445 w 6634280"/>
              <a:gd name="connsiteY1343" fmla="*/ 897934 h 1738203"/>
              <a:gd name="connsiteX1344" fmla="*/ 1573445 w 6634280"/>
              <a:gd name="connsiteY1344" fmla="*/ 914410 h 1738203"/>
              <a:gd name="connsiteX1345" fmla="*/ 1559715 w 6634280"/>
              <a:gd name="connsiteY1345" fmla="*/ 914410 h 1738203"/>
              <a:gd name="connsiteX1346" fmla="*/ 1562461 w 6634280"/>
              <a:gd name="connsiteY1346" fmla="*/ 903426 h 1738203"/>
              <a:gd name="connsiteX1347" fmla="*/ 1559715 w 6634280"/>
              <a:gd name="connsiteY1347" fmla="*/ 903426 h 1738203"/>
              <a:gd name="connsiteX1348" fmla="*/ 1556969 w 6634280"/>
              <a:gd name="connsiteY1348" fmla="*/ 900680 h 1738203"/>
              <a:gd name="connsiteX1349" fmla="*/ 1556969 w 6634280"/>
              <a:gd name="connsiteY1349" fmla="*/ 897934 h 1738203"/>
              <a:gd name="connsiteX1350" fmla="*/ 1419670 w 6634280"/>
              <a:gd name="connsiteY1350" fmla="*/ 892443 h 1738203"/>
              <a:gd name="connsiteX1351" fmla="*/ 1414179 w 6634280"/>
              <a:gd name="connsiteY1351" fmla="*/ 900680 h 1738203"/>
              <a:gd name="connsiteX1352" fmla="*/ 1419670 w 6634280"/>
              <a:gd name="connsiteY1352" fmla="*/ 903426 h 1738203"/>
              <a:gd name="connsiteX1353" fmla="*/ 1425162 w 6634280"/>
              <a:gd name="connsiteY1353" fmla="*/ 903426 h 1738203"/>
              <a:gd name="connsiteX1354" fmla="*/ 1433400 w 6634280"/>
              <a:gd name="connsiteY1354" fmla="*/ 897934 h 1738203"/>
              <a:gd name="connsiteX1355" fmla="*/ 1433400 w 6634280"/>
              <a:gd name="connsiteY1355" fmla="*/ 895188 h 1738203"/>
              <a:gd name="connsiteX1356" fmla="*/ 1427907 w 6634280"/>
              <a:gd name="connsiteY1356" fmla="*/ 892443 h 1738203"/>
              <a:gd name="connsiteX1357" fmla="*/ 5225594 w 6634280"/>
              <a:gd name="connsiteY1357" fmla="*/ 892442 h 1738203"/>
              <a:gd name="connsiteX1358" fmla="*/ 5225594 w 6634280"/>
              <a:gd name="connsiteY1358" fmla="*/ 895188 h 1738203"/>
              <a:gd name="connsiteX1359" fmla="*/ 5222848 w 6634280"/>
              <a:gd name="connsiteY1359" fmla="*/ 895188 h 1738203"/>
              <a:gd name="connsiteX1360" fmla="*/ 5222848 w 6634280"/>
              <a:gd name="connsiteY1360" fmla="*/ 900680 h 1738203"/>
              <a:gd name="connsiteX1361" fmla="*/ 5231086 w 6634280"/>
              <a:gd name="connsiteY1361" fmla="*/ 900680 h 1738203"/>
              <a:gd name="connsiteX1362" fmla="*/ 5239324 w 6634280"/>
              <a:gd name="connsiteY1362" fmla="*/ 900680 h 1738203"/>
              <a:gd name="connsiteX1363" fmla="*/ 5239324 w 6634280"/>
              <a:gd name="connsiteY1363" fmla="*/ 897934 h 1738203"/>
              <a:gd name="connsiteX1364" fmla="*/ 5242070 w 6634280"/>
              <a:gd name="connsiteY1364" fmla="*/ 895188 h 1738203"/>
              <a:gd name="connsiteX1365" fmla="*/ 5231086 w 6634280"/>
              <a:gd name="connsiteY1365" fmla="*/ 900680 h 1738203"/>
              <a:gd name="connsiteX1366" fmla="*/ 5231086 w 6634280"/>
              <a:gd name="connsiteY1366" fmla="*/ 895188 h 1738203"/>
              <a:gd name="connsiteX1367" fmla="*/ 5228340 w 6634280"/>
              <a:gd name="connsiteY1367" fmla="*/ 892442 h 1738203"/>
              <a:gd name="connsiteX1368" fmla="*/ 1046217 w 6634280"/>
              <a:gd name="connsiteY1368" fmla="*/ 889697 h 1738203"/>
              <a:gd name="connsiteX1369" fmla="*/ 1040725 w 6634280"/>
              <a:gd name="connsiteY1369" fmla="*/ 892443 h 1738203"/>
              <a:gd name="connsiteX1370" fmla="*/ 1035233 w 6634280"/>
              <a:gd name="connsiteY1370" fmla="*/ 895188 h 1738203"/>
              <a:gd name="connsiteX1371" fmla="*/ 1035233 w 6634280"/>
              <a:gd name="connsiteY1371" fmla="*/ 900680 h 1738203"/>
              <a:gd name="connsiteX1372" fmla="*/ 1032487 w 6634280"/>
              <a:gd name="connsiteY1372" fmla="*/ 903426 h 1738203"/>
              <a:gd name="connsiteX1373" fmla="*/ 1029742 w 6634280"/>
              <a:gd name="connsiteY1373" fmla="*/ 911664 h 1738203"/>
              <a:gd name="connsiteX1374" fmla="*/ 1035233 w 6634280"/>
              <a:gd name="connsiteY1374" fmla="*/ 903426 h 1738203"/>
              <a:gd name="connsiteX1375" fmla="*/ 1040725 w 6634280"/>
              <a:gd name="connsiteY1375" fmla="*/ 895188 h 1738203"/>
              <a:gd name="connsiteX1376" fmla="*/ 1043472 w 6634280"/>
              <a:gd name="connsiteY1376" fmla="*/ 895188 h 1738203"/>
              <a:gd name="connsiteX1377" fmla="*/ 1046217 w 6634280"/>
              <a:gd name="connsiteY1377" fmla="*/ 897934 h 1738203"/>
              <a:gd name="connsiteX1378" fmla="*/ 1048964 w 6634280"/>
              <a:gd name="connsiteY1378" fmla="*/ 897934 h 1738203"/>
              <a:gd name="connsiteX1379" fmla="*/ 1048964 w 6634280"/>
              <a:gd name="connsiteY1379" fmla="*/ 895188 h 1738203"/>
              <a:gd name="connsiteX1380" fmla="*/ 1046217 w 6634280"/>
              <a:gd name="connsiteY1380" fmla="*/ 895188 h 1738203"/>
              <a:gd name="connsiteX1381" fmla="*/ 1046217 w 6634280"/>
              <a:gd name="connsiteY1381" fmla="*/ 892443 h 1738203"/>
              <a:gd name="connsiteX1382" fmla="*/ 1002281 w 6634280"/>
              <a:gd name="connsiteY1382" fmla="*/ 889697 h 1738203"/>
              <a:gd name="connsiteX1383" fmla="*/ 1002281 w 6634280"/>
              <a:gd name="connsiteY1383" fmla="*/ 895188 h 1738203"/>
              <a:gd name="connsiteX1384" fmla="*/ 999536 w 6634280"/>
              <a:gd name="connsiteY1384" fmla="*/ 897934 h 1738203"/>
              <a:gd name="connsiteX1385" fmla="*/ 996790 w 6634280"/>
              <a:gd name="connsiteY1385" fmla="*/ 900680 h 1738203"/>
              <a:gd name="connsiteX1386" fmla="*/ 996790 w 6634280"/>
              <a:gd name="connsiteY1386" fmla="*/ 906172 h 1738203"/>
              <a:gd name="connsiteX1387" fmla="*/ 1002281 w 6634280"/>
              <a:gd name="connsiteY1387" fmla="*/ 906172 h 1738203"/>
              <a:gd name="connsiteX1388" fmla="*/ 1002281 w 6634280"/>
              <a:gd name="connsiteY1388" fmla="*/ 911664 h 1738203"/>
              <a:gd name="connsiteX1389" fmla="*/ 1005028 w 6634280"/>
              <a:gd name="connsiteY1389" fmla="*/ 908918 h 1738203"/>
              <a:gd name="connsiteX1390" fmla="*/ 1010520 w 6634280"/>
              <a:gd name="connsiteY1390" fmla="*/ 906172 h 1738203"/>
              <a:gd name="connsiteX1391" fmla="*/ 1013265 w 6634280"/>
              <a:gd name="connsiteY1391" fmla="*/ 903426 h 1738203"/>
              <a:gd name="connsiteX1392" fmla="*/ 1016011 w 6634280"/>
              <a:gd name="connsiteY1392" fmla="*/ 903426 h 1738203"/>
              <a:gd name="connsiteX1393" fmla="*/ 1016011 w 6634280"/>
              <a:gd name="connsiteY1393" fmla="*/ 895188 h 1738203"/>
              <a:gd name="connsiteX1394" fmla="*/ 1010520 w 6634280"/>
              <a:gd name="connsiteY1394" fmla="*/ 892443 h 1738203"/>
              <a:gd name="connsiteX1395" fmla="*/ 1007773 w 6634280"/>
              <a:gd name="connsiteY1395" fmla="*/ 889697 h 1738203"/>
              <a:gd name="connsiteX1396" fmla="*/ 5329941 w 6634280"/>
              <a:gd name="connsiteY1396" fmla="*/ 889696 h 1738203"/>
              <a:gd name="connsiteX1397" fmla="*/ 5329941 w 6634280"/>
              <a:gd name="connsiteY1397" fmla="*/ 895188 h 1738203"/>
              <a:gd name="connsiteX1398" fmla="*/ 5332687 w 6634280"/>
              <a:gd name="connsiteY1398" fmla="*/ 897934 h 1738203"/>
              <a:gd name="connsiteX1399" fmla="*/ 5335433 w 6634280"/>
              <a:gd name="connsiteY1399" fmla="*/ 897934 h 1738203"/>
              <a:gd name="connsiteX1400" fmla="*/ 5338179 w 6634280"/>
              <a:gd name="connsiteY1400" fmla="*/ 897934 h 1738203"/>
              <a:gd name="connsiteX1401" fmla="*/ 5338179 w 6634280"/>
              <a:gd name="connsiteY1401" fmla="*/ 895188 h 1738203"/>
              <a:gd name="connsiteX1402" fmla="*/ 5338179 w 6634280"/>
              <a:gd name="connsiteY1402" fmla="*/ 892442 h 1738203"/>
              <a:gd name="connsiteX1403" fmla="*/ 5335433 w 6634280"/>
              <a:gd name="connsiteY1403" fmla="*/ 889696 h 1738203"/>
              <a:gd name="connsiteX1404" fmla="*/ 5305227 w 6634280"/>
              <a:gd name="connsiteY1404" fmla="*/ 889696 h 1738203"/>
              <a:gd name="connsiteX1405" fmla="*/ 5305227 w 6634280"/>
              <a:gd name="connsiteY1405" fmla="*/ 892442 h 1738203"/>
              <a:gd name="connsiteX1406" fmla="*/ 5310719 w 6634280"/>
              <a:gd name="connsiteY1406" fmla="*/ 892442 h 1738203"/>
              <a:gd name="connsiteX1407" fmla="*/ 5310719 w 6634280"/>
              <a:gd name="connsiteY1407" fmla="*/ 889696 h 1738203"/>
              <a:gd name="connsiteX1408" fmla="*/ 983059 w 6634280"/>
              <a:gd name="connsiteY1408" fmla="*/ 884205 h 1738203"/>
              <a:gd name="connsiteX1409" fmla="*/ 983059 w 6634280"/>
              <a:gd name="connsiteY1409" fmla="*/ 889697 h 1738203"/>
              <a:gd name="connsiteX1410" fmla="*/ 991298 w 6634280"/>
              <a:gd name="connsiteY1410" fmla="*/ 892443 h 1738203"/>
              <a:gd name="connsiteX1411" fmla="*/ 994043 w 6634280"/>
              <a:gd name="connsiteY1411" fmla="*/ 892443 h 1738203"/>
              <a:gd name="connsiteX1412" fmla="*/ 996790 w 6634280"/>
              <a:gd name="connsiteY1412" fmla="*/ 892443 h 1738203"/>
              <a:gd name="connsiteX1413" fmla="*/ 996790 w 6634280"/>
              <a:gd name="connsiteY1413" fmla="*/ 889697 h 1738203"/>
              <a:gd name="connsiteX1414" fmla="*/ 996790 w 6634280"/>
              <a:gd name="connsiteY1414" fmla="*/ 886951 h 1738203"/>
              <a:gd name="connsiteX1415" fmla="*/ 994043 w 6634280"/>
              <a:gd name="connsiteY1415" fmla="*/ 884205 h 1738203"/>
              <a:gd name="connsiteX1416" fmla="*/ 988551 w 6634280"/>
              <a:gd name="connsiteY1416" fmla="*/ 886951 h 1738203"/>
              <a:gd name="connsiteX1417" fmla="*/ 5113009 w 6634280"/>
              <a:gd name="connsiteY1417" fmla="*/ 884204 h 1738203"/>
              <a:gd name="connsiteX1418" fmla="*/ 5113009 w 6634280"/>
              <a:gd name="connsiteY1418" fmla="*/ 886950 h 1738203"/>
              <a:gd name="connsiteX1419" fmla="*/ 5110263 w 6634280"/>
              <a:gd name="connsiteY1419" fmla="*/ 889696 h 1738203"/>
              <a:gd name="connsiteX1420" fmla="*/ 5107517 w 6634280"/>
              <a:gd name="connsiteY1420" fmla="*/ 889696 h 1738203"/>
              <a:gd name="connsiteX1421" fmla="*/ 5104771 w 6634280"/>
              <a:gd name="connsiteY1421" fmla="*/ 892442 h 1738203"/>
              <a:gd name="connsiteX1422" fmla="*/ 5113009 w 6634280"/>
              <a:gd name="connsiteY1422" fmla="*/ 892442 h 1738203"/>
              <a:gd name="connsiteX1423" fmla="*/ 5118501 w 6634280"/>
              <a:gd name="connsiteY1423" fmla="*/ 897934 h 1738203"/>
              <a:gd name="connsiteX1424" fmla="*/ 5123993 w 6634280"/>
              <a:gd name="connsiteY1424" fmla="*/ 895188 h 1738203"/>
              <a:gd name="connsiteX1425" fmla="*/ 5129485 w 6634280"/>
              <a:gd name="connsiteY1425" fmla="*/ 892442 h 1738203"/>
              <a:gd name="connsiteX1426" fmla="*/ 5143214 w 6634280"/>
              <a:gd name="connsiteY1426" fmla="*/ 889696 h 1738203"/>
              <a:gd name="connsiteX1427" fmla="*/ 5143214 w 6634280"/>
              <a:gd name="connsiteY1427" fmla="*/ 884204 h 1738203"/>
              <a:gd name="connsiteX1428" fmla="*/ 5132230 w 6634280"/>
              <a:gd name="connsiteY1428" fmla="*/ 884204 h 1738203"/>
              <a:gd name="connsiteX1429" fmla="*/ 5123993 w 6634280"/>
              <a:gd name="connsiteY1429" fmla="*/ 889696 h 1738203"/>
              <a:gd name="connsiteX1430" fmla="*/ 5121247 w 6634280"/>
              <a:gd name="connsiteY1430" fmla="*/ 884204 h 1738203"/>
              <a:gd name="connsiteX1431" fmla="*/ 5167928 w 6634280"/>
              <a:gd name="connsiteY1431" fmla="*/ 881458 h 1738203"/>
              <a:gd name="connsiteX1432" fmla="*/ 5170674 w 6634280"/>
              <a:gd name="connsiteY1432" fmla="*/ 884204 h 1738203"/>
              <a:gd name="connsiteX1433" fmla="*/ 5176166 w 6634280"/>
              <a:gd name="connsiteY1433" fmla="*/ 884204 h 1738203"/>
              <a:gd name="connsiteX1434" fmla="*/ 5176166 w 6634280"/>
              <a:gd name="connsiteY1434" fmla="*/ 881458 h 1738203"/>
              <a:gd name="connsiteX1435" fmla="*/ 1032487 w 6634280"/>
              <a:gd name="connsiteY1435" fmla="*/ 878713 h 1738203"/>
              <a:gd name="connsiteX1436" fmla="*/ 1032487 w 6634280"/>
              <a:gd name="connsiteY1436" fmla="*/ 884205 h 1738203"/>
              <a:gd name="connsiteX1437" fmla="*/ 1035233 w 6634280"/>
              <a:gd name="connsiteY1437" fmla="*/ 884205 h 1738203"/>
              <a:gd name="connsiteX1438" fmla="*/ 1035233 w 6634280"/>
              <a:gd name="connsiteY1438" fmla="*/ 878713 h 1738203"/>
              <a:gd name="connsiteX1439" fmla="*/ 952854 w 6634280"/>
              <a:gd name="connsiteY1439" fmla="*/ 878713 h 1738203"/>
              <a:gd name="connsiteX1440" fmla="*/ 950108 w 6634280"/>
              <a:gd name="connsiteY1440" fmla="*/ 884205 h 1738203"/>
              <a:gd name="connsiteX1441" fmla="*/ 950108 w 6634280"/>
              <a:gd name="connsiteY1441" fmla="*/ 886951 h 1738203"/>
              <a:gd name="connsiteX1442" fmla="*/ 952854 w 6634280"/>
              <a:gd name="connsiteY1442" fmla="*/ 892443 h 1738203"/>
              <a:gd name="connsiteX1443" fmla="*/ 955600 w 6634280"/>
              <a:gd name="connsiteY1443" fmla="*/ 895188 h 1738203"/>
              <a:gd name="connsiteX1444" fmla="*/ 958346 w 6634280"/>
              <a:gd name="connsiteY1444" fmla="*/ 895188 h 1738203"/>
              <a:gd name="connsiteX1445" fmla="*/ 961092 w 6634280"/>
              <a:gd name="connsiteY1445" fmla="*/ 892443 h 1738203"/>
              <a:gd name="connsiteX1446" fmla="*/ 961092 w 6634280"/>
              <a:gd name="connsiteY1446" fmla="*/ 889697 h 1738203"/>
              <a:gd name="connsiteX1447" fmla="*/ 955600 w 6634280"/>
              <a:gd name="connsiteY1447" fmla="*/ 886951 h 1738203"/>
              <a:gd name="connsiteX1448" fmla="*/ 950108 w 6634280"/>
              <a:gd name="connsiteY1448" fmla="*/ 886951 h 1738203"/>
              <a:gd name="connsiteX1449" fmla="*/ 952854 w 6634280"/>
              <a:gd name="connsiteY1449" fmla="*/ 884205 h 1738203"/>
              <a:gd name="connsiteX1450" fmla="*/ 5898358 w 6634280"/>
              <a:gd name="connsiteY1450" fmla="*/ 878712 h 1738203"/>
              <a:gd name="connsiteX1451" fmla="*/ 5901104 w 6634280"/>
              <a:gd name="connsiteY1451" fmla="*/ 881458 h 1738203"/>
              <a:gd name="connsiteX1452" fmla="*/ 5903850 w 6634280"/>
              <a:gd name="connsiteY1452" fmla="*/ 886950 h 1738203"/>
              <a:gd name="connsiteX1453" fmla="*/ 5906596 w 6634280"/>
              <a:gd name="connsiteY1453" fmla="*/ 884204 h 1738203"/>
              <a:gd name="connsiteX1454" fmla="*/ 5909342 w 6634280"/>
              <a:gd name="connsiteY1454" fmla="*/ 881458 h 1738203"/>
              <a:gd name="connsiteX1455" fmla="*/ 5903850 w 6634280"/>
              <a:gd name="connsiteY1455" fmla="*/ 881458 h 1738203"/>
              <a:gd name="connsiteX1456" fmla="*/ 5275021 w 6634280"/>
              <a:gd name="connsiteY1456" fmla="*/ 873220 h 1738203"/>
              <a:gd name="connsiteX1457" fmla="*/ 5272275 w 6634280"/>
              <a:gd name="connsiteY1457" fmla="*/ 878712 h 1738203"/>
              <a:gd name="connsiteX1458" fmla="*/ 5277767 w 6634280"/>
              <a:gd name="connsiteY1458" fmla="*/ 878712 h 1738203"/>
              <a:gd name="connsiteX1459" fmla="*/ 5277767 w 6634280"/>
              <a:gd name="connsiteY1459" fmla="*/ 873220 h 1738203"/>
              <a:gd name="connsiteX1460" fmla="*/ 930887 w 6634280"/>
              <a:gd name="connsiteY1460" fmla="*/ 870475 h 1738203"/>
              <a:gd name="connsiteX1461" fmla="*/ 928141 w 6634280"/>
              <a:gd name="connsiteY1461" fmla="*/ 873221 h 1738203"/>
              <a:gd name="connsiteX1462" fmla="*/ 928141 w 6634280"/>
              <a:gd name="connsiteY1462" fmla="*/ 878713 h 1738203"/>
              <a:gd name="connsiteX1463" fmla="*/ 930887 w 6634280"/>
              <a:gd name="connsiteY1463" fmla="*/ 878713 h 1738203"/>
              <a:gd name="connsiteX1464" fmla="*/ 933632 w 6634280"/>
              <a:gd name="connsiteY1464" fmla="*/ 881459 h 1738203"/>
              <a:gd name="connsiteX1465" fmla="*/ 936378 w 6634280"/>
              <a:gd name="connsiteY1465" fmla="*/ 884205 h 1738203"/>
              <a:gd name="connsiteX1466" fmla="*/ 936378 w 6634280"/>
              <a:gd name="connsiteY1466" fmla="*/ 875967 h 1738203"/>
              <a:gd name="connsiteX1467" fmla="*/ 5873644 w 6634280"/>
              <a:gd name="connsiteY1467" fmla="*/ 870475 h 1738203"/>
              <a:gd name="connsiteX1468" fmla="*/ 5873644 w 6634280"/>
              <a:gd name="connsiteY1468" fmla="*/ 878712 h 1738203"/>
              <a:gd name="connsiteX1469" fmla="*/ 5879136 w 6634280"/>
              <a:gd name="connsiteY1469" fmla="*/ 875966 h 1738203"/>
              <a:gd name="connsiteX1470" fmla="*/ 5879136 w 6634280"/>
              <a:gd name="connsiteY1470" fmla="*/ 870475 h 1738203"/>
              <a:gd name="connsiteX1471" fmla="*/ 5203626 w 6634280"/>
              <a:gd name="connsiteY1471" fmla="*/ 870475 h 1738203"/>
              <a:gd name="connsiteX1472" fmla="*/ 5206372 w 6634280"/>
              <a:gd name="connsiteY1472" fmla="*/ 875966 h 1738203"/>
              <a:gd name="connsiteX1473" fmla="*/ 5209118 w 6634280"/>
              <a:gd name="connsiteY1473" fmla="*/ 878712 h 1738203"/>
              <a:gd name="connsiteX1474" fmla="*/ 5211864 w 6634280"/>
              <a:gd name="connsiteY1474" fmla="*/ 878712 h 1738203"/>
              <a:gd name="connsiteX1475" fmla="*/ 5211864 w 6634280"/>
              <a:gd name="connsiteY1475" fmla="*/ 870475 h 1738203"/>
              <a:gd name="connsiteX1476" fmla="*/ 1013265 w 6634280"/>
              <a:gd name="connsiteY1476" fmla="*/ 867729 h 1738203"/>
              <a:gd name="connsiteX1477" fmla="*/ 1013265 w 6634280"/>
              <a:gd name="connsiteY1477" fmla="*/ 873221 h 1738203"/>
              <a:gd name="connsiteX1478" fmla="*/ 1024250 w 6634280"/>
              <a:gd name="connsiteY1478" fmla="*/ 873221 h 1738203"/>
              <a:gd name="connsiteX1479" fmla="*/ 1018758 w 6634280"/>
              <a:gd name="connsiteY1479" fmla="*/ 870475 h 1738203"/>
              <a:gd name="connsiteX1480" fmla="*/ 1414179 w 6634280"/>
              <a:gd name="connsiteY1480" fmla="*/ 864983 h 1738203"/>
              <a:gd name="connsiteX1481" fmla="*/ 1414179 w 6634280"/>
              <a:gd name="connsiteY1481" fmla="*/ 870475 h 1738203"/>
              <a:gd name="connsiteX1482" fmla="*/ 1416924 w 6634280"/>
              <a:gd name="connsiteY1482" fmla="*/ 870475 h 1738203"/>
              <a:gd name="connsiteX1483" fmla="*/ 1419670 w 6634280"/>
              <a:gd name="connsiteY1483" fmla="*/ 870475 h 1738203"/>
              <a:gd name="connsiteX1484" fmla="*/ 1419670 w 6634280"/>
              <a:gd name="connsiteY1484" fmla="*/ 873221 h 1738203"/>
              <a:gd name="connsiteX1485" fmla="*/ 1422416 w 6634280"/>
              <a:gd name="connsiteY1485" fmla="*/ 873221 h 1738203"/>
              <a:gd name="connsiteX1486" fmla="*/ 1422416 w 6634280"/>
              <a:gd name="connsiteY1486" fmla="*/ 867729 h 1738203"/>
              <a:gd name="connsiteX1487" fmla="*/ 1419670 w 6634280"/>
              <a:gd name="connsiteY1487" fmla="*/ 867729 h 1738203"/>
              <a:gd name="connsiteX1488" fmla="*/ 1416924 w 6634280"/>
              <a:gd name="connsiteY1488" fmla="*/ 864983 h 1738203"/>
              <a:gd name="connsiteX1489" fmla="*/ 5527651 w 6634280"/>
              <a:gd name="connsiteY1489" fmla="*/ 864983 h 1738203"/>
              <a:gd name="connsiteX1490" fmla="*/ 5522159 w 6634280"/>
              <a:gd name="connsiteY1490" fmla="*/ 867729 h 1738203"/>
              <a:gd name="connsiteX1491" fmla="*/ 5522159 w 6634280"/>
              <a:gd name="connsiteY1491" fmla="*/ 870475 h 1738203"/>
              <a:gd name="connsiteX1492" fmla="*/ 5527651 w 6634280"/>
              <a:gd name="connsiteY1492" fmla="*/ 870475 h 1738203"/>
              <a:gd name="connsiteX1493" fmla="*/ 5530397 w 6634280"/>
              <a:gd name="connsiteY1493" fmla="*/ 870475 h 1738203"/>
              <a:gd name="connsiteX1494" fmla="*/ 5530397 w 6634280"/>
              <a:gd name="connsiteY1494" fmla="*/ 867729 h 1738203"/>
              <a:gd name="connsiteX1495" fmla="*/ 1548731 w 6634280"/>
              <a:gd name="connsiteY1495" fmla="*/ 856745 h 1738203"/>
              <a:gd name="connsiteX1496" fmla="*/ 1548731 w 6634280"/>
              <a:gd name="connsiteY1496" fmla="*/ 862237 h 1738203"/>
              <a:gd name="connsiteX1497" fmla="*/ 1554223 w 6634280"/>
              <a:gd name="connsiteY1497" fmla="*/ 862237 h 1738203"/>
              <a:gd name="connsiteX1498" fmla="*/ 1554223 w 6634280"/>
              <a:gd name="connsiteY1498" fmla="*/ 859491 h 1738203"/>
              <a:gd name="connsiteX1499" fmla="*/ 1551477 w 6634280"/>
              <a:gd name="connsiteY1499" fmla="*/ 856745 h 1738203"/>
              <a:gd name="connsiteX1500" fmla="*/ 1114868 w 6634280"/>
              <a:gd name="connsiteY1500" fmla="*/ 856745 h 1738203"/>
              <a:gd name="connsiteX1501" fmla="*/ 1114868 w 6634280"/>
              <a:gd name="connsiteY1501" fmla="*/ 862237 h 1738203"/>
              <a:gd name="connsiteX1502" fmla="*/ 1120359 w 6634280"/>
              <a:gd name="connsiteY1502" fmla="*/ 862237 h 1738203"/>
              <a:gd name="connsiteX1503" fmla="*/ 1123105 w 6634280"/>
              <a:gd name="connsiteY1503" fmla="*/ 856745 h 1738203"/>
              <a:gd name="connsiteX1504" fmla="*/ 958346 w 6634280"/>
              <a:gd name="connsiteY1504" fmla="*/ 856745 h 1738203"/>
              <a:gd name="connsiteX1505" fmla="*/ 958346 w 6634280"/>
              <a:gd name="connsiteY1505" fmla="*/ 862237 h 1738203"/>
              <a:gd name="connsiteX1506" fmla="*/ 963838 w 6634280"/>
              <a:gd name="connsiteY1506" fmla="*/ 862237 h 1738203"/>
              <a:gd name="connsiteX1507" fmla="*/ 963838 w 6634280"/>
              <a:gd name="connsiteY1507" fmla="*/ 856745 h 1738203"/>
              <a:gd name="connsiteX1508" fmla="*/ 922648 w 6634280"/>
              <a:gd name="connsiteY1508" fmla="*/ 856745 h 1738203"/>
              <a:gd name="connsiteX1509" fmla="*/ 919902 w 6634280"/>
              <a:gd name="connsiteY1509" fmla="*/ 859491 h 1738203"/>
              <a:gd name="connsiteX1510" fmla="*/ 919902 w 6634280"/>
              <a:gd name="connsiteY1510" fmla="*/ 862237 h 1738203"/>
              <a:gd name="connsiteX1511" fmla="*/ 922648 w 6634280"/>
              <a:gd name="connsiteY1511" fmla="*/ 862237 h 1738203"/>
              <a:gd name="connsiteX1512" fmla="*/ 925395 w 6634280"/>
              <a:gd name="connsiteY1512" fmla="*/ 862237 h 1738203"/>
              <a:gd name="connsiteX1513" fmla="*/ 925395 w 6634280"/>
              <a:gd name="connsiteY1513" fmla="*/ 859491 h 1738203"/>
              <a:gd name="connsiteX1514" fmla="*/ 5615523 w 6634280"/>
              <a:gd name="connsiteY1514" fmla="*/ 853999 h 1738203"/>
              <a:gd name="connsiteX1515" fmla="*/ 5607285 w 6634280"/>
              <a:gd name="connsiteY1515" fmla="*/ 856745 h 1738203"/>
              <a:gd name="connsiteX1516" fmla="*/ 5604539 w 6634280"/>
              <a:gd name="connsiteY1516" fmla="*/ 862237 h 1738203"/>
              <a:gd name="connsiteX1517" fmla="*/ 5610031 w 6634280"/>
              <a:gd name="connsiteY1517" fmla="*/ 862237 h 1738203"/>
              <a:gd name="connsiteX1518" fmla="*/ 5615523 w 6634280"/>
              <a:gd name="connsiteY1518" fmla="*/ 867729 h 1738203"/>
              <a:gd name="connsiteX1519" fmla="*/ 5069073 w 6634280"/>
              <a:gd name="connsiteY1519" fmla="*/ 853999 h 1738203"/>
              <a:gd name="connsiteX1520" fmla="*/ 5069073 w 6634280"/>
              <a:gd name="connsiteY1520" fmla="*/ 859491 h 1738203"/>
              <a:gd name="connsiteX1521" fmla="*/ 5071819 w 6634280"/>
              <a:gd name="connsiteY1521" fmla="*/ 864983 h 1738203"/>
              <a:gd name="connsiteX1522" fmla="*/ 5077311 w 6634280"/>
              <a:gd name="connsiteY1522" fmla="*/ 867729 h 1738203"/>
              <a:gd name="connsiteX1523" fmla="*/ 5080057 w 6634280"/>
              <a:gd name="connsiteY1523" fmla="*/ 862237 h 1738203"/>
              <a:gd name="connsiteX1524" fmla="*/ 5080057 w 6634280"/>
              <a:gd name="connsiteY1524" fmla="*/ 853999 h 1738203"/>
              <a:gd name="connsiteX1525" fmla="*/ 895189 w 6634280"/>
              <a:gd name="connsiteY1525" fmla="*/ 851253 h 1738203"/>
              <a:gd name="connsiteX1526" fmla="*/ 895189 w 6634280"/>
              <a:gd name="connsiteY1526" fmla="*/ 859491 h 1738203"/>
              <a:gd name="connsiteX1527" fmla="*/ 895189 w 6634280"/>
              <a:gd name="connsiteY1527" fmla="*/ 862237 h 1738203"/>
              <a:gd name="connsiteX1528" fmla="*/ 895189 w 6634280"/>
              <a:gd name="connsiteY1528" fmla="*/ 864983 h 1738203"/>
              <a:gd name="connsiteX1529" fmla="*/ 900680 w 6634280"/>
              <a:gd name="connsiteY1529" fmla="*/ 859491 h 1738203"/>
              <a:gd name="connsiteX1530" fmla="*/ 911664 w 6634280"/>
              <a:gd name="connsiteY1530" fmla="*/ 859491 h 1738203"/>
              <a:gd name="connsiteX1531" fmla="*/ 911664 w 6634280"/>
              <a:gd name="connsiteY1531" fmla="*/ 856745 h 1738203"/>
              <a:gd name="connsiteX1532" fmla="*/ 908919 w 6634280"/>
              <a:gd name="connsiteY1532" fmla="*/ 856745 h 1738203"/>
              <a:gd name="connsiteX1533" fmla="*/ 908919 w 6634280"/>
              <a:gd name="connsiteY1533" fmla="*/ 853999 h 1738203"/>
              <a:gd name="connsiteX1534" fmla="*/ 908919 w 6634280"/>
              <a:gd name="connsiteY1534" fmla="*/ 851253 h 1738203"/>
              <a:gd name="connsiteX1535" fmla="*/ 719446 w 6634280"/>
              <a:gd name="connsiteY1535" fmla="*/ 851253 h 1738203"/>
              <a:gd name="connsiteX1536" fmla="*/ 722192 w 6634280"/>
              <a:gd name="connsiteY1536" fmla="*/ 853999 h 1738203"/>
              <a:gd name="connsiteX1537" fmla="*/ 722192 w 6634280"/>
              <a:gd name="connsiteY1537" fmla="*/ 856745 h 1738203"/>
              <a:gd name="connsiteX1538" fmla="*/ 724938 w 6634280"/>
              <a:gd name="connsiteY1538" fmla="*/ 856745 h 1738203"/>
              <a:gd name="connsiteX1539" fmla="*/ 724938 w 6634280"/>
              <a:gd name="connsiteY1539" fmla="*/ 851253 h 1738203"/>
              <a:gd name="connsiteX1540" fmla="*/ 722192 w 6634280"/>
              <a:gd name="connsiteY1540" fmla="*/ 851253 h 1738203"/>
              <a:gd name="connsiteX1541" fmla="*/ 5307973 w 6634280"/>
              <a:gd name="connsiteY1541" fmla="*/ 851253 h 1738203"/>
              <a:gd name="connsiteX1542" fmla="*/ 5307973 w 6634280"/>
              <a:gd name="connsiteY1542" fmla="*/ 856745 h 1738203"/>
              <a:gd name="connsiteX1543" fmla="*/ 5310719 w 6634280"/>
              <a:gd name="connsiteY1543" fmla="*/ 859491 h 1738203"/>
              <a:gd name="connsiteX1544" fmla="*/ 5316211 w 6634280"/>
              <a:gd name="connsiteY1544" fmla="*/ 859491 h 1738203"/>
              <a:gd name="connsiteX1545" fmla="*/ 5316211 w 6634280"/>
              <a:gd name="connsiteY1545" fmla="*/ 856745 h 1738203"/>
              <a:gd name="connsiteX1546" fmla="*/ 5316211 w 6634280"/>
              <a:gd name="connsiteY1546" fmla="*/ 853999 h 1738203"/>
              <a:gd name="connsiteX1547" fmla="*/ 5313465 w 6634280"/>
              <a:gd name="connsiteY1547" fmla="*/ 851253 h 1738203"/>
              <a:gd name="connsiteX1548" fmla="*/ 1449877 w 6634280"/>
              <a:gd name="connsiteY1548" fmla="*/ 848507 h 1738203"/>
              <a:gd name="connsiteX1549" fmla="*/ 1447130 w 6634280"/>
              <a:gd name="connsiteY1549" fmla="*/ 851253 h 1738203"/>
              <a:gd name="connsiteX1550" fmla="*/ 1447130 w 6634280"/>
              <a:gd name="connsiteY1550" fmla="*/ 856745 h 1738203"/>
              <a:gd name="connsiteX1551" fmla="*/ 1447130 w 6634280"/>
              <a:gd name="connsiteY1551" fmla="*/ 859491 h 1738203"/>
              <a:gd name="connsiteX1552" fmla="*/ 1452622 w 6634280"/>
              <a:gd name="connsiteY1552" fmla="*/ 864983 h 1738203"/>
              <a:gd name="connsiteX1553" fmla="*/ 1458113 w 6634280"/>
              <a:gd name="connsiteY1553" fmla="*/ 867729 h 1738203"/>
              <a:gd name="connsiteX1554" fmla="*/ 1458113 w 6634280"/>
              <a:gd name="connsiteY1554" fmla="*/ 870475 h 1738203"/>
              <a:gd name="connsiteX1555" fmla="*/ 1458113 w 6634280"/>
              <a:gd name="connsiteY1555" fmla="*/ 873221 h 1738203"/>
              <a:gd name="connsiteX1556" fmla="*/ 1471844 w 6634280"/>
              <a:gd name="connsiteY1556" fmla="*/ 873221 h 1738203"/>
              <a:gd name="connsiteX1557" fmla="*/ 1474589 w 6634280"/>
              <a:gd name="connsiteY1557" fmla="*/ 873221 h 1738203"/>
              <a:gd name="connsiteX1558" fmla="*/ 1480081 w 6634280"/>
              <a:gd name="connsiteY1558" fmla="*/ 870475 h 1738203"/>
              <a:gd name="connsiteX1559" fmla="*/ 1474589 w 6634280"/>
              <a:gd name="connsiteY1559" fmla="*/ 864983 h 1738203"/>
              <a:gd name="connsiteX1560" fmla="*/ 1474589 w 6634280"/>
              <a:gd name="connsiteY1560" fmla="*/ 856745 h 1738203"/>
              <a:gd name="connsiteX1561" fmla="*/ 1469098 w 6634280"/>
              <a:gd name="connsiteY1561" fmla="*/ 856745 h 1738203"/>
              <a:gd name="connsiteX1562" fmla="*/ 1466353 w 6634280"/>
              <a:gd name="connsiteY1562" fmla="*/ 853999 h 1738203"/>
              <a:gd name="connsiteX1563" fmla="*/ 1466353 w 6634280"/>
              <a:gd name="connsiteY1563" fmla="*/ 851253 h 1738203"/>
              <a:gd name="connsiteX1564" fmla="*/ 1455368 w 6634280"/>
              <a:gd name="connsiteY1564" fmla="*/ 848507 h 1738203"/>
              <a:gd name="connsiteX1565" fmla="*/ 1013265 w 6634280"/>
              <a:gd name="connsiteY1565" fmla="*/ 845761 h 1738203"/>
              <a:gd name="connsiteX1566" fmla="*/ 1013265 w 6634280"/>
              <a:gd name="connsiteY1566" fmla="*/ 851253 h 1738203"/>
              <a:gd name="connsiteX1567" fmla="*/ 1018758 w 6634280"/>
              <a:gd name="connsiteY1567" fmla="*/ 851253 h 1738203"/>
              <a:gd name="connsiteX1568" fmla="*/ 1018758 w 6634280"/>
              <a:gd name="connsiteY1568" fmla="*/ 845761 h 1738203"/>
              <a:gd name="connsiteX1569" fmla="*/ 1002281 w 6634280"/>
              <a:gd name="connsiteY1569" fmla="*/ 845761 h 1738203"/>
              <a:gd name="connsiteX1570" fmla="*/ 1002281 w 6634280"/>
              <a:gd name="connsiteY1570" fmla="*/ 851253 h 1738203"/>
              <a:gd name="connsiteX1571" fmla="*/ 1005028 w 6634280"/>
              <a:gd name="connsiteY1571" fmla="*/ 851253 h 1738203"/>
              <a:gd name="connsiteX1572" fmla="*/ 1005028 w 6634280"/>
              <a:gd name="connsiteY1572" fmla="*/ 845761 h 1738203"/>
              <a:gd name="connsiteX1573" fmla="*/ 969330 w 6634280"/>
              <a:gd name="connsiteY1573" fmla="*/ 845761 h 1738203"/>
              <a:gd name="connsiteX1574" fmla="*/ 969330 w 6634280"/>
              <a:gd name="connsiteY1574" fmla="*/ 848507 h 1738203"/>
              <a:gd name="connsiteX1575" fmla="*/ 974822 w 6634280"/>
              <a:gd name="connsiteY1575" fmla="*/ 851253 h 1738203"/>
              <a:gd name="connsiteX1576" fmla="*/ 977568 w 6634280"/>
              <a:gd name="connsiteY1576" fmla="*/ 848507 h 1738203"/>
              <a:gd name="connsiteX1577" fmla="*/ 977568 w 6634280"/>
              <a:gd name="connsiteY1577" fmla="*/ 845761 h 1738203"/>
              <a:gd name="connsiteX1578" fmla="*/ 972076 w 6634280"/>
              <a:gd name="connsiteY1578" fmla="*/ 845761 h 1738203"/>
              <a:gd name="connsiteX1579" fmla="*/ 939124 w 6634280"/>
              <a:gd name="connsiteY1579" fmla="*/ 845761 h 1738203"/>
              <a:gd name="connsiteX1580" fmla="*/ 930887 w 6634280"/>
              <a:gd name="connsiteY1580" fmla="*/ 848507 h 1738203"/>
              <a:gd name="connsiteX1581" fmla="*/ 928141 w 6634280"/>
              <a:gd name="connsiteY1581" fmla="*/ 851253 h 1738203"/>
              <a:gd name="connsiteX1582" fmla="*/ 928141 w 6634280"/>
              <a:gd name="connsiteY1582" fmla="*/ 856745 h 1738203"/>
              <a:gd name="connsiteX1583" fmla="*/ 930887 w 6634280"/>
              <a:gd name="connsiteY1583" fmla="*/ 853999 h 1738203"/>
              <a:gd name="connsiteX1584" fmla="*/ 933632 w 6634280"/>
              <a:gd name="connsiteY1584" fmla="*/ 851253 h 1738203"/>
              <a:gd name="connsiteX1585" fmla="*/ 936378 w 6634280"/>
              <a:gd name="connsiteY1585" fmla="*/ 851253 h 1738203"/>
              <a:gd name="connsiteX1586" fmla="*/ 936378 w 6634280"/>
              <a:gd name="connsiteY1586" fmla="*/ 856745 h 1738203"/>
              <a:gd name="connsiteX1587" fmla="*/ 939124 w 6634280"/>
              <a:gd name="connsiteY1587" fmla="*/ 856745 h 1738203"/>
              <a:gd name="connsiteX1588" fmla="*/ 1290611 w 6634280"/>
              <a:gd name="connsiteY1588" fmla="*/ 843015 h 1738203"/>
              <a:gd name="connsiteX1589" fmla="*/ 1290611 w 6634280"/>
              <a:gd name="connsiteY1589" fmla="*/ 845761 h 1738203"/>
              <a:gd name="connsiteX1590" fmla="*/ 1287865 w 6634280"/>
              <a:gd name="connsiteY1590" fmla="*/ 845761 h 1738203"/>
              <a:gd name="connsiteX1591" fmla="*/ 1287865 w 6634280"/>
              <a:gd name="connsiteY1591" fmla="*/ 848507 h 1738203"/>
              <a:gd name="connsiteX1592" fmla="*/ 1296101 w 6634280"/>
              <a:gd name="connsiteY1592" fmla="*/ 848507 h 1738203"/>
              <a:gd name="connsiteX1593" fmla="*/ 1296101 w 6634280"/>
              <a:gd name="connsiteY1593" fmla="*/ 843015 h 1738203"/>
              <a:gd name="connsiteX1594" fmla="*/ 1035233 w 6634280"/>
              <a:gd name="connsiteY1594" fmla="*/ 843015 h 1738203"/>
              <a:gd name="connsiteX1595" fmla="*/ 1040725 w 6634280"/>
              <a:gd name="connsiteY1595" fmla="*/ 845761 h 1738203"/>
              <a:gd name="connsiteX1596" fmla="*/ 1048964 w 6634280"/>
              <a:gd name="connsiteY1596" fmla="*/ 845761 h 1738203"/>
              <a:gd name="connsiteX1597" fmla="*/ 1054456 w 6634280"/>
              <a:gd name="connsiteY1597" fmla="*/ 843015 h 1738203"/>
              <a:gd name="connsiteX1598" fmla="*/ 1040725 w 6634280"/>
              <a:gd name="connsiteY1598" fmla="*/ 843015 h 1738203"/>
              <a:gd name="connsiteX1599" fmla="*/ 656289 w 6634280"/>
              <a:gd name="connsiteY1599" fmla="*/ 840269 h 1738203"/>
              <a:gd name="connsiteX1600" fmla="*/ 656289 w 6634280"/>
              <a:gd name="connsiteY1600" fmla="*/ 845761 h 1738203"/>
              <a:gd name="connsiteX1601" fmla="*/ 656289 w 6634280"/>
              <a:gd name="connsiteY1601" fmla="*/ 851253 h 1738203"/>
              <a:gd name="connsiteX1602" fmla="*/ 659035 w 6634280"/>
              <a:gd name="connsiteY1602" fmla="*/ 851253 h 1738203"/>
              <a:gd name="connsiteX1603" fmla="*/ 661780 w 6634280"/>
              <a:gd name="connsiteY1603" fmla="*/ 851253 h 1738203"/>
              <a:gd name="connsiteX1604" fmla="*/ 661780 w 6634280"/>
              <a:gd name="connsiteY1604" fmla="*/ 845761 h 1738203"/>
              <a:gd name="connsiteX1605" fmla="*/ 661780 w 6634280"/>
              <a:gd name="connsiteY1605" fmla="*/ 843015 h 1738203"/>
              <a:gd name="connsiteX1606" fmla="*/ 5091041 w 6634280"/>
              <a:gd name="connsiteY1606" fmla="*/ 837523 h 1738203"/>
              <a:gd name="connsiteX1607" fmla="*/ 5091041 w 6634280"/>
              <a:gd name="connsiteY1607" fmla="*/ 843015 h 1738203"/>
              <a:gd name="connsiteX1608" fmla="*/ 5093787 w 6634280"/>
              <a:gd name="connsiteY1608" fmla="*/ 845761 h 1738203"/>
              <a:gd name="connsiteX1609" fmla="*/ 5099279 w 6634280"/>
              <a:gd name="connsiteY1609" fmla="*/ 843015 h 1738203"/>
              <a:gd name="connsiteX1610" fmla="*/ 5099279 w 6634280"/>
              <a:gd name="connsiteY1610" fmla="*/ 840269 h 1738203"/>
              <a:gd name="connsiteX1611" fmla="*/ 5096533 w 6634280"/>
              <a:gd name="connsiteY1611" fmla="*/ 837523 h 1738203"/>
              <a:gd name="connsiteX1612" fmla="*/ 906173 w 6634280"/>
              <a:gd name="connsiteY1612" fmla="*/ 837523 h 1738203"/>
              <a:gd name="connsiteX1613" fmla="*/ 906173 w 6634280"/>
              <a:gd name="connsiteY1613" fmla="*/ 840269 h 1738203"/>
              <a:gd name="connsiteX1614" fmla="*/ 911664 w 6634280"/>
              <a:gd name="connsiteY1614" fmla="*/ 843015 h 1738203"/>
              <a:gd name="connsiteX1615" fmla="*/ 911664 w 6634280"/>
              <a:gd name="connsiteY1615" fmla="*/ 837523 h 1738203"/>
              <a:gd name="connsiteX1616" fmla="*/ 236154 w 6634280"/>
              <a:gd name="connsiteY1616" fmla="*/ 837523 h 1738203"/>
              <a:gd name="connsiteX1617" fmla="*/ 233408 w 6634280"/>
              <a:gd name="connsiteY1617" fmla="*/ 840269 h 1738203"/>
              <a:gd name="connsiteX1618" fmla="*/ 233408 w 6634280"/>
              <a:gd name="connsiteY1618" fmla="*/ 843015 h 1738203"/>
              <a:gd name="connsiteX1619" fmla="*/ 233408 w 6634280"/>
              <a:gd name="connsiteY1619" fmla="*/ 845761 h 1738203"/>
              <a:gd name="connsiteX1620" fmla="*/ 236154 w 6634280"/>
              <a:gd name="connsiteY1620" fmla="*/ 848507 h 1738203"/>
              <a:gd name="connsiteX1621" fmla="*/ 241646 w 6634280"/>
              <a:gd name="connsiteY1621" fmla="*/ 845761 h 1738203"/>
              <a:gd name="connsiteX1622" fmla="*/ 241646 w 6634280"/>
              <a:gd name="connsiteY1622" fmla="*/ 843015 h 1738203"/>
              <a:gd name="connsiteX1623" fmla="*/ 244392 w 6634280"/>
              <a:gd name="connsiteY1623" fmla="*/ 837523 h 1738203"/>
              <a:gd name="connsiteX1624" fmla="*/ 214186 w 6634280"/>
              <a:gd name="connsiteY1624" fmla="*/ 837523 h 1738203"/>
              <a:gd name="connsiteX1625" fmla="*/ 214186 w 6634280"/>
              <a:gd name="connsiteY1625" fmla="*/ 843015 h 1738203"/>
              <a:gd name="connsiteX1626" fmla="*/ 214186 w 6634280"/>
              <a:gd name="connsiteY1626" fmla="*/ 848507 h 1738203"/>
              <a:gd name="connsiteX1627" fmla="*/ 219678 w 6634280"/>
              <a:gd name="connsiteY1627" fmla="*/ 845761 h 1738203"/>
              <a:gd name="connsiteX1628" fmla="*/ 222424 w 6634280"/>
              <a:gd name="connsiteY1628" fmla="*/ 843015 h 1738203"/>
              <a:gd name="connsiteX1629" fmla="*/ 219678 w 6634280"/>
              <a:gd name="connsiteY1629" fmla="*/ 840269 h 1738203"/>
              <a:gd name="connsiteX1630" fmla="*/ 219678 w 6634280"/>
              <a:gd name="connsiteY1630" fmla="*/ 837523 h 1738203"/>
              <a:gd name="connsiteX1631" fmla="*/ 216932 w 6634280"/>
              <a:gd name="connsiteY1631" fmla="*/ 837523 h 1738203"/>
              <a:gd name="connsiteX1632" fmla="*/ 1518526 w 6634280"/>
              <a:gd name="connsiteY1632" fmla="*/ 834777 h 1738203"/>
              <a:gd name="connsiteX1633" fmla="*/ 1513033 w 6634280"/>
              <a:gd name="connsiteY1633" fmla="*/ 837523 h 1738203"/>
              <a:gd name="connsiteX1634" fmla="*/ 1507541 w 6634280"/>
              <a:gd name="connsiteY1634" fmla="*/ 840269 h 1738203"/>
              <a:gd name="connsiteX1635" fmla="*/ 1507541 w 6634280"/>
              <a:gd name="connsiteY1635" fmla="*/ 848507 h 1738203"/>
              <a:gd name="connsiteX1636" fmla="*/ 1504796 w 6634280"/>
              <a:gd name="connsiteY1636" fmla="*/ 856745 h 1738203"/>
              <a:gd name="connsiteX1637" fmla="*/ 1502050 w 6634280"/>
              <a:gd name="connsiteY1637" fmla="*/ 853999 h 1738203"/>
              <a:gd name="connsiteX1638" fmla="*/ 1496557 w 6634280"/>
              <a:gd name="connsiteY1638" fmla="*/ 856745 h 1738203"/>
              <a:gd name="connsiteX1639" fmla="*/ 1493811 w 6634280"/>
              <a:gd name="connsiteY1639" fmla="*/ 859491 h 1738203"/>
              <a:gd name="connsiteX1640" fmla="*/ 1491065 w 6634280"/>
              <a:gd name="connsiteY1640" fmla="*/ 864983 h 1738203"/>
              <a:gd name="connsiteX1641" fmla="*/ 1493811 w 6634280"/>
              <a:gd name="connsiteY1641" fmla="*/ 864983 h 1738203"/>
              <a:gd name="connsiteX1642" fmla="*/ 1496557 w 6634280"/>
              <a:gd name="connsiteY1642" fmla="*/ 864983 h 1738203"/>
              <a:gd name="connsiteX1643" fmla="*/ 1499304 w 6634280"/>
              <a:gd name="connsiteY1643" fmla="*/ 862237 h 1738203"/>
              <a:gd name="connsiteX1644" fmla="*/ 1504796 w 6634280"/>
              <a:gd name="connsiteY1644" fmla="*/ 862237 h 1738203"/>
              <a:gd name="connsiteX1645" fmla="*/ 1507541 w 6634280"/>
              <a:gd name="connsiteY1645" fmla="*/ 856745 h 1738203"/>
              <a:gd name="connsiteX1646" fmla="*/ 1515779 w 6634280"/>
              <a:gd name="connsiteY1646" fmla="*/ 856745 h 1738203"/>
              <a:gd name="connsiteX1647" fmla="*/ 1515779 w 6634280"/>
              <a:gd name="connsiteY1647" fmla="*/ 859491 h 1738203"/>
              <a:gd name="connsiteX1648" fmla="*/ 1518526 w 6634280"/>
              <a:gd name="connsiteY1648" fmla="*/ 862237 h 1738203"/>
              <a:gd name="connsiteX1649" fmla="*/ 1521272 w 6634280"/>
              <a:gd name="connsiteY1649" fmla="*/ 862237 h 1738203"/>
              <a:gd name="connsiteX1650" fmla="*/ 1521272 w 6634280"/>
              <a:gd name="connsiteY1650" fmla="*/ 864983 h 1738203"/>
              <a:gd name="connsiteX1651" fmla="*/ 1515779 w 6634280"/>
              <a:gd name="connsiteY1651" fmla="*/ 864983 h 1738203"/>
              <a:gd name="connsiteX1652" fmla="*/ 1513033 w 6634280"/>
              <a:gd name="connsiteY1652" fmla="*/ 864983 h 1738203"/>
              <a:gd name="connsiteX1653" fmla="*/ 1502050 w 6634280"/>
              <a:gd name="connsiteY1653" fmla="*/ 864983 h 1738203"/>
              <a:gd name="connsiteX1654" fmla="*/ 1499304 w 6634280"/>
              <a:gd name="connsiteY1654" fmla="*/ 873221 h 1738203"/>
              <a:gd name="connsiteX1655" fmla="*/ 1496557 w 6634280"/>
              <a:gd name="connsiteY1655" fmla="*/ 881459 h 1738203"/>
              <a:gd name="connsiteX1656" fmla="*/ 1502050 w 6634280"/>
              <a:gd name="connsiteY1656" fmla="*/ 884205 h 1738203"/>
              <a:gd name="connsiteX1657" fmla="*/ 1504796 w 6634280"/>
              <a:gd name="connsiteY1657" fmla="*/ 889697 h 1738203"/>
              <a:gd name="connsiteX1658" fmla="*/ 1507541 w 6634280"/>
              <a:gd name="connsiteY1658" fmla="*/ 889697 h 1738203"/>
              <a:gd name="connsiteX1659" fmla="*/ 1510287 w 6634280"/>
              <a:gd name="connsiteY1659" fmla="*/ 889697 h 1738203"/>
              <a:gd name="connsiteX1660" fmla="*/ 1515779 w 6634280"/>
              <a:gd name="connsiteY1660" fmla="*/ 889697 h 1738203"/>
              <a:gd name="connsiteX1661" fmla="*/ 1518526 w 6634280"/>
              <a:gd name="connsiteY1661" fmla="*/ 889697 h 1738203"/>
              <a:gd name="connsiteX1662" fmla="*/ 1521272 w 6634280"/>
              <a:gd name="connsiteY1662" fmla="*/ 884205 h 1738203"/>
              <a:gd name="connsiteX1663" fmla="*/ 1524017 w 6634280"/>
              <a:gd name="connsiteY1663" fmla="*/ 878713 h 1738203"/>
              <a:gd name="connsiteX1664" fmla="*/ 1526763 w 6634280"/>
              <a:gd name="connsiteY1664" fmla="*/ 873221 h 1738203"/>
              <a:gd name="connsiteX1665" fmla="*/ 1526763 w 6634280"/>
              <a:gd name="connsiteY1665" fmla="*/ 862237 h 1738203"/>
              <a:gd name="connsiteX1666" fmla="*/ 1532255 w 6634280"/>
              <a:gd name="connsiteY1666" fmla="*/ 862237 h 1738203"/>
              <a:gd name="connsiteX1667" fmla="*/ 1532255 w 6634280"/>
              <a:gd name="connsiteY1667" fmla="*/ 856745 h 1738203"/>
              <a:gd name="connsiteX1668" fmla="*/ 1535002 w 6634280"/>
              <a:gd name="connsiteY1668" fmla="*/ 853999 h 1738203"/>
              <a:gd name="connsiteX1669" fmla="*/ 1537748 w 6634280"/>
              <a:gd name="connsiteY1669" fmla="*/ 851253 h 1738203"/>
              <a:gd name="connsiteX1670" fmla="*/ 1535002 w 6634280"/>
              <a:gd name="connsiteY1670" fmla="*/ 845761 h 1738203"/>
              <a:gd name="connsiteX1671" fmla="*/ 1535002 w 6634280"/>
              <a:gd name="connsiteY1671" fmla="*/ 840269 h 1738203"/>
              <a:gd name="connsiteX1672" fmla="*/ 1016011 w 6634280"/>
              <a:gd name="connsiteY1672" fmla="*/ 832031 h 1738203"/>
              <a:gd name="connsiteX1673" fmla="*/ 1013265 w 6634280"/>
              <a:gd name="connsiteY1673" fmla="*/ 834777 h 1738203"/>
              <a:gd name="connsiteX1674" fmla="*/ 1010520 w 6634280"/>
              <a:gd name="connsiteY1674" fmla="*/ 834777 h 1738203"/>
              <a:gd name="connsiteX1675" fmla="*/ 1013265 w 6634280"/>
              <a:gd name="connsiteY1675" fmla="*/ 840269 h 1738203"/>
              <a:gd name="connsiteX1676" fmla="*/ 1016011 w 6634280"/>
              <a:gd name="connsiteY1676" fmla="*/ 840269 h 1738203"/>
              <a:gd name="connsiteX1677" fmla="*/ 1021503 w 6634280"/>
              <a:gd name="connsiteY1677" fmla="*/ 837523 h 1738203"/>
              <a:gd name="connsiteX1678" fmla="*/ 1024250 w 6634280"/>
              <a:gd name="connsiteY1678" fmla="*/ 832031 h 1738203"/>
              <a:gd name="connsiteX1679" fmla="*/ 1018758 w 6634280"/>
              <a:gd name="connsiteY1679" fmla="*/ 832031 h 1738203"/>
              <a:gd name="connsiteX1680" fmla="*/ 878712 w 6634280"/>
              <a:gd name="connsiteY1680" fmla="*/ 832031 h 1738203"/>
              <a:gd name="connsiteX1681" fmla="*/ 873221 w 6634280"/>
              <a:gd name="connsiteY1681" fmla="*/ 834777 h 1738203"/>
              <a:gd name="connsiteX1682" fmla="*/ 870475 w 6634280"/>
              <a:gd name="connsiteY1682" fmla="*/ 834777 h 1738203"/>
              <a:gd name="connsiteX1683" fmla="*/ 867729 w 6634280"/>
              <a:gd name="connsiteY1683" fmla="*/ 837523 h 1738203"/>
              <a:gd name="connsiteX1684" fmla="*/ 873221 w 6634280"/>
              <a:gd name="connsiteY1684" fmla="*/ 837523 h 1738203"/>
              <a:gd name="connsiteX1685" fmla="*/ 878712 w 6634280"/>
              <a:gd name="connsiteY1685" fmla="*/ 840269 h 1738203"/>
              <a:gd name="connsiteX1686" fmla="*/ 1488320 w 6634280"/>
              <a:gd name="connsiteY1686" fmla="*/ 826539 h 1738203"/>
              <a:gd name="connsiteX1687" fmla="*/ 1477335 w 6634280"/>
              <a:gd name="connsiteY1687" fmla="*/ 829285 h 1738203"/>
              <a:gd name="connsiteX1688" fmla="*/ 1477335 w 6634280"/>
              <a:gd name="connsiteY1688" fmla="*/ 832031 h 1738203"/>
              <a:gd name="connsiteX1689" fmla="*/ 1477335 w 6634280"/>
              <a:gd name="connsiteY1689" fmla="*/ 834777 h 1738203"/>
              <a:gd name="connsiteX1690" fmla="*/ 1474589 w 6634280"/>
              <a:gd name="connsiteY1690" fmla="*/ 840269 h 1738203"/>
              <a:gd name="connsiteX1691" fmla="*/ 1482829 w 6634280"/>
              <a:gd name="connsiteY1691" fmla="*/ 843015 h 1738203"/>
              <a:gd name="connsiteX1692" fmla="*/ 1493811 w 6634280"/>
              <a:gd name="connsiteY1692" fmla="*/ 840269 h 1738203"/>
              <a:gd name="connsiteX1693" fmla="*/ 1493811 w 6634280"/>
              <a:gd name="connsiteY1693" fmla="*/ 829285 h 1738203"/>
              <a:gd name="connsiteX1694" fmla="*/ 1496557 w 6634280"/>
              <a:gd name="connsiteY1694" fmla="*/ 829285 h 1738203"/>
              <a:gd name="connsiteX1695" fmla="*/ 1499304 w 6634280"/>
              <a:gd name="connsiteY1695" fmla="*/ 826539 h 1738203"/>
              <a:gd name="connsiteX1696" fmla="*/ 5884628 w 6634280"/>
              <a:gd name="connsiteY1696" fmla="*/ 826539 h 1738203"/>
              <a:gd name="connsiteX1697" fmla="*/ 5884628 w 6634280"/>
              <a:gd name="connsiteY1697" fmla="*/ 829285 h 1738203"/>
              <a:gd name="connsiteX1698" fmla="*/ 5887374 w 6634280"/>
              <a:gd name="connsiteY1698" fmla="*/ 832031 h 1738203"/>
              <a:gd name="connsiteX1699" fmla="*/ 5892866 w 6634280"/>
              <a:gd name="connsiteY1699" fmla="*/ 832031 h 1738203"/>
              <a:gd name="connsiteX1700" fmla="*/ 5892866 w 6634280"/>
              <a:gd name="connsiteY1700" fmla="*/ 829285 h 1738203"/>
              <a:gd name="connsiteX1701" fmla="*/ 5887374 w 6634280"/>
              <a:gd name="connsiteY1701" fmla="*/ 826539 h 1738203"/>
              <a:gd name="connsiteX1702" fmla="*/ 5250308 w 6634280"/>
              <a:gd name="connsiteY1702" fmla="*/ 826539 h 1738203"/>
              <a:gd name="connsiteX1703" fmla="*/ 5250308 w 6634280"/>
              <a:gd name="connsiteY1703" fmla="*/ 834777 h 1738203"/>
              <a:gd name="connsiteX1704" fmla="*/ 5255799 w 6634280"/>
              <a:gd name="connsiteY1704" fmla="*/ 834777 h 1738203"/>
              <a:gd name="connsiteX1705" fmla="*/ 5255799 w 6634280"/>
              <a:gd name="connsiteY1705" fmla="*/ 829285 h 1738203"/>
              <a:gd name="connsiteX1706" fmla="*/ 1005028 w 6634280"/>
              <a:gd name="connsiteY1706" fmla="*/ 823793 h 1738203"/>
              <a:gd name="connsiteX1707" fmla="*/ 999536 w 6634280"/>
              <a:gd name="connsiteY1707" fmla="*/ 826539 h 1738203"/>
              <a:gd name="connsiteX1708" fmla="*/ 999536 w 6634280"/>
              <a:gd name="connsiteY1708" fmla="*/ 832031 h 1738203"/>
              <a:gd name="connsiteX1709" fmla="*/ 1005028 w 6634280"/>
              <a:gd name="connsiteY1709" fmla="*/ 832031 h 1738203"/>
              <a:gd name="connsiteX1710" fmla="*/ 686494 w 6634280"/>
              <a:gd name="connsiteY1710" fmla="*/ 823793 h 1738203"/>
              <a:gd name="connsiteX1711" fmla="*/ 686494 w 6634280"/>
              <a:gd name="connsiteY1711" fmla="*/ 832031 h 1738203"/>
              <a:gd name="connsiteX1712" fmla="*/ 686494 w 6634280"/>
              <a:gd name="connsiteY1712" fmla="*/ 843015 h 1738203"/>
              <a:gd name="connsiteX1713" fmla="*/ 689240 w 6634280"/>
              <a:gd name="connsiteY1713" fmla="*/ 851253 h 1738203"/>
              <a:gd name="connsiteX1714" fmla="*/ 689240 w 6634280"/>
              <a:gd name="connsiteY1714" fmla="*/ 853999 h 1738203"/>
              <a:gd name="connsiteX1715" fmla="*/ 691986 w 6634280"/>
              <a:gd name="connsiteY1715" fmla="*/ 853999 h 1738203"/>
              <a:gd name="connsiteX1716" fmla="*/ 694732 w 6634280"/>
              <a:gd name="connsiteY1716" fmla="*/ 848507 h 1738203"/>
              <a:gd name="connsiteX1717" fmla="*/ 694732 w 6634280"/>
              <a:gd name="connsiteY1717" fmla="*/ 837523 h 1738203"/>
              <a:gd name="connsiteX1718" fmla="*/ 691986 w 6634280"/>
              <a:gd name="connsiteY1718" fmla="*/ 829285 h 1738203"/>
              <a:gd name="connsiteX1719" fmla="*/ 977568 w 6634280"/>
              <a:gd name="connsiteY1719" fmla="*/ 821047 h 1738203"/>
              <a:gd name="connsiteX1720" fmla="*/ 977568 w 6634280"/>
              <a:gd name="connsiteY1720" fmla="*/ 823793 h 1738203"/>
              <a:gd name="connsiteX1721" fmla="*/ 983059 w 6634280"/>
              <a:gd name="connsiteY1721" fmla="*/ 823793 h 1738203"/>
              <a:gd name="connsiteX1722" fmla="*/ 983059 w 6634280"/>
              <a:gd name="connsiteY1722" fmla="*/ 826539 h 1738203"/>
              <a:gd name="connsiteX1723" fmla="*/ 988551 w 6634280"/>
              <a:gd name="connsiteY1723" fmla="*/ 829285 h 1738203"/>
              <a:gd name="connsiteX1724" fmla="*/ 991298 w 6634280"/>
              <a:gd name="connsiteY1724" fmla="*/ 823793 h 1738203"/>
              <a:gd name="connsiteX1725" fmla="*/ 988551 w 6634280"/>
              <a:gd name="connsiteY1725" fmla="*/ 821047 h 1738203"/>
              <a:gd name="connsiteX1726" fmla="*/ 985806 w 6634280"/>
              <a:gd name="connsiteY1726" fmla="*/ 821047 h 1738203"/>
              <a:gd name="connsiteX1727" fmla="*/ 983059 w 6634280"/>
              <a:gd name="connsiteY1727" fmla="*/ 821047 h 1738203"/>
              <a:gd name="connsiteX1728" fmla="*/ 1378481 w 6634280"/>
              <a:gd name="connsiteY1728" fmla="*/ 818301 h 1738203"/>
              <a:gd name="connsiteX1729" fmla="*/ 1378481 w 6634280"/>
              <a:gd name="connsiteY1729" fmla="*/ 821047 h 1738203"/>
              <a:gd name="connsiteX1730" fmla="*/ 1378481 w 6634280"/>
              <a:gd name="connsiteY1730" fmla="*/ 823793 h 1738203"/>
              <a:gd name="connsiteX1731" fmla="*/ 1378481 w 6634280"/>
              <a:gd name="connsiteY1731" fmla="*/ 826539 h 1738203"/>
              <a:gd name="connsiteX1732" fmla="*/ 1381227 w 6634280"/>
              <a:gd name="connsiteY1732" fmla="*/ 826539 h 1738203"/>
              <a:gd name="connsiteX1733" fmla="*/ 1381227 w 6634280"/>
              <a:gd name="connsiteY1733" fmla="*/ 823793 h 1738203"/>
              <a:gd name="connsiteX1734" fmla="*/ 1383972 w 6634280"/>
              <a:gd name="connsiteY1734" fmla="*/ 823793 h 1738203"/>
              <a:gd name="connsiteX1735" fmla="*/ 1383972 w 6634280"/>
              <a:gd name="connsiteY1735" fmla="*/ 818301 h 1738203"/>
              <a:gd name="connsiteX1736" fmla="*/ 1381227 w 6634280"/>
              <a:gd name="connsiteY1736" fmla="*/ 818301 h 1738203"/>
              <a:gd name="connsiteX1737" fmla="*/ 5077311 w 6634280"/>
              <a:gd name="connsiteY1737" fmla="*/ 815555 h 1738203"/>
              <a:gd name="connsiteX1738" fmla="*/ 5080057 w 6634280"/>
              <a:gd name="connsiteY1738" fmla="*/ 818301 h 1738203"/>
              <a:gd name="connsiteX1739" fmla="*/ 5082803 w 6634280"/>
              <a:gd name="connsiteY1739" fmla="*/ 821047 h 1738203"/>
              <a:gd name="connsiteX1740" fmla="*/ 5082803 w 6634280"/>
              <a:gd name="connsiteY1740" fmla="*/ 818301 h 1738203"/>
              <a:gd name="connsiteX1741" fmla="*/ 5085549 w 6634280"/>
              <a:gd name="connsiteY1741" fmla="*/ 815555 h 1738203"/>
              <a:gd name="connsiteX1742" fmla="*/ 5426050 w 6634280"/>
              <a:gd name="connsiteY1742" fmla="*/ 812809 h 1738203"/>
              <a:gd name="connsiteX1743" fmla="*/ 5426050 w 6634280"/>
              <a:gd name="connsiteY1743" fmla="*/ 818301 h 1738203"/>
              <a:gd name="connsiteX1744" fmla="*/ 5428796 w 6634280"/>
              <a:gd name="connsiteY1744" fmla="*/ 821047 h 1738203"/>
              <a:gd name="connsiteX1745" fmla="*/ 5431542 w 6634280"/>
              <a:gd name="connsiteY1745" fmla="*/ 818301 h 1738203"/>
              <a:gd name="connsiteX1746" fmla="*/ 5431542 w 6634280"/>
              <a:gd name="connsiteY1746" fmla="*/ 815555 h 1738203"/>
              <a:gd name="connsiteX1747" fmla="*/ 5428796 w 6634280"/>
              <a:gd name="connsiteY1747" fmla="*/ 812809 h 1738203"/>
              <a:gd name="connsiteX1748" fmla="*/ 5170674 w 6634280"/>
              <a:gd name="connsiteY1748" fmla="*/ 812809 h 1738203"/>
              <a:gd name="connsiteX1749" fmla="*/ 5176166 w 6634280"/>
              <a:gd name="connsiteY1749" fmla="*/ 812809 h 1738203"/>
              <a:gd name="connsiteX1750" fmla="*/ 5178912 w 6634280"/>
              <a:gd name="connsiteY1750" fmla="*/ 821047 h 1738203"/>
              <a:gd name="connsiteX1751" fmla="*/ 5176166 w 6634280"/>
              <a:gd name="connsiteY1751" fmla="*/ 818301 h 1738203"/>
              <a:gd name="connsiteX1752" fmla="*/ 5176166 w 6634280"/>
              <a:gd name="connsiteY1752" fmla="*/ 815555 h 1738203"/>
              <a:gd name="connsiteX1753" fmla="*/ 5170674 w 6634280"/>
              <a:gd name="connsiteY1753" fmla="*/ 818301 h 1738203"/>
              <a:gd name="connsiteX1754" fmla="*/ 5167928 w 6634280"/>
              <a:gd name="connsiteY1754" fmla="*/ 815555 h 1738203"/>
              <a:gd name="connsiteX1755" fmla="*/ 930887 w 6634280"/>
              <a:gd name="connsiteY1755" fmla="*/ 810063 h 1738203"/>
              <a:gd name="connsiteX1756" fmla="*/ 928141 w 6634280"/>
              <a:gd name="connsiteY1756" fmla="*/ 812809 h 1738203"/>
              <a:gd name="connsiteX1757" fmla="*/ 930887 w 6634280"/>
              <a:gd name="connsiteY1757" fmla="*/ 818301 h 1738203"/>
              <a:gd name="connsiteX1758" fmla="*/ 936378 w 6634280"/>
              <a:gd name="connsiteY1758" fmla="*/ 821047 h 1738203"/>
              <a:gd name="connsiteX1759" fmla="*/ 939124 w 6634280"/>
              <a:gd name="connsiteY1759" fmla="*/ 823793 h 1738203"/>
              <a:gd name="connsiteX1760" fmla="*/ 936378 w 6634280"/>
              <a:gd name="connsiteY1760" fmla="*/ 815555 h 1738203"/>
              <a:gd name="connsiteX1761" fmla="*/ 1551477 w 6634280"/>
              <a:gd name="connsiteY1761" fmla="*/ 807317 h 1738203"/>
              <a:gd name="connsiteX1762" fmla="*/ 1551477 w 6634280"/>
              <a:gd name="connsiteY1762" fmla="*/ 812809 h 1738203"/>
              <a:gd name="connsiteX1763" fmla="*/ 1556969 w 6634280"/>
              <a:gd name="connsiteY1763" fmla="*/ 812809 h 1738203"/>
              <a:gd name="connsiteX1764" fmla="*/ 1556969 w 6634280"/>
              <a:gd name="connsiteY1764" fmla="*/ 807317 h 1738203"/>
              <a:gd name="connsiteX1765" fmla="*/ 1554223 w 6634280"/>
              <a:gd name="connsiteY1765" fmla="*/ 807317 h 1738203"/>
              <a:gd name="connsiteX1766" fmla="*/ 5796757 w 6634280"/>
              <a:gd name="connsiteY1766" fmla="*/ 807317 h 1738203"/>
              <a:gd name="connsiteX1767" fmla="*/ 5796757 w 6634280"/>
              <a:gd name="connsiteY1767" fmla="*/ 810063 h 1738203"/>
              <a:gd name="connsiteX1768" fmla="*/ 5799503 w 6634280"/>
              <a:gd name="connsiteY1768" fmla="*/ 812809 h 1738203"/>
              <a:gd name="connsiteX1769" fmla="*/ 5802249 w 6634280"/>
              <a:gd name="connsiteY1769" fmla="*/ 812809 h 1738203"/>
              <a:gd name="connsiteX1770" fmla="*/ 5802249 w 6634280"/>
              <a:gd name="connsiteY1770" fmla="*/ 807317 h 1738203"/>
              <a:gd name="connsiteX1771" fmla="*/ 991298 w 6634280"/>
              <a:gd name="connsiteY1771" fmla="*/ 804571 h 1738203"/>
              <a:gd name="connsiteX1772" fmla="*/ 988551 w 6634280"/>
              <a:gd name="connsiteY1772" fmla="*/ 807317 h 1738203"/>
              <a:gd name="connsiteX1773" fmla="*/ 988551 w 6634280"/>
              <a:gd name="connsiteY1773" fmla="*/ 812809 h 1738203"/>
              <a:gd name="connsiteX1774" fmla="*/ 994043 w 6634280"/>
              <a:gd name="connsiteY1774" fmla="*/ 812809 h 1738203"/>
              <a:gd name="connsiteX1775" fmla="*/ 994043 w 6634280"/>
              <a:gd name="connsiteY1775" fmla="*/ 810063 h 1738203"/>
              <a:gd name="connsiteX1776" fmla="*/ 994043 w 6634280"/>
              <a:gd name="connsiteY1776" fmla="*/ 807317 h 1738203"/>
              <a:gd name="connsiteX1777" fmla="*/ 996790 w 6634280"/>
              <a:gd name="connsiteY1777" fmla="*/ 804571 h 1738203"/>
              <a:gd name="connsiteX1778" fmla="*/ 5758313 w 6634280"/>
              <a:gd name="connsiteY1778" fmla="*/ 804571 h 1738203"/>
              <a:gd name="connsiteX1779" fmla="*/ 5755567 w 6634280"/>
              <a:gd name="connsiteY1779" fmla="*/ 807317 h 1738203"/>
              <a:gd name="connsiteX1780" fmla="*/ 5755567 w 6634280"/>
              <a:gd name="connsiteY1780" fmla="*/ 810063 h 1738203"/>
              <a:gd name="connsiteX1781" fmla="*/ 5761059 w 6634280"/>
              <a:gd name="connsiteY1781" fmla="*/ 810063 h 1738203"/>
              <a:gd name="connsiteX1782" fmla="*/ 5763805 w 6634280"/>
              <a:gd name="connsiteY1782" fmla="*/ 812809 h 1738203"/>
              <a:gd name="connsiteX1783" fmla="*/ 5766551 w 6634280"/>
              <a:gd name="connsiteY1783" fmla="*/ 815555 h 1738203"/>
              <a:gd name="connsiteX1784" fmla="*/ 5769297 w 6634280"/>
              <a:gd name="connsiteY1784" fmla="*/ 812809 h 1738203"/>
              <a:gd name="connsiteX1785" fmla="*/ 5766551 w 6634280"/>
              <a:gd name="connsiteY1785" fmla="*/ 812809 h 1738203"/>
              <a:gd name="connsiteX1786" fmla="*/ 5766551 w 6634280"/>
              <a:gd name="connsiteY1786" fmla="*/ 807317 h 1738203"/>
              <a:gd name="connsiteX1787" fmla="*/ 5761059 w 6634280"/>
              <a:gd name="connsiteY1787" fmla="*/ 807317 h 1738203"/>
              <a:gd name="connsiteX1788" fmla="*/ 1005028 w 6634280"/>
              <a:gd name="connsiteY1788" fmla="*/ 801825 h 1738203"/>
              <a:gd name="connsiteX1789" fmla="*/ 1002281 w 6634280"/>
              <a:gd name="connsiteY1789" fmla="*/ 804571 h 1738203"/>
              <a:gd name="connsiteX1790" fmla="*/ 1002281 w 6634280"/>
              <a:gd name="connsiteY1790" fmla="*/ 807317 h 1738203"/>
              <a:gd name="connsiteX1791" fmla="*/ 1005028 w 6634280"/>
              <a:gd name="connsiteY1791" fmla="*/ 807317 h 1738203"/>
              <a:gd name="connsiteX1792" fmla="*/ 1005028 w 6634280"/>
              <a:gd name="connsiteY1792" fmla="*/ 810063 h 1738203"/>
              <a:gd name="connsiteX1793" fmla="*/ 1007773 w 6634280"/>
              <a:gd name="connsiteY1793" fmla="*/ 810063 h 1738203"/>
              <a:gd name="connsiteX1794" fmla="*/ 1007773 w 6634280"/>
              <a:gd name="connsiteY1794" fmla="*/ 807317 h 1738203"/>
              <a:gd name="connsiteX1795" fmla="*/ 1010520 w 6634280"/>
              <a:gd name="connsiteY1795" fmla="*/ 807317 h 1738203"/>
              <a:gd name="connsiteX1796" fmla="*/ 1007773 w 6634280"/>
              <a:gd name="connsiteY1796" fmla="*/ 804571 h 1738203"/>
              <a:gd name="connsiteX1797" fmla="*/ 5950532 w 6634280"/>
              <a:gd name="connsiteY1797" fmla="*/ 801825 h 1738203"/>
              <a:gd name="connsiteX1798" fmla="*/ 5950532 w 6634280"/>
              <a:gd name="connsiteY1798" fmla="*/ 804571 h 1738203"/>
              <a:gd name="connsiteX1799" fmla="*/ 5956024 w 6634280"/>
              <a:gd name="connsiteY1799" fmla="*/ 804571 h 1738203"/>
              <a:gd name="connsiteX1800" fmla="*/ 5956024 w 6634280"/>
              <a:gd name="connsiteY1800" fmla="*/ 801825 h 1738203"/>
              <a:gd name="connsiteX1801" fmla="*/ 5423304 w 6634280"/>
              <a:gd name="connsiteY1801" fmla="*/ 801825 h 1738203"/>
              <a:gd name="connsiteX1802" fmla="*/ 5423304 w 6634280"/>
              <a:gd name="connsiteY1802" fmla="*/ 807317 h 1738203"/>
              <a:gd name="connsiteX1803" fmla="*/ 5423304 w 6634280"/>
              <a:gd name="connsiteY1803" fmla="*/ 810063 h 1738203"/>
              <a:gd name="connsiteX1804" fmla="*/ 5428796 w 6634280"/>
              <a:gd name="connsiteY1804" fmla="*/ 807317 h 1738203"/>
              <a:gd name="connsiteX1805" fmla="*/ 5431542 w 6634280"/>
              <a:gd name="connsiteY1805" fmla="*/ 801825 h 1738203"/>
              <a:gd name="connsiteX1806" fmla="*/ 659035 w 6634280"/>
              <a:gd name="connsiteY1806" fmla="*/ 799079 h 1738203"/>
              <a:gd name="connsiteX1807" fmla="*/ 653542 w 6634280"/>
              <a:gd name="connsiteY1807" fmla="*/ 810063 h 1738203"/>
              <a:gd name="connsiteX1808" fmla="*/ 650797 w 6634280"/>
              <a:gd name="connsiteY1808" fmla="*/ 815555 h 1738203"/>
              <a:gd name="connsiteX1809" fmla="*/ 653542 w 6634280"/>
              <a:gd name="connsiteY1809" fmla="*/ 821047 h 1738203"/>
              <a:gd name="connsiteX1810" fmla="*/ 656289 w 6634280"/>
              <a:gd name="connsiteY1810" fmla="*/ 821047 h 1738203"/>
              <a:gd name="connsiteX1811" fmla="*/ 661780 w 6634280"/>
              <a:gd name="connsiteY1811" fmla="*/ 821047 h 1738203"/>
              <a:gd name="connsiteX1812" fmla="*/ 664526 w 6634280"/>
              <a:gd name="connsiteY1812" fmla="*/ 818301 h 1738203"/>
              <a:gd name="connsiteX1813" fmla="*/ 664526 w 6634280"/>
              <a:gd name="connsiteY1813" fmla="*/ 810063 h 1738203"/>
              <a:gd name="connsiteX1814" fmla="*/ 5395844 w 6634280"/>
              <a:gd name="connsiteY1814" fmla="*/ 799079 h 1738203"/>
              <a:gd name="connsiteX1815" fmla="*/ 5395844 w 6634280"/>
              <a:gd name="connsiteY1815" fmla="*/ 804571 h 1738203"/>
              <a:gd name="connsiteX1816" fmla="*/ 5393098 w 6634280"/>
              <a:gd name="connsiteY1816" fmla="*/ 807317 h 1738203"/>
              <a:gd name="connsiteX1817" fmla="*/ 5393098 w 6634280"/>
              <a:gd name="connsiteY1817" fmla="*/ 812809 h 1738203"/>
              <a:gd name="connsiteX1818" fmla="*/ 5393098 w 6634280"/>
              <a:gd name="connsiteY1818" fmla="*/ 815555 h 1738203"/>
              <a:gd name="connsiteX1819" fmla="*/ 5406828 w 6634280"/>
              <a:gd name="connsiteY1819" fmla="*/ 821047 h 1738203"/>
              <a:gd name="connsiteX1820" fmla="*/ 5412320 w 6634280"/>
              <a:gd name="connsiteY1820" fmla="*/ 821047 h 1738203"/>
              <a:gd name="connsiteX1821" fmla="*/ 5420558 w 6634280"/>
              <a:gd name="connsiteY1821" fmla="*/ 818301 h 1738203"/>
              <a:gd name="connsiteX1822" fmla="*/ 5417812 w 6634280"/>
              <a:gd name="connsiteY1822" fmla="*/ 810063 h 1738203"/>
              <a:gd name="connsiteX1823" fmla="*/ 5415066 w 6634280"/>
              <a:gd name="connsiteY1823" fmla="*/ 801825 h 1738203"/>
              <a:gd name="connsiteX1824" fmla="*/ 5406828 w 6634280"/>
              <a:gd name="connsiteY1824" fmla="*/ 799079 h 1738203"/>
              <a:gd name="connsiteX1825" fmla="*/ 5357401 w 6634280"/>
              <a:gd name="connsiteY1825" fmla="*/ 799079 h 1738203"/>
              <a:gd name="connsiteX1826" fmla="*/ 5357401 w 6634280"/>
              <a:gd name="connsiteY1826" fmla="*/ 804571 h 1738203"/>
              <a:gd name="connsiteX1827" fmla="*/ 5362893 w 6634280"/>
              <a:gd name="connsiteY1827" fmla="*/ 804571 h 1738203"/>
              <a:gd name="connsiteX1828" fmla="*/ 5362893 w 6634280"/>
              <a:gd name="connsiteY1828" fmla="*/ 799079 h 1738203"/>
              <a:gd name="connsiteX1829" fmla="*/ 1518526 w 6634280"/>
              <a:gd name="connsiteY1829" fmla="*/ 793587 h 1738203"/>
              <a:gd name="connsiteX1830" fmla="*/ 1513033 w 6634280"/>
              <a:gd name="connsiteY1830" fmla="*/ 799079 h 1738203"/>
              <a:gd name="connsiteX1831" fmla="*/ 1510287 w 6634280"/>
              <a:gd name="connsiteY1831" fmla="*/ 804571 h 1738203"/>
              <a:gd name="connsiteX1832" fmla="*/ 1510287 w 6634280"/>
              <a:gd name="connsiteY1832" fmla="*/ 812809 h 1738203"/>
              <a:gd name="connsiteX1833" fmla="*/ 1513033 w 6634280"/>
              <a:gd name="connsiteY1833" fmla="*/ 821047 h 1738203"/>
              <a:gd name="connsiteX1834" fmla="*/ 1526763 w 6634280"/>
              <a:gd name="connsiteY1834" fmla="*/ 821047 h 1738203"/>
              <a:gd name="connsiteX1835" fmla="*/ 1529509 w 6634280"/>
              <a:gd name="connsiteY1835" fmla="*/ 815555 h 1738203"/>
              <a:gd name="connsiteX1836" fmla="*/ 1532255 w 6634280"/>
              <a:gd name="connsiteY1836" fmla="*/ 810063 h 1738203"/>
              <a:gd name="connsiteX1837" fmla="*/ 1526763 w 6634280"/>
              <a:gd name="connsiteY1837" fmla="*/ 799079 h 1738203"/>
              <a:gd name="connsiteX1838" fmla="*/ 1524017 w 6634280"/>
              <a:gd name="connsiteY1838" fmla="*/ 799079 h 1738203"/>
              <a:gd name="connsiteX1839" fmla="*/ 1521272 w 6634280"/>
              <a:gd name="connsiteY1839" fmla="*/ 796333 h 1738203"/>
              <a:gd name="connsiteX1840" fmla="*/ 1521272 w 6634280"/>
              <a:gd name="connsiteY1840" fmla="*/ 793587 h 1738203"/>
              <a:gd name="connsiteX1841" fmla="*/ 689240 w 6634280"/>
              <a:gd name="connsiteY1841" fmla="*/ 793587 h 1738203"/>
              <a:gd name="connsiteX1842" fmla="*/ 686494 w 6634280"/>
              <a:gd name="connsiteY1842" fmla="*/ 796333 h 1738203"/>
              <a:gd name="connsiteX1843" fmla="*/ 681002 w 6634280"/>
              <a:gd name="connsiteY1843" fmla="*/ 799079 h 1738203"/>
              <a:gd name="connsiteX1844" fmla="*/ 672764 w 6634280"/>
              <a:gd name="connsiteY1844" fmla="*/ 801825 h 1738203"/>
              <a:gd name="connsiteX1845" fmla="*/ 670018 w 6634280"/>
              <a:gd name="connsiteY1845" fmla="*/ 801825 h 1738203"/>
              <a:gd name="connsiteX1846" fmla="*/ 667272 w 6634280"/>
              <a:gd name="connsiteY1846" fmla="*/ 807317 h 1738203"/>
              <a:gd name="connsiteX1847" fmla="*/ 667272 w 6634280"/>
              <a:gd name="connsiteY1847" fmla="*/ 810063 h 1738203"/>
              <a:gd name="connsiteX1848" fmla="*/ 667272 w 6634280"/>
              <a:gd name="connsiteY1848" fmla="*/ 818301 h 1738203"/>
              <a:gd name="connsiteX1849" fmla="*/ 686494 w 6634280"/>
              <a:gd name="connsiteY1849" fmla="*/ 807317 h 1738203"/>
              <a:gd name="connsiteX1850" fmla="*/ 691986 w 6634280"/>
              <a:gd name="connsiteY1850" fmla="*/ 801825 h 1738203"/>
              <a:gd name="connsiteX1851" fmla="*/ 691986 w 6634280"/>
              <a:gd name="connsiteY1851" fmla="*/ 796333 h 1738203"/>
              <a:gd name="connsiteX1852" fmla="*/ 5890120 w 6634280"/>
              <a:gd name="connsiteY1852" fmla="*/ 793587 h 1738203"/>
              <a:gd name="connsiteX1853" fmla="*/ 5887374 w 6634280"/>
              <a:gd name="connsiteY1853" fmla="*/ 799079 h 1738203"/>
              <a:gd name="connsiteX1854" fmla="*/ 5892866 w 6634280"/>
              <a:gd name="connsiteY1854" fmla="*/ 799079 h 1738203"/>
              <a:gd name="connsiteX1855" fmla="*/ 5892866 w 6634280"/>
              <a:gd name="connsiteY1855" fmla="*/ 793587 h 1738203"/>
              <a:gd name="connsiteX1856" fmla="*/ 5085549 w 6634280"/>
              <a:gd name="connsiteY1856" fmla="*/ 793587 h 1738203"/>
              <a:gd name="connsiteX1857" fmla="*/ 5085549 w 6634280"/>
              <a:gd name="connsiteY1857" fmla="*/ 799079 h 1738203"/>
              <a:gd name="connsiteX1858" fmla="*/ 5091041 w 6634280"/>
              <a:gd name="connsiteY1858" fmla="*/ 799079 h 1738203"/>
              <a:gd name="connsiteX1859" fmla="*/ 5091041 w 6634280"/>
              <a:gd name="connsiteY1859" fmla="*/ 796333 h 1738203"/>
              <a:gd name="connsiteX1860" fmla="*/ 5088295 w 6634280"/>
              <a:gd name="connsiteY1860" fmla="*/ 793587 h 1738203"/>
              <a:gd name="connsiteX1861" fmla="*/ 1032487 w 6634280"/>
              <a:gd name="connsiteY1861" fmla="*/ 790841 h 1738203"/>
              <a:gd name="connsiteX1862" fmla="*/ 1032487 w 6634280"/>
              <a:gd name="connsiteY1862" fmla="*/ 793587 h 1738203"/>
              <a:gd name="connsiteX1863" fmla="*/ 1037980 w 6634280"/>
              <a:gd name="connsiteY1863" fmla="*/ 796333 h 1738203"/>
              <a:gd name="connsiteX1864" fmla="*/ 1040725 w 6634280"/>
              <a:gd name="connsiteY1864" fmla="*/ 793587 h 1738203"/>
              <a:gd name="connsiteX1865" fmla="*/ 1040725 w 6634280"/>
              <a:gd name="connsiteY1865" fmla="*/ 790841 h 1738203"/>
              <a:gd name="connsiteX1866" fmla="*/ 1035233 w 6634280"/>
              <a:gd name="connsiteY1866" fmla="*/ 790841 h 1738203"/>
              <a:gd name="connsiteX1867" fmla="*/ 908919 w 6634280"/>
              <a:gd name="connsiteY1867" fmla="*/ 790841 h 1738203"/>
              <a:gd name="connsiteX1868" fmla="*/ 906173 w 6634280"/>
              <a:gd name="connsiteY1868" fmla="*/ 793587 h 1738203"/>
              <a:gd name="connsiteX1869" fmla="*/ 917156 w 6634280"/>
              <a:gd name="connsiteY1869" fmla="*/ 793587 h 1738203"/>
              <a:gd name="connsiteX1870" fmla="*/ 914410 w 6634280"/>
              <a:gd name="connsiteY1870" fmla="*/ 790841 h 1738203"/>
              <a:gd name="connsiteX1871" fmla="*/ 892443 w 6634280"/>
              <a:gd name="connsiteY1871" fmla="*/ 790841 h 1738203"/>
              <a:gd name="connsiteX1872" fmla="*/ 892443 w 6634280"/>
              <a:gd name="connsiteY1872" fmla="*/ 793587 h 1738203"/>
              <a:gd name="connsiteX1873" fmla="*/ 892443 w 6634280"/>
              <a:gd name="connsiteY1873" fmla="*/ 799079 h 1738203"/>
              <a:gd name="connsiteX1874" fmla="*/ 895189 w 6634280"/>
              <a:gd name="connsiteY1874" fmla="*/ 799079 h 1738203"/>
              <a:gd name="connsiteX1875" fmla="*/ 895189 w 6634280"/>
              <a:gd name="connsiteY1875" fmla="*/ 790841 h 1738203"/>
              <a:gd name="connsiteX1876" fmla="*/ 1485574 w 6634280"/>
              <a:gd name="connsiteY1876" fmla="*/ 788095 h 1738203"/>
              <a:gd name="connsiteX1877" fmla="*/ 1480081 w 6634280"/>
              <a:gd name="connsiteY1877" fmla="*/ 793587 h 1738203"/>
              <a:gd name="connsiteX1878" fmla="*/ 1477335 w 6634280"/>
              <a:gd name="connsiteY1878" fmla="*/ 799079 h 1738203"/>
              <a:gd name="connsiteX1879" fmla="*/ 1477335 w 6634280"/>
              <a:gd name="connsiteY1879" fmla="*/ 807317 h 1738203"/>
              <a:gd name="connsiteX1880" fmla="*/ 1480081 w 6634280"/>
              <a:gd name="connsiteY1880" fmla="*/ 815555 h 1738203"/>
              <a:gd name="connsiteX1881" fmla="*/ 1488320 w 6634280"/>
              <a:gd name="connsiteY1881" fmla="*/ 812809 h 1738203"/>
              <a:gd name="connsiteX1882" fmla="*/ 1496557 w 6634280"/>
              <a:gd name="connsiteY1882" fmla="*/ 815555 h 1738203"/>
              <a:gd name="connsiteX1883" fmla="*/ 1502050 w 6634280"/>
              <a:gd name="connsiteY1883" fmla="*/ 807317 h 1738203"/>
              <a:gd name="connsiteX1884" fmla="*/ 1502050 w 6634280"/>
              <a:gd name="connsiteY1884" fmla="*/ 799079 h 1738203"/>
              <a:gd name="connsiteX1885" fmla="*/ 1507541 w 6634280"/>
              <a:gd name="connsiteY1885" fmla="*/ 796333 h 1738203"/>
              <a:gd name="connsiteX1886" fmla="*/ 1510287 w 6634280"/>
              <a:gd name="connsiteY1886" fmla="*/ 793587 h 1738203"/>
              <a:gd name="connsiteX1887" fmla="*/ 1502050 w 6634280"/>
              <a:gd name="connsiteY1887" fmla="*/ 793587 h 1738203"/>
              <a:gd name="connsiteX1888" fmla="*/ 1496557 w 6634280"/>
              <a:gd name="connsiteY1888" fmla="*/ 793587 h 1738203"/>
              <a:gd name="connsiteX1889" fmla="*/ 1491065 w 6634280"/>
              <a:gd name="connsiteY1889" fmla="*/ 790841 h 1738203"/>
              <a:gd name="connsiteX1890" fmla="*/ 5255799 w 6634280"/>
              <a:gd name="connsiteY1890" fmla="*/ 785349 h 1738203"/>
              <a:gd name="connsiteX1891" fmla="*/ 5244816 w 6634280"/>
              <a:gd name="connsiteY1891" fmla="*/ 788095 h 1738203"/>
              <a:gd name="connsiteX1892" fmla="*/ 5236578 w 6634280"/>
              <a:gd name="connsiteY1892" fmla="*/ 790841 h 1738203"/>
              <a:gd name="connsiteX1893" fmla="*/ 5236578 w 6634280"/>
              <a:gd name="connsiteY1893" fmla="*/ 799079 h 1738203"/>
              <a:gd name="connsiteX1894" fmla="*/ 5236578 w 6634280"/>
              <a:gd name="connsiteY1894" fmla="*/ 801825 h 1738203"/>
              <a:gd name="connsiteX1895" fmla="*/ 5239324 w 6634280"/>
              <a:gd name="connsiteY1895" fmla="*/ 804571 h 1738203"/>
              <a:gd name="connsiteX1896" fmla="*/ 5239324 w 6634280"/>
              <a:gd name="connsiteY1896" fmla="*/ 812809 h 1738203"/>
              <a:gd name="connsiteX1897" fmla="*/ 5247562 w 6634280"/>
              <a:gd name="connsiteY1897" fmla="*/ 818301 h 1738203"/>
              <a:gd name="connsiteX1898" fmla="*/ 5255799 w 6634280"/>
              <a:gd name="connsiteY1898" fmla="*/ 818301 h 1738203"/>
              <a:gd name="connsiteX1899" fmla="*/ 5266783 w 6634280"/>
              <a:gd name="connsiteY1899" fmla="*/ 818301 h 1738203"/>
              <a:gd name="connsiteX1900" fmla="*/ 5269529 w 6634280"/>
              <a:gd name="connsiteY1900" fmla="*/ 812809 h 1738203"/>
              <a:gd name="connsiteX1901" fmla="*/ 5272275 w 6634280"/>
              <a:gd name="connsiteY1901" fmla="*/ 807317 h 1738203"/>
              <a:gd name="connsiteX1902" fmla="*/ 5275021 w 6634280"/>
              <a:gd name="connsiteY1902" fmla="*/ 790841 h 1738203"/>
              <a:gd name="connsiteX1903" fmla="*/ 5266783 w 6634280"/>
              <a:gd name="connsiteY1903" fmla="*/ 788095 h 1738203"/>
              <a:gd name="connsiteX1904" fmla="*/ 961092 w 6634280"/>
              <a:gd name="connsiteY1904" fmla="*/ 785349 h 1738203"/>
              <a:gd name="connsiteX1905" fmla="*/ 958346 w 6634280"/>
              <a:gd name="connsiteY1905" fmla="*/ 788095 h 1738203"/>
              <a:gd name="connsiteX1906" fmla="*/ 963838 w 6634280"/>
              <a:gd name="connsiteY1906" fmla="*/ 790841 h 1738203"/>
              <a:gd name="connsiteX1907" fmla="*/ 972076 w 6634280"/>
              <a:gd name="connsiteY1907" fmla="*/ 790841 h 1738203"/>
              <a:gd name="connsiteX1908" fmla="*/ 963838 w 6634280"/>
              <a:gd name="connsiteY1908" fmla="*/ 785349 h 1738203"/>
              <a:gd name="connsiteX1909" fmla="*/ 1513033 w 6634280"/>
              <a:gd name="connsiteY1909" fmla="*/ 782603 h 1738203"/>
              <a:gd name="connsiteX1910" fmla="*/ 1510287 w 6634280"/>
              <a:gd name="connsiteY1910" fmla="*/ 785349 h 1738203"/>
              <a:gd name="connsiteX1911" fmla="*/ 1510287 w 6634280"/>
              <a:gd name="connsiteY1911" fmla="*/ 788095 h 1738203"/>
              <a:gd name="connsiteX1912" fmla="*/ 1513033 w 6634280"/>
              <a:gd name="connsiteY1912" fmla="*/ 788095 h 1738203"/>
              <a:gd name="connsiteX1913" fmla="*/ 1515779 w 6634280"/>
              <a:gd name="connsiteY1913" fmla="*/ 788095 h 1738203"/>
              <a:gd name="connsiteX1914" fmla="*/ 1515779 w 6634280"/>
              <a:gd name="connsiteY1914" fmla="*/ 785349 h 1738203"/>
              <a:gd name="connsiteX1915" fmla="*/ 1449877 w 6634280"/>
              <a:gd name="connsiteY1915" fmla="*/ 782603 h 1738203"/>
              <a:gd name="connsiteX1916" fmla="*/ 1455368 w 6634280"/>
              <a:gd name="connsiteY1916" fmla="*/ 782603 h 1738203"/>
              <a:gd name="connsiteX1917" fmla="*/ 1455368 w 6634280"/>
              <a:gd name="connsiteY1917" fmla="*/ 788095 h 1738203"/>
              <a:gd name="connsiteX1918" fmla="*/ 1449877 w 6634280"/>
              <a:gd name="connsiteY1918" fmla="*/ 788095 h 1738203"/>
              <a:gd name="connsiteX1919" fmla="*/ 878712 w 6634280"/>
              <a:gd name="connsiteY1919" fmla="*/ 782603 h 1738203"/>
              <a:gd name="connsiteX1920" fmla="*/ 878712 w 6634280"/>
              <a:gd name="connsiteY1920" fmla="*/ 788095 h 1738203"/>
              <a:gd name="connsiteX1921" fmla="*/ 884205 w 6634280"/>
              <a:gd name="connsiteY1921" fmla="*/ 788095 h 1738203"/>
              <a:gd name="connsiteX1922" fmla="*/ 884205 w 6634280"/>
              <a:gd name="connsiteY1922" fmla="*/ 782603 h 1738203"/>
              <a:gd name="connsiteX1923" fmla="*/ 5069073 w 6634280"/>
              <a:gd name="connsiteY1923" fmla="*/ 774365 h 1738203"/>
              <a:gd name="connsiteX1924" fmla="*/ 5066327 w 6634280"/>
              <a:gd name="connsiteY1924" fmla="*/ 779857 h 1738203"/>
              <a:gd name="connsiteX1925" fmla="*/ 5063581 w 6634280"/>
              <a:gd name="connsiteY1925" fmla="*/ 788095 h 1738203"/>
              <a:gd name="connsiteX1926" fmla="*/ 5071819 w 6634280"/>
              <a:gd name="connsiteY1926" fmla="*/ 785349 h 1738203"/>
              <a:gd name="connsiteX1927" fmla="*/ 5074565 w 6634280"/>
              <a:gd name="connsiteY1927" fmla="*/ 782603 h 1738203"/>
              <a:gd name="connsiteX1928" fmla="*/ 5071819 w 6634280"/>
              <a:gd name="connsiteY1928" fmla="*/ 777111 h 1738203"/>
              <a:gd name="connsiteX1929" fmla="*/ 1436146 w 6634280"/>
              <a:gd name="connsiteY1929" fmla="*/ 774365 h 1738203"/>
              <a:gd name="connsiteX1930" fmla="*/ 1427907 w 6634280"/>
              <a:gd name="connsiteY1930" fmla="*/ 777111 h 1738203"/>
              <a:gd name="connsiteX1931" fmla="*/ 1422416 w 6634280"/>
              <a:gd name="connsiteY1931" fmla="*/ 785349 h 1738203"/>
              <a:gd name="connsiteX1932" fmla="*/ 1422416 w 6634280"/>
              <a:gd name="connsiteY1932" fmla="*/ 788095 h 1738203"/>
              <a:gd name="connsiteX1933" fmla="*/ 1422416 w 6634280"/>
              <a:gd name="connsiteY1933" fmla="*/ 793587 h 1738203"/>
              <a:gd name="connsiteX1934" fmla="*/ 1419670 w 6634280"/>
              <a:gd name="connsiteY1934" fmla="*/ 793587 h 1738203"/>
              <a:gd name="connsiteX1935" fmla="*/ 1416924 w 6634280"/>
              <a:gd name="connsiteY1935" fmla="*/ 804571 h 1738203"/>
              <a:gd name="connsiteX1936" fmla="*/ 1419670 w 6634280"/>
              <a:gd name="connsiteY1936" fmla="*/ 815555 h 1738203"/>
              <a:gd name="connsiteX1937" fmla="*/ 1441637 w 6634280"/>
              <a:gd name="connsiteY1937" fmla="*/ 815555 h 1738203"/>
              <a:gd name="connsiteX1938" fmla="*/ 1452622 w 6634280"/>
              <a:gd name="connsiteY1938" fmla="*/ 815555 h 1738203"/>
              <a:gd name="connsiteX1939" fmla="*/ 1460859 w 6634280"/>
              <a:gd name="connsiteY1939" fmla="*/ 812809 h 1738203"/>
              <a:gd name="connsiteX1940" fmla="*/ 1460859 w 6634280"/>
              <a:gd name="connsiteY1940" fmla="*/ 815555 h 1738203"/>
              <a:gd name="connsiteX1941" fmla="*/ 1460859 w 6634280"/>
              <a:gd name="connsiteY1941" fmla="*/ 818301 h 1738203"/>
              <a:gd name="connsiteX1942" fmla="*/ 1463606 w 6634280"/>
              <a:gd name="connsiteY1942" fmla="*/ 815555 h 1738203"/>
              <a:gd name="connsiteX1943" fmla="*/ 1466353 w 6634280"/>
              <a:gd name="connsiteY1943" fmla="*/ 815555 h 1738203"/>
              <a:gd name="connsiteX1944" fmla="*/ 1469098 w 6634280"/>
              <a:gd name="connsiteY1944" fmla="*/ 812809 h 1738203"/>
              <a:gd name="connsiteX1945" fmla="*/ 1466353 w 6634280"/>
              <a:gd name="connsiteY1945" fmla="*/ 807317 h 1738203"/>
              <a:gd name="connsiteX1946" fmla="*/ 1466353 w 6634280"/>
              <a:gd name="connsiteY1946" fmla="*/ 804571 h 1738203"/>
              <a:gd name="connsiteX1947" fmla="*/ 1469098 w 6634280"/>
              <a:gd name="connsiteY1947" fmla="*/ 793587 h 1738203"/>
              <a:gd name="connsiteX1948" fmla="*/ 1463606 w 6634280"/>
              <a:gd name="connsiteY1948" fmla="*/ 788095 h 1738203"/>
              <a:gd name="connsiteX1949" fmla="*/ 1460859 w 6634280"/>
              <a:gd name="connsiteY1949" fmla="*/ 785349 h 1738203"/>
              <a:gd name="connsiteX1950" fmla="*/ 1463606 w 6634280"/>
              <a:gd name="connsiteY1950" fmla="*/ 779857 h 1738203"/>
              <a:gd name="connsiteX1951" fmla="*/ 1460859 w 6634280"/>
              <a:gd name="connsiteY1951" fmla="*/ 779857 h 1738203"/>
              <a:gd name="connsiteX1952" fmla="*/ 1458113 w 6634280"/>
              <a:gd name="connsiteY1952" fmla="*/ 774365 h 1738203"/>
              <a:gd name="connsiteX1953" fmla="*/ 1447130 w 6634280"/>
              <a:gd name="connsiteY1953" fmla="*/ 774365 h 1738203"/>
              <a:gd name="connsiteX1954" fmla="*/ 1518526 w 6634280"/>
              <a:gd name="connsiteY1954" fmla="*/ 768874 h 1738203"/>
              <a:gd name="connsiteX1955" fmla="*/ 1515779 w 6634280"/>
              <a:gd name="connsiteY1955" fmla="*/ 771620 h 1738203"/>
              <a:gd name="connsiteX1956" fmla="*/ 1515779 w 6634280"/>
              <a:gd name="connsiteY1956" fmla="*/ 774365 h 1738203"/>
              <a:gd name="connsiteX1957" fmla="*/ 1518526 w 6634280"/>
              <a:gd name="connsiteY1957" fmla="*/ 774365 h 1738203"/>
              <a:gd name="connsiteX1958" fmla="*/ 1521272 w 6634280"/>
              <a:gd name="connsiteY1958" fmla="*/ 777111 h 1738203"/>
              <a:gd name="connsiteX1959" fmla="*/ 1524017 w 6634280"/>
              <a:gd name="connsiteY1959" fmla="*/ 777111 h 1738203"/>
              <a:gd name="connsiteX1960" fmla="*/ 1526763 w 6634280"/>
              <a:gd name="connsiteY1960" fmla="*/ 774365 h 1738203"/>
              <a:gd name="connsiteX1961" fmla="*/ 1526763 w 6634280"/>
              <a:gd name="connsiteY1961" fmla="*/ 771620 h 1738203"/>
              <a:gd name="connsiteX1962" fmla="*/ 1524017 w 6634280"/>
              <a:gd name="connsiteY1962" fmla="*/ 768874 h 1738203"/>
              <a:gd name="connsiteX1963" fmla="*/ 5857169 w 6634280"/>
              <a:gd name="connsiteY1963" fmla="*/ 768873 h 1738203"/>
              <a:gd name="connsiteX1964" fmla="*/ 5857169 w 6634280"/>
              <a:gd name="connsiteY1964" fmla="*/ 771619 h 1738203"/>
              <a:gd name="connsiteX1965" fmla="*/ 5854423 w 6634280"/>
              <a:gd name="connsiteY1965" fmla="*/ 774365 h 1738203"/>
              <a:gd name="connsiteX1966" fmla="*/ 5854423 w 6634280"/>
              <a:gd name="connsiteY1966" fmla="*/ 777111 h 1738203"/>
              <a:gd name="connsiteX1967" fmla="*/ 5857169 w 6634280"/>
              <a:gd name="connsiteY1967" fmla="*/ 777111 h 1738203"/>
              <a:gd name="connsiteX1968" fmla="*/ 5859914 w 6634280"/>
              <a:gd name="connsiteY1968" fmla="*/ 777111 h 1738203"/>
              <a:gd name="connsiteX1969" fmla="*/ 5859914 w 6634280"/>
              <a:gd name="connsiteY1969" fmla="*/ 768873 h 1738203"/>
              <a:gd name="connsiteX1970" fmla="*/ 1532255 w 6634280"/>
              <a:gd name="connsiteY1970" fmla="*/ 766128 h 1738203"/>
              <a:gd name="connsiteX1971" fmla="*/ 1532255 w 6634280"/>
              <a:gd name="connsiteY1971" fmla="*/ 774365 h 1738203"/>
              <a:gd name="connsiteX1972" fmla="*/ 1535002 w 6634280"/>
              <a:gd name="connsiteY1972" fmla="*/ 774365 h 1738203"/>
              <a:gd name="connsiteX1973" fmla="*/ 1537748 w 6634280"/>
              <a:gd name="connsiteY1973" fmla="*/ 774365 h 1738203"/>
              <a:gd name="connsiteX1974" fmla="*/ 1537748 w 6634280"/>
              <a:gd name="connsiteY1974" fmla="*/ 768874 h 1738203"/>
              <a:gd name="connsiteX1975" fmla="*/ 1535002 w 6634280"/>
              <a:gd name="connsiteY1975" fmla="*/ 766128 h 1738203"/>
              <a:gd name="connsiteX1976" fmla="*/ 966584 w 6634280"/>
              <a:gd name="connsiteY1976" fmla="*/ 766128 h 1738203"/>
              <a:gd name="connsiteX1977" fmla="*/ 966584 w 6634280"/>
              <a:gd name="connsiteY1977" fmla="*/ 771620 h 1738203"/>
              <a:gd name="connsiteX1978" fmla="*/ 969330 w 6634280"/>
              <a:gd name="connsiteY1978" fmla="*/ 771620 h 1738203"/>
              <a:gd name="connsiteX1979" fmla="*/ 969330 w 6634280"/>
              <a:gd name="connsiteY1979" fmla="*/ 766128 h 1738203"/>
              <a:gd name="connsiteX1980" fmla="*/ 5667696 w 6634280"/>
              <a:gd name="connsiteY1980" fmla="*/ 766127 h 1738203"/>
              <a:gd name="connsiteX1981" fmla="*/ 5667696 w 6634280"/>
              <a:gd name="connsiteY1981" fmla="*/ 771619 h 1738203"/>
              <a:gd name="connsiteX1982" fmla="*/ 5673188 w 6634280"/>
              <a:gd name="connsiteY1982" fmla="*/ 771619 h 1738203"/>
              <a:gd name="connsiteX1983" fmla="*/ 5673188 w 6634280"/>
              <a:gd name="connsiteY1983" fmla="*/ 766127 h 1738203"/>
              <a:gd name="connsiteX1984" fmla="*/ 1362005 w 6634280"/>
              <a:gd name="connsiteY1984" fmla="*/ 763382 h 1738203"/>
              <a:gd name="connsiteX1985" fmla="*/ 1359260 w 6634280"/>
              <a:gd name="connsiteY1985" fmla="*/ 768874 h 1738203"/>
              <a:gd name="connsiteX1986" fmla="*/ 1359260 w 6634280"/>
              <a:gd name="connsiteY1986" fmla="*/ 771620 h 1738203"/>
              <a:gd name="connsiteX1987" fmla="*/ 1364751 w 6634280"/>
              <a:gd name="connsiteY1987" fmla="*/ 771620 h 1738203"/>
              <a:gd name="connsiteX1988" fmla="*/ 1367496 w 6634280"/>
              <a:gd name="connsiteY1988" fmla="*/ 768874 h 1738203"/>
              <a:gd name="connsiteX1989" fmla="*/ 1364751 w 6634280"/>
              <a:gd name="connsiteY1989" fmla="*/ 766128 h 1738203"/>
              <a:gd name="connsiteX1990" fmla="*/ 5118501 w 6634280"/>
              <a:gd name="connsiteY1990" fmla="*/ 757889 h 1738203"/>
              <a:gd name="connsiteX1991" fmla="*/ 5118501 w 6634280"/>
              <a:gd name="connsiteY1991" fmla="*/ 760635 h 1738203"/>
              <a:gd name="connsiteX1992" fmla="*/ 5113009 w 6634280"/>
              <a:gd name="connsiteY1992" fmla="*/ 766127 h 1738203"/>
              <a:gd name="connsiteX1993" fmla="*/ 5107517 w 6634280"/>
              <a:gd name="connsiteY1993" fmla="*/ 766127 h 1738203"/>
              <a:gd name="connsiteX1994" fmla="*/ 5102025 w 6634280"/>
              <a:gd name="connsiteY1994" fmla="*/ 768873 h 1738203"/>
              <a:gd name="connsiteX1995" fmla="*/ 5091041 w 6634280"/>
              <a:gd name="connsiteY1995" fmla="*/ 774365 h 1738203"/>
              <a:gd name="connsiteX1996" fmla="*/ 5091041 w 6634280"/>
              <a:gd name="connsiteY1996" fmla="*/ 782603 h 1738203"/>
              <a:gd name="connsiteX1997" fmla="*/ 5088295 w 6634280"/>
              <a:gd name="connsiteY1997" fmla="*/ 788095 h 1738203"/>
              <a:gd name="connsiteX1998" fmla="*/ 5091041 w 6634280"/>
              <a:gd name="connsiteY1998" fmla="*/ 793587 h 1738203"/>
              <a:gd name="connsiteX1999" fmla="*/ 5096533 w 6634280"/>
              <a:gd name="connsiteY1999" fmla="*/ 796333 h 1738203"/>
              <a:gd name="connsiteX2000" fmla="*/ 5099279 w 6634280"/>
              <a:gd name="connsiteY2000" fmla="*/ 804571 h 1738203"/>
              <a:gd name="connsiteX2001" fmla="*/ 5107517 w 6634280"/>
              <a:gd name="connsiteY2001" fmla="*/ 810063 h 1738203"/>
              <a:gd name="connsiteX2002" fmla="*/ 5121247 w 6634280"/>
              <a:gd name="connsiteY2002" fmla="*/ 818301 h 1738203"/>
              <a:gd name="connsiteX2003" fmla="*/ 5121247 w 6634280"/>
              <a:gd name="connsiteY2003" fmla="*/ 821047 h 1738203"/>
              <a:gd name="connsiteX2004" fmla="*/ 5118501 w 6634280"/>
              <a:gd name="connsiteY2004" fmla="*/ 821047 h 1738203"/>
              <a:gd name="connsiteX2005" fmla="*/ 5118501 w 6634280"/>
              <a:gd name="connsiteY2005" fmla="*/ 823793 h 1738203"/>
              <a:gd name="connsiteX2006" fmla="*/ 5121247 w 6634280"/>
              <a:gd name="connsiteY2006" fmla="*/ 823793 h 1738203"/>
              <a:gd name="connsiteX2007" fmla="*/ 5121247 w 6634280"/>
              <a:gd name="connsiteY2007" fmla="*/ 826539 h 1738203"/>
              <a:gd name="connsiteX2008" fmla="*/ 5123993 w 6634280"/>
              <a:gd name="connsiteY2008" fmla="*/ 826539 h 1738203"/>
              <a:gd name="connsiteX2009" fmla="*/ 5126739 w 6634280"/>
              <a:gd name="connsiteY2009" fmla="*/ 823793 h 1738203"/>
              <a:gd name="connsiteX2010" fmla="*/ 5137722 w 6634280"/>
              <a:gd name="connsiteY2010" fmla="*/ 823793 h 1738203"/>
              <a:gd name="connsiteX2011" fmla="*/ 5148706 w 6634280"/>
              <a:gd name="connsiteY2011" fmla="*/ 823793 h 1738203"/>
              <a:gd name="connsiteX2012" fmla="*/ 5154198 w 6634280"/>
              <a:gd name="connsiteY2012" fmla="*/ 826539 h 1738203"/>
              <a:gd name="connsiteX2013" fmla="*/ 5156944 w 6634280"/>
              <a:gd name="connsiteY2013" fmla="*/ 829285 h 1738203"/>
              <a:gd name="connsiteX2014" fmla="*/ 5159690 w 6634280"/>
              <a:gd name="connsiteY2014" fmla="*/ 832031 h 1738203"/>
              <a:gd name="connsiteX2015" fmla="*/ 5159690 w 6634280"/>
              <a:gd name="connsiteY2015" fmla="*/ 840269 h 1738203"/>
              <a:gd name="connsiteX2016" fmla="*/ 5156944 w 6634280"/>
              <a:gd name="connsiteY2016" fmla="*/ 840269 h 1738203"/>
              <a:gd name="connsiteX2017" fmla="*/ 5154198 w 6634280"/>
              <a:gd name="connsiteY2017" fmla="*/ 845761 h 1738203"/>
              <a:gd name="connsiteX2018" fmla="*/ 5165182 w 6634280"/>
              <a:gd name="connsiteY2018" fmla="*/ 851253 h 1738203"/>
              <a:gd name="connsiteX2019" fmla="*/ 5176166 w 6634280"/>
              <a:gd name="connsiteY2019" fmla="*/ 856745 h 1738203"/>
              <a:gd name="connsiteX2020" fmla="*/ 5181658 w 6634280"/>
              <a:gd name="connsiteY2020" fmla="*/ 856745 h 1738203"/>
              <a:gd name="connsiteX2021" fmla="*/ 5184404 w 6634280"/>
              <a:gd name="connsiteY2021" fmla="*/ 851253 h 1738203"/>
              <a:gd name="connsiteX2022" fmla="*/ 5189896 w 6634280"/>
              <a:gd name="connsiteY2022" fmla="*/ 848507 h 1738203"/>
              <a:gd name="connsiteX2023" fmla="*/ 5189896 w 6634280"/>
              <a:gd name="connsiteY2023" fmla="*/ 853999 h 1738203"/>
              <a:gd name="connsiteX2024" fmla="*/ 5195388 w 6634280"/>
              <a:gd name="connsiteY2024" fmla="*/ 853999 h 1738203"/>
              <a:gd name="connsiteX2025" fmla="*/ 5198134 w 6634280"/>
              <a:gd name="connsiteY2025" fmla="*/ 853999 h 1738203"/>
              <a:gd name="connsiteX2026" fmla="*/ 5198134 w 6634280"/>
              <a:gd name="connsiteY2026" fmla="*/ 851253 h 1738203"/>
              <a:gd name="connsiteX2027" fmla="*/ 5195388 w 6634280"/>
              <a:gd name="connsiteY2027" fmla="*/ 851253 h 1738203"/>
              <a:gd name="connsiteX2028" fmla="*/ 5195388 w 6634280"/>
              <a:gd name="connsiteY2028" fmla="*/ 848507 h 1738203"/>
              <a:gd name="connsiteX2029" fmla="*/ 5192642 w 6634280"/>
              <a:gd name="connsiteY2029" fmla="*/ 848507 h 1738203"/>
              <a:gd name="connsiteX2030" fmla="*/ 5189896 w 6634280"/>
              <a:gd name="connsiteY2030" fmla="*/ 848507 h 1738203"/>
              <a:gd name="connsiteX2031" fmla="*/ 5195388 w 6634280"/>
              <a:gd name="connsiteY2031" fmla="*/ 845761 h 1738203"/>
              <a:gd name="connsiteX2032" fmla="*/ 5195388 w 6634280"/>
              <a:gd name="connsiteY2032" fmla="*/ 843015 h 1738203"/>
              <a:gd name="connsiteX2033" fmla="*/ 5198134 w 6634280"/>
              <a:gd name="connsiteY2033" fmla="*/ 843015 h 1738203"/>
              <a:gd name="connsiteX2034" fmla="*/ 5198134 w 6634280"/>
              <a:gd name="connsiteY2034" fmla="*/ 845761 h 1738203"/>
              <a:gd name="connsiteX2035" fmla="*/ 5203626 w 6634280"/>
              <a:gd name="connsiteY2035" fmla="*/ 845761 h 1738203"/>
              <a:gd name="connsiteX2036" fmla="*/ 5203626 w 6634280"/>
              <a:gd name="connsiteY2036" fmla="*/ 843015 h 1738203"/>
              <a:gd name="connsiteX2037" fmla="*/ 5206372 w 6634280"/>
              <a:gd name="connsiteY2037" fmla="*/ 843015 h 1738203"/>
              <a:gd name="connsiteX2038" fmla="*/ 5206372 w 6634280"/>
              <a:gd name="connsiteY2038" fmla="*/ 845761 h 1738203"/>
              <a:gd name="connsiteX2039" fmla="*/ 5211864 w 6634280"/>
              <a:gd name="connsiteY2039" fmla="*/ 845761 h 1738203"/>
              <a:gd name="connsiteX2040" fmla="*/ 5214610 w 6634280"/>
              <a:gd name="connsiteY2040" fmla="*/ 843015 h 1738203"/>
              <a:gd name="connsiteX2041" fmla="*/ 5211864 w 6634280"/>
              <a:gd name="connsiteY2041" fmla="*/ 840269 h 1738203"/>
              <a:gd name="connsiteX2042" fmla="*/ 5203626 w 6634280"/>
              <a:gd name="connsiteY2042" fmla="*/ 837523 h 1738203"/>
              <a:gd name="connsiteX2043" fmla="*/ 5198134 w 6634280"/>
              <a:gd name="connsiteY2043" fmla="*/ 837523 h 1738203"/>
              <a:gd name="connsiteX2044" fmla="*/ 5195388 w 6634280"/>
              <a:gd name="connsiteY2044" fmla="*/ 840269 h 1738203"/>
              <a:gd name="connsiteX2045" fmla="*/ 5195388 w 6634280"/>
              <a:gd name="connsiteY2045" fmla="*/ 832031 h 1738203"/>
              <a:gd name="connsiteX2046" fmla="*/ 5195388 w 6634280"/>
              <a:gd name="connsiteY2046" fmla="*/ 829285 h 1738203"/>
              <a:gd name="connsiteX2047" fmla="*/ 5189896 w 6634280"/>
              <a:gd name="connsiteY2047" fmla="*/ 826539 h 1738203"/>
              <a:gd name="connsiteX2048" fmla="*/ 5184404 w 6634280"/>
              <a:gd name="connsiteY2048" fmla="*/ 823793 h 1738203"/>
              <a:gd name="connsiteX2049" fmla="*/ 5189896 w 6634280"/>
              <a:gd name="connsiteY2049" fmla="*/ 821047 h 1738203"/>
              <a:gd name="connsiteX2050" fmla="*/ 5189896 w 6634280"/>
              <a:gd name="connsiteY2050" fmla="*/ 810063 h 1738203"/>
              <a:gd name="connsiteX2051" fmla="*/ 5181658 w 6634280"/>
              <a:gd name="connsiteY2051" fmla="*/ 807317 h 1738203"/>
              <a:gd name="connsiteX2052" fmla="*/ 5176166 w 6634280"/>
              <a:gd name="connsiteY2052" fmla="*/ 801825 h 1738203"/>
              <a:gd name="connsiteX2053" fmla="*/ 5178912 w 6634280"/>
              <a:gd name="connsiteY2053" fmla="*/ 796333 h 1738203"/>
              <a:gd name="connsiteX2054" fmla="*/ 5181658 w 6634280"/>
              <a:gd name="connsiteY2054" fmla="*/ 790841 h 1738203"/>
              <a:gd name="connsiteX2055" fmla="*/ 5178912 w 6634280"/>
              <a:gd name="connsiteY2055" fmla="*/ 788095 h 1738203"/>
              <a:gd name="connsiteX2056" fmla="*/ 5176166 w 6634280"/>
              <a:gd name="connsiteY2056" fmla="*/ 785349 h 1738203"/>
              <a:gd name="connsiteX2057" fmla="*/ 5178912 w 6634280"/>
              <a:gd name="connsiteY2057" fmla="*/ 779857 h 1738203"/>
              <a:gd name="connsiteX2058" fmla="*/ 5178912 w 6634280"/>
              <a:gd name="connsiteY2058" fmla="*/ 771619 h 1738203"/>
              <a:gd name="connsiteX2059" fmla="*/ 5176166 w 6634280"/>
              <a:gd name="connsiteY2059" fmla="*/ 757889 h 1738203"/>
              <a:gd name="connsiteX2060" fmla="*/ 5162436 w 6634280"/>
              <a:gd name="connsiteY2060" fmla="*/ 760635 h 1738203"/>
              <a:gd name="connsiteX2061" fmla="*/ 5148706 w 6634280"/>
              <a:gd name="connsiteY2061" fmla="*/ 757889 h 1738203"/>
              <a:gd name="connsiteX2062" fmla="*/ 5134976 w 6634280"/>
              <a:gd name="connsiteY2062" fmla="*/ 757889 h 1738203"/>
              <a:gd name="connsiteX2063" fmla="*/ 5123993 w 6634280"/>
              <a:gd name="connsiteY2063" fmla="*/ 757889 h 1738203"/>
              <a:gd name="connsiteX2064" fmla="*/ 936378 w 6634280"/>
              <a:gd name="connsiteY2064" fmla="*/ 749652 h 1738203"/>
              <a:gd name="connsiteX2065" fmla="*/ 936378 w 6634280"/>
              <a:gd name="connsiteY2065" fmla="*/ 752398 h 1738203"/>
              <a:gd name="connsiteX2066" fmla="*/ 939124 w 6634280"/>
              <a:gd name="connsiteY2066" fmla="*/ 755144 h 1738203"/>
              <a:gd name="connsiteX2067" fmla="*/ 941870 w 6634280"/>
              <a:gd name="connsiteY2067" fmla="*/ 752398 h 1738203"/>
              <a:gd name="connsiteX2068" fmla="*/ 941870 w 6634280"/>
              <a:gd name="connsiteY2068" fmla="*/ 749652 h 1738203"/>
              <a:gd name="connsiteX2069" fmla="*/ 939124 w 6634280"/>
              <a:gd name="connsiteY2069" fmla="*/ 749652 h 1738203"/>
              <a:gd name="connsiteX2070" fmla="*/ 5906596 w 6634280"/>
              <a:gd name="connsiteY2070" fmla="*/ 749652 h 1738203"/>
              <a:gd name="connsiteX2071" fmla="*/ 5903850 w 6634280"/>
              <a:gd name="connsiteY2071" fmla="*/ 752398 h 1738203"/>
              <a:gd name="connsiteX2072" fmla="*/ 5901104 w 6634280"/>
              <a:gd name="connsiteY2072" fmla="*/ 755143 h 1738203"/>
              <a:gd name="connsiteX2073" fmla="*/ 5914834 w 6634280"/>
              <a:gd name="connsiteY2073" fmla="*/ 755143 h 1738203"/>
              <a:gd name="connsiteX2074" fmla="*/ 5912088 w 6634280"/>
              <a:gd name="connsiteY2074" fmla="*/ 752398 h 1738203"/>
              <a:gd name="connsiteX2075" fmla="*/ 1559715 w 6634280"/>
              <a:gd name="connsiteY2075" fmla="*/ 746906 h 1738203"/>
              <a:gd name="connsiteX2076" fmla="*/ 1556969 w 6634280"/>
              <a:gd name="connsiteY2076" fmla="*/ 749652 h 1738203"/>
              <a:gd name="connsiteX2077" fmla="*/ 1554223 w 6634280"/>
              <a:gd name="connsiteY2077" fmla="*/ 755144 h 1738203"/>
              <a:gd name="connsiteX2078" fmla="*/ 1556969 w 6634280"/>
              <a:gd name="connsiteY2078" fmla="*/ 757890 h 1738203"/>
              <a:gd name="connsiteX2079" fmla="*/ 1562461 w 6634280"/>
              <a:gd name="connsiteY2079" fmla="*/ 760636 h 1738203"/>
              <a:gd name="connsiteX2080" fmla="*/ 1559715 w 6634280"/>
              <a:gd name="connsiteY2080" fmla="*/ 755144 h 1738203"/>
              <a:gd name="connsiteX2081" fmla="*/ 1559715 w 6634280"/>
              <a:gd name="connsiteY2081" fmla="*/ 752398 h 1738203"/>
              <a:gd name="connsiteX2082" fmla="*/ 958346 w 6634280"/>
              <a:gd name="connsiteY2082" fmla="*/ 746906 h 1738203"/>
              <a:gd name="connsiteX2083" fmla="*/ 952854 w 6634280"/>
              <a:gd name="connsiteY2083" fmla="*/ 749652 h 1738203"/>
              <a:gd name="connsiteX2084" fmla="*/ 950108 w 6634280"/>
              <a:gd name="connsiteY2084" fmla="*/ 755144 h 1738203"/>
              <a:gd name="connsiteX2085" fmla="*/ 955600 w 6634280"/>
              <a:gd name="connsiteY2085" fmla="*/ 752398 h 1738203"/>
              <a:gd name="connsiteX2086" fmla="*/ 1477335 w 6634280"/>
              <a:gd name="connsiteY2086" fmla="*/ 744160 h 1738203"/>
              <a:gd name="connsiteX2087" fmla="*/ 1474589 w 6634280"/>
              <a:gd name="connsiteY2087" fmla="*/ 749652 h 1738203"/>
              <a:gd name="connsiteX2088" fmla="*/ 1471844 w 6634280"/>
              <a:gd name="connsiteY2088" fmla="*/ 752398 h 1738203"/>
              <a:gd name="connsiteX2089" fmla="*/ 1463606 w 6634280"/>
              <a:gd name="connsiteY2089" fmla="*/ 757890 h 1738203"/>
              <a:gd name="connsiteX2090" fmla="*/ 1463606 w 6634280"/>
              <a:gd name="connsiteY2090" fmla="*/ 763382 h 1738203"/>
              <a:gd name="connsiteX2091" fmla="*/ 1466353 w 6634280"/>
              <a:gd name="connsiteY2091" fmla="*/ 763382 h 1738203"/>
              <a:gd name="connsiteX2092" fmla="*/ 1469098 w 6634280"/>
              <a:gd name="connsiteY2092" fmla="*/ 766128 h 1738203"/>
              <a:gd name="connsiteX2093" fmla="*/ 1469098 w 6634280"/>
              <a:gd name="connsiteY2093" fmla="*/ 771620 h 1738203"/>
              <a:gd name="connsiteX2094" fmla="*/ 1474589 w 6634280"/>
              <a:gd name="connsiteY2094" fmla="*/ 777111 h 1738203"/>
              <a:gd name="connsiteX2095" fmla="*/ 1477335 w 6634280"/>
              <a:gd name="connsiteY2095" fmla="*/ 785349 h 1738203"/>
              <a:gd name="connsiteX2096" fmla="*/ 1488320 w 6634280"/>
              <a:gd name="connsiteY2096" fmla="*/ 782603 h 1738203"/>
              <a:gd name="connsiteX2097" fmla="*/ 1499304 w 6634280"/>
              <a:gd name="connsiteY2097" fmla="*/ 779857 h 1738203"/>
              <a:gd name="connsiteX2098" fmla="*/ 1502050 w 6634280"/>
              <a:gd name="connsiteY2098" fmla="*/ 774365 h 1738203"/>
              <a:gd name="connsiteX2099" fmla="*/ 1504796 w 6634280"/>
              <a:gd name="connsiteY2099" fmla="*/ 771620 h 1738203"/>
              <a:gd name="connsiteX2100" fmla="*/ 1507541 w 6634280"/>
              <a:gd name="connsiteY2100" fmla="*/ 771620 h 1738203"/>
              <a:gd name="connsiteX2101" fmla="*/ 1507541 w 6634280"/>
              <a:gd name="connsiteY2101" fmla="*/ 763382 h 1738203"/>
              <a:gd name="connsiteX2102" fmla="*/ 1510287 w 6634280"/>
              <a:gd name="connsiteY2102" fmla="*/ 760636 h 1738203"/>
              <a:gd name="connsiteX2103" fmla="*/ 1504796 w 6634280"/>
              <a:gd name="connsiteY2103" fmla="*/ 755144 h 1738203"/>
              <a:gd name="connsiteX2104" fmla="*/ 1499304 w 6634280"/>
              <a:gd name="connsiteY2104" fmla="*/ 746906 h 1738203"/>
              <a:gd name="connsiteX2105" fmla="*/ 1491065 w 6634280"/>
              <a:gd name="connsiteY2105" fmla="*/ 746906 h 1738203"/>
              <a:gd name="connsiteX2106" fmla="*/ 1485574 w 6634280"/>
              <a:gd name="connsiteY2106" fmla="*/ 744160 h 1738203"/>
              <a:gd name="connsiteX2107" fmla="*/ 1482829 w 6634280"/>
              <a:gd name="connsiteY2107" fmla="*/ 744160 h 1738203"/>
              <a:gd name="connsiteX2108" fmla="*/ 969330 w 6634280"/>
              <a:gd name="connsiteY2108" fmla="*/ 744160 h 1738203"/>
              <a:gd name="connsiteX2109" fmla="*/ 969330 w 6634280"/>
              <a:gd name="connsiteY2109" fmla="*/ 746906 h 1738203"/>
              <a:gd name="connsiteX2110" fmla="*/ 969330 w 6634280"/>
              <a:gd name="connsiteY2110" fmla="*/ 749652 h 1738203"/>
              <a:gd name="connsiteX2111" fmla="*/ 966584 w 6634280"/>
              <a:gd name="connsiteY2111" fmla="*/ 752398 h 1738203"/>
              <a:gd name="connsiteX2112" fmla="*/ 969330 w 6634280"/>
              <a:gd name="connsiteY2112" fmla="*/ 752398 h 1738203"/>
              <a:gd name="connsiteX2113" fmla="*/ 972076 w 6634280"/>
              <a:gd name="connsiteY2113" fmla="*/ 752398 h 1738203"/>
              <a:gd name="connsiteX2114" fmla="*/ 974822 w 6634280"/>
              <a:gd name="connsiteY2114" fmla="*/ 749652 h 1738203"/>
              <a:gd name="connsiteX2115" fmla="*/ 972076 w 6634280"/>
              <a:gd name="connsiteY2115" fmla="*/ 746906 h 1738203"/>
              <a:gd name="connsiteX2116" fmla="*/ 527228 w 6634280"/>
              <a:gd name="connsiteY2116" fmla="*/ 741414 h 1738203"/>
              <a:gd name="connsiteX2117" fmla="*/ 521736 w 6634280"/>
              <a:gd name="connsiteY2117" fmla="*/ 744160 h 1738203"/>
              <a:gd name="connsiteX2118" fmla="*/ 521736 w 6634280"/>
              <a:gd name="connsiteY2118" fmla="*/ 752398 h 1738203"/>
              <a:gd name="connsiteX2119" fmla="*/ 524482 w 6634280"/>
              <a:gd name="connsiteY2119" fmla="*/ 749652 h 1738203"/>
              <a:gd name="connsiteX2120" fmla="*/ 527228 w 6634280"/>
              <a:gd name="connsiteY2120" fmla="*/ 749652 h 1738203"/>
              <a:gd name="connsiteX2121" fmla="*/ 5733600 w 6634280"/>
              <a:gd name="connsiteY2121" fmla="*/ 741414 h 1738203"/>
              <a:gd name="connsiteX2122" fmla="*/ 5730854 w 6634280"/>
              <a:gd name="connsiteY2122" fmla="*/ 744160 h 1738203"/>
              <a:gd name="connsiteX2123" fmla="*/ 5728108 w 6634280"/>
              <a:gd name="connsiteY2123" fmla="*/ 744160 h 1738203"/>
              <a:gd name="connsiteX2124" fmla="*/ 5725362 w 6634280"/>
              <a:gd name="connsiteY2124" fmla="*/ 746906 h 1738203"/>
              <a:gd name="connsiteX2125" fmla="*/ 5728108 w 6634280"/>
              <a:gd name="connsiteY2125" fmla="*/ 749652 h 1738203"/>
              <a:gd name="connsiteX2126" fmla="*/ 5730854 w 6634280"/>
              <a:gd name="connsiteY2126" fmla="*/ 752398 h 1738203"/>
              <a:gd name="connsiteX2127" fmla="*/ 5736346 w 6634280"/>
              <a:gd name="connsiteY2127" fmla="*/ 752398 h 1738203"/>
              <a:gd name="connsiteX2128" fmla="*/ 5739091 w 6634280"/>
              <a:gd name="connsiteY2128" fmla="*/ 749652 h 1738203"/>
              <a:gd name="connsiteX2129" fmla="*/ 5739091 w 6634280"/>
              <a:gd name="connsiteY2129" fmla="*/ 744160 h 1738203"/>
              <a:gd name="connsiteX2130" fmla="*/ 5736346 w 6634280"/>
              <a:gd name="connsiteY2130" fmla="*/ 744160 h 1738203"/>
              <a:gd name="connsiteX2131" fmla="*/ 5203626 w 6634280"/>
              <a:gd name="connsiteY2131" fmla="*/ 738668 h 1738203"/>
              <a:gd name="connsiteX2132" fmla="*/ 5195388 w 6634280"/>
              <a:gd name="connsiteY2132" fmla="*/ 744160 h 1738203"/>
              <a:gd name="connsiteX2133" fmla="*/ 5189896 w 6634280"/>
              <a:gd name="connsiteY2133" fmla="*/ 752398 h 1738203"/>
              <a:gd name="connsiteX2134" fmla="*/ 5184404 w 6634280"/>
              <a:gd name="connsiteY2134" fmla="*/ 760635 h 1738203"/>
              <a:gd name="connsiteX2135" fmla="*/ 5189896 w 6634280"/>
              <a:gd name="connsiteY2135" fmla="*/ 766127 h 1738203"/>
              <a:gd name="connsiteX2136" fmla="*/ 5198134 w 6634280"/>
              <a:gd name="connsiteY2136" fmla="*/ 768873 h 1738203"/>
              <a:gd name="connsiteX2137" fmla="*/ 5206372 w 6634280"/>
              <a:gd name="connsiteY2137" fmla="*/ 768873 h 1738203"/>
              <a:gd name="connsiteX2138" fmla="*/ 5214610 w 6634280"/>
              <a:gd name="connsiteY2138" fmla="*/ 768873 h 1738203"/>
              <a:gd name="connsiteX2139" fmla="*/ 5220102 w 6634280"/>
              <a:gd name="connsiteY2139" fmla="*/ 763381 h 1738203"/>
              <a:gd name="connsiteX2140" fmla="*/ 5225594 w 6634280"/>
              <a:gd name="connsiteY2140" fmla="*/ 760635 h 1738203"/>
              <a:gd name="connsiteX2141" fmla="*/ 5225594 w 6634280"/>
              <a:gd name="connsiteY2141" fmla="*/ 755143 h 1738203"/>
              <a:gd name="connsiteX2142" fmla="*/ 5222848 w 6634280"/>
              <a:gd name="connsiteY2142" fmla="*/ 755143 h 1738203"/>
              <a:gd name="connsiteX2143" fmla="*/ 5220102 w 6634280"/>
              <a:gd name="connsiteY2143" fmla="*/ 746906 h 1738203"/>
              <a:gd name="connsiteX2144" fmla="*/ 5214610 w 6634280"/>
              <a:gd name="connsiteY2144" fmla="*/ 741414 h 1738203"/>
              <a:gd name="connsiteX2145" fmla="*/ 5209118 w 6634280"/>
              <a:gd name="connsiteY2145" fmla="*/ 738668 h 1738203"/>
              <a:gd name="connsiteX2146" fmla="*/ 6323985 w 6634280"/>
              <a:gd name="connsiteY2146" fmla="*/ 735922 h 1738203"/>
              <a:gd name="connsiteX2147" fmla="*/ 6323985 w 6634280"/>
              <a:gd name="connsiteY2147" fmla="*/ 741414 h 1738203"/>
              <a:gd name="connsiteX2148" fmla="*/ 6329477 w 6634280"/>
              <a:gd name="connsiteY2148" fmla="*/ 741414 h 1738203"/>
              <a:gd name="connsiteX2149" fmla="*/ 6332223 w 6634280"/>
              <a:gd name="connsiteY2149" fmla="*/ 735922 h 1738203"/>
              <a:gd name="connsiteX2150" fmla="*/ 917156 w 6634280"/>
              <a:gd name="connsiteY2150" fmla="*/ 730430 h 1738203"/>
              <a:gd name="connsiteX2151" fmla="*/ 917156 w 6634280"/>
              <a:gd name="connsiteY2151" fmla="*/ 733176 h 1738203"/>
              <a:gd name="connsiteX2152" fmla="*/ 917156 w 6634280"/>
              <a:gd name="connsiteY2152" fmla="*/ 735922 h 1738203"/>
              <a:gd name="connsiteX2153" fmla="*/ 919902 w 6634280"/>
              <a:gd name="connsiteY2153" fmla="*/ 735922 h 1738203"/>
              <a:gd name="connsiteX2154" fmla="*/ 919902 w 6634280"/>
              <a:gd name="connsiteY2154" fmla="*/ 738668 h 1738203"/>
              <a:gd name="connsiteX2155" fmla="*/ 922648 w 6634280"/>
              <a:gd name="connsiteY2155" fmla="*/ 738668 h 1738203"/>
              <a:gd name="connsiteX2156" fmla="*/ 922648 w 6634280"/>
              <a:gd name="connsiteY2156" fmla="*/ 733176 h 1738203"/>
              <a:gd name="connsiteX2157" fmla="*/ 450340 w 6634280"/>
              <a:gd name="connsiteY2157" fmla="*/ 724938 h 1738203"/>
              <a:gd name="connsiteX2158" fmla="*/ 447594 w 6634280"/>
              <a:gd name="connsiteY2158" fmla="*/ 727684 h 1738203"/>
              <a:gd name="connsiteX2159" fmla="*/ 444848 w 6634280"/>
              <a:gd name="connsiteY2159" fmla="*/ 727684 h 1738203"/>
              <a:gd name="connsiteX2160" fmla="*/ 450340 w 6634280"/>
              <a:gd name="connsiteY2160" fmla="*/ 730430 h 1738203"/>
              <a:gd name="connsiteX2161" fmla="*/ 453086 w 6634280"/>
              <a:gd name="connsiteY2161" fmla="*/ 730430 h 1738203"/>
              <a:gd name="connsiteX2162" fmla="*/ 455832 w 6634280"/>
              <a:gd name="connsiteY2162" fmla="*/ 727684 h 1738203"/>
              <a:gd name="connsiteX2163" fmla="*/ 5719870 w 6634280"/>
              <a:gd name="connsiteY2163" fmla="*/ 719446 h 1738203"/>
              <a:gd name="connsiteX2164" fmla="*/ 5719870 w 6634280"/>
              <a:gd name="connsiteY2164" fmla="*/ 724938 h 1738203"/>
              <a:gd name="connsiteX2165" fmla="*/ 5725362 w 6634280"/>
              <a:gd name="connsiteY2165" fmla="*/ 727684 h 1738203"/>
              <a:gd name="connsiteX2166" fmla="*/ 5725362 w 6634280"/>
              <a:gd name="connsiteY2166" fmla="*/ 719446 h 1738203"/>
              <a:gd name="connsiteX2167" fmla="*/ 5288751 w 6634280"/>
              <a:gd name="connsiteY2167" fmla="*/ 719446 h 1738203"/>
              <a:gd name="connsiteX2168" fmla="*/ 5283259 w 6634280"/>
              <a:gd name="connsiteY2168" fmla="*/ 722192 h 1738203"/>
              <a:gd name="connsiteX2169" fmla="*/ 5283259 w 6634280"/>
              <a:gd name="connsiteY2169" fmla="*/ 724938 h 1738203"/>
              <a:gd name="connsiteX2170" fmla="*/ 5286005 w 6634280"/>
              <a:gd name="connsiteY2170" fmla="*/ 724938 h 1738203"/>
              <a:gd name="connsiteX2171" fmla="*/ 5286005 w 6634280"/>
              <a:gd name="connsiteY2171" fmla="*/ 730430 h 1738203"/>
              <a:gd name="connsiteX2172" fmla="*/ 5288751 w 6634280"/>
              <a:gd name="connsiteY2172" fmla="*/ 727684 h 1738203"/>
              <a:gd name="connsiteX2173" fmla="*/ 5291497 w 6634280"/>
              <a:gd name="connsiteY2173" fmla="*/ 724938 h 1738203"/>
              <a:gd name="connsiteX2174" fmla="*/ 5288751 w 6634280"/>
              <a:gd name="connsiteY2174" fmla="*/ 722192 h 1738203"/>
              <a:gd name="connsiteX2175" fmla="*/ 5077311 w 6634280"/>
              <a:gd name="connsiteY2175" fmla="*/ 719446 h 1738203"/>
              <a:gd name="connsiteX2176" fmla="*/ 5077311 w 6634280"/>
              <a:gd name="connsiteY2176" fmla="*/ 724938 h 1738203"/>
              <a:gd name="connsiteX2177" fmla="*/ 5074565 w 6634280"/>
              <a:gd name="connsiteY2177" fmla="*/ 730430 h 1738203"/>
              <a:gd name="connsiteX2178" fmla="*/ 5071819 w 6634280"/>
              <a:gd name="connsiteY2178" fmla="*/ 735922 h 1738203"/>
              <a:gd name="connsiteX2179" fmla="*/ 5069073 w 6634280"/>
              <a:gd name="connsiteY2179" fmla="*/ 741414 h 1738203"/>
              <a:gd name="connsiteX2180" fmla="*/ 5074565 w 6634280"/>
              <a:gd name="connsiteY2180" fmla="*/ 744160 h 1738203"/>
              <a:gd name="connsiteX2181" fmla="*/ 5077311 w 6634280"/>
              <a:gd name="connsiteY2181" fmla="*/ 746906 h 1738203"/>
              <a:gd name="connsiteX2182" fmla="*/ 5096533 w 6634280"/>
              <a:gd name="connsiteY2182" fmla="*/ 746906 h 1738203"/>
              <a:gd name="connsiteX2183" fmla="*/ 5099279 w 6634280"/>
              <a:gd name="connsiteY2183" fmla="*/ 741414 h 1738203"/>
              <a:gd name="connsiteX2184" fmla="*/ 5099279 w 6634280"/>
              <a:gd name="connsiteY2184" fmla="*/ 738668 h 1738203"/>
              <a:gd name="connsiteX2185" fmla="*/ 5099279 w 6634280"/>
              <a:gd name="connsiteY2185" fmla="*/ 733176 h 1738203"/>
              <a:gd name="connsiteX2186" fmla="*/ 5096533 w 6634280"/>
              <a:gd name="connsiteY2186" fmla="*/ 727684 h 1738203"/>
              <a:gd name="connsiteX2187" fmla="*/ 5082803 w 6634280"/>
              <a:gd name="connsiteY2187" fmla="*/ 727684 h 1738203"/>
              <a:gd name="connsiteX2188" fmla="*/ 5080057 w 6634280"/>
              <a:gd name="connsiteY2188" fmla="*/ 722192 h 1738203"/>
              <a:gd name="connsiteX2189" fmla="*/ 875967 w 6634280"/>
              <a:gd name="connsiteY2189" fmla="*/ 719446 h 1738203"/>
              <a:gd name="connsiteX2190" fmla="*/ 873221 w 6634280"/>
              <a:gd name="connsiteY2190" fmla="*/ 722192 h 1738203"/>
              <a:gd name="connsiteX2191" fmla="*/ 867729 w 6634280"/>
              <a:gd name="connsiteY2191" fmla="*/ 730430 h 1738203"/>
              <a:gd name="connsiteX2192" fmla="*/ 878712 w 6634280"/>
              <a:gd name="connsiteY2192" fmla="*/ 730430 h 1738203"/>
              <a:gd name="connsiteX2193" fmla="*/ 884205 w 6634280"/>
              <a:gd name="connsiteY2193" fmla="*/ 727684 h 1738203"/>
              <a:gd name="connsiteX2194" fmla="*/ 881458 w 6634280"/>
              <a:gd name="connsiteY2194" fmla="*/ 724938 h 1738203"/>
              <a:gd name="connsiteX2195" fmla="*/ 881458 w 6634280"/>
              <a:gd name="connsiteY2195" fmla="*/ 722192 h 1738203"/>
              <a:gd name="connsiteX2196" fmla="*/ 881458 w 6634280"/>
              <a:gd name="connsiteY2196" fmla="*/ 719446 h 1738203"/>
              <a:gd name="connsiteX2197" fmla="*/ 488784 w 6634280"/>
              <a:gd name="connsiteY2197" fmla="*/ 719446 h 1738203"/>
              <a:gd name="connsiteX2198" fmla="*/ 486038 w 6634280"/>
              <a:gd name="connsiteY2198" fmla="*/ 722192 h 1738203"/>
              <a:gd name="connsiteX2199" fmla="*/ 483292 w 6634280"/>
              <a:gd name="connsiteY2199" fmla="*/ 724938 h 1738203"/>
              <a:gd name="connsiteX2200" fmla="*/ 488784 w 6634280"/>
              <a:gd name="connsiteY2200" fmla="*/ 724938 h 1738203"/>
              <a:gd name="connsiteX2201" fmla="*/ 494276 w 6634280"/>
              <a:gd name="connsiteY2201" fmla="*/ 724938 h 1738203"/>
              <a:gd name="connsiteX2202" fmla="*/ 491530 w 6634280"/>
              <a:gd name="connsiteY2202" fmla="*/ 722192 h 1738203"/>
              <a:gd name="connsiteX2203" fmla="*/ 6145496 w 6634280"/>
              <a:gd name="connsiteY2203" fmla="*/ 716700 h 1738203"/>
              <a:gd name="connsiteX2204" fmla="*/ 6140004 w 6634280"/>
              <a:gd name="connsiteY2204" fmla="*/ 719446 h 1738203"/>
              <a:gd name="connsiteX2205" fmla="*/ 6142750 w 6634280"/>
              <a:gd name="connsiteY2205" fmla="*/ 722192 h 1738203"/>
              <a:gd name="connsiteX2206" fmla="*/ 6145496 w 6634280"/>
              <a:gd name="connsiteY2206" fmla="*/ 722192 h 1738203"/>
              <a:gd name="connsiteX2207" fmla="*/ 6148242 w 6634280"/>
              <a:gd name="connsiteY2207" fmla="*/ 722192 h 1738203"/>
              <a:gd name="connsiteX2208" fmla="*/ 6150988 w 6634280"/>
              <a:gd name="connsiteY2208" fmla="*/ 719446 h 1738203"/>
              <a:gd name="connsiteX2209" fmla="*/ 5275021 w 6634280"/>
              <a:gd name="connsiteY2209" fmla="*/ 716700 h 1738203"/>
              <a:gd name="connsiteX2210" fmla="*/ 5272275 w 6634280"/>
              <a:gd name="connsiteY2210" fmla="*/ 719446 h 1738203"/>
              <a:gd name="connsiteX2211" fmla="*/ 5266783 w 6634280"/>
              <a:gd name="connsiteY2211" fmla="*/ 719446 h 1738203"/>
              <a:gd name="connsiteX2212" fmla="*/ 5266783 w 6634280"/>
              <a:gd name="connsiteY2212" fmla="*/ 724938 h 1738203"/>
              <a:gd name="connsiteX2213" fmla="*/ 5264037 w 6634280"/>
              <a:gd name="connsiteY2213" fmla="*/ 727684 h 1738203"/>
              <a:gd name="connsiteX2214" fmla="*/ 5261291 w 6634280"/>
              <a:gd name="connsiteY2214" fmla="*/ 727684 h 1738203"/>
              <a:gd name="connsiteX2215" fmla="*/ 5261291 w 6634280"/>
              <a:gd name="connsiteY2215" fmla="*/ 733176 h 1738203"/>
              <a:gd name="connsiteX2216" fmla="*/ 5275021 w 6634280"/>
              <a:gd name="connsiteY2216" fmla="*/ 733176 h 1738203"/>
              <a:gd name="connsiteX2217" fmla="*/ 5277767 w 6634280"/>
              <a:gd name="connsiteY2217" fmla="*/ 724938 h 1738203"/>
              <a:gd name="connsiteX2218" fmla="*/ 5277767 w 6634280"/>
              <a:gd name="connsiteY2218" fmla="*/ 716700 h 1738203"/>
              <a:gd name="connsiteX2219" fmla="*/ 1485574 w 6634280"/>
              <a:gd name="connsiteY2219" fmla="*/ 716700 h 1738203"/>
              <a:gd name="connsiteX2220" fmla="*/ 1493811 w 6634280"/>
              <a:gd name="connsiteY2220" fmla="*/ 716700 h 1738203"/>
              <a:gd name="connsiteX2221" fmla="*/ 1485574 w 6634280"/>
              <a:gd name="connsiteY2221" fmla="*/ 733176 h 1738203"/>
              <a:gd name="connsiteX2222" fmla="*/ 1485574 w 6634280"/>
              <a:gd name="connsiteY2222" fmla="*/ 724938 h 1738203"/>
              <a:gd name="connsiteX2223" fmla="*/ 722192 w 6634280"/>
              <a:gd name="connsiteY2223" fmla="*/ 716700 h 1738203"/>
              <a:gd name="connsiteX2224" fmla="*/ 719446 w 6634280"/>
              <a:gd name="connsiteY2224" fmla="*/ 719446 h 1738203"/>
              <a:gd name="connsiteX2225" fmla="*/ 719446 w 6634280"/>
              <a:gd name="connsiteY2225" fmla="*/ 722192 h 1738203"/>
              <a:gd name="connsiteX2226" fmla="*/ 722192 w 6634280"/>
              <a:gd name="connsiteY2226" fmla="*/ 727684 h 1738203"/>
              <a:gd name="connsiteX2227" fmla="*/ 727684 w 6634280"/>
              <a:gd name="connsiteY2227" fmla="*/ 733176 h 1738203"/>
              <a:gd name="connsiteX2228" fmla="*/ 730430 w 6634280"/>
              <a:gd name="connsiteY2228" fmla="*/ 733176 h 1738203"/>
              <a:gd name="connsiteX2229" fmla="*/ 735922 w 6634280"/>
              <a:gd name="connsiteY2229" fmla="*/ 727684 h 1738203"/>
              <a:gd name="connsiteX2230" fmla="*/ 735922 w 6634280"/>
              <a:gd name="connsiteY2230" fmla="*/ 724938 h 1738203"/>
              <a:gd name="connsiteX2231" fmla="*/ 733176 w 6634280"/>
              <a:gd name="connsiteY2231" fmla="*/ 719446 h 1738203"/>
              <a:gd name="connsiteX2232" fmla="*/ 724938 w 6634280"/>
              <a:gd name="connsiteY2232" fmla="*/ 716700 h 1738203"/>
              <a:gd name="connsiteX2233" fmla="*/ 5700648 w 6634280"/>
              <a:gd name="connsiteY2233" fmla="*/ 713954 h 1738203"/>
              <a:gd name="connsiteX2234" fmla="*/ 5700648 w 6634280"/>
              <a:gd name="connsiteY2234" fmla="*/ 722192 h 1738203"/>
              <a:gd name="connsiteX2235" fmla="*/ 5697902 w 6634280"/>
              <a:gd name="connsiteY2235" fmla="*/ 727684 h 1738203"/>
              <a:gd name="connsiteX2236" fmla="*/ 5689664 w 6634280"/>
              <a:gd name="connsiteY2236" fmla="*/ 733176 h 1738203"/>
              <a:gd name="connsiteX2237" fmla="*/ 5678680 w 6634280"/>
              <a:gd name="connsiteY2237" fmla="*/ 735922 h 1738203"/>
              <a:gd name="connsiteX2238" fmla="*/ 5667696 w 6634280"/>
              <a:gd name="connsiteY2238" fmla="*/ 735922 h 1738203"/>
              <a:gd name="connsiteX2239" fmla="*/ 5653966 w 6634280"/>
              <a:gd name="connsiteY2239" fmla="*/ 738668 h 1738203"/>
              <a:gd name="connsiteX2240" fmla="*/ 5642982 w 6634280"/>
              <a:gd name="connsiteY2240" fmla="*/ 741414 h 1738203"/>
              <a:gd name="connsiteX2241" fmla="*/ 5634744 w 6634280"/>
              <a:gd name="connsiteY2241" fmla="*/ 746906 h 1738203"/>
              <a:gd name="connsiteX2242" fmla="*/ 5631998 w 6634280"/>
              <a:gd name="connsiteY2242" fmla="*/ 752398 h 1738203"/>
              <a:gd name="connsiteX2243" fmla="*/ 5629252 w 6634280"/>
              <a:gd name="connsiteY2243" fmla="*/ 757889 h 1738203"/>
              <a:gd name="connsiteX2244" fmla="*/ 5664950 w 6634280"/>
              <a:gd name="connsiteY2244" fmla="*/ 755143 h 1738203"/>
              <a:gd name="connsiteX2245" fmla="*/ 5684172 w 6634280"/>
              <a:gd name="connsiteY2245" fmla="*/ 752398 h 1738203"/>
              <a:gd name="connsiteX2246" fmla="*/ 5700648 w 6634280"/>
              <a:gd name="connsiteY2246" fmla="*/ 749652 h 1738203"/>
              <a:gd name="connsiteX2247" fmla="*/ 5711632 w 6634280"/>
              <a:gd name="connsiteY2247" fmla="*/ 744160 h 1738203"/>
              <a:gd name="connsiteX2248" fmla="*/ 5714378 w 6634280"/>
              <a:gd name="connsiteY2248" fmla="*/ 738668 h 1738203"/>
              <a:gd name="connsiteX2249" fmla="*/ 5717124 w 6634280"/>
              <a:gd name="connsiteY2249" fmla="*/ 735922 h 1738203"/>
              <a:gd name="connsiteX2250" fmla="*/ 5717124 w 6634280"/>
              <a:gd name="connsiteY2250" fmla="*/ 730430 h 1738203"/>
              <a:gd name="connsiteX2251" fmla="*/ 5714378 w 6634280"/>
              <a:gd name="connsiteY2251" fmla="*/ 724938 h 1738203"/>
              <a:gd name="connsiteX2252" fmla="*/ 1345529 w 6634280"/>
              <a:gd name="connsiteY2252" fmla="*/ 713954 h 1738203"/>
              <a:gd name="connsiteX2253" fmla="*/ 1342784 w 6634280"/>
              <a:gd name="connsiteY2253" fmla="*/ 716700 h 1738203"/>
              <a:gd name="connsiteX2254" fmla="*/ 1345529 w 6634280"/>
              <a:gd name="connsiteY2254" fmla="*/ 719446 h 1738203"/>
              <a:gd name="connsiteX2255" fmla="*/ 1348275 w 6634280"/>
              <a:gd name="connsiteY2255" fmla="*/ 722192 h 1738203"/>
              <a:gd name="connsiteX2256" fmla="*/ 1351020 w 6634280"/>
              <a:gd name="connsiteY2256" fmla="*/ 722192 h 1738203"/>
              <a:gd name="connsiteX2257" fmla="*/ 1351020 w 6634280"/>
              <a:gd name="connsiteY2257" fmla="*/ 716700 h 1738203"/>
              <a:gd name="connsiteX2258" fmla="*/ 1351020 w 6634280"/>
              <a:gd name="connsiteY2258" fmla="*/ 713954 h 1738203"/>
              <a:gd name="connsiteX2259" fmla="*/ 911664 w 6634280"/>
              <a:gd name="connsiteY2259" fmla="*/ 713954 h 1738203"/>
              <a:gd name="connsiteX2260" fmla="*/ 911664 w 6634280"/>
              <a:gd name="connsiteY2260" fmla="*/ 724938 h 1738203"/>
              <a:gd name="connsiteX2261" fmla="*/ 914410 w 6634280"/>
              <a:gd name="connsiteY2261" fmla="*/ 724938 h 1738203"/>
              <a:gd name="connsiteX2262" fmla="*/ 914410 w 6634280"/>
              <a:gd name="connsiteY2262" fmla="*/ 716700 h 1738203"/>
              <a:gd name="connsiteX2263" fmla="*/ 1359260 w 6634280"/>
              <a:gd name="connsiteY2263" fmla="*/ 711208 h 1738203"/>
              <a:gd name="connsiteX2264" fmla="*/ 1359260 w 6634280"/>
              <a:gd name="connsiteY2264" fmla="*/ 716700 h 1738203"/>
              <a:gd name="connsiteX2265" fmla="*/ 1356512 w 6634280"/>
              <a:gd name="connsiteY2265" fmla="*/ 724938 h 1738203"/>
              <a:gd name="connsiteX2266" fmla="*/ 1362005 w 6634280"/>
              <a:gd name="connsiteY2266" fmla="*/ 724938 h 1738203"/>
              <a:gd name="connsiteX2267" fmla="*/ 1367496 w 6634280"/>
              <a:gd name="connsiteY2267" fmla="*/ 722192 h 1738203"/>
              <a:gd name="connsiteX2268" fmla="*/ 1370242 w 6634280"/>
              <a:gd name="connsiteY2268" fmla="*/ 719446 h 1738203"/>
              <a:gd name="connsiteX2269" fmla="*/ 1370242 w 6634280"/>
              <a:gd name="connsiteY2269" fmla="*/ 716700 h 1738203"/>
              <a:gd name="connsiteX2270" fmla="*/ 1372988 w 6634280"/>
              <a:gd name="connsiteY2270" fmla="*/ 713954 h 1738203"/>
              <a:gd name="connsiteX2271" fmla="*/ 1372988 w 6634280"/>
              <a:gd name="connsiteY2271" fmla="*/ 711208 h 1738203"/>
              <a:gd name="connsiteX2272" fmla="*/ 579401 w 6634280"/>
              <a:gd name="connsiteY2272" fmla="*/ 711208 h 1738203"/>
              <a:gd name="connsiteX2273" fmla="*/ 565671 w 6634280"/>
              <a:gd name="connsiteY2273" fmla="*/ 713954 h 1738203"/>
              <a:gd name="connsiteX2274" fmla="*/ 557433 w 6634280"/>
              <a:gd name="connsiteY2274" fmla="*/ 719446 h 1738203"/>
              <a:gd name="connsiteX2275" fmla="*/ 557433 w 6634280"/>
              <a:gd name="connsiteY2275" fmla="*/ 713954 h 1738203"/>
              <a:gd name="connsiteX2276" fmla="*/ 549195 w 6634280"/>
              <a:gd name="connsiteY2276" fmla="*/ 722192 h 1738203"/>
              <a:gd name="connsiteX2277" fmla="*/ 551942 w 6634280"/>
              <a:gd name="connsiteY2277" fmla="*/ 724938 h 1738203"/>
              <a:gd name="connsiteX2278" fmla="*/ 543703 w 6634280"/>
              <a:gd name="connsiteY2278" fmla="*/ 730430 h 1738203"/>
              <a:gd name="connsiteX2279" fmla="*/ 535466 w 6634280"/>
              <a:gd name="connsiteY2279" fmla="*/ 733176 h 1738203"/>
              <a:gd name="connsiteX2280" fmla="*/ 518990 w 6634280"/>
              <a:gd name="connsiteY2280" fmla="*/ 733176 h 1738203"/>
              <a:gd name="connsiteX2281" fmla="*/ 497022 w 6634280"/>
              <a:gd name="connsiteY2281" fmla="*/ 730430 h 1738203"/>
              <a:gd name="connsiteX2282" fmla="*/ 486038 w 6634280"/>
              <a:gd name="connsiteY2282" fmla="*/ 730430 h 1738203"/>
              <a:gd name="connsiteX2283" fmla="*/ 477800 w 6634280"/>
              <a:gd name="connsiteY2283" fmla="*/ 733176 h 1738203"/>
              <a:gd name="connsiteX2284" fmla="*/ 472308 w 6634280"/>
              <a:gd name="connsiteY2284" fmla="*/ 735922 h 1738203"/>
              <a:gd name="connsiteX2285" fmla="*/ 469562 w 6634280"/>
              <a:gd name="connsiteY2285" fmla="*/ 744160 h 1738203"/>
              <a:gd name="connsiteX2286" fmla="*/ 472308 w 6634280"/>
              <a:gd name="connsiteY2286" fmla="*/ 746906 h 1738203"/>
              <a:gd name="connsiteX2287" fmla="*/ 480546 w 6634280"/>
              <a:gd name="connsiteY2287" fmla="*/ 746906 h 1738203"/>
              <a:gd name="connsiteX2288" fmla="*/ 502514 w 6634280"/>
              <a:gd name="connsiteY2288" fmla="*/ 752398 h 1738203"/>
              <a:gd name="connsiteX2289" fmla="*/ 497022 w 6634280"/>
              <a:gd name="connsiteY2289" fmla="*/ 755144 h 1738203"/>
              <a:gd name="connsiteX2290" fmla="*/ 510751 w 6634280"/>
              <a:gd name="connsiteY2290" fmla="*/ 755144 h 1738203"/>
              <a:gd name="connsiteX2291" fmla="*/ 502514 w 6634280"/>
              <a:gd name="connsiteY2291" fmla="*/ 752398 h 1738203"/>
              <a:gd name="connsiteX2292" fmla="*/ 508005 w 6634280"/>
              <a:gd name="connsiteY2292" fmla="*/ 744160 h 1738203"/>
              <a:gd name="connsiteX2293" fmla="*/ 513498 w 6634280"/>
              <a:gd name="connsiteY2293" fmla="*/ 741414 h 1738203"/>
              <a:gd name="connsiteX2294" fmla="*/ 521736 w 6634280"/>
              <a:gd name="connsiteY2294" fmla="*/ 738668 h 1738203"/>
              <a:gd name="connsiteX2295" fmla="*/ 540957 w 6634280"/>
              <a:gd name="connsiteY2295" fmla="*/ 744160 h 1738203"/>
              <a:gd name="connsiteX2296" fmla="*/ 554687 w 6634280"/>
              <a:gd name="connsiteY2296" fmla="*/ 746906 h 1738203"/>
              <a:gd name="connsiteX2297" fmla="*/ 571163 w 6634280"/>
              <a:gd name="connsiteY2297" fmla="*/ 744160 h 1738203"/>
              <a:gd name="connsiteX2298" fmla="*/ 579401 w 6634280"/>
              <a:gd name="connsiteY2298" fmla="*/ 735922 h 1738203"/>
              <a:gd name="connsiteX2299" fmla="*/ 582147 w 6634280"/>
              <a:gd name="connsiteY2299" fmla="*/ 733176 h 1738203"/>
              <a:gd name="connsiteX2300" fmla="*/ 587639 w 6634280"/>
              <a:gd name="connsiteY2300" fmla="*/ 730430 h 1738203"/>
              <a:gd name="connsiteX2301" fmla="*/ 601369 w 6634280"/>
              <a:gd name="connsiteY2301" fmla="*/ 730430 h 1738203"/>
              <a:gd name="connsiteX2302" fmla="*/ 617845 w 6634280"/>
              <a:gd name="connsiteY2302" fmla="*/ 733176 h 1738203"/>
              <a:gd name="connsiteX2303" fmla="*/ 642559 w 6634280"/>
              <a:gd name="connsiteY2303" fmla="*/ 741414 h 1738203"/>
              <a:gd name="connsiteX2304" fmla="*/ 664526 w 6634280"/>
              <a:gd name="connsiteY2304" fmla="*/ 752398 h 1738203"/>
              <a:gd name="connsiteX2305" fmla="*/ 672764 w 6634280"/>
              <a:gd name="connsiteY2305" fmla="*/ 760636 h 1738203"/>
              <a:gd name="connsiteX2306" fmla="*/ 672764 w 6634280"/>
              <a:gd name="connsiteY2306" fmla="*/ 755144 h 1738203"/>
              <a:gd name="connsiteX2307" fmla="*/ 675510 w 6634280"/>
              <a:gd name="connsiteY2307" fmla="*/ 749652 h 1738203"/>
              <a:gd name="connsiteX2308" fmla="*/ 686494 w 6634280"/>
              <a:gd name="connsiteY2308" fmla="*/ 744160 h 1738203"/>
              <a:gd name="connsiteX2309" fmla="*/ 713954 w 6634280"/>
              <a:gd name="connsiteY2309" fmla="*/ 735922 h 1738203"/>
              <a:gd name="connsiteX2310" fmla="*/ 713954 w 6634280"/>
              <a:gd name="connsiteY2310" fmla="*/ 722192 h 1738203"/>
              <a:gd name="connsiteX2311" fmla="*/ 694732 w 6634280"/>
              <a:gd name="connsiteY2311" fmla="*/ 722192 h 1738203"/>
              <a:gd name="connsiteX2312" fmla="*/ 672764 w 6634280"/>
              <a:gd name="connsiteY2312" fmla="*/ 724938 h 1738203"/>
              <a:gd name="connsiteX2313" fmla="*/ 650797 w 6634280"/>
              <a:gd name="connsiteY2313" fmla="*/ 727684 h 1738203"/>
              <a:gd name="connsiteX2314" fmla="*/ 631574 w 6634280"/>
              <a:gd name="connsiteY2314" fmla="*/ 727684 h 1738203"/>
              <a:gd name="connsiteX2315" fmla="*/ 628829 w 6634280"/>
              <a:gd name="connsiteY2315" fmla="*/ 722192 h 1738203"/>
              <a:gd name="connsiteX2316" fmla="*/ 620591 w 6634280"/>
              <a:gd name="connsiteY2316" fmla="*/ 713954 h 1738203"/>
              <a:gd name="connsiteX2317" fmla="*/ 595877 w 6634280"/>
              <a:gd name="connsiteY2317" fmla="*/ 711208 h 1738203"/>
              <a:gd name="connsiteX2318" fmla="*/ 6181194 w 6634280"/>
              <a:gd name="connsiteY2318" fmla="*/ 711208 h 1738203"/>
              <a:gd name="connsiteX2319" fmla="*/ 6181194 w 6634280"/>
              <a:gd name="connsiteY2319" fmla="*/ 716700 h 1738203"/>
              <a:gd name="connsiteX2320" fmla="*/ 6186686 w 6634280"/>
              <a:gd name="connsiteY2320" fmla="*/ 716700 h 1738203"/>
              <a:gd name="connsiteX2321" fmla="*/ 6189432 w 6634280"/>
              <a:gd name="connsiteY2321" fmla="*/ 716700 h 1738203"/>
              <a:gd name="connsiteX2322" fmla="*/ 6189432 w 6634280"/>
              <a:gd name="connsiteY2322" fmla="*/ 713954 h 1738203"/>
              <a:gd name="connsiteX2323" fmla="*/ 6183940 w 6634280"/>
              <a:gd name="connsiteY2323" fmla="*/ 711208 h 1738203"/>
              <a:gd name="connsiteX2324" fmla="*/ 5903850 w 6634280"/>
              <a:gd name="connsiteY2324" fmla="*/ 711208 h 1738203"/>
              <a:gd name="connsiteX2325" fmla="*/ 5898358 w 6634280"/>
              <a:gd name="connsiteY2325" fmla="*/ 713954 h 1738203"/>
              <a:gd name="connsiteX2326" fmla="*/ 5898358 w 6634280"/>
              <a:gd name="connsiteY2326" fmla="*/ 716700 h 1738203"/>
              <a:gd name="connsiteX2327" fmla="*/ 5898358 w 6634280"/>
              <a:gd name="connsiteY2327" fmla="*/ 719446 h 1738203"/>
              <a:gd name="connsiteX2328" fmla="*/ 5903850 w 6634280"/>
              <a:gd name="connsiteY2328" fmla="*/ 722192 h 1738203"/>
              <a:gd name="connsiteX2329" fmla="*/ 5909342 w 6634280"/>
              <a:gd name="connsiteY2329" fmla="*/ 727684 h 1738203"/>
              <a:gd name="connsiteX2330" fmla="*/ 5914834 w 6634280"/>
              <a:gd name="connsiteY2330" fmla="*/ 727684 h 1738203"/>
              <a:gd name="connsiteX2331" fmla="*/ 5914834 w 6634280"/>
              <a:gd name="connsiteY2331" fmla="*/ 724938 h 1738203"/>
              <a:gd name="connsiteX2332" fmla="*/ 5914834 w 6634280"/>
              <a:gd name="connsiteY2332" fmla="*/ 719446 h 1738203"/>
              <a:gd name="connsiteX2333" fmla="*/ 5912088 w 6634280"/>
              <a:gd name="connsiteY2333" fmla="*/ 713954 h 1738203"/>
              <a:gd name="connsiteX2334" fmla="*/ 5909342 w 6634280"/>
              <a:gd name="connsiteY2334" fmla="*/ 711208 h 1738203"/>
              <a:gd name="connsiteX2335" fmla="*/ 5758313 w 6634280"/>
              <a:gd name="connsiteY2335" fmla="*/ 711208 h 1738203"/>
              <a:gd name="connsiteX2336" fmla="*/ 5750075 w 6634280"/>
              <a:gd name="connsiteY2336" fmla="*/ 713954 h 1738203"/>
              <a:gd name="connsiteX2337" fmla="*/ 5750075 w 6634280"/>
              <a:gd name="connsiteY2337" fmla="*/ 716700 h 1738203"/>
              <a:gd name="connsiteX2338" fmla="*/ 5752821 w 6634280"/>
              <a:gd name="connsiteY2338" fmla="*/ 719446 h 1738203"/>
              <a:gd name="connsiteX2339" fmla="*/ 5755567 w 6634280"/>
              <a:gd name="connsiteY2339" fmla="*/ 719446 h 1738203"/>
              <a:gd name="connsiteX2340" fmla="*/ 5755567 w 6634280"/>
              <a:gd name="connsiteY2340" fmla="*/ 722192 h 1738203"/>
              <a:gd name="connsiteX2341" fmla="*/ 5758313 w 6634280"/>
              <a:gd name="connsiteY2341" fmla="*/ 722192 h 1738203"/>
              <a:gd name="connsiteX2342" fmla="*/ 5763805 w 6634280"/>
              <a:gd name="connsiteY2342" fmla="*/ 719446 h 1738203"/>
              <a:gd name="connsiteX2343" fmla="*/ 5766551 w 6634280"/>
              <a:gd name="connsiteY2343" fmla="*/ 711208 h 1738203"/>
              <a:gd name="connsiteX2344" fmla="*/ 5840693 w 6634280"/>
              <a:gd name="connsiteY2344" fmla="*/ 705716 h 1738203"/>
              <a:gd name="connsiteX2345" fmla="*/ 5832455 w 6634280"/>
              <a:gd name="connsiteY2345" fmla="*/ 708462 h 1738203"/>
              <a:gd name="connsiteX2346" fmla="*/ 5829709 w 6634280"/>
              <a:gd name="connsiteY2346" fmla="*/ 713954 h 1738203"/>
              <a:gd name="connsiteX2347" fmla="*/ 5826963 w 6634280"/>
              <a:gd name="connsiteY2347" fmla="*/ 716700 h 1738203"/>
              <a:gd name="connsiteX2348" fmla="*/ 5826963 w 6634280"/>
              <a:gd name="connsiteY2348" fmla="*/ 727684 h 1738203"/>
              <a:gd name="connsiteX2349" fmla="*/ 5829709 w 6634280"/>
              <a:gd name="connsiteY2349" fmla="*/ 738668 h 1738203"/>
              <a:gd name="connsiteX2350" fmla="*/ 5835201 w 6634280"/>
              <a:gd name="connsiteY2350" fmla="*/ 744160 h 1738203"/>
              <a:gd name="connsiteX2351" fmla="*/ 5843439 w 6634280"/>
              <a:gd name="connsiteY2351" fmla="*/ 746906 h 1738203"/>
              <a:gd name="connsiteX2352" fmla="*/ 5848931 w 6634280"/>
              <a:gd name="connsiteY2352" fmla="*/ 744160 h 1738203"/>
              <a:gd name="connsiteX2353" fmla="*/ 5851677 w 6634280"/>
              <a:gd name="connsiteY2353" fmla="*/ 735922 h 1738203"/>
              <a:gd name="connsiteX2354" fmla="*/ 5854423 w 6634280"/>
              <a:gd name="connsiteY2354" fmla="*/ 727684 h 1738203"/>
              <a:gd name="connsiteX2355" fmla="*/ 5851677 w 6634280"/>
              <a:gd name="connsiteY2355" fmla="*/ 716700 h 1738203"/>
              <a:gd name="connsiteX2356" fmla="*/ 5846185 w 6634280"/>
              <a:gd name="connsiteY2356" fmla="*/ 711208 h 1738203"/>
              <a:gd name="connsiteX2357" fmla="*/ 5711632 w 6634280"/>
              <a:gd name="connsiteY2357" fmla="*/ 702970 h 1738203"/>
              <a:gd name="connsiteX2358" fmla="*/ 5714378 w 6634280"/>
              <a:gd name="connsiteY2358" fmla="*/ 708462 h 1738203"/>
              <a:gd name="connsiteX2359" fmla="*/ 5717124 w 6634280"/>
              <a:gd name="connsiteY2359" fmla="*/ 711208 h 1738203"/>
              <a:gd name="connsiteX2360" fmla="*/ 5717124 w 6634280"/>
              <a:gd name="connsiteY2360" fmla="*/ 708462 h 1738203"/>
              <a:gd name="connsiteX2361" fmla="*/ 5717124 w 6634280"/>
              <a:gd name="connsiteY2361" fmla="*/ 705716 h 1738203"/>
              <a:gd name="connsiteX2362" fmla="*/ 5717124 w 6634280"/>
              <a:gd name="connsiteY2362" fmla="*/ 702970 h 1738203"/>
              <a:gd name="connsiteX2363" fmla="*/ 310295 w 6634280"/>
              <a:gd name="connsiteY2363" fmla="*/ 700224 h 1738203"/>
              <a:gd name="connsiteX2364" fmla="*/ 304803 w 6634280"/>
              <a:gd name="connsiteY2364" fmla="*/ 702970 h 1738203"/>
              <a:gd name="connsiteX2365" fmla="*/ 304803 w 6634280"/>
              <a:gd name="connsiteY2365" fmla="*/ 708462 h 1738203"/>
              <a:gd name="connsiteX2366" fmla="*/ 310295 w 6634280"/>
              <a:gd name="connsiteY2366" fmla="*/ 708462 h 1738203"/>
              <a:gd name="connsiteX2367" fmla="*/ 1540493 w 6634280"/>
              <a:gd name="connsiteY2367" fmla="*/ 694732 h 1738203"/>
              <a:gd name="connsiteX2368" fmla="*/ 1535002 w 6634280"/>
              <a:gd name="connsiteY2368" fmla="*/ 700224 h 1738203"/>
              <a:gd name="connsiteX2369" fmla="*/ 1535002 w 6634280"/>
              <a:gd name="connsiteY2369" fmla="*/ 705716 h 1738203"/>
              <a:gd name="connsiteX2370" fmla="*/ 1535002 w 6634280"/>
              <a:gd name="connsiteY2370" fmla="*/ 711208 h 1738203"/>
              <a:gd name="connsiteX2371" fmla="*/ 1540493 w 6634280"/>
              <a:gd name="connsiteY2371" fmla="*/ 716700 h 1738203"/>
              <a:gd name="connsiteX2372" fmla="*/ 1551477 w 6634280"/>
              <a:gd name="connsiteY2372" fmla="*/ 716700 h 1738203"/>
              <a:gd name="connsiteX2373" fmla="*/ 1554223 w 6634280"/>
              <a:gd name="connsiteY2373" fmla="*/ 719446 h 1738203"/>
              <a:gd name="connsiteX2374" fmla="*/ 1554223 w 6634280"/>
              <a:gd name="connsiteY2374" fmla="*/ 722192 h 1738203"/>
              <a:gd name="connsiteX2375" fmla="*/ 1556969 w 6634280"/>
              <a:gd name="connsiteY2375" fmla="*/ 722192 h 1738203"/>
              <a:gd name="connsiteX2376" fmla="*/ 1559715 w 6634280"/>
              <a:gd name="connsiteY2376" fmla="*/ 716700 h 1738203"/>
              <a:gd name="connsiteX2377" fmla="*/ 1562461 w 6634280"/>
              <a:gd name="connsiteY2377" fmla="*/ 713954 h 1738203"/>
              <a:gd name="connsiteX2378" fmla="*/ 1565206 w 6634280"/>
              <a:gd name="connsiteY2378" fmla="*/ 708462 h 1738203"/>
              <a:gd name="connsiteX2379" fmla="*/ 1565206 w 6634280"/>
              <a:gd name="connsiteY2379" fmla="*/ 702970 h 1738203"/>
              <a:gd name="connsiteX2380" fmla="*/ 1559715 w 6634280"/>
              <a:gd name="connsiteY2380" fmla="*/ 700224 h 1738203"/>
              <a:gd name="connsiteX2381" fmla="*/ 1556969 w 6634280"/>
              <a:gd name="connsiteY2381" fmla="*/ 694732 h 1738203"/>
              <a:gd name="connsiteX2382" fmla="*/ 790841 w 6634280"/>
              <a:gd name="connsiteY2382" fmla="*/ 694732 h 1738203"/>
              <a:gd name="connsiteX2383" fmla="*/ 785349 w 6634280"/>
              <a:gd name="connsiteY2383" fmla="*/ 697478 h 1738203"/>
              <a:gd name="connsiteX2384" fmla="*/ 782603 w 6634280"/>
              <a:gd name="connsiteY2384" fmla="*/ 705716 h 1738203"/>
              <a:gd name="connsiteX2385" fmla="*/ 782603 w 6634280"/>
              <a:gd name="connsiteY2385" fmla="*/ 716700 h 1738203"/>
              <a:gd name="connsiteX2386" fmla="*/ 785349 w 6634280"/>
              <a:gd name="connsiteY2386" fmla="*/ 724938 h 1738203"/>
              <a:gd name="connsiteX2387" fmla="*/ 788095 w 6634280"/>
              <a:gd name="connsiteY2387" fmla="*/ 733176 h 1738203"/>
              <a:gd name="connsiteX2388" fmla="*/ 793587 w 6634280"/>
              <a:gd name="connsiteY2388" fmla="*/ 735922 h 1738203"/>
              <a:gd name="connsiteX2389" fmla="*/ 801825 w 6634280"/>
              <a:gd name="connsiteY2389" fmla="*/ 733176 h 1738203"/>
              <a:gd name="connsiteX2390" fmla="*/ 804571 w 6634280"/>
              <a:gd name="connsiteY2390" fmla="*/ 730430 h 1738203"/>
              <a:gd name="connsiteX2391" fmla="*/ 807317 w 6634280"/>
              <a:gd name="connsiteY2391" fmla="*/ 724938 h 1738203"/>
              <a:gd name="connsiteX2392" fmla="*/ 807317 w 6634280"/>
              <a:gd name="connsiteY2392" fmla="*/ 713954 h 1738203"/>
              <a:gd name="connsiteX2393" fmla="*/ 804571 w 6634280"/>
              <a:gd name="connsiteY2393" fmla="*/ 702970 h 1738203"/>
              <a:gd name="connsiteX2394" fmla="*/ 801825 w 6634280"/>
              <a:gd name="connsiteY2394" fmla="*/ 697478 h 1738203"/>
              <a:gd name="connsiteX2395" fmla="*/ 6109798 w 6634280"/>
              <a:gd name="connsiteY2395" fmla="*/ 691986 h 1738203"/>
              <a:gd name="connsiteX2396" fmla="*/ 6109798 w 6634280"/>
              <a:gd name="connsiteY2396" fmla="*/ 694732 h 1738203"/>
              <a:gd name="connsiteX2397" fmla="*/ 6109798 w 6634280"/>
              <a:gd name="connsiteY2397" fmla="*/ 700224 h 1738203"/>
              <a:gd name="connsiteX2398" fmla="*/ 6112544 w 6634280"/>
              <a:gd name="connsiteY2398" fmla="*/ 697478 h 1738203"/>
              <a:gd name="connsiteX2399" fmla="*/ 6112544 w 6634280"/>
              <a:gd name="connsiteY2399" fmla="*/ 691986 h 1738203"/>
              <a:gd name="connsiteX2400" fmla="*/ 5659458 w 6634280"/>
              <a:gd name="connsiteY2400" fmla="*/ 691986 h 1738203"/>
              <a:gd name="connsiteX2401" fmla="*/ 5662204 w 6634280"/>
              <a:gd name="connsiteY2401" fmla="*/ 697478 h 1738203"/>
              <a:gd name="connsiteX2402" fmla="*/ 5664950 w 6634280"/>
              <a:gd name="connsiteY2402" fmla="*/ 697478 h 1738203"/>
              <a:gd name="connsiteX2403" fmla="*/ 5664950 w 6634280"/>
              <a:gd name="connsiteY2403" fmla="*/ 694732 h 1738203"/>
              <a:gd name="connsiteX2404" fmla="*/ 5667696 w 6634280"/>
              <a:gd name="connsiteY2404" fmla="*/ 691986 h 1738203"/>
              <a:gd name="connsiteX2405" fmla="*/ 5664950 w 6634280"/>
              <a:gd name="connsiteY2405" fmla="*/ 691986 h 1738203"/>
              <a:gd name="connsiteX2406" fmla="*/ 1471844 w 6634280"/>
              <a:gd name="connsiteY2406" fmla="*/ 689240 h 1738203"/>
              <a:gd name="connsiteX2407" fmla="*/ 1466353 w 6634280"/>
              <a:gd name="connsiteY2407" fmla="*/ 691986 h 1738203"/>
              <a:gd name="connsiteX2408" fmla="*/ 1458113 w 6634280"/>
              <a:gd name="connsiteY2408" fmla="*/ 691986 h 1738203"/>
              <a:gd name="connsiteX2409" fmla="*/ 1458113 w 6634280"/>
              <a:gd name="connsiteY2409" fmla="*/ 694732 h 1738203"/>
              <a:gd name="connsiteX2410" fmla="*/ 1449877 w 6634280"/>
              <a:gd name="connsiteY2410" fmla="*/ 694732 h 1738203"/>
              <a:gd name="connsiteX2411" fmla="*/ 1444383 w 6634280"/>
              <a:gd name="connsiteY2411" fmla="*/ 697478 h 1738203"/>
              <a:gd name="connsiteX2412" fmla="*/ 1441637 w 6634280"/>
              <a:gd name="connsiteY2412" fmla="*/ 702970 h 1738203"/>
              <a:gd name="connsiteX2413" fmla="*/ 1438891 w 6634280"/>
              <a:gd name="connsiteY2413" fmla="*/ 708462 h 1738203"/>
              <a:gd name="connsiteX2414" fmla="*/ 1433400 w 6634280"/>
              <a:gd name="connsiteY2414" fmla="*/ 708462 h 1738203"/>
              <a:gd name="connsiteX2415" fmla="*/ 1427907 w 6634280"/>
              <a:gd name="connsiteY2415" fmla="*/ 711208 h 1738203"/>
              <a:gd name="connsiteX2416" fmla="*/ 1416924 w 6634280"/>
              <a:gd name="connsiteY2416" fmla="*/ 719446 h 1738203"/>
              <a:gd name="connsiteX2417" fmla="*/ 1411434 w 6634280"/>
              <a:gd name="connsiteY2417" fmla="*/ 724938 h 1738203"/>
              <a:gd name="connsiteX2418" fmla="*/ 1411434 w 6634280"/>
              <a:gd name="connsiteY2418" fmla="*/ 730430 h 1738203"/>
              <a:gd name="connsiteX2419" fmla="*/ 1411434 w 6634280"/>
              <a:gd name="connsiteY2419" fmla="*/ 735922 h 1738203"/>
              <a:gd name="connsiteX2420" fmla="*/ 1416924 w 6634280"/>
              <a:gd name="connsiteY2420" fmla="*/ 741414 h 1738203"/>
              <a:gd name="connsiteX2421" fmla="*/ 1419670 w 6634280"/>
              <a:gd name="connsiteY2421" fmla="*/ 738668 h 1738203"/>
              <a:gd name="connsiteX2422" fmla="*/ 1422416 w 6634280"/>
              <a:gd name="connsiteY2422" fmla="*/ 738668 h 1738203"/>
              <a:gd name="connsiteX2423" fmla="*/ 1422416 w 6634280"/>
              <a:gd name="connsiteY2423" fmla="*/ 744160 h 1738203"/>
              <a:gd name="connsiteX2424" fmla="*/ 1427907 w 6634280"/>
              <a:gd name="connsiteY2424" fmla="*/ 744160 h 1738203"/>
              <a:gd name="connsiteX2425" fmla="*/ 1427907 w 6634280"/>
              <a:gd name="connsiteY2425" fmla="*/ 746906 h 1738203"/>
              <a:gd name="connsiteX2426" fmla="*/ 1430655 w 6634280"/>
              <a:gd name="connsiteY2426" fmla="*/ 752398 h 1738203"/>
              <a:gd name="connsiteX2427" fmla="*/ 1444383 w 6634280"/>
              <a:gd name="connsiteY2427" fmla="*/ 752398 h 1738203"/>
              <a:gd name="connsiteX2428" fmla="*/ 1455368 w 6634280"/>
              <a:gd name="connsiteY2428" fmla="*/ 749652 h 1738203"/>
              <a:gd name="connsiteX2429" fmla="*/ 1458113 w 6634280"/>
              <a:gd name="connsiteY2429" fmla="*/ 735922 h 1738203"/>
              <a:gd name="connsiteX2430" fmla="*/ 1460859 w 6634280"/>
              <a:gd name="connsiteY2430" fmla="*/ 738668 h 1738203"/>
              <a:gd name="connsiteX2431" fmla="*/ 1466353 w 6634280"/>
              <a:gd name="connsiteY2431" fmla="*/ 735922 h 1738203"/>
              <a:gd name="connsiteX2432" fmla="*/ 1480081 w 6634280"/>
              <a:gd name="connsiteY2432" fmla="*/ 735922 h 1738203"/>
              <a:gd name="connsiteX2433" fmla="*/ 1477335 w 6634280"/>
              <a:gd name="connsiteY2433" fmla="*/ 733176 h 1738203"/>
              <a:gd name="connsiteX2434" fmla="*/ 1480081 w 6634280"/>
              <a:gd name="connsiteY2434" fmla="*/ 733176 h 1738203"/>
              <a:gd name="connsiteX2435" fmla="*/ 1482829 w 6634280"/>
              <a:gd name="connsiteY2435" fmla="*/ 733176 h 1738203"/>
              <a:gd name="connsiteX2436" fmla="*/ 1485574 w 6634280"/>
              <a:gd name="connsiteY2436" fmla="*/ 733176 h 1738203"/>
              <a:gd name="connsiteX2437" fmla="*/ 1493811 w 6634280"/>
              <a:gd name="connsiteY2437" fmla="*/ 741414 h 1738203"/>
              <a:gd name="connsiteX2438" fmla="*/ 1507541 w 6634280"/>
              <a:gd name="connsiteY2438" fmla="*/ 744160 h 1738203"/>
              <a:gd name="connsiteX2439" fmla="*/ 1515779 w 6634280"/>
              <a:gd name="connsiteY2439" fmla="*/ 741414 h 1738203"/>
              <a:gd name="connsiteX2440" fmla="*/ 1518526 w 6634280"/>
              <a:gd name="connsiteY2440" fmla="*/ 741414 h 1738203"/>
              <a:gd name="connsiteX2441" fmla="*/ 1524017 w 6634280"/>
              <a:gd name="connsiteY2441" fmla="*/ 738668 h 1738203"/>
              <a:gd name="connsiteX2442" fmla="*/ 1524017 w 6634280"/>
              <a:gd name="connsiteY2442" fmla="*/ 727684 h 1738203"/>
              <a:gd name="connsiteX2443" fmla="*/ 1521272 w 6634280"/>
              <a:gd name="connsiteY2443" fmla="*/ 716700 h 1738203"/>
              <a:gd name="connsiteX2444" fmla="*/ 1504796 w 6634280"/>
              <a:gd name="connsiteY2444" fmla="*/ 711208 h 1738203"/>
              <a:gd name="connsiteX2445" fmla="*/ 1507541 w 6634280"/>
              <a:gd name="connsiteY2445" fmla="*/ 708462 h 1738203"/>
              <a:gd name="connsiteX2446" fmla="*/ 1507541 w 6634280"/>
              <a:gd name="connsiteY2446" fmla="*/ 700224 h 1738203"/>
              <a:gd name="connsiteX2447" fmla="*/ 1502050 w 6634280"/>
              <a:gd name="connsiteY2447" fmla="*/ 697478 h 1738203"/>
              <a:gd name="connsiteX2448" fmla="*/ 1499304 w 6634280"/>
              <a:gd name="connsiteY2448" fmla="*/ 694732 h 1738203"/>
              <a:gd name="connsiteX2449" fmla="*/ 1496557 w 6634280"/>
              <a:gd name="connsiteY2449" fmla="*/ 691986 h 1738203"/>
              <a:gd name="connsiteX2450" fmla="*/ 1491065 w 6634280"/>
              <a:gd name="connsiteY2450" fmla="*/ 691986 h 1738203"/>
              <a:gd name="connsiteX2451" fmla="*/ 1491065 w 6634280"/>
              <a:gd name="connsiteY2451" fmla="*/ 689240 h 1738203"/>
              <a:gd name="connsiteX2452" fmla="*/ 1488320 w 6634280"/>
              <a:gd name="connsiteY2452" fmla="*/ 689240 h 1738203"/>
              <a:gd name="connsiteX2453" fmla="*/ 1488320 w 6634280"/>
              <a:gd name="connsiteY2453" fmla="*/ 691986 h 1738203"/>
              <a:gd name="connsiteX2454" fmla="*/ 1485574 w 6634280"/>
              <a:gd name="connsiteY2454" fmla="*/ 691986 h 1738203"/>
              <a:gd name="connsiteX2455" fmla="*/ 1480081 w 6634280"/>
              <a:gd name="connsiteY2455" fmla="*/ 689240 h 1738203"/>
              <a:gd name="connsiteX2456" fmla="*/ 900680 w 6634280"/>
              <a:gd name="connsiteY2456" fmla="*/ 689240 h 1738203"/>
              <a:gd name="connsiteX2457" fmla="*/ 895189 w 6634280"/>
              <a:gd name="connsiteY2457" fmla="*/ 691986 h 1738203"/>
              <a:gd name="connsiteX2458" fmla="*/ 895189 w 6634280"/>
              <a:gd name="connsiteY2458" fmla="*/ 700224 h 1738203"/>
              <a:gd name="connsiteX2459" fmla="*/ 897934 w 6634280"/>
              <a:gd name="connsiteY2459" fmla="*/ 697478 h 1738203"/>
              <a:gd name="connsiteX2460" fmla="*/ 900680 w 6634280"/>
              <a:gd name="connsiteY2460" fmla="*/ 700224 h 1738203"/>
              <a:gd name="connsiteX2461" fmla="*/ 903426 w 6634280"/>
              <a:gd name="connsiteY2461" fmla="*/ 700224 h 1738203"/>
              <a:gd name="connsiteX2462" fmla="*/ 906173 w 6634280"/>
              <a:gd name="connsiteY2462" fmla="*/ 697478 h 1738203"/>
              <a:gd name="connsiteX2463" fmla="*/ 911664 w 6634280"/>
              <a:gd name="connsiteY2463" fmla="*/ 697478 h 1738203"/>
              <a:gd name="connsiteX2464" fmla="*/ 908919 w 6634280"/>
              <a:gd name="connsiteY2464" fmla="*/ 691986 h 1738203"/>
              <a:gd name="connsiteX2465" fmla="*/ 903426 w 6634280"/>
              <a:gd name="connsiteY2465" fmla="*/ 689240 h 1738203"/>
              <a:gd name="connsiteX2466" fmla="*/ 5692410 w 6634280"/>
              <a:gd name="connsiteY2466" fmla="*/ 689240 h 1738203"/>
              <a:gd name="connsiteX2467" fmla="*/ 5692410 w 6634280"/>
              <a:gd name="connsiteY2467" fmla="*/ 691986 h 1738203"/>
              <a:gd name="connsiteX2468" fmla="*/ 5697902 w 6634280"/>
              <a:gd name="connsiteY2468" fmla="*/ 694732 h 1738203"/>
              <a:gd name="connsiteX2469" fmla="*/ 5700648 w 6634280"/>
              <a:gd name="connsiteY2469" fmla="*/ 691986 h 1738203"/>
              <a:gd name="connsiteX2470" fmla="*/ 5700648 w 6634280"/>
              <a:gd name="connsiteY2470" fmla="*/ 689240 h 1738203"/>
              <a:gd name="connsiteX2471" fmla="*/ 5695156 w 6634280"/>
              <a:gd name="connsiteY2471" fmla="*/ 689240 h 1738203"/>
              <a:gd name="connsiteX2472" fmla="*/ 5678680 w 6634280"/>
              <a:gd name="connsiteY2472" fmla="*/ 689240 h 1738203"/>
              <a:gd name="connsiteX2473" fmla="*/ 5678680 w 6634280"/>
              <a:gd name="connsiteY2473" fmla="*/ 694732 h 1738203"/>
              <a:gd name="connsiteX2474" fmla="*/ 5681426 w 6634280"/>
              <a:gd name="connsiteY2474" fmla="*/ 691986 h 1738203"/>
              <a:gd name="connsiteX2475" fmla="*/ 5684172 w 6634280"/>
              <a:gd name="connsiteY2475" fmla="*/ 689240 h 1738203"/>
              <a:gd name="connsiteX2476" fmla="*/ 5189896 w 6634280"/>
              <a:gd name="connsiteY2476" fmla="*/ 689240 h 1738203"/>
              <a:gd name="connsiteX2477" fmla="*/ 5181658 w 6634280"/>
              <a:gd name="connsiteY2477" fmla="*/ 691986 h 1738203"/>
              <a:gd name="connsiteX2478" fmla="*/ 5176166 w 6634280"/>
              <a:gd name="connsiteY2478" fmla="*/ 705716 h 1738203"/>
              <a:gd name="connsiteX2479" fmla="*/ 5173420 w 6634280"/>
              <a:gd name="connsiteY2479" fmla="*/ 705716 h 1738203"/>
              <a:gd name="connsiteX2480" fmla="*/ 5167928 w 6634280"/>
              <a:gd name="connsiteY2480" fmla="*/ 705716 h 1738203"/>
              <a:gd name="connsiteX2481" fmla="*/ 5156944 w 6634280"/>
              <a:gd name="connsiteY2481" fmla="*/ 705716 h 1738203"/>
              <a:gd name="connsiteX2482" fmla="*/ 5156944 w 6634280"/>
              <a:gd name="connsiteY2482" fmla="*/ 708462 h 1738203"/>
              <a:gd name="connsiteX2483" fmla="*/ 5156944 w 6634280"/>
              <a:gd name="connsiteY2483" fmla="*/ 711208 h 1738203"/>
              <a:gd name="connsiteX2484" fmla="*/ 5154198 w 6634280"/>
              <a:gd name="connsiteY2484" fmla="*/ 711208 h 1738203"/>
              <a:gd name="connsiteX2485" fmla="*/ 5151452 w 6634280"/>
              <a:gd name="connsiteY2485" fmla="*/ 711208 h 1738203"/>
              <a:gd name="connsiteX2486" fmla="*/ 5148706 w 6634280"/>
              <a:gd name="connsiteY2486" fmla="*/ 716700 h 1738203"/>
              <a:gd name="connsiteX2487" fmla="*/ 5148706 w 6634280"/>
              <a:gd name="connsiteY2487" fmla="*/ 724938 h 1738203"/>
              <a:gd name="connsiteX2488" fmla="*/ 5143214 w 6634280"/>
              <a:gd name="connsiteY2488" fmla="*/ 724938 h 1738203"/>
              <a:gd name="connsiteX2489" fmla="*/ 5148706 w 6634280"/>
              <a:gd name="connsiteY2489" fmla="*/ 711208 h 1738203"/>
              <a:gd name="connsiteX2490" fmla="*/ 5140468 w 6634280"/>
              <a:gd name="connsiteY2490" fmla="*/ 702970 h 1738203"/>
              <a:gd name="connsiteX2491" fmla="*/ 5129485 w 6634280"/>
              <a:gd name="connsiteY2491" fmla="*/ 697478 h 1738203"/>
              <a:gd name="connsiteX2492" fmla="*/ 5121247 w 6634280"/>
              <a:gd name="connsiteY2492" fmla="*/ 700224 h 1738203"/>
              <a:gd name="connsiteX2493" fmla="*/ 5115755 w 6634280"/>
              <a:gd name="connsiteY2493" fmla="*/ 702970 h 1738203"/>
              <a:gd name="connsiteX2494" fmla="*/ 5113009 w 6634280"/>
              <a:gd name="connsiteY2494" fmla="*/ 705716 h 1738203"/>
              <a:gd name="connsiteX2495" fmla="*/ 5113009 w 6634280"/>
              <a:gd name="connsiteY2495" fmla="*/ 716700 h 1738203"/>
              <a:gd name="connsiteX2496" fmla="*/ 5115755 w 6634280"/>
              <a:gd name="connsiteY2496" fmla="*/ 724938 h 1738203"/>
              <a:gd name="connsiteX2497" fmla="*/ 5129485 w 6634280"/>
              <a:gd name="connsiteY2497" fmla="*/ 730430 h 1738203"/>
              <a:gd name="connsiteX2498" fmla="*/ 5129485 w 6634280"/>
              <a:gd name="connsiteY2498" fmla="*/ 735922 h 1738203"/>
              <a:gd name="connsiteX2499" fmla="*/ 5129485 w 6634280"/>
              <a:gd name="connsiteY2499" fmla="*/ 741414 h 1738203"/>
              <a:gd name="connsiteX2500" fmla="*/ 5134976 w 6634280"/>
              <a:gd name="connsiteY2500" fmla="*/ 744160 h 1738203"/>
              <a:gd name="connsiteX2501" fmla="*/ 5137722 w 6634280"/>
              <a:gd name="connsiteY2501" fmla="*/ 746906 h 1738203"/>
              <a:gd name="connsiteX2502" fmla="*/ 5137722 w 6634280"/>
              <a:gd name="connsiteY2502" fmla="*/ 749652 h 1738203"/>
              <a:gd name="connsiteX2503" fmla="*/ 5143214 w 6634280"/>
              <a:gd name="connsiteY2503" fmla="*/ 749652 h 1738203"/>
              <a:gd name="connsiteX2504" fmla="*/ 5143214 w 6634280"/>
              <a:gd name="connsiteY2504" fmla="*/ 752398 h 1738203"/>
              <a:gd name="connsiteX2505" fmla="*/ 5145960 w 6634280"/>
              <a:gd name="connsiteY2505" fmla="*/ 752398 h 1738203"/>
              <a:gd name="connsiteX2506" fmla="*/ 5148706 w 6634280"/>
              <a:gd name="connsiteY2506" fmla="*/ 752398 h 1738203"/>
              <a:gd name="connsiteX2507" fmla="*/ 5151452 w 6634280"/>
              <a:gd name="connsiteY2507" fmla="*/ 749652 h 1738203"/>
              <a:gd name="connsiteX2508" fmla="*/ 5156944 w 6634280"/>
              <a:gd name="connsiteY2508" fmla="*/ 752398 h 1738203"/>
              <a:gd name="connsiteX2509" fmla="*/ 5162436 w 6634280"/>
              <a:gd name="connsiteY2509" fmla="*/ 752398 h 1738203"/>
              <a:gd name="connsiteX2510" fmla="*/ 5170674 w 6634280"/>
              <a:gd name="connsiteY2510" fmla="*/ 752398 h 1738203"/>
              <a:gd name="connsiteX2511" fmla="*/ 5176166 w 6634280"/>
              <a:gd name="connsiteY2511" fmla="*/ 749652 h 1738203"/>
              <a:gd name="connsiteX2512" fmla="*/ 5176166 w 6634280"/>
              <a:gd name="connsiteY2512" fmla="*/ 746906 h 1738203"/>
              <a:gd name="connsiteX2513" fmla="*/ 5184404 w 6634280"/>
              <a:gd name="connsiteY2513" fmla="*/ 746906 h 1738203"/>
              <a:gd name="connsiteX2514" fmla="*/ 5189896 w 6634280"/>
              <a:gd name="connsiteY2514" fmla="*/ 744160 h 1738203"/>
              <a:gd name="connsiteX2515" fmla="*/ 5192642 w 6634280"/>
              <a:gd name="connsiteY2515" fmla="*/ 741414 h 1738203"/>
              <a:gd name="connsiteX2516" fmla="*/ 5195388 w 6634280"/>
              <a:gd name="connsiteY2516" fmla="*/ 733176 h 1738203"/>
              <a:gd name="connsiteX2517" fmla="*/ 5200880 w 6634280"/>
              <a:gd name="connsiteY2517" fmla="*/ 733176 h 1738203"/>
              <a:gd name="connsiteX2518" fmla="*/ 5206372 w 6634280"/>
              <a:gd name="connsiteY2518" fmla="*/ 730430 h 1738203"/>
              <a:gd name="connsiteX2519" fmla="*/ 5220102 w 6634280"/>
              <a:gd name="connsiteY2519" fmla="*/ 722192 h 1738203"/>
              <a:gd name="connsiteX2520" fmla="*/ 5222848 w 6634280"/>
              <a:gd name="connsiteY2520" fmla="*/ 716700 h 1738203"/>
              <a:gd name="connsiteX2521" fmla="*/ 5222848 w 6634280"/>
              <a:gd name="connsiteY2521" fmla="*/ 711208 h 1738203"/>
              <a:gd name="connsiteX2522" fmla="*/ 5222848 w 6634280"/>
              <a:gd name="connsiteY2522" fmla="*/ 705716 h 1738203"/>
              <a:gd name="connsiteX2523" fmla="*/ 5217356 w 6634280"/>
              <a:gd name="connsiteY2523" fmla="*/ 702970 h 1738203"/>
              <a:gd name="connsiteX2524" fmla="*/ 5214610 w 6634280"/>
              <a:gd name="connsiteY2524" fmla="*/ 702970 h 1738203"/>
              <a:gd name="connsiteX2525" fmla="*/ 5214610 w 6634280"/>
              <a:gd name="connsiteY2525" fmla="*/ 705716 h 1738203"/>
              <a:gd name="connsiteX2526" fmla="*/ 5211864 w 6634280"/>
              <a:gd name="connsiteY2526" fmla="*/ 705716 h 1738203"/>
              <a:gd name="connsiteX2527" fmla="*/ 5211864 w 6634280"/>
              <a:gd name="connsiteY2527" fmla="*/ 697478 h 1738203"/>
              <a:gd name="connsiteX2528" fmla="*/ 5206372 w 6634280"/>
              <a:gd name="connsiteY2528" fmla="*/ 697478 h 1738203"/>
              <a:gd name="connsiteX2529" fmla="*/ 5206372 w 6634280"/>
              <a:gd name="connsiteY2529" fmla="*/ 694732 h 1738203"/>
              <a:gd name="connsiteX2530" fmla="*/ 5203626 w 6634280"/>
              <a:gd name="connsiteY2530" fmla="*/ 689240 h 1738203"/>
              <a:gd name="connsiteX2531" fmla="*/ 722192 w 6634280"/>
              <a:gd name="connsiteY2531" fmla="*/ 686494 h 1738203"/>
              <a:gd name="connsiteX2532" fmla="*/ 722192 w 6634280"/>
              <a:gd name="connsiteY2532" fmla="*/ 691986 h 1738203"/>
              <a:gd name="connsiteX2533" fmla="*/ 727684 w 6634280"/>
              <a:gd name="connsiteY2533" fmla="*/ 691986 h 1738203"/>
              <a:gd name="connsiteX2534" fmla="*/ 730430 w 6634280"/>
              <a:gd name="connsiteY2534" fmla="*/ 691986 h 1738203"/>
              <a:gd name="connsiteX2535" fmla="*/ 733176 w 6634280"/>
              <a:gd name="connsiteY2535" fmla="*/ 686494 h 1738203"/>
              <a:gd name="connsiteX2536" fmla="*/ 1005028 w 6634280"/>
              <a:gd name="connsiteY2536" fmla="*/ 683748 h 1738203"/>
              <a:gd name="connsiteX2537" fmla="*/ 969330 w 6634280"/>
              <a:gd name="connsiteY2537" fmla="*/ 686494 h 1738203"/>
              <a:gd name="connsiteX2538" fmla="*/ 952854 w 6634280"/>
              <a:gd name="connsiteY2538" fmla="*/ 689240 h 1738203"/>
              <a:gd name="connsiteX2539" fmla="*/ 936378 w 6634280"/>
              <a:gd name="connsiteY2539" fmla="*/ 694732 h 1738203"/>
              <a:gd name="connsiteX2540" fmla="*/ 922648 w 6634280"/>
              <a:gd name="connsiteY2540" fmla="*/ 700224 h 1738203"/>
              <a:gd name="connsiteX2541" fmla="*/ 919902 w 6634280"/>
              <a:gd name="connsiteY2541" fmla="*/ 702970 h 1738203"/>
              <a:gd name="connsiteX2542" fmla="*/ 917156 w 6634280"/>
              <a:gd name="connsiteY2542" fmla="*/ 708462 h 1738203"/>
              <a:gd name="connsiteX2543" fmla="*/ 919902 w 6634280"/>
              <a:gd name="connsiteY2543" fmla="*/ 711208 h 1738203"/>
              <a:gd name="connsiteX2544" fmla="*/ 919902 w 6634280"/>
              <a:gd name="connsiteY2544" fmla="*/ 716700 h 1738203"/>
              <a:gd name="connsiteX2545" fmla="*/ 933632 w 6634280"/>
              <a:gd name="connsiteY2545" fmla="*/ 727684 h 1738203"/>
              <a:gd name="connsiteX2546" fmla="*/ 936378 w 6634280"/>
              <a:gd name="connsiteY2546" fmla="*/ 722192 h 1738203"/>
              <a:gd name="connsiteX2547" fmla="*/ 936378 w 6634280"/>
              <a:gd name="connsiteY2547" fmla="*/ 716700 h 1738203"/>
              <a:gd name="connsiteX2548" fmla="*/ 944616 w 6634280"/>
              <a:gd name="connsiteY2548" fmla="*/ 708462 h 1738203"/>
              <a:gd name="connsiteX2549" fmla="*/ 955600 w 6634280"/>
              <a:gd name="connsiteY2549" fmla="*/ 705716 h 1738203"/>
              <a:gd name="connsiteX2550" fmla="*/ 969330 w 6634280"/>
              <a:gd name="connsiteY2550" fmla="*/ 705716 h 1738203"/>
              <a:gd name="connsiteX2551" fmla="*/ 980314 w 6634280"/>
              <a:gd name="connsiteY2551" fmla="*/ 705716 h 1738203"/>
              <a:gd name="connsiteX2552" fmla="*/ 994043 w 6634280"/>
              <a:gd name="connsiteY2552" fmla="*/ 702970 h 1738203"/>
              <a:gd name="connsiteX2553" fmla="*/ 1002281 w 6634280"/>
              <a:gd name="connsiteY2553" fmla="*/ 694732 h 1738203"/>
              <a:gd name="connsiteX2554" fmla="*/ 1005028 w 6634280"/>
              <a:gd name="connsiteY2554" fmla="*/ 691986 h 1738203"/>
              <a:gd name="connsiteX2555" fmla="*/ 5961516 w 6634280"/>
              <a:gd name="connsiteY2555" fmla="*/ 683748 h 1738203"/>
              <a:gd name="connsiteX2556" fmla="*/ 5961516 w 6634280"/>
              <a:gd name="connsiteY2556" fmla="*/ 689240 h 1738203"/>
              <a:gd name="connsiteX2557" fmla="*/ 5958770 w 6634280"/>
              <a:gd name="connsiteY2557" fmla="*/ 694732 h 1738203"/>
              <a:gd name="connsiteX2558" fmla="*/ 5950532 w 6634280"/>
              <a:gd name="connsiteY2558" fmla="*/ 700224 h 1738203"/>
              <a:gd name="connsiteX2559" fmla="*/ 5920326 w 6634280"/>
              <a:gd name="connsiteY2559" fmla="*/ 708462 h 1738203"/>
              <a:gd name="connsiteX2560" fmla="*/ 5920326 w 6634280"/>
              <a:gd name="connsiteY2560" fmla="*/ 722192 h 1738203"/>
              <a:gd name="connsiteX2561" fmla="*/ 5939548 w 6634280"/>
              <a:gd name="connsiteY2561" fmla="*/ 719446 h 1738203"/>
              <a:gd name="connsiteX2562" fmla="*/ 5961516 w 6634280"/>
              <a:gd name="connsiteY2562" fmla="*/ 716700 h 1738203"/>
              <a:gd name="connsiteX2563" fmla="*/ 5983483 w 6634280"/>
              <a:gd name="connsiteY2563" fmla="*/ 716700 h 1738203"/>
              <a:gd name="connsiteX2564" fmla="*/ 6002705 w 6634280"/>
              <a:gd name="connsiteY2564" fmla="*/ 716700 h 1738203"/>
              <a:gd name="connsiteX2565" fmla="*/ 6008197 w 6634280"/>
              <a:gd name="connsiteY2565" fmla="*/ 722192 h 1738203"/>
              <a:gd name="connsiteX2566" fmla="*/ 6013689 w 6634280"/>
              <a:gd name="connsiteY2566" fmla="*/ 727684 h 1738203"/>
              <a:gd name="connsiteX2567" fmla="*/ 6038403 w 6634280"/>
              <a:gd name="connsiteY2567" fmla="*/ 730430 h 1738203"/>
              <a:gd name="connsiteX2568" fmla="*/ 6054879 w 6634280"/>
              <a:gd name="connsiteY2568" fmla="*/ 730430 h 1738203"/>
              <a:gd name="connsiteX2569" fmla="*/ 6071355 w 6634280"/>
              <a:gd name="connsiteY2569" fmla="*/ 727684 h 1738203"/>
              <a:gd name="connsiteX2570" fmla="*/ 6076847 w 6634280"/>
              <a:gd name="connsiteY2570" fmla="*/ 724938 h 1738203"/>
              <a:gd name="connsiteX2571" fmla="*/ 6079593 w 6634280"/>
              <a:gd name="connsiteY2571" fmla="*/ 727684 h 1738203"/>
              <a:gd name="connsiteX2572" fmla="*/ 6085085 w 6634280"/>
              <a:gd name="connsiteY2572" fmla="*/ 722192 h 1738203"/>
              <a:gd name="connsiteX2573" fmla="*/ 6082339 w 6634280"/>
              <a:gd name="connsiteY2573" fmla="*/ 719446 h 1738203"/>
              <a:gd name="connsiteX2574" fmla="*/ 6090577 w 6634280"/>
              <a:gd name="connsiteY2574" fmla="*/ 713954 h 1738203"/>
              <a:gd name="connsiteX2575" fmla="*/ 6098815 w 6634280"/>
              <a:gd name="connsiteY2575" fmla="*/ 708462 h 1738203"/>
              <a:gd name="connsiteX2576" fmla="*/ 6115290 w 6634280"/>
              <a:gd name="connsiteY2576" fmla="*/ 708462 h 1738203"/>
              <a:gd name="connsiteX2577" fmla="*/ 6137258 w 6634280"/>
              <a:gd name="connsiteY2577" fmla="*/ 711208 h 1738203"/>
              <a:gd name="connsiteX2578" fmla="*/ 6148242 w 6634280"/>
              <a:gd name="connsiteY2578" fmla="*/ 711208 h 1738203"/>
              <a:gd name="connsiteX2579" fmla="*/ 6156480 w 6634280"/>
              <a:gd name="connsiteY2579" fmla="*/ 711208 h 1738203"/>
              <a:gd name="connsiteX2580" fmla="*/ 6161972 w 6634280"/>
              <a:gd name="connsiteY2580" fmla="*/ 705716 h 1738203"/>
              <a:gd name="connsiteX2581" fmla="*/ 6164718 w 6634280"/>
              <a:gd name="connsiteY2581" fmla="*/ 700224 h 1738203"/>
              <a:gd name="connsiteX2582" fmla="*/ 6161972 w 6634280"/>
              <a:gd name="connsiteY2582" fmla="*/ 697478 h 1738203"/>
              <a:gd name="connsiteX2583" fmla="*/ 6153734 w 6634280"/>
              <a:gd name="connsiteY2583" fmla="*/ 694732 h 1738203"/>
              <a:gd name="connsiteX2584" fmla="*/ 6134512 w 6634280"/>
              <a:gd name="connsiteY2584" fmla="*/ 691986 h 1738203"/>
              <a:gd name="connsiteX2585" fmla="*/ 6137258 w 6634280"/>
              <a:gd name="connsiteY2585" fmla="*/ 689240 h 1738203"/>
              <a:gd name="connsiteX2586" fmla="*/ 6123528 w 6634280"/>
              <a:gd name="connsiteY2586" fmla="*/ 689240 h 1738203"/>
              <a:gd name="connsiteX2587" fmla="*/ 6134512 w 6634280"/>
              <a:gd name="connsiteY2587" fmla="*/ 691986 h 1738203"/>
              <a:gd name="connsiteX2588" fmla="*/ 6126274 w 6634280"/>
              <a:gd name="connsiteY2588" fmla="*/ 697478 h 1738203"/>
              <a:gd name="connsiteX2589" fmla="*/ 6120782 w 6634280"/>
              <a:gd name="connsiteY2589" fmla="*/ 702970 h 1738203"/>
              <a:gd name="connsiteX2590" fmla="*/ 6112544 w 6634280"/>
              <a:gd name="connsiteY2590" fmla="*/ 702970 h 1738203"/>
              <a:gd name="connsiteX2591" fmla="*/ 6093323 w 6634280"/>
              <a:gd name="connsiteY2591" fmla="*/ 697478 h 1738203"/>
              <a:gd name="connsiteX2592" fmla="*/ 6079593 w 6634280"/>
              <a:gd name="connsiteY2592" fmla="*/ 694732 h 1738203"/>
              <a:gd name="connsiteX2593" fmla="*/ 6063117 w 6634280"/>
              <a:gd name="connsiteY2593" fmla="*/ 697478 h 1738203"/>
              <a:gd name="connsiteX2594" fmla="*/ 6057625 w 6634280"/>
              <a:gd name="connsiteY2594" fmla="*/ 705716 h 1738203"/>
              <a:gd name="connsiteX2595" fmla="*/ 6052133 w 6634280"/>
              <a:gd name="connsiteY2595" fmla="*/ 711208 h 1738203"/>
              <a:gd name="connsiteX2596" fmla="*/ 6046641 w 6634280"/>
              <a:gd name="connsiteY2596" fmla="*/ 711208 h 1738203"/>
              <a:gd name="connsiteX2597" fmla="*/ 6032911 w 6634280"/>
              <a:gd name="connsiteY2597" fmla="*/ 711208 h 1738203"/>
              <a:gd name="connsiteX2598" fmla="*/ 6019181 w 6634280"/>
              <a:gd name="connsiteY2598" fmla="*/ 708462 h 1738203"/>
              <a:gd name="connsiteX2599" fmla="*/ 5991721 w 6634280"/>
              <a:gd name="connsiteY2599" fmla="*/ 700224 h 1738203"/>
              <a:gd name="connsiteX2600" fmla="*/ 5972500 w 6634280"/>
              <a:gd name="connsiteY2600" fmla="*/ 691986 h 1738203"/>
              <a:gd name="connsiteX2601" fmla="*/ 5074565 w 6634280"/>
              <a:gd name="connsiteY2601" fmla="*/ 683748 h 1738203"/>
              <a:gd name="connsiteX2602" fmla="*/ 5074565 w 6634280"/>
              <a:gd name="connsiteY2602" fmla="*/ 689240 h 1738203"/>
              <a:gd name="connsiteX2603" fmla="*/ 5074565 w 6634280"/>
              <a:gd name="connsiteY2603" fmla="*/ 691986 h 1738203"/>
              <a:gd name="connsiteX2604" fmla="*/ 5074565 w 6634280"/>
              <a:gd name="connsiteY2604" fmla="*/ 694732 h 1738203"/>
              <a:gd name="connsiteX2605" fmla="*/ 5080057 w 6634280"/>
              <a:gd name="connsiteY2605" fmla="*/ 691986 h 1738203"/>
              <a:gd name="connsiteX2606" fmla="*/ 5080057 w 6634280"/>
              <a:gd name="connsiteY2606" fmla="*/ 689240 h 1738203"/>
              <a:gd name="connsiteX2607" fmla="*/ 5077311 w 6634280"/>
              <a:gd name="connsiteY2607" fmla="*/ 683748 h 1738203"/>
              <a:gd name="connsiteX2608" fmla="*/ 1430655 w 6634280"/>
              <a:gd name="connsiteY2608" fmla="*/ 672764 h 1738203"/>
              <a:gd name="connsiteX2609" fmla="*/ 1419670 w 6634280"/>
              <a:gd name="connsiteY2609" fmla="*/ 675510 h 1738203"/>
              <a:gd name="connsiteX2610" fmla="*/ 1416924 w 6634280"/>
              <a:gd name="connsiteY2610" fmla="*/ 681002 h 1738203"/>
              <a:gd name="connsiteX2611" fmla="*/ 1408686 w 6634280"/>
              <a:gd name="connsiteY2611" fmla="*/ 683748 h 1738203"/>
              <a:gd name="connsiteX2612" fmla="*/ 1408686 w 6634280"/>
              <a:gd name="connsiteY2612" fmla="*/ 689240 h 1738203"/>
              <a:gd name="connsiteX2613" fmla="*/ 1414179 w 6634280"/>
              <a:gd name="connsiteY2613" fmla="*/ 689240 h 1738203"/>
              <a:gd name="connsiteX2614" fmla="*/ 1416924 w 6634280"/>
              <a:gd name="connsiteY2614" fmla="*/ 694732 h 1738203"/>
              <a:gd name="connsiteX2615" fmla="*/ 1419670 w 6634280"/>
              <a:gd name="connsiteY2615" fmla="*/ 702970 h 1738203"/>
              <a:gd name="connsiteX2616" fmla="*/ 1425162 w 6634280"/>
              <a:gd name="connsiteY2616" fmla="*/ 705716 h 1738203"/>
              <a:gd name="connsiteX2617" fmla="*/ 1430655 w 6634280"/>
              <a:gd name="connsiteY2617" fmla="*/ 705716 h 1738203"/>
              <a:gd name="connsiteX2618" fmla="*/ 1441637 w 6634280"/>
              <a:gd name="connsiteY2618" fmla="*/ 700224 h 1738203"/>
              <a:gd name="connsiteX2619" fmla="*/ 1447130 w 6634280"/>
              <a:gd name="connsiteY2619" fmla="*/ 691986 h 1738203"/>
              <a:gd name="connsiteX2620" fmla="*/ 1452622 w 6634280"/>
              <a:gd name="connsiteY2620" fmla="*/ 683748 h 1738203"/>
              <a:gd name="connsiteX2621" fmla="*/ 1444383 w 6634280"/>
              <a:gd name="connsiteY2621" fmla="*/ 678256 h 1738203"/>
              <a:gd name="connsiteX2622" fmla="*/ 1438891 w 6634280"/>
              <a:gd name="connsiteY2622" fmla="*/ 675510 h 1738203"/>
              <a:gd name="connsiteX2623" fmla="*/ 966584 w 6634280"/>
              <a:gd name="connsiteY2623" fmla="*/ 670018 h 1738203"/>
              <a:gd name="connsiteX2624" fmla="*/ 963838 w 6634280"/>
              <a:gd name="connsiteY2624" fmla="*/ 672764 h 1738203"/>
              <a:gd name="connsiteX2625" fmla="*/ 961092 w 6634280"/>
              <a:gd name="connsiteY2625" fmla="*/ 675510 h 1738203"/>
              <a:gd name="connsiteX2626" fmla="*/ 966584 w 6634280"/>
              <a:gd name="connsiteY2626" fmla="*/ 675510 h 1738203"/>
              <a:gd name="connsiteX2627" fmla="*/ 5664950 w 6634280"/>
              <a:gd name="connsiteY2627" fmla="*/ 670018 h 1738203"/>
              <a:gd name="connsiteX2628" fmla="*/ 5664950 w 6634280"/>
              <a:gd name="connsiteY2628" fmla="*/ 675510 h 1738203"/>
              <a:gd name="connsiteX2629" fmla="*/ 5670442 w 6634280"/>
              <a:gd name="connsiteY2629" fmla="*/ 675510 h 1738203"/>
              <a:gd name="connsiteX2630" fmla="*/ 5670442 w 6634280"/>
              <a:gd name="connsiteY2630" fmla="*/ 670018 h 1738203"/>
              <a:gd name="connsiteX2631" fmla="*/ 5272275 w 6634280"/>
              <a:gd name="connsiteY2631" fmla="*/ 670018 h 1738203"/>
              <a:gd name="connsiteX2632" fmla="*/ 5269529 w 6634280"/>
              <a:gd name="connsiteY2632" fmla="*/ 675510 h 1738203"/>
              <a:gd name="connsiteX2633" fmla="*/ 5269529 w 6634280"/>
              <a:gd name="connsiteY2633" fmla="*/ 678256 h 1738203"/>
              <a:gd name="connsiteX2634" fmla="*/ 5272275 w 6634280"/>
              <a:gd name="connsiteY2634" fmla="*/ 678256 h 1738203"/>
              <a:gd name="connsiteX2635" fmla="*/ 5275021 w 6634280"/>
              <a:gd name="connsiteY2635" fmla="*/ 675510 h 1738203"/>
              <a:gd name="connsiteX2636" fmla="*/ 5275021 w 6634280"/>
              <a:gd name="connsiteY2636" fmla="*/ 670018 h 1738203"/>
              <a:gd name="connsiteX2637" fmla="*/ 5096533 w 6634280"/>
              <a:gd name="connsiteY2637" fmla="*/ 667272 h 1738203"/>
              <a:gd name="connsiteX2638" fmla="*/ 5096533 w 6634280"/>
              <a:gd name="connsiteY2638" fmla="*/ 675510 h 1738203"/>
              <a:gd name="connsiteX2639" fmla="*/ 5099279 w 6634280"/>
              <a:gd name="connsiteY2639" fmla="*/ 675510 h 1738203"/>
              <a:gd name="connsiteX2640" fmla="*/ 5102025 w 6634280"/>
              <a:gd name="connsiteY2640" fmla="*/ 675510 h 1738203"/>
              <a:gd name="connsiteX2641" fmla="*/ 5102025 w 6634280"/>
              <a:gd name="connsiteY2641" fmla="*/ 670018 h 1738203"/>
              <a:gd name="connsiteX2642" fmla="*/ 5099279 w 6634280"/>
              <a:gd name="connsiteY2642" fmla="*/ 667272 h 1738203"/>
              <a:gd name="connsiteX2643" fmla="*/ 5110263 w 6634280"/>
              <a:gd name="connsiteY2643" fmla="*/ 664526 h 1738203"/>
              <a:gd name="connsiteX2644" fmla="*/ 5110263 w 6634280"/>
              <a:gd name="connsiteY2644" fmla="*/ 667272 h 1738203"/>
              <a:gd name="connsiteX2645" fmla="*/ 5107517 w 6634280"/>
              <a:gd name="connsiteY2645" fmla="*/ 670018 h 1738203"/>
              <a:gd name="connsiteX2646" fmla="*/ 5110263 w 6634280"/>
              <a:gd name="connsiteY2646" fmla="*/ 675510 h 1738203"/>
              <a:gd name="connsiteX2647" fmla="*/ 5115755 w 6634280"/>
              <a:gd name="connsiteY2647" fmla="*/ 675510 h 1738203"/>
              <a:gd name="connsiteX2648" fmla="*/ 5118501 w 6634280"/>
              <a:gd name="connsiteY2648" fmla="*/ 672764 h 1738203"/>
              <a:gd name="connsiteX2649" fmla="*/ 5118501 w 6634280"/>
              <a:gd name="connsiteY2649" fmla="*/ 667272 h 1738203"/>
              <a:gd name="connsiteX2650" fmla="*/ 5115755 w 6634280"/>
              <a:gd name="connsiteY2650" fmla="*/ 667272 h 1738203"/>
              <a:gd name="connsiteX2651" fmla="*/ 5113009 w 6634280"/>
              <a:gd name="connsiteY2651" fmla="*/ 664526 h 1738203"/>
              <a:gd name="connsiteX2652" fmla="*/ 777112 w 6634280"/>
              <a:gd name="connsiteY2652" fmla="*/ 664526 h 1738203"/>
              <a:gd name="connsiteX2653" fmla="*/ 777112 w 6634280"/>
              <a:gd name="connsiteY2653" fmla="*/ 667272 h 1738203"/>
              <a:gd name="connsiteX2654" fmla="*/ 774366 w 6634280"/>
              <a:gd name="connsiteY2654" fmla="*/ 667272 h 1738203"/>
              <a:gd name="connsiteX2655" fmla="*/ 774366 w 6634280"/>
              <a:gd name="connsiteY2655" fmla="*/ 672764 h 1738203"/>
              <a:gd name="connsiteX2656" fmla="*/ 779857 w 6634280"/>
              <a:gd name="connsiteY2656" fmla="*/ 672764 h 1738203"/>
              <a:gd name="connsiteX2657" fmla="*/ 779857 w 6634280"/>
              <a:gd name="connsiteY2657" fmla="*/ 670018 h 1738203"/>
              <a:gd name="connsiteX2658" fmla="*/ 782603 w 6634280"/>
              <a:gd name="connsiteY2658" fmla="*/ 667272 h 1738203"/>
              <a:gd name="connsiteX2659" fmla="*/ 779857 w 6634280"/>
              <a:gd name="connsiteY2659" fmla="*/ 667272 h 1738203"/>
              <a:gd name="connsiteX2660" fmla="*/ 779857 w 6634280"/>
              <a:gd name="connsiteY2660" fmla="*/ 664526 h 1738203"/>
              <a:gd name="connsiteX2661" fmla="*/ 5145960 w 6634280"/>
              <a:gd name="connsiteY2661" fmla="*/ 659034 h 1738203"/>
              <a:gd name="connsiteX2662" fmla="*/ 5134976 w 6634280"/>
              <a:gd name="connsiteY2662" fmla="*/ 661780 h 1738203"/>
              <a:gd name="connsiteX2663" fmla="*/ 5132230 w 6634280"/>
              <a:gd name="connsiteY2663" fmla="*/ 667272 h 1738203"/>
              <a:gd name="connsiteX2664" fmla="*/ 5132230 w 6634280"/>
              <a:gd name="connsiteY2664" fmla="*/ 670018 h 1738203"/>
              <a:gd name="connsiteX2665" fmla="*/ 5129485 w 6634280"/>
              <a:gd name="connsiteY2665" fmla="*/ 672764 h 1738203"/>
              <a:gd name="connsiteX2666" fmla="*/ 5129485 w 6634280"/>
              <a:gd name="connsiteY2666" fmla="*/ 678256 h 1738203"/>
              <a:gd name="connsiteX2667" fmla="*/ 5126739 w 6634280"/>
              <a:gd name="connsiteY2667" fmla="*/ 683748 h 1738203"/>
              <a:gd name="connsiteX2668" fmla="*/ 5132230 w 6634280"/>
              <a:gd name="connsiteY2668" fmla="*/ 689240 h 1738203"/>
              <a:gd name="connsiteX2669" fmla="*/ 5134976 w 6634280"/>
              <a:gd name="connsiteY2669" fmla="*/ 694732 h 1738203"/>
              <a:gd name="connsiteX2670" fmla="*/ 5143214 w 6634280"/>
              <a:gd name="connsiteY2670" fmla="*/ 697478 h 1738203"/>
              <a:gd name="connsiteX2671" fmla="*/ 5148706 w 6634280"/>
              <a:gd name="connsiteY2671" fmla="*/ 700224 h 1738203"/>
              <a:gd name="connsiteX2672" fmla="*/ 5151452 w 6634280"/>
              <a:gd name="connsiteY2672" fmla="*/ 697478 h 1738203"/>
              <a:gd name="connsiteX2673" fmla="*/ 5159690 w 6634280"/>
              <a:gd name="connsiteY2673" fmla="*/ 697478 h 1738203"/>
              <a:gd name="connsiteX2674" fmla="*/ 5159690 w 6634280"/>
              <a:gd name="connsiteY2674" fmla="*/ 694732 h 1738203"/>
              <a:gd name="connsiteX2675" fmla="*/ 5165182 w 6634280"/>
              <a:gd name="connsiteY2675" fmla="*/ 689240 h 1738203"/>
              <a:gd name="connsiteX2676" fmla="*/ 5170674 w 6634280"/>
              <a:gd name="connsiteY2676" fmla="*/ 686494 h 1738203"/>
              <a:gd name="connsiteX2677" fmla="*/ 5170674 w 6634280"/>
              <a:gd name="connsiteY2677" fmla="*/ 678256 h 1738203"/>
              <a:gd name="connsiteX2678" fmla="*/ 5167928 w 6634280"/>
              <a:gd name="connsiteY2678" fmla="*/ 678256 h 1738203"/>
              <a:gd name="connsiteX2679" fmla="*/ 5167928 w 6634280"/>
              <a:gd name="connsiteY2679" fmla="*/ 675510 h 1738203"/>
              <a:gd name="connsiteX2680" fmla="*/ 5167928 w 6634280"/>
              <a:gd name="connsiteY2680" fmla="*/ 670018 h 1738203"/>
              <a:gd name="connsiteX2681" fmla="*/ 5162436 w 6634280"/>
              <a:gd name="connsiteY2681" fmla="*/ 664526 h 1738203"/>
              <a:gd name="connsiteX2682" fmla="*/ 5159690 w 6634280"/>
              <a:gd name="connsiteY2682" fmla="*/ 659034 h 1738203"/>
              <a:gd name="connsiteX2683" fmla="*/ 1562461 w 6634280"/>
              <a:gd name="connsiteY2683" fmla="*/ 656288 h 1738203"/>
              <a:gd name="connsiteX2684" fmla="*/ 1559715 w 6634280"/>
              <a:gd name="connsiteY2684" fmla="*/ 659034 h 1738203"/>
              <a:gd name="connsiteX2685" fmla="*/ 1562461 w 6634280"/>
              <a:gd name="connsiteY2685" fmla="*/ 664526 h 1738203"/>
              <a:gd name="connsiteX2686" fmla="*/ 1567952 w 6634280"/>
              <a:gd name="connsiteY2686" fmla="*/ 667272 h 1738203"/>
              <a:gd name="connsiteX2687" fmla="*/ 1570699 w 6634280"/>
              <a:gd name="connsiteY2687" fmla="*/ 664526 h 1738203"/>
              <a:gd name="connsiteX2688" fmla="*/ 1570699 w 6634280"/>
              <a:gd name="connsiteY2688" fmla="*/ 656288 h 1738203"/>
              <a:gd name="connsiteX2689" fmla="*/ 5755567 w 6634280"/>
              <a:gd name="connsiteY2689" fmla="*/ 653542 h 1738203"/>
              <a:gd name="connsiteX2690" fmla="*/ 5752821 w 6634280"/>
              <a:gd name="connsiteY2690" fmla="*/ 656288 h 1738203"/>
              <a:gd name="connsiteX2691" fmla="*/ 5750075 w 6634280"/>
              <a:gd name="connsiteY2691" fmla="*/ 659034 h 1738203"/>
              <a:gd name="connsiteX2692" fmla="*/ 5755567 w 6634280"/>
              <a:gd name="connsiteY2692" fmla="*/ 659034 h 1738203"/>
              <a:gd name="connsiteX2693" fmla="*/ 5662204 w 6634280"/>
              <a:gd name="connsiteY2693" fmla="*/ 653542 h 1738203"/>
              <a:gd name="connsiteX2694" fmla="*/ 5670442 w 6634280"/>
              <a:gd name="connsiteY2694" fmla="*/ 656288 h 1738203"/>
              <a:gd name="connsiteX2695" fmla="*/ 5673188 w 6634280"/>
              <a:gd name="connsiteY2695" fmla="*/ 656288 h 1738203"/>
              <a:gd name="connsiteX2696" fmla="*/ 5678680 w 6634280"/>
              <a:gd name="connsiteY2696" fmla="*/ 653542 h 1738203"/>
              <a:gd name="connsiteX2697" fmla="*/ 5670442 w 6634280"/>
              <a:gd name="connsiteY2697" fmla="*/ 653542 h 1738203"/>
              <a:gd name="connsiteX2698" fmla="*/ 5181658 w 6634280"/>
              <a:gd name="connsiteY2698" fmla="*/ 653542 h 1738203"/>
              <a:gd name="connsiteX2699" fmla="*/ 5187150 w 6634280"/>
              <a:gd name="connsiteY2699" fmla="*/ 653542 h 1738203"/>
              <a:gd name="connsiteX2700" fmla="*/ 5187150 w 6634280"/>
              <a:gd name="connsiteY2700" fmla="*/ 659034 h 1738203"/>
              <a:gd name="connsiteX2701" fmla="*/ 5181658 w 6634280"/>
              <a:gd name="connsiteY2701" fmla="*/ 659034 h 1738203"/>
              <a:gd name="connsiteX2702" fmla="*/ 5121247 w 6634280"/>
              <a:gd name="connsiteY2702" fmla="*/ 653542 h 1738203"/>
              <a:gd name="connsiteX2703" fmla="*/ 5121247 w 6634280"/>
              <a:gd name="connsiteY2703" fmla="*/ 656288 h 1738203"/>
              <a:gd name="connsiteX2704" fmla="*/ 5118501 w 6634280"/>
              <a:gd name="connsiteY2704" fmla="*/ 656288 h 1738203"/>
              <a:gd name="connsiteX2705" fmla="*/ 5118501 w 6634280"/>
              <a:gd name="connsiteY2705" fmla="*/ 659034 h 1738203"/>
              <a:gd name="connsiteX2706" fmla="*/ 5121247 w 6634280"/>
              <a:gd name="connsiteY2706" fmla="*/ 659034 h 1738203"/>
              <a:gd name="connsiteX2707" fmla="*/ 5123993 w 6634280"/>
              <a:gd name="connsiteY2707" fmla="*/ 659034 h 1738203"/>
              <a:gd name="connsiteX2708" fmla="*/ 5126739 w 6634280"/>
              <a:gd name="connsiteY2708" fmla="*/ 659034 h 1738203"/>
              <a:gd name="connsiteX2709" fmla="*/ 5126739 w 6634280"/>
              <a:gd name="connsiteY2709" fmla="*/ 656288 h 1738203"/>
              <a:gd name="connsiteX2710" fmla="*/ 5123993 w 6634280"/>
              <a:gd name="connsiteY2710" fmla="*/ 656288 h 1738203"/>
              <a:gd name="connsiteX2711" fmla="*/ 5123993 w 6634280"/>
              <a:gd name="connsiteY2711" fmla="*/ 653542 h 1738203"/>
              <a:gd name="connsiteX2712" fmla="*/ 5717124 w 6634280"/>
              <a:gd name="connsiteY2712" fmla="*/ 648050 h 1738203"/>
              <a:gd name="connsiteX2713" fmla="*/ 5719870 w 6634280"/>
              <a:gd name="connsiteY2713" fmla="*/ 650796 h 1738203"/>
              <a:gd name="connsiteX2714" fmla="*/ 5728108 w 6634280"/>
              <a:gd name="connsiteY2714" fmla="*/ 653542 h 1738203"/>
              <a:gd name="connsiteX2715" fmla="*/ 5728108 w 6634280"/>
              <a:gd name="connsiteY2715" fmla="*/ 650796 h 1738203"/>
              <a:gd name="connsiteX2716" fmla="*/ 5728108 w 6634280"/>
              <a:gd name="connsiteY2716" fmla="*/ 648050 h 1738203"/>
              <a:gd name="connsiteX2717" fmla="*/ 5596301 w 6634280"/>
              <a:gd name="connsiteY2717" fmla="*/ 648050 h 1738203"/>
              <a:gd name="connsiteX2718" fmla="*/ 5593555 w 6634280"/>
              <a:gd name="connsiteY2718" fmla="*/ 650796 h 1738203"/>
              <a:gd name="connsiteX2719" fmla="*/ 5599047 w 6634280"/>
              <a:gd name="connsiteY2719" fmla="*/ 653542 h 1738203"/>
              <a:gd name="connsiteX2720" fmla="*/ 5601793 w 6634280"/>
              <a:gd name="connsiteY2720" fmla="*/ 653542 h 1738203"/>
              <a:gd name="connsiteX2721" fmla="*/ 5604539 w 6634280"/>
              <a:gd name="connsiteY2721" fmla="*/ 650796 h 1738203"/>
              <a:gd name="connsiteX2722" fmla="*/ 5599047 w 6634280"/>
              <a:gd name="connsiteY2722" fmla="*/ 648050 h 1738203"/>
              <a:gd name="connsiteX2723" fmla="*/ 1545985 w 6634280"/>
              <a:gd name="connsiteY2723" fmla="*/ 642559 h 1738203"/>
              <a:gd name="connsiteX2724" fmla="*/ 1543239 w 6634280"/>
              <a:gd name="connsiteY2724" fmla="*/ 648051 h 1738203"/>
              <a:gd name="connsiteX2725" fmla="*/ 1545985 w 6634280"/>
              <a:gd name="connsiteY2725" fmla="*/ 648051 h 1738203"/>
              <a:gd name="connsiteX2726" fmla="*/ 1551477 w 6634280"/>
              <a:gd name="connsiteY2726" fmla="*/ 650797 h 1738203"/>
              <a:gd name="connsiteX2727" fmla="*/ 1551477 w 6634280"/>
              <a:gd name="connsiteY2727" fmla="*/ 642559 h 1738203"/>
              <a:gd name="connsiteX2728" fmla="*/ 741414 w 6634280"/>
              <a:gd name="connsiteY2728" fmla="*/ 642559 h 1738203"/>
              <a:gd name="connsiteX2729" fmla="*/ 741414 w 6634280"/>
              <a:gd name="connsiteY2729" fmla="*/ 650797 h 1738203"/>
              <a:gd name="connsiteX2730" fmla="*/ 746906 w 6634280"/>
              <a:gd name="connsiteY2730" fmla="*/ 648051 h 1738203"/>
              <a:gd name="connsiteX2731" fmla="*/ 746906 w 6634280"/>
              <a:gd name="connsiteY2731" fmla="*/ 642559 h 1738203"/>
              <a:gd name="connsiteX2732" fmla="*/ 5739091 w 6634280"/>
              <a:gd name="connsiteY2732" fmla="*/ 642558 h 1738203"/>
              <a:gd name="connsiteX2733" fmla="*/ 5739091 w 6634280"/>
              <a:gd name="connsiteY2733" fmla="*/ 653542 h 1738203"/>
              <a:gd name="connsiteX2734" fmla="*/ 5741837 w 6634280"/>
              <a:gd name="connsiteY2734" fmla="*/ 650796 h 1738203"/>
              <a:gd name="connsiteX2735" fmla="*/ 5741837 w 6634280"/>
              <a:gd name="connsiteY2735" fmla="*/ 648050 h 1738203"/>
              <a:gd name="connsiteX2736" fmla="*/ 5744583 w 6634280"/>
              <a:gd name="connsiteY2736" fmla="*/ 642558 h 1738203"/>
              <a:gd name="connsiteX2737" fmla="*/ 1271389 w 6634280"/>
              <a:gd name="connsiteY2737" fmla="*/ 637067 h 1738203"/>
              <a:gd name="connsiteX2738" fmla="*/ 1271389 w 6634280"/>
              <a:gd name="connsiteY2738" fmla="*/ 642559 h 1738203"/>
              <a:gd name="connsiteX2739" fmla="*/ 1276880 w 6634280"/>
              <a:gd name="connsiteY2739" fmla="*/ 642559 h 1738203"/>
              <a:gd name="connsiteX2740" fmla="*/ 1276880 w 6634280"/>
              <a:gd name="connsiteY2740" fmla="*/ 637067 h 1738203"/>
              <a:gd name="connsiteX2741" fmla="*/ 681002 w 6634280"/>
              <a:gd name="connsiteY2741" fmla="*/ 637067 h 1738203"/>
              <a:gd name="connsiteX2742" fmla="*/ 681002 w 6634280"/>
              <a:gd name="connsiteY2742" fmla="*/ 642559 h 1738203"/>
              <a:gd name="connsiteX2743" fmla="*/ 686494 w 6634280"/>
              <a:gd name="connsiteY2743" fmla="*/ 642559 h 1738203"/>
              <a:gd name="connsiteX2744" fmla="*/ 686494 w 6634280"/>
              <a:gd name="connsiteY2744" fmla="*/ 637067 h 1738203"/>
              <a:gd name="connsiteX2745" fmla="*/ 5626506 w 6634280"/>
              <a:gd name="connsiteY2745" fmla="*/ 634320 h 1738203"/>
              <a:gd name="connsiteX2746" fmla="*/ 5623760 w 6634280"/>
              <a:gd name="connsiteY2746" fmla="*/ 637066 h 1738203"/>
              <a:gd name="connsiteX2747" fmla="*/ 5626506 w 6634280"/>
              <a:gd name="connsiteY2747" fmla="*/ 639812 h 1738203"/>
              <a:gd name="connsiteX2748" fmla="*/ 5629252 w 6634280"/>
              <a:gd name="connsiteY2748" fmla="*/ 639812 h 1738203"/>
              <a:gd name="connsiteX2749" fmla="*/ 5631998 w 6634280"/>
              <a:gd name="connsiteY2749" fmla="*/ 639812 h 1738203"/>
              <a:gd name="connsiteX2750" fmla="*/ 5631998 w 6634280"/>
              <a:gd name="connsiteY2750" fmla="*/ 637066 h 1738203"/>
              <a:gd name="connsiteX2751" fmla="*/ 5631998 w 6634280"/>
              <a:gd name="connsiteY2751" fmla="*/ 634320 h 1738203"/>
              <a:gd name="connsiteX2752" fmla="*/ 5629252 w 6634280"/>
              <a:gd name="connsiteY2752" fmla="*/ 634320 h 1738203"/>
              <a:gd name="connsiteX2753" fmla="*/ 1213722 w 6634280"/>
              <a:gd name="connsiteY2753" fmla="*/ 631575 h 1738203"/>
              <a:gd name="connsiteX2754" fmla="*/ 1205484 w 6634280"/>
              <a:gd name="connsiteY2754" fmla="*/ 634321 h 1738203"/>
              <a:gd name="connsiteX2755" fmla="*/ 1202739 w 6634280"/>
              <a:gd name="connsiteY2755" fmla="*/ 639813 h 1738203"/>
              <a:gd name="connsiteX2756" fmla="*/ 1210975 w 6634280"/>
              <a:gd name="connsiteY2756" fmla="*/ 639813 h 1738203"/>
              <a:gd name="connsiteX2757" fmla="*/ 1210975 w 6634280"/>
              <a:gd name="connsiteY2757" fmla="*/ 637067 h 1738203"/>
              <a:gd name="connsiteX2758" fmla="*/ 5642982 w 6634280"/>
              <a:gd name="connsiteY2758" fmla="*/ 628829 h 1738203"/>
              <a:gd name="connsiteX2759" fmla="*/ 5642982 w 6634280"/>
              <a:gd name="connsiteY2759" fmla="*/ 634320 h 1738203"/>
              <a:gd name="connsiteX2760" fmla="*/ 5640236 w 6634280"/>
              <a:gd name="connsiteY2760" fmla="*/ 634320 h 1738203"/>
              <a:gd name="connsiteX2761" fmla="*/ 5637490 w 6634280"/>
              <a:gd name="connsiteY2761" fmla="*/ 637066 h 1738203"/>
              <a:gd name="connsiteX2762" fmla="*/ 5642982 w 6634280"/>
              <a:gd name="connsiteY2762" fmla="*/ 637066 h 1738203"/>
              <a:gd name="connsiteX2763" fmla="*/ 5645728 w 6634280"/>
              <a:gd name="connsiteY2763" fmla="*/ 637066 h 1738203"/>
              <a:gd name="connsiteX2764" fmla="*/ 5645728 w 6634280"/>
              <a:gd name="connsiteY2764" fmla="*/ 628829 h 1738203"/>
              <a:gd name="connsiteX2765" fmla="*/ 5137722 w 6634280"/>
              <a:gd name="connsiteY2765" fmla="*/ 628829 h 1738203"/>
              <a:gd name="connsiteX2766" fmla="*/ 5134976 w 6634280"/>
              <a:gd name="connsiteY2766" fmla="*/ 634320 h 1738203"/>
              <a:gd name="connsiteX2767" fmla="*/ 5132230 w 6634280"/>
              <a:gd name="connsiteY2767" fmla="*/ 645304 h 1738203"/>
              <a:gd name="connsiteX2768" fmla="*/ 5129485 w 6634280"/>
              <a:gd name="connsiteY2768" fmla="*/ 645304 h 1738203"/>
              <a:gd name="connsiteX2769" fmla="*/ 5126739 w 6634280"/>
              <a:gd name="connsiteY2769" fmla="*/ 648050 h 1738203"/>
              <a:gd name="connsiteX2770" fmla="*/ 5132230 w 6634280"/>
              <a:gd name="connsiteY2770" fmla="*/ 648050 h 1738203"/>
              <a:gd name="connsiteX2771" fmla="*/ 5140468 w 6634280"/>
              <a:gd name="connsiteY2771" fmla="*/ 650796 h 1738203"/>
              <a:gd name="connsiteX2772" fmla="*/ 5143214 w 6634280"/>
              <a:gd name="connsiteY2772" fmla="*/ 653542 h 1738203"/>
              <a:gd name="connsiteX2773" fmla="*/ 5151452 w 6634280"/>
              <a:gd name="connsiteY2773" fmla="*/ 653542 h 1738203"/>
              <a:gd name="connsiteX2774" fmla="*/ 5156944 w 6634280"/>
              <a:gd name="connsiteY2774" fmla="*/ 648050 h 1738203"/>
              <a:gd name="connsiteX2775" fmla="*/ 5159690 w 6634280"/>
              <a:gd name="connsiteY2775" fmla="*/ 642558 h 1738203"/>
              <a:gd name="connsiteX2776" fmla="*/ 5159690 w 6634280"/>
              <a:gd name="connsiteY2776" fmla="*/ 637066 h 1738203"/>
              <a:gd name="connsiteX2777" fmla="*/ 5156944 w 6634280"/>
              <a:gd name="connsiteY2777" fmla="*/ 628829 h 1738203"/>
              <a:gd name="connsiteX2778" fmla="*/ 5145960 w 6634280"/>
              <a:gd name="connsiteY2778" fmla="*/ 628829 h 1738203"/>
              <a:gd name="connsiteX2779" fmla="*/ 5077311 w 6634280"/>
              <a:gd name="connsiteY2779" fmla="*/ 628829 h 1738203"/>
              <a:gd name="connsiteX2780" fmla="*/ 5077311 w 6634280"/>
              <a:gd name="connsiteY2780" fmla="*/ 637066 h 1738203"/>
              <a:gd name="connsiteX2781" fmla="*/ 5080057 w 6634280"/>
              <a:gd name="connsiteY2781" fmla="*/ 637066 h 1738203"/>
              <a:gd name="connsiteX2782" fmla="*/ 5082803 w 6634280"/>
              <a:gd name="connsiteY2782" fmla="*/ 634320 h 1738203"/>
              <a:gd name="connsiteX2783" fmla="*/ 5085549 w 6634280"/>
              <a:gd name="connsiteY2783" fmla="*/ 628829 h 1738203"/>
              <a:gd name="connsiteX2784" fmla="*/ 837523 w 6634280"/>
              <a:gd name="connsiteY2784" fmla="*/ 628829 h 1738203"/>
              <a:gd name="connsiteX2785" fmla="*/ 832031 w 6634280"/>
              <a:gd name="connsiteY2785" fmla="*/ 631575 h 1738203"/>
              <a:gd name="connsiteX2786" fmla="*/ 832031 w 6634280"/>
              <a:gd name="connsiteY2786" fmla="*/ 634321 h 1738203"/>
              <a:gd name="connsiteX2787" fmla="*/ 837523 w 6634280"/>
              <a:gd name="connsiteY2787" fmla="*/ 634321 h 1738203"/>
              <a:gd name="connsiteX2788" fmla="*/ 840269 w 6634280"/>
              <a:gd name="connsiteY2788" fmla="*/ 631575 h 1738203"/>
              <a:gd name="connsiteX2789" fmla="*/ 837523 w 6634280"/>
              <a:gd name="connsiteY2789" fmla="*/ 631575 h 1738203"/>
              <a:gd name="connsiteX2790" fmla="*/ 867729 w 6634280"/>
              <a:gd name="connsiteY2790" fmla="*/ 626083 h 1738203"/>
              <a:gd name="connsiteX2791" fmla="*/ 864983 w 6634280"/>
              <a:gd name="connsiteY2791" fmla="*/ 628829 h 1738203"/>
              <a:gd name="connsiteX2792" fmla="*/ 867729 w 6634280"/>
              <a:gd name="connsiteY2792" fmla="*/ 628829 h 1738203"/>
              <a:gd name="connsiteX2793" fmla="*/ 867729 w 6634280"/>
              <a:gd name="connsiteY2793" fmla="*/ 631575 h 1738203"/>
              <a:gd name="connsiteX2794" fmla="*/ 867729 w 6634280"/>
              <a:gd name="connsiteY2794" fmla="*/ 634321 h 1738203"/>
              <a:gd name="connsiteX2795" fmla="*/ 873221 w 6634280"/>
              <a:gd name="connsiteY2795" fmla="*/ 634321 h 1738203"/>
              <a:gd name="connsiteX2796" fmla="*/ 875967 w 6634280"/>
              <a:gd name="connsiteY2796" fmla="*/ 637067 h 1738203"/>
              <a:gd name="connsiteX2797" fmla="*/ 878712 w 6634280"/>
              <a:gd name="connsiteY2797" fmla="*/ 634321 h 1738203"/>
              <a:gd name="connsiteX2798" fmla="*/ 881458 w 6634280"/>
              <a:gd name="connsiteY2798" fmla="*/ 631575 h 1738203"/>
              <a:gd name="connsiteX2799" fmla="*/ 875967 w 6634280"/>
              <a:gd name="connsiteY2799" fmla="*/ 631575 h 1738203"/>
              <a:gd name="connsiteX2800" fmla="*/ 873221 w 6634280"/>
              <a:gd name="connsiteY2800" fmla="*/ 628829 h 1738203"/>
              <a:gd name="connsiteX2801" fmla="*/ 5967008 w 6634280"/>
              <a:gd name="connsiteY2801" fmla="*/ 626083 h 1738203"/>
              <a:gd name="connsiteX2802" fmla="*/ 5950532 w 6634280"/>
              <a:gd name="connsiteY2802" fmla="*/ 637066 h 1738203"/>
              <a:gd name="connsiteX2803" fmla="*/ 5942294 w 6634280"/>
              <a:gd name="connsiteY2803" fmla="*/ 642558 h 1738203"/>
              <a:gd name="connsiteX2804" fmla="*/ 5942294 w 6634280"/>
              <a:gd name="connsiteY2804" fmla="*/ 645304 h 1738203"/>
              <a:gd name="connsiteX2805" fmla="*/ 5947786 w 6634280"/>
              <a:gd name="connsiteY2805" fmla="*/ 648050 h 1738203"/>
              <a:gd name="connsiteX2806" fmla="*/ 5950532 w 6634280"/>
              <a:gd name="connsiteY2806" fmla="*/ 645304 h 1738203"/>
              <a:gd name="connsiteX2807" fmla="*/ 5953278 w 6634280"/>
              <a:gd name="connsiteY2807" fmla="*/ 645304 h 1738203"/>
              <a:gd name="connsiteX2808" fmla="*/ 5961516 w 6634280"/>
              <a:gd name="connsiteY2808" fmla="*/ 642558 h 1738203"/>
              <a:gd name="connsiteX2809" fmla="*/ 5964262 w 6634280"/>
              <a:gd name="connsiteY2809" fmla="*/ 639812 h 1738203"/>
              <a:gd name="connsiteX2810" fmla="*/ 5967008 w 6634280"/>
              <a:gd name="connsiteY2810" fmla="*/ 637066 h 1738203"/>
              <a:gd name="connsiteX2811" fmla="*/ 5969754 w 6634280"/>
              <a:gd name="connsiteY2811" fmla="*/ 631575 h 1738203"/>
              <a:gd name="connsiteX2812" fmla="*/ 5170674 w 6634280"/>
              <a:gd name="connsiteY2812" fmla="*/ 626083 h 1738203"/>
              <a:gd name="connsiteX2813" fmla="*/ 5167928 w 6634280"/>
              <a:gd name="connsiteY2813" fmla="*/ 628829 h 1738203"/>
              <a:gd name="connsiteX2814" fmla="*/ 5167928 w 6634280"/>
              <a:gd name="connsiteY2814" fmla="*/ 631575 h 1738203"/>
              <a:gd name="connsiteX2815" fmla="*/ 5170674 w 6634280"/>
              <a:gd name="connsiteY2815" fmla="*/ 634320 h 1738203"/>
              <a:gd name="connsiteX2816" fmla="*/ 5167928 w 6634280"/>
              <a:gd name="connsiteY2816" fmla="*/ 639812 h 1738203"/>
              <a:gd name="connsiteX2817" fmla="*/ 5165182 w 6634280"/>
              <a:gd name="connsiteY2817" fmla="*/ 648050 h 1738203"/>
              <a:gd name="connsiteX2818" fmla="*/ 5170674 w 6634280"/>
              <a:gd name="connsiteY2818" fmla="*/ 653542 h 1738203"/>
              <a:gd name="connsiteX2819" fmla="*/ 5173420 w 6634280"/>
              <a:gd name="connsiteY2819" fmla="*/ 659034 h 1738203"/>
              <a:gd name="connsiteX2820" fmla="*/ 5170674 w 6634280"/>
              <a:gd name="connsiteY2820" fmla="*/ 661780 h 1738203"/>
              <a:gd name="connsiteX2821" fmla="*/ 5176166 w 6634280"/>
              <a:gd name="connsiteY2821" fmla="*/ 664526 h 1738203"/>
              <a:gd name="connsiteX2822" fmla="*/ 5176166 w 6634280"/>
              <a:gd name="connsiteY2822" fmla="*/ 667272 h 1738203"/>
              <a:gd name="connsiteX2823" fmla="*/ 5189896 w 6634280"/>
              <a:gd name="connsiteY2823" fmla="*/ 670018 h 1738203"/>
              <a:gd name="connsiteX2824" fmla="*/ 5198134 w 6634280"/>
              <a:gd name="connsiteY2824" fmla="*/ 667272 h 1738203"/>
              <a:gd name="connsiteX2825" fmla="*/ 5206372 w 6634280"/>
              <a:gd name="connsiteY2825" fmla="*/ 664526 h 1738203"/>
              <a:gd name="connsiteX2826" fmla="*/ 5214610 w 6634280"/>
              <a:gd name="connsiteY2826" fmla="*/ 659034 h 1738203"/>
              <a:gd name="connsiteX2827" fmla="*/ 5211864 w 6634280"/>
              <a:gd name="connsiteY2827" fmla="*/ 653542 h 1738203"/>
              <a:gd name="connsiteX2828" fmla="*/ 5211864 w 6634280"/>
              <a:gd name="connsiteY2828" fmla="*/ 648050 h 1738203"/>
              <a:gd name="connsiteX2829" fmla="*/ 5214610 w 6634280"/>
              <a:gd name="connsiteY2829" fmla="*/ 648050 h 1738203"/>
              <a:gd name="connsiteX2830" fmla="*/ 5217356 w 6634280"/>
              <a:gd name="connsiteY2830" fmla="*/ 639812 h 1738203"/>
              <a:gd name="connsiteX2831" fmla="*/ 5214610 w 6634280"/>
              <a:gd name="connsiteY2831" fmla="*/ 628829 h 1738203"/>
              <a:gd name="connsiteX2832" fmla="*/ 5195388 w 6634280"/>
              <a:gd name="connsiteY2832" fmla="*/ 626083 h 1738203"/>
              <a:gd name="connsiteX2833" fmla="*/ 5184404 w 6634280"/>
              <a:gd name="connsiteY2833" fmla="*/ 628829 h 1738203"/>
              <a:gd name="connsiteX2834" fmla="*/ 5173420 w 6634280"/>
              <a:gd name="connsiteY2834" fmla="*/ 631575 h 1738203"/>
              <a:gd name="connsiteX2835" fmla="*/ 5173420 w 6634280"/>
              <a:gd name="connsiteY2835" fmla="*/ 626083 h 1738203"/>
              <a:gd name="connsiteX2836" fmla="*/ 1458113 w 6634280"/>
              <a:gd name="connsiteY2836" fmla="*/ 623337 h 1738203"/>
              <a:gd name="connsiteX2837" fmla="*/ 1460859 w 6634280"/>
              <a:gd name="connsiteY2837" fmla="*/ 623337 h 1738203"/>
              <a:gd name="connsiteX2838" fmla="*/ 1460859 w 6634280"/>
              <a:gd name="connsiteY2838" fmla="*/ 626083 h 1738203"/>
              <a:gd name="connsiteX2839" fmla="*/ 1466353 w 6634280"/>
              <a:gd name="connsiteY2839" fmla="*/ 626083 h 1738203"/>
              <a:gd name="connsiteX2840" fmla="*/ 1469098 w 6634280"/>
              <a:gd name="connsiteY2840" fmla="*/ 626083 h 1738203"/>
              <a:gd name="connsiteX2841" fmla="*/ 1466353 w 6634280"/>
              <a:gd name="connsiteY2841" fmla="*/ 628829 h 1738203"/>
              <a:gd name="connsiteX2842" fmla="*/ 1460859 w 6634280"/>
              <a:gd name="connsiteY2842" fmla="*/ 631575 h 1738203"/>
              <a:gd name="connsiteX2843" fmla="*/ 1367496 w 6634280"/>
              <a:gd name="connsiteY2843" fmla="*/ 623337 h 1738203"/>
              <a:gd name="connsiteX2844" fmla="*/ 1364751 w 6634280"/>
              <a:gd name="connsiteY2844" fmla="*/ 628829 h 1738203"/>
              <a:gd name="connsiteX2845" fmla="*/ 1362005 w 6634280"/>
              <a:gd name="connsiteY2845" fmla="*/ 637067 h 1738203"/>
              <a:gd name="connsiteX2846" fmla="*/ 1359260 w 6634280"/>
              <a:gd name="connsiteY2846" fmla="*/ 650797 h 1738203"/>
              <a:gd name="connsiteX2847" fmla="*/ 1370242 w 6634280"/>
              <a:gd name="connsiteY2847" fmla="*/ 656288 h 1738203"/>
              <a:gd name="connsiteX2848" fmla="*/ 1378481 w 6634280"/>
              <a:gd name="connsiteY2848" fmla="*/ 656288 h 1738203"/>
              <a:gd name="connsiteX2849" fmla="*/ 1389464 w 6634280"/>
              <a:gd name="connsiteY2849" fmla="*/ 656288 h 1738203"/>
              <a:gd name="connsiteX2850" fmla="*/ 1400448 w 6634280"/>
              <a:gd name="connsiteY2850" fmla="*/ 650797 h 1738203"/>
              <a:gd name="connsiteX2851" fmla="*/ 1400448 w 6634280"/>
              <a:gd name="connsiteY2851" fmla="*/ 642559 h 1738203"/>
              <a:gd name="connsiteX2852" fmla="*/ 1397703 w 6634280"/>
              <a:gd name="connsiteY2852" fmla="*/ 639813 h 1738203"/>
              <a:gd name="connsiteX2853" fmla="*/ 1394958 w 6634280"/>
              <a:gd name="connsiteY2853" fmla="*/ 639813 h 1738203"/>
              <a:gd name="connsiteX2854" fmla="*/ 1394958 w 6634280"/>
              <a:gd name="connsiteY2854" fmla="*/ 628829 h 1738203"/>
              <a:gd name="connsiteX2855" fmla="*/ 1389464 w 6634280"/>
              <a:gd name="connsiteY2855" fmla="*/ 626083 h 1738203"/>
              <a:gd name="connsiteX2856" fmla="*/ 1378481 w 6634280"/>
              <a:gd name="connsiteY2856" fmla="*/ 623337 h 1738203"/>
              <a:gd name="connsiteX2857" fmla="*/ 1554223 w 6634280"/>
              <a:gd name="connsiteY2857" fmla="*/ 620591 h 1738203"/>
              <a:gd name="connsiteX2858" fmla="*/ 1551477 w 6634280"/>
              <a:gd name="connsiteY2858" fmla="*/ 623337 h 1738203"/>
              <a:gd name="connsiteX2859" fmla="*/ 1551477 w 6634280"/>
              <a:gd name="connsiteY2859" fmla="*/ 626083 h 1738203"/>
              <a:gd name="connsiteX2860" fmla="*/ 1551477 w 6634280"/>
              <a:gd name="connsiteY2860" fmla="*/ 628829 h 1738203"/>
              <a:gd name="connsiteX2861" fmla="*/ 1556969 w 6634280"/>
              <a:gd name="connsiteY2861" fmla="*/ 628829 h 1738203"/>
              <a:gd name="connsiteX2862" fmla="*/ 1556969 w 6634280"/>
              <a:gd name="connsiteY2862" fmla="*/ 623337 h 1738203"/>
              <a:gd name="connsiteX2863" fmla="*/ 1221961 w 6634280"/>
              <a:gd name="connsiteY2863" fmla="*/ 620591 h 1738203"/>
              <a:gd name="connsiteX2864" fmla="*/ 1216469 w 6634280"/>
              <a:gd name="connsiteY2864" fmla="*/ 623337 h 1738203"/>
              <a:gd name="connsiteX2865" fmla="*/ 1216469 w 6634280"/>
              <a:gd name="connsiteY2865" fmla="*/ 634321 h 1738203"/>
              <a:gd name="connsiteX2866" fmla="*/ 1221961 w 6634280"/>
              <a:gd name="connsiteY2866" fmla="*/ 639813 h 1738203"/>
              <a:gd name="connsiteX2867" fmla="*/ 1230199 w 6634280"/>
              <a:gd name="connsiteY2867" fmla="*/ 642559 h 1738203"/>
              <a:gd name="connsiteX2868" fmla="*/ 1241182 w 6634280"/>
              <a:gd name="connsiteY2868" fmla="*/ 642559 h 1738203"/>
              <a:gd name="connsiteX2869" fmla="*/ 1241182 w 6634280"/>
              <a:gd name="connsiteY2869" fmla="*/ 637067 h 1738203"/>
              <a:gd name="connsiteX2870" fmla="*/ 1241182 w 6634280"/>
              <a:gd name="connsiteY2870" fmla="*/ 634321 h 1738203"/>
              <a:gd name="connsiteX2871" fmla="*/ 1243927 w 6634280"/>
              <a:gd name="connsiteY2871" fmla="*/ 631575 h 1738203"/>
              <a:gd name="connsiteX2872" fmla="*/ 1243927 w 6634280"/>
              <a:gd name="connsiteY2872" fmla="*/ 626083 h 1738203"/>
              <a:gd name="connsiteX2873" fmla="*/ 1230199 w 6634280"/>
              <a:gd name="connsiteY2873" fmla="*/ 620591 h 1738203"/>
              <a:gd name="connsiteX2874" fmla="*/ 1208230 w 6634280"/>
              <a:gd name="connsiteY2874" fmla="*/ 620591 h 1738203"/>
              <a:gd name="connsiteX2875" fmla="*/ 1205484 w 6634280"/>
              <a:gd name="connsiteY2875" fmla="*/ 623337 h 1738203"/>
              <a:gd name="connsiteX2876" fmla="*/ 1202739 w 6634280"/>
              <a:gd name="connsiteY2876" fmla="*/ 626083 h 1738203"/>
              <a:gd name="connsiteX2877" fmla="*/ 1205484 w 6634280"/>
              <a:gd name="connsiteY2877" fmla="*/ 628829 h 1738203"/>
              <a:gd name="connsiteX2878" fmla="*/ 1210975 w 6634280"/>
              <a:gd name="connsiteY2878" fmla="*/ 631575 h 1738203"/>
              <a:gd name="connsiteX2879" fmla="*/ 1208230 w 6634280"/>
              <a:gd name="connsiteY2879" fmla="*/ 626083 h 1738203"/>
              <a:gd name="connsiteX2880" fmla="*/ 5977992 w 6634280"/>
              <a:gd name="connsiteY2880" fmla="*/ 620591 h 1738203"/>
              <a:gd name="connsiteX2881" fmla="*/ 5975246 w 6634280"/>
              <a:gd name="connsiteY2881" fmla="*/ 623337 h 1738203"/>
              <a:gd name="connsiteX2882" fmla="*/ 5972500 w 6634280"/>
              <a:gd name="connsiteY2882" fmla="*/ 626083 h 1738203"/>
              <a:gd name="connsiteX2883" fmla="*/ 5972500 w 6634280"/>
              <a:gd name="connsiteY2883" fmla="*/ 631575 h 1738203"/>
              <a:gd name="connsiteX2884" fmla="*/ 5977992 w 6634280"/>
              <a:gd name="connsiteY2884" fmla="*/ 642558 h 1738203"/>
              <a:gd name="connsiteX2885" fmla="*/ 5983483 w 6634280"/>
              <a:gd name="connsiteY2885" fmla="*/ 634320 h 1738203"/>
              <a:gd name="connsiteX2886" fmla="*/ 5983483 w 6634280"/>
              <a:gd name="connsiteY2886" fmla="*/ 626083 h 1738203"/>
              <a:gd name="connsiteX2887" fmla="*/ 5980738 w 6634280"/>
              <a:gd name="connsiteY2887" fmla="*/ 623337 h 1738203"/>
              <a:gd name="connsiteX2888" fmla="*/ 5695156 w 6634280"/>
              <a:gd name="connsiteY2888" fmla="*/ 620591 h 1738203"/>
              <a:gd name="connsiteX2889" fmla="*/ 5697902 w 6634280"/>
              <a:gd name="connsiteY2889" fmla="*/ 628829 h 1738203"/>
              <a:gd name="connsiteX2890" fmla="*/ 5703394 w 6634280"/>
              <a:gd name="connsiteY2890" fmla="*/ 634320 h 1738203"/>
              <a:gd name="connsiteX2891" fmla="*/ 5706140 w 6634280"/>
              <a:gd name="connsiteY2891" fmla="*/ 628829 h 1738203"/>
              <a:gd name="connsiteX2892" fmla="*/ 5703394 w 6634280"/>
              <a:gd name="connsiteY2892" fmla="*/ 626083 h 1738203"/>
              <a:gd name="connsiteX2893" fmla="*/ 5700648 w 6634280"/>
              <a:gd name="connsiteY2893" fmla="*/ 623337 h 1738203"/>
              <a:gd name="connsiteX2894" fmla="*/ 5107517 w 6634280"/>
              <a:gd name="connsiteY2894" fmla="*/ 620591 h 1738203"/>
              <a:gd name="connsiteX2895" fmla="*/ 5104771 w 6634280"/>
              <a:gd name="connsiteY2895" fmla="*/ 626083 h 1738203"/>
              <a:gd name="connsiteX2896" fmla="*/ 5104771 w 6634280"/>
              <a:gd name="connsiteY2896" fmla="*/ 631575 h 1738203"/>
              <a:gd name="connsiteX2897" fmla="*/ 5107517 w 6634280"/>
              <a:gd name="connsiteY2897" fmla="*/ 645304 h 1738203"/>
              <a:gd name="connsiteX2898" fmla="*/ 5110263 w 6634280"/>
              <a:gd name="connsiteY2898" fmla="*/ 645304 h 1738203"/>
              <a:gd name="connsiteX2899" fmla="*/ 5113009 w 6634280"/>
              <a:gd name="connsiteY2899" fmla="*/ 648050 h 1738203"/>
              <a:gd name="connsiteX2900" fmla="*/ 5115755 w 6634280"/>
              <a:gd name="connsiteY2900" fmla="*/ 648050 h 1738203"/>
              <a:gd name="connsiteX2901" fmla="*/ 5118501 w 6634280"/>
              <a:gd name="connsiteY2901" fmla="*/ 648050 h 1738203"/>
              <a:gd name="connsiteX2902" fmla="*/ 5121247 w 6634280"/>
              <a:gd name="connsiteY2902" fmla="*/ 642558 h 1738203"/>
              <a:gd name="connsiteX2903" fmla="*/ 5123993 w 6634280"/>
              <a:gd name="connsiteY2903" fmla="*/ 637066 h 1738203"/>
              <a:gd name="connsiteX2904" fmla="*/ 5123993 w 6634280"/>
              <a:gd name="connsiteY2904" fmla="*/ 628829 h 1738203"/>
              <a:gd name="connsiteX2905" fmla="*/ 5123993 w 6634280"/>
              <a:gd name="connsiteY2905" fmla="*/ 620591 h 1738203"/>
              <a:gd name="connsiteX2906" fmla="*/ 5250308 w 6634280"/>
              <a:gd name="connsiteY2906" fmla="*/ 617845 h 1738203"/>
              <a:gd name="connsiteX2907" fmla="*/ 5250308 w 6634280"/>
              <a:gd name="connsiteY2907" fmla="*/ 623337 h 1738203"/>
              <a:gd name="connsiteX2908" fmla="*/ 5253053 w 6634280"/>
              <a:gd name="connsiteY2908" fmla="*/ 623337 h 1738203"/>
              <a:gd name="connsiteX2909" fmla="*/ 5253053 w 6634280"/>
              <a:gd name="connsiteY2909" fmla="*/ 626083 h 1738203"/>
              <a:gd name="connsiteX2910" fmla="*/ 5255799 w 6634280"/>
              <a:gd name="connsiteY2910" fmla="*/ 626083 h 1738203"/>
              <a:gd name="connsiteX2911" fmla="*/ 5255799 w 6634280"/>
              <a:gd name="connsiteY2911" fmla="*/ 623337 h 1738203"/>
              <a:gd name="connsiteX2912" fmla="*/ 5258545 w 6634280"/>
              <a:gd name="connsiteY2912" fmla="*/ 623337 h 1738203"/>
              <a:gd name="connsiteX2913" fmla="*/ 5258545 w 6634280"/>
              <a:gd name="connsiteY2913" fmla="*/ 620591 h 1738203"/>
              <a:gd name="connsiteX2914" fmla="*/ 5255799 w 6634280"/>
              <a:gd name="connsiteY2914" fmla="*/ 620591 h 1738203"/>
              <a:gd name="connsiteX2915" fmla="*/ 5255799 w 6634280"/>
              <a:gd name="connsiteY2915" fmla="*/ 617845 h 1738203"/>
              <a:gd name="connsiteX2916" fmla="*/ 5253053 w 6634280"/>
              <a:gd name="connsiteY2916" fmla="*/ 617845 h 1738203"/>
              <a:gd name="connsiteX2917" fmla="*/ 5253053 w 6634280"/>
              <a:gd name="connsiteY2917" fmla="*/ 620591 h 1738203"/>
              <a:gd name="connsiteX2918" fmla="*/ 5648474 w 6634280"/>
              <a:gd name="connsiteY2918" fmla="*/ 615099 h 1738203"/>
              <a:gd name="connsiteX2919" fmla="*/ 5642982 w 6634280"/>
              <a:gd name="connsiteY2919" fmla="*/ 620591 h 1738203"/>
              <a:gd name="connsiteX2920" fmla="*/ 5648474 w 6634280"/>
              <a:gd name="connsiteY2920" fmla="*/ 620591 h 1738203"/>
              <a:gd name="connsiteX2921" fmla="*/ 5651220 w 6634280"/>
              <a:gd name="connsiteY2921" fmla="*/ 620591 h 1738203"/>
              <a:gd name="connsiteX2922" fmla="*/ 5653966 w 6634280"/>
              <a:gd name="connsiteY2922" fmla="*/ 623337 h 1738203"/>
              <a:gd name="connsiteX2923" fmla="*/ 5656712 w 6634280"/>
              <a:gd name="connsiteY2923" fmla="*/ 623337 h 1738203"/>
              <a:gd name="connsiteX2924" fmla="*/ 5656712 w 6634280"/>
              <a:gd name="connsiteY2924" fmla="*/ 617845 h 1738203"/>
              <a:gd name="connsiteX2925" fmla="*/ 5653966 w 6634280"/>
              <a:gd name="connsiteY2925" fmla="*/ 617845 h 1738203"/>
              <a:gd name="connsiteX2926" fmla="*/ 5651220 w 6634280"/>
              <a:gd name="connsiteY2926" fmla="*/ 617845 h 1738203"/>
              <a:gd name="connsiteX2927" fmla="*/ 744160 w 6634280"/>
              <a:gd name="connsiteY2927" fmla="*/ 612353 h 1738203"/>
              <a:gd name="connsiteX2928" fmla="*/ 741414 w 6634280"/>
              <a:gd name="connsiteY2928" fmla="*/ 615099 h 1738203"/>
              <a:gd name="connsiteX2929" fmla="*/ 746906 w 6634280"/>
              <a:gd name="connsiteY2929" fmla="*/ 615099 h 1738203"/>
              <a:gd name="connsiteX2930" fmla="*/ 749652 w 6634280"/>
              <a:gd name="connsiteY2930" fmla="*/ 615099 h 1738203"/>
              <a:gd name="connsiteX2931" fmla="*/ 752397 w 6634280"/>
              <a:gd name="connsiteY2931" fmla="*/ 612353 h 1738203"/>
              <a:gd name="connsiteX2932" fmla="*/ 746906 w 6634280"/>
              <a:gd name="connsiteY2932" fmla="*/ 612353 h 1738203"/>
              <a:gd name="connsiteX2933" fmla="*/ 5631998 w 6634280"/>
              <a:gd name="connsiteY2933" fmla="*/ 609607 h 1738203"/>
              <a:gd name="connsiteX2934" fmla="*/ 5631998 w 6634280"/>
              <a:gd name="connsiteY2934" fmla="*/ 617845 h 1738203"/>
              <a:gd name="connsiteX2935" fmla="*/ 5634744 w 6634280"/>
              <a:gd name="connsiteY2935" fmla="*/ 615099 h 1738203"/>
              <a:gd name="connsiteX2936" fmla="*/ 5634744 w 6634280"/>
              <a:gd name="connsiteY2936" fmla="*/ 609607 h 1738203"/>
              <a:gd name="connsiteX2937" fmla="*/ 1378481 w 6634280"/>
              <a:gd name="connsiteY2937" fmla="*/ 606861 h 1738203"/>
              <a:gd name="connsiteX2938" fmla="*/ 1381227 w 6634280"/>
              <a:gd name="connsiteY2938" fmla="*/ 612353 h 1738203"/>
              <a:gd name="connsiteX2939" fmla="*/ 1383972 w 6634280"/>
              <a:gd name="connsiteY2939" fmla="*/ 615099 h 1738203"/>
              <a:gd name="connsiteX2940" fmla="*/ 1383972 w 6634280"/>
              <a:gd name="connsiteY2940" fmla="*/ 606861 h 1738203"/>
              <a:gd name="connsiteX2941" fmla="*/ 5755567 w 6634280"/>
              <a:gd name="connsiteY2941" fmla="*/ 604115 h 1738203"/>
              <a:gd name="connsiteX2942" fmla="*/ 5755567 w 6634280"/>
              <a:gd name="connsiteY2942" fmla="*/ 609607 h 1738203"/>
              <a:gd name="connsiteX2943" fmla="*/ 5761059 w 6634280"/>
              <a:gd name="connsiteY2943" fmla="*/ 609607 h 1738203"/>
              <a:gd name="connsiteX2944" fmla="*/ 5763805 w 6634280"/>
              <a:gd name="connsiteY2944" fmla="*/ 606861 h 1738203"/>
              <a:gd name="connsiteX2945" fmla="*/ 5761059 w 6634280"/>
              <a:gd name="connsiteY2945" fmla="*/ 606861 h 1738203"/>
              <a:gd name="connsiteX2946" fmla="*/ 5618268 w 6634280"/>
              <a:gd name="connsiteY2946" fmla="*/ 601369 h 1738203"/>
              <a:gd name="connsiteX2947" fmla="*/ 5612777 w 6634280"/>
              <a:gd name="connsiteY2947" fmla="*/ 604115 h 1738203"/>
              <a:gd name="connsiteX2948" fmla="*/ 5612777 w 6634280"/>
              <a:gd name="connsiteY2948" fmla="*/ 609607 h 1738203"/>
              <a:gd name="connsiteX2949" fmla="*/ 5615523 w 6634280"/>
              <a:gd name="connsiteY2949" fmla="*/ 609607 h 1738203"/>
              <a:gd name="connsiteX2950" fmla="*/ 5618268 w 6634280"/>
              <a:gd name="connsiteY2950" fmla="*/ 609607 h 1738203"/>
              <a:gd name="connsiteX2951" fmla="*/ 5621014 w 6634280"/>
              <a:gd name="connsiteY2951" fmla="*/ 609607 h 1738203"/>
              <a:gd name="connsiteX2952" fmla="*/ 5623760 w 6634280"/>
              <a:gd name="connsiteY2952" fmla="*/ 609607 h 1738203"/>
              <a:gd name="connsiteX2953" fmla="*/ 5623760 w 6634280"/>
              <a:gd name="connsiteY2953" fmla="*/ 604115 h 1738203"/>
              <a:gd name="connsiteX2954" fmla="*/ 5151452 w 6634280"/>
              <a:gd name="connsiteY2954" fmla="*/ 601369 h 1738203"/>
              <a:gd name="connsiteX2955" fmla="*/ 5143214 w 6634280"/>
              <a:gd name="connsiteY2955" fmla="*/ 604115 h 1738203"/>
              <a:gd name="connsiteX2956" fmla="*/ 5143214 w 6634280"/>
              <a:gd name="connsiteY2956" fmla="*/ 612353 h 1738203"/>
              <a:gd name="connsiteX2957" fmla="*/ 5137722 w 6634280"/>
              <a:gd name="connsiteY2957" fmla="*/ 612353 h 1738203"/>
              <a:gd name="connsiteX2958" fmla="*/ 5134976 w 6634280"/>
              <a:gd name="connsiteY2958" fmla="*/ 617845 h 1738203"/>
              <a:gd name="connsiteX2959" fmla="*/ 5145960 w 6634280"/>
              <a:gd name="connsiteY2959" fmla="*/ 615099 h 1738203"/>
              <a:gd name="connsiteX2960" fmla="*/ 5159690 w 6634280"/>
              <a:gd name="connsiteY2960" fmla="*/ 615099 h 1738203"/>
              <a:gd name="connsiteX2961" fmla="*/ 5156944 w 6634280"/>
              <a:gd name="connsiteY2961" fmla="*/ 612353 h 1738203"/>
              <a:gd name="connsiteX2962" fmla="*/ 5159690 w 6634280"/>
              <a:gd name="connsiteY2962" fmla="*/ 609607 h 1738203"/>
              <a:gd name="connsiteX2963" fmla="*/ 5159690 w 6634280"/>
              <a:gd name="connsiteY2963" fmla="*/ 604115 h 1738203"/>
              <a:gd name="connsiteX2964" fmla="*/ 5725362 w 6634280"/>
              <a:gd name="connsiteY2964" fmla="*/ 598623 h 1738203"/>
              <a:gd name="connsiteX2965" fmla="*/ 5725362 w 6634280"/>
              <a:gd name="connsiteY2965" fmla="*/ 606861 h 1738203"/>
              <a:gd name="connsiteX2966" fmla="*/ 5728108 w 6634280"/>
              <a:gd name="connsiteY2966" fmla="*/ 606861 h 1738203"/>
              <a:gd name="connsiteX2967" fmla="*/ 5728108 w 6634280"/>
              <a:gd name="connsiteY2967" fmla="*/ 601369 h 1738203"/>
              <a:gd name="connsiteX2968" fmla="*/ 6395380 w 6634280"/>
              <a:gd name="connsiteY2968" fmla="*/ 595877 h 1738203"/>
              <a:gd name="connsiteX2969" fmla="*/ 6392634 w 6634280"/>
              <a:gd name="connsiteY2969" fmla="*/ 598623 h 1738203"/>
              <a:gd name="connsiteX2970" fmla="*/ 6392634 w 6634280"/>
              <a:gd name="connsiteY2970" fmla="*/ 604115 h 1738203"/>
              <a:gd name="connsiteX2971" fmla="*/ 6398126 w 6634280"/>
              <a:gd name="connsiteY2971" fmla="*/ 604115 h 1738203"/>
              <a:gd name="connsiteX2972" fmla="*/ 6400872 w 6634280"/>
              <a:gd name="connsiteY2972" fmla="*/ 601369 h 1738203"/>
              <a:gd name="connsiteX2973" fmla="*/ 6403618 w 6634280"/>
              <a:gd name="connsiteY2973" fmla="*/ 598623 h 1738203"/>
              <a:gd name="connsiteX2974" fmla="*/ 6400872 w 6634280"/>
              <a:gd name="connsiteY2974" fmla="*/ 595877 h 1738203"/>
              <a:gd name="connsiteX2975" fmla="*/ 6398126 w 6634280"/>
              <a:gd name="connsiteY2975" fmla="*/ 595877 h 1738203"/>
              <a:gd name="connsiteX2976" fmla="*/ 5585317 w 6634280"/>
              <a:gd name="connsiteY2976" fmla="*/ 595877 h 1738203"/>
              <a:gd name="connsiteX2977" fmla="*/ 5579825 w 6634280"/>
              <a:gd name="connsiteY2977" fmla="*/ 598623 h 1738203"/>
              <a:gd name="connsiteX2978" fmla="*/ 5593555 w 6634280"/>
              <a:gd name="connsiteY2978" fmla="*/ 598623 h 1738203"/>
              <a:gd name="connsiteX2979" fmla="*/ 5601793 w 6634280"/>
              <a:gd name="connsiteY2979" fmla="*/ 601369 h 1738203"/>
              <a:gd name="connsiteX2980" fmla="*/ 5604539 w 6634280"/>
              <a:gd name="connsiteY2980" fmla="*/ 604115 h 1738203"/>
              <a:gd name="connsiteX2981" fmla="*/ 5601793 w 6634280"/>
              <a:gd name="connsiteY2981" fmla="*/ 598623 h 1738203"/>
              <a:gd name="connsiteX2982" fmla="*/ 5593555 w 6634280"/>
              <a:gd name="connsiteY2982" fmla="*/ 595877 h 1738203"/>
              <a:gd name="connsiteX2983" fmla="*/ 1540493 w 6634280"/>
              <a:gd name="connsiteY2983" fmla="*/ 595877 h 1738203"/>
              <a:gd name="connsiteX2984" fmla="*/ 1537748 w 6634280"/>
              <a:gd name="connsiteY2984" fmla="*/ 598623 h 1738203"/>
              <a:gd name="connsiteX2985" fmla="*/ 1537748 w 6634280"/>
              <a:gd name="connsiteY2985" fmla="*/ 601369 h 1738203"/>
              <a:gd name="connsiteX2986" fmla="*/ 1540493 w 6634280"/>
              <a:gd name="connsiteY2986" fmla="*/ 604115 h 1738203"/>
              <a:gd name="connsiteX2987" fmla="*/ 1545985 w 6634280"/>
              <a:gd name="connsiteY2987" fmla="*/ 604115 h 1738203"/>
              <a:gd name="connsiteX2988" fmla="*/ 1545985 w 6634280"/>
              <a:gd name="connsiteY2988" fmla="*/ 598623 h 1738203"/>
              <a:gd name="connsiteX2989" fmla="*/ 6422840 w 6634280"/>
              <a:gd name="connsiteY2989" fmla="*/ 593131 h 1738203"/>
              <a:gd name="connsiteX2990" fmla="*/ 6417348 w 6634280"/>
              <a:gd name="connsiteY2990" fmla="*/ 598623 h 1738203"/>
              <a:gd name="connsiteX2991" fmla="*/ 6414602 w 6634280"/>
              <a:gd name="connsiteY2991" fmla="*/ 601369 h 1738203"/>
              <a:gd name="connsiteX2992" fmla="*/ 6414602 w 6634280"/>
              <a:gd name="connsiteY2992" fmla="*/ 604115 h 1738203"/>
              <a:gd name="connsiteX2993" fmla="*/ 6417348 w 6634280"/>
              <a:gd name="connsiteY2993" fmla="*/ 604115 h 1738203"/>
              <a:gd name="connsiteX2994" fmla="*/ 6420094 w 6634280"/>
              <a:gd name="connsiteY2994" fmla="*/ 606861 h 1738203"/>
              <a:gd name="connsiteX2995" fmla="*/ 6420094 w 6634280"/>
              <a:gd name="connsiteY2995" fmla="*/ 604115 h 1738203"/>
              <a:gd name="connsiteX2996" fmla="*/ 6422840 w 6634280"/>
              <a:gd name="connsiteY2996" fmla="*/ 601369 h 1738203"/>
              <a:gd name="connsiteX2997" fmla="*/ 5659458 w 6634280"/>
              <a:gd name="connsiteY2997" fmla="*/ 593131 h 1738203"/>
              <a:gd name="connsiteX2998" fmla="*/ 5659458 w 6634280"/>
              <a:gd name="connsiteY2998" fmla="*/ 595877 h 1738203"/>
              <a:gd name="connsiteX2999" fmla="*/ 5662204 w 6634280"/>
              <a:gd name="connsiteY2999" fmla="*/ 598623 h 1738203"/>
              <a:gd name="connsiteX3000" fmla="*/ 5664950 w 6634280"/>
              <a:gd name="connsiteY3000" fmla="*/ 595877 h 1738203"/>
              <a:gd name="connsiteX3001" fmla="*/ 5664950 w 6634280"/>
              <a:gd name="connsiteY3001" fmla="*/ 593131 h 1738203"/>
              <a:gd name="connsiteX3002" fmla="*/ 5662204 w 6634280"/>
              <a:gd name="connsiteY3002" fmla="*/ 593131 h 1738203"/>
              <a:gd name="connsiteX3003" fmla="*/ 5615523 w 6634280"/>
              <a:gd name="connsiteY3003" fmla="*/ 593131 h 1738203"/>
              <a:gd name="connsiteX3004" fmla="*/ 5615523 w 6634280"/>
              <a:gd name="connsiteY3004" fmla="*/ 598623 h 1738203"/>
              <a:gd name="connsiteX3005" fmla="*/ 5621014 w 6634280"/>
              <a:gd name="connsiteY3005" fmla="*/ 598623 h 1738203"/>
              <a:gd name="connsiteX3006" fmla="*/ 5621014 w 6634280"/>
              <a:gd name="connsiteY3006" fmla="*/ 593131 h 1738203"/>
              <a:gd name="connsiteX3007" fmla="*/ 5338179 w 6634280"/>
              <a:gd name="connsiteY3007" fmla="*/ 593131 h 1738203"/>
              <a:gd name="connsiteX3008" fmla="*/ 5340925 w 6634280"/>
              <a:gd name="connsiteY3008" fmla="*/ 598623 h 1738203"/>
              <a:gd name="connsiteX3009" fmla="*/ 5343671 w 6634280"/>
              <a:gd name="connsiteY3009" fmla="*/ 601369 h 1738203"/>
              <a:gd name="connsiteX3010" fmla="*/ 5346417 w 6634280"/>
              <a:gd name="connsiteY3010" fmla="*/ 598623 h 1738203"/>
              <a:gd name="connsiteX3011" fmla="*/ 5346417 w 6634280"/>
              <a:gd name="connsiteY3011" fmla="*/ 595877 h 1738203"/>
              <a:gd name="connsiteX3012" fmla="*/ 5346417 w 6634280"/>
              <a:gd name="connsiteY3012" fmla="*/ 593131 h 1738203"/>
              <a:gd name="connsiteX3013" fmla="*/ 5975246 w 6634280"/>
              <a:gd name="connsiteY3013" fmla="*/ 590385 h 1738203"/>
              <a:gd name="connsiteX3014" fmla="*/ 5975246 w 6634280"/>
              <a:gd name="connsiteY3014" fmla="*/ 593131 h 1738203"/>
              <a:gd name="connsiteX3015" fmla="*/ 5972500 w 6634280"/>
              <a:gd name="connsiteY3015" fmla="*/ 598623 h 1738203"/>
              <a:gd name="connsiteX3016" fmla="*/ 5975246 w 6634280"/>
              <a:gd name="connsiteY3016" fmla="*/ 601369 h 1738203"/>
              <a:gd name="connsiteX3017" fmla="*/ 5977992 w 6634280"/>
              <a:gd name="connsiteY3017" fmla="*/ 604115 h 1738203"/>
              <a:gd name="connsiteX3018" fmla="*/ 5977992 w 6634280"/>
              <a:gd name="connsiteY3018" fmla="*/ 595877 h 1738203"/>
              <a:gd name="connsiteX3019" fmla="*/ 5977992 w 6634280"/>
              <a:gd name="connsiteY3019" fmla="*/ 593131 h 1738203"/>
              <a:gd name="connsiteX3020" fmla="*/ 5629252 w 6634280"/>
              <a:gd name="connsiteY3020" fmla="*/ 590385 h 1738203"/>
              <a:gd name="connsiteX3021" fmla="*/ 5629252 w 6634280"/>
              <a:gd name="connsiteY3021" fmla="*/ 598623 h 1738203"/>
              <a:gd name="connsiteX3022" fmla="*/ 5631998 w 6634280"/>
              <a:gd name="connsiteY3022" fmla="*/ 598623 h 1738203"/>
              <a:gd name="connsiteX3023" fmla="*/ 5631998 w 6634280"/>
              <a:gd name="connsiteY3023" fmla="*/ 593131 h 1738203"/>
              <a:gd name="connsiteX3024" fmla="*/ 5942294 w 6634280"/>
              <a:gd name="connsiteY3024" fmla="*/ 587639 h 1738203"/>
              <a:gd name="connsiteX3025" fmla="*/ 5939548 w 6634280"/>
              <a:gd name="connsiteY3025" fmla="*/ 595877 h 1738203"/>
              <a:gd name="connsiteX3026" fmla="*/ 5939548 w 6634280"/>
              <a:gd name="connsiteY3026" fmla="*/ 604115 h 1738203"/>
              <a:gd name="connsiteX3027" fmla="*/ 5945040 w 6634280"/>
              <a:gd name="connsiteY3027" fmla="*/ 612353 h 1738203"/>
              <a:gd name="connsiteX3028" fmla="*/ 5947786 w 6634280"/>
              <a:gd name="connsiteY3028" fmla="*/ 617845 h 1738203"/>
              <a:gd name="connsiteX3029" fmla="*/ 5947786 w 6634280"/>
              <a:gd name="connsiteY3029" fmla="*/ 609607 h 1738203"/>
              <a:gd name="connsiteX3030" fmla="*/ 5947786 w 6634280"/>
              <a:gd name="connsiteY3030" fmla="*/ 601369 h 1738203"/>
              <a:gd name="connsiteX3031" fmla="*/ 5947786 w 6634280"/>
              <a:gd name="connsiteY3031" fmla="*/ 593131 h 1738203"/>
              <a:gd name="connsiteX3032" fmla="*/ 5945040 w 6634280"/>
              <a:gd name="connsiteY3032" fmla="*/ 590385 h 1738203"/>
              <a:gd name="connsiteX3033" fmla="*/ 5909342 w 6634280"/>
              <a:gd name="connsiteY3033" fmla="*/ 587639 h 1738203"/>
              <a:gd name="connsiteX3034" fmla="*/ 5909342 w 6634280"/>
              <a:gd name="connsiteY3034" fmla="*/ 593131 h 1738203"/>
              <a:gd name="connsiteX3035" fmla="*/ 5914834 w 6634280"/>
              <a:gd name="connsiteY3035" fmla="*/ 593131 h 1738203"/>
              <a:gd name="connsiteX3036" fmla="*/ 5914834 w 6634280"/>
              <a:gd name="connsiteY3036" fmla="*/ 590385 h 1738203"/>
              <a:gd name="connsiteX3037" fmla="*/ 5912088 w 6634280"/>
              <a:gd name="connsiteY3037" fmla="*/ 587639 h 1738203"/>
              <a:gd name="connsiteX3038" fmla="*/ 1458113 w 6634280"/>
              <a:gd name="connsiteY3038" fmla="*/ 584893 h 1738203"/>
              <a:gd name="connsiteX3039" fmla="*/ 1452622 w 6634280"/>
              <a:gd name="connsiteY3039" fmla="*/ 587639 h 1738203"/>
              <a:gd name="connsiteX3040" fmla="*/ 1449877 w 6634280"/>
              <a:gd name="connsiteY3040" fmla="*/ 590385 h 1738203"/>
              <a:gd name="connsiteX3041" fmla="*/ 1444383 w 6634280"/>
              <a:gd name="connsiteY3041" fmla="*/ 593131 h 1738203"/>
              <a:gd name="connsiteX3042" fmla="*/ 1444383 w 6634280"/>
              <a:gd name="connsiteY3042" fmla="*/ 590385 h 1738203"/>
              <a:gd name="connsiteX3043" fmla="*/ 1438891 w 6634280"/>
              <a:gd name="connsiteY3043" fmla="*/ 590385 h 1738203"/>
              <a:gd name="connsiteX3044" fmla="*/ 1436146 w 6634280"/>
              <a:gd name="connsiteY3044" fmla="*/ 593131 h 1738203"/>
              <a:gd name="connsiteX3045" fmla="*/ 1438891 w 6634280"/>
              <a:gd name="connsiteY3045" fmla="*/ 593131 h 1738203"/>
              <a:gd name="connsiteX3046" fmla="*/ 1441637 w 6634280"/>
              <a:gd name="connsiteY3046" fmla="*/ 593131 h 1738203"/>
              <a:gd name="connsiteX3047" fmla="*/ 1444383 w 6634280"/>
              <a:gd name="connsiteY3047" fmla="*/ 593131 h 1738203"/>
              <a:gd name="connsiteX3048" fmla="*/ 1438891 w 6634280"/>
              <a:gd name="connsiteY3048" fmla="*/ 595877 h 1738203"/>
              <a:gd name="connsiteX3049" fmla="*/ 1438891 w 6634280"/>
              <a:gd name="connsiteY3049" fmla="*/ 598623 h 1738203"/>
              <a:gd name="connsiteX3050" fmla="*/ 1438891 w 6634280"/>
              <a:gd name="connsiteY3050" fmla="*/ 601369 h 1738203"/>
              <a:gd name="connsiteX3051" fmla="*/ 1436146 w 6634280"/>
              <a:gd name="connsiteY3051" fmla="*/ 598623 h 1738203"/>
              <a:gd name="connsiteX3052" fmla="*/ 1436146 w 6634280"/>
              <a:gd name="connsiteY3052" fmla="*/ 595877 h 1738203"/>
              <a:gd name="connsiteX3053" fmla="*/ 1430655 w 6634280"/>
              <a:gd name="connsiteY3053" fmla="*/ 595877 h 1738203"/>
              <a:gd name="connsiteX3054" fmla="*/ 1430655 w 6634280"/>
              <a:gd name="connsiteY3054" fmla="*/ 598623 h 1738203"/>
              <a:gd name="connsiteX3055" fmla="*/ 1430655 w 6634280"/>
              <a:gd name="connsiteY3055" fmla="*/ 601369 h 1738203"/>
              <a:gd name="connsiteX3056" fmla="*/ 1427907 w 6634280"/>
              <a:gd name="connsiteY3056" fmla="*/ 598623 h 1738203"/>
              <a:gd name="connsiteX3057" fmla="*/ 1427907 w 6634280"/>
              <a:gd name="connsiteY3057" fmla="*/ 595877 h 1738203"/>
              <a:gd name="connsiteX3058" fmla="*/ 1422416 w 6634280"/>
              <a:gd name="connsiteY3058" fmla="*/ 598623 h 1738203"/>
              <a:gd name="connsiteX3059" fmla="*/ 1422416 w 6634280"/>
              <a:gd name="connsiteY3059" fmla="*/ 601369 h 1738203"/>
              <a:gd name="connsiteX3060" fmla="*/ 1425162 w 6634280"/>
              <a:gd name="connsiteY3060" fmla="*/ 604115 h 1738203"/>
              <a:gd name="connsiteX3061" fmla="*/ 1433400 w 6634280"/>
              <a:gd name="connsiteY3061" fmla="*/ 604115 h 1738203"/>
              <a:gd name="connsiteX3062" fmla="*/ 1436146 w 6634280"/>
              <a:gd name="connsiteY3062" fmla="*/ 604115 h 1738203"/>
              <a:gd name="connsiteX3063" fmla="*/ 1438891 w 6634280"/>
              <a:gd name="connsiteY3063" fmla="*/ 604115 h 1738203"/>
              <a:gd name="connsiteX3064" fmla="*/ 1438891 w 6634280"/>
              <a:gd name="connsiteY3064" fmla="*/ 609607 h 1738203"/>
              <a:gd name="connsiteX3065" fmla="*/ 1438891 w 6634280"/>
              <a:gd name="connsiteY3065" fmla="*/ 615099 h 1738203"/>
              <a:gd name="connsiteX3066" fmla="*/ 1444383 w 6634280"/>
              <a:gd name="connsiteY3066" fmla="*/ 617845 h 1738203"/>
              <a:gd name="connsiteX3067" fmla="*/ 1449877 w 6634280"/>
              <a:gd name="connsiteY3067" fmla="*/ 620591 h 1738203"/>
              <a:gd name="connsiteX3068" fmla="*/ 1444383 w 6634280"/>
              <a:gd name="connsiteY3068" fmla="*/ 620591 h 1738203"/>
              <a:gd name="connsiteX3069" fmla="*/ 1444383 w 6634280"/>
              <a:gd name="connsiteY3069" fmla="*/ 631575 h 1738203"/>
              <a:gd name="connsiteX3070" fmla="*/ 1455368 w 6634280"/>
              <a:gd name="connsiteY3070" fmla="*/ 634321 h 1738203"/>
              <a:gd name="connsiteX3071" fmla="*/ 1458113 w 6634280"/>
              <a:gd name="connsiteY3071" fmla="*/ 642559 h 1738203"/>
              <a:gd name="connsiteX3072" fmla="*/ 1455368 w 6634280"/>
              <a:gd name="connsiteY3072" fmla="*/ 645305 h 1738203"/>
              <a:gd name="connsiteX3073" fmla="*/ 1455368 w 6634280"/>
              <a:gd name="connsiteY3073" fmla="*/ 653542 h 1738203"/>
              <a:gd name="connsiteX3074" fmla="*/ 1458113 w 6634280"/>
              <a:gd name="connsiteY3074" fmla="*/ 653542 h 1738203"/>
              <a:gd name="connsiteX3075" fmla="*/ 1458113 w 6634280"/>
              <a:gd name="connsiteY3075" fmla="*/ 659034 h 1738203"/>
              <a:gd name="connsiteX3076" fmla="*/ 1458113 w 6634280"/>
              <a:gd name="connsiteY3076" fmla="*/ 664526 h 1738203"/>
              <a:gd name="connsiteX3077" fmla="*/ 1455368 w 6634280"/>
              <a:gd name="connsiteY3077" fmla="*/ 672764 h 1738203"/>
              <a:gd name="connsiteX3078" fmla="*/ 1458113 w 6634280"/>
              <a:gd name="connsiteY3078" fmla="*/ 686494 h 1738203"/>
              <a:gd name="connsiteX3079" fmla="*/ 1471844 w 6634280"/>
              <a:gd name="connsiteY3079" fmla="*/ 683748 h 1738203"/>
              <a:gd name="connsiteX3080" fmla="*/ 1485574 w 6634280"/>
              <a:gd name="connsiteY3080" fmla="*/ 683748 h 1738203"/>
              <a:gd name="connsiteX3081" fmla="*/ 1499304 w 6634280"/>
              <a:gd name="connsiteY3081" fmla="*/ 686494 h 1738203"/>
              <a:gd name="connsiteX3082" fmla="*/ 1510287 w 6634280"/>
              <a:gd name="connsiteY3082" fmla="*/ 683748 h 1738203"/>
              <a:gd name="connsiteX3083" fmla="*/ 1515779 w 6634280"/>
              <a:gd name="connsiteY3083" fmla="*/ 686494 h 1738203"/>
              <a:gd name="connsiteX3084" fmla="*/ 1518526 w 6634280"/>
              <a:gd name="connsiteY3084" fmla="*/ 683748 h 1738203"/>
              <a:gd name="connsiteX3085" fmla="*/ 1518526 w 6634280"/>
              <a:gd name="connsiteY3085" fmla="*/ 681002 h 1738203"/>
              <a:gd name="connsiteX3086" fmla="*/ 1521272 w 6634280"/>
              <a:gd name="connsiteY3086" fmla="*/ 675510 h 1738203"/>
              <a:gd name="connsiteX3087" fmla="*/ 1529509 w 6634280"/>
              <a:gd name="connsiteY3087" fmla="*/ 675510 h 1738203"/>
              <a:gd name="connsiteX3088" fmla="*/ 1535002 w 6634280"/>
              <a:gd name="connsiteY3088" fmla="*/ 672764 h 1738203"/>
              <a:gd name="connsiteX3089" fmla="*/ 1543239 w 6634280"/>
              <a:gd name="connsiteY3089" fmla="*/ 667272 h 1738203"/>
              <a:gd name="connsiteX3090" fmla="*/ 1543239 w 6634280"/>
              <a:gd name="connsiteY3090" fmla="*/ 659034 h 1738203"/>
              <a:gd name="connsiteX3091" fmla="*/ 1545985 w 6634280"/>
              <a:gd name="connsiteY3091" fmla="*/ 653542 h 1738203"/>
              <a:gd name="connsiteX3092" fmla="*/ 1543239 w 6634280"/>
              <a:gd name="connsiteY3092" fmla="*/ 650797 h 1738203"/>
              <a:gd name="connsiteX3093" fmla="*/ 1540493 w 6634280"/>
              <a:gd name="connsiteY3093" fmla="*/ 645305 h 1738203"/>
              <a:gd name="connsiteX3094" fmla="*/ 1535002 w 6634280"/>
              <a:gd name="connsiteY3094" fmla="*/ 637067 h 1738203"/>
              <a:gd name="connsiteX3095" fmla="*/ 1529509 w 6634280"/>
              <a:gd name="connsiteY3095" fmla="*/ 631575 h 1738203"/>
              <a:gd name="connsiteX3096" fmla="*/ 1513033 w 6634280"/>
              <a:gd name="connsiteY3096" fmla="*/ 623337 h 1738203"/>
              <a:gd name="connsiteX3097" fmla="*/ 1515779 w 6634280"/>
              <a:gd name="connsiteY3097" fmla="*/ 620591 h 1738203"/>
              <a:gd name="connsiteX3098" fmla="*/ 1513033 w 6634280"/>
              <a:gd name="connsiteY3098" fmla="*/ 620591 h 1738203"/>
              <a:gd name="connsiteX3099" fmla="*/ 1513033 w 6634280"/>
              <a:gd name="connsiteY3099" fmla="*/ 617845 h 1738203"/>
              <a:gd name="connsiteX3100" fmla="*/ 1510287 w 6634280"/>
              <a:gd name="connsiteY3100" fmla="*/ 617845 h 1738203"/>
              <a:gd name="connsiteX3101" fmla="*/ 1510287 w 6634280"/>
              <a:gd name="connsiteY3101" fmla="*/ 620591 h 1738203"/>
              <a:gd name="connsiteX3102" fmla="*/ 1496557 w 6634280"/>
              <a:gd name="connsiteY3102" fmla="*/ 620591 h 1738203"/>
              <a:gd name="connsiteX3103" fmla="*/ 1485574 w 6634280"/>
              <a:gd name="connsiteY3103" fmla="*/ 620591 h 1738203"/>
              <a:gd name="connsiteX3104" fmla="*/ 1480081 w 6634280"/>
              <a:gd name="connsiteY3104" fmla="*/ 617845 h 1738203"/>
              <a:gd name="connsiteX3105" fmla="*/ 1477335 w 6634280"/>
              <a:gd name="connsiteY3105" fmla="*/ 615099 h 1738203"/>
              <a:gd name="connsiteX3106" fmla="*/ 1474589 w 6634280"/>
              <a:gd name="connsiteY3106" fmla="*/ 609607 h 1738203"/>
              <a:gd name="connsiteX3107" fmla="*/ 1474589 w 6634280"/>
              <a:gd name="connsiteY3107" fmla="*/ 604115 h 1738203"/>
              <a:gd name="connsiteX3108" fmla="*/ 1480081 w 6634280"/>
              <a:gd name="connsiteY3108" fmla="*/ 601369 h 1738203"/>
              <a:gd name="connsiteX3109" fmla="*/ 1482829 w 6634280"/>
              <a:gd name="connsiteY3109" fmla="*/ 598623 h 1738203"/>
              <a:gd name="connsiteX3110" fmla="*/ 1469098 w 6634280"/>
              <a:gd name="connsiteY3110" fmla="*/ 593131 h 1738203"/>
              <a:gd name="connsiteX3111" fmla="*/ 5697902 w 6634280"/>
              <a:gd name="connsiteY3111" fmla="*/ 584893 h 1738203"/>
              <a:gd name="connsiteX3112" fmla="*/ 5697902 w 6634280"/>
              <a:gd name="connsiteY3112" fmla="*/ 598623 h 1738203"/>
              <a:gd name="connsiteX3113" fmla="*/ 5703394 w 6634280"/>
              <a:gd name="connsiteY3113" fmla="*/ 593131 h 1738203"/>
              <a:gd name="connsiteX3114" fmla="*/ 5706140 w 6634280"/>
              <a:gd name="connsiteY3114" fmla="*/ 590385 h 1738203"/>
              <a:gd name="connsiteX3115" fmla="*/ 5706140 w 6634280"/>
              <a:gd name="connsiteY3115" fmla="*/ 587639 h 1738203"/>
              <a:gd name="connsiteX3116" fmla="*/ 5703394 w 6634280"/>
              <a:gd name="connsiteY3116" fmla="*/ 590385 h 1738203"/>
              <a:gd name="connsiteX3117" fmla="*/ 5700648 w 6634280"/>
              <a:gd name="connsiteY3117" fmla="*/ 590385 h 1738203"/>
              <a:gd name="connsiteX3118" fmla="*/ 5700648 w 6634280"/>
              <a:gd name="connsiteY3118" fmla="*/ 587639 h 1738203"/>
              <a:gd name="connsiteX3119" fmla="*/ 1318068 w 6634280"/>
              <a:gd name="connsiteY3119" fmla="*/ 582147 h 1738203"/>
              <a:gd name="connsiteX3120" fmla="*/ 1318068 w 6634280"/>
              <a:gd name="connsiteY3120" fmla="*/ 587639 h 1738203"/>
              <a:gd name="connsiteX3121" fmla="*/ 1318068 w 6634280"/>
              <a:gd name="connsiteY3121" fmla="*/ 590385 h 1738203"/>
              <a:gd name="connsiteX3122" fmla="*/ 1320814 w 6634280"/>
              <a:gd name="connsiteY3122" fmla="*/ 593131 h 1738203"/>
              <a:gd name="connsiteX3123" fmla="*/ 1326308 w 6634280"/>
              <a:gd name="connsiteY3123" fmla="*/ 593131 h 1738203"/>
              <a:gd name="connsiteX3124" fmla="*/ 1326308 w 6634280"/>
              <a:gd name="connsiteY3124" fmla="*/ 587639 h 1738203"/>
              <a:gd name="connsiteX3125" fmla="*/ 1323562 w 6634280"/>
              <a:gd name="connsiteY3125" fmla="*/ 582147 h 1738203"/>
              <a:gd name="connsiteX3126" fmla="*/ 5673188 w 6634280"/>
              <a:gd name="connsiteY3126" fmla="*/ 582147 h 1738203"/>
              <a:gd name="connsiteX3127" fmla="*/ 5673188 w 6634280"/>
              <a:gd name="connsiteY3127" fmla="*/ 584893 h 1738203"/>
              <a:gd name="connsiteX3128" fmla="*/ 5678680 w 6634280"/>
              <a:gd name="connsiteY3128" fmla="*/ 584893 h 1738203"/>
              <a:gd name="connsiteX3129" fmla="*/ 5678680 w 6634280"/>
              <a:gd name="connsiteY3129" fmla="*/ 582147 h 1738203"/>
              <a:gd name="connsiteX3130" fmla="*/ 5516667 w 6634280"/>
              <a:gd name="connsiteY3130" fmla="*/ 582147 h 1738203"/>
              <a:gd name="connsiteX3131" fmla="*/ 5511175 w 6634280"/>
              <a:gd name="connsiteY3131" fmla="*/ 584893 h 1738203"/>
              <a:gd name="connsiteX3132" fmla="*/ 5519413 w 6634280"/>
              <a:gd name="connsiteY3132" fmla="*/ 584893 h 1738203"/>
              <a:gd name="connsiteX3133" fmla="*/ 5519413 w 6634280"/>
              <a:gd name="connsiteY3133" fmla="*/ 582147 h 1738203"/>
              <a:gd name="connsiteX3134" fmla="*/ 5739091 w 6634280"/>
              <a:gd name="connsiteY3134" fmla="*/ 579401 h 1738203"/>
              <a:gd name="connsiteX3135" fmla="*/ 5733600 w 6634280"/>
              <a:gd name="connsiteY3135" fmla="*/ 582147 h 1738203"/>
              <a:gd name="connsiteX3136" fmla="*/ 5725362 w 6634280"/>
              <a:gd name="connsiteY3136" fmla="*/ 582147 h 1738203"/>
              <a:gd name="connsiteX3137" fmla="*/ 5725362 w 6634280"/>
              <a:gd name="connsiteY3137" fmla="*/ 584893 h 1738203"/>
              <a:gd name="connsiteX3138" fmla="*/ 5725362 w 6634280"/>
              <a:gd name="connsiteY3138" fmla="*/ 587639 h 1738203"/>
              <a:gd name="connsiteX3139" fmla="*/ 5728108 w 6634280"/>
              <a:gd name="connsiteY3139" fmla="*/ 587639 h 1738203"/>
              <a:gd name="connsiteX3140" fmla="*/ 5728108 w 6634280"/>
              <a:gd name="connsiteY3140" fmla="*/ 590385 h 1738203"/>
              <a:gd name="connsiteX3141" fmla="*/ 5739091 w 6634280"/>
              <a:gd name="connsiteY3141" fmla="*/ 590385 h 1738203"/>
              <a:gd name="connsiteX3142" fmla="*/ 5741837 w 6634280"/>
              <a:gd name="connsiteY3142" fmla="*/ 584893 h 1738203"/>
              <a:gd name="connsiteX3143" fmla="*/ 5741837 w 6634280"/>
              <a:gd name="connsiteY3143" fmla="*/ 582147 h 1738203"/>
              <a:gd name="connsiteX3144" fmla="*/ 5711632 w 6634280"/>
              <a:gd name="connsiteY3144" fmla="*/ 579401 h 1738203"/>
              <a:gd name="connsiteX3145" fmla="*/ 5708886 w 6634280"/>
              <a:gd name="connsiteY3145" fmla="*/ 582147 h 1738203"/>
              <a:gd name="connsiteX3146" fmla="*/ 5708886 w 6634280"/>
              <a:gd name="connsiteY3146" fmla="*/ 584893 h 1738203"/>
              <a:gd name="connsiteX3147" fmla="*/ 5714378 w 6634280"/>
              <a:gd name="connsiteY3147" fmla="*/ 584893 h 1738203"/>
              <a:gd name="connsiteX3148" fmla="*/ 5717124 w 6634280"/>
              <a:gd name="connsiteY3148" fmla="*/ 584893 h 1738203"/>
              <a:gd name="connsiteX3149" fmla="*/ 5717124 w 6634280"/>
              <a:gd name="connsiteY3149" fmla="*/ 582147 h 1738203"/>
              <a:gd name="connsiteX3150" fmla="*/ 5082803 w 6634280"/>
              <a:gd name="connsiteY3150" fmla="*/ 579401 h 1738203"/>
              <a:gd name="connsiteX3151" fmla="*/ 5080057 w 6634280"/>
              <a:gd name="connsiteY3151" fmla="*/ 584893 h 1738203"/>
              <a:gd name="connsiteX3152" fmla="*/ 5082803 w 6634280"/>
              <a:gd name="connsiteY3152" fmla="*/ 587639 h 1738203"/>
              <a:gd name="connsiteX3153" fmla="*/ 5085549 w 6634280"/>
              <a:gd name="connsiteY3153" fmla="*/ 587639 h 1738203"/>
              <a:gd name="connsiteX3154" fmla="*/ 5085549 w 6634280"/>
              <a:gd name="connsiteY3154" fmla="*/ 579401 h 1738203"/>
              <a:gd name="connsiteX3155" fmla="*/ 1556969 w 6634280"/>
              <a:gd name="connsiteY3155" fmla="*/ 576655 h 1738203"/>
              <a:gd name="connsiteX3156" fmla="*/ 1554223 w 6634280"/>
              <a:gd name="connsiteY3156" fmla="*/ 579401 h 1738203"/>
              <a:gd name="connsiteX3157" fmla="*/ 1554223 w 6634280"/>
              <a:gd name="connsiteY3157" fmla="*/ 587639 h 1738203"/>
              <a:gd name="connsiteX3158" fmla="*/ 1565206 w 6634280"/>
              <a:gd name="connsiteY3158" fmla="*/ 587639 h 1738203"/>
              <a:gd name="connsiteX3159" fmla="*/ 1565206 w 6634280"/>
              <a:gd name="connsiteY3159" fmla="*/ 582147 h 1738203"/>
              <a:gd name="connsiteX3160" fmla="*/ 1565206 w 6634280"/>
              <a:gd name="connsiteY3160" fmla="*/ 579401 h 1738203"/>
              <a:gd name="connsiteX3161" fmla="*/ 1021503 w 6634280"/>
              <a:gd name="connsiteY3161" fmla="*/ 576655 h 1738203"/>
              <a:gd name="connsiteX3162" fmla="*/ 1021503 w 6634280"/>
              <a:gd name="connsiteY3162" fmla="*/ 587639 h 1738203"/>
              <a:gd name="connsiteX3163" fmla="*/ 1026995 w 6634280"/>
              <a:gd name="connsiteY3163" fmla="*/ 587639 h 1738203"/>
              <a:gd name="connsiteX3164" fmla="*/ 1032487 w 6634280"/>
              <a:gd name="connsiteY3164" fmla="*/ 582147 h 1738203"/>
              <a:gd name="connsiteX3165" fmla="*/ 1026995 w 6634280"/>
              <a:gd name="connsiteY3165" fmla="*/ 579401 h 1738203"/>
              <a:gd name="connsiteX3166" fmla="*/ 5211864 w 6634280"/>
              <a:gd name="connsiteY3166" fmla="*/ 571163 h 1738203"/>
              <a:gd name="connsiteX3167" fmla="*/ 5211864 w 6634280"/>
              <a:gd name="connsiteY3167" fmla="*/ 576655 h 1738203"/>
              <a:gd name="connsiteX3168" fmla="*/ 5214610 w 6634280"/>
              <a:gd name="connsiteY3168" fmla="*/ 573909 h 1738203"/>
              <a:gd name="connsiteX3169" fmla="*/ 5214610 w 6634280"/>
              <a:gd name="connsiteY3169" fmla="*/ 576655 h 1738203"/>
              <a:gd name="connsiteX3170" fmla="*/ 5217356 w 6634280"/>
              <a:gd name="connsiteY3170" fmla="*/ 576655 h 1738203"/>
              <a:gd name="connsiteX3171" fmla="*/ 5220102 w 6634280"/>
              <a:gd name="connsiteY3171" fmla="*/ 576655 h 1738203"/>
              <a:gd name="connsiteX3172" fmla="*/ 5220102 w 6634280"/>
              <a:gd name="connsiteY3172" fmla="*/ 573909 h 1738203"/>
              <a:gd name="connsiteX3173" fmla="*/ 5217356 w 6634280"/>
              <a:gd name="connsiteY3173" fmla="*/ 573909 h 1738203"/>
              <a:gd name="connsiteX3174" fmla="*/ 5214610 w 6634280"/>
              <a:gd name="connsiteY3174" fmla="*/ 571163 h 1738203"/>
              <a:gd name="connsiteX3175" fmla="*/ 1106629 w 6634280"/>
              <a:gd name="connsiteY3175" fmla="*/ 571163 h 1738203"/>
              <a:gd name="connsiteX3176" fmla="*/ 1103883 w 6634280"/>
              <a:gd name="connsiteY3176" fmla="*/ 576655 h 1738203"/>
              <a:gd name="connsiteX3177" fmla="*/ 1109376 w 6634280"/>
              <a:gd name="connsiteY3177" fmla="*/ 576655 h 1738203"/>
              <a:gd name="connsiteX3178" fmla="*/ 1114868 w 6634280"/>
              <a:gd name="connsiteY3178" fmla="*/ 576655 h 1738203"/>
              <a:gd name="connsiteX3179" fmla="*/ 1112121 w 6634280"/>
              <a:gd name="connsiteY3179" fmla="*/ 571163 h 1738203"/>
              <a:gd name="connsiteX3180" fmla="*/ 1109376 w 6634280"/>
              <a:gd name="connsiteY3180" fmla="*/ 571163 h 1738203"/>
              <a:gd name="connsiteX3181" fmla="*/ 5612777 w 6634280"/>
              <a:gd name="connsiteY3181" fmla="*/ 568417 h 1738203"/>
              <a:gd name="connsiteX3182" fmla="*/ 5615523 w 6634280"/>
              <a:gd name="connsiteY3182" fmla="*/ 573909 h 1738203"/>
              <a:gd name="connsiteX3183" fmla="*/ 5621014 w 6634280"/>
              <a:gd name="connsiteY3183" fmla="*/ 573909 h 1738203"/>
              <a:gd name="connsiteX3184" fmla="*/ 5621014 w 6634280"/>
              <a:gd name="connsiteY3184" fmla="*/ 568417 h 1738203"/>
              <a:gd name="connsiteX3185" fmla="*/ 5165182 w 6634280"/>
              <a:gd name="connsiteY3185" fmla="*/ 568417 h 1738203"/>
              <a:gd name="connsiteX3186" fmla="*/ 5159690 w 6634280"/>
              <a:gd name="connsiteY3186" fmla="*/ 571163 h 1738203"/>
              <a:gd name="connsiteX3187" fmla="*/ 5156944 w 6634280"/>
              <a:gd name="connsiteY3187" fmla="*/ 573909 h 1738203"/>
              <a:gd name="connsiteX3188" fmla="*/ 5159690 w 6634280"/>
              <a:gd name="connsiteY3188" fmla="*/ 579401 h 1738203"/>
              <a:gd name="connsiteX3189" fmla="*/ 5159690 w 6634280"/>
              <a:gd name="connsiteY3189" fmla="*/ 584893 h 1738203"/>
              <a:gd name="connsiteX3190" fmla="*/ 5167928 w 6634280"/>
              <a:gd name="connsiteY3190" fmla="*/ 587639 h 1738203"/>
              <a:gd name="connsiteX3191" fmla="*/ 5170674 w 6634280"/>
              <a:gd name="connsiteY3191" fmla="*/ 593131 h 1738203"/>
              <a:gd name="connsiteX3192" fmla="*/ 5178912 w 6634280"/>
              <a:gd name="connsiteY3192" fmla="*/ 593131 h 1738203"/>
              <a:gd name="connsiteX3193" fmla="*/ 5184404 w 6634280"/>
              <a:gd name="connsiteY3193" fmla="*/ 593131 h 1738203"/>
              <a:gd name="connsiteX3194" fmla="*/ 5187150 w 6634280"/>
              <a:gd name="connsiteY3194" fmla="*/ 593131 h 1738203"/>
              <a:gd name="connsiteX3195" fmla="*/ 5189896 w 6634280"/>
              <a:gd name="connsiteY3195" fmla="*/ 587639 h 1738203"/>
              <a:gd name="connsiteX3196" fmla="*/ 5187150 w 6634280"/>
              <a:gd name="connsiteY3196" fmla="*/ 582147 h 1738203"/>
              <a:gd name="connsiteX3197" fmla="*/ 5184404 w 6634280"/>
              <a:gd name="connsiteY3197" fmla="*/ 579401 h 1738203"/>
              <a:gd name="connsiteX3198" fmla="*/ 5178912 w 6634280"/>
              <a:gd name="connsiteY3198" fmla="*/ 576655 h 1738203"/>
              <a:gd name="connsiteX3199" fmla="*/ 5176166 w 6634280"/>
              <a:gd name="connsiteY3199" fmla="*/ 573909 h 1738203"/>
              <a:gd name="connsiteX3200" fmla="*/ 5176166 w 6634280"/>
              <a:gd name="connsiteY3200" fmla="*/ 568417 h 1738203"/>
              <a:gd name="connsiteX3201" fmla="*/ 1425162 w 6634280"/>
              <a:gd name="connsiteY3201" fmla="*/ 565671 h 1738203"/>
              <a:gd name="connsiteX3202" fmla="*/ 1425162 w 6634280"/>
              <a:gd name="connsiteY3202" fmla="*/ 573909 h 1738203"/>
              <a:gd name="connsiteX3203" fmla="*/ 1430655 w 6634280"/>
              <a:gd name="connsiteY3203" fmla="*/ 573909 h 1738203"/>
              <a:gd name="connsiteX3204" fmla="*/ 1430655 w 6634280"/>
              <a:gd name="connsiteY3204" fmla="*/ 565671 h 1738203"/>
              <a:gd name="connsiteX3205" fmla="*/ 1427907 w 6634280"/>
              <a:gd name="connsiteY3205" fmla="*/ 565671 h 1738203"/>
              <a:gd name="connsiteX3206" fmla="*/ 1356512 w 6634280"/>
              <a:gd name="connsiteY3206" fmla="*/ 562925 h 1738203"/>
              <a:gd name="connsiteX3207" fmla="*/ 1356512 w 6634280"/>
              <a:gd name="connsiteY3207" fmla="*/ 571163 h 1738203"/>
              <a:gd name="connsiteX3208" fmla="*/ 1362005 w 6634280"/>
              <a:gd name="connsiteY3208" fmla="*/ 568417 h 1738203"/>
              <a:gd name="connsiteX3209" fmla="*/ 1362005 w 6634280"/>
              <a:gd name="connsiteY3209" fmla="*/ 562925 h 1738203"/>
              <a:gd name="connsiteX3210" fmla="*/ 760635 w 6634280"/>
              <a:gd name="connsiteY3210" fmla="*/ 562925 h 1738203"/>
              <a:gd name="connsiteX3211" fmla="*/ 755144 w 6634280"/>
              <a:gd name="connsiteY3211" fmla="*/ 565671 h 1738203"/>
              <a:gd name="connsiteX3212" fmla="*/ 755144 w 6634280"/>
              <a:gd name="connsiteY3212" fmla="*/ 571163 h 1738203"/>
              <a:gd name="connsiteX3213" fmla="*/ 760635 w 6634280"/>
              <a:gd name="connsiteY3213" fmla="*/ 571163 h 1738203"/>
              <a:gd name="connsiteX3214" fmla="*/ 5700648 w 6634280"/>
              <a:gd name="connsiteY3214" fmla="*/ 560179 h 1738203"/>
              <a:gd name="connsiteX3215" fmla="*/ 5700648 w 6634280"/>
              <a:gd name="connsiteY3215" fmla="*/ 568417 h 1738203"/>
              <a:gd name="connsiteX3216" fmla="*/ 5703394 w 6634280"/>
              <a:gd name="connsiteY3216" fmla="*/ 571163 h 1738203"/>
              <a:gd name="connsiteX3217" fmla="*/ 5706140 w 6634280"/>
              <a:gd name="connsiteY3217" fmla="*/ 568417 h 1738203"/>
              <a:gd name="connsiteX3218" fmla="*/ 5706140 w 6634280"/>
              <a:gd name="connsiteY3218" fmla="*/ 562925 h 1738203"/>
              <a:gd name="connsiteX3219" fmla="*/ 5703394 w 6634280"/>
              <a:gd name="connsiteY3219" fmla="*/ 562925 h 1738203"/>
              <a:gd name="connsiteX3220" fmla="*/ 5599047 w 6634280"/>
              <a:gd name="connsiteY3220" fmla="*/ 560179 h 1738203"/>
              <a:gd name="connsiteX3221" fmla="*/ 5599047 w 6634280"/>
              <a:gd name="connsiteY3221" fmla="*/ 565671 h 1738203"/>
              <a:gd name="connsiteX3222" fmla="*/ 5604539 w 6634280"/>
              <a:gd name="connsiteY3222" fmla="*/ 565671 h 1738203"/>
              <a:gd name="connsiteX3223" fmla="*/ 5604539 w 6634280"/>
              <a:gd name="connsiteY3223" fmla="*/ 560179 h 1738203"/>
              <a:gd name="connsiteX3224" fmla="*/ 1460859 w 6634280"/>
              <a:gd name="connsiteY3224" fmla="*/ 557433 h 1738203"/>
              <a:gd name="connsiteX3225" fmla="*/ 1460859 w 6634280"/>
              <a:gd name="connsiteY3225" fmla="*/ 562925 h 1738203"/>
              <a:gd name="connsiteX3226" fmla="*/ 1469098 w 6634280"/>
              <a:gd name="connsiteY3226" fmla="*/ 562925 h 1738203"/>
              <a:gd name="connsiteX3227" fmla="*/ 1466353 w 6634280"/>
              <a:gd name="connsiteY3227" fmla="*/ 560179 h 1738203"/>
              <a:gd name="connsiteX3228" fmla="*/ 727684 w 6634280"/>
              <a:gd name="connsiteY3228" fmla="*/ 557433 h 1738203"/>
              <a:gd name="connsiteX3229" fmla="*/ 724938 w 6634280"/>
              <a:gd name="connsiteY3229" fmla="*/ 560179 h 1738203"/>
              <a:gd name="connsiteX3230" fmla="*/ 733176 w 6634280"/>
              <a:gd name="connsiteY3230" fmla="*/ 562925 h 1738203"/>
              <a:gd name="connsiteX3231" fmla="*/ 735922 w 6634280"/>
              <a:gd name="connsiteY3231" fmla="*/ 565671 h 1738203"/>
              <a:gd name="connsiteX3232" fmla="*/ 733176 w 6634280"/>
              <a:gd name="connsiteY3232" fmla="*/ 560179 h 1738203"/>
              <a:gd name="connsiteX3233" fmla="*/ 730430 w 6634280"/>
              <a:gd name="connsiteY3233" fmla="*/ 557433 h 1738203"/>
              <a:gd name="connsiteX3234" fmla="*/ 5637490 w 6634280"/>
              <a:gd name="connsiteY3234" fmla="*/ 551941 h 1738203"/>
              <a:gd name="connsiteX3235" fmla="*/ 5637490 w 6634280"/>
              <a:gd name="connsiteY3235" fmla="*/ 554687 h 1738203"/>
              <a:gd name="connsiteX3236" fmla="*/ 5640236 w 6634280"/>
              <a:gd name="connsiteY3236" fmla="*/ 557433 h 1738203"/>
              <a:gd name="connsiteX3237" fmla="*/ 5645728 w 6634280"/>
              <a:gd name="connsiteY3237" fmla="*/ 554687 h 1738203"/>
              <a:gd name="connsiteX3238" fmla="*/ 5651220 w 6634280"/>
              <a:gd name="connsiteY3238" fmla="*/ 557433 h 1738203"/>
              <a:gd name="connsiteX3239" fmla="*/ 5651220 w 6634280"/>
              <a:gd name="connsiteY3239" fmla="*/ 551941 h 1738203"/>
              <a:gd name="connsiteX3240" fmla="*/ 5645728 w 6634280"/>
              <a:gd name="connsiteY3240" fmla="*/ 551941 h 1738203"/>
              <a:gd name="connsiteX3241" fmla="*/ 5642982 w 6634280"/>
              <a:gd name="connsiteY3241" fmla="*/ 551941 h 1738203"/>
              <a:gd name="connsiteX3242" fmla="*/ 5115755 w 6634280"/>
              <a:gd name="connsiteY3242" fmla="*/ 551941 h 1738203"/>
              <a:gd name="connsiteX3243" fmla="*/ 5113009 w 6634280"/>
              <a:gd name="connsiteY3243" fmla="*/ 557433 h 1738203"/>
              <a:gd name="connsiteX3244" fmla="*/ 5110263 w 6634280"/>
              <a:gd name="connsiteY3244" fmla="*/ 562925 h 1738203"/>
              <a:gd name="connsiteX3245" fmla="*/ 5107517 w 6634280"/>
              <a:gd name="connsiteY3245" fmla="*/ 571163 h 1738203"/>
              <a:gd name="connsiteX3246" fmla="*/ 5107517 w 6634280"/>
              <a:gd name="connsiteY3246" fmla="*/ 579401 h 1738203"/>
              <a:gd name="connsiteX3247" fmla="*/ 5104771 w 6634280"/>
              <a:gd name="connsiteY3247" fmla="*/ 582147 h 1738203"/>
              <a:gd name="connsiteX3248" fmla="*/ 5102025 w 6634280"/>
              <a:gd name="connsiteY3248" fmla="*/ 584893 h 1738203"/>
              <a:gd name="connsiteX3249" fmla="*/ 5102025 w 6634280"/>
              <a:gd name="connsiteY3249" fmla="*/ 590385 h 1738203"/>
              <a:gd name="connsiteX3250" fmla="*/ 5096533 w 6634280"/>
              <a:gd name="connsiteY3250" fmla="*/ 593131 h 1738203"/>
              <a:gd name="connsiteX3251" fmla="*/ 5102025 w 6634280"/>
              <a:gd name="connsiteY3251" fmla="*/ 595877 h 1738203"/>
              <a:gd name="connsiteX3252" fmla="*/ 5102025 w 6634280"/>
              <a:gd name="connsiteY3252" fmla="*/ 604115 h 1738203"/>
              <a:gd name="connsiteX3253" fmla="*/ 5115755 w 6634280"/>
              <a:gd name="connsiteY3253" fmla="*/ 606861 h 1738203"/>
              <a:gd name="connsiteX3254" fmla="*/ 5123993 w 6634280"/>
              <a:gd name="connsiteY3254" fmla="*/ 606861 h 1738203"/>
              <a:gd name="connsiteX3255" fmla="*/ 5129485 w 6634280"/>
              <a:gd name="connsiteY3255" fmla="*/ 604115 h 1738203"/>
              <a:gd name="connsiteX3256" fmla="*/ 5129485 w 6634280"/>
              <a:gd name="connsiteY3256" fmla="*/ 593131 h 1738203"/>
              <a:gd name="connsiteX3257" fmla="*/ 5129485 w 6634280"/>
              <a:gd name="connsiteY3257" fmla="*/ 587639 h 1738203"/>
              <a:gd name="connsiteX3258" fmla="*/ 5132230 w 6634280"/>
              <a:gd name="connsiteY3258" fmla="*/ 587639 h 1738203"/>
              <a:gd name="connsiteX3259" fmla="*/ 5137722 w 6634280"/>
              <a:gd name="connsiteY3259" fmla="*/ 587639 h 1738203"/>
              <a:gd name="connsiteX3260" fmla="*/ 5143214 w 6634280"/>
              <a:gd name="connsiteY3260" fmla="*/ 582147 h 1738203"/>
              <a:gd name="connsiteX3261" fmla="*/ 5143214 w 6634280"/>
              <a:gd name="connsiteY3261" fmla="*/ 576655 h 1738203"/>
              <a:gd name="connsiteX3262" fmla="*/ 5140468 w 6634280"/>
              <a:gd name="connsiteY3262" fmla="*/ 576655 h 1738203"/>
              <a:gd name="connsiteX3263" fmla="*/ 5137722 w 6634280"/>
              <a:gd name="connsiteY3263" fmla="*/ 579401 h 1738203"/>
              <a:gd name="connsiteX3264" fmla="*/ 5134976 w 6634280"/>
              <a:gd name="connsiteY3264" fmla="*/ 579401 h 1738203"/>
              <a:gd name="connsiteX3265" fmla="*/ 5132230 w 6634280"/>
              <a:gd name="connsiteY3265" fmla="*/ 579401 h 1738203"/>
              <a:gd name="connsiteX3266" fmla="*/ 5126739 w 6634280"/>
              <a:gd name="connsiteY3266" fmla="*/ 584893 h 1738203"/>
              <a:gd name="connsiteX3267" fmla="*/ 5118501 w 6634280"/>
              <a:gd name="connsiteY3267" fmla="*/ 584893 h 1738203"/>
              <a:gd name="connsiteX3268" fmla="*/ 5118501 w 6634280"/>
              <a:gd name="connsiteY3268" fmla="*/ 582147 h 1738203"/>
              <a:gd name="connsiteX3269" fmla="*/ 5115755 w 6634280"/>
              <a:gd name="connsiteY3269" fmla="*/ 582147 h 1738203"/>
              <a:gd name="connsiteX3270" fmla="*/ 5115755 w 6634280"/>
              <a:gd name="connsiteY3270" fmla="*/ 579401 h 1738203"/>
              <a:gd name="connsiteX3271" fmla="*/ 5115755 w 6634280"/>
              <a:gd name="connsiteY3271" fmla="*/ 576655 h 1738203"/>
              <a:gd name="connsiteX3272" fmla="*/ 5118501 w 6634280"/>
              <a:gd name="connsiteY3272" fmla="*/ 579401 h 1738203"/>
              <a:gd name="connsiteX3273" fmla="*/ 5121247 w 6634280"/>
              <a:gd name="connsiteY3273" fmla="*/ 579401 h 1738203"/>
              <a:gd name="connsiteX3274" fmla="*/ 5132230 w 6634280"/>
              <a:gd name="connsiteY3274" fmla="*/ 576655 h 1738203"/>
              <a:gd name="connsiteX3275" fmla="*/ 5137722 w 6634280"/>
              <a:gd name="connsiteY3275" fmla="*/ 571163 h 1738203"/>
              <a:gd name="connsiteX3276" fmla="*/ 5137722 w 6634280"/>
              <a:gd name="connsiteY3276" fmla="*/ 562925 h 1738203"/>
              <a:gd name="connsiteX3277" fmla="*/ 5132230 w 6634280"/>
              <a:gd name="connsiteY3277" fmla="*/ 560179 h 1738203"/>
              <a:gd name="connsiteX3278" fmla="*/ 5132230 w 6634280"/>
              <a:gd name="connsiteY3278" fmla="*/ 554687 h 1738203"/>
              <a:gd name="connsiteX3279" fmla="*/ 5126739 w 6634280"/>
              <a:gd name="connsiteY3279" fmla="*/ 554687 h 1738203"/>
              <a:gd name="connsiteX3280" fmla="*/ 5123993 w 6634280"/>
              <a:gd name="connsiteY3280" fmla="*/ 554687 h 1738203"/>
              <a:gd name="connsiteX3281" fmla="*/ 5121247 w 6634280"/>
              <a:gd name="connsiteY3281" fmla="*/ 551941 h 1738203"/>
              <a:gd name="connsiteX3282" fmla="*/ 1323562 w 6634280"/>
              <a:gd name="connsiteY3282" fmla="*/ 549195 h 1738203"/>
              <a:gd name="connsiteX3283" fmla="*/ 1323562 w 6634280"/>
              <a:gd name="connsiteY3283" fmla="*/ 554687 h 1738203"/>
              <a:gd name="connsiteX3284" fmla="*/ 1329053 w 6634280"/>
              <a:gd name="connsiteY3284" fmla="*/ 554687 h 1738203"/>
              <a:gd name="connsiteX3285" fmla="*/ 1329053 w 6634280"/>
              <a:gd name="connsiteY3285" fmla="*/ 549195 h 1738203"/>
              <a:gd name="connsiteX3286" fmla="*/ 1515779 w 6634280"/>
              <a:gd name="connsiteY3286" fmla="*/ 546449 h 1738203"/>
              <a:gd name="connsiteX3287" fmla="*/ 1510287 w 6634280"/>
              <a:gd name="connsiteY3287" fmla="*/ 549195 h 1738203"/>
              <a:gd name="connsiteX3288" fmla="*/ 1504796 w 6634280"/>
              <a:gd name="connsiteY3288" fmla="*/ 549195 h 1738203"/>
              <a:gd name="connsiteX3289" fmla="*/ 1491065 w 6634280"/>
              <a:gd name="connsiteY3289" fmla="*/ 551941 h 1738203"/>
              <a:gd name="connsiteX3290" fmla="*/ 1491065 w 6634280"/>
              <a:gd name="connsiteY3290" fmla="*/ 560179 h 1738203"/>
              <a:gd name="connsiteX3291" fmla="*/ 1502050 w 6634280"/>
              <a:gd name="connsiteY3291" fmla="*/ 557433 h 1738203"/>
              <a:gd name="connsiteX3292" fmla="*/ 1510287 w 6634280"/>
              <a:gd name="connsiteY3292" fmla="*/ 554687 h 1738203"/>
              <a:gd name="connsiteX3293" fmla="*/ 1513033 w 6634280"/>
              <a:gd name="connsiteY3293" fmla="*/ 560179 h 1738203"/>
              <a:gd name="connsiteX3294" fmla="*/ 1524017 w 6634280"/>
              <a:gd name="connsiteY3294" fmla="*/ 560179 h 1738203"/>
              <a:gd name="connsiteX3295" fmla="*/ 1524017 w 6634280"/>
              <a:gd name="connsiteY3295" fmla="*/ 554687 h 1738203"/>
              <a:gd name="connsiteX3296" fmla="*/ 1526763 w 6634280"/>
              <a:gd name="connsiteY3296" fmla="*/ 551941 h 1738203"/>
              <a:gd name="connsiteX3297" fmla="*/ 1529509 w 6634280"/>
              <a:gd name="connsiteY3297" fmla="*/ 549195 h 1738203"/>
              <a:gd name="connsiteX3298" fmla="*/ 1521272 w 6634280"/>
              <a:gd name="connsiteY3298" fmla="*/ 549195 h 1738203"/>
              <a:gd name="connsiteX3299" fmla="*/ 5678680 w 6634280"/>
              <a:gd name="connsiteY3299" fmla="*/ 546449 h 1738203"/>
              <a:gd name="connsiteX3300" fmla="*/ 5675934 w 6634280"/>
              <a:gd name="connsiteY3300" fmla="*/ 549195 h 1738203"/>
              <a:gd name="connsiteX3301" fmla="*/ 5673188 w 6634280"/>
              <a:gd name="connsiteY3301" fmla="*/ 549195 h 1738203"/>
              <a:gd name="connsiteX3302" fmla="*/ 5673188 w 6634280"/>
              <a:gd name="connsiteY3302" fmla="*/ 551941 h 1738203"/>
              <a:gd name="connsiteX3303" fmla="*/ 5678680 w 6634280"/>
              <a:gd name="connsiteY3303" fmla="*/ 554687 h 1738203"/>
              <a:gd name="connsiteX3304" fmla="*/ 5684172 w 6634280"/>
              <a:gd name="connsiteY3304" fmla="*/ 557433 h 1738203"/>
              <a:gd name="connsiteX3305" fmla="*/ 5681426 w 6634280"/>
              <a:gd name="connsiteY3305" fmla="*/ 560179 h 1738203"/>
              <a:gd name="connsiteX3306" fmla="*/ 5681426 w 6634280"/>
              <a:gd name="connsiteY3306" fmla="*/ 562925 h 1738203"/>
              <a:gd name="connsiteX3307" fmla="*/ 5684172 w 6634280"/>
              <a:gd name="connsiteY3307" fmla="*/ 560179 h 1738203"/>
              <a:gd name="connsiteX3308" fmla="*/ 5684172 w 6634280"/>
              <a:gd name="connsiteY3308" fmla="*/ 557433 h 1738203"/>
              <a:gd name="connsiteX3309" fmla="*/ 5684172 w 6634280"/>
              <a:gd name="connsiteY3309" fmla="*/ 554687 h 1738203"/>
              <a:gd name="connsiteX3310" fmla="*/ 5684172 w 6634280"/>
              <a:gd name="connsiteY3310" fmla="*/ 549195 h 1738203"/>
              <a:gd name="connsiteX3311" fmla="*/ 1298847 w 6634280"/>
              <a:gd name="connsiteY3311" fmla="*/ 543703 h 1738203"/>
              <a:gd name="connsiteX3312" fmla="*/ 1296101 w 6634280"/>
              <a:gd name="connsiteY3312" fmla="*/ 546449 h 1738203"/>
              <a:gd name="connsiteX3313" fmla="*/ 1296101 w 6634280"/>
              <a:gd name="connsiteY3313" fmla="*/ 549195 h 1738203"/>
              <a:gd name="connsiteX3314" fmla="*/ 1298847 w 6634280"/>
              <a:gd name="connsiteY3314" fmla="*/ 551941 h 1738203"/>
              <a:gd name="connsiteX3315" fmla="*/ 1304341 w 6634280"/>
              <a:gd name="connsiteY3315" fmla="*/ 551941 h 1738203"/>
              <a:gd name="connsiteX3316" fmla="*/ 1304341 w 6634280"/>
              <a:gd name="connsiteY3316" fmla="*/ 546449 h 1738203"/>
              <a:gd name="connsiteX3317" fmla="*/ 1301593 w 6634280"/>
              <a:gd name="connsiteY3317" fmla="*/ 543703 h 1738203"/>
              <a:gd name="connsiteX3318" fmla="*/ 1394958 w 6634280"/>
              <a:gd name="connsiteY3318" fmla="*/ 540957 h 1738203"/>
              <a:gd name="connsiteX3319" fmla="*/ 1397703 w 6634280"/>
              <a:gd name="connsiteY3319" fmla="*/ 543703 h 1738203"/>
              <a:gd name="connsiteX3320" fmla="*/ 1394958 w 6634280"/>
              <a:gd name="connsiteY3320" fmla="*/ 546449 h 1738203"/>
              <a:gd name="connsiteX3321" fmla="*/ 1394958 w 6634280"/>
              <a:gd name="connsiteY3321" fmla="*/ 549195 h 1738203"/>
              <a:gd name="connsiteX3322" fmla="*/ 1403194 w 6634280"/>
              <a:gd name="connsiteY3322" fmla="*/ 543703 h 1738203"/>
              <a:gd name="connsiteX3323" fmla="*/ 1403194 w 6634280"/>
              <a:gd name="connsiteY3323" fmla="*/ 549195 h 1738203"/>
              <a:gd name="connsiteX3324" fmla="*/ 1408686 w 6634280"/>
              <a:gd name="connsiteY3324" fmla="*/ 549195 h 1738203"/>
              <a:gd name="connsiteX3325" fmla="*/ 1411434 w 6634280"/>
              <a:gd name="connsiteY3325" fmla="*/ 546449 h 1738203"/>
              <a:gd name="connsiteX3326" fmla="*/ 1414179 w 6634280"/>
              <a:gd name="connsiteY3326" fmla="*/ 549195 h 1738203"/>
              <a:gd name="connsiteX3327" fmla="*/ 1414179 w 6634280"/>
              <a:gd name="connsiteY3327" fmla="*/ 540957 h 1738203"/>
              <a:gd name="connsiteX3328" fmla="*/ 5209118 w 6634280"/>
              <a:gd name="connsiteY3328" fmla="*/ 538211 h 1738203"/>
              <a:gd name="connsiteX3329" fmla="*/ 5200880 w 6634280"/>
              <a:gd name="connsiteY3329" fmla="*/ 546449 h 1738203"/>
              <a:gd name="connsiteX3330" fmla="*/ 5203626 w 6634280"/>
              <a:gd name="connsiteY3330" fmla="*/ 549195 h 1738203"/>
              <a:gd name="connsiteX3331" fmla="*/ 5206372 w 6634280"/>
              <a:gd name="connsiteY3331" fmla="*/ 549195 h 1738203"/>
              <a:gd name="connsiteX3332" fmla="*/ 5214610 w 6634280"/>
              <a:gd name="connsiteY3332" fmla="*/ 549195 h 1738203"/>
              <a:gd name="connsiteX3333" fmla="*/ 5220102 w 6634280"/>
              <a:gd name="connsiteY3333" fmla="*/ 540957 h 1738203"/>
              <a:gd name="connsiteX3334" fmla="*/ 5214610 w 6634280"/>
              <a:gd name="connsiteY3334" fmla="*/ 538211 h 1738203"/>
              <a:gd name="connsiteX3335" fmla="*/ 840269 w 6634280"/>
              <a:gd name="connsiteY3335" fmla="*/ 535465 h 1738203"/>
              <a:gd name="connsiteX3336" fmla="*/ 837523 w 6634280"/>
              <a:gd name="connsiteY3336" fmla="*/ 540957 h 1738203"/>
              <a:gd name="connsiteX3337" fmla="*/ 840269 w 6634280"/>
              <a:gd name="connsiteY3337" fmla="*/ 540957 h 1738203"/>
              <a:gd name="connsiteX3338" fmla="*/ 843015 w 6634280"/>
              <a:gd name="connsiteY3338" fmla="*/ 540957 h 1738203"/>
              <a:gd name="connsiteX3339" fmla="*/ 845761 w 6634280"/>
              <a:gd name="connsiteY3339" fmla="*/ 538211 h 1738203"/>
              <a:gd name="connsiteX3340" fmla="*/ 845761 w 6634280"/>
              <a:gd name="connsiteY3340" fmla="*/ 535465 h 1738203"/>
              <a:gd name="connsiteX3341" fmla="*/ 5733600 w 6634280"/>
              <a:gd name="connsiteY3341" fmla="*/ 532719 h 1738203"/>
              <a:gd name="connsiteX3342" fmla="*/ 5730854 w 6634280"/>
              <a:gd name="connsiteY3342" fmla="*/ 535465 h 1738203"/>
              <a:gd name="connsiteX3343" fmla="*/ 5728108 w 6634280"/>
              <a:gd name="connsiteY3343" fmla="*/ 535465 h 1738203"/>
              <a:gd name="connsiteX3344" fmla="*/ 5722616 w 6634280"/>
              <a:gd name="connsiteY3344" fmla="*/ 535465 h 1738203"/>
              <a:gd name="connsiteX3345" fmla="*/ 5722616 w 6634280"/>
              <a:gd name="connsiteY3345" fmla="*/ 540957 h 1738203"/>
              <a:gd name="connsiteX3346" fmla="*/ 5730854 w 6634280"/>
              <a:gd name="connsiteY3346" fmla="*/ 540957 h 1738203"/>
              <a:gd name="connsiteX3347" fmla="*/ 5739091 w 6634280"/>
              <a:gd name="connsiteY3347" fmla="*/ 540957 h 1738203"/>
              <a:gd name="connsiteX3348" fmla="*/ 5739091 w 6634280"/>
              <a:gd name="connsiteY3348" fmla="*/ 532719 h 1738203"/>
              <a:gd name="connsiteX3349" fmla="*/ 5629252 w 6634280"/>
              <a:gd name="connsiteY3349" fmla="*/ 532719 h 1738203"/>
              <a:gd name="connsiteX3350" fmla="*/ 5626506 w 6634280"/>
              <a:gd name="connsiteY3350" fmla="*/ 535465 h 1738203"/>
              <a:gd name="connsiteX3351" fmla="*/ 5623760 w 6634280"/>
              <a:gd name="connsiteY3351" fmla="*/ 538211 h 1738203"/>
              <a:gd name="connsiteX3352" fmla="*/ 5618268 w 6634280"/>
              <a:gd name="connsiteY3352" fmla="*/ 540957 h 1738203"/>
              <a:gd name="connsiteX3353" fmla="*/ 5618268 w 6634280"/>
              <a:gd name="connsiteY3353" fmla="*/ 546449 h 1738203"/>
              <a:gd name="connsiteX3354" fmla="*/ 5626506 w 6634280"/>
              <a:gd name="connsiteY3354" fmla="*/ 549195 h 1738203"/>
              <a:gd name="connsiteX3355" fmla="*/ 5629252 w 6634280"/>
              <a:gd name="connsiteY3355" fmla="*/ 551941 h 1738203"/>
              <a:gd name="connsiteX3356" fmla="*/ 5631998 w 6634280"/>
              <a:gd name="connsiteY3356" fmla="*/ 551941 h 1738203"/>
              <a:gd name="connsiteX3357" fmla="*/ 5634744 w 6634280"/>
              <a:gd name="connsiteY3357" fmla="*/ 549195 h 1738203"/>
              <a:gd name="connsiteX3358" fmla="*/ 5634744 w 6634280"/>
              <a:gd name="connsiteY3358" fmla="*/ 546449 h 1738203"/>
              <a:gd name="connsiteX3359" fmla="*/ 5637490 w 6634280"/>
              <a:gd name="connsiteY3359" fmla="*/ 543703 h 1738203"/>
              <a:gd name="connsiteX3360" fmla="*/ 5637490 w 6634280"/>
              <a:gd name="connsiteY3360" fmla="*/ 538211 h 1738203"/>
              <a:gd name="connsiteX3361" fmla="*/ 5634744 w 6634280"/>
              <a:gd name="connsiteY3361" fmla="*/ 538211 h 1738203"/>
              <a:gd name="connsiteX3362" fmla="*/ 5631998 w 6634280"/>
              <a:gd name="connsiteY3362" fmla="*/ 532719 h 1738203"/>
              <a:gd name="connsiteX3363" fmla="*/ 5604539 w 6634280"/>
              <a:gd name="connsiteY3363" fmla="*/ 532719 h 1738203"/>
              <a:gd name="connsiteX3364" fmla="*/ 5599047 w 6634280"/>
              <a:gd name="connsiteY3364" fmla="*/ 538211 h 1738203"/>
              <a:gd name="connsiteX3365" fmla="*/ 5593555 w 6634280"/>
              <a:gd name="connsiteY3365" fmla="*/ 546449 h 1738203"/>
              <a:gd name="connsiteX3366" fmla="*/ 5590809 w 6634280"/>
              <a:gd name="connsiteY3366" fmla="*/ 546449 h 1738203"/>
              <a:gd name="connsiteX3367" fmla="*/ 5588063 w 6634280"/>
              <a:gd name="connsiteY3367" fmla="*/ 543703 h 1738203"/>
              <a:gd name="connsiteX3368" fmla="*/ 5588063 w 6634280"/>
              <a:gd name="connsiteY3368" fmla="*/ 546449 h 1738203"/>
              <a:gd name="connsiteX3369" fmla="*/ 5588063 w 6634280"/>
              <a:gd name="connsiteY3369" fmla="*/ 549195 h 1738203"/>
              <a:gd name="connsiteX3370" fmla="*/ 5588063 w 6634280"/>
              <a:gd name="connsiteY3370" fmla="*/ 551941 h 1738203"/>
              <a:gd name="connsiteX3371" fmla="*/ 5593555 w 6634280"/>
              <a:gd name="connsiteY3371" fmla="*/ 549195 h 1738203"/>
              <a:gd name="connsiteX3372" fmla="*/ 5601793 w 6634280"/>
              <a:gd name="connsiteY3372" fmla="*/ 549195 h 1738203"/>
              <a:gd name="connsiteX3373" fmla="*/ 5601793 w 6634280"/>
              <a:gd name="connsiteY3373" fmla="*/ 543703 h 1738203"/>
              <a:gd name="connsiteX3374" fmla="*/ 5601793 w 6634280"/>
              <a:gd name="connsiteY3374" fmla="*/ 538211 h 1738203"/>
              <a:gd name="connsiteX3375" fmla="*/ 604115 w 6634280"/>
              <a:gd name="connsiteY3375" fmla="*/ 532719 h 1738203"/>
              <a:gd name="connsiteX3376" fmla="*/ 601369 w 6634280"/>
              <a:gd name="connsiteY3376" fmla="*/ 535465 h 1738203"/>
              <a:gd name="connsiteX3377" fmla="*/ 604115 w 6634280"/>
              <a:gd name="connsiteY3377" fmla="*/ 538211 h 1738203"/>
              <a:gd name="connsiteX3378" fmla="*/ 606861 w 6634280"/>
              <a:gd name="connsiteY3378" fmla="*/ 538211 h 1738203"/>
              <a:gd name="connsiteX3379" fmla="*/ 609607 w 6634280"/>
              <a:gd name="connsiteY3379" fmla="*/ 538211 h 1738203"/>
              <a:gd name="connsiteX3380" fmla="*/ 609607 w 6634280"/>
              <a:gd name="connsiteY3380" fmla="*/ 532719 h 1738203"/>
              <a:gd name="connsiteX3381" fmla="*/ 919902 w 6634280"/>
              <a:gd name="connsiteY3381" fmla="*/ 529974 h 1738203"/>
              <a:gd name="connsiteX3382" fmla="*/ 917156 w 6634280"/>
              <a:gd name="connsiteY3382" fmla="*/ 532719 h 1738203"/>
              <a:gd name="connsiteX3383" fmla="*/ 919902 w 6634280"/>
              <a:gd name="connsiteY3383" fmla="*/ 535465 h 1738203"/>
              <a:gd name="connsiteX3384" fmla="*/ 925395 w 6634280"/>
              <a:gd name="connsiteY3384" fmla="*/ 535465 h 1738203"/>
              <a:gd name="connsiteX3385" fmla="*/ 925395 w 6634280"/>
              <a:gd name="connsiteY3385" fmla="*/ 529974 h 1738203"/>
              <a:gd name="connsiteX3386" fmla="*/ 1469098 w 6634280"/>
              <a:gd name="connsiteY3386" fmla="*/ 527228 h 1738203"/>
              <a:gd name="connsiteX3387" fmla="*/ 1469098 w 6634280"/>
              <a:gd name="connsiteY3387" fmla="*/ 532719 h 1738203"/>
              <a:gd name="connsiteX3388" fmla="*/ 1469098 w 6634280"/>
              <a:gd name="connsiteY3388" fmla="*/ 538211 h 1738203"/>
              <a:gd name="connsiteX3389" fmla="*/ 1471844 w 6634280"/>
              <a:gd name="connsiteY3389" fmla="*/ 535465 h 1738203"/>
              <a:gd name="connsiteX3390" fmla="*/ 1474589 w 6634280"/>
              <a:gd name="connsiteY3390" fmla="*/ 535465 h 1738203"/>
              <a:gd name="connsiteX3391" fmla="*/ 1477335 w 6634280"/>
              <a:gd name="connsiteY3391" fmla="*/ 535465 h 1738203"/>
              <a:gd name="connsiteX3392" fmla="*/ 1477335 w 6634280"/>
              <a:gd name="connsiteY3392" fmla="*/ 527228 h 1738203"/>
              <a:gd name="connsiteX3393" fmla="*/ 5074565 w 6634280"/>
              <a:gd name="connsiteY3393" fmla="*/ 527227 h 1738203"/>
              <a:gd name="connsiteX3394" fmla="*/ 5074565 w 6634280"/>
              <a:gd name="connsiteY3394" fmla="*/ 538211 h 1738203"/>
              <a:gd name="connsiteX3395" fmla="*/ 5077311 w 6634280"/>
              <a:gd name="connsiteY3395" fmla="*/ 540957 h 1738203"/>
              <a:gd name="connsiteX3396" fmla="*/ 5077311 w 6634280"/>
              <a:gd name="connsiteY3396" fmla="*/ 546449 h 1738203"/>
              <a:gd name="connsiteX3397" fmla="*/ 5069073 w 6634280"/>
              <a:gd name="connsiteY3397" fmla="*/ 546449 h 1738203"/>
              <a:gd name="connsiteX3398" fmla="*/ 5060835 w 6634280"/>
              <a:gd name="connsiteY3398" fmla="*/ 546449 h 1738203"/>
              <a:gd name="connsiteX3399" fmla="*/ 5060835 w 6634280"/>
              <a:gd name="connsiteY3399" fmla="*/ 529973 h 1738203"/>
              <a:gd name="connsiteX3400" fmla="*/ 5832455 w 6634280"/>
              <a:gd name="connsiteY3400" fmla="*/ 524481 h 1738203"/>
              <a:gd name="connsiteX3401" fmla="*/ 5829709 w 6634280"/>
              <a:gd name="connsiteY3401" fmla="*/ 527227 h 1738203"/>
              <a:gd name="connsiteX3402" fmla="*/ 5826963 w 6634280"/>
              <a:gd name="connsiteY3402" fmla="*/ 527227 h 1738203"/>
              <a:gd name="connsiteX3403" fmla="*/ 5821471 w 6634280"/>
              <a:gd name="connsiteY3403" fmla="*/ 527227 h 1738203"/>
              <a:gd name="connsiteX3404" fmla="*/ 5824217 w 6634280"/>
              <a:gd name="connsiteY3404" fmla="*/ 532719 h 1738203"/>
              <a:gd name="connsiteX3405" fmla="*/ 5826963 w 6634280"/>
              <a:gd name="connsiteY3405" fmla="*/ 535465 h 1738203"/>
              <a:gd name="connsiteX3406" fmla="*/ 5826963 w 6634280"/>
              <a:gd name="connsiteY3406" fmla="*/ 529973 h 1738203"/>
              <a:gd name="connsiteX3407" fmla="*/ 5829709 w 6634280"/>
              <a:gd name="connsiteY3407" fmla="*/ 529973 h 1738203"/>
              <a:gd name="connsiteX3408" fmla="*/ 5832455 w 6634280"/>
              <a:gd name="connsiteY3408" fmla="*/ 527227 h 1738203"/>
              <a:gd name="connsiteX3409" fmla="*/ 5835201 w 6634280"/>
              <a:gd name="connsiteY3409" fmla="*/ 524481 h 1738203"/>
              <a:gd name="connsiteX3410" fmla="*/ 1518526 w 6634280"/>
              <a:gd name="connsiteY3410" fmla="*/ 521736 h 1738203"/>
              <a:gd name="connsiteX3411" fmla="*/ 1518526 w 6634280"/>
              <a:gd name="connsiteY3411" fmla="*/ 524482 h 1738203"/>
              <a:gd name="connsiteX3412" fmla="*/ 1524017 w 6634280"/>
              <a:gd name="connsiteY3412" fmla="*/ 524482 h 1738203"/>
              <a:gd name="connsiteX3413" fmla="*/ 1526763 w 6634280"/>
              <a:gd name="connsiteY3413" fmla="*/ 527228 h 1738203"/>
              <a:gd name="connsiteX3414" fmla="*/ 1529509 w 6634280"/>
              <a:gd name="connsiteY3414" fmla="*/ 529974 h 1738203"/>
              <a:gd name="connsiteX3415" fmla="*/ 1535002 w 6634280"/>
              <a:gd name="connsiteY3415" fmla="*/ 529974 h 1738203"/>
              <a:gd name="connsiteX3416" fmla="*/ 1532255 w 6634280"/>
              <a:gd name="connsiteY3416" fmla="*/ 524482 h 1738203"/>
              <a:gd name="connsiteX3417" fmla="*/ 1529509 w 6634280"/>
              <a:gd name="connsiteY3417" fmla="*/ 521736 h 1738203"/>
              <a:gd name="connsiteX3418" fmla="*/ 1510287 w 6634280"/>
              <a:gd name="connsiteY3418" fmla="*/ 521736 h 1738203"/>
              <a:gd name="connsiteX3419" fmla="*/ 1510287 w 6634280"/>
              <a:gd name="connsiteY3419" fmla="*/ 527228 h 1738203"/>
              <a:gd name="connsiteX3420" fmla="*/ 1518526 w 6634280"/>
              <a:gd name="connsiteY3420" fmla="*/ 527228 h 1738203"/>
              <a:gd name="connsiteX3421" fmla="*/ 1515779 w 6634280"/>
              <a:gd name="connsiteY3421" fmla="*/ 521736 h 1738203"/>
              <a:gd name="connsiteX3422" fmla="*/ 1183518 w 6634280"/>
              <a:gd name="connsiteY3422" fmla="*/ 518990 h 1738203"/>
              <a:gd name="connsiteX3423" fmla="*/ 1183518 w 6634280"/>
              <a:gd name="connsiteY3423" fmla="*/ 524482 h 1738203"/>
              <a:gd name="connsiteX3424" fmla="*/ 1189009 w 6634280"/>
              <a:gd name="connsiteY3424" fmla="*/ 524482 h 1738203"/>
              <a:gd name="connsiteX3425" fmla="*/ 1189009 w 6634280"/>
              <a:gd name="connsiteY3425" fmla="*/ 521736 h 1738203"/>
              <a:gd name="connsiteX3426" fmla="*/ 1186263 w 6634280"/>
              <a:gd name="connsiteY3426" fmla="*/ 521736 h 1738203"/>
              <a:gd name="connsiteX3427" fmla="*/ 1186263 w 6634280"/>
              <a:gd name="connsiteY3427" fmla="*/ 518990 h 1738203"/>
              <a:gd name="connsiteX3428" fmla="*/ 5357401 w 6634280"/>
              <a:gd name="connsiteY3428" fmla="*/ 518989 h 1738203"/>
              <a:gd name="connsiteX3429" fmla="*/ 5354655 w 6634280"/>
              <a:gd name="connsiteY3429" fmla="*/ 521735 h 1738203"/>
              <a:gd name="connsiteX3430" fmla="*/ 5354655 w 6634280"/>
              <a:gd name="connsiteY3430" fmla="*/ 524481 h 1738203"/>
              <a:gd name="connsiteX3431" fmla="*/ 5354655 w 6634280"/>
              <a:gd name="connsiteY3431" fmla="*/ 527227 h 1738203"/>
              <a:gd name="connsiteX3432" fmla="*/ 5357401 w 6634280"/>
              <a:gd name="connsiteY3432" fmla="*/ 527227 h 1738203"/>
              <a:gd name="connsiteX3433" fmla="*/ 5357401 w 6634280"/>
              <a:gd name="connsiteY3433" fmla="*/ 529973 h 1738203"/>
              <a:gd name="connsiteX3434" fmla="*/ 5371131 w 6634280"/>
              <a:gd name="connsiteY3434" fmla="*/ 529973 h 1738203"/>
              <a:gd name="connsiteX3435" fmla="*/ 5371131 w 6634280"/>
              <a:gd name="connsiteY3435" fmla="*/ 524481 h 1738203"/>
              <a:gd name="connsiteX3436" fmla="*/ 5371131 w 6634280"/>
              <a:gd name="connsiteY3436" fmla="*/ 521735 h 1738203"/>
              <a:gd name="connsiteX3437" fmla="*/ 5365639 w 6634280"/>
              <a:gd name="connsiteY3437" fmla="*/ 518989 h 1738203"/>
              <a:gd name="connsiteX3438" fmla="*/ 337755 w 6634280"/>
              <a:gd name="connsiteY3438" fmla="*/ 516244 h 1738203"/>
              <a:gd name="connsiteX3439" fmla="*/ 337755 w 6634280"/>
              <a:gd name="connsiteY3439" fmla="*/ 521736 h 1738203"/>
              <a:gd name="connsiteX3440" fmla="*/ 343247 w 6634280"/>
              <a:gd name="connsiteY3440" fmla="*/ 524482 h 1738203"/>
              <a:gd name="connsiteX3441" fmla="*/ 343247 w 6634280"/>
              <a:gd name="connsiteY3441" fmla="*/ 516244 h 1738203"/>
              <a:gd name="connsiteX3442" fmla="*/ 5673188 w 6634280"/>
              <a:gd name="connsiteY3442" fmla="*/ 516243 h 1738203"/>
              <a:gd name="connsiteX3443" fmla="*/ 5664950 w 6634280"/>
              <a:gd name="connsiteY3443" fmla="*/ 518989 h 1738203"/>
              <a:gd name="connsiteX3444" fmla="*/ 5662204 w 6634280"/>
              <a:gd name="connsiteY3444" fmla="*/ 518989 h 1738203"/>
              <a:gd name="connsiteX3445" fmla="*/ 5659458 w 6634280"/>
              <a:gd name="connsiteY3445" fmla="*/ 518989 h 1738203"/>
              <a:gd name="connsiteX3446" fmla="*/ 5659458 w 6634280"/>
              <a:gd name="connsiteY3446" fmla="*/ 521735 h 1738203"/>
              <a:gd name="connsiteX3447" fmla="*/ 5664950 w 6634280"/>
              <a:gd name="connsiteY3447" fmla="*/ 521735 h 1738203"/>
              <a:gd name="connsiteX3448" fmla="*/ 5667696 w 6634280"/>
              <a:gd name="connsiteY3448" fmla="*/ 524481 h 1738203"/>
              <a:gd name="connsiteX3449" fmla="*/ 5667696 w 6634280"/>
              <a:gd name="connsiteY3449" fmla="*/ 521735 h 1738203"/>
              <a:gd name="connsiteX3450" fmla="*/ 5673188 w 6634280"/>
              <a:gd name="connsiteY3450" fmla="*/ 521735 h 1738203"/>
              <a:gd name="connsiteX3451" fmla="*/ 518990 w 6634280"/>
              <a:gd name="connsiteY3451" fmla="*/ 513498 h 1738203"/>
              <a:gd name="connsiteX3452" fmla="*/ 516244 w 6634280"/>
              <a:gd name="connsiteY3452" fmla="*/ 516244 h 1738203"/>
              <a:gd name="connsiteX3453" fmla="*/ 524482 w 6634280"/>
              <a:gd name="connsiteY3453" fmla="*/ 516244 h 1738203"/>
              <a:gd name="connsiteX3454" fmla="*/ 524482 w 6634280"/>
              <a:gd name="connsiteY3454" fmla="*/ 513498 h 1738203"/>
              <a:gd name="connsiteX3455" fmla="*/ 1510287 w 6634280"/>
              <a:gd name="connsiteY3455" fmla="*/ 510752 h 1738203"/>
              <a:gd name="connsiteX3456" fmla="*/ 1510287 w 6634280"/>
              <a:gd name="connsiteY3456" fmla="*/ 513498 h 1738203"/>
              <a:gd name="connsiteX3457" fmla="*/ 1507541 w 6634280"/>
              <a:gd name="connsiteY3457" fmla="*/ 513498 h 1738203"/>
              <a:gd name="connsiteX3458" fmla="*/ 1507541 w 6634280"/>
              <a:gd name="connsiteY3458" fmla="*/ 516244 h 1738203"/>
              <a:gd name="connsiteX3459" fmla="*/ 1510287 w 6634280"/>
              <a:gd name="connsiteY3459" fmla="*/ 516244 h 1738203"/>
              <a:gd name="connsiteX3460" fmla="*/ 1510287 w 6634280"/>
              <a:gd name="connsiteY3460" fmla="*/ 518990 h 1738203"/>
              <a:gd name="connsiteX3461" fmla="*/ 1513033 w 6634280"/>
              <a:gd name="connsiteY3461" fmla="*/ 518990 h 1738203"/>
              <a:gd name="connsiteX3462" fmla="*/ 1513033 w 6634280"/>
              <a:gd name="connsiteY3462" fmla="*/ 516244 h 1738203"/>
              <a:gd name="connsiteX3463" fmla="*/ 1515779 w 6634280"/>
              <a:gd name="connsiteY3463" fmla="*/ 516244 h 1738203"/>
              <a:gd name="connsiteX3464" fmla="*/ 1515779 w 6634280"/>
              <a:gd name="connsiteY3464" fmla="*/ 513498 h 1738203"/>
              <a:gd name="connsiteX3465" fmla="*/ 1513033 w 6634280"/>
              <a:gd name="connsiteY3465" fmla="*/ 513498 h 1738203"/>
              <a:gd name="connsiteX3466" fmla="*/ 1513033 w 6634280"/>
              <a:gd name="connsiteY3466" fmla="*/ 510752 h 1738203"/>
              <a:gd name="connsiteX3467" fmla="*/ 5286005 w 6634280"/>
              <a:gd name="connsiteY3467" fmla="*/ 508006 h 1738203"/>
              <a:gd name="connsiteX3468" fmla="*/ 5288751 w 6634280"/>
              <a:gd name="connsiteY3468" fmla="*/ 513497 h 1738203"/>
              <a:gd name="connsiteX3469" fmla="*/ 5294243 w 6634280"/>
              <a:gd name="connsiteY3469" fmla="*/ 513497 h 1738203"/>
              <a:gd name="connsiteX3470" fmla="*/ 5294243 w 6634280"/>
              <a:gd name="connsiteY3470" fmla="*/ 508006 h 1738203"/>
              <a:gd name="connsiteX3471" fmla="*/ 5288751 w 6634280"/>
              <a:gd name="connsiteY3471" fmla="*/ 508006 h 1738203"/>
              <a:gd name="connsiteX3472" fmla="*/ 1254913 w 6634280"/>
              <a:gd name="connsiteY3472" fmla="*/ 508006 h 1738203"/>
              <a:gd name="connsiteX3473" fmla="*/ 1254913 w 6634280"/>
              <a:gd name="connsiteY3473" fmla="*/ 510752 h 1738203"/>
              <a:gd name="connsiteX3474" fmla="*/ 1252167 w 6634280"/>
              <a:gd name="connsiteY3474" fmla="*/ 513498 h 1738203"/>
              <a:gd name="connsiteX3475" fmla="*/ 1252167 w 6634280"/>
              <a:gd name="connsiteY3475" fmla="*/ 516244 h 1738203"/>
              <a:gd name="connsiteX3476" fmla="*/ 1257659 w 6634280"/>
              <a:gd name="connsiteY3476" fmla="*/ 518990 h 1738203"/>
              <a:gd name="connsiteX3477" fmla="*/ 1263149 w 6634280"/>
              <a:gd name="connsiteY3477" fmla="*/ 518990 h 1738203"/>
              <a:gd name="connsiteX3478" fmla="*/ 1263149 w 6634280"/>
              <a:gd name="connsiteY3478" fmla="*/ 513498 h 1738203"/>
              <a:gd name="connsiteX3479" fmla="*/ 1260404 w 6634280"/>
              <a:gd name="connsiteY3479" fmla="*/ 510752 h 1738203"/>
              <a:gd name="connsiteX3480" fmla="*/ 1257659 w 6634280"/>
              <a:gd name="connsiteY3480" fmla="*/ 508006 h 1738203"/>
              <a:gd name="connsiteX3481" fmla="*/ 5563349 w 6634280"/>
              <a:gd name="connsiteY3481" fmla="*/ 505260 h 1738203"/>
              <a:gd name="connsiteX3482" fmla="*/ 5560603 w 6634280"/>
              <a:gd name="connsiteY3482" fmla="*/ 508006 h 1738203"/>
              <a:gd name="connsiteX3483" fmla="*/ 5566095 w 6634280"/>
              <a:gd name="connsiteY3483" fmla="*/ 508006 h 1738203"/>
              <a:gd name="connsiteX3484" fmla="*/ 5571587 w 6634280"/>
              <a:gd name="connsiteY3484" fmla="*/ 508006 h 1738203"/>
              <a:gd name="connsiteX3485" fmla="*/ 5571587 w 6634280"/>
              <a:gd name="connsiteY3485" fmla="*/ 505260 h 1738203"/>
              <a:gd name="connsiteX3486" fmla="*/ 5566095 w 6634280"/>
              <a:gd name="connsiteY3486" fmla="*/ 505260 h 1738203"/>
              <a:gd name="connsiteX3487" fmla="*/ 1389464 w 6634280"/>
              <a:gd name="connsiteY3487" fmla="*/ 505260 h 1738203"/>
              <a:gd name="connsiteX3488" fmla="*/ 1389464 w 6634280"/>
              <a:gd name="connsiteY3488" fmla="*/ 513498 h 1738203"/>
              <a:gd name="connsiteX3489" fmla="*/ 1392210 w 6634280"/>
              <a:gd name="connsiteY3489" fmla="*/ 518990 h 1738203"/>
              <a:gd name="connsiteX3490" fmla="*/ 1386718 w 6634280"/>
              <a:gd name="connsiteY3490" fmla="*/ 518990 h 1738203"/>
              <a:gd name="connsiteX3491" fmla="*/ 1386718 w 6634280"/>
              <a:gd name="connsiteY3491" fmla="*/ 524482 h 1738203"/>
              <a:gd name="connsiteX3492" fmla="*/ 1394958 w 6634280"/>
              <a:gd name="connsiteY3492" fmla="*/ 524482 h 1738203"/>
              <a:gd name="connsiteX3493" fmla="*/ 1397703 w 6634280"/>
              <a:gd name="connsiteY3493" fmla="*/ 518990 h 1738203"/>
              <a:gd name="connsiteX3494" fmla="*/ 1397703 w 6634280"/>
              <a:gd name="connsiteY3494" fmla="*/ 513498 h 1738203"/>
              <a:gd name="connsiteX3495" fmla="*/ 1394958 w 6634280"/>
              <a:gd name="connsiteY3495" fmla="*/ 508006 h 1738203"/>
              <a:gd name="connsiteX3496" fmla="*/ 1452622 w 6634280"/>
              <a:gd name="connsiteY3496" fmla="*/ 499768 h 1738203"/>
              <a:gd name="connsiteX3497" fmla="*/ 1452622 w 6634280"/>
              <a:gd name="connsiteY3497" fmla="*/ 508006 h 1738203"/>
              <a:gd name="connsiteX3498" fmla="*/ 1455368 w 6634280"/>
              <a:gd name="connsiteY3498" fmla="*/ 505260 h 1738203"/>
              <a:gd name="connsiteX3499" fmla="*/ 1458113 w 6634280"/>
              <a:gd name="connsiteY3499" fmla="*/ 505260 h 1738203"/>
              <a:gd name="connsiteX3500" fmla="*/ 1455368 w 6634280"/>
              <a:gd name="connsiteY3500" fmla="*/ 499768 h 1738203"/>
              <a:gd name="connsiteX3501" fmla="*/ 5634744 w 6634280"/>
              <a:gd name="connsiteY3501" fmla="*/ 499768 h 1738203"/>
              <a:gd name="connsiteX3502" fmla="*/ 5637490 w 6634280"/>
              <a:gd name="connsiteY3502" fmla="*/ 502514 h 1738203"/>
              <a:gd name="connsiteX3503" fmla="*/ 5642982 w 6634280"/>
              <a:gd name="connsiteY3503" fmla="*/ 505260 h 1738203"/>
              <a:gd name="connsiteX3504" fmla="*/ 5642982 w 6634280"/>
              <a:gd name="connsiteY3504" fmla="*/ 499768 h 1738203"/>
              <a:gd name="connsiteX3505" fmla="*/ 5574333 w 6634280"/>
              <a:gd name="connsiteY3505" fmla="*/ 499768 h 1738203"/>
              <a:gd name="connsiteX3506" fmla="*/ 5574333 w 6634280"/>
              <a:gd name="connsiteY3506" fmla="*/ 505260 h 1738203"/>
              <a:gd name="connsiteX3507" fmla="*/ 5579825 w 6634280"/>
              <a:gd name="connsiteY3507" fmla="*/ 510752 h 1738203"/>
              <a:gd name="connsiteX3508" fmla="*/ 5579825 w 6634280"/>
              <a:gd name="connsiteY3508" fmla="*/ 508006 h 1738203"/>
              <a:gd name="connsiteX3509" fmla="*/ 5579825 w 6634280"/>
              <a:gd name="connsiteY3509" fmla="*/ 505260 h 1738203"/>
              <a:gd name="connsiteX3510" fmla="*/ 5577079 w 6634280"/>
              <a:gd name="connsiteY3510" fmla="*/ 502514 h 1738203"/>
              <a:gd name="connsiteX3511" fmla="*/ 5577079 w 6634280"/>
              <a:gd name="connsiteY3511" fmla="*/ 499768 h 1738203"/>
              <a:gd name="connsiteX3512" fmla="*/ 5316211 w 6634280"/>
              <a:gd name="connsiteY3512" fmla="*/ 499768 h 1738203"/>
              <a:gd name="connsiteX3513" fmla="*/ 5316211 w 6634280"/>
              <a:gd name="connsiteY3513" fmla="*/ 505260 h 1738203"/>
              <a:gd name="connsiteX3514" fmla="*/ 5321703 w 6634280"/>
              <a:gd name="connsiteY3514" fmla="*/ 508006 h 1738203"/>
              <a:gd name="connsiteX3515" fmla="*/ 5321703 w 6634280"/>
              <a:gd name="connsiteY3515" fmla="*/ 499768 h 1738203"/>
              <a:gd name="connsiteX3516" fmla="*/ 1433400 w 6634280"/>
              <a:gd name="connsiteY3516" fmla="*/ 497022 h 1738203"/>
              <a:gd name="connsiteX3517" fmla="*/ 1433400 w 6634280"/>
              <a:gd name="connsiteY3517" fmla="*/ 502514 h 1738203"/>
              <a:gd name="connsiteX3518" fmla="*/ 1441637 w 6634280"/>
              <a:gd name="connsiteY3518" fmla="*/ 502514 h 1738203"/>
              <a:gd name="connsiteX3519" fmla="*/ 1441637 w 6634280"/>
              <a:gd name="connsiteY3519" fmla="*/ 497022 h 1738203"/>
              <a:gd name="connsiteX3520" fmla="*/ 5815979 w 6634280"/>
              <a:gd name="connsiteY3520" fmla="*/ 497022 h 1738203"/>
              <a:gd name="connsiteX3521" fmla="*/ 5815979 w 6634280"/>
              <a:gd name="connsiteY3521" fmla="*/ 499768 h 1738203"/>
              <a:gd name="connsiteX3522" fmla="*/ 5821471 w 6634280"/>
              <a:gd name="connsiteY3522" fmla="*/ 499768 h 1738203"/>
              <a:gd name="connsiteX3523" fmla="*/ 5821471 w 6634280"/>
              <a:gd name="connsiteY3523" fmla="*/ 497022 h 1738203"/>
              <a:gd name="connsiteX3524" fmla="*/ 1340038 w 6634280"/>
              <a:gd name="connsiteY3524" fmla="*/ 491530 h 1738203"/>
              <a:gd name="connsiteX3525" fmla="*/ 1340038 w 6634280"/>
              <a:gd name="connsiteY3525" fmla="*/ 499768 h 1738203"/>
              <a:gd name="connsiteX3526" fmla="*/ 1342784 w 6634280"/>
              <a:gd name="connsiteY3526" fmla="*/ 505260 h 1738203"/>
              <a:gd name="connsiteX3527" fmla="*/ 1348275 w 6634280"/>
              <a:gd name="connsiteY3527" fmla="*/ 508006 h 1738203"/>
              <a:gd name="connsiteX3528" fmla="*/ 1353766 w 6634280"/>
              <a:gd name="connsiteY3528" fmla="*/ 508006 h 1738203"/>
              <a:gd name="connsiteX3529" fmla="*/ 1356512 w 6634280"/>
              <a:gd name="connsiteY3529" fmla="*/ 502514 h 1738203"/>
              <a:gd name="connsiteX3530" fmla="*/ 1359260 w 6634280"/>
              <a:gd name="connsiteY3530" fmla="*/ 499768 h 1738203"/>
              <a:gd name="connsiteX3531" fmla="*/ 1359260 w 6634280"/>
              <a:gd name="connsiteY3531" fmla="*/ 505260 h 1738203"/>
              <a:gd name="connsiteX3532" fmla="*/ 1362005 w 6634280"/>
              <a:gd name="connsiteY3532" fmla="*/ 502514 h 1738203"/>
              <a:gd name="connsiteX3533" fmla="*/ 1364751 w 6634280"/>
              <a:gd name="connsiteY3533" fmla="*/ 502514 h 1738203"/>
              <a:gd name="connsiteX3534" fmla="*/ 1367496 w 6634280"/>
              <a:gd name="connsiteY3534" fmla="*/ 502514 h 1738203"/>
              <a:gd name="connsiteX3535" fmla="*/ 1367496 w 6634280"/>
              <a:gd name="connsiteY3535" fmla="*/ 497022 h 1738203"/>
              <a:gd name="connsiteX3536" fmla="*/ 1356512 w 6634280"/>
              <a:gd name="connsiteY3536" fmla="*/ 497022 h 1738203"/>
              <a:gd name="connsiteX3537" fmla="*/ 1351020 w 6634280"/>
              <a:gd name="connsiteY3537" fmla="*/ 491530 h 1738203"/>
              <a:gd name="connsiteX3538" fmla="*/ 1345529 w 6634280"/>
              <a:gd name="connsiteY3538" fmla="*/ 491530 h 1738203"/>
              <a:gd name="connsiteX3539" fmla="*/ 5829709 w 6634280"/>
              <a:gd name="connsiteY3539" fmla="*/ 488784 h 1738203"/>
              <a:gd name="connsiteX3540" fmla="*/ 5832455 w 6634280"/>
              <a:gd name="connsiteY3540" fmla="*/ 494276 h 1738203"/>
              <a:gd name="connsiteX3541" fmla="*/ 5835201 w 6634280"/>
              <a:gd name="connsiteY3541" fmla="*/ 497022 h 1738203"/>
              <a:gd name="connsiteX3542" fmla="*/ 5835201 w 6634280"/>
              <a:gd name="connsiteY3542" fmla="*/ 488784 h 1738203"/>
              <a:gd name="connsiteX3543" fmla="*/ 5568841 w 6634280"/>
              <a:gd name="connsiteY3543" fmla="*/ 488784 h 1738203"/>
              <a:gd name="connsiteX3544" fmla="*/ 5568841 w 6634280"/>
              <a:gd name="connsiteY3544" fmla="*/ 491530 h 1738203"/>
              <a:gd name="connsiteX3545" fmla="*/ 5566095 w 6634280"/>
              <a:gd name="connsiteY3545" fmla="*/ 491530 h 1738203"/>
              <a:gd name="connsiteX3546" fmla="*/ 5566095 w 6634280"/>
              <a:gd name="connsiteY3546" fmla="*/ 494276 h 1738203"/>
              <a:gd name="connsiteX3547" fmla="*/ 5568841 w 6634280"/>
              <a:gd name="connsiteY3547" fmla="*/ 494276 h 1738203"/>
              <a:gd name="connsiteX3548" fmla="*/ 5568841 w 6634280"/>
              <a:gd name="connsiteY3548" fmla="*/ 497022 h 1738203"/>
              <a:gd name="connsiteX3549" fmla="*/ 5571587 w 6634280"/>
              <a:gd name="connsiteY3549" fmla="*/ 497022 h 1738203"/>
              <a:gd name="connsiteX3550" fmla="*/ 5571587 w 6634280"/>
              <a:gd name="connsiteY3550" fmla="*/ 494276 h 1738203"/>
              <a:gd name="connsiteX3551" fmla="*/ 5574333 w 6634280"/>
              <a:gd name="connsiteY3551" fmla="*/ 494276 h 1738203"/>
              <a:gd name="connsiteX3552" fmla="*/ 5574333 w 6634280"/>
              <a:gd name="connsiteY3552" fmla="*/ 491530 h 1738203"/>
              <a:gd name="connsiteX3553" fmla="*/ 5571587 w 6634280"/>
              <a:gd name="connsiteY3553" fmla="*/ 491530 h 1738203"/>
              <a:gd name="connsiteX3554" fmla="*/ 5571587 w 6634280"/>
              <a:gd name="connsiteY3554" fmla="*/ 488784 h 1738203"/>
              <a:gd name="connsiteX3555" fmla="*/ 1485574 w 6634280"/>
              <a:gd name="connsiteY3555" fmla="*/ 486038 h 1738203"/>
              <a:gd name="connsiteX3556" fmla="*/ 1485574 w 6634280"/>
              <a:gd name="connsiteY3556" fmla="*/ 488784 h 1738203"/>
              <a:gd name="connsiteX3557" fmla="*/ 1488320 w 6634280"/>
              <a:gd name="connsiteY3557" fmla="*/ 491530 h 1738203"/>
              <a:gd name="connsiteX3558" fmla="*/ 1496557 w 6634280"/>
              <a:gd name="connsiteY3558" fmla="*/ 491530 h 1738203"/>
              <a:gd name="connsiteX3559" fmla="*/ 1496557 w 6634280"/>
              <a:gd name="connsiteY3559" fmla="*/ 486038 h 1738203"/>
              <a:gd name="connsiteX3560" fmla="*/ 1274134 w 6634280"/>
              <a:gd name="connsiteY3560" fmla="*/ 486038 h 1738203"/>
              <a:gd name="connsiteX3561" fmla="*/ 1274134 w 6634280"/>
              <a:gd name="connsiteY3561" fmla="*/ 488784 h 1738203"/>
              <a:gd name="connsiteX3562" fmla="*/ 1279625 w 6634280"/>
              <a:gd name="connsiteY3562" fmla="*/ 491530 h 1738203"/>
              <a:gd name="connsiteX3563" fmla="*/ 1282371 w 6634280"/>
              <a:gd name="connsiteY3563" fmla="*/ 488784 h 1738203"/>
              <a:gd name="connsiteX3564" fmla="*/ 1282371 w 6634280"/>
              <a:gd name="connsiteY3564" fmla="*/ 486038 h 1738203"/>
              <a:gd name="connsiteX3565" fmla="*/ 1276880 w 6634280"/>
              <a:gd name="connsiteY3565" fmla="*/ 486038 h 1738203"/>
              <a:gd name="connsiteX3566" fmla="*/ 5774789 w 6634280"/>
              <a:gd name="connsiteY3566" fmla="*/ 486038 h 1738203"/>
              <a:gd name="connsiteX3567" fmla="*/ 5774789 w 6634280"/>
              <a:gd name="connsiteY3567" fmla="*/ 488784 h 1738203"/>
              <a:gd name="connsiteX3568" fmla="*/ 5772043 w 6634280"/>
              <a:gd name="connsiteY3568" fmla="*/ 491530 h 1738203"/>
              <a:gd name="connsiteX3569" fmla="*/ 5772043 w 6634280"/>
              <a:gd name="connsiteY3569" fmla="*/ 494276 h 1738203"/>
              <a:gd name="connsiteX3570" fmla="*/ 5777535 w 6634280"/>
              <a:gd name="connsiteY3570" fmla="*/ 491530 h 1738203"/>
              <a:gd name="connsiteX3571" fmla="*/ 5780281 w 6634280"/>
              <a:gd name="connsiteY3571" fmla="*/ 488784 h 1738203"/>
              <a:gd name="connsiteX3572" fmla="*/ 5777535 w 6634280"/>
              <a:gd name="connsiteY3572" fmla="*/ 488784 h 1738203"/>
              <a:gd name="connsiteX3573" fmla="*/ 5777535 w 6634280"/>
              <a:gd name="connsiteY3573" fmla="*/ 486038 h 1738203"/>
              <a:gd name="connsiteX3574" fmla="*/ 5582571 w 6634280"/>
              <a:gd name="connsiteY3574" fmla="*/ 486038 h 1738203"/>
              <a:gd name="connsiteX3575" fmla="*/ 5582571 w 6634280"/>
              <a:gd name="connsiteY3575" fmla="*/ 499768 h 1738203"/>
              <a:gd name="connsiteX3576" fmla="*/ 5585317 w 6634280"/>
              <a:gd name="connsiteY3576" fmla="*/ 499768 h 1738203"/>
              <a:gd name="connsiteX3577" fmla="*/ 5585317 w 6634280"/>
              <a:gd name="connsiteY3577" fmla="*/ 497022 h 1738203"/>
              <a:gd name="connsiteX3578" fmla="*/ 5588063 w 6634280"/>
              <a:gd name="connsiteY3578" fmla="*/ 497022 h 1738203"/>
              <a:gd name="connsiteX3579" fmla="*/ 5585317 w 6634280"/>
              <a:gd name="connsiteY3579" fmla="*/ 494276 h 1738203"/>
              <a:gd name="connsiteX3580" fmla="*/ 5588063 w 6634280"/>
              <a:gd name="connsiteY3580" fmla="*/ 486038 h 1738203"/>
              <a:gd name="connsiteX3581" fmla="*/ 1554223 w 6634280"/>
              <a:gd name="connsiteY3581" fmla="*/ 480546 h 1738203"/>
              <a:gd name="connsiteX3582" fmla="*/ 1545985 w 6634280"/>
              <a:gd name="connsiteY3582" fmla="*/ 483292 h 1738203"/>
              <a:gd name="connsiteX3583" fmla="*/ 1545985 w 6634280"/>
              <a:gd name="connsiteY3583" fmla="*/ 488784 h 1738203"/>
              <a:gd name="connsiteX3584" fmla="*/ 1551477 w 6634280"/>
              <a:gd name="connsiteY3584" fmla="*/ 486038 h 1738203"/>
              <a:gd name="connsiteX3585" fmla="*/ 1515779 w 6634280"/>
              <a:gd name="connsiteY3585" fmla="*/ 480546 h 1738203"/>
              <a:gd name="connsiteX3586" fmla="*/ 1515779 w 6634280"/>
              <a:gd name="connsiteY3586" fmla="*/ 486038 h 1738203"/>
              <a:gd name="connsiteX3587" fmla="*/ 1515779 w 6634280"/>
              <a:gd name="connsiteY3587" fmla="*/ 491530 h 1738203"/>
              <a:gd name="connsiteX3588" fmla="*/ 1518526 w 6634280"/>
              <a:gd name="connsiteY3588" fmla="*/ 494276 h 1738203"/>
              <a:gd name="connsiteX3589" fmla="*/ 1515779 w 6634280"/>
              <a:gd name="connsiteY3589" fmla="*/ 497022 h 1738203"/>
              <a:gd name="connsiteX3590" fmla="*/ 1518526 w 6634280"/>
              <a:gd name="connsiteY3590" fmla="*/ 499768 h 1738203"/>
              <a:gd name="connsiteX3591" fmla="*/ 1521272 w 6634280"/>
              <a:gd name="connsiteY3591" fmla="*/ 499768 h 1738203"/>
              <a:gd name="connsiteX3592" fmla="*/ 1529509 w 6634280"/>
              <a:gd name="connsiteY3592" fmla="*/ 497022 h 1738203"/>
              <a:gd name="connsiteX3593" fmla="*/ 1529509 w 6634280"/>
              <a:gd name="connsiteY3593" fmla="*/ 502514 h 1738203"/>
              <a:gd name="connsiteX3594" fmla="*/ 1532255 w 6634280"/>
              <a:gd name="connsiteY3594" fmla="*/ 505260 h 1738203"/>
              <a:gd name="connsiteX3595" fmla="*/ 1535002 w 6634280"/>
              <a:gd name="connsiteY3595" fmla="*/ 508006 h 1738203"/>
              <a:gd name="connsiteX3596" fmla="*/ 1532255 w 6634280"/>
              <a:gd name="connsiteY3596" fmla="*/ 510752 h 1738203"/>
              <a:gd name="connsiteX3597" fmla="*/ 1535002 w 6634280"/>
              <a:gd name="connsiteY3597" fmla="*/ 510752 h 1738203"/>
              <a:gd name="connsiteX3598" fmla="*/ 1535002 w 6634280"/>
              <a:gd name="connsiteY3598" fmla="*/ 513498 h 1738203"/>
              <a:gd name="connsiteX3599" fmla="*/ 1535002 w 6634280"/>
              <a:gd name="connsiteY3599" fmla="*/ 516244 h 1738203"/>
              <a:gd name="connsiteX3600" fmla="*/ 1540493 w 6634280"/>
              <a:gd name="connsiteY3600" fmla="*/ 516244 h 1738203"/>
              <a:gd name="connsiteX3601" fmla="*/ 1543239 w 6634280"/>
              <a:gd name="connsiteY3601" fmla="*/ 518990 h 1738203"/>
              <a:gd name="connsiteX3602" fmla="*/ 1554223 w 6634280"/>
              <a:gd name="connsiteY3602" fmla="*/ 524482 h 1738203"/>
              <a:gd name="connsiteX3603" fmla="*/ 1551477 w 6634280"/>
              <a:gd name="connsiteY3603" fmla="*/ 518990 h 1738203"/>
              <a:gd name="connsiteX3604" fmla="*/ 1545985 w 6634280"/>
              <a:gd name="connsiteY3604" fmla="*/ 516244 h 1738203"/>
              <a:gd name="connsiteX3605" fmla="*/ 1543239 w 6634280"/>
              <a:gd name="connsiteY3605" fmla="*/ 510752 h 1738203"/>
              <a:gd name="connsiteX3606" fmla="*/ 1540493 w 6634280"/>
              <a:gd name="connsiteY3606" fmla="*/ 505260 h 1738203"/>
              <a:gd name="connsiteX3607" fmla="*/ 1543239 w 6634280"/>
              <a:gd name="connsiteY3607" fmla="*/ 505260 h 1738203"/>
              <a:gd name="connsiteX3608" fmla="*/ 1543239 w 6634280"/>
              <a:gd name="connsiteY3608" fmla="*/ 499768 h 1738203"/>
              <a:gd name="connsiteX3609" fmla="*/ 1540493 w 6634280"/>
              <a:gd name="connsiteY3609" fmla="*/ 494276 h 1738203"/>
              <a:gd name="connsiteX3610" fmla="*/ 1526763 w 6634280"/>
              <a:gd name="connsiteY3610" fmla="*/ 494276 h 1738203"/>
              <a:gd name="connsiteX3611" fmla="*/ 1526763 w 6634280"/>
              <a:gd name="connsiteY3611" fmla="*/ 488784 h 1738203"/>
              <a:gd name="connsiteX3612" fmla="*/ 1524017 w 6634280"/>
              <a:gd name="connsiteY3612" fmla="*/ 480546 h 1738203"/>
              <a:gd name="connsiteX3613" fmla="*/ 1408686 w 6634280"/>
              <a:gd name="connsiteY3613" fmla="*/ 477800 h 1738203"/>
              <a:gd name="connsiteX3614" fmla="*/ 1403194 w 6634280"/>
              <a:gd name="connsiteY3614" fmla="*/ 480546 h 1738203"/>
              <a:gd name="connsiteX3615" fmla="*/ 1400448 w 6634280"/>
              <a:gd name="connsiteY3615" fmla="*/ 483292 h 1738203"/>
              <a:gd name="connsiteX3616" fmla="*/ 1403194 w 6634280"/>
              <a:gd name="connsiteY3616" fmla="*/ 486038 h 1738203"/>
              <a:gd name="connsiteX3617" fmla="*/ 1408686 w 6634280"/>
              <a:gd name="connsiteY3617" fmla="*/ 486038 h 1738203"/>
              <a:gd name="connsiteX3618" fmla="*/ 422880 w 6634280"/>
              <a:gd name="connsiteY3618" fmla="*/ 477800 h 1738203"/>
              <a:gd name="connsiteX3619" fmla="*/ 395421 w 6634280"/>
              <a:gd name="connsiteY3619" fmla="*/ 483292 h 1738203"/>
              <a:gd name="connsiteX3620" fmla="*/ 381691 w 6634280"/>
              <a:gd name="connsiteY3620" fmla="*/ 486038 h 1738203"/>
              <a:gd name="connsiteX3621" fmla="*/ 365215 w 6634280"/>
              <a:gd name="connsiteY3621" fmla="*/ 486038 h 1738203"/>
              <a:gd name="connsiteX3622" fmla="*/ 370707 w 6634280"/>
              <a:gd name="connsiteY3622" fmla="*/ 491530 h 1738203"/>
              <a:gd name="connsiteX3623" fmla="*/ 376199 w 6634280"/>
              <a:gd name="connsiteY3623" fmla="*/ 494276 h 1738203"/>
              <a:gd name="connsiteX3624" fmla="*/ 387183 w 6634280"/>
              <a:gd name="connsiteY3624" fmla="*/ 494276 h 1738203"/>
              <a:gd name="connsiteX3625" fmla="*/ 395421 w 6634280"/>
              <a:gd name="connsiteY3625" fmla="*/ 491530 h 1738203"/>
              <a:gd name="connsiteX3626" fmla="*/ 411897 w 6634280"/>
              <a:gd name="connsiteY3626" fmla="*/ 486038 h 1738203"/>
              <a:gd name="connsiteX3627" fmla="*/ 420134 w 6634280"/>
              <a:gd name="connsiteY3627" fmla="*/ 483292 h 1738203"/>
              <a:gd name="connsiteX3628" fmla="*/ 5697902 w 6634280"/>
              <a:gd name="connsiteY3628" fmla="*/ 475054 h 1738203"/>
              <a:gd name="connsiteX3629" fmla="*/ 5697902 w 6634280"/>
              <a:gd name="connsiteY3629" fmla="*/ 483292 h 1738203"/>
              <a:gd name="connsiteX3630" fmla="*/ 5703394 w 6634280"/>
              <a:gd name="connsiteY3630" fmla="*/ 486038 h 1738203"/>
              <a:gd name="connsiteX3631" fmla="*/ 5706140 w 6634280"/>
              <a:gd name="connsiteY3631" fmla="*/ 483292 h 1738203"/>
              <a:gd name="connsiteX3632" fmla="*/ 5706140 w 6634280"/>
              <a:gd name="connsiteY3632" fmla="*/ 480546 h 1738203"/>
              <a:gd name="connsiteX3633" fmla="*/ 5703394 w 6634280"/>
              <a:gd name="connsiteY3633" fmla="*/ 480546 h 1738203"/>
              <a:gd name="connsiteX3634" fmla="*/ 5700648 w 6634280"/>
              <a:gd name="connsiteY3634" fmla="*/ 477800 h 1738203"/>
              <a:gd name="connsiteX3635" fmla="*/ 5700648 w 6634280"/>
              <a:gd name="connsiteY3635" fmla="*/ 475054 h 1738203"/>
              <a:gd name="connsiteX3636" fmla="*/ 1386718 w 6634280"/>
              <a:gd name="connsiteY3636" fmla="*/ 475054 h 1738203"/>
              <a:gd name="connsiteX3637" fmla="*/ 1386718 w 6634280"/>
              <a:gd name="connsiteY3637" fmla="*/ 477800 h 1738203"/>
              <a:gd name="connsiteX3638" fmla="*/ 1381227 w 6634280"/>
              <a:gd name="connsiteY3638" fmla="*/ 477800 h 1738203"/>
              <a:gd name="connsiteX3639" fmla="*/ 1381227 w 6634280"/>
              <a:gd name="connsiteY3639" fmla="*/ 480546 h 1738203"/>
              <a:gd name="connsiteX3640" fmla="*/ 1392210 w 6634280"/>
              <a:gd name="connsiteY3640" fmla="*/ 480546 h 1738203"/>
              <a:gd name="connsiteX3641" fmla="*/ 1394958 w 6634280"/>
              <a:gd name="connsiteY3641" fmla="*/ 475054 h 1738203"/>
              <a:gd name="connsiteX3642" fmla="*/ 1389464 w 6634280"/>
              <a:gd name="connsiteY3642" fmla="*/ 475054 h 1738203"/>
              <a:gd name="connsiteX3643" fmla="*/ 475054 w 6634280"/>
              <a:gd name="connsiteY3643" fmla="*/ 475054 h 1738203"/>
              <a:gd name="connsiteX3644" fmla="*/ 461324 w 6634280"/>
              <a:gd name="connsiteY3644" fmla="*/ 477800 h 1738203"/>
              <a:gd name="connsiteX3645" fmla="*/ 458578 w 6634280"/>
              <a:gd name="connsiteY3645" fmla="*/ 480546 h 1738203"/>
              <a:gd name="connsiteX3646" fmla="*/ 458578 w 6634280"/>
              <a:gd name="connsiteY3646" fmla="*/ 486038 h 1738203"/>
              <a:gd name="connsiteX3647" fmla="*/ 469562 w 6634280"/>
              <a:gd name="connsiteY3647" fmla="*/ 483292 h 1738203"/>
              <a:gd name="connsiteX3648" fmla="*/ 477800 w 6634280"/>
              <a:gd name="connsiteY3648" fmla="*/ 483292 h 1738203"/>
              <a:gd name="connsiteX3649" fmla="*/ 486038 w 6634280"/>
              <a:gd name="connsiteY3649" fmla="*/ 480546 h 1738203"/>
              <a:gd name="connsiteX3650" fmla="*/ 497022 w 6634280"/>
              <a:gd name="connsiteY3650" fmla="*/ 480546 h 1738203"/>
              <a:gd name="connsiteX3651" fmla="*/ 499768 w 6634280"/>
              <a:gd name="connsiteY3651" fmla="*/ 483292 h 1738203"/>
              <a:gd name="connsiteX3652" fmla="*/ 499768 w 6634280"/>
              <a:gd name="connsiteY3652" fmla="*/ 486038 h 1738203"/>
              <a:gd name="connsiteX3653" fmla="*/ 505260 w 6634280"/>
              <a:gd name="connsiteY3653" fmla="*/ 483292 h 1738203"/>
              <a:gd name="connsiteX3654" fmla="*/ 505260 w 6634280"/>
              <a:gd name="connsiteY3654" fmla="*/ 480546 h 1738203"/>
              <a:gd name="connsiteX3655" fmla="*/ 497022 w 6634280"/>
              <a:gd name="connsiteY3655" fmla="*/ 480546 h 1738203"/>
              <a:gd name="connsiteX3656" fmla="*/ 488784 w 6634280"/>
              <a:gd name="connsiteY3656" fmla="*/ 477800 h 1738203"/>
              <a:gd name="connsiteX3657" fmla="*/ 5590809 w 6634280"/>
              <a:gd name="connsiteY3657" fmla="*/ 472308 h 1738203"/>
              <a:gd name="connsiteX3658" fmla="*/ 5588063 w 6634280"/>
              <a:gd name="connsiteY3658" fmla="*/ 477800 h 1738203"/>
              <a:gd name="connsiteX3659" fmla="*/ 5599047 w 6634280"/>
              <a:gd name="connsiteY3659" fmla="*/ 477800 h 1738203"/>
              <a:gd name="connsiteX3660" fmla="*/ 5599047 w 6634280"/>
              <a:gd name="connsiteY3660" fmla="*/ 472308 h 1738203"/>
              <a:gd name="connsiteX3661" fmla="*/ 1526763 w 6634280"/>
              <a:gd name="connsiteY3661" fmla="*/ 469562 h 1738203"/>
              <a:gd name="connsiteX3662" fmla="*/ 1526763 w 6634280"/>
              <a:gd name="connsiteY3662" fmla="*/ 472308 h 1738203"/>
              <a:gd name="connsiteX3663" fmla="*/ 1524017 w 6634280"/>
              <a:gd name="connsiteY3663" fmla="*/ 477800 h 1738203"/>
              <a:gd name="connsiteX3664" fmla="*/ 1532255 w 6634280"/>
              <a:gd name="connsiteY3664" fmla="*/ 477800 h 1738203"/>
              <a:gd name="connsiteX3665" fmla="*/ 1532255 w 6634280"/>
              <a:gd name="connsiteY3665" fmla="*/ 472308 h 1738203"/>
              <a:gd name="connsiteX3666" fmla="*/ 1496557 w 6634280"/>
              <a:gd name="connsiteY3666" fmla="*/ 466816 h 1738203"/>
              <a:gd name="connsiteX3667" fmla="*/ 1496557 w 6634280"/>
              <a:gd name="connsiteY3667" fmla="*/ 477800 h 1738203"/>
              <a:gd name="connsiteX3668" fmla="*/ 1504796 w 6634280"/>
              <a:gd name="connsiteY3668" fmla="*/ 475054 h 1738203"/>
              <a:gd name="connsiteX3669" fmla="*/ 1510287 w 6634280"/>
              <a:gd name="connsiteY3669" fmla="*/ 472308 h 1738203"/>
              <a:gd name="connsiteX3670" fmla="*/ 1510287 w 6634280"/>
              <a:gd name="connsiteY3670" fmla="*/ 469562 h 1738203"/>
              <a:gd name="connsiteX3671" fmla="*/ 1504796 w 6634280"/>
              <a:gd name="connsiteY3671" fmla="*/ 466816 h 1738203"/>
              <a:gd name="connsiteX3672" fmla="*/ 5651220 w 6634280"/>
              <a:gd name="connsiteY3672" fmla="*/ 466816 h 1738203"/>
              <a:gd name="connsiteX3673" fmla="*/ 5653966 w 6634280"/>
              <a:gd name="connsiteY3673" fmla="*/ 472308 h 1738203"/>
              <a:gd name="connsiteX3674" fmla="*/ 5653966 w 6634280"/>
              <a:gd name="connsiteY3674" fmla="*/ 475054 h 1738203"/>
              <a:gd name="connsiteX3675" fmla="*/ 5659458 w 6634280"/>
              <a:gd name="connsiteY3675" fmla="*/ 475054 h 1738203"/>
              <a:gd name="connsiteX3676" fmla="*/ 5656712 w 6634280"/>
              <a:gd name="connsiteY3676" fmla="*/ 466816 h 1738203"/>
              <a:gd name="connsiteX3677" fmla="*/ 1364751 w 6634280"/>
              <a:gd name="connsiteY3677" fmla="*/ 464070 h 1738203"/>
              <a:gd name="connsiteX3678" fmla="*/ 1362005 w 6634280"/>
              <a:gd name="connsiteY3678" fmla="*/ 472308 h 1738203"/>
              <a:gd name="connsiteX3679" fmla="*/ 1364751 w 6634280"/>
              <a:gd name="connsiteY3679" fmla="*/ 480546 h 1738203"/>
              <a:gd name="connsiteX3680" fmla="*/ 1370242 w 6634280"/>
              <a:gd name="connsiteY3680" fmla="*/ 480546 h 1738203"/>
              <a:gd name="connsiteX3681" fmla="*/ 1370242 w 6634280"/>
              <a:gd name="connsiteY3681" fmla="*/ 475054 h 1738203"/>
              <a:gd name="connsiteX3682" fmla="*/ 1372988 w 6634280"/>
              <a:gd name="connsiteY3682" fmla="*/ 472308 h 1738203"/>
              <a:gd name="connsiteX3683" fmla="*/ 1375736 w 6634280"/>
              <a:gd name="connsiteY3683" fmla="*/ 464070 h 1738203"/>
              <a:gd name="connsiteX3684" fmla="*/ 1370242 w 6634280"/>
              <a:gd name="connsiteY3684" fmla="*/ 464070 h 1738203"/>
              <a:gd name="connsiteX3685" fmla="*/ 5741837 w 6634280"/>
              <a:gd name="connsiteY3685" fmla="*/ 461324 h 1738203"/>
              <a:gd name="connsiteX3686" fmla="*/ 5741837 w 6634280"/>
              <a:gd name="connsiteY3686" fmla="*/ 466816 h 1738203"/>
              <a:gd name="connsiteX3687" fmla="*/ 5744583 w 6634280"/>
              <a:gd name="connsiteY3687" fmla="*/ 464070 h 1738203"/>
              <a:gd name="connsiteX3688" fmla="*/ 5747329 w 6634280"/>
              <a:gd name="connsiteY3688" fmla="*/ 461324 h 1738203"/>
              <a:gd name="connsiteX3689" fmla="*/ 1367496 w 6634280"/>
              <a:gd name="connsiteY3689" fmla="*/ 453086 h 1738203"/>
              <a:gd name="connsiteX3690" fmla="*/ 1367496 w 6634280"/>
              <a:gd name="connsiteY3690" fmla="*/ 455832 h 1738203"/>
              <a:gd name="connsiteX3691" fmla="*/ 1370242 w 6634280"/>
              <a:gd name="connsiteY3691" fmla="*/ 455832 h 1738203"/>
              <a:gd name="connsiteX3692" fmla="*/ 1372988 w 6634280"/>
              <a:gd name="connsiteY3692" fmla="*/ 458578 h 1738203"/>
              <a:gd name="connsiteX3693" fmla="*/ 1375736 w 6634280"/>
              <a:gd name="connsiteY3693" fmla="*/ 461324 h 1738203"/>
              <a:gd name="connsiteX3694" fmla="*/ 1375736 w 6634280"/>
              <a:gd name="connsiteY3694" fmla="*/ 455832 h 1738203"/>
              <a:gd name="connsiteX3695" fmla="*/ 1372988 w 6634280"/>
              <a:gd name="connsiteY3695" fmla="*/ 455832 h 1738203"/>
              <a:gd name="connsiteX3696" fmla="*/ 1372988 w 6634280"/>
              <a:gd name="connsiteY3696" fmla="*/ 453086 h 1738203"/>
              <a:gd name="connsiteX3697" fmla="*/ 1521272 w 6634280"/>
              <a:gd name="connsiteY3697" fmla="*/ 450340 h 1738203"/>
              <a:gd name="connsiteX3698" fmla="*/ 1515779 w 6634280"/>
              <a:gd name="connsiteY3698" fmla="*/ 453086 h 1738203"/>
              <a:gd name="connsiteX3699" fmla="*/ 1513033 w 6634280"/>
              <a:gd name="connsiteY3699" fmla="*/ 455832 h 1738203"/>
              <a:gd name="connsiteX3700" fmla="*/ 1518526 w 6634280"/>
              <a:gd name="connsiteY3700" fmla="*/ 458578 h 1738203"/>
              <a:gd name="connsiteX3701" fmla="*/ 1526763 w 6634280"/>
              <a:gd name="connsiteY3701" fmla="*/ 461324 h 1738203"/>
              <a:gd name="connsiteX3702" fmla="*/ 1524017 w 6634280"/>
              <a:gd name="connsiteY3702" fmla="*/ 461324 h 1738203"/>
              <a:gd name="connsiteX3703" fmla="*/ 1524017 w 6634280"/>
              <a:gd name="connsiteY3703" fmla="*/ 464070 h 1738203"/>
              <a:gd name="connsiteX3704" fmla="*/ 1529509 w 6634280"/>
              <a:gd name="connsiteY3704" fmla="*/ 464070 h 1738203"/>
              <a:gd name="connsiteX3705" fmla="*/ 1526763 w 6634280"/>
              <a:gd name="connsiteY3705" fmla="*/ 461324 h 1738203"/>
              <a:gd name="connsiteX3706" fmla="*/ 1529509 w 6634280"/>
              <a:gd name="connsiteY3706" fmla="*/ 455832 h 1738203"/>
              <a:gd name="connsiteX3707" fmla="*/ 1529509 w 6634280"/>
              <a:gd name="connsiteY3707" fmla="*/ 453086 h 1738203"/>
              <a:gd name="connsiteX3708" fmla="*/ 1524017 w 6634280"/>
              <a:gd name="connsiteY3708" fmla="*/ 450340 h 1738203"/>
              <a:gd name="connsiteX3709" fmla="*/ 1416924 w 6634280"/>
              <a:gd name="connsiteY3709" fmla="*/ 450340 h 1738203"/>
              <a:gd name="connsiteX3710" fmla="*/ 1414179 w 6634280"/>
              <a:gd name="connsiteY3710" fmla="*/ 453086 h 1738203"/>
              <a:gd name="connsiteX3711" fmla="*/ 1419670 w 6634280"/>
              <a:gd name="connsiteY3711" fmla="*/ 455832 h 1738203"/>
              <a:gd name="connsiteX3712" fmla="*/ 1425162 w 6634280"/>
              <a:gd name="connsiteY3712" fmla="*/ 455832 h 1738203"/>
              <a:gd name="connsiteX3713" fmla="*/ 1425162 w 6634280"/>
              <a:gd name="connsiteY3713" fmla="*/ 450340 h 1738203"/>
              <a:gd name="connsiteX3714" fmla="*/ 1469098 w 6634280"/>
              <a:gd name="connsiteY3714" fmla="*/ 447594 h 1738203"/>
              <a:gd name="connsiteX3715" fmla="*/ 1469098 w 6634280"/>
              <a:gd name="connsiteY3715" fmla="*/ 450340 h 1738203"/>
              <a:gd name="connsiteX3716" fmla="*/ 1466353 w 6634280"/>
              <a:gd name="connsiteY3716" fmla="*/ 450340 h 1738203"/>
              <a:gd name="connsiteX3717" fmla="*/ 1469098 w 6634280"/>
              <a:gd name="connsiteY3717" fmla="*/ 453086 h 1738203"/>
              <a:gd name="connsiteX3718" fmla="*/ 1469098 w 6634280"/>
              <a:gd name="connsiteY3718" fmla="*/ 455832 h 1738203"/>
              <a:gd name="connsiteX3719" fmla="*/ 1466353 w 6634280"/>
              <a:gd name="connsiteY3719" fmla="*/ 455832 h 1738203"/>
              <a:gd name="connsiteX3720" fmla="*/ 1463606 w 6634280"/>
              <a:gd name="connsiteY3720" fmla="*/ 455832 h 1738203"/>
              <a:gd name="connsiteX3721" fmla="*/ 1463606 w 6634280"/>
              <a:gd name="connsiteY3721" fmla="*/ 461324 h 1738203"/>
              <a:gd name="connsiteX3722" fmla="*/ 1466353 w 6634280"/>
              <a:gd name="connsiteY3722" fmla="*/ 461324 h 1738203"/>
              <a:gd name="connsiteX3723" fmla="*/ 1469098 w 6634280"/>
              <a:gd name="connsiteY3723" fmla="*/ 461324 h 1738203"/>
              <a:gd name="connsiteX3724" fmla="*/ 1469098 w 6634280"/>
              <a:gd name="connsiteY3724" fmla="*/ 464070 h 1738203"/>
              <a:gd name="connsiteX3725" fmla="*/ 1471844 w 6634280"/>
              <a:gd name="connsiteY3725" fmla="*/ 464070 h 1738203"/>
              <a:gd name="connsiteX3726" fmla="*/ 1471844 w 6634280"/>
              <a:gd name="connsiteY3726" fmla="*/ 458578 h 1738203"/>
              <a:gd name="connsiteX3727" fmla="*/ 1469098 w 6634280"/>
              <a:gd name="connsiteY3727" fmla="*/ 453086 h 1738203"/>
              <a:gd name="connsiteX3728" fmla="*/ 1474589 w 6634280"/>
              <a:gd name="connsiteY3728" fmla="*/ 453086 h 1738203"/>
              <a:gd name="connsiteX3729" fmla="*/ 1474589 w 6634280"/>
              <a:gd name="connsiteY3729" fmla="*/ 450340 h 1738203"/>
              <a:gd name="connsiteX3730" fmla="*/ 1301593 w 6634280"/>
              <a:gd name="connsiteY3730" fmla="*/ 444848 h 1738203"/>
              <a:gd name="connsiteX3731" fmla="*/ 1301593 w 6634280"/>
              <a:gd name="connsiteY3731" fmla="*/ 447594 h 1738203"/>
              <a:gd name="connsiteX3732" fmla="*/ 1298847 w 6634280"/>
              <a:gd name="connsiteY3732" fmla="*/ 447594 h 1738203"/>
              <a:gd name="connsiteX3733" fmla="*/ 1290611 w 6634280"/>
              <a:gd name="connsiteY3733" fmla="*/ 447594 h 1738203"/>
              <a:gd name="connsiteX3734" fmla="*/ 1293356 w 6634280"/>
              <a:gd name="connsiteY3734" fmla="*/ 453086 h 1738203"/>
              <a:gd name="connsiteX3735" fmla="*/ 1296101 w 6634280"/>
              <a:gd name="connsiteY3735" fmla="*/ 453086 h 1738203"/>
              <a:gd name="connsiteX3736" fmla="*/ 1298847 w 6634280"/>
              <a:gd name="connsiteY3736" fmla="*/ 453086 h 1738203"/>
              <a:gd name="connsiteX3737" fmla="*/ 1298847 w 6634280"/>
              <a:gd name="connsiteY3737" fmla="*/ 450340 h 1738203"/>
              <a:gd name="connsiteX3738" fmla="*/ 1301593 w 6634280"/>
              <a:gd name="connsiteY3738" fmla="*/ 453086 h 1738203"/>
              <a:gd name="connsiteX3739" fmla="*/ 1304341 w 6634280"/>
              <a:gd name="connsiteY3739" fmla="*/ 453086 h 1738203"/>
              <a:gd name="connsiteX3740" fmla="*/ 1307086 w 6634280"/>
              <a:gd name="connsiteY3740" fmla="*/ 453086 h 1738203"/>
              <a:gd name="connsiteX3741" fmla="*/ 1309832 w 6634280"/>
              <a:gd name="connsiteY3741" fmla="*/ 450340 h 1738203"/>
              <a:gd name="connsiteX3742" fmla="*/ 1309832 w 6634280"/>
              <a:gd name="connsiteY3742" fmla="*/ 444848 h 1738203"/>
              <a:gd name="connsiteX3743" fmla="*/ 1449877 w 6634280"/>
              <a:gd name="connsiteY3743" fmla="*/ 442102 h 1738203"/>
              <a:gd name="connsiteX3744" fmla="*/ 1444383 w 6634280"/>
              <a:gd name="connsiteY3744" fmla="*/ 444848 h 1738203"/>
              <a:gd name="connsiteX3745" fmla="*/ 1444383 w 6634280"/>
              <a:gd name="connsiteY3745" fmla="*/ 450340 h 1738203"/>
              <a:gd name="connsiteX3746" fmla="*/ 1444383 w 6634280"/>
              <a:gd name="connsiteY3746" fmla="*/ 455832 h 1738203"/>
              <a:gd name="connsiteX3747" fmla="*/ 1447130 w 6634280"/>
              <a:gd name="connsiteY3747" fmla="*/ 461324 h 1738203"/>
              <a:gd name="connsiteX3748" fmla="*/ 1436146 w 6634280"/>
              <a:gd name="connsiteY3748" fmla="*/ 461324 h 1738203"/>
              <a:gd name="connsiteX3749" fmla="*/ 1436146 w 6634280"/>
              <a:gd name="connsiteY3749" fmla="*/ 464070 h 1738203"/>
              <a:gd name="connsiteX3750" fmla="*/ 1438891 w 6634280"/>
              <a:gd name="connsiteY3750" fmla="*/ 469562 h 1738203"/>
              <a:gd name="connsiteX3751" fmla="*/ 1441637 w 6634280"/>
              <a:gd name="connsiteY3751" fmla="*/ 472308 h 1738203"/>
              <a:gd name="connsiteX3752" fmla="*/ 1441637 w 6634280"/>
              <a:gd name="connsiteY3752" fmla="*/ 480546 h 1738203"/>
              <a:gd name="connsiteX3753" fmla="*/ 1447130 w 6634280"/>
              <a:gd name="connsiteY3753" fmla="*/ 486038 h 1738203"/>
              <a:gd name="connsiteX3754" fmla="*/ 1452622 w 6634280"/>
              <a:gd name="connsiteY3754" fmla="*/ 486038 h 1738203"/>
              <a:gd name="connsiteX3755" fmla="*/ 1455368 w 6634280"/>
              <a:gd name="connsiteY3755" fmla="*/ 491530 h 1738203"/>
              <a:gd name="connsiteX3756" fmla="*/ 1463606 w 6634280"/>
              <a:gd name="connsiteY3756" fmla="*/ 486038 h 1738203"/>
              <a:gd name="connsiteX3757" fmla="*/ 1469098 w 6634280"/>
              <a:gd name="connsiteY3757" fmla="*/ 477800 h 1738203"/>
              <a:gd name="connsiteX3758" fmla="*/ 1463606 w 6634280"/>
              <a:gd name="connsiteY3758" fmla="*/ 477800 h 1738203"/>
              <a:gd name="connsiteX3759" fmla="*/ 1463606 w 6634280"/>
              <a:gd name="connsiteY3759" fmla="*/ 475054 h 1738203"/>
              <a:gd name="connsiteX3760" fmla="*/ 1460859 w 6634280"/>
              <a:gd name="connsiteY3760" fmla="*/ 469562 h 1738203"/>
              <a:gd name="connsiteX3761" fmla="*/ 1452622 w 6634280"/>
              <a:gd name="connsiteY3761" fmla="*/ 469562 h 1738203"/>
              <a:gd name="connsiteX3762" fmla="*/ 1447130 w 6634280"/>
              <a:gd name="connsiteY3762" fmla="*/ 469562 h 1738203"/>
              <a:gd name="connsiteX3763" fmla="*/ 1447130 w 6634280"/>
              <a:gd name="connsiteY3763" fmla="*/ 464070 h 1738203"/>
              <a:gd name="connsiteX3764" fmla="*/ 1449877 w 6634280"/>
              <a:gd name="connsiteY3764" fmla="*/ 461324 h 1738203"/>
              <a:gd name="connsiteX3765" fmla="*/ 1458113 w 6634280"/>
              <a:gd name="connsiteY3765" fmla="*/ 458578 h 1738203"/>
              <a:gd name="connsiteX3766" fmla="*/ 1455368 w 6634280"/>
              <a:gd name="connsiteY3766" fmla="*/ 447594 h 1738203"/>
              <a:gd name="connsiteX3767" fmla="*/ 1532255 w 6634280"/>
              <a:gd name="connsiteY3767" fmla="*/ 439356 h 1738203"/>
              <a:gd name="connsiteX3768" fmla="*/ 1532255 w 6634280"/>
              <a:gd name="connsiteY3768" fmla="*/ 442102 h 1738203"/>
              <a:gd name="connsiteX3769" fmla="*/ 1537748 w 6634280"/>
              <a:gd name="connsiteY3769" fmla="*/ 442102 h 1738203"/>
              <a:gd name="connsiteX3770" fmla="*/ 1540493 w 6634280"/>
              <a:gd name="connsiteY3770" fmla="*/ 444848 h 1738203"/>
              <a:gd name="connsiteX3771" fmla="*/ 1540493 w 6634280"/>
              <a:gd name="connsiteY3771" fmla="*/ 442102 h 1738203"/>
              <a:gd name="connsiteX3772" fmla="*/ 1543239 w 6634280"/>
              <a:gd name="connsiteY3772" fmla="*/ 442102 h 1738203"/>
              <a:gd name="connsiteX3773" fmla="*/ 1543239 w 6634280"/>
              <a:gd name="connsiteY3773" fmla="*/ 439356 h 1738203"/>
              <a:gd name="connsiteX3774" fmla="*/ 1535002 w 6634280"/>
              <a:gd name="connsiteY3774" fmla="*/ 439356 h 1738203"/>
              <a:gd name="connsiteX3775" fmla="*/ 1419670 w 6634280"/>
              <a:gd name="connsiteY3775" fmla="*/ 433864 h 1738203"/>
              <a:gd name="connsiteX3776" fmla="*/ 1414179 w 6634280"/>
              <a:gd name="connsiteY3776" fmla="*/ 436610 h 1738203"/>
              <a:gd name="connsiteX3777" fmla="*/ 1414179 w 6634280"/>
              <a:gd name="connsiteY3777" fmla="*/ 444848 h 1738203"/>
              <a:gd name="connsiteX3778" fmla="*/ 1425162 w 6634280"/>
              <a:gd name="connsiteY3778" fmla="*/ 444848 h 1738203"/>
              <a:gd name="connsiteX3779" fmla="*/ 1427907 w 6634280"/>
              <a:gd name="connsiteY3779" fmla="*/ 439356 h 1738203"/>
              <a:gd name="connsiteX3780" fmla="*/ 1427907 w 6634280"/>
              <a:gd name="connsiteY3780" fmla="*/ 436610 h 1738203"/>
              <a:gd name="connsiteX3781" fmla="*/ 1427907 w 6634280"/>
              <a:gd name="connsiteY3781" fmla="*/ 433864 h 1738203"/>
              <a:gd name="connsiteX3782" fmla="*/ 1392210 w 6634280"/>
              <a:gd name="connsiteY3782" fmla="*/ 433864 h 1738203"/>
              <a:gd name="connsiteX3783" fmla="*/ 1392210 w 6634280"/>
              <a:gd name="connsiteY3783" fmla="*/ 442102 h 1738203"/>
              <a:gd name="connsiteX3784" fmla="*/ 1400448 w 6634280"/>
              <a:gd name="connsiteY3784" fmla="*/ 442102 h 1738203"/>
              <a:gd name="connsiteX3785" fmla="*/ 1400448 w 6634280"/>
              <a:gd name="connsiteY3785" fmla="*/ 439356 h 1738203"/>
              <a:gd name="connsiteX3786" fmla="*/ 1403194 w 6634280"/>
              <a:gd name="connsiteY3786" fmla="*/ 436610 h 1738203"/>
              <a:gd name="connsiteX3787" fmla="*/ 1403194 w 6634280"/>
              <a:gd name="connsiteY3787" fmla="*/ 433864 h 1738203"/>
              <a:gd name="connsiteX3788" fmla="*/ 1397703 w 6634280"/>
              <a:gd name="connsiteY3788" fmla="*/ 433864 h 1738203"/>
              <a:gd name="connsiteX3789" fmla="*/ 1394958 w 6634280"/>
              <a:gd name="connsiteY3789" fmla="*/ 436610 h 1738203"/>
              <a:gd name="connsiteX3790" fmla="*/ 6134512 w 6634280"/>
              <a:gd name="connsiteY3790" fmla="*/ 431118 h 1738203"/>
              <a:gd name="connsiteX3791" fmla="*/ 6134512 w 6634280"/>
              <a:gd name="connsiteY3791" fmla="*/ 436610 h 1738203"/>
              <a:gd name="connsiteX3792" fmla="*/ 6129020 w 6634280"/>
              <a:gd name="connsiteY3792" fmla="*/ 436610 h 1738203"/>
              <a:gd name="connsiteX3793" fmla="*/ 6129020 w 6634280"/>
              <a:gd name="connsiteY3793" fmla="*/ 439356 h 1738203"/>
              <a:gd name="connsiteX3794" fmla="*/ 6137258 w 6634280"/>
              <a:gd name="connsiteY3794" fmla="*/ 439356 h 1738203"/>
              <a:gd name="connsiteX3795" fmla="*/ 6140004 w 6634280"/>
              <a:gd name="connsiteY3795" fmla="*/ 436610 h 1738203"/>
              <a:gd name="connsiteX3796" fmla="*/ 6140004 w 6634280"/>
              <a:gd name="connsiteY3796" fmla="*/ 433864 h 1738203"/>
              <a:gd name="connsiteX3797" fmla="*/ 6137258 w 6634280"/>
              <a:gd name="connsiteY3797" fmla="*/ 433864 h 1738203"/>
              <a:gd name="connsiteX3798" fmla="*/ 1471844 w 6634280"/>
              <a:gd name="connsiteY3798" fmla="*/ 428372 h 1738203"/>
              <a:gd name="connsiteX3799" fmla="*/ 1471844 w 6634280"/>
              <a:gd name="connsiteY3799" fmla="*/ 431118 h 1738203"/>
              <a:gd name="connsiteX3800" fmla="*/ 1471844 w 6634280"/>
              <a:gd name="connsiteY3800" fmla="*/ 433864 h 1738203"/>
              <a:gd name="connsiteX3801" fmla="*/ 1469098 w 6634280"/>
              <a:gd name="connsiteY3801" fmla="*/ 433864 h 1738203"/>
              <a:gd name="connsiteX3802" fmla="*/ 197710 w 6634280"/>
              <a:gd name="connsiteY3802" fmla="*/ 428372 h 1738203"/>
              <a:gd name="connsiteX3803" fmla="*/ 186726 w 6634280"/>
              <a:gd name="connsiteY3803" fmla="*/ 433864 h 1738203"/>
              <a:gd name="connsiteX3804" fmla="*/ 175743 w 6634280"/>
              <a:gd name="connsiteY3804" fmla="*/ 439356 h 1738203"/>
              <a:gd name="connsiteX3805" fmla="*/ 162012 w 6634280"/>
              <a:gd name="connsiteY3805" fmla="*/ 442102 h 1738203"/>
              <a:gd name="connsiteX3806" fmla="*/ 145537 w 6634280"/>
              <a:gd name="connsiteY3806" fmla="*/ 442102 h 1738203"/>
              <a:gd name="connsiteX3807" fmla="*/ 115331 w 6634280"/>
              <a:gd name="connsiteY3807" fmla="*/ 439356 h 1738203"/>
              <a:gd name="connsiteX3808" fmla="*/ 96109 w 6634280"/>
              <a:gd name="connsiteY3808" fmla="*/ 442102 h 1738203"/>
              <a:gd name="connsiteX3809" fmla="*/ 71395 w 6634280"/>
              <a:gd name="connsiteY3809" fmla="*/ 447594 h 1738203"/>
              <a:gd name="connsiteX3810" fmla="*/ 21968 w 6634280"/>
              <a:gd name="connsiteY3810" fmla="*/ 466816 h 1738203"/>
              <a:gd name="connsiteX3811" fmla="*/ 0 w 6634280"/>
              <a:gd name="connsiteY3811" fmla="*/ 447594 h 1738203"/>
              <a:gd name="connsiteX3812" fmla="*/ 6161972 w 6634280"/>
              <a:gd name="connsiteY3812" fmla="*/ 428372 h 1738203"/>
              <a:gd name="connsiteX3813" fmla="*/ 6161972 w 6634280"/>
              <a:gd name="connsiteY3813" fmla="*/ 431118 h 1738203"/>
              <a:gd name="connsiteX3814" fmla="*/ 6159226 w 6634280"/>
              <a:gd name="connsiteY3814" fmla="*/ 433864 h 1738203"/>
              <a:gd name="connsiteX3815" fmla="*/ 6161972 w 6634280"/>
              <a:gd name="connsiteY3815" fmla="*/ 433864 h 1738203"/>
              <a:gd name="connsiteX3816" fmla="*/ 6167464 w 6634280"/>
              <a:gd name="connsiteY3816" fmla="*/ 431118 h 1738203"/>
              <a:gd name="connsiteX3817" fmla="*/ 6167464 w 6634280"/>
              <a:gd name="connsiteY3817" fmla="*/ 428372 h 1738203"/>
              <a:gd name="connsiteX3818" fmla="*/ 1507541 w 6634280"/>
              <a:gd name="connsiteY3818" fmla="*/ 425626 h 1738203"/>
              <a:gd name="connsiteX3819" fmla="*/ 1507541 w 6634280"/>
              <a:gd name="connsiteY3819" fmla="*/ 431118 h 1738203"/>
              <a:gd name="connsiteX3820" fmla="*/ 1515779 w 6634280"/>
              <a:gd name="connsiteY3820" fmla="*/ 431118 h 1738203"/>
              <a:gd name="connsiteX3821" fmla="*/ 1513033 w 6634280"/>
              <a:gd name="connsiteY3821" fmla="*/ 428372 h 1738203"/>
              <a:gd name="connsiteX3822" fmla="*/ 1496557 w 6634280"/>
              <a:gd name="connsiteY3822" fmla="*/ 425626 h 1738203"/>
              <a:gd name="connsiteX3823" fmla="*/ 1491065 w 6634280"/>
              <a:gd name="connsiteY3823" fmla="*/ 428372 h 1738203"/>
              <a:gd name="connsiteX3824" fmla="*/ 1488320 w 6634280"/>
              <a:gd name="connsiteY3824" fmla="*/ 431118 h 1738203"/>
              <a:gd name="connsiteX3825" fmla="*/ 1496557 w 6634280"/>
              <a:gd name="connsiteY3825" fmla="*/ 431118 h 1738203"/>
              <a:gd name="connsiteX3826" fmla="*/ 304803 w 6634280"/>
              <a:gd name="connsiteY3826" fmla="*/ 425626 h 1738203"/>
              <a:gd name="connsiteX3827" fmla="*/ 299311 w 6634280"/>
              <a:gd name="connsiteY3827" fmla="*/ 428372 h 1738203"/>
              <a:gd name="connsiteX3828" fmla="*/ 296565 w 6634280"/>
              <a:gd name="connsiteY3828" fmla="*/ 431118 h 1738203"/>
              <a:gd name="connsiteX3829" fmla="*/ 293820 w 6634280"/>
              <a:gd name="connsiteY3829" fmla="*/ 436610 h 1738203"/>
              <a:gd name="connsiteX3830" fmla="*/ 299311 w 6634280"/>
              <a:gd name="connsiteY3830" fmla="*/ 436610 h 1738203"/>
              <a:gd name="connsiteX3831" fmla="*/ 302057 w 6634280"/>
              <a:gd name="connsiteY3831" fmla="*/ 439356 h 1738203"/>
              <a:gd name="connsiteX3832" fmla="*/ 307549 w 6634280"/>
              <a:gd name="connsiteY3832" fmla="*/ 444848 h 1738203"/>
              <a:gd name="connsiteX3833" fmla="*/ 310295 w 6634280"/>
              <a:gd name="connsiteY3833" fmla="*/ 439356 h 1738203"/>
              <a:gd name="connsiteX3834" fmla="*/ 313041 w 6634280"/>
              <a:gd name="connsiteY3834" fmla="*/ 433864 h 1738203"/>
              <a:gd name="connsiteX3835" fmla="*/ 310295 w 6634280"/>
              <a:gd name="connsiteY3835" fmla="*/ 431118 h 1738203"/>
              <a:gd name="connsiteX3836" fmla="*/ 307549 w 6634280"/>
              <a:gd name="connsiteY3836" fmla="*/ 428372 h 1738203"/>
              <a:gd name="connsiteX3837" fmla="*/ 6450300 w 6634280"/>
              <a:gd name="connsiteY3837" fmla="*/ 425626 h 1738203"/>
              <a:gd name="connsiteX3838" fmla="*/ 6450300 w 6634280"/>
              <a:gd name="connsiteY3838" fmla="*/ 428372 h 1738203"/>
              <a:gd name="connsiteX3839" fmla="*/ 6453046 w 6634280"/>
              <a:gd name="connsiteY3839" fmla="*/ 431118 h 1738203"/>
              <a:gd name="connsiteX3840" fmla="*/ 6458538 w 6634280"/>
              <a:gd name="connsiteY3840" fmla="*/ 431118 h 1738203"/>
              <a:gd name="connsiteX3841" fmla="*/ 6458538 w 6634280"/>
              <a:gd name="connsiteY3841" fmla="*/ 428372 h 1738203"/>
              <a:gd name="connsiteX3842" fmla="*/ 6453046 w 6634280"/>
              <a:gd name="connsiteY3842" fmla="*/ 425626 h 1738203"/>
              <a:gd name="connsiteX3843" fmla="*/ 6307509 w 6634280"/>
              <a:gd name="connsiteY3843" fmla="*/ 422880 h 1738203"/>
              <a:gd name="connsiteX3844" fmla="*/ 6307509 w 6634280"/>
              <a:gd name="connsiteY3844" fmla="*/ 428372 h 1738203"/>
              <a:gd name="connsiteX3845" fmla="*/ 6313001 w 6634280"/>
              <a:gd name="connsiteY3845" fmla="*/ 428372 h 1738203"/>
              <a:gd name="connsiteX3846" fmla="*/ 6313001 w 6634280"/>
              <a:gd name="connsiteY3846" fmla="*/ 422880 h 1738203"/>
              <a:gd name="connsiteX3847" fmla="*/ 6200416 w 6634280"/>
              <a:gd name="connsiteY3847" fmla="*/ 422880 h 1738203"/>
              <a:gd name="connsiteX3848" fmla="*/ 6200416 w 6634280"/>
              <a:gd name="connsiteY3848" fmla="*/ 428372 h 1738203"/>
              <a:gd name="connsiteX3849" fmla="*/ 6208654 w 6634280"/>
              <a:gd name="connsiteY3849" fmla="*/ 428372 h 1738203"/>
              <a:gd name="connsiteX3850" fmla="*/ 6208654 w 6634280"/>
              <a:gd name="connsiteY3850" fmla="*/ 431118 h 1738203"/>
              <a:gd name="connsiteX3851" fmla="*/ 6211400 w 6634280"/>
              <a:gd name="connsiteY3851" fmla="*/ 433864 h 1738203"/>
              <a:gd name="connsiteX3852" fmla="*/ 6208654 w 6634280"/>
              <a:gd name="connsiteY3852" fmla="*/ 436610 h 1738203"/>
              <a:gd name="connsiteX3853" fmla="*/ 6208654 w 6634280"/>
              <a:gd name="connsiteY3853" fmla="*/ 439356 h 1738203"/>
              <a:gd name="connsiteX3854" fmla="*/ 6214146 w 6634280"/>
              <a:gd name="connsiteY3854" fmla="*/ 433864 h 1738203"/>
              <a:gd name="connsiteX3855" fmla="*/ 6216892 w 6634280"/>
              <a:gd name="connsiteY3855" fmla="*/ 428372 h 1738203"/>
              <a:gd name="connsiteX3856" fmla="*/ 6214146 w 6634280"/>
              <a:gd name="connsiteY3856" fmla="*/ 425626 h 1738203"/>
              <a:gd name="connsiteX3857" fmla="*/ 6211400 w 6634280"/>
              <a:gd name="connsiteY3857" fmla="*/ 425626 h 1738203"/>
              <a:gd name="connsiteX3858" fmla="*/ 6208654 w 6634280"/>
              <a:gd name="connsiteY3858" fmla="*/ 425626 h 1738203"/>
              <a:gd name="connsiteX3859" fmla="*/ 6208654 w 6634280"/>
              <a:gd name="connsiteY3859" fmla="*/ 422880 h 1738203"/>
              <a:gd name="connsiteX3860" fmla="*/ 6205908 w 6634280"/>
              <a:gd name="connsiteY3860" fmla="*/ 425626 h 1738203"/>
              <a:gd name="connsiteX3861" fmla="*/ 6156480 w 6634280"/>
              <a:gd name="connsiteY3861" fmla="*/ 420134 h 1738203"/>
              <a:gd name="connsiteX3862" fmla="*/ 6153734 w 6634280"/>
              <a:gd name="connsiteY3862" fmla="*/ 422880 h 1738203"/>
              <a:gd name="connsiteX3863" fmla="*/ 6156480 w 6634280"/>
              <a:gd name="connsiteY3863" fmla="*/ 425626 h 1738203"/>
              <a:gd name="connsiteX3864" fmla="*/ 6159226 w 6634280"/>
              <a:gd name="connsiteY3864" fmla="*/ 428372 h 1738203"/>
              <a:gd name="connsiteX3865" fmla="*/ 6159226 w 6634280"/>
              <a:gd name="connsiteY3865" fmla="*/ 420134 h 1738203"/>
              <a:gd name="connsiteX3866" fmla="*/ 6189432 w 6634280"/>
              <a:gd name="connsiteY3866" fmla="*/ 417388 h 1738203"/>
              <a:gd name="connsiteX3867" fmla="*/ 6186686 w 6634280"/>
              <a:gd name="connsiteY3867" fmla="*/ 420134 h 1738203"/>
              <a:gd name="connsiteX3868" fmla="*/ 6186686 w 6634280"/>
              <a:gd name="connsiteY3868" fmla="*/ 428372 h 1738203"/>
              <a:gd name="connsiteX3869" fmla="*/ 6189432 w 6634280"/>
              <a:gd name="connsiteY3869" fmla="*/ 428372 h 1738203"/>
              <a:gd name="connsiteX3870" fmla="*/ 6192178 w 6634280"/>
              <a:gd name="connsiteY3870" fmla="*/ 425626 h 1738203"/>
              <a:gd name="connsiteX3871" fmla="*/ 6192178 w 6634280"/>
              <a:gd name="connsiteY3871" fmla="*/ 420134 h 1738203"/>
              <a:gd name="connsiteX3872" fmla="*/ 6194924 w 6634280"/>
              <a:gd name="connsiteY3872" fmla="*/ 417388 h 1738203"/>
              <a:gd name="connsiteX3873" fmla="*/ 6192178 w 6634280"/>
              <a:gd name="connsiteY3873" fmla="*/ 417388 h 1738203"/>
              <a:gd name="connsiteX3874" fmla="*/ 1460859 w 6634280"/>
              <a:gd name="connsiteY3874" fmla="*/ 417388 h 1738203"/>
              <a:gd name="connsiteX3875" fmla="*/ 1452622 w 6634280"/>
              <a:gd name="connsiteY3875" fmla="*/ 420134 h 1738203"/>
              <a:gd name="connsiteX3876" fmla="*/ 1452622 w 6634280"/>
              <a:gd name="connsiteY3876" fmla="*/ 422880 h 1738203"/>
              <a:gd name="connsiteX3877" fmla="*/ 1455368 w 6634280"/>
              <a:gd name="connsiteY3877" fmla="*/ 425626 h 1738203"/>
              <a:gd name="connsiteX3878" fmla="*/ 1455368 w 6634280"/>
              <a:gd name="connsiteY3878" fmla="*/ 428372 h 1738203"/>
              <a:gd name="connsiteX3879" fmla="*/ 1455368 w 6634280"/>
              <a:gd name="connsiteY3879" fmla="*/ 433864 h 1738203"/>
              <a:gd name="connsiteX3880" fmla="*/ 1466353 w 6634280"/>
              <a:gd name="connsiteY3880" fmla="*/ 436610 h 1738203"/>
              <a:gd name="connsiteX3881" fmla="*/ 1480081 w 6634280"/>
              <a:gd name="connsiteY3881" fmla="*/ 436610 h 1738203"/>
              <a:gd name="connsiteX3882" fmla="*/ 1477335 w 6634280"/>
              <a:gd name="connsiteY3882" fmla="*/ 431118 h 1738203"/>
              <a:gd name="connsiteX3883" fmla="*/ 1477335 w 6634280"/>
              <a:gd name="connsiteY3883" fmla="*/ 428372 h 1738203"/>
              <a:gd name="connsiteX3884" fmla="*/ 1474589 w 6634280"/>
              <a:gd name="connsiteY3884" fmla="*/ 428372 h 1738203"/>
              <a:gd name="connsiteX3885" fmla="*/ 1471844 w 6634280"/>
              <a:gd name="connsiteY3885" fmla="*/ 428372 h 1738203"/>
              <a:gd name="connsiteX3886" fmla="*/ 1474589 w 6634280"/>
              <a:gd name="connsiteY3886" fmla="*/ 425626 h 1738203"/>
              <a:gd name="connsiteX3887" fmla="*/ 1471844 w 6634280"/>
              <a:gd name="connsiteY3887" fmla="*/ 422880 h 1738203"/>
              <a:gd name="connsiteX3888" fmla="*/ 1471844 w 6634280"/>
              <a:gd name="connsiteY3888" fmla="*/ 417388 h 1738203"/>
              <a:gd name="connsiteX3889" fmla="*/ 1469098 w 6634280"/>
              <a:gd name="connsiteY3889" fmla="*/ 417388 h 1738203"/>
              <a:gd name="connsiteX3890" fmla="*/ 6203162 w 6634280"/>
              <a:gd name="connsiteY3890" fmla="*/ 411896 h 1738203"/>
              <a:gd name="connsiteX3891" fmla="*/ 6203162 w 6634280"/>
              <a:gd name="connsiteY3891" fmla="*/ 417388 h 1738203"/>
              <a:gd name="connsiteX3892" fmla="*/ 6208654 w 6634280"/>
              <a:gd name="connsiteY3892" fmla="*/ 417388 h 1738203"/>
              <a:gd name="connsiteX3893" fmla="*/ 6205908 w 6634280"/>
              <a:gd name="connsiteY3893" fmla="*/ 411896 h 1738203"/>
              <a:gd name="connsiteX3894" fmla="*/ 6087831 w 6634280"/>
              <a:gd name="connsiteY3894" fmla="*/ 411896 h 1738203"/>
              <a:gd name="connsiteX3895" fmla="*/ 6093323 w 6634280"/>
              <a:gd name="connsiteY3895" fmla="*/ 411896 h 1738203"/>
              <a:gd name="connsiteX3896" fmla="*/ 6087831 w 6634280"/>
              <a:gd name="connsiteY3896" fmla="*/ 412526 h 1738203"/>
              <a:gd name="connsiteX3897" fmla="*/ 1518526 w 6634280"/>
              <a:gd name="connsiteY3897" fmla="*/ 411896 h 1738203"/>
              <a:gd name="connsiteX3898" fmla="*/ 1515779 w 6634280"/>
              <a:gd name="connsiteY3898" fmla="*/ 414642 h 1738203"/>
              <a:gd name="connsiteX3899" fmla="*/ 1515779 w 6634280"/>
              <a:gd name="connsiteY3899" fmla="*/ 417388 h 1738203"/>
              <a:gd name="connsiteX3900" fmla="*/ 1518526 w 6634280"/>
              <a:gd name="connsiteY3900" fmla="*/ 417388 h 1738203"/>
              <a:gd name="connsiteX3901" fmla="*/ 1518526 w 6634280"/>
              <a:gd name="connsiteY3901" fmla="*/ 420134 h 1738203"/>
              <a:gd name="connsiteX3902" fmla="*/ 1521272 w 6634280"/>
              <a:gd name="connsiteY3902" fmla="*/ 420134 h 1738203"/>
              <a:gd name="connsiteX3903" fmla="*/ 1524017 w 6634280"/>
              <a:gd name="connsiteY3903" fmla="*/ 422880 h 1738203"/>
              <a:gd name="connsiteX3904" fmla="*/ 1526763 w 6634280"/>
              <a:gd name="connsiteY3904" fmla="*/ 422880 h 1738203"/>
              <a:gd name="connsiteX3905" fmla="*/ 1529509 w 6634280"/>
              <a:gd name="connsiteY3905" fmla="*/ 425626 h 1738203"/>
              <a:gd name="connsiteX3906" fmla="*/ 1529509 w 6634280"/>
              <a:gd name="connsiteY3906" fmla="*/ 420134 h 1738203"/>
              <a:gd name="connsiteX3907" fmla="*/ 1526763 w 6634280"/>
              <a:gd name="connsiteY3907" fmla="*/ 417388 h 1738203"/>
              <a:gd name="connsiteX3908" fmla="*/ 1526763 w 6634280"/>
              <a:gd name="connsiteY3908" fmla="*/ 414642 h 1738203"/>
              <a:gd name="connsiteX3909" fmla="*/ 1524017 w 6634280"/>
              <a:gd name="connsiteY3909" fmla="*/ 411896 h 1738203"/>
              <a:gd name="connsiteX3910" fmla="*/ 1491065 w 6634280"/>
              <a:gd name="connsiteY3910" fmla="*/ 409151 h 1738203"/>
              <a:gd name="connsiteX3911" fmla="*/ 1491065 w 6634280"/>
              <a:gd name="connsiteY3911" fmla="*/ 411896 h 1738203"/>
              <a:gd name="connsiteX3912" fmla="*/ 1488320 w 6634280"/>
              <a:gd name="connsiteY3912" fmla="*/ 411896 h 1738203"/>
              <a:gd name="connsiteX3913" fmla="*/ 1488320 w 6634280"/>
              <a:gd name="connsiteY3913" fmla="*/ 414642 h 1738203"/>
              <a:gd name="connsiteX3914" fmla="*/ 1496557 w 6634280"/>
              <a:gd name="connsiteY3914" fmla="*/ 414642 h 1738203"/>
              <a:gd name="connsiteX3915" fmla="*/ 1499304 w 6634280"/>
              <a:gd name="connsiteY3915" fmla="*/ 414642 h 1738203"/>
              <a:gd name="connsiteX3916" fmla="*/ 1499304 w 6634280"/>
              <a:gd name="connsiteY3916" fmla="*/ 411896 h 1738203"/>
              <a:gd name="connsiteX3917" fmla="*/ 1499304 w 6634280"/>
              <a:gd name="connsiteY3917" fmla="*/ 409151 h 1738203"/>
              <a:gd name="connsiteX3918" fmla="*/ 1496557 w 6634280"/>
              <a:gd name="connsiteY3918" fmla="*/ 409151 h 1738203"/>
              <a:gd name="connsiteX3919" fmla="*/ 1452622 w 6634280"/>
              <a:gd name="connsiteY3919" fmla="*/ 409151 h 1738203"/>
              <a:gd name="connsiteX3920" fmla="*/ 1447130 w 6634280"/>
              <a:gd name="connsiteY3920" fmla="*/ 411896 h 1738203"/>
              <a:gd name="connsiteX3921" fmla="*/ 1447130 w 6634280"/>
              <a:gd name="connsiteY3921" fmla="*/ 417388 h 1738203"/>
              <a:gd name="connsiteX3922" fmla="*/ 1452622 w 6634280"/>
              <a:gd name="connsiteY3922" fmla="*/ 414642 h 1738203"/>
              <a:gd name="connsiteX3923" fmla="*/ 1378481 w 6634280"/>
              <a:gd name="connsiteY3923" fmla="*/ 409151 h 1738203"/>
              <a:gd name="connsiteX3924" fmla="*/ 1378481 w 6634280"/>
              <a:gd name="connsiteY3924" fmla="*/ 411896 h 1738203"/>
              <a:gd name="connsiteX3925" fmla="*/ 1372988 w 6634280"/>
              <a:gd name="connsiteY3925" fmla="*/ 414642 h 1738203"/>
              <a:gd name="connsiteX3926" fmla="*/ 1372988 w 6634280"/>
              <a:gd name="connsiteY3926" fmla="*/ 425626 h 1738203"/>
              <a:gd name="connsiteX3927" fmla="*/ 1378481 w 6634280"/>
              <a:gd name="connsiteY3927" fmla="*/ 425626 h 1738203"/>
              <a:gd name="connsiteX3928" fmla="*/ 1378481 w 6634280"/>
              <a:gd name="connsiteY3928" fmla="*/ 417388 h 1738203"/>
              <a:gd name="connsiteX3929" fmla="*/ 1383972 w 6634280"/>
              <a:gd name="connsiteY3929" fmla="*/ 414642 h 1738203"/>
              <a:gd name="connsiteX3930" fmla="*/ 1389464 w 6634280"/>
              <a:gd name="connsiteY3930" fmla="*/ 417388 h 1738203"/>
              <a:gd name="connsiteX3931" fmla="*/ 1389464 w 6634280"/>
              <a:gd name="connsiteY3931" fmla="*/ 411896 h 1738203"/>
              <a:gd name="connsiteX3932" fmla="*/ 1386718 w 6634280"/>
              <a:gd name="connsiteY3932" fmla="*/ 411896 h 1738203"/>
              <a:gd name="connsiteX3933" fmla="*/ 1345529 w 6634280"/>
              <a:gd name="connsiteY3933" fmla="*/ 406405 h 1738203"/>
              <a:gd name="connsiteX3934" fmla="*/ 1342784 w 6634280"/>
              <a:gd name="connsiteY3934" fmla="*/ 409151 h 1738203"/>
              <a:gd name="connsiteX3935" fmla="*/ 1342784 w 6634280"/>
              <a:gd name="connsiteY3935" fmla="*/ 411896 h 1738203"/>
              <a:gd name="connsiteX3936" fmla="*/ 1342784 w 6634280"/>
              <a:gd name="connsiteY3936" fmla="*/ 414642 h 1738203"/>
              <a:gd name="connsiteX3937" fmla="*/ 1345529 w 6634280"/>
              <a:gd name="connsiteY3937" fmla="*/ 414642 h 1738203"/>
              <a:gd name="connsiteX3938" fmla="*/ 1348275 w 6634280"/>
              <a:gd name="connsiteY3938" fmla="*/ 411896 h 1738203"/>
              <a:gd name="connsiteX3939" fmla="*/ 1351020 w 6634280"/>
              <a:gd name="connsiteY3939" fmla="*/ 409151 h 1738203"/>
              <a:gd name="connsiteX3940" fmla="*/ 1348275 w 6634280"/>
              <a:gd name="connsiteY3940" fmla="*/ 406405 h 1738203"/>
              <a:gd name="connsiteX3941" fmla="*/ 6153734 w 6634280"/>
              <a:gd name="connsiteY3941" fmla="*/ 403658 h 1738203"/>
              <a:gd name="connsiteX3942" fmla="*/ 6153734 w 6634280"/>
              <a:gd name="connsiteY3942" fmla="*/ 403964 h 1738203"/>
              <a:gd name="connsiteX3943" fmla="*/ 6152361 w 6634280"/>
              <a:gd name="connsiteY3943" fmla="*/ 404116 h 1738203"/>
              <a:gd name="connsiteX3944" fmla="*/ 472308 w 6634280"/>
              <a:gd name="connsiteY3944" fmla="*/ 400913 h 1738203"/>
              <a:gd name="connsiteX3945" fmla="*/ 464070 w 6634280"/>
              <a:gd name="connsiteY3945" fmla="*/ 409151 h 1738203"/>
              <a:gd name="connsiteX3946" fmla="*/ 455832 w 6634280"/>
              <a:gd name="connsiteY3946" fmla="*/ 414642 h 1738203"/>
              <a:gd name="connsiteX3947" fmla="*/ 447594 w 6634280"/>
              <a:gd name="connsiteY3947" fmla="*/ 417388 h 1738203"/>
              <a:gd name="connsiteX3948" fmla="*/ 436610 w 6634280"/>
              <a:gd name="connsiteY3948" fmla="*/ 420134 h 1738203"/>
              <a:gd name="connsiteX3949" fmla="*/ 428372 w 6634280"/>
              <a:gd name="connsiteY3949" fmla="*/ 422880 h 1738203"/>
              <a:gd name="connsiteX3950" fmla="*/ 420134 w 6634280"/>
              <a:gd name="connsiteY3950" fmla="*/ 428372 h 1738203"/>
              <a:gd name="connsiteX3951" fmla="*/ 409150 w 6634280"/>
              <a:gd name="connsiteY3951" fmla="*/ 431118 h 1738203"/>
              <a:gd name="connsiteX3952" fmla="*/ 395421 w 6634280"/>
              <a:gd name="connsiteY3952" fmla="*/ 431118 h 1738203"/>
              <a:gd name="connsiteX3953" fmla="*/ 384437 w 6634280"/>
              <a:gd name="connsiteY3953" fmla="*/ 431118 h 1738203"/>
              <a:gd name="connsiteX3954" fmla="*/ 362469 w 6634280"/>
              <a:gd name="connsiteY3954" fmla="*/ 425626 h 1738203"/>
              <a:gd name="connsiteX3955" fmla="*/ 343247 w 6634280"/>
              <a:gd name="connsiteY3955" fmla="*/ 422880 h 1738203"/>
              <a:gd name="connsiteX3956" fmla="*/ 332263 w 6634280"/>
              <a:gd name="connsiteY3956" fmla="*/ 425626 h 1738203"/>
              <a:gd name="connsiteX3957" fmla="*/ 321279 w 6634280"/>
              <a:gd name="connsiteY3957" fmla="*/ 431118 h 1738203"/>
              <a:gd name="connsiteX3958" fmla="*/ 315787 w 6634280"/>
              <a:gd name="connsiteY3958" fmla="*/ 431118 h 1738203"/>
              <a:gd name="connsiteX3959" fmla="*/ 326771 w 6634280"/>
              <a:gd name="connsiteY3959" fmla="*/ 436610 h 1738203"/>
              <a:gd name="connsiteX3960" fmla="*/ 340501 w 6634280"/>
              <a:gd name="connsiteY3960" fmla="*/ 442102 h 1738203"/>
              <a:gd name="connsiteX3961" fmla="*/ 356977 w 6634280"/>
              <a:gd name="connsiteY3961" fmla="*/ 442102 h 1738203"/>
              <a:gd name="connsiteX3962" fmla="*/ 376199 w 6634280"/>
              <a:gd name="connsiteY3962" fmla="*/ 442102 h 1738203"/>
              <a:gd name="connsiteX3963" fmla="*/ 417389 w 6634280"/>
              <a:gd name="connsiteY3963" fmla="*/ 436610 h 1738203"/>
              <a:gd name="connsiteX3964" fmla="*/ 461324 w 6634280"/>
              <a:gd name="connsiteY3964" fmla="*/ 431118 h 1738203"/>
              <a:gd name="connsiteX3965" fmla="*/ 497022 w 6634280"/>
              <a:gd name="connsiteY3965" fmla="*/ 428372 h 1738203"/>
              <a:gd name="connsiteX3966" fmla="*/ 513498 w 6634280"/>
              <a:gd name="connsiteY3966" fmla="*/ 431118 h 1738203"/>
              <a:gd name="connsiteX3967" fmla="*/ 527228 w 6634280"/>
              <a:gd name="connsiteY3967" fmla="*/ 433864 h 1738203"/>
              <a:gd name="connsiteX3968" fmla="*/ 535466 w 6634280"/>
              <a:gd name="connsiteY3968" fmla="*/ 442102 h 1738203"/>
              <a:gd name="connsiteX3969" fmla="*/ 538212 w 6634280"/>
              <a:gd name="connsiteY3969" fmla="*/ 453086 h 1738203"/>
              <a:gd name="connsiteX3970" fmla="*/ 535466 w 6634280"/>
              <a:gd name="connsiteY3970" fmla="*/ 466816 h 1738203"/>
              <a:gd name="connsiteX3971" fmla="*/ 529974 w 6634280"/>
              <a:gd name="connsiteY3971" fmla="*/ 488784 h 1738203"/>
              <a:gd name="connsiteX3972" fmla="*/ 546450 w 6634280"/>
              <a:gd name="connsiteY3972" fmla="*/ 491530 h 1738203"/>
              <a:gd name="connsiteX3973" fmla="*/ 568417 w 6634280"/>
              <a:gd name="connsiteY3973" fmla="*/ 494276 h 1738203"/>
              <a:gd name="connsiteX3974" fmla="*/ 568417 w 6634280"/>
              <a:gd name="connsiteY3974" fmla="*/ 488784 h 1738203"/>
              <a:gd name="connsiteX3975" fmla="*/ 565671 w 6634280"/>
              <a:gd name="connsiteY3975" fmla="*/ 486038 h 1738203"/>
              <a:gd name="connsiteX3976" fmla="*/ 560179 w 6634280"/>
              <a:gd name="connsiteY3976" fmla="*/ 480546 h 1738203"/>
              <a:gd name="connsiteX3977" fmla="*/ 554687 w 6634280"/>
              <a:gd name="connsiteY3977" fmla="*/ 472308 h 1738203"/>
              <a:gd name="connsiteX3978" fmla="*/ 551942 w 6634280"/>
              <a:gd name="connsiteY3978" fmla="*/ 466816 h 1738203"/>
              <a:gd name="connsiteX3979" fmla="*/ 554687 w 6634280"/>
              <a:gd name="connsiteY3979" fmla="*/ 461324 h 1738203"/>
              <a:gd name="connsiteX3980" fmla="*/ 560179 w 6634280"/>
              <a:gd name="connsiteY3980" fmla="*/ 461324 h 1738203"/>
              <a:gd name="connsiteX3981" fmla="*/ 565671 w 6634280"/>
              <a:gd name="connsiteY3981" fmla="*/ 461324 h 1738203"/>
              <a:gd name="connsiteX3982" fmla="*/ 573909 w 6634280"/>
              <a:gd name="connsiteY3982" fmla="*/ 458578 h 1738203"/>
              <a:gd name="connsiteX3983" fmla="*/ 579401 w 6634280"/>
              <a:gd name="connsiteY3983" fmla="*/ 455832 h 1738203"/>
              <a:gd name="connsiteX3984" fmla="*/ 568417 w 6634280"/>
              <a:gd name="connsiteY3984" fmla="*/ 450340 h 1738203"/>
              <a:gd name="connsiteX3985" fmla="*/ 562925 w 6634280"/>
              <a:gd name="connsiteY3985" fmla="*/ 444848 h 1738203"/>
              <a:gd name="connsiteX3986" fmla="*/ 560179 w 6634280"/>
              <a:gd name="connsiteY3986" fmla="*/ 433864 h 1738203"/>
              <a:gd name="connsiteX3987" fmla="*/ 557433 w 6634280"/>
              <a:gd name="connsiteY3987" fmla="*/ 422880 h 1738203"/>
              <a:gd name="connsiteX3988" fmla="*/ 557433 w 6634280"/>
              <a:gd name="connsiteY3988" fmla="*/ 414642 h 1738203"/>
              <a:gd name="connsiteX3989" fmla="*/ 551942 w 6634280"/>
              <a:gd name="connsiteY3989" fmla="*/ 406405 h 1738203"/>
              <a:gd name="connsiteX3990" fmla="*/ 543703 w 6634280"/>
              <a:gd name="connsiteY3990" fmla="*/ 400913 h 1738203"/>
              <a:gd name="connsiteX3991" fmla="*/ 529974 w 6634280"/>
              <a:gd name="connsiteY3991" fmla="*/ 400913 h 1738203"/>
              <a:gd name="connsiteX3992" fmla="*/ 529974 w 6634280"/>
              <a:gd name="connsiteY3992" fmla="*/ 403659 h 1738203"/>
              <a:gd name="connsiteX3993" fmla="*/ 532720 w 6634280"/>
              <a:gd name="connsiteY3993" fmla="*/ 406405 h 1738203"/>
              <a:gd name="connsiteX3994" fmla="*/ 540957 w 6634280"/>
              <a:gd name="connsiteY3994" fmla="*/ 409151 h 1738203"/>
              <a:gd name="connsiteX3995" fmla="*/ 546450 w 6634280"/>
              <a:gd name="connsiteY3995" fmla="*/ 411896 h 1738203"/>
              <a:gd name="connsiteX3996" fmla="*/ 551942 w 6634280"/>
              <a:gd name="connsiteY3996" fmla="*/ 411896 h 1738203"/>
              <a:gd name="connsiteX3997" fmla="*/ 551942 w 6634280"/>
              <a:gd name="connsiteY3997" fmla="*/ 417388 h 1738203"/>
              <a:gd name="connsiteX3998" fmla="*/ 540957 w 6634280"/>
              <a:gd name="connsiteY3998" fmla="*/ 417388 h 1738203"/>
              <a:gd name="connsiteX3999" fmla="*/ 529974 w 6634280"/>
              <a:gd name="connsiteY3999" fmla="*/ 417388 h 1738203"/>
              <a:gd name="connsiteX4000" fmla="*/ 510751 w 6634280"/>
              <a:gd name="connsiteY4000" fmla="*/ 411896 h 1738203"/>
              <a:gd name="connsiteX4001" fmla="*/ 491530 w 6634280"/>
              <a:gd name="connsiteY4001" fmla="*/ 406405 h 1738203"/>
              <a:gd name="connsiteX4002" fmla="*/ 483292 w 6634280"/>
              <a:gd name="connsiteY4002" fmla="*/ 403659 h 1738203"/>
              <a:gd name="connsiteX4003" fmla="*/ 1551477 w 6634280"/>
              <a:gd name="connsiteY4003" fmla="*/ 398167 h 1738203"/>
              <a:gd name="connsiteX4004" fmla="*/ 1551477 w 6634280"/>
              <a:gd name="connsiteY4004" fmla="*/ 400913 h 1738203"/>
              <a:gd name="connsiteX4005" fmla="*/ 1548731 w 6634280"/>
              <a:gd name="connsiteY4005" fmla="*/ 400913 h 1738203"/>
              <a:gd name="connsiteX4006" fmla="*/ 1545985 w 6634280"/>
              <a:gd name="connsiteY4006" fmla="*/ 406405 h 1738203"/>
              <a:gd name="connsiteX4007" fmla="*/ 1543239 w 6634280"/>
              <a:gd name="connsiteY4007" fmla="*/ 409151 h 1738203"/>
              <a:gd name="connsiteX4008" fmla="*/ 1532255 w 6634280"/>
              <a:gd name="connsiteY4008" fmla="*/ 409151 h 1738203"/>
              <a:gd name="connsiteX4009" fmla="*/ 1532255 w 6634280"/>
              <a:gd name="connsiteY4009" fmla="*/ 414642 h 1738203"/>
              <a:gd name="connsiteX4010" fmla="*/ 1532255 w 6634280"/>
              <a:gd name="connsiteY4010" fmla="*/ 420134 h 1738203"/>
              <a:gd name="connsiteX4011" fmla="*/ 1535002 w 6634280"/>
              <a:gd name="connsiteY4011" fmla="*/ 422880 h 1738203"/>
              <a:gd name="connsiteX4012" fmla="*/ 1537748 w 6634280"/>
              <a:gd name="connsiteY4012" fmla="*/ 420134 h 1738203"/>
              <a:gd name="connsiteX4013" fmla="*/ 1540493 w 6634280"/>
              <a:gd name="connsiteY4013" fmla="*/ 425626 h 1738203"/>
              <a:gd name="connsiteX4014" fmla="*/ 1540493 w 6634280"/>
              <a:gd name="connsiteY4014" fmla="*/ 431118 h 1738203"/>
              <a:gd name="connsiteX4015" fmla="*/ 1545985 w 6634280"/>
              <a:gd name="connsiteY4015" fmla="*/ 431118 h 1738203"/>
              <a:gd name="connsiteX4016" fmla="*/ 1545985 w 6634280"/>
              <a:gd name="connsiteY4016" fmla="*/ 433864 h 1738203"/>
              <a:gd name="connsiteX4017" fmla="*/ 1545985 w 6634280"/>
              <a:gd name="connsiteY4017" fmla="*/ 439356 h 1738203"/>
              <a:gd name="connsiteX4018" fmla="*/ 1545985 w 6634280"/>
              <a:gd name="connsiteY4018" fmla="*/ 447594 h 1738203"/>
              <a:gd name="connsiteX4019" fmla="*/ 1545985 w 6634280"/>
              <a:gd name="connsiteY4019" fmla="*/ 450340 h 1738203"/>
              <a:gd name="connsiteX4020" fmla="*/ 1548731 w 6634280"/>
              <a:gd name="connsiteY4020" fmla="*/ 453086 h 1738203"/>
              <a:gd name="connsiteX4021" fmla="*/ 1543239 w 6634280"/>
              <a:gd name="connsiteY4021" fmla="*/ 453086 h 1738203"/>
              <a:gd name="connsiteX4022" fmla="*/ 1545985 w 6634280"/>
              <a:gd name="connsiteY4022" fmla="*/ 455832 h 1738203"/>
              <a:gd name="connsiteX4023" fmla="*/ 1551477 w 6634280"/>
              <a:gd name="connsiteY4023" fmla="*/ 455832 h 1738203"/>
              <a:gd name="connsiteX4024" fmla="*/ 1556969 w 6634280"/>
              <a:gd name="connsiteY4024" fmla="*/ 453086 h 1738203"/>
              <a:gd name="connsiteX4025" fmla="*/ 1562461 w 6634280"/>
              <a:gd name="connsiteY4025" fmla="*/ 453086 h 1738203"/>
              <a:gd name="connsiteX4026" fmla="*/ 1567952 w 6634280"/>
              <a:gd name="connsiteY4026" fmla="*/ 453086 h 1738203"/>
              <a:gd name="connsiteX4027" fmla="*/ 1565206 w 6634280"/>
              <a:gd name="connsiteY4027" fmla="*/ 447594 h 1738203"/>
              <a:gd name="connsiteX4028" fmla="*/ 1565206 w 6634280"/>
              <a:gd name="connsiteY4028" fmla="*/ 439356 h 1738203"/>
              <a:gd name="connsiteX4029" fmla="*/ 1554223 w 6634280"/>
              <a:gd name="connsiteY4029" fmla="*/ 436610 h 1738203"/>
              <a:gd name="connsiteX4030" fmla="*/ 1548731 w 6634280"/>
              <a:gd name="connsiteY4030" fmla="*/ 431118 h 1738203"/>
              <a:gd name="connsiteX4031" fmla="*/ 1554223 w 6634280"/>
              <a:gd name="connsiteY4031" fmla="*/ 431118 h 1738203"/>
              <a:gd name="connsiteX4032" fmla="*/ 1551477 w 6634280"/>
              <a:gd name="connsiteY4032" fmla="*/ 425626 h 1738203"/>
              <a:gd name="connsiteX4033" fmla="*/ 1551477 w 6634280"/>
              <a:gd name="connsiteY4033" fmla="*/ 422880 h 1738203"/>
              <a:gd name="connsiteX4034" fmla="*/ 1556969 w 6634280"/>
              <a:gd name="connsiteY4034" fmla="*/ 411896 h 1738203"/>
              <a:gd name="connsiteX4035" fmla="*/ 1554223 w 6634280"/>
              <a:gd name="connsiteY4035" fmla="*/ 409151 h 1738203"/>
              <a:gd name="connsiteX4036" fmla="*/ 1551477 w 6634280"/>
              <a:gd name="connsiteY4036" fmla="*/ 406405 h 1738203"/>
              <a:gd name="connsiteX4037" fmla="*/ 1554223 w 6634280"/>
              <a:gd name="connsiteY4037" fmla="*/ 403659 h 1738203"/>
              <a:gd name="connsiteX4038" fmla="*/ 1554223 w 6634280"/>
              <a:gd name="connsiteY4038" fmla="*/ 400913 h 1738203"/>
              <a:gd name="connsiteX4039" fmla="*/ 1554223 w 6634280"/>
              <a:gd name="connsiteY4039" fmla="*/ 398167 h 1738203"/>
              <a:gd name="connsiteX4040" fmla="*/ 1524017 w 6634280"/>
              <a:gd name="connsiteY4040" fmla="*/ 398167 h 1738203"/>
              <a:gd name="connsiteX4041" fmla="*/ 1515779 w 6634280"/>
              <a:gd name="connsiteY4041" fmla="*/ 400913 h 1738203"/>
              <a:gd name="connsiteX4042" fmla="*/ 1510287 w 6634280"/>
              <a:gd name="connsiteY4042" fmla="*/ 406405 h 1738203"/>
              <a:gd name="connsiteX4043" fmla="*/ 1515779 w 6634280"/>
              <a:gd name="connsiteY4043" fmla="*/ 409151 h 1738203"/>
              <a:gd name="connsiteX4044" fmla="*/ 1524017 w 6634280"/>
              <a:gd name="connsiteY4044" fmla="*/ 409151 h 1738203"/>
              <a:gd name="connsiteX4045" fmla="*/ 1425162 w 6634280"/>
              <a:gd name="connsiteY4045" fmla="*/ 398167 h 1738203"/>
              <a:gd name="connsiteX4046" fmla="*/ 1422416 w 6634280"/>
              <a:gd name="connsiteY4046" fmla="*/ 400913 h 1738203"/>
              <a:gd name="connsiteX4047" fmla="*/ 1430655 w 6634280"/>
              <a:gd name="connsiteY4047" fmla="*/ 406405 h 1738203"/>
              <a:gd name="connsiteX4048" fmla="*/ 1436146 w 6634280"/>
              <a:gd name="connsiteY4048" fmla="*/ 403659 h 1738203"/>
              <a:gd name="connsiteX4049" fmla="*/ 1441637 w 6634280"/>
              <a:gd name="connsiteY4049" fmla="*/ 400913 h 1738203"/>
              <a:gd name="connsiteX4050" fmla="*/ 1436146 w 6634280"/>
              <a:gd name="connsiteY4050" fmla="*/ 398167 h 1738203"/>
              <a:gd name="connsiteX4051" fmla="*/ 1430655 w 6634280"/>
              <a:gd name="connsiteY4051" fmla="*/ 398167 h 1738203"/>
              <a:gd name="connsiteX4052" fmla="*/ 1040725 w 6634280"/>
              <a:gd name="connsiteY4052" fmla="*/ 398167 h 1738203"/>
              <a:gd name="connsiteX4053" fmla="*/ 1040725 w 6634280"/>
              <a:gd name="connsiteY4053" fmla="*/ 400913 h 1738203"/>
              <a:gd name="connsiteX4054" fmla="*/ 1046217 w 6634280"/>
              <a:gd name="connsiteY4054" fmla="*/ 403659 h 1738203"/>
              <a:gd name="connsiteX4055" fmla="*/ 1054456 w 6634280"/>
              <a:gd name="connsiteY4055" fmla="*/ 403659 h 1738203"/>
              <a:gd name="connsiteX4056" fmla="*/ 1054456 w 6634280"/>
              <a:gd name="connsiteY4056" fmla="*/ 400913 h 1738203"/>
              <a:gd name="connsiteX4057" fmla="*/ 1051710 w 6634280"/>
              <a:gd name="connsiteY4057" fmla="*/ 398167 h 1738203"/>
              <a:gd name="connsiteX4058" fmla="*/ 1046217 w 6634280"/>
              <a:gd name="connsiteY4058" fmla="*/ 398167 h 1738203"/>
              <a:gd name="connsiteX4059" fmla="*/ 1378481 w 6634280"/>
              <a:gd name="connsiteY4059" fmla="*/ 395421 h 1738203"/>
              <a:gd name="connsiteX4060" fmla="*/ 1375736 w 6634280"/>
              <a:gd name="connsiteY4060" fmla="*/ 398167 h 1738203"/>
              <a:gd name="connsiteX4061" fmla="*/ 1375736 w 6634280"/>
              <a:gd name="connsiteY4061" fmla="*/ 400913 h 1738203"/>
              <a:gd name="connsiteX4062" fmla="*/ 1378481 w 6634280"/>
              <a:gd name="connsiteY4062" fmla="*/ 403659 h 1738203"/>
              <a:gd name="connsiteX4063" fmla="*/ 1381227 w 6634280"/>
              <a:gd name="connsiteY4063" fmla="*/ 403659 h 1738203"/>
              <a:gd name="connsiteX4064" fmla="*/ 1381227 w 6634280"/>
              <a:gd name="connsiteY4064" fmla="*/ 400913 h 1738203"/>
              <a:gd name="connsiteX4065" fmla="*/ 1383972 w 6634280"/>
              <a:gd name="connsiteY4065" fmla="*/ 400913 h 1738203"/>
              <a:gd name="connsiteX4066" fmla="*/ 1383972 w 6634280"/>
              <a:gd name="connsiteY4066" fmla="*/ 398167 h 1738203"/>
              <a:gd name="connsiteX4067" fmla="*/ 1381227 w 6634280"/>
              <a:gd name="connsiteY4067" fmla="*/ 398167 h 1738203"/>
              <a:gd name="connsiteX4068" fmla="*/ 1381227 w 6634280"/>
              <a:gd name="connsiteY4068" fmla="*/ 395421 h 1738203"/>
              <a:gd name="connsiteX4069" fmla="*/ 6219638 w 6634280"/>
              <a:gd name="connsiteY4069" fmla="*/ 395420 h 1738203"/>
              <a:gd name="connsiteX4070" fmla="*/ 6236113 w 6634280"/>
              <a:gd name="connsiteY4070" fmla="*/ 395420 h 1738203"/>
              <a:gd name="connsiteX4071" fmla="*/ 6238859 w 6634280"/>
              <a:gd name="connsiteY4071" fmla="*/ 395420 h 1738203"/>
              <a:gd name="connsiteX4072" fmla="*/ 6238859 w 6634280"/>
              <a:gd name="connsiteY4072" fmla="*/ 398166 h 1738203"/>
              <a:gd name="connsiteX4073" fmla="*/ 6227875 w 6634280"/>
              <a:gd name="connsiteY4073" fmla="*/ 398166 h 1738203"/>
              <a:gd name="connsiteX4074" fmla="*/ 6227875 w 6634280"/>
              <a:gd name="connsiteY4074" fmla="*/ 400912 h 1738203"/>
              <a:gd name="connsiteX4075" fmla="*/ 6230621 w 6634280"/>
              <a:gd name="connsiteY4075" fmla="*/ 403658 h 1738203"/>
              <a:gd name="connsiteX4076" fmla="*/ 6233367 w 6634280"/>
              <a:gd name="connsiteY4076" fmla="*/ 403658 h 1738203"/>
              <a:gd name="connsiteX4077" fmla="*/ 6233367 w 6634280"/>
              <a:gd name="connsiteY4077" fmla="*/ 406404 h 1738203"/>
              <a:gd name="connsiteX4078" fmla="*/ 6225129 w 6634280"/>
              <a:gd name="connsiteY4078" fmla="*/ 409150 h 1738203"/>
              <a:gd name="connsiteX4079" fmla="*/ 6219638 w 6634280"/>
              <a:gd name="connsiteY4079" fmla="*/ 406404 h 1738203"/>
              <a:gd name="connsiteX4080" fmla="*/ 6219638 w 6634280"/>
              <a:gd name="connsiteY4080" fmla="*/ 403658 h 1738203"/>
              <a:gd name="connsiteX4081" fmla="*/ 6222384 w 6634280"/>
              <a:gd name="connsiteY4081" fmla="*/ 403658 h 1738203"/>
              <a:gd name="connsiteX4082" fmla="*/ 6225129 w 6634280"/>
              <a:gd name="connsiteY4082" fmla="*/ 400912 h 1738203"/>
              <a:gd name="connsiteX4083" fmla="*/ 6222384 w 6634280"/>
              <a:gd name="connsiteY4083" fmla="*/ 398166 h 1738203"/>
              <a:gd name="connsiteX4084" fmla="*/ 1559715 w 6634280"/>
              <a:gd name="connsiteY4084" fmla="*/ 389929 h 1738203"/>
              <a:gd name="connsiteX4085" fmla="*/ 1559715 w 6634280"/>
              <a:gd name="connsiteY4085" fmla="*/ 392675 h 1738203"/>
              <a:gd name="connsiteX4086" fmla="*/ 1559715 w 6634280"/>
              <a:gd name="connsiteY4086" fmla="*/ 395421 h 1738203"/>
              <a:gd name="connsiteX4087" fmla="*/ 1565206 w 6634280"/>
              <a:gd name="connsiteY4087" fmla="*/ 400913 h 1738203"/>
              <a:gd name="connsiteX4088" fmla="*/ 1567952 w 6634280"/>
              <a:gd name="connsiteY4088" fmla="*/ 400913 h 1738203"/>
              <a:gd name="connsiteX4089" fmla="*/ 1567952 w 6634280"/>
              <a:gd name="connsiteY4089" fmla="*/ 398167 h 1738203"/>
              <a:gd name="connsiteX4090" fmla="*/ 1570699 w 6634280"/>
              <a:gd name="connsiteY4090" fmla="*/ 398167 h 1738203"/>
              <a:gd name="connsiteX4091" fmla="*/ 1570699 w 6634280"/>
              <a:gd name="connsiteY4091" fmla="*/ 392675 h 1738203"/>
              <a:gd name="connsiteX4092" fmla="*/ 1567952 w 6634280"/>
              <a:gd name="connsiteY4092" fmla="*/ 389929 h 1738203"/>
              <a:gd name="connsiteX4093" fmla="*/ 1537748 w 6634280"/>
              <a:gd name="connsiteY4093" fmla="*/ 387183 h 1738203"/>
              <a:gd name="connsiteX4094" fmla="*/ 1537748 w 6634280"/>
              <a:gd name="connsiteY4094" fmla="*/ 395421 h 1738203"/>
              <a:gd name="connsiteX4095" fmla="*/ 1540493 w 6634280"/>
              <a:gd name="connsiteY4095" fmla="*/ 398167 h 1738203"/>
              <a:gd name="connsiteX4096" fmla="*/ 1543239 w 6634280"/>
              <a:gd name="connsiteY4096" fmla="*/ 398167 h 1738203"/>
              <a:gd name="connsiteX4097" fmla="*/ 1545985 w 6634280"/>
              <a:gd name="connsiteY4097" fmla="*/ 395421 h 1738203"/>
              <a:gd name="connsiteX4098" fmla="*/ 1548731 w 6634280"/>
              <a:gd name="connsiteY4098" fmla="*/ 389929 h 1738203"/>
              <a:gd name="connsiteX4099" fmla="*/ 1543239 w 6634280"/>
              <a:gd name="connsiteY4099" fmla="*/ 387183 h 1738203"/>
              <a:gd name="connsiteX4100" fmla="*/ 1540493 w 6634280"/>
              <a:gd name="connsiteY4100" fmla="*/ 387183 h 1738203"/>
              <a:gd name="connsiteX4101" fmla="*/ 1441637 w 6634280"/>
              <a:gd name="connsiteY4101" fmla="*/ 387183 h 1738203"/>
              <a:gd name="connsiteX4102" fmla="*/ 1441637 w 6634280"/>
              <a:gd name="connsiteY4102" fmla="*/ 392675 h 1738203"/>
              <a:gd name="connsiteX4103" fmla="*/ 1447130 w 6634280"/>
              <a:gd name="connsiteY4103" fmla="*/ 392675 h 1738203"/>
              <a:gd name="connsiteX4104" fmla="*/ 1447130 w 6634280"/>
              <a:gd name="connsiteY4104" fmla="*/ 387183 h 1738203"/>
              <a:gd name="connsiteX4105" fmla="*/ 1367496 w 6634280"/>
              <a:gd name="connsiteY4105" fmla="*/ 387183 h 1738203"/>
              <a:gd name="connsiteX4106" fmla="*/ 1362005 w 6634280"/>
              <a:gd name="connsiteY4106" fmla="*/ 389929 h 1738203"/>
              <a:gd name="connsiteX4107" fmla="*/ 1362005 w 6634280"/>
              <a:gd name="connsiteY4107" fmla="*/ 398167 h 1738203"/>
              <a:gd name="connsiteX4108" fmla="*/ 1364751 w 6634280"/>
              <a:gd name="connsiteY4108" fmla="*/ 400913 h 1738203"/>
              <a:gd name="connsiteX4109" fmla="*/ 1370242 w 6634280"/>
              <a:gd name="connsiteY4109" fmla="*/ 400913 h 1738203"/>
              <a:gd name="connsiteX4110" fmla="*/ 1372988 w 6634280"/>
              <a:gd name="connsiteY4110" fmla="*/ 395421 h 1738203"/>
              <a:gd name="connsiteX4111" fmla="*/ 1372988 w 6634280"/>
              <a:gd name="connsiteY4111" fmla="*/ 387183 h 1738203"/>
              <a:gd name="connsiteX4112" fmla="*/ 1370242 w 6634280"/>
              <a:gd name="connsiteY4112" fmla="*/ 387183 h 1738203"/>
              <a:gd name="connsiteX4113" fmla="*/ 1507541 w 6634280"/>
              <a:gd name="connsiteY4113" fmla="*/ 384437 h 1738203"/>
              <a:gd name="connsiteX4114" fmla="*/ 1510287 w 6634280"/>
              <a:gd name="connsiteY4114" fmla="*/ 389929 h 1738203"/>
              <a:gd name="connsiteX4115" fmla="*/ 1513033 w 6634280"/>
              <a:gd name="connsiteY4115" fmla="*/ 392675 h 1738203"/>
              <a:gd name="connsiteX4116" fmla="*/ 1515779 w 6634280"/>
              <a:gd name="connsiteY4116" fmla="*/ 392675 h 1738203"/>
              <a:gd name="connsiteX4117" fmla="*/ 1513033 w 6634280"/>
              <a:gd name="connsiteY4117" fmla="*/ 387183 h 1738203"/>
              <a:gd name="connsiteX4118" fmla="*/ 1150565 w 6634280"/>
              <a:gd name="connsiteY4118" fmla="*/ 384437 h 1738203"/>
              <a:gd name="connsiteX4119" fmla="*/ 1147820 w 6634280"/>
              <a:gd name="connsiteY4119" fmla="*/ 387183 h 1738203"/>
              <a:gd name="connsiteX4120" fmla="*/ 1147820 w 6634280"/>
              <a:gd name="connsiteY4120" fmla="*/ 389929 h 1738203"/>
              <a:gd name="connsiteX4121" fmla="*/ 1150565 w 6634280"/>
              <a:gd name="connsiteY4121" fmla="*/ 392675 h 1738203"/>
              <a:gd name="connsiteX4122" fmla="*/ 1153311 w 6634280"/>
              <a:gd name="connsiteY4122" fmla="*/ 395421 h 1738203"/>
              <a:gd name="connsiteX4123" fmla="*/ 1156056 w 6634280"/>
              <a:gd name="connsiteY4123" fmla="*/ 392675 h 1738203"/>
              <a:gd name="connsiteX4124" fmla="*/ 1156056 w 6634280"/>
              <a:gd name="connsiteY4124" fmla="*/ 389929 h 1738203"/>
              <a:gd name="connsiteX4125" fmla="*/ 1156056 w 6634280"/>
              <a:gd name="connsiteY4125" fmla="*/ 384437 h 1738203"/>
              <a:gd name="connsiteX4126" fmla="*/ 1576191 w 6634280"/>
              <a:gd name="connsiteY4126" fmla="*/ 378948 h 1738203"/>
              <a:gd name="connsiteX4127" fmla="*/ 1576191 w 6634280"/>
              <a:gd name="connsiteY4127" fmla="*/ 414642 h 1738203"/>
              <a:gd name="connsiteX4128" fmla="*/ 1576191 w 6634280"/>
              <a:gd name="connsiteY4128" fmla="*/ 420135 h 1738203"/>
              <a:gd name="connsiteX4129" fmla="*/ 1578936 w 6634280"/>
              <a:gd name="connsiteY4129" fmla="*/ 420135 h 1738203"/>
              <a:gd name="connsiteX4130" fmla="*/ 1578936 w 6634280"/>
              <a:gd name="connsiteY4130" fmla="*/ 414643 h 1738203"/>
              <a:gd name="connsiteX4131" fmla="*/ 1578936 w 6634280"/>
              <a:gd name="connsiteY4131" fmla="*/ 400913 h 1738203"/>
              <a:gd name="connsiteX4132" fmla="*/ 1425162 w 6634280"/>
              <a:gd name="connsiteY4132" fmla="*/ 378945 h 1738203"/>
              <a:gd name="connsiteX4133" fmla="*/ 1425162 w 6634280"/>
              <a:gd name="connsiteY4133" fmla="*/ 384437 h 1738203"/>
              <a:gd name="connsiteX4134" fmla="*/ 1425162 w 6634280"/>
              <a:gd name="connsiteY4134" fmla="*/ 392675 h 1738203"/>
              <a:gd name="connsiteX4135" fmla="*/ 1430655 w 6634280"/>
              <a:gd name="connsiteY4135" fmla="*/ 389929 h 1738203"/>
              <a:gd name="connsiteX4136" fmla="*/ 1436146 w 6634280"/>
              <a:gd name="connsiteY4136" fmla="*/ 387183 h 1738203"/>
              <a:gd name="connsiteX4137" fmla="*/ 1441637 w 6634280"/>
              <a:gd name="connsiteY4137" fmla="*/ 384437 h 1738203"/>
              <a:gd name="connsiteX4138" fmla="*/ 1441637 w 6634280"/>
              <a:gd name="connsiteY4138" fmla="*/ 378945 h 1738203"/>
              <a:gd name="connsiteX4139" fmla="*/ 1414179 w 6634280"/>
              <a:gd name="connsiteY4139" fmla="*/ 378945 h 1738203"/>
              <a:gd name="connsiteX4140" fmla="*/ 1414179 w 6634280"/>
              <a:gd name="connsiteY4140" fmla="*/ 381691 h 1738203"/>
              <a:gd name="connsiteX4141" fmla="*/ 1411434 w 6634280"/>
              <a:gd name="connsiteY4141" fmla="*/ 381691 h 1738203"/>
              <a:gd name="connsiteX4142" fmla="*/ 1408686 w 6634280"/>
              <a:gd name="connsiteY4142" fmla="*/ 384437 h 1738203"/>
              <a:gd name="connsiteX4143" fmla="*/ 1411434 w 6634280"/>
              <a:gd name="connsiteY4143" fmla="*/ 384437 h 1738203"/>
              <a:gd name="connsiteX4144" fmla="*/ 1414179 w 6634280"/>
              <a:gd name="connsiteY4144" fmla="*/ 387183 h 1738203"/>
              <a:gd name="connsiteX4145" fmla="*/ 1416924 w 6634280"/>
              <a:gd name="connsiteY4145" fmla="*/ 384437 h 1738203"/>
              <a:gd name="connsiteX4146" fmla="*/ 1416924 w 6634280"/>
              <a:gd name="connsiteY4146" fmla="*/ 378945 h 1738203"/>
              <a:gd name="connsiteX4147" fmla="*/ 1334544 w 6634280"/>
              <a:gd name="connsiteY4147" fmla="*/ 378945 h 1738203"/>
              <a:gd name="connsiteX4148" fmla="*/ 1331799 w 6634280"/>
              <a:gd name="connsiteY4148" fmla="*/ 384437 h 1738203"/>
              <a:gd name="connsiteX4149" fmla="*/ 1337290 w 6634280"/>
              <a:gd name="connsiteY4149" fmla="*/ 384437 h 1738203"/>
              <a:gd name="connsiteX4150" fmla="*/ 1340038 w 6634280"/>
              <a:gd name="connsiteY4150" fmla="*/ 378945 h 1738203"/>
              <a:gd name="connsiteX4151" fmla="*/ 1556969 w 6634280"/>
              <a:gd name="connsiteY4151" fmla="*/ 376199 h 1738203"/>
              <a:gd name="connsiteX4152" fmla="*/ 1554223 w 6634280"/>
              <a:gd name="connsiteY4152" fmla="*/ 378945 h 1738203"/>
              <a:gd name="connsiteX4153" fmla="*/ 1554223 w 6634280"/>
              <a:gd name="connsiteY4153" fmla="*/ 381691 h 1738203"/>
              <a:gd name="connsiteX4154" fmla="*/ 1556969 w 6634280"/>
              <a:gd name="connsiteY4154" fmla="*/ 384437 h 1738203"/>
              <a:gd name="connsiteX4155" fmla="*/ 1562461 w 6634280"/>
              <a:gd name="connsiteY4155" fmla="*/ 384437 h 1738203"/>
              <a:gd name="connsiteX4156" fmla="*/ 1565206 w 6634280"/>
              <a:gd name="connsiteY4156" fmla="*/ 381691 h 1738203"/>
              <a:gd name="connsiteX4157" fmla="*/ 1565206 w 6634280"/>
              <a:gd name="connsiteY4157" fmla="*/ 378945 h 1738203"/>
              <a:gd name="connsiteX4158" fmla="*/ 1562461 w 6634280"/>
              <a:gd name="connsiteY4158" fmla="*/ 376199 h 1738203"/>
              <a:gd name="connsiteX4159" fmla="*/ 1353766 w 6634280"/>
              <a:gd name="connsiteY4159" fmla="*/ 362469 h 1738203"/>
              <a:gd name="connsiteX4160" fmla="*/ 1356512 w 6634280"/>
              <a:gd name="connsiteY4160" fmla="*/ 365215 h 1738203"/>
              <a:gd name="connsiteX4161" fmla="*/ 1356512 w 6634280"/>
              <a:gd name="connsiteY4161" fmla="*/ 370707 h 1738203"/>
              <a:gd name="connsiteX4162" fmla="*/ 1359260 w 6634280"/>
              <a:gd name="connsiteY4162" fmla="*/ 373453 h 1738203"/>
              <a:gd name="connsiteX4163" fmla="*/ 1359260 w 6634280"/>
              <a:gd name="connsiteY4163" fmla="*/ 378945 h 1738203"/>
              <a:gd name="connsiteX4164" fmla="*/ 1367496 w 6634280"/>
              <a:gd name="connsiteY4164" fmla="*/ 378945 h 1738203"/>
              <a:gd name="connsiteX4165" fmla="*/ 1370242 w 6634280"/>
              <a:gd name="connsiteY4165" fmla="*/ 373453 h 1738203"/>
              <a:gd name="connsiteX4166" fmla="*/ 1367496 w 6634280"/>
              <a:gd name="connsiteY4166" fmla="*/ 367961 h 1738203"/>
              <a:gd name="connsiteX4167" fmla="*/ 1364751 w 6634280"/>
              <a:gd name="connsiteY4167" fmla="*/ 365215 h 1738203"/>
              <a:gd name="connsiteX4168" fmla="*/ 1362005 w 6634280"/>
              <a:gd name="connsiteY4168" fmla="*/ 362469 h 1738203"/>
              <a:gd name="connsiteX4169" fmla="*/ 834777 w 6634280"/>
              <a:gd name="connsiteY4169" fmla="*/ 362469 h 1738203"/>
              <a:gd name="connsiteX4170" fmla="*/ 834777 w 6634280"/>
              <a:gd name="connsiteY4170" fmla="*/ 365215 h 1738203"/>
              <a:gd name="connsiteX4171" fmla="*/ 829285 w 6634280"/>
              <a:gd name="connsiteY4171" fmla="*/ 365215 h 1738203"/>
              <a:gd name="connsiteX4172" fmla="*/ 823793 w 6634280"/>
              <a:gd name="connsiteY4172" fmla="*/ 365215 h 1738203"/>
              <a:gd name="connsiteX4173" fmla="*/ 815555 w 6634280"/>
              <a:gd name="connsiteY4173" fmla="*/ 367961 h 1738203"/>
              <a:gd name="connsiteX4174" fmla="*/ 807317 w 6634280"/>
              <a:gd name="connsiteY4174" fmla="*/ 376199 h 1738203"/>
              <a:gd name="connsiteX4175" fmla="*/ 801825 w 6634280"/>
              <a:gd name="connsiteY4175" fmla="*/ 381691 h 1738203"/>
              <a:gd name="connsiteX4176" fmla="*/ 799080 w 6634280"/>
              <a:gd name="connsiteY4176" fmla="*/ 378945 h 1738203"/>
              <a:gd name="connsiteX4177" fmla="*/ 796334 w 6634280"/>
              <a:gd name="connsiteY4177" fmla="*/ 381691 h 1738203"/>
              <a:gd name="connsiteX4178" fmla="*/ 793587 w 6634280"/>
              <a:gd name="connsiteY4178" fmla="*/ 387183 h 1738203"/>
              <a:gd name="connsiteX4179" fmla="*/ 788095 w 6634280"/>
              <a:gd name="connsiteY4179" fmla="*/ 392675 h 1738203"/>
              <a:gd name="connsiteX4180" fmla="*/ 782603 w 6634280"/>
              <a:gd name="connsiteY4180" fmla="*/ 395421 h 1738203"/>
              <a:gd name="connsiteX4181" fmla="*/ 777112 w 6634280"/>
              <a:gd name="connsiteY4181" fmla="*/ 395421 h 1738203"/>
              <a:gd name="connsiteX4182" fmla="*/ 744160 w 6634280"/>
              <a:gd name="connsiteY4182" fmla="*/ 395421 h 1738203"/>
              <a:gd name="connsiteX4183" fmla="*/ 727684 w 6634280"/>
              <a:gd name="connsiteY4183" fmla="*/ 398167 h 1738203"/>
              <a:gd name="connsiteX4184" fmla="*/ 711208 w 6634280"/>
              <a:gd name="connsiteY4184" fmla="*/ 403659 h 1738203"/>
              <a:gd name="connsiteX4185" fmla="*/ 681002 w 6634280"/>
              <a:gd name="connsiteY4185" fmla="*/ 414642 h 1738203"/>
              <a:gd name="connsiteX4186" fmla="*/ 650797 w 6634280"/>
              <a:gd name="connsiteY4186" fmla="*/ 428372 h 1738203"/>
              <a:gd name="connsiteX4187" fmla="*/ 628829 w 6634280"/>
              <a:gd name="connsiteY4187" fmla="*/ 436610 h 1738203"/>
              <a:gd name="connsiteX4188" fmla="*/ 617845 w 6634280"/>
              <a:gd name="connsiteY4188" fmla="*/ 436610 h 1738203"/>
              <a:gd name="connsiteX4189" fmla="*/ 609607 w 6634280"/>
              <a:gd name="connsiteY4189" fmla="*/ 436610 h 1738203"/>
              <a:gd name="connsiteX4190" fmla="*/ 595877 w 6634280"/>
              <a:gd name="connsiteY4190" fmla="*/ 431118 h 1738203"/>
              <a:gd name="connsiteX4191" fmla="*/ 582147 w 6634280"/>
              <a:gd name="connsiteY4191" fmla="*/ 420134 h 1738203"/>
              <a:gd name="connsiteX4192" fmla="*/ 568417 w 6634280"/>
              <a:gd name="connsiteY4192" fmla="*/ 411896 h 1738203"/>
              <a:gd name="connsiteX4193" fmla="*/ 568417 w 6634280"/>
              <a:gd name="connsiteY4193" fmla="*/ 422880 h 1738203"/>
              <a:gd name="connsiteX4194" fmla="*/ 573909 w 6634280"/>
              <a:gd name="connsiteY4194" fmla="*/ 431118 h 1738203"/>
              <a:gd name="connsiteX4195" fmla="*/ 582147 w 6634280"/>
              <a:gd name="connsiteY4195" fmla="*/ 439356 h 1738203"/>
              <a:gd name="connsiteX4196" fmla="*/ 593131 w 6634280"/>
              <a:gd name="connsiteY4196" fmla="*/ 444848 h 1738203"/>
              <a:gd name="connsiteX4197" fmla="*/ 615099 w 6634280"/>
              <a:gd name="connsiteY4197" fmla="*/ 453086 h 1738203"/>
              <a:gd name="connsiteX4198" fmla="*/ 623337 w 6634280"/>
              <a:gd name="connsiteY4198" fmla="*/ 458578 h 1738203"/>
              <a:gd name="connsiteX4199" fmla="*/ 628829 w 6634280"/>
              <a:gd name="connsiteY4199" fmla="*/ 466816 h 1738203"/>
              <a:gd name="connsiteX4200" fmla="*/ 631574 w 6634280"/>
              <a:gd name="connsiteY4200" fmla="*/ 472308 h 1738203"/>
              <a:gd name="connsiteX4201" fmla="*/ 634321 w 6634280"/>
              <a:gd name="connsiteY4201" fmla="*/ 469562 h 1738203"/>
              <a:gd name="connsiteX4202" fmla="*/ 642559 w 6634280"/>
              <a:gd name="connsiteY4202" fmla="*/ 475054 h 1738203"/>
              <a:gd name="connsiteX4203" fmla="*/ 648051 w 6634280"/>
              <a:gd name="connsiteY4203" fmla="*/ 480546 h 1738203"/>
              <a:gd name="connsiteX4204" fmla="*/ 653542 w 6634280"/>
              <a:gd name="connsiteY4204" fmla="*/ 486038 h 1738203"/>
              <a:gd name="connsiteX4205" fmla="*/ 661780 w 6634280"/>
              <a:gd name="connsiteY4205" fmla="*/ 497022 h 1738203"/>
              <a:gd name="connsiteX4206" fmla="*/ 670018 w 6634280"/>
              <a:gd name="connsiteY4206" fmla="*/ 508006 h 1738203"/>
              <a:gd name="connsiteX4207" fmla="*/ 672764 w 6634280"/>
              <a:gd name="connsiteY4207" fmla="*/ 510752 h 1738203"/>
              <a:gd name="connsiteX4208" fmla="*/ 678256 w 6634280"/>
              <a:gd name="connsiteY4208" fmla="*/ 513498 h 1738203"/>
              <a:gd name="connsiteX4209" fmla="*/ 691986 w 6634280"/>
              <a:gd name="connsiteY4209" fmla="*/ 499768 h 1738203"/>
              <a:gd name="connsiteX4210" fmla="*/ 716700 w 6634280"/>
              <a:gd name="connsiteY4210" fmla="*/ 480546 h 1738203"/>
              <a:gd name="connsiteX4211" fmla="*/ 724938 w 6634280"/>
              <a:gd name="connsiteY4211" fmla="*/ 475054 h 1738203"/>
              <a:gd name="connsiteX4212" fmla="*/ 730430 w 6634280"/>
              <a:gd name="connsiteY4212" fmla="*/ 466816 h 1738203"/>
              <a:gd name="connsiteX4213" fmla="*/ 735922 w 6634280"/>
              <a:gd name="connsiteY4213" fmla="*/ 461324 h 1738203"/>
              <a:gd name="connsiteX4214" fmla="*/ 741414 w 6634280"/>
              <a:gd name="connsiteY4214" fmla="*/ 453086 h 1738203"/>
              <a:gd name="connsiteX4215" fmla="*/ 746906 w 6634280"/>
              <a:gd name="connsiteY4215" fmla="*/ 450340 h 1738203"/>
              <a:gd name="connsiteX4216" fmla="*/ 755144 w 6634280"/>
              <a:gd name="connsiteY4216" fmla="*/ 447594 h 1738203"/>
              <a:gd name="connsiteX4217" fmla="*/ 763382 w 6634280"/>
              <a:gd name="connsiteY4217" fmla="*/ 447594 h 1738203"/>
              <a:gd name="connsiteX4218" fmla="*/ 768874 w 6634280"/>
              <a:gd name="connsiteY4218" fmla="*/ 442102 h 1738203"/>
              <a:gd name="connsiteX4219" fmla="*/ 774366 w 6634280"/>
              <a:gd name="connsiteY4219" fmla="*/ 433864 h 1738203"/>
              <a:gd name="connsiteX4220" fmla="*/ 779857 w 6634280"/>
              <a:gd name="connsiteY4220" fmla="*/ 422880 h 1738203"/>
              <a:gd name="connsiteX4221" fmla="*/ 782603 w 6634280"/>
              <a:gd name="connsiteY4221" fmla="*/ 414642 h 1738203"/>
              <a:gd name="connsiteX4222" fmla="*/ 788095 w 6634280"/>
              <a:gd name="connsiteY4222" fmla="*/ 406405 h 1738203"/>
              <a:gd name="connsiteX4223" fmla="*/ 799080 w 6634280"/>
              <a:gd name="connsiteY4223" fmla="*/ 400913 h 1738203"/>
              <a:gd name="connsiteX4224" fmla="*/ 812809 w 6634280"/>
              <a:gd name="connsiteY4224" fmla="*/ 398167 h 1738203"/>
              <a:gd name="connsiteX4225" fmla="*/ 837523 w 6634280"/>
              <a:gd name="connsiteY4225" fmla="*/ 392675 h 1738203"/>
              <a:gd name="connsiteX4226" fmla="*/ 845761 w 6634280"/>
              <a:gd name="connsiteY4226" fmla="*/ 389929 h 1738203"/>
              <a:gd name="connsiteX4227" fmla="*/ 848507 w 6634280"/>
              <a:gd name="connsiteY4227" fmla="*/ 384437 h 1738203"/>
              <a:gd name="connsiteX4228" fmla="*/ 845761 w 6634280"/>
              <a:gd name="connsiteY4228" fmla="*/ 378945 h 1738203"/>
              <a:gd name="connsiteX4229" fmla="*/ 834777 w 6634280"/>
              <a:gd name="connsiteY4229" fmla="*/ 365215 h 1738203"/>
              <a:gd name="connsiteX4230" fmla="*/ 837523 w 6634280"/>
              <a:gd name="connsiteY4230" fmla="*/ 365215 h 1738203"/>
              <a:gd name="connsiteX4231" fmla="*/ 837523 w 6634280"/>
              <a:gd name="connsiteY4231" fmla="*/ 362469 h 1738203"/>
              <a:gd name="connsiteX4232" fmla="*/ 1537748 w 6634280"/>
              <a:gd name="connsiteY4232" fmla="*/ 359723 h 1738203"/>
              <a:gd name="connsiteX4233" fmla="*/ 1537748 w 6634280"/>
              <a:gd name="connsiteY4233" fmla="*/ 365215 h 1738203"/>
              <a:gd name="connsiteX4234" fmla="*/ 1540493 w 6634280"/>
              <a:gd name="connsiteY4234" fmla="*/ 365215 h 1738203"/>
              <a:gd name="connsiteX4235" fmla="*/ 1543239 w 6634280"/>
              <a:gd name="connsiteY4235" fmla="*/ 362469 h 1738203"/>
              <a:gd name="connsiteX4236" fmla="*/ 1545985 w 6634280"/>
              <a:gd name="connsiteY4236" fmla="*/ 359723 h 1738203"/>
              <a:gd name="connsiteX4237" fmla="*/ 1458113 w 6634280"/>
              <a:gd name="connsiteY4237" fmla="*/ 356977 h 1738203"/>
              <a:gd name="connsiteX4238" fmla="*/ 1458113 w 6634280"/>
              <a:gd name="connsiteY4238" fmla="*/ 362469 h 1738203"/>
              <a:gd name="connsiteX4239" fmla="*/ 1458113 w 6634280"/>
              <a:gd name="connsiteY4239" fmla="*/ 365215 h 1738203"/>
              <a:gd name="connsiteX4240" fmla="*/ 1452622 w 6634280"/>
              <a:gd name="connsiteY4240" fmla="*/ 367961 h 1738203"/>
              <a:gd name="connsiteX4241" fmla="*/ 1449877 w 6634280"/>
              <a:gd name="connsiteY4241" fmla="*/ 367961 h 1738203"/>
              <a:gd name="connsiteX4242" fmla="*/ 1447130 w 6634280"/>
              <a:gd name="connsiteY4242" fmla="*/ 373453 h 1738203"/>
              <a:gd name="connsiteX4243" fmla="*/ 1447130 w 6634280"/>
              <a:gd name="connsiteY4243" fmla="*/ 378945 h 1738203"/>
              <a:gd name="connsiteX4244" fmla="*/ 1452622 w 6634280"/>
              <a:gd name="connsiteY4244" fmla="*/ 376199 h 1738203"/>
              <a:gd name="connsiteX4245" fmla="*/ 1458113 w 6634280"/>
              <a:gd name="connsiteY4245" fmla="*/ 376199 h 1738203"/>
              <a:gd name="connsiteX4246" fmla="*/ 1469098 w 6634280"/>
              <a:gd name="connsiteY4246" fmla="*/ 378945 h 1738203"/>
              <a:gd name="connsiteX4247" fmla="*/ 1469098 w 6634280"/>
              <a:gd name="connsiteY4247" fmla="*/ 376199 h 1738203"/>
              <a:gd name="connsiteX4248" fmla="*/ 1471844 w 6634280"/>
              <a:gd name="connsiteY4248" fmla="*/ 376199 h 1738203"/>
              <a:gd name="connsiteX4249" fmla="*/ 1474589 w 6634280"/>
              <a:gd name="connsiteY4249" fmla="*/ 376199 h 1738203"/>
              <a:gd name="connsiteX4250" fmla="*/ 1477335 w 6634280"/>
              <a:gd name="connsiteY4250" fmla="*/ 373453 h 1738203"/>
              <a:gd name="connsiteX4251" fmla="*/ 1477335 w 6634280"/>
              <a:gd name="connsiteY4251" fmla="*/ 376199 h 1738203"/>
              <a:gd name="connsiteX4252" fmla="*/ 1480081 w 6634280"/>
              <a:gd name="connsiteY4252" fmla="*/ 376199 h 1738203"/>
              <a:gd name="connsiteX4253" fmla="*/ 1480081 w 6634280"/>
              <a:gd name="connsiteY4253" fmla="*/ 378945 h 1738203"/>
              <a:gd name="connsiteX4254" fmla="*/ 1480081 w 6634280"/>
              <a:gd name="connsiteY4254" fmla="*/ 381691 h 1738203"/>
              <a:gd name="connsiteX4255" fmla="*/ 1474589 w 6634280"/>
              <a:gd name="connsiteY4255" fmla="*/ 381691 h 1738203"/>
              <a:gd name="connsiteX4256" fmla="*/ 1471844 w 6634280"/>
              <a:gd name="connsiteY4256" fmla="*/ 378945 h 1738203"/>
              <a:gd name="connsiteX4257" fmla="*/ 1466353 w 6634280"/>
              <a:gd name="connsiteY4257" fmla="*/ 384437 h 1738203"/>
              <a:gd name="connsiteX4258" fmla="*/ 1460859 w 6634280"/>
              <a:gd name="connsiteY4258" fmla="*/ 387183 h 1738203"/>
              <a:gd name="connsiteX4259" fmla="*/ 1458113 w 6634280"/>
              <a:gd name="connsiteY4259" fmla="*/ 384437 h 1738203"/>
              <a:gd name="connsiteX4260" fmla="*/ 1455368 w 6634280"/>
              <a:gd name="connsiteY4260" fmla="*/ 389929 h 1738203"/>
              <a:gd name="connsiteX4261" fmla="*/ 1455368 w 6634280"/>
              <a:gd name="connsiteY4261" fmla="*/ 398167 h 1738203"/>
              <a:gd name="connsiteX4262" fmla="*/ 1460859 w 6634280"/>
              <a:gd name="connsiteY4262" fmla="*/ 395421 h 1738203"/>
              <a:gd name="connsiteX4263" fmla="*/ 1463606 w 6634280"/>
              <a:gd name="connsiteY4263" fmla="*/ 395421 h 1738203"/>
              <a:gd name="connsiteX4264" fmla="*/ 1466353 w 6634280"/>
              <a:gd name="connsiteY4264" fmla="*/ 398167 h 1738203"/>
              <a:gd name="connsiteX4265" fmla="*/ 1469098 w 6634280"/>
              <a:gd name="connsiteY4265" fmla="*/ 400913 h 1738203"/>
              <a:gd name="connsiteX4266" fmla="*/ 1474589 w 6634280"/>
              <a:gd name="connsiteY4266" fmla="*/ 400913 h 1738203"/>
              <a:gd name="connsiteX4267" fmla="*/ 1480081 w 6634280"/>
              <a:gd name="connsiteY4267" fmla="*/ 398167 h 1738203"/>
              <a:gd name="connsiteX4268" fmla="*/ 1480081 w 6634280"/>
              <a:gd name="connsiteY4268" fmla="*/ 400913 h 1738203"/>
              <a:gd name="connsiteX4269" fmla="*/ 1485574 w 6634280"/>
              <a:gd name="connsiteY4269" fmla="*/ 403659 h 1738203"/>
              <a:gd name="connsiteX4270" fmla="*/ 1488320 w 6634280"/>
              <a:gd name="connsiteY4270" fmla="*/ 403659 h 1738203"/>
              <a:gd name="connsiteX4271" fmla="*/ 1491065 w 6634280"/>
              <a:gd name="connsiteY4271" fmla="*/ 406405 h 1738203"/>
              <a:gd name="connsiteX4272" fmla="*/ 1493811 w 6634280"/>
              <a:gd name="connsiteY4272" fmla="*/ 403659 h 1738203"/>
              <a:gd name="connsiteX4273" fmla="*/ 1499304 w 6634280"/>
              <a:gd name="connsiteY4273" fmla="*/ 403659 h 1738203"/>
              <a:gd name="connsiteX4274" fmla="*/ 1504796 w 6634280"/>
              <a:gd name="connsiteY4274" fmla="*/ 406405 h 1738203"/>
              <a:gd name="connsiteX4275" fmla="*/ 1510287 w 6634280"/>
              <a:gd name="connsiteY4275" fmla="*/ 403659 h 1738203"/>
              <a:gd name="connsiteX4276" fmla="*/ 1510287 w 6634280"/>
              <a:gd name="connsiteY4276" fmla="*/ 398167 h 1738203"/>
              <a:gd name="connsiteX4277" fmla="*/ 1507541 w 6634280"/>
              <a:gd name="connsiteY4277" fmla="*/ 395421 h 1738203"/>
              <a:gd name="connsiteX4278" fmla="*/ 1502050 w 6634280"/>
              <a:gd name="connsiteY4278" fmla="*/ 395421 h 1738203"/>
              <a:gd name="connsiteX4279" fmla="*/ 1496557 w 6634280"/>
              <a:gd name="connsiteY4279" fmla="*/ 398167 h 1738203"/>
              <a:gd name="connsiteX4280" fmla="*/ 1491065 w 6634280"/>
              <a:gd name="connsiteY4280" fmla="*/ 400913 h 1738203"/>
              <a:gd name="connsiteX4281" fmla="*/ 1491065 w 6634280"/>
              <a:gd name="connsiteY4281" fmla="*/ 395421 h 1738203"/>
              <a:gd name="connsiteX4282" fmla="*/ 1491065 w 6634280"/>
              <a:gd name="connsiteY4282" fmla="*/ 392675 h 1738203"/>
              <a:gd name="connsiteX4283" fmla="*/ 1496557 w 6634280"/>
              <a:gd name="connsiteY4283" fmla="*/ 387183 h 1738203"/>
              <a:gd name="connsiteX4284" fmla="*/ 1491065 w 6634280"/>
              <a:gd name="connsiteY4284" fmla="*/ 384437 h 1738203"/>
              <a:gd name="connsiteX4285" fmla="*/ 1488320 w 6634280"/>
              <a:gd name="connsiteY4285" fmla="*/ 381691 h 1738203"/>
              <a:gd name="connsiteX4286" fmla="*/ 1491065 w 6634280"/>
              <a:gd name="connsiteY4286" fmla="*/ 378945 h 1738203"/>
              <a:gd name="connsiteX4287" fmla="*/ 1491065 w 6634280"/>
              <a:gd name="connsiteY4287" fmla="*/ 370707 h 1738203"/>
              <a:gd name="connsiteX4288" fmla="*/ 1488320 w 6634280"/>
              <a:gd name="connsiteY4288" fmla="*/ 370707 h 1738203"/>
              <a:gd name="connsiteX4289" fmla="*/ 1482829 w 6634280"/>
              <a:gd name="connsiteY4289" fmla="*/ 367961 h 1738203"/>
              <a:gd name="connsiteX4290" fmla="*/ 1485574 w 6634280"/>
              <a:gd name="connsiteY4290" fmla="*/ 367961 h 1738203"/>
              <a:gd name="connsiteX4291" fmla="*/ 1485574 w 6634280"/>
              <a:gd name="connsiteY4291" fmla="*/ 362469 h 1738203"/>
              <a:gd name="connsiteX4292" fmla="*/ 1485574 w 6634280"/>
              <a:gd name="connsiteY4292" fmla="*/ 359723 h 1738203"/>
              <a:gd name="connsiteX4293" fmla="*/ 1480081 w 6634280"/>
              <a:gd name="connsiteY4293" fmla="*/ 359723 h 1738203"/>
              <a:gd name="connsiteX4294" fmla="*/ 1477335 w 6634280"/>
              <a:gd name="connsiteY4294" fmla="*/ 359723 h 1738203"/>
              <a:gd name="connsiteX4295" fmla="*/ 1477335 w 6634280"/>
              <a:gd name="connsiteY4295" fmla="*/ 356977 h 1738203"/>
              <a:gd name="connsiteX4296" fmla="*/ 1422416 w 6634280"/>
              <a:gd name="connsiteY4296" fmla="*/ 356977 h 1738203"/>
              <a:gd name="connsiteX4297" fmla="*/ 1416924 w 6634280"/>
              <a:gd name="connsiteY4297" fmla="*/ 359723 h 1738203"/>
              <a:gd name="connsiteX4298" fmla="*/ 1416924 w 6634280"/>
              <a:gd name="connsiteY4298" fmla="*/ 373453 h 1738203"/>
              <a:gd name="connsiteX4299" fmla="*/ 1425162 w 6634280"/>
              <a:gd name="connsiteY4299" fmla="*/ 376199 h 1738203"/>
              <a:gd name="connsiteX4300" fmla="*/ 1430655 w 6634280"/>
              <a:gd name="connsiteY4300" fmla="*/ 376199 h 1738203"/>
              <a:gd name="connsiteX4301" fmla="*/ 1436146 w 6634280"/>
              <a:gd name="connsiteY4301" fmla="*/ 376199 h 1738203"/>
              <a:gd name="connsiteX4302" fmla="*/ 1436146 w 6634280"/>
              <a:gd name="connsiteY4302" fmla="*/ 370707 h 1738203"/>
              <a:gd name="connsiteX4303" fmla="*/ 1436146 w 6634280"/>
              <a:gd name="connsiteY4303" fmla="*/ 367961 h 1738203"/>
              <a:gd name="connsiteX4304" fmla="*/ 1433400 w 6634280"/>
              <a:gd name="connsiteY4304" fmla="*/ 359723 h 1738203"/>
              <a:gd name="connsiteX4305" fmla="*/ 1425162 w 6634280"/>
              <a:gd name="connsiteY4305" fmla="*/ 356977 h 1738203"/>
              <a:gd name="connsiteX4306" fmla="*/ 1370242 w 6634280"/>
              <a:gd name="connsiteY4306" fmla="*/ 356977 h 1738203"/>
              <a:gd name="connsiteX4307" fmla="*/ 1372988 w 6634280"/>
              <a:gd name="connsiteY4307" fmla="*/ 356977 h 1738203"/>
              <a:gd name="connsiteX4308" fmla="*/ 1375736 w 6634280"/>
              <a:gd name="connsiteY4308" fmla="*/ 359723 h 1738203"/>
              <a:gd name="connsiteX4309" fmla="*/ 1372988 w 6634280"/>
              <a:gd name="connsiteY4309" fmla="*/ 362469 h 1738203"/>
              <a:gd name="connsiteX4310" fmla="*/ 6573869 w 6634280"/>
              <a:gd name="connsiteY4310" fmla="*/ 354231 h 1738203"/>
              <a:gd name="connsiteX4311" fmla="*/ 6571123 w 6634280"/>
              <a:gd name="connsiteY4311" fmla="*/ 356977 h 1738203"/>
              <a:gd name="connsiteX4312" fmla="*/ 6565631 w 6634280"/>
              <a:gd name="connsiteY4312" fmla="*/ 359723 h 1738203"/>
              <a:gd name="connsiteX4313" fmla="*/ 6560139 w 6634280"/>
              <a:gd name="connsiteY4313" fmla="*/ 362469 h 1738203"/>
              <a:gd name="connsiteX4314" fmla="*/ 6549155 w 6634280"/>
              <a:gd name="connsiteY4314" fmla="*/ 367961 h 1738203"/>
              <a:gd name="connsiteX4315" fmla="*/ 6549155 w 6634280"/>
              <a:gd name="connsiteY4315" fmla="*/ 376199 h 1738203"/>
              <a:gd name="connsiteX4316" fmla="*/ 6549155 w 6634280"/>
              <a:gd name="connsiteY4316" fmla="*/ 381691 h 1738203"/>
              <a:gd name="connsiteX4317" fmla="*/ 6551901 w 6634280"/>
              <a:gd name="connsiteY4317" fmla="*/ 384437 h 1738203"/>
              <a:gd name="connsiteX4318" fmla="*/ 6554647 w 6634280"/>
              <a:gd name="connsiteY4318" fmla="*/ 389929 h 1738203"/>
              <a:gd name="connsiteX4319" fmla="*/ 6557393 w 6634280"/>
              <a:gd name="connsiteY4319" fmla="*/ 398166 h 1738203"/>
              <a:gd name="connsiteX4320" fmla="*/ 6565631 w 6634280"/>
              <a:gd name="connsiteY4320" fmla="*/ 403658 h 1738203"/>
              <a:gd name="connsiteX4321" fmla="*/ 6573869 w 6634280"/>
              <a:gd name="connsiteY4321" fmla="*/ 406404 h 1738203"/>
              <a:gd name="connsiteX4322" fmla="*/ 6582107 w 6634280"/>
              <a:gd name="connsiteY4322" fmla="*/ 411896 h 1738203"/>
              <a:gd name="connsiteX4323" fmla="*/ 6521695 w 6634280"/>
              <a:gd name="connsiteY4323" fmla="*/ 486038 h 1738203"/>
              <a:gd name="connsiteX4324" fmla="*/ 6516203 w 6634280"/>
              <a:gd name="connsiteY4324" fmla="*/ 486038 h 1738203"/>
              <a:gd name="connsiteX4325" fmla="*/ 6518949 w 6634280"/>
              <a:gd name="connsiteY4325" fmla="*/ 488784 h 1738203"/>
              <a:gd name="connsiteX4326" fmla="*/ 6370666 w 6634280"/>
              <a:gd name="connsiteY4326" fmla="*/ 670018 h 1738203"/>
              <a:gd name="connsiteX4327" fmla="*/ 6354190 w 6634280"/>
              <a:gd name="connsiteY4327" fmla="*/ 670018 h 1738203"/>
              <a:gd name="connsiteX4328" fmla="*/ 6337715 w 6634280"/>
              <a:gd name="connsiteY4328" fmla="*/ 672764 h 1738203"/>
              <a:gd name="connsiteX4329" fmla="*/ 6321239 w 6634280"/>
              <a:gd name="connsiteY4329" fmla="*/ 678256 h 1738203"/>
              <a:gd name="connsiteX4330" fmla="*/ 6304763 w 6634280"/>
              <a:gd name="connsiteY4330" fmla="*/ 683748 h 1738203"/>
              <a:gd name="connsiteX4331" fmla="*/ 6277303 w 6634280"/>
              <a:gd name="connsiteY4331" fmla="*/ 697478 h 1738203"/>
              <a:gd name="connsiteX4332" fmla="*/ 6255335 w 6634280"/>
              <a:gd name="connsiteY4332" fmla="*/ 711208 h 1738203"/>
              <a:gd name="connsiteX4333" fmla="*/ 6263573 w 6634280"/>
              <a:gd name="connsiteY4333" fmla="*/ 713954 h 1738203"/>
              <a:gd name="connsiteX4334" fmla="*/ 6274557 w 6634280"/>
              <a:gd name="connsiteY4334" fmla="*/ 713954 h 1738203"/>
              <a:gd name="connsiteX4335" fmla="*/ 6291033 w 6634280"/>
              <a:gd name="connsiteY4335" fmla="*/ 711208 h 1738203"/>
              <a:gd name="connsiteX4336" fmla="*/ 6307509 w 6634280"/>
              <a:gd name="connsiteY4336" fmla="*/ 705716 h 1738203"/>
              <a:gd name="connsiteX4337" fmla="*/ 6318493 w 6634280"/>
              <a:gd name="connsiteY4337" fmla="*/ 702970 h 1738203"/>
              <a:gd name="connsiteX4338" fmla="*/ 6326731 w 6634280"/>
              <a:gd name="connsiteY4338" fmla="*/ 702970 h 1738203"/>
              <a:gd name="connsiteX4339" fmla="*/ 6329477 w 6634280"/>
              <a:gd name="connsiteY4339" fmla="*/ 708462 h 1738203"/>
              <a:gd name="connsiteX4340" fmla="*/ 6334969 w 6634280"/>
              <a:gd name="connsiteY4340" fmla="*/ 711208 h 1738203"/>
              <a:gd name="connsiteX4341" fmla="*/ 6340461 w 6634280"/>
              <a:gd name="connsiteY4341" fmla="*/ 708462 h 1738203"/>
              <a:gd name="connsiteX4342" fmla="*/ 6345952 w 6634280"/>
              <a:gd name="connsiteY4342" fmla="*/ 705716 h 1738203"/>
              <a:gd name="connsiteX4343" fmla="*/ 6546409 w 6634280"/>
              <a:gd name="connsiteY4343" fmla="*/ 906172 h 1738203"/>
              <a:gd name="connsiteX4344" fmla="*/ 6521695 w 6634280"/>
              <a:gd name="connsiteY4344" fmla="*/ 917156 h 1738203"/>
              <a:gd name="connsiteX4345" fmla="*/ 6513457 w 6634280"/>
              <a:gd name="connsiteY4345" fmla="*/ 922648 h 1738203"/>
              <a:gd name="connsiteX4346" fmla="*/ 6505219 w 6634280"/>
              <a:gd name="connsiteY4346" fmla="*/ 930886 h 1738203"/>
              <a:gd name="connsiteX4347" fmla="*/ 6532679 w 6634280"/>
              <a:gd name="connsiteY4347" fmla="*/ 936378 h 1738203"/>
              <a:gd name="connsiteX4348" fmla="*/ 6543663 w 6634280"/>
              <a:gd name="connsiteY4348" fmla="*/ 939124 h 1738203"/>
              <a:gd name="connsiteX4349" fmla="*/ 6551901 w 6634280"/>
              <a:gd name="connsiteY4349" fmla="*/ 936378 h 1738203"/>
              <a:gd name="connsiteX4350" fmla="*/ 6560139 w 6634280"/>
              <a:gd name="connsiteY4350" fmla="*/ 933632 h 1738203"/>
              <a:gd name="connsiteX4351" fmla="*/ 6565631 w 6634280"/>
              <a:gd name="connsiteY4351" fmla="*/ 928140 h 1738203"/>
              <a:gd name="connsiteX4352" fmla="*/ 6571123 w 6634280"/>
              <a:gd name="connsiteY4352" fmla="*/ 930886 h 1738203"/>
              <a:gd name="connsiteX4353" fmla="*/ 6571123 w 6634280"/>
              <a:gd name="connsiteY4353" fmla="*/ 933632 h 1738203"/>
              <a:gd name="connsiteX4354" fmla="*/ 6571123 w 6634280"/>
              <a:gd name="connsiteY4354" fmla="*/ 939124 h 1738203"/>
              <a:gd name="connsiteX4355" fmla="*/ 6573869 w 6634280"/>
              <a:gd name="connsiteY4355" fmla="*/ 941870 h 1738203"/>
              <a:gd name="connsiteX4356" fmla="*/ 6576615 w 6634280"/>
              <a:gd name="connsiteY4356" fmla="*/ 941870 h 1738203"/>
              <a:gd name="connsiteX4357" fmla="*/ 6579361 w 6634280"/>
              <a:gd name="connsiteY4357" fmla="*/ 941870 h 1738203"/>
              <a:gd name="connsiteX4358" fmla="*/ 6587599 w 6634280"/>
              <a:gd name="connsiteY4358" fmla="*/ 950108 h 1738203"/>
              <a:gd name="connsiteX4359" fmla="*/ 6573869 w 6634280"/>
              <a:gd name="connsiteY4359" fmla="*/ 950108 h 1738203"/>
              <a:gd name="connsiteX4360" fmla="*/ 6562885 w 6634280"/>
              <a:gd name="connsiteY4360" fmla="*/ 952854 h 1738203"/>
              <a:gd name="connsiteX4361" fmla="*/ 6546409 w 6634280"/>
              <a:gd name="connsiteY4361" fmla="*/ 963838 h 1738203"/>
              <a:gd name="connsiteX4362" fmla="*/ 6538171 w 6634280"/>
              <a:gd name="connsiteY4362" fmla="*/ 966584 h 1738203"/>
              <a:gd name="connsiteX4363" fmla="*/ 6532679 w 6634280"/>
              <a:gd name="connsiteY4363" fmla="*/ 969330 h 1738203"/>
              <a:gd name="connsiteX4364" fmla="*/ 6524441 w 6634280"/>
              <a:gd name="connsiteY4364" fmla="*/ 969330 h 1738203"/>
              <a:gd name="connsiteX4365" fmla="*/ 6518949 w 6634280"/>
              <a:gd name="connsiteY4365" fmla="*/ 966584 h 1738203"/>
              <a:gd name="connsiteX4366" fmla="*/ 6516203 w 6634280"/>
              <a:gd name="connsiteY4366" fmla="*/ 961092 h 1738203"/>
              <a:gd name="connsiteX4367" fmla="*/ 6516203 w 6634280"/>
              <a:gd name="connsiteY4367" fmla="*/ 955600 h 1738203"/>
              <a:gd name="connsiteX4368" fmla="*/ 6516203 w 6634280"/>
              <a:gd name="connsiteY4368" fmla="*/ 947362 h 1738203"/>
              <a:gd name="connsiteX4369" fmla="*/ 6513457 w 6634280"/>
              <a:gd name="connsiteY4369" fmla="*/ 944616 h 1738203"/>
              <a:gd name="connsiteX4370" fmla="*/ 6510711 w 6634280"/>
              <a:gd name="connsiteY4370" fmla="*/ 941870 h 1738203"/>
              <a:gd name="connsiteX4371" fmla="*/ 6507965 w 6634280"/>
              <a:gd name="connsiteY4371" fmla="*/ 944616 h 1738203"/>
              <a:gd name="connsiteX4372" fmla="*/ 6505219 w 6634280"/>
              <a:gd name="connsiteY4372" fmla="*/ 944616 h 1738203"/>
              <a:gd name="connsiteX4373" fmla="*/ 6499727 w 6634280"/>
              <a:gd name="connsiteY4373" fmla="*/ 944616 h 1738203"/>
              <a:gd name="connsiteX4374" fmla="*/ 6496981 w 6634280"/>
              <a:gd name="connsiteY4374" fmla="*/ 936378 h 1738203"/>
              <a:gd name="connsiteX4375" fmla="*/ 6494235 w 6634280"/>
              <a:gd name="connsiteY4375" fmla="*/ 928140 h 1738203"/>
              <a:gd name="connsiteX4376" fmla="*/ 6491489 w 6634280"/>
              <a:gd name="connsiteY4376" fmla="*/ 919902 h 1738203"/>
              <a:gd name="connsiteX4377" fmla="*/ 6488743 w 6634280"/>
              <a:gd name="connsiteY4377" fmla="*/ 917156 h 1738203"/>
              <a:gd name="connsiteX4378" fmla="*/ 6483251 w 6634280"/>
              <a:gd name="connsiteY4378" fmla="*/ 914410 h 1738203"/>
              <a:gd name="connsiteX4379" fmla="*/ 6480505 w 6634280"/>
              <a:gd name="connsiteY4379" fmla="*/ 919902 h 1738203"/>
              <a:gd name="connsiteX4380" fmla="*/ 6477759 w 6634280"/>
              <a:gd name="connsiteY4380" fmla="*/ 922648 h 1738203"/>
              <a:gd name="connsiteX4381" fmla="*/ 6483251 w 6634280"/>
              <a:gd name="connsiteY4381" fmla="*/ 930886 h 1738203"/>
              <a:gd name="connsiteX4382" fmla="*/ 6483251 w 6634280"/>
              <a:gd name="connsiteY4382" fmla="*/ 936378 h 1738203"/>
              <a:gd name="connsiteX4383" fmla="*/ 6480505 w 6634280"/>
              <a:gd name="connsiteY4383" fmla="*/ 941870 h 1738203"/>
              <a:gd name="connsiteX4384" fmla="*/ 6477759 w 6634280"/>
              <a:gd name="connsiteY4384" fmla="*/ 944616 h 1738203"/>
              <a:gd name="connsiteX4385" fmla="*/ 6464030 w 6634280"/>
              <a:gd name="connsiteY4385" fmla="*/ 950108 h 1738203"/>
              <a:gd name="connsiteX4386" fmla="*/ 6458538 w 6634280"/>
              <a:gd name="connsiteY4386" fmla="*/ 955600 h 1738203"/>
              <a:gd name="connsiteX4387" fmla="*/ 6464030 w 6634280"/>
              <a:gd name="connsiteY4387" fmla="*/ 958346 h 1738203"/>
              <a:gd name="connsiteX4388" fmla="*/ 6466776 w 6634280"/>
              <a:gd name="connsiteY4388" fmla="*/ 963838 h 1738203"/>
              <a:gd name="connsiteX4389" fmla="*/ 6466776 w 6634280"/>
              <a:gd name="connsiteY4389" fmla="*/ 966584 h 1738203"/>
              <a:gd name="connsiteX4390" fmla="*/ 6461284 w 6634280"/>
              <a:gd name="connsiteY4390" fmla="*/ 974822 h 1738203"/>
              <a:gd name="connsiteX4391" fmla="*/ 6453046 w 6634280"/>
              <a:gd name="connsiteY4391" fmla="*/ 980314 h 1738203"/>
              <a:gd name="connsiteX4392" fmla="*/ 6439316 w 6634280"/>
              <a:gd name="connsiteY4392" fmla="*/ 985806 h 1738203"/>
              <a:gd name="connsiteX4393" fmla="*/ 6425586 w 6634280"/>
              <a:gd name="connsiteY4393" fmla="*/ 991298 h 1738203"/>
              <a:gd name="connsiteX4394" fmla="*/ 6414602 w 6634280"/>
              <a:gd name="connsiteY4394" fmla="*/ 991298 h 1738203"/>
              <a:gd name="connsiteX4395" fmla="*/ 6403618 w 6634280"/>
              <a:gd name="connsiteY4395" fmla="*/ 988552 h 1738203"/>
              <a:gd name="connsiteX4396" fmla="*/ 6398126 w 6634280"/>
              <a:gd name="connsiteY4396" fmla="*/ 985806 h 1738203"/>
              <a:gd name="connsiteX4397" fmla="*/ 6398126 w 6634280"/>
              <a:gd name="connsiteY4397" fmla="*/ 980314 h 1738203"/>
              <a:gd name="connsiteX4398" fmla="*/ 6395380 w 6634280"/>
              <a:gd name="connsiteY4398" fmla="*/ 977568 h 1738203"/>
              <a:gd name="connsiteX4399" fmla="*/ 6395380 w 6634280"/>
              <a:gd name="connsiteY4399" fmla="*/ 969330 h 1738203"/>
              <a:gd name="connsiteX4400" fmla="*/ 6395380 w 6634280"/>
              <a:gd name="connsiteY4400" fmla="*/ 966584 h 1738203"/>
              <a:gd name="connsiteX4401" fmla="*/ 6395380 w 6634280"/>
              <a:gd name="connsiteY4401" fmla="*/ 963838 h 1738203"/>
              <a:gd name="connsiteX4402" fmla="*/ 6384396 w 6634280"/>
              <a:gd name="connsiteY4402" fmla="*/ 961092 h 1738203"/>
              <a:gd name="connsiteX4403" fmla="*/ 6370666 w 6634280"/>
              <a:gd name="connsiteY4403" fmla="*/ 961092 h 1738203"/>
              <a:gd name="connsiteX4404" fmla="*/ 6356936 w 6634280"/>
              <a:gd name="connsiteY4404" fmla="*/ 963838 h 1738203"/>
              <a:gd name="connsiteX4405" fmla="*/ 6365174 w 6634280"/>
              <a:gd name="connsiteY4405" fmla="*/ 977568 h 1738203"/>
              <a:gd name="connsiteX4406" fmla="*/ 6367920 w 6634280"/>
              <a:gd name="connsiteY4406" fmla="*/ 994044 h 1738203"/>
              <a:gd name="connsiteX4407" fmla="*/ 6373412 w 6634280"/>
              <a:gd name="connsiteY4407" fmla="*/ 1007774 h 1738203"/>
              <a:gd name="connsiteX4408" fmla="*/ 6381650 w 6634280"/>
              <a:gd name="connsiteY4408" fmla="*/ 1021504 h 1738203"/>
              <a:gd name="connsiteX4409" fmla="*/ 6074986 w 6634280"/>
              <a:gd name="connsiteY4409" fmla="*/ 1052594 h 1738203"/>
              <a:gd name="connsiteX4410" fmla="*/ 6079593 w 6634280"/>
              <a:gd name="connsiteY4410" fmla="*/ 1057201 h 1738203"/>
              <a:gd name="connsiteX4411" fmla="*/ 6082339 w 6634280"/>
              <a:gd name="connsiteY4411" fmla="*/ 1065439 h 1738203"/>
              <a:gd name="connsiteX4412" fmla="*/ 6079593 w 6634280"/>
              <a:gd name="connsiteY4412" fmla="*/ 1081915 h 1738203"/>
              <a:gd name="connsiteX4413" fmla="*/ 6076847 w 6634280"/>
              <a:gd name="connsiteY4413" fmla="*/ 1098391 h 1738203"/>
              <a:gd name="connsiteX4414" fmla="*/ 6074101 w 6634280"/>
              <a:gd name="connsiteY4414" fmla="*/ 1114867 h 1738203"/>
              <a:gd name="connsiteX4415" fmla="*/ 6074101 w 6634280"/>
              <a:gd name="connsiteY4415" fmla="*/ 1125850 h 1738203"/>
              <a:gd name="connsiteX4416" fmla="*/ 6075474 w 6634280"/>
              <a:gd name="connsiteY4416" fmla="*/ 1129969 h 1738203"/>
              <a:gd name="connsiteX4417" fmla="*/ 6071355 w 6634280"/>
              <a:gd name="connsiteY4417" fmla="*/ 1125850 h 1738203"/>
              <a:gd name="connsiteX4418" fmla="*/ 6063117 w 6634280"/>
              <a:gd name="connsiteY4418" fmla="*/ 1123104 h 1738203"/>
              <a:gd name="connsiteX4419" fmla="*/ 6054879 w 6634280"/>
              <a:gd name="connsiteY4419" fmla="*/ 1120359 h 1738203"/>
              <a:gd name="connsiteX4420" fmla="*/ 6047557 w 6634280"/>
              <a:gd name="connsiteY4420" fmla="*/ 1120359 h 1738203"/>
              <a:gd name="connsiteX4421" fmla="*/ 6049387 w 6634280"/>
              <a:gd name="connsiteY4421" fmla="*/ 1114867 h 1738203"/>
              <a:gd name="connsiteX4422" fmla="*/ 6049387 w 6634280"/>
              <a:gd name="connsiteY4422" fmla="*/ 1095645 h 1738203"/>
              <a:gd name="connsiteX4423" fmla="*/ 6047204 w 6634280"/>
              <a:gd name="connsiteY4423" fmla="*/ 1080360 h 1738203"/>
              <a:gd name="connsiteX4424" fmla="*/ 6065863 w 6634280"/>
              <a:gd name="connsiteY4424" fmla="*/ 1081915 h 1738203"/>
              <a:gd name="connsiteX4425" fmla="*/ 6052133 w 6634280"/>
              <a:gd name="connsiteY4425" fmla="*/ 1057201 h 1738203"/>
              <a:gd name="connsiteX4426" fmla="*/ 6049387 w 6634280"/>
              <a:gd name="connsiteY4426" fmla="*/ 1068185 h 1738203"/>
              <a:gd name="connsiteX4427" fmla="*/ 6046642 w 6634280"/>
              <a:gd name="connsiteY4427" fmla="*/ 1076423 h 1738203"/>
              <a:gd name="connsiteX4428" fmla="*/ 6047204 w 6634280"/>
              <a:gd name="connsiteY4428" fmla="*/ 1080360 h 1738203"/>
              <a:gd name="connsiteX4429" fmla="*/ 6032912 w 6634280"/>
              <a:gd name="connsiteY4429" fmla="*/ 1079169 h 1738203"/>
              <a:gd name="connsiteX4430" fmla="*/ 5999960 w 6634280"/>
              <a:gd name="connsiteY4430" fmla="*/ 1081915 h 1738203"/>
              <a:gd name="connsiteX4431" fmla="*/ 5936802 w 6634280"/>
              <a:gd name="connsiteY4431" fmla="*/ 1090153 h 1738203"/>
              <a:gd name="connsiteX4432" fmla="*/ 5919059 w 6634280"/>
              <a:gd name="connsiteY4432" fmla="*/ 1091631 h 1738203"/>
              <a:gd name="connsiteX4433" fmla="*/ 5920326 w 6634280"/>
              <a:gd name="connsiteY4433" fmla="*/ 1092899 h 1738203"/>
              <a:gd name="connsiteX4434" fmla="*/ 5923072 w 6634280"/>
              <a:gd name="connsiteY4434" fmla="*/ 1095645 h 1738203"/>
              <a:gd name="connsiteX4435" fmla="*/ 5923072 w 6634280"/>
              <a:gd name="connsiteY4435" fmla="*/ 1101137 h 1738203"/>
              <a:gd name="connsiteX4436" fmla="*/ 5920326 w 6634280"/>
              <a:gd name="connsiteY4436" fmla="*/ 1103883 h 1738203"/>
              <a:gd name="connsiteX4437" fmla="*/ 5914834 w 6634280"/>
              <a:gd name="connsiteY4437" fmla="*/ 1103883 h 1738203"/>
              <a:gd name="connsiteX4438" fmla="*/ 5898359 w 6634280"/>
              <a:gd name="connsiteY4438" fmla="*/ 1101137 h 1738203"/>
              <a:gd name="connsiteX4439" fmla="*/ 5881883 w 6634280"/>
              <a:gd name="connsiteY4439" fmla="*/ 1101137 h 1738203"/>
              <a:gd name="connsiteX4440" fmla="*/ 5862661 w 6634280"/>
              <a:gd name="connsiteY4440" fmla="*/ 1101137 h 1738203"/>
              <a:gd name="connsiteX4441" fmla="*/ 5840693 w 6634280"/>
              <a:gd name="connsiteY4441" fmla="*/ 1101137 h 1738203"/>
              <a:gd name="connsiteX4442" fmla="*/ 5837947 w 6634280"/>
              <a:gd name="connsiteY4442" fmla="*/ 1101137 h 1738203"/>
              <a:gd name="connsiteX4443" fmla="*/ 5837947 w 6634280"/>
              <a:gd name="connsiteY4443" fmla="*/ 1098391 h 1738203"/>
              <a:gd name="connsiteX4444" fmla="*/ 5840693 w 6634280"/>
              <a:gd name="connsiteY4444" fmla="*/ 1090153 h 1738203"/>
              <a:gd name="connsiteX4445" fmla="*/ 5843211 w 6634280"/>
              <a:gd name="connsiteY4445" fmla="*/ 1087636 h 1738203"/>
              <a:gd name="connsiteX4446" fmla="*/ 5840693 w 6634280"/>
              <a:gd name="connsiteY4446" fmla="*/ 1087407 h 1738203"/>
              <a:gd name="connsiteX4447" fmla="*/ 5815252 w 6634280"/>
              <a:gd name="connsiteY4447" fmla="*/ 1078926 h 1738203"/>
              <a:gd name="connsiteX4448" fmla="*/ 5785773 w 6634280"/>
              <a:gd name="connsiteY4448" fmla="*/ 1081915 h 1738203"/>
              <a:gd name="connsiteX4449" fmla="*/ 5761059 w 6634280"/>
              <a:gd name="connsiteY4449" fmla="*/ 1084661 h 1738203"/>
              <a:gd name="connsiteX4450" fmla="*/ 5741837 w 6634280"/>
              <a:gd name="connsiteY4450" fmla="*/ 1070931 h 1738203"/>
              <a:gd name="connsiteX4451" fmla="*/ 5733600 w 6634280"/>
              <a:gd name="connsiteY4451" fmla="*/ 1062693 h 1738203"/>
              <a:gd name="connsiteX4452" fmla="*/ 5725362 w 6634280"/>
              <a:gd name="connsiteY4452" fmla="*/ 1057201 h 1738203"/>
              <a:gd name="connsiteX4453" fmla="*/ 5719870 w 6634280"/>
              <a:gd name="connsiteY4453" fmla="*/ 1057201 h 1738203"/>
              <a:gd name="connsiteX4454" fmla="*/ 5711632 w 6634280"/>
              <a:gd name="connsiteY4454" fmla="*/ 1057201 h 1738203"/>
              <a:gd name="connsiteX4455" fmla="*/ 5700648 w 6634280"/>
              <a:gd name="connsiteY4455" fmla="*/ 1062693 h 1738203"/>
              <a:gd name="connsiteX4456" fmla="*/ 5692410 w 6634280"/>
              <a:gd name="connsiteY4456" fmla="*/ 1068185 h 1738203"/>
              <a:gd name="connsiteX4457" fmla="*/ 5689664 w 6634280"/>
              <a:gd name="connsiteY4457" fmla="*/ 1068185 h 1738203"/>
              <a:gd name="connsiteX4458" fmla="*/ 5684172 w 6634280"/>
              <a:gd name="connsiteY4458" fmla="*/ 1068185 h 1738203"/>
              <a:gd name="connsiteX4459" fmla="*/ 5681426 w 6634280"/>
              <a:gd name="connsiteY4459" fmla="*/ 1065439 h 1738203"/>
              <a:gd name="connsiteX4460" fmla="*/ 5681426 w 6634280"/>
              <a:gd name="connsiteY4460" fmla="*/ 1062693 h 1738203"/>
              <a:gd name="connsiteX4461" fmla="*/ 5681426 w 6634280"/>
              <a:gd name="connsiteY4461" fmla="*/ 1057201 h 1738203"/>
              <a:gd name="connsiteX4462" fmla="*/ 5681426 w 6634280"/>
              <a:gd name="connsiteY4462" fmla="*/ 1054455 h 1738203"/>
              <a:gd name="connsiteX4463" fmla="*/ 5675934 w 6634280"/>
              <a:gd name="connsiteY4463" fmla="*/ 1051709 h 1738203"/>
              <a:gd name="connsiteX4464" fmla="*/ 5656712 w 6634280"/>
              <a:gd name="connsiteY4464" fmla="*/ 1051709 h 1738203"/>
              <a:gd name="connsiteX4465" fmla="*/ 5631998 w 6634280"/>
              <a:gd name="connsiteY4465" fmla="*/ 1051709 h 1738203"/>
              <a:gd name="connsiteX4466" fmla="*/ 5577079 w 6634280"/>
              <a:gd name="connsiteY4466" fmla="*/ 1059947 h 1738203"/>
              <a:gd name="connsiteX4467" fmla="*/ 5549619 w 6634280"/>
              <a:gd name="connsiteY4467" fmla="*/ 1068185 h 1738203"/>
              <a:gd name="connsiteX4468" fmla="*/ 5524905 w 6634280"/>
              <a:gd name="connsiteY4468" fmla="*/ 1076423 h 1738203"/>
              <a:gd name="connsiteX4469" fmla="*/ 5502937 w 6634280"/>
              <a:gd name="connsiteY4469" fmla="*/ 1084661 h 1738203"/>
              <a:gd name="connsiteX4470" fmla="*/ 5489208 w 6634280"/>
              <a:gd name="connsiteY4470" fmla="*/ 1092899 h 1738203"/>
              <a:gd name="connsiteX4471" fmla="*/ 5480970 w 6634280"/>
              <a:gd name="connsiteY4471" fmla="*/ 1095645 h 1738203"/>
              <a:gd name="connsiteX4472" fmla="*/ 5475478 w 6634280"/>
              <a:gd name="connsiteY4472" fmla="*/ 1095645 h 1738203"/>
              <a:gd name="connsiteX4473" fmla="*/ 5469986 w 6634280"/>
              <a:gd name="connsiteY4473" fmla="*/ 1090153 h 1738203"/>
              <a:gd name="connsiteX4474" fmla="*/ 5461748 w 6634280"/>
              <a:gd name="connsiteY4474" fmla="*/ 1090153 h 1738203"/>
              <a:gd name="connsiteX4475" fmla="*/ 5459002 w 6634280"/>
              <a:gd name="connsiteY4475" fmla="*/ 1084661 h 1738203"/>
              <a:gd name="connsiteX4476" fmla="*/ 5456256 w 6634280"/>
              <a:gd name="connsiteY4476" fmla="*/ 1084661 h 1738203"/>
              <a:gd name="connsiteX4477" fmla="*/ 5456256 w 6634280"/>
              <a:gd name="connsiteY4477" fmla="*/ 1090153 h 1738203"/>
              <a:gd name="connsiteX4478" fmla="*/ 5459002 w 6634280"/>
              <a:gd name="connsiteY4478" fmla="*/ 1090153 h 1738203"/>
              <a:gd name="connsiteX4479" fmla="*/ 5439780 w 6634280"/>
              <a:gd name="connsiteY4479" fmla="*/ 1095645 h 1738203"/>
              <a:gd name="connsiteX4480" fmla="*/ 5420558 w 6634280"/>
              <a:gd name="connsiteY4480" fmla="*/ 1106629 h 1738203"/>
              <a:gd name="connsiteX4481" fmla="*/ 5392376 w 6634280"/>
              <a:gd name="connsiteY4481" fmla="*/ 1119636 h 1738203"/>
              <a:gd name="connsiteX4482" fmla="*/ 5394625 w 6634280"/>
              <a:gd name="connsiteY4482" fmla="*/ 1121884 h 1738203"/>
              <a:gd name="connsiteX4483" fmla="*/ 5406828 w 6634280"/>
              <a:gd name="connsiteY4483" fmla="*/ 1120359 h 1738203"/>
              <a:gd name="connsiteX4484" fmla="*/ 5439780 w 6634280"/>
              <a:gd name="connsiteY4484" fmla="*/ 1117613 h 1738203"/>
              <a:gd name="connsiteX4485" fmla="*/ 5394987 w 6634280"/>
              <a:gd name="connsiteY4485" fmla="*/ 1122246 h 1738203"/>
              <a:gd name="connsiteX4486" fmla="*/ 5395844 w 6634280"/>
              <a:gd name="connsiteY4486" fmla="*/ 1123104 h 1738203"/>
              <a:gd name="connsiteX4487" fmla="*/ 5406828 w 6634280"/>
              <a:gd name="connsiteY4487" fmla="*/ 1136834 h 1738203"/>
              <a:gd name="connsiteX4488" fmla="*/ 5406828 w 6634280"/>
              <a:gd name="connsiteY4488" fmla="*/ 1140495 h 1738203"/>
              <a:gd name="connsiteX4489" fmla="*/ 5409574 w 6634280"/>
              <a:gd name="connsiteY4489" fmla="*/ 1139580 h 1738203"/>
              <a:gd name="connsiteX4490" fmla="*/ 5428796 w 6634280"/>
              <a:gd name="connsiteY4490" fmla="*/ 1125850 h 1738203"/>
              <a:gd name="connsiteX4491" fmla="*/ 5448018 w 6634280"/>
              <a:gd name="connsiteY4491" fmla="*/ 1117612 h 1738203"/>
              <a:gd name="connsiteX4492" fmla="*/ 5469986 w 6634280"/>
              <a:gd name="connsiteY4492" fmla="*/ 1109374 h 1738203"/>
              <a:gd name="connsiteX4493" fmla="*/ 5491954 w 6634280"/>
              <a:gd name="connsiteY4493" fmla="*/ 1106628 h 1738203"/>
              <a:gd name="connsiteX4494" fmla="*/ 5502388 w 6634280"/>
              <a:gd name="connsiteY4494" fmla="*/ 1106628 h 1738203"/>
              <a:gd name="connsiteX4495" fmla="*/ 5505683 w 6634280"/>
              <a:gd name="connsiteY4495" fmla="*/ 1098391 h 1738203"/>
              <a:gd name="connsiteX4496" fmla="*/ 5508429 w 6634280"/>
              <a:gd name="connsiteY4496" fmla="*/ 1095645 h 1738203"/>
              <a:gd name="connsiteX4497" fmla="*/ 5511175 w 6634280"/>
              <a:gd name="connsiteY4497" fmla="*/ 1095645 h 1738203"/>
              <a:gd name="connsiteX4498" fmla="*/ 5516667 w 6634280"/>
              <a:gd name="connsiteY4498" fmla="*/ 1095645 h 1738203"/>
              <a:gd name="connsiteX4499" fmla="*/ 5519413 w 6634280"/>
              <a:gd name="connsiteY4499" fmla="*/ 1101137 h 1738203"/>
              <a:gd name="connsiteX4500" fmla="*/ 5519413 w 6634280"/>
              <a:gd name="connsiteY4500" fmla="*/ 1103883 h 1738203"/>
              <a:gd name="connsiteX4501" fmla="*/ 5519413 w 6634280"/>
              <a:gd name="connsiteY4501" fmla="*/ 1108688 h 1738203"/>
              <a:gd name="connsiteX4502" fmla="*/ 5533143 w 6634280"/>
              <a:gd name="connsiteY4502" fmla="*/ 1112120 h 1738203"/>
              <a:gd name="connsiteX4503" fmla="*/ 5549619 w 6634280"/>
              <a:gd name="connsiteY4503" fmla="*/ 1123104 h 1738203"/>
              <a:gd name="connsiteX4504" fmla="*/ 5552365 w 6634280"/>
              <a:gd name="connsiteY4504" fmla="*/ 1125850 h 1738203"/>
              <a:gd name="connsiteX4505" fmla="*/ 5549619 w 6634280"/>
              <a:gd name="connsiteY4505" fmla="*/ 1128596 h 1738203"/>
              <a:gd name="connsiteX4506" fmla="*/ 5524905 w 6634280"/>
              <a:gd name="connsiteY4506" fmla="*/ 1120358 h 1738203"/>
              <a:gd name="connsiteX4507" fmla="*/ 5500192 w 6634280"/>
              <a:gd name="connsiteY4507" fmla="*/ 1120358 h 1738203"/>
              <a:gd name="connsiteX4508" fmla="*/ 5472732 w 6634280"/>
              <a:gd name="connsiteY4508" fmla="*/ 1123104 h 1738203"/>
              <a:gd name="connsiteX4509" fmla="*/ 5448018 w 6634280"/>
              <a:gd name="connsiteY4509" fmla="*/ 1131342 h 1738203"/>
              <a:gd name="connsiteX4510" fmla="*/ 5437034 w 6634280"/>
              <a:gd name="connsiteY4510" fmla="*/ 1136834 h 1738203"/>
              <a:gd name="connsiteX4511" fmla="*/ 5423304 w 6634280"/>
              <a:gd name="connsiteY4511" fmla="*/ 1147818 h 1738203"/>
              <a:gd name="connsiteX4512" fmla="*/ 5406828 w 6634280"/>
              <a:gd name="connsiteY4512" fmla="*/ 1156056 h 1738203"/>
              <a:gd name="connsiteX4513" fmla="*/ 5402709 w 6634280"/>
              <a:gd name="connsiteY4513" fmla="*/ 1156056 h 1738203"/>
              <a:gd name="connsiteX4514" fmla="*/ 5393099 w 6634280"/>
              <a:gd name="connsiteY4514" fmla="*/ 1175277 h 1738203"/>
              <a:gd name="connsiteX4515" fmla="*/ 5387607 w 6634280"/>
              <a:gd name="connsiteY4515" fmla="*/ 1194499 h 1738203"/>
              <a:gd name="connsiteX4516" fmla="*/ 5384861 w 6634280"/>
              <a:gd name="connsiteY4516" fmla="*/ 1213721 h 1738203"/>
              <a:gd name="connsiteX4517" fmla="*/ 5382548 w 6634280"/>
              <a:gd name="connsiteY4517" fmla="*/ 1232220 h 1738203"/>
              <a:gd name="connsiteX4518" fmla="*/ 5382115 w 6634280"/>
              <a:gd name="connsiteY4518" fmla="*/ 1227451 h 1738203"/>
              <a:gd name="connsiteX4519" fmla="*/ 5379369 w 6634280"/>
              <a:gd name="connsiteY4519" fmla="*/ 1197245 h 1738203"/>
              <a:gd name="connsiteX4520" fmla="*/ 5373877 w 6634280"/>
              <a:gd name="connsiteY4520" fmla="*/ 1175277 h 1738203"/>
              <a:gd name="connsiteX4521" fmla="*/ 5373877 w 6634280"/>
              <a:gd name="connsiteY4521" fmla="*/ 1164294 h 1738203"/>
              <a:gd name="connsiteX4522" fmla="*/ 5376623 w 6634280"/>
              <a:gd name="connsiteY4522" fmla="*/ 1156056 h 1738203"/>
              <a:gd name="connsiteX4523" fmla="*/ 5379369 w 6634280"/>
              <a:gd name="connsiteY4523" fmla="*/ 1136834 h 1738203"/>
              <a:gd name="connsiteX4524" fmla="*/ 5379369 w 6634280"/>
              <a:gd name="connsiteY4524" fmla="*/ 1131342 h 1738203"/>
              <a:gd name="connsiteX4525" fmla="*/ 5376959 w 6634280"/>
              <a:gd name="connsiteY4525" fmla="*/ 1124111 h 1738203"/>
              <a:gd name="connsiteX4526" fmla="*/ 5360147 w 6634280"/>
              <a:gd name="connsiteY4526" fmla="*/ 1125851 h 1738203"/>
              <a:gd name="connsiteX4527" fmla="*/ 5362893 w 6634280"/>
              <a:gd name="connsiteY4527" fmla="*/ 1123105 h 1738203"/>
              <a:gd name="connsiteX4528" fmla="*/ 5362893 w 6634280"/>
              <a:gd name="connsiteY4528" fmla="*/ 1116697 h 1738203"/>
              <a:gd name="connsiteX4529" fmla="*/ 5351909 w 6634280"/>
              <a:gd name="connsiteY4529" fmla="*/ 1114866 h 1738203"/>
              <a:gd name="connsiteX4530" fmla="*/ 5349163 w 6634280"/>
              <a:gd name="connsiteY4530" fmla="*/ 1112120 h 1738203"/>
              <a:gd name="connsiteX4531" fmla="*/ 5346417 w 6634280"/>
              <a:gd name="connsiteY4531" fmla="*/ 1109374 h 1738203"/>
              <a:gd name="connsiteX4532" fmla="*/ 5349163 w 6634280"/>
              <a:gd name="connsiteY4532" fmla="*/ 1106629 h 1738203"/>
              <a:gd name="connsiteX4533" fmla="*/ 5338179 w 6634280"/>
              <a:gd name="connsiteY4533" fmla="*/ 1106629 h 1738203"/>
              <a:gd name="connsiteX4534" fmla="*/ 5310719 w 6634280"/>
              <a:gd name="connsiteY4534" fmla="*/ 1106629 h 1738203"/>
              <a:gd name="connsiteX4535" fmla="*/ 5296989 w 6634280"/>
              <a:gd name="connsiteY4535" fmla="*/ 1103883 h 1738203"/>
              <a:gd name="connsiteX4536" fmla="*/ 5283259 w 6634280"/>
              <a:gd name="connsiteY4536" fmla="*/ 1101137 h 1738203"/>
              <a:gd name="connsiteX4537" fmla="*/ 5272275 w 6634280"/>
              <a:gd name="connsiteY4537" fmla="*/ 1095645 h 1738203"/>
              <a:gd name="connsiteX4538" fmla="*/ 5264037 w 6634280"/>
              <a:gd name="connsiteY4538" fmla="*/ 1087407 h 1738203"/>
              <a:gd name="connsiteX4539" fmla="*/ 5269529 w 6634280"/>
              <a:gd name="connsiteY4539" fmla="*/ 1087407 h 1738203"/>
              <a:gd name="connsiteX4540" fmla="*/ 5266783 w 6634280"/>
              <a:gd name="connsiteY4540" fmla="*/ 1081915 h 1738203"/>
              <a:gd name="connsiteX4541" fmla="*/ 5258545 w 6634280"/>
              <a:gd name="connsiteY4541" fmla="*/ 1079169 h 1738203"/>
              <a:gd name="connsiteX4542" fmla="*/ 5255799 w 6634280"/>
              <a:gd name="connsiteY4542" fmla="*/ 1070931 h 1738203"/>
              <a:gd name="connsiteX4543" fmla="*/ 5261291 w 6634280"/>
              <a:gd name="connsiteY4543" fmla="*/ 1073677 h 1738203"/>
              <a:gd name="connsiteX4544" fmla="*/ 5261291 w 6634280"/>
              <a:gd name="connsiteY4544" fmla="*/ 1068185 h 1738203"/>
              <a:gd name="connsiteX4545" fmla="*/ 5255799 w 6634280"/>
              <a:gd name="connsiteY4545" fmla="*/ 1068185 h 1738203"/>
              <a:gd name="connsiteX4546" fmla="*/ 5244816 w 6634280"/>
              <a:gd name="connsiteY4546" fmla="*/ 1073677 h 1738203"/>
              <a:gd name="connsiteX4547" fmla="*/ 5242070 w 6634280"/>
              <a:gd name="connsiteY4547" fmla="*/ 1076423 h 1738203"/>
              <a:gd name="connsiteX4548" fmla="*/ 5239324 w 6634280"/>
              <a:gd name="connsiteY4548" fmla="*/ 1084661 h 1738203"/>
              <a:gd name="connsiteX4549" fmla="*/ 5236578 w 6634280"/>
              <a:gd name="connsiteY4549" fmla="*/ 1090153 h 1738203"/>
              <a:gd name="connsiteX4550" fmla="*/ 5233832 w 6634280"/>
              <a:gd name="connsiteY4550" fmla="*/ 1087407 h 1738203"/>
              <a:gd name="connsiteX4551" fmla="*/ 5228340 w 6634280"/>
              <a:gd name="connsiteY4551" fmla="*/ 1087407 h 1738203"/>
              <a:gd name="connsiteX4552" fmla="*/ 5225594 w 6634280"/>
              <a:gd name="connsiteY4552" fmla="*/ 1090153 h 1738203"/>
              <a:gd name="connsiteX4553" fmla="*/ 5217356 w 6634280"/>
              <a:gd name="connsiteY4553" fmla="*/ 1095645 h 1738203"/>
              <a:gd name="connsiteX4554" fmla="*/ 5198134 w 6634280"/>
              <a:gd name="connsiteY4554" fmla="*/ 1098391 h 1738203"/>
              <a:gd name="connsiteX4555" fmla="*/ 5198134 w 6634280"/>
              <a:gd name="connsiteY4555" fmla="*/ 1095645 h 1738203"/>
              <a:gd name="connsiteX4556" fmla="*/ 5200880 w 6634280"/>
              <a:gd name="connsiteY4556" fmla="*/ 1095645 h 1738203"/>
              <a:gd name="connsiteX4557" fmla="*/ 5203626 w 6634280"/>
              <a:gd name="connsiteY4557" fmla="*/ 1095645 h 1738203"/>
              <a:gd name="connsiteX4558" fmla="*/ 5203626 w 6634280"/>
              <a:gd name="connsiteY4558" fmla="*/ 1092899 h 1738203"/>
              <a:gd name="connsiteX4559" fmla="*/ 5200880 w 6634280"/>
              <a:gd name="connsiteY4559" fmla="*/ 1092899 h 1738203"/>
              <a:gd name="connsiteX4560" fmla="*/ 5200880 w 6634280"/>
              <a:gd name="connsiteY4560" fmla="*/ 1090153 h 1738203"/>
              <a:gd name="connsiteX4561" fmla="*/ 5192642 w 6634280"/>
              <a:gd name="connsiteY4561" fmla="*/ 1095645 h 1738203"/>
              <a:gd name="connsiteX4562" fmla="*/ 5189896 w 6634280"/>
              <a:gd name="connsiteY4562" fmla="*/ 1098391 h 1738203"/>
              <a:gd name="connsiteX4563" fmla="*/ 5187150 w 6634280"/>
              <a:gd name="connsiteY4563" fmla="*/ 1098391 h 1738203"/>
              <a:gd name="connsiteX4564" fmla="*/ 5181658 w 6634280"/>
              <a:gd name="connsiteY4564" fmla="*/ 1098391 h 1738203"/>
              <a:gd name="connsiteX4565" fmla="*/ 5176166 w 6634280"/>
              <a:gd name="connsiteY4565" fmla="*/ 1095645 h 1738203"/>
              <a:gd name="connsiteX4566" fmla="*/ 5176166 w 6634280"/>
              <a:gd name="connsiteY4566" fmla="*/ 1092899 h 1738203"/>
              <a:gd name="connsiteX4567" fmla="*/ 5181658 w 6634280"/>
              <a:gd name="connsiteY4567" fmla="*/ 1092899 h 1738203"/>
              <a:gd name="connsiteX4568" fmla="*/ 5181658 w 6634280"/>
              <a:gd name="connsiteY4568" fmla="*/ 1087407 h 1738203"/>
              <a:gd name="connsiteX4569" fmla="*/ 5176166 w 6634280"/>
              <a:gd name="connsiteY4569" fmla="*/ 1090153 h 1738203"/>
              <a:gd name="connsiteX4570" fmla="*/ 5167928 w 6634280"/>
              <a:gd name="connsiteY4570" fmla="*/ 1090153 h 1738203"/>
              <a:gd name="connsiteX4571" fmla="*/ 5156944 w 6634280"/>
              <a:gd name="connsiteY4571" fmla="*/ 1087407 h 1738203"/>
              <a:gd name="connsiteX4572" fmla="*/ 5154198 w 6634280"/>
              <a:gd name="connsiteY4572" fmla="*/ 1092899 h 1738203"/>
              <a:gd name="connsiteX4573" fmla="*/ 5151452 w 6634280"/>
              <a:gd name="connsiteY4573" fmla="*/ 1094272 h 1738203"/>
              <a:gd name="connsiteX4574" fmla="*/ 5151452 w 6634280"/>
              <a:gd name="connsiteY4574" fmla="*/ 1092899 h 1738203"/>
              <a:gd name="connsiteX4575" fmla="*/ 5143214 w 6634280"/>
              <a:gd name="connsiteY4575" fmla="*/ 1092899 h 1738203"/>
              <a:gd name="connsiteX4576" fmla="*/ 5148706 w 6634280"/>
              <a:gd name="connsiteY4576" fmla="*/ 1106629 h 1738203"/>
              <a:gd name="connsiteX4577" fmla="*/ 5134976 w 6634280"/>
              <a:gd name="connsiteY4577" fmla="*/ 1106629 h 1738203"/>
              <a:gd name="connsiteX4578" fmla="*/ 5134976 w 6634280"/>
              <a:gd name="connsiteY4578" fmla="*/ 1103883 h 1738203"/>
              <a:gd name="connsiteX4579" fmla="*/ 5129485 w 6634280"/>
              <a:gd name="connsiteY4579" fmla="*/ 1101137 h 1738203"/>
              <a:gd name="connsiteX4580" fmla="*/ 5132230 w 6634280"/>
              <a:gd name="connsiteY4580" fmla="*/ 1103883 h 1738203"/>
              <a:gd name="connsiteX4581" fmla="*/ 5129485 w 6634280"/>
              <a:gd name="connsiteY4581" fmla="*/ 1106629 h 1738203"/>
              <a:gd name="connsiteX4582" fmla="*/ 5129485 w 6634280"/>
              <a:gd name="connsiteY4582" fmla="*/ 1109375 h 1738203"/>
              <a:gd name="connsiteX4583" fmla="*/ 5134976 w 6634280"/>
              <a:gd name="connsiteY4583" fmla="*/ 1109375 h 1738203"/>
              <a:gd name="connsiteX4584" fmla="*/ 5137722 w 6634280"/>
              <a:gd name="connsiteY4584" fmla="*/ 1117613 h 1738203"/>
              <a:gd name="connsiteX4585" fmla="*/ 5140468 w 6634280"/>
              <a:gd name="connsiteY4585" fmla="*/ 1120359 h 1738203"/>
              <a:gd name="connsiteX4586" fmla="*/ 5143214 w 6634280"/>
              <a:gd name="connsiteY4586" fmla="*/ 1123105 h 1738203"/>
              <a:gd name="connsiteX4587" fmla="*/ 5145960 w 6634280"/>
              <a:gd name="connsiteY4587" fmla="*/ 1120359 h 1738203"/>
              <a:gd name="connsiteX4588" fmla="*/ 5151452 w 6634280"/>
              <a:gd name="connsiteY4588" fmla="*/ 1120359 h 1738203"/>
              <a:gd name="connsiteX4589" fmla="*/ 5151452 w 6634280"/>
              <a:gd name="connsiteY4589" fmla="*/ 1123105 h 1738203"/>
              <a:gd name="connsiteX4590" fmla="*/ 5156944 w 6634280"/>
              <a:gd name="connsiteY4590" fmla="*/ 1120359 h 1738203"/>
              <a:gd name="connsiteX4591" fmla="*/ 5176166 w 6634280"/>
              <a:gd name="connsiteY4591" fmla="*/ 1120359 h 1738203"/>
              <a:gd name="connsiteX4592" fmla="*/ 5173420 w 6634280"/>
              <a:gd name="connsiteY4592" fmla="*/ 1125851 h 1738203"/>
              <a:gd name="connsiteX4593" fmla="*/ 5170674 w 6634280"/>
              <a:gd name="connsiteY4593" fmla="*/ 1128597 h 1738203"/>
              <a:gd name="connsiteX4594" fmla="*/ 5165182 w 6634280"/>
              <a:gd name="connsiteY4594" fmla="*/ 1125851 h 1738203"/>
              <a:gd name="connsiteX4595" fmla="*/ 5162436 w 6634280"/>
              <a:gd name="connsiteY4595" fmla="*/ 1125851 h 1738203"/>
              <a:gd name="connsiteX4596" fmla="*/ 5159690 w 6634280"/>
              <a:gd name="connsiteY4596" fmla="*/ 1125851 h 1738203"/>
              <a:gd name="connsiteX4597" fmla="*/ 5159690 w 6634280"/>
              <a:gd name="connsiteY4597" fmla="*/ 1134089 h 1738203"/>
              <a:gd name="connsiteX4598" fmla="*/ 5162436 w 6634280"/>
              <a:gd name="connsiteY4598" fmla="*/ 1139581 h 1738203"/>
              <a:gd name="connsiteX4599" fmla="*/ 5165182 w 6634280"/>
              <a:gd name="connsiteY4599" fmla="*/ 1136835 h 1738203"/>
              <a:gd name="connsiteX4600" fmla="*/ 5170674 w 6634280"/>
              <a:gd name="connsiteY4600" fmla="*/ 1136835 h 1738203"/>
              <a:gd name="connsiteX4601" fmla="*/ 5170674 w 6634280"/>
              <a:gd name="connsiteY4601" fmla="*/ 1131343 h 1738203"/>
              <a:gd name="connsiteX4602" fmla="*/ 5173420 w 6634280"/>
              <a:gd name="connsiteY4602" fmla="*/ 1128597 h 1738203"/>
              <a:gd name="connsiteX4603" fmla="*/ 5181658 w 6634280"/>
              <a:gd name="connsiteY4603" fmla="*/ 1128597 h 1738203"/>
              <a:gd name="connsiteX4604" fmla="*/ 5187150 w 6634280"/>
              <a:gd name="connsiteY4604" fmla="*/ 1131343 h 1738203"/>
              <a:gd name="connsiteX4605" fmla="*/ 5192642 w 6634280"/>
              <a:gd name="connsiteY4605" fmla="*/ 1128597 h 1738203"/>
              <a:gd name="connsiteX4606" fmla="*/ 5195388 w 6634280"/>
              <a:gd name="connsiteY4606" fmla="*/ 1125851 h 1738203"/>
              <a:gd name="connsiteX4607" fmla="*/ 5192642 w 6634280"/>
              <a:gd name="connsiteY4607" fmla="*/ 1123105 h 1738203"/>
              <a:gd name="connsiteX4608" fmla="*/ 5195388 w 6634280"/>
              <a:gd name="connsiteY4608" fmla="*/ 1120359 h 1738203"/>
              <a:gd name="connsiteX4609" fmla="*/ 5198134 w 6634280"/>
              <a:gd name="connsiteY4609" fmla="*/ 1120359 h 1738203"/>
              <a:gd name="connsiteX4610" fmla="*/ 5200880 w 6634280"/>
              <a:gd name="connsiteY4610" fmla="*/ 1120359 h 1738203"/>
              <a:gd name="connsiteX4611" fmla="*/ 5200880 w 6634280"/>
              <a:gd name="connsiteY4611" fmla="*/ 1125851 h 1738203"/>
              <a:gd name="connsiteX4612" fmla="*/ 5200880 w 6634280"/>
              <a:gd name="connsiteY4612" fmla="*/ 1131343 h 1738203"/>
              <a:gd name="connsiteX4613" fmla="*/ 5200880 w 6634280"/>
              <a:gd name="connsiteY4613" fmla="*/ 1134088 h 1738203"/>
              <a:gd name="connsiteX4614" fmla="*/ 5220102 w 6634280"/>
              <a:gd name="connsiteY4614" fmla="*/ 1129282 h 1738203"/>
              <a:gd name="connsiteX4615" fmla="*/ 5220102 w 6634280"/>
              <a:gd name="connsiteY4615" fmla="*/ 1128597 h 1738203"/>
              <a:gd name="connsiteX4616" fmla="*/ 5217356 w 6634280"/>
              <a:gd name="connsiteY4616" fmla="*/ 1128597 h 1738203"/>
              <a:gd name="connsiteX4617" fmla="*/ 5217356 w 6634280"/>
              <a:gd name="connsiteY4617" fmla="*/ 1125851 h 1738203"/>
              <a:gd name="connsiteX4618" fmla="*/ 5220102 w 6634280"/>
              <a:gd name="connsiteY4618" fmla="*/ 1123105 h 1738203"/>
              <a:gd name="connsiteX4619" fmla="*/ 5217356 w 6634280"/>
              <a:gd name="connsiteY4619" fmla="*/ 1120359 h 1738203"/>
              <a:gd name="connsiteX4620" fmla="*/ 5211864 w 6634280"/>
              <a:gd name="connsiteY4620" fmla="*/ 1117613 h 1738203"/>
              <a:gd name="connsiteX4621" fmla="*/ 5244816 w 6634280"/>
              <a:gd name="connsiteY4621" fmla="*/ 1120359 h 1738203"/>
              <a:gd name="connsiteX4622" fmla="*/ 5247561 w 6634280"/>
              <a:gd name="connsiteY4622" fmla="*/ 1121274 h 1738203"/>
              <a:gd name="connsiteX4623" fmla="*/ 5296989 w 6634280"/>
              <a:gd name="connsiteY4623" fmla="*/ 1106628 h 1738203"/>
              <a:gd name="connsiteX4624" fmla="*/ 5299735 w 6634280"/>
              <a:gd name="connsiteY4624" fmla="*/ 1106628 h 1738203"/>
              <a:gd name="connsiteX4625" fmla="*/ 5299735 w 6634280"/>
              <a:gd name="connsiteY4625" fmla="*/ 1109374 h 1738203"/>
              <a:gd name="connsiteX4626" fmla="*/ 5299735 w 6634280"/>
              <a:gd name="connsiteY4626" fmla="*/ 1112120 h 1738203"/>
              <a:gd name="connsiteX4627" fmla="*/ 5288751 w 6634280"/>
              <a:gd name="connsiteY4627" fmla="*/ 1120358 h 1738203"/>
              <a:gd name="connsiteX4628" fmla="*/ 5277767 w 6634280"/>
              <a:gd name="connsiteY4628" fmla="*/ 1125850 h 1738203"/>
              <a:gd name="connsiteX4629" fmla="*/ 5269921 w 6634280"/>
              <a:gd name="connsiteY4629" fmla="*/ 1128792 h 1738203"/>
              <a:gd name="connsiteX4630" fmla="*/ 5280513 w 6634280"/>
              <a:gd name="connsiteY4630" fmla="*/ 1134089 h 1738203"/>
              <a:gd name="connsiteX4631" fmla="*/ 5239324 w 6634280"/>
              <a:gd name="connsiteY4631" fmla="*/ 1139581 h 1738203"/>
              <a:gd name="connsiteX4632" fmla="*/ 5239324 w 6634280"/>
              <a:gd name="connsiteY4632" fmla="*/ 1137556 h 1738203"/>
              <a:gd name="connsiteX4633" fmla="*/ 5225993 w 6634280"/>
              <a:gd name="connsiteY4633" fmla="*/ 1140363 h 1738203"/>
              <a:gd name="connsiteX4634" fmla="*/ 5220102 w 6634280"/>
              <a:gd name="connsiteY4634" fmla="*/ 1142327 h 1738203"/>
              <a:gd name="connsiteX4635" fmla="*/ 5221019 w 6634280"/>
              <a:gd name="connsiteY4635" fmla="*/ 1141410 h 1738203"/>
              <a:gd name="connsiteX4636" fmla="*/ 5203626 w 6634280"/>
              <a:gd name="connsiteY4636" fmla="*/ 1145072 h 1738203"/>
              <a:gd name="connsiteX4637" fmla="*/ 5173420 w 6634280"/>
              <a:gd name="connsiteY4637" fmla="*/ 1156056 h 1738203"/>
              <a:gd name="connsiteX4638" fmla="*/ 5162436 w 6634280"/>
              <a:gd name="connsiteY4638" fmla="*/ 1158802 h 1738203"/>
              <a:gd name="connsiteX4639" fmla="*/ 5159690 w 6634280"/>
              <a:gd name="connsiteY4639" fmla="*/ 1164294 h 1738203"/>
              <a:gd name="connsiteX4640" fmla="*/ 5156944 w 6634280"/>
              <a:gd name="connsiteY4640" fmla="*/ 1169785 h 1738203"/>
              <a:gd name="connsiteX4641" fmla="*/ 5151452 w 6634280"/>
              <a:gd name="connsiteY4641" fmla="*/ 1175277 h 1738203"/>
              <a:gd name="connsiteX4642" fmla="*/ 5145961 w 6634280"/>
              <a:gd name="connsiteY4642" fmla="*/ 1180769 h 1738203"/>
              <a:gd name="connsiteX4643" fmla="*/ 5140469 w 6634280"/>
              <a:gd name="connsiteY4643" fmla="*/ 1183515 h 1738203"/>
              <a:gd name="connsiteX4644" fmla="*/ 5115755 w 6634280"/>
              <a:gd name="connsiteY4644" fmla="*/ 1189007 h 1738203"/>
              <a:gd name="connsiteX4645" fmla="*/ 5091041 w 6634280"/>
              <a:gd name="connsiteY4645" fmla="*/ 1191753 h 1738203"/>
              <a:gd name="connsiteX4646" fmla="*/ 5069989 w 6634280"/>
              <a:gd name="connsiteY4646" fmla="*/ 1191753 h 1738203"/>
              <a:gd name="connsiteX4647" fmla="*/ 5077311 w 6634280"/>
              <a:gd name="connsiteY4647" fmla="*/ 1186261 h 1738203"/>
              <a:gd name="connsiteX4648" fmla="*/ 5085549 w 6634280"/>
              <a:gd name="connsiteY4648" fmla="*/ 1172531 h 1738203"/>
              <a:gd name="connsiteX4649" fmla="*/ 5047105 w 6634280"/>
              <a:gd name="connsiteY4649" fmla="*/ 1183515 h 1738203"/>
              <a:gd name="connsiteX4650" fmla="*/ 5055343 w 6634280"/>
              <a:gd name="connsiteY4650" fmla="*/ 1189007 h 1738203"/>
              <a:gd name="connsiteX4651" fmla="*/ 5066327 w 6634280"/>
              <a:gd name="connsiteY4651" fmla="*/ 1191753 h 1738203"/>
              <a:gd name="connsiteX4652" fmla="*/ 5069989 w 6634280"/>
              <a:gd name="connsiteY4652" fmla="*/ 1191753 h 1738203"/>
              <a:gd name="connsiteX4653" fmla="*/ 5066327 w 6634280"/>
              <a:gd name="connsiteY4653" fmla="*/ 1194499 h 1738203"/>
              <a:gd name="connsiteX4654" fmla="*/ 5052597 w 6634280"/>
              <a:gd name="connsiteY4654" fmla="*/ 1199991 h 1738203"/>
              <a:gd name="connsiteX4655" fmla="*/ 5038867 w 6634280"/>
              <a:gd name="connsiteY4655" fmla="*/ 1199991 h 1738203"/>
              <a:gd name="connsiteX4656" fmla="*/ 5030630 w 6634280"/>
              <a:gd name="connsiteY4656" fmla="*/ 1197245 h 1738203"/>
              <a:gd name="connsiteX4657" fmla="*/ 5027884 w 6634280"/>
              <a:gd name="connsiteY4657" fmla="*/ 1191753 h 1738203"/>
              <a:gd name="connsiteX4658" fmla="*/ 5019646 w 6634280"/>
              <a:gd name="connsiteY4658" fmla="*/ 1180769 h 1738203"/>
              <a:gd name="connsiteX4659" fmla="*/ 5016900 w 6634280"/>
              <a:gd name="connsiteY4659" fmla="*/ 1175277 h 1738203"/>
              <a:gd name="connsiteX4660" fmla="*/ 5014154 w 6634280"/>
              <a:gd name="connsiteY4660" fmla="*/ 1172531 h 1738203"/>
              <a:gd name="connsiteX4661" fmla="*/ 5003170 w 6634280"/>
              <a:gd name="connsiteY4661" fmla="*/ 1167039 h 1738203"/>
              <a:gd name="connsiteX4662" fmla="*/ 4997999 w 6634280"/>
              <a:gd name="connsiteY4662" fmla="*/ 1164454 h 1738203"/>
              <a:gd name="connsiteX4663" fmla="*/ 4843903 w 6634280"/>
              <a:gd name="connsiteY4663" fmla="*/ 1180770 h 1738203"/>
              <a:gd name="connsiteX4664" fmla="*/ 4838411 w 6634280"/>
              <a:gd name="connsiteY4664" fmla="*/ 1180770 h 1738203"/>
              <a:gd name="connsiteX4665" fmla="*/ 4835665 w 6634280"/>
              <a:gd name="connsiteY4665" fmla="*/ 1180770 h 1738203"/>
              <a:gd name="connsiteX4666" fmla="*/ 4769761 w 6634280"/>
              <a:gd name="connsiteY4666" fmla="*/ 1189008 h 1738203"/>
              <a:gd name="connsiteX4667" fmla="*/ 4764270 w 6634280"/>
              <a:gd name="connsiteY4667" fmla="*/ 1180770 h 1738203"/>
              <a:gd name="connsiteX4668" fmla="*/ 4753286 w 6634280"/>
              <a:gd name="connsiteY4668" fmla="*/ 1178024 h 1738203"/>
              <a:gd name="connsiteX4669" fmla="*/ 4745048 w 6634280"/>
              <a:gd name="connsiteY4669" fmla="*/ 1175278 h 1738203"/>
              <a:gd name="connsiteX4670" fmla="*/ 4736810 w 6634280"/>
              <a:gd name="connsiteY4670" fmla="*/ 1169786 h 1738203"/>
              <a:gd name="connsiteX4671" fmla="*/ 4728572 w 6634280"/>
              <a:gd name="connsiteY4671" fmla="*/ 1175278 h 1738203"/>
              <a:gd name="connsiteX4672" fmla="*/ 4720334 w 6634280"/>
              <a:gd name="connsiteY4672" fmla="*/ 1178024 h 1738203"/>
              <a:gd name="connsiteX4673" fmla="*/ 4712096 w 6634280"/>
              <a:gd name="connsiteY4673" fmla="*/ 1180770 h 1738203"/>
              <a:gd name="connsiteX4674" fmla="*/ 4706604 w 6634280"/>
              <a:gd name="connsiteY4674" fmla="*/ 1183516 h 1738203"/>
              <a:gd name="connsiteX4675" fmla="*/ 4706604 w 6634280"/>
              <a:gd name="connsiteY4675" fmla="*/ 1189008 h 1738203"/>
              <a:gd name="connsiteX4676" fmla="*/ 4703858 w 6634280"/>
              <a:gd name="connsiteY4676" fmla="*/ 1194500 h 1738203"/>
              <a:gd name="connsiteX4677" fmla="*/ 4561067 w 6634280"/>
              <a:gd name="connsiteY4677" fmla="*/ 1208230 h 1738203"/>
              <a:gd name="connsiteX4678" fmla="*/ 4558321 w 6634280"/>
              <a:gd name="connsiteY4678" fmla="*/ 1208230 h 1738203"/>
              <a:gd name="connsiteX4679" fmla="*/ 4558321 w 6634280"/>
              <a:gd name="connsiteY4679" fmla="*/ 1210976 h 1738203"/>
              <a:gd name="connsiteX4680" fmla="*/ 4032232 w 6634280"/>
              <a:gd name="connsiteY4680" fmla="*/ 1267167 h 1738203"/>
              <a:gd name="connsiteX4681" fmla="*/ 4025601 w 6634280"/>
              <a:gd name="connsiteY4681" fmla="*/ 1268640 h 1738203"/>
              <a:gd name="connsiteX4682" fmla="*/ 4018437 w 6634280"/>
              <a:gd name="connsiteY4682" fmla="*/ 1268640 h 1738203"/>
              <a:gd name="connsiteX4683" fmla="*/ 3932144 w 6634280"/>
              <a:gd name="connsiteY4683" fmla="*/ 1277857 h 1738203"/>
              <a:gd name="connsiteX4684" fmla="*/ 3929493 w 6634280"/>
              <a:gd name="connsiteY4684" fmla="*/ 1279625 h 1738203"/>
              <a:gd name="connsiteX4685" fmla="*/ 3910271 w 6634280"/>
              <a:gd name="connsiteY4685" fmla="*/ 1293355 h 1738203"/>
              <a:gd name="connsiteX4686" fmla="*/ 3896541 w 6634280"/>
              <a:gd name="connsiteY4686" fmla="*/ 1301593 h 1738203"/>
              <a:gd name="connsiteX4687" fmla="*/ 3891049 w 6634280"/>
              <a:gd name="connsiteY4687" fmla="*/ 1307085 h 1738203"/>
              <a:gd name="connsiteX4688" fmla="*/ 3888303 w 6634280"/>
              <a:gd name="connsiteY4688" fmla="*/ 1312577 h 1738203"/>
              <a:gd name="connsiteX4689" fmla="*/ 3885557 w 6634280"/>
              <a:gd name="connsiteY4689" fmla="*/ 1331798 h 1738203"/>
              <a:gd name="connsiteX4690" fmla="*/ 3885557 w 6634280"/>
              <a:gd name="connsiteY4690" fmla="*/ 1351020 h 1738203"/>
              <a:gd name="connsiteX4691" fmla="*/ 3885557 w 6634280"/>
              <a:gd name="connsiteY4691" fmla="*/ 1351020 h 1738203"/>
              <a:gd name="connsiteX4692" fmla="*/ 3891049 w 6634280"/>
              <a:gd name="connsiteY4692" fmla="*/ 1378480 h 1738203"/>
              <a:gd name="connsiteX4693" fmla="*/ 3904779 w 6634280"/>
              <a:gd name="connsiteY4693" fmla="*/ 1438891 h 1738203"/>
              <a:gd name="connsiteX4694" fmla="*/ 3904779 w 6634280"/>
              <a:gd name="connsiteY4694" fmla="*/ 1447129 h 1738203"/>
              <a:gd name="connsiteX4695" fmla="*/ 3899287 w 6634280"/>
              <a:gd name="connsiteY4695" fmla="*/ 1452621 h 1738203"/>
              <a:gd name="connsiteX4696" fmla="*/ 3891049 w 6634280"/>
              <a:gd name="connsiteY4696" fmla="*/ 1458113 h 1738203"/>
              <a:gd name="connsiteX4697" fmla="*/ 3885557 w 6634280"/>
              <a:gd name="connsiteY4697" fmla="*/ 1458113 h 1738203"/>
              <a:gd name="connsiteX4698" fmla="*/ 3880065 w 6634280"/>
              <a:gd name="connsiteY4698" fmla="*/ 1458113 h 1738203"/>
              <a:gd name="connsiteX4699" fmla="*/ 3877319 w 6634280"/>
              <a:gd name="connsiteY4699" fmla="*/ 1455367 h 1738203"/>
              <a:gd name="connsiteX4700" fmla="*/ 3871827 w 6634280"/>
              <a:gd name="connsiteY4700" fmla="*/ 1452621 h 1738203"/>
              <a:gd name="connsiteX4701" fmla="*/ 3871827 w 6634280"/>
              <a:gd name="connsiteY4701" fmla="*/ 1447129 h 1738203"/>
              <a:gd name="connsiteX4702" fmla="*/ 3871827 w 6634280"/>
              <a:gd name="connsiteY4702" fmla="*/ 1441637 h 1738203"/>
              <a:gd name="connsiteX4703" fmla="*/ 3871827 w 6634280"/>
              <a:gd name="connsiteY4703" fmla="*/ 1438891 h 1738203"/>
              <a:gd name="connsiteX4704" fmla="*/ 3877319 w 6634280"/>
              <a:gd name="connsiteY4704" fmla="*/ 1433399 h 1738203"/>
              <a:gd name="connsiteX4705" fmla="*/ 3880065 w 6634280"/>
              <a:gd name="connsiteY4705" fmla="*/ 1430653 h 1738203"/>
              <a:gd name="connsiteX4706" fmla="*/ 3880065 w 6634280"/>
              <a:gd name="connsiteY4706" fmla="*/ 1425161 h 1738203"/>
              <a:gd name="connsiteX4707" fmla="*/ 3882811 w 6634280"/>
              <a:gd name="connsiteY4707" fmla="*/ 1408686 h 1738203"/>
              <a:gd name="connsiteX4708" fmla="*/ 3880065 w 6634280"/>
              <a:gd name="connsiteY4708" fmla="*/ 1381226 h 1738203"/>
              <a:gd name="connsiteX4709" fmla="*/ 3880065 w 6634280"/>
              <a:gd name="connsiteY4709" fmla="*/ 1353766 h 1738203"/>
              <a:gd name="connsiteX4710" fmla="*/ 3880065 w 6634280"/>
              <a:gd name="connsiteY4710" fmla="*/ 1351020 h 1738203"/>
              <a:gd name="connsiteX4711" fmla="*/ 3877319 w 6634280"/>
              <a:gd name="connsiteY4711" fmla="*/ 1320815 h 1738203"/>
              <a:gd name="connsiteX4712" fmla="*/ 3874573 w 6634280"/>
              <a:gd name="connsiteY4712" fmla="*/ 1309831 h 1738203"/>
              <a:gd name="connsiteX4713" fmla="*/ 3871827 w 6634280"/>
              <a:gd name="connsiteY4713" fmla="*/ 1304339 h 1738203"/>
              <a:gd name="connsiteX4714" fmla="*/ 3866335 w 6634280"/>
              <a:gd name="connsiteY4714" fmla="*/ 1301593 h 1738203"/>
              <a:gd name="connsiteX4715" fmla="*/ 3858098 w 6634280"/>
              <a:gd name="connsiteY4715" fmla="*/ 1301593 h 1738203"/>
              <a:gd name="connsiteX4716" fmla="*/ 3844368 w 6634280"/>
              <a:gd name="connsiteY4716" fmla="*/ 1298847 h 1738203"/>
              <a:gd name="connsiteX4717" fmla="*/ 3827892 w 6634280"/>
              <a:gd name="connsiteY4717" fmla="*/ 1296101 h 1738203"/>
              <a:gd name="connsiteX4718" fmla="*/ 3811416 w 6634280"/>
              <a:gd name="connsiteY4718" fmla="*/ 1293355 h 1738203"/>
              <a:gd name="connsiteX4719" fmla="*/ 3810500 w 6634280"/>
              <a:gd name="connsiteY4719" fmla="*/ 1293355 h 1738203"/>
              <a:gd name="connsiteX4720" fmla="*/ 3803178 w 6634280"/>
              <a:gd name="connsiteY4720" fmla="*/ 1298847 h 1738203"/>
              <a:gd name="connsiteX4721" fmla="*/ 3800432 w 6634280"/>
              <a:gd name="connsiteY4721" fmla="*/ 1301593 h 1738203"/>
              <a:gd name="connsiteX4722" fmla="*/ 3797686 w 6634280"/>
              <a:gd name="connsiteY4722" fmla="*/ 1304339 h 1738203"/>
              <a:gd name="connsiteX4723" fmla="*/ 3792194 w 6634280"/>
              <a:gd name="connsiteY4723" fmla="*/ 1312577 h 1738203"/>
              <a:gd name="connsiteX4724" fmla="*/ 3790197 w 6634280"/>
              <a:gd name="connsiteY4724" fmla="*/ 1313076 h 1738203"/>
              <a:gd name="connsiteX4725" fmla="*/ 3789448 w 6634280"/>
              <a:gd name="connsiteY4725" fmla="*/ 1315323 h 1738203"/>
              <a:gd name="connsiteX4726" fmla="*/ 3786702 w 6634280"/>
              <a:gd name="connsiteY4726" fmla="*/ 1323561 h 1738203"/>
              <a:gd name="connsiteX4727" fmla="*/ 3781654 w 6634280"/>
              <a:gd name="connsiteY4727" fmla="*/ 1325244 h 1738203"/>
              <a:gd name="connsiteX4728" fmla="*/ 3783956 w 6634280"/>
              <a:gd name="connsiteY4728" fmla="*/ 1348275 h 1738203"/>
              <a:gd name="connsiteX4729" fmla="*/ 3786702 w 6634280"/>
              <a:gd name="connsiteY4729" fmla="*/ 1372988 h 1738203"/>
              <a:gd name="connsiteX4730" fmla="*/ 3789448 w 6634280"/>
              <a:gd name="connsiteY4730" fmla="*/ 1411432 h 1738203"/>
              <a:gd name="connsiteX4731" fmla="*/ 3792194 w 6634280"/>
              <a:gd name="connsiteY4731" fmla="*/ 1449876 h 1738203"/>
              <a:gd name="connsiteX4732" fmla="*/ 3792194 w 6634280"/>
              <a:gd name="connsiteY4732" fmla="*/ 1488319 h 1738203"/>
              <a:gd name="connsiteX4733" fmla="*/ 3789448 w 6634280"/>
              <a:gd name="connsiteY4733" fmla="*/ 1526763 h 1738203"/>
              <a:gd name="connsiteX4734" fmla="*/ 3786702 w 6634280"/>
              <a:gd name="connsiteY4734" fmla="*/ 1548731 h 1738203"/>
              <a:gd name="connsiteX4735" fmla="*/ 3783956 w 6634280"/>
              <a:gd name="connsiteY4735" fmla="*/ 1573445 h 1738203"/>
              <a:gd name="connsiteX4736" fmla="*/ 3783956 w 6634280"/>
              <a:gd name="connsiteY4736" fmla="*/ 1584429 h 1738203"/>
              <a:gd name="connsiteX4737" fmla="*/ 3783956 w 6634280"/>
              <a:gd name="connsiteY4737" fmla="*/ 1595412 h 1738203"/>
              <a:gd name="connsiteX4738" fmla="*/ 3789448 w 6634280"/>
              <a:gd name="connsiteY4738" fmla="*/ 1606396 h 1738203"/>
              <a:gd name="connsiteX4739" fmla="*/ 3794940 w 6634280"/>
              <a:gd name="connsiteY4739" fmla="*/ 1614634 h 1738203"/>
              <a:gd name="connsiteX4740" fmla="*/ 3803178 w 6634280"/>
              <a:gd name="connsiteY4740" fmla="*/ 1622872 h 1738203"/>
              <a:gd name="connsiteX4741" fmla="*/ 3811416 w 6634280"/>
              <a:gd name="connsiteY4741" fmla="*/ 1633856 h 1738203"/>
              <a:gd name="connsiteX4742" fmla="*/ 3814162 w 6634280"/>
              <a:gd name="connsiteY4742" fmla="*/ 1644840 h 1738203"/>
              <a:gd name="connsiteX4743" fmla="*/ 3816908 w 6634280"/>
              <a:gd name="connsiteY4743" fmla="*/ 1658570 h 1738203"/>
              <a:gd name="connsiteX4744" fmla="*/ 3819654 w 6634280"/>
              <a:gd name="connsiteY4744" fmla="*/ 1675046 h 1738203"/>
              <a:gd name="connsiteX4745" fmla="*/ 3819654 w 6634280"/>
              <a:gd name="connsiteY4745" fmla="*/ 1688776 h 1738203"/>
              <a:gd name="connsiteX4746" fmla="*/ 3816908 w 6634280"/>
              <a:gd name="connsiteY4746" fmla="*/ 1699760 h 1738203"/>
              <a:gd name="connsiteX4747" fmla="*/ 3811416 w 6634280"/>
              <a:gd name="connsiteY4747" fmla="*/ 1710743 h 1738203"/>
              <a:gd name="connsiteX4748" fmla="*/ 3803178 w 6634280"/>
              <a:gd name="connsiteY4748" fmla="*/ 1721727 h 1738203"/>
              <a:gd name="connsiteX4749" fmla="*/ 3792194 w 6634280"/>
              <a:gd name="connsiteY4749" fmla="*/ 1727219 h 1738203"/>
              <a:gd name="connsiteX4750" fmla="*/ 3781211 w 6634280"/>
              <a:gd name="connsiteY4750" fmla="*/ 1732711 h 1738203"/>
              <a:gd name="connsiteX4751" fmla="*/ 3767481 w 6634280"/>
              <a:gd name="connsiteY4751" fmla="*/ 1738203 h 1738203"/>
              <a:gd name="connsiteX4752" fmla="*/ 3759243 w 6634280"/>
              <a:gd name="connsiteY4752" fmla="*/ 1738203 h 1738203"/>
              <a:gd name="connsiteX4753" fmla="*/ 3753751 w 6634280"/>
              <a:gd name="connsiteY4753" fmla="*/ 1735457 h 1738203"/>
              <a:gd name="connsiteX4754" fmla="*/ 3751005 w 6634280"/>
              <a:gd name="connsiteY4754" fmla="*/ 1729965 h 1738203"/>
              <a:gd name="connsiteX4755" fmla="*/ 3751005 w 6634280"/>
              <a:gd name="connsiteY4755" fmla="*/ 1721727 h 1738203"/>
              <a:gd name="connsiteX4756" fmla="*/ 3756497 w 6634280"/>
              <a:gd name="connsiteY4756" fmla="*/ 1699760 h 1738203"/>
              <a:gd name="connsiteX4757" fmla="*/ 3759243 w 6634280"/>
              <a:gd name="connsiteY4757" fmla="*/ 1688776 h 1738203"/>
              <a:gd name="connsiteX4758" fmla="*/ 3764735 w 6634280"/>
              <a:gd name="connsiteY4758" fmla="*/ 1677792 h 1738203"/>
              <a:gd name="connsiteX4759" fmla="*/ 3770227 w 6634280"/>
              <a:gd name="connsiteY4759" fmla="*/ 1661316 h 1738203"/>
              <a:gd name="connsiteX4760" fmla="*/ 3772973 w 6634280"/>
              <a:gd name="connsiteY4760" fmla="*/ 1644840 h 1738203"/>
              <a:gd name="connsiteX4761" fmla="*/ 3772973 w 6634280"/>
              <a:gd name="connsiteY4761" fmla="*/ 1628364 h 1738203"/>
              <a:gd name="connsiteX4762" fmla="*/ 3770227 w 6634280"/>
              <a:gd name="connsiteY4762" fmla="*/ 1611888 h 1738203"/>
              <a:gd name="connsiteX4763" fmla="*/ 3770227 w 6634280"/>
              <a:gd name="connsiteY4763" fmla="*/ 1598158 h 1738203"/>
              <a:gd name="connsiteX4764" fmla="*/ 3772973 w 6634280"/>
              <a:gd name="connsiteY4764" fmla="*/ 1581683 h 1738203"/>
              <a:gd name="connsiteX4765" fmla="*/ 3778465 w 6634280"/>
              <a:gd name="connsiteY4765" fmla="*/ 1554223 h 1738203"/>
              <a:gd name="connsiteX4766" fmla="*/ 3783956 w 6634280"/>
              <a:gd name="connsiteY4766" fmla="*/ 1502049 h 1738203"/>
              <a:gd name="connsiteX4767" fmla="*/ 3786702 w 6634280"/>
              <a:gd name="connsiteY4767" fmla="*/ 1474589 h 1738203"/>
              <a:gd name="connsiteX4768" fmla="*/ 3786702 w 6634280"/>
              <a:gd name="connsiteY4768" fmla="*/ 1447130 h 1738203"/>
              <a:gd name="connsiteX4769" fmla="*/ 3783956 w 6634280"/>
              <a:gd name="connsiteY4769" fmla="*/ 1419670 h 1738203"/>
              <a:gd name="connsiteX4770" fmla="*/ 3778465 w 6634280"/>
              <a:gd name="connsiteY4770" fmla="*/ 1392210 h 1738203"/>
              <a:gd name="connsiteX4771" fmla="*/ 3767481 w 6634280"/>
              <a:gd name="connsiteY4771" fmla="*/ 1370242 h 1738203"/>
              <a:gd name="connsiteX4772" fmla="*/ 3753751 w 6634280"/>
              <a:gd name="connsiteY4772" fmla="*/ 1351021 h 1738203"/>
              <a:gd name="connsiteX4773" fmla="*/ 3748259 w 6634280"/>
              <a:gd name="connsiteY4773" fmla="*/ 1340037 h 1738203"/>
              <a:gd name="connsiteX4774" fmla="*/ 3737275 w 6634280"/>
              <a:gd name="connsiteY4774" fmla="*/ 1323561 h 1738203"/>
              <a:gd name="connsiteX4775" fmla="*/ 3731783 w 6634280"/>
              <a:gd name="connsiteY4775" fmla="*/ 1312577 h 1738203"/>
              <a:gd name="connsiteX4776" fmla="*/ 3729037 w 6634280"/>
              <a:gd name="connsiteY4776" fmla="*/ 1304339 h 1738203"/>
              <a:gd name="connsiteX4777" fmla="*/ 3731566 w 6634280"/>
              <a:gd name="connsiteY4777" fmla="*/ 1299281 h 1738203"/>
              <a:gd name="connsiteX4778" fmla="*/ 3709696 w 6634280"/>
              <a:gd name="connsiteY4778" fmla="*/ 1301617 h 1738203"/>
              <a:gd name="connsiteX4779" fmla="*/ 3696085 w 6634280"/>
              <a:gd name="connsiteY4779" fmla="*/ 1304339 h 1738203"/>
              <a:gd name="connsiteX4780" fmla="*/ 3685101 w 6634280"/>
              <a:gd name="connsiteY4780" fmla="*/ 1307085 h 1738203"/>
              <a:gd name="connsiteX4781" fmla="*/ 3680578 w 6634280"/>
              <a:gd name="connsiteY4781" fmla="*/ 1306762 h 1738203"/>
              <a:gd name="connsiteX4782" fmla="*/ 3671370 w 6634280"/>
              <a:gd name="connsiteY4782" fmla="*/ 1309831 h 1738203"/>
              <a:gd name="connsiteX4783" fmla="*/ 3638419 w 6634280"/>
              <a:gd name="connsiteY4783" fmla="*/ 1315323 h 1738203"/>
              <a:gd name="connsiteX4784" fmla="*/ 3621943 w 6634280"/>
              <a:gd name="connsiteY4784" fmla="*/ 1318069 h 1738203"/>
              <a:gd name="connsiteX4785" fmla="*/ 3608213 w 6634280"/>
              <a:gd name="connsiteY4785" fmla="*/ 1320815 h 1738203"/>
              <a:gd name="connsiteX4786" fmla="*/ 3591737 w 6634280"/>
              <a:gd name="connsiteY4786" fmla="*/ 1326307 h 1738203"/>
              <a:gd name="connsiteX4787" fmla="*/ 3580753 w 6634280"/>
              <a:gd name="connsiteY4787" fmla="*/ 1337290 h 1738203"/>
              <a:gd name="connsiteX4788" fmla="*/ 3575261 w 6634280"/>
              <a:gd name="connsiteY4788" fmla="*/ 1342782 h 1738203"/>
              <a:gd name="connsiteX4789" fmla="*/ 3569769 w 6634280"/>
              <a:gd name="connsiteY4789" fmla="*/ 1342782 h 1738203"/>
              <a:gd name="connsiteX4790" fmla="*/ 3558785 w 6634280"/>
              <a:gd name="connsiteY4790" fmla="*/ 1342782 h 1738203"/>
              <a:gd name="connsiteX4791" fmla="*/ 3545055 w 6634280"/>
              <a:gd name="connsiteY4791" fmla="*/ 1337290 h 1738203"/>
              <a:gd name="connsiteX4792" fmla="*/ 3542071 w 6634280"/>
              <a:gd name="connsiteY4792" fmla="*/ 1335500 h 1738203"/>
              <a:gd name="connsiteX4793" fmla="*/ 3542309 w 6634280"/>
              <a:gd name="connsiteY4793" fmla="*/ 1334544 h 1738203"/>
              <a:gd name="connsiteX4794" fmla="*/ 3547801 w 6634280"/>
              <a:gd name="connsiteY4794" fmla="*/ 1326307 h 1738203"/>
              <a:gd name="connsiteX4795" fmla="*/ 3531326 w 6634280"/>
              <a:gd name="connsiteY4795" fmla="*/ 1329053 h 1738203"/>
              <a:gd name="connsiteX4796" fmla="*/ 3542071 w 6634280"/>
              <a:gd name="connsiteY4796" fmla="*/ 1335500 h 1738203"/>
              <a:gd name="connsiteX4797" fmla="*/ 3539564 w 6634280"/>
              <a:gd name="connsiteY4797" fmla="*/ 1345528 h 1738203"/>
              <a:gd name="connsiteX4798" fmla="*/ 3534072 w 6634280"/>
              <a:gd name="connsiteY4798" fmla="*/ 1351020 h 1738203"/>
              <a:gd name="connsiteX4799" fmla="*/ 3528580 w 6634280"/>
              <a:gd name="connsiteY4799" fmla="*/ 1353766 h 1738203"/>
              <a:gd name="connsiteX4800" fmla="*/ 3523088 w 6634280"/>
              <a:gd name="connsiteY4800" fmla="*/ 1351020 h 1738203"/>
              <a:gd name="connsiteX4801" fmla="*/ 3520342 w 6634280"/>
              <a:gd name="connsiteY4801" fmla="*/ 1348274 h 1738203"/>
              <a:gd name="connsiteX4802" fmla="*/ 3514850 w 6634280"/>
              <a:gd name="connsiteY4802" fmla="*/ 1340036 h 1738203"/>
              <a:gd name="connsiteX4803" fmla="*/ 3506612 w 6634280"/>
              <a:gd name="connsiteY4803" fmla="*/ 1331798 h 1738203"/>
              <a:gd name="connsiteX4804" fmla="*/ 3498374 w 6634280"/>
              <a:gd name="connsiteY4804" fmla="*/ 1329053 h 1738203"/>
              <a:gd name="connsiteX4805" fmla="*/ 3487390 w 6634280"/>
              <a:gd name="connsiteY4805" fmla="*/ 1326307 h 1738203"/>
              <a:gd name="connsiteX4806" fmla="*/ 3478538 w 6634280"/>
              <a:gd name="connsiteY4806" fmla="*/ 1326307 h 1738203"/>
              <a:gd name="connsiteX4807" fmla="*/ 3397870 w 6634280"/>
              <a:gd name="connsiteY4807" fmla="*/ 1334923 h 1738203"/>
              <a:gd name="connsiteX4808" fmla="*/ 3393378 w 6634280"/>
              <a:gd name="connsiteY4808" fmla="*/ 1339414 h 1738203"/>
              <a:gd name="connsiteX4809" fmla="*/ 3379648 w 6634280"/>
              <a:gd name="connsiteY4809" fmla="*/ 1350398 h 1738203"/>
              <a:gd name="connsiteX4810" fmla="*/ 3369763 w 6634280"/>
              <a:gd name="connsiteY4810" fmla="*/ 1355341 h 1738203"/>
              <a:gd name="connsiteX4811" fmla="*/ 3360426 w 6634280"/>
              <a:gd name="connsiteY4811" fmla="*/ 1383350 h 1738203"/>
              <a:gd name="connsiteX4812" fmla="*/ 3354934 w 6634280"/>
              <a:gd name="connsiteY4812" fmla="*/ 1399826 h 1738203"/>
              <a:gd name="connsiteX4813" fmla="*/ 3354934 w 6634280"/>
              <a:gd name="connsiteY4813" fmla="*/ 1416302 h 1738203"/>
              <a:gd name="connsiteX4814" fmla="*/ 3352188 w 6634280"/>
              <a:gd name="connsiteY4814" fmla="*/ 1438270 h 1738203"/>
              <a:gd name="connsiteX4815" fmla="*/ 3352188 w 6634280"/>
              <a:gd name="connsiteY4815" fmla="*/ 1457491 h 1738203"/>
              <a:gd name="connsiteX4816" fmla="*/ 3357680 w 6634280"/>
              <a:gd name="connsiteY4816" fmla="*/ 1465729 h 1738203"/>
              <a:gd name="connsiteX4817" fmla="*/ 3357680 w 6634280"/>
              <a:gd name="connsiteY4817" fmla="*/ 1471221 h 1738203"/>
              <a:gd name="connsiteX4818" fmla="*/ 3357680 w 6634280"/>
              <a:gd name="connsiteY4818" fmla="*/ 1473967 h 1738203"/>
              <a:gd name="connsiteX4819" fmla="*/ 3352188 w 6634280"/>
              <a:gd name="connsiteY4819" fmla="*/ 1482205 h 1738203"/>
              <a:gd name="connsiteX4820" fmla="*/ 3346696 w 6634280"/>
              <a:gd name="connsiteY4820" fmla="*/ 1487697 h 1738203"/>
              <a:gd name="connsiteX4821" fmla="*/ 3338458 w 6634280"/>
              <a:gd name="connsiteY4821" fmla="*/ 1487697 h 1738203"/>
              <a:gd name="connsiteX4822" fmla="*/ 3330221 w 6634280"/>
              <a:gd name="connsiteY4822" fmla="*/ 1484951 h 1738203"/>
              <a:gd name="connsiteX4823" fmla="*/ 3327475 w 6634280"/>
              <a:gd name="connsiteY4823" fmla="*/ 1484951 h 1738203"/>
              <a:gd name="connsiteX4824" fmla="*/ 3321983 w 6634280"/>
              <a:gd name="connsiteY4824" fmla="*/ 1479459 h 1738203"/>
              <a:gd name="connsiteX4825" fmla="*/ 3321983 w 6634280"/>
              <a:gd name="connsiteY4825" fmla="*/ 1473967 h 1738203"/>
              <a:gd name="connsiteX4826" fmla="*/ 3321983 w 6634280"/>
              <a:gd name="connsiteY4826" fmla="*/ 1465729 h 1738203"/>
              <a:gd name="connsiteX4827" fmla="*/ 3324729 w 6634280"/>
              <a:gd name="connsiteY4827" fmla="*/ 1460237 h 1738203"/>
              <a:gd name="connsiteX4828" fmla="*/ 3332967 w 6634280"/>
              <a:gd name="connsiteY4828" fmla="*/ 1454745 h 1738203"/>
              <a:gd name="connsiteX4829" fmla="*/ 3343950 w 6634280"/>
              <a:gd name="connsiteY4829" fmla="*/ 1451999 h 1738203"/>
              <a:gd name="connsiteX4830" fmla="*/ 3341204 w 6634280"/>
              <a:gd name="connsiteY4830" fmla="*/ 1435524 h 1738203"/>
              <a:gd name="connsiteX4831" fmla="*/ 3341204 w 6634280"/>
              <a:gd name="connsiteY4831" fmla="*/ 1416302 h 1738203"/>
              <a:gd name="connsiteX4832" fmla="*/ 3335713 w 6634280"/>
              <a:gd name="connsiteY4832" fmla="*/ 1397080 h 1738203"/>
              <a:gd name="connsiteX4833" fmla="*/ 3327475 w 6634280"/>
              <a:gd name="connsiteY4833" fmla="*/ 1377858 h 1738203"/>
              <a:gd name="connsiteX4834" fmla="*/ 3323915 w 6634280"/>
              <a:gd name="connsiteY4834" fmla="*/ 1365400 h 1738203"/>
              <a:gd name="connsiteX4835" fmla="*/ 3335713 w 6634280"/>
              <a:gd name="connsiteY4835" fmla="*/ 1366874 h 1738203"/>
              <a:gd name="connsiteX4836" fmla="*/ 3323698 w 6634280"/>
              <a:gd name="connsiteY4836" fmla="*/ 1342845 h 1738203"/>
              <a:gd name="connsiteX4837" fmla="*/ 3321983 w 6634280"/>
              <a:gd name="connsiteY4837" fmla="*/ 1343028 h 1738203"/>
              <a:gd name="connsiteX4838" fmla="*/ 3321983 w 6634280"/>
              <a:gd name="connsiteY4838" fmla="*/ 1350398 h 1738203"/>
              <a:gd name="connsiteX4839" fmla="*/ 3321983 w 6634280"/>
              <a:gd name="connsiteY4839" fmla="*/ 1358636 h 1738203"/>
              <a:gd name="connsiteX4840" fmla="*/ 3323915 w 6634280"/>
              <a:gd name="connsiteY4840" fmla="*/ 1365400 h 1738203"/>
              <a:gd name="connsiteX4841" fmla="*/ 3313745 w 6634280"/>
              <a:gd name="connsiteY4841" fmla="*/ 1364128 h 1738203"/>
              <a:gd name="connsiteX4842" fmla="*/ 3305507 w 6634280"/>
              <a:gd name="connsiteY4842" fmla="*/ 1364128 h 1738203"/>
              <a:gd name="connsiteX4843" fmla="*/ 3297269 w 6634280"/>
              <a:gd name="connsiteY4843" fmla="*/ 1358636 h 1738203"/>
              <a:gd name="connsiteX4844" fmla="*/ 3291777 w 6634280"/>
              <a:gd name="connsiteY4844" fmla="*/ 1353144 h 1738203"/>
              <a:gd name="connsiteX4845" fmla="*/ 3289559 w 6634280"/>
              <a:gd name="connsiteY4845" fmla="*/ 1346491 h 1738203"/>
              <a:gd name="connsiteX4846" fmla="*/ 2501585 w 6634280"/>
              <a:gd name="connsiteY4846" fmla="*/ 1430654 h 1738203"/>
              <a:gd name="connsiteX4847" fmla="*/ 3289031 w 6634280"/>
              <a:gd name="connsiteY4847" fmla="*/ 1336820 h 1738203"/>
              <a:gd name="connsiteX4848" fmla="*/ 3289031 w 6634280"/>
              <a:gd name="connsiteY4848" fmla="*/ 1331177 h 1738203"/>
              <a:gd name="connsiteX4849" fmla="*/ 3283539 w 6634280"/>
              <a:gd name="connsiteY4849" fmla="*/ 1322939 h 1738203"/>
              <a:gd name="connsiteX4850" fmla="*/ 3278047 w 6634280"/>
              <a:gd name="connsiteY4850" fmla="*/ 1314701 h 1738203"/>
              <a:gd name="connsiteX4851" fmla="*/ 3269809 w 6634280"/>
              <a:gd name="connsiteY4851" fmla="*/ 1309209 h 1738203"/>
              <a:gd name="connsiteX4852" fmla="*/ 3250587 w 6634280"/>
              <a:gd name="connsiteY4852" fmla="*/ 1295479 h 1738203"/>
              <a:gd name="connsiteX4853" fmla="*/ 3242349 w 6634280"/>
              <a:gd name="connsiteY4853" fmla="*/ 1289987 h 1738203"/>
              <a:gd name="connsiteX4854" fmla="*/ 3234111 w 6634280"/>
              <a:gd name="connsiteY4854" fmla="*/ 1281749 h 1738203"/>
              <a:gd name="connsiteX4855" fmla="*/ 3234111 w 6634280"/>
              <a:gd name="connsiteY4855" fmla="*/ 1279003 h 1738203"/>
              <a:gd name="connsiteX4856" fmla="*/ 3234111 w 6634280"/>
              <a:gd name="connsiteY4856" fmla="*/ 1276257 h 1738203"/>
              <a:gd name="connsiteX4857" fmla="*/ 3236857 w 6634280"/>
              <a:gd name="connsiteY4857" fmla="*/ 1276257 h 1738203"/>
              <a:gd name="connsiteX4858" fmla="*/ 3239603 w 6634280"/>
              <a:gd name="connsiteY4858" fmla="*/ 1276257 h 1738203"/>
              <a:gd name="connsiteX4859" fmla="*/ 3267063 w 6634280"/>
              <a:gd name="connsiteY4859" fmla="*/ 1287241 h 1738203"/>
              <a:gd name="connsiteX4860" fmla="*/ 3294523 w 6634280"/>
              <a:gd name="connsiteY4860" fmla="*/ 1298225 h 1738203"/>
              <a:gd name="connsiteX4861" fmla="*/ 3305507 w 6634280"/>
              <a:gd name="connsiteY4861" fmla="*/ 1306463 h 1738203"/>
              <a:gd name="connsiteX4862" fmla="*/ 3316491 w 6634280"/>
              <a:gd name="connsiteY4862" fmla="*/ 1317447 h 1738203"/>
              <a:gd name="connsiteX4863" fmla="*/ 3319420 w 6634280"/>
              <a:gd name="connsiteY4863" fmla="*/ 1323305 h 1738203"/>
              <a:gd name="connsiteX4864" fmla="*/ 3302761 w 6634280"/>
              <a:gd name="connsiteY4864" fmla="*/ 1325685 h 1738203"/>
              <a:gd name="connsiteX4865" fmla="*/ 3313352 w 6634280"/>
              <a:gd name="connsiteY4865" fmla="*/ 1333922 h 1738203"/>
              <a:gd name="connsiteX4866" fmla="*/ 3323414 w 6634280"/>
              <a:gd name="connsiteY4866" fmla="*/ 1332723 h 1738203"/>
              <a:gd name="connsiteX4867" fmla="*/ 3321983 w 6634280"/>
              <a:gd name="connsiteY4867" fmla="*/ 1328431 h 1738203"/>
              <a:gd name="connsiteX4868" fmla="*/ 3319420 w 6634280"/>
              <a:gd name="connsiteY4868" fmla="*/ 1323305 h 1738203"/>
              <a:gd name="connsiteX4869" fmla="*/ 3321983 w 6634280"/>
              <a:gd name="connsiteY4869" fmla="*/ 1322939 h 1738203"/>
              <a:gd name="connsiteX4870" fmla="*/ 3341204 w 6634280"/>
              <a:gd name="connsiteY4870" fmla="*/ 1320193 h 1738203"/>
              <a:gd name="connsiteX4871" fmla="*/ 3346696 w 6634280"/>
              <a:gd name="connsiteY4871" fmla="*/ 1320193 h 1738203"/>
              <a:gd name="connsiteX4872" fmla="*/ 3352188 w 6634280"/>
              <a:gd name="connsiteY4872" fmla="*/ 1320193 h 1738203"/>
              <a:gd name="connsiteX4873" fmla="*/ 3362660 w 6634280"/>
              <a:gd name="connsiteY4873" fmla="*/ 1328046 h 1738203"/>
              <a:gd name="connsiteX4874" fmla="*/ 3369249 w 6634280"/>
              <a:gd name="connsiteY4874" fmla="*/ 1327261 h 1738203"/>
              <a:gd name="connsiteX4875" fmla="*/ 3371410 w 6634280"/>
              <a:gd name="connsiteY4875" fmla="*/ 1322938 h 1738203"/>
              <a:gd name="connsiteX4876" fmla="*/ 3382394 w 6634280"/>
              <a:gd name="connsiteY4876" fmla="*/ 1306463 h 1738203"/>
              <a:gd name="connsiteX4877" fmla="*/ 3401616 w 6634280"/>
              <a:gd name="connsiteY4877" fmla="*/ 1276257 h 1738203"/>
              <a:gd name="connsiteX4878" fmla="*/ 3412600 w 6634280"/>
              <a:gd name="connsiteY4878" fmla="*/ 1262527 h 1738203"/>
              <a:gd name="connsiteX4879" fmla="*/ 3426329 w 6634280"/>
              <a:gd name="connsiteY4879" fmla="*/ 1248797 h 1738203"/>
              <a:gd name="connsiteX4880" fmla="*/ 3431821 w 6634280"/>
              <a:gd name="connsiteY4880" fmla="*/ 1248797 h 1738203"/>
              <a:gd name="connsiteX4881" fmla="*/ 3440059 w 6634280"/>
              <a:gd name="connsiteY4881" fmla="*/ 1248797 h 1738203"/>
              <a:gd name="connsiteX4882" fmla="*/ 3442805 w 6634280"/>
              <a:gd name="connsiteY4882" fmla="*/ 1254289 h 1738203"/>
              <a:gd name="connsiteX4883" fmla="*/ 3445551 w 6634280"/>
              <a:gd name="connsiteY4883" fmla="*/ 1259781 h 1738203"/>
              <a:gd name="connsiteX4884" fmla="*/ 3442805 w 6634280"/>
              <a:gd name="connsiteY4884" fmla="*/ 1268019 h 1738203"/>
              <a:gd name="connsiteX4885" fmla="*/ 3440059 w 6634280"/>
              <a:gd name="connsiteY4885" fmla="*/ 1279003 h 1738203"/>
              <a:gd name="connsiteX4886" fmla="*/ 3431821 w 6634280"/>
              <a:gd name="connsiteY4886" fmla="*/ 1295479 h 1738203"/>
              <a:gd name="connsiteX4887" fmla="*/ 3409768 w 6634280"/>
              <a:gd name="connsiteY4887" fmla="*/ 1322433 h 1738203"/>
              <a:gd name="connsiteX4888" fmla="*/ 3451987 w 6634280"/>
              <a:gd name="connsiteY4888" fmla="*/ 1317402 h 1738203"/>
              <a:gd name="connsiteX4889" fmla="*/ 3457184 w 6634280"/>
              <a:gd name="connsiteY4889" fmla="*/ 1315323 h 1738203"/>
              <a:gd name="connsiteX4890" fmla="*/ 3468168 w 6634280"/>
              <a:gd name="connsiteY4890" fmla="*/ 1312577 h 1738203"/>
              <a:gd name="connsiteX4891" fmla="*/ 3481898 w 6634280"/>
              <a:gd name="connsiteY4891" fmla="*/ 1312577 h 1738203"/>
              <a:gd name="connsiteX4892" fmla="*/ 3492477 w 6634280"/>
              <a:gd name="connsiteY4892" fmla="*/ 1312577 h 1738203"/>
              <a:gd name="connsiteX4893" fmla="*/ 3544394 w 6634280"/>
              <a:gd name="connsiteY4893" fmla="*/ 1306390 h 1738203"/>
              <a:gd name="connsiteX4894" fmla="*/ 3553295 w 6634280"/>
              <a:gd name="connsiteY4894" fmla="*/ 1303423 h 1738203"/>
              <a:gd name="connsiteX4895" fmla="*/ 3556040 w 6634280"/>
              <a:gd name="connsiteY4895" fmla="*/ 1301593 h 1738203"/>
              <a:gd name="connsiteX4896" fmla="*/ 3578008 w 6634280"/>
              <a:gd name="connsiteY4896" fmla="*/ 1296101 h 1738203"/>
              <a:gd name="connsiteX4897" fmla="*/ 3599976 w 6634280"/>
              <a:gd name="connsiteY4897" fmla="*/ 1290609 h 1738203"/>
              <a:gd name="connsiteX4898" fmla="*/ 3635674 w 6634280"/>
              <a:gd name="connsiteY4898" fmla="*/ 1285117 h 1738203"/>
              <a:gd name="connsiteX4899" fmla="*/ 3654895 w 6634280"/>
              <a:gd name="connsiteY4899" fmla="*/ 1282371 h 1738203"/>
              <a:gd name="connsiteX4900" fmla="*/ 3671371 w 6634280"/>
              <a:gd name="connsiteY4900" fmla="*/ 1279625 h 1738203"/>
              <a:gd name="connsiteX4901" fmla="*/ 3690593 w 6634280"/>
              <a:gd name="connsiteY4901" fmla="*/ 1279625 h 1738203"/>
              <a:gd name="connsiteX4902" fmla="*/ 3702574 w 6634280"/>
              <a:gd name="connsiteY4902" fmla="*/ 1281622 h 1738203"/>
              <a:gd name="connsiteX4903" fmla="*/ 3712560 w 6634280"/>
              <a:gd name="connsiteY4903" fmla="*/ 1274132 h 1738203"/>
              <a:gd name="connsiteX4904" fmla="*/ 3723544 w 6634280"/>
              <a:gd name="connsiteY4904" fmla="*/ 1268640 h 1738203"/>
              <a:gd name="connsiteX4905" fmla="*/ 3740020 w 6634280"/>
              <a:gd name="connsiteY4905" fmla="*/ 1265895 h 1738203"/>
              <a:gd name="connsiteX4906" fmla="*/ 3764734 w 6634280"/>
              <a:gd name="connsiteY4906" fmla="*/ 1265895 h 1738203"/>
              <a:gd name="connsiteX4907" fmla="*/ 3808669 w 6634280"/>
              <a:gd name="connsiteY4907" fmla="*/ 1268640 h 1738203"/>
              <a:gd name="connsiteX4908" fmla="*/ 3841505 w 6634280"/>
              <a:gd name="connsiteY4908" fmla="*/ 1270986 h 1738203"/>
              <a:gd name="connsiteX4909" fmla="*/ 3867773 w 6634280"/>
              <a:gd name="connsiteY4909" fmla="*/ 1267856 h 1738203"/>
              <a:gd name="connsiteX4910" fmla="*/ 3869081 w 6634280"/>
              <a:gd name="connsiteY4910" fmla="*/ 1265895 h 1738203"/>
              <a:gd name="connsiteX4911" fmla="*/ 3871827 w 6634280"/>
              <a:gd name="connsiteY4911" fmla="*/ 1260403 h 1738203"/>
              <a:gd name="connsiteX4912" fmla="*/ 3877319 w 6634280"/>
              <a:gd name="connsiteY4912" fmla="*/ 1260403 h 1738203"/>
              <a:gd name="connsiteX4913" fmla="*/ 3902033 w 6634280"/>
              <a:gd name="connsiteY4913" fmla="*/ 1254911 h 1738203"/>
              <a:gd name="connsiteX4914" fmla="*/ 3932238 w 6634280"/>
              <a:gd name="connsiteY4914" fmla="*/ 1249419 h 1738203"/>
              <a:gd name="connsiteX4915" fmla="*/ 3987158 w 6634280"/>
              <a:gd name="connsiteY4915" fmla="*/ 1243927 h 1738203"/>
              <a:gd name="connsiteX4916" fmla="*/ 4044823 w 6634280"/>
              <a:gd name="connsiteY4916" fmla="*/ 1243927 h 1738203"/>
              <a:gd name="connsiteX4917" fmla="*/ 4068580 w 6634280"/>
              <a:gd name="connsiteY4917" fmla="*/ 1243927 h 1738203"/>
              <a:gd name="connsiteX4918" fmla="*/ 4189063 w 6634280"/>
              <a:gd name="connsiteY4918" fmla="*/ 1229570 h 1738203"/>
              <a:gd name="connsiteX4919" fmla="*/ 4198598 w 6634280"/>
              <a:gd name="connsiteY4919" fmla="*/ 1227451 h 1738203"/>
              <a:gd name="connsiteX4920" fmla="*/ 4248026 w 6634280"/>
              <a:gd name="connsiteY4920" fmla="*/ 1219213 h 1738203"/>
              <a:gd name="connsiteX4921" fmla="*/ 4272739 w 6634280"/>
              <a:gd name="connsiteY4921" fmla="*/ 1216467 h 1738203"/>
              <a:gd name="connsiteX4922" fmla="*/ 4278349 w 6634280"/>
              <a:gd name="connsiteY4922" fmla="*/ 1215844 h 1738203"/>
              <a:gd name="connsiteX4923" fmla="*/ 4462212 w 6634280"/>
              <a:gd name="connsiteY4923" fmla="*/ 1183516 h 1738203"/>
              <a:gd name="connsiteX4924" fmla="*/ 4467704 w 6634280"/>
              <a:gd name="connsiteY4924" fmla="*/ 1183516 h 1738203"/>
              <a:gd name="connsiteX4925" fmla="*/ 4566559 w 6634280"/>
              <a:gd name="connsiteY4925" fmla="*/ 1167040 h 1738203"/>
              <a:gd name="connsiteX4926" fmla="*/ 4591273 w 6634280"/>
              <a:gd name="connsiteY4926" fmla="*/ 1169786 h 1738203"/>
              <a:gd name="connsiteX4927" fmla="*/ 4615987 w 6634280"/>
              <a:gd name="connsiteY4927" fmla="*/ 1167040 h 1738203"/>
              <a:gd name="connsiteX4928" fmla="*/ 4621479 w 6634280"/>
              <a:gd name="connsiteY4928" fmla="*/ 1164294 h 1738203"/>
              <a:gd name="connsiteX4929" fmla="*/ 4629717 w 6634280"/>
              <a:gd name="connsiteY4929" fmla="*/ 1156056 h 1738203"/>
              <a:gd name="connsiteX4930" fmla="*/ 4629717 w 6634280"/>
              <a:gd name="connsiteY4930" fmla="*/ 1158802 h 1738203"/>
              <a:gd name="connsiteX4931" fmla="*/ 4626971 w 6634280"/>
              <a:gd name="connsiteY4931" fmla="*/ 1161548 h 1738203"/>
              <a:gd name="connsiteX4932" fmla="*/ 4624225 w 6634280"/>
              <a:gd name="connsiteY4932" fmla="*/ 1169786 h 1738203"/>
              <a:gd name="connsiteX4933" fmla="*/ 4629717 w 6634280"/>
              <a:gd name="connsiteY4933" fmla="*/ 1172532 h 1738203"/>
              <a:gd name="connsiteX4934" fmla="*/ 4635209 w 6634280"/>
              <a:gd name="connsiteY4934" fmla="*/ 1175278 h 1738203"/>
              <a:gd name="connsiteX4935" fmla="*/ 4637955 w 6634280"/>
              <a:gd name="connsiteY4935" fmla="*/ 1186262 h 1738203"/>
              <a:gd name="connsiteX4936" fmla="*/ 4646192 w 6634280"/>
              <a:gd name="connsiteY4936" fmla="*/ 1186262 h 1738203"/>
              <a:gd name="connsiteX4937" fmla="*/ 4654430 w 6634280"/>
              <a:gd name="connsiteY4937" fmla="*/ 1186262 h 1738203"/>
              <a:gd name="connsiteX4938" fmla="*/ 4665414 w 6634280"/>
              <a:gd name="connsiteY4938" fmla="*/ 1191754 h 1738203"/>
              <a:gd name="connsiteX4939" fmla="*/ 4670906 w 6634280"/>
              <a:gd name="connsiteY4939" fmla="*/ 1189008 h 1738203"/>
              <a:gd name="connsiteX4940" fmla="*/ 4681890 w 6634280"/>
              <a:gd name="connsiteY4940" fmla="*/ 1189008 h 1738203"/>
              <a:gd name="connsiteX4941" fmla="*/ 4690128 w 6634280"/>
              <a:gd name="connsiteY4941" fmla="*/ 1186262 h 1738203"/>
              <a:gd name="connsiteX4942" fmla="*/ 4692874 w 6634280"/>
              <a:gd name="connsiteY4942" fmla="*/ 1186262 h 1738203"/>
              <a:gd name="connsiteX4943" fmla="*/ 4695620 w 6634280"/>
              <a:gd name="connsiteY4943" fmla="*/ 1183516 h 1738203"/>
              <a:gd name="connsiteX4944" fmla="*/ 4695620 w 6634280"/>
              <a:gd name="connsiteY4944" fmla="*/ 1180770 h 1738203"/>
              <a:gd name="connsiteX4945" fmla="*/ 4692874 w 6634280"/>
              <a:gd name="connsiteY4945" fmla="*/ 1178024 h 1738203"/>
              <a:gd name="connsiteX4946" fmla="*/ 4698366 w 6634280"/>
              <a:gd name="connsiteY4946" fmla="*/ 1178024 h 1738203"/>
              <a:gd name="connsiteX4947" fmla="*/ 4703858 w 6634280"/>
              <a:gd name="connsiteY4947" fmla="*/ 1175278 h 1738203"/>
              <a:gd name="connsiteX4948" fmla="*/ 4703858 w 6634280"/>
              <a:gd name="connsiteY4948" fmla="*/ 1169786 h 1738203"/>
              <a:gd name="connsiteX4949" fmla="*/ 4701112 w 6634280"/>
              <a:gd name="connsiteY4949" fmla="*/ 1167040 h 1738203"/>
              <a:gd name="connsiteX4950" fmla="*/ 4706604 w 6634280"/>
              <a:gd name="connsiteY4950" fmla="*/ 1164294 h 1738203"/>
              <a:gd name="connsiteX4951" fmla="*/ 4714842 w 6634280"/>
              <a:gd name="connsiteY4951" fmla="*/ 1164294 h 1738203"/>
              <a:gd name="connsiteX4952" fmla="*/ 4717588 w 6634280"/>
              <a:gd name="connsiteY4952" fmla="*/ 1156056 h 1738203"/>
              <a:gd name="connsiteX4953" fmla="*/ 4720334 w 6634280"/>
              <a:gd name="connsiteY4953" fmla="*/ 1147819 h 1738203"/>
              <a:gd name="connsiteX4954" fmla="*/ 4709350 w 6634280"/>
              <a:gd name="connsiteY4954" fmla="*/ 1145073 h 1738203"/>
              <a:gd name="connsiteX4955" fmla="*/ 4709350 w 6634280"/>
              <a:gd name="connsiteY4955" fmla="*/ 1142327 h 1738203"/>
              <a:gd name="connsiteX4956" fmla="*/ 4767015 w 6634280"/>
              <a:gd name="connsiteY4956" fmla="*/ 1131343 h 1738203"/>
              <a:gd name="connsiteX4957" fmla="*/ 4767015 w 6634280"/>
              <a:gd name="connsiteY4957" fmla="*/ 1139581 h 1738203"/>
              <a:gd name="connsiteX4958" fmla="*/ 4769761 w 6634280"/>
              <a:gd name="connsiteY4958" fmla="*/ 1142327 h 1738203"/>
              <a:gd name="connsiteX4959" fmla="*/ 4775253 w 6634280"/>
              <a:gd name="connsiteY4959" fmla="*/ 1142327 h 1738203"/>
              <a:gd name="connsiteX4960" fmla="*/ 4777999 w 6634280"/>
              <a:gd name="connsiteY4960" fmla="*/ 1134089 h 1738203"/>
              <a:gd name="connsiteX4961" fmla="*/ 4780745 w 6634280"/>
              <a:gd name="connsiteY4961" fmla="*/ 1131343 h 1738203"/>
              <a:gd name="connsiteX4962" fmla="*/ 4783491 w 6634280"/>
              <a:gd name="connsiteY4962" fmla="*/ 1128597 h 1738203"/>
              <a:gd name="connsiteX4963" fmla="*/ 4986694 w 6634280"/>
              <a:gd name="connsiteY4963" fmla="*/ 1095645 h 1738203"/>
              <a:gd name="connsiteX4964" fmla="*/ 4994932 w 6634280"/>
              <a:gd name="connsiteY4964" fmla="*/ 1095645 h 1738203"/>
              <a:gd name="connsiteX4965" fmla="*/ 4997678 w 6634280"/>
              <a:gd name="connsiteY4965" fmla="*/ 1092899 h 1738203"/>
              <a:gd name="connsiteX4966" fmla="*/ 5058089 w 6634280"/>
              <a:gd name="connsiteY4966" fmla="*/ 1081915 h 1738203"/>
              <a:gd name="connsiteX4967" fmla="*/ 5060835 w 6634280"/>
              <a:gd name="connsiteY4967" fmla="*/ 1081915 h 1738203"/>
              <a:gd name="connsiteX4968" fmla="*/ 5063581 w 6634280"/>
              <a:gd name="connsiteY4968" fmla="*/ 1084661 h 1738203"/>
              <a:gd name="connsiteX4969" fmla="*/ 5063581 w 6634280"/>
              <a:gd name="connsiteY4969" fmla="*/ 1090153 h 1738203"/>
              <a:gd name="connsiteX4970" fmla="*/ 5063581 w 6634280"/>
              <a:gd name="connsiteY4970" fmla="*/ 1092899 h 1738203"/>
              <a:gd name="connsiteX4971" fmla="*/ 5074565 w 6634280"/>
              <a:gd name="connsiteY4971" fmla="*/ 1087407 h 1738203"/>
              <a:gd name="connsiteX4972" fmla="*/ 5080057 w 6634280"/>
              <a:gd name="connsiteY4972" fmla="*/ 1081915 h 1738203"/>
              <a:gd name="connsiteX4973" fmla="*/ 5082803 w 6634280"/>
              <a:gd name="connsiteY4973" fmla="*/ 1073677 h 1738203"/>
              <a:gd name="connsiteX4974" fmla="*/ 5080057 w 6634280"/>
              <a:gd name="connsiteY4974" fmla="*/ 1073677 h 1738203"/>
              <a:gd name="connsiteX4975" fmla="*/ 5077311 w 6634280"/>
              <a:gd name="connsiteY4975" fmla="*/ 1070931 h 1738203"/>
              <a:gd name="connsiteX4976" fmla="*/ 5069073 w 6634280"/>
              <a:gd name="connsiteY4976" fmla="*/ 1070931 h 1738203"/>
              <a:gd name="connsiteX4977" fmla="*/ 5063581 w 6634280"/>
              <a:gd name="connsiteY4977" fmla="*/ 1068185 h 1738203"/>
              <a:gd name="connsiteX4978" fmla="*/ 5058089 w 6634280"/>
              <a:gd name="connsiteY4978" fmla="*/ 1065439 h 1738203"/>
              <a:gd name="connsiteX4979" fmla="*/ 5058089 w 6634280"/>
              <a:gd name="connsiteY4979" fmla="*/ 1026996 h 1738203"/>
              <a:gd name="connsiteX4980" fmla="*/ 5060835 w 6634280"/>
              <a:gd name="connsiteY4980" fmla="*/ 1029741 h 1738203"/>
              <a:gd name="connsiteX4981" fmla="*/ 5060835 w 6634280"/>
              <a:gd name="connsiteY4981" fmla="*/ 1021504 h 1738203"/>
              <a:gd name="connsiteX4982" fmla="*/ 5058089 w 6634280"/>
              <a:gd name="connsiteY4982" fmla="*/ 1021504 h 1738203"/>
              <a:gd name="connsiteX4983" fmla="*/ 5058089 w 6634280"/>
              <a:gd name="connsiteY4983" fmla="*/ 985806 h 1738203"/>
              <a:gd name="connsiteX4984" fmla="*/ 5063581 w 6634280"/>
              <a:gd name="connsiteY4984" fmla="*/ 985806 h 1738203"/>
              <a:gd name="connsiteX4985" fmla="*/ 5063581 w 6634280"/>
              <a:gd name="connsiteY4985" fmla="*/ 980314 h 1738203"/>
              <a:gd name="connsiteX4986" fmla="*/ 5063581 w 6634280"/>
              <a:gd name="connsiteY4986" fmla="*/ 974822 h 1738203"/>
              <a:gd name="connsiteX4987" fmla="*/ 5058089 w 6634280"/>
              <a:gd name="connsiteY4987" fmla="*/ 974822 h 1738203"/>
              <a:gd name="connsiteX4988" fmla="*/ 5058089 w 6634280"/>
              <a:gd name="connsiteY4988" fmla="*/ 972076 h 1738203"/>
              <a:gd name="connsiteX4989" fmla="*/ 5060835 w 6634280"/>
              <a:gd name="connsiteY4989" fmla="*/ 972076 h 1738203"/>
              <a:gd name="connsiteX4990" fmla="*/ 5060835 w 6634280"/>
              <a:gd name="connsiteY4990" fmla="*/ 969330 h 1738203"/>
              <a:gd name="connsiteX4991" fmla="*/ 5063581 w 6634280"/>
              <a:gd name="connsiteY4991" fmla="*/ 966584 h 1738203"/>
              <a:gd name="connsiteX4992" fmla="*/ 5071819 w 6634280"/>
              <a:gd name="connsiteY4992" fmla="*/ 980314 h 1738203"/>
              <a:gd name="connsiteX4993" fmla="*/ 5077311 w 6634280"/>
              <a:gd name="connsiteY4993" fmla="*/ 983060 h 1738203"/>
              <a:gd name="connsiteX4994" fmla="*/ 5085549 w 6634280"/>
              <a:gd name="connsiteY4994" fmla="*/ 983060 h 1738203"/>
              <a:gd name="connsiteX4995" fmla="*/ 5082803 w 6634280"/>
              <a:gd name="connsiteY4995" fmla="*/ 980314 h 1738203"/>
              <a:gd name="connsiteX4996" fmla="*/ 5082803 w 6634280"/>
              <a:gd name="connsiteY4996" fmla="*/ 977568 h 1738203"/>
              <a:gd name="connsiteX4997" fmla="*/ 5085549 w 6634280"/>
              <a:gd name="connsiteY4997" fmla="*/ 977568 h 1738203"/>
              <a:gd name="connsiteX4998" fmla="*/ 5088295 w 6634280"/>
              <a:gd name="connsiteY4998" fmla="*/ 974822 h 1738203"/>
              <a:gd name="connsiteX4999" fmla="*/ 5091041 w 6634280"/>
              <a:gd name="connsiteY4999" fmla="*/ 974822 h 1738203"/>
              <a:gd name="connsiteX5000" fmla="*/ 5091041 w 6634280"/>
              <a:gd name="connsiteY5000" fmla="*/ 972076 h 1738203"/>
              <a:gd name="connsiteX5001" fmla="*/ 5080057 w 6634280"/>
              <a:gd name="connsiteY5001" fmla="*/ 966584 h 1738203"/>
              <a:gd name="connsiteX5002" fmla="*/ 5074565 w 6634280"/>
              <a:gd name="connsiteY5002" fmla="*/ 966584 h 1738203"/>
              <a:gd name="connsiteX5003" fmla="*/ 5069073 w 6634280"/>
              <a:gd name="connsiteY5003" fmla="*/ 966584 h 1738203"/>
              <a:gd name="connsiteX5004" fmla="*/ 5063581 w 6634280"/>
              <a:gd name="connsiteY5004" fmla="*/ 966584 h 1738203"/>
              <a:gd name="connsiteX5005" fmla="*/ 5058089 w 6634280"/>
              <a:gd name="connsiteY5005" fmla="*/ 966584 h 1738203"/>
              <a:gd name="connsiteX5006" fmla="*/ 5058089 w 6634280"/>
              <a:gd name="connsiteY5006" fmla="*/ 944616 h 1738203"/>
              <a:gd name="connsiteX5007" fmla="*/ 5060835 w 6634280"/>
              <a:gd name="connsiteY5007" fmla="*/ 944616 h 1738203"/>
              <a:gd name="connsiteX5008" fmla="*/ 5063581 w 6634280"/>
              <a:gd name="connsiteY5008" fmla="*/ 939124 h 1738203"/>
              <a:gd name="connsiteX5009" fmla="*/ 5060835 w 6634280"/>
              <a:gd name="connsiteY5009" fmla="*/ 939124 h 1738203"/>
              <a:gd name="connsiteX5010" fmla="*/ 5060835 w 6634280"/>
              <a:gd name="connsiteY5010" fmla="*/ 930886 h 1738203"/>
              <a:gd name="connsiteX5011" fmla="*/ 5058089 w 6634280"/>
              <a:gd name="connsiteY5011" fmla="*/ 930886 h 1738203"/>
              <a:gd name="connsiteX5012" fmla="*/ 5060835 w 6634280"/>
              <a:gd name="connsiteY5012" fmla="*/ 897934 h 1738203"/>
              <a:gd name="connsiteX5013" fmla="*/ 5063581 w 6634280"/>
              <a:gd name="connsiteY5013" fmla="*/ 897934 h 1738203"/>
              <a:gd name="connsiteX5014" fmla="*/ 5063581 w 6634280"/>
              <a:gd name="connsiteY5014" fmla="*/ 892442 h 1738203"/>
              <a:gd name="connsiteX5015" fmla="*/ 5060835 w 6634280"/>
              <a:gd name="connsiteY5015" fmla="*/ 892442 h 1738203"/>
              <a:gd name="connsiteX5016" fmla="*/ 5060835 w 6634280"/>
              <a:gd name="connsiteY5016" fmla="*/ 873220 h 1738203"/>
              <a:gd name="connsiteX5017" fmla="*/ 5063581 w 6634280"/>
              <a:gd name="connsiteY5017" fmla="*/ 873220 h 1738203"/>
              <a:gd name="connsiteX5018" fmla="*/ 5063581 w 6634280"/>
              <a:gd name="connsiteY5018" fmla="*/ 867729 h 1738203"/>
              <a:gd name="connsiteX5019" fmla="*/ 5060835 w 6634280"/>
              <a:gd name="connsiteY5019" fmla="*/ 864983 h 1738203"/>
              <a:gd name="connsiteX5020" fmla="*/ 5060835 w 6634280"/>
              <a:gd name="connsiteY5020" fmla="*/ 623337 h 1738203"/>
              <a:gd name="connsiteX5021" fmla="*/ 5080057 w 6634280"/>
              <a:gd name="connsiteY5021" fmla="*/ 626083 h 1738203"/>
              <a:gd name="connsiteX5022" fmla="*/ 5096533 w 6634280"/>
              <a:gd name="connsiteY5022" fmla="*/ 623337 h 1738203"/>
              <a:gd name="connsiteX5023" fmla="*/ 5096533 w 6634280"/>
              <a:gd name="connsiteY5023" fmla="*/ 620591 h 1738203"/>
              <a:gd name="connsiteX5024" fmla="*/ 5096533 w 6634280"/>
              <a:gd name="connsiteY5024" fmla="*/ 612353 h 1738203"/>
              <a:gd name="connsiteX5025" fmla="*/ 5093787 w 6634280"/>
              <a:gd name="connsiteY5025" fmla="*/ 612353 h 1738203"/>
              <a:gd name="connsiteX5026" fmla="*/ 5093787 w 6634280"/>
              <a:gd name="connsiteY5026" fmla="*/ 609607 h 1738203"/>
              <a:gd name="connsiteX5027" fmla="*/ 5085549 w 6634280"/>
              <a:gd name="connsiteY5027" fmla="*/ 609607 h 1738203"/>
              <a:gd name="connsiteX5028" fmla="*/ 5082803 w 6634280"/>
              <a:gd name="connsiteY5028" fmla="*/ 606861 h 1738203"/>
              <a:gd name="connsiteX5029" fmla="*/ 5080057 w 6634280"/>
              <a:gd name="connsiteY5029" fmla="*/ 604115 h 1738203"/>
              <a:gd name="connsiteX5030" fmla="*/ 5074565 w 6634280"/>
              <a:gd name="connsiteY5030" fmla="*/ 601369 h 1738203"/>
              <a:gd name="connsiteX5031" fmla="*/ 5074565 w 6634280"/>
              <a:gd name="connsiteY5031" fmla="*/ 590385 h 1738203"/>
              <a:gd name="connsiteX5032" fmla="*/ 5066327 w 6634280"/>
              <a:gd name="connsiteY5032" fmla="*/ 587639 h 1738203"/>
              <a:gd name="connsiteX5033" fmla="*/ 5060835 w 6634280"/>
              <a:gd name="connsiteY5033" fmla="*/ 587639 h 1738203"/>
              <a:gd name="connsiteX5034" fmla="*/ 5060835 w 6634280"/>
              <a:gd name="connsiteY5034" fmla="*/ 576655 h 1738203"/>
              <a:gd name="connsiteX5035" fmla="*/ 5074565 w 6634280"/>
              <a:gd name="connsiteY5035" fmla="*/ 576655 h 1738203"/>
              <a:gd name="connsiteX5036" fmla="*/ 5077311 w 6634280"/>
              <a:gd name="connsiteY5036" fmla="*/ 571163 h 1738203"/>
              <a:gd name="connsiteX5037" fmla="*/ 5080057 w 6634280"/>
              <a:gd name="connsiteY5037" fmla="*/ 568417 h 1738203"/>
              <a:gd name="connsiteX5038" fmla="*/ 5080057 w 6634280"/>
              <a:gd name="connsiteY5038" fmla="*/ 571163 h 1738203"/>
              <a:gd name="connsiteX5039" fmla="*/ 5082803 w 6634280"/>
              <a:gd name="connsiteY5039" fmla="*/ 571163 h 1738203"/>
              <a:gd name="connsiteX5040" fmla="*/ 5085549 w 6634280"/>
              <a:gd name="connsiteY5040" fmla="*/ 568417 h 1738203"/>
              <a:gd name="connsiteX5041" fmla="*/ 5088295 w 6634280"/>
              <a:gd name="connsiteY5041" fmla="*/ 562925 h 1738203"/>
              <a:gd name="connsiteX5042" fmla="*/ 5082803 w 6634280"/>
              <a:gd name="connsiteY5042" fmla="*/ 565671 h 1738203"/>
              <a:gd name="connsiteX5043" fmla="*/ 5077311 w 6634280"/>
              <a:gd name="connsiteY5043" fmla="*/ 565671 h 1738203"/>
              <a:gd name="connsiteX5044" fmla="*/ 5080057 w 6634280"/>
              <a:gd name="connsiteY5044" fmla="*/ 557433 h 1738203"/>
              <a:gd name="connsiteX5045" fmla="*/ 5080057 w 6634280"/>
              <a:gd name="connsiteY5045" fmla="*/ 551941 h 1738203"/>
              <a:gd name="connsiteX5046" fmla="*/ 5077311 w 6634280"/>
              <a:gd name="connsiteY5046" fmla="*/ 546449 h 1738203"/>
              <a:gd name="connsiteX5047" fmla="*/ 5085549 w 6634280"/>
              <a:gd name="connsiteY5047" fmla="*/ 543703 h 1738203"/>
              <a:gd name="connsiteX5048" fmla="*/ 5088295 w 6634280"/>
              <a:gd name="connsiteY5048" fmla="*/ 546449 h 1738203"/>
              <a:gd name="connsiteX5049" fmla="*/ 5091041 w 6634280"/>
              <a:gd name="connsiteY5049" fmla="*/ 549195 h 1738203"/>
              <a:gd name="connsiteX5050" fmla="*/ 5091041 w 6634280"/>
              <a:gd name="connsiteY5050" fmla="*/ 551941 h 1738203"/>
              <a:gd name="connsiteX5051" fmla="*/ 5102025 w 6634280"/>
              <a:gd name="connsiteY5051" fmla="*/ 554687 h 1738203"/>
              <a:gd name="connsiteX5052" fmla="*/ 5113009 w 6634280"/>
              <a:gd name="connsiteY5052" fmla="*/ 551941 h 1738203"/>
              <a:gd name="connsiteX5053" fmla="*/ 5115755 w 6634280"/>
              <a:gd name="connsiteY5053" fmla="*/ 543703 h 1738203"/>
              <a:gd name="connsiteX5054" fmla="*/ 5115755 w 6634280"/>
              <a:gd name="connsiteY5054" fmla="*/ 535465 h 1738203"/>
              <a:gd name="connsiteX5055" fmla="*/ 5113009 w 6634280"/>
              <a:gd name="connsiteY5055" fmla="*/ 532719 h 1738203"/>
              <a:gd name="connsiteX5056" fmla="*/ 5110263 w 6634280"/>
              <a:gd name="connsiteY5056" fmla="*/ 532719 h 1738203"/>
              <a:gd name="connsiteX5057" fmla="*/ 5107517 w 6634280"/>
              <a:gd name="connsiteY5057" fmla="*/ 524481 h 1738203"/>
              <a:gd name="connsiteX5058" fmla="*/ 5181658 w 6634280"/>
              <a:gd name="connsiteY5058" fmla="*/ 516243 h 1738203"/>
              <a:gd name="connsiteX5059" fmla="*/ 5181658 w 6634280"/>
              <a:gd name="connsiteY5059" fmla="*/ 518989 h 1738203"/>
              <a:gd name="connsiteX5060" fmla="*/ 5184404 w 6634280"/>
              <a:gd name="connsiteY5060" fmla="*/ 518989 h 1738203"/>
              <a:gd name="connsiteX5061" fmla="*/ 5187150 w 6634280"/>
              <a:gd name="connsiteY5061" fmla="*/ 518989 h 1738203"/>
              <a:gd name="connsiteX5062" fmla="*/ 5187150 w 6634280"/>
              <a:gd name="connsiteY5062" fmla="*/ 513497 h 1738203"/>
              <a:gd name="connsiteX5063" fmla="*/ 5566095 w 6634280"/>
              <a:gd name="connsiteY5063" fmla="*/ 472308 h 1738203"/>
              <a:gd name="connsiteX5064" fmla="*/ 5571587 w 6634280"/>
              <a:gd name="connsiteY5064" fmla="*/ 475054 h 1738203"/>
              <a:gd name="connsiteX5065" fmla="*/ 5579825 w 6634280"/>
              <a:gd name="connsiteY5065" fmla="*/ 475054 h 1738203"/>
              <a:gd name="connsiteX5066" fmla="*/ 5579825 w 6634280"/>
              <a:gd name="connsiteY5066" fmla="*/ 469562 h 1738203"/>
              <a:gd name="connsiteX5067" fmla="*/ 5631998 w 6634280"/>
              <a:gd name="connsiteY5067" fmla="*/ 464070 h 1738203"/>
              <a:gd name="connsiteX5068" fmla="*/ 5634744 w 6634280"/>
              <a:gd name="connsiteY5068" fmla="*/ 464070 h 1738203"/>
              <a:gd name="connsiteX5069" fmla="*/ 5637490 w 6634280"/>
              <a:gd name="connsiteY5069" fmla="*/ 466816 h 1738203"/>
              <a:gd name="connsiteX5070" fmla="*/ 5640236 w 6634280"/>
              <a:gd name="connsiteY5070" fmla="*/ 469562 h 1738203"/>
              <a:gd name="connsiteX5071" fmla="*/ 5642982 w 6634280"/>
              <a:gd name="connsiteY5071" fmla="*/ 469562 h 1738203"/>
              <a:gd name="connsiteX5072" fmla="*/ 5642982 w 6634280"/>
              <a:gd name="connsiteY5072" fmla="*/ 461324 h 1738203"/>
              <a:gd name="connsiteX5073" fmla="*/ 5656712 w 6634280"/>
              <a:gd name="connsiteY5073" fmla="*/ 461324 h 1738203"/>
              <a:gd name="connsiteX5074" fmla="*/ 5659458 w 6634280"/>
              <a:gd name="connsiteY5074" fmla="*/ 461324 h 1738203"/>
              <a:gd name="connsiteX5075" fmla="*/ 5662204 w 6634280"/>
              <a:gd name="connsiteY5075" fmla="*/ 461324 h 1738203"/>
              <a:gd name="connsiteX5076" fmla="*/ 6087831 w 6634280"/>
              <a:gd name="connsiteY5076" fmla="*/ 412526 h 1738203"/>
              <a:gd name="connsiteX5077" fmla="*/ 6087831 w 6634280"/>
              <a:gd name="connsiteY5077" fmla="*/ 417388 h 1738203"/>
              <a:gd name="connsiteX5078" fmla="*/ 6090577 w 6634280"/>
              <a:gd name="connsiteY5078" fmla="*/ 417388 h 1738203"/>
              <a:gd name="connsiteX5079" fmla="*/ 6093323 w 6634280"/>
              <a:gd name="connsiteY5079" fmla="*/ 417388 h 1738203"/>
              <a:gd name="connsiteX5080" fmla="*/ 6096069 w 6634280"/>
              <a:gd name="connsiteY5080" fmla="*/ 414642 h 1738203"/>
              <a:gd name="connsiteX5081" fmla="*/ 6098815 w 6634280"/>
              <a:gd name="connsiteY5081" fmla="*/ 414642 h 1738203"/>
              <a:gd name="connsiteX5082" fmla="*/ 6098815 w 6634280"/>
              <a:gd name="connsiteY5082" fmla="*/ 409150 h 1738203"/>
              <a:gd name="connsiteX5083" fmla="*/ 6120782 w 6634280"/>
              <a:gd name="connsiteY5083" fmla="*/ 406404 h 1738203"/>
              <a:gd name="connsiteX5084" fmla="*/ 6120782 w 6634280"/>
              <a:gd name="connsiteY5084" fmla="*/ 409150 h 1738203"/>
              <a:gd name="connsiteX5085" fmla="*/ 6126274 w 6634280"/>
              <a:gd name="connsiteY5085" fmla="*/ 409150 h 1738203"/>
              <a:gd name="connsiteX5086" fmla="*/ 6131766 w 6634280"/>
              <a:gd name="connsiteY5086" fmla="*/ 411896 h 1738203"/>
              <a:gd name="connsiteX5087" fmla="*/ 6131766 w 6634280"/>
              <a:gd name="connsiteY5087" fmla="*/ 409150 h 1738203"/>
              <a:gd name="connsiteX5088" fmla="*/ 6131766 w 6634280"/>
              <a:gd name="connsiteY5088" fmla="*/ 406404 h 1738203"/>
              <a:gd name="connsiteX5089" fmla="*/ 6152361 w 6634280"/>
              <a:gd name="connsiteY5089" fmla="*/ 404116 h 1738203"/>
              <a:gd name="connsiteX5090" fmla="*/ 6145496 w 6634280"/>
              <a:gd name="connsiteY5090" fmla="*/ 406404 h 1738203"/>
              <a:gd name="connsiteX5091" fmla="*/ 6137258 w 6634280"/>
              <a:gd name="connsiteY5091" fmla="*/ 409150 h 1738203"/>
              <a:gd name="connsiteX5092" fmla="*/ 6137258 w 6634280"/>
              <a:gd name="connsiteY5092" fmla="*/ 411896 h 1738203"/>
              <a:gd name="connsiteX5093" fmla="*/ 6142750 w 6634280"/>
              <a:gd name="connsiteY5093" fmla="*/ 411896 h 1738203"/>
              <a:gd name="connsiteX5094" fmla="*/ 6142750 w 6634280"/>
              <a:gd name="connsiteY5094" fmla="*/ 417388 h 1738203"/>
              <a:gd name="connsiteX5095" fmla="*/ 6145496 w 6634280"/>
              <a:gd name="connsiteY5095" fmla="*/ 417388 h 1738203"/>
              <a:gd name="connsiteX5096" fmla="*/ 6145496 w 6634280"/>
              <a:gd name="connsiteY5096" fmla="*/ 420134 h 1738203"/>
              <a:gd name="connsiteX5097" fmla="*/ 6142750 w 6634280"/>
              <a:gd name="connsiteY5097" fmla="*/ 420134 h 1738203"/>
              <a:gd name="connsiteX5098" fmla="*/ 6142750 w 6634280"/>
              <a:gd name="connsiteY5098" fmla="*/ 422880 h 1738203"/>
              <a:gd name="connsiteX5099" fmla="*/ 6148242 w 6634280"/>
              <a:gd name="connsiteY5099" fmla="*/ 422880 h 1738203"/>
              <a:gd name="connsiteX5100" fmla="*/ 6148242 w 6634280"/>
              <a:gd name="connsiteY5100" fmla="*/ 417388 h 1738203"/>
              <a:gd name="connsiteX5101" fmla="*/ 6150988 w 6634280"/>
              <a:gd name="connsiteY5101" fmla="*/ 414642 h 1738203"/>
              <a:gd name="connsiteX5102" fmla="*/ 6153734 w 6634280"/>
              <a:gd name="connsiteY5102" fmla="*/ 409150 h 1738203"/>
              <a:gd name="connsiteX5103" fmla="*/ 6153734 w 6634280"/>
              <a:gd name="connsiteY5103" fmla="*/ 403964 h 1738203"/>
              <a:gd name="connsiteX5104" fmla="*/ 6156480 w 6634280"/>
              <a:gd name="connsiteY5104" fmla="*/ 403658 h 1738203"/>
              <a:gd name="connsiteX5105" fmla="*/ 6164718 w 6634280"/>
              <a:gd name="connsiteY5105" fmla="*/ 403658 h 1738203"/>
              <a:gd name="connsiteX5106" fmla="*/ 6172956 w 6634280"/>
              <a:gd name="connsiteY5106" fmla="*/ 400912 h 1738203"/>
              <a:gd name="connsiteX5107" fmla="*/ 6175702 w 6634280"/>
              <a:gd name="connsiteY5107" fmla="*/ 403658 h 1738203"/>
              <a:gd name="connsiteX5108" fmla="*/ 6175702 w 6634280"/>
              <a:gd name="connsiteY5108" fmla="*/ 406404 h 1738203"/>
              <a:gd name="connsiteX5109" fmla="*/ 6167464 w 6634280"/>
              <a:gd name="connsiteY5109" fmla="*/ 406404 h 1738203"/>
              <a:gd name="connsiteX5110" fmla="*/ 6167464 w 6634280"/>
              <a:gd name="connsiteY5110" fmla="*/ 411896 h 1738203"/>
              <a:gd name="connsiteX5111" fmla="*/ 6170210 w 6634280"/>
              <a:gd name="connsiteY5111" fmla="*/ 411896 h 1738203"/>
              <a:gd name="connsiteX5112" fmla="*/ 6172956 w 6634280"/>
              <a:gd name="connsiteY5112" fmla="*/ 411896 h 1738203"/>
              <a:gd name="connsiteX5113" fmla="*/ 6175702 w 6634280"/>
              <a:gd name="connsiteY5113" fmla="*/ 411896 h 1738203"/>
              <a:gd name="connsiteX5114" fmla="*/ 6181194 w 6634280"/>
              <a:gd name="connsiteY5114" fmla="*/ 411896 h 1738203"/>
              <a:gd name="connsiteX5115" fmla="*/ 6181194 w 6634280"/>
              <a:gd name="connsiteY5115" fmla="*/ 406404 h 1738203"/>
              <a:gd name="connsiteX5116" fmla="*/ 6186686 w 6634280"/>
              <a:gd name="connsiteY5116" fmla="*/ 403658 h 1738203"/>
              <a:gd name="connsiteX5117" fmla="*/ 6189432 w 6634280"/>
              <a:gd name="connsiteY5117" fmla="*/ 400912 h 1738203"/>
              <a:gd name="connsiteX5118" fmla="*/ 6194924 w 6634280"/>
              <a:gd name="connsiteY5118" fmla="*/ 398166 h 1738203"/>
              <a:gd name="connsiteX5119" fmla="*/ 6194924 w 6634280"/>
              <a:gd name="connsiteY5119" fmla="*/ 403658 h 1738203"/>
              <a:gd name="connsiteX5120" fmla="*/ 6200416 w 6634280"/>
              <a:gd name="connsiteY5120" fmla="*/ 406404 h 1738203"/>
              <a:gd name="connsiteX5121" fmla="*/ 6205908 w 6634280"/>
              <a:gd name="connsiteY5121" fmla="*/ 406404 h 1738203"/>
              <a:gd name="connsiteX5122" fmla="*/ 6211400 w 6634280"/>
              <a:gd name="connsiteY5122" fmla="*/ 409150 h 1738203"/>
              <a:gd name="connsiteX5123" fmla="*/ 6214146 w 6634280"/>
              <a:gd name="connsiteY5123" fmla="*/ 403658 h 1738203"/>
              <a:gd name="connsiteX5124" fmla="*/ 6214146 w 6634280"/>
              <a:gd name="connsiteY5124" fmla="*/ 409150 h 1738203"/>
              <a:gd name="connsiteX5125" fmla="*/ 6216892 w 6634280"/>
              <a:gd name="connsiteY5125" fmla="*/ 411896 h 1738203"/>
              <a:gd name="connsiteX5126" fmla="*/ 6222384 w 6634280"/>
              <a:gd name="connsiteY5126" fmla="*/ 411896 h 1738203"/>
              <a:gd name="connsiteX5127" fmla="*/ 6227875 w 6634280"/>
              <a:gd name="connsiteY5127" fmla="*/ 414642 h 1738203"/>
              <a:gd name="connsiteX5128" fmla="*/ 6233367 w 6634280"/>
              <a:gd name="connsiteY5128" fmla="*/ 414642 h 1738203"/>
              <a:gd name="connsiteX5129" fmla="*/ 6244351 w 6634280"/>
              <a:gd name="connsiteY5129" fmla="*/ 409150 h 1738203"/>
              <a:gd name="connsiteX5130" fmla="*/ 6249843 w 6634280"/>
              <a:gd name="connsiteY5130" fmla="*/ 409150 h 1738203"/>
              <a:gd name="connsiteX5131" fmla="*/ 6252589 w 6634280"/>
              <a:gd name="connsiteY5131" fmla="*/ 411896 h 1738203"/>
              <a:gd name="connsiteX5132" fmla="*/ 6252589 w 6634280"/>
              <a:gd name="connsiteY5132" fmla="*/ 400912 h 1738203"/>
              <a:gd name="connsiteX5133" fmla="*/ 6249843 w 6634280"/>
              <a:gd name="connsiteY5133" fmla="*/ 403658 h 1738203"/>
              <a:gd name="connsiteX5134" fmla="*/ 6249843 w 6634280"/>
              <a:gd name="connsiteY5134" fmla="*/ 406404 h 1738203"/>
              <a:gd name="connsiteX5135" fmla="*/ 6247097 w 6634280"/>
              <a:gd name="connsiteY5135" fmla="*/ 406404 h 1738203"/>
              <a:gd name="connsiteX5136" fmla="*/ 6244351 w 6634280"/>
              <a:gd name="connsiteY5136" fmla="*/ 403658 h 1738203"/>
              <a:gd name="connsiteX5137" fmla="*/ 6238859 w 6634280"/>
              <a:gd name="connsiteY5137" fmla="*/ 406404 h 1738203"/>
              <a:gd name="connsiteX5138" fmla="*/ 6238859 w 6634280"/>
              <a:gd name="connsiteY5138" fmla="*/ 403658 h 1738203"/>
              <a:gd name="connsiteX5139" fmla="*/ 6241605 w 6634280"/>
              <a:gd name="connsiteY5139" fmla="*/ 400912 h 1738203"/>
              <a:gd name="connsiteX5140" fmla="*/ 6244351 w 6634280"/>
              <a:gd name="connsiteY5140" fmla="*/ 398166 h 1738203"/>
              <a:gd name="connsiteX5141" fmla="*/ 6244351 w 6634280"/>
              <a:gd name="connsiteY5141" fmla="*/ 392675 h 1738203"/>
              <a:gd name="connsiteX5142" fmla="*/ 6249843 w 6634280"/>
              <a:gd name="connsiteY5142" fmla="*/ 392675 h 1738203"/>
              <a:gd name="connsiteX5143" fmla="*/ 6249843 w 6634280"/>
              <a:gd name="connsiteY5143" fmla="*/ 395420 h 1738203"/>
              <a:gd name="connsiteX5144" fmla="*/ 6252589 w 6634280"/>
              <a:gd name="connsiteY5144" fmla="*/ 398166 h 1738203"/>
              <a:gd name="connsiteX5145" fmla="*/ 6255335 w 6634280"/>
              <a:gd name="connsiteY5145" fmla="*/ 395420 h 1738203"/>
              <a:gd name="connsiteX5146" fmla="*/ 6258081 w 6634280"/>
              <a:gd name="connsiteY5146" fmla="*/ 392675 h 1738203"/>
              <a:gd name="connsiteX5147" fmla="*/ 6260827 w 6634280"/>
              <a:gd name="connsiteY5147" fmla="*/ 392675 h 1738203"/>
              <a:gd name="connsiteX5148" fmla="*/ 6266319 w 6634280"/>
              <a:gd name="connsiteY5148" fmla="*/ 395420 h 1738203"/>
              <a:gd name="connsiteX5149" fmla="*/ 6266319 w 6634280"/>
              <a:gd name="connsiteY5149" fmla="*/ 389929 h 1738203"/>
              <a:gd name="connsiteX5150" fmla="*/ 1235691 w 6634280"/>
              <a:gd name="connsiteY5150" fmla="*/ 354231 h 1738203"/>
              <a:gd name="connsiteX5151" fmla="*/ 1219215 w 6634280"/>
              <a:gd name="connsiteY5151" fmla="*/ 356977 h 1738203"/>
              <a:gd name="connsiteX5152" fmla="*/ 1219215 w 6634280"/>
              <a:gd name="connsiteY5152" fmla="*/ 367961 h 1738203"/>
              <a:gd name="connsiteX5153" fmla="*/ 1224706 w 6634280"/>
              <a:gd name="connsiteY5153" fmla="*/ 370707 h 1738203"/>
              <a:gd name="connsiteX5154" fmla="*/ 1224706 w 6634280"/>
              <a:gd name="connsiteY5154" fmla="*/ 373453 h 1738203"/>
              <a:gd name="connsiteX5155" fmla="*/ 1224706 w 6634280"/>
              <a:gd name="connsiteY5155" fmla="*/ 378945 h 1738203"/>
              <a:gd name="connsiteX5156" fmla="*/ 1227452 w 6634280"/>
              <a:gd name="connsiteY5156" fmla="*/ 381691 h 1738203"/>
              <a:gd name="connsiteX5157" fmla="*/ 1230199 w 6634280"/>
              <a:gd name="connsiteY5157" fmla="*/ 387183 h 1738203"/>
              <a:gd name="connsiteX5158" fmla="*/ 1243927 w 6634280"/>
              <a:gd name="connsiteY5158" fmla="*/ 387183 h 1738203"/>
              <a:gd name="connsiteX5159" fmla="*/ 1254913 w 6634280"/>
              <a:gd name="connsiteY5159" fmla="*/ 381691 h 1738203"/>
              <a:gd name="connsiteX5160" fmla="*/ 1249421 w 6634280"/>
              <a:gd name="connsiteY5160" fmla="*/ 370707 h 1738203"/>
              <a:gd name="connsiteX5161" fmla="*/ 1249421 w 6634280"/>
              <a:gd name="connsiteY5161" fmla="*/ 365215 h 1738203"/>
              <a:gd name="connsiteX5162" fmla="*/ 1246673 w 6634280"/>
              <a:gd name="connsiteY5162" fmla="*/ 359723 h 1738203"/>
              <a:gd name="connsiteX5163" fmla="*/ 1573445 w 6634280"/>
              <a:gd name="connsiteY5163" fmla="*/ 351485 h 1738203"/>
              <a:gd name="connsiteX5164" fmla="*/ 1559715 w 6634280"/>
              <a:gd name="connsiteY5164" fmla="*/ 356977 h 1738203"/>
              <a:gd name="connsiteX5165" fmla="*/ 1554223 w 6634280"/>
              <a:gd name="connsiteY5165" fmla="*/ 362469 h 1738203"/>
              <a:gd name="connsiteX5166" fmla="*/ 1554223 w 6634280"/>
              <a:gd name="connsiteY5166" fmla="*/ 367961 h 1738203"/>
              <a:gd name="connsiteX5167" fmla="*/ 1554223 w 6634280"/>
              <a:gd name="connsiteY5167" fmla="*/ 370707 h 1738203"/>
              <a:gd name="connsiteX5168" fmla="*/ 1556969 w 6634280"/>
              <a:gd name="connsiteY5168" fmla="*/ 370707 h 1738203"/>
              <a:gd name="connsiteX5169" fmla="*/ 1565206 w 6634280"/>
              <a:gd name="connsiteY5169" fmla="*/ 370707 h 1738203"/>
              <a:gd name="connsiteX5170" fmla="*/ 1570699 w 6634280"/>
              <a:gd name="connsiteY5170" fmla="*/ 376199 h 1738203"/>
              <a:gd name="connsiteX5171" fmla="*/ 1576191 w 6634280"/>
              <a:gd name="connsiteY5171" fmla="*/ 378945 h 1738203"/>
              <a:gd name="connsiteX5172" fmla="*/ 1576191 w 6634280"/>
              <a:gd name="connsiteY5172" fmla="*/ 373453 h 1738203"/>
              <a:gd name="connsiteX5173" fmla="*/ 1578936 w 6634280"/>
              <a:gd name="connsiteY5173" fmla="*/ 365215 h 1738203"/>
              <a:gd name="connsiteX5174" fmla="*/ 1590766 w 6634280"/>
              <a:gd name="connsiteY5174" fmla="*/ 357822 h 1738203"/>
              <a:gd name="connsiteX5175" fmla="*/ 1576191 w 6634280"/>
              <a:gd name="connsiteY5175" fmla="*/ 359723 h 1738203"/>
              <a:gd name="connsiteX5176" fmla="*/ 1576191 w 6634280"/>
              <a:gd name="connsiteY5176" fmla="*/ 362469 h 1738203"/>
              <a:gd name="connsiteX5177" fmla="*/ 1573445 w 6634280"/>
              <a:gd name="connsiteY5177" fmla="*/ 359723 h 1738203"/>
              <a:gd name="connsiteX5178" fmla="*/ 1570699 w 6634280"/>
              <a:gd name="connsiteY5178" fmla="*/ 356977 h 1738203"/>
              <a:gd name="connsiteX5179" fmla="*/ 1570699 w 6634280"/>
              <a:gd name="connsiteY5179" fmla="*/ 354231 h 1738203"/>
              <a:gd name="connsiteX5180" fmla="*/ 1452622 w 6634280"/>
              <a:gd name="connsiteY5180" fmla="*/ 351485 h 1738203"/>
              <a:gd name="connsiteX5181" fmla="*/ 1452622 w 6634280"/>
              <a:gd name="connsiteY5181" fmla="*/ 354231 h 1738203"/>
              <a:gd name="connsiteX5182" fmla="*/ 1458113 w 6634280"/>
              <a:gd name="connsiteY5182" fmla="*/ 351485 h 1738203"/>
              <a:gd name="connsiteX5183" fmla="*/ 944616 w 6634280"/>
              <a:gd name="connsiteY5183" fmla="*/ 351485 h 1738203"/>
              <a:gd name="connsiteX5184" fmla="*/ 939124 w 6634280"/>
              <a:gd name="connsiteY5184" fmla="*/ 356977 h 1738203"/>
              <a:gd name="connsiteX5185" fmla="*/ 930887 w 6634280"/>
              <a:gd name="connsiteY5185" fmla="*/ 356977 h 1738203"/>
              <a:gd name="connsiteX5186" fmla="*/ 922648 w 6634280"/>
              <a:gd name="connsiteY5186" fmla="*/ 356977 h 1738203"/>
              <a:gd name="connsiteX5187" fmla="*/ 914410 w 6634280"/>
              <a:gd name="connsiteY5187" fmla="*/ 354231 h 1738203"/>
              <a:gd name="connsiteX5188" fmla="*/ 6634280 w 6634280"/>
              <a:gd name="connsiteY5188" fmla="*/ 348739 h 1738203"/>
              <a:gd name="connsiteX5189" fmla="*/ 6623296 w 6634280"/>
              <a:gd name="connsiteY5189" fmla="*/ 351485 h 1738203"/>
              <a:gd name="connsiteX5190" fmla="*/ 6612312 w 6634280"/>
              <a:gd name="connsiteY5190" fmla="*/ 351485 h 1738203"/>
              <a:gd name="connsiteX5191" fmla="*/ 1507541 w 6634280"/>
              <a:gd name="connsiteY5191" fmla="*/ 343247 h 1738203"/>
              <a:gd name="connsiteX5192" fmla="*/ 1502050 w 6634280"/>
              <a:gd name="connsiteY5192" fmla="*/ 345993 h 1738203"/>
              <a:gd name="connsiteX5193" fmla="*/ 1499304 w 6634280"/>
              <a:gd name="connsiteY5193" fmla="*/ 345993 h 1738203"/>
              <a:gd name="connsiteX5194" fmla="*/ 1499304 w 6634280"/>
              <a:gd name="connsiteY5194" fmla="*/ 351485 h 1738203"/>
              <a:gd name="connsiteX5195" fmla="*/ 1504796 w 6634280"/>
              <a:gd name="connsiteY5195" fmla="*/ 351485 h 1738203"/>
              <a:gd name="connsiteX5196" fmla="*/ 1507541 w 6634280"/>
              <a:gd name="connsiteY5196" fmla="*/ 354231 h 1738203"/>
              <a:gd name="connsiteX5197" fmla="*/ 1499304 w 6634280"/>
              <a:gd name="connsiteY5197" fmla="*/ 356977 h 1738203"/>
              <a:gd name="connsiteX5198" fmla="*/ 1496557 w 6634280"/>
              <a:gd name="connsiteY5198" fmla="*/ 356977 h 1738203"/>
              <a:gd name="connsiteX5199" fmla="*/ 1493811 w 6634280"/>
              <a:gd name="connsiteY5199" fmla="*/ 354231 h 1738203"/>
              <a:gd name="connsiteX5200" fmla="*/ 1491065 w 6634280"/>
              <a:gd name="connsiteY5200" fmla="*/ 356977 h 1738203"/>
              <a:gd name="connsiteX5201" fmla="*/ 1491065 w 6634280"/>
              <a:gd name="connsiteY5201" fmla="*/ 359723 h 1738203"/>
              <a:gd name="connsiteX5202" fmla="*/ 1493811 w 6634280"/>
              <a:gd name="connsiteY5202" fmla="*/ 362469 h 1738203"/>
              <a:gd name="connsiteX5203" fmla="*/ 1491065 w 6634280"/>
              <a:gd name="connsiteY5203" fmla="*/ 367961 h 1738203"/>
              <a:gd name="connsiteX5204" fmla="*/ 1496557 w 6634280"/>
              <a:gd name="connsiteY5204" fmla="*/ 370707 h 1738203"/>
              <a:gd name="connsiteX5205" fmla="*/ 1502050 w 6634280"/>
              <a:gd name="connsiteY5205" fmla="*/ 373453 h 1738203"/>
              <a:gd name="connsiteX5206" fmla="*/ 1504796 w 6634280"/>
              <a:gd name="connsiteY5206" fmla="*/ 373453 h 1738203"/>
              <a:gd name="connsiteX5207" fmla="*/ 1507541 w 6634280"/>
              <a:gd name="connsiteY5207" fmla="*/ 370707 h 1738203"/>
              <a:gd name="connsiteX5208" fmla="*/ 1507541 w 6634280"/>
              <a:gd name="connsiteY5208" fmla="*/ 365215 h 1738203"/>
              <a:gd name="connsiteX5209" fmla="*/ 1510287 w 6634280"/>
              <a:gd name="connsiteY5209" fmla="*/ 367961 h 1738203"/>
              <a:gd name="connsiteX5210" fmla="*/ 1513033 w 6634280"/>
              <a:gd name="connsiteY5210" fmla="*/ 367961 h 1738203"/>
              <a:gd name="connsiteX5211" fmla="*/ 1513033 w 6634280"/>
              <a:gd name="connsiteY5211" fmla="*/ 362469 h 1738203"/>
              <a:gd name="connsiteX5212" fmla="*/ 1515779 w 6634280"/>
              <a:gd name="connsiteY5212" fmla="*/ 362469 h 1738203"/>
              <a:gd name="connsiteX5213" fmla="*/ 1518526 w 6634280"/>
              <a:gd name="connsiteY5213" fmla="*/ 359723 h 1738203"/>
              <a:gd name="connsiteX5214" fmla="*/ 1521272 w 6634280"/>
              <a:gd name="connsiteY5214" fmla="*/ 359723 h 1738203"/>
              <a:gd name="connsiteX5215" fmla="*/ 1524017 w 6634280"/>
              <a:gd name="connsiteY5215" fmla="*/ 359723 h 1738203"/>
              <a:gd name="connsiteX5216" fmla="*/ 1521272 w 6634280"/>
              <a:gd name="connsiteY5216" fmla="*/ 356977 h 1738203"/>
              <a:gd name="connsiteX5217" fmla="*/ 1521272 w 6634280"/>
              <a:gd name="connsiteY5217" fmla="*/ 354231 h 1738203"/>
              <a:gd name="connsiteX5218" fmla="*/ 1518526 w 6634280"/>
              <a:gd name="connsiteY5218" fmla="*/ 348739 h 1738203"/>
              <a:gd name="connsiteX5219" fmla="*/ 1510287 w 6634280"/>
              <a:gd name="connsiteY5219" fmla="*/ 348739 h 1738203"/>
              <a:gd name="connsiteX5220" fmla="*/ 1230199 w 6634280"/>
              <a:gd name="connsiteY5220" fmla="*/ 343247 h 1738203"/>
              <a:gd name="connsiteX5221" fmla="*/ 1230199 w 6634280"/>
              <a:gd name="connsiteY5221" fmla="*/ 345993 h 1738203"/>
              <a:gd name="connsiteX5222" fmla="*/ 1232945 w 6634280"/>
              <a:gd name="connsiteY5222" fmla="*/ 345993 h 1738203"/>
              <a:gd name="connsiteX5223" fmla="*/ 1235691 w 6634280"/>
              <a:gd name="connsiteY5223" fmla="*/ 348739 h 1738203"/>
              <a:gd name="connsiteX5224" fmla="*/ 1235691 w 6634280"/>
              <a:gd name="connsiteY5224" fmla="*/ 345993 h 1738203"/>
              <a:gd name="connsiteX5225" fmla="*/ 1232945 w 6634280"/>
              <a:gd name="connsiteY5225" fmla="*/ 345993 h 1738203"/>
              <a:gd name="connsiteX5226" fmla="*/ 1232945 w 6634280"/>
              <a:gd name="connsiteY5226" fmla="*/ 343247 h 1738203"/>
              <a:gd name="connsiteX5227" fmla="*/ 1576191 w 6634280"/>
              <a:gd name="connsiteY5227" fmla="*/ 340501 h 1738203"/>
              <a:gd name="connsiteX5228" fmla="*/ 1576191 w 6634280"/>
              <a:gd name="connsiteY5228" fmla="*/ 343247 h 1738203"/>
              <a:gd name="connsiteX5229" fmla="*/ 1573445 w 6634280"/>
              <a:gd name="connsiteY5229" fmla="*/ 343247 h 1738203"/>
              <a:gd name="connsiteX5230" fmla="*/ 1573445 w 6634280"/>
              <a:gd name="connsiteY5230" fmla="*/ 345993 h 1738203"/>
              <a:gd name="connsiteX5231" fmla="*/ 1576191 w 6634280"/>
              <a:gd name="connsiteY5231" fmla="*/ 345993 h 1738203"/>
              <a:gd name="connsiteX5232" fmla="*/ 1578937 w 6634280"/>
              <a:gd name="connsiteY5232" fmla="*/ 345993 h 1738203"/>
              <a:gd name="connsiteX5233" fmla="*/ 1581682 w 6634280"/>
              <a:gd name="connsiteY5233" fmla="*/ 348739 h 1738203"/>
              <a:gd name="connsiteX5234" fmla="*/ 1584428 w 6634280"/>
              <a:gd name="connsiteY5234" fmla="*/ 345993 h 1738203"/>
              <a:gd name="connsiteX5235" fmla="*/ 1584428 w 6634280"/>
              <a:gd name="connsiteY5235" fmla="*/ 343247 h 1738203"/>
              <a:gd name="connsiteX5236" fmla="*/ 1581682 w 6634280"/>
              <a:gd name="connsiteY5236" fmla="*/ 343247 h 1738203"/>
              <a:gd name="connsiteX5237" fmla="*/ 1101137 w 6634280"/>
              <a:gd name="connsiteY5237" fmla="*/ 335009 h 1738203"/>
              <a:gd name="connsiteX5238" fmla="*/ 1087407 w 6634280"/>
              <a:gd name="connsiteY5238" fmla="*/ 340501 h 1738203"/>
              <a:gd name="connsiteX5239" fmla="*/ 1070932 w 6634280"/>
              <a:gd name="connsiteY5239" fmla="*/ 345993 h 1738203"/>
              <a:gd name="connsiteX5240" fmla="*/ 1051710 w 6634280"/>
              <a:gd name="connsiteY5240" fmla="*/ 351485 h 1738203"/>
              <a:gd name="connsiteX5241" fmla="*/ 1032487 w 6634280"/>
              <a:gd name="connsiteY5241" fmla="*/ 351485 h 1738203"/>
              <a:gd name="connsiteX5242" fmla="*/ 996790 w 6634280"/>
              <a:gd name="connsiteY5242" fmla="*/ 351485 h 1738203"/>
              <a:gd name="connsiteX5243" fmla="*/ 963838 w 6634280"/>
              <a:gd name="connsiteY5243" fmla="*/ 348739 h 1738203"/>
              <a:gd name="connsiteX5244" fmla="*/ 1620127 w 6634280"/>
              <a:gd name="connsiteY5244" fmla="*/ 332263 h 1738203"/>
              <a:gd name="connsiteX5245" fmla="*/ 1617380 w 6634280"/>
              <a:gd name="connsiteY5245" fmla="*/ 335009 h 1738203"/>
              <a:gd name="connsiteX5246" fmla="*/ 1617380 w 6634280"/>
              <a:gd name="connsiteY5246" fmla="*/ 337755 h 1738203"/>
              <a:gd name="connsiteX5247" fmla="*/ 1620127 w 6634280"/>
              <a:gd name="connsiteY5247" fmla="*/ 340501 h 1738203"/>
              <a:gd name="connsiteX5248" fmla="*/ 1622873 w 6634280"/>
              <a:gd name="connsiteY5248" fmla="*/ 337755 h 1738203"/>
              <a:gd name="connsiteX5249" fmla="*/ 1625618 w 6634280"/>
              <a:gd name="connsiteY5249" fmla="*/ 335009 h 1738203"/>
              <a:gd name="connsiteX5250" fmla="*/ 1622873 w 6634280"/>
              <a:gd name="connsiteY5250" fmla="*/ 332263 h 1738203"/>
              <a:gd name="connsiteX5251" fmla="*/ 1134089 w 6634280"/>
              <a:gd name="connsiteY5251" fmla="*/ 329517 h 1738203"/>
              <a:gd name="connsiteX5252" fmla="*/ 1128598 w 6634280"/>
              <a:gd name="connsiteY5252" fmla="*/ 343247 h 1738203"/>
              <a:gd name="connsiteX5253" fmla="*/ 1125851 w 6634280"/>
              <a:gd name="connsiteY5253" fmla="*/ 348739 h 1738203"/>
              <a:gd name="connsiteX5254" fmla="*/ 1123105 w 6634280"/>
              <a:gd name="connsiteY5254" fmla="*/ 348739 h 1738203"/>
              <a:gd name="connsiteX5255" fmla="*/ 1120359 w 6634280"/>
              <a:gd name="connsiteY5255" fmla="*/ 345993 h 1738203"/>
              <a:gd name="connsiteX5256" fmla="*/ 1114868 w 6634280"/>
              <a:gd name="connsiteY5256" fmla="*/ 343247 h 1738203"/>
              <a:gd name="connsiteX5257" fmla="*/ 1114868 w 6634280"/>
              <a:gd name="connsiteY5257" fmla="*/ 340501 h 1738203"/>
              <a:gd name="connsiteX5258" fmla="*/ 1117613 w 6634280"/>
              <a:gd name="connsiteY5258" fmla="*/ 332263 h 1738203"/>
              <a:gd name="connsiteX5259" fmla="*/ 1553356 w 6634280"/>
              <a:gd name="connsiteY5259" fmla="*/ 327060 h 1738203"/>
              <a:gd name="connsiteX5260" fmla="*/ 1559715 w 6634280"/>
              <a:gd name="connsiteY5260" fmla="*/ 328039 h 1738203"/>
              <a:gd name="connsiteX5261" fmla="*/ 1559715 w 6634280"/>
              <a:gd name="connsiteY5261" fmla="*/ 329517 h 1738203"/>
              <a:gd name="connsiteX5262" fmla="*/ 1559715 w 6634280"/>
              <a:gd name="connsiteY5262" fmla="*/ 335009 h 1738203"/>
              <a:gd name="connsiteX5263" fmla="*/ 1551477 w 6634280"/>
              <a:gd name="connsiteY5263" fmla="*/ 337755 h 1738203"/>
              <a:gd name="connsiteX5264" fmla="*/ 1543239 w 6634280"/>
              <a:gd name="connsiteY5264" fmla="*/ 337755 h 1738203"/>
              <a:gd name="connsiteX5265" fmla="*/ 1543239 w 6634280"/>
              <a:gd name="connsiteY5265" fmla="*/ 335009 h 1738203"/>
              <a:gd name="connsiteX5266" fmla="*/ 1540493 w 6634280"/>
              <a:gd name="connsiteY5266" fmla="*/ 332263 h 1738203"/>
              <a:gd name="connsiteX5267" fmla="*/ 1545985 w 6634280"/>
              <a:gd name="connsiteY5267" fmla="*/ 329517 h 1738203"/>
              <a:gd name="connsiteX5268" fmla="*/ 1559715 w 6634280"/>
              <a:gd name="connsiteY5268" fmla="*/ 326771 h 1738203"/>
              <a:gd name="connsiteX5269" fmla="*/ 1561213 w 6634280"/>
              <a:gd name="connsiteY5269" fmla="*/ 328269 h 1738203"/>
              <a:gd name="connsiteX5270" fmla="*/ 1559715 w 6634280"/>
              <a:gd name="connsiteY5270" fmla="*/ 328039 h 1738203"/>
              <a:gd name="connsiteX5271" fmla="*/ 1551477 w 6634280"/>
              <a:gd name="connsiteY5271" fmla="*/ 326771 h 1738203"/>
              <a:gd name="connsiteX5272" fmla="*/ 1554223 w 6634280"/>
              <a:gd name="connsiteY5272" fmla="*/ 326771 h 1738203"/>
              <a:gd name="connsiteX5273" fmla="*/ 1553356 w 6634280"/>
              <a:gd name="connsiteY5273" fmla="*/ 327060 h 1738203"/>
              <a:gd name="connsiteX5274" fmla="*/ 1419121 w 6634280"/>
              <a:gd name="connsiteY5274" fmla="*/ 323751 h 1738203"/>
              <a:gd name="connsiteX5275" fmla="*/ 1422416 w 6634280"/>
              <a:gd name="connsiteY5275" fmla="*/ 324025 h 1738203"/>
              <a:gd name="connsiteX5276" fmla="*/ 1419670 w 6634280"/>
              <a:gd name="connsiteY5276" fmla="*/ 324025 h 1738203"/>
              <a:gd name="connsiteX5277" fmla="*/ 1248774 w 6634280"/>
              <a:gd name="connsiteY5277" fmla="*/ 318695 h 1738203"/>
              <a:gd name="connsiteX5278" fmla="*/ 1227452 w 6634280"/>
              <a:gd name="connsiteY5278" fmla="*/ 324025 h 1738203"/>
              <a:gd name="connsiteX5279" fmla="*/ 1197247 w 6634280"/>
              <a:gd name="connsiteY5279" fmla="*/ 324025 h 1738203"/>
              <a:gd name="connsiteX5280" fmla="*/ 1249421 w 6634280"/>
              <a:gd name="connsiteY5280" fmla="*/ 318533 h 1738203"/>
              <a:gd name="connsiteX5281" fmla="*/ 1249202 w 6634280"/>
              <a:gd name="connsiteY5281" fmla="*/ 318650 h 1738203"/>
              <a:gd name="connsiteX5282" fmla="*/ 1248774 w 6634280"/>
              <a:gd name="connsiteY5282" fmla="*/ 318695 h 1738203"/>
              <a:gd name="connsiteX5283" fmla="*/ 1850788 w 6634280"/>
              <a:gd name="connsiteY5283" fmla="*/ 313042 h 1738203"/>
              <a:gd name="connsiteX5284" fmla="*/ 1737229 w 6634280"/>
              <a:gd name="connsiteY5284" fmla="*/ 333264 h 1738203"/>
              <a:gd name="connsiteX5285" fmla="*/ 1754679 w 6634280"/>
              <a:gd name="connsiteY5285" fmla="*/ 335009 h 1738203"/>
              <a:gd name="connsiteX5286" fmla="*/ 1779393 w 6634280"/>
              <a:gd name="connsiteY5286" fmla="*/ 335009 h 1738203"/>
              <a:gd name="connsiteX5287" fmla="*/ 1806852 w 6634280"/>
              <a:gd name="connsiteY5287" fmla="*/ 332263 h 1738203"/>
              <a:gd name="connsiteX5288" fmla="*/ 1828821 w 6634280"/>
              <a:gd name="connsiteY5288" fmla="*/ 326772 h 1738203"/>
              <a:gd name="connsiteX5289" fmla="*/ 1839804 w 6634280"/>
              <a:gd name="connsiteY5289" fmla="*/ 321280 h 1738203"/>
              <a:gd name="connsiteX5290" fmla="*/ 1848043 w 6634280"/>
              <a:gd name="connsiteY5290" fmla="*/ 315788 h 1738203"/>
              <a:gd name="connsiteX5291" fmla="*/ 1340038 w 6634280"/>
              <a:gd name="connsiteY5291" fmla="*/ 310295 h 1738203"/>
              <a:gd name="connsiteX5292" fmla="*/ 1318068 w 6634280"/>
              <a:gd name="connsiteY5292" fmla="*/ 324025 h 1738203"/>
              <a:gd name="connsiteX5293" fmla="*/ 1315322 w 6634280"/>
              <a:gd name="connsiteY5293" fmla="*/ 324025 h 1738203"/>
              <a:gd name="connsiteX5294" fmla="*/ 1312577 w 6634280"/>
              <a:gd name="connsiteY5294" fmla="*/ 326771 h 1738203"/>
              <a:gd name="connsiteX5295" fmla="*/ 1304341 w 6634280"/>
              <a:gd name="connsiteY5295" fmla="*/ 324025 h 1738203"/>
              <a:gd name="connsiteX5296" fmla="*/ 1298847 w 6634280"/>
              <a:gd name="connsiteY5296" fmla="*/ 321279 h 1738203"/>
              <a:gd name="connsiteX5297" fmla="*/ 1282371 w 6634280"/>
              <a:gd name="connsiteY5297" fmla="*/ 315787 h 1738203"/>
              <a:gd name="connsiteX5298" fmla="*/ 1857837 w 6634280"/>
              <a:gd name="connsiteY5298" fmla="*/ 305992 h 1738203"/>
              <a:gd name="connsiteX5299" fmla="*/ 1856280 w 6634280"/>
              <a:gd name="connsiteY5299" fmla="*/ 307549 h 1738203"/>
              <a:gd name="connsiteX5300" fmla="*/ 1856280 w 6634280"/>
              <a:gd name="connsiteY5300" fmla="*/ 307550 h 1738203"/>
              <a:gd name="connsiteX5301" fmla="*/ 1513033 w 6634280"/>
              <a:gd name="connsiteY5301" fmla="*/ 304803 h 1738203"/>
              <a:gd name="connsiteX5302" fmla="*/ 1507541 w 6634280"/>
              <a:gd name="connsiteY5302" fmla="*/ 307549 h 1738203"/>
              <a:gd name="connsiteX5303" fmla="*/ 1507541 w 6634280"/>
              <a:gd name="connsiteY5303" fmla="*/ 315787 h 1738203"/>
              <a:gd name="connsiteX5304" fmla="*/ 1510287 w 6634280"/>
              <a:gd name="connsiteY5304" fmla="*/ 315787 h 1738203"/>
              <a:gd name="connsiteX5305" fmla="*/ 1513033 w 6634280"/>
              <a:gd name="connsiteY5305" fmla="*/ 318533 h 1738203"/>
              <a:gd name="connsiteX5306" fmla="*/ 1513033 w 6634280"/>
              <a:gd name="connsiteY5306" fmla="*/ 313041 h 1738203"/>
              <a:gd name="connsiteX5307" fmla="*/ 1518526 w 6634280"/>
              <a:gd name="connsiteY5307" fmla="*/ 313041 h 1738203"/>
              <a:gd name="connsiteX5308" fmla="*/ 1524017 w 6634280"/>
              <a:gd name="connsiteY5308" fmla="*/ 313041 h 1738203"/>
              <a:gd name="connsiteX5309" fmla="*/ 1529509 w 6634280"/>
              <a:gd name="connsiteY5309" fmla="*/ 313041 h 1738203"/>
              <a:gd name="connsiteX5310" fmla="*/ 1529509 w 6634280"/>
              <a:gd name="connsiteY5310" fmla="*/ 307549 h 1738203"/>
              <a:gd name="connsiteX5311" fmla="*/ 1526763 w 6634280"/>
              <a:gd name="connsiteY5311" fmla="*/ 304803 h 1738203"/>
              <a:gd name="connsiteX5312" fmla="*/ 1524017 w 6634280"/>
              <a:gd name="connsiteY5312" fmla="*/ 304803 h 1738203"/>
              <a:gd name="connsiteX5313" fmla="*/ 1408686 w 6634280"/>
              <a:gd name="connsiteY5313" fmla="*/ 302057 h 1738203"/>
              <a:gd name="connsiteX5314" fmla="*/ 1414179 w 6634280"/>
              <a:gd name="connsiteY5314" fmla="*/ 302057 h 1738203"/>
              <a:gd name="connsiteX5315" fmla="*/ 1411434 w 6634280"/>
              <a:gd name="connsiteY5315" fmla="*/ 304803 h 1738203"/>
              <a:gd name="connsiteX5316" fmla="*/ 1408686 w 6634280"/>
              <a:gd name="connsiteY5316" fmla="*/ 304803 h 1738203"/>
              <a:gd name="connsiteX5317" fmla="*/ 1408686 w 6634280"/>
              <a:gd name="connsiteY5317" fmla="*/ 307549 h 1738203"/>
              <a:gd name="connsiteX5318" fmla="*/ 1408686 w 6634280"/>
              <a:gd name="connsiteY5318" fmla="*/ 310295 h 1738203"/>
              <a:gd name="connsiteX5319" fmla="*/ 1405940 w 6634280"/>
              <a:gd name="connsiteY5319" fmla="*/ 313041 h 1738203"/>
              <a:gd name="connsiteX5320" fmla="*/ 1408686 w 6634280"/>
              <a:gd name="connsiteY5320" fmla="*/ 313041 h 1738203"/>
              <a:gd name="connsiteX5321" fmla="*/ 1411434 w 6634280"/>
              <a:gd name="connsiteY5321" fmla="*/ 313041 h 1738203"/>
              <a:gd name="connsiteX5322" fmla="*/ 1414179 w 6634280"/>
              <a:gd name="connsiteY5322" fmla="*/ 313041 h 1738203"/>
              <a:gd name="connsiteX5323" fmla="*/ 1416924 w 6634280"/>
              <a:gd name="connsiteY5323" fmla="*/ 313041 h 1738203"/>
              <a:gd name="connsiteX5324" fmla="*/ 1416924 w 6634280"/>
              <a:gd name="connsiteY5324" fmla="*/ 315787 h 1738203"/>
              <a:gd name="connsiteX5325" fmla="*/ 1416924 w 6634280"/>
              <a:gd name="connsiteY5325" fmla="*/ 318533 h 1738203"/>
              <a:gd name="connsiteX5326" fmla="*/ 1414179 w 6634280"/>
              <a:gd name="connsiteY5326" fmla="*/ 318533 h 1738203"/>
              <a:gd name="connsiteX5327" fmla="*/ 1414179 w 6634280"/>
              <a:gd name="connsiteY5327" fmla="*/ 321279 h 1738203"/>
              <a:gd name="connsiteX5328" fmla="*/ 1419121 w 6634280"/>
              <a:gd name="connsiteY5328" fmla="*/ 323751 h 1738203"/>
              <a:gd name="connsiteX5329" fmla="*/ 1389464 w 6634280"/>
              <a:gd name="connsiteY5329" fmla="*/ 321279 h 1738203"/>
              <a:gd name="connsiteX5330" fmla="*/ 1381227 w 6634280"/>
              <a:gd name="connsiteY5330" fmla="*/ 321279 h 1738203"/>
              <a:gd name="connsiteX5331" fmla="*/ 1386718 w 6634280"/>
              <a:gd name="connsiteY5331" fmla="*/ 318533 h 1738203"/>
              <a:gd name="connsiteX5332" fmla="*/ 1386718 w 6634280"/>
              <a:gd name="connsiteY5332" fmla="*/ 315787 h 1738203"/>
              <a:gd name="connsiteX5333" fmla="*/ 1381227 w 6634280"/>
              <a:gd name="connsiteY5333" fmla="*/ 321279 h 1738203"/>
              <a:gd name="connsiteX5334" fmla="*/ 1367496 w 6634280"/>
              <a:gd name="connsiteY5334" fmla="*/ 313041 h 1738203"/>
              <a:gd name="connsiteX5335" fmla="*/ 1353766 w 6634280"/>
              <a:gd name="connsiteY5335" fmla="*/ 307549 h 1738203"/>
              <a:gd name="connsiteX5336" fmla="*/ 1397703 w 6634280"/>
              <a:gd name="connsiteY5336" fmla="*/ 304803 h 1738203"/>
              <a:gd name="connsiteX5337" fmla="*/ 1394958 w 6634280"/>
              <a:gd name="connsiteY5337" fmla="*/ 307549 h 1738203"/>
              <a:gd name="connsiteX5338" fmla="*/ 1403194 w 6634280"/>
              <a:gd name="connsiteY5338" fmla="*/ 304803 h 1738203"/>
              <a:gd name="connsiteX5339" fmla="*/ 1721728 w 6634280"/>
              <a:gd name="connsiteY5339" fmla="*/ 299311 h 1738203"/>
              <a:gd name="connsiteX5340" fmla="*/ 1721728 w 6634280"/>
              <a:gd name="connsiteY5340" fmla="*/ 302057 h 1738203"/>
              <a:gd name="connsiteX5341" fmla="*/ 1721728 w 6634280"/>
              <a:gd name="connsiteY5341" fmla="*/ 304803 h 1738203"/>
              <a:gd name="connsiteX5342" fmla="*/ 1721728 w 6634280"/>
              <a:gd name="connsiteY5342" fmla="*/ 307549 h 1738203"/>
              <a:gd name="connsiteX5343" fmla="*/ 1727220 w 6634280"/>
              <a:gd name="connsiteY5343" fmla="*/ 307549 h 1738203"/>
              <a:gd name="connsiteX5344" fmla="*/ 1727220 w 6634280"/>
              <a:gd name="connsiteY5344" fmla="*/ 302057 h 1738203"/>
              <a:gd name="connsiteX5345" fmla="*/ 1600905 w 6634280"/>
              <a:gd name="connsiteY5345" fmla="*/ 296565 h 1738203"/>
              <a:gd name="connsiteX5346" fmla="*/ 1589921 w 6634280"/>
              <a:gd name="connsiteY5346" fmla="*/ 304803 h 1738203"/>
              <a:gd name="connsiteX5347" fmla="*/ 1581682 w 6634280"/>
              <a:gd name="connsiteY5347" fmla="*/ 310295 h 1738203"/>
              <a:gd name="connsiteX5348" fmla="*/ 1581682 w 6634280"/>
              <a:gd name="connsiteY5348" fmla="*/ 307549 h 1738203"/>
              <a:gd name="connsiteX5349" fmla="*/ 1573445 w 6634280"/>
              <a:gd name="connsiteY5349" fmla="*/ 302057 h 1738203"/>
              <a:gd name="connsiteX5350" fmla="*/ 1565206 w 6634280"/>
              <a:gd name="connsiteY5350" fmla="*/ 302057 h 1738203"/>
              <a:gd name="connsiteX5351" fmla="*/ 1562461 w 6634280"/>
              <a:gd name="connsiteY5351" fmla="*/ 307549 h 1738203"/>
              <a:gd name="connsiteX5352" fmla="*/ 1565206 w 6634280"/>
              <a:gd name="connsiteY5352" fmla="*/ 313041 h 1738203"/>
              <a:gd name="connsiteX5353" fmla="*/ 1548731 w 6634280"/>
              <a:gd name="connsiteY5353" fmla="*/ 313041 h 1738203"/>
              <a:gd name="connsiteX5354" fmla="*/ 1529509 w 6634280"/>
              <a:gd name="connsiteY5354" fmla="*/ 315787 h 1738203"/>
              <a:gd name="connsiteX5355" fmla="*/ 1524017 w 6634280"/>
              <a:gd name="connsiteY5355" fmla="*/ 318533 h 1738203"/>
              <a:gd name="connsiteX5356" fmla="*/ 1526763 w 6634280"/>
              <a:gd name="connsiteY5356" fmla="*/ 318533 h 1738203"/>
              <a:gd name="connsiteX5357" fmla="*/ 1518526 w 6634280"/>
              <a:gd name="connsiteY5357" fmla="*/ 324025 h 1738203"/>
              <a:gd name="connsiteX5358" fmla="*/ 1510287 w 6634280"/>
              <a:gd name="connsiteY5358" fmla="*/ 332263 h 1738203"/>
              <a:gd name="connsiteX5359" fmla="*/ 1526763 w 6634280"/>
              <a:gd name="connsiteY5359" fmla="*/ 326771 h 1738203"/>
              <a:gd name="connsiteX5360" fmla="*/ 1529509 w 6634280"/>
              <a:gd name="connsiteY5360" fmla="*/ 332263 h 1738203"/>
              <a:gd name="connsiteX5361" fmla="*/ 1515779 w 6634280"/>
              <a:gd name="connsiteY5361" fmla="*/ 332263 h 1738203"/>
              <a:gd name="connsiteX5362" fmla="*/ 1515779 w 6634280"/>
              <a:gd name="connsiteY5362" fmla="*/ 337755 h 1738203"/>
              <a:gd name="connsiteX5363" fmla="*/ 1518526 w 6634280"/>
              <a:gd name="connsiteY5363" fmla="*/ 340501 h 1738203"/>
              <a:gd name="connsiteX5364" fmla="*/ 1518526 w 6634280"/>
              <a:gd name="connsiteY5364" fmla="*/ 345993 h 1738203"/>
              <a:gd name="connsiteX5365" fmla="*/ 1526763 w 6634280"/>
              <a:gd name="connsiteY5365" fmla="*/ 351485 h 1738203"/>
              <a:gd name="connsiteX5366" fmla="*/ 1529509 w 6634280"/>
              <a:gd name="connsiteY5366" fmla="*/ 351485 h 1738203"/>
              <a:gd name="connsiteX5367" fmla="*/ 1535002 w 6634280"/>
              <a:gd name="connsiteY5367" fmla="*/ 351485 h 1738203"/>
              <a:gd name="connsiteX5368" fmla="*/ 1535002 w 6634280"/>
              <a:gd name="connsiteY5368" fmla="*/ 340501 h 1738203"/>
              <a:gd name="connsiteX5369" fmla="*/ 1532255 w 6634280"/>
              <a:gd name="connsiteY5369" fmla="*/ 332263 h 1738203"/>
              <a:gd name="connsiteX5370" fmla="*/ 1535002 w 6634280"/>
              <a:gd name="connsiteY5370" fmla="*/ 329517 h 1738203"/>
              <a:gd name="connsiteX5371" fmla="*/ 1537748 w 6634280"/>
              <a:gd name="connsiteY5371" fmla="*/ 329517 h 1738203"/>
              <a:gd name="connsiteX5372" fmla="*/ 1537748 w 6634280"/>
              <a:gd name="connsiteY5372" fmla="*/ 337755 h 1738203"/>
              <a:gd name="connsiteX5373" fmla="*/ 1537748 w 6634280"/>
              <a:gd name="connsiteY5373" fmla="*/ 345993 h 1738203"/>
              <a:gd name="connsiteX5374" fmla="*/ 1545985 w 6634280"/>
              <a:gd name="connsiteY5374" fmla="*/ 348739 h 1738203"/>
              <a:gd name="connsiteX5375" fmla="*/ 1554223 w 6634280"/>
              <a:gd name="connsiteY5375" fmla="*/ 345993 h 1738203"/>
              <a:gd name="connsiteX5376" fmla="*/ 1562461 w 6634280"/>
              <a:gd name="connsiteY5376" fmla="*/ 343247 h 1738203"/>
              <a:gd name="connsiteX5377" fmla="*/ 1570699 w 6634280"/>
              <a:gd name="connsiteY5377" fmla="*/ 340501 h 1738203"/>
              <a:gd name="connsiteX5378" fmla="*/ 1565206 w 6634280"/>
              <a:gd name="connsiteY5378" fmla="*/ 332263 h 1738203"/>
              <a:gd name="connsiteX5379" fmla="*/ 1561213 w 6634280"/>
              <a:gd name="connsiteY5379" fmla="*/ 328269 h 1738203"/>
              <a:gd name="connsiteX5380" fmla="*/ 1587175 w 6634280"/>
              <a:gd name="connsiteY5380" fmla="*/ 332263 h 1738203"/>
              <a:gd name="connsiteX5381" fmla="*/ 1603651 w 6634280"/>
              <a:gd name="connsiteY5381" fmla="*/ 332263 h 1738203"/>
              <a:gd name="connsiteX5382" fmla="*/ 1609143 w 6634280"/>
              <a:gd name="connsiteY5382" fmla="*/ 326771 h 1738203"/>
              <a:gd name="connsiteX5383" fmla="*/ 1617380 w 6634280"/>
              <a:gd name="connsiteY5383" fmla="*/ 321279 h 1738203"/>
              <a:gd name="connsiteX5384" fmla="*/ 1609143 w 6634280"/>
              <a:gd name="connsiteY5384" fmla="*/ 321279 h 1738203"/>
              <a:gd name="connsiteX5385" fmla="*/ 1603651 w 6634280"/>
              <a:gd name="connsiteY5385" fmla="*/ 315787 h 1738203"/>
              <a:gd name="connsiteX5386" fmla="*/ 1600905 w 6634280"/>
              <a:gd name="connsiteY5386" fmla="*/ 307549 h 1738203"/>
              <a:gd name="connsiteX5387" fmla="*/ 1551477 w 6634280"/>
              <a:gd name="connsiteY5387" fmla="*/ 296565 h 1738203"/>
              <a:gd name="connsiteX5388" fmla="*/ 1543239 w 6634280"/>
              <a:gd name="connsiteY5388" fmla="*/ 302057 h 1738203"/>
              <a:gd name="connsiteX5389" fmla="*/ 1532255 w 6634280"/>
              <a:gd name="connsiteY5389" fmla="*/ 302057 h 1738203"/>
              <a:gd name="connsiteX5390" fmla="*/ 1535002 w 6634280"/>
              <a:gd name="connsiteY5390" fmla="*/ 310295 h 1738203"/>
              <a:gd name="connsiteX5391" fmla="*/ 1540493 w 6634280"/>
              <a:gd name="connsiteY5391" fmla="*/ 313041 h 1738203"/>
              <a:gd name="connsiteX5392" fmla="*/ 1545985 w 6634280"/>
              <a:gd name="connsiteY5392" fmla="*/ 307549 h 1738203"/>
              <a:gd name="connsiteX5393" fmla="*/ 1545985 w 6634280"/>
              <a:gd name="connsiteY5393" fmla="*/ 304803 h 1738203"/>
              <a:gd name="connsiteX5394" fmla="*/ 1551477 w 6634280"/>
              <a:gd name="connsiteY5394" fmla="*/ 304803 h 1738203"/>
              <a:gd name="connsiteX5395" fmla="*/ 1688776 w 6634280"/>
              <a:gd name="connsiteY5395" fmla="*/ 282836 h 1738203"/>
              <a:gd name="connsiteX5396" fmla="*/ 1664062 w 6634280"/>
              <a:gd name="connsiteY5396" fmla="*/ 291073 h 1738203"/>
              <a:gd name="connsiteX5397" fmla="*/ 1639348 w 6634280"/>
              <a:gd name="connsiteY5397" fmla="*/ 296565 h 1738203"/>
              <a:gd name="connsiteX5398" fmla="*/ 1625618 w 6634280"/>
              <a:gd name="connsiteY5398" fmla="*/ 291073 h 1738203"/>
              <a:gd name="connsiteX5399" fmla="*/ 1617380 w 6634280"/>
              <a:gd name="connsiteY5399" fmla="*/ 291073 h 1738203"/>
              <a:gd name="connsiteX5400" fmla="*/ 1609143 w 6634280"/>
              <a:gd name="connsiteY5400" fmla="*/ 291073 h 1738203"/>
              <a:gd name="connsiteX5401" fmla="*/ 1609143 w 6634280"/>
              <a:gd name="connsiteY5401" fmla="*/ 296565 h 1738203"/>
              <a:gd name="connsiteX5402" fmla="*/ 1611889 w 6634280"/>
              <a:gd name="connsiteY5402" fmla="*/ 302057 h 1738203"/>
              <a:gd name="connsiteX5403" fmla="*/ 1617380 w 6634280"/>
              <a:gd name="connsiteY5403" fmla="*/ 302057 h 1738203"/>
              <a:gd name="connsiteX5404" fmla="*/ 1620127 w 6634280"/>
              <a:gd name="connsiteY5404" fmla="*/ 302057 h 1738203"/>
              <a:gd name="connsiteX5405" fmla="*/ 1631111 w 6634280"/>
              <a:gd name="connsiteY5405" fmla="*/ 299311 h 1738203"/>
              <a:gd name="connsiteX5406" fmla="*/ 1639348 w 6634280"/>
              <a:gd name="connsiteY5406" fmla="*/ 296565 h 1738203"/>
              <a:gd name="connsiteX5407" fmla="*/ 1661316 w 6634280"/>
              <a:gd name="connsiteY5407" fmla="*/ 296565 h 1738203"/>
              <a:gd name="connsiteX5408" fmla="*/ 1683284 w 6634280"/>
              <a:gd name="connsiteY5408" fmla="*/ 293819 h 1738203"/>
              <a:gd name="connsiteX5409" fmla="*/ 1705252 w 6634280"/>
              <a:gd name="connsiteY5409" fmla="*/ 293819 h 1738203"/>
              <a:gd name="connsiteX5410" fmla="*/ 1732711 w 6634280"/>
              <a:gd name="connsiteY5410" fmla="*/ 291073 h 1738203"/>
              <a:gd name="connsiteX5411" fmla="*/ 1721728 w 6634280"/>
              <a:gd name="connsiteY5411" fmla="*/ 285582 h 1738203"/>
              <a:gd name="connsiteX5412" fmla="*/ 1710744 w 6634280"/>
              <a:gd name="connsiteY5412" fmla="*/ 282836 h 1738203"/>
              <a:gd name="connsiteX5413" fmla="*/ 1699760 w 6634280"/>
              <a:gd name="connsiteY5413" fmla="*/ 282836 h 1738203"/>
              <a:gd name="connsiteX5414" fmla="*/ 1817837 w 6634280"/>
              <a:gd name="connsiteY5414" fmla="*/ 269106 h 1738203"/>
              <a:gd name="connsiteX5415" fmla="*/ 1823329 w 6634280"/>
              <a:gd name="connsiteY5415" fmla="*/ 277344 h 1738203"/>
              <a:gd name="connsiteX5416" fmla="*/ 1826075 w 6634280"/>
              <a:gd name="connsiteY5416" fmla="*/ 280090 h 1738203"/>
              <a:gd name="connsiteX5417" fmla="*/ 1826075 w 6634280"/>
              <a:gd name="connsiteY5417" fmla="*/ 285582 h 1738203"/>
              <a:gd name="connsiteX5418" fmla="*/ 1809599 w 6634280"/>
              <a:gd name="connsiteY5418" fmla="*/ 285582 h 1738203"/>
              <a:gd name="connsiteX5419" fmla="*/ 1795869 w 6634280"/>
              <a:gd name="connsiteY5419" fmla="*/ 288328 h 1738203"/>
              <a:gd name="connsiteX5420" fmla="*/ 1782139 w 6634280"/>
              <a:gd name="connsiteY5420" fmla="*/ 293819 h 1738203"/>
              <a:gd name="connsiteX5421" fmla="*/ 1771156 w 6634280"/>
              <a:gd name="connsiteY5421" fmla="*/ 293819 h 1738203"/>
              <a:gd name="connsiteX5422" fmla="*/ 1768409 w 6634280"/>
              <a:gd name="connsiteY5422" fmla="*/ 293819 h 1738203"/>
              <a:gd name="connsiteX5423" fmla="*/ 1765663 w 6634280"/>
              <a:gd name="connsiteY5423" fmla="*/ 293819 h 1738203"/>
              <a:gd name="connsiteX5424" fmla="*/ 1757425 w 6634280"/>
              <a:gd name="connsiteY5424" fmla="*/ 288328 h 1738203"/>
              <a:gd name="connsiteX5425" fmla="*/ 1754679 w 6634280"/>
              <a:gd name="connsiteY5425" fmla="*/ 285582 h 1738203"/>
              <a:gd name="connsiteX5426" fmla="*/ 1749187 w 6634280"/>
              <a:gd name="connsiteY5426" fmla="*/ 285582 h 1738203"/>
              <a:gd name="connsiteX5427" fmla="*/ 1740950 w 6634280"/>
              <a:gd name="connsiteY5427" fmla="*/ 293819 h 1738203"/>
              <a:gd name="connsiteX5428" fmla="*/ 1732711 w 6634280"/>
              <a:gd name="connsiteY5428" fmla="*/ 307549 h 1738203"/>
              <a:gd name="connsiteX5429" fmla="*/ 1724474 w 6634280"/>
              <a:gd name="connsiteY5429" fmla="*/ 313041 h 1738203"/>
              <a:gd name="connsiteX5430" fmla="*/ 1718982 w 6634280"/>
              <a:gd name="connsiteY5430" fmla="*/ 318533 h 1738203"/>
              <a:gd name="connsiteX5431" fmla="*/ 1707998 w 6634280"/>
              <a:gd name="connsiteY5431" fmla="*/ 321279 h 1738203"/>
              <a:gd name="connsiteX5432" fmla="*/ 1716236 w 6634280"/>
              <a:gd name="connsiteY5432" fmla="*/ 324025 h 1738203"/>
              <a:gd name="connsiteX5433" fmla="*/ 1732711 w 6634280"/>
              <a:gd name="connsiteY5433" fmla="*/ 326771 h 1738203"/>
              <a:gd name="connsiteX5434" fmla="*/ 1751933 w 6634280"/>
              <a:gd name="connsiteY5434" fmla="*/ 324025 h 1738203"/>
              <a:gd name="connsiteX5435" fmla="*/ 1768409 w 6634280"/>
              <a:gd name="connsiteY5435" fmla="*/ 318533 h 1738203"/>
              <a:gd name="connsiteX5436" fmla="*/ 1801361 w 6634280"/>
              <a:gd name="connsiteY5436" fmla="*/ 307549 h 1738203"/>
              <a:gd name="connsiteX5437" fmla="*/ 1828821 w 6634280"/>
              <a:gd name="connsiteY5437" fmla="*/ 291073 h 1738203"/>
              <a:gd name="connsiteX5438" fmla="*/ 1837059 w 6634280"/>
              <a:gd name="connsiteY5438" fmla="*/ 296565 h 1738203"/>
              <a:gd name="connsiteX5439" fmla="*/ 1839805 w 6634280"/>
              <a:gd name="connsiteY5439" fmla="*/ 296565 h 1738203"/>
              <a:gd name="connsiteX5440" fmla="*/ 1845297 w 6634280"/>
              <a:gd name="connsiteY5440" fmla="*/ 296565 h 1738203"/>
              <a:gd name="connsiteX5441" fmla="*/ 1856280 w 6634280"/>
              <a:gd name="connsiteY5441" fmla="*/ 288328 h 1738203"/>
              <a:gd name="connsiteX5442" fmla="*/ 1859026 w 6634280"/>
              <a:gd name="connsiteY5442" fmla="*/ 282836 h 1738203"/>
              <a:gd name="connsiteX5443" fmla="*/ 1861773 w 6634280"/>
              <a:gd name="connsiteY5443" fmla="*/ 274598 h 1738203"/>
              <a:gd name="connsiteX5444" fmla="*/ 1856280 w 6634280"/>
              <a:gd name="connsiteY5444" fmla="*/ 271852 h 1738203"/>
              <a:gd name="connsiteX5445" fmla="*/ 1853535 w 6634280"/>
              <a:gd name="connsiteY5445" fmla="*/ 269106 h 1738203"/>
              <a:gd name="connsiteX5446" fmla="*/ 1842551 w 6634280"/>
              <a:gd name="connsiteY5446" fmla="*/ 269106 h 1738203"/>
              <a:gd name="connsiteX5447" fmla="*/ 1831567 w 6634280"/>
              <a:gd name="connsiteY5447" fmla="*/ 269106 h 1738203"/>
              <a:gd name="connsiteX5448" fmla="*/ 2233515 w 6634280"/>
              <a:gd name="connsiteY5448" fmla="*/ 247993 h 1738203"/>
              <a:gd name="connsiteX5449" fmla="*/ 2229733 w 6634280"/>
              <a:gd name="connsiteY5449" fmla="*/ 249884 h 1738203"/>
              <a:gd name="connsiteX5450" fmla="*/ 2224241 w 6634280"/>
              <a:gd name="connsiteY5450" fmla="*/ 249884 h 1738203"/>
              <a:gd name="connsiteX5451" fmla="*/ 2224241 w 6634280"/>
              <a:gd name="connsiteY5451" fmla="*/ 249522 h 1738203"/>
              <a:gd name="connsiteX5452" fmla="*/ 2202274 w 6634280"/>
              <a:gd name="connsiteY5452" fmla="*/ 236154 h 1738203"/>
              <a:gd name="connsiteX5453" fmla="*/ 2202274 w 6634280"/>
              <a:gd name="connsiteY5453" fmla="*/ 241646 h 1738203"/>
              <a:gd name="connsiteX5454" fmla="*/ 2205020 w 6634280"/>
              <a:gd name="connsiteY5454" fmla="*/ 238900 h 1738203"/>
              <a:gd name="connsiteX5455" fmla="*/ 2205020 w 6634280"/>
              <a:gd name="connsiteY5455" fmla="*/ 236154 h 1738203"/>
              <a:gd name="connsiteX5456" fmla="*/ 2139116 w 6634280"/>
              <a:gd name="connsiteY5456" fmla="*/ 227916 h 1738203"/>
              <a:gd name="connsiteX5457" fmla="*/ 2139116 w 6634280"/>
              <a:gd name="connsiteY5457" fmla="*/ 233408 h 1738203"/>
              <a:gd name="connsiteX5458" fmla="*/ 2144609 w 6634280"/>
              <a:gd name="connsiteY5458" fmla="*/ 233408 h 1738203"/>
              <a:gd name="connsiteX5459" fmla="*/ 2144609 w 6634280"/>
              <a:gd name="connsiteY5459" fmla="*/ 227916 h 1738203"/>
              <a:gd name="connsiteX5460" fmla="*/ 2292891 w 6634280"/>
              <a:gd name="connsiteY5460" fmla="*/ 222424 h 1738203"/>
              <a:gd name="connsiteX5461" fmla="*/ 2290144 w 6634280"/>
              <a:gd name="connsiteY5461" fmla="*/ 227916 h 1738203"/>
              <a:gd name="connsiteX5462" fmla="*/ 2298383 w 6634280"/>
              <a:gd name="connsiteY5462" fmla="*/ 227916 h 1738203"/>
              <a:gd name="connsiteX5463" fmla="*/ 2298383 w 6634280"/>
              <a:gd name="connsiteY5463" fmla="*/ 225170 h 1738203"/>
              <a:gd name="connsiteX5464" fmla="*/ 2295637 w 6634280"/>
              <a:gd name="connsiteY5464" fmla="*/ 222424 h 1738203"/>
              <a:gd name="connsiteX5465" fmla="*/ 2328589 w 6634280"/>
              <a:gd name="connsiteY5465" fmla="*/ 219678 h 1738203"/>
              <a:gd name="connsiteX5466" fmla="*/ 2325843 w 6634280"/>
              <a:gd name="connsiteY5466" fmla="*/ 222424 h 1738203"/>
              <a:gd name="connsiteX5467" fmla="*/ 2328589 w 6634280"/>
              <a:gd name="connsiteY5467" fmla="*/ 222424 h 1738203"/>
              <a:gd name="connsiteX5468" fmla="*/ 2328589 w 6634280"/>
              <a:gd name="connsiteY5468" fmla="*/ 227916 h 1738203"/>
              <a:gd name="connsiteX5469" fmla="*/ 2331334 w 6634280"/>
              <a:gd name="connsiteY5469" fmla="*/ 227916 h 1738203"/>
              <a:gd name="connsiteX5470" fmla="*/ 2336826 w 6634280"/>
              <a:gd name="connsiteY5470" fmla="*/ 227916 h 1738203"/>
              <a:gd name="connsiteX5471" fmla="*/ 2339572 w 6634280"/>
              <a:gd name="connsiteY5471" fmla="*/ 227916 h 1738203"/>
              <a:gd name="connsiteX5472" fmla="*/ 2339572 w 6634280"/>
              <a:gd name="connsiteY5472" fmla="*/ 222424 h 1738203"/>
              <a:gd name="connsiteX5473" fmla="*/ 2334081 w 6634280"/>
              <a:gd name="connsiteY5473" fmla="*/ 222424 h 1738203"/>
              <a:gd name="connsiteX5474" fmla="*/ 2331334 w 6634280"/>
              <a:gd name="connsiteY5474" fmla="*/ 222424 h 1738203"/>
              <a:gd name="connsiteX5475" fmla="*/ 3174349 w 6634280"/>
              <a:gd name="connsiteY5475" fmla="*/ 123569 h 1738203"/>
              <a:gd name="connsiteX5476" fmla="*/ 2430190 w 6634280"/>
              <a:gd name="connsiteY5476" fmla="*/ 214186 h 1738203"/>
              <a:gd name="connsiteX5477" fmla="*/ 2424698 w 6634280"/>
              <a:gd name="connsiteY5477" fmla="*/ 214186 h 1738203"/>
              <a:gd name="connsiteX5478" fmla="*/ 2421952 w 6634280"/>
              <a:gd name="connsiteY5478" fmla="*/ 216932 h 1738203"/>
              <a:gd name="connsiteX5479" fmla="*/ 2397238 w 6634280"/>
              <a:gd name="connsiteY5479" fmla="*/ 221006 h 1738203"/>
              <a:gd name="connsiteX5480" fmla="*/ 2397238 w 6634280"/>
              <a:gd name="connsiteY5480" fmla="*/ 222424 h 1738203"/>
              <a:gd name="connsiteX5481" fmla="*/ 2391745 w 6634280"/>
              <a:gd name="connsiteY5481" fmla="*/ 230662 h 1738203"/>
              <a:gd name="connsiteX5482" fmla="*/ 2386254 w 6634280"/>
              <a:gd name="connsiteY5482" fmla="*/ 233408 h 1738203"/>
              <a:gd name="connsiteX5483" fmla="*/ 2375269 w 6634280"/>
              <a:gd name="connsiteY5483" fmla="*/ 233408 h 1738203"/>
              <a:gd name="connsiteX5484" fmla="*/ 2369778 w 6634280"/>
              <a:gd name="connsiteY5484" fmla="*/ 230662 h 1738203"/>
              <a:gd name="connsiteX5485" fmla="*/ 2367408 w 6634280"/>
              <a:gd name="connsiteY5485" fmla="*/ 225923 h 1738203"/>
              <a:gd name="connsiteX5486" fmla="*/ 2233515 w 6634280"/>
              <a:gd name="connsiteY5486" fmla="*/ 247993 h 1738203"/>
              <a:gd name="connsiteX5487" fmla="*/ 2235225 w 6634280"/>
              <a:gd name="connsiteY5487" fmla="*/ 247138 h 1738203"/>
              <a:gd name="connsiteX5488" fmla="*/ 2232480 w 6634280"/>
              <a:gd name="connsiteY5488" fmla="*/ 244392 h 1738203"/>
              <a:gd name="connsiteX5489" fmla="*/ 2232480 w 6634280"/>
              <a:gd name="connsiteY5489" fmla="*/ 241646 h 1738203"/>
              <a:gd name="connsiteX5490" fmla="*/ 2224241 w 6634280"/>
              <a:gd name="connsiteY5490" fmla="*/ 241646 h 1738203"/>
              <a:gd name="connsiteX5491" fmla="*/ 2224241 w 6634280"/>
              <a:gd name="connsiteY5491" fmla="*/ 249522 h 1738203"/>
              <a:gd name="connsiteX5492" fmla="*/ 2172069 w 6634280"/>
              <a:gd name="connsiteY5492" fmla="*/ 258122 h 1738203"/>
              <a:gd name="connsiteX5493" fmla="*/ 2169322 w 6634280"/>
              <a:gd name="connsiteY5493" fmla="*/ 260868 h 1738203"/>
              <a:gd name="connsiteX5494" fmla="*/ 2158048 w 6634280"/>
              <a:gd name="connsiteY5494" fmla="*/ 262747 h 1738203"/>
              <a:gd name="connsiteX5495" fmla="*/ 2158338 w 6634280"/>
              <a:gd name="connsiteY5495" fmla="*/ 263614 h 1738203"/>
              <a:gd name="connsiteX5496" fmla="*/ 2158338 w 6634280"/>
              <a:gd name="connsiteY5496" fmla="*/ 274598 h 1738203"/>
              <a:gd name="connsiteX5497" fmla="*/ 2150099 w 6634280"/>
              <a:gd name="connsiteY5497" fmla="*/ 280090 h 1738203"/>
              <a:gd name="connsiteX5498" fmla="*/ 2141862 w 6634280"/>
              <a:gd name="connsiteY5498" fmla="*/ 288328 h 1738203"/>
              <a:gd name="connsiteX5499" fmla="*/ 2133624 w 6634280"/>
              <a:gd name="connsiteY5499" fmla="*/ 296566 h 1738203"/>
              <a:gd name="connsiteX5500" fmla="*/ 2122640 w 6634280"/>
              <a:gd name="connsiteY5500" fmla="*/ 299312 h 1738203"/>
              <a:gd name="connsiteX5501" fmla="*/ 2111656 w 6634280"/>
              <a:gd name="connsiteY5501" fmla="*/ 296566 h 1738203"/>
              <a:gd name="connsiteX5502" fmla="*/ 2103418 w 6634280"/>
              <a:gd name="connsiteY5502" fmla="*/ 291074 h 1738203"/>
              <a:gd name="connsiteX5503" fmla="*/ 2097926 w 6634280"/>
              <a:gd name="connsiteY5503" fmla="*/ 282836 h 1738203"/>
              <a:gd name="connsiteX5504" fmla="*/ 2097492 w 6634280"/>
              <a:gd name="connsiteY5504" fmla="*/ 281102 h 1738203"/>
              <a:gd name="connsiteX5505" fmla="*/ 2106164 w 6634280"/>
              <a:gd name="connsiteY5505" fmla="*/ 282836 h 1738203"/>
              <a:gd name="connsiteX5506" fmla="*/ 2096357 w 6634280"/>
              <a:gd name="connsiteY5506" fmla="*/ 273029 h 1738203"/>
              <a:gd name="connsiteX5507" fmla="*/ 2095510 w 6634280"/>
              <a:gd name="connsiteY5507" fmla="*/ 273170 h 1738203"/>
              <a:gd name="connsiteX5508" fmla="*/ 2097492 w 6634280"/>
              <a:gd name="connsiteY5508" fmla="*/ 281102 h 1738203"/>
              <a:gd name="connsiteX5509" fmla="*/ 2092434 w 6634280"/>
              <a:gd name="connsiteY5509" fmla="*/ 280090 h 1738203"/>
              <a:gd name="connsiteX5510" fmla="*/ 2078704 w 6634280"/>
              <a:gd name="connsiteY5510" fmla="*/ 277344 h 1738203"/>
              <a:gd name="connsiteX5511" fmla="*/ 2074960 w 6634280"/>
              <a:gd name="connsiteY5511" fmla="*/ 276595 h 1738203"/>
              <a:gd name="connsiteX5512" fmla="*/ 2070467 w 6634280"/>
              <a:gd name="connsiteY5512" fmla="*/ 277344 h 1738203"/>
              <a:gd name="connsiteX5513" fmla="*/ 2045753 w 6634280"/>
              <a:gd name="connsiteY5513" fmla="*/ 274598 h 1738203"/>
              <a:gd name="connsiteX5514" fmla="*/ 2021039 w 6634280"/>
              <a:gd name="connsiteY5514" fmla="*/ 277344 h 1738203"/>
              <a:gd name="connsiteX5515" fmla="*/ 2012801 w 6634280"/>
              <a:gd name="connsiteY5515" fmla="*/ 280090 h 1738203"/>
              <a:gd name="connsiteX5516" fmla="*/ 2007309 w 6634280"/>
              <a:gd name="connsiteY5516" fmla="*/ 285582 h 1738203"/>
              <a:gd name="connsiteX5517" fmla="*/ 2004563 w 6634280"/>
              <a:gd name="connsiteY5517" fmla="*/ 285582 h 1738203"/>
              <a:gd name="connsiteX5518" fmla="*/ 2010055 w 6634280"/>
              <a:gd name="connsiteY5518" fmla="*/ 280090 h 1738203"/>
              <a:gd name="connsiteX5519" fmla="*/ 2010055 w 6634280"/>
              <a:gd name="connsiteY5519" fmla="*/ 271852 h 1738203"/>
              <a:gd name="connsiteX5520" fmla="*/ 2004563 w 6634280"/>
              <a:gd name="connsiteY5520" fmla="*/ 269106 h 1738203"/>
              <a:gd name="connsiteX5521" fmla="*/ 2001817 w 6634280"/>
              <a:gd name="connsiteY5521" fmla="*/ 266360 h 1738203"/>
              <a:gd name="connsiteX5522" fmla="*/ 1996325 w 6634280"/>
              <a:gd name="connsiteY5522" fmla="*/ 255376 h 1738203"/>
              <a:gd name="connsiteX5523" fmla="*/ 1988087 w 6634280"/>
              <a:gd name="connsiteY5523" fmla="*/ 258122 h 1738203"/>
              <a:gd name="connsiteX5524" fmla="*/ 1982596 w 6634280"/>
              <a:gd name="connsiteY5524" fmla="*/ 255376 h 1738203"/>
              <a:gd name="connsiteX5525" fmla="*/ 1968866 w 6634280"/>
              <a:gd name="connsiteY5525" fmla="*/ 249884 h 1738203"/>
              <a:gd name="connsiteX5526" fmla="*/ 1963374 w 6634280"/>
              <a:gd name="connsiteY5526" fmla="*/ 255376 h 1738203"/>
              <a:gd name="connsiteX5527" fmla="*/ 1955136 w 6634280"/>
              <a:gd name="connsiteY5527" fmla="*/ 255376 h 1738203"/>
              <a:gd name="connsiteX5528" fmla="*/ 1944152 w 6634280"/>
              <a:gd name="connsiteY5528" fmla="*/ 255376 h 1738203"/>
              <a:gd name="connsiteX5529" fmla="*/ 1941406 w 6634280"/>
              <a:gd name="connsiteY5529" fmla="*/ 255376 h 1738203"/>
              <a:gd name="connsiteX5530" fmla="*/ 1938660 w 6634280"/>
              <a:gd name="connsiteY5530" fmla="*/ 258122 h 1738203"/>
              <a:gd name="connsiteX5531" fmla="*/ 1938660 w 6634280"/>
              <a:gd name="connsiteY5531" fmla="*/ 260868 h 1738203"/>
              <a:gd name="connsiteX5532" fmla="*/ 1938660 w 6634280"/>
              <a:gd name="connsiteY5532" fmla="*/ 263614 h 1738203"/>
              <a:gd name="connsiteX5533" fmla="*/ 1941406 w 6634280"/>
              <a:gd name="connsiteY5533" fmla="*/ 266360 h 1738203"/>
              <a:gd name="connsiteX5534" fmla="*/ 1935914 w 6634280"/>
              <a:gd name="connsiteY5534" fmla="*/ 266360 h 1738203"/>
              <a:gd name="connsiteX5535" fmla="*/ 1930422 w 6634280"/>
              <a:gd name="connsiteY5535" fmla="*/ 269106 h 1738203"/>
              <a:gd name="connsiteX5536" fmla="*/ 1930422 w 6634280"/>
              <a:gd name="connsiteY5536" fmla="*/ 271852 h 1738203"/>
              <a:gd name="connsiteX5537" fmla="*/ 1933168 w 6634280"/>
              <a:gd name="connsiteY5537" fmla="*/ 277344 h 1738203"/>
              <a:gd name="connsiteX5538" fmla="*/ 1927676 w 6634280"/>
              <a:gd name="connsiteY5538" fmla="*/ 277344 h 1738203"/>
              <a:gd name="connsiteX5539" fmla="*/ 1919438 w 6634280"/>
              <a:gd name="connsiteY5539" fmla="*/ 280090 h 1738203"/>
              <a:gd name="connsiteX5540" fmla="*/ 1916692 w 6634280"/>
              <a:gd name="connsiteY5540" fmla="*/ 285582 h 1738203"/>
              <a:gd name="connsiteX5541" fmla="*/ 1916692 w 6634280"/>
              <a:gd name="connsiteY5541" fmla="*/ 296565 h 1738203"/>
              <a:gd name="connsiteX5542" fmla="*/ 1924930 w 6634280"/>
              <a:gd name="connsiteY5542" fmla="*/ 299311 h 1738203"/>
              <a:gd name="connsiteX5543" fmla="*/ 1924930 w 6634280"/>
              <a:gd name="connsiteY5543" fmla="*/ 302057 h 1738203"/>
              <a:gd name="connsiteX5544" fmla="*/ 1900163 w 6634280"/>
              <a:gd name="connsiteY5544" fmla="*/ 305596 h 1738203"/>
              <a:gd name="connsiteX5545" fmla="*/ 1900776 w 6634280"/>
              <a:gd name="connsiteY5545" fmla="*/ 307028 h 1738203"/>
              <a:gd name="connsiteX5546" fmla="*/ 1949643 w 6634280"/>
              <a:gd name="connsiteY5546" fmla="*/ 299312 h 1738203"/>
              <a:gd name="connsiteX5547" fmla="*/ 1968865 w 6634280"/>
              <a:gd name="connsiteY5547" fmla="*/ 293820 h 1738203"/>
              <a:gd name="connsiteX5548" fmla="*/ 1990832 w 6634280"/>
              <a:gd name="connsiteY5548" fmla="*/ 285582 h 1738203"/>
              <a:gd name="connsiteX5549" fmla="*/ 1993578 w 6634280"/>
              <a:gd name="connsiteY5549" fmla="*/ 288328 h 1738203"/>
              <a:gd name="connsiteX5550" fmla="*/ 1990832 w 6634280"/>
              <a:gd name="connsiteY5550" fmla="*/ 288328 h 1738203"/>
              <a:gd name="connsiteX5551" fmla="*/ 1982595 w 6634280"/>
              <a:gd name="connsiteY5551" fmla="*/ 296566 h 1738203"/>
              <a:gd name="connsiteX5552" fmla="*/ 1971611 w 6634280"/>
              <a:gd name="connsiteY5552" fmla="*/ 302058 h 1738203"/>
              <a:gd name="connsiteX5553" fmla="*/ 1946897 w 6634280"/>
              <a:gd name="connsiteY5553" fmla="*/ 307550 h 1738203"/>
              <a:gd name="connsiteX5554" fmla="*/ 1903087 w 6634280"/>
              <a:gd name="connsiteY5554" fmla="*/ 312418 h 1738203"/>
              <a:gd name="connsiteX5555" fmla="*/ 1905708 w 6634280"/>
              <a:gd name="connsiteY5555" fmla="*/ 318534 h 1738203"/>
              <a:gd name="connsiteX5556" fmla="*/ 1905708 w 6634280"/>
              <a:gd name="connsiteY5556" fmla="*/ 324026 h 1738203"/>
              <a:gd name="connsiteX5557" fmla="*/ 1905708 w 6634280"/>
              <a:gd name="connsiteY5557" fmla="*/ 329517 h 1738203"/>
              <a:gd name="connsiteX5558" fmla="*/ 1900216 w 6634280"/>
              <a:gd name="connsiteY5558" fmla="*/ 340501 h 1738203"/>
              <a:gd name="connsiteX5559" fmla="*/ 1894723 w 6634280"/>
              <a:gd name="connsiteY5559" fmla="*/ 348739 h 1738203"/>
              <a:gd name="connsiteX5560" fmla="*/ 1891978 w 6634280"/>
              <a:gd name="connsiteY5560" fmla="*/ 356977 h 1738203"/>
              <a:gd name="connsiteX5561" fmla="*/ 1889232 w 6634280"/>
              <a:gd name="connsiteY5561" fmla="*/ 373453 h 1738203"/>
              <a:gd name="connsiteX5562" fmla="*/ 1889232 w 6634280"/>
              <a:gd name="connsiteY5562" fmla="*/ 395421 h 1738203"/>
              <a:gd name="connsiteX5563" fmla="*/ 1891978 w 6634280"/>
              <a:gd name="connsiteY5563" fmla="*/ 414643 h 1738203"/>
              <a:gd name="connsiteX5564" fmla="*/ 1902962 w 6634280"/>
              <a:gd name="connsiteY5564" fmla="*/ 455832 h 1738203"/>
              <a:gd name="connsiteX5565" fmla="*/ 1905708 w 6634280"/>
              <a:gd name="connsiteY5565" fmla="*/ 475054 h 1738203"/>
              <a:gd name="connsiteX5566" fmla="*/ 1908453 w 6634280"/>
              <a:gd name="connsiteY5566" fmla="*/ 491530 h 1738203"/>
              <a:gd name="connsiteX5567" fmla="*/ 1905708 w 6634280"/>
              <a:gd name="connsiteY5567" fmla="*/ 497022 h 1738203"/>
              <a:gd name="connsiteX5568" fmla="*/ 1902962 w 6634280"/>
              <a:gd name="connsiteY5568" fmla="*/ 502514 h 1738203"/>
              <a:gd name="connsiteX5569" fmla="*/ 1900216 w 6634280"/>
              <a:gd name="connsiteY5569" fmla="*/ 505260 h 1738203"/>
              <a:gd name="connsiteX5570" fmla="*/ 1894723 w 6634280"/>
              <a:gd name="connsiteY5570" fmla="*/ 508006 h 1738203"/>
              <a:gd name="connsiteX5571" fmla="*/ 1889232 w 6634280"/>
              <a:gd name="connsiteY5571" fmla="*/ 508006 h 1738203"/>
              <a:gd name="connsiteX5572" fmla="*/ 1883740 w 6634280"/>
              <a:gd name="connsiteY5572" fmla="*/ 505260 h 1738203"/>
              <a:gd name="connsiteX5573" fmla="*/ 1878248 w 6634280"/>
              <a:gd name="connsiteY5573" fmla="*/ 502514 h 1738203"/>
              <a:gd name="connsiteX5574" fmla="*/ 1875502 w 6634280"/>
              <a:gd name="connsiteY5574" fmla="*/ 497022 h 1738203"/>
              <a:gd name="connsiteX5575" fmla="*/ 1872756 w 6634280"/>
              <a:gd name="connsiteY5575" fmla="*/ 477800 h 1738203"/>
              <a:gd name="connsiteX5576" fmla="*/ 1867264 w 6634280"/>
              <a:gd name="connsiteY5576" fmla="*/ 455832 h 1738203"/>
              <a:gd name="connsiteX5577" fmla="*/ 1867264 w 6634280"/>
              <a:gd name="connsiteY5577" fmla="*/ 444848 h 1738203"/>
              <a:gd name="connsiteX5578" fmla="*/ 1867264 w 6634280"/>
              <a:gd name="connsiteY5578" fmla="*/ 433865 h 1738203"/>
              <a:gd name="connsiteX5579" fmla="*/ 1870010 w 6634280"/>
              <a:gd name="connsiteY5579" fmla="*/ 425627 h 1738203"/>
              <a:gd name="connsiteX5580" fmla="*/ 1872756 w 6634280"/>
              <a:gd name="connsiteY5580" fmla="*/ 417389 h 1738203"/>
              <a:gd name="connsiteX5581" fmla="*/ 1880994 w 6634280"/>
              <a:gd name="connsiteY5581" fmla="*/ 409151 h 1738203"/>
              <a:gd name="connsiteX5582" fmla="*/ 1883740 w 6634280"/>
              <a:gd name="connsiteY5582" fmla="*/ 398167 h 1738203"/>
              <a:gd name="connsiteX5583" fmla="*/ 1883740 w 6634280"/>
              <a:gd name="connsiteY5583" fmla="*/ 387183 h 1738203"/>
              <a:gd name="connsiteX5584" fmla="*/ 1880994 w 6634280"/>
              <a:gd name="connsiteY5584" fmla="*/ 376199 h 1738203"/>
              <a:gd name="connsiteX5585" fmla="*/ 1872756 w 6634280"/>
              <a:gd name="connsiteY5585" fmla="*/ 354231 h 1738203"/>
              <a:gd name="connsiteX5586" fmla="*/ 1864518 w 6634280"/>
              <a:gd name="connsiteY5586" fmla="*/ 335009 h 1738203"/>
              <a:gd name="connsiteX5587" fmla="*/ 1861772 w 6634280"/>
              <a:gd name="connsiteY5587" fmla="*/ 326772 h 1738203"/>
              <a:gd name="connsiteX5588" fmla="*/ 1861772 w 6634280"/>
              <a:gd name="connsiteY5588" fmla="*/ 324483 h 1738203"/>
              <a:gd name="connsiteX5589" fmla="*/ 1864518 w 6634280"/>
              <a:gd name="connsiteY5589" fmla="*/ 324026 h 1738203"/>
              <a:gd name="connsiteX5590" fmla="*/ 1880994 w 6634280"/>
              <a:gd name="connsiteY5590" fmla="*/ 324026 h 1738203"/>
              <a:gd name="connsiteX5591" fmla="*/ 1871443 w 6634280"/>
              <a:gd name="connsiteY5591" fmla="*/ 309699 h 1738203"/>
              <a:gd name="connsiteX5592" fmla="*/ 1867265 w 6634280"/>
              <a:gd name="connsiteY5592" fmla="*/ 310295 h 1738203"/>
              <a:gd name="connsiteX5593" fmla="*/ 1867265 w 6634280"/>
              <a:gd name="connsiteY5593" fmla="*/ 303432 h 1738203"/>
              <a:gd name="connsiteX5594" fmla="*/ 1866349 w 6634280"/>
              <a:gd name="connsiteY5594" fmla="*/ 302057 h 1738203"/>
              <a:gd name="connsiteX5595" fmla="*/ 1864519 w 6634280"/>
              <a:gd name="connsiteY5595" fmla="*/ 302057 h 1738203"/>
              <a:gd name="connsiteX5596" fmla="*/ 1864126 w 6634280"/>
              <a:gd name="connsiteY5596" fmla="*/ 302057 h 1738203"/>
              <a:gd name="connsiteX5597" fmla="*/ 1861772 w 6634280"/>
              <a:gd name="connsiteY5597" fmla="*/ 318534 h 1738203"/>
              <a:gd name="connsiteX5598" fmla="*/ 1861772 w 6634280"/>
              <a:gd name="connsiteY5598" fmla="*/ 324483 h 1738203"/>
              <a:gd name="connsiteX5599" fmla="*/ 1848043 w 6634280"/>
              <a:gd name="connsiteY5599" fmla="*/ 326772 h 1738203"/>
              <a:gd name="connsiteX5600" fmla="*/ 1815091 w 6634280"/>
              <a:gd name="connsiteY5600" fmla="*/ 337755 h 1738203"/>
              <a:gd name="connsiteX5601" fmla="*/ 1782139 w 6634280"/>
              <a:gd name="connsiteY5601" fmla="*/ 351485 h 1738203"/>
              <a:gd name="connsiteX5602" fmla="*/ 1751933 w 6634280"/>
              <a:gd name="connsiteY5602" fmla="*/ 365215 h 1738203"/>
              <a:gd name="connsiteX5603" fmla="*/ 1735457 w 6634280"/>
              <a:gd name="connsiteY5603" fmla="*/ 367961 h 1738203"/>
              <a:gd name="connsiteX5604" fmla="*/ 1716235 w 6634280"/>
              <a:gd name="connsiteY5604" fmla="*/ 367961 h 1738203"/>
              <a:gd name="connsiteX5605" fmla="*/ 1697014 w 6634280"/>
              <a:gd name="connsiteY5605" fmla="*/ 367961 h 1738203"/>
              <a:gd name="connsiteX5606" fmla="*/ 1677792 w 6634280"/>
              <a:gd name="connsiteY5606" fmla="*/ 367961 h 1738203"/>
              <a:gd name="connsiteX5607" fmla="*/ 1653078 w 6634280"/>
              <a:gd name="connsiteY5607" fmla="*/ 370707 h 1738203"/>
              <a:gd name="connsiteX5608" fmla="*/ 1631110 w 6634280"/>
              <a:gd name="connsiteY5608" fmla="*/ 376199 h 1738203"/>
              <a:gd name="connsiteX5609" fmla="*/ 1620126 w 6634280"/>
              <a:gd name="connsiteY5609" fmla="*/ 378945 h 1738203"/>
              <a:gd name="connsiteX5610" fmla="*/ 1609143 w 6634280"/>
              <a:gd name="connsiteY5610" fmla="*/ 387183 h 1738203"/>
              <a:gd name="connsiteX5611" fmla="*/ 1600904 w 6634280"/>
              <a:gd name="connsiteY5611" fmla="*/ 395421 h 1738203"/>
              <a:gd name="connsiteX5612" fmla="*/ 1595412 w 6634280"/>
              <a:gd name="connsiteY5612" fmla="*/ 406405 h 1738203"/>
              <a:gd name="connsiteX5613" fmla="*/ 1589921 w 6634280"/>
              <a:gd name="connsiteY5613" fmla="*/ 417389 h 1738203"/>
              <a:gd name="connsiteX5614" fmla="*/ 1584428 w 6634280"/>
              <a:gd name="connsiteY5614" fmla="*/ 422881 h 1738203"/>
              <a:gd name="connsiteX5615" fmla="*/ 1578936 w 6634280"/>
              <a:gd name="connsiteY5615" fmla="*/ 425627 h 1738203"/>
              <a:gd name="connsiteX5616" fmla="*/ 1576191 w 6634280"/>
              <a:gd name="connsiteY5616" fmla="*/ 425627 h 1738203"/>
              <a:gd name="connsiteX5617" fmla="*/ 1576191 w 6634280"/>
              <a:gd name="connsiteY5617" fmla="*/ 431118 h 1738203"/>
              <a:gd name="connsiteX5618" fmla="*/ 1573445 w 6634280"/>
              <a:gd name="connsiteY5618" fmla="*/ 431118 h 1738203"/>
              <a:gd name="connsiteX5619" fmla="*/ 1570699 w 6634280"/>
              <a:gd name="connsiteY5619" fmla="*/ 431118 h 1738203"/>
              <a:gd name="connsiteX5620" fmla="*/ 1567952 w 6634280"/>
              <a:gd name="connsiteY5620" fmla="*/ 428372 h 1738203"/>
              <a:gd name="connsiteX5621" fmla="*/ 1565206 w 6634280"/>
              <a:gd name="connsiteY5621" fmla="*/ 428372 h 1738203"/>
              <a:gd name="connsiteX5622" fmla="*/ 1565206 w 6634280"/>
              <a:gd name="connsiteY5622" fmla="*/ 431118 h 1738203"/>
              <a:gd name="connsiteX5623" fmla="*/ 1567952 w 6634280"/>
              <a:gd name="connsiteY5623" fmla="*/ 433864 h 1738203"/>
              <a:gd name="connsiteX5624" fmla="*/ 1567952 w 6634280"/>
              <a:gd name="connsiteY5624" fmla="*/ 436610 h 1738203"/>
              <a:gd name="connsiteX5625" fmla="*/ 1573445 w 6634280"/>
              <a:gd name="connsiteY5625" fmla="*/ 433864 h 1738203"/>
              <a:gd name="connsiteX5626" fmla="*/ 1576191 w 6634280"/>
              <a:gd name="connsiteY5626" fmla="*/ 431118 h 1738203"/>
              <a:gd name="connsiteX5627" fmla="*/ 1576191 w 6634280"/>
              <a:gd name="connsiteY5627" fmla="*/ 458578 h 1738203"/>
              <a:gd name="connsiteX5628" fmla="*/ 1573445 w 6634280"/>
              <a:gd name="connsiteY5628" fmla="*/ 455832 h 1738203"/>
              <a:gd name="connsiteX5629" fmla="*/ 1570699 w 6634280"/>
              <a:gd name="connsiteY5629" fmla="*/ 461324 h 1738203"/>
              <a:gd name="connsiteX5630" fmla="*/ 1573445 w 6634280"/>
              <a:gd name="connsiteY5630" fmla="*/ 466816 h 1738203"/>
              <a:gd name="connsiteX5631" fmla="*/ 1576191 w 6634280"/>
              <a:gd name="connsiteY5631" fmla="*/ 466816 h 1738203"/>
              <a:gd name="connsiteX5632" fmla="*/ 1576191 w 6634280"/>
              <a:gd name="connsiteY5632" fmla="*/ 472308 h 1738203"/>
              <a:gd name="connsiteX5633" fmla="*/ 1573445 w 6634280"/>
              <a:gd name="connsiteY5633" fmla="*/ 475054 h 1738203"/>
              <a:gd name="connsiteX5634" fmla="*/ 1570699 w 6634280"/>
              <a:gd name="connsiteY5634" fmla="*/ 475054 h 1738203"/>
              <a:gd name="connsiteX5635" fmla="*/ 1565206 w 6634280"/>
              <a:gd name="connsiteY5635" fmla="*/ 464070 h 1738203"/>
              <a:gd name="connsiteX5636" fmla="*/ 1559715 w 6634280"/>
              <a:gd name="connsiteY5636" fmla="*/ 458578 h 1738203"/>
              <a:gd name="connsiteX5637" fmla="*/ 1551477 w 6634280"/>
              <a:gd name="connsiteY5637" fmla="*/ 458578 h 1738203"/>
              <a:gd name="connsiteX5638" fmla="*/ 1551477 w 6634280"/>
              <a:gd name="connsiteY5638" fmla="*/ 461324 h 1738203"/>
              <a:gd name="connsiteX5639" fmla="*/ 1554223 w 6634280"/>
              <a:gd name="connsiteY5639" fmla="*/ 464070 h 1738203"/>
              <a:gd name="connsiteX5640" fmla="*/ 1551477 w 6634280"/>
              <a:gd name="connsiteY5640" fmla="*/ 466816 h 1738203"/>
              <a:gd name="connsiteX5641" fmla="*/ 1548731 w 6634280"/>
              <a:gd name="connsiteY5641" fmla="*/ 466816 h 1738203"/>
              <a:gd name="connsiteX5642" fmla="*/ 1545985 w 6634280"/>
              <a:gd name="connsiteY5642" fmla="*/ 466816 h 1738203"/>
              <a:gd name="connsiteX5643" fmla="*/ 1543239 w 6634280"/>
              <a:gd name="connsiteY5643" fmla="*/ 469562 h 1738203"/>
              <a:gd name="connsiteX5644" fmla="*/ 1554223 w 6634280"/>
              <a:gd name="connsiteY5644" fmla="*/ 475054 h 1738203"/>
              <a:gd name="connsiteX5645" fmla="*/ 1559715 w 6634280"/>
              <a:gd name="connsiteY5645" fmla="*/ 477800 h 1738203"/>
              <a:gd name="connsiteX5646" fmla="*/ 1567952 w 6634280"/>
              <a:gd name="connsiteY5646" fmla="*/ 475054 h 1738203"/>
              <a:gd name="connsiteX5647" fmla="*/ 1570699 w 6634280"/>
              <a:gd name="connsiteY5647" fmla="*/ 477800 h 1738203"/>
              <a:gd name="connsiteX5648" fmla="*/ 1576191 w 6634280"/>
              <a:gd name="connsiteY5648" fmla="*/ 477800 h 1738203"/>
              <a:gd name="connsiteX5649" fmla="*/ 1576191 w 6634280"/>
              <a:gd name="connsiteY5649" fmla="*/ 497022 h 1738203"/>
              <a:gd name="connsiteX5650" fmla="*/ 1573445 w 6634280"/>
              <a:gd name="connsiteY5650" fmla="*/ 499768 h 1738203"/>
              <a:gd name="connsiteX5651" fmla="*/ 1573445 w 6634280"/>
              <a:gd name="connsiteY5651" fmla="*/ 502514 h 1738203"/>
              <a:gd name="connsiteX5652" fmla="*/ 1576191 w 6634280"/>
              <a:gd name="connsiteY5652" fmla="*/ 502514 h 1738203"/>
              <a:gd name="connsiteX5653" fmla="*/ 1576191 w 6634280"/>
              <a:gd name="connsiteY5653" fmla="*/ 505260 h 1738203"/>
              <a:gd name="connsiteX5654" fmla="*/ 1576191 w 6634280"/>
              <a:gd name="connsiteY5654" fmla="*/ 510752 h 1738203"/>
              <a:gd name="connsiteX5655" fmla="*/ 1576191 w 6634280"/>
              <a:gd name="connsiteY5655" fmla="*/ 546449 h 1738203"/>
              <a:gd name="connsiteX5656" fmla="*/ 1570699 w 6634280"/>
              <a:gd name="connsiteY5656" fmla="*/ 546449 h 1738203"/>
              <a:gd name="connsiteX5657" fmla="*/ 1570699 w 6634280"/>
              <a:gd name="connsiteY5657" fmla="*/ 549195 h 1738203"/>
              <a:gd name="connsiteX5658" fmla="*/ 1576191 w 6634280"/>
              <a:gd name="connsiteY5658" fmla="*/ 549195 h 1738203"/>
              <a:gd name="connsiteX5659" fmla="*/ 1576191 w 6634280"/>
              <a:gd name="connsiteY5659" fmla="*/ 568417 h 1738203"/>
              <a:gd name="connsiteX5660" fmla="*/ 1570699 w 6634280"/>
              <a:gd name="connsiteY5660" fmla="*/ 568417 h 1738203"/>
              <a:gd name="connsiteX5661" fmla="*/ 1570699 w 6634280"/>
              <a:gd name="connsiteY5661" fmla="*/ 573909 h 1738203"/>
              <a:gd name="connsiteX5662" fmla="*/ 1576191 w 6634280"/>
              <a:gd name="connsiteY5662" fmla="*/ 576655 h 1738203"/>
              <a:gd name="connsiteX5663" fmla="*/ 1573445 w 6634280"/>
              <a:gd name="connsiteY5663" fmla="*/ 818301 h 1738203"/>
              <a:gd name="connsiteX5664" fmla="*/ 1556969 w 6634280"/>
              <a:gd name="connsiteY5664" fmla="*/ 818301 h 1738203"/>
              <a:gd name="connsiteX5665" fmla="*/ 1540493 w 6634280"/>
              <a:gd name="connsiteY5665" fmla="*/ 818301 h 1738203"/>
              <a:gd name="connsiteX5666" fmla="*/ 1537748 w 6634280"/>
              <a:gd name="connsiteY5666" fmla="*/ 823793 h 1738203"/>
              <a:gd name="connsiteX5667" fmla="*/ 1537748 w 6634280"/>
              <a:gd name="connsiteY5667" fmla="*/ 829285 h 1738203"/>
              <a:gd name="connsiteX5668" fmla="*/ 1540493 w 6634280"/>
              <a:gd name="connsiteY5668" fmla="*/ 829285 h 1738203"/>
              <a:gd name="connsiteX5669" fmla="*/ 1540493 w 6634280"/>
              <a:gd name="connsiteY5669" fmla="*/ 834777 h 1738203"/>
              <a:gd name="connsiteX5670" fmla="*/ 1548731 w 6634280"/>
              <a:gd name="connsiteY5670" fmla="*/ 834777 h 1738203"/>
              <a:gd name="connsiteX5671" fmla="*/ 1551477 w 6634280"/>
              <a:gd name="connsiteY5671" fmla="*/ 837523 h 1738203"/>
              <a:gd name="connsiteX5672" fmla="*/ 1556969 w 6634280"/>
              <a:gd name="connsiteY5672" fmla="*/ 840269 h 1738203"/>
              <a:gd name="connsiteX5673" fmla="*/ 1562461 w 6634280"/>
              <a:gd name="connsiteY5673" fmla="*/ 840269 h 1738203"/>
              <a:gd name="connsiteX5674" fmla="*/ 1562461 w 6634280"/>
              <a:gd name="connsiteY5674" fmla="*/ 853999 h 1738203"/>
              <a:gd name="connsiteX5675" fmla="*/ 1567952 w 6634280"/>
              <a:gd name="connsiteY5675" fmla="*/ 853999 h 1738203"/>
              <a:gd name="connsiteX5676" fmla="*/ 1573445 w 6634280"/>
              <a:gd name="connsiteY5676" fmla="*/ 853999 h 1738203"/>
              <a:gd name="connsiteX5677" fmla="*/ 1573445 w 6634280"/>
              <a:gd name="connsiteY5677" fmla="*/ 867729 h 1738203"/>
              <a:gd name="connsiteX5678" fmla="*/ 1562461 w 6634280"/>
              <a:gd name="connsiteY5678" fmla="*/ 867729 h 1738203"/>
              <a:gd name="connsiteX5679" fmla="*/ 1559715 w 6634280"/>
              <a:gd name="connsiteY5679" fmla="*/ 870475 h 1738203"/>
              <a:gd name="connsiteX5680" fmla="*/ 1556969 w 6634280"/>
              <a:gd name="connsiteY5680" fmla="*/ 873221 h 1738203"/>
              <a:gd name="connsiteX5681" fmla="*/ 1554223 w 6634280"/>
              <a:gd name="connsiteY5681" fmla="*/ 873221 h 1738203"/>
              <a:gd name="connsiteX5682" fmla="*/ 1551477 w 6634280"/>
              <a:gd name="connsiteY5682" fmla="*/ 873221 h 1738203"/>
              <a:gd name="connsiteX5683" fmla="*/ 1548731 w 6634280"/>
              <a:gd name="connsiteY5683" fmla="*/ 875967 h 1738203"/>
              <a:gd name="connsiteX5684" fmla="*/ 1545985 w 6634280"/>
              <a:gd name="connsiteY5684" fmla="*/ 878713 h 1738203"/>
              <a:gd name="connsiteX5685" fmla="*/ 1551477 w 6634280"/>
              <a:gd name="connsiteY5685" fmla="*/ 878713 h 1738203"/>
              <a:gd name="connsiteX5686" fmla="*/ 1556969 w 6634280"/>
              <a:gd name="connsiteY5686" fmla="*/ 875967 h 1738203"/>
              <a:gd name="connsiteX5687" fmla="*/ 1554223 w 6634280"/>
              <a:gd name="connsiteY5687" fmla="*/ 886951 h 1738203"/>
              <a:gd name="connsiteX5688" fmla="*/ 1554223 w 6634280"/>
              <a:gd name="connsiteY5688" fmla="*/ 892443 h 1738203"/>
              <a:gd name="connsiteX5689" fmla="*/ 1556969 w 6634280"/>
              <a:gd name="connsiteY5689" fmla="*/ 895188 h 1738203"/>
              <a:gd name="connsiteX5690" fmla="*/ 1548731 w 6634280"/>
              <a:gd name="connsiteY5690" fmla="*/ 900680 h 1738203"/>
              <a:gd name="connsiteX5691" fmla="*/ 1548731 w 6634280"/>
              <a:gd name="connsiteY5691" fmla="*/ 897934 h 1738203"/>
              <a:gd name="connsiteX5692" fmla="*/ 1545985 w 6634280"/>
              <a:gd name="connsiteY5692" fmla="*/ 895188 h 1738203"/>
              <a:gd name="connsiteX5693" fmla="*/ 1543239 w 6634280"/>
              <a:gd name="connsiteY5693" fmla="*/ 895188 h 1738203"/>
              <a:gd name="connsiteX5694" fmla="*/ 1543239 w 6634280"/>
              <a:gd name="connsiteY5694" fmla="*/ 889697 h 1738203"/>
              <a:gd name="connsiteX5695" fmla="*/ 1532255 w 6634280"/>
              <a:gd name="connsiteY5695" fmla="*/ 889697 h 1738203"/>
              <a:gd name="connsiteX5696" fmla="*/ 1524017 w 6634280"/>
              <a:gd name="connsiteY5696" fmla="*/ 889697 h 1738203"/>
              <a:gd name="connsiteX5697" fmla="*/ 1521272 w 6634280"/>
              <a:gd name="connsiteY5697" fmla="*/ 897934 h 1738203"/>
              <a:gd name="connsiteX5698" fmla="*/ 1518526 w 6634280"/>
              <a:gd name="connsiteY5698" fmla="*/ 908918 h 1738203"/>
              <a:gd name="connsiteX5699" fmla="*/ 1524017 w 6634280"/>
              <a:gd name="connsiteY5699" fmla="*/ 908918 h 1738203"/>
              <a:gd name="connsiteX5700" fmla="*/ 1524017 w 6634280"/>
              <a:gd name="connsiteY5700" fmla="*/ 911664 h 1738203"/>
              <a:gd name="connsiteX5701" fmla="*/ 1526763 w 6634280"/>
              <a:gd name="connsiteY5701" fmla="*/ 919902 h 1738203"/>
              <a:gd name="connsiteX5702" fmla="*/ 1455368 w 6634280"/>
              <a:gd name="connsiteY5702" fmla="*/ 928140 h 1738203"/>
              <a:gd name="connsiteX5703" fmla="*/ 1455368 w 6634280"/>
              <a:gd name="connsiteY5703" fmla="*/ 925394 h 1738203"/>
              <a:gd name="connsiteX5704" fmla="*/ 1452622 w 6634280"/>
              <a:gd name="connsiteY5704" fmla="*/ 925394 h 1738203"/>
              <a:gd name="connsiteX5705" fmla="*/ 1447130 w 6634280"/>
              <a:gd name="connsiteY5705" fmla="*/ 925394 h 1738203"/>
              <a:gd name="connsiteX5706" fmla="*/ 1447130 w 6634280"/>
              <a:gd name="connsiteY5706" fmla="*/ 928140 h 1738203"/>
              <a:gd name="connsiteX5707" fmla="*/ 1070932 w 6634280"/>
              <a:gd name="connsiteY5707" fmla="*/ 972076 h 1738203"/>
              <a:gd name="connsiteX5708" fmla="*/ 1062694 w 6634280"/>
              <a:gd name="connsiteY5708" fmla="*/ 969330 h 1738203"/>
              <a:gd name="connsiteX5709" fmla="*/ 1054456 w 6634280"/>
              <a:gd name="connsiteY5709" fmla="*/ 969330 h 1738203"/>
              <a:gd name="connsiteX5710" fmla="*/ 1054456 w 6634280"/>
              <a:gd name="connsiteY5710" fmla="*/ 972076 h 1738203"/>
              <a:gd name="connsiteX5711" fmla="*/ 1018756 w 6634280"/>
              <a:gd name="connsiteY5711" fmla="*/ 978026 h 1738203"/>
              <a:gd name="connsiteX5712" fmla="*/ 1018756 w 6634280"/>
              <a:gd name="connsiteY5712" fmla="*/ 980314 h 1738203"/>
              <a:gd name="connsiteX5713" fmla="*/ 1016010 w 6634280"/>
              <a:gd name="connsiteY5713" fmla="*/ 985806 h 1738203"/>
              <a:gd name="connsiteX5714" fmla="*/ 1010518 w 6634280"/>
              <a:gd name="connsiteY5714" fmla="*/ 991298 h 1738203"/>
              <a:gd name="connsiteX5715" fmla="*/ 1005026 w 6634280"/>
              <a:gd name="connsiteY5715" fmla="*/ 996790 h 1738203"/>
              <a:gd name="connsiteX5716" fmla="*/ 991296 w 6634280"/>
              <a:gd name="connsiteY5716" fmla="*/ 1002282 h 1738203"/>
              <a:gd name="connsiteX5717" fmla="*/ 974820 w 6634280"/>
              <a:gd name="connsiteY5717" fmla="*/ 1002282 h 1738203"/>
              <a:gd name="connsiteX5718" fmla="*/ 958344 w 6634280"/>
              <a:gd name="connsiteY5718" fmla="*/ 999536 h 1738203"/>
              <a:gd name="connsiteX5719" fmla="*/ 933631 w 6634280"/>
              <a:gd name="connsiteY5719" fmla="*/ 994044 h 1738203"/>
              <a:gd name="connsiteX5720" fmla="*/ 911663 w 6634280"/>
              <a:gd name="connsiteY5720" fmla="*/ 991298 h 1738203"/>
              <a:gd name="connsiteX5721" fmla="*/ 889695 w 6634280"/>
              <a:gd name="connsiteY5721" fmla="*/ 994044 h 1738203"/>
              <a:gd name="connsiteX5722" fmla="*/ 878712 w 6634280"/>
              <a:gd name="connsiteY5722" fmla="*/ 996790 h 1738203"/>
              <a:gd name="connsiteX5723" fmla="*/ 867728 w 6634280"/>
              <a:gd name="connsiteY5723" fmla="*/ 1002282 h 1738203"/>
              <a:gd name="connsiteX5724" fmla="*/ 843014 w 6634280"/>
              <a:gd name="connsiteY5724" fmla="*/ 1016011 h 1738203"/>
              <a:gd name="connsiteX5725" fmla="*/ 832030 w 6634280"/>
              <a:gd name="connsiteY5725" fmla="*/ 1024249 h 1738203"/>
              <a:gd name="connsiteX5726" fmla="*/ 818300 w 6634280"/>
              <a:gd name="connsiteY5726" fmla="*/ 1026995 h 1738203"/>
              <a:gd name="connsiteX5727" fmla="*/ 804570 w 6634280"/>
              <a:gd name="connsiteY5727" fmla="*/ 1032487 h 1738203"/>
              <a:gd name="connsiteX5728" fmla="*/ 788094 w 6634280"/>
              <a:gd name="connsiteY5728" fmla="*/ 1032487 h 1738203"/>
              <a:gd name="connsiteX5729" fmla="*/ 757889 w 6634280"/>
              <a:gd name="connsiteY5729" fmla="*/ 1032487 h 1738203"/>
              <a:gd name="connsiteX5730" fmla="*/ 727683 w 6634280"/>
              <a:gd name="connsiteY5730" fmla="*/ 1026995 h 1738203"/>
              <a:gd name="connsiteX5731" fmla="*/ 697477 w 6634280"/>
              <a:gd name="connsiteY5731" fmla="*/ 1021503 h 1738203"/>
              <a:gd name="connsiteX5732" fmla="*/ 680690 w 6634280"/>
              <a:gd name="connsiteY5732" fmla="*/ 1016467 h 1738203"/>
              <a:gd name="connsiteX5733" fmla="*/ 540957 w 6634280"/>
              <a:gd name="connsiteY5733" fmla="*/ 1032488 h 1738203"/>
              <a:gd name="connsiteX5734" fmla="*/ 543703 w 6634280"/>
              <a:gd name="connsiteY5734" fmla="*/ 1029742 h 1738203"/>
              <a:gd name="connsiteX5735" fmla="*/ 546450 w 6634280"/>
              <a:gd name="connsiteY5735" fmla="*/ 1029742 h 1738203"/>
              <a:gd name="connsiteX5736" fmla="*/ 546450 w 6634280"/>
              <a:gd name="connsiteY5736" fmla="*/ 1024250 h 1738203"/>
              <a:gd name="connsiteX5737" fmla="*/ 543703 w 6634280"/>
              <a:gd name="connsiteY5737" fmla="*/ 1024250 h 1738203"/>
              <a:gd name="connsiteX5738" fmla="*/ 540957 w 6634280"/>
              <a:gd name="connsiteY5738" fmla="*/ 1026996 h 1738203"/>
              <a:gd name="connsiteX5739" fmla="*/ 538212 w 6634280"/>
              <a:gd name="connsiteY5739" fmla="*/ 1026996 h 1738203"/>
              <a:gd name="connsiteX5740" fmla="*/ 538212 w 6634280"/>
              <a:gd name="connsiteY5740" fmla="*/ 1032488 h 1738203"/>
              <a:gd name="connsiteX5741" fmla="*/ 513498 w 6634280"/>
              <a:gd name="connsiteY5741" fmla="*/ 1035234 h 1738203"/>
              <a:gd name="connsiteX5742" fmla="*/ 508005 w 6634280"/>
              <a:gd name="connsiteY5742" fmla="*/ 1035234 h 1738203"/>
              <a:gd name="connsiteX5743" fmla="*/ 502514 w 6634280"/>
              <a:gd name="connsiteY5743" fmla="*/ 1032488 h 1738203"/>
              <a:gd name="connsiteX5744" fmla="*/ 502514 w 6634280"/>
              <a:gd name="connsiteY5744" fmla="*/ 1035234 h 1738203"/>
              <a:gd name="connsiteX5745" fmla="*/ 505260 w 6634280"/>
              <a:gd name="connsiteY5745" fmla="*/ 1035234 h 1738203"/>
              <a:gd name="connsiteX5746" fmla="*/ 477800 w 6634280"/>
              <a:gd name="connsiteY5746" fmla="*/ 1040726 h 1738203"/>
              <a:gd name="connsiteX5747" fmla="*/ 469562 w 6634280"/>
              <a:gd name="connsiteY5747" fmla="*/ 1037980 h 1738203"/>
              <a:gd name="connsiteX5748" fmla="*/ 461324 w 6634280"/>
              <a:gd name="connsiteY5748" fmla="*/ 1040726 h 1738203"/>
              <a:gd name="connsiteX5749" fmla="*/ 461324 w 6634280"/>
              <a:gd name="connsiteY5749" fmla="*/ 1037980 h 1738203"/>
              <a:gd name="connsiteX5750" fmla="*/ 458578 w 6634280"/>
              <a:gd name="connsiteY5750" fmla="*/ 1035234 h 1738203"/>
              <a:gd name="connsiteX5751" fmla="*/ 469562 w 6634280"/>
              <a:gd name="connsiteY5751" fmla="*/ 1035234 h 1738203"/>
              <a:gd name="connsiteX5752" fmla="*/ 469562 w 6634280"/>
              <a:gd name="connsiteY5752" fmla="*/ 1029742 h 1738203"/>
              <a:gd name="connsiteX5753" fmla="*/ 464070 w 6634280"/>
              <a:gd name="connsiteY5753" fmla="*/ 1029742 h 1738203"/>
              <a:gd name="connsiteX5754" fmla="*/ 461324 w 6634280"/>
              <a:gd name="connsiteY5754" fmla="*/ 1029742 h 1738203"/>
              <a:gd name="connsiteX5755" fmla="*/ 458578 w 6634280"/>
              <a:gd name="connsiteY5755" fmla="*/ 1032488 h 1738203"/>
              <a:gd name="connsiteX5756" fmla="*/ 455832 w 6634280"/>
              <a:gd name="connsiteY5756" fmla="*/ 1032488 h 1738203"/>
              <a:gd name="connsiteX5757" fmla="*/ 453086 w 6634280"/>
              <a:gd name="connsiteY5757" fmla="*/ 1037980 h 1738203"/>
              <a:gd name="connsiteX5758" fmla="*/ 447594 w 6634280"/>
              <a:gd name="connsiteY5758" fmla="*/ 1037980 h 1738203"/>
              <a:gd name="connsiteX5759" fmla="*/ 447594 w 6634280"/>
              <a:gd name="connsiteY5759" fmla="*/ 1043472 h 1738203"/>
              <a:gd name="connsiteX5760" fmla="*/ 439356 w 6634280"/>
              <a:gd name="connsiteY5760" fmla="*/ 1043472 h 1738203"/>
              <a:gd name="connsiteX5761" fmla="*/ 439356 w 6634280"/>
              <a:gd name="connsiteY5761" fmla="*/ 1037980 h 1738203"/>
              <a:gd name="connsiteX5762" fmla="*/ 433864 w 6634280"/>
              <a:gd name="connsiteY5762" fmla="*/ 1037980 h 1738203"/>
              <a:gd name="connsiteX5763" fmla="*/ 428372 w 6634280"/>
              <a:gd name="connsiteY5763" fmla="*/ 1035234 h 1738203"/>
              <a:gd name="connsiteX5764" fmla="*/ 422880 w 6634280"/>
              <a:gd name="connsiteY5764" fmla="*/ 1035234 h 1738203"/>
              <a:gd name="connsiteX5765" fmla="*/ 420134 w 6634280"/>
              <a:gd name="connsiteY5765" fmla="*/ 1037980 h 1738203"/>
              <a:gd name="connsiteX5766" fmla="*/ 420134 w 6634280"/>
              <a:gd name="connsiteY5766" fmla="*/ 1035234 h 1738203"/>
              <a:gd name="connsiteX5767" fmla="*/ 420134 w 6634280"/>
              <a:gd name="connsiteY5767" fmla="*/ 1032488 h 1738203"/>
              <a:gd name="connsiteX5768" fmla="*/ 414642 w 6634280"/>
              <a:gd name="connsiteY5768" fmla="*/ 1029742 h 1738203"/>
              <a:gd name="connsiteX5769" fmla="*/ 406404 w 6634280"/>
              <a:gd name="connsiteY5769" fmla="*/ 1029742 h 1738203"/>
              <a:gd name="connsiteX5770" fmla="*/ 400913 w 6634280"/>
              <a:gd name="connsiteY5770" fmla="*/ 1026996 h 1738203"/>
              <a:gd name="connsiteX5771" fmla="*/ 392675 w 6634280"/>
              <a:gd name="connsiteY5771" fmla="*/ 1032488 h 1738203"/>
              <a:gd name="connsiteX5772" fmla="*/ 387183 w 6634280"/>
              <a:gd name="connsiteY5772" fmla="*/ 1032488 h 1738203"/>
              <a:gd name="connsiteX5773" fmla="*/ 381691 w 6634280"/>
              <a:gd name="connsiteY5773" fmla="*/ 1032488 h 1738203"/>
              <a:gd name="connsiteX5774" fmla="*/ 381691 w 6634280"/>
              <a:gd name="connsiteY5774" fmla="*/ 1043472 h 1738203"/>
              <a:gd name="connsiteX5775" fmla="*/ 384437 w 6634280"/>
              <a:gd name="connsiteY5775" fmla="*/ 1040726 h 1738203"/>
              <a:gd name="connsiteX5776" fmla="*/ 384437 w 6634280"/>
              <a:gd name="connsiteY5776" fmla="*/ 1037980 h 1738203"/>
              <a:gd name="connsiteX5777" fmla="*/ 387183 w 6634280"/>
              <a:gd name="connsiteY5777" fmla="*/ 1035234 h 1738203"/>
              <a:gd name="connsiteX5778" fmla="*/ 389929 w 6634280"/>
              <a:gd name="connsiteY5778" fmla="*/ 1037980 h 1738203"/>
              <a:gd name="connsiteX5779" fmla="*/ 392675 w 6634280"/>
              <a:gd name="connsiteY5779" fmla="*/ 1037980 h 1738203"/>
              <a:gd name="connsiteX5780" fmla="*/ 398167 w 6634280"/>
              <a:gd name="connsiteY5780" fmla="*/ 1035234 h 1738203"/>
              <a:gd name="connsiteX5781" fmla="*/ 395421 w 6634280"/>
              <a:gd name="connsiteY5781" fmla="*/ 1040726 h 1738203"/>
              <a:gd name="connsiteX5782" fmla="*/ 395421 w 6634280"/>
              <a:gd name="connsiteY5782" fmla="*/ 1043472 h 1738203"/>
              <a:gd name="connsiteX5783" fmla="*/ 392675 w 6634280"/>
              <a:gd name="connsiteY5783" fmla="*/ 1046218 h 1738203"/>
              <a:gd name="connsiteX5784" fmla="*/ 389929 w 6634280"/>
              <a:gd name="connsiteY5784" fmla="*/ 1048964 h 1738203"/>
              <a:gd name="connsiteX5785" fmla="*/ 387183 w 6634280"/>
              <a:gd name="connsiteY5785" fmla="*/ 1048964 h 1738203"/>
              <a:gd name="connsiteX5786" fmla="*/ 384437 w 6634280"/>
              <a:gd name="connsiteY5786" fmla="*/ 1046218 h 1738203"/>
              <a:gd name="connsiteX5787" fmla="*/ 381691 w 6634280"/>
              <a:gd name="connsiteY5787" fmla="*/ 1046218 h 1738203"/>
              <a:gd name="connsiteX5788" fmla="*/ 381691 w 6634280"/>
              <a:gd name="connsiteY5788" fmla="*/ 1048964 h 1738203"/>
              <a:gd name="connsiteX5789" fmla="*/ 378945 w 6634280"/>
              <a:gd name="connsiteY5789" fmla="*/ 1051710 h 1738203"/>
              <a:gd name="connsiteX5790" fmla="*/ 376199 w 6634280"/>
              <a:gd name="connsiteY5790" fmla="*/ 1051710 h 1738203"/>
              <a:gd name="connsiteX5791" fmla="*/ 370707 w 6634280"/>
              <a:gd name="connsiteY5791" fmla="*/ 1048964 h 1738203"/>
              <a:gd name="connsiteX5792" fmla="*/ 370707 w 6634280"/>
              <a:gd name="connsiteY5792" fmla="*/ 1051710 h 1738203"/>
              <a:gd name="connsiteX5793" fmla="*/ 60411 w 6634280"/>
              <a:gd name="connsiteY5793" fmla="*/ 1087407 h 1738203"/>
              <a:gd name="connsiteX5794" fmla="*/ 63157 w 6634280"/>
              <a:gd name="connsiteY5794" fmla="*/ 1084661 h 1738203"/>
              <a:gd name="connsiteX5795" fmla="*/ 68650 w 6634280"/>
              <a:gd name="connsiteY5795" fmla="*/ 1084661 h 1738203"/>
              <a:gd name="connsiteX5796" fmla="*/ 74141 w 6634280"/>
              <a:gd name="connsiteY5796" fmla="*/ 1081915 h 1738203"/>
              <a:gd name="connsiteX5797" fmla="*/ 85125 w 6634280"/>
              <a:gd name="connsiteY5797" fmla="*/ 1076423 h 1738203"/>
              <a:gd name="connsiteX5798" fmla="*/ 85125 w 6634280"/>
              <a:gd name="connsiteY5798" fmla="*/ 1068185 h 1738203"/>
              <a:gd name="connsiteX5799" fmla="*/ 87871 w 6634280"/>
              <a:gd name="connsiteY5799" fmla="*/ 1062693 h 1738203"/>
              <a:gd name="connsiteX5800" fmla="*/ 85125 w 6634280"/>
              <a:gd name="connsiteY5800" fmla="*/ 1057201 h 1738203"/>
              <a:gd name="connsiteX5801" fmla="*/ 79633 w 6634280"/>
              <a:gd name="connsiteY5801" fmla="*/ 1054455 h 1738203"/>
              <a:gd name="connsiteX5802" fmla="*/ 76887 w 6634280"/>
              <a:gd name="connsiteY5802" fmla="*/ 1046218 h 1738203"/>
              <a:gd name="connsiteX5803" fmla="*/ 68650 w 6634280"/>
              <a:gd name="connsiteY5803" fmla="*/ 1040726 h 1738203"/>
              <a:gd name="connsiteX5804" fmla="*/ 60411 w 6634280"/>
              <a:gd name="connsiteY5804" fmla="*/ 1035234 h 1738203"/>
              <a:gd name="connsiteX5805" fmla="*/ 54920 w 6634280"/>
              <a:gd name="connsiteY5805" fmla="*/ 1029742 h 1738203"/>
              <a:gd name="connsiteX5806" fmla="*/ 112585 w 6634280"/>
              <a:gd name="connsiteY5806" fmla="*/ 958346 h 1738203"/>
              <a:gd name="connsiteX5807" fmla="*/ 118077 w 6634280"/>
              <a:gd name="connsiteY5807" fmla="*/ 958346 h 1738203"/>
              <a:gd name="connsiteX5808" fmla="*/ 115331 w 6634280"/>
              <a:gd name="connsiteY5808" fmla="*/ 952854 h 1738203"/>
              <a:gd name="connsiteX5809" fmla="*/ 266360 w 6634280"/>
              <a:gd name="connsiteY5809" fmla="*/ 771620 h 1738203"/>
              <a:gd name="connsiteX5810" fmla="*/ 282836 w 6634280"/>
              <a:gd name="connsiteY5810" fmla="*/ 771620 h 1738203"/>
              <a:gd name="connsiteX5811" fmla="*/ 296565 w 6634280"/>
              <a:gd name="connsiteY5811" fmla="*/ 768874 h 1738203"/>
              <a:gd name="connsiteX5812" fmla="*/ 313041 w 6634280"/>
              <a:gd name="connsiteY5812" fmla="*/ 766128 h 1738203"/>
              <a:gd name="connsiteX5813" fmla="*/ 329517 w 6634280"/>
              <a:gd name="connsiteY5813" fmla="*/ 760636 h 1738203"/>
              <a:gd name="connsiteX5814" fmla="*/ 356977 w 6634280"/>
              <a:gd name="connsiteY5814" fmla="*/ 746906 h 1738203"/>
              <a:gd name="connsiteX5815" fmla="*/ 381691 w 6634280"/>
              <a:gd name="connsiteY5815" fmla="*/ 730430 h 1738203"/>
              <a:gd name="connsiteX5816" fmla="*/ 370707 w 6634280"/>
              <a:gd name="connsiteY5816" fmla="*/ 730430 h 1738203"/>
              <a:gd name="connsiteX5817" fmla="*/ 362469 w 6634280"/>
              <a:gd name="connsiteY5817" fmla="*/ 730430 h 1738203"/>
              <a:gd name="connsiteX5818" fmla="*/ 343247 w 6634280"/>
              <a:gd name="connsiteY5818" fmla="*/ 733176 h 1738203"/>
              <a:gd name="connsiteX5819" fmla="*/ 329517 w 6634280"/>
              <a:gd name="connsiteY5819" fmla="*/ 738668 h 1738203"/>
              <a:gd name="connsiteX5820" fmla="*/ 315787 w 6634280"/>
              <a:gd name="connsiteY5820" fmla="*/ 741414 h 1738203"/>
              <a:gd name="connsiteX5821" fmla="*/ 307549 w 6634280"/>
              <a:gd name="connsiteY5821" fmla="*/ 738668 h 1738203"/>
              <a:gd name="connsiteX5822" fmla="*/ 304803 w 6634280"/>
              <a:gd name="connsiteY5822" fmla="*/ 735922 h 1738203"/>
              <a:gd name="connsiteX5823" fmla="*/ 299311 w 6634280"/>
              <a:gd name="connsiteY5823" fmla="*/ 733176 h 1738203"/>
              <a:gd name="connsiteX5824" fmla="*/ 293820 w 6634280"/>
              <a:gd name="connsiteY5824" fmla="*/ 733176 h 1738203"/>
              <a:gd name="connsiteX5825" fmla="*/ 291074 w 6634280"/>
              <a:gd name="connsiteY5825" fmla="*/ 735922 h 1738203"/>
              <a:gd name="connsiteX5826" fmla="*/ 90617 w 6634280"/>
              <a:gd name="connsiteY5826" fmla="*/ 535465 h 1738203"/>
              <a:gd name="connsiteX5827" fmla="*/ 112585 w 6634280"/>
              <a:gd name="connsiteY5827" fmla="*/ 527228 h 1738203"/>
              <a:gd name="connsiteX5828" fmla="*/ 123569 w 6634280"/>
              <a:gd name="connsiteY5828" fmla="*/ 518990 h 1738203"/>
              <a:gd name="connsiteX5829" fmla="*/ 131807 w 6634280"/>
              <a:gd name="connsiteY5829" fmla="*/ 510752 h 1738203"/>
              <a:gd name="connsiteX5830" fmla="*/ 101601 w 6634280"/>
              <a:gd name="connsiteY5830" fmla="*/ 505260 h 1738203"/>
              <a:gd name="connsiteX5831" fmla="*/ 93363 w 6634280"/>
              <a:gd name="connsiteY5831" fmla="*/ 505260 h 1738203"/>
              <a:gd name="connsiteX5832" fmla="*/ 85125 w 6634280"/>
              <a:gd name="connsiteY5832" fmla="*/ 505260 h 1738203"/>
              <a:gd name="connsiteX5833" fmla="*/ 76887 w 6634280"/>
              <a:gd name="connsiteY5833" fmla="*/ 508006 h 1738203"/>
              <a:gd name="connsiteX5834" fmla="*/ 68650 w 6634280"/>
              <a:gd name="connsiteY5834" fmla="*/ 513498 h 1738203"/>
              <a:gd name="connsiteX5835" fmla="*/ 68650 w 6634280"/>
              <a:gd name="connsiteY5835" fmla="*/ 516244 h 1738203"/>
              <a:gd name="connsiteX5836" fmla="*/ 63157 w 6634280"/>
              <a:gd name="connsiteY5836" fmla="*/ 510752 h 1738203"/>
              <a:gd name="connsiteX5837" fmla="*/ 65904 w 6634280"/>
              <a:gd name="connsiteY5837" fmla="*/ 510752 h 1738203"/>
              <a:gd name="connsiteX5838" fmla="*/ 63157 w 6634280"/>
              <a:gd name="connsiteY5838" fmla="*/ 502514 h 1738203"/>
              <a:gd name="connsiteX5839" fmla="*/ 60411 w 6634280"/>
              <a:gd name="connsiteY5839" fmla="*/ 499768 h 1738203"/>
              <a:gd name="connsiteX5840" fmla="*/ 57665 w 6634280"/>
              <a:gd name="connsiteY5840" fmla="*/ 499768 h 1738203"/>
              <a:gd name="connsiteX5841" fmla="*/ 54920 w 6634280"/>
              <a:gd name="connsiteY5841" fmla="*/ 502514 h 1738203"/>
              <a:gd name="connsiteX5842" fmla="*/ 46682 w 6634280"/>
              <a:gd name="connsiteY5842" fmla="*/ 494276 h 1738203"/>
              <a:gd name="connsiteX5843" fmla="*/ 60411 w 6634280"/>
              <a:gd name="connsiteY5843" fmla="*/ 491530 h 1738203"/>
              <a:gd name="connsiteX5844" fmla="*/ 71395 w 6634280"/>
              <a:gd name="connsiteY5844" fmla="*/ 488784 h 1738203"/>
              <a:gd name="connsiteX5845" fmla="*/ 87871 w 6634280"/>
              <a:gd name="connsiteY5845" fmla="*/ 480546 h 1738203"/>
              <a:gd name="connsiteX5846" fmla="*/ 96109 w 6634280"/>
              <a:gd name="connsiteY5846" fmla="*/ 475054 h 1738203"/>
              <a:gd name="connsiteX5847" fmla="*/ 104347 w 6634280"/>
              <a:gd name="connsiteY5847" fmla="*/ 472308 h 1738203"/>
              <a:gd name="connsiteX5848" fmla="*/ 109839 w 6634280"/>
              <a:gd name="connsiteY5848" fmla="*/ 472308 h 1738203"/>
              <a:gd name="connsiteX5849" fmla="*/ 115331 w 6634280"/>
              <a:gd name="connsiteY5849" fmla="*/ 477800 h 1738203"/>
              <a:gd name="connsiteX5850" fmla="*/ 118077 w 6634280"/>
              <a:gd name="connsiteY5850" fmla="*/ 483292 h 1738203"/>
              <a:gd name="connsiteX5851" fmla="*/ 118077 w 6634280"/>
              <a:gd name="connsiteY5851" fmla="*/ 488784 h 1738203"/>
              <a:gd name="connsiteX5852" fmla="*/ 118077 w 6634280"/>
              <a:gd name="connsiteY5852" fmla="*/ 494276 h 1738203"/>
              <a:gd name="connsiteX5853" fmla="*/ 120823 w 6634280"/>
              <a:gd name="connsiteY5853" fmla="*/ 499768 h 1738203"/>
              <a:gd name="connsiteX5854" fmla="*/ 123569 w 6634280"/>
              <a:gd name="connsiteY5854" fmla="*/ 499768 h 1738203"/>
              <a:gd name="connsiteX5855" fmla="*/ 129061 w 6634280"/>
              <a:gd name="connsiteY5855" fmla="*/ 499768 h 1738203"/>
              <a:gd name="connsiteX5856" fmla="*/ 131807 w 6634280"/>
              <a:gd name="connsiteY5856" fmla="*/ 497022 h 1738203"/>
              <a:gd name="connsiteX5857" fmla="*/ 134553 w 6634280"/>
              <a:gd name="connsiteY5857" fmla="*/ 499768 h 1738203"/>
              <a:gd name="connsiteX5858" fmla="*/ 137299 w 6634280"/>
              <a:gd name="connsiteY5858" fmla="*/ 505260 h 1738203"/>
              <a:gd name="connsiteX5859" fmla="*/ 140045 w 6634280"/>
              <a:gd name="connsiteY5859" fmla="*/ 513498 h 1738203"/>
              <a:gd name="connsiteX5860" fmla="*/ 142791 w 6634280"/>
              <a:gd name="connsiteY5860" fmla="*/ 521736 h 1738203"/>
              <a:gd name="connsiteX5861" fmla="*/ 148283 w 6634280"/>
              <a:gd name="connsiteY5861" fmla="*/ 527228 h 1738203"/>
              <a:gd name="connsiteX5862" fmla="*/ 153775 w 6634280"/>
              <a:gd name="connsiteY5862" fmla="*/ 529974 h 1738203"/>
              <a:gd name="connsiteX5863" fmla="*/ 153775 w 6634280"/>
              <a:gd name="connsiteY5863" fmla="*/ 521736 h 1738203"/>
              <a:gd name="connsiteX5864" fmla="*/ 156521 w 6634280"/>
              <a:gd name="connsiteY5864" fmla="*/ 518990 h 1738203"/>
              <a:gd name="connsiteX5865" fmla="*/ 151029 w 6634280"/>
              <a:gd name="connsiteY5865" fmla="*/ 513498 h 1738203"/>
              <a:gd name="connsiteX5866" fmla="*/ 151029 w 6634280"/>
              <a:gd name="connsiteY5866" fmla="*/ 505260 h 1738203"/>
              <a:gd name="connsiteX5867" fmla="*/ 153775 w 6634280"/>
              <a:gd name="connsiteY5867" fmla="*/ 502514 h 1738203"/>
              <a:gd name="connsiteX5868" fmla="*/ 159267 w 6634280"/>
              <a:gd name="connsiteY5868" fmla="*/ 497022 h 1738203"/>
              <a:gd name="connsiteX5869" fmla="*/ 170251 w 6634280"/>
              <a:gd name="connsiteY5869" fmla="*/ 494276 h 1738203"/>
              <a:gd name="connsiteX5870" fmla="*/ 178488 w 6634280"/>
              <a:gd name="connsiteY5870" fmla="*/ 488784 h 1738203"/>
              <a:gd name="connsiteX5871" fmla="*/ 175743 w 6634280"/>
              <a:gd name="connsiteY5871" fmla="*/ 488784 h 1738203"/>
              <a:gd name="connsiteX5872" fmla="*/ 172997 w 6634280"/>
              <a:gd name="connsiteY5872" fmla="*/ 483292 h 1738203"/>
              <a:gd name="connsiteX5873" fmla="*/ 170251 w 6634280"/>
              <a:gd name="connsiteY5873" fmla="*/ 480546 h 1738203"/>
              <a:gd name="connsiteX5874" fmla="*/ 167505 w 6634280"/>
              <a:gd name="connsiteY5874" fmla="*/ 475054 h 1738203"/>
              <a:gd name="connsiteX5875" fmla="*/ 172997 w 6634280"/>
              <a:gd name="connsiteY5875" fmla="*/ 469562 h 1738203"/>
              <a:gd name="connsiteX5876" fmla="*/ 181234 w 6634280"/>
              <a:gd name="connsiteY5876" fmla="*/ 461324 h 1738203"/>
              <a:gd name="connsiteX5877" fmla="*/ 194964 w 6634280"/>
              <a:gd name="connsiteY5877" fmla="*/ 455832 h 1738203"/>
              <a:gd name="connsiteX5878" fmla="*/ 208694 w 6634280"/>
              <a:gd name="connsiteY5878" fmla="*/ 453086 h 1738203"/>
              <a:gd name="connsiteX5879" fmla="*/ 222424 w 6634280"/>
              <a:gd name="connsiteY5879" fmla="*/ 453086 h 1738203"/>
              <a:gd name="connsiteX5880" fmla="*/ 230662 w 6634280"/>
              <a:gd name="connsiteY5880" fmla="*/ 455832 h 1738203"/>
              <a:gd name="connsiteX5881" fmla="*/ 236154 w 6634280"/>
              <a:gd name="connsiteY5881" fmla="*/ 458578 h 1738203"/>
              <a:gd name="connsiteX5882" fmla="*/ 238900 w 6634280"/>
              <a:gd name="connsiteY5882" fmla="*/ 461324 h 1738203"/>
              <a:gd name="connsiteX5883" fmla="*/ 238900 w 6634280"/>
              <a:gd name="connsiteY5883" fmla="*/ 466816 h 1738203"/>
              <a:gd name="connsiteX5884" fmla="*/ 238900 w 6634280"/>
              <a:gd name="connsiteY5884" fmla="*/ 472308 h 1738203"/>
              <a:gd name="connsiteX5885" fmla="*/ 238900 w 6634280"/>
              <a:gd name="connsiteY5885" fmla="*/ 477800 h 1738203"/>
              <a:gd name="connsiteX5886" fmla="*/ 241646 w 6634280"/>
              <a:gd name="connsiteY5886" fmla="*/ 480546 h 1738203"/>
              <a:gd name="connsiteX5887" fmla="*/ 249884 w 6634280"/>
              <a:gd name="connsiteY5887" fmla="*/ 480546 h 1738203"/>
              <a:gd name="connsiteX5888" fmla="*/ 263614 w 6634280"/>
              <a:gd name="connsiteY5888" fmla="*/ 480546 h 1738203"/>
              <a:gd name="connsiteX5889" fmla="*/ 277344 w 6634280"/>
              <a:gd name="connsiteY5889" fmla="*/ 480546 h 1738203"/>
              <a:gd name="connsiteX5890" fmla="*/ 271852 w 6634280"/>
              <a:gd name="connsiteY5890" fmla="*/ 464070 h 1738203"/>
              <a:gd name="connsiteX5891" fmla="*/ 266360 w 6634280"/>
              <a:gd name="connsiteY5891" fmla="*/ 450340 h 1738203"/>
              <a:gd name="connsiteX5892" fmla="*/ 260868 w 6634280"/>
              <a:gd name="connsiteY5892" fmla="*/ 433864 h 1738203"/>
              <a:gd name="connsiteX5893" fmla="*/ 255376 w 6634280"/>
              <a:gd name="connsiteY5893" fmla="*/ 422880 h 1738203"/>
              <a:gd name="connsiteX5894" fmla="*/ 848507 w 6634280"/>
              <a:gd name="connsiteY5894" fmla="*/ 359723 h 1738203"/>
              <a:gd name="connsiteX5895" fmla="*/ 873221 w 6634280"/>
              <a:gd name="connsiteY5895" fmla="*/ 356977 h 1738203"/>
              <a:gd name="connsiteX5896" fmla="*/ 892443 w 6634280"/>
              <a:gd name="connsiteY5896" fmla="*/ 373453 h 1738203"/>
              <a:gd name="connsiteX5897" fmla="*/ 903426 w 6634280"/>
              <a:gd name="connsiteY5897" fmla="*/ 381691 h 1738203"/>
              <a:gd name="connsiteX5898" fmla="*/ 911664 w 6634280"/>
              <a:gd name="connsiteY5898" fmla="*/ 384437 h 1738203"/>
              <a:gd name="connsiteX5899" fmla="*/ 917156 w 6634280"/>
              <a:gd name="connsiteY5899" fmla="*/ 384437 h 1738203"/>
              <a:gd name="connsiteX5900" fmla="*/ 922648 w 6634280"/>
              <a:gd name="connsiteY5900" fmla="*/ 384437 h 1738203"/>
              <a:gd name="connsiteX5901" fmla="*/ 933632 w 6634280"/>
              <a:gd name="connsiteY5901" fmla="*/ 378945 h 1738203"/>
              <a:gd name="connsiteX5902" fmla="*/ 941870 w 6634280"/>
              <a:gd name="connsiteY5902" fmla="*/ 376199 h 1738203"/>
              <a:gd name="connsiteX5903" fmla="*/ 947362 w 6634280"/>
              <a:gd name="connsiteY5903" fmla="*/ 373453 h 1738203"/>
              <a:gd name="connsiteX5904" fmla="*/ 950108 w 6634280"/>
              <a:gd name="connsiteY5904" fmla="*/ 376199 h 1738203"/>
              <a:gd name="connsiteX5905" fmla="*/ 952854 w 6634280"/>
              <a:gd name="connsiteY5905" fmla="*/ 376199 h 1738203"/>
              <a:gd name="connsiteX5906" fmla="*/ 952854 w 6634280"/>
              <a:gd name="connsiteY5906" fmla="*/ 378945 h 1738203"/>
              <a:gd name="connsiteX5907" fmla="*/ 952854 w 6634280"/>
              <a:gd name="connsiteY5907" fmla="*/ 384437 h 1738203"/>
              <a:gd name="connsiteX5908" fmla="*/ 952854 w 6634280"/>
              <a:gd name="connsiteY5908" fmla="*/ 389929 h 1738203"/>
              <a:gd name="connsiteX5909" fmla="*/ 958346 w 6634280"/>
              <a:gd name="connsiteY5909" fmla="*/ 392675 h 1738203"/>
              <a:gd name="connsiteX5910" fmla="*/ 980314 w 6634280"/>
              <a:gd name="connsiteY5910" fmla="*/ 392675 h 1738203"/>
              <a:gd name="connsiteX5911" fmla="*/ 1005028 w 6634280"/>
              <a:gd name="connsiteY5911" fmla="*/ 389929 h 1738203"/>
              <a:gd name="connsiteX5912" fmla="*/ 1059948 w 6634280"/>
              <a:gd name="connsiteY5912" fmla="*/ 381691 h 1738203"/>
              <a:gd name="connsiteX5913" fmla="*/ 1087407 w 6634280"/>
              <a:gd name="connsiteY5913" fmla="*/ 376199 h 1738203"/>
              <a:gd name="connsiteX5914" fmla="*/ 1112121 w 6634280"/>
              <a:gd name="connsiteY5914" fmla="*/ 367961 h 1738203"/>
              <a:gd name="connsiteX5915" fmla="*/ 1131343 w 6634280"/>
              <a:gd name="connsiteY5915" fmla="*/ 359723 h 1738203"/>
              <a:gd name="connsiteX5916" fmla="*/ 1145073 w 6634280"/>
              <a:gd name="connsiteY5916" fmla="*/ 348739 h 1738203"/>
              <a:gd name="connsiteX5917" fmla="*/ 1153311 w 6634280"/>
              <a:gd name="connsiteY5917" fmla="*/ 345993 h 1738203"/>
              <a:gd name="connsiteX5918" fmla="*/ 1158803 w 6634280"/>
              <a:gd name="connsiteY5918" fmla="*/ 348739 h 1738203"/>
              <a:gd name="connsiteX5919" fmla="*/ 1164296 w 6634280"/>
              <a:gd name="connsiteY5919" fmla="*/ 351485 h 1738203"/>
              <a:gd name="connsiteX5920" fmla="*/ 1172532 w 6634280"/>
              <a:gd name="connsiteY5920" fmla="*/ 354231 h 1738203"/>
              <a:gd name="connsiteX5921" fmla="*/ 1175278 w 6634280"/>
              <a:gd name="connsiteY5921" fmla="*/ 356977 h 1738203"/>
              <a:gd name="connsiteX5922" fmla="*/ 1180772 w 6634280"/>
              <a:gd name="connsiteY5922" fmla="*/ 359723 h 1738203"/>
              <a:gd name="connsiteX5923" fmla="*/ 1180772 w 6634280"/>
              <a:gd name="connsiteY5923" fmla="*/ 351485 h 1738203"/>
              <a:gd name="connsiteX5924" fmla="*/ 1178025 w 6634280"/>
              <a:gd name="connsiteY5924" fmla="*/ 351485 h 1738203"/>
              <a:gd name="connsiteX5925" fmla="*/ 1194500 w 6634280"/>
              <a:gd name="connsiteY5925" fmla="*/ 345993 h 1738203"/>
              <a:gd name="connsiteX5926" fmla="*/ 1213722 w 6634280"/>
              <a:gd name="connsiteY5926" fmla="*/ 337755 h 1738203"/>
              <a:gd name="connsiteX5927" fmla="*/ 1249202 w 6634280"/>
              <a:gd name="connsiteY5927" fmla="*/ 318650 h 1738203"/>
              <a:gd name="connsiteX5928" fmla="*/ 1276880 w 6634280"/>
              <a:gd name="connsiteY5928" fmla="*/ 315787 h 1738203"/>
              <a:gd name="connsiteX5929" fmla="*/ 1271389 w 6634280"/>
              <a:gd name="connsiteY5929" fmla="*/ 321279 h 1738203"/>
              <a:gd name="connsiteX5930" fmla="*/ 1271389 w 6634280"/>
              <a:gd name="connsiteY5930" fmla="*/ 332263 h 1738203"/>
              <a:gd name="connsiteX5931" fmla="*/ 1282371 w 6634280"/>
              <a:gd name="connsiteY5931" fmla="*/ 335009 h 1738203"/>
              <a:gd name="connsiteX5932" fmla="*/ 1296101 w 6634280"/>
              <a:gd name="connsiteY5932" fmla="*/ 337755 h 1738203"/>
              <a:gd name="connsiteX5933" fmla="*/ 1323562 w 6634280"/>
              <a:gd name="connsiteY5933" fmla="*/ 337755 h 1738203"/>
              <a:gd name="connsiteX5934" fmla="*/ 1337290 w 6634280"/>
              <a:gd name="connsiteY5934" fmla="*/ 337755 h 1738203"/>
              <a:gd name="connsiteX5935" fmla="*/ 1351020 w 6634280"/>
              <a:gd name="connsiteY5935" fmla="*/ 340501 h 1738203"/>
              <a:gd name="connsiteX5936" fmla="*/ 1362005 w 6634280"/>
              <a:gd name="connsiteY5936" fmla="*/ 345993 h 1738203"/>
              <a:gd name="connsiteX5937" fmla="*/ 1372988 w 6634280"/>
              <a:gd name="connsiteY5937" fmla="*/ 354231 h 1738203"/>
              <a:gd name="connsiteX5938" fmla="*/ 1367496 w 6634280"/>
              <a:gd name="connsiteY5938" fmla="*/ 354231 h 1738203"/>
              <a:gd name="connsiteX5939" fmla="*/ 1370242 w 6634280"/>
              <a:gd name="connsiteY5939" fmla="*/ 362469 h 1738203"/>
              <a:gd name="connsiteX5940" fmla="*/ 1375736 w 6634280"/>
              <a:gd name="connsiteY5940" fmla="*/ 365215 h 1738203"/>
              <a:gd name="connsiteX5941" fmla="*/ 1378481 w 6634280"/>
              <a:gd name="connsiteY5941" fmla="*/ 370707 h 1738203"/>
              <a:gd name="connsiteX5942" fmla="*/ 1372988 w 6634280"/>
              <a:gd name="connsiteY5942" fmla="*/ 367961 h 1738203"/>
              <a:gd name="connsiteX5943" fmla="*/ 1375736 w 6634280"/>
              <a:gd name="connsiteY5943" fmla="*/ 373453 h 1738203"/>
              <a:gd name="connsiteX5944" fmla="*/ 1378481 w 6634280"/>
              <a:gd name="connsiteY5944" fmla="*/ 376199 h 1738203"/>
              <a:gd name="connsiteX5945" fmla="*/ 1389464 w 6634280"/>
              <a:gd name="connsiteY5945" fmla="*/ 370707 h 1738203"/>
              <a:gd name="connsiteX5946" fmla="*/ 1392210 w 6634280"/>
              <a:gd name="connsiteY5946" fmla="*/ 365215 h 1738203"/>
              <a:gd name="connsiteX5947" fmla="*/ 1394958 w 6634280"/>
              <a:gd name="connsiteY5947" fmla="*/ 359723 h 1738203"/>
              <a:gd name="connsiteX5948" fmla="*/ 1400448 w 6634280"/>
              <a:gd name="connsiteY5948" fmla="*/ 354231 h 1738203"/>
              <a:gd name="connsiteX5949" fmla="*/ 1405940 w 6634280"/>
              <a:gd name="connsiteY5949" fmla="*/ 354231 h 1738203"/>
              <a:gd name="connsiteX5950" fmla="*/ 1408686 w 6634280"/>
              <a:gd name="connsiteY5950" fmla="*/ 354231 h 1738203"/>
              <a:gd name="connsiteX5951" fmla="*/ 1416924 w 6634280"/>
              <a:gd name="connsiteY5951" fmla="*/ 345993 h 1738203"/>
              <a:gd name="connsiteX5952" fmla="*/ 1436146 w 6634280"/>
              <a:gd name="connsiteY5952" fmla="*/ 343247 h 1738203"/>
              <a:gd name="connsiteX5953" fmla="*/ 1436146 w 6634280"/>
              <a:gd name="connsiteY5953" fmla="*/ 345993 h 1738203"/>
              <a:gd name="connsiteX5954" fmla="*/ 1433400 w 6634280"/>
              <a:gd name="connsiteY5954" fmla="*/ 345993 h 1738203"/>
              <a:gd name="connsiteX5955" fmla="*/ 1433400 w 6634280"/>
              <a:gd name="connsiteY5955" fmla="*/ 348739 h 1738203"/>
              <a:gd name="connsiteX5956" fmla="*/ 1433400 w 6634280"/>
              <a:gd name="connsiteY5956" fmla="*/ 351485 h 1738203"/>
              <a:gd name="connsiteX5957" fmla="*/ 1436146 w 6634280"/>
              <a:gd name="connsiteY5957" fmla="*/ 351485 h 1738203"/>
              <a:gd name="connsiteX5958" fmla="*/ 1441637 w 6634280"/>
              <a:gd name="connsiteY5958" fmla="*/ 348739 h 1738203"/>
              <a:gd name="connsiteX5959" fmla="*/ 1447130 w 6634280"/>
              <a:gd name="connsiteY5959" fmla="*/ 343247 h 1738203"/>
              <a:gd name="connsiteX5960" fmla="*/ 1449877 w 6634280"/>
              <a:gd name="connsiteY5960" fmla="*/ 343247 h 1738203"/>
              <a:gd name="connsiteX5961" fmla="*/ 1455368 w 6634280"/>
              <a:gd name="connsiteY5961" fmla="*/ 345993 h 1738203"/>
              <a:gd name="connsiteX5962" fmla="*/ 1460859 w 6634280"/>
              <a:gd name="connsiteY5962" fmla="*/ 345993 h 1738203"/>
              <a:gd name="connsiteX5963" fmla="*/ 1460859 w 6634280"/>
              <a:gd name="connsiteY5963" fmla="*/ 351485 h 1738203"/>
              <a:gd name="connsiteX5964" fmla="*/ 1466353 w 6634280"/>
              <a:gd name="connsiteY5964" fmla="*/ 351485 h 1738203"/>
              <a:gd name="connsiteX5965" fmla="*/ 1480081 w 6634280"/>
              <a:gd name="connsiteY5965" fmla="*/ 354231 h 1738203"/>
              <a:gd name="connsiteX5966" fmla="*/ 1480081 w 6634280"/>
              <a:gd name="connsiteY5966" fmla="*/ 348739 h 1738203"/>
              <a:gd name="connsiteX5967" fmla="*/ 1485574 w 6634280"/>
              <a:gd name="connsiteY5967" fmla="*/ 345993 h 1738203"/>
              <a:gd name="connsiteX5968" fmla="*/ 1485574 w 6634280"/>
              <a:gd name="connsiteY5968" fmla="*/ 348739 h 1738203"/>
              <a:gd name="connsiteX5969" fmla="*/ 1482829 w 6634280"/>
              <a:gd name="connsiteY5969" fmla="*/ 348739 h 1738203"/>
              <a:gd name="connsiteX5970" fmla="*/ 1482829 w 6634280"/>
              <a:gd name="connsiteY5970" fmla="*/ 351485 h 1738203"/>
              <a:gd name="connsiteX5971" fmla="*/ 1491065 w 6634280"/>
              <a:gd name="connsiteY5971" fmla="*/ 351485 h 1738203"/>
              <a:gd name="connsiteX5972" fmla="*/ 1485574 w 6634280"/>
              <a:gd name="connsiteY5972" fmla="*/ 337755 h 1738203"/>
              <a:gd name="connsiteX5973" fmla="*/ 1499304 w 6634280"/>
              <a:gd name="connsiteY5973" fmla="*/ 337755 h 1738203"/>
              <a:gd name="connsiteX5974" fmla="*/ 1502050 w 6634280"/>
              <a:gd name="connsiteY5974" fmla="*/ 340501 h 1738203"/>
              <a:gd name="connsiteX5975" fmla="*/ 1504796 w 6634280"/>
              <a:gd name="connsiteY5975" fmla="*/ 340501 h 1738203"/>
              <a:gd name="connsiteX5976" fmla="*/ 1504796 w 6634280"/>
              <a:gd name="connsiteY5976" fmla="*/ 337755 h 1738203"/>
              <a:gd name="connsiteX5977" fmla="*/ 1507541 w 6634280"/>
              <a:gd name="connsiteY5977" fmla="*/ 335009 h 1738203"/>
              <a:gd name="connsiteX5978" fmla="*/ 1502050 w 6634280"/>
              <a:gd name="connsiteY5978" fmla="*/ 335009 h 1738203"/>
              <a:gd name="connsiteX5979" fmla="*/ 1499304 w 6634280"/>
              <a:gd name="connsiteY5979" fmla="*/ 324025 h 1738203"/>
              <a:gd name="connsiteX5980" fmla="*/ 1496557 w 6634280"/>
              <a:gd name="connsiteY5980" fmla="*/ 321279 h 1738203"/>
              <a:gd name="connsiteX5981" fmla="*/ 1493811 w 6634280"/>
              <a:gd name="connsiteY5981" fmla="*/ 321279 h 1738203"/>
              <a:gd name="connsiteX5982" fmla="*/ 1499304 w 6634280"/>
              <a:gd name="connsiteY5982" fmla="*/ 313041 h 1738203"/>
              <a:gd name="connsiteX5983" fmla="*/ 1502050 w 6634280"/>
              <a:gd name="connsiteY5983" fmla="*/ 307549 h 1738203"/>
              <a:gd name="connsiteX5984" fmla="*/ 1499304 w 6634280"/>
              <a:gd name="connsiteY5984" fmla="*/ 307549 h 1738203"/>
              <a:gd name="connsiteX5985" fmla="*/ 1496557 w 6634280"/>
              <a:gd name="connsiteY5985" fmla="*/ 307549 h 1738203"/>
              <a:gd name="connsiteX5986" fmla="*/ 1496557 w 6634280"/>
              <a:gd name="connsiteY5986" fmla="*/ 310295 h 1738203"/>
              <a:gd name="connsiteX5987" fmla="*/ 1491065 w 6634280"/>
              <a:gd name="connsiteY5987" fmla="*/ 310295 h 1738203"/>
              <a:gd name="connsiteX5988" fmla="*/ 1493811 w 6634280"/>
              <a:gd name="connsiteY5988" fmla="*/ 307549 h 1738203"/>
              <a:gd name="connsiteX5989" fmla="*/ 1491065 w 6634280"/>
              <a:gd name="connsiteY5989" fmla="*/ 304803 h 1738203"/>
              <a:gd name="connsiteX5990" fmla="*/ 1491065 w 6634280"/>
              <a:gd name="connsiteY5990" fmla="*/ 302057 h 1738203"/>
              <a:gd name="connsiteX5991" fmla="*/ 1491065 w 6634280"/>
              <a:gd name="connsiteY5991" fmla="*/ 299311 h 1738203"/>
              <a:gd name="connsiteX5992" fmla="*/ 1485574 w 6634280"/>
              <a:gd name="connsiteY5992" fmla="*/ 304803 h 1738203"/>
              <a:gd name="connsiteX5993" fmla="*/ 1482829 w 6634280"/>
              <a:gd name="connsiteY5993" fmla="*/ 313041 h 1738203"/>
              <a:gd name="connsiteX5994" fmla="*/ 1488320 w 6634280"/>
              <a:gd name="connsiteY5994" fmla="*/ 315787 h 1738203"/>
              <a:gd name="connsiteX5995" fmla="*/ 1493811 w 6634280"/>
              <a:gd name="connsiteY5995" fmla="*/ 321279 h 1738203"/>
              <a:gd name="connsiteX5996" fmla="*/ 1491065 w 6634280"/>
              <a:gd name="connsiteY5996" fmla="*/ 321279 h 1738203"/>
              <a:gd name="connsiteX5997" fmla="*/ 1488320 w 6634280"/>
              <a:gd name="connsiteY5997" fmla="*/ 324025 h 1738203"/>
              <a:gd name="connsiteX5998" fmla="*/ 1482829 w 6634280"/>
              <a:gd name="connsiteY5998" fmla="*/ 321279 h 1738203"/>
              <a:gd name="connsiteX5999" fmla="*/ 1477335 w 6634280"/>
              <a:gd name="connsiteY5999" fmla="*/ 321279 h 1738203"/>
              <a:gd name="connsiteX6000" fmla="*/ 1460859 w 6634280"/>
              <a:gd name="connsiteY6000" fmla="*/ 321279 h 1738203"/>
              <a:gd name="connsiteX6001" fmla="*/ 1460859 w 6634280"/>
              <a:gd name="connsiteY6001" fmla="*/ 318533 h 1738203"/>
              <a:gd name="connsiteX6002" fmla="*/ 1463606 w 6634280"/>
              <a:gd name="connsiteY6002" fmla="*/ 313041 h 1738203"/>
              <a:gd name="connsiteX6003" fmla="*/ 1469098 w 6634280"/>
              <a:gd name="connsiteY6003" fmla="*/ 318533 h 1738203"/>
              <a:gd name="connsiteX6004" fmla="*/ 1474589 w 6634280"/>
              <a:gd name="connsiteY6004" fmla="*/ 318533 h 1738203"/>
              <a:gd name="connsiteX6005" fmla="*/ 1477335 w 6634280"/>
              <a:gd name="connsiteY6005" fmla="*/ 315787 h 1738203"/>
              <a:gd name="connsiteX6006" fmla="*/ 1474589 w 6634280"/>
              <a:gd name="connsiteY6006" fmla="*/ 310295 h 1738203"/>
              <a:gd name="connsiteX6007" fmla="*/ 1471844 w 6634280"/>
              <a:gd name="connsiteY6007" fmla="*/ 304803 h 1738203"/>
              <a:gd name="connsiteX6008" fmla="*/ 1469098 w 6634280"/>
              <a:gd name="connsiteY6008" fmla="*/ 304803 h 1738203"/>
              <a:gd name="connsiteX6009" fmla="*/ 1463606 w 6634280"/>
              <a:gd name="connsiteY6009" fmla="*/ 307549 h 1738203"/>
              <a:gd name="connsiteX6010" fmla="*/ 1463606 w 6634280"/>
              <a:gd name="connsiteY6010" fmla="*/ 310295 h 1738203"/>
              <a:gd name="connsiteX6011" fmla="*/ 1460859 w 6634280"/>
              <a:gd name="connsiteY6011" fmla="*/ 313041 h 1738203"/>
              <a:gd name="connsiteX6012" fmla="*/ 1460859 w 6634280"/>
              <a:gd name="connsiteY6012" fmla="*/ 304803 h 1738203"/>
              <a:gd name="connsiteX6013" fmla="*/ 1458113 w 6634280"/>
              <a:gd name="connsiteY6013" fmla="*/ 302057 h 1738203"/>
              <a:gd name="connsiteX6014" fmla="*/ 1452622 w 6634280"/>
              <a:gd name="connsiteY6014" fmla="*/ 299311 h 1738203"/>
              <a:gd name="connsiteX6015" fmla="*/ 1447130 w 6634280"/>
              <a:gd name="connsiteY6015" fmla="*/ 299311 h 1738203"/>
              <a:gd name="connsiteX6016" fmla="*/ 1447130 w 6634280"/>
              <a:gd name="connsiteY6016" fmla="*/ 302057 h 1738203"/>
              <a:gd name="connsiteX6017" fmla="*/ 1447130 w 6634280"/>
              <a:gd name="connsiteY6017" fmla="*/ 304803 h 1738203"/>
              <a:gd name="connsiteX6018" fmla="*/ 1444383 w 6634280"/>
              <a:gd name="connsiteY6018" fmla="*/ 307549 h 1738203"/>
              <a:gd name="connsiteX6019" fmla="*/ 1444383 w 6634280"/>
              <a:gd name="connsiteY6019" fmla="*/ 310295 h 1738203"/>
              <a:gd name="connsiteX6020" fmla="*/ 1449877 w 6634280"/>
              <a:gd name="connsiteY6020" fmla="*/ 310295 h 1738203"/>
              <a:gd name="connsiteX6021" fmla="*/ 1452622 w 6634280"/>
              <a:gd name="connsiteY6021" fmla="*/ 310295 h 1738203"/>
              <a:gd name="connsiteX6022" fmla="*/ 1455368 w 6634280"/>
              <a:gd name="connsiteY6022" fmla="*/ 313041 h 1738203"/>
              <a:gd name="connsiteX6023" fmla="*/ 1452622 w 6634280"/>
              <a:gd name="connsiteY6023" fmla="*/ 313041 h 1738203"/>
              <a:gd name="connsiteX6024" fmla="*/ 1447130 w 6634280"/>
              <a:gd name="connsiteY6024" fmla="*/ 313041 h 1738203"/>
              <a:gd name="connsiteX6025" fmla="*/ 1444383 w 6634280"/>
              <a:gd name="connsiteY6025" fmla="*/ 313041 h 1738203"/>
              <a:gd name="connsiteX6026" fmla="*/ 1441637 w 6634280"/>
              <a:gd name="connsiteY6026" fmla="*/ 315787 h 1738203"/>
              <a:gd name="connsiteX6027" fmla="*/ 1441637 w 6634280"/>
              <a:gd name="connsiteY6027" fmla="*/ 318533 h 1738203"/>
              <a:gd name="connsiteX6028" fmla="*/ 1444383 w 6634280"/>
              <a:gd name="connsiteY6028" fmla="*/ 318533 h 1738203"/>
              <a:gd name="connsiteX6029" fmla="*/ 1444383 w 6634280"/>
              <a:gd name="connsiteY6029" fmla="*/ 321279 h 1738203"/>
              <a:gd name="connsiteX6030" fmla="*/ 1441637 w 6634280"/>
              <a:gd name="connsiteY6030" fmla="*/ 321279 h 1738203"/>
              <a:gd name="connsiteX6031" fmla="*/ 1438891 w 6634280"/>
              <a:gd name="connsiteY6031" fmla="*/ 321279 h 1738203"/>
              <a:gd name="connsiteX6032" fmla="*/ 1438891 w 6634280"/>
              <a:gd name="connsiteY6032" fmla="*/ 324025 h 1738203"/>
              <a:gd name="connsiteX6033" fmla="*/ 1436146 w 6634280"/>
              <a:gd name="connsiteY6033" fmla="*/ 324025 h 1738203"/>
              <a:gd name="connsiteX6034" fmla="*/ 1433400 w 6634280"/>
              <a:gd name="connsiteY6034" fmla="*/ 315787 h 1738203"/>
              <a:gd name="connsiteX6035" fmla="*/ 1433400 w 6634280"/>
              <a:gd name="connsiteY6035" fmla="*/ 313041 h 1738203"/>
              <a:gd name="connsiteX6036" fmla="*/ 1436146 w 6634280"/>
              <a:gd name="connsiteY6036" fmla="*/ 310295 h 1738203"/>
              <a:gd name="connsiteX6037" fmla="*/ 1430655 w 6634280"/>
              <a:gd name="connsiteY6037" fmla="*/ 307549 h 1738203"/>
              <a:gd name="connsiteX6038" fmla="*/ 1427907 w 6634280"/>
              <a:gd name="connsiteY6038" fmla="*/ 304803 h 1738203"/>
              <a:gd name="connsiteX6039" fmla="*/ 1427907 w 6634280"/>
              <a:gd name="connsiteY6039" fmla="*/ 299311 h 1738203"/>
              <a:gd name="connsiteX6040" fmla="*/ 1496557 w 6634280"/>
              <a:gd name="connsiteY6040" fmla="*/ 293819 h 1738203"/>
              <a:gd name="connsiteX6041" fmla="*/ 1496557 w 6634280"/>
              <a:gd name="connsiteY6041" fmla="*/ 299311 h 1738203"/>
              <a:gd name="connsiteX6042" fmla="*/ 1507541 w 6634280"/>
              <a:gd name="connsiteY6042" fmla="*/ 304803 h 1738203"/>
              <a:gd name="connsiteX6043" fmla="*/ 1507541 w 6634280"/>
              <a:gd name="connsiteY6043" fmla="*/ 299311 h 1738203"/>
              <a:gd name="connsiteX6044" fmla="*/ 1510287 w 6634280"/>
              <a:gd name="connsiteY6044" fmla="*/ 299311 h 1738203"/>
              <a:gd name="connsiteX6045" fmla="*/ 1510287 w 6634280"/>
              <a:gd name="connsiteY6045" fmla="*/ 293819 h 1738203"/>
              <a:gd name="connsiteX6046" fmla="*/ 1507541 w 6634280"/>
              <a:gd name="connsiteY6046" fmla="*/ 291073 h 1738203"/>
              <a:gd name="connsiteX6047" fmla="*/ 1515779 w 6634280"/>
              <a:gd name="connsiteY6047" fmla="*/ 291073 h 1738203"/>
              <a:gd name="connsiteX6048" fmla="*/ 1513033 w 6634280"/>
              <a:gd name="connsiteY6048" fmla="*/ 296565 h 1738203"/>
              <a:gd name="connsiteX6049" fmla="*/ 1524017 w 6634280"/>
              <a:gd name="connsiteY6049" fmla="*/ 296565 h 1738203"/>
              <a:gd name="connsiteX6050" fmla="*/ 1521272 w 6634280"/>
              <a:gd name="connsiteY6050" fmla="*/ 291073 h 1738203"/>
              <a:gd name="connsiteX6051" fmla="*/ 1529509 w 6634280"/>
              <a:gd name="connsiteY6051" fmla="*/ 291073 h 1738203"/>
              <a:gd name="connsiteX6052" fmla="*/ 1535002 w 6634280"/>
              <a:gd name="connsiteY6052" fmla="*/ 293819 h 1738203"/>
              <a:gd name="connsiteX6053" fmla="*/ 1532255 w 6634280"/>
              <a:gd name="connsiteY6053" fmla="*/ 288328 h 1738203"/>
              <a:gd name="connsiteX6054" fmla="*/ 1548731 w 6634280"/>
              <a:gd name="connsiteY6054" fmla="*/ 288328 h 1738203"/>
              <a:gd name="connsiteX6055" fmla="*/ 1554223 w 6634280"/>
              <a:gd name="connsiteY6055" fmla="*/ 291073 h 1738203"/>
              <a:gd name="connsiteX6056" fmla="*/ 1556969 w 6634280"/>
              <a:gd name="connsiteY6056" fmla="*/ 291073 h 1738203"/>
              <a:gd name="connsiteX6057" fmla="*/ 1559715 w 6634280"/>
              <a:gd name="connsiteY6057" fmla="*/ 288328 h 1738203"/>
              <a:gd name="connsiteX6058" fmla="*/ 1559715 w 6634280"/>
              <a:gd name="connsiteY6058" fmla="*/ 285582 h 1738203"/>
              <a:gd name="connsiteX6059" fmla="*/ 1790377 w 6634280"/>
              <a:gd name="connsiteY6059" fmla="*/ 263614 h 1738203"/>
              <a:gd name="connsiteX6060" fmla="*/ 1795869 w 6634280"/>
              <a:gd name="connsiteY6060" fmla="*/ 263614 h 1738203"/>
              <a:gd name="connsiteX6061" fmla="*/ 1798615 w 6634280"/>
              <a:gd name="connsiteY6061" fmla="*/ 260868 h 1738203"/>
              <a:gd name="connsiteX6062" fmla="*/ 1867265 w 6634280"/>
              <a:gd name="connsiteY6062" fmla="*/ 255376 h 1738203"/>
              <a:gd name="connsiteX6063" fmla="*/ 1872756 w 6634280"/>
              <a:gd name="connsiteY6063" fmla="*/ 260868 h 1738203"/>
              <a:gd name="connsiteX6064" fmla="*/ 1880995 w 6634280"/>
              <a:gd name="connsiteY6064" fmla="*/ 266360 h 1738203"/>
              <a:gd name="connsiteX6065" fmla="*/ 1889232 w 6634280"/>
              <a:gd name="connsiteY6065" fmla="*/ 269106 h 1738203"/>
              <a:gd name="connsiteX6066" fmla="*/ 1900217 w 6634280"/>
              <a:gd name="connsiteY6066" fmla="*/ 271852 h 1738203"/>
              <a:gd name="connsiteX6067" fmla="*/ 1905708 w 6634280"/>
              <a:gd name="connsiteY6067" fmla="*/ 269106 h 1738203"/>
              <a:gd name="connsiteX6068" fmla="*/ 1913947 w 6634280"/>
              <a:gd name="connsiteY6068" fmla="*/ 266360 h 1738203"/>
              <a:gd name="connsiteX6069" fmla="*/ 1922184 w 6634280"/>
              <a:gd name="connsiteY6069" fmla="*/ 263614 h 1738203"/>
              <a:gd name="connsiteX6070" fmla="*/ 1930422 w 6634280"/>
              <a:gd name="connsiteY6070" fmla="*/ 258122 h 1738203"/>
              <a:gd name="connsiteX6071" fmla="*/ 1930422 w 6634280"/>
              <a:gd name="connsiteY6071" fmla="*/ 252630 h 1738203"/>
              <a:gd name="connsiteX6072" fmla="*/ 1930422 w 6634280"/>
              <a:gd name="connsiteY6072" fmla="*/ 247138 h 1738203"/>
              <a:gd name="connsiteX6073" fmla="*/ 2073213 w 6634280"/>
              <a:gd name="connsiteY6073" fmla="*/ 233408 h 1738203"/>
              <a:gd name="connsiteX6074" fmla="*/ 2075959 w 6634280"/>
              <a:gd name="connsiteY6074" fmla="*/ 233408 h 1738203"/>
              <a:gd name="connsiteX6075" fmla="*/ 2378014 w 6634280"/>
              <a:gd name="connsiteY6075" fmla="*/ 203202 h 1738203"/>
              <a:gd name="connsiteX6076" fmla="*/ 2378015 w 6634280"/>
              <a:gd name="connsiteY6076" fmla="*/ 203202 h 1738203"/>
              <a:gd name="connsiteX6077" fmla="*/ 2378019 w 6634280"/>
              <a:gd name="connsiteY6077" fmla="*/ 203202 h 1738203"/>
              <a:gd name="connsiteX6078" fmla="*/ 3352837 w 6634280"/>
              <a:gd name="connsiteY6078" fmla="*/ 98855 h 1738203"/>
              <a:gd name="connsiteX6079" fmla="*/ 3358329 w 6634280"/>
              <a:gd name="connsiteY6079" fmla="*/ 101601 h 1738203"/>
              <a:gd name="connsiteX6080" fmla="*/ 3358329 w 6634280"/>
              <a:gd name="connsiteY6080" fmla="*/ 98855 h 1738203"/>
              <a:gd name="connsiteX6081" fmla="*/ 3361075 w 6634280"/>
              <a:gd name="connsiteY6081" fmla="*/ 101601 h 1738203"/>
              <a:gd name="connsiteX6082" fmla="*/ 3350091 w 6634280"/>
              <a:gd name="connsiteY6082" fmla="*/ 107093 h 1738203"/>
              <a:gd name="connsiteX6083" fmla="*/ 3355583 w 6634280"/>
              <a:gd name="connsiteY6083" fmla="*/ 112585 h 1738203"/>
              <a:gd name="connsiteX6084" fmla="*/ 3358329 w 6634280"/>
              <a:gd name="connsiteY6084" fmla="*/ 118077 h 1738203"/>
              <a:gd name="connsiteX6085" fmla="*/ 3355583 w 6634280"/>
              <a:gd name="connsiteY6085" fmla="*/ 118077 h 1738203"/>
              <a:gd name="connsiteX6086" fmla="*/ 3355583 w 6634280"/>
              <a:gd name="connsiteY6086" fmla="*/ 120823 h 1738203"/>
              <a:gd name="connsiteX6087" fmla="*/ 3352837 w 6634280"/>
              <a:gd name="connsiteY6087" fmla="*/ 123569 h 1738203"/>
              <a:gd name="connsiteX6088" fmla="*/ 3350091 w 6634280"/>
              <a:gd name="connsiteY6088" fmla="*/ 115331 h 1738203"/>
              <a:gd name="connsiteX6089" fmla="*/ 3347345 w 6634280"/>
              <a:gd name="connsiteY6089" fmla="*/ 115331 h 1738203"/>
              <a:gd name="connsiteX6090" fmla="*/ 3347345 w 6634280"/>
              <a:gd name="connsiteY6090" fmla="*/ 118077 h 1738203"/>
              <a:gd name="connsiteX6091" fmla="*/ 3347345 w 6634280"/>
              <a:gd name="connsiteY6091" fmla="*/ 120823 h 1738203"/>
              <a:gd name="connsiteX6092" fmla="*/ 3344599 w 6634280"/>
              <a:gd name="connsiteY6092" fmla="*/ 120823 h 1738203"/>
              <a:gd name="connsiteX6093" fmla="*/ 3339107 w 6634280"/>
              <a:gd name="connsiteY6093" fmla="*/ 115331 h 1738203"/>
              <a:gd name="connsiteX6094" fmla="*/ 3339107 w 6634280"/>
              <a:gd name="connsiteY6094" fmla="*/ 109839 h 1738203"/>
              <a:gd name="connsiteX6095" fmla="*/ 3341853 w 6634280"/>
              <a:gd name="connsiteY6095" fmla="*/ 107093 h 1738203"/>
              <a:gd name="connsiteX6096" fmla="*/ 3344599 w 6634280"/>
              <a:gd name="connsiteY6096" fmla="*/ 112585 h 1738203"/>
              <a:gd name="connsiteX6097" fmla="*/ 3347345 w 6634280"/>
              <a:gd name="connsiteY6097" fmla="*/ 112585 h 1738203"/>
              <a:gd name="connsiteX6098" fmla="*/ 3347345 w 6634280"/>
              <a:gd name="connsiteY6098" fmla="*/ 107093 h 1738203"/>
              <a:gd name="connsiteX6099" fmla="*/ 3350091 w 6634280"/>
              <a:gd name="connsiteY6099" fmla="*/ 104347 h 1738203"/>
              <a:gd name="connsiteX6100" fmla="*/ 3352837 w 6634280"/>
              <a:gd name="connsiteY6100" fmla="*/ 104347 h 1738203"/>
              <a:gd name="connsiteX6101" fmla="*/ 3374805 w 6634280"/>
              <a:gd name="connsiteY6101" fmla="*/ 93363 h 1738203"/>
              <a:gd name="connsiteX6102" fmla="*/ 3377551 w 6634280"/>
              <a:gd name="connsiteY6102" fmla="*/ 98855 h 1738203"/>
              <a:gd name="connsiteX6103" fmla="*/ 3372059 w 6634280"/>
              <a:gd name="connsiteY6103" fmla="*/ 101601 h 1738203"/>
              <a:gd name="connsiteX6104" fmla="*/ 3372059 w 6634280"/>
              <a:gd name="connsiteY6104" fmla="*/ 96109 h 1738203"/>
              <a:gd name="connsiteX6105" fmla="*/ 3372059 w 6634280"/>
              <a:gd name="connsiteY6105" fmla="*/ 79633 h 1738203"/>
              <a:gd name="connsiteX6106" fmla="*/ 3374805 w 6634280"/>
              <a:gd name="connsiteY6106" fmla="*/ 87871 h 1738203"/>
              <a:gd name="connsiteX6107" fmla="*/ 3369313 w 6634280"/>
              <a:gd name="connsiteY6107" fmla="*/ 90617 h 1738203"/>
              <a:gd name="connsiteX6108" fmla="*/ 3366567 w 6634280"/>
              <a:gd name="connsiteY6108" fmla="*/ 82379 h 1738203"/>
              <a:gd name="connsiteX6109" fmla="*/ 3377551 w 6634280"/>
              <a:gd name="connsiteY6109" fmla="*/ 76887 h 1738203"/>
              <a:gd name="connsiteX6110" fmla="*/ 3380297 w 6634280"/>
              <a:gd name="connsiteY6110" fmla="*/ 76887 h 1738203"/>
              <a:gd name="connsiteX6111" fmla="*/ 3383043 w 6634280"/>
              <a:gd name="connsiteY6111" fmla="*/ 76887 h 1738203"/>
              <a:gd name="connsiteX6112" fmla="*/ 3388535 w 6634280"/>
              <a:gd name="connsiteY6112" fmla="*/ 76887 h 1738203"/>
              <a:gd name="connsiteX6113" fmla="*/ 3388535 w 6634280"/>
              <a:gd name="connsiteY6113" fmla="*/ 79633 h 1738203"/>
              <a:gd name="connsiteX6114" fmla="*/ 3391281 w 6634280"/>
              <a:gd name="connsiteY6114" fmla="*/ 82379 h 1738203"/>
              <a:gd name="connsiteX6115" fmla="*/ 3399519 w 6634280"/>
              <a:gd name="connsiteY6115" fmla="*/ 79633 h 1738203"/>
              <a:gd name="connsiteX6116" fmla="*/ 3402265 w 6634280"/>
              <a:gd name="connsiteY6116" fmla="*/ 79633 h 1738203"/>
              <a:gd name="connsiteX6117" fmla="*/ 3405011 w 6634280"/>
              <a:gd name="connsiteY6117" fmla="*/ 85125 h 1738203"/>
              <a:gd name="connsiteX6118" fmla="*/ 3396773 w 6634280"/>
              <a:gd name="connsiteY6118" fmla="*/ 87871 h 1738203"/>
              <a:gd name="connsiteX6119" fmla="*/ 3394027 w 6634280"/>
              <a:gd name="connsiteY6119" fmla="*/ 90617 h 1738203"/>
              <a:gd name="connsiteX6120" fmla="*/ 3391281 w 6634280"/>
              <a:gd name="connsiteY6120" fmla="*/ 85125 h 1738203"/>
              <a:gd name="connsiteX6121" fmla="*/ 3385789 w 6634280"/>
              <a:gd name="connsiteY6121" fmla="*/ 82379 h 1738203"/>
              <a:gd name="connsiteX6122" fmla="*/ 3888303 w 6634280"/>
              <a:gd name="connsiteY6122" fmla="*/ 54919 h 1738203"/>
              <a:gd name="connsiteX6123" fmla="*/ 3888303 w 6634280"/>
              <a:gd name="connsiteY6123" fmla="*/ 57665 h 1738203"/>
              <a:gd name="connsiteX6124" fmla="*/ 3882811 w 6634280"/>
              <a:gd name="connsiteY6124" fmla="*/ 57665 h 1738203"/>
              <a:gd name="connsiteX6125" fmla="*/ 3915763 w 6634280"/>
              <a:gd name="connsiteY6125" fmla="*/ 52173 h 1738203"/>
              <a:gd name="connsiteX6126" fmla="*/ 3918509 w 6634280"/>
              <a:gd name="connsiteY6126" fmla="*/ 52173 h 1738203"/>
              <a:gd name="connsiteX6127" fmla="*/ 3913017 w 6634280"/>
              <a:gd name="connsiteY6127" fmla="*/ 54919 h 1738203"/>
              <a:gd name="connsiteX6128" fmla="*/ 3929492 w 6634280"/>
              <a:gd name="connsiteY6128" fmla="*/ 43936 h 1738203"/>
              <a:gd name="connsiteX6129" fmla="*/ 3934984 w 6634280"/>
              <a:gd name="connsiteY6129" fmla="*/ 49427 h 1738203"/>
              <a:gd name="connsiteX6130" fmla="*/ 3940476 w 6634280"/>
              <a:gd name="connsiteY6130" fmla="*/ 49427 h 1738203"/>
              <a:gd name="connsiteX6131" fmla="*/ 3934984 w 6634280"/>
              <a:gd name="connsiteY6131" fmla="*/ 43936 h 1738203"/>
              <a:gd name="connsiteX6132" fmla="*/ 3805923 w 6634280"/>
              <a:gd name="connsiteY6132" fmla="*/ 43936 h 1738203"/>
              <a:gd name="connsiteX6133" fmla="*/ 3811415 w 6634280"/>
              <a:gd name="connsiteY6133" fmla="*/ 49427 h 1738203"/>
              <a:gd name="connsiteX6134" fmla="*/ 3805923 w 6634280"/>
              <a:gd name="connsiteY6134" fmla="*/ 54919 h 1738203"/>
              <a:gd name="connsiteX6135" fmla="*/ 3805923 w 6634280"/>
              <a:gd name="connsiteY6135" fmla="*/ 63157 h 1738203"/>
              <a:gd name="connsiteX6136" fmla="*/ 3811415 w 6634280"/>
              <a:gd name="connsiteY6136" fmla="*/ 63157 h 1738203"/>
              <a:gd name="connsiteX6137" fmla="*/ 3808669 w 6634280"/>
              <a:gd name="connsiteY6137" fmla="*/ 65903 h 1738203"/>
              <a:gd name="connsiteX6138" fmla="*/ 3808669 w 6634280"/>
              <a:gd name="connsiteY6138" fmla="*/ 68649 h 1738203"/>
              <a:gd name="connsiteX6139" fmla="*/ 3794940 w 6634280"/>
              <a:gd name="connsiteY6139" fmla="*/ 68649 h 1738203"/>
              <a:gd name="connsiteX6140" fmla="*/ 3792194 w 6634280"/>
              <a:gd name="connsiteY6140" fmla="*/ 68649 h 1738203"/>
              <a:gd name="connsiteX6141" fmla="*/ 3789448 w 6634280"/>
              <a:gd name="connsiteY6141" fmla="*/ 71395 h 1738203"/>
              <a:gd name="connsiteX6142" fmla="*/ 3767480 w 6634280"/>
              <a:gd name="connsiteY6142" fmla="*/ 74141 h 1738203"/>
              <a:gd name="connsiteX6143" fmla="*/ 3764734 w 6634280"/>
              <a:gd name="connsiteY6143" fmla="*/ 65903 h 1738203"/>
              <a:gd name="connsiteX6144" fmla="*/ 3753750 w 6634280"/>
              <a:gd name="connsiteY6144" fmla="*/ 68649 h 1738203"/>
              <a:gd name="connsiteX6145" fmla="*/ 3756496 w 6634280"/>
              <a:gd name="connsiteY6145" fmla="*/ 74141 h 1738203"/>
              <a:gd name="connsiteX6146" fmla="*/ 3753750 w 6634280"/>
              <a:gd name="connsiteY6146" fmla="*/ 74141 h 1738203"/>
              <a:gd name="connsiteX6147" fmla="*/ 3712560 w 6634280"/>
              <a:gd name="connsiteY6147" fmla="*/ 79633 h 1738203"/>
              <a:gd name="connsiteX6148" fmla="*/ 3734528 w 6634280"/>
              <a:gd name="connsiteY6148" fmla="*/ 49427 h 1738203"/>
              <a:gd name="connsiteX6149" fmla="*/ 3907525 w 6634280"/>
              <a:gd name="connsiteY6149" fmla="*/ 32952 h 1738203"/>
              <a:gd name="connsiteX6150" fmla="*/ 3915763 w 6634280"/>
              <a:gd name="connsiteY6150" fmla="*/ 32952 h 1738203"/>
              <a:gd name="connsiteX6151" fmla="*/ 3907525 w 6634280"/>
              <a:gd name="connsiteY6151" fmla="*/ 43936 h 1738203"/>
              <a:gd name="connsiteX6152" fmla="*/ 3907525 w 6634280"/>
              <a:gd name="connsiteY6152" fmla="*/ 49427 h 1738203"/>
              <a:gd name="connsiteX6153" fmla="*/ 3910271 w 6634280"/>
              <a:gd name="connsiteY6153" fmla="*/ 54919 h 1738203"/>
              <a:gd name="connsiteX6154" fmla="*/ 3904779 w 6634280"/>
              <a:gd name="connsiteY6154" fmla="*/ 54919 h 1738203"/>
              <a:gd name="connsiteX6155" fmla="*/ 3899287 w 6634280"/>
              <a:gd name="connsiteY6155" fmla="*/ 43936 h 1738203"/>
              <a:gd name="connsiteX6156" fmla="*/ 3899287 w 6634280"/>
              <a:gd name="connsiteY6156" fmla="*/ 38444 h 1738203"/>
              <a:gd name="connsiteX6157" fmla="*/ 3888303 w 6634280"/>
              <a:gd name="connsiteY6157" fmla="*/ 35698 h 1738203"/>
              <a:gd name="connsiteX6158" fmla="*/ 3899287 w 6634280"/>
              <a:gd name="connsiteY6158" fmla="*/ 35698 h 1738203"/>
              <a:gd name="connsiteX6159" fmla="*/ 4076085 w 6634280"/>
              <a:gd name="connsiteY6159" fmla="*/ 31896 h 1738203"/>
              <a:gd name="connsiteX6160" fmla="*/ 4075029 w 6634280"/>
              <a:gd name="connsiteY6160" fmla="*/ 32952 h 1738203"/>
              <a:gd name="connsiteX6161" fmla="*/ 4074222 w 6634280"/>
              <a:gd name="connsiteY6161" fmla="*/ 32144 h 1738203"/>
              <a:gd name="connsiteX6162" fmla="*/ 3945968 w 6634280"/>
              <a:gd name="connsiteY6162" fmla="*/ 30206 h 1738203"/>
              <a:gd name="connsiteX6163" fmla="*/ 3948714 w 6634280"/>
              <a:gd name="connsiteY6163" fmla="*/ 32952 h 1738203"/>
              <a:gd name="connsiteX6164" fmla="*/ 3954206 w 6634280"/>
              <a:gd name="connsiteY6164" fmla="*/ 32952 h 1738203"/>
              <a:gd name="connsiteX6165" fmla="*/ 3956952 w 6634280"/>
              <a:gd name="connsiteY6165" fmla="*/ 30206 h 1738203"/>
              <a:gd name="connsiteX6166" fmla="*/ 3967936 w 6634280"/>
              <a:gd name="connsiteY6166" fmla="*/ 30206 h 1738203"/>
              <a:gd name="connsiteX6167" fmla="*/ 3962444 w 6634280"/>
              <a:gd name="connsiteY6167" fmla="*/ 38444 h 1738203"/>
              <a:gd name="connsiteX6168" fmla="*/ 3956952 w 6634280"/>
              <a:gd name="connsiteY6168" fmla="*/ 46681 h 1738203"/>
              <a:gd name="connsiteX6169" fmla="*/ 3954206 w 6634280"/>
              <a:gd name="connsiteY6169" fmla="*/ 46681 h 1738203"/>
              <a:gd name="connsiteX6170" fmla="*/ 3951460 w 6634280"/>
              <a:gd name="connsiteY6170" fmla="*/ 46681 h 1738203"/>
              <a:gd name="connsiteX6171" fmla="*/ 3948714 w 6634280"/>
              <a:gd name="connsiteY6171" fmla="*/ 49427 h 1738203"/>
              <a:gd name="connsiteX6172" fmla="*/ 3924000 w 6634280"/>
              <a:gd name="connsiteY6172" fmla="*/ 52173 h 1738203"/>
              <a:gd name="connsiteX6173" fmla="*/ 3924000 w 6634280"/>
              <a:gd name="connsiteY6173" fmla="*/ 41190 h 1738203"/>
              <a:gd name="connsiteX6174" fmla="*/ 3924000 w 6634280"/>
              <a:gd name="connsiteY6174" fmla="*/ 38444 h 1738203"/>
              <a:gd name="connsiteX6175" fmla="*/ 3918509 w 6634280"/>
              <a:gd name="connsiteY6175" fmla="*/ 32952 h 1738203"/>
              <a:gd name="connsiteX6176" fmla="*/ 4146425 w 6634280"/>
              <a:gd name="connsiteY6176" fmla="*/ 13730 h 1738203"/>
              <a:gd name="connsiteX6177" fmla="*/ 4149171 w 6634280"/>
              <a:gd name="connsiteY6177" fmla="*/ 21968 h 1738203"/>
              <a:gd name="connsiteX6178" fmla="*/ 4094251 w 6634280"/>
              <a:gd name="connsiteY6178" fmla="*/ 30206 h 1738203"/>
              <a:gd name="connsiteX6179" fmla="*/ 4094251 w 6634280"/>
              <a:gd name="connsiteY6179" fmla="*/ 27460 h 1738203"/>
              <a:gd name="connsiteX6180" fmla="*/ 4088759 w 6634280"/>
              <a:gd name="connsiteY6180" fmla="*/ 27460 h 1738203"/>
              <a:gd name="connsiteX6181" fmla="*/ 4088759 w 6634280"/>
              <a:gd name="connsiteY6181" fmla="*/ 30206 h 1738203"/>
              <a:gd name="connsiteX6182" fmla="*/ 4076085 w 6634280"/>
              <a:gd name="connsiteY6182" fmla="*/ 31896 h 1738203"/>
              <a:gd name="connsiteX6183" fmla="*/ 4077775 w 6634280"/>
              <a:gd name="connsiteY6183" fmla="*/ 30206 h 1738203"/>
              <a:gd name="connsiteX6184" fmla="*/ 4075029 w 6634280"/>
              <a:gd name="connsiteY6184" fmla="*/ 30206 h 1738203"/>
              <a:gd name="connsiteX6185" fmla="*/ 4077775 w 6634280"/>
              <a:gd name="connsiteY6185" fmla="*/ 27460 h 1738203"/>
              <a:gd name="connsiteX6186" fmla="*/ 4075029 w 6634280"/>
              <a:gd name="connsiteY6186" fmla="*/ 27460 h 1738203"/>
              <a:gd name="connsiteX6187" fmla="*/ 4075029 w 6634280"/>
              <a:gd name="connsiteY6187" fmla="*/ 24714 h 1738203"/>
              <a:gd name="connsiteX6188" fmla="*/ 4072283 w 6634280"/>
              <a:gd name="connsiteY6188" fmla="*/ 24714 h 1738203"/>
              <a:gd name="connsiteX6189" fmla="*/ 4072283 w 6634280"/>
              <a:gd name="connsiteY6189" fmla="*/ 27460 h 1738203"/>
              <a:gd name="connsiteX6190" fmla="*/ 4069537 w 6634280"/>
              <a:gd name="connsiteY6190" fmla="*/ 27460 h 1738203"/>
              <a:gd name="connsiteX6191" fmla="*/ 4072283 w 6634280"/>
              <a:gd name="connsiteY6191" fmla="*/ 30206 h 1738203"/>
              <a:gd name="connsiteX6192" fmla="*/ 4074222 w 6634280"/>
              <a:gd name="connsiteY6192" fmla="*/ 32144 h 1738203"/>
              <a:gd name="connsiteX6193" fmla="*/ 4006380 w 6634280"/>
              <a:gd name="connsiteY6193" fmla="*/ 41190 h 1738203"/>
              <a:gd name="connsiteX6194" fmla="*/ 4003634 w 6634280"/>
              <a:gd name="connsiteY6194" fmla="*/ 38444 h 1738203"/>
              <a:gd name="connsiteX6195" fmla="*/ 4003634 w 6634280"/>
              <a:gd name="connsiteY6195" fmla="*/ 41190 h 1738203"/>
              <a:gd name="connsiteX6196" fmla="*/ 3989904 w 6634280"/>
              <a:gd name="connsiteY6196" fmla="*/ 43936 h 1738203"/>
              <a:gd name="connsiteX6197" fmla="*/ 3981666 w 6634280"/>
              <a:gd name="connsiteY6197" fmla="*/ 38444 h 1738203"/>
              <a:gd name="connsiteX6198" fmla="*/ 3976174 w 6634280"/>
              <a:gd name="connsiteY6198" fmla="*/ 35698 h 1738203"/>
              <a:gd name="connsiteX6199" fmla="*/ 3970682 w 6634280"/>
              <a:gd name="connsiteY6199" fmla="*/ 35698 h 1738203"/>
              <a:gd name="connsiteX6200" fmla="*/ 3970682 w 6634280"/>
              <a:gd name="connsiteY6200" fmla="*/ 30206 h 1738203"/>
              <a:gd name="connsiteX6201" fmla="*/ 4228804 w 6634280"/>
              <a:gd name="connsiteY6201" fmla="*/ 8369 h 1738203"/>
              <a:gd name="connsiteX6202" fmla="*/ 4228804 w 6634280"/>
              <a:gd name="connsiteY6202" fmla="*/ 10984 h 1738203"/>
              <a:gd name="connsiteX6203" fmla="*/ 4231550 w 6634280"/>
              <a:gd name="connsiteY6203" fmla="*/ 13730 h 1738203"/>
              <a:gd name="connsiteX6204" fmla="*/ 4223312 w 6634280"/>
              <a:gd name="connsiteY6204" fmla="*/ 13730 h 1738203"/>
              <a:gd name="connsiteX6205" fmla="*/ 4217820 w 6634280"/>
              <a:gd name="connsiteY6205" fmla="*/ 13730 h 1738203"/>
              <a:gd name="connsiteX6206" fmla="*/ 4176630 w 6634280"/>
              <a:gd name="connsiteY6206" fmla="*/ 19222 h 1738203"/>
              <a:gd name="connsiteX6207" fmla="*/ 4173884 w 6634280"/>
              <a:gd name="connsiteY6207" fmla="*/ 10984 h 1738203"/>
              <a:gd name="connsiteX6208" fmla="*/ 4228804 w 6634280"/>
              <a:gd name="connsiteY6208" fmla="*/ 8238 h 1738203"/>
              <a:gd name="connsiteX6209" fmla="*/ 4231550 w 6634280"/>
              <a:gd name="connsiteY6209" fmla="*/ 8238 h 1738203"/>
              <a:gd name="connsiteX6210" fmla="*/ 4228804 w 6634280"/>
              <a:gd name="connsiteY6210" fmla="*/ 8369 h 1738203"/>
              <a:gd name="connsiteX6211" fmla="*/ 4278232 w 6634280"/>
              <a:gd name="connsiteY6211" fmla="*/ 2746 h 1738203"/>
              <a:gd name="connsiteX6212" fmla="*/ 4280978 w 6634280"/>
              <a:gd name="connsiteY6212" fmla="*/ 2746 h 1738203"/>
              <a:gd name="connsiteX6213" fmla="*/ 4280978 w 6634280"/>
              <a:gd name="connsiteY6213" fmla="*/ 5492 h 1738203"/>
              <a:gd name="connsiteX6214" fmla="*/ 4278232 w 6634280"/>
              <a:gd name="connsiteY6214" fmla="*/ 5492 h 1738203"/>
              <a:gd name="connsiteX6215" fmla="*/ 4272740 w 6634280"/>
              <a:gd name="connsiteY6215" fmla="*/ 2746 h 1738203"/>
              <a:gd name="connsiteX6216" fmla="*/ 4267248 w 6634280"/>
              <a:gd name="connsiteY6216" fmla="*/ 5492 h 1738203"/>
              <a:gd name="connsiteX6217" fmla="*/ 4261756 w 6634280"/>
              <a:gd name="connsiteY6217" fmla="*/ 8238 h 1738203"/>
              <a:gd name="connsiteX6218" fmla="*/ 4264502 w 6634280"/>
              <a:gd name="connsiteY6218" fmla="*/ 8238 h 1738203"/>
              <a:gd name="connsiteX6219" fmla="*/ 4237042 w 6634280"/>
              <a:gd name="connsiteY6219" fmla="*/ 10984 h 1738203"/>
              <a:gd name="connsiteX6220" fmla="*/ 4237042 w 6634280"/>
              <a:gd name="connsiteY6220" fmla="*/ 8238 h 1738203"/>
              <a:gd name="connsiteX6221" fmla="*/ 4234296 w 6634280"/>
              <a:gd name="connsiteY6221" fmla="*/ 8238 h 1738203"/>
              <a:gd name="connsiteX6222" fmla="*/ 4253518 w 6634280"/>
              <a:gd name="connsiteY6222" fmla="*/ 5492 h 1738203"/>
              <a:gd name="connsiteX6223" fmla="*/ 4256264 w 6634280"/>
              <a:gd name="connsiteY6223" fmla="*/ 8238 h 1738203"/>
              <a:gd name="connsiteX6224" fmla="*/ 4256264 w 6634280"/>
              <a:gd name="connsiteY6224" fmla="*/ 5492 h 1738203"/>
              <a:gd name="connsiteX6225" fmla="*/ 4330405 w 6634280"/>
              <a:gd name="connsiteY6225" fmla="*/ 0 h 1738203"/>
              <a:gd name="connsiteX6226" fmla="*/ 4286470 w 6634280"/>
              <a:gd name="connsiteY6226" fmla="*/ 5492 h 1738203"/>
              <a:gd name="connsiteX6227" fmla="*/ 4286470 w 6634280"/>
              <a:gd name="connsiteY6227" fmla="*/ 2746 h 1738203"/>
              <a:gd name="connsiteX6228" fmla="*/ 4291962 w 6634280"/>
              <a:gd name="connsiteY6228" fmla="*/ 2746 h 1738203"/>
              <a:gd name="connsiteX6229" fmla="*/ 4300199 w 6634280"/>
              <a:gd name="connsiteY6229" fmla="*/ 2746 h 173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</a:cxnLst>
            <a:rect l="l" t="t" r="r" b="b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close/>
              </a:path>
            </a:pathLst>
          </a:custGeom>
          <a:solidFill>
            <a:srgbClr val="5292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 rot="21263607">
            <a:off x="4555963" y="1962051"/>
            <a:ext cx="3207929" cy="156966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en-US" altLang="zh-CN" sz="48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Chapter</a:t>
            </a:r>
            <a:r>
              <a:rPr lang="zh-CN" altLang="en-US" sz="48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 </a:t>
            </a:r>
            <a:r>
              <a:rPr lang="en-US" altLang="zh-CN" sz="96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1</a:t>
            </a:r>
            <a:endParaRPr lang="zh-CN" altLang="en-US" sz="4800" spc="400" dirty="0">
              <a:solidFill>
                <a:srgbClr val="ED6D00"/>
              </a:solidFill>
              <a:latin typeface="Bernard MT Condensed" panose="02050806060905020404" pitchFamily="18" charset="0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92716"/>
            <a:ext cx="4304149" cy="336528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一、幼儿舞蹈的概念和特点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4480" y="1520825"/>
            <a:ext cx="62814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>
                <a:solidFill>
                  <a:schemeClr val="accent2"/>
                </a:solidFill>
                <a:effectLst/>
              </a:rPr>
              <a:t>         </a:t>
            </a:r>
            <a:r>
              <a:rPr lang="zh-CN" altLang="en-US">
                <a:solidFill>
                  <a:schemeClr val="accent2"/>
                </a:solidFill>
                <a:effectLst/>
              </a:rPr>
              <a:t>从广义上来讲，凡属于幼儿参与的各种舞蹈活动，都属于幼儿舞蹈的范畴。幼儿舞蹈是由幼儿表演或表现幼儿生活的舞蹈，它多用拟人、夸张等表现手法，组合成适合幼儿表演或符合幼儿欣赏水平的舞蹈形式，来体现幼儿的生活、思想、感情和态度，是对儿童进行德、智、体、美综合教育的重要手段。（图 5-1）也可以说，幼儿舞蹈就是用幼儿身体动作、语言、戏剧表演和音乐等相结合的综合手段，反映幼儿的生活，表达幼儿的情绪。</a:t>
            </a:r>
            <a:endParaRPr lang="zh-CN" altLang="en-US">
              <a:solidFill>
                <a:schemeClr val="accent2"/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135" y="1597660"/>
            <a:ext cx="2295525" cy="2476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一、幼儿舞蹈的概念和特点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5000" y="1421130"/>
            <a:ext cx="317055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（一）形象鲜明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（二）童趣浓郁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（三）话语特色突出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（四）富于游戏情景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（五）幻想丰富美妙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（六）时代特点强烈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（七）巧妙融入美育</a:t>
            </a:r>
            <a:endParaRPr>
              <a:solidFill>
                <a:schemeClr val="accent2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845" y="1421130"/>
            <a:ext cx="3380740" cy="23050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6430" y="367030"/>
            <a:ext cx="2409825" cy="2276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二、幼儿舞蹈的分类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765" y="1012190"/>
            <a:ext cx="2841625" cy="5492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（一）自娱性幼儿舞蹈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幼儿律动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常见的幼儿律动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基本舞步律动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基本动作律动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民族风格律动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生活情景律动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外国舞蹈律动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机械运转律动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动物形象律动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自然现象律动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手指音乐律动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体能音乐律动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7440" y="1012190"/>
            <a:ext cx="284162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幼儿集体舞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（1）幼儿圆圈舞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（2）幼儿邀请舞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（3）幼儿中外民间集体舞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（4）幼儿健身集体舞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6710" y="1012190"/>
            <a:ext cx="415607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3 幼儿音乐游戏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（1）有主题的幼儿音乐游戏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（2）无主题的幼儿音乐游戏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（3）歌舞不分离的幼儿音乐游戏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（4）听音乐即兴反应的幼儿音乐游戏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（5）有较强表演形式的幼儿音乐游戏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5390" y="3786505"/>
            <a:ext cx="41560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4 幼儿音乐即兴舞蹈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5 童谣舞蹈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2350" y="426720"/>
            <a:ext cx="2095500" cy="2542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二、幼儿舞蹈的分类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765" y="1381125"/>
            <a:ext cx="1061656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（二）表演性幼儿舞蹈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1 纯舞类</a:t>
            </a:r>
            <a:endParaRPr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        纯舞类是由一个或多个幼儿表演完成一个主题的舞蹈，人数少的多用于直接抒发幼儿舞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蹈作品中角色的思想感情和揭示小人物的内心世界。人数多的一般为表现某种概括的情节或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塑造群体的幼儿形象，通过幼儿舞蹈队形、画面的更迭、变化以及不同速度、力度、幅度的舞蹈动作、姿态造型的发展，来创造出幼儿的意境，具有较强的幼儿舞蹈艺术感染力。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1"/>
                </a:solidFill>
              </a:rPr>
              <a:t>2 歌舞类</a:t>
            </a:r>
            <a:endParaRPr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tx1"/>
                </a:solidFill>
              </a:rPr>
              <a:t>        幼儿歌舞是幼儿舞蹈的高级形式，是少数幼儿在舞台上表演的舞蹈，是一种唱歌和舞蹈相结合的艺术表现形式。幼儿歌舞的内容和形式有利于提高幼儿对舞蹈的兴趣，内容丰富、深刻，更能诱发幼儿的创造力和想象力，使幼儿从舞蹈作品中尝到艺术的趣味，提高美能力。</a:t>
            </a:r>
            <a:endParaRPr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952" y="3495675"/>
            <a:ext cx="4105275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2096">
            <a:off x="2866255" y="1077100"/>
            <a:ext cx="4338449" cy="57368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85" y="367030"/>
            <a:ext cx="4119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3"/>
                </a:solidFill>
              </a:rPr>
              <a:t>三、幼儿舞蹈教育的意义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520825"/>
            <a:ext cx="1061656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（一）促进幼儿身体机能的发展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（二）提高幼儿的审美能力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（三）有利于幼儿的道德培养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（四）有利于幼儿智力的发展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（五）能够培养幼儿的意志品质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r>
              <a:rPr>
                <a:solidFill>
                  <a:schemeClr val="accent2"/>
                </a:solidFill>
              </a:rPr>
              <a:t>（六）能够促进幼儿社会化的发展</a:t>
            </a:r>
            <a:endParaRPr>
              <a:solidFill>
                <a:schemeClr val="accent2"/>
              </a:solidFill>
            </a:endParaRPr>
          </a:p>
          <a:p>
            <a:pPr fontAlgn="auto">
              <a:lnSpc>
                <a:spcPct val="150000"/>
              </a:lnSpc>
            </a:pPr>
            <a:endParaRPr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>
            <p:custDataLst>
              <p:tags r:id="rId1"/>
            </p:custDataLst>
          </p:nvPr>
        </p:nvSpPr>
        <p:spPr>
          <a:xfrm rot="21227110">
            <a:off x="4592955" y="3942715"/>
            <a:ext cx="3479800" cy="625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幼儿舞蹈创编基础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27"/>
          <p:cNvSpPr/>
          <p:nvPr>
            <p:custDataLst>
              <p:tags r:id="rId2"/>
            </p:custDataLst>
          </p:nvPr>
        </p:nvSpPr>
        <p:spPr bwMode="auto">
          <a:xfrm>
            <a:off x="2842787" y="2101026"/>
            <a:ext cx="6634280" cy="1738203"/>
          </a:xfrm>
          <a:custGeom>
            <a:avLst/>
            <a:gdLst>
              <a:gd name="connsiteX0" fmla="*/ 3326681 w 6634280"/>
              <a:gd name="connsiteY0" fmla="*/ 1342526 h 1738203"/>
              <a:gd name="connsiteX1" fmla="*/ 3324688 w 6634280"/>
              <a:gd name="connsiteY1" fmla="*/ 1342739 h 1738203"/>
              <a:gd name="connsiteX2" fmla="*/ 3327475 w 6634280"/>
              <a:gd name="connsiteY2" fmla="*/ 1344906 h 1738203"/>
              <a:gd name="connsiteX3" fmla="*/ 3526967 w 6634280"/>
              <a:gd name="connsiteY3" fmla="*/ 1321134 h 1738203"/>
              <a:gd name="connsiteX4" fmla="*/ 3519137 w 6634280"/>
              <a:gd name="connsiteY4" fmla="*/ 1321970 h 1738203"/>
              <a:gd name="connsiteX5" fmla="*/ 3523747 w 6634280"/>
              <a:gd name="connsiteY5" fmla="*/ 1325428 h 1738203"/>
              <a:gd name="connsiteX6" fmla="*/ 3523088 w 6634280"/>
              <a:gd name="connsiteY6" fmla="*/ 1326307 h 1738203"/>
              <a:gd name="connsiteX7" fmla="*/ 3517596 w 6634280"/>
              <a:gd name="connsiteY7" fmla="*/ 1340036 h 1738203"/>
              <a:gd name="connsiteX8" fmla="*/ 3536818 w 6634280"/>
              <a:gd name="connsiteY8" fmla="*/ 1337290 h 1738203"/>
              <a:gd name="connsiteX9" fmla="*/ 3529679 w 6634280"/>
              <a:gd name="connsiteY9" fmla="*/ 1330151 h 1738203"/>
              <a:gd name="connsiteX10" fmla="*/ 3528580 w 6634280"/>
              <a:gd name="connsiteY10" fmla="*/ 1331799 h 1738203"/>
              <a:gd name="connsiteX11" fmla="*/ 3529129 w 6634280"/>
              <a:gd name="connsiteY11" fmla="*/ 1329602 h 1738203"/>
              <a:gd name="connsiteX12" fmla="*/ 3528580 w 6634280"/>
              <a:gd name="connsiteY12" fmla="*/ 1329053 h 1738203"/>
              <a:gd name="connsiteX13" fmla="*/ 3523747 w 6634280"/>
              <a:gd name="connsiteY13" fmla="*/ 1325428 h 1738203"/>
              <a:gd name="connsiteX14" fmla="*/ 3599976 w 6634280"/>
              <a:gd name="connsiteY14" fmla="*/ 1298847 h 1738203"/>
              <a:gd name="connsiteX15" fmla="*/ 3575262 w 6634280"/>
              <a:gd name="connsiteY15" fmla="*/ 1301593 h 1738203"/>
              <a:gd name="connsiteX16" fmla="*/ 3574250 w 6634280"/>
              <a:gd name="connsiteY16" fmla="*/ 1301882 h 1738203"/>
              <a:gd name="connsiteX17" fmla="*/ 3577576 w 6634280"/>
              <a:gd name="connsiteY17" fmla="*/ 1302436 h 1738203"/>
              <a:gd name="connsiteX18" fmla="*/ 3603861 w 6634280"/>
              <a:gd name="connsiteY18" fmla="*/ 1299304 h 1738203"/>
              <a:gd name="connsiteX19" fmla="*/ 3767126 w 6634280"/>
              <a:gd name="connsiteY19" fmla="*/ 1295483 h 1738203"/>
              <a:gd name="connsiteX20" fmla="*/ 3755086 w 6634280"/>
              <a:gd name="connsiteY20" fmla="*/ 1296769 h 1738203"/>
              <a:gd name="connsiteX21" fmla="*/ 3764735 w 6634280"/>
              <a:gd name="connsiteY21" fmla="*/ 1301593 h 1738203"/>
              <a:gd name="connsiteX22" fmla="*/ 3765911 w 6634280"/>
              <a:gd name="connsiteY22" fmla="*/ 1302769 h 1738203"/>
              <a:gd name="connsiteX23" fmla="*/ 5384650 w 6634280"/>
              <a:gd name="connsiteY23" fmla="*/ 1258502 h 1738203"/>
              <a:gd name="connsiteX24" fmla="*/ 5387607 w 6634280"/>
              <a:gd name="connsiteY24" fmla="*/ 1265895 h 1738203"/>
              <a:gd name="connsiteX25" fmla="*/ 5393099 w 6634280"/>
              <a:gd name="connsiteY25" fmla="*/ 1268641 h 1738203"/>
              <a:gd name="connsiteX26" fmla="*/ 5398590 w 6634280"/>
              <a:gd name="connsiteY26" fmla="*/ 1271387 h 1738203"/>
              <a:gd name="connsiteX27" fmla="*/ 5404082 w 6634280"/>
              <a:gd name="connsiteY27" fmla="*/ 1274132 h 1738203"/>
              <a:gd name="connsiteX28" fmla="*/ 5409574 w 6634280"/>
              <a:gd name="connsiteY28" fmla="*/ 1279624 h 1738203"/>
              <a:gd name="connsiteX29" fmla="*/ 5412320 w 6634280"/>
              <a:gd name="connsiteY29" fmla="*/ 1287862 h 1738203"/>
              <a:gd name="connsiteX30" fmla="*/ 5412320 w 6634280"/>
              <a:gd name="connsiteY30" fmla="*/ 1296100 h 1738203"/>
              <a:gd name="connsiteX31" fmla="*/ 5409574 w 6634280"/>
              <a:gd name="connsiteY31" fmla="*/ 1298846 h 1738203"/>
              <a:gd name="connsiteX32" fmla="*/ 5404082 w 6634280"/>
              <a:gd name="connsiteY32" fmla="*/ 1307084 h 1738203"/>
              <a:gd name="connsiteX33" fmla="*/ 5401336 w 6634280"/>
              <a:gd name="connsiteY33" fmla="*/ 1309830 h 1738203"/>
              <a:gd name="connsiteX34" fmla="*/ 5395844 w 6634280"/>
              <a:gd name="connsiteY34" fmla="*/ 1309830 h 1738203"/>
              <a:gd name="connsiteX35" fmla="*/ 5393099 w 6634280"/>
              <a:gd name="connsiteY35" fmla="*/ 1309830 h 1738203"/>
              <a:gd name="connsiteX36" fmla="*/ 5382115 w 6634280"/>
              <a:gd name="connsiteY36" fmla="*/ 1307084 h 1738203"/>
              <a:gd name="connsiteX37" fmla="*/ 5373877 w 6634280"/>
              <a:gd name="connsiteY37" fmla="*/ 1298846 h 1738203"/>
              <a:gd name="connsiteX38" fmla="*/ 5373877 w 6634280"/>
              <a:gd name="connsiteY38" fmla="*/ 1287862 h 1738203"/>
              <a:gd name="connsiteX39" fmla="*/ 5376623 w 6634280"/>
              <a:gd name="connsiteY39" fmla="*/ 1282370 h 1738203"/>
              <a:gd name="connsiteX40" fmla="*/ 5379369 w 6634280"/>
              <a:gd name="connsiteY40" fmla="*/ 1276878 h 1738203"/>
              <a:gd name="connsiteX41" fmla="*/ 5382115 w 6634280"/>
              <a:gd name="connsiteY41" fmla="*/ 1268641 h 1738203"/>
              <a:gd name="connsiteX42" fmla="*/ 5382548 w 6634280"/>
              <a:gd name="connsiteY42" fmla="*/ 1232220 h 1738203"/>
              <a:gd name="connsiteX43" fmla="*/ 5384861 w 6634280"/>
              <a:gd name="connsiteY43" fmla="*/ 1257657 h 1738203"/>
              <a:gd name="connsiteX44" fmla="*/ 5384650 w 6634280"/>
              <a:gd name="connsiteY44" fmla="*/ 1258502 h 1738203"/>
              <a:gd name="connsiteX45" fmla="*/ 5382115 w 6634280"/>
              <a:gd name="connsiteY45" fmla="*/ 1252165 h 1738203"/>
              <a:gd name="connsiteX46" fmla="*/ 5382115 w 6634280"/>
              <a:gd name="connsiteY46" fmla="*/ 1235689 h 1738203"/>
              <a:gd name="connsiteX47" fmla="*/ 4338643 w 6634280"/>
              <a:gd name="connsiteY47" fmla="*/ 1216468 h 1738203"/>
              <a:gd name="connsiteX48" fmla="*/ 4338643 w 6634280"/>
              <a:gd name="connsiteY48" fmla="*/ 1219214 h 1738203"/>
              <a:gd name="connsiteX49" fmla="*/ 4338643 w 6634280"/>
              <a:gd name="connsiteY49" fmla="*/ 1221960 h 1738203"/>
              <a:gd name="connsiteX50" fmla="*/ 4344135 w 6634280"/>
              <a:gd name="connsiteY50" fmla="*/ 1219214 h 1738203"/>
              <a:gd name="connsiteX51" fmla="*/ 4344135 w 6634280"/>
              <a:gd name="connsiteY51" fmla="*/ 1216468 h 1738203"/>
              <a:gd name="connsiteX52" fmla="*/ 4300199 w 6634280"/>
              <a:gd name="connsiteY52" fmla="*/ 1213722 h 1738203"/>
              <a:gd name="connsiteX53" fmla="*/ 4298827 w 6634280"/>
              <a:gd name="connsiteY53" fmla="*/ 1215095 h 1738203"/>
              <a:gd name="connsiteX54" fmla="*/ 4300199 w 6634280"/>
              <a:gd name="connsiteY54" fmla="*/ 1216467 h 1738203"/>
              <a:gd name="connsiteX55" fmla="*/ 4297453 w 6634280"/>
              <a:gd name="connsiteY55" fmla="*/ 1219213 h 1738203"/>
              <a:gd name="connsiteX56" fmla="*/ 4297449 w 6634280"/>
              <a:gd name="connsiteY56" fmla="*/ 1219214 h 1738203"/>
              <a:gd name="connsiteX57" fmla="*/ 4300199 w 6634280"/>
              <a:gd name="connsiteY57" fmla="*/ 1219214 h 1738203"/>
              <a:gd name="connsiteX58" fmla="*/ 4305691 w 6634280"/>
              <a:gd name="connsiteY58" fmla="*/ 1221960 h 1738203"/>
              <a:gd name="connsiteX59" fmla="*/ 4308437 w 6634280"/>
              <a:gd name="connsiteY59" fmla="*/ 1224706 h 1738203"/>
              <a:gd name="connsiteX60" fmla="*/ 4311183 w 6634280"/>
              <a:gd name="connsiteY60" fmla="*/ 1221960 h 1738203"/>
              <a:gd name="connsiteX61" fmla="*/ 4308437 w 6634280"/>
              <a:gd name="connsiteY61" fmla="*/ 1221960 h 1738203"/>
              <a:gd name="connsiteX62" fmla="*/ 4308437 w 6634280"/>
              <a:gd name="connsiteY62" fmla="*/ 1219214 h 1738203"/>
              <a:gd name="connsiteX63" fmla="*/ 4308437 w 6634280"/>
              <a:gd name="connsiteY63" fmla="*/ 1216468 h 1738203"/>
              <a:gd name="connsiteX64" fmla="*/ 4302945 w 6634280"/>
              <a:gd name="connsiteY64" fmla="*/ 1216468 h 1738203"/>
              <a:gd name="connsiteX65" fmla="*/ 4492418 w 6634280"/>
              <a:gd name="connsiteY65" fmla="*/ 1210976 h 1738203"/>
              <a:gd name="connsiteX66" fmla="*/ 4492418 w 6634280"/>
              <a:gd name="connsiteY66" fmla="*/ 1213722 h 1738203"/>
              <a:gd name="connsiteX67" fmla="*/ 4497910 w 6634280"/>
              <a:gd name="connsiteY67" fmla="*/ 1213722 h 1738203"/>
              <a:gd name="connsiteX68" fmla="*/ 4497910 w 6634280"/>
              <a:gd name="connsiteY68" fmla="*/ 1210976 h 1738203"/>
              <a:gd name="connsiteX69" fmla="*/ 4434752 w 6634280"/>
              <a:gd name="connsiteY69" fmla="*/ 1199992 h 1738203"/>
              <a:gd name="connsiteX70" fmla="*/ 4429260 w 6634280"/>
              <a:gd name="connsiteY70" fmla="*/ 1202738 h 1738203"/>
              <a:gd name="connsiteX71" fmla="*/ 4429260 w 6634280"/>
              <a:gd name="connsiteY71" fmla="*/ 1208230 h 1738203"/>
              <a:gd name="connsiteX72" fmla="*/ 4434752 w 6634280"/>
              <a:gd name="connsiteY72" fmla="*/ 1208230 h 1738203"/>
              <a:gd name="connsiteX73" fmla="*/ 4404547 w 6634280"/>
              <a:gd name="connsiteY73" fmla="*/ 1194500 h 1738203"/>
              <a:gd name="connsiteX74" fmla="*/ 4401801 w 6634280"/>
              <a:gd name="connsiteY74" fmla="*/ 1197246 h 1738203"/>
              <a:gd name="connsiteX75" fmla="*/ 4401801 w 6634280"/>
              <a:gd name="connsiteY75" fmla="*/ 1199992 h 1738203"/>
              <a:gd name="connsiteX76" fmla="*/ 4404547 w 6634280"/>
              <a:gd name="connsiteY76" fmla="*/ 1199992 h 1738203"/>
              <a:gd name="connsiteX77" fmla="*/ 4412784 w 6634280"/>
              <a:gd name="connsiteY77" fmla="*/ 1199992 h 1738203"/>
              <a:gd name="connsiteX78" fmla="*/ 4412784 w 6634280"/>
              <a:gd name="connsiteY78" fmla="*/ 1194500 h 1738203"/>
              <a:gd name="connsiteX79" fmla="*/ 6049387 w 6634280"/>
              <a:gd name="connsiteY79" fmla="*/ 1158802 h 1738203"/>
              <a:gd name="connsiteX80" fmla="*/ 6054021 w 6634280"/>
              <a:gd name="connsiteY80" fmla="*/ 1160347 h 1738203"/>
              <a:gd name="connsiteX81" fmla="*/ 6054879 w 6634280"/>
              <a:gd name="connsiteY81" fmla="*/ 1161548 h 1738203"/>
              <a:gd name="connsiteX82" fmla="*/ 5062413 w 6634280"/>
              <a:gd name="connsiteY82" fmla="*/ 1157634 h 1738203"/>
              <a:gd name="connsiteX83" fmla="*/ 5057771 w 6634280"/>
              <a:gd name="connsiteY83" fmla="*/ 1158125 h 1738203"/>
              <a:gd name="connsiteX84" fmla="*/ 5066327 w 6634280"/>
              <a:gd name="connsiteY84" fmla="*/ 1161548 h 1738203"/>
              <a:gd name="connsiteX85" fmla="*/ 4945951 w 6634280"/>
              <a:gd name="connsiteY85" fmla="*/ 1148115 h 1738203"/>
              <a:gd name="connsiteX86" fmla="*/ 4904314 w 6634280"/>
              <a:gd name="connsiteY86" fmla="*/ 1150564 h 1738203"/>
              <a:gd name="connsiteX87" fmla="*/ 4912552 w 6634280"/>
              <a:gd name="connsiteY87" fmla="*/ 1156056 h 1738203"/>
              <a:gd name="connsiteX88" fmla="*/ 4923536 w 6634280"/>
              <a:gd name="connsiteY88" fmla="*/ 1161548 h 1738203"/>
              <a:gd name="connsiteX89" fmla="*/ 4934520 w 6634280"/>
              <a:gd name="connsiteY89" fmla="*/ 1161548 h 1738203"/>
              <a:gd name="connsiteX90" fmla="*/ 4945504 w 6634280"/>
              <a:gd name="connsiteY90" fmla="*/ 1158802 h 1738203"/>
              <a:gd name="connsiteX91" fmla="*/ 4958813 w 6634280"/>
              <a:gd name="connsiteY91" fmla="*/ 1155845 h 1738203"/>
              <a:gd name="connsiteX92" fmla="*/ 4953742 w 6634280"/>
              <a:gd name="connsiteY92" fmla="*/ 1153310 h 1738203"/>
              <a:gd name="connsiteX93" fmla="*/ 5014153 w 6634280"/>
              <a:gd name="connsiteY93" fmla="*/ 1139581 h 1738203"/>
              <a:gd name="connsiteX94" fmla="*/ 5010164 w 6634280"/>
              <a:gd name="connsiteY94" fmla="*/ 1140578 h 1738203"/>
              <a:gd name="connsiteX95" fmla="*/ 5019988 w 6634280"/>
              <a:gd name="connsiteY95" fmla="*/ 1139923 h 1738203"/>
              <a:gd name="connsiteX96" fmla="*/ 5019645 w 6634280"/>
              <a:gd name="connsiteY96" fmla="*/ 1139581 h 1738203"/>
              <a:gd name="connsiteX97" fmla="*/ 4907060 w 6634280"/>
              <a:gd name="connsiteY97" fmla="*/ 1136835 h 1738203"/>
              <a:gd name="connsiteX98" fmla="*/ 4909806 w 6634280"/>
              <a:gd name="connsiteY98" fmla="*/ 1142327 h 1738203"/>
              <a:gd name="connsiteX99" fmla="*/ 4912552 w 6634280"/>
              <a:gd name="connsiteY99" fmla="*/ 1142327 h 1738203"/>
              <a:gd name="connsiteX100" fmla="*/ 4915298 w 6634280"/>
              <a:gd name="connsiteY100" fmla="*/ 1139581 h 1738203"/>
              <a:gd name="connsiteX101" fmla="*/ 4915298 w 6634280"/>
              <a:gd name="connsiteY101" fmla="*/ 1136835 h 1738203"/>
              <a:gd name="connsiteX102" fmla="*/ 5176166 w 6634280"/>
              <a:gd name="connsiteY102" fmla="*/ 1131343 h 1738203"/>
              <a:gd name="connsiteX103" fmla="*/ 5176166 w 6634280"/>
              <a:gd name="connsiteY103" fmla="*/ 1136835 h 1738203"/>
              <a:gd name="connsiteX104" fmla="*/ 5177645 w 6634280"/>
              <a:gd name="connsiteY104" fmla="*/ 1139791 h 1738203"/>
              <a:gd name="connsiteX105" fmla="*/ 5178912 w 6634280"/>
              <a:gd name="connsiteY105" fmla="*/ 1139580 h 1738203"/>
              <a:gd name="connsiteX106" fmla="*/ 5189896 w 6634280"/>
              <a:gd name="connsiteY106" fmla="*/ 1136834 h 1738203"/>
              <a:gd name="connsiteX107" fmla="*/ 5189896 w 6634280"/>
              <a:gd name="connsiteY107" fmla="*/ 1134089 h 1738203"/>
              <a:gd name="connsiteX108" fmla="*/ 5187150 w 6634280"/>
              <a:gd name="connsiteY108" fmla="*/ 1134089 h 1738203"/>
              <a:gd name="connsiteX109" fmla="*/ 5181658 w 6634280"/>
              <a:gd name="connsiteY109" fmla="*/ 1131343 h 1738203"/>
              <a:gd name="connsiteX110" fmla="*/ 5178912 w 6634280"/>
              <a:gd name="connsiteY110" fmla="*/ 1131343 h 1738203"/>
              <a:gd name="connsiteX111" fmla="*/ 6075474 w 6634280"/>
              <a:gd name="connsiteY111" fmla="*/ 1129969 h 1738203"/>
              <a:gd name="connsiteX112" fmla="*/ 6076847 w 6634280"/>
              <a:gd name="connsiteY112" fmla="*/ 1131342 h 1738203"/>
              <a:gd name="connsiteX113" fmla="*/ 6079593 w 6634280"/>
              <a:gd name="connsiteY113" fmla="*/ 1136834 h 1738203"/>
              <a:gd name="connsiteX114" fmla="*/ 6079593 w 6634280"/>
              <a:gd name="connsiteY114" fmla="*/ 1142326 h 1738203"/>
              <a:gd name="connsiteX115" fmla="*/ 6076847 w 6634280"/>
              <a:gd name="connsiteY115" fmla="*/ 1134088 h 1738203"/>
              <a:gd name="connsiteX116" fmla="*/ 5104771 w 6634280"/>
              <a:gd name="connsiteY116" fmla="*/ 1128597 h 1738203"/>
              <a:gd name="connsiteX117" fmla="*/ 5104771 w 6634280"/>
              <a:gd name="connsiteY117" fmla="*/ 1130884 h 1738203"/>
              <a:gd name="connsiteX118" fmla="*/ 5115753 w 6634280"/>
              <a:gd name="connsiteY118" fmla="*/ 1129969 h 1738203"/>
              <a:gd name="connsiteX119" fmla="*/ 5113009 w 6634280"/>
              <a:gd name="connsiteY119" fmla="*/ 1128597 h 1738203"/>
              <a:gd name="connsiteX120" fmla="*/ 5093787 w 6634280"/>
              <a:gd name="connsiteY120" fmla="*/ 1128597 h 1738203"/>
              <a:gd name="connsiteX121" fmla="*/ 5092011 w 6634280"/>
              <a:gd name="connsiteY121" fmla="*/ 1132149 h 1738203"/>
              <a:gd name="connsiteX122" fmla="*/ 5096807 w 6634280"/>
              <a:gd name="connsiteY122" fmla="*/ 1131617 h 1738203"/>
              <a:gd name="connsiteX123" fmla="*/ 5140468 w 6634280"/>
              <a:gd name="connsiteY123" fmla="*/ 1123105 h 1738203"/>
              <a:gd name="connsiteX124" fmla="*/ 5137723 w 6634280"/>
              <a:gd name="connsiteY124" fmla="*/ 1128596 h 1738203"/>
              <a:gd name="connsiteX125" fmla="*/ 5145961 w 6634280"/>
              <a:gd name="connsiteY125" fmla="*/ 1131342 h 1738203"/>
              <a:gd name="connsiteX126" fmla="*/ 5151452 w 6634280"/>
              <a:gd name="connsiteY126" fmla="*/ 1136833 h 1738203"/>
              <a:gd name="connsiteX127" fmla="*/ 5151452 w 6634280"/>
              <a:gd name="connsiteY127" fmla="*/ 1128597 h 1738203"/>
              <a:gd name="connsiteX128" fmla="*/ 5145960 w 6634280"/>
              <a:gd name="connsiteY128" fmla="*/ 1125851 h 1738203"/>
              <a:gd name="connsiteX129" fmla="*/ 5121247 w 6634280"/>
              <a:gd name="connsiteY129" fmla="*/ 1123105 h 1738203"/>
              <a:gd name="connsiteX130" fmla="*/ 5121247 w 6634280"/>
              <a:gd name="connsiteY130" fmla="*/ 1128597 h 1738203"/>
              <a:gd name="connsiteX131" fmla="*/ 5120249 w 6634280"/>
              <a:gd name="connsiteY131" fmla="*/ 1129594 h 1738203"/>
              <a:gd name="connsiteX132" fmla="*/ 5128465 w 6634280"/>
              <a:gd name="connsiteY132" fmla="*/ 1128910 h 1738203"/>
              <a:gd name="connsiteX133" fmla="*/ 5129485 w 6634280"/>
              <a:gd name="connsiteY133" fmla="*/ 1125851 h 1738203"/>
              <a:gd name="connsiteX134" fmla="*/ 5126739 w 6634280"/>
              <a:gd name="connsiteY134" fmla="*/ 1125851 h 1738203"/>
              <a:gd name="connsiteX135" fmla="*/ 5123993 w 6634280"/>
              <a:gd name="connsiteY135" fmla="*/ 1125851 h 1738203"/>
              <a:gd name="connsiteX136" fmla="*/ 6046642 w 6634280"/>
              <a:gd name="connsiteY136" fmla="*/ 1120359 h 1738203"/>
              <a:gd name="connsiteX137" fmla="*/ 6047557 w 6634280"/>
              <a:gd name="connsiteY137" fmla="*/ 1120359 h 1738203"/>
              <a:gd name="connsiteX138" fmla="*/ 6046642 w 6634280"/>
              <a:gd name="connsiteY138" fmla="*/ 1123104 h 1738203"/>
              <a:gd name="connsiteX139" fmla="*/ 6043896 w 6634280"/>
              <a:gd name="connsiteY139" fmla="*/ 1134088 h 1738203"/>
              <a:gd name="connsiteX140" fmla="*/ 6079593 w 6634280"/>
              <a:gd name="connsiteY140" fmla="*/ 1142326 h 1738203"/>
              <a:gd name="connsiteX141" fmla="*/ 6076847 w 6634280"/>
              <a:gd name="connsiteY141" fmla="*/ 1150564 h 1738203"/>
              <a:gd name="connsiteX142" fmla="*/ 6071355 w 6634280"/>
              <a:gd name="connsiteY142" fmla="*/ 1156056 h 1738203"/>
              <a:gd name="connsiteX143" fmla="*/ 6065863 w 6634280"/>
              <a:gd name="connsiteY143" fmla="*/ 1161548 h 1738203"/>
              <a:gd name="connsiteX144" fmla="*/ 6057625 w 6634280"/>
              <a:gd name="connsiteY144" fmla="*/ 1161548 h 1738203"/>
              <a:gd name="connsiteX145" fmla="*/ 6054021 w 6634280"/>
              <a:gd name="connsiteY145" fmla="*/ 1160347 h 1738203"/>
              <a:gd name="connsiteX146" fmla="*/ 6041150 w 6634280"/>
              <a:gd name="connsiteY146" fmla="*/ 1142326 h 1738203"/>
              <a:gd name="connsiteX147" fmla="*/ 6043896 w 6634280"/>
              <a:gd name="connsiteY147" fmla="*/ 1153310 h 1738203"/>
              <a:gd name="connsiteX148" fmla="*/ 6049387 w 6634280"/>
              <a:gd name="connsiteY148" fmla="*/ 1158802 h 1738203"/>
              <a:gd name="connsiteX149" fmla="*/ 6041150 w 6634280"/>
              <a:gd name="connsiteY149" fmla="*/ 1156056 h 1738203"/>
              <a:gd name="connsiteX150" fmla="*/ 6035658 w 6634280"/>
              <a:gd name="connsiteY150" fmla="*/ 1147818 h 1738203"/>
              <a:gd name="connsiteX151" fmla="*/ 6032912 w 6634280"/>
              <a:gd name="connsiteY151" fmla="*/ 1142326 h 1738203"/>
              <a:gd name="connsiteX152" fmla="*/ 6035658 w 6634280"/>
              <a:gd name="connsiteY152" fmla="*/ 1134088 h 1738203"/>
              <a:gd name="connsiteX153" fmla="*/ 6041150 w 6634280"/>
              <a:gd name="connsiteY153" fmla="*/ 1125850 h 1738203"/>
              <a:gd name="connsiteX154" fmla="*/ 5318957 w 6634280"/>
              <a:gd name="connsiteY154" fmla="*/ 1117613 h 1738203"/>
              <a:gd name="connsiteX155" fmla="*/ 5324449 w 6634280"/>
              <a:gd name="connsiteY155" fmla="*/ 1117613 h 1738203"/>
              <a:gd name="connsiteX156" fmla="*/ 5329941 w 6634280"/>
              <a:gd name="connsiteY156" fmla="*/ 1117613 h 1738203"/>
              <a:gd name="connsiteX157" fmla="*/ 5338179 w 6634280"/>
              <a:gd name="connsiteY157" fmla="*/ 1120359 h 1738203"/>
              <a:gd name="connsiteX158" fmla="*/ 5354655 w 6634280"/>
              <a:gd name="connsiteY158" fmla="*/ 1128597 h 1738203"/>
              <a:gd name="connsiteX159" fmla="*/ 5294243 w 6634280"/>
              <a:gd name="connsiteY159" fmla="*/ 1134089 h 1738203"/>
              <a:gd name="connsiteX160" fmla="*/ 5318957 w 6634280"/>
              <a:gd name="connsiteY160" fmla="*/ 1120359 h 1738203"/>
              <a:gd name="connsiteX161" fmla="*/ 4901568 w 6634280"/>
              <a:gd name="connsiteY161" fmla="*/ 1117613 h 1738203"/>
              <a:gd name="connsiteX162" fmla="*/ 4885093 w 6634280"/>
              <a:gd name="connsiteY162" fmla="*/ 1120359 h 1738203"/>
              <a:gd name="connsiteX163" fmla="*/ 4868617 w 6634280"/>
              <a:gd name="connsiteY163" fmla="*/ 1123105 h 1738203"/>
              <a:gd name="connsiteX164" fmla="*/ 4835665 w 6634280"/>
              <a:gd name="connsiteY164" fmla="*/ 1136835 h 1738203"/>
              <a:gd name="connsiteX165" fmla="*/ 4805459 w 6634280"/>
              <a:gd name="connsiteY165" fmla="*/ 1150564 h 1738203"/>
              <a:gd name="connsiteX166" fmla="*/ 4799967 w 6634280"/>
              <a:gd name="connsiteY166" fmla="*/ 1147819 h 1738203"/>
              <a:gd name="connsiteX167" fmla="*/ 4794475 w 6634280"/>
              <a:gd name="connsiteY167" fmla="*/ 1145073 h 1738203"/>
              <a:gd name="connsiteX168" fmla="*/ 4788983 w 6634280"/>
              <a:gd name="connsiteY168" fmla="*/ 1145073 h 1738203"/>
              <a:gd name="connsiteX169" fmla="*/ 4780745 w 6634280"/>
              <a:gd name="connsiteY169" fmla="*/ 1153310 h 1738203"/>
              <a:gd name="connsiteX170" fmla="*/ 4775253 w 6634280"/>
              <a:gd name="connsiteY170" fmla="*/ 1158802 h 1738203"/>
              <a:gd name="connsiteX171" fmla="*/ 4775253 w 6634280"/>
              <a:gd name="connsiteY171" fmla="*/ 1167040 h 1738203"/>
              <a:gd name="connsiteX172" fmla="*/ 4777999 w 6634280"/>
              <a:gd name="connsiteY172" fmla="*/ 1172532 h 1738203"/>
              <a:gd name="connsiteX173" fmla="*/ 4783491 w 6634280"/>
              <a:gd name="connsiteY173" fmla="*/ 1172532 h 1738203"/>
              <a:gd name="connsiteX174" fmla="*/ 4791729 w 6634280"/>
              <a:gd name="connsiteY174" fmla="*/ 1175278 h 1738203"/>
              <a:gd name="connsiteX175" fmla="*/ 4805459 w 6634280"/>
              <a:gd name="connsiteY175" fmla="*/ 1175278 h 1738203"/>
              <a:gd name="connsiteX176" fmla="*/ 4816443 w 6634280"/>
              <a:gd name="connsiteY176" fmla="*/ 1175278 h 1738203"/>
              <a:gd name="connsiteX177" fmla="*/ 4810951 w 6634280"/>
              <a:gd name="connsiteY177" fmla="*/ 1167040 h 1738203"/>
              <a:gd name="connsiteX178" fmla="*/ 4810951 w 6634280"/>
              <a:gd name="connsiteY178" fmla="*/ 1161548 h 1738203"/>
              <a:gd name="connsiteX179" fmla="*/ 4810951 w 6634280"/>
              <a:gd name="connsiteY179" fmla="*/ 1158802 h 1738203"/>
              <a:gd name="connsiteX180" fmla="*/ 4827427 w 6634280"/>
              <a:gd name="connsiteY180" fmla="*/ 1156056 h 1738203"/>
              <a:gd name="connsiteX181" fmla="*/ 4841157 w 6634280"/>
              <a:gd name="connsiteY181" fmla="*/ 1153310 h 1738203"/>
              <a:gd name="connsiteX182" fmla="*/ 4852141 w 6634280"/>
              <a:gd name="connsiteY182" fmla="*/ 1150564 h 1738203"/>
              <a:gd name="connsiteX183" fmla="*/ 4863125 w 6634280"/>
              <a:gd name="connsiteY183" fmla="*/ 1147819 h 1738203"/>
              <a:gd name="connsiteX184" fmla="*/ 4865871 w 6634280"/>
              <a:gd name="connsiteY184" fmla="*/ 1147819 h 1738203"/>
              <a:gd name="connsiteX185" fmla="*/ 4865871 w 6634280"/>
              <a:gd name="connsiteY185" fmla="*/ 1150564 h 1738203"/>
              <a:gd name="connsiteX186" fmla="*/ 4868617 w 6634280"/>
              <a:gd name="connsiteY186" fmla="*/ 1150564 h 1738203"/>
              <a:gd name="connsiteX187" fmla="*/ 4876855 w 6634280"/>
              <a:gd name="connsiteY187" fmla="*/ 1156056 h 1738203"/>
              <a:gd name="connsiteX188" fmla="*/ 4879601 w 6634280"/>
              <a:gd name="connsiteY188" fmla="*/ 1156056 h 1738203"/>
              <a:gd name="connsiteX189" fmla="*/ 4885093 w 6634280"/>
              <a:gd name="connsiteY189" fmla="*/ 1156056 h 1738203"/>
              <a:gd name="connsiteX190" fmla="*/ 4893330 w 6634280"/>
              <a:gd name="connsiteY190" fmla="*/ 1147819 h 1738203"/>
              <a:gd name="connsiteX191" fmla="*/ 4904314 w 6634280"/>
              <a:gd name="connsiteY191" fmla="*/ 1134089 h 1738203"/>
              <a:gd name="connsiteX192" fmla="*/ 4909806 w 6634280"/>
              <a:gd name="connsiteY192" fmla="*/ 1128597 h 1738203"/>
              <a:gd name="connsiteX193" fmla="*/ 4918044 w 6634280"/>
              <a:gd name="connsiteY193" fmla="*/ 1123105 h 1738203"/>
              <a:gd name="connsiteX194" fmla="*/ 4926282 w 6634280"/>
              <a:gd name="connsiteY194" fmla="*/ 1123105 h 1738203"/>
              <a:gd name="connsiteX195" fmla="*/ 4918044 w 6634280"/>
              <a:gd name="connsiteY195" fmla="*/ 1120359 h 1738203"/>
              <a:gd name="connsiteX196" fmla="*/ 5011407 w 6634280"/>
              <a:gd name="connsiteY196" fmla="*/ 1103883 h 1738203"/>
              <a:gd name="connsiteX197" fmla="*/ 5008661 w 6634280"/>
              <a:gd name="connsiteY197" fmla="*/ 1106629 h 1738203"/>
              <a:gd name="connsiteX198" fmla="*/ 5011407 w 6634280"/>
              <a:gd name="connsiteY198" fmla="*/ 1109375 h 1738203"/>
              <a:gd name="connsiteX199" fmla="*/ 5011407 w 6634280"/>
              <a:gd name="connsiteY199" fmla="*/ 1112121 h 1738203"/>
              <a:gd name="connsiteX200" fmla="*/ 5014153 w 6634280"/>
              <a:gd name="connsiteY200" fmla="*/ 1109375 h 1738203"/>
              <a:gd name="connsiteX201" fmla="*/ 5016899 w 6634280"/>
              <a:gd name="connsiteY201" fmla="*/ 1109375 h 1738203"/>
              <a:gd name="connsiteX202" fmla="*/ 5016899 w 6634280"/>
              <a:gd name="connsiteY202" fmla="*/ 1106629 h 1738203"/>
              <a:gd name="connsiteX203" fmla="*/ 5016899 w 6634280"/>
              <a:gd name="connsiteY203" fmla="*/ 1103883 h 1738203"/>
              <a:gd name="connsiteX204" fmla="*/ 5052597 w 6634280"/>
              <a:gd name="connsiteY204" fmla="*/ 1095645 h 1738203"/>
              <a:gd name="connsiteX205" fmla="*/ 5049851 w 6634280"/>
              <a:gd name="connsiteY205" fmla="*/ 1098391 h 1738203"/>
              <a:gd name="connsiteX206" fmla="*/ 5055343 w 6634280"/>
              <a:gd name="connsiteY206" fmla="*/ 1101137 h 1738203"/>
              <a:gd name="connsiteX207" fmla="*/ 5060835 w 6634280"/>
              <a:gd name="connsiteY207" fmla="*/ 1101137 h 1738203"/>
              <a:gd name="connsiteX208" fmla="*/ 5060835 w 6634280"/>
              <a:gd name="connsiteY208" fmla="*/ 1098391 h 1738203"/>
              <a:gd name="connsiteX209" fmla="*/ 5063581 w 6634280"/>
              <a:gd name="connsiteY209" fmla="*/ 1098391 h 1738203"/>
              <a:gd name="connsiteX210" fmla="*/ 5063581 w 6634280"/>
              <a:gd name="connsiteY210" fmla="*/ 1095645 h 1738203"/>
              <a:gd name="connsiteX211" fmla="*/ 5058089 w 6634280"/>
              <a:gd name="connsiteY211" fmla="*/ 1098391 h 1738203"/>
              <a:gd name="connsiteX212" fmla="*/ 5058089 w 6634280"/>
              <a:gd name="connsiteY212" fmla="*/ 1095645 h 1738203"/>
              <a:gd name="connsiteX213" fmla="*/ 5151452 w 6634280"/>
              <a:gd name="connsiteY213" fmla="*/ 1094272 h 1738203"/>
              <a:gd name="connsiteX214" fmla="*/ 5151452 w 6634280"/>
              <a:gd name="connsiteY214" fmla="*/ 1095645 h 1738203"/>
              <a:gd name="connsiteX215" fmla="*/ 5148706 w 6634280"/>
              <a:gd name="connsiteY215" fmla="*/ 1095645 h 1738203"/>
              <a:gd name="connsiteX216" fmla="*/ 2746 w 6634280"/>
              <a:gd name="connsiteY216" fmla="*/ 1092899 h 1738203"/>
              <a:gd name="connsiteX217" fmla="*/ 10984 w 6634280"/>
              <a:gd name="connsiteY217" fmla="*/ 1092899 h 1738203"/>
              <a:gd name="connsiteX218" fmla="*/ 21968 w 6634280"/>
              <a:gd name="connsiteY218" fmla="*/ 1092899 h 1738203"/>
              <a:gd name="connsiteX219" fmla="*/ 0 w 6634280"/>
              <a:gd name="connsiteY219" fmla="*/ 1095645 h 1738203"/>
              <a:gd name="connsiteX220" fmla="*/ 5398590 w 6634280"/>
              <a:gd name="connsiteY220" fmla="*/ 1092899 h 1738203"/>
              <a:gd name="connsiteX221" fmla="*/ 5398590 w 6634280"/>
              <a:gd name="connsiteY221" fmla="*/ 1095645 h 1738203"/>
              <a:gd name="connsiteX222" fmla="*/ 5401336 w 6634280"/>
              <a:gd name="connsiteY222" fmla="*/ 1095645 h 1738203"/>
              <a:gd name="connsiteX223" fmla="*/ 5601793 w 6634280"/>
              <a:gd name="connsiteY223" fmla="*/ 1090153 h 1738203"/>
              <a:gd name="connsiteX224" fmla="*/ 5640236 w 6634280"/>
              <a:gd name="connsiteY224" fmla="*/ 1090153 h 1738203"/>
              <a:gd name="connsiteX225" fmla="*/ 5670442 w 6634280"/>
              <a:gd name="connsiteY225" fmla="*/ 1095645 h 1738203"/>
              <a:gd name="connsiteX226" fmla="*/ 5535889 w 6634280"/>
              <a:gd name="connsiteY226" fmla="*/ 1109375 h 1738203"/>
              <a:gd name="connsiteX227" fmla="*/ 5549619 w 6634280"/>
              <a:gd name="connsiteY227" fmla="*/ 1101137 h 1738203"/>
              <a:gd name="connsiteX228" fmla="*/ 5566095 w 6634280"/>
              <a:gd name="connsiteY228" fmla="*/ 1095645 h 1738203"/>
              <a:gd name="connsiteX229" fmla="*/ 5582571 w 6634280"/>
              <a:gd name="connsiteY229" fmla="*/ 1092899 h 1738203"/>
              <a:gd name="connsiteX230" fmla="*/ 5848573 w 6634280"/>
              <a:gd name="connsiteY230" fmla="*/ 1088123 h 1738203"/>
              <a:gd name="connsiteX231" fmla="*/ 5846185 w 6634280"/>
              <a:gd name="connsiteY231" fmla="*/ 1092899 h 1738203"/>
              <a:gd name="connsiteX232" fmla="*/ 5845636 w 6634280"/>
              <a:gd name="connsiteY232" fmla="*/ 1093997 h 1738203"/>
              <a:gd name="connsiteX233" fmla="*/ 5840693 w 6634280"/>
              <a:gd name="connsiteY233" fmla="*/ 1095645 h 1738203"/>
              <a:gd name="connsiteX234" fmla="*/ 5843439 w 6634280"/>
              <a:gd name="connsiteY234" fmla="*/ 1098391 h 1738203"/>
              <a:gd name="connsiteX235" fmla="*/ 5845636 w 6634280"/>
              <a:gd name="connsiteY235" fmla="*/ 1093997 h 1738203"/>
              <a:gd name="connsiteX236" fmla="*/ 5860112 w 6634280"/>
              <a:gd name="connsiteY236" fmla="*/ 1089172 h 1738203"/>
              <a:gd name="connsiteX237" fmla="*/ 5703394 w 6634280"/>
              <a:gd name="connsiteY237" fmla="*/ 1084661 h 1738203"/>
              <a:gd name="connsiteX238" fmla="*/ 5711632 w 6634280"/>
              <a:gd name="connsiteY238" fmla="*/ 1087407 h 1738203"/>
              <a:gd name="connsiteX239" fmla="*/ 5722616 w 6634280"/>
              <a:gd name="connsiteY239" fmla="*/ 1090153 h 1738203"/>
              <a:gd name="connsiteX240" fmla="*/ 5689664 w 6634280"/>
              <a:gd name="connsiteY240" fmla="*/ 1092899 h 1738203"/>
              <a:gd name="connsiteX241" fmla="*/ 5695156 w 6634280"/>
              <a:gd name="connsiteY241" fmla="*/ 1087407 h 1738203"/>
              <a:gd name="connsiteX242" fmla="*/ 5261291 w 6634280"/>
              <a:gd name="connsiteY242" fmla="*/ 1081915 h 1738203"/>
              <a:gd name="connsiteX243" fmla="*/ 5264037 w 6634280"/>
              <a:gd name="connsiteY243" fmla="*/ 1084661 h 1738203"/>
              <a:gd name="connsiteX244" fmla="*/ 5261291 w 6634280"/>
              <a:gd name="connsiteY244" fmla="*/ 1087407 h 1738203"/>
              <a:gd name="connsiteX245" fmla="*/ 5091041 w 6634280"/>
              <a:gd name="connsiteY245" fmla="*/ 1079169 h 1738203"/>
              <a:gd name="connsiteX246" fmla="*/ 5091041 w 6634280"/>
              <a:gd name="connsiteY246" fmla="*/ 1084661 h 1738203"/>
              <a:gd name="connsiteX247" fmla="*/ 5096533 w 6634280"/>
              <a:gd name="connsiteY247" fmla="*/ 1084661 h 1738203"/>
              <a:gd name="connsiteX248" fmla="*/ 5096533 w 6634280"/>
              <a:gd name="connsiteY248" fmla="*/ 1079169 h 1738203"/>
              <a:gd name="connsiteX249" fmla="*/ 5093787 w 6634280"/>
              <a:gd name="connsiteY249" fmla="*/ 1079169 h 1738203"/>
              <a:gd name="connsiteX250" fmla="*/ 5132230 w 6634280"/>
              <a:gd name="connsiteY250" fmla="*/ 1068185 h 1738203"/>
              <a:gd name="connsiteX251" fmla="*/ 5129485 w 6634280"/>
              <a:gd name="connsiteY251" fmla="*/ 1070931 h 1738203"/>
              <a:gd name="connsiteX252" fmla="*/ 5129485 w 6634280"/>
              <a:gd name="connsiteY252" fmla="*/ 1073677 h 1738203"/>
              <a:gd name="connsiteX253" fmla="*/ 5126739 w 6634280"/>
              <a:gd name="connsiteY253" fmla="*/ 1079169 h 1738203"/>
              <a:gd name="connsiteX254" fmla="*/ 5126739 w 6634280"/>
              <a:gd name="connsiteY254" fmla="*/ 1076423 h 1738203"/>
              <a:gd name="connsiteX255" fmla="*/ 5121247 w 6634280"/>
              <a:gd name="connsiteY255" fmla="*/ 1076423 h 1738203"/>
              <a:gd name="connsiteX256" fmla="*/ 5121247 w 6634280"/>
              <a:gd name="connsiteY256" fmla="*/ 1081915 h 1738203"/>
              <a:gd name="connsiteX257" fmla="*/ 5118501 w 6634280"/>
              <a:gd name="connsiteY257" fmla="*/ 1081915 h 1738203"/>
              <a:gd name="connsiteX258" fmla="*/ 5115755 w 6634280"/>
              <a:gd name="connsiteY258" fmla="*/ 1084661 h 1738203"/>
              <a:gd name="connsiteX259" fmla="*/ 5113009 w 6634280"/>
              <a:gd name="connsiteY259" fmla="*/ 1084661 h 1738203"/>
              <a:gd name="connsiteX260" fmla="*/ 5113009 w 6634280"/>
              <a:gd name="connsiteY260" fmla="*/ 1087407 h 1738203"/>
              <a:gd name="connsiteX261" fmla="*/ 5115755 w 6634280"/>
              <a:gd name="connsiteY261" fmla="*/ 1090153 h 1738203"/>
              <a:gd name="connsiteX262" fmla="*/ 5118501 w 6634280"/>
              <a:gd name="connsiteY262" fmla="*/ 1095645 h 1738203"/>
              <a:gd name="connsiteX263" fmla="*/ 5110263 w 6634280"/>
              <a:gd name="connsiteY263" fmla="*/ 1092899 h 1738203"/>
              <a:gd name="connsiteX264" fmla="*/ 5104771 w 6634280"/>
              <a:gd name="connsiteY264" fmla="*/ 1090153 h 1738203"/>
              <a:gd name="connsiteX265" fmla="*/ 5102025 w 6634280"/>
              <a:gd name="connsiteY265" fmla="*/ 1092899 h 1738203"/>
              <a:gd name="connsiteX266" fmla="*/ 5102025 w 6634280"/>
              <a:gd name="connsiteY266" fmla="*/ 1103883 h 1738203"/>
              <a:gd name="connsiteX267" fmla="*/ 5102025 w 6634280"/>
              <a:gd name="connsiteY267" fmla="*/ 1112121 h 1738203"/>
              <a:gd name="connsiteX268" fmla="*/ 5099279 w 6634280"/>
              <a:gd name="connsiteY268" fmla="*/ 1112121 h 1738203"/>
              <a:gd name="connsiteX269" fmla="*/ 5099279 w 6634280"/>
              <a:gd name="connsiteY269" fmla="*/ 1114867 h 1738203"/>
              <a:gd name="connsiteX270" fmla="*/ 5096533 w 6634280"/>
              <a:gd name="connsiteY270" fmla="*/ 1112121 h 1738203"/>
              <a:gd name="connsiteX271" fmla="*/ 5096533 w 6634280"/>
              <a:gd name="connsiteY271" fmla="*/ 1103883 h 1738203"/>
              <a:gd name="connsiteX272" fmla="*/ 5099279 w 6634280"/>
              <a:gd name="connsiteY272" fmla="*/ 1095645 h 1738203"/>
              <a:gd name="connsiteX273" fmla="*/ 5088295 w 6634280"/>
              <a:gd name="connsiteY273" fmla="*/ 1095645 h 1738203"/>
              <a:gd name="connsiteX274" fmla="*/ 5080057 w 6634280"/>
              <a:gd name="connsiteY274" fmla="*/ 1095645 h 1738203"/>
              <a:gd name="connsiteX275" fmla="*/ 5071819 w 6634280"/>
              <a:gd name="connsiteY275" fmla="*/ 1101137 h 1738203"/>
              <a:gd name="connsiteX276" fmla="*/ 5063581 w 6634280"/>
              <a:gd name="connsiteY276" fmla="*/ 1103883 h 1738203"/>
              <a:gd name="connsiteX277" fmla="*/ 5069073 w 6634280"/>
              <a:gd name="connsiteY277" fmla="*/ 1109375 h 1738203"/>
              <a:gd name="connsiteX278" fmla="*/ 5074565 w 6634280"/>
              <a:gd name="connsiteY278" fmla="*/ 1114867 h 1738203"/>
              <a:gd name="connsiteX279" fmla="*/ 5074565 w 6634280"/>
              <a:gd name="connsiteY279" fmla="*/ 1112121 h 1738203"/>
              <a:gd name="connsiteX280" fmla="*/ 5074565 w 6634280"/>
              <a:gd name="connsiteY280" fmla="*/ 1109375 h 1738203"/>
              <a:gd name="connsiteX281" fmla="*/ 5082803 w 6634280"/>
              <a:gd name="connsiteY281" fmla="*/ 1106629 h 1738203"/>
              <a:gd name="connsiteX282" fmla="*/ 5091041 w 6634280"/>
              <a:gd name="connsiteY282" fmla="*/ 1106629 h 1738203"/>
              <a:gd name="connsiteX283" fmla="*/ 5093787 w 6634280"/>
              <a:gd name="connsiteY283" fmla="*/ 1109375 h 1738203"/>
              <a:gd name="connsiteX284" fmla="*/ 5093787 w 6634280"/>
              <a:gd name="connsiteY284" fmla="*/ 1112121 h 1738203"/>
              <a:gd name="connsiteX285" fmla="*/ 5088295 w 6634280"/>
              <a:gd name="connsiteY285" fmla="*/ 1112121 h 1738203"/>
              <a:gd name="connsiteX286" fmla="*/ 5082803 w 6634280"/>
              <a:gd name="connsiteY286" fmla="*/ 1114867 h 1738203"/>
              <a:gd name="connsiteX287" fmla="*/ 5082803 w 6634280"/>
              <a:gd name="connsiteY287" fmla="*/ 1117613 h 1738203"/>
              <a:gd name="connsiteX288" fmla="*/ 5049851 w 6634280"/>
              <a:gd name="connsiteY288" fmla="*/ 1112121 h 1738203"/>
              <a:gd name="connsiteX289" fmla="*/ 5033375 w 6634280"/>
              <a:gd name="connsiteY289" fmla="*/ 1112121 h 1738203"/>
              <a:gd name="connsiteX290" fmla="*/ 5025137 w 6634280"/>
              <a:gd name="connsiteY290" fmla="*/ 1114867 h 1738203"/>
              <a:gd name="connsiteX291" fmla="*/ 5016899 w 6634280"/>
              <a:gd name="connsiteY291" fmla="*/ 1120359 h 1738203"/>
              <a:gd name="connsiteX292" fmla="*/ 5025137 w 6634280"/>
              <a:gd name="connsiteY292" fmla="*/ 1123105 h 1738203"/>
              <a:gd name="connsiteX293" fmla="*/ 5030629 w 6634280"/>
              <a:gd name="connsiteY293" fmla="*/ 1125851 h 1738203"/>
              <a:gd name="connsiteX294" fmla="*/ 5033375 w 6634280"/>
              <a:gd name="connsiteY294" fmla="*/ 1134089 h 1738203"/>
              <a:gd name="connsiteX295" fmla="*/ 5034748 w 6634280"/>
              <a:gd name="connsiteY295" fmla="*/ 1139580 h 1738203"/>
              <a:gd name="connsiteX296" fmla="*/ 5038867 w 6634280"/>
              <a:gd name="connsiteY296" fmla="*/ 1139580 h 1738203"/>
              <a:gd name="connsiteX297" fmla="*/ 5036121 w 6634280"/>
              <a:gd name="connsiteY297" fmla="*/ 1145072 h 1738203"/>
              <a:gd name="connsiteX298" fmla="*/ 5036121 w 6634280"/>
              <a:gd name="connsiteY298" fmla="*/ 1145072 h 1738203"/>
              <a:gd name="connsiteX299" fmla="*/ 5036121 w 6634280"/>
              <a:gd name="connsiteY299" fmla="*/ 1145073 h 1738203"/>
              <a:gd name="connsiteX300" fmla="*/ 5042006 w 6634280"/>
              <a:gd name="connsiteY300" fmla="*/ 1141149 h 1738203"/>
              <a:gd name="connsiteX301" fmla="*/ 5038867 w 6634280"/>
              <a:gd name="connsiteY301" fmla="*/ 1139580 h 1738203"/>
              <a:gd name="connsiteX302" fmla="*/ 5049851 w 6634280"/>
              <a:gd name="connsiteY302" fmla="*/ 1131342 h 1738203"/>
              <a:gd name="connsiteX303" fmla="*/ 5063581 w 6634280"/>
              <a:gd name="connsiteY303" fmla="*/ 1128596 h 1738203"/>
              <a:gd name="connsiteX304" fmla="*/ 5069073 w 6634280"/>
              <a:gd name="connsiteY304" fmla="*/ 1131342 h 1738203"/>
              <a:gd name="connsiteX305" fmla="*/ 5069074 w 6634280"/>
              <a:gd name="connsiteY305" fmla="*/ 1131342 h 1738203"/>
              <a:gd name="connsiteX306" fmla="*/ 5088295 w 6634280"/>
              <a:gd name="connsiteY306" fmla="*/ 1128597 h 1738203"/>
              <a:gd name="connsiteX307" fmla="*/ 5104771 w 6634280"/>
              <a:gd name="connsiteY307" fmla="*/ 1125851 h 1738203"/>
              <a:gd name="connsiteX308" fmla="*/ 5110263 w 6634280"/>
              <a:gd name="connsiteY308" fmla="*/ 1123105 h 1738203"/>
              <a:gd name="connsiteX309" fmla="*/ 5118501 w 6634280"/>
              <a:gd name="connsiteY309" fmla="*/ 1117613 h 1738203"/>
              <a:gd name="connsiteX310" fmla="*/ 5126739 w 6634280"/>
              <a:gd name="connsiteY310" fmla="*/ 1112121 h 1738203"/>
              <a:gd name="connsiteX311" fmla="*/ 5107517 w 6634280"/>
              <a:gd name="connsiteY311" fmla="*/ 1117613 h 1738203"/>
              <a:gd name="connsiteX312" fmla="*/ 5104771 w 6634280"/>
              <a:gd name="connsiteY312" fmla="*/ 1112121 h 1738203"/>
              <a:gd name="connsiteX313" fmla="*/ 5118501 w 6634280"/>
              <a:gd name="connsiteY313" fmla="*/ 1112121 h 1738203"/>
              <a:gd name="connsiteX314" fmla="*/ 5118501 w 6634280"/>
              <a:gd name="connsiteY314" fmla="*/ 1103883 h 1738203"/>
              <a:gd name="connsiteX315" fmla="*/ 5118501 w 6634280"/>
              <a:gd name="connsiteY315" fmla="*/ 1101137 h 1738203"/>
              <a:gd name="connsiteX316" fmla="*/ 5118501 w 6634280"/>
              <a:gd name="connsiteY316" fmla="*/ 1095645 h 1738203"/>
              <a:gd name="connsiteX317" fmla="*/ 5123993 w 6634280"/>
              <a:gd name="connsiteY317" fmla="*/ 1095645 h 1738203"/>
              <a:gd name="connsiteX318" fmla="*/ 5126739 w 6634280"/>
              <a:gd name="connsiteY318" fmla="*/ 1098391 h 1738203"/>
              <a:gd name="connsiteX319" fmla="*/ 5132230 w 6634280"/>
              <a:gd name="connsiteY319" fmla="*/ 1098391 h 1738203"/>
              <a:gd name="connsiteX320" fmla="*/ 5134976 w 6634280"/>
              <a:gd name="connsiteY320" fmla="*/ 1095645 h 1738203"/>
              <a:gd name="connsiteX321" fmla="*/ 5134976 w 6634280"/>
              <a:gd name="connsiteY321" fmla="*/ 1092899 h 1738203"/>
              <a:gd name="connsiteX322" fmla="*/ 5129485 w 6634280"/>
              <a:gd name="connsiteY322" fmla="*/ 1092899 h 1738203"/>
              <a:gd name="connsiteX323" fmla="*/ 5129485 w 6634280"/>
              <a:gd name="connsiteY323" fmla="*/ 1087407 h 1738203"/>
              <a:gd name="connsiteX324" fmla="*/ 5134976 w 6634280"/>
              <a:gd name="connsiteY324" fmla="*/ 1087407 h 1738203"/>
              <a:gd name="connsiteX325" fmla="*/ 5137722 w 6634280"/>
              <a:gd name="connsiteY325" fmla="*/ 1087407 h 1738203"/>
              <a:gd name="connsiteX326" fmla="*/ 5140468 w 6634280"/>
              <a:gd name="connsiteY326" fmla="*/ 1087407 h 1738203"/>
              <a:gd name="connsiteX327" fmla="*/ 5143214 w 6634280"/>
              <a:gd name="connsiteY327" fmla="*/ 1087407 h 1738203"/>
              <a:gd name="connsiteX328" fmla="*/ 5145960 w 6634280"/>
              <a:gd name="connsiteY328" fmla="*/ 1084661 h 1738203"/>
              <a:gd name="connsiteX329" fmla="*/ 5143214 w 6634280"/>
              <a:gd name="connsiteY329" fmla="*/ 1081915 h 1738203"/>
              <a:gd name="connsiteX330" fmla="*/ 5143214 w 6634280"/>
              <a:gd name="connsiteY330" fmla="*/ 1079169 h 1738203"/>
              <a:gd name="connsiteX331" fmla="*/ 5143214 w 6634280"/>
              <a:gd name="connsiteY331" fmla="*/ 1073677 h 1738203"/>
              <a:gd name="connsiteX332" fmla="*/ 5137722 w 6634280"/>
              <a:gd name="connsiteY332" fmla="*/ 1070931 h 1738203"/>
              <a:gd name="connsiteX333" fmla="*/ 5266783 w 6634280"/>
              <a:gd name="connsiteY333" fmla="*/ 1065439 h 1738203"/>
              <a:gd name="connsiteX334" fmla="*/ 5266783 w 6634280"/>
              <a:gd name="connsiteY334" fmla="*/ 1070931 h 1738203"/>
              <a:gd name="connsiteX335" fmla="*/ 5269529 w 6634280"/>
              <a:gd name="connsiteY335" fmla="*/ 1073677 h 1738203"/>
              <a:gd name="connsiteX336" fmla="*/ 5272275 w 6634280"/>
              <a:gd name="connsiteY336" fmla="*/ 1076423 h 1738203"/>
              <a:gd name="connsiteX337" fmla="*/ 5272275 w 6634280"/>
              <a:gd name="connsiteY337" fmla="*/ 1081915 h 1738203"/>
              <a:gd name="connsiteX338" fmla="*/ 5280513 w 6634280"/>
              <a:gd name="connsiteY338" fmla="*/ 1081915 h 1738203"/>
              <a:gd name="connsiteX339" fmla="*/ 5280513 w 6634280"/>
              <a:gd name="connsiteY339" fmla="*/ 1076423 h 1738203"/>
              <a:gd name="connsiteX340" fmla="*/ 5277767 w 6634280"/>
              <a:gd name="connsiteY340" fmla="*/ 1073677 h 1738203"/>
              <a:gd name="connsiteX341" fmla="*/ 5275021 w 6634280"/>
              <a:gd name="connsiteY341" fmla="*/ 1070931 h 1738203"/>
              <a:gd name="connsiteX342" fmla="*/ 5275021 w 6634280"/>
              <a:gd name="connsiteY342" fmla="*/ 1065439 h 1738203"/>
              <a:gd name="connsiteX343" fmla="*/ 5206372 w 6634280"/>
              <a:gd name="connsiteY343" fmla="*/ 1065439 h 1738203"/>
              <a:gd name="connsiteX344" fmla="*/ 5200880 w 6634280"/>
              <a:gd name="connsiteY344" fmla="*/ 1068185 h 1738203"/>
              <a:gd name="connsiteX345" fmla="*/ 5198134 w 6634280"/>
              <a:gd name="connsiteY345" fmla="*/ 1070931 h 1738203"/>
              <a:gd name="connsiteX346" fmla="*/ 5198134 w 6634280"/>
              <a:gd name="connsiteY346" fmla="*/ 1076423 h 1738203"/>
              <a:gd name="connsiteX347" fmla="*/ 5203626 w 6634280"/>
              <a:gd name="connsiteY347" fmla="*/ 1081915 h 1738203"/>
              <a:gd name="connsiteX348" fmla="*/ 5209118 w 6634280"/>
              <a:gd name="connsiteY348" fmla="*/ 1084661 h 1738203"/>
              <a:gd name="connsiteX349" fmla="*/ 5214610 w 6634280"/>
              <a:gd name="connsiteY349" fmla="*/ 1084661 h 1738203"/>
              <a:gd name="connsiteX350" fmla="*/ 5217356 w 6634280"/>
              <a:gd name="connsiteY350" fmla="*/ 1084661 h 1738203"/>
              <a:gd name="connsiteX351" fmla="*/ 5217356 w 6634280"/>
              <a:gd name="connsiteY351" fmla="*/ 1068185 h 1738203"/>
              <a:gd name="connsiteX352" fmla="*/ 5209118 w 6634280"/>
              <a:gd name="connsiteY352" fmla="*/ 1068185 h 1738203"/>
              <a:gd name="connsiteX353" fmla="*/ 5069073 w 6634280"/>
              <a:gd name="connsiteY353" fmla="*/ 1059947 h 1738203"/>
              <a:gd name="connsiteX354" fmla="*/ 5069073 w 6634280"/>
              <a:gd name="connsiteY354" fmla="*/ 1062693 h 1738203"/>
              <a:gd name="connsiteX355" fmla="*/ 5071819 w 6634280"/>
              <a:gd name="connsiteY355" fmla="*/ 1065439 h 1738203"/>
              <a:gd name="connsiteX356" fmla="*/ 5077311 w 6634280"/>
              <a:gd name="connsiteY356" fmla="*/ 1068185 h 1738203"/>
              <a:gd name="connsiteX357" fmla="*/ 5080057 w 6634280"/>
              <a:gd name="connsiteY357" fmla="*/ 1065439 h 1738203"/>
              <a:gd name="connsiteX358" fmla="*/ 5080057 w 6634280"/>
              <a:gd name="connsiteY358" fmla="*/ 1062693 h 1738203"/>
              <a:gd name="connsiteX359" fmla="*/ 5077311 w 6634280"/>
              <a:gd name="connsiteY359" fmla="*/ 1059947 h 1738203"/>
              <a:gd name="connsiteX360" fmla="*/ 5071819 w 6634280"/>
              <a:gd name="connsiteY360" fmla="*/ 1059947 h 1738203"/>
              <a:gd name="connsiteX361" fmla="*/ 5390352 w 6634280"/>
              <a:gd name="connsiteY361" fmla="*/ 1057201 h 1738203"/>
              <a:gd name="connsiteX362" fmla="*/ 5382114 w 6634280"/>
              <a:gd name="connsiteY362" fmla="*/ 1059947 h 1738203"/>
              <a:gd name="connsiteX363" fmla="*/ 5384860 w 6634280"/>
              <a:gd name="connsiteY363" fmla="*/ 1070931 h 1738203"/>
              <a:gd name="connsiteX364" fmla="*/ 5387606 w 6634280"/>
              <a:gd name="connsiteY364" fmla="*/ 1076423 h 1738203"/>
              <a:gd name="connsiteX365" fmla="*/ 5387606 w 6634280"/>
              <a:gd name="connsiteY365" fmla="*/ 1084661 h 1738203"/>
              <a:gd name="connsiteX366" fmla="*/ 5401336 w 6634280"/>
              <a:gd name="connsiteY366" fmla="*/ 1087407 h 1738203"/>
              <a:gd name="connsiteX367" fmla="*/ 5415066 w 6634280"/>
              <a:gd name="connsiteY367" fmla="*/ 1084661 h 1738203"/>
              <a:gd name="connsiteX368" fmla="*/ 5415066 w 6634280"/>
              <a:gd name="connsiteY368" fmla="*/ 1073677 h 1738203"/>
              <a:gd name="connsiteX369" fmla="*/ 5412320 w 6634280"/>
              <a:gd name="connsiteY369" fmla="*/ 1073677 h 1738203"/>
              <a:gd name="connsiteX370" fmla="*/ 5409574 w 6634280"/>
              <a:gd name="connsiteY370" fmla="*/ 1070931 h 1738203"/>
              <a:gd name="connsiteX371" fmla="*/ 5412320 w 6634280"/>
              <a:gd name="connsiteY371" fmla="*/ 1062693 h 1738203"/>
              <a:gd name="connsiteX372" fmla="*/ 5406828 w 6634280"/>
              <a:gd name="connsiteY372" fmla="*/ 1059947 h 1738203"/>
              <a:gd name="connsiteX373" fmla="*/ 5404082 w 6634280"/>
              <a:gd name="connsiteY373" fmla="*/ 1057201 h 1738203"/>
              <a:gd name="connsiteX374" fmla="*/ 5302481 w 6634280"/>
              <a:gd name="connsiteY374" fmla="*/ 1057201 h 1738203"/>
              <a:gd name="connsiteX375" fmla="*/ 5296989 w 6634280"/>
              <a:gd name="connsiteY375" fmla="*/ 1059947 h 1738203"/>
              <a:gd name="connsiteX376" fmla="*/ 5296989 w 6634280"/>
              <a:gd name="connsiteY376" fmla="*/ 1065439 h 1738203"/>
              <a:gd name="connsiteX377" fmla="*/ 5302481 w 6634280"/>
              <a:gd name="connsiteY377" fmla="*/ 1062693 h 1738203"/>
              <a:gd name="connsiteX378" fmla="*/ 5220102 w 6634280"/>
              <a:gd name="connsiteY378" fmla="*/ 1057201 h 1738203"/>
              <a:gd name="connsiteX379" fmla="*/ 5217356 w 6634280"/>
              <a:gd name="connsiteY379" fmla="*/ 1059947 h 1738203"/>
              <a:gd name="connsiteX380" fmla="*/ 5217356 w 6634280"/>
              <a:gd name="connsiteY380" fmla="*/ 1065439 h 1738203"/>
              <a:gd name="connsiteX381" fmla="*/ 5222848 w 6634280"/>
              <a:gd name="connsiteY381" fmla="*/ 1065439 h 1738203"/>
              <a:gd name="connsiteX382" fmla="*/ 5222848 w 6634280"/>
              <a:gd name="connsiteY382" fmla="*/ 1059947 h 1738203"/>
              <a:gd name="connsiteX383" fmla="*/ 5225594 w 6634280"/>
              <a:gd name="connsiteY383" fmla="*/ 1059947 h 1738203"/>
              <a:gd name="connsiteX384" fmla="*/ 5225594 w 6634280"/>
              <a:gd name="connsiteY384" fmla="*/ 1057201 h 1738203"/>
              <a:gd name="connsiteX385" fmla="*/ 5222848 w 6634280"/>
              <a:gd name="connsiteY385" fmla="*/ 1057201 h 1738203"/>
              <a:gd name="connsiteX386" fmla="*/ 6050990 w 6634280"/>
              <a:gd name="connsiteY386" fmla="*/ 1055027 h 1738203"/>
              <a:gd name="connsiteX387" fmla="*/ 5826635 w 6634280"/>
              <a:gd name="connsiteY387" fmla="*/ 1077772 h 1738203"/>
              <a:gd name="connsiteX388" fmla="*/ 5846185 w 6634280"/>
              <a:gd name="connsiteY388" fmla="*/ 1079169 h 1738203"/>
              <a:gd name="connsiteX389" fmla="*/ 5881883 w 6634280"/>
              <a:gd name="connsiteY389" fmla="*/ 1076423 h 1738203"/>
              <a:gd name="connsiteX390" fmla="*/ 5917580 w 6634280"/>
              <a:gd name="connsiteY390" fmla="*/ 1070931 h 1738203"/>
              <a:gd name="connsiteX391" fmla="*/ 5956024 w 6634280"/>
              <a:gd name="connsiteY391" fmla="*/ 1065439 h 1738203"/>
              <a:gd name="connsiteX392" fmla="*/ 5983484 w 6634280"/>
              <a:gd name="connsiteY392" fmla="*/ 1062693 h 1738203"/>
              <a:gd name="connsiteX393" fmla="*/ 6008198 w 6634280"/>
              <a:gd name="connsiteY393" fmla="*/ 1062693 h 1738203"/>
              <a:gd name="connsiteX394" fmla="*/ 6032912 w 6634280"/>
              <a:gd name="connsiteY394" fmla="*/ 1059947 h 1738203"/>
              <a:gd name="connsiteX395" fmla="*/ 6046642 w 6634280"/>
              <a:gd name="connsiteY395" fmla="*/ 1057201 h 1738203"/>
              <a:gd name="connsiteX396" fmla="*/ 5209118 w 6634280"/>
              <a:gd name="connsiteY396" fmla="*/ 1051709 h 1738203"/>
              <a:gd name="connsiteX397" fmla="*/ 5206372 w 6634280"/>
              <a:gd name="connsiteY397" fmla="*/ 1054455 h 1738203"/>
              <a:gd name="connsiteX398" fmla="*/ 5200880 w 6634280"/>
              <a:gd name="connsiteY398" fmla="*/ 1054455 h 1738203"/>
              <a:gd name="connsiteX399" fmla="*/ 5195388 w 6634280"/>
              <a:gd name="connsiteY399" fmla="*/ 1057201 h 1738203"/>
              <a:gd name="connsiteX400" fmla="*/ 5192642 w 6634280"/>
              <a:gd name="connsiteY400" fmla="*/ 1062693 h 1738203"/>
              <a:gd name="connsiteX401" fmla="*/ 5209118 w 6634280"/>
              <a:gd name="connsiteY401" fmla="*/ 1062693 h 1738203"/>
              <a:gd name="connsiteX402" fmla="*/ 5211864 w 6634280"/>
              <a:gd name="connsiteY402" fmla="*/ 1059947 h 1738203"/>
              <a:gd name="connsiteX403" fmla="*/ 5211864 w 6634280"/>
              <a:gd name="connsiteY403" fmla="*/ 1057201 h 1738203"/>
              <a:gd name="connsiteX404" fmla="*/ 5187150 w 6634280"/>
              <a:gd name="connsiteY404" fmla="*/ 1051709 h 1738203"/>
              <a:gd name="connsiteX405" fmla="*/ 5187150 w 6634280"/>
              <a:gd name="connsiteY405" fmla="*/ 1057201 h 1738203"/>
              <a:gd name="connsiteX406" fmla="*/ 5192642 w 6634280"/>
              <a:gd name="connsiteY406" fmla="*/ 1057201 h 1738203"/>
              <a:gd name="connsiteX407" fmla="*/ 5192642 w 6634280"/>
              <a:gd name="connsiteY407" fmla="*/ 1051709 h 1738203"/>
              <a:gd name="connsiteX408" fmla="*/ 5118501 w 6634280"/>
              <a:gd name="connsiteY408" fmla="*/ 1051709 h 1738203"/>
              <a:gd name="connsiteX409" fmla="*/ 5121247 w 6634280"/>
              <a:gd name="connsiteY409" fmla="*/ 1057201 h 1738203"/>
              <a:gd name="connsiteX410" fmla="*/ 5126739 w 6634280"/>
              <a:gd name="connsiteY410" fmla="*/ 1057201 h 1738203"/>
              <a:gd name="connsiteX411" fmla="*/ 5123993 w 6634280"/>
              <a:gd name="connsiteY411" fmla="*/ 1051709 h 1738203"/>
              <a:gd name="connsiteX412" fmla="*/ 5480970 w 6634280"/>
              <a:gd name="connsiteY412" fmla="*/ 1048963 h 1738203"/>
              <a:gd name="connsiteX413" fmla="*/ 5478224 w 6634280"/>
              <a:gd name="connsiteY413" fmla="*/ 1051709 h 1738203"/>
              <a:gd name="connsiteX414" fmla="*/ 5478224 w 6634280"/>
              <a:gd name="connsiteY414" fmla="*/ 1054455 h 1738203"/>
              <a:gd name="connsiteX415" fmla="*/ 5480970 w 6634280"/>
              <a:gd name="connsiteY415" fmla="*/ 1057201 h 1738203"/>
              <a:gd name="connsiteX416" fmla="*/ 5483716 w 6634280"/>
              <a:gd name="connsiteY416" fmla="*/ 1057201 h 1738203"/>
              <a:gd name="connsiteX417" fmla="*/ 5486462 w 6634280"/>
              <a:gd name="connsiteY417" fmla="*/ 1057201 h 1738203"/>
              <a:gd name="connsiteX418" fmla="*/ 5486462 w 6634280"/>
              <a:gd name="connsiteY418" fmla="*/ 1051709 h 1738203"/>
              <a:gd name="connsiteX419" fmla="*/ 5486462 w 6634280"/>
              <a:gd name="connsiteY419" fmla="*/ 1048963 h 1738203"/>
              <a:gd name="connsiteX420" fmla="*/ 5091041 w 6634280"/>
              <a:gd name="connsiteY420" fmla="*/ 1043471 h 1738203"/>
              <a:gd name="connsiteX421" fmla="*/ 5088295 w 6634280"/>
              <a:gd name="connsiteY421" fmla="*/ 1046217 h 1738203"/>
              <a:gd name="connsiteX422" fmla="*/ 5088295 w 6634280"/>
              <a:gd name="connsiteY422" fmla="*/ 1054455 h 1738203"/>
              <a:gd name="connsiteX423" fmla="*/ 5093787 w 6634280"/>
              <a:gd name="connsiteY423" fmla="*/ 1054455 h 1738203"/>
              <a:gd name="connsiteX424" fmla="*/ 5096533 w 6634280"/>
              <a:gd name="connsiteY424" fmla="*/ 1057201 h 1738203"/>
              <a:gd name="connsiteX425" fmla="*/ 5099279 w 6634280"/>
              <a:gd name="connsiteY425" fmla="*/ 1057201 h 1738203"/>
              <a:gd name="connsiteX426" fmla="*/ 5099279 w 6634280"/>
              <a:gd name="connsiteY426" fmla="*/ 1046217 h 1738203"/>
              <a:gd name="connsiteX427" fmla="*/ 5096533 w 6634280"/>
              <a:gd name="connsiteY427" fmla="*/ 1046217 h 1738203"/>
              <a:gd name="connsiteX428" fmla="*/ 5093787 w 6634280"/>
              <a:gd name="connsiteY428" fmla="*/ 1046217 h 1738203"/>
              <a:gd name="connsiteX429" fmla="*/ 5093787 w 6634280"/>
              <a:gd name="connsiteY429" fmla="*/ 1043471 h 1738203"/>
              <a:gd name="connsiteX430" fmla="*/ 5264037 w 6634280"/>
              <a:gd name="connsiteY430" fmla="*/ 1040725 h 1738203"/>
              <a:gd name="connsiteX431" fmla="*/ 5261291 w 6634280"/>
              <a:gd name="connsiteY431" fmla="*/ 1048963 h 1738203"/>
              <a:gd name="connsiteX432" fmla="*/ 5261291 w 6634280"/>
              <a:gd name="connsiteY432" fmla="*/ 1057201 h 1738203"/>
              <a:gd name="connsiteX433" fmla="*/ 5266783 w 6634280"/>
              <a:gd name="connsiteY433" fmla="*/ 1057201 h 1738203"/>
              <a:gd name="connsiteX434" fmla="*/ 5266783 w 6634280"/>
              <a:gd name="connsiteY434" fmla="*/ 1054455 h 1738203"/>
              <a:gd name="connsiteX435" fmla="*/ 5272275 w 6634280"/>
              <a:gd name="connsiteY435" fmla="*/ 1054455 h 1738203"/>
              <a:gd name="connsiteX436" fmla="*/ 5272275 w 6634280"/>
              <a:gd name="connsiteY436" fmla="*/ 1043471 h 1738203"/>
              <a:gd name="connsiteX437" fmla="*/ 5269529 w 6634280"/>
              <a:gd name="connsiteY437" fmla="*/ 1040725 h 1738203"/>
              <a:gd name="connsiteX438" fmla="*/ 5250308 w 6634280"/>
              <a:gd name="connsiteY438" fmla="*/ 1040725 h 1738203"/>
              <a:gd name="connsiteX439" fmla="*/ 5250308 w 6634280"/>
              <a:gd name="connsiteY439" fmla="*/ 1043471 h 1738203"/>
              <a:gd name="connsiteX440" fmla="*/ 5253053 w 6634280"/>
              <a:gd name="connsiteY440" fmla="*/ 1043471 h 1738203"/>
              <a:gd name="connsiteX441" fmla="*/ 5253053 w 6634280"/>
              <a:gd name="connsiteY441" fmla="*/ 1046217 h 1738203"/>
              <a:gd name="connsiteX442" fmla="*/ 5253053 w 6634280"/>
              <a:gd name="connsiteY442" fmla="*/ 1048963 h 1738203"/>
              <a:gd name="connsiteX443" fmla="*/ 5258545 w 6634280"/>
              <a:gd name="connsiteY443" fmla="*/ 1048963 h 1738203"/>
              <a:gd name="connsiteX444" fmla="*/ 5258545 w 6634280"/>
              <a:gd name="connsiteY444" fmla="*/ 1043471 h 1738203"/>
              <a:gd name="connsiteX445" fmla="*/ 5258545 w 6634280"/>
              <a:gd name="connsiteY445" fmla="*/ 1040725 h 1738203"/>
              <a:gd name="connsiteX446" fmla="*/ 5255799 w 6634280"/>
              <a:gd name="connsiteY446" fmla="*/ 1040725 h 1738203"/>
              <a:gd name="connsiteX447" fmla="*/ 5253053 w 6634280"/>
              <a:gd name="connsiteY447" fmla="*/ 1040725 h 1738203"/>
              <a:gd name="connsiteX448" fmla="*/ 5071819 w 6634280"/>
              <a:gd name="connsiteY448" fmla="*/ 1040725 h 1738203"/>
              <a:gd name="connsiteX449" fmla="*/ 5069073 w 6634280"/>
              <a:gd name="connsiteY449" fmla="*/ 1043471 h 1738203"/>
              <a:gd name="connsiteX450" fmla="*/ 5066327 w 6634280"/>
              <a:gd name="connsiteY450" fmla="*/ 1043471 h 1738203"/>
              <a:gd name="connsiteX451" fmla="*/ 5063581 w 6634280"/>
              <a:gd name="connsiteY451" fmla="*/ 1043471 h 1738203"/>
              <a:gd name="connsiteX452" fmla="*/ 5066327 w 6634280"/>
              <a:gd name="connsiteY452" fmla="*/ 1048963 h 1738203"/>
              <a:gd name="connsiteX453" fmla="*/ 5066327 w 6634280"/>
              <a:gd name="connsiteY453" fmla="*/ 1054455 h 1738203"/>
              <a:gd name="connsiteX454" fmla="*/ 5074565 w 6634280"/>
              <a:gd name="connsiteY454" fmla="*/ 1054455 h 1738203"/>
              <a:gd name="connsiteX455" fmla="*/ 5074565 w 6634280"/>
              <a:gd name="connsiteY455" fmla="*/ 1048963 h 1738203"/>
              <a:gd name="connsiteX456" fmla="*/ 5074565 w 6634280"/>
              <a:gd name="connsiteY456" fmla="*/ 1046217 h 1738203"/>
              <a:gd name="connsiteX457" fmla="*/ 5579825 w 6634280"/>
              <a:gd name="connsiteY457" fmla="*/ 1037979 h 1738203"/>
              <a:gd name="connsiteX458" fmla="*/ 5579825 w 6634280"/>
              <a:gd name="connsiteY458" fmla="*/ 1040725 h 1738203"/>
              <a:gd name="connsiteX459" fmla="*/ 5582571 w 6634280"/>
              <a:gd name="connsiteY459" fmla="*/ 1046217 h 1738203"/>
              <a:gd name="connsiteX460" fmla="*/ 5588063 w 6634280"/>
              <a:gd name="connsiteY460" fmla="*/ 1046217 h 1738203"/>
              <a:gd name="connsiteX461" fmla="*/ 5593555 w 6634280"/>
              <a:gd name="connsiteY461" fmla="*/ 1043471 h 1738203"/>
              <a:gd name="connsiteX462" fmla="*/ 5588063 w 6634280"/>
              <a:gd name="connsiteY462" fmla="*/ 1040725 h 1738203"/>
              <a:gd name="connsiteX463" fmla="*/ 5198134 w 6634280"/>
              <a:gd name="connsiteY463" fmla="*/ 1037979 h 1738203"/>
              <a:gd name="connsiteX464" fmla="*/ 5195388 w 6634280"/>
              <a:gd name="connsiteY464" fmla="*/ 1040725 h 1738203"/>
              <a:gd name="connsiteX465" fmla="*/ 5198134 w 6634280"/>
              <a:gd name="connsiteY465" fmla="*/ 1046217 h 1738203"/>
              <a:gd name="connsiteX466" fmla="*/ 5203626 w 6634280"/>
              <a:gd name="connsiteY466" fmla="*/ 1046217 h 1738203"/>
              <a:gd name="connsiteX467" fmla="*/ 5209118 w 6634280"/>
              <a:gd name="connsiteY467" fmla="*/ 1043471 h 1738203"/>
              <a:gd name="connsiteX468" fmla="*/ 5214610 w 6634280"/>
              <a:gd name="connsiteY468" fmla="*/ 1040725 h 1738203"/>
              <a:gd name="connsiteX469" fmla="*/ 5203626 w 6634280"/>
              <a:gd name="connsiteY469" fmla="*/ 1037979 h 1738203"/>
              <a:gd name="connsiteX470" fmla="*/ 5129485 w 6634280"/>
              <a:gd name="connsiteY470" fmla="*/ 1037979 h 1738203"/>
              <a:gd name="connsiteX471" fmla="*/ 5126739 w 6634280"/>
              <a:gd name="connsiteY471" fmla="*/ 1040725 h 1738203"/>
              <a:gd name="connsiteX472" fmla="*/ 5123993 w 6634280"/>
              <a:gd name="connsiteY472" fmla="*/ 1046217 h 1738203"/>
              <a:gd name="connsiteX473" fmla="*/ 5126739 w 6634280"/>
              <a:gd name="connsiteY473" fmla="*/ 1048963 h 1738203"/>
              <a:gd name="connsiteX474" fmla="*/ 5132230 w 6634280"/>
              <a:gd name="connsiteY474" fmla="*/ 1048963 h 1738203"/>
              <a:gd name="connsiteX475" fmla="*/ 5137722 w 6634280"/>
              <a:gd name="connsiteY475" fmla="*/ 1043471 h 1738203"/>
              <a:gd name="connsiteX476" fmla="*/ 5145960 w 6634280"/>
              <a:gd name="connsiteY476" fmla="*/ 1040725 h 1738203"/>
              <a:gd name="connsiteX477" fmla="*/ 5145960 w 6634280"/>
              <a:gd name="connsiteY477" fmla="*/ 1046217 h 1738203"/>
              <a:gd name="connsiteX478" fmla="*/ 5143214 w 6634280"/>
              <a:gd name="connsiteY478" fmla="*/ 1051709 h 1738203"/>
              <a:gd name="connsiteX479" fmla="*/ 5140468 w 6634280"/>
              <a:gd name="connsiteY479" fmla="*/ 1057201 h 1738203"/>
              <a:gd name="connsiteX480" fmla="*/ 5143214 w 6634280"/>
              <a:gd name="connsiteY480" fmla="*/ 1057201 h 1738203"/>
              <a:gd name="connsiteX481" fmla="*/ 5148706 w 6634280"/>
              <a:gd name="connsiteY481" fmla="*/ 1062693 h 1738203"/>
              <a:gd name="connsiteX482" fmla="*/ 5143214 w 6634280"/>
              <a:gd name="connsiteY482" fmla="*/ 1065439 h 1738203"/>
              <a:gd name="connsiteX483" fmla="*/ 5143214 w 6634280"/>
              <a:gd name="connsiteY483" fmla="*/ 1070931 h 1738203"/>
              <a:gd name="connsiteX484" fmla="*/ 5145960 w 6634280"/>
              <a:gd name="connsiteY484" fmla="*/ 1070931 h 1738203"/>
              <a:gd name="connsiteX485" fmla="*/ 5148706 w 6634280"/>
              <a:gd name="connsiteY485" fmla="*/ 1073677 h 1738203"/>
              <a:gd name="connsiteX486" fmla="*/ 5151452 w 6634280"/>
              <a:gd name="connsiteY486" fmla="*/ 1076423 h 1738203"/>
              <a:gd name="connsiteX487" fmla="*/ 5148706 w 6634280"/>
              <a:gd name="connsiteY487" fmla="*/ 1076423 h 1738203"/>
              <a:gd name="connsiteX488" fmla="*/ 5151452 w 6634280"/>
              <a:gd name="connsiteY488" fmla="*/ 1079169 h 1738203"/>
              <a:gd name="connsiteX489" fmla="*/ 5151452 w 6634280"/>
              <a:gd name="connsiteY489" fmla="*/ 1084661 h 1738203"/>
              <a:gd name="connsiteX490" fmla="*/ 5154198 w 6634280"/>
              <a:gd name="connsiteY490" fmla="*/ 1084661 h 1738203"/>
              <a:gd name="connsiteX491" fmla="*/ 5156944 w 6634280"/>
              <a:gd name="connsiteY491" fmla="*/ 1081915 h 1738203"/>
              <a:gd name="connsiteX492" fmla="*/ 5159690 w 6634280"/>
              <a:gd name="connsiteY492" fmla="*/ 1084661 h 1738203"/>
              <a:gd name="connsiteX493" fmla="*/ 5176166 w 6634280"/>
              <a:gd name="connsiteY493" fmla="*/ 1084661 h 1738203"/>
              <a:gd name="connsiteX494" fmla="*/ 5176166 w 6634280"/>
              <a:gd name="connsiteY494" fmla="*/ 1081915 h 1738203"/>
              <a:gd name="connsiteX495" fmla="*/ 5178912 w 6634280"/>
              <a:gd name="connsiteY495" fmla="*/ 1076423 h 1738203"/>
              <a:gd name="connsiteX496" fmla="*/ 5181658 w 6634280"/>
              <a:gd name="connsiteY496" fmla="*/ 1076423 h 1738203"/>
              <a:gd name="connsiteX497" fmla="*/ 5187150 w 6634280"/>
              <a:gd name="connsiteY497" fmla="*/ 1076423 h 1738203"/>
              <a:gd name="connsiteX498" fmla="*/ 5187150 w 6634280"/>
              <a:gd name="connsiteY498" fmla="*/ 1070931 h 1738203"/>
              <a:gd name="connsiteX499" fmla="*/ 5187150 w 6634280"/>
              <a:gd name="connsiteY499" fmla="*/ 1068185 h 1738203"/>
              <a:gd name="connsiteX500" fmla="*/ 5187150 w 6634280"/>
              <a:gd name="connsiteY500" fmla="*/ 1065439 h 1738203"/>
              <a:gd name="connsiteX501" fmla="*/ 5181658 w 6634280"/>
              <a:gd name="connsiteY501" fmla="*/ 1065439 h 1738203"/>
              <a:gd name="connsiteX502" fmla="*/ 5178912 w 6634280"/>
              <a:gd name="connsiteY502" fmla="*/ 1065439 h 1738203"/>
              <a:gd name="connsiteX503" fmla="*/ 5167928 w 6634280"/>
              <a:gd name="connsiteY503" fmla="*/ 1062693 h 1738203"/>
              <a:gd name="connsiteX504" fmla="*/ 5167928 w 6634280"/>
              <a:gd name="connsiteY504" fmla="*/ 1065439 h 1738203"/>
              <a:gd name="connsiteX505" fmla="*/ 5165182 w 6634280"/>
              <a:gd name="connsiteY505" fmla="*/ 1068185 h 1738203"/>
              <a:gd name="connsiteX506" fmla="*/ 5159690 w 6634280"/>
              <a:gd name="connsiteY506" fmla="*/ 1068185 h 1738203"/>
              <a:gd name="connsiteX507" fmla="*/ 5156944 w 6634280"/>
              <a:gd name="connsiteY507" fmla="*/ 1068185 h 1738203"/>
              <a:gd name="connsiteX508" fmla="*/ 5154198 w 6634280"/>
              <a:gd name="connsiteY508" fmla="*/ 1065439 h 1738203"/>
              <a:gd name="connsiteX509" fmla="*/ 5154198 w 6634280"/>
              <a:gd name="connsiteY509" fmla="*/ 1062693 h 1738203"/>
              <a:gd name="connsiteX510" fmla="*/ 5154198 w 6634280"/>
              <a:gd name="connsiteY510" fmla="*/ 1059947 h 1738203"/>
              <a:gd name="connsiteX511" fmla="*/ 5159690 w 6634280"/>
              <a:gd name="connsiteY511" fmla="*/ 1059947 h 1738203"/>
              <a:gd name="connsiteX512" fmla="*/ 5165182 w 6634280"/>
              <a:gd name="connsiteY512" fmla="*/ 1062693 h 1738203"/>
              <a:gd name="connsiteX513" fmla="*/ 5170674 w 6634280"/>
              <a:gd name="connsiteY513" fmla="*/ 1057201 h 1738203"/>
              <a:gd name="connsiteX514" fmla="*/ 5173420 w 6634280"/>
              <a:gd name="connsiteY514" fmla="*/ 1057201 h 1738203"/>
              <a:gd name="connsiteX515" fmla="*/ 5176166 w 6634280"/>
              <a:gd name="connsiteY515" fmla="*/ 1057201 h 1738203"/>
              <a:gd name="connsiteX516" fmla="*/ 5178912 w 6634280"/>
              <a:gd name="connsiteY516" fmla="*/ 1054455 h 1738203"/>
              <a:gd name="connsiteX517" fmla="*/ 5178912 w 6634280"/>
              <a:gd name="connsiteY517" fmla="*/ 1046217 h 1738203"/>
              <a:gd name="connsiteX518" fmla="*/ 5173420 w 6634280"/>
              <a:gd name="connsiteY518" fmla="*/ 1046217 h 1738203"/>
              <a:gd name="connsiteX519" fmla="*/ 5170674 w 6634280"/>
              <a:gd name="connsiteY519" fmla="*/ 1048963 h 1738203"/>
              <a:gd name="connsiteX520" fmla="*/ 5167928 w 6634280"/>
              <a:gd name="connsiteY520" fmla="*/ 1046217 h 1738203"/>
              <a:gd name="connsiteX521" fmla="*/ 5165182 w 6634280"/>
              <a:gd name="connsiteY521" fmla="*/ 1043471 h 1738203"/>
              <a:gd name="connsiteX522" fmla="*/ 5165182 w 6634280"/>
              <a:gd name="connsiteY522" fmla="*/ 1040725 h 1738203"/>
              <a:gd name="connsiteX523" fmla="*/ 5159690 w 6634280"/>
              <a:gd name="connsiteY523" fmla="*/ 1040725 h 1738203"/>
              <a:gd name="connsiteX524" fmla="*/ 5156944 w 6634280"/>
              <a:gd name="connsiteY524" fmla="*/ 1043471 h 1738203"/>
              <a:gd name="connsiteX525" fmla="*/ 5154198 w 6634280"/>
              <a:gd name="connsiteY525" fmla="*/ 1040725 h 1738203"/>
              <a:gd name="connsiteX526" fmla="*/ 5151452 w 6634280"/>
              <a:gd name="connsiteY526" fmla="*/ 1040725 h 1738203"/>
              <a:gd name="connsiteX527" fmla="*/ 5145960 w 6634280"/>
              <a:gd name="connsiteY527" fmla="*/ 1037979 h 1738203"/>
              <a:gd name="connsiteX528" fmla="*/ 5143214 w 6634280"/>
              <a:gd name="connsiteY528" fmla="*/ 1037979 h 1738203"/>
              <a:gd name="connsiteX529" fmla="*/ 5140468 w 6634280"/>
              <a:gd name="connsiteY529" fmla="*/ 1040725 h 1738203"/>
              <a:gd name="connsiteX530" fmla="*/ 5137722 w 6634280"/>
              <a:gd name="connsiteY530" fmla="*/ 1040725 h 1738203"/>
              <a:gd name="connsiteX531" fmla="*/ 400913 w 6634280"/>
              <a:gd name="connsiteY531" fmla="*/ 1035234 h 1738203"/>
              <a:gd name="connsiteX532" fmla="*/ 409150 w 6634280"/>
              <a:gd name="connsiteY532" fmla="*/ 1035234 h 1738203"/>
              <a:gd name="connsiteX533" fmla="*/ 414642 w 6634280"/>
              <a:gd name="connsiteY533" fmla="*/ 1035234 h 1738203"/>
              <a:gd name="connsiteX534" fmla="*/ 417389 w 6634280"/>
              <a:gd name="connsiteY534" fmla="*/ 1037980 h 1738203"/>
              <a:gd name="connsiteX535" fmla="*/ 411897 w 6634280"/>
              <a:gd name="connsiteY535" fmla="*/ 1040726 h 1738203"/>
              <a:gd name="connsiteX536" fmla="*/ 409150 w 6634280"/>
              <a:gd name="connsiteY536" fmla="*/ 1043472 h 1738203"/>
              <a:gd name="connsiteX537" fmla="*/ 411897 w 6634280"/>
              <a:gd name="connsiteY537" fmla="*/ 1043472 h 1738203"/>
              <a:gd name="connsiteX538" fmla="*/ 414642 w 6634280"/>
              <a:gd name="connsiteY538" fmla="*/ 1046218 h 1738203"/>
              <a:gd name="connsiteX539" fmla="*/ 398167 w 6634280"/>
              <a:gd name="connsiteY539" fmla="*/ 1048964 h 1738203"/>
              <a:gd name="connsiteX540" fmla="*/ 398167 w 6634280"/>
              <a:gd name="connsiteY540" fmla="*/ 1046218 h 1738203"/>
              <a:gd name="connsiteX541" fmla="*/ 406404 w 6634280"/>
              <a:gd name="connsiteY541" fmla="*/ 1046218 h 1738203"/>
              <a:gd name="connsiteX542" fmla="*/ 406404 w 6634280"/>
              <a:gd name="connsiteY542" fmla="*/ 1040726 h 1738203"/>
              <a:gd name="connsiteX543" fmla="*/ 403658 w 6634280"/>
              <a:gd name="connsiteY543" fmla="*/ 1040726 h 1738203"/>
              <a:gd name="connsiteX544" fmla="*/ 403658 w 6634280"/>
              <a:gd name="connsiteY544" fmla="*/ 1037980 h 1738203"/>
              <a:gd name="connsiteX545" fmla="*/ 5110263 w 6634280"/>
              <a:gd name="connsiteY545" fmla="*/ 1032487 h 1738203"/>
              <a:gd name="connsiteX546" fmla="*/ 5110263 w 6634280"/>
              <a:gd name="connsiteY546" fmla="*/ 1043471 h 1738203"/>
              <a:gd name="connsiteX547" fmla="*/ 5118501 w 6634280"/>
              <a:gd name="connsiteY547" fmla="*/ 1043471 h 1738203"/>
              <a:gd name="connsiteX548" fmla="*/ 5123993 w 6634280"/>
              <a:gd name="connsiteY548" fmla="*/ 1037979 h 1738203"/>
              <a:gd name="connsiteX549" fmla="*/ 5118501 w 6634280"/>
              <a:gd name="connsiteY549" fmla="*/ 1032487 h 1738203"/>
              <a:gd name="connsiteX550" fmla="*/ 5286005 w 6634280"/>
              <a:gd name="connsiteY550" fmla="*/ 1029741 h 1738203"/>
              <a:gd name="connsiteX551" fmla="*/ 5286005 w 6634280"/>
              <a:gd name="connsiteY551" fmla="*/ 1032487 h 1738203"/>
              <a:gd name="connsiteX552" fmla="*/ 5286005 w 6634280"/>
              <a:gd name="connsiteY552" fmla="*/ 1035233 h 1738203"/>
              <a:gd name="connsiteX553" fmla="*/ 5291497 w 6634280"/>
              <a:gd name="connsiteY553" fmla="*/ 1037979 h 1738203"/>
              <a:gd name="connsiteX554" fmla="*/ 5294243 w 6634280"/>
              <a:gd name="connsiteY554" fmla="*/ 1035233 h 1738203"/>
              <a:gd name="connsiteX555" fmla="*/ 5294243 w 6634280"/>
              <a:gd name="connsiteY555" fmla="*/ 1032487 h 1738203"/>
              <a:gd name="connsiteX556" fmla="*/ 5291497 w 6634280"/>
              <a:gd name="connsiteY556" fmla="*/ 1029741 h 1738203"/>
              <a:gd name="connsiteX557" fmla="*/ 5288751 w 6634280"/>
              <a:gd name="connsiteY557" fmla="*/ 1029741 h 1738203"/>
              <a:gd name="connsiteX558" fmla="*/ 5181658 w 6634280"/>
              <a:gd name="connsiteY558" fmla="*/ 1026996 h 1738203"/>
              <a:gd name="connsiteX559" fmla="*/ 5181658 w 6634280"/>
              <a:gd name="connsiteY559" fmla="*/ 1032487 h 1738203"/>
              <a:gd name="connsiteX560" fmla="*/ 5187150 w 6634280"/>
              <a:gd name="connsiteY560" fmla="*/ 1032487 h 1738203"/>
              <a:gd name="connsiteX561" fmla="*/ 5187150 w 6634280"/>
              <a:gd name="connsiteY561" fmla="*/ 1026996 h 1738203"/>
              <a:gd name="connsiteX562" fmla="*/ 5140468 w 6634280"/>
              <a:gd name="connsiteY562" fmla="*/ 1026996 h 1738203"/>
              <a:gd name="connsiteX563" fmla="*/ 5137722 w 6634280"/>
              <a:gd name="connsiteY563" fmla="*/ 1029741 h 1738203"/>
              <a:gd name="connsiteX564" fmla="*/ 5134976 w 6634280"/>
              <a:gd name="connsiteY564" fmla="*/ 1029741 h 1738203"/>
              <a:gd name="connsiteX565" fmla="*/ 5134976 w 6634280"/>
              <a:gd name="connsiteY565" fmla="*/ 1032487 h 1738203"/>
              <a:gd name="connsiteX566" fmla="*/ 5137722 w 6634280"/>
              <a:gd name="connsiteY566" fmla="*/ 1032487 h 1738203"/>
              <a:gd name="connsiteX567" fmla="*/ 5145960 w 6634280"/>
              <a:gd name="connsiteY567" fmla="*/ 1032487 h 1738203"/>
              <a:gd name="connsiteX568" fmla="*/ 5145960 w 6634280"/>
              <a:gd name="connsiteY568" fmla="*/ 1029741 h 1738203"/>
              <a:gd name="connsiteX569" fmla="*/ 5148706 w 6634280"/>
              <a:gd name="connsiteY569" fmla="*/ 1029741 h 1738203"/>
              <a:gd name="connsiteX570" fmla="*/ 428372 w 6634280"/>
              <a:gd name="connsiteY570" fmla="*/ 1024250 h 1738203"/>
              <a:gd name="connsiteX571" fmla="*/ 428372 w 6634280"/>
              <a:gd name="connsiteY571" fmla="*/ 1029742 h 1738203"/>
              <a:gd name="connsiteX572" fmla="*/ 431118 w 6634280"/>
              <a:gd name="connsiteY572" fmla="*/ 1032488 h 1738203"/>
              <a:gd name="connsiteX573" fmla="*/ 431118 w 6634280"/>
              <a:gd name="connsiteY573" fmla="*/ 1024250 h 1738203"/>
              <a:gd name="connsiteX574" fmla="*/ 486038 w 6634280"/>
              <a:gd name="connsiteY574" fmla="*/ 1021504 h 1738203"/>
              <a:gd name="connsiteX575" fmla="*/ 486038 w 6634280"/>
              <a:gd name="connsiteY575" fmla="*/ 1026996 h 1738203"/>
              <a:gd name="connsiteX576" fmla="*/ 483292 w 6634280"/>
              <a:gd name="connsiteY576" fmla="*/ 1029742 h 1738203"/>
              <a:gd name="connsiteX577" fmla="*/ 483292 w 6634280"/>
              <a:gd name="connsiteY577" fmla="*/ 1032488 h 1738203"/>
              <a:gd name="connsiteX578" fmla="*/ 483292 w 6634280"/>
              <a:gd name="connsiteY578" fmla="*/ 1037980 h 1738203"/>
              <a:gd name="connsiteX579" fmla="*/ 488784 w 6634280"/>
              <a:gd name="connsiteY579" fmla="*/ 1035234 h 1738203"/>
              <a:gd name="connsiteX580" fmla="*/ 499768 w 6634280"/>
              <a:gd name="connsiteY580" fmla="*/ 1035234 h 1738203"/>
              <a:gd name="connsiteX581" fmla="*/ 499768 w 6634280"/>
              <a:gd name="connsiteY581" fmla="*/ 1029742 h 1738203"/>
              <a:gd name="connsiteX582" fmla="*/ 491530 w 6634280"/>
              <a:gd name="connsiteY582" fmla="*/ 1029742 h 1738203"/>
              <a:gd name="connsiteX583" fmla="*/ 491530 w 6634280"/>
              <a:gd name="connsiteY583" fmla="*/ 1026996 h 1738203"/>
              <a:gd name="connsiteX584" fmla="*/ 488784 w 6634280"/>
              <a:gd name="connsiteY584" fmla="*/ 1024250 h 1738203"/>
              <a:gd name="connsiteX585" fmla="*/ 491530 w 6634280"/>
              <a:gd name="connsiteY585" fmla="*/ 1024250 h 1738203"/>
              <a:gd name="connsiteX586" fmla="*/ 491530 w 6634280"/>
              <a:gd name="connsiteY586" fmla="*/ 1021504 h 1738203"/>
              <a:gd name="connsiteX587" fmla="*/ 5258545 w 6634280"/>
              <a:gd name="connsiteY587" fmla="*/ 1018758 h 1738203"/>
              <a:gd name="connsiteX588" fmla="*/ 5258545 w 6634280"/>
              <a:gd name="connsiteY588" fmla="*/ 1026996 h 1738203"/>
              <a:gd name="connsiteX589" fmla="*/ 5250308 w 6634280"/>
              <a:gd name="connsiteY589" fmla="*/ 1026996 h 1738203"/>
              <a:gd name="connsiteX590" fmla="*/ 5244816 w 6634280"/>
              <a:gd name="connsiteY590" fmla="*/ 1026996 h 1738203"/>
              <a:gd name="connsiteX591" fmla="*/ 5244816 w 6634280"/>
              <a:gd name="connsiteY591" fmla="*/ 1029741 h 1738203"/>
              <a:gd name="connsiteX592" fmla="*/ 5247562 w 6634280"/>
              <a:gd name="connsiteY592" fmla="*/ 1032487 h 1738203"/>
              <a:gd name="connsiteX593" fmla="*/ 5255799 w 6634280"/>
              <a:gd name="connsiteY593" fmla="*/ 1035233 h 1738203"/>
              <a:gd name="connsiteX594" fmla="*/ 5258545 w 6634280"/>
              <a:gd name="connsiteY594" fmla="*/ 1029741 h 1738203"/>
              <a:gd name="connsiteX595" fmla="*/ 5261291 w 6634280"/>
              <a:gd name="connsiteY595" fmla="*/ 1029741 h 1738203"/>
              <a:gd name="connsiteX596" fmla="*/ 5261291 w 6634280"/>
              <a:gd name="connsiteY596" fmla="*/ 1018758 h 1738203"/>
              <a:gd name="connsiteX597" fmla="*/ 5104771 w 6634280"/>
              <a:gd name="connsiteY597" fmla="*/ 1018758 h 1738203"/>
              <a:gd name="connsiteX598" fmla="*/ 5104771 w 6634280"/>
              <a:gd name="connsiteY598" fmla="*/ 1021504 h 1738203"/>
              <a:gd name="connsiteX599" fmla="*/ 5107517 w 6634280"/>
              <a:gd name="connsiteY599" fmla="*/ 1024250 h 1738203"/>
              <a:gd name="connsiteX600" fmla="*/ 5110263 w 6634280"/>
              <a:gd name="connsiteY600" fmla="*/ 1026996 h 1738203"/>
              <a:gd name="connsiteX601" fmla="*/ 5110263 w 6634280"/>
              <a:gd name="connsiteY601" fmla="*/ 1029741 h 1738203"/>
              <a:gd name="connsiteX602" fmla="*/ 5115755 w 6634280"/>
              <a:gd name="connsiteY602" fmla="*/ 1029741 h 1738203"/>
              <a:gd name="connsiteX603" fmla="*/ 5118501 w 6634280"/>
              <a:gd name="connsiteY603" fmla="*/ 1029741 h 1738203"/>
              <a:gd name="connsiteX604" fmla="*/ 5118501 w 6634280"/>
              <a:gd name="connsiteY604" fmla="*/ 1026996 h 1738203"/>
              <a:gd name="connsiteX605" fmla="*/ 5118501 w 6634280"/>
              <a:gd name="connsiteY605" fmla="*/ 1024250 h 1738203"/>
              <a:gd name="connsiteX606" fmla="*/ 5113009 w 6634280"/>
              <a:gd name="connsiteY606" fmla="*/ 1024250 h 1738203"/>
              <a:gd name="connsiteX607" fmla="*/ 5110263 w 6634280"/>
              <a:gd name="connsiteY607" fmla="*/ 1021504 h 1738203"/>
              <a:gd name="connsiteX608" fmla="*/ 5110263 w 6634280"/>
              <a:gd name="connsiteY608" fmla="*/ 1018758 h 1738203"/>
              <a:gd name="connsiteX609" fmla="*/ 475054 w 6634280"/>
              <a:gd name="connsiteY609" fmla="*/ 1016012 h 1738203"/>
              <a:gd name="connsiteX610" fmla="*/ 475054 w 6634280"/>
              <a:gd name="connsiteY610" fmla="*/ 1024250 h 1738203"/>
              <a:gd name="connsiteX611" fmla="*/ 477800 w 6634280"/>
              <a:gd name="connsiteY611" fmla="*/ 1021504 h 1738203"/>
              <a:gd name="connsiteX612" fmla="*/ 480546 w 6634280"/>
              <a:gd name="connsiteY612" fmla="*/ 1018758 h 1738203"/>
              <a:gd name="connsiteX613" fmla="*/ 477800 w 6634280"/>
              <a:gd name="connsiteY613" fmla="*/ 1016012 h 1738203"/>
              <a:gd name="connsiteX614" fmla="*/ 321279 w 6634280"/>
              <a:gd name="connsiteY614" fmla="*/ 1016012 h 1738203"/>
              <a:gd name="connsiteX615" fmla="*/ 321279 w 6634280"/>
              <a:gd name="connsiteY615" fmla="*/ 1021504 h 1738203"/>
              <a:gd name="connsiteX616" fmla="*/ 326771 w 6634280"/>
              <a:gd name="connsiteY616" fmla="*/ 1021504 h 1738203"/>
              <a:gd name="connsiteX617" fmla="*/ 326771 w 6634280"/>
              <a:gd name="connsiteY617" fmla="*/ 1016012 h 1738203"/>
              <a:gd name="connsiteX618" fmla="*/ 447594 w 6634280"/>
              <a:gd name="connsiteY618" fmla="*/ 1013266 h 1738203"/>
              <a:gd name="connsiteX619" fmla="*/ 444848 w 6634280"/>
              <a:gd name="connsiteY619" fmla="*/ 1016012 h 1738203"/>
              <a:gd name="connsiteX620" fmla="*/ 444848 w 6634280"/>
              <a:gd name="connsiteY620" fmla="*/ 1018758 h 1738203"/>
              <a:gd name="connsiteX621" fmla="*/ 442102 w 6634280"/>
              <a:gd name="connsiteY621" fmla="*/ 1021504 h 1738203"/>
              <a:gd name="connsiteX622" fmla="*/ 442102 w 6634280"/>
              <a:gd name="connsiteY622" fmla="*/ 1024250 h 1738203"/>
              <a:gd name="connsiteX623" fmla="*/ 444848 w 6634280"/>
              <a:gd name="connsiteY623" fmla="*/ 1026996 h 1738203"/>
              <a:gd name="connsiteX624" fmla="*/ 444848 w 6634280"/>
              <a:gd name="connsiteY624" fmla="*/ 1024250 h 1738203"/>
              <a:gd name="connsiteX625" fmla="*/ 447594 w 6634280"/>
              <a:gd name="connsiteY625" fmla="*/ 1024250 h 1738203"/>
              <a:gd name="connsiteX626" fmla="*/ 5140468 w 6634280"/>
              <a:gd name="connsiteY626" fmla="*/ 1013266 h 1738203"/>
              <a:gd name="connsiteX627" fmla="*/ 5140468 w 6634280"/>
              <a:gd name="connsiteY627" fmla="*/ 1016012 h 1738203"/>
              <a:gd name="connsiteX628" fmla="*/ 5143214 w 6634280"/>
              <a:gd name="connsiteY628" fmla="*/ 1016012 h 1738203"/>
              <a:gd name="connsiteX629" fmla="*/ 5145960 w 6634280"/>
              <a:gd name="connsiteY629" fmla="*/ 1013266 h 1738203"/>
              <a:gd name="connsiteX630" fmla="*/ 5118501 w 6634280"/>
              <a:gd name="connsiteY630" fmla="*/ 1013266 h 1738203"/>
              <a:gd name="connsiteX631" fmla="*/ 5121247 w 6634280"/>
              <a:gd name="connsiteY631" fmla="*/ 1016012 h 1738203"/>
              <a:gd name="connsiteX632" fmla="*/ 5126739 w 6634280"/>
              <a:gd name="connsiteY632" fmla="*/ 1016012 h 1738203"/>
              <a:gd name="connsiteX633" fmla="*/ 5126739 w 6634280"/>
              <a:gd name="connsiteY633" fmla="*/ 1013266 h 1738203"/>
              <a:gd name="connsiteX634" fmla="*/ 175743 w 6634280"/>
              <a:gd name="connsiteY634" fmla="*/ 1010520 h 1738203"/>
              <a:gd name="connsiteX635" fmla="*/ 178488 w 6634280"/>
              <a:gd name="connsiteY635" fmla="*/ 1016012 h 1738203"/>
              <a:gd name="connsiteX636" fmla="*/ 181234 w 6634280"/>
              <a:gd name="connsiteY636" fmla="*/ 1018758 h 1738203"/>
              <a:gd name="connsiteX637" fmla="*/ 183980 w 6634280"/>
              <a:gd name="connsiteY637" fmla="*/ 1016012 h 1738203"/>
              <a:gd name="connsiteX638" fmla="*/ 186726 w 6634280"/>
              <a:gd name="connsiteY638" fmla="*/ 1013266 h 1738203"/>
              <a:gd name="connsiteX639" fmla="*/ 181234 w 6634280"/>
              <a:gd name="connsiteY639" fmla="*/ 1010520 h 1738203"/>
              <a:gd name="connsiteX640" fmla="*/ 1062693 w 6634280"/>
              <a:gd name="connsiteY640" fmla="*/ 1010520 h 1738203"/>
              <a:gd name="connsiteX641" fmla="*/ 1065439 w 6634280"/>
              <a:gd name="connsiteY641" fmla="*/ 1015096 h 1738203"/>
              <a:gd name="connsiteX642" fmla="*/ 1065439 w 6634280"/>
              <a:gd name="connsiteY642" fmla="*/ 1018758 h 1738203"/>
              <a:gd name="connsiteX643" fmla="*/ 472308 w 6634280"/>
              <a:gd name="connsiteY643" fmla="*/ 1007774 h 1738203"/>
              <a:gd name="connsiteX644" fmla="*/ 472308 w 6634280"/>
              <a:gd name="connsiteY644" fmla="*/ 1010520 h 1738203"/>
              <a:gd name="connsiteX645" fmla="*/ 469562 w 6634280"/>
              <a:gd name="connsiteY645" fmla="*/ 1010520 h 1738203"/>
              <a:gd name="connsiteX646" fmla="*/ 469562 w 6634280"/>
              <a:gd name="connsiteY646" fmla="*/ 1016012 h 1738203"/>
              <a:gd name="connsiteX647" fmla="*/ 472308 w 6634280"/>
              <a:gd name="connsiteY647" fmla="*/ 1016012 h 1738203"/>
              <a:gd name="connsiteX648" fmla="*/ 475054 w 6634280"/>
              <a:gd name="connsiteY648" fmla="*/ 1010520 h 1738203"/>
              <a:gd name="connsiteX649" fmla="*/ 475054 w 6634280"/>
              <a:gd name="connsiteY649" fmla="*/ 1007774 h 1738203"/>
              <a:gd name="connsiteX650" fmla="*/ 5060835 w 6634280"/>
              <a:gd name="connsiteY650" fmla="*/ 1007774 h 1738203"/>
              <a:gd name="connsiteX651" fmla="*/ 5060835 w 6634280"/>
              <a:gd name="connsiteY651" fmla="*/ 1013266 h 1738203"/>
              <a:gd name="connsiteX652" fmla="*/ 5063581 w 6634280"/>
              <a:gd name="connsiteY652" fmla="*/ 1010520 h 1738203"/>
              <a:gd name="connsiteX653" fmla="*/ 5063581 w 6634280"/>
              <a:gd name="connsiteY653" fmla="*/ 1013266 h 1738203"/>
              <a:gd name="connsiteX654" fmla="*/ 5066327 w 6634280"/>
              <a:gd name="connsiteY654" fmla="*/ 1013266 h 1738203"/>
              <a:gd name="connsiteX655" fmla="*/ 5069073 w 6634280"/>
              <a:gd name="connsiteY655" fmla="*/ 1013266 h 1738203"/>
              <a:gd name="connsiteX656" fmla="*/ 5069073 w 6634280"/>
              <a:gd name="connsiteY656" fmla="*/ 1010520 h 1738203"/>
              <a:gd name="connsiteX657" fmla="*/ 5066327 w 6634280"/>
              <a:gd name="connsiteY657" fmla="*/ 1007774 h 1738203"/>
              <a:gd name="connsiteX658" fmla="*/ 5156944 w 6634280"/>
              <a:gd name="connsiteY658" fmla="*/ 1005028 h 1738203"/>
              <a:gd name="connsiteX659" fmla="*/ 5156944 w 6634280"/>
              <a:gd name="connsiteY659" fmla="*/ 1010520 h 1738203"/>
              <a:gd name="connsiteX660" fmla="*/ 5159690 w 6634280"/>
              <a:gd name="connsiteY660" fmla="*/ 1013266 h 1738203"/>
              <a:gd name="connsiteX661" fmla="*/ 5162436 w 6634280"/>
              <a:gd name="connsiteY661" fmla="*/ 1013266 h 1738203"/>
              <a:gd name="connsiteX662" fmla="*/ 5162436 w 6634280"/>
              <a:gd name="connsiteY662" fmla="*/ 1010520 h 1738203"/>
              <a:gd name="connsiteX663" fmla="*/ 5165182 w 6634280"/>
              <a:gd name="connsiteY663" fmla="*/ 1010520 h 1738203"/>
              <a:gd name="connsiteX664" fmla="*/ 5165182 w 6634280"/>
              <a:gd name="connsiteY664" fmla="*/ 1013266 h 1738203"/>
              <a:gd name="connsiteX665" fmla="*/ 5159690 w 6634280"/>
              <a:gd name="connsiteY665" fmla="*/ 1016012 h 1738203"/>
              <a:gd name="connsiteX666" fmla="*/ 5162436 w 6634280"/>
              <a:gd name="connsiteY666" fmla="*/ 1021504 h 1738203"/>
              <a:gd name="connsiteX667" fmla="*/ 5162436 w 6634280"/>
              <a:gd name="connsiteY667" fmla="*/ 1026996 h 1738203"/>
              <a:gd name="connsiteX668" fmla="*/ 5165182 w 6634280"/>
              <a:gd name="connsiteY668" fmla="*/ 1026996 h 1738203"/>
              <a:gd name="connsiteX669" fmla="*/ 5173420 w 6634280"/>
              <a:gd name="connsiteY669" fmla="*/ 1024250 h 1738203"/>
              <a:gd name="connsiteX670" fmla="*/ 5181658 w 6634280"/>
              <a:gd name="connsiteY670" fmla="*/ 1024250 h 1738203"/>
              <a:gd name="connsiteX671" fmla="*/ 5181658 w 6634280"/>
              <a:gd name="connsiteY671" fmla="*/ 1018758 h 1738203"/>
              <a:gd name="connsiteX672" fmla="*/ 5181658 w 6634280"/>
              <a:gd name="connsiteY672" fmla="*/ 1016012 h 1738203"/>
              <a:gd name="connsiteX673" fmla="*/ 5178912 w 6634280"/>
              <a:gd name="connsiteY673" fmla="*/ 1013266 h 1738203"/>
              <a:gd name="connsiteX674" fmla="*/ 5178912 w 6634280"/>
              <a:gd name="connsiteY674" fmla="*/ 1010520 h 1738203"/>
              <a:gd name="connsiteX675" fmla="*/ 5167928 w 6634280"/>
              <a:gd name="connsiteY675" fmla="*/ 1007774 h 1738203"/>
              <a:gd name="connsiteX676" fmla="*/ 505260 w 6634280"/>
              <a:gd name="connsiteY676" fmla="*/ 1002282 h 1738203"/>
              <a:gd name="connsiteX677" fmla="*/ 499768 w 6634280"/>
              <a:gd name="connsiteY677" fmla="*/ 1005028 h 1738203"/>
              <a:gd name="connsiteX678" fmla="*/ 497022 w 6634280"/>
              <a:gd name="connsiteY678" fmla="*/ 1005028 h 1738203"/>
              <a:gd name="connsiteX679" fmla="*/ 494276 w 6634280"/>
              <a:gd name="connsiteY679" fmla="*/ 1007774 h 1738203"/>
              <a:gd name="connsiteX680" fmla="*/ 497022 w 6634280"/>
              <a:gd name="connsiteY680" fmla="*/ 1007774 h 1738203"/>
              <a:gd name="connsiteX681" fmla="*/ 497022 w 6634280"/>
              <a:gd name="connsiteY681" fmla="*/ 1010520 h 1738203"/>
              <a:gd name="connsiteX682" fmla="*/ 499768 w 6634280"/>
              <a:gd name="connsiteY682" fmla="*/ 1010520 h 1738203"/>
              <a:gd name="connsiteX683" fmla="*/ 502514 w 6634280"/>
              <a:gd name="connsiteY683" fmla="*/ 1007774 h 1738203"/>
              <a:gd name="connsiteX684" fmla="*/ 505260 w 6634280"/>
              <a:gd name="connsiteY684" fmla="*/ 1007774 h 1738203"/>
              <a:gd name="connsiteX685" fmla="*/ 428372 w 6634280"/>
              <a:gd name="connsiteY685" fmla="*/ 1002282 h 1738203"/>
              <a:gd name="connsiteX686" fmla="*/ 422880 w 6634280"/>
              <a:gd name="connsiteY686" fmla="*/ 1007774 h 1738203"/>
              <a:gd name="connsiteX687" fmla="*/ 417389 w 6634280"/>
              <a:gd name="connsiteY687" fmla="*/ 1016012 h 1738203"/>
              <a:gd name="connsiteX688" fmla="*/ 420134 w 6634280"/>
              <a:gd name="connsiteY688" fmla="*/ 1016012 h 1738203"/>
              <a:gd name="connsiteX689" fmla="*/ 422880 w 6634280"/>
              <a:gd name="connsiteY689" fmla="*/ 1016012 h 1738203"/>
              <a:gd name="connsiteX690" fmla="*/ 425626 w 6634280"/>
              <a:gd name="connsiteY690" fmla="*/ 1018758 h 1738203"/>
              <a:gd name="connsiteX691" fmla="*/ 428372 w 6634280"/>
              <a:gd name="connsiteY691" fmla="*/ 1021504 h 1738203"/>
              <a:gd name="connsiteX692" fmla="*/ 431118 w 6634280"/>
              <a:gd name="connsiteY692" fmla="*/ 1018758 h 1738203"/>
              <a:gd name="connsiteX693" fmla="*/ 433864 w 6634280"/>
              <a:gd name="connsiteY693" fmla="*/ 1021504 h 1738203"/>
              <a:gd name="connsiteX694" fmla="*/ 433864 w 6634280"/>
              <a:gd name="connsiteY694" fmla="*/ 1016012 h 1738203"/>
              <a:gd name="connsiteX695" fmla="*/ 428372 w 6634280"/>
              <a:gd name="connsiteY695" fmla="*/ 1016012 h 1738203"/>
              <a:gd name="connsiteX696" fmla="*/ 425626 w 6634280"/>
              <a:gd name="connsiteY696" fmla="*/ 1013266 h 1738203"/>
              <a:gd name="connsiteX697" fmla="*/ 425626 w 6634280"/>
              <a:gd name="connsiteY697" fmla="*/ 1010520 h 1738203"/>
              <a:gd name="connsiteX698" fmla="*/ 428372 w 6634280"/>
              <a:gd name="connsiteY698" fmla="*/ 1007774 h 1738203"/>
              <a:gd name="connsiteX699" fmla="*/ 5233832 w 6634280"/>
              <a:gd name="connsiteY699" fmla="*/ 1002282 h 1738203"/>
              <a:gd name="connsiteX700" fmla="*/ 5233832 w 6634280"/>
              <a:gd name="connsiteY700" fmla="*/ 1005028 h 1738203"/>
              <a:gd name="connsiteX701" fmla="*/ 5231086 w 6634280"/>
              <a:gd name="connsiteY701" fmla="*/ 1007774 h 1738203"/>
              <a:gd name="connsiteX702" fmla="*/ 5231086 w 6634280"/>
              <a:gd name="connsiteY702" fmla="*/ 1010520 h 1738203"/>
              <a:gd name="connsiteX703" fmla="*/ 5236578 w 6634280"/>
              <a:gd name="connsiteY703" fmla="*/ 1007774 h 1738203"/>
              <a:gd name="connsiteX704" fmla="*/ 5239324 w 6634280"/>
              <a:gd name="connsiteY704" fmla="*/ 1007774 h 1738203"/>
              <a:gd name="connsiteX705" fmla="*/ 5244816 w 6634280"/>
              <a:gd name="connsiteY705" fmla="*/ 1007774 h 1738203"/>
              <a:gd name="connsiteX706" fmla="*/ 5244816 w 6634280"/>
              <a:gd name="connsiteY706" fmla="*/ 1002282 h 1738203"/>
              <a:gd name="connsiteX707" fmla="*/ 6326731 w 6634280"/>
              <a:gd name="connsiteY707" fmla="*/ 999536 h 1738203"/>
              <a:gd name="connsiteX708" fmla="*/ 6323985 w 6634280"/>
              <a:gd name="connsiteY708" fmla="*/ 1005028 h 1738203"/>
              <a:gd name="connsiteX709" fmla="*/ 6323985 w 6634280"/>
              <a:gd name="connsiteY709" fmla="*/ 1007774 h 1738203"/>
              <a:gd name="connsiteX710" fmla="*/ 6323985 w 6634280"/>
              <a:gd name="connsiteY710" fmla="*/ 1013266 h 1738203"/>
              <a:gd name="connsiteX711" fmla="*/ 6326731 w 6634280"/>
              <a:gd name="connsiteY711" fmla="*/ 1016012 h 1738203"/>
              <a:gd name="connsiteX712" fmla="*/ 6332223 w 6634280"/>
              <a:gd name="connsiteY712" fmla="*/ 1016012 h 1738203"/>
              <a:gd name="connsiteX713" fmla="*/ 6334969 w 6634280"/>
              <a:gd name="connsiteY713" fmla="*/ 1016012 h 1738203"/>
              <a:gd name="connsiteX714" fmla="*/ 6337715 w 6634280"/>
              <a:gd name="connsiteY714" fmla="*/ 1013266 h 1738203"/>
              <a:gd name="connsiteX715" fmla="*/ 6340461 w 6634280"/>
              <a:gd name="connsiteY715" fmla="*/ 1007774 h 1738203"/>
              <a:gd name="connsiteX716" fmla="*/ 6337715 w 6634280"/>
              <a:gd name="connsiteY716" fmla="*/ 1005028 h 1738203"/>
              <a:gd name="connsiteX717" fmla="*/ 6334969 w 6634280"/>
              <a:gd name="connsiteY717" fmla="*/ 1002282 h 1738203"/>
              <a:gd name="connsiteX718" fmla="*/ 5209118 w 6634280"/>
              <a:gd name="connsiteY718" fmla="*/ 999536 h 1738203"/>
              <a:gd name="connsiteX719" fmla="*/ 5206372 w 6634280"/>
              <a:gd name="connsiteY719" fmla="*/ 1005028 h 1738203"/>
              <a:gd name="connsiteX720" fmla="*/ 5206372 w 6634280"/>
              <a:gd name="connsiteY720" fmla="*/ 1010520 h 1738203"/>
              <a:gd name="connsiteX721" fmla="*/ 5214610 w 6634280"/>
              <a:gd name="connsiteY721" fmla="*/ 1010520 h 1738203"/>
              <a:gd name="connsiteX722" fmla="*/ 5220102 w 6634280"/>
              <a:gd name="connsiteY722" fmla="*/ 1007774 h 1738203"/>
              <a:gd name="connsiteX723" fmla="*/ 5220102 w 6634280"/>
              <a:gd name="connsiteY723" fmla="*/ 999536 h 1738203"/>
              <a:gd name="connsiteX724" fmla="*/ 5093787 w 6634280"/>
              <a:gd name="connsiteY724" fmla="*/ 999536 h 1738203"/>
              <a:gd name="connsiteX725" fmla="*/ 5091041 w 6634280"/>
              <a:gd name="connsiteY725" fmla="*/ 1002282 h 1738203"/>
              <a:gd name="connsiteX726" fmla="*/ 5099279 w 6634280"/>
              <a:gd name="connsiteY726" fmla="*/ 1002282 h 1738203"/>
              <a:gd name="connsiteX727" fmla="*/ 5102025 w 6634280"/>
              <a:gd name="connsiteY727" fmla="*/ 1002282 h 1738203"/>
              <a:gd name="connsiteX728" fmla="*/ 5102025 w 6634280"/>
              <a:gd name="connsiteY728" fmla="*/ 999536 h 1738203"/>
              <a:gd name="connsiteX729" fmla="*/ 5099279 w 6634280"/>
              <a:gd name="connsiteY729" fmla="*/ 999536 h 1738203"/>
              <a:gd name="connsiteX730" fmla="*/ 1079168 w 6634280"/>
              <a:gd name="connsiteY730" fmla="*/ 988552 h 1738203"/>
              <a:gd name="connsiteX731" fmla="*/ 1073676 w 6634280"/>
              <a:gd name="connsiteY731" fmla="*/ 991298 h 1738203"/>
              <a:gd name="connsiteX732" fmla="*/ 1068185 w 6634280"/>
              <a:gd name="connsiteY732" fmla="*/ 996790 h 1738203"/>
              <a:gd name="connsiteX733" fmla="*/ 1065439 w 6634280"/>
              <a:gd name="connsiteY733" fmla="*/ 1002282 h 1738203"/>
              <a:gd name="connsiteX734" fmla="*/ 1062693 w 6634280"/>
              <a:gd name="connsiteY734" fmla="*/ 1007774 h 1738203"/>
              <a:gd name="connsiteX735" fmla="*/ 1062693 w 6634280"/>
              <a:gd name="connsiteY735" fmla="*/ 1010520 h 1738203"/>
              <a:gd name="connsiteX736" fmla="*/ 1062693 w 6634280"/>
              <a:gd name="connsiteY736" fmla="*/ 1013266 h 1738203"/>
              <a:gd name="connsiteX737" fmla="*/ 1065439 w 6634280"/>
              <a:gd name="connsiteY737" fmla="*/ 1018758 h 1738203"/>
              <a:gd name="connsiteX738" fmla="*/ 1068185 w 6634280"/>
              <a:gd name="connsiteY738" fmla="*/ 1024249 h 1738203"/>
              <a:gd name="connsiteX739" fmla="*/ 1070931 w 6634280"/>
              <a:gd name="connsiteY739" fmla="*/ 1024249 h 1738203"/>
              <a:gd name="connsiteX740" fmla="*/ 1065439 w 6634280"/>
              <a:gd name="connsiteY740" fmla="*/ 1015096 h 1738203"/>
              <a:gd name="connsiteX741" fmla="*/ 1065439 w 6634280"/>
              <a:gd name="connsiteY741" fmla="*/ 1005028 h 1738203"/>
              <a:gd name="connsiteX742" fmla="*/ 1070931 w 6634280"/>
              <a:gd name="connsiteY742" fmla="*/ 994044 h 1738203"/>
              <a:gd name="connsiteX743" fmla="*/ 1077795 w 6634280"/>
              <a:gd name="connsiteY743" fmla="*/ 991298 h 1738203"/>
              <a:gd name="connsiteX744" fmla="*/ 1078253 w 6634280"/>
              <a:gd name="connsiteY744" fmla="*/ 990383 h 1738203"/>
              <a:gd name="connsiteX745" fmla="*/ 1070931 w 6634280"/>
              <a:gd name="connsiteY745" fmla="*/ 994044 h 1738203"/>
              <a:gd name="connsiteX746" fmla="*/ 1079168 w 6634280"/>
              <a:gd name="connsiteY746" fmla="*/ 988553 h 1738203"/>
              <a:gd name="connsiteX747" fmla="*/ 5329941 w 6634280"/>
              <a:gd name="connsiteY747" fmla="*/ 988552 h 1738203"/>
              <a:gd name="connsiteX748" fmla="*/ 5327195 w 6634280"/>
              <a:gd name="connsiteY748" fmla="*/ 991298 h 1738203"/>
              <a:gd name="connsiteX749" fmla="*/ 5327195 w 6634280"/>
              <a:gd name="connsiteY749" fmla="*/ 999536 h 1738203"/>
              <a:gd name="connsiteX750" fmla="*/ 5332687 w 6634280"/>
              <a:gd name="connsiteY750" fmla="*/ 999536 h 1738203"/>
              <a:gd name="connsiteX751" fmla="*/ 5332687 w 6634280"/>
              <a:gd name="connsiteY751" fmla="*/ 996790 h 1738203"/>
              <a:gd name="connsiteX752" fmla="*/ 5335433 w 6634280"/>
              <a:gd name="connsiteY752" fmla="*/ 994044 h 1738203"/>
              <a:gd name="connsiteX753" fmla="*/ 5343671 w 6634280"/>
              <a:gd name="connsiteY753" fmla="*/ 996790 h 1738203"/>
              <a:gd name="connsiteX754" fmla="*/ 5343671 w 6634280"/>
              <a:gd name="connsiteY754" fmla="*/ 991298 h 1738203"/>
              <a:gd name="connsiteX755" fmla="*/ 5338179 w 6634280"/>
              <a:gd name="connsiteY755" fmla="*/ 988552 h 1738203"/>
              <a:gd name="connsiteX756" fmla="*/ 5338179 w 6634280"/>
              <a:gd name="connsiteY756" fmla="*/ 991298 h 1738203"/>
              <a:gd name="connsiteX757" fmla="*/ 5338179 w 6634280"/>
              <a:gd name="connsiteY757" fmla="*/ 994044 h 1738203"/>
              <a:gd name="connsiteX758" fmla="*/ 5335433 w 6634280"/>
              <a:gd name="connsiteY758" fmla="*/ 994044 h 1738203"/>
              <a:gd name="connsiteX759" fmla="*/ 5332687 w 6634280"/>
              <a:gd name="connsiteY759" fmla="*/ 991298 h 1738203"/>
              <a:gd name="connsiteX760" fmla="*/ 5211864 w 6634280"/>
              <a:gd name="connsiteY760" fmla="*/ 985806 h 1738203"/>
              <a:gd name="connsiteX761" fmla="*/ 5211864 w 6634280"/>
              <a:gd name="connsiteY761" fmla="*/ 994044 h 1738203"/>
              <a:gd name="connsiteX762" fmla="*/ 5217356 w 6634280"/>
              <a:gd name="connsiteY762" fmla="*/ 991298 h 1738203"/>
              <a:gd name="connsiteX763" fmla="*/ 5220102 w 6634280"/>
              <a:gd name="connsiteY763" fmla="*/ 988552 h 1738203"/>
              <a:gd name="connsiteX764" fmla="*/ 5217356 w 6634280"/>
              <a:gd name="connsiteY764" fmla="*/ 985806 h 1738203"/>
              <a:gd name="connsiteX765" fmla="*/ 5091041 w 6634280"/>
              <a:gd name="connsiteY765" fmla="*/ 985806 h 1738203"/>
              <a:gd name="connsiteX766" fmla="*/ 5085549 w 6634280"/>
              <a:gd name="connsiteY766" fmla="*/ 988552 h 1738203"/>
              <a:gd name="connsiteX767" fmla="*/ 5077311 w 6634280"/>
              <a:gd name="connsiteY767" fmla="*/ 988552 h 1738203"/>
              <a:gd name="connsiteX768" fmla="*/ 5071819 w 6634280"/>
              <a:gd name="connsiteY768" fmla="*/ 988552 h 1738203"/>
              <a:gd name="connsiteX769" fmla="*/ 5066327 w 6634280"/>
              <a:gd name="connsiteY769" fmla="*/ 991298 h 1738203"/>
              <a:gd name="connsiteX770" fmla="*/ 5069073 w 6634280"/>
              <a:gd name="connsiteY770" fmla="*/ 996790 h 1738203"/>
              <a:gd name="connsiteX771" fmla="*/ 5071819 w 6634280"/>
              <a:gd name="connsiteY771" fmla="*/ 1002282 h 1738203"/>
              <a:gd name="connsiteX772" fmla="*/ 5080057 w 6634280"/>
              <a:gd name="connsiteY772" fmla="*/ 1005028 h 1738203"/>
              <a:gd name="connsiteX773" fmla="*/ 5088295 w 6634280"/>
              <a:gd name="connsiteY773" fmla="*/ 1013266 h 1738203"/>
              <a:gd name="connsiteX774" fmla="*/ 5082803 w 6634280"/>
              <a:gd name="connsiteY774" fmla="*/ 1013266 h 1738203"/>
              <a:gd name="connsiteX775" fmla="*/ 5082803 w 6634280"/>
              <a:gd name="connsiteY775" fmla="*/ 1016012 h 1738203"/>
              <a:gd name="connsiteX776" fmla="*/ 5085549 w 6634280"/>
              <a:gd name="connsiteY776" fmla="*/ 1021504 h 1738203"/>
              <a:gd name="connsiteX777" fmla="*/ 5077311 w 6634280"/>
              <a:gd name="connsiteY777" fmla="*/ 1032487 h 1738203"/>
              <a:gd name="connsiteX778" fmla="*/ 5080057 w 6634280"/>
              <a:gd name="connsiteY778" fmla="*/ 1035233 h 1738203"/>
              <a:gd name="connsiteX779" fmla="*/ 5085549 w 6634280"/>
              <a:gd name="connsiteY779" fmla="*/ 1035233 h 1738203"/>
              <a:gd name="connsiteX780" fmla="*/ 5082803 w 6634280"/>
              <a:gd name="connsiteY780" fmla="*/ 1037979 h 1738203"/>
              <a:gd name="connsiteX781" fmla="*/ 5080057 w 6634280"/>
              <a:gd name="connsiteY781" fmla="*/ 1040725 h 1738203"/>
              <a:gd name="connsiteX782" fmla="*/ 5082803 w 6634280"/>
              <a:gd name="connsiteY782" fmla="*/ 1043471 h 1738203"/>
              <a:gd name="connsiteX783" fmla="*/ 5085549 w 6634280"/>
              <a:gd name="connsiteY783" fmla="*/ 1043471 h 1738203"/>
              <a:gd name="connsiteX784" fmla="*/ 5085549 w 6634280"/>
              <a:gd name="connsiteY784" fmla="*/ 1040725 h 1738203"/>
              <a:gd name="connsiteX785" fmla="*/ 5088295 w 6634280"/>
              <a:gd name="connsiteY785" fmla="*/ 1040725 h 1738203"/>
              <a:gd name="connsiteX786" fmla="*/ 5088295 w 6634280"/>
              <a:gd name="connsiteY786" fmla="*/ 1035233 h 1738203"/>
              <a:gd name="connsiteX787" fmla="*/ 5091041 w 6634280"/>
              <a:gd name="connsiteY787" fmla="*/ 1032487 h 1738203"/>
              <a:gd name="connsiteX788" fmla="*/ 5102025 w 6634280"/>
              <a:gd name="connsiteY788" fmla="*/ 1032487 h 1738203"/>
              <a:gd name="connsiteX789" fmla="*/ 5102025 w 6634280"/>
              <a:gd name="connsiteY789" fmla="*/ 1029741 h 1738203"/>
              <a:gd name="connsiteX790" fmla="*/ 5104771 w 6634280"/>
              <a:gd name="connsiteY790" fmla="*/ 1029741 h 1738203"/>
              <a:gd name="connsiteX791" fmla="*/ 5102025 w 6634280"/>
              <a:gd name="connsiteY791" fmla="*/ 1024250 h 1738203"/>
              <a:gd name="connsiteX792" fmla="*/ 5099279 w 6634280"/>
              <a:gd name="connsiteY792" fmla="*/ 1021504 h 1738203"/>
              <a:gd name="connsiteX793" fmla="*/ 5096533 w 6634280"/>
              <a:gd name="connsiteY793" fmla="*/ 1021504 h 1738203"/>
              <a:gd name="connsiteX794" fmla="*/ 5093787 w 6634280"/>
              <a:gd name="connsiteY794" fmla="*/ 1018758 h 1738203"/>
              <a:gd name="connsiteX795" fmla="*/ 5093787 w 6634280"/>
              <a:gd name="connsiteY795" fmla="*/ 1013266 h 1738203"/>
              <a:gd name="connsiteX796" fmla="*/ 5091041 w 6634280"/>
              <a:gd name="connsiteY796" fmla="*/ 1010520 h 1738203"/>
              <a:gd name="connsiteX797" fmla="*/ 5088295 w 6634280"/>
              <a:gd name="connsiteY797" fmla="*/ 1010520 h 1738203"/>
              <a:gd name="connsiteX798" fmla="*/ 5088295 w 6634280"/>
              <a:gd name="connsiteY798" fmla="*/ 1002282 h 1738203"/>
              <a:gd name="connsiteX799" fmla="*/ 5091041 w 6634280"/>
              <a:gd name="connsiteY799" fmla="*/ 996790 h 1738203"/>
              <a:gd name="connsiteX800" fmla="*/ 5088295 w 6634280"/>
              <a:gd name="connsiteY800" fmla="*/ 994044 h 1738203"/>
              <a:gd name="connsiteX801" fmla="*/ 5088295 w 6634280"/>
              <a:gd name="connsiteY801" fmla="*/ 991298 h 1738203"/>
              <a:gd name="connsiteX802" fmla="*/ 5091041 w 6634280"/>
              <a:gd name="connsiteY802" fmla="*/ 991298 h 1738203"/>
              <a:gd name="connsiteX803" fmla="*/ 5091041 w 6634280"/>
              <a:gd name="connsiteY803" fmla="*/ 988552 h 1738203"/>
              <a:gd name="connsiteX804" fmla="*/ 1084661 w 6634280"/>
              <a:gd name="connsiteY804" fmla="*/ 983060 h 1738203"/>
              <a:gd name="connsiteX805" fmla="*/ 1090153 w 6634280"/>
              <a:gd name="connsiteY805" fmla="*/ 985806 h 1738203"/>
              <a:gd name="connsiteX806" fmla="*/ 1092898 w 6634280"/>
              <a:gd name="connsiteY806" fmla="*/ 985806 h 1738203"/>
              <a:gd name="connsiteX807" fmla="*/ 1095644 w 6634280"/>
              <a:gd name="connsiteY807" fmla="*/ 985806 h 1738203"/>
              <a:gd name="connsiteX808" fmla="*/ 1101136 w 6634280"/>
              <a:gd name="connsiteY808" fmla="*/ 988552 h 1738203"/>
              <a:gd name="connsiteX809" fmla="*/ 1101137 w 6634280"/>
              <a:gd name="connsiteY809" fmla="*/ 988552 h 1738203"/>
              <a:gd name="connsiteX810" fmla="*/ 1103882 w 6634280"/>
              <a:gd name="connsiteY810" fmla="*/ 991298 h 1738203"/>
              <a:gd name="connsiteX811" fmla="*/ 1102234 w 6634280"/>
              <a:gd name="connsiteY811" fmla="*/ 990748 h 1738203"/>
              <a:gd name="connsiteX812" fmla="*/ 1103882 w 6634280"/>
              <a:gd name="connsiteY812" fmla="*/ 994044 h 1738203"/>
              <a:gd name="connsiteX813" fmla="*/ 1103882 w 6634280"/>
              <a:gd name="connsiteY813" fmla="*/ 997340 h 1738203"/>
              <a:gd name="connsiteX814" fmla="*/ 1106628 w 6634280"/>
              <a:gd name="connsiteY814" fmla="*/ 999536 h 1738203"/>
              <a:gd name="connsiteX815" fmla="*/ 1103882 w 6634280"/>
              <a:gd name="connsiteY815" fmla="*/ 991298 h 1738203"/>
              <a:gd name="connsiteX816" fmla="*/ 1109374 w 6634280"/>
              <a:gd name="connsiteY816" fmla="*/ 996790 h 1738203"/>
              <a:gd name="connsiteX817" fmla="*/ 1114867 w 6634280"/>
              <a:gd name="connsiteY817" fmla="*/ 1005028 h 1738203"/>
              <a:gd name="connsiteX818" fmla="*/ 1114867 w 6634280"/>
              <a:gd name="connsiteY818" fmla="*/ 1016012 h 1738203"/>
              <a:gd name="connsiteX819" fmla="*/ 1112120 w 6634280"/>
              <a:gd name="connsiteY819" fmla="*/ 1024249 h 1738203"/>
              <a:gd name="connsiteX820" fmla="*/ 1103882 w 6634280"/>
              <a:gd name="connsiteY820" fmla="*/ 1035233 h 1738203"/>
              <a:gd name="connsiteX821" fmla="*/ 1106628 w 6634280"/>
              <a:gd name="connsiteY821" fmla="*/ 1026995 h 1738203"/>
              <a:gd name="connsiteX822" fmla="*/ 1092898 w 6634280"/>
              <a:gd name="connsiteY822" fmla="*/ 1037979 h 1738203"/>
              <a:gd name="connsiteX823" fmla="*/ 1103882 w 6634280"/>
              <a:gd name="connsiteY823" fmla="*/ 1035233 h 1738203"/>
              <a:gd name="connsiteX824" fmla="*/ 1095645 w 6634280"/>
              <a:gd name="connsiteY824" fmla="*/ 1037979 h 1738203"/>
              <a:gd name="connsiteX825" fmla="*/ 1090153 w 6634280"/>
              <a:gd name="connsiteY825" fmla="*/ 1040725 h 1738203"/>
              <a:gd name="connsiteX826" fmla="*/ 1081915 w 6634280"/>
              <a:gd name="connsiteY826" fmla="*/ 1043471 h 1738203"/>
              <a:gd name="connsiteX827" fmla="*/ 1076423 w 6634280"/>
              <a:gd name="connsiteY827" fmla="*/ 1040725 h 1738203"/>
              <a:gd name="connsiteX828" fmla="*/ 1065439 w 6634280"/>
              <a:gd name="connsiteY828" fmla="*/ 1040725 h 1738203"/>
              <a:gd name="connsiteX829" fmla="*/ 1057202 w 6634280"/>
              <a:gd name="connsiteY829" fmla="*/ 1032487 h 1738203"/>
              <a:gd name="connsiteX830" fmla="*/ 1048963 w 6634280"/>
              <a:gd name="connsiteY830" fmla="*/ 1024249 h 1738203"/>
              <a:gd name="connsiteX831" fmla="*/ 1048963 w 6634280"/>
              <a:gd name="connsiteY831" fmla="*/ 1013266 h 1738203"/>
              <a:gd name="connsiteX832" fmla="*/ 1048963 w 6634280"/>
              <a:gd name="connsiteY832" fmla="*/ 1002282 h 1738203"/>
              <a:gd name="connsiteX833" fmla="*/ 1057202 w 6634280"/>
              <a:gd name="connsiteY833" fmla="*/ 994044 h 1738203"/>
              <a:gd name="connsiteX834" fmla="*/ 1065439 w 6634280"/>
              <a:gd name="connsiteY834" fmla="*/ 985806 h 1738203"/>
              <a:gd name="connsiteX835" fmla="*/ 1073676 w 6634280"/>
              <a:gd name="connsiteY835" fmla="*/ 985806 h 1738203"/>
              <a:gd name="connsiteX836" fmla="*/ 5258545 w 6634280"/>
              <a:gd name="connsiteY836" fmla="*/ 983060 h 1738203"/>
              <a:gd name="connsiteX837" fmla="*/ 5258545 w 6634280"/>
              <a:gd name="connsiteY837" fmla="*/ 985806 h 1738203"/>
              <a:gd name="connsiteX838" fmla="*/ 5264037 w 6634280"/>
              <a:gd name="connsiteY838" fmla="*/ 988552 h 1738203"/>
              <a:gd name="connsiteX839" fmla="*/ 5264037 w 6634280"/>
              <a:gd name="connsiteY839" fmla="*/ 991298 h 1738203"/>
              <a:gd name="connsiteX840" fmla="*/ 5269529 w 6634280"/>
              <a:gd name="connsiteY840" fmla="*/ 991298 h 1738203"/>
              <a:gd name="connsiteX841" fmla="*/ 5269529 w 6634280"/>
              <a:gd name="connsiteY841" fmla="*/ 985806 h 1738203"/>
              <a:gd name="connsiteX842" fmla="*/ 5264037 w 6634280"/>
              <a:gd name="connsiteY842" fmla="*/ 985806 h 1738203"/>
              <a:gd name="connsiteX843" fmla="*/ 5162436 w 6634280"/>
              <a:gd name="connsiteY843" fmla="*/ 980314 h 1738203"/>
              <a:gd name="connsiteX844" fmla="*/ 5162436 w 6634280"/>
              <a:gd name="connsiteY844" fmla="*/ 985806 h 1738203"/>
              <a:gd name="connsiteX845" fmla="*/ 5165182 w 6634280"/>
              <a:gd name="connsiteY845" fmla="*/ 988552 h 1738203"/>
              <a:gd name="connsiteX846" fmla="*/ 5159690 w 6634280"/>
              <a:gd name="connsiteY846" fmla="*/ 988552 h 1738203"/>
              <a:gd name="connsiteX847" fmla="*/ 5162436 w 6634280"/>
              <a:gd name="connsiteY847" fmla="*/ 994044 h 1738203"/>
              <a:gd name="connsiteX848" fmla="*/ 5165182 w 6634280"/>
              <a:gd name="connsiteY848" fmla="*/ 996790 h 1738203"/>
              <a:gd name="connsiteX849" fmla="*/ 5167928 w 6634280"/>
              <a:gd name="connsiteY849" fmla="*/ 994044 h 1738203"/>
              <a:gd name="connsiteX850" fmla="*/ 5167928 w 6634280"/>
              <a:gd name="connsiteY850" fmla="*/ 991298 h 1738203"/>
              <a:gd name="connsiteX851" fmla="*/ 5167928 w 6634280"/>
              <a:gd name="connsiteY851" fmla="*/ 988552 h 1738203"/>
              <a:gd name="connsiteX852" fmla="*/ 5167928 w 6634280"/>
              <a:gd name="connsiteY852" fmla="*/ 985806 h 1738203"/>
              <a:gd name="connsiteX853" fmla="*/ 5170674 w 6634280"/>
              <a:gd name="connsiteY853" fmla="*/ 985806 h 1738203"/>
              <a:gd name="connsiteX854" fmla="*/ 5170674 w 6634280"/>
              <a:gd name="connsiteY854" fmla="*/ 983060 h 1738203"/>
              <a:gd name="connsiteX855" fmla="*/ 5167928 w 6634280"/>
              <a:gd name="connsiteY855" fmla="*/ 983060 h 1738203"/>
              <a:gd name="connsiteX856" fmla="*/ 5167928 w 6634280"/>
              <a:gd name="connsiteY856" fmla="*/ 980314 h 1738203"/>
              <a:gd name="connsiteX857" fmla="*/ 5165182 w 6634280"/>
              <a:gd name="connsiteY857" fmla="*/ 980314 h 1738203"/>
              <a:gd name="connsiteX858" fmla="*/ 5104771 w 6634280"/>
              <a:gd name="connsiteY858" fmla="*/ 977568 h 1738203"/>
              <a:gd name="connsiteX859" fmla="*/ 5107517 w 6634280"/>
              <a:gd name="connsiteY859" fmla="*/ 980314 h 1738203"/>
              <a:gd name="connsiteX860" fmla="*/ 5113009 w 6634280"/>
              <a:gd name="connsiteY860" fmla="*/ 983060 h 1738203"/>
              <a:gd name="connsiteX861" fmla="*/ 5107517 w 6634280"/>
              <a:gd name="connsiteY861" fmla="*/ 983060 h 1738203"/>
              <a:gd name="connsiteX862" fmla="*/ 5104771 w 6634280"/>
              <a:gd name="connsiteY862" fmla="*/ 985806 h 1738203"/>
              <a:gd name="connsiteX863" fmla="*/ 5104771 w 6634280"/>
              <a:gd name="connsiteY863" fmla="*/ 991298 h 1738203"/>
              <a:gd name="connsiteX864" fmla="*/ 5110263 w 6634280"/>
              <a:gd name="connsiteY864" fmla="*/ 994044 h 1738203"/>
              <a:gd name="connsiteX865" fmla="*/ 5115755 w 6634280"/>
              <a:gd name="connsiteY865" fmla="*/ 994044 h 1738203"/>
              <a:gd name="connsiteX866" fmla="*/ 5118501 w 6634280"/>
              <a:gd name="connsiteY866" fmla="*/ 991298 h 1738203"/>
              <a:gd name="connsiteX867" fmla="*/ 5121247 w 6634280"/>
              <a:gd name="connsiteY867" fmla="*/ 985806 h 1738203"/>
              <a:gd name="connsiteX868" fmla="*/ 5115755 w 6634280"/>
              <a:gd name="connsiteY868" fmla="*/ 983060 h 1738203"/>
              <a:gd name="connsiteX869" fmla="*/ 5113009 w 6634280"/>
              <a:gd name="connsiteY869" fmla="*/ 983060 h 1738203"/>
              <a:gd name="connsiteX870" fmla="*/ 5113009 w 6634280"/>
              <a:gd name="connsiteY870" fmla="*/ 977568 h 1738203"/>
              <a:gd name="connsiteX871" fmla="*/ 6615058 w 6634280"/>
              <a:gd name="connsiteY871" fmla="*/ 974822 h 1738203"/>
              <a:gd name="connsiteX872" fmla="*/ 6634280 w 6634280"/>
              <a:gd name="connsiteY872" fmla="*/ 994044 h 1738203"/>
              <a:gd name="connsiteX873" fmla="*/ 6436570 w 6634280"/>
              <a:gd name="connsiteY873" fmla="*/ 1016012 h 1738203"/>
              <a:gd name="connsiteX874" fmla="*/ 6447554 w 6634280"/>
              <a:gd name="connsiteY874" fmla="*/ 1007774 h 1738203"/>
              <a:gd name="connsiteX875" fmla="*/ 6458538 w 6634280"/>
              <a:gd name="connsiteY875" fmla="*/ 1002282 h 1738203"/>
              <a:gd name="connsiteX876" fmla="*/ 6475013 w 6634280"/>
              <a:gd name="connsiteY876" fmla="*/ 999536 h 1738203"/>
              <a:gd name="connsiteX877" fmla="*/ 6491489 w 6634280"/>
              <a:gd name="connsiteY877" fmla="*/ 1002282 h 1738203"/>
              <a:gd name="connsiteX878" fmla="*/ 6521695 w 6634280"/>
              <a:gd name="connsiteY878" fmla="*/ 1005028 h 1738203"/>
              <a:gd name="connsiteX879" fmla="*/ 6538171 w 6634280"/>
              <a:gd name="connsiteY879" fmla="*/ 1002282 h 1738203"/>
              <a:gd name="connsiteX880" fmla="*/ 6562885 w 6634280"/>
              <a:gd name="connsiteY880" fmla="*/ 994044 h 1738203"/>
              <a:gd name="connsiteX881" fmla="*/ 5137722 w 6634280"/>
              <a:gd name="connsiteY881" fmla="*/ 966584 h 1738203"/>
              <a:gd name="connsiteX882" fmla="*/ 5129485 w 6634280"/>
              <a:gd name="connsiteY882" fmla="*/ 969330 h 1738203"/>
              <a:gd name="connsiteX883" fmla="*/ 5126739 w 6634280"/>
              <a:gd name="connsiteY883" fmla="*/ 969330 h 1738203"/>
              <a:gd name="connsiteX884" fmla="*/ 5123993 w 6634280"/>
              <a:gd name="connsiteY884" fmla="*/ 972076 h 1738203"/>
              <a:gd name="connsiteX885" fmla="*/ 5129485 w 6634280"/>
              <a:gd name="connsiteY885" fmla="*/ 977568 h 1738203"/>
              <a:gd name="connsiteX886" fmla="*/ 5137722 w 6634280"/>
              <a:gd name="connsiteY886" fmla="*/ 974822 h 1738203"/>
              <a:gd name="connsiteX887" fmla="*/ 5102025 w 6634280"/>
              <a:gd name="connsiteY887" fmla="*/ 966584 h 1738203"/>
              <a:gd name="connsiteX888" fmla="*/ 5104771 w 6634280"/>
              <a:gd name="connsiteY888" fmla="*/ 972076 h 1738203"/>
              <a:gd name="connsiteX889" fmla="*/ 5107517 w 6634280"/>
              <a:gd name="connsiteY889" fmla="*/ 972076 h 1738203"/>
              <a:gd name="connsiteX890" fmla="*/ 5110263 w 6634280"/>
              <a:gd name="connsiteY890" fmla="*/ 969330 h 1738203"/>
              <a:gd name="connsiteX891" fmla="*/ 5110263 w 6634280"/>
              <a:gd name="connsiteY891" fmla="*/ 966584 h 1738203"/>
              <a:gd name="connsiteX892" fmla="*/ 1035233 w 6634280"/>
              <a:gd name="connsiteY892" fmla="*/ 966584 h 1738203"/>
              <a:gd name="connsiteX893" fmla="*/ 1035233 w 6634280"/>
              <a:gd name="connsiteY893" fmla="*/ 969330 h 1738203"/>
              <a:gd name="connsiteX894" fmla="*/ 1043472 w 6634280"/>
              <a:gd name="connsiteY894" fmla="*/ 969330 h 1738203"/>
              <a:gd name="connsiteX895" fmla="*/ 1048964 w 6634280"/>
              <a:gd name="connsiteY895" fmla="*/ 966584 h 1738203"/>
              <a:gd name="connsiteX896" fmla="*/ 5264037 w 6634280"/>
              <a:gd name="connsiteY896" fmla="*/ 963838 h 1738203"/>
              <a:gd name="connsiteX897" fmla="*/ 5264037 w 6634280"/>
              <a:gd name="connsiteY897" fmla="*/ 969330 h 1738203"/>
              <a:gd name="connsiteX898" fmla="*/ 5264037 w 6634280"/>
              <a:gd name="connsiteY898" fmla="*/ 972076 h 1738203"/>
              <a:gd name="connsiteX899" fmla="*/ 5258545 w 6634280"/>
              <a:gd name="connsiteY899" fmla="*/ 977568 h 1738203"/>
              <a:gd name="connsiteX900" fmla="*/ 5264037 w 6634280"/>
              <a:gd name="connsiteY900" fmla="*/ 980314 h 1738203"/>
              <a:gd name="connsiteX901" fmla="*/ 5269529 w 6634280"/>
              <a:gd name="connsiteY901" fmla="*/ 980314 h 1738203"/>
              <a:gd name="connsiteX902" fmla="*/ 5272275 w 6634280"/>
              <a:gd name="connsiteY902" fmla="*/ 972076 h 1738203"/>
              <a:gd name="connsiteX903" fmla="*/ 5269529 w 6634280"/>
              <a:gd name="connsiteY903" fmla="*/ 963838 h 1738203"/>
              <a:gd name="connsiteX904" fmla="*/ 5244816 w 6634280"/>
              <a:gd name="connsiteY904" fmla="*/ 961092 h 1738203"/>
              <a:gd name="connsiteX905" fmla="*/ 5242070 w 6634280"/>
              <a:gd name="connsiteY905" fmla="*/ 963838 h 1738203"/>
              <a:gd name="connsiteX906" fmla="*/ 5242070 w 6634280"/>
              <a:gd name="connsiteY906" fmla="*/ 966584 h 1738203"/>
              <a:gd name="connsiteX907" fmla="*/ 5244816 w 6634280"/>
              <a:gd name="connsiteY907" fmla="*/ 966584 h 1738203"/>
              <a:gd name="connsiteX908" fmla="*/ 5247562 w 6634280"/>
              <a:gd name="connsiteY908" fmla="*/ 966584 h 1738203"/>
              <a:gd name="connsiteX909" fmla="*/ 5250308 w 6634280"/>
              <a:gd name="connsiteY909" fmla="*/ 966584 h 1738203"/>
              <a:gd name="connsiteX910" fmla="*/ 5253053 w 6634280"/>
              <a:gd name="connsiteY910" fmla="*/ 966584 h 1738203"/>
              <a:gd name="connsiteX911" fmla="*/ 5253053 w 6634280"/>
              <a:gd name="connsiteY911" fmla="*/ 961092 h 1738203"/>
              <a:gd name="connsiteX912" fmla="*/ 1169785 w 6634280"/>
              <a:gd name="connsiteY912" fmla="*/ 961092 h 1738203"/>
              <a:gd name="connsiteX913" fmla="*/ 1175277 w 6634280"/>
              <a:gd name="connsiteY913" fmla="*/ 963838 h 1738203"/>
              <a:gd name="connsiteX914" fmla="*/ 1178023 w 6634280"/>
              <a:gd name="connsiteY914" fmla="*/ 969330 h 1738203"/>
              <a:gd name="connsiteX915" fmla="*/ 1178023 w 6634280"/>
              <a:gd name="connsiteY915" fmla="*/ 974822 h 1738203"/>
              <a:gd name="connsiteX916" fmla="*/ 1178023 w 6634280"/>
              <a:gd name="connsiteY916" fmla="*/ 980314 h 1738203"/>
              <a:gd name="connsiteX917" fmla="*/ 1175277 w 6634280"/>
              <a:gd name="connsiteY917" fmla="*/ 983060 h 1738203"/>
              <a:gd name="connsiteX918" fmla="*/ 1169785 w 6634280"/>
              <a:gd name="connsiteY918" fmla="*/ 983060 h 1738203"/>
              <a:gd name="connsiteX919" fmla="*/ 1167039 w 6634280"/>
              <a:gd name="connsiteY919" fmla="*/ 983060 h 1738203"/>
              <a:gd name="connsiteX920" fmla="*/ 1164293 w 6634280"/>
              <a:gd name="connsiteY920" fmla="*/ 980314 h 1738203"/>
              <a:gd name="connsiteX921" fmla="*/ 1161547 w 6634280"/>
              <a:gd name="connsiteY921" fmla="*/ 974822 h 1738203"/>
              <a:gd name="connsiteX922" fmla="*/ 1161547 w 6634280"/>
              <a:gd name="connsiteY922" fmla="*/ 969330 h 1738203"/>
              <a:gd name="connsiteX923" fmla="*/ 1164293 w 6634280"/>
              <a:gd name="connsiteY923" fmla="*/ 963838 h 1738203"/>
              <a:gd name="connsiteX924" fmla="*/ 6175702 w 6634280"/>
              <a:gd name="connsiteY924" fmla="*/ 955600 h 1738203"/>
              <a:gd name="connsiteX925" fmla="*/ 6167464 w 6634280"/>
              <a:gd name="connsiteY925" fmla="*/ 958346 h 1738203"/>
              <a:gd name="connsiteX926" fmla="*/ 6159226 w 6634280"/>
              <a:gd name="connsiteY926" fmla="*/ 961092 h 1738203"/>
              <a:gd name="connsiteX927" fmla="*/ 6148242 w 6634280"/>
              <a:gd name="connsiteY927" fmla="*/ 963838 h 1738203"/>
              <a:gd name="connsiteX928" fmla="*/ 6137258 w 6634280"/>
              <a:gd name="connsiteY928" fmla="*/ 963838 h 1738203"/>
              <a:gd name="connsiteX929" fmla="*/ 6137258 w 6634280"/>
              <a:gd name="connsiteY929" fmla="*/ 958346 h 1738203"/>
              <a:gd name="connsiteX930" fmla="*/ 6134512 w 6634280"/>
              <a:gd name="connsiteY930" fmla="*/ 958346 h 1738203"/>
              <a:gd name="connsiteX931" fmla="*/ 6129020 w 6634280"/>
              <a:gd name="connsiteY931" fmla="*/ 958346 h 1738203"/>
              <a:gd name="connsiteX932" fmla="*/ 6129020 w 6634280"/>
              <a:gd name="connsiteY932" fmla="*/ 963838 h 1738203"/>
              <a:gd name="connsiteX933" fmla="*/ 6137258 w 6634280"/>
              <a:gd name="connsiteY933" fmla="*/ 963838 h 1738203"/>
              <a:gd name="connsiteX934" fmla="*/ 6145496 w 6634280"/>
              <a:gd name="connsiteY934" fmla="*/ 966584 h 1738203"/>
              <a:gd name="connsiteX935" fmla="*/ 6159226 w 6634280"/>
              <a:gd name="connsiteY935" fmla="*/ 966584 h 1738203"/>
              <a:gd name="connsiteX936" fmla="*/ 6172956 w 6634280"/>
              <a:gd name="connsiteY936" fmla="*/ 963838 h 1738203"/>
              <a:gd name="connsiteX937" fmla="*/ 6175702 w 6634280"/>
              <a:gd name="connsiteY937" fmla="*/ 961092 h 1738203"/>
              <a:gd name="connsiteX938" fmla="*/ 5225594 w 6634280"/>
              <a:gd name="connsiteY938" fmla="*/ 955600 h 1738203"/>
              <a:gd name="connsiteX939" fmla="*/ 5225594 w 6634280"/>
              <a:gd name="connsiteY939" fmla="*/ 966584 h 1738203"/>
              <a:gd name="connsiteX940" fmla="*/ 5231086 w 6634280"/>
              <a:gd name="connsiteY940" fmla="*/ 963838 h 1738203"/>
              <a:gd name="connsiteX941" fmla="*/ 5233832 w 6634280"/>
              <a:gd name="connsiteY941" fmla="*/ 958346 h 1738203"/>
              <a:gd name="connsiteX942" fmla="*/ 5231086 w 6634280"/>
              <a:gd name="connsiteY942" fmla="*/ 958346 h 1738203"/>
              <a:gd name="connsiteX943" fmla="*/ 5082803 w 6634280"/>
              <a:gd name="connsiteY943" fmla="*/ 955600 h 1738203"/>
              <a:gd name="connsiteX944" fmla="*/ 5082803 w 6634280"/>
              <a:gd name="connsiteY944" fmla="*/ 961092 h 1738203"/>
              <a:gd name="connsiteX945" fmla="*/ 5088295 w 6634280"/>
              <a:gd name="connsiteY945" fmla="*/ 961092 h 1738203"/>
              <a:gd name="connsiteX946" fmla="*/ 5091041 w 6634280"/>
              <a:gd name="connsiteY946" fmla="*/ 955600 h 1738203"/>
              <a:gd name="connsiteX947" fmla="*/ 930887 w 6634280"/>
              <a:gd name="connsiteY947" fmla="*/ 955600 h 1738203"/>
              <a:gd name="connsiteX948" fmla="*/ 928141 w 6634280"/>
              <a:gd name="connsiteY948" fmla="*/ 958346 h 1738203"/>
              <a:gd name="connsiteX949" fmla="*/ 928141 w 6634280"/>
              <a:gd name="connsiteY949" fmla="*/ 963838 h 1738203"/>
              <a:gd name="connsiteX950" fmla="*/ 930887 w 6634280"/>
              <a:gd name="connsiteY950" fmla="*/ 963838 h 1738203"/>
              <a:gd name="connsiteX951" fmla="*/ 933632 w 6634280"/>
              <a:gd name="connsiteY951" fmla="*/ 963838 h 1738203"/>
              <a:gd name="connsiteX952" fmla="*/ 935005 w 6634280"/>
              <a:gd name="connsiteY952" fmla="*/ 965211 h 1738203"/>
              <a:gd name="connsiteX953" fmla="*/ 937857 w 6634280"/>
              <a:gd name="connsiteY953" fmla="*/ 965528 h 1738203"/>
              <a:gd name="connsiteX954" fmla="*/ 936378 w 6634280"/>
              <a:gd name="connsiteY954" fmla="*/ 961092 h 1738203"/>
              <a:gd name="connsiteX955" fmla="*/ 5354655 w 6634280"/>
              <a:gd name="connsiteY955" fmla="*/ 952854 h 1738203"/>
              <a:gd name="connsiteX956" fmla="*/ 5354655 w 6634280"/>
              <a:gd name="connsiteY956" fmla="*/ 955600 h 1738203"/>
              <a:gd name="connsiteX957" fmla="*/ 5357401 w 6634280"/>
              <a:gd name="connsiteY957" fmla="*/ 958346 h 1738203"/>
              <a:gd name="connsiteX958" fmla="*/ 5360147 w 6634280"/>
              <a:gd name="connsiteY958" fmla="*/ 955600 h 1738203"/>
              <a:gd name="connsiteX959" fmla="*/ 5360147 w 6634280"/>
              <a:gd name="connsiteY959" fmla="*/ 952854 h 1738203"/>
              <a:gd name="connsiteX960" fmla="*/ 5357401 w 6634280"/>
              <a:gd name="connsiteY960" fmla="*/ 952854 h 1738203"/>
              <a:gd name="connsiteX961" fmla="*/ 5178912 w 6634280"/>
              <a:gd name="connsiteY961" fmla="*/ 952854 h 1738203"/>
              <a:gd name="connsiteX962" fmla="*/ 5173420 w 6634280"/>
              <a:gd name="connsiteY962" fmla="*/ 958346 h 1738203"/>
              <a:gd name="connsiteX963" fmla="*/ 5167928 w 6634280"/>
              <a:gd name="connsiteY963" fmla="*/ 966584 h 1738203"/>
              <a:gd name="connsiteX964" fmla="*/ 5170674 w 6634280"/>
              <a:gd name="connsiteY964" fmla="*/ 966584 h 1738203"/>
              <a:gd name="connsiteX965" fmla="*/ 5173420 w 6634280"/>
              <a:gd name="connsiteY965" fmla="*/ 969330 h 1738203"/>
              <a:gd name="connsiteX966" fmla="*/ 5176166 w 6634280"/>
              <a:gd name="connsiteY966" fmla="*/ 972076 h 1738203"/>
              <a:gd name="connsiteX967" fmla="*/ 5181658 w 6634280"/>
              <a:gd name="connsiteY967" fmla="*/ 972076 h 1738203"/>
              <a:gd name="connsiteX968" fmla="*/ 5187150 w 6634280"/>
              <a:gd name="connsiteY968" fmla="*/ 974822 h 1738203"/>
              <a:gd name="connsiteX969" fmla="*/ 5187150 w 6634280"/>
              <a:gd name="connsiteY969" fmla="*/ 980314 h 1738203"/>
              <a:gd name="connsiteX970" fmla="*/ 5184404 w 6634280"/>
              <a:gd name="connsiteY970" fmla="*/ 980314 h 1738203"/>
              <a:gd name="connsiteX971" fmla="*/ 5176166 w 6634280"/>
              <a:gd name="connsiteY971" fmla="*/ 983060 h 1738203"/>
              <a:gd name="connsiteX972" fmla="*/ 5178912 w 6634280"/>
              <a:gd name="connsiteY972" fmla="*/ 994044 h 1738203"/>
              <a:gd name="connsiteX973" fmla="*/ 5187150 w 6634280"/>
              <a:gd name="connsiteY973" fmla="*/ 999536 h 1738203"/>
              <a:gd name="connsiteX974" fmla="*/ 5189896 w 6634280"/>
              <a:gd name="connsiteY974" fmla="*/ 996790 h 1738203"/>
              <a:gd name="connsiteX975" fmla="*/ 5192642 w 6634280"/>
              <a:gd name="connsiteY975" fmla="*/ 991298 h 1738203"/>
              <a:gd name="connsiteX976" fmla="*/ 5189896 w 6634280"/>
              <a:gd name="connsiteY976" fmla="*/ 985806 h 1738203"/>
              <a:gd name="connsiteX977" fmla="*/ 5187150 w 6634280"/>
              <a:gd name="connsiteY977" fmla="*/ 983060 h 1738203"/>
              <a:gd name="connsiteX978" fmla="*/ 5198134 w 6634280"/>
              <a:gd name="connsiteY978" fmla="*/ 983060 h 1738203"/>
              <a:gd name="connsiteX979" fmla="*/ 5200880 w 6634280"/>
              <a:gd name="connsiteY979" fmla="*/ 977568 h 1738203"/>
              <a:gd name="connsiteX980" fmla="*/ 5198134 w 6634280"/>
              <a:gd name="connsiteY980" fmla="*/ 974822 h 1738203"/>
              <a:gd name="connsiteX981" fmla="*/ 5195388 w 6634280"/>
              <a:gd name="connsiteY981" fmla="*/ 969330 h 1738203"/>
              <a:gd name="connsiteX982" fmla="*/ 5195388 w 6634280"/>
              <a:gd name="connsiteY982" fmla="*/ 963838 h 1738203"/>
              <a:gd name="connsiteX983" fmla="*/ 5187150 w 6634280"/>
              <a:gd name="connsiteY983" fmla="*/ 958346 h 1738203"/>
              <a:gd name="connsiteX984" fmla="*/ 5181658 w 6634280"/>
              <a:gd name="connsiteY984" fmla="*/ 955600 h 1738203"/>
              <a:gd name="connsiteX985" fmla="*/ 856745 w 6634280"/>
              <a:gd name="connsiteY985" fmla="*/ 950108 h 1738203"/>
              <a:gd name="connsiteX986" fmla="*/ 853999 w 6634280"/>
              <a:gd name="connsiteY986" fmla="*/ 952854 h 1738203"/>
              <a:gd name="connsiteX987" fmla="*/ 856745 w 6634280"/>
              <a:gd name="connsiteY987" fmla="*/ 952854 h 1738203"/>
              <a:gd name="connsiteX988" fmla="*/ 856745 w 6634280"/>
              <a:gd name="connsiteY988" fmla="*/ 955600 h 1738203"/>
              <a:gd name="connsiteX989" fmla="*/ 859491 w 6634280"/>
              <a:gd name="connsiteY989" fmla="*/ 955600 h 1738203"/>
              <a:gd name="connsiteX990" fmla="*/ 862237 w 6634280"/>
              <a:gd name="connsiteY990" fmla="*/ 952854 h 1738203"/>
              <a:gd name="connsiteX991" fmla="*/ 862237 w 6634280"/>
              <a:gd name="connsiteY991" fmla="*/ 950108 h 1738203"/>
              <a:gd name="connsiteX992" fmla="*/ 6238859 w 6634280"/>
              <a:gd name="connsiteY992" fmla="*/ 950108 h 1738203"/>
              <a:gd name="connsiteX993" fmla="*/ 6222384 w 6634280"/>
              <a:gd name="connsiteY993" fmla="*/ 955600 h 1738203"/>
              <a:gd name="connsiteX994" fmla="*/ 6216892 w 6634280"/>
              <a:gd name="connsiteY994" fmla="*/ 961092 h 1738203"/>
              <a:gd name="connsiteX995" fmla="*/ 6211400 w 6634280"/>
              <a:gd name="connsiteY995" fmla="*/ 963838 h 1738203"/>
              <a:gd name="connsiteX996" fmla="*/ 6238859 w 6634280"/>
              <a:gd name="connsiteY996" fmla="*/ 958346 h 1738203"/>
              <a:gd name="connsiteX997" fmla="*/ 6252589 w 6634280"/>
              <a:gd name="connsiteY997" fmla="*/ 958346 h 1738203"/>
              <a:gd name="connsiteX998" fmla="*/ 6269065 w 6634280"/>
              <a:gd name="connsiteY998" fmla="*/ 958346 h 1738203"/>
              <a:gd name="connsiteX999" fmla="*/ 6263573 w 6634280"/>
              <a:gd name="connsiteY999" fmla="*/ 952854 h 1738203"/>
              <a:gd name="connsiteX1000" fmla="*/ 6258081 w 6634280"/>
              <a:gd name="connsiteY1000" fmla="*/ 950108 h 1738203"/>
              <a:gd name="connsiteX1001" fmla="*/ 6249843 w 6634280"/>
              <a:gd name="connsiteY1001" fmla="*/ 950108 h 1738203"/>
              <a:gd name="connsiteX1002" fmla="*/ 5140468 w 6634280"/>
              <a:gd name="connsiteY1002" fmla="*/ 950108 h 1738203"/>
              <a:gd name="connsiteX1003" fmla="*/ 5140468 w 6634280"/>
              <a:gd name="connsiteY1003" fmla="*/ 955600 h 1738203"/>
              <a:gd name="connsiteX1004" fmla="*/ 5148706 w 6634280"/>
              <a:gd name="connsiteY1004" fmla="*/ 955600 h 1738203"/>
              <a:gd name="connsiteX1005" fmla="*/ 5148706 w 6634280"/>
              <a:gd name="connsiteY1005" fmla="*/ 952854 h 1738203"/>
              <a:gd name="connsiteX1006" fmla="*/ 5145960 w 6634280"/>
              <a:gd name="connsiteY1006" fmla="*/ 950108 h 1738203"/>
              <a:gd name="connsiteX1007" fmla="*/ 1062694 w 6634280"/>
              <a:gd name="connsiteY1007" fmla="*/ 947362 h 1738203"/>
              <a:gd name="connsiteX1008" fmla="*/ 1062694 w 6634280"/>
              <a:gd name="connsiteY1008" fmla="*/ 950108 h 1738203"/>
              <a:gd name="connsiteX1009" fmla="*/ 1062694 w 6634280"/>
              <a:gd name="connsiteY1009" fmla="*/ 952854 h 1738203"/>
              <a:gd name="connsiteX1010" fmla="*/ 1065439 w 6634280"/>
              <a:gd name="connsiteY1010" fmla="*/ 952854 h 1738203"/>
              <a:gd name="connsiteX1011" fmla="*/ 1068185 w 6634280"/>
              <a:gd name="connsiteY1011" fmla="*/ 952854 h 1738203"/>
              <a:gd name="connsiteX1012" fmla="*/ 1068185 w 6634280"/>
              <a:gd name="connsiteY1012" fmla="*/ 950108 h 1738203"/>
              <a:gd name="connsiteX1013" fmla="*/ 1065439 w 6634280"/>
              <a:gd name="connsiteY1013" fmla="*/ 950108 h 1738203"/>
              <a:gd name="connsiteX1014" fmla="*/ 1065439 w 6634280"/>
              <a:gd name="connsiteY1014" fmla="*/ 947362 h 1738203"/>
              <a:gd name="connsiteX1015" fmla="*/ 799080 w 6634280"/>
              <a:gd name="connsiteY1015" fmla="*/ 947362 h 1738203"/>
              <a:gd name="connsiteX1016" fmla="*/ 799080 w 6634280"/>
              <a:gd name="connsiteY1016" fmla="*/ 952854 h 1738203"/>
              <a:gd name="connsiteX1017" fmla="*/ 804571 w 6634280"/>
              <a:gd name="connsiteY1017" fmla="*/ 952854 h 1738203"/>
              <a:gd name="connsiteX1018" fmla="*/ 804571 w 6634280"/>
              <a:gd name="connsiteY1018" fmla="*/ 950108 h 1738203"/>
              <a:gd name="connsiteX1019" fmla="*/ 6065863 w 6634280"/>
              <a:gd name="connsiteY1019" fmla="*/ 947362 h 1738203"/>
              <a:gd name="connsiteX1020" fmla="*/ 6068609 w 6634280"/>
              <a:gd name="connsiteY1020" fmla="*/ 952854 h 1738203"/>
              <a:gd name="connsiteX1021" fmla="*/ 6068609 w 6634280"/>
              <a:gd name="connsiteY1021" fmla="*/ 958346 h 1738203"/>
              <a:gd name="connsiteX1022" fmla="*/ 6076847 w 6634280"/>
              <a:gd name="connsiteY1022" fmla="*/ 963838 h 1738203"/>
              <a:gd name="connsiteX1023" fmla="*/ 6082339 w 6634280"/>
              <a:gd name="connsiteY1023" fmla="*/ 969330 h 1738203"/>
              <a:gd name="connsiteX1024" fmla="*/ 6082339 w 6634280"/>
              <a:gd name="connsiteY1024" fmla="*/ 974822 h 1738203"/>
              <a:gd name="connsiteX1025" fmla="*/ 6082339 w 6634280"/>
              <a:gd name="connsiteY1025" fmla="*/ 983060 h 1738203"/>
              <a:gd name="connsiteX1026" fmla="*/ 6076847 w 6634280"/>
              <a:gd name="connsiteY1026" fmla="*/ 980314 h 1738203"/>
              <a:gd name="connsiteX1027" fmla="*/ 6068609 w 6634280"/>
              <a:gd name="connsiteY1027" fmla="*/ 980314 h 1738203"/>
              <a:gd name="connsiteX1028" fmla="*/ 6060371 w 6634280"/>
              <a:gd name="connsiteY1028" fmla="*/ 983060 h 1738203"/>
              <a:gd name="connsiteX1029" fmla="*/ 6054879 w 6634280"/>
              <a:gd name="connsiteY1029" fmla="*/ 988552 h 1738203"/>
              <a:gd name="connsiteX1030" fmla="*/ 6065863 w 6634280"/>
              <a:gd name="connsiteY1030" fmla="*/ 991298 h 1738203"/>
              <a:gd name="connsiteX1031" fmla="*/ 6074101 w 6634280"/>
              <a:gd name="connsiteY1031" fmla="*/ 999536 h 1738203"/>
              <a:gd name="connsiteX1032" fmla="*/ 6076847 w 6634280"/>
              <a:gd name="connsiteY1032" fmla="*/ 1007774 h 1738203"/>
              <a:gd name="connsiteX1033" fmla="*/ 6076847 w 6634280"/>
              <a:gd name="connsiteY1033" fmla="*/ 1018758 h 1738203"/>
              <a:gd name="connsiteX1034" fmla="*/ 6079593 w 6634280"/>
              <a:gd name="connsiteY1034" fmla="*/ 1029741 h 1738203"/>
              <a:gd name="connsiteX1035" fmla="*/ 6082339 w 6634280"/>
              <a:gd name="connsiteY1035" fmla="*/ 1037979 h 1738203"/>
              <a:gd name="connsiteX1036" fmla="*/ 6090577 w 6634280"/>
              <a:gd name="connsiteY1036" fmla="*/ 1043471 h 1738203"/>
              <a:gd name="connsiteX1037" fmla="*/ 6104306 w 6634280"/>
              <a:gd name="connsiteY1037" fmla="*/ 1043471 h 1738203"/>
              <a:gd name="connsiteX1038" fmla="*/ 6104306 w 6634280"/>
              <a:gd name="connsiteY1038" fmla="*/ 1037979 h 1738203"/>
              <a:gd name="connsiteX1039" fmla="*/ 6104306 w 6634280"/>
              <a:gd name="connsiteY1039" fmla="*/ 1035233 h 1738203"/>
              <a:gd name="connsiteX1040" fmla="*/ 6096069 w 6634280"/>
              <a:gd name="connsiteY1040" fmla="*/ 1032487 h 1738203"/>
              <a:gd name="connsiteX1041" fmla="*/ 6087831 w 6634280"/>
              <a:gd name="connsiteY1041" fmla="*/ 1032487 h 1738203"/>
              <a:gd name="connsiteX1042" fmla="*/ 6085085 w 6634280"/>
              <a:gd name="connsiteY1042" fmla="*/ 1029741 h 1738203"/>
              <a:gd name="connsiteX1043" fmla="*/ 6082339 w 6634280"/>
              <a:gd name="connsiteY1043" fmla="*/ 1026996 h 1738203"/>
              <a:gd name="connsiteX1044" fmla="*/ 6093323 w 6634280"/>
              <a:gd name="connsiteY1044" fmla="*/ 1024250 h 1738203"/>
              <a:gd name="connsiteX1045" fmla="*/ 6104306 w 6634280"/>
              <a:gd name="connsiteY1045" fmla="*/ 1024250 h 1738203"/>
              <a:gd name="connsiteX1046" fmla="*/ 6123528 w 6634280"/>
              <a:gd name="connsiteY1046" fmla="*/ 1029741 h 1738203"/>
              <a:gd name="connsiteX1047" fmla="*/ 6142750 w 6634280"/>
              <a:gd name="connsiteY1047" fmla="*/ 1037979 h 1738203"/>
              <a:gd name="connsiteX1048" fmla="*/ 6150988 w 6634280"/>
              <a:gd name="connsiteY1048" fmla="*/ 1040725 h 1738203"/>
              <a:gd name="connsiteX1049" fmla="*/ 6161972 w 6634280"/>
              <a:gd name="connsiteY1049" fmla="*/ 1040725 h 1738203"/>
              <a:gd name="connsiteX1050" fmla="*/ 6172956 w 6634280"/>
              <a:gd name="connsiteY1050" fmla="*/ 1035233 h 1738203"/>
              <a:gd name="connsiteX1051" fmla="*/ 6178448 w 6634280"/>
              <a:gd name="connsiteY1051" fmla="*/ 1029741 h 1738203"/>
              <a:gd name="connsiteX1052" fmla="*/ 6189432 w 6634280"/>
              <a:gd name="connsiteY1052" fmla="*/ 1026996 h 1738203"/>
              <a:gd name="connsiteX1053" fmla="*/ 6200416 w 6634280"/>
              <a:gd name="connsiteY1053" fmla="*/ 1024250 h 1738203"/>
              <a:gd name="connsiteX1054" fmla="*/ 6208654 w 6634280"/>
              <a:gd name="connsiteY1054" fmla="*/ 1018758 h 1738203"/>
              <a:gd name="connsiteX1055" fmla="*/ 6216892 w 6634280"/>
              <a:gd name="connsiteY1055" fmla="*/ 1016012 h 1738203"/>
              <a:gd name="connsiteX1056" fmla="*/ 6227875 w 6634280"/>
              <a:gd name="connsiteY1056" fmla="*/ 1010520 h 1738203"/>
              <a:gd name="connsiteX1057" fmla="*/ 6238859 w 6634280"/>
              <a:gd name="connsiteY1057" fmla="*/ 1010520 h 1738203"/>
              <a:gd name="connsiteX1058" fmla="*/ 6249843 w 6634280"/>
              <a:gd name="connsiteY1058" fmla="*/ 1013266 h 1738203"/>
              <a:gd name="connsiteX1059" fmla="*/ 6271811 w 6634280"/>
              <a:gd name="connsiteY1059" fmla="*/ 1016012 h 1738203"/>
              <a:gd name="connsiteX1060" fmla="*/ 6293779 w 6634280"/>
              <a:gd name="connsiteY1060" fmla="*/ 1018758 h 1738203"/>
              <a:gd name="connsiteX1061" fmla="*/ 6304763 w 6634280"/>
              <a:gd name="connsiteY1061" fmla="*/ 1018758 h 1738203"/>
              <a:gd name="connsiteX1062" fmla="*/ 6315747 w 6634280"/>
              <a:gd name="connsiteY1062" fmla="*/ 1013266 h 1738203"/>
              <a:gd name="connsiteX1063" fmla="*/ 6318493 w 6634280"/>
              <a:gd name="connsiteY1063" fmla="*/ 1013266 h 1738203"/>
              <a:gd name="connsiteX1064" fmla="*/ 6310255 w 6634280"/>
              <a:gd name="connsiteY1064" fmla="*/ 1005028 h 1738203"/>
              <a:gd name="connsiteX1065" fmla="*/ 6296525 w 6634280"/>
              <a:gd name="connsiteY1065" fmla="*/ 1002282 h 1738203"/>
              <a:gd name="connsiteX1066" fmla="*/ 6280049 w 6634280"/>
              <a:gd name="connsiteY1066" fmla="*/ 999536 h 1738203"/>
              <a:gd name="connsiteX1067" fmla="*/ 6260827 w 6634280"/>
              <a:gd name="connsiteY1067" fmla="*/ 999536 h 1738203"/>
              <a:gd name="connsiteX1068" fmla="*/ 6216892 w 6634280"/>
              <a:gd name="connsiteY1068" fmla="*/ 1005028 h 1738203"/>
              <a:gd name="connsiteX1069" fmla="*/ 6175702 w 6634280"/>
              <a:gd name="connsiteY1069" fmla="*/ 1010520 h 1738203"/>
              <a:gd name="connsiteX1070" fmla="*/ 6137258 w 6634280"/>
              <a:gd name="connsiteY1070" fmla="*/ 1013266 h 1738203"/>
              <a:gd name="connsiteX1071" fmla="*/ 6120782 w 6634280"/>
              <a:gd name="connsiteY1071" fmla="*/ 1013266 h 1738203"/>
              <a:gd name="connsiteX1072" fmla="*/ 6109798 w 6634280"/>
              <a:gd name="connsiteY1072" fmla="*/ 1007774 h 1738203"/>
              <a:gd name="connsiteX1073" fmla="*/ 6101561 w 6634280"/>
              <a:gd name="connsiteY1073" fmla="*/ 999536 h 1738203"/>
              <a:gd name="connsiteX1074" fmla="*/ 6096069 w 6634280"/>
              <a:gd name="connsiteY1074" fmla="*/ 991298 h 1738203"/>
              <a:gd name="connsiteX1075" fmla="*/ 6098815 w 6634280"/>
              <a:gd name="connsiteY1075" fmla="*/ 974822 h 1738203"/>
              <a:gd name="connsiteX1076" fmla="*/ 6107052 w 6634280"/>
              <a:gd name="connsiteY1076" fmla="*/ 955600 h 1738203"/>
              <a:gd name="connsiteX1077" fmla="*/ 6087831 w 6634280"/>
              <a:gd name="connsiteY1077" fmla="*/ 950108 h 1738203"/>
              <a:gd name="connsiteX1078" fmla="*/ 1048964 w 6634280"/>
              <a:gd name="connsiteY1078" fmla="*/ 944616 h 1738203"/>
              <a:gd name="connsiteX1079" fmla="*/ 1048964 w 6634280"/>
              <a:gd name="connsiteY1079" fmla="*/ 947362 h 1738203"/>
              <a:gd name="connsiteX1080" fmla="*/ 1048964 w 6634280"/>
              <a:gd name="connsiteY1080" fmla="*/ 950108 h 1738203"/>
              <a:gd name="connsiteX1081" fmla="*/ 1048964 w 6634280"/>
              <a:gd name="connsiteY1081" fmla="*/ 955600 h 1738203"/>
              <a:gd name="connsiteX1082" fmla="*/ 1051710 w 6634280"/>
              <a:gd name="connsiteY1082" fmla="*/ 955600 h 1738203"/>
              <a:gd name="connsiteX1083" fmla="*/ 1051710 w 6634280"/>
              <a:gd name="connsiteY1083" fmla="*/ 944616 h 1738203"/>
              <a:gd name="connsiteX1084" fmla="*/ 812809 w 6634280"/>
              <a:gd name="connsiteY1084" fmla="*/ 941870 h 1738203"/>
              <a:gd name="connsiteX1085" fmla="*/ 812809 w 6634280"/>
              <a:gd name="connsiteY1085" fmla="*/ 947362 h 1738203"/>
              <a:gd name="connsiteX1086" fmla="*/ 821047 w 6634280"/>
              <a:gd name="connsiteY1086" fmla="*/ 947362 h 1738203"/>
              <a:gd name="connsiteX1087" fmla="*/ 818301 w 6634280"/>
              <a:gd name="connsiteY1087" fmla="*/ 944616 h 1738203"/>
              <a:gd name="connsiteX1088" fmla="*/ 994043 w 6634280"/>
              <a:gd name="connsiteY1088" fmla="*/ 939124 h 1738203"/>
              <a:gd name="connsiteX1089" fmla="*/ 994043 w 6634280"/>
              <a:gd name="connsiteY1089" fmla="*/ 941870 h 1738203"/>
              <a:gd name="connsiteX1090" fmla="*/ 999536 w 6634280"/>
              <a:gd name="connsiteY1090" fmla="*/ 941870 h 1738203"/>
              <a:gd name="connsiteX1091" fmla="*/ 996790 w 6634280"/>
              <a:gd name="connsiteY1091" fmla="*/ 939124 h 1738203"/>
              <a:gd name="connsiteX1092" fmla="*/ 5195388 w 6634280"/>
              <a:gd name="connsiteY1092" fmla="*/ 939124 h 1738203"/>
              <a:gd name="connsiteX1093" fmla="*/ 5195388 w 6634280"/>
              <a:gd name="connsiteY1093" fmla="*/ 944616 h 1738203"/>
              <a:gd name="connsiteX1094" fmla="*/ 5200880 w 6634280"/>
              <a:gd name="connsiteY1094" fmla="*/ 944616 h 1738203"/>
              <a:gd name="connsiteX1095" fmla="*/ 5203626 w 6634280"/>
              <a:gd name="connsiteY1095" fmla="*/ 939124 h 1738203"/>
              <a:gd name="connsiteX1096" fmla="*/ 5280513 w 6634280"/>
              <a:gd name="connsiteY1096" fmla="*/ 936378 h 1738203"/>
              <a:gd name="connsiteX1097" fmla="*/ 5277767 w 6634280"/>
              <a:gd name="connsiteY1097" fmla="*/ 941870 h 1738203"/>
              <a:gd name="connsiteX1098" fmla="*/ 5275021 w 6634280"/>
              <a:gd name="connsiteY1098" fmla="*/ 944616 h 1738203"/>
              <a:gd name="connsiteX1099" fmla="*/ 5275021 w 6634280"/>
              <a:gd name="connsiteY1099" fmla="*/ 939124 h 1738203"/>
              <a:gd name="connsiteX1100" fmla="*/ 5272275 w 6634280"/>
              <a:gd name="connsiteY1100" fmla="*/ 939124 h 1738203"/>
              <a:gd name="connsiteX1101" fmla="*/ 5269529 w 6634280"/>
              <a:gd name="connsiteY1101" fmla="*/ 939124 h 1738203"/>
              <a:gd name="connsiteX1102" fmla="*/ 5269529 w 6634280"/>
              <a:gd name="connsiteY1102" fmla="*/ 944616 h 1738203"/>
              <a:gd name="connsiteX1103" fmla="*/ 5277767 w 6634280"/>
              <a:gd name="connsiteY1103" fmla="*/ 947362 h 1738203"/>
              <a:gd name="connsiteX1104" fmla="*/ 5283259 w 6634280"/>
              <a:gd name="connsiteY1104" fmla="*/ 952854 h 1738203"/>
              <a:gd name="connsiteX1105" fmla="*/ 5288751 w 6634280"/>
              <a:gd name="connsiteY1105" fmla="*/ 952854 h 1738203"/>
              <a:gd name="connsiteX1106" fmla="*/ 5294243 w 6634280"/>
              <a:gd name="connsiteY1106" fmla="*/ 950108 h 1738203"/>
              <a:gd name="connsiteX1107" fmla="*/ 5294243 w 6634280"/>
              <a:gd name="connsiteY1107" fmla="*/ 944616 h 1738203"/>
              <a:gd name="connsiteX1108" fmla="*/ 5291497 w 6634280"/>
              <a:gd name="connsiteY1108" fmla="*/ 939124 h 1738203"/>
              <a:gd name="connsiteX1109" fmla="*/ 5288751 w 6634280"/>
              <a:gd name="connsiteY1109" fmla="*/ 936378 h 1738203"/>
              <a:gd name="connsiteX1110" fmla="*/ 5178912 w 6634280"/>
              <a:gd name="connsiteY1110" fmla="*/ 936378 h 1738203"/>
              <a:gd name="connsiteX1111" fmla="*/ 5176166 w 6634280"/>
              <a:gd name="connsiteY1111" fmla="*/ 939124 h 1738203"/>
              <a:gd name="connsiteX1112" fmla="*/ 5178912 w 6634280"/>
              <a:gd name="connsiteY1112" fmla="*/ 941870 h 1738203"/>
              <a:gd name="connsiteX1113" fmla="*/ 5181658 w 6634280"/>
              <a:gd name="connsiteY1113" fmla="*/ 944616 h 1738203"/>
              <a:gd name="connsiteX1114" fmla="*/ 5184404 w 6634280"/>
              <a:gd name="connsiteY1114" fmla="*/ 944616 h 1738203"/>
              <a:gd name="connsiteX1115" fmla="*/ 5184404 w 6634280"/>
              <a:gd name="connsiteY1115" fmla="*/ 936378 h 1738203"/>
              <a:gd name="connsiteX1116" fmla="*/ 5181658 w 6634280"/>
              <a:gd name="connsiteY1116" fmla="*/ 936378 h 1738203"/>
              <a:gd name="connsiteX1117" fmla="*/ 1315322 w 6634280"/>
              <a:gd name="connsiteY1117" fmla="*/ 933632 h 1738203"/>
              <a:gd name="connsiteX1118" fmla="*/ 1315322 w 6634280"/>
              <a:gd name="connsiteY1118" fmla="*/ 941870 h 1738203"/>
              <a:gd name="connsiteX1119" fmla="*/ 1320814 w 6634280"/>
              <a:gd name="connsiteY1119" fmla="*/ 941870 h 1738203"/>
              <a:gd name="connsiteX1120" fmla="*/ 1318068 w 6634280"/>
              <a:gd name="connsiteY1120" fmla="*/ 939124 h 1738203"/>
              <a:gd name="connsiteX1121" fmla="*/ 1062694 w 6634280"/>
              <a:gd name="connsiteY1121" fmla="*/ 933632 h 1738203"/>
              <a:gd name="connsiteX1122" fmla="*/ 1062694 w 6634280"/>
              <a:gd name="connsiteY1122" fmla="*/ 939124 h 1738203"/>
              <a:gd name="connsiteX1123" fmla="*/ 1070932 w 6634280"/>
              <a:gd name="connsiteY1123" fmla="*/ 939124 h 1738203"/>
              <a:gd name="connsiteX1124" fmla="*/ 1073678 w 6634280"/>
              <a:gd name="connsiteY1124" fmla="*/ 939124 h 1738203"/>
              <a:gd name="connsiteX1125" fmla="*/ 1073678 w 6634280"/>
              <a:gd name="connsiteY1125" fmla="*/ 936378 h 1738203"/>
              <a:gd name="connsiteX1126" fmla="*/ 1068185 w 6634280"/>
              <a:gd name="connsiteY1126" fmla="*/ 933632 h 1738203"/>
              <a:gd name="connsiteX1127" fmla="*/ 1054456 w 6634280"/>
              <a:gd name="connsiteY1127" fmla="*/ 933632 h 1738203"/>
              <a:gd name="connsiteX1128" fmla="*/ 1054456 w 6634280"/>
              <a:gd name="connsiteY1128" fmla="*/ 936378 h 1738203"/>
              <a:gd name="connsiteX1129" fmla="*/ 1057202 w 6634280"/>
              <a:gd name="connsiteY1129" fmla="*/ 939124 h 1738203"/>
              <a:gd name="connsiteX1130" fmla="*/ 1057202 w 6634280"/>
              <a:gd name="connsiteY1130" fmla="*/ 941870 h 1738203"/>
              <a:gd name="connsiteX1131" fmla="*/ 1062694 w 6634280"/>
              <a:gd name="connsiteY1131" fmla="*/ 941870 h 1738203"/>
              <a:gd name="connsiteX1132" fmla="*/ 1059948 w 6634280"/>
              <a:gd name="connsiteY1132" fmla="*/ 936378 h 1738203"/>
              <a:gd name="connsiteX1133" fmla="*/ 5956024 w 6634280"/>
              <a:gd name="connsiteY1133" fmla="*/ 930886 h 1738203"/>
              <a:gd name="connsiteX1134" fmla="*/ 5942294 w 6634280"/>
              <a:gd name="connsiteY1134" fmla="*/ 944616 h 1738203"/>
              <a:gd name="connsiteX1135" fmla="*/ 5917580 w 6634280"/>
              <a:gd name="connsiteY1135" fmla="*/ 963838 h 1738203"/>
              <a:gd name="connsiteX1136" fmla="*/ 5909342 w 6634280"/>
              <a:gd name="connsiteY1136" fmla="*/ 969330 h 1738203"/>
              <a:gd name="connsiteX1137" fmla="*/ 5903850 w 6634280"/>
              <a:gd name="connsiteY1137" fmla="*/ 974822 h 1738203"/>
              <a:gd name="connsiteX1138" fmla="*/ 5898358 w 6634280"/>
              <a:gd name="connsiteY1138" fmla="*/ 983060 h 1738203"/>
              <a:gd name="connsiteX1139" fmla="*/ 5892866 w 6634280"/>
              <a:gd name="connsiteY1139" fmla="*/ 988552 h 1738203"/>
              <a:gd name="connsiteX1140" fmla="*/ 5887374 w 6634280"/>
              <a:gd name="connsiteY1140" fmla="*/ 991298 h 1738203"/>
              <a:gd name="connsiteX1141" fmla="*/ 5879136 w 6634280"/>
              <a:gd name="connsiteY1141" fmla="*/ 994044 h 1738203"/>
              <a:gd name="connsiteX1142" fmla="*/ 5873644 w 6634280"/>
              <a:gd name="connsiteY1142" fmla="*/ 996790 h 1738203"/>
              <a:gd name="connsiteX1143" fmla="*/ 5868152 w 6634280"/>
              <a:gd name="connsiteY1143" fmla="*/ 999536 h 1738203"/>
              <a:gd name="connsiteX1144" fmla="*/ 5859914 w 6634280"/>
              <a:gd name="connsiteY1144" fmla="*/ 1010520 h 1738203"/>
              <a:gd name="connsiteX1145" fmla="*/ 5857169 w 6634280"/>
              <a:gd name="connsiteY1145" fmla="*/ 1018758 h 1738203"/>
              <a:gd name="connsiteX1146" fmla="*/ 5851677 w 6634280"/>
              <a:gd name="connsiteY1146" fmla="*/ 1029741 h 1738203"/>
              <a:gd name="connsiteX1147" fmla="*/ 5846185 w 6634280"/>
              <a:gd name="connsiteY1147" fmla="*/ 1035233 h 1738203"/>
              <a:gd name="connsiteX1148" fmla="*/ 5835201 w 6634280"/>
              <a:gd name="connsiteY1148" fmla="*/ 1040725 h 1738203"/>
              <a:gd name="connsiteX1149" fmla="*/ 5821471 w 6634280"/>
              <a:gd name="connsiteY1149" fmla="*/ 1043471 h 1738203"/>
              <a:gd name="connsiteX1150" fmla="*/ 5796757 w 6634280"/>
              <a:gd name="connsiteY1150" fmla="*/ 1048963 h 1738203"/>
              <a:gd name="connsiteX1151" fmla="*/ 5788519 w 6634280"/>
              <a:gd name="connsiteY1151" fmla="*/ 1051709 h 1738203"/>
              <a:gd name="connsiteX1152" fmla="*/ 5785773 w 6634280"/>
              <a:gd name="connsiteY1152" fmla="*/ 1057201 h 1738203"/>
              <a:gd name="connsiteX1153" fmla="*/ 5788519 w 6634280"/>
              <a:gd name="connsiteY1153" fmla="*/ 1065439 h 1738203"/>
              <a:gd name="connsiteX1154" fmla="*/ 5799503 w 6634280"/>
              <a:gd name="connsiteY1154" fmla="*/ 1076423 h 1738203"/>
              <a:gd name="connsiteX1155" fmla="*/ 5796757 w 6634280"/>
              <a:gd name="connsiteY1155" fmla="*/ 1079169 h 1738203"/>
              <a:gd name="connsiteX1156" fmla="*/ 5799503 w 6634280"/>
              <a:gd name="connsiteY1156" fmla="*/ 1079169 h 1738203"/>
              <a:gd name="connsiteX1157" fmla="*/ 5799503 w 6634280"/>
              <a:gd name="connsiteY1157" fmla="*/ 1076423 h 1738203"/>
              <a:gd name="connsiteX1158" fmla="*/ 5804995 w 6634280"/>
              <a:gd name="connsiteY1158" fmla="*/ 1079169 h 1738203"/>
              <a:gd name="connsiteX1159" fmla="*/ 5810487 w 6634280"/>
              <a:gd name="connsiteY1159" fmla="*/ 1079169 h 1738203"/>
              <a:gd name="connsiteX1160" fmla="*/ 5812318 w 6634280"/>
              <a:gd name="connsiteY1160" fmla="*/ 1077949 h 1738203"/>
              <a:gd name="connsiteX1161" fmla="*/ 5807741 w 6634280"/>
              <a:gd name="connsiteY1161" fmla="*/ 1076423 h 1738203"/>
              <a:gd name="connsiteX1162" fmla="*/ 5813942 w 6634280"/>
              <a:gd name="connsiteY1162" fmla="*/ 1076866 h 1738203"/>
              <a:gd name="connsiteX1163" fmla="*/ 5818725 w 6634280"/>
              <a:gd name="connsiteY1163" fmla="*/ 1073677 h 1738203"/>
              <a:gd name="connsiteX1164" fmla="*/ 5826963 w 6634280"/>
              <a:gd name="connsiteY1164" fmla="*/ 1068185 h 1738203"/>
              <a:gd name="connsiteX1165" fmla="*/ 5835201 w 6634280"/>
              <a:gd name="connsiteY1165" fmla="*/ 1062693 h 1738203"/>
              <a:gd name="connsiteX1166" fmla="*/ 5835201 w 6634280"/>
              <a:gd name="connsiteY1166" fmla="*/ 1065439 h 1738203"/>
              <a:gd name="connsiteX1167" fmla="*/ 5837947 w 6634280"/>
              <a:gd name="connsiteY1167" fmla="*/ 1065439 h 1738203"/>
              <a:gd name="connsiteX1168" fmla="*/ 5837947 w 6634280"/>
              <a:gd name="connsiteY1168" fmla="*/ 1062693 h 1738203"/>
              <a:gd name="connsiteX1169" fmla="*/ 5843439 w 6634280"/>
              <a:gd name="connsiteY1169" fmla="*/ 1054455 h 1738203"/>
              <a:gd name="connsiteX1170" fmla="*/ 5846185 w 6634280"/>
              <a:gd name="connsiteY1170" fmla="*/ 1051709 h 1738203"/>
              <a:gd name="connsiteX1171" fmla="*/ 5851677 w 6634280"/>
              <a:gd name="connsiteY1171" fmla="*/ 1048963 h 1738203"/>
              <a:gd name="connsiteX1172" fmla="*/ 5857169 w 6634280"/>
              <a:gd name="connsiteY1172" fmla="*/ 1046217 h 1738203"/>
              <a:gd name="connsiteX1173" fmla="*/ 5890120 w 6634280"/>
              <a:gd name="connsiteY1173" fmla="*/ 1046217 h 1738203"/>
              <a:gd name="connsiteX1174" fmla="*/ 5906596 w 6634280"/>
              <a:gd name="connsiteY1174" fmla="*/ 1043471 h 1738203"/>
              <a:gd name="connsiteX1175" fmla="*/ 5923072 w 6634280"/>
              <a:gd name="connsiteY1175" fmla="*/ 1040725 h 1738203"/>
              <a:gd name="connsiteX1176" fmla="*/ 5953278 w 6634280"/>
              <a:gd name="connsiteY1176" fmla="*/ 1026996 h 1738203"/>
              <a:gd name="connsiteX1177" fmla="*/ 5983483 w 6634280"/>
              <a:gd name="connsiteY1177" fmla="*/ 1016012 h 1738203"/>
              <a:gd name="connsiteX1178" fmla="*/ 6008197 w 6634280"/>
              <a:gd name="connsiteY1178" fmla="*/ 1007774 h 1738203"/>
              <a:gd name="connsiteX1179" fmla="*/ 6016435 w 6634280"/>
              <a:gd name="connsiteY1179" fmla="*/ 1005028 h 1738203"/>
              <a:gd name="connsiteX1180" fmla="*/ 6024673 w 6634280"/>
              <a:gd name="connsiteY1180" fmla="*/ 1007774 h 1738203"/>
              <a:gd name="connsiteX1181" fmla="*/ 6038403 w 6634280"/>
              <a:gd name="connsiteY1181" fmla="*/ 1013266 h 1738203"/>
              <a:gd name="connsiteX1182" fmla="*/ 6052133 w 6634280"/>
              <a:gd name="connsiteY1182" fmla="*/ 1021504 h 1738203"/>
              <a:gd name="connsiteX1183" fmla="*/ 6065863 w 6634280"/>
              <a:gd name="connsiteY1183" fmla="*/ 1032487 h 1738203"/>
              <a:gd name="connsiteX1184" fmla="*/ 6065863 w 6634280"/>
              <a:gd name="connsiteY1184" fmla="*/ 1018758 h 1738203"/>
              <a:gd name="connsiteX1185" fmla="*/ 6063117 w 6634280"/>
              <a:gd name="connsiteY1185" fmla="*/ 1010520 h 1738203"/>
              <a:gd name="connsiteX1186" fmla="*/ 6054879 w 6634280"/>
              <a:gd name="connsiteY1186" fmla="*/ 1005028 h 1738203"/>
              <a:gd name="connsiteX1187" fmla="*/ 6043895 w 6634280"/>
              <a:gd name="connsiteY1187" fmla="*/ 999536 h 1738203"/>
              <a:gd name="connsiteX1188" fmla="*/ 6019181 w 6634280"/>
              <a:gd name="connsiteY1188" fmla="*/ 988552 h 1738203"/>
              <a:gd name="connsiteX1189" fmla="*/ 6010943 w 6634280"/>
              <a:gd name="connsiteY1189" fmla="*/ 983060 h 1738203"/>
              <a:gd name="connsiteX1190" fmla="*/ 6005451 w 6634280"/>
              <a:gd name="connsiteY1190" fmla="*/ 977568 h 1738203"/>
              <a:gd name="connsiteX1191" fmla="*/ 6005451 w 6634280"/>
              <a:gd name="connsiteY1191" fmla="*/ 972076 h 1738203"/>
              <a:gd name="connsiteX1192" fmla="*/ 6002705 w 6634280"/>
              <a:gd name="connsiteY1192" fmla="*/ 972076 h 1738203"/>
              <a:gd name="connsiteX1193" fmla="*/ 5991721 w 6634280"/>
              <a:gd name="connsiteY1193" fmla="*/ 969330 h 1738203"/>
              <a:gd name="connsiteX1194" fmla="*/ 5986229 w 6634280"/>
              <a:gd name="connsiteY1194" fmla="*/ 963838 h 1738203"/>
              <a:gd name="connsiteX1195" fmla="*/ 5980738 w 6634280"/>
              <a:gd name="connsiteY1195" fmla="*/ 958346 h 1738203"/>
              <a:gd name="connsiteX1196" fmla="*/ 5972500 w 6634280"/>
              <a:gd name="connsiteY1196" fmla="*/ 944616 h 1738203"/>
              <a:gd name="connsiteX1197" fmla="*/ 5967008 w 6634280"/>
              <a:gd name="connsiteY1197" fmla="*/ 933632 h 1738203"/>
              <a:gd name="connsiteX1198" fmla="*/ 5961516 w 6634280"/>
              <a:gd name="connsiteY1198" fmla="*/ 930886 h 1738203"/>
              <a:gd name="connsiteX1199" fmla="*/ 1340038 w 6634280"/>
              <a:gd name="connsiteY1199" fmla="*/ 928140 h 1738203"/>
              <a:gd name="connsiteX1200" fmla="*/ 1340038 w 6634280"/>
              <a:gd name="connsiteY1200" fmla="*/ 936378 h 1738203"/>
              <a:gd name="connsiteX1201" fmla="*/ 1345529 w 6634280"/>
              <a:gd name="connsiteY1201" fmla="*/ 936378 h 1738203"/>
              <a:gd name="connsiteX1202" fmla="*/ 1348275 w 6634280"/>
              <a:gd name="connsiteY1202" fmla="*/ 933632 h 1738203"/>
              <a:gd name="connsiteX1203" fmla="*/ 1345529 w 6634280"/>
              <a:gd name="connsiteY1203" fmla="*/ 930886 h 1738203"/>
              <a:gd name="connsiteX1204" fmla="*/ 6109798 w 6634280"/>
              <a:gd name="connsiteY1204" fmla="*/ 925394 h 1738203"/>
              <a:gd name="connsiteX1205" fmla="*/ 6109798 w 6634280"/>
              <a:gd name="connsiteY1205" fmla="*/ 930886 h 1738203"/>
              <a:gd name="connsiteX1206" fmla="*/ 6115290 w 6634280"/>
              <a:gd name="connsiteY1206" fmla="*/ 930886 h 1738203"/>
              <a:gd name="connsiteX1207" fmla="*/ 6118036 w 6634280"/>
              <a:gd name="connsiteY1207" fmla="*/ 925394 h 1738203"/>
              <a:gd name="connsiteX1208" fmla="*/ 5371131 w 6634280"/>
              <a:gd name="connsiteY1208" fmla="*/ 925394 h 1738203"/>
              <a:gd name="connsiteX1209" fmla="*/ 5371131 w 6634280"/>
              <a:gd name="connsiteY1209" fmla="*/ 928140 h 1738203"/>
              <a:gd name="connsiteX1210" fmla="*/ 5373876 w 6634280"/>
              <a:gd name="connsiteY1210" fmla="*/ 930886 h 1738203"/>
              <a:gd name="connsiteX1211" fmla="*/ 5376622 w 6634280"/>
              <a:gd name="connsiteY1211" fmla="*/ 933632 h 1738203"/>
              <a:gd name="connsiteX1212" fmla="*/ 5382114 w 6634280"/>
              <a:gd name="connsiteY1212" fmla="*/ 933632 h 1738203"/>
              <a:gd name="connsiteX1213" fmla="*/ 5382114 w 6634280"/>
              <a:gd name="connsiteY1213" fmla="*/ 930886 h 1738203"/>
              <a:gd name="connsiteX1214" fmla="*/ 5382114 w 6634280"/>
              <a:gd name="connsiteY1214" fmla="*/ 928140 h 1738203"/>
              <a:gd name="connsiteX1215" fmla="*/ 5379368 w 6634280"/>
              <a:gd name="connsiteY1215" fmla="*/ 925394 h 1738203"/>
              <a:gd name="connsiteX1216" fmla="*/ 5121247 w 6634280"/>
              <a:gd name="connsiteY1216" fmla="*/ 925394 h 1738203"/>
              <a:gd name="connsiteX1217" fmla="*/ 5118501 w 6634280"/>
              <a:gd name="connsiteY1217" fmla="*/ 928140 h 1738203"/>
              <a:gd name="connsiteX1218" fmla="*/ 5121247 w 6634280"/>
              <a:gd name="connsiteY1218" fmla="*/ 930886 h 1738203"/>
              <a:gd name="connsiteX1219" fmla="*/ 5123993 w 6634280"/>
              <a:gd name="connsiteY1219" fmla="*/ 930886 h 1738203"/>
              <a:gd name="connsiteX1220" fmla="*/ 5126739 w 6634280"/>
              <a:gd name="connsiteY1220" fmla="*/ 928140 h 1738203"/>
              <a:gd name="connsiteX1221" fmla="*/ 5123993 w 6634280"/>
              <a:gd name="connsiteY1221" fmla="*/ 925394 h 1738203"/>
              <a:gd name="connsiteX1222" fmla="*/ 966584 w 6634280"/>
              <a:gd name="connsiteY1222" fmla="*/ 919902 h 1738203"/>
              <a:gd name="connsiteX1223" fmla="*/ 966584 w 6634280"/>
              <a:gd name="connsiteY1223" fmla="*/ 922648 h 1738203"/>
              <a:gd name="connsiteX1224" fmla="*/ 963838 w 6634280"/>
              <a:gd name="connsiteY1224" fmla="*/ 922648 h 1738203"/>
              <a:gd name="connsiteX1225" fmla="*/ 963838 w 6634280"/>
              <a:gd name="connsiteY1225" fmla="*/ 925394 h 1738203"/>
              <a:gd name="connsiteX1226" fmla="*/ 969330 w 6634280"/>
              <a:gd name="connsiteY1226" fmla="*/ 925394 h 1738203"/>
              <a:gd name="connsiteX1227" fmla="*/ 972076 w 6634280"/>
              <a:gd name="connsiteY1227" fmla="*/ 925394 h 1738203"/>
              <a:gd name="connsiteX1228" fmla="*/ 974822 w 6634280"/>
              <a:gd name="connsiteY1228" fmla="*/ 925394 h 1738203"/>
              <a:gd name="connsiteX1229" fmla="*/ 974822 w 6634280"/>
              <a:gd name="connsiteY1229" fmla="*/ 922648 h 1738203"/>
              <a:gd name="connsiteX1230" fmla="*/ 972076 w 6634280"/>
              <a:gd name="connsiteY1230" fmla="*/ 922648 h 1738203"/>
              <a:gd name="connsiteX1231" fmla="*/ 6293779 w 6634280"/>
              <a:gd name="connsiteY1231" fmla="*/ 917156 h 1738203"/>
              <a:gd name="connsiteX1232" fmla="*/ 6293779 w 6634280"/>
              <a:gd name="connsiteY1232" fmla="*/ 925394 h 1738203"/>
              <a:gd name="connsiteX1233" fmla="*/ 6296525 w 6634280"/>
              <a:gd name="connsiteY1233" fmla="*/ 925394 h 1738203"/>
              <a:gd name="connsiteX1234" fmla="*/ 6296525 w 6634280"/>
              <a:gd name="connsiteY1234" fmla="*/ 919902 h 1738203"/>
              <a:gd name="connsiteX1235" fmla="*/ 5445272 w 6634280"/>
              <a:gd name="connsiteY1235" fmla="*/ 917156 h 1738203"/>
              <a:gd name="connsiteX1236" fmla="*/ 5445272 w 6634280"/>
              <a:gd name="connsiteY1236" fmla="*/ 922648 h 1738203"/>
              <a:gd name="connsiteX1237" fmla="*/ 5450764 w 6634280"/>
              <a:gd name="connsiteY1237" fmla="*/ 922648 h 1738203"/>
              <a:gd name="connsiteX1238" fmla="*/ 5453510 w 6634280"/>
              <a:gd name="connsiteY1238" fmla="*/ 925394 h 1738203"/>
              <a:gd name="connsiteX1239" fmla="*/ 5450764 w 6634280"/>
              <a:gd name="connsiteY1239" fmla="*/ 919902 h 1738203"/>
              <a:gd name="connsiteX1240" fmla="*/ 5239324 w 6634280"/>
              <a:gd name="connsiteY1240" fmla="*/ 917156 h 1738203"/>
              <a:gd name="connsiteX1241" fmla="*/ 5236578 w 6634280"/>
              <a:gd name="connsiteY1241" fmla="*/ 925394 h 1738203"/>
              <a:gd name="connsiteX1242" fmla="*/ 5236578 w 6634280"/>
              <a:gd name="connsiteY1242" fmla="*/ 930886 h 1738203"/>
              <a:gd name="connsiteX1243" fmla="*/ 5239324 w 6634280"/>
              <a:gd name="connsiteY1243" fmla="*/ 936378 h 1738203"/>
              <a:gd name="connsiteX1244" fmla="*/ 5244816 w 6634280"/>
              <a:gd name="connsiteY1244" fmla="*/ 939124 h 1738203"/>
              <a:gd name="connsiteX1245" fmla="*/ 5244816 w 6634280"/>
              <a:gd name="connsiteY1245" fmla="*/ 930886 h 1738203"/>
              <a:gd name="connsiteX1246" fmla="*/ 5242070 w 6634280"/>
              <a:gd name="connsiteY1246" fmla="*/ 925394 h 1738203"/>
              <a:gd name="connsiteX1247" fmla="*/ 5247562 w 6634280"/>
              <a:gd name="connsiteY1247" fmla="*/ 925394 h 1738203"/>
              <a:gd name="connsiteX1248" fmla="*/ 5247562 w 6634280"/>
              <a:gd name="connsiteY1248" fmla="*/ 917156 h 1738203"/>
              <a:gd name="connsiteX1249" fmla="*/ 5118501 w 6634280"/>
              <a:gd name="connsiteY1249" fmla="*/ 917156 h 1738203"/>
              <a:gd name="connsiteX1250" fmla="*/ 5118501 w 6634280"/>
              <a:gd name="connsiteY1250" fmla="*/ 919902 h 1738203"/>
              <a:gd name="connsiteX1251" fmla="*/ 5123993 w 6634280"/>
              <a:gd name="connsiteY1251" fmla="*/ 922648 h 1738203"/>
              <a:gd name="connsiteX1252" fmla="*/ 5123993 w 6634280"/>
              <a:gd name="connsiteY1252" fmla="*/ 917156 h 1738203"/>
              <a:gd name="connsiteX1253" fmla="*/ 5082803 w 6634280"/>
              <a:gd name="connsiteY1253" fmla="*/ 917156 h 1738203"/>
              <a:gd name="connsiteX1254" fmla="*/ 5085549 w 6634280"/>
              <a:gd name="connsiteY1254" fmla="*/ 922648 h 1738203"/>
              <a:gd name="connsiteX1255" fmla="*/ 5088295 w 6634280"/>
              <a:gd name="connsiteY1255" fmla="*/ 928140 h 1738203"/>
              <a:gd name="connsiteX1256" fmla="*/ 5091041 w 6634280"/>
              <a:gd name="connsiteY1256" fmla="*/ 930886 h 1738203"/>
              <a:gd name="connsiteX1257" fmla="*/ 5093787 w 6634280"/>
              <a:gd name="connsiteY1257" fmla="*/ 936378 h 1738203"/>
              <a:gd name="connsiteX1258" fmla="*/ 5091041 w 6634280"/>
              <a:gd name="connsiteY1258" fmla="*/ 939124 h 1738203"/>
              <a:gd name="connsiteX1259" fmla="*/ 5091041 w 6634280"/>
              <a:gd name="connsiteY1259" fmla="*/ 941870 h 1738203"/>
              <a:gd name="connsiteX1260" fmla="*/ 5093787 w 6634280"/>
              <a:gd name="connsiteY1260" fmla="*/ 947362 h 1738203"/>
              <a:gd name="connsiteX1261" fmla="*/ 5107517 w 6634280"/>
              <a:gd name="connsiteY1261" fmla="*/ 947362 h 1738203"/>
              <a:gd name="connsiteX1262" fmla="*/ 5110263 w 6634280"/>
              <a:gd name="connsiteY1262" fmla="*/ 955600 h 1738203"/>
              <a:gd name="connsiteX1263" fmla="*/ 5113009 w 6634280"/>
              <a:gd name="connsiteY1263" fmla="*/ 961092 h 1738203"/>
              <a:gd name="connsiteX1264" fmla="*/ 5118501 w 6634280"/>
              <a:gd name="connsiteY1264" fmla="*/ 961092 h 1738203"/>
              <a:gd name="connsiteX1265" fmla="*/ 5118501 w 6634280"/>
              <a:gd name="connsiteY1265" fmla="*/ 955600 h 1738203"/>
              <a:gd name="connsiteX1266" fmla="*/ 5118501 w 6634280"/>
              <a:gd name="connsiteY1266" fmla="*/ 952854 h 1738203"/>
              <a:gd name="connsiteX1267" fmla="*/ 5118501 w 6634280"/>
              <a:gd name="connsiteY1267" fmla="*/ 950108 h 1738203"/>
              <a:gd name="connsiteX1268" fmla="*/ 5118501 w 6634280"/>
              <a:gd name="connsiteY1268" fmla="*/ 944616 h 1738203"/>
              <a:gd name="connsiteX1269" fmla="*/ 5115755 w 6634280"/>
              <a:gd name="connsiteY1269" fmla="*/ 944616 h 1738203"/>
              <a:gd name="connsiteX1270" fmla="*/ 5113009 w 6634280"/>
              <a:gd name="connsiteY1270" fmla="*/ 944616 h 1738203"/>
              <a:gd name="connsiteX1271" fmla="*/ 5104771 w 6634280"/>
              <a:gd name="connsiteY1271" fmla="*/ 944616 h 1738203"/>
              <a:gd name="connsiteX1272" fmla="*/ 5104771 w 6634280"/>
              <a:gd name="connsiteY1272" fmla="*/ 941870 h 1738203"/>
              <a:gd name="connsiteX1273" fmla="*/ 5102025 w 6634280"/>
              <a:gd name="connsiteY1273" fmla="*/ 939124 h 1738203"/>
              <a:gd name="connsiteX1274" fmla="*/ 5102025 w 6634280"/>
              <a:gd name="connsiteY1274" fmla="*/ 936378 h 1738203"/>
              <a:gd name="connsiteX1275" fmla="*/ 5102025 w 6634280"/>
              <a:gd name="connsiteY1275" fmla="*/ 930886 h 1738203"/>
              <a:gd name="connsiteX1276" fmla="*/ 5102025 w 6634280"/>
              <a:gd name="connsiteY1276" fmla="*/ 928140 h 1738203"/>
              <a:gd name="connsiteX1277" fmla="*/ 5096533 w 6634280"/>
              <a:gd name="connsiteY1277" fmla="*/ 925394 h 1738203"/>
              <a:gd name="connsiteX1278" fmla="*/ 5091041 w 6634280"/>
              <a:gd name="connsiteY1278" fmla="*/ 922648 h 1738203"/>
              <a:gd name="connsiteX1279" fmla="*/ 1263149 w 6634280"/>
              <a:gd name="connsiteY1279" fmla="*/ 911664 h 1738203"/>
              <a:gd name="connsiteX1280" fmla="*/ 1263149 w 6634280"/>
              <a:gd name="connsiteY1280" fmla="*/ 917156 h 1738203"/>
              <a:gd name="connsiteX1281" fmla="*/ 1263149 w 6634280"/>
              <a:gd name="connsiteY1281" fmla="*/ 922648 h 1738203"/>
              <a:gd name="connsiteX1282" fmla="*/ 1271389 w 6634280"/>
              <a:gd name="connsiteY1282" fmla="*/ 925394 h 1738203"/>
              <a:gd name="connsiteX1283" fmla="*/ 1276880 w 6634280"/>
              <a:gd name="connsiteY1283" fmla="*/ 922648 h 1738203"/>
              <a:gd name="connsiteX1284" fmla="*/ 1279625 w 6634280"/>
              <a:gd name="connsiteY1284" fmla="*/ 922648 h 1738203"/>
              <a:gd name="connsiteX1285" fmla="*/ 1282371 w 6634280"/>
              <a:gd name="connsiteY1285" fmla="*/ 917156 h 1738203"/>
              <a:gd name="connsiteX1286" fmla="*/ 1279625 w 6634280"/>
              <a:gd name="connsiteY1286" fmla="*/ 917156 h 1738203"/>
              <a:gd name="connsiteX1287" fmla="*/ 1279625 w 6634280"/>
              <a:gd name="connsiteY1287" fmla="*/ 914410 h 1738203"/>
              <a:gd name="connsiteX1288" fmla="*/ 1279625 w 6634280"/>
              <a:gd name="connsiteY1288" fmla="*/ 911664 h 1738203"/>
              <a:gd name="connsiteX1289" fmla="*/ 5102025 w 6634280"/>
              <a:gd name="connsiteY1289" fmla="*/ 911664 h 1738203"/>
              <a:gd name="connsiteX1290" fmla="*/ 5102025 w 6634280"/>
              <a:gd name="connsiteY1290" fmla="*/ 917156 h 1738203"/>
              <a:gd name="connsiteX1291" fmla="*/ 5104771 w 6634280"/>
              <a:gd name="connsiteY1291" fmla="*/ 919902 h 1738203"/>
              <a:gd name="connsiteX1292" fmla="*/ 5115755 w 6634280"/>
              <a:gd name="connsiteY1292" fmla="*/ 922648 h 1738203"/>
              <a:gd name="connsiteX1293" fmla="*/ 5115755 w 6634280"/>
              <a:gd name="connsiteY1293" fmla="*/ 917156 h 1738203"/>
              <a:gd name="connsiteX1294" fmla="*/ 5110263 w 6634280"/>
              <a:gd name="connsiteY1294" fmla="*/ 917156 h 1738203"/>
              <a:gd name="connsiteX1295" fmla="*/ 5107517 w 6634280"/>
              <a:gd name="connsiteY1295" fmla="*/ 914410 h 1738203"/>
              <a:gd name="connsiteX1296" fmla="*/ 5104771 w 6634280"/>
              <a:gd name="connsiteY1296" fmla="*/ 911664 h 1738203"/>
              <a:gd name="connsiteX1297" fmla="*/ 6024673 w 6634280"/>
              <a:gd name="connsiteY1297" fmla="*/ 906172 h 1738203"/>
              <a:gd name="connsiteX1298" fmla="*/ 6024673 w 6634280"/>
              <a:gd name="connsiteY1298" fmla="*/ 908918 h 1738203"/>
              <a:gd name="connsiteX1299" fmla="*/ 6030165 w 6634280"/>
              <a:gd name="connsiteY1299" fmla="*/ 908918 h 1738203"/>
              <a:gd name="connsiteX1300" fmla="*/ 6032911 w 6634280"/>
              <a:gd name="connsiteY1300" fmla="*/ 908918 h 1738203"/>
              <a:gd name="connsiteX1301" fmla="*/ 6032911 w 6634280"/>
              <a:gd name="connsiteY1301" fmla="*/ 906172 h 1738203"/>
              <a:gd name="connsiteX1302" fmla="*/ 6030165 w 6634280"/>
              <a:gd name="connsiteY1302" fmla="*/ 906172 h 1738203"/>
              <a:gd name="connsiteX1303" fmla="*/ 6027419 w 6634280"/>
              <a:gd name="connsiteY1303" fmla="*/ 906172 h 1738203"/>
              <a:gd name="connsiteX1304" fmla="*/ 5708886 w 6634280"/>
              <a:gd name="connsiteY1304" fmla="*/ 906172 h 1738203"/>
              <a:gd name="connsiteX1305" fmla="*/ 5708886 w 6634280"/>
              <a:gd name="connsiteY1305" fmla="*/ 914410 h 1738203"/>
              <a:gd name="connsiteX1306" fmla="*/ 5714378 w 6634280"/>
              <a:gd name="connsiteY1306" fmla="*/ 914410 h 1738203"/>
              <a:gd name="connsiteX1307" fmla="*/ 5717124 w 6634280"/>
              <a:gd name="connsiteY1307" fmla="*/ 908918 h 1738203"/>
              <a:gd name="connsiteX1308" fmla="*/ 5714378 w 6634280"/>
              <a:gd name="connsiteY1308" fmla="*/ 908918 h 1738203"/>
              <a:gd name="connsiteX1309" fmla="*/ 5165182 w 6634280"/>
              <a:gd name="connsiteY1309" fmla="*/ 906172 h 1738203"/>
              <a:gd name="connsiteX1310" fmla="*/ 5162436 w 6634280"/>
              <a:gd name="connsiteY1310" fmla="*/ 908918 h 1738203"/>
              <a:gd name="connsiteX1311" fmla="*/ 5159690 w 6634280"/>
              <a:gd name="connsiteY1311" fmla="*/ 908918 h 1738203"/>
              <a:gd name="connsiteX1312" fmla="*/ 5159690 w 6634280"/>
              <a:gd name="connsiteY1312" fmla="*/ 917156 h 1738203"/>
              <a:gd name="connsiteX1313" fmla="*/ 5165182 w 6634280"/>
              <a:gd name="connsiteY1313" fmla="*/ 917156 h 1738203"/>
              <a:gd name="connsiteX1314" fmla="*/ 5167928 w 6634280"/>
              <a:gd name="connsiteY1314" fmla="*/ 911664 h 1738203"/>
              <a:gd name="connsiteX1315" fmla="*/ 810063 w 6634280"/>
              <a:gd name="connsiteY1315" fmla="*/ 906172 h 1738203"/>
              <a:gd name="connsiteX1316" fmla="*/ 807317 w 6634280"/>
              <a:gd name="connsiteY1316" fmla="*/ 911664 h 1738203"/>
              <a:gd name="connsiteX1317" fmla="*/ 804571 w 6634280"/>
              <a:gd name="connsiteY1317" fmla="*/ 914410 h 1738203"/>
              <a:gd name="connsiteX1318" fmla="*/ 801825 w 6634280"/>
              <a:gd name="connsiteY1318" fmla="*/ 917156 h 1738203"/>
              <a:gd name="connsiteX1319" fmla="*/ 799080 w 6634280"/>
              <a:gd name="connsiteY1319" fmla="*/ 919902 h 1738203"/>
              <a:gd name="connsiteX1320" fmla="*/ 804571 w 6634280"/>
              <a:gd name="connsiteY1320" fmla="*/ 919902 h 1738203"/>
              <a:gd name="connsiteX1321" fmla="*/ 807317 w 6634280"/>
              <a:gd name="connsiteY1321" fmla="*/ 917156 h 1738203"/>
              <a:gd name="connsiteX1322" fmla="*/ 810063 w 6634280"/>
              <a:gd name="connsiteY1322" fmla="*/ 914410 h 1738203"/>
              <a:gd name="connsiteX1323" fmla="*/ 812809 w 6634280"/>
              <a:gd name="connsiteY1323" fmla="*/ 914410 h 1738203"/>
              <a:gd name="connsiteX1324" fmla="*/ 812809 w 6634280"/>
              <a:gd name="connsiteY1324" fmla="*/ 908918 h 1738203"/>
              <a:gd name="connsiteX1325" fmla="*/ 5791265 w 6634280"/>
              <a:gd name="connsiteY1325" fmla="*/ 900680 h 1738203"/>
              <a:gd name="connsiteX1326" fmla="*/ 5791265 w 6634280"/>
              <a:gd name="connsiteY1326" fmla="*/ 903426 h 1738203"/>
              <a:gd name="connsiteX1327" fmla="*/ 5788519 w 6634280"/>
              <a:gd name="connsiteY1327" fmla="*/ 906172 h 1738203"/>
              <a:gd name="connsiteX1328" fmla="*/ 5791265 w 6634280"/>
              <a:gd name="connsiteY1328" fmla="*/ 906172 h 1738203"/>
              <a:gd name="connsiteX1329" fmla="*/ 5794011 w 6634280"/>
              <a:gd name="connsiteY1329" fmla="*/ 906172 h 1738203"/>
              <a:gd name="connsiteX1330" fmla="*/ 5796757 w 6634280"/>
              <a:gd name="connsiteY1330" fmla="*/ 903426 h 1738203"/>
              <a:gd name="connsiteX1331" fmla="*/ 5794011 w 6634280"/>
              <a:gd name="connsiteY1331" fmla="*/ 903426 h 1738203"/>
              <a:gd name="connsiteX1332" fmla="*/ 5794011 w 6634280"/>
              <a:gd name="connsiteY1332" fmla="*/ 900680 h 1738203"/>
              <a:gd name="connsiteX1333" fmla="*/ 903426 w 6634280"/>
              <a:gd name="connsiteY1333" fmla="*/ 900680 h 1738203"/>
              <a:gd name="connsiteX1334" fmla="*/ 895189 w 6634280"/>
              <a:gd name="connsiteY1334" fmla="*/ 903426 h 1738203"/>
              <a:gd name="connsiteX1335" fmla="*/ 895189 w 6634280"/>
              <a:gd name="connsiteY1335" fmla="*/ 911664 h 1738203"/>
              <a:gd name="connsiteX1336" fmla="*/ 903426 w 6634280"/>
              <a:gd name="connsiteY1336" fmla="*/ 911664 h 1738203"/>
              <a:gd name="connsiteX1337" fmla="*/ 903426 w 6634280"/>
              <a:gd name="connsiteY1337" fmla="*/ 908918 h 1738203"/>
              <a:gd name="connsiteX1338" fmla="*/ 908919 w 6634280"/>
              <a:gd name="connsiteY1338" fmla="*/ 906172 h 1738203"/>
              <a:gd name="connsiteX1339" fmla="*/ 911664 w 6634280"/>
              <a:gd name="connsiteY1339" fmla="*/ 906172 h 1738203"/>
              <a:gd name="connsiteX1340" fmla="*/ 911664 w 6634280"/>
              <a:gd name="connsiteY1340" fmla="*/ 903426 h 1738203"/>
              <a:gd name="connsiteX1341" fmla="*/ 1556969 w 6634280"/>
              <a:gd name="connsiteY1341" fmla="*/ 895188 h 1738203"/>
              <a:gd name="connsiteX1342" fmla="*/ 1565206 w 6634280"/>
              <a:gd name="connsiteY1342" fmla="*/ 897934 h 1738203"/>
              <a:gd name="connsiteX1343" fmla="*/ 1573445 w 6634280"/>
              <a:gd name="connsiteY1343" fmla="*/ 897934 h 1738203"/>
              <a:gd name="connsiteX1344" fmla="*/ 1573445 w 6634280"/>
              <a:gd name="connsiteY1344" fmla="*/ 914410 h 1738203"/>
              <a:gd name="connsiteX1345" fmla="*/ 1559715 w 6634280"/>
              <a:gd name="connsiteY1345" fmla="*/ 914410 h 1738203"/>
              <a:gd name="connsiteX1346" fmla="*/ 1562461 w 6634280"/>
              <a:gd name="connsiteY1346" fmla="*/ 903426 h 1738203"/>
              <a:gd name="connsiteX1347" fmla="*/ 1559715 w 6634280"/>
              <a:gd name="connsiteY1347" fmla="*/ 903426 h 1738203"/>
              <a:gd name="connsiteX1348" fmla="*/ 1556969 w 6634280"/>
              <a:gd name="connsiteY1348" fmla="*/ 900680 h 1738203"/>
              <a:gd name="connsiteX1349" fmla="*/ 1556969 w 6634280"/>
              <a:gd name="connsiteY1349" fmla="*/ 897934 h 1738203"/>
              <a:gd name="connsiteX1350" fmla="*/ 1419670 w 6634280"/>
              <a:gd name="connsiteY1350" fmla="*/ 892443 h 1738203"/>
              <a:gd name="connsiteX1351" fmla="*/ 1414179 w 6634280"/>
              <a:gd name="connsiteY1351" fmla="*/ 900680 h 1738203"/>
              <a:gd name="connsiteX1352" fmla="*/ 1419670 w 6634280"/>
              <a:gd name="connsiteY1352" fmla="*/ 903426 h 1738203"/>
              <a:gd name="connsiteX1353" fmla="*/ 1425162 w 6634280"/>
              <a:gd name="connsiteY1353" fmla="*/ 903426 h 1738203"/>
              <a:gd name="connsiteX1354" fmla="*/ 1433400 w 6634280"/>
              <a:gd name="connsiteY1354" fmla="*/ 897934 h 1738203"/>
              <a:gd name="connsiteX1355" fmla="*/ 1433400 w 6634280"/>
              <a:gd name="connsiteY1355" fmla="*/ 895188 h 1738203"/>
              <a:gd name="connsiteX1356" fmla="*/ 1427907 w 6634280"/>
              <a:gd name="connsiteY1356" fmla="*/ 892443 h 1738203"/>
              <a:gd name="connsiteX1357" fmla="*/ 5225594 w 6634280"/>
              <a:gd name="connsiteY1357" fmla="*/ 892442 h 1738203"/>
              <a:gd name="connsiteX1358" fmla="*/ 5225594 w 6634280"/>
              <a:gd name="connsiteY1358" fmla="*/ 895188 h 1738203"/>
              <a:gd name="connsiteX1359" fmla="*/ 5222848 w 6634280"/>
              <a:gd name="connsiteY1359" fmla="*/ 895188 h 1738203"/>
              <a:gd name="connsiteX1360" fmla="*/ 5222848 w 6634280"/>
              <a:gd name="connsiteY1360" fmla="*/ 900680 h 1738203"/>
              <a:gd name="connsiteX1361" fmla="*/ 5231086 w 6634280"/>
              <a:gd name="connsiteY1361" fmla="*/ 900680 h 1738203"/>
              <a:gd name="connsiteX1362" fmla="*/ 5239324 w 6634280"/>
              <a:gd name="connsiteY1362" fmla="*/ 900680 h 1738203"/>
              <a:gd name="connsiteX1363" fmla="*/ 5239324 w 6634280"/>
              <a:gd name="connsiteY1363" fmla="*/ 897934 h 1738203"/>
              <a:gd name="connsiteX1364" fmla="*/ 5242070 w 6634280"/>
              <a:gd name="connsiteY1364" fmla="*/ 895188 h 1738203"/>
              <a:gd name="connsiteX1365" fmla="*/ 5231086 w 6634280"/>
              <a:gd name="connsiteY1365" fmla="*/ 900680 h 1738203"/>
              <a:gd name="connsiteX1366" fmla="*/ 5231086 w 6634280"/>
              <a:gd name="connsiteY1366" fmla="*/ 895188 h 1738203"/>
              <a:gd name="connsiteX1367" fmla="*/ 5228340 w 6634280"/>
              <a:gd name="connsiteY1367" fmla="*/ 892442 h 1738203"/>
              <a:gd name="connsiteX1368" fmla="*/ 1046217 w 6634280"/>
              <a:gd name="connsiteY1368" fmla="*/ 889697 h 1738203"/>
              <a:gd name="connsiteX1369" fmla="*/ 1040725 w 6634280"/>
              <a:gd name="connsiteY1369" fmla="*/ 892443 h 1738203"/>
              <a:gd name="connsiteX1370" fmla="*/ 1035233 w 6634280"/>
              <a:gd name="connsiteY1370" fmla="*/ 895188 h 1738203"/>
              <a:gd name="connsiteX1371" fmla="*/ 1035233 w 6634280"/>
              <a:gd name="connsiteY1371" fmla="*/ 900680 h 1738203"/>
              <a:gd name="connsiteX1372" fmla="*/ 1032487 w 6634280"/>
              <a:gd name="connsiteY1372" fmla="*/ 903426 h 1738203"/>
              <a:gd name="connsiteX1373" fmla="*/ 1029742 w 6634280"/>
              <a:gd name="connsiteY1373" fmla="*/ 911664 h 1738203"/>
              <a:gd name="connsiteX1374" fmla="*/ 1035233 w 6634280"/>
              <a:gd name="connsiteY1374" fmla="*/ 903426 h 1738203"/>
              <a:gd name="connsiteX1375" fmla="*/ 1040725 w 6634280"/>
              <a:gd name="connsiteY1375" fmla="*/ 895188 h 1738203"/>
              <a:gd name="connsiteX1376" fmla="*/ 1043472 w 6634280"/>
              <a:gd name="connsiteY1376" fmla="*/ 895188 h 1738203"/>
              <a:gd name="connsiteX1377" fmla="*/ 1046217 w 6634280"/>
              <a:gd name="connsiteY1377" fmla="*/ 897934 h 1738203"/>
              <a:gd name="connsiteX1378" fmla="*/ 1048964 w 6634280"/>
              <a:gd name="connsiteY1378" fmla="*/ 897934 h 1738203"/>
              <a:gd name="connsiteX1379" fmla="*/ 1048964 w 6634280"/>
              <a:gd name="connsiteY1379" fmla="*/ 895188 h 1738203"/>
              <a:gd name="connsiteX1380" fmla="*/ 1046217 w 6634280"/>
              <a:gd name="connsiteY1380" fmla="*/ 895188 h 1738203"/>
              <a:gd name="connsiteX1381" fmla="*/ 1046217 w 6634280"/>
              <a:gd name="connsiteY1381" fmla="*/ 892443 h 1738203"/>
              <a:gd name="connsiteX1382" fmla="*/ 1002281 w 6634280"/>
              <a:gd name="connsiteY1382" fmla="*/ 889697 h 1738203"/>
              <a:gd name="connsiteX1383" fmla="*/ 1002281 w 6634280"/>
              <a:gd name="connsiteY1383" fmla="*/ 895188 h 1738203"/>
              <a:gd name="connsiteX1384" fmla="*/ 999536 w 6634280"/>
              <a:gd name="connsiteY1384" fmla="*/ 897934 h 1738203"/>
              <a:gd name="connsiteX1385" fmla="*/ 996790 w 6634280"/>
              <a:gd name="connsiteY1385" fmla="*/ 900680 h 1738203"/>
              <a:gd name="connsiteX1386" fmla="*/ 996790 w 6634280"/>
              <a:gd name="connsiteY1386" fmla="*/ 906172 h 1738203"/>
              <a:gd name="connsiteX1387" fmla="*/ 1002281 w 6634280"/>
              <a:gd name="connsiteY1387" fmla="*/ 906172 h 1738203"/>
              <a:gd name="connsiteX1388" fmla="*/ 1002281 w 6634280"/>
              <a:gd name="connsiteY1388" fmla="*/ 911664 h 1738203"/>
              <a:gd name="connsiteX1389" fmla="*/ 1005028 w 6634280"/>
              <a:gd name="connsiteY1389" fmla="*/ 908918 h 1738203"/>
              <a:gd name="connsiteX1390" fmla="*/ 1010520 w 6634280"/>
              <a:gd name="connsiteY1390" fmla="*/ 906172 h 1738203"/>
              <a:gd name="connsiteX1391" fmla="*/ 1013265 w 6634280"/>
              <a:gd name="connsiteY1391" fmla="*/ 903426 h 1738203"/>
              <a:gd name="connsiteX1392" fmla="*/ 1016011 w 6634280"/>
              <a:gd name="connsiteY1392" fmla="*/ 903426 h 1738203"/>
              <a:gd name="connsiteX1393" fmla="*/ 1016011 w 6634280"/>
              <a:gd name="connsiteY1393" fmla="*/ 895188 h 1738203"/>
              <a:gd name="connsiteX1394" fmla="*/ 1010520 w 6634280"/>
              <a:gd name="connsiteY1394" fmla="*/ 892443 h 1738203"/>
              <a:gd name="connsiteX1395" fmla="*/ 1007773 w 6634280"/>
              <a:gd name="connsiteY1395" fmla="*/ 889697 h 1738203"/>
              <a:gd name="connsiteX1396" fmla="*/ 5329941 w 6634280"/>
              <a:gd name="connsiteY1396" fmla="*/ 889696 h 1738203"/>
              <a:gd name="connsiteX1397" fmla="*/ 5329941 w 6634280"/>
              <a:gd name="connsiteY1397" fmla="*/ 895188 h 1738203"/>
              <a:gd name="connsiteX1398" fmla="*/ 5332687 w 6634280"/>
              <a:gd name="connsiteY1398" fmla="*/ 897934 h 1738203"/>
              <a:gd name="connsiteX1399" fmla="*/ 5335433 w 6634280"/>
              <a:gd name="connsiteY1399" fmla="*/ 897934 h 1738203"/>
              <a:gd name="connsiteX1400" fmla="*/ 5338179 w 6634280"/>
              <a:gd name="connsiteY1400" fmla="*/ 897934 h 1738203"/>
              <a:gd name="connsiteX1401" fmla="*/ 5338179 w 6634280"/>
              <a:gd name="connsiteY1401" fmla="*/ 895188 h 1738203"/>
              <a:gd name="connsiteX1402" fmla="*/ 5338179 w 6634280"/>
              <a:gd name="connsiteY1402" fmla="*/ 892442 h 1738203"/>
              <a:gd name="connsiteX1403" fmla="*/ 5335433 w 6634280"/>
              <a:gd name="connsiteY1403" fmla="*/ 889696 h 1738203"/>
              <a:gd name="connsiteX1404" fmla="*/ 5305227 w 6634280"/>
              <a:gd name="connsiteY1404" fmla="*/ 889696 h 1738203"/>
              <a:gd name="connsiteX1405" fmla="*/ 5305227 w 6634280"/>
              <a:gd name="connsiteY1405" fmla="*/ 892442 h 1738203"/>
              <a:gd name="connsiteX1406" fmla="*/ 5310719 w 6634280"/>
              <a:gd name="connsiteY1406" fmla="*/ 892442 h 1738203"/>
              <a:gd name="connsiteX1407" fmla="*/ 5310719 w 6634280"/>
              <a:gd name="connsiteY1407" fmla="*/ 889696 h 1738203"/>
              <a:gd name="connsiteX1408" fmla="*/ 983059 w 6634280"/>
              <a:gd name="connsiteY1408" fmla="*/ 884205 h 1738203"/>
              <a:gd name="connsiteX1409" fmla="*/ 983059 w 6634280"/>
              <a:gd name="connsiteY1409" fmla="*/ 889697 h 1738203"/>
              <a:gd name="connsiteX1410" fmla="*/ 991298 w 6634280"/>
              <a:gd name="connsiteY1410" fmla="*/ 892443 h 1738203"/>
              <a:gd name="connsiteX1411" fmla="*/ 994043 w 6634280"/>
              <a:gd name="connsiteY1411" fmla="*/ 892443 h 1738203"/>
              <a:gd name="connsiteX1412" fmla="*/ 996790 w 6634280"/>
              <a:gd name="connsiteY1412" fmla="*/ 892443 h 1738203"/>
              <a:gd name="connsiteX1413" fmla="*/ 996790 w 6634280"/>
              <a:gd name="connsiteY1413" fmla="*/ 889697 h 1738203"/>
              <a:gd name="connsiteX1414" fmla="*/ 996790 w 6634280"/>
              <a:gd name="connsiteY1414" fmla="*/ 886951 h 1738203"/>
              <a:gd name="connsiteX1415" fmla="*/ 994043 w 6634280"/>
              <a:gd name="connsiteY1415" fmla="*/ 884205 h 1738203"/>
              <a:gd name="connsiteX1416" fmla="*/ 988551 w 6634280"/>
              <a:gd name="connsiteY1416" fmla="*/ 886951 h 1738203"/>
              <a:gd name="connsiteX1417" fmla="*/ 5113009 w 6634280"/>
              <a:gd name="connsiteY1417" fmla="*/ 884204 h 1738203"/>
              <a:gd name="connsiteX1418" fmla="*/ 5113009 w 6634280"/>
              <a:gd name="connsiteY1418" fmla="*/ 886950 h 1738203"/>
              <a:gd name="connsiteX1419" fmla="*/ 5110263 w 6634280"/>
              <a:gd name="connsiteY1419" fmla="*/ 889696 h 1738203"/>
              <a:gd name="connsiteX1420" fmla="*/ 5107517 w 6634280"/>
              <a:gd name="connsiteY1420" fmla="*/ 889696 h 1738203"/>
              <a:gd name="connsiteX1421" fmla="*/ 5104771 w 6634280"/>
              <a:gd name="connsiteY1421" fmla="*/ 892442 h 1738203"/>
              <a:gd name="connsiteX1422" fmla="*/ 5113009 w 6634280"/>
              <a:gd name="connsiteY1422" fmla="*/ 892442 h 1738203"/>
              <a:gd name="connsiteX1423" fmla="*/ 5118501 w 6634280"/>
              <a:gd name="connsiteY1423" fmla="*/ 897934 h 1738203"/>
              <a:gd name="connsiteX1424" fmla="*/ 5123993 w 6634280"/>
              <a:gd name="connsiteY1424" fmla="*/ 895188 h 1738203"/>
              <a:gd name="connsiteX1425" fmla="*/ 5129485 w 6634280"/>
              <a:gd name="connsiteY1425" fmla="*/ 892442 h 1738203"/>
              <a:gd name="connsiteX1426" fmla="*/ 5143214 w 6634280"/>
              <a:gd name="connsiteY1426" fmla="*/ 889696 h 1738203"/>
              <a:gd name="connsiteX1427" fmla="*/ 5143214 w 6634280"/>
              <a:gd name="connsiteY1427" fmla="*/ 884204 h 1738203"/>
              <a:gd name="connsiteX1428" fmla="*/ 5132230 w 6634280"/>
              <a:gd name="connsiteY1428" fmla="*/ 884204 h 1738203"/>
              <a:gd name="connsiteX1429" fmla="*/ 5123993 w 6634280"/>
              <a:gd name="connsiteY1429" fmla="*/ 889696 h 1738203"/>
              <a:gd name="connsiteX1430" fmla="*/ 5121247 w 6634280"/>
              <a:gd name="connsiteY1430" fmla="*/ 884204 h 1738203"/>
              <a:gd name="connsiteX1431" fmla="*/ 5167928 w 6634280"/>
              <a:gd name="connsiteY1431" fmla="*/ 881458 h 1738203"/>
              <a:gd name="connsiteX1432" fmla="*/ 5170674 w 6634280"/>
              <a:gd name="connsiteY1432" fmla="*/ 884204 h 1738203"/>
              <a:gd name="connsiteX1433" fmla="*/ 5176166 w 6634280"/>
              <a:gd name="connsiteY1433" fmla="*/ 884204 h 1738203"/>
              <a:gd name="connsiteX1434" fmla="*/ 5176166 w 6634280"/>
              <a:gd name="connsiteY1434" fmla="*/ 881458 h 1738203"/>
              <a:gd name="connsiteX1435" fmla="*/ 1032487 w 6634280"/>
              <a:gd name="connsiteY1435" fmla="*/ 878713 h 1738203"/>
              <a:gd name="connsiteX1436" fmla="*/ 1032487 w 6634280"/>
              <a:gd name="connsiteY1436" fmla="*/ 884205 h 1738203"/>
              <a:gd name="connsiteX1437" fmla="*/ 1035233 w 6634280"/>
              <a:gd name="connsiteY1437" fmla="*/ 884205 h 1738203"/>
              <a:gd name="connsiteX1438" fmla="*/ 1035233 w 6634280"/>
              <a:gd name="connsiteY1438" fmla="*/ 878713 h 1738203"/>
              <a:gd name="connsiteX1439" fmla="*/ 952854 w 6634280"/>
              <a:gd name="connsiteY1439" fmla="*/ 878713 h 1738203"/>
              <a:gd name="connsiteX1440" fmla="*/ 950108 w 6634280"/>
              <a:gd name="connsiteY1440" fmla="*/ 884205 h 1738203"/>
              <a:gd name="connsiteX1441" fmla="*/ 950108 w 6634280"/>
              <a:gd name="connsiteY1441" fmla="*/ 886951 h 1738203"/>
              <a:gd name="connsiteX1442" fmla="*/ 952854 w 6634280"/>
              <a:gd name="connsiteY1442" fmla="*/ 892443 h 1738203"/>
              <a:gd name="connsiteX1443" fmla="*/ 955600 w 6634280"/>
              <a:gd name="connsiteY1443" fmla="*/ 895188 h 1738203"/>
              <a:gd name="connsiteX1444" fmla="*/ 958346 w 6634280"/>
              <a:gd name="connsiteY1444" fmla="*/ 895188 h 1738203"/>
              <a:gd name="connsiteX1445" fmla="*/ 961092 w 6634280"/>
              <a:gd name="connsiteY1445" fmla="*/ 892443 h 1738203"/>
              <a:gd name="connsiteX1446" fmla="*/ 961092 w 6634280"/>
              <a:gd name="connsiteY1446" fmla="*/ 889697 h 1738203"/>
              <a:gd name="connsiteX1447" fmla="*/ 955600 w 6634280"/>
              <a:gd name="connsiteY1447" fmla="*/ 886951 h 1738203"/>
              <a:gd name="connsiteX1448" fmla="*/ 950108 w 6634280"/>
              <a:gd name="connsiteY1448" fmla="*/ 886951 h 1738203"/>
              <a:gd name="connsiteX1449" fmla="*/ 952854 w 6634280"/>
              <a:gd name="connsiteY1449" fmla="*/ 884205 h 1738203"/>
              <a:gd name="connsiteX1450" fmla="*/ 5898358 w 6634280"/>
              <a:gd name="connsiteY1450" fmla="*/ 878712 h 1738203"/>
              <a:gd name="connsiteX1451" fmla="*/ 5901104 w 6634280"/>
              <a:gd name="connsiteY1451" fmla="*/ 881458 h 1738203"/>
              <a:gd name="connsiteX1452" fmla="*/ 5903850 w 6634280"/>
              <a:gd name="connsiteY1452" fmla="*/ 886950 h 1738203"/>
              <a:gd name="connsiteX1453" fmla="*/ 5906596 w 6634280"/>
              <a:gd name="connsiteY1453" fmla="*/ 884204 h 1738203"/>
              <a:gd name="connsiteX1454" fmla="*/ 5909342 w 6634280"/>
              <a:gd name="connsiteY1454" fmla="*/ 881458 h 1738203"/>
              <a:gd name="connsiteX1455" fmla="*/ 5903850 w 6634280"/>
              <a:gd name="connsiteY1455" fmla="*/ 881458 h 1738203"/>
              <a:gd name="connsiteX1456" fmla="*/ 5275021 w 6634280"/>
              <a:gd name="connsiteY1456" fmla="*/ 873220 h 1738203"/>
              <a:gd name="connsiteX1457" fmla="*/ 5272275 w 6634280"/>
              <a:gd name="connsiteY1457" fmla="*/ 878712 h 1738203"/>
              <a:gd name="connsiteX1458" fmla="*/ 5277767 w 6634280"/>
              <a:gd name="connsiteY1458" fmla="*/ 878712 h 1738203"/>
              <a:gd name="connsiteX1459" fmla="*/ 5277767 w 6634280"/>
              <a:gd name="connsiteY1459" fmla="*/ 873220 h 1738203"/>
              <a:gd name="connsiteX1460" fmla="*/ 930887 w 6634280"/>
              <a:gd name="connsiteY1460" fmla="*/ 870475 h 1738203"/>
              <a:gd name="connsiteX1461" fmla="*/ 928141 w 6634280"/>
              <a:gd name="connsiteY1461" fmla="*/ 873221 h 1738203"/>
              <a:gd name="connsiteX1462" fmla="*/ 928141 w 6634280"/>
              <a:gd name="connsiteY1462" fmla="*/ 878713 h 1738203"/>
              <a:gd name="connsiteX1463" fmla="*/ 930887 w 6634280"/>
              <a:gd name="connsiteY1463" fmla="*/ 878713 h 1738203"/>
              <a:gd name="connsiteX1464" fmla="*/ 933632 w 6634280"/>
              <a:gd name="connsiteY1464" fmla="*/ 881459 h 1738203"/>
              <a:gd name="connsiteX1465" fmla="*/ 936378 w 6634280"/>
              <a:gd name="connsiteY1465" fmla="*/ 884205 h 1738203"/>
              <a:gd name="connsiteX1466" fmla="*/ 936378 w 6634280"/>
              <a:gd name="connsiteY1466" fmla="*/ 875967 h 1738203"/>
              <a:gd name="connsiteX1467" fmla="*/ 5873644 w 6634280"/>
              <a:gd name="connsiteY1467" fmla="*/ 870475 h 1738203"/>
              <a:gd name="connsiteX1468" fmla="*/ 5873644 w 6634280"/>
              <a:gd name="connsiteY1468" fmla="*/ 878712 h 1738203"/>
              <a:gd name="connsiteX1469" fmla="*/ 5879136 w 6634280"/>
              <a:gd name="connsiteY1469" fmla="*/ 875966 h 1738203"/>
              <a:gd name="connsiteX1470" fmla="*/ 5879136 w 6634280"/>
              <a:gd name="connsiteY1470" fmla="*/ 870475 h 1738203"/>
              <a:gd name="connsiteX1471" fmla="*/ 5203626 w 6634280"/>
              <a:gd name="connsiteY1471" fmla="*/ 870475 h 1738203"/>
              <a:gd name="connsiteX1472" fmla="*/ 5206372 w 6634280"/>
              <a:gd name="connsiteY1472" fmla="*/ 875966 h 1738203"/>
              <a:gd name="connsiteX1473" fmla="*/ 5209118 w 6634280"/>
              <a:gd name="connsiteY1473" fmla="*/ 878712 h 1738203"/>
              <a:gd name="connsiteX1474" fmla="*/ 5211864 w 6634280"/>
              <a:gd name="connsiteY1474" fmla="*/ 878712 h 1738203"/>
              <a:gd name="connsiteX1475" fmla="*/ 5211864 w 6634280"/>
              <a:gd name="connsiteY1475" fmla="*/ 870475 h 1738203"/>
              <a:gd name="connsiteX1476" fmla="*/ 1013265 w 6634280"/>
              <a:gd name="connsiteY1476" fmla="*/ 867729 h 1738203"/>
              <a:gd name="connsiteX1477" fmla="*/ 1013265 w 6634280"/>
              <a:gd name="connsiteY1477" fmla="*/ 873221 h 1738203"/>
              <a:gd name="connsiteX1478" fmla="*/ 1024250 w 6634280"/>
              <a:gd name="connsiteY1478" fmla="*/ 873221 h 1738203"/>
              <a:gd name="connsiteX1479" fmla="*/ 1018758 w 6634280"/>
              <a:gd name="connsiteY1479" fmla="*/ 870475 h 1738203"/>
              <a:gd name="connsiteX1480" fmla="*/ 1414179 w 6634280"/>
              <a:gd name="connsiteY1480" fmla="*/ 864983 h 1738203"/>
              <a:gd name="connsiteX1481" fmla="*/ 1414179 w 6634280"/>
              <a:gd name="connsiteY1481" fmla="*/ 870475 h 1738203"/>
              <a:gd name="connsiteX1482" fmla="*/ 1416924 w 6634280"/>
              <a:gd name="connsiteY1482" fmla="*/ 870475 h 1738203"/>
              <a:gd name="connsiteX1483" fmla="*/ 1419670 w 6634280"/>
              <a:gd name="connsiteY1483" fmla="*/ 870475 h 1738203"/>
              <a:gd name="connsiteX1484" fmla="*/ 1419670 w 6634280"/>
              <a:gd name="connsiteY1484" fmla="*/ 873221 h 1738203"/>
              <a:gd name="connsiteX1485" fmla="*/ 1422416 w 6634280"/>
              <a:gd name="connsiteY1485" fmla="*/ 873221 h 1738203"/>
              <a:gd name="connsiteX1486" fmla="*/ 1422416 w 6634280"/>
              <a:gd name="connsiteY1486" fmla="*/ 867729 h 1738203"/>
              <a:gd name="connsiteX1487" fmla="*/ 1419670 w 6634280"/>
              <a:gd name="connsiteY1487" fmla="*/ 867729 h 1738203"/>
              <a:gd name="connsiteX1488" fmla="*/ 1416924 w 6634280"/>
              <a:gd name="connsiteY1488" fmla="*/ 864983 h 1738203"/>
              <a:gd name="connsiteX1489" fmla="*/ 5527651 w 6634280"/>
              <a:gd name="connsiteY1489" fmla="*/ 864983 h 1738203"/>
              <a:gd name="connsiteX1490" fmla="*/ 5522159 w 6634280"/>
              <a:gd name="connsiteY1490" fmla="*/ 867729 h 1738203"/>
              <a:gd name="connsiteX1491" fmla="*/ 5522159 w 6634280"/>
              <a:gd name="connsiteY1491" fmla="*/ 870475 h 1738203"/>
              <a:gd name="connsiteX1492" fmla="*/ 5527651 w 6634280"/>
              <a:gd name="connsiteY1492" fmla="*/ 870475 h 1738203"/>
              <a:gd name="connsiteX1493" fmla="*/ 5530397 w 6634280"/>
              <a:gd name="connsiteY1493" fmla="*/ 870475 h 1738203"/>
              <a:gd name="connsiteX1494" fmla="*/ 5530397 w 6634280"/>
              <a:gd name="connsiteY1494" fmla="*/ 867729 h 1738203"/>
              <a:gd name="connsiteX1495" fmla="*/ 1548731 w 6634280"/>
              <a:gd name="connsiteY1495" fmla="*/ 856745 h 1738203"/>
              <a:gd name="connsiteX1496" fmla="*/ 1548731 w 6634280"/>
              <a:gd name="connsiteY1496" fmla="*/ 862237 h 1738203"/>
              <a:gd name="connsiteX1497" fmla="*/ 1554223 w 6634280"/>
              <a:gd name="connsiteY1497" fmla="*/ 862237 h 1738203"/>
              <a:gd name="connsiteX1498" fmla="*/ 1554223 w 6634280"/>
              <a:gd name="connsiteY1498" fmla="*/ 859491 h 1738203"/>
              <a:gd name="connsiteX1499" fmla="*/ 1551477 w 6634280"/>
              <a:gd name="connsiteY1499" fmla="*/ 856745 h 1738203"/>
              <a:gd name="connsiteX1500" fmla="*/ 1114868 w 6634280"/>
              <a:gd name="connsiteY1500" fmla="*/ 856745 h 1738203"/>
              <a:gd name="connsiteX1501" fmla="*/ 1114868 w 6634280"/>
              <a:gd name="connsiteY1501" fmla="*/ 862237 h 1738203"/>
              <a:gd name="connsiteX1502" fmla="*/ 1120359 w 6634280"/>
              <a:gd name="connsiteY1502" fmla="*/ 862237 h 1738203"/>
              <a:gd name="connsiteX1503" fmla="*/ 1123105 w 6634280"/>
              <a:gd name="connsiteY1503" fmla="*/ 856745 h 1738203"/>
              <a:gd name="connsiteX1504" fmla="*/ 958346 w 6634280"/>
              <a:gd name="connsiteY1504" fmla="*/ 856745 h 1738203"/>
              <a:gd name="connsiteX1505" fmla="*/ 958346 w 6634280"/>
              <a:gd name="connsiteY1505" fmla="*/ 862237 h 1738203"/>
              <a:gd name="connsiteX1506" fmla="*/ 963838 w 6634280"/>
              <a:gd name="connsiteY1506" fmla="*/ 862237 h 1738203"/>
              <a:gd name="connsiteX1507" fmla="*/ 963838 w 6634280"/>
              <a:gd name="connsiteY1507" fmla="*/ 856745 h 1738203"/>
              <a:gd name="connsiteX1508" fmla="*/ 922648 w 6634280"/>
              <a:gd name="connsiteY1508" fmla="*/ 856745 h 1738203"/>
              <a:gd name="connsiteX1509" fmla="*/ 919902 w 6634280"/>
              <a:gd name="connsiteY1509" fmla="*/ 859491 h 1738203"/>
              <a:gd name="connsiteX1510" fmla="*/ 919902 w 6634280"/>
              <a:gd name="connsiteY1510" fmla="*/ 862237 h 1738203"/>
              <a:gd name="connsiteX1511" fmla="*/ 922648 w 6634280"/>
              <a:gd name="connsiteY1511" fmla="*/ 862237 h 1738203"/>
              <a:gd name="connsiteX1512" fmla="*/ 925395 w 6634280"/>
              <a:gd name="connsiteY1512" fmla="*/ 862237 h 1738203"/>
              <a:gd name="connsiteX1513" fmla="*/ 925395 w 6634280"/>
              <a:gd name="connsiteY1513" fmla="*/ 859491 h 1738203"/>
              <a:gd name="connsiteX1514" fmla="*/ 5615523 w 6634280"/>
              <a:gd name="connsiteY1514" fmla="*/ 853999 h 1738203"/>
              <a:gd name="connsiteX1515" fmla="*/ 5607285 w 6634280"/>
              <a:gd name="connsiteY1515" fmla="*/ 856745 h 1738203"/>
              <a:gd name="connsiteX1516" fmla="*/ 5604539 w 6634280"/>
              <a:gd name="connsiteY1516" fmla="*/ 862237 h 1738203"/>
              <a:gd name="connsiteX1517" fmla="*/ 5610031 w 6634280"/>
              <a:gd name="connsiteY1517" fmla="*/ 862237 h 1738203"/>
              <a:gd name="connsiteX1518" fmla="*/ 5615523 w 6634280"/>
              <a:gd name="connsiteY1518" fmla="*/ 867729 h 1738203"/>
              <a:gd name="connsiteX1519" fmla="*/ 5069073 w 6634280"/>
              <a:gd name="connsiteY1519" fmla="*/ 853999 h 1738203"/>
              <a:gd name="connsiteX1520" fmla="*/ 5069073 w 6634280"/>
              <a:gd name="connsiteY1520" fmla="*/ 859491 h 1738203"/>
              <a:gd name="connsiteX1521" fmla="*/ 5071819 w 6634280"/>
              <a:gd name="connsiteY1521" fmla="*/ 864983 h 1738203"/>
              <a:gd name="connsiteX1522" fmla="*/ 5077311 w 6634280"/>
              <a:gd name="connsiteY1522" fmla="*/ 867729 h 1738203"/>
              <a:gd name="connsiteX1523" fmla="*/ 5080057 w 6634280"/>
              <a:gd name="connsiteY1523" fmla="*/ 862237 h 1738203"/>
              <a:gd name="connsiteX1524" fmla="*/ 5080057 w 6634280"/>
              <a:gd name="connsiteY1524" fmla="*/ 853999 h 1738203"/>
              <a:gd name="connsiteX1525" fmla="*/ 895189 w 6634280"/>
              <a:gd name="connsiteY1525" fmla="*/ 851253 h 1738203"/>
              <a:gd name="connsiteX1526" fmla="*/ 895189 w 6634280"/>
              <a:gd name="connsiteY1526" fmla="*/ 859491 h 1738203"/>
              <a:gd name="connsiteX1527" fmla="*/ 895189 w 6634280"/>
              <a:gd name="connsiteY1527" fmla="*/ 862237 h 1738203"/>
              <a:gd name="connsiteX1528" fmla="*/ 895189 w 6634280"/>
              <a:gd name="connsiteY1528" fmla="*/ 864983 h 1738203"/>
              <a:gd name="connsiteX1529" fmla="*/ 900680 w 6634280"/>
              <a:gd name="connsiteY1529" fmla="*/ 859491 h 1738203"/>
              <a:gd name="connsiteX1530" fmla="*/ 911664 w 6634280"/>
              <a:gd name="connsiteY1530" fmla="*/ 859491 h 1738203"/>
              <a:gd name="connsiteX1531" fmla="*/ 911664 w 6634280"/>
              <a:gd name="connsiteY1531" fmla="*/ 856745 h 1738203"/>
              <a:gd name="connsiteX1532" fmla="*/ 908919 w 6634280"/>
              <a:gd name="connsiteY1532" fmla="*/ 856745 h 1738203"/>
              <a:gd name="connsiteX1533" fmla="*/ 908919 w 6634280"/>
              <a:gd name="connsiteY1533" fmla="*/ 853999 h 1738203"/>
              <a:gd name="connsiteX1534" fmla="*/ 908919 w 6634280"/>
              <a:gd name="connsiteY1534" fmla="*/ 851253 h 1738203"/>
              <a:gd name="connsiteX1535" fmla="*/ 719446 w 6634280"/>
              <a:gd name="connsiteY1535" fmla="*/ 851253 h 1738203"/>
              <a:gd name="connsiteX1536" fmla="*/ 722192 w 6634280"/>
              <a:gd name="connsiteY1536" fmla="*/ 853999 h 1738203"/>
              <a:gd name="connsiteX1537" fmla="*/ 722192 w 6634280"/>
              <a:gd name="connsiteY1537" fmla="*/ 856745 h 1738203"/>
              <a:gd name="connsiteX1538" fmla="*/ 724938 w 6634280"/>
              <a:gd name="connsiteY1538" fmla="*/ 856745 h 1738203"/>
              <a:gd name="connsiteX1539" fmla="*/ 724938 w 6634280"/>
              <a:gd name="connsiteY1539" fmla="*/ 851253 h 1738203"/>
              <a:gd name="connsiteX1540" fmla="*/ 722192 w 6634280"/>
              <a:gd name="connsiteY1540" fmla="*/ 851253 h 1738203"/>
              <a:gd name="connsiteX1541" fmla="*/ 5307973 w 6634280"/>
              <a:gd name="connsiteY1541" fmla="*/ 851253 h 1738203"/>
              <a:gd name="connsiteX1542" fmla="*/ 5307973 w 6634280"/>
              <a:gd name="connsiteY1542" fmla="*/ 856745 h 1738203"/>
              <a:gd name="connsiteX1543" fmla="*/ 5310719 w 6634280"/>
              <a:gd name="connsiteY1543" fmla="*/ 859491 h 1738203"/>
              <a:gd name="connsiteX1544" fmla="*/ 5316211 w 6634280"/>
              <a:gd name="connsiteY1544" fmla="*/ 859491 h 1738203"/>
              <a:gd name="connsiteX1545" fmla="*/ 5316211 w 6634280"/>
              <a:gd name="connsiteY1545" fmla="*/ 856745 h 1738203"/>
              <a:gd name="connsiteX1546" fmla="*/ 5316211 w 6634280"/>
              <a:gd name="connsiteY1546" fmla="*/ 853999 h 1738203"/>
              <a:gd name="connsiteX1547" fmla="*/ 5313465 w 6634280"/>
              <a:gd name="connsiteY1547" fmla="*/ 851253 h 1738203"/>
              <a:gd name="connsiteX1548" fmla="*/ 1449877 w 6634280"/>
              <a:gd name="connsiteY1548" fmla="*/ 848507 h 1738203"/>
              <a:gd name="connsiteX1549" fmla="*/ 1447130 w 6634280"/>
              <a:gd name="connsiteY1549" fmla="*/ 851253 h 1738203"/>
              <a:gd name="connsiteX1550" fmla="*/ 1447130 w 6634280"/>
              <a:gd name="connsiteY1550" fmla="*/ 856745 h 1738203"/>
              <a:gd name="connsiteX1551" fmla="*/ 1447130 w 6634280"/>
              <a:gd name="connsiteY1551" fmla="*/ 859491 h 1738203"/>
              <a:gd name="connsiteX1552" fmla="*/ 1452622 w 6634280"/>
              <a:gd name="connsiteY1552" fmla="*/ 864983 h 1738203"/>
              <a:gd name="connsiteX1553" fmla="*/ 1458113 w 6634280"/>
              <a:gd name="connsiteY1553" fmla="*/ 867729 h 1738203"/>
              <a:gd name="connsiteX1554" fmla="*/ 1458113 w 6634280"/>
              <a:gd name="connsiteY1554" fmla="*/ 870475 h 1738203"/>
              <a:gd name="connsiteX1555" fmla="*/ 1458113 w 6634280"/>
              <a:gd name="connsiteY1555" fmla="*/ 873221 h 1738203"/>
              <a:gd name="connsiteX1556" fmla="*/ 1471844 w 6634280"/>
              <a:gd name="connsiteY1556" fmla="*/ 873221 h 1738203"/>
              <a:gd name="connsiteX1557" fmla="*/ 1474589 w 6634280"/>
              <a:gd name="connsiteY1557" fmla="*/ 873221 h 1738203"/>
              <a:gd name="connsiteX1558" fmla="*/ 1480081 w 6634280"/>
              <a:gd name="connsiteY1558" fmla="*/ 870475 h 1738203"/>
              <a:gd name="connsiteX1559" fmla="*/ 1474589 w 6634280"/>
              <a:gd name="connsiteY1559" fmla="*/ 864983 h 1738203"/>
              <a:gd name="connsiteX1560" fmla="*/ 1474589 w 6634280"/>
              <a:gd name="connsiteY1560" fmla="*/ 856745 h 1738203"/>
              <a:gd name="connsiteX1561" fmla="*/ 1469098 w 6634280"/>
              <a:gd name="connsiteY1561" fmla="*/ 856745 h 1738203"/>
              <a:gd name="connsiteX1562" fmla="*/ 1466353 w 6634280"/>
              <a:gd name="connsiteY1562" fmla="*/ 853999 h 1738203"/>
              <a:gd name="connsiteX1563" fmla="*/ 1466353 w 6634280"/>
              <a:gd name="connsiteY1563" fmla="*/ 851253 h 1738203"/>
              <a:gd name="connsiteX1564" fmla="*/ 1455368 w 6634280"/>
              <a:gd name="connsiteY1564" fmla="*/ 848507 h 1738203"/>
              <a:gd name="connsiteX1565" fmla="*/ 1013265 w 6634280"/>
              <a:gd name="connsiteY1565" fmla="*/ 845761 h 1738203"/>
              <a:gd name="connsiteX1566" fmla="*/ 1013265 w 6634280"/>
              <a:gd name="connsiteY1566" fmla="*/ 851253 h 1738203"/>
              <a:gd name="connsiteX1567" fmla="*/ 1018758 w 6634280"/>
              <a:gd name="connsiteY1567" fmla="*/ 851253 h 1738203"/>
              <a:gd name="connsiteX1568" fmla="*/ 1018758 w 6634280"/>
              <a:gd name="connsiteY1568" fmla="*/ 845761 h 1738203"/>
              <a:gd name="connsiteX1569" fmla="*/ 1002281 w 6634280"/>
              <a:gd name="connsiteY1569" fmla="*/ 845761 h 1738203"/>
              <a:gd name="connsiteX1570" fmla="*/ 1002281 w 6634280"/>
              <a:gd name="connsiteY1570" fmla="*/ 851253 h 1738203"/>
              <a:gd name="connsiteX1571" fmla="*/ 1005028 w 6634280"/>
              <a:gd name="connsiteY1571" fmla="*/ 851253 h 1738203"/>
              <a:gd name="connsiteX1572" fmla="*/ 1005028 w 6634280"/>
              <a:gd name="connsiteY1572" fmla="*/ 845761 h 1738203"/>
              <a:gd name="connsiteX1573" fmla="*/ 969330 w 6634280"/>
              <a:gd name="connsiteY1573" fmla="*/ 845761 h 1738203"/>
              <a:gd name="connsiteX1574" fmla="*/ 969330 w 6634280"/>
              <a:gd name="connsiteY1574" fmla="*/ 848507 h 1738203"/>
              <a:gd name="connsiteX1575" fmla="*/ 974822 w 6634280"/>
              <a:gd name="connsiteY1575" fmla="*/ 851253 h 1738203"/>
              <a:gd name="connsiteX1576" fmla="*/ 977568 w 6634280"/>
              <a:gd name="connsiteY1576" fmla="*/ 848507 h 1738203"/>
              <a:gd name="connsiteX1577" fmla="*/ 977568 w 6634280"/>
              <a:gd name="connsiteY1577" fmla="*/ 845761 h 1738203"/>
              <a:gd name="connsiteX1578" fmla="*/ 972076 w 6634280"/>
              <a:gd name="connsiteY1578" fmla="*/ 845761 h 1738203"/>
              <a:gd name="connsiteX1579" fmla="*/ 939124 w 6634280"/>
              <a:gd name="connsiteY1579" fmla="*/ 845761 h 1738203"/>
              <a:gd name="connsiteX1580" fmla="*/ 930887 w 6634280"/>
              <a:gd name="connsiteY1580" fmla="*/ 848507 h 1738203"/>
              <a:gd name="connsiteX1581" fmla="*/ 928141 w 6634280"/>
              <a:gd name="connsiteY1581" fmla="*/ 851253 h 1738203"/>
              <a:gd name="connsiteX1582" fmla="*/ 928141 w 6634280"/>
              <a:gd name="connsiteY1582" fmla="*/ 856745 h 1738203"/>
              <a:gd name="connsiteX1583" fmla="*/ 930887 w 6634280"/>
              <a:gd name="connsiteY1583" fmla="*/ 853999 h 1738203"/>
              <a:gd name="connsiteX1584" fmla="*/ 933632 w 6634280"/>
              <a:gd name="connsiteY1584" fmla="*/ 851253 h 1738203"/>
              <a:gd name="connsiteX1585" fmla="*/ 936378 w 6634280"/>
              <a:gd name="connsiteY1585" fmla="*/ 851253 h 1738203"/>
              <a:gd name="connsiteX1586" fmla="*/ 936378 w 6634280"/>
              <a:gd name="connsiteY1586" fmla="*/ 856745 h 1738203"/>
              <a:gd name="connsiteX1587" fmla="*/ 939124 w 6634280"/>
              <a:gd name="connsiteY1587" fmla="*/ 856745 h 1738203"/>
              <a:gd name="connsiteX1588" fmla="*/ 1290611 w 6634280"/>
              <a:gd name="connsiteY1588" fmla="*/ 843015 h 1738203"/>
              <a:gd name="connsiteX1589" fmla="*/ 1290611 w 6634280"/>
              <a:gd name="connsiteY1589" fmla="*/ 845761 h 1738203"/>
              <a:gd name="connsiteX1590" fmla="*/ 1287865 w 6634280"/>
              <a:gd name="connsiteY1590" fmla="*/ 845761 h 1738203"/>
              <a:gd name="connsiteX1591" fmla="*/ 1287865 w 6634280"/>
              <a:gd name="connsiteY1591" fmla="*/ 848507 h 1738203"/>
              <a:gd name="connsiteX1592" fmla="*/ 1296101 w 6634280"/>
              <a:gd name="connsiteY1592" fmla="*/ 848507 h 1738203"/>
              <a:gd name="connsiteX1593" fmla="*/ 1296101 w 6634280"/>
              <a:gd name="connsiteY1593" fmla="*/ 843015 h 1738203"/>
              <a:gd name="connsiteX1594" fmla="*/ 1035233 w 6634280"/>
              <a:gd name="connsiteY1594" fmla="*/ 843015 h 1738203"/>
              <a:gd name="connsiteX1595" fmla="*/ 1040725 w 6634280"/>
              <a:gd name="connsiteY1595" fmla="*/ 845761 h 1738203"/>
              <a:gd name="connsiteX1596" fmla="*/ 1048964 w 6634280"/>
              <a:gd name="connsiteY1596" fmla="*/ 845761 h 1738203"/>
              <a:gd name="connsiteX1597" fmla="*/ 1054456 w 6634280"/>
              <a:gd name="connsiteY1597" fmla="*/ 843015 h 1738203"/>
              <a:gd name="connsiteX1598" fmla="*/ 1040725 w 6634280"/>
              <a:gd name="connsiteY1598" fmla="*/ 843015 h 1738203"/>
              <a:gd name="connsiteX1599" fmla="*/ 656289 w 6634280"/>
              <a:gd name="connsiteY1599" fmla="*/ 840269 h 1738203"/>
              <a:gd name="connsiteX1600" fmla="*/ 656289 w 6634280"/>
              <a:gd name="connsiteY1600" fmla="*/ 845761 h 1738203"/>
              <a:gd name="connsiteX1601" fmla="*/ 656289 w 6634280"/>
              <a:gd name="connsiteY1601" fmla="*/ 851253 h 1738203"/>
              <a:gd name="connsiteX1602" fmla="*/ 659035 w 6634280"/>
              <a:gd name="connsiteY1602" fmla="*/ 851253 h 1738203"/>
              <a:gd name="connsiteX1603" fmla="*/ 661780 w 6634280"/>
              <a:gd name="connsiteY1603" fmla="*/ 851253 h 1738203"/>
              <a:gd name="connsiteX1604" fmla="*/ 661780 w 6634280"/>
              <a:gd name="connsiteY1604" fmla="*/ 845761 h 1738203"/>
              <a:gd name="connsiteX1605" fmla="*/ 661780 w 6634280"/>
              <a:gd name="connsiteY1605" fmla="*/ 843015 h 1738203"/>
              <a:gd name="connsiteX1606" fmla="*/ 5091041 w 6634280"/>
              <a:gd name="connsiteY1606" fmla="*/ 837523 h 1738203"/>
              <a:gd name="connsiteX1607" fmla="*/ 5091041 w 6634280"/>
              <a:gd name="connsiteY1607" fmla="*/ 843015 h 1738203"/>
              <a:gd name="connsiteX1608" fmla="*/ 5093787 w 6634280"/>
              <a:gd name="connsiteY1608" fmla="*/ 845761 h 1738203"/>
              <a:gd name="connsiteX1609" fmla="*/ 5099279 w 6634280"/>
              <a:gd name="connsiteY1609" fmla="*/ 843015 h 1738203"/>
              <a:gd name="connsiteX1610" fmla="*/ 5099279 w 6634280"/>
              <a:gd name="connsiteY1610" fmla="*/ 840269 h 1738203"/>
              <a:gd name="connsiteX1611" fmla="*/ 5096533 w 6634280"/>
              <a:gd name="connsiteY1611" fmla="*/ 837523 h 1738203"/>
              <a:gd name="connsiteX1612" fmla="*/ 906173 w 6634280"/>
              <a:gd name="connsiteY1612" fmla="*/ 837523 h 1738203"/>
              <a:gd name="connsiteX1613" fmla="*/ 906173 w 6634280"/>
              <a:gd name="connsiteY1613" fmla="*/ 840269 h 1738203"/>
              <a:gd name="connsiteX1614" fmla="*/ 911664 w 6634280"/>
              <a:gd name="connsiteY1614" fmla="*/ 843015 h 1738203"/>
              <a:gd name="connsiteX1615" fmla="*/ 911664 w 6634280"/>
              <a:gd name="connsiteY1615" fmla="*/ 837523 h 1738203"/>
              <a:gd name="connsiteX1616" fmla="*/ 236154 w 6634280"/>
              <a:gd name="connsiteY1616" fmla="*/ 837523 h 1738203"/>
              <a:gd name="connsiteX1617" fmla="*/ 233408 w 6634280"/>
              <a:gd name="connsiteY1617" fmla="*/ 840269 h 1738203"/>
              <a:gd name="connsiteX1618" fmla="*/ 233408 w 6634280"/>
              <a:gd name="connsiteY1618" fmla="*/ 843015 h 1738203"/>
              <a:gd name="connsiteX1619" fmla="*/ 233408 w 6634280"/>
              <a:gd name="connsiteY1619" fmla="*/ 845761 h 1738203"/>
              <a:gd name="connsiteX1620" fmla="*/ 236154 w 6634280"/>
              <a:gd name="connsiteY1620" fmla="*/ 848507 h 1738203"/>
              <a:gd name="connsiteX1621" fmla="*/ 241646 w 6634280"/>
              <a:gd name="connsiteY1621" fmla="*/ 845761 h 1738203"/>
              <a:gd name="connsiteX1622" fmla="*/ 241646 w 6634280"/>
              <a:gd name="connsiteY1622" fmla="*/ 843015 h 1738203"/>
              <a:gd name="connsiteX1623" fmla="*/ 244392 w 6634280"/>
              <a:gd name="connsiteY1623" fmla="*/ 837523 h 1738203"/>
              <a:gd name="connsiteX1624" fmla="*/ 214186 w 6634280"/>
              <a:gd name="connsiteY1624" fmla="*/ 837523 h 1738203"/>
              <a:gd name="connsiteX1625" fmla="*/ 214186 w 6634280"/>
              <a:gd name="connsiteY1625" fmla="*/ 843015 h 1738203"/>
              <a:gd name="connsiteX1626" fmla="*/ 214186 w 6634280"/>
              <a:gd name="connsiteY1626" fmla="*/ 848507 h 1738203"/>
              <a:gd name="connsiteX1627" fmla="*/ 219678 w 6634280"/>
              <a:gd name="connsiteY1627" fmla="*/ 845761 h 1738203"/>
              <a:gd name="connsiteX1628" fmla="*/ 222424 w 6634280"/>
              <a:gd name="connsiteY1628" fmla="*/ 843015 h 1738203"/>
              <a:gd name="connsiteX1629" fmla="*/ 219678 w 6634280"/>
              <a:gd name="connsiteY1629" fmla="*/ 840269 h 1738203"/>
              <a:gd name="connsiteX1630" fmla="*/ 219678 w 6634280"/>
              <a:gd name="connsiteY1630" fmla="*/ 837523 h 1738203"/>
              <a:gd name="connsiteX1631" fmla="*/ 216932 w 6634280"/>
              <a:gd name="connsiteY1631" fmla="*/ 837523 h 1738203"/>
              <a:gd name="connsiteX1632" fmla="*/ 1518526 w 6634280"/>
              <a:gd name="connsiteY1632" fmla="*/ 834777 h 1738203"/>
              <a:gd name="connsiteX1633" fmla="*/ 1513033 w 6634280"/>
              <a:gd name="connsiteY1633" fmla="*/ 837523 h 1738203"/>
              <a:gd name="connsiteX1634" fmla="*/ 1507541 w 6634280"/>
              <a:gd name="connsiteY1634" fmla="*/ 840269 h 1738203"/>
              <a:gd name="connsiteX1635" fmla="*/ 1507541 w 6634280"/>
              <a:gd name="connsiteY1635" fmla="*/ 848507 h 1738203"/>
              <a:gd name="connsiteX1636" fmla="*/ 1504796 w 6634280"/>
              <a:gd name="connsiteY1636" fmla="*/ 856745 h 1738203"/>
              <a:gd name="connsiteX1637" fmla="*/ 1502050 w 6634280"/>
              <a:gd name="connsiteY1637" fmla="*/ 853999 h 1738203"/>
              <a:gd name="connsiteX1638" fmla="*/ 1496557 w 6634280"/>
              <a:gd name="connsiteY1638" fmla="*/ 856745 h 1738203"/>
              <a:gd name="connsiteX1639" fmla="*/ 1493811 w 6634280"/>
              <a:gd name="connsiteY1639" fmla="*/ 859491 h 1738203"/>
              <a:gd name="connsiteX1640" fmla="*/ 1491065 w 6634280"/>
              <a:gd name="connsiteY1640" fmla="*/ 864983 h 1738203"/>
              <a:gd name="connsiteX1641" fmla="*/ 1493811 w 6634280"/>
              <a:gd name="connsiteY1641" fmla="*/ 864983 h 1738203"/>
              <a:gd name="connsiteX1642" fmla="*/ 1496557 w 6634280"/>
              <a:gd name="connsiteY1642" fmla="*/ 864983 h 1738203"/>
              <a:gd name="connsiteX1643" fmla="*/ 1499304 w 6634280"/>
              <a:gd name="connsiteY1643" fmla="*/ 862237 h 1738203"/>
              <a:gd name="connsiteX1644" fmla="*/ 1504796 w 6634280"/>
              <a:gd name="connsiteY1644" fmla="*/ 862237 h 1738203"/>
              <a:gd name="connsiteX1645" fmla="*/ 1507541 w 6634280"/>
              <a:gd name="connsiteY1645" fmla="*/ 856745 h 1738203"/>
              <a:gd name="connsiteX1646" fmla="*/ 1515779 w 6634280"/>
              <a:gd name="connsiteY1646" fmla="*/ 856745 h 1738203"/>
              <a:gd name="connsiteX1647" fmla="*/ 1515779 w 6634280"/>
              <a:gd name="connsiteY1647" fmla="*/ 859491 h 1738203"/>
              <a:gd name="connsiteX1648" fmla="*/ 1518526 w 6634280"/>
              <a:gd name="connsiteY1648" fmla="*/ 862237 h 1738203"/>
              <a:gd name="connsiteX1649" fmla="*/ 1521272 w 6634280"/>
              <a:gd name="connsiteY1649" fmla="*/ 862237 h 1738203"/>
              <a:gd name="connsiteX1650" fmla="*/ 1521272 w 6634280"/>
              <a:gd name="connsiteY1650" fmla="*/ 864983 h 1738203"/>
              <a:gd name="connsiteX1651" fmla="*/ 1515779 w 6634280"/>
              <a:gd name="connsiteY1651" fmla="*/ 864983 h 1738203"/>
              <a:gd name="connsiteX1652" fmla="*/ 1513033 w 6634280"/>
              <a:gd name="connsiteY1652" fmla="*/ 864983 h 1738203"/>
              <a:gd name="connsiteX1653" fmla="*/ 1502050 w 6634280"/>
              <a:gd name="connsiteY1653" fmla="*/ 864983 h 1738203"/>
              <a:gd name="connsiteX1654" fmla="*/ 1499304 w 6634280"/>
              <a:gd name="connsiteY1654" fmla="*/ 873221 h 1738203"/>
              <a:gd name="connsiteX1655" fmla="*/ 1496557 w 6634280"/>
              <a:gd name="connsiteY1655" fmla="*/ 881459 h 1738203"/>
              <a:gd name="connsiteX1656" fmla="*/ 1502050 w 6634280"/>
              <a:gd name="connsiteY1656" fmla="*/ 884205 h 1738203"/>
              <a:gd name="connsiteX1657" fmla="*/ 1504796 w 6634280"/>
              <a:gd name="connsiteY1657" fmla="*/ 889697 h 1738203"/>
              <a:gd name="connsiteX1658" fmla="*/ 1507541 w 6634280"/>
              <a:gd name="connsiteY1658" fmla="*/ 889697 h 1738203"/>
              <a:gd name="connsiteX1659" fmla="*/ 1510287 w 6634280"/>
              <a:gd name="connsiteY1659" fmla="*/ 889697 h 1738203"/>
              <a:gd name="connsiteX1660" fmla="*/ 1515779 w 6634280"/>
              <a:gd name="connsiteY1660" fmla="*/ 889697 h 1738203"/>
              <a:gd name="connsiteX1661" fmla="*/ 1518526 w 6634280"/>
              <a:gd name="connsiteY1661" fmla="*/ 889697 h 1738203"/>
              <a:gd name="connsiteX1662" fmla="*/ 1521272 w 6634280"/>
              <a:gd name="connsiteY1662" fmla="*/ 884205 h 1738203"/>
              <a:gd name="connsiteX1663" fmla="*/ 1524017 w 6634280"/>
              <a:gd name="connsiteY1663" fmla="*/ 878713 h 1738203"/>
              <a:gd name="connsiteX1664" fmla="*/ 1526763 w 6634280"/>
              <a:gd name="connsiteY1664" fmla="*/ 873221 h 1738203"/>
              <a:gd name="connsiteX1665" fmla="*/ 1526763 w 6634280"/>
              <a:gd name="connsiteY1665" fmla="*/ 862237 h 1738203"/>
              <a:gd name="connsiteX1666" fmla="*/ 1532255 w 6634280"/>
              <a:gd name="connsiteY1666" fmla="*/ 862237 h 1738203"/>
              <a:gd name="connsiteX1667" fmla="*/ 1532255 w 6634280"/>
              <a:gd name="connsiteY1667" fmla="*/ 856745 h 1738203"/>
              <a:gd name="connsiteX1668" fmla="*/ 1535002 w 6634280"/>
              <a:gd name="connsiteY1668" fmla="*/ 853999 h 1738203"/>
              <a:gd name="connsiteX1669" fmla="*/ 1537748 w 6634280"/>
              <a:gd name="connsiteY1669" fmla="*/ 851253 h 1738203"/>
              <a:gd name="connsiteX1670" fmla="*/ 1535002 w 6634280"/>
              <a:gd name="connsiteY1670" fmla="*/ 845761 h 1738203"/>
              <a:gd name="connsiteX1671" fmla="*/ 1535002 w 6634280"/>
              <a:gd name="connsiteY1671" fmla="*/ 840269 h 1738203"/>
              <a:gd name="connsiteX1672" fmla="*/ 1016011 w 6634280"/>
              <a:gd name="connsiteY1672" fmla="*/ 832031 h 1738203"/>
              <a:gd name="connsiteX1673" fmla="*/ 1013265 w 6634280"/>
              <a:gd name="connsiteY1673" fmla="*/ 834777 h 1738203"/>
              <a:gd name="connsiteX1674" fmla="*/ 1010520 w 6634280"/>
              <a:gd name="connsiteY1674" fmla="*/ 834777 h 1738203"/>
              <a:gd name="connsiteX1675" fmla="*/ 1013265 w 6634280"/>
              <a:gd name="connsiteY1675" fmla="*/ 840269 h 1738203"/>
              <a:gd name="connsiteX1676" fmla="*/ 1016011 w 6634280"/>
              <a:gd name="connsiteY1676" fmla="*/ 840269 h 1738203"/>
              <a:gd name="connsiteX1677" fmla="*/ 1021503 w 6634280"/>
              <a:gd name="connsiteY1677" fmla="*/ 837523 h 1738203"/>
              <a:gd name="connsiteX1678" fmla="*/ 1024250 w 6634280"/>
              <a:gd name="connsiteY1678" fmla="*/ 832031 h 1738203"/>
              <a:gd name="connsiteX1679" fmla="*/ 1018758 w 6634280"/>
              <a:gd name="connsiteY1679" fmla="*/ 832031 h 1738203"/>
              <a:gd name="connsiteX1680" fmla="*/ 878712 w 6634280"/>
              <a:gd name="connsiteY1680" fmla="*/ 832031 h 1738203"/>
              <a:gd name="connsiteX1681" fmla="*/ 873221 w 6634280"/>
              <a:gd name="connsiteY1681" fmla="*/ 834777 h 1738203"/>
              <a:gd name="connsiteX1682" fmla="*/ 870475 w 6634280"/>
              <a:gd name="connsiteY1682" fmla="*/ 834777 h 1738203"/>
              <a:gd name="connsiteX1683" fmla="*/ 867729 w 6634280"/>
              <a:gd name="connsiteY1683" fmla="*/ 837523 h 1738203"/>
              <a:gd name="connsiteX1684" fmla="*/ 873221 w 6634280"/>
              <a:gd name="connsiteY1684" fmla="*/ 837523 h 1738203"/>
              <a:gd name="connsiteX1685" fmla="*/ 878712 w 6634280"/>
              <a:gd name="connsiteY1685" fmla="*/ 840269 h 1738203"/>
              <a:gd name="connsiteX1686" fmla="*/ 1488320 w 6634280"/>
              <a:gd name="connsiteY1686" fmla="*/ 826539 h 1738203"/>
              <a:gd name="connsiteX1687" fmla="*/ 1477335 w 6634280"/>
              <a:gd name="connsiteY1687" fmla="*/ 829285 h 1738203"/>
              <a:gd name="connsiteX1688" fmla="*/ 1477335 w 6634280"/>
              <a:gd name="connsiteY1688" fmla="*/ 832031 h 1738203"/>
              <a:gd name="connsiteX1689" fmla="*/ 1477335 w 6634280"/>
              <a:gd name="connsiteY1689" fmla="*/ 834777 h 1738203"/>
              <a:gd name="connsiteX1690" fmla="*/ 1474589 w 6634280"/>
              <a:gd name="connsiteY1690" fmla="*/ 840269 h 1738203"/>
              <a:gd name="connsiteX1691" fmla="*/ 1482829 w 6634280"/>
              <a:gd name="connsiteY1691" fmla="*/ 843015 h 1738203"/>
              <a:gd name="connsiteX1692" fmla="*/ 1493811 w 6634280"/>
              <a:gd name="connsiteY1692" fmla="*/ 840269 h 1738203"/>
              <a:gd name="connsiteX1693" fmla="*/ 1493811 w 6634280"/>
              <a:gd name="connsiteY1693" fmla="*/ 829285 h 1738203"/>
              <a:gd name="connsiteX1694" fmla="*/ 1496557 w 6634280"/>
              <a:gd name="connsiteY1694" fmla="*/ 829285 h 1738203"/>
              <a:gd name="connsiteX1695" fmla="*/ 1499304 w 6634280"/>
              <a:gd name="connsiteY1695" fmla="*/ 826539 h 1738203"/>
              <a:gd name="connsiteX1696" fmla="*/ 5884628 w 6634280"/>
              <a:gd name="connsiteY1696" fmla="*/ 826539 h 1738203"/>
              <a:gd name="connsiteX1697" fmla="*/ 5884628 w 6634280"/>
              <a:gd name="connsiteY1697" fmla="*/ 829285 h 1738203"/>
              <a:gd name="connsiteX1698" fmla="*/ 5887374 w 6634280"/>
              <a:gd name="connsiteY1698" fmla="*/ 832031 h 1738203"/>
              <a:gd name="connsiteX1699" fmla="*/ 5892866 w 6634280"/>
              <a:gd name="connsiteY1699" fmla="*/ 832031 h 1738203"/>
              <a:gd name="connsiteX1700" fmla="*/ 5892866 w 6634280"/>
              <a:gd name="connsiteY1700" fmla="*/ 829285 h 1738203"/>
              <a:gd name="connsiteX1701" fmla="*/ 5887374 w 6634280"/>
              <a:gd name="connsiteY1701" fmla="*/ 826539 h 1738203"/>
              <a:gd name="connsiteX1702" fmla="*/ 5250308 w 6634280"/>
              <a:gd name="connsiteY1702" fmla="*/ 826539 h 1738203"/>
              <a:gd name="connsiteX1703" fmla="*/ 5250308 w 6634280"/>
              <a:gd name="connsiteY1703" fmla="*/ 834777 h 1738203"/>
              <a:gd name="connsiteX1704" fmla="*/ 5255799 w 6634280"/>
              <a:gd name="connsiteY1704" fmla="*/ 834777 h 1738203"/>
              <a:gd name="connsiteX1705" fmla="*/ 5255799 w 6634280"/>
              <a:gd name="connsiteY1705" fmla="*/ 829285 h 1738203"/>
              <a:gd name="connsiteX1706" fmla="*/ 1005028 w 6634280"/>
              <a:gd name="connsiteY1706" fmla="*/ 823793 h 1738203"/>
              <a:gd name="connsiteX1707" fmla="*/ 999536 w 6634280"/>
              <a:gd name="connsiteY1707" fmla="*/ 826539 h 1738203"/>
              <a:gd name="connsiteX1708" fmla="*/ 999536 w 6634280"/>
              <a:gd name="connsiteY1708" fmla="*/ 832031 h 1738203"/>
              <a:gd name="connsiteX1709" fmla="*/ 1005028 w 6634280"/>
              <a:gd name="connsiteY1709" fmla="*/ 832031 h 1738203"/>
              <a:gd name="connsiteX1710" fmla="*/ 686494 w 6634280"/>
              <a:gd name="connsiteY1710" fmla="*/ 823793 h 1738203"/>
              <a:gd name="connsiteX1711" fmla="*/ 686494 w 6634280"/>
              <a:gd name="connsiteY1711" fmla="*/ 832031 h 1738203"/>
              <a:gd name="connsiteX1712" fmla="*/ 686494 w 6634280"/>
              <a:gd name="connsiteY1712" fmla="*/ 843015 h 1738203"/>
              <a:gd name="connsiteX1713" fmla="*/ 689240 w 6634280"/>
              <a:gd name="connsiteY1713" fmla="*/ 851253 h 1738203"/>
              <a:gd name="connsiteX1714" fmla="*/ 689240 w 6634280"/>
              <a:gd name="connsiteY1714" fmla="*/ 853999 h 1738203"/>
              <a:gd name="connsiteX1715" fmla="*/ 691986 w 6634280"/>
              <a:gd name="connsiteY1715" fmla="*/ 853999 h 1738203"/>
              <a:gd name="connsiteX1716" fmla="*/ 694732 w 6634280"/>
              <a:gd name="connsiteY1716" fmla="*/ 848507 h 1738203"/>
              <a:gd name="connsiteX1717" fmla="*/ 694732 w 6634280"/>
              <a:gd name="connsiteY1717" fmla="*/ 837523 h 1738203"/>
              <a:gd name="connsiteX1718" fmla="*/ 691986 w 6634280"/>
              <a:gd name="connsiteY1718" fmla="*/ 829285 h 1738203"/>
              <a:gd name="connsiteX1719" fmla="*/ 977568 w 6634280"/>
              <a:gd name="connsiteY1719" fmla="*/ 821047 h 1738203"/>
              <a:gd name="connsiteX1720" fmla="*/ 977568 w 6634280"/>
              <a:gd name="connsiteY1720" fmla="*/ 823793 h 1738203"/>
              <a:gd name="connsiteX1721" fmla="*/ 983059 w 6634280"/>
              <a:gd name="connsiteY1721" fmla="*/ 823793 h 1738203"/>
              <a:gd name="connsiteX1722" fmla="*/ 983059 w 6634280"/>
              <a:gd name="connsiteY1722" fmla="*/ 826539 h 1738203"/>
              <a:gd name="connsiteX1723" fmla="*/ 988551 w 6634280"/>
              <a:gd name="connsiteY1723" fmla="*/ 829285 h 1738203"/>
              <a:gd name="connsiteX1724" fmla="*/ 991298 w 6634280"/>
              <a:gd name="connsiteY1724" fmla="*/ 823793 h 1738203"/>
              <a:gd name="connsiteX1725" fmla="*/ 988551 w 6634280"/>
              <a:gd name="connsiteY1725" fmla="*/ 821047 h 1738203"/>
              <a:gd name="connsiteX1726" fmla="*/ 985806 w 6634280"/>
              <a:gd name="connsiteY1726" fmla="*/ 821047 h 1738203"/>
              <a:gd name="connsiteX1727" fmla="*/ 983059 w 6634280"/>
              <a:gd name="connsiteY1727" fmla="*/ 821047 h 1738203"/>
              <a:gd name="connsiteX1728" fmla="*/ 1378481 w 6634280"/>
              <a:gd name="connsiteY1728" fmla="*/ 818301 h 1738203"/>
              <a:gd name="connsiteX1729" fmla="*/ 1378481 w 6634280"/>
              <a:gd name="connsiteY1729" fmla="*/ 821047 h 1738203"/>
              <a:gd name="connsiteX1730" fmla="*/ 1378481 w 6634280"/>
              <a:gd name="connsiteY1730" fmla="*/ 823793 h 1738203"/>
              <a:gd name="connsiteX1731" fmla="*/ 1378481 w 6634280"/>
              <a:gd name="connsiteY1731" fmla="*/ 826539 h 1738203"/>
              <a:gd name="connsiteX1732" fmla="*/ 1381227 w 6634280"/>
              <a:gd name="connsiteY1732" fmla="*/ 826539 h 1738203"/>
              <a:gd name="connsiteX1733" fmla="*/ 1381227 w 6634280"/>
              <a:gd name="connsiteY1733" fmla="*/ 823793 h 1738203"/>
              <a:gd name="connsiteX1734" fmla="*/ 1383972 w 6634280"/>
              <a:gd name="connsiteY1734" fmla="*/ 823793 h 1738203"/>
              <a:gd name="connsiteX1735" fmla="*/ 1383972 w 6634280"/>
              <a:gd name="connsiteY1735" fmla="*/ 818301 h 1738203"/>
              <a:gd name="connsiteX1736" fmla="*/ 1381227 w 6634280"/>
              <a:gd name="connsiteY1736" fmla="*/ 818301 h 1738203"/>
              <a:gd name="connsiteX1737" fmla="*/ 5077311 w 6634280"/>
              <a:gd name="connsiteY1737" fmla="*/ 815555 h 1738203"/>
              <a:gd name="connsiteX1738" fmla="*/ 5080057 w 6634280"/>
              <a:gd name="connsiteY1738" fmla="*/ 818301 h 1738203"/>
              <a:gd name="connsiteX1739" fmla="*/ 5082803 w 6634280"/>
              <a:gd name="connsiteY1739" fmla="*/ 821047 h 1738203"/>
              <a:gd name="connsiteX1740" fmla="*/ 5082803 w 6634280"/>
              <a:gd name="connsiteY1740" fmla="*/ 818301 h 1738203"/>
              <a:gd name="connsiteX1741" fmla="*/ 5085549 w 6634280"/>
              <a:gd name="connsiteY1741" fmla="*/ 815555 h 1738203"/>
              <a:gd name="connsiteX1742" fmla="*/ 5426050 w 6634280"/>
              <a:gd name="connsiteY1742" fmla="*/ 812809 h 1738203"/>
              <a:gd name="connsiteX1743" fmla="*/ 5426050 w 6634280"/>
              <a:gd name="connsiteY1743" fmla="*/ 818301 h 1738203"/>
              <a:gd name="connsiteX1744" fmla="*/ 5428796 w 6634280"/>
              <a:gd name="connsiteY1744" fmla="*/ 821047 h 1738203"/>
              <a:gd name="connsiteX1745" fmla="*/ 5431542 w 6634280"/>
              <a:gd name="connsiteY1745" fmla="*/ 818301 h 1738203"/>
              <a:gd name="connsiteX1746" fmla="*/ 5431542 w 6634280"/>
              <a:gd name="connsiteY1746" fmla="*/ 815555 h 1738203"/>
              <a:gd name="connsiteX1747" fmla="*/ 5428796 w 6634280"/>
              <a:gd name="connsiteY1747" fmla="*/ 812809 h 1738203"/>
              <a:gd name="connsiteX1748" fmla="*/ 5170674 w 6634280"/>
              <a:gd name="connsiteY1748" fmla="*/ 812809 h 1738203"/>
              <a:gd name="connsiteX1749" fmla="*/ 5176166 w 6634280"/>
              <a:gd name="connsiteY1749" fmla="*/ 812809 h 1738203"/>
              <a:gd name="connsiteX1750" fmla="*/ 5178912 w 6634280"/>
              <a:gd name="connsiteY1750" fmla="*/ 821047 h 1738203"/>
              <a:gd name="connsiteX1751" fmla="*/ 5176166 w 6634280"/>
              <a:gd name="connsiteY1751" fmla="*/ 818301 h 1738203"/>
              <a:gd name="connsiteX1752" fmla="*/ 5176166 w 6634280"/>
              <a:gd name="connsiteY1752" fmla="*/ 815555 h 1738203"/>
              <a:gd name="connsiteX1753" fmla="*/ 5170674 w 6634280"/>
              <a:gd name="connsiteY1753" fmla="*/ 818301 h 1738203"/>
              <a:gd name="connsiteX1754" fmla="*/ 5167928 w 6634280"/>
              <a:gd name="connsiteY1754" fmla="*/ 815555 h 1738203"/>
              <a:gd name="connsiteX1755" fmla="*/ 930887 w 6634280"/>
              <a:gd name="connsiteY1755" fmla="*/ 810063 h 1738203"/>
              <a:gd name="connsiteX1756" fmla="*/ 928141 w 6634280"/>
              <a:gd name="connsiteY1756" fmla="*/ 812809 h 1738203"/>
              <a:gd name="connsiteX1757" fmla="*/ 930887 w 6634280"/>
              <a:gd name="connsiteY1757" fmla="*/ 818301 h 1738203"/>
              <a:gd name="connsiteX1758" fmla="*/ 936378 w 6634280"/>
              <a:gd name="connsiteY1758" fmla="*/ 821047 h 1738203"/>
              <a:gd name="connsiteX1759" fmla="*/ 939124 w 6634280"/>
              <a:gd name="connsiteY1759" fmla="*/ 823793 h 1738203"/>
              <a:gd name="connsiteX1760" fmla="*/ 936378 w 6634280"/>
              <a:gd name="connsiteY1760" fmla="*/ 815555 h 1738203"/>
              <a:gd name="connsiteX1761" fmla="*/ 1551477 w 6634280"/>
              <a:gd name="connsiteY1761" fmla="*/ 807317 h 1738203"/>
              <a:gd name="connsiteX1762" fmla="*/ 1551477 w 6634280"/>
              <a:gd name="connsiteY1762" fmla="*/ 812809 h 1738203"/>
              <a:gd name="connsiteX1763" fmla="*/ 1556969 w 6634280"/>
              <a:gd name="connsiteY1763" fmla="*/ 812809 h 1738203"/>
              <a:gd name="connsiteX1764" fmla="*/ 1556969 w 6634280"/>
              <a:gd name="connsiteY1764" fmla="*/ 807317 h 1738203"/>
              <a:gd name="connsiteX1765" fmla="*/ 1554223 w 6634280"/>
              <a:gd name="connsiteY1765" fmla="*/ 807317 h 1738203"/>
              <a:gd name="connsiteX1766" fmla="*/ 5796757 w 6634280"/>
              <a:gd name="connsiteY1766" fmla="*/ 807317 h 1738203"/>
              <a:gd name="connsiteX1767" fmla="*/ 5796757 w 6634280"/>
              <a:gd name="connsiteY1767" fmla="*/ 810063 h 1738203"/>
              <a:gd name="connsiteX1768" fmla="*/ 5799503 w 6634280"/>
              <a:gd name="connsiteY1768" fmla="*/ 812809 h 1738203"/>
              <a:gd name="connsiteX1769" fmla="*/ 5802249 w 6634280"/>
              <a:gd name="connsiteY1769" fmla="*/ 812809 h 1738203"/>
              <a:gd name="connsiteX1770" fmla="*/ 5802249 w 6634280"/>
              <a:gd name="connsiteY1770" fmla="*/ 807317 h 1738203"/>
              <a:gd name="connsiteX1771" fmla="*/ 991298 w 6634280"/>
              <a:gd name="connsiteY1771" fmla="*/ 804571 h 1738203"/>
              <a:gd name="connsiteX1772" fmla="*/ 988551 w 6634280"/>
              <a:gd name="connsiteY1772" fmla="*/ 807317 h 1738203"/>
              <a:gd name="connsiteX1773" fmla="*/ 988551 w 6634280"/>
              <a:gd name="connsiteY1773" fmla="*/ 812809 h 1738203"/>
              <a:gd name="connsiteX1774" fmla="*/ 994043 w 6634280"/>
              <a:gd name="connsiteY1774" fmla="*/ 812809 h 1738203"/>
              <a:gd name="connsiteX1775" fmla="*/ 994043 w 6634280"/>
              <a:gd name="connsiteY1775" fmla="*/ 810063 h 1738203"/>
              <a:gd name="connsiteX1776" fmla="*/ 994043 w 6634280"/>
              <a:gd name="connsiteY1776" fmla="*/ 807317 h 1738203"/>
              <a:gd name="connsiteX1777" fmla="*/ 996790 w 6634280"/>
              <a:gd name="connsiteY1777" fmla="*/ 804571 h 1738203"/>
              <a:gd name="connsiteX1778" fmla="*/ 5758313 w 6634280"/>
              <a:gd name="connsiteY1778" fmla="*/ 804571 h 1738203"/>
              <a:gd name="connsiteX1779" fmla="*/ 5755567 w 6634280"/>
              <a:gd name="connsiteY1779" fmla="*/ 807317 h 1738203"/>
              <a:gd name="connsiteX1780" fmla="*/ 5755567 w 6634280"/>
              <a:gd name="connsiteY1780" fmla="*/ 810063 h 1738203"/>
              <a:gd name="connsiteX1781" fmla="*/ 5761059 w 6634280"/>
              <a:gd name="connsiteY1781" fmla="*/ 810063 h 1738203"/>
              <a:gd name="connsiteX1782" fmla="*/ 5763805 w 6634280"/>
              <a:gd name="connsiteY1782" fmla="*/ 812809 h 1738203"/>
              <a:gd name="connsiteX1783" fmla="*/ 5766551 w 6634280"/>
              <a:gd name="connsiteY1783" fmla="*/ 815555 h 1738203"/>
              <a:gd name="connsiteX1784" fmla="*/ 5769297 w 6634280"/>
              <a:gd name="connsiteY1784" fmla="*/ 812809 h 1738203"/>
              <a:gd name="connsiteX1785" fmla="*/ 5766551 w 6634280"/>
              <a:gd name="connsiteY1785" fmla="*/ 812809 h 1738203"/>
              <a:gd name="connsiteX1786" fmla="*/ 5766551 w 6634280"/>
              <a:gd name="connsiteY1786" fmla="*/ 807317 h 1738203"/>
              <a:gd name="connsiteX1787" fmla="*/ 5761059 w 6634280"/>
              <a:gd name="connsiteY1787" fmla="*/ 807317 h 1738203"/>
              <a:gd name="connsiteX1788" fmla="*/ 1005028 w 6634280"/>
              <a:gd name="connsiteY1788" fmla="*/ 801825 h 1738203"/>
              <a:gd name="connsiteX1789" fmla="*/ 1002281 w 6634280"/>
              <a:gd name="connsiteY1789" fmla="*/ 804571 h 1738203"/>
              <a:gd name="connsiteX1790" fmla="*/ 1002281 w 6634280"/>
              <a:gd name="connsiteY1790" fmla="*/ 807317 h 1738203"/>
              <a:gd name="connsiteX1791" fmla="*/ 1005028 w 6634280"/>
              <a:gd name="connsiteY1791" fmla="*/ 807317 h 1738203"/>
              <a:gd name="connsiteX1792" fmla="*/ 1005028 w 6634280"/>
              <a:gd name="connsiteY1792" fmla="*/ 810063 h 1738203"/>
              <a:gd name="connsiteX1793" fmla="*/ 1007773 w 6634280"/>
              <a:gd name="connsiteY1793" fmla="*/ 810063 h 1738203"/>
              <a:gd name="connsiteX1794" fmla="*/ 1007773 w 6634280"/>
              <a:gd name="connsiteY1794" fmla="*/ 807317 h 1738203"/>
              <a:gd name="connsiteX1795" fmla="*/ 1010520 w 6634280"/>
              <a:gd name="connsiteY1795" fmla="*/ 807317 h 1738203"/>
              <a:gd name="connsiteX1796" fmla="*/ 1007773 w 6634280"/>
              <a:gd name="connsiteY1796" fmla="*/ 804571 h 1738203"/>
              <a:gd name="connsiteX1797" fmla="*/ 5950532 w 6634280"/>
              <a:gd name="connsiteY1797" fmla="*/ 801825 h 1738203"/>
              <a:gd name="connsiteX1798" fmla="*/ 5950532 w 6634280"/>
              <a:gd name="connsiteY1798" fmla="*/ 804571 h 1738203"/>
              <a:gd name="connsiteX1799" fmla="*/ 5956024 w 6634280"/>
              <a:gd name="connsiteY1799" fmla="*/ 804571 h 1738203"/>
              <a:gd name="connsiteX1800" fmla="*/ 5956024 w 6634280"/>
              <a:gd name="connsiteY1800" fmla="*/ 801825 h 1738203"/>
              <a:gd name="connsiteX1801" fmla="*/ 5423304 w 6634280"/>
              <a:gd name="connsiteY1801" fmla="*/ 801825 h 1738203"/>
              <a:gd name="connsiteX1802" fmla="*/ 5423304 w 6634280"/>
              <a:gd name="connsiteY1802" fmla="*/ 807317 h 1738203"/>
              <a:gd name="connsiteX1803" fmla="*/ 5423304 w 6634280"/>
              <a:gd name="connsiteY1803" fmla="*/ 810063 h 1738203"/>
              <a:gd name="connsiteX1804" fmla="*/ 5428796 w 6634280"/>
              <a:gd name="connsiteY1804" fmla="*/ 807317 h 1738203"/>
              <a:gd name="connsiteX1805" fmla="*/ 5431542 w 6634280"/>
              <a:gd name="connsiteY1805" fmla="*/ 801825 h 1738203"/>
              <a:gd name="connsiteX1806" fmla="*/ 659035 w 6634280"/>
              <a:gd name="connsiteY1806" fmla="*/ 799079 h 1738203"/>
              <a:gd name="connsiteX1807" fmla="*/ 653542 w 6634280"/>
              <a:gd name="connsiteY1807" fmla="*/ 810063 h 1738203"/>
              <a:gd name="connsiteX1808" fmla="*/ 650797 w 6634280"/>
              <a:gd name="connsiteY1808" fmla="*/ 815555 h 1738203"/>
              <a:gd name="connsiteX1809" fmla="*/ 653542 w 6634280"/>
              <a:gd name="connsiteY1809" fmla="*/ 821047 h 1738203"/>
              <a:gd name="connsiteX1810" fmla="*/ 656289 w 6634280"/>
              <a:gd name="connsiteY1810" fmla="*/ 821047 h 1738203"/>
              <a:gd name="connsiteX1811" fmla="*/ 661780 w 6634280"/>
              <a:gd name="connsiteY1811" fmla="*/ 821047 h 1738203"/>
              <a:gd name="connsiteX1812" fmla="*/ 664526 w 6634280"/>
              <a:gd name="connsiteY1812" fmla="*/ 818301 h 1738203"/>
              <a:gd name="connsiteX1813" fmla="*/ 664526 w 6634280"/>
              <a:gd name="connsiteY1813" fmla="*/ 810063 h 1738203"/>
              <a:gd name="connsiteX1814" fmla="*/ 5395844 w 6634280"/>
              <a:gd name="connsiteY1814" fmla="*/ 799079 h 1738203"/>
              <a:gd name="connsiteX1815" fmla="*/ 5395844 w 6634280"/>
              <a:gd name="connsiteY1815" fmla="*/ 804571 h 1738203"/>
              <a:gd name="connsiteX1816" fmla="*/ 5393098 w 6634280"/>
              <a:gd name="connsiteY1816" fmla="*/ 807317 h 1738203"/>
              <a:gd name="connsiteX1817" fmla="*/ 5393098 w 6634280"/>
              <a:gd name="connsiteY1817" fmla="*/ 812809 h 1738203"/>
              <a:gd name="connsiteX1818" fmla="*/ 5393098 w 6634280"/>
              <a:gd name="connsiteY1818" fmla="*/ 815555 h 1738203"/>
              <a:gd name="connsiteX1819" fmla="*/ 5406828 w 6634280"/>
              <a:gd name="connsiteY1819" fmla="*/ 821047 h 1738203"/>
              <a:gd name="connsiteX1820" fmla="*/ 5412320 w 6634280"/>
              <a:gd name="connsiteY1820" fmla="*/ 821047 h 1738203"/>
              <a:gd name="connsiteX1821" fmla="*/ 5420558 w 6634280"/>
              <a:gd name="connsiteY1821" fmla="*/ 818301 h 1738203"/>
              <a:gd name="connsiteX1822" fmla="*/ 5417812 w 6634280"/>
              <a:gd name="connsiteY1822" fmla="*/ 810063 h 1738203"/>
              <a:gd name="connsiteX1823" fmla="*/ 5415066 w 6634280"/>
              <a:gd name="connsiteY1823" fmla="*/ 801825 h 1738203"/>
              <a:gd name="connsiteX1824" fmla="*/ 5406828 w 6634280"/>
              <a:gd name="connsiteY1824" fmla="*/ 799079 h 1738203"/>
              <a:gd name="connsiteX1825" fmla="*/ 5357401 w 6634280"/>
              <a:gd name="connsiteY1825" fmla="*/ 799079 h 1738203"/>
              <a:gd name="connsiteX1826" fmla="*/ 5357401 w 6634280"/>
              <a:gd name="connsiteY1826" fmla="*/ 804571 h 1738203"/>
              <a:gd name="connsiteX1827" fmla="*/ 5362893 w 6634280"/>
              <a:gd name="connsiteY1827" fmla="*/ 804571 h 1738203"/>
              <a:gd name="connsiteX1828" fmla="*/ 5362893 w 6634280"/>
              <a:gd name="connsiteY1828" fmla="*/ 799079 h 1738203"/>
              <a:gd name="connsiteX1829" fmla="*/ 1518526 w 6634280"/>
              <a:gd name="connsiteY1829" fmla="*/ 793587 h 1738203"/>
              <a:gd name="connsiteX1830" fmla="*/ 1513033 w 6634280"/>
              <a:gd name="connsiteY1830" fmla="*/ 799079 h 1738203"/>
              <a:gd name="connsiteX1831" fmla="*/ 1510287 w 6634280"/>
              <a:gd name="connsiteY1831" fmla="*/ 804571 h 1738203"/>
              <a:gd name="connsiteX1832" fmla="*/ 1510287 w 6634280"/>
              <a:gd name="connsiteY1832" fmla="*/ 812809 h 1738203"/>
              <a:gd name="connsiteX1833" fmla="*/ 1513033 w 6634280"/>
              <a:gd name="connsiteY1833" fmla="*/ 821047 h 1738203"/>
              <a:gd name="connsiteX1834" fmla="*/ 1526763 w 6634280"/>
              <a:gd name="connsiteY1834" fmla="*/ 821047 h 1738203"/>
              <a:gd name="connsiteX1835" fmla="*/ 1529509 w 6634280"/>
              <a:gd name="connsiteY1835" fmla="*/ 815555 h 1738203"/>
              <a:gd name="connsiteX1836" fmla="*/ 1532255 w 6634280"/>
              <a:gd name="connsiteY1836" fmla="*/ 810063 h 1738203"/>
              <a:gd name="connsiteX1837" fmla="*/ 1526763 w 6634280"/>
              <a:gd name="connsiteY1837" fmla="*/ 799079 h 1738203"/>
              <a:gd name="connsiteX1838" fmla="*/ 1524017 w 6634280"/>
              <a:gd name="connsiteY1838" fmla="*/ 799079 h 1738203"/>
              <a:gd name="connsiteX1839" fmla="*/ 1521272 w 6634280"/>
              <a:gd name="connsiteY1839" fmla="*/ 796333 h 1738203"/>
              <a:gd name="connsiteX1840" fmla="*/ 1521272 w 6634280"/>
              <a:gd name="connsiteY1840" fmla="*/ 793587 h 1738203"/>
              <a:gd name="connsiteX1841" fmla="*/ 689240 w 6634280"/>
              <a:gd name="connsiteY1841" fmla="*/ 793587 h 1738203"/>
              <a:gd name="connsiteX1842" fmla="*/ 686494 w 6634280"/>
              <a:gd name="connsiteY1842" fmla="*/ 796333 h 1738203"/>
              <a:gd name="connsiteX1843" fmla="*/ 681002 w 6634280"/>
              <a:gd name="connsiteY1843" fmla="*/ 799079 h 1738203"/>
              <a:gd name="connsiteX1844" fmla="*/ 672764 w 6634280"/>
              <a:gd name="connsiteY1844" fmla="*/ 801825 h 1738203"/>
              <a:gd name="connsiteX1845" fmla="*/ 670018 w 6634280"/>
              <a:gd name="connsiteY1845" fmla="*/ 801825 h 1738203"/>
              <a:gd name="connsiteX1846" fmla="*/ 667272 w 6634280"/>
              <a:gd name="connsiteY1846" fmla="*/ 807317 h 1738203"/>
              <a:gd name="connsiteX1847" fmla="*/ 667272 w 6634280"/>
              <a:gd name="connsiteY1847" fmla="*/ 810063 h 1738203"/>
              <a:gd name="connsiteX1848" fmla="*/ 667272 w 6634280"/>
              <a:gd name="connsiteY1848" fmla="*/ 818301 h 1738203"/>
              <a:gd name="connsiteX1849" fmla="*/ 686494 w 6634280"/>
              <a:gd name="connsiteY1849" fmla="*/ 807317 h 1738203"/>
              <a:gd name="connsiteX1850" fmla="*/ 691986 w 6634280"/>
              <a:gd name="connsiteY1850" fmla="*/ 801825 h 1738203"/>
              <a:gd name="connsiteX1851" fmla="*/ 691986 w 6634280"/>
              <a:gd name="connsiteY1851" fmla="*/ 796333 h 1738203"/>
              <a:gd name="connsiteX1852" fmla="*/ 5890120 w 6634280"/>
              <a:gd name="connsiteY1852" fmla="*/ 793587 h 1738203"/>
              <a:gd name="connsiteX1853" fmla="*/ 5887374 w 6634280"/>
              <a:gd name="connsiteY1853" fmla="*/ 799079 h 1738203"/>
              <a:gd name="connsiteX1854" fmla="*/ 5892866 w 6634280"/>
              <a:gd name="connsiteY1854" fmla="*/ 799079 h 1738203"/>
              <a:gd name="connsiteX1855" fmla="*/ 5892866 w 6634280"/>
              <a:gd name="connsiteY1855" fmla="*/ 793587 h 1738203"/>
              <a:gd name="connsiteX1856" fmla="*/ 5085549 w 6634280"/>
              <a:gd name="connsiteY1856" fmla="*/ 793587 h 1738203"/>
              <a:gd name="connsiteX1857" fmla="*/ 5085549 w 6634280"/>
              <a:gd name="connsiteY1857" fmla="*/ 799079 h 1738203"/>
              <a:gd name="connsiteX1858" fmla="*/ 5091041 w 6634280"/>
              <a:gd name="connsiteY1858" fmla="*/ 799079 h 1738203"/>
              <a:gd name="connsiteX1859" fmla="*/ 5091041 w 6634280"/>
              <a:gd name="connsiteY1859" fmla="*/ 796333 h 1738203"/>
              <a:gd name="connsiteX1860" fmla="*/ 5088295 w 6634280"/>
              <a:gd name="connsiteY1860" fmla="*/ 793587 h 1738203"/>
              <a:gd name="connsiteX1861" fmla="*/ 1032487 w 6634280"/>
              <a:gd name="connsiteY1861" fmla="*/ 790841 h 1738203"/>
              <a:gd name="connsiteX1862" fmla="*/ 1032487 w 6634280"/>
              <a:gd name="connsiteY1862" fmla="*/ 793587 h 1738203"/>
              <a:gd name="connsiteX1863" fmla="*/ 1037980 w 6634280"/>
              <a:gd name="connsiteY1863" fmla="*/ 796333 h 1738203"/>
              <a:gd name="connsiteX1864" fmla="*/ 1040725 w 6634280"/>
              <a:gd name="connsiteY1864" fmla="*/ 793587 h 1738203"/>
              <a:gd name="connsiteX1865" fmla="*/ 1040725 w 6634280"/>
              <a:gd name="connsiteY1865" fmla="*/ 790841 h 1738203"/>
              <a:gd name="connsiteX1866" fmla="*/ 1035233 w 6634280"/>
              <a:gd name="connsiteY1866" fmla="*/ 790841 h 1738203"/>
              <a:gd name="connsiteX1867" fmla="*/ 908919 w 6634280"/>
              <a:gd name="connsiteY1867" fmla="*/ 790841 h 1738203"/>
              <a:gd name="connsiteX1868" fmla="*/ 906173 w 6634280"/>
              <a:gd name="connsiteY1868" fmla="*/ 793587 h 1738203"/>
              <a:gd name="connsiteX1869" fmla="*/ 917156 w 6634280"/>
              <a:gd name="connsiteY1869" fmla="*/ 793587 h 1738203"/>
              <a:gd name="connsiteX1870" fmla="*/ 914410 w 6634280"/>
              <a:gd name="connsiteY1870" fmla="*/ 790841 h 1738203"/>
              <a:gd name="connsiteX1871" fmla="*/ 892443 w 6634280"/>
              <a:gd name="connsiteY1871" fmla="*/ 790841 h 1738203"/>
              <a:gd name="connsiteX1872" fmla="*/ 892443 w 6634280"/>
              <a:gd name="connsiteY1872" fmla="*/ 793587 h 1738203"/>
              <a:gd name="connsiteX1873" fmla="*/ 892443 w 6634280"/>
              <a:gd name="connsiteY1873" fmla="*/ 799079 h 1738203"/>
              <a:gd name="connsiteX1874" fmla="*/ 895189 w 6634280"/>
              <a:gd name="connsiteY1874" fmla="*/ 799079 h 1738203"/>
              <a:gd name="connsiteX1875" fmla="*/ 895189 w 6634280"/>
              <a:gd name="connsiteY1875" fmla="*/ 790841 h 1738203"/>
              <a:gd name="connsiteX1876" fmla="*/ 1485574 w 6634280"/>
              <a:gd name="connsiteY1876" fmla="*/ 788095 h 1738203"/>
              <a:gd name="connsiteX1877" fmla="*/ 1480081 w 6634280"/>
              <a:gd name="connsiteY1877" fmla="*/ 793587 h 1738203"/>
              <a:gd name="connsiteX1878" fmla="*/ 1477335 w 6634280"/>
              <a:gd name="connsiteY1878" fmla="*/ 799079 h 1738203"/>
              <a:gd name="connsiteX1879" fmla="*/ 1477335 w 6634280"/>
              <a:gd name="connsiteY1879" fmla="*/ 807317 h 1738203"/>
              <a:gd name="connsiteX1880" fmla="*/ 1480081 w 6634280"/>
              <a:gd name="connsiteY1880" fmla="*/ 815555 h 1738203"/>
              <a:gd name="connsiteX1881" fmla="*/ 1488320 w 6634280"/>
              <a:gd name="connsiteY1881" fmla="*/ 812809 h 1738203"/>
              <a:gd name="connsiteX1882" fmla="*/ 1496557 w 6634280"/>
              <a:gd name="connsiteY1882" fmla="*/ 815555 h 1738203"/>
              <a:gd name="connsiteX1883" fmla="*/ 1502050 w 6634280"/>
              <a:gd name="connsiteY1883" fmla="*/ 807317 h 1738203"/>
              <a:gd name="connsiteX1884" fmla="*/ 1502050 w 6634280"/>
              <a:gd name="connsiteY1884" fmla="*/ 799079 h 1738203"/>
              <a:gd name="connsiteX1885" fmla="*/ 1507541 w 6634280"/>
              <a:gd name="connsiteY1885" fmla="*/ 796333 h 1738203"/>
              <a:gd name="connsiteX1886" fmla="*/ 1510287 w 6634280"/>
              <a:gd name="connsiteY1886" fmla="*/ 793587 h 1738203"/>
              <a:gd name="connsiteX1887" fmla="*/ 1502050 w 6634280"/>
              <a:gd name="connsiteY1887" fmla="*/ 793587 h 1738203"/>
              <a:gd name="connsiteX1888" fmla="*/ 1496557 w 6634280"/>
              <a:gd name="connsiteY1888" fmla="*/ 793587 h 1738203"/>
              <a:gd name="connsiteX1889" fmla="*/ 1491065 w 6634280"/>
              <a:gd name="connsiteY1889" fmla="*/ 790841 h 1738203"/>
              <a:gd name="connsiteX1890" fmla="*/ 5255799 w 6634280"/>
              <a:gd name="connsiteY1890" fmla="*/ 785349 h 1738203"/>
              <a:gd name="connsiteX1891" fmla="*/ 5244816 w 6634280"/>
              <a:gd name="connsiteY1891" fmla="*/ 788095 h 1738203"/>
              <a:gd name="connsiteX1892" fmla="*/ 5236578 w 6634280"/>
              <a:gd name="connsiteY1892" fmla="*/ 790841 h 1738203"/>
              <a:gd name="connsiteX1893" fmla="*/ 5236578 w 6634280"/>
              <a:gd name="connsiteY1893" fmla="*/ 799079 h 1738203"/>
              <a:gd name="connsiteX1894" fmla="*/ 5236578 w 6634280"/>
              <a:gd name="connsiteY1894" fmla="*/ 801825 h 1738203"/>
              <a:gd name="connsiteX1895" fmla="*/ 5239324 w 6634280"/>
              <a:gd name="connsiteY1895" fmla="*/ 804571 h 1738203"/>
              <a:gd name="connsiteX1896" fmla="*/ 5239324 w 6634280"/>
              <a:gd name="connsiteY1896" fmla="*/ 812809 h 1738203"/>
              <a:gd name="connsiteX1897" fmla="*/ 5247562 w 6634280"/>
              <a:gd name="connsiteY1897" fmla="*/ 818301 h 1738203"/>
              <a:gd name="connsiteX1898" fmla="*/ 5255799 w 6634280"/>
              <a:gd name="connsiteY1898" fmla="*/ 818301 h 1738203"/>
              <a:gd name="connsiteX1899" fmla="*/ 5266783 w 6634280"/>
              <a:gd name="connsiteY1899" fmla="*/ 818301 h 1738203"/>
              <a:gd name="connsiteX1900" fmla="*/ 5269529 w 6634280"/>
              <a:gd name="connsiteY1900" fmla="*/ 812809 h 1738203"/>
              <a:gd name="connsiteX1901" fmla="*/ 5272275 w 6634280"/>
              <a:gd name="connsiteY1901" fmla="*/ 807317 h 1738203"/>
              <a:gd name="connsiteX1902" fmla="*/ 5275021 w 6634280"/>
              <a:gd name="connsiteY1902" fmla="*/ 790841 h 1738203"/>
              <a:gd name="connsiteX1903" fmla="*/ 5266783 w 6634280"/>
              <a:gd name="connsiteY1903" fmla="*/ 788095 h 1738203"/>
              <a:gd name="connsiteX1904" fmla="*/ 961092 w 6634280"/>
              <a:gd name="connsiteY1904" fmla="*/ 785349 h 1738203"/>
              <a:gd name="connsiteX1905" fmla="*/ 958346 w 6634280"/>
              <a:gd name="connsiteY1905" fmla="*/ 788095 h 1738203"/>
              <a:gd name="connsiteX1906" fmla="*/ 963838 w 6634280"/>
              <a:gd name="connsiteY1906" fmla="*/ 790841 h 1738203"/>
              <a:gd name="connsiteX1907" fmla="*/ 972076 w 6634280"/>
              <a:gd name="connsiteY1907" fmla="*/ 790841 h 1738203"/>
              <a:gd name="connsiteX1908" fmla="*/ 963838 w 6634280"/>
              <a:gd name="connsiteY1908" fmla="*/ 785349 h 1738203"/>
              <a:gd name="connsiteX1909" fmla="*/ 1513033 w 6634280"/>
              <a:gd name="connsiteY1909" fmla="*/ 782603 h 1738203"/>
              <a:gd name="connsiteX1910" fmla="*/ 1510287 w 6634280"/>
              <a:gd name="connsiteY1910" fmla="*/ 785349 h 1738203"/>
              <a:gd name="connsiteX1911" fmla="*/ 1510287 w 6634280"/>
              <a:gd name="connsiteY1911" fmla="*/ 788095 h 1738203"/>
              <a:gd name="connsiteX1912" fmla="*/ 1513033 w 6634280"/>
              <a:gd name="connsiteY1912" fmla="*/ 788095 h 1738203"/>
              <a:gd name="connsiteX1913" fmla="*/ 1515779 w 6634280"/>
              <a:gd name="connsiteY1913" fmla="*/ 788095 h 1738203"/>
              <a:gd name="connsiteX1914" fmla="*/ 1515779 w 6634280"/>
              <a:gd name="connsiteY1914" fmla="*/ 785349 h 1738203"/>
              <a:gd name="connsiteX1915" fmla="*/ 1449877 w 6634280"/>
              <a:gd name="connsiteY1915" fmla="*/ 782603 h 1738203"/>
              <a:gd name="connsiteX1916" fmla="*/ 1455368 w 6634280"/>
              <a:gd name="connsiteY1916" fmla="*/ 782603 h 1738203"/>
              <a:gd name="connsiteX1917" fmla="*/ 1455368 w 6634280"/>
              <a:gd name="connsiteY1917" fmla="*/ 788095 h 1738203"/>
              <a:gd name="connsiteX1918" fmla="*/ 1449877 w 6634280"/>
              <a:gd name="connsiteY1918" fmla="*/ 788095 h 1738203"/>
              <a:gd name="connsiteX1919" fmla="*/ 878712 w 6634280"/>
              <a:gd name="connsiteY1919" fmla="*/ 782603 h 1738203"/>
              <a:gd name="connsiteX1920" fmla="*/ 878712 w 6634280"/>
              <a:gd name="connsiteY1920" fmla="*/ 788095 h 1738203"/>
              <a:gd name="connsiteX1921" fmla="*/ 884205 w 6634280"/>
              <a:gd name="connsiteY1921" fmla="*/ 788095 h 1738203"/>
              <a:gd name="connsiteX1922" fmla="*/ 884205 w 6634280"/>
              <a:gd name="connsiteY1922" fmla="*/ 782603 h 1738203"/>
              <a:gd name="connsiteX1923" fmla="*/ 5069073 w 6634280"/>
              <a:gd name="connsiteY1923" fmla="*/ 774365 h 1738203"/>
              <a:gd name="connsiteX1924" fmla="*/ 5066327 w 6634280"/>
              <a:gd name="connsiteY1924" fmla="*/ 779857 h 1738203"/>
              <a:gd name="connsiteX1925" fmla="*/ 5063581 w 6634280"/>
              <a:gd name="connsiteY1925" fmla="*/ 788095 h 1738203"/>
              <a:gd name="connsiteX1926" fmla="*/ 5071819 w 6634280"/>
              <a:gd name="connsiteY1926" fmla="*/ 785349 h 1738203"/>
              <a:gd name="connsiteX1927" fmla="*/ 5074565 w 6634280"/>
              <a:gd name="connsiteY1927" fmla="*/ 782603 h 1738203"/>
              <a:gd name="connsiteX1928" fmla="*/ 5071819 w 6634280"/>
              <a:gd name="connsiteY1928" fmla="*/ 777111 h 1738203"/>
              <a:gd name="connsiteX1929" fmla="*/ 1436146 w 6634280"/>
              <a:gd name="connsiteY1929" fmla="*/ 774365 h 1738203"/>
              <a:gd name="connsiteX1930" fmla="*/ 1427907 w 6634280"/>
              <a:gd name="connsiteY1930" fmla="*/ 777111 h 1738203"/>
              <a:gd name="connsiteX1931" fmla="*/ 1422416 w 6634280"/>
              <a:gd name="connsiteY1931" fmla="*/ 785349 h 1738203"/>
              <a:gd name="connsiteX1932" fmla="*/ 1422416 w 6634280"/>
              <a:gd name="connsiteY1932" fmla="*/ 788095 h 1738203"/>
              <a:gd name="connsiteX1933" fmla="*/ 1422416 w 6634280"/>
              <a:gd name="connsiteY1933" fmla="*/ 793587 h 1738203"/>
              <a:gd name="connsiteX1934" fmla="*/ 1419670 w 6634280"/>
              <a:gd name="connsiteY1934" fmla="*/ 793587 h 1738203"/>
              <a:gd name="connsiteX1935" fmla="*/ 1416924 w 6634280"/>
              <a:gd name="connsiteY1935" fmla="*/ 804571 h 1738203"/>
              <a:gd name="connsiteX1936" fmla="*/ 1419670 w 6634280"/>
              <a:gd name="connsiteY1936" fmla="*/ 815555 h 1738203"/>
              <a:gd name="connsiteX1937" fmla="*/ 1441637 w 6634280"/>
              <a:gd name="connsiteY1937" fmla="*/ 815555 h 1738203"/>
              <a:gd name="connsiteX1938" fmla="*/ 1452622 w 6634280"/>
              <a:gd name="connsiteY1938" fmla="*/ 815555 h 1738203"/>
              <a:gd name="connsiteX1939" fmla="*/ 1460859 w 6634280"/>
              <a:gd name="connsiteY1939" fmla="*/ 812809 h 1738203"/>
              <a:gd name="connsiteX1940" fmla="*/ 1460859 w 6634280"/>
              <a:gd name="connsiteY1940" fmla="*/ 815555 h 1738203"/>
              <a:gd name="connsiteX1941" fmla="*/ 1460859 w 6634280"/>
              <a:gd name="connsiteY1941" fmla="*/ 818301 h 1738203"/>
              <a:gd name="connsiteX1942" fmla="*/ 1463606 w 6634280"/>
              <a:gd name="connsiteY1942" fmla="*/ 815555 h 1738203"/>
              <a:gd name="connsiteX1943" fmla="*/ 1466353 w 6634280"/>
              <a:gd name="connsiteY1943" fmla="*/ 815555 h 1738203"/>
              <a:gd name="connsiteX1944" fmla="*/ 1469098 w 6634280"/>
              <a:gd name="connsiteY1944" fmla="*/ 812809 h 1738203"/>
              <a:gd name="connsiteX1945" fmla="*/ 1466353 w 6634280"/>
              <a:gd name="connsiteY1945" fmla="*/ 807317 h 1738203"/>
              <a:gd name="connsiteX1946" fmla="*/ 1466353 w 6634280"/>
              <a:gd name="connsiteY1946" fmla="*/ 804571 h 1738203"/>
              <a:gd name="connsiteX1947" fmla="*/ 1469098 w 6634280"/>
              <a:gd name="connsiteY1947" fmla="*/ 793587 h 1738203"/>
              <a:gd name="connsiteX1948" fmla="*/ 1463606 w 6634280"/>
              <a:gd name="connsiteY1948" fmla="*/ 788095 h 1738203"/>
              <a:gd name="connsiteX1949" fmla="*/ 1460859 w 6634280"/>
              <a:gd name="connsiteY1949" fmla="*/ 785349 h 1738203"/>
              <a:gd name="connsiteX1950" fmla="*/ 1463606 w 6634280"/>
              <a:gd name="connsiteY1950" fmla="*/ 779857 h 1738203"/>
              <a:gd name="connsiteX1951" fmla="*/ 1460859 w 6634280"/>
              <a:gd name="connsiteY1951" fmla="*/ 779857 h 1738203"/>
              <a:gd name="connsiteX1952" fmla="*/ 1458113 w 6634280"/>
              <a:gd name="connsiteY1952" fmla="*/ 774365 h 1738203"/>
              <a:gd name="connsiteX1953" fmla="*/ 1447130 w 6634280"/>
              <a:gd name="connsiteY1953" fmla="*/ 774365 h 1738203"/>
              <a:gd name="connsiteX1954" fmla="*/ 1518526 w 6634280"/>
              <a:gd name="connsiteY1954" fmla="*/ 768874 h 1738203"/>
              <a:gd name="connsiteX1955" fmla="*/ 1515779 w 6634280"/>
              <a:gd name="connsiteY1955" fmla="*/ 771620 h 1738203"/>
              <a:gd name="connsiteX1956" fmla="*/ 1515779 w 6634280"/>
              <a:gd name="connsiteY1956" fmla="*/ 774365 h 1738203"/>
              <a:gd name="connsiteX1957" fmla="*/ 1518526 w 6634280"/>
              <a:gd name="connsiteY1957" fmla="*/ 774365 h 1738203"/>
              <a:gd name="connsiteX1958" fmla="*/ 1521272 w 6634280"/>
              <a:gd name="connsiteY1958" fmla="*/ 777111 h 1738203"/>
              <a:gd name="connsiteX1959" fmla="*/ 1524017 w 6634280"/>
              <a:gd name="connsiteY1959" fmla="*/ 777111 h 1738203"/>
              <a:gd name="connsiteX1960" fmla="*/ 1526763 w 6634280"/>
              <a:gd name="connsiteY1960" fmla="*/ 774365 h 1738203"/>
              <a:gd name="connsiteX1961" fmla="*/ 1526763 w 6634280"/>
              <a:gd name="connsiteY1961" fmla="*/ 771620 h 1738203"/>
              <a:gd name="connsiteX1962" fmla="*/ 1524017 w 6634280"/>
              <a:gd name="connsiteY1962" fmla="*/ 768874 h 1738203"/>
              <a:gd name="connsiteX1963" fmla="*/ 5857169 w 6634280"/>
              <a:gd name="connsiteY1963" fmla="*/ 768873 h 1738203"/>
              <a:gd name="connsiteX1964" fmla="*/ 5857169 w 6634280"/>
              <a:gd name="connsiteY1964" fmla="*/ 771619 h 1738203"/>
              <a:gd name="connsiteX1965" fmla="*/ 5854423 w 6634280"/>
              <a:gd name="connsiteY1965" fmla="*/ 774365 h 1738203"/>
              <a:gd name="connsiteX1966" fmla="*/ 5854423 w 6634280"/>
              <a:gd name="connsiteY1966" fmla="*/ 777111 h 1738203"/>
              <a:gd name="connsiteX1967" fmla="*/ 5857169 w 6634280"/>
              <a:gd name="connsiteY1967" fmla="*/ 777111 h 1738203"/>
              <a:gd name="connsiteX1968" fmla="*/ 5859914 w 6634280"/>
              <a:gd name="connsiteY1968" fmla="*/ 777111 h 1738203"/>
              <a:gd name="connsiteX1969" fmla="*/ 5859914 w 6634280"/>
              <a:gd name="connsiteY1969" fmla="*/ 768873 h 1738203"/>
              <a:gd name="connsiteX1970" fmla="*/ 1532255 w 6634280"/>
              <a:gd name="connsiteY1970" fmla="*/ 766128 h 1738203"/>
              <a:gd name="connsiteX1971" fmla="*/ 1532255 w 6634280"/>
              <a:gd name="connsiteY1971" fmla="*/ 774365 h 1738203"/>
              <a:gd name="connsiteX1972" fmla="*/ 1535002 w 6634280"/>
              <a:gd name="connsiteY1972" fmla="*/ 774365 h 1738203"/>
              <a:gd name="connsiteX1973" fmla="*/ 1537748 w 6634280"/>
              <a:gd name="connsiteY1973" fmla="*/ 774365 h 1738203"/>
              <a:gd name="connsiteX1974" fmla="*/ 1537748 w 6634280"/>
              <a:gd name="connsiteY1974" fmla="*/ 768874 h 1738203"/>
              <a:gd name="connsiteX1975" fmla="*/ 1535002 w 6634280"/>
              <a:gd name="connsiteY1975" fmla="*/ 766128 h 1738203"/>
              <a:gd name="connsiteX1976" fmla="*/ 966584 w 6634280"/>
              <a:gd name="connsiteY1976" fmla="*/ 766128 h 1738203"/>
              <a:gd name="connsiteX1977" fmla="*/ 966584 w 6634280"/>
              <a:gd name="connsiteY1977" fmla="*/ 771620 h 1738203"/>
              <a:gd name="connsiteX1978" fmla="*/ 969330 w 6634280"/>
              <a:gd name="connsiteY1978" fmla="*/ 771620 h 1738203"/>
              <a:gd name="connsiteX1979" fmla="*/ 969330 w 6634280"/>
              <a:gd name="connsiteY1979" fmla="*/ 766128 h 1738203"/>
              <a:gd name="connsiteX1980" fmla="*/ 5667696 w 6634280"/>
              <a:gd name="connsiteY1980" fmla="*/ 766127 h 1738203"/>
              <a:gd name="connsiteX1981" fmla="*/ 5667696 w 6634280"/>
              <a:gd name="connsiteY1981" fmla="*/ 771619 h 1738203"/>
              <a:gd name="connsiteX1982" fmla="*/ 5673188 w 6634280"/>
              <a:gd name="connsiteY1982" fmla="*/ 771619 h 1738203"/>
              <a:gd name="connsiteX1983" fmla="*/ 5673188 w 6634280"/>
              <a:gd name="connsiteY1983" fmla="*/ 766127 h 1738203"/>
              <a:gd name="connsiteX1984" fmla="*/ 1362005 w 6634280"/>
              <a:gd name="connsiteY1984" fmla="*/ 763382 h 1738203"/>
              <a:gd name="connsiteX1985" fmla="*/ 1359260 w 6634280"/>
              <a:gd name="connsiteY1985" fmla="*/ 768874 h 1738203"/>
              <a:gd name="connsiteX1986" fmla="*/ 1359260 w 6634280"/>
              <a:gd name="connsiteY1986" fmla="*/ 771620 h 1738203"/>
              <a:gd name="connsiteX1987" fmla="*/ 1364751 w 6634280"/>
              <a:gd name="connsiteY1987" fmla="*/ 771620 h 1738203"/>
              <a:gd name="connsiteX1988" fmla="*/ 1367496 w 6634280"/>
              <a:gd name="connsiteY1988" fmla="*/ 768874 h 1738203"/>
              <a:gd name="connsiteX1989" fmla="*/ 1364751 w 6634280"/>
              <a:gd name="connsiteY1989" fmla="*/ 766128 h 1738203"/>
              <a:gd name="connsiteX1990" fmla="*/ 5118501 w 6634280"/>
              <a:gd name="connsiteY1990" fmla="*/ 757889 h 1738203"/>
              <a:gd name="connsiteX1991" fmla="*/ 5118501 w 6634280"/>
              <a:gd name="connsiteY1991" fmla="*/ 760635 h 1738203"/>
              <a:gd name="connsiteX1992" fmla="*/ 5113009 w 6634280"/>
              <a:gd name="connsiteY1992" fmla="*/ 766127 h 1738203"/>
              <a:gd name="connsiteX1993" fmla="*/ 5107517 w 6634280"/>
              <a:gd name="connsiteY1993" fmla="*/ 766127 h 1738203"/>
              <a:gd name="connsiteX1994" fmla="*/ 5102025 w 6634280"/>
              <a:gd name="connsiteY1994" fmla="*/ 768873 h 1738203"/>
              <a:gd name="connsiteX1995" fmla="*/ 5091041 w 6634280"/>
              <a:gd name="connsiteY1995" fmla="*/ 774365 h 1738203"/>
              <a:gd name="connsiteX1996" fmla="*/ 5091041 w 6634280"/>
              <a:gd name="connsiteY1996" fmla="*/ 782603 h 1738203"/>
              <a:gd name="connsiteX1997" fmla="*/ 5088295 w 6634280"/>
              <a:gd name="connsiteY1997" fmla="*/ 788095 h 1738203"/>
              <a:gd name="connsiteX1998" fmla="*/ 5091041 w 6634280"/>
              <a:gd name="connsiteY1998" fmla="*/ 793587 h 1738203"/>
              <a:gd name="connsiteX1999" fmla="*/ 5096533 w 6634280"/>
              <a:gd name="connsiteY1999" fmla="*/ 796333 h 1738203"/>
              <a:gd name="connsiteX2000" fmla="*/ 5099279 w 6634280"/>
              <a:gd name="connsiteY2000" fmla="*/ 804571 h 1738203"/>
              <a:gd name="connsiteX2001" fmla="*/ 5107517 w 6634280"/>
              <a:gd name="connsiteY2001" fmla="*/ 810063 h 1738203"/>
              <a:gd name="connsiteX2002" fmla="*/ 5121247 w 6634280"/>
              <a:gd name="connsiteY2002" fmla="*/ 818301 h 1738203"/>
              <a:gd name="connsiteX2003" fmla="*/ 5121247 w 6634280"/>
              <a:gd name="connsiteY2003" fmla="*/ 821047 h 1738203"/>
              <a:gd name="connsiteX2004" fmla="*/ 5118501 w 6634280"/>
              <a:gd name="connsiteY2004" fmla="*/ 821047 h 1738203"/>
              <a:gd name="connsiteX2005" fmla="*/ 5118501 w 6634280"/>
              <a:gd name="connsiteY2005" fmla="*/ 823793 h 1738203"/>
              <a:gd name="connsiteX2006" fmla="*/ 5121247 w 6634280"/>
              <a:gd name="connsiteY2006" fmla="*/ 823793 h 1738203"/>
              <a:gd name="connsiteX2007" fmla="*/ 5121247 w 6634280"/>
              <a:gd name="connsiteY2007" fmla="*/ 826539 h 1738203"/>
              <a:gd name="connsiteX2008" fmla="*/ 5123993 w 6634280"/>
              <a:gd name="connsiteY2008" fmla="*/ 826539 h 1738203"/>
              <a:gd name="connsiteX2009" fmla="*/ 5126739 w 6634280"/>
              <a:gd name="connsiteY2009" fmla="*/ 823793 h 1738203"/>
              <a:gd name="connsiteX2010" fmla="*/ 5137722 w 6634280"/>
              <a:gd name="connsiteY2010" fmla="*/ 823793 h 1738203"/>
              <a:gd name="connsiteX2011" fmla="*/ 5148706 w 6634280"/>
              <a:gd name="connsiteY2011" fmla="*/ 823793 h 1738203"/>
              <a:gd name="connsiteX2012" fmla="*/ 5154198 w 6634280"/>
              <a:gd name="connsiteY2012" fmla="*/ 826539 h 1738203"/>
              <a:gd name="connsiteX2013" fmla="*/ 5156944 w 6634280"/>
              <a:gd name="connsiteY2013" fmla="*/ 829285 h 1738203"/>
              <a:gd name="connsiteX2014" fmla="*/ 5159690 w 6634280"/>
              <a:gd name="connsiteY2014" fmla="*/ 832031 h 1738203"/>
              <a:gd name="connsiteX2015" fmla="*/ 5159690 w 6634280"/>
              <a:gd name="connsiteY2015" fmla="*/ 840269 h 1738203"/>
              <a:gd name="connsiteX2016" fmla="*/ 5156944 w 6634280"/>
              <a:gd name="connsiteY2016" fmla="*/ 840269 h 1738203"/>
              <a:gd name="connsiteX2017" fmla="*/ 5154198 w 6634280"/>
              <a:gd name="connsiteY2017" fmla="*/ 845761 h 1738203"/>
              <a:gd name="connsiteX2018" fmla="*/ 5165182 w 6634280"/>
              <a:gd name="connsiteY2018" fmla="*/ 851253 h 1738203"/>
              <a:gd name="connsiteX2019" fmla="*/ 5176166 w 6634280"/>
              <a:gd name="connsiteY2019" fmla="*/ 856745 h 1738203"/>
              <a:gd name="connsiteX2020" fmla="*/ 5181658 w 6634280"/>
              <a:gd name="connsiteY2020" fmla="*/ 856745 h 1738203"/>
              <a:gd name="connsiteX2021" fmla="*/ 5184404 w 6634280"/>
              <a:gd name="connsiteY2021" fmla="*/ 851253 h 1738203"/>
              <a:gd name="connsiteX2022" fmla="*/ 5189896 w 6634280"/>
              <a:gd name="connsiteY2022" fmla="*/ 848507 h 1738203"/>
              <a:gd name="connsiteX2023" fmla="*/ 5189896 w 6634280"/>
              <a:gd name="connsiteY2023" fmla="*/ 853999 h 1738203"/>
              <a:gd name="connsiteX2024" fmla="*/ 5195388 w 6634280"/>
              <a:gd name="connsiteY2024" fmla="*/ 853999 h 1738203"/>
              <a:gd name="connsiteX2025" fmla="*/ 5198134 w 6634280"/>
              <a:gd name="connsiteY2025" fmla="*/ 853999 h 1738203"/>
              <a:gd name="connsiteX2026" fmla="*/ 5198134 w 6634280"/>
              <a:gd name="connsiteY2026" fmla="*/ 851253 h 1738203"/>
              <a:gd name="connsiteX2027" fmla="*/ 5195388 w 6634280"/>
              <a:gd name="connsiteY2027" fmla="*/ 851253 h 1738203"/>
              <a:gd name="connsiteX2028" fmla="*/ 5195388 w 6634280"/>
              <a:gd name="connsiteY2028" fmla="*/ 848507 h 1738203"/>
              <a:gd name="connsiteX2029" fmla="*/ 5192642 w 6634280"/>
              <a:gd name="connsiteY2029" fmla="*/ 848507 h 1738203"/>
              <a:gd name="connsiteX2030" fmla="*/ 5189896 w 6634280"/>
              <a:gd name="connsiteY2030" fmla="*/ 848507 h 1738203"/>
              <a:gd name="connsiteX2031" fmla="*/ 5195388 w 6634280"/>
              <a:gd name="connsiteY2031" fmla="*/ 845761 h 1738203"/>
              <a:gd name="connsiteX2032" fmla="*/ 5195388 w 6634280"/>
              <a:gd name="connsiteY2032" fmla="*/ 843015 h 1738203"/>
              <a:gd name="connsiteX2033" fmla="*/ 5198134 w 6634280"/>
              <a:gd name="connsiteY2033" fmla="*/ 843015 h 1738203"/>
              <a:gd name="connsiteX2034" fmla="*/ 5198134 w 6634280"/>
              <a:gd name="connsiteY2034" fmla="*/ 845761 h 1738203"/>
              <a:gd name="connsiteX2035" fmla="*/ 5203626 w 6634280"/>
              <a:gd name="connsiteY2035" fmla="*/ 845761 h 1738203"/>
              <a:gd name="connsiteX2036" fmla="*/ 5203626 w 6634280"/>
              <a:gd name="connsiteY2036" fmla="*/ 843015 h 1738203"/>
              <a:gd name="connsiteX2037" fmla="*/ 5206372 w 6634280"/>
              <a:gd name="connsiteY2037" fmla="*/ 843015 h 1738203"/>
              <a:gd name="connsiteX2038" fmla="*/ 5206372 w 6634280"/>
              <a:gd name="connsiteY2038" fmla="*/ 845761 h 1738203"/>
              <a:gd name="connsiteX2039" fmla="*/ 5211864 w 6634280"/>
              <a:gd name="connsiteY2039" fmla="*/ 845761 h 1738203"/>
              <a:gd name="connsiteX2040" fmla="*/ 5214610 w 6634280"/>
              <a:gd name="connsiteY2040" fmla="*/ 843015 h 1738203"/>
              <a:gd name="connsiteX2041" fmla="*/ 5211864 w 6634280"/>
              <a:gd name="connsiteY2041" fmla="*/ 840269 h 1738203"/>
              <a:gd name="connsiteX2042" fmla="*/ 5203626 w 6634280"/>
              <a:gd name="connsiteY2042" fmla="*/ 837523 h 1738203"/>
              <a:gd name="connsiteX2043" fmla="*/ 5198134 w 6634280"/>
              <a:gd name="connsiteY2043" fmla="*/ 837523 h 1738203"/>
              <a:gd name="connsiteX2044" fmla="*/ 5195388 w 6634280"/>
              <a:gd name="connsiteY2044" fmla="*/ 840269 h 1738203"/>
              <a:gd name="connsiteX2045" fmla="*/ 5195388 w 6634280"/>
              <a:gd name="connsiteY2045" fmla="*/ 832031 h 1738203"/>
              <a:gd name="connsiteX2046" fmla="*/ 5195388 w 6634280"/>
              <a:gd name="connsiteY2046" fmla="*/ 829285 h 1738203"/>
              <a:gd name="connsiteX2047" fmla="*/ 5189896 w 6634280"/>
              <a:gd name="connsiteY2047" fmla="*/ 826539 h 1738203"/>
              <a:gd name="connsiteX2048" fmla="*/ 5184404 w 6634280"/>
              <a:gd name="connsiteY2048" fmla="*/ 823793 h 1738203"/>
              <a:gd name="connsiteX2049" fmla="*/ 5189896 w 6634280"/>
              <a:gd name="connsiteY2049" fmla="*/ 821047 h 1738203"/>
              <a:gd name="connsiteX2050" fmla="*/ 5189896 w 6634280"/>
              <a:gd name="connsiteY2050" fmla="*/ 810063 h 1738203"/>
              <a:gd name="connsiteX2051" fmla="*/ 5181658 w 6634280"/>
              <a:gd name="connsiteY2051" fmla="*/ 807317 h 1738203"/>
              <a:gd name="connsiteX2052" fmla="*/ 5176166 w 6634280"/>
              <a:gd name="connsiteY2052" fmla="*/ 801825 h 1738203"/>
              <a:gd name="connsiteX2053" fmla="*/ 5178912 w 6634280"/>
              <a:gd name="connsiteY2053" fmla="*/ 796333 h 1738203"/>
              <a:gd name="connsiteX2054" fmla="*/ 5181658 w 6634280"/>
              <a:gd name="connsiteY2054" fmla="*/ 790841 h 1738203"/>
              <a:gd name="connsiteX2055" fmla="*/ 5178912 w 6634280"/>
              <a:gd name="connsiteY2055" fmla="*/ 788095 h 1738203"/>
              <a:gd name="connsiteX2056" fmla="*/ 5176166 w 6634280"/>
              <a:gd name="connsiteY2056" fmla="*/ 785349 h 1738203"/>
              <a:gd name="connsiteX2057" fmla="*/ 5178912 w 6634280"/>
              <a:gd name="connsiteY2057" fmla="*/ 779857 h 1738203"/>
              <a:gd name="connsiteX2058" fmla="*/ 5178912 w 6634280"/>
              <a:gd name="connsiteY2058" fmla="*/ 771619 h 1738203"/>
              <a:gd name="connsiteX2059" fmla="*/ 5176166 w 6634280"/>
              <a:gd name="connsiteY2059" fmla="*/ 757889 h 1738203"/>
              <a:gd name="connsiteX2060" fmla="*/ 5162436 w 6634280"/>
              <a:gd name="connsiteY2060" fmla="*/ 760635 h 1738203"/>
              <a:gd name="connsiteX2061" fmla="*/ 5148706 w 6634280"/>
              <a:gd name="connsiteY2061" fmla="*/ 757889 h 1738203"/>
              <a:gd name="connsiteX2062" fmla="*/ 5134976 w 6634280"/>
              <a:gd name="connsiteY2062" fmla="*/ 757889 h 1738203"/>
              <a:gd name="connsiteX2063" fmla="*/ 5123993 w 6634280"/>
              <a:gd name="connsiteY2063" fmla="*/ 757889 h 1738203"/>
              <a:gd name="connsiteX2064" fmla="*/ 936378 w 6634280"/>
              <a:gd name="connsiteY2064" fmla="*/ 749652 h 1738203"/>
              <a:gd name="connsiteX2065" fmla="*/ 936378 w 6634280"/>
              <a:gd name="connsiteY2065" fmla="*/ 752398 h 1738203"/>
              <a:gd name="connsiteX2066" fmla="*/ 939124 w 6634280"/>
              <a:gd name="connsiteY2066" fmla="*/ 755144 h 1738203"/>
              <a:gd name="connsiteX2067" fmla="*/ 941870 w 6634280"/>
              <a:gd name="connsiteY2067" fmla="*/ 752398 h 1738203"/>
              <a:gd name="connsiteX2068" fmla="*/ 941870 w 6634280"/>
              <a:gd name="connsiteY2068" fmla="*/ 749652 h 1738203"/>
              <a:gd name="connsiteX2069" fmla="*/ 939124 w 6634280"/>
              <a:gd name="connsiteY2069" fmla="*/ 749652 h 1738203"/>
              <a:gd name="connsiteX2070" fmla="*/ 5906596 w 6634280"/>
              <a:gd name="connsiteY2070" fmla="*/ 749652 h 1738203"/>
              <a:gd name="connsiteX2071" fmla="*/ 5903850 w 6634280"/>
              <a:gd name="connsiteY2071" fmla="*/ 752398 h 1738203"/>
              <a:gd name="connsiteX2072" fmla="*/ 5901104 w 6634280"/>
              <a:gd name="connsiteY2072" fmla="*/ 755143 h 1738203"/>
              <a:gd name="connsiteX2073" fmla="*/ 5914834 w 6634280"/>
              <a:gd name="connsiteY2073" fmla="*/ 755143 h 1738203"/>
              <a:gd name="connsiteX2074" fmla="*/ 5912088 w 6634280"/>
              <a:gd name="connsiteY2074" fmla="*/ 752398 h 1738203"/>
              <a:gd name="connsiteX2075" fmla="*/ 1559715 w 6634280"/>
              <a:gd name="connsiteY2075" fmla="*/ 746906 h 1738203"/>
              <a:gd name="connsiteX2076" fmla="*/ 1556969 w 6634280"/>
              <a:gd name="connsiteY2076" fmla="*/ 749652 h 1738203"/>
              <a:gd name="connsiteX2077" fmla="*/ 1554223 w 6634280"/>
              <a:gd name="connsiteY2077" fmla="*/ 755144 h 1738203"/>
              <a:gd name="connsiteX2078" fmla="*/ 1556969 w 6634280"/>
              <a:gd name="connsiteY2078" fmla="*/ 757890 h 1738203"/>
              <a:gd name="connsiteX2079" fmla="*/ 1562461 w 6634280"/>
              <a:gd name="connsiteY2079" fmla="*/ 760636 h 1738203"/>
              <a:gd name="connsiteX2080" fmla="*/ 1559715 w 6634280"/>
              <a:gd name="connsiteY2080" fmla="*/ 755144 h 1738203"/>
              <a:gd name="connsiteX2081" fmla="*/ 1559715 w 6634280"/>
              <a:gd name="connsiteY2081" fmla="*/ 752398 h 1738203"/>
              <a:gd name="connsiteX2082" fmla="*/ 958346 w 6634280"/>
              <a:gd name="connsiteY2082" fmla="*/ 746906 h 1738203"/>
              <a:gd name="connsiteX2083" fmla="*/ 952854 w 6634280"/>
              <a:gd name="connsiteY2083" fmla="*/ 749652 h 1738203"/>
              <a:gd name="connsiteX2084" fmla="*/ 950108 w 6634280"/>
              <a:gd name="connsiteY2084" fmla="*/ 755144 h 1738203"/>
              <a:gd name="connsiteX2085" fmla="*/ 955600 w 6634280"/>
              <a:gd name="connsiteY2085" fmla="*/ 752398 h 1738203"/>
              <a:gd name="connsiteX2086" fmla="*/ 1477335 w 6634280"/>
              <a:gd name="connsiteY2086" fmla="*/ 744160 h 1738203"/>
              <a:gd name="connsiteX2087" fmla="*/ 1474589 w 6634280"/>
              <a:gd name="connsiteY2087" fmla="*/ 749652 h 1738203"/>
              <a:gd name="connsiteX2088" fmla="*/ 1471844 w 6634280"/>
              <a:gd name="connsiteY2088" fmla="*/ 752398 h 1738203"/>
              <a:gd name="connsiteX2089" fmla="*/ 1463606 w 6634280"/>
              <a:gd name="connsiteY2089" fmla="*/ 757890 h 1738203"/>
              <a:gd name="connsiteX2090" fmla="*/ 1463606 w 6634280"/>
              <a:gd name="connsiteY2090" fmla="*/ 763382 h 1738203"/>
              <a:gd name="connsiteX2091" fmla="*/ 1466353 w 6634280"/>
              <a:gd name="connsiteY2091" fmla="*/ 763382 h 1738203"/>
              <a:gd name="connsiteX2092" fmla="*/ 1469098 w 6634280"/>
              <a:gd name="connsiteY2092" fmla="*/ 766128 h 1738203"/>
              <a:gd name="connsiteX2093" fmla="*/ 1469098 w 6634280"/>
              <a:gd name="connsiteY2093" fmla="*/ 771620 h 1738203"/>
              <a:gd name="connsiteX2094" fmla="*/ 1474589 w 6634280"/>
              <a:gd name="connsiteY2094" fmla="*/ 777111 h 1738203"/>
              <a:gd name="connsiteX2095" fmla="*/ 1477335 w 6634280"/>
              <a:gd name="connsiteY2095" fmla="*/ 785349 h 1738203"/>
              <a:gd name="connsiteX2096" fmla="*/ 1488320 w 6634280"/>
              <a:gd name="connsiteY2096" fmla="*/ 782603 h 1738203"/>
              <a:gd name="connsiteX2097" fmla="*/ 1499304 w 6634280"/>
              <a:gd name="connsiteY2097" fmla="*/ 779857 h 1738203"/>
              <a:gd name="connsiteX2098" fmla="*/ 1502050 w 6634280"/>
              <a:gd name="connsiteY2098" fmla="*/ 774365 h 1738203"/>
              <a:gd name="connsiteX2099" fmla="*/ 1504796 w 6634280"/>
              <a:gd name="connsiteY2099" fmla="*/ 771620 h 1738203"/>
              <a:gd name="connsiteX2100" fmla="*/ 1507541 w 6634280"/>
              <a:gd name="connsiteY2100" fmla="*/ 771620 h 1738203"/>
              <a:gd name="connsiteX2101" fmla="*/ 1507541 w 6634280"/>
              <a:gd name="connsiteY2101" fmla="*/ 763382 h 1738203"/>
              <a:gd name="connsiteX2102" fmla="*/ 1510287 w 6634280"/>
              <a:gd name="connsiteY2102" fmla="*/ 760636 h 1738203"/>
              <a:gd name="connsiteX2103" fmla="*/ 1504796 w 6634280"/>
              <a:gd name="connsiteY2103" fmla="*/ 755144 h 1738203"/>
              <a:gd name="connsiteX2104" fmla="*/ 1499304 w 6634280"/>
              <a:gd name="connsiteY2104" fmla="*/ 746906 h 1738203"/>
              <a:gd name="connsiteX2105" fmla="*/ 1491065 w 6634280"/>
              <a:gd name="connsiteY2105" fmla="*/ 746906 h 1738203"/>
              <a:gd name="connsiteX2106" fmla="*/ 1485574 w 6634280"/>
              <a:gd name="connsiteY2106" fmla="*/ 744160 h 1738203"/>
              <a:gd name="connsiteX2107" fmla="*/ 1482829 w 6634280"/>
              <a:gd name="connsiteY2107" fmla="*/ 744160 h 1738203"/>
              <a:gd name="connsiteX2108" fmla="*/ 969330 w 6634280"/>
              <a:gd name="connsiteY2108" fmla="*/ 744160 h 1738203"/>
              <a:gd name="connsiteX2109" fmla="*/ 969330 w 6634280"/>
              <a:gd name="connsiteY2109" fmla="*/ 746906 h 1738203"/>
              <a:gd name="connsiteX2110" fmla="*/ 969330 w 6634280"/>
              <a:gd name="connsiteY2110" fmla="*/ 749652 h 1738203"/>
              <a:gd name="connsiteX2111" fmla="*/ 966584 w 6634280"/>
              <a:gd name="connsiteY2111" fmla="*/ 752398 h 1738203"/>
              <a:gd name="connsiteX2112" fmla="*/ 969330 w 6634280"/>
              <a:gd name="connsiteY2112" fmla="*/ 752398 h 1738203"/>
              <a:gd name="connsiteX2113" fmla="*/ 972076 w 6634280"/>
              <a:gd name="connsiteY2113" fmla="*/ 752398 h 1738203"/>
              <a:gd name="connsiteX2114" fmla="*/ 974822 w 6634280"/>
              <a:gd name="connsiteY2114" fmla="*/ 749652 h 1738203"/>
              <a:gd name="connsiteX2115" fmla="*/ 972076 w 6634280"/>
              <a:gd name="connsiteY2115" fmla="*/ 746906 h 1738203"/>
              <a:gd name="connsiteX2116" fmla="*/ 527228 w 6634280"/>
              <a:gd name="connsiteY2116" fmla="*/ 741414 h 1738203"/>
              <a:gd name="connsiteX2117" fmla="*/ 521736 w 6634280"/>
              <a:gd name="connsiteY2117" fmla="*/ 744160 h 1738203"/>
              <a:gd name="connsiteX2118" fmla="*/ 521736 w 6634280"/>
              <a:gd name="connsiteY2118" fmla="*/ 752398 h 1738203"/>
              <a:gd name="connsiteX2119" fmla="*/ 524482 w 6634280"/>
              <a:gd name="connsiteY2119" fmla="*/ 749652 h 1738203"/>
              <a:gd name="connsiteX2120" fmla="*/ 527228 w 6634280"/>
              <a:gd name="connsiteY2120" fmla="*/ 749652 h 1738203"/>
              <a:gd name="connsiteX2121" fmla="*/ 5733600 w 6634280"/>
              <a:gd name="connsiteY2121" fmla="*/ 741414 h 1738203"/>
              <a:gd name="connsiteX2122" fmla="*/ 5730854 w 6634280"/>
              <a:gd name="connsiteY2122" fmla="*/ 744160 h 1738203"/>
              <a:gd name="connsiteX2123" fmla="*/ 5728108 w 6634280"/>
              <a:gd name="connsiteY2123" fmla="*/ 744160 h 1738203"/>
              <a:gd name="connsiteX2124" fmla="*/ 5725362 w 6634280"/>
              <a:gd name="connsiteY2124" fmla="*/ 746906 h 1738203"/>
              <a:gd name="connsiteX2125" fmla="*/ 5728108 w 6634280"/>
              <a:gd name="connsiteY2125" fmla="*/ 749652 h 1738203"/>
              <a:gd name="connsiteX2126" fmla="*/ 5730854 w 6634280"/>
              <a:gd name="connsiteY2126" fmla="*/ 752398 h 1738203"/>
              <a:gd name="connsiteX2127" fmla="*/ 5736346 w 6634280"/>
              <a:gd name="connsiteY2127" fmla="*/ 752398 h 1738203"/>
              <a:gd name="connsiteX2128" fmla="*/ 5739091 w 6634280"/>
              <a:gd name="connsiteY2128" fmla="*/ 749652 h 1738203"/>
              <a:gd name="connsiteX2129" fmla="*/ 5739091 w 6634280"/>
              <a:gd name="connsiteY2129" fmla="*/ 744160 h 1738203"/>
              <a:gd name="connsiteX2130" fmla="*/ 5736346 w 6634280"/>
              <a:gd name="connsiteY2130" fmla="*/ 744160 h 1738203"/>
              <a:gd name="connsiteX2131" fmla="*/ 5203626 w 6634280"/>
              <a:gd name="connsiteY2131" fmla="*/ 738668 h 1738203"/>
              <a:gd name="connsiteX2132" fmla="*/ 5195388 w 6634280"/>
              <a:gd name="connsiteY2132" fmla="*/ 744160 h 1738203"/>
              <a:gd name="connsiteX2133" fmla="*/ 5189896 w 6634280"/>
              <a:gd name="connsiteY2133" fmla="*/ 752398 h 1738203"/>
              <a:gd name="connsiteX2134" fmla="*/ 5184404 w 6634280"/>
              <a:gd name="connsiteY2134" fmla="*/ 760635 h 1738203"/>
              <a:gd name="connsiteX2135" fmla="*/ 5189896 w 6634280"/>
              <a:gd name="connsiteY2135" fmla="*/ 766127 h 1738203"/>
              <a:gd name="connsiteX2136" fmla="*/ 5198134 w 6634280"/>
              <a:gd name="connsiteY2136" fmla="*/ 768873 h 1738203"/>
              <a:gd name="connsiteX2137" fmla="*/ 5206372 w 6634280"/>
              <a:gd name="connsiteY2137" fmla="*/ 768873 h 1738203"/>
              <a:gd name="connsiteX2138" fmla="*/ 5214610 w 6634280"/>
              <a:gd name="connsiteY2138" fmla="*/ 768873 h 1738203"/>
              <a:gd name="connsiteX2139" fmla="*/ 5220102 w 6634280"/>
              <a:gd name="connsiteY2139" fmla="*/ 763381 h 1738203"/>
              <a:gd name="connsiteX2140" fmla="*/ 5225594 w 6634280"/>
              <a:gd name="connsiteY2140" fmla="*/ 760635 h 1738203"/>
              <a:gd name="connsiteX2141" fmla="*/ 5225594 w 6634280"/>
              <a:gd name="connsiteY2141" fmla="*/ 755143 h 1738203"/>
              <a:gd name="connsiteX2142" fmla="*/ 5222848 w 6634280"/>
              <a:gd name="connsiteY2142" fmla="*/ 755143 h 1738203"/>
              <a:gd name="connsiteX2143" fmla="*/ 5220102 w 6634280"/>
              <a:gd name="connsiteY2143" fmla="*/ 746906 h 1738203"/>
              <a:gd name="connsiteX2144" fmla="*/ 5214610 w 6634280"/>
              <a:gd name="connsiteY2144" fmla="*/ 741414 h 1738203"/>
              <a:gd name="connsiteX2145" fmla="*/ 5209118 w 6634280"/>
              <a:gd name="connsiteY2145" fmla="*/ 738668 h 1738203"/>
              <a:gd name="connsiteX2146" fmla="*/ 6323985 w 6634280"/>
              <a:gd name="connsiteY2146" fmla="*/ 735922 h 1738203"/>
              <a:gd name="connsiteX2147" fmla="*/ 6323985 w 6634280"/>
              <a:gd name="connsiteY2147" fmla="*/ 741414 h 1738203"/>
              <a:gd name="connsiteX2148" fmla="*/ 6329477 w 6634280"/>
              <a:gd name="connsiteY2148" fmla="*/ 741414 h 1738203"/>
              <a:gd name="connsiteX2149" fmla="*/ 6332223 w 6634280"/>
              <a:gd name="connsiteY2149" fmla="*/ 735922 h 1738203"/>
              <a:gd name="connsiteX2150" fmla="*/ 917156 w 6634280"/>
              <a:gd name="connsiteY2150" fmla="*/ 730430 h 1738203"/>
              <a:gd name="connsiteX2151" fmla="*/ 917156 w 6634280"/>
              <a:gd name="connsiteY2151" fmla="*/ 733176 h 1738203"/>
              <a:gd name="connsiteX2152" fmla="*/ 917156 w 6634280"/>
              <a:gd name="connsiteY2152" fmla="*/ 735922 h 1738203"/>
              <a:gd name="connsiteX2153" fmla="*/ 919902 w 6634280"/>
              <a:gd name="connsiteY2153" fmla="*/ 735922 h 1738203"/>
              <a:gd name="connsiteX2154" fmla="*/ 919902 w 6634280"/>
              <a:gd name="connsiteY2154" fmla="*/ 738668 h 1738203"/>
              <a:gd name="connsiteX2155" fmla="*/ 922648 w 6634280"/>
              <a:gd name="connsiteY2155" fmla="*/ 738668 h 1738203"/>
              <a:gd name="connsiteX2156" fmla="*/ 922648 w 6634280"/>
              <a:gd name="connsiteY2156" fmla="*/ 733176 h 1738203"/>
              <a:gd name="connsiteX2157" fmla="*/ 450340 w 6634280"/>
              <a:gd name="connsiteY2157" fmla="*/ 724938 h 1738203"/>
              <a:gd name="connsiteX2158" fmla="*/ 447594 w 6634280"/>
              <a:gd name="connsiteY2158" fmla="*/ 727684 h 1738203"/>
              <a:gd name="connsiteX2159" fmla="*/ 444848 w 6634280"/>
              <a:gd name="connsiteY2159" fmla="*/ 727684 h 1738203"/>
              <a:gd name="connsiteX2160" fmla="*/ 450340 w 6634280"/>
              <a:gd name="connsiteY2160" fmla="*/ 730430 h 1738203"/>
              <a:gd name="connsiteX2161" fmla="*/ 453086 w 6634280"/>
              <a:gd name="connsiteY2161" fmla="*/ 730430 h 1738203"/>
              <a:gd name="connsiteX2162" fmla="*/ 455832 w 6634280"/>
              <a:gd name="connsiteY2162" fmla="*/ 727684 h 1738203"/>
              <a:gd name="connsiteX2163" fmla="*/ 5719870 w 6634280"/>
              <a:gd name="connsiteY2163" fmla="*/ 719446 h 1738203"/>
              <a:gd name="connsiteX2164" fmla="*/ 5719870 w 6634280"/>
              <a:gd name="connsiteY2164" fmla="*/ 724938 h 1738203"/>
              <a:gd name="connsiteX2165" fmla="*/ 5725362 w 6634280"/>
              <a:gd name="connsiteY2165" fmla="*/ 727684 h 1738203"/>
              <a:gd name="connsiteX2166" fmla="*/ 5725362 w 6634280"/>
              <a:gd name="connsiteY2166" fmla="*/ 719446 h 1738203"/>
              <a:gd name="connsiteX2167" fmla="*/ 5288751 w 6634280"/>
              <a:gd name="connsiteY2167" fmla="*/ 719446 h 1738203"/>
              <a:gd name="connsiteX2168" fmla="*/ 5283259 w 6634280"/>
              <a:gd name="connsiteY2168" fmla="*/ 722192 h 1738203"/>
              <a:gd name="connsiteX2169" fmla="*/ 5283259 w 6634280"/>
              <a:gd name="connsiteY2169" fmla="*/ 724938 h 1738203"/>
              <a:gd name="connsiteX2170" fmla="*/ 5286005 w 6634280"/>
              <a:gd name="connsiteY2170" fmla="*/ 724938 h 1738203"/>
              <a:gd name="connsiteX2171" fmla="*/ 5286005 w 6634280"/>
              <a:gd name="connsiteY2171" fmla="*/ 730430 h 1738203"/>
              <a:gd name="connsiteX2172" fmla="*/ 5288751 w 6634280"/>
              <a:gd name="connsiteY2172" fmla="*/ 727684 h 1738203"/>
              <a:gd name="connsiteX2173" fmla="*/ 5291497 w 6634280"/>
              <a:gd name="connsiteY2173" fmla="*/ 724938 h 1738203"/>
              <a:gd name="connsiteX2174" fmla="*/ 5288751 w 6634280"/>
              <a:gd name="connsiteY2174" fmla="*/ 722192 h 1738203"/>
              <a:gd name="connsiteX2175" fmla="*/ 5077311 w 6634280"/>
              <a:gd name="connsiteY2175" fmla="*/ 719446 h 1738203"/>
              <a:gd name="connsiteX2176" fmla="*/ 5077311 w 6634280"/>
              <a:gd name="connsiteY2176" fmla="*/ 724938 h 1738203"/>
              <a:gd name="connsiteX2177" fmla="*/ 5074565 w 6634280"/>
              <a:gd name="connsiteY2177" fmla="*/ 730430 h 1738203"/>
              <a:gd name="connsiteX2178" fmla="*/ 5071819 w 6634280"/>
              <a:gd name="connsiteY2178" fmla="*/ 735922 h 1738203"/>
              <a:gd name="connsiteX2179" fmla="*/ 5069073 w 6634280"/>
              <a:gd name="connsiteY2179" fmla="*/ 741414 h 1738203"/>
              <a:gd name="connsiteX2180" fmla="*/ 5074565 w 6634280"/>
              <a:gd name="connsiteY2180" fmla="*/ 744160 h 1738203"/>
              <a:gd name="connsiteX2181" fmla="*/ 5077311 w 6634280"/>
              <a:gd name="connsiteY2181" fmla="*/ 746906 h 1738203"/>
              <a:gd name="connsiteX2182" fmla="*/ 5096533 w 6634280"/>
              <a:gd name="connsiteY2182" fmla="*/ 746906 h 1738203"/>
              <a:gd name="connsiteX2183" fmla="*/ 5099279 w 6634280"/>
              <a:gd name="connsiteY2183" fmla="*/ 741414 h 1738203"/>
              <a:gd name="connsiteX2184" fmla="*/ 5099279 w 6634280"/>
              <a:gd name="connsiteY2184" fmla="*/ 738668 h 1738203"/>
              <a:gd name="connsiteX2185" fmla="*/ 5099279 w 6634280"/>
              <a:gd name="connsiteY2185" fmla="*/ 733176 h 1738203"/>
              <a:gd name="connsiteX2186" fmla="*/ 5096533 w 6634280"/>
              <a:gd name="connsiteY2186" fmla="*/ 727684 h 1738203"/>
              <a:gd name="connsiteX2187" fmla="*/ 5082803 w 6634280"/>
              <a:gd name="connsiteY2187" fmla="*/ 727684 h 1738203"/>
              <a:gd name="connsiteX2188" fmla="*/ 5080057 w 6634280"/>
              <a:gd name="connsiteY2188" fmla="*/ 722192 h 1738203"/>
              <a:gd name="connsiteX2189" fmla="*/ 875967 w 6634280"/>
              <a:gd name="connsiteY2189" fmla="*/ 719446 h 1738203"/>
              <a:gd name="connsiteX2190" fmla="*/ 873221 w 6634280"/>
              <a:gd name="connsiteY2190" fmla="*/ 722192 h 1738203"/>
              <a:gd name="connsiteX2191" fmla="*/ 867729 w 6634280"/>
              <a:gd name="connsiteY2191" fmla="*/ 730430 h 1738203"/>
              <a:gd name="connsiteX2192" fmla="*/ 878712 w 6634280"/>
              <a:gd name="connsiteY2192" fmla="*/ 730430 h 1738203"/>
              <a:gd name="connsiteX2193" fmla="*/ 884205 w 6634280"/>
              <a:gd name="connsiteY2193" fmla="*/ 727684 h 1738203"/>
              <a:gd name="connsiteX2194" fmla="*/ 881458 w 6634280"/>
              <a:gd name="connsiteY2194" fmla="*/ 724938 h 1738203"/>
              <a:gd name="connsiteX2195" fmla="*/ 881458 w 6634280"/>
              <a:gd name="connsiteY2195" fmla="*/ 722192 h 1738203"/>
              <a:gd name="connsiteX2196" fmla="*/ 881458 w 6634280"/>
              <a:gd name="connsiteY2196" fmla="*/ 719446 h 1738203"/>
              <a:gd name="connsiteX2197" fmla="*/ 488784 w 6634280"/>
              <a:gd name="connsiteY2197" fmla="*/ 719446 h 1738203"/>
              <a:gd name="connsiteX2198" fmla="*/ 486038 w 6634280"/>
              <a:gd name="connsiteY2198" fmla="*/ 722192 h 1738203"/>
              <a:gd name="connsiteX2199" fmla="*/ 483292 w 6634280"/>
              <a:gd name="connsiteY2199" fmla="*/ 724938 h 1738203"/>
              <a:gd name="connsiteX2200" fmla="*/ 488784 w 6634280"/>
              <a:gd name="connsiteY2200" fmla="*/ 724938 h 1738203"/>
              <a:gd name="connsiteX2201" fmla="*/ 494276 w 6634280"/>
              <a:gd name="connsiteY2201" fmla="*/ 724938 h 1738203"/>
              <a:gd name="connsiteX2202" fmla="*/ 491530 w 6634280"/>
              <a:gd name="connsiteY2202" fmla="*/ 722192 h 1738203"/>
              <a:gd name="connsiteX2203" fmla="*/ 6145496 w 6634280"/>
              <a:gd name="connsiteY2203" fmla="*/ 716700 h 1738203"/>
              <a:gd name="connsiteX2204" fmla="*/ 6140004 w 6634280"/>
              <a:gd name="connsiteY2204" fmla="*/ 719446 h 1738203"/>
              <a:gd name="connsiteX2205" fmla="*/ 6142750 w 6634280"/>
              <a:gd name="connsiteY2205" fmla="*/ 722192 h 1738203"/>
              <a:gd name="connsiteX2206" fmla="*/ 6145496 w 6634280"/>
              <a:gd name="connsiteY2206" fmla="*/ 722192 h 1738203"/>
              <a:gd name="connsiteX2207" fmla="*/ 6148242 w 6634280"/>
              <a:gd name="connsiteY2207" fmla="*/ 722192 h 1738203"/>
              <a:gd name="connsiteX2208" fmla="*/ 6150988 w 6634280"/>
              <a:gd name="connsiteY2208" fmla="*/ 719446 h 1738203"/>
              <a:gd name="connsiteX2209" fmla="*/ 5275021 w 6634280"/>
              <a:gd name="connsiteY2209" fmla="*/ 716700 h 1738203"/>
              <a:gd name="connsiteX2210" fmla="*/ 5272275 w 6634280"/>
              <a:gd name="connsiteY2210" fmla="*/ 719446 h 1738203"/>
              <a:gd name="connsiteX2211" fmla="*/ 5266783 w 6634280"/>
              <a:gd name="connsiteY2211" fmla="*/ 719446 h 1738203"/>
              <a:gd name="connsiteX2212" fmla="*/ 5266783 w 6634280"/>
              <a:gd name="connsiteY2212" fmla="*/ 724938 h 1738203"/>
              <a:gd name="connsiteX2213" fmla="*/ 5264037 w 6634280"/>
              <a:gd name="connsiteY2213" fmla="*/ 727684 h 1738203"/>
              <a:gd name="connsiteX2214" fmla="*/ 5261291 w 6634280"/>
              <a:gd name="connsiteY2214" fmla="*/ 727684 h 1738203"/>
              <a:gd name="connsiteX2215" fmla="*/ 5261291 w 6634280"/>
              <a:gd name="connsiteY2215" fmla="*/ 733176 h 1738203"/>
              <a:gd name="connsiteX2216" fmla="*/ 5275021 w 6634280"/>
              <a:gd name="connsiteY2216" fmla="*/ 733176 h 1738203"/>
              <a:gd name="connsiteX2217" fmla="*/ 5277767 w 6634280"/>
              <a:gd name="connsiteY2217" fmla="*/ 724938 h 1738203"/>
              <a:gd name="connsiteX2218" fmla="*/ 5277767 w 6634280"/>
              <a:gd name="connsiteY2218" fmla="*/ 716700 h 1738203"/>
              <a:gd name="connsiteX2219" fmla="*/ 1485574 w 6634280"/>
              <a:gd name="connsiteY2219" fmla="*/ 716700 h 1738203"/>
              <a:gd name="connsiteX2220" fmla="*/ 1493811 w 6634280"/>
              <a:gd name="connsiteY2220" fmla="*/ 716700 h 1738203"/>
              <a:gd name="connsiteX2221" fmla="*/ 1485574 w 6634280"/>
              <a:gd name="connsiteY2221" fmla="*/ 733176 h 1738203"/>
              <a:gd name="connsiteX2222" fmla="*/ 1485574 w 6634280"/>
              <a:gd name="connsiteY2222" fmla="*/ 724938 h 1738203"/>
              <a:gd name="connsiteX2223" fmla="*/ 722192 w 6634280"/>
              <a:gd name="connsiteY2223" fmla="*/ 716700 h 1738203"/>
              <a:gd name="connsiteX2224" fmla="*/ 719446 w 6634280"/>
              <a:gd name="connsiteY2224" fmla="*/ 719446 h 1738203"/>
              <a:gd name="connsiteX2225" fmla="*/ 719446 w 6634280"/>
              <a:gd name="connsiteY2225" fmla="*/ 722192 h 1738203"/>
              <a:gd name="connsiteX2226" fmla="*/ 722192 w 6634280"/>
              <a:gd name="connsiteY2226" fmla="*/ 727684 h 1738203"/>
              <a:gd name="connsiteX2227" fmla="*/ 727684 w 6634280"/>
              <a:gd name="connsiteY2227" fmla="*/ 733176 h 1738203"/>
              <a:gd name="connsiteX2228" fmla="*/ 730430 w 6634280"/>
              <a:gd name="connsiteY2228" fmla="*/ 733176 h 1738203"/>
              <a:gd name="connsiteX2229" fmla="*/ 735922 w 6634280"/>
              <a:gd name="connsiteY2229" fmla="*/ 727684 h 1738203"/>
              <a:gd name="connsiteX2230" fmla="*/ 735922 w 6634280"/>
              <a:gd name="connsiteY2230" fmla="*/ 724938 h 1738203"/>
              <a:gd name="connsiteX2231" fmla="*/ 733176 w 6634280"/>
              <a:gd name="connsiteY2231" fmla="*/ 719446 h 1738203"/>
              <a:gd name="connsiteX2232" fmla="*/ 724938 w 6634280"/>
              <a:gd name="connsiteY2232" fmla="*/ 716700 h 1738203"/>
              <a:gd name="connsiteX2233" fmla="*/ 5700648 w 6634280"/>
              <a:gd name="connsiteY2233" fmla="*/ 713954 h 1738203"/>
              <a:gd name="connsiteX2234" fmla="*/ 5700648 w 6634280"/>
              <a:gd name="connsiteY2234" fmla="*/ 722192 h 1738203"/>
              <a:gd name="connsiteX2235" fmla="*/ 5697902 w 6634280"/>
              <a:gd name="connsiteY2235" fmla="*/ 727684 h 1738203"/>
              <a:gd name="connsiteX2236" fmla="*/ 5689664 w 6634280"/>
              <a:gd name="connsiteY2236" fmla="*/ 733176 h 1738203"/>
              <a:gd name="connsiteX2237" fmla="*/ 5678680 w 6634280"/>
              <a:gd name="connsiteY2237" fmla="*/ 735922 h 1738203"/>
              <a:gd name="connsiteX2238" fmla="*/ 5667696 w 6634280"/>
              <a:gd name="connsiteY2238" fmla="*/ 735922 h 1738203"/>
              <a:gd name="connsiteX2239" fmla="*/ 5653966 w 6634280"/>
              <a:gd name="connsiteY2239" fmla="*/ 738668 h 1738203"/>
              <a:gd name="connsiteX2240" fmla="*/ 5642982 w 6634280"/>
              <a:gd name="connsiteY2240" fmla="*/ 741414 h 1738203"/>
              <a:gd name="connsiteX2241" fmla="*/ 5634744 w 6634280"/>
              <a:gd name="connsiteY2241" fmla="*/ 746906 h 1738203"/>
              <a:gd name="connsiteX2242" fmla="*/ 5631998 w 6634280"/>
              <a:gd name="connsiteY2242" fmla="*/ 752398 h 1738203"/>
              <a:gd name="connsiteX2243" fmla="*/ 5629252 w 6634280"/>
              <a:gd name="connsiteY2243" fmla="*/ 757889 h 1738203"/>
              <a:gd name="connsiteX2244" fmla="*/ 5664950 w 6634280"/>
              <a:gd name="connsiteY2244" fmla="*/ 755143 h 1738203"/>
              <a:gd name="connsiteX2245" fmla="*/ 5684172 w 6634280"/>
              <a:gd name="connsiteY2245" fmla="*/ 752398 h 1738203"/>
              <a:gd name="connsiteX2246" fmla="*/ 5700648 w 6634280"/>
              <a:gd name="connsiteY2246" fmla="*/ 749652 h 1738203"/>
              <a:gd name="connsiteX2247" fmla="*/ 5711632 w 6634280"/>
              <a:gd name="connsiteY2247" fmla="*/ 744160 h 1738203"/>
              <a:gd name="connsiteX2248" fmla="*/ 5714378 w 6634280"/>
              <a:gd name="connsiteY2248" fmla="*/ 738668 h 1738203"/>
              <a:gd name="connsiteX2249" fmla="*/ 5717124 w 6634280"/>
              <a:gd name="connsiteY2249" fmla="*/ 735922 h 1738203"/>
              <a:gd name="connsiteX2250" fmla="*/ 5717124 w 6634280"/>
              <a:gd name="connsiteY2250" fmla="*/ 730430 h 1738203"/>
              <a:gd name="connsiteX2251" fmla="*/ 5714378 w 6634280"/>
              <a:gd name="connsiteY2251" fmla="*/ 724938 h 1738203"/>
              <a:gd name="connsiteX2252" fmla="*/ 1345529 w 6634280"/>
              <a:gd name="connsiteY2252" fmla="*/ 713954 h 1738203"/>
              <a:gd name="connsiteX2253" fmla="*/ 1342784 w 6634280"/>
              <a:gd name="connsiteY2253" fmla="*/ 716700 h 1738203"/>
              <a:gd name="connsiteX2254" fmla="*/ 1345529 w 6634280"/>
              <a:gd name="connsiteY2254" fmla="*/ 719446 h 1738203"/>
              <a:gd name="connsiteX2255" fmla="*/ 1348275 w 6634280"/>
              <a:gd name="connsiteY2255" fmla="*/ 722192 h 1738203"/>
              <a:gd name="connsiteX2256" fmla="*/ 1351020 w 6634280"/>
              <a:gd name="connsiteY2256" fmla="*/ 722192 h 1738203"/>
              <a:gd name="connsiteX2257" fmla="*/ 1351020 w 6634280"/>
              <a:gd name="connsiteY2257" fmla="*/ 716700 h 1738203"/>
              <a:gd name="connsiteX2258" fmla="*/ 1351020 w 6634280"/>
              <a:gd name="connsiteY2258" fmla="*/ 713954 h 1738203"/>
              <a:gd name="connsiteX2259" fmla="*/ 911664 w 6634280"/>
              <a:gd name="connsiteY2259" fmla="*/ 713954 h 1738203"/>
              <a:gd name="connsiteX2260" fmla="*/ 911664 w 6634280"/>
              <a:gd name="connsiteY2260" fmla="*/ 724938 h 1738203"/>
              <a:gd name="connsiteX2261" fmla="*/ 914410 w 6634280"/>
              <a:gd name="connsiteY2261" fmla="*/ 724938 h 1738203"/>
              <a:gd name="connsiteX2262" fmla="*/ 914410 w 6634280"/>
              <a:gd name="connsiteY2262" fmla="*/ 716700 h 1738203"/>
              <a:gd name="connsiteX2263" fmla="*/ 1359260 w 6634280"/>
              <a:gd name="connsiteY2263" fmla="*/ 711208 h 1738203"/>
              <a:gd name="connsiteX2264" fmla="*/ 1359260 w 6634280"/>
              <a:gd name="connsiteY2264" fmla="*/ 716700 h 1738203"/>
              <a:gd name="connsiteX2265" fmla="*/ 1356512 w 6634280"/>
              <a:gd name="connsiteY2265" fmla="*/ 724938 h 1738203"/>
              <a:gd name="connsiteX2266" fmla="*/ 1362005 w 6634280"/>
              <a:gd name="connsiteY2266" fmla="*/ 724938 h 1738203"/>
              <a:gd name="connsiteX2267" fmla="*/ 1367496 w 6634280"/>
              <a:gd name="connsiteY2267" fmla="*/ 722192 h 1738203"/>
              <a:gd name="connsiteX2268" fmla="*/ 1370242 w 6634280"/>
              <a:gd name="connsiteY2268" fmla="*/ 719446 h 1738203"/>
              <a:gd name="connsiteX2269" fmla="*/ 1370242 w 6634280"/>
              <a:gd name="connsiteY2269" fmla="*/ 716700 h 1738203"/>
              <a:gd name="connsiteX2270" fmla="*/ 1372988 w 6634280"/>
              <a:gd name="connsiteY2270" fmla="*/ 713954 h 1738203"/>
              <a:gd name="connsiteX2271" fmla="*/ 1372988 w 6634280"/>
              <a:gd name="connsiteY2271" fmla="*/ 711208 h 1738203"/>
              <a:gd name="connsiteX2272" fmla="*/ 579401 w 6634280"/>
              <a:gd name="connsiteY2272" fmla="*/ 711208 h 1738203"/>
              <a:gd name="connsiteX2273" fmla="*/ 565671 w 6634280"/>
              <a:gd name="connsiteY2273" fmla="*/ 713954 h 1738203"/>
              <a:gd name="connsiteX2274" fmla="*/ 557433 w 6634280"/>
              <a:gd name="connsiteY2274" fmla="*/ 719446 h 1738203"/>
              <a:gd name="connsiteX2275" fmla="*/ 557433 w 6634280"/>
              <a:gd name="connsiteY2275" fmla="*/ 713954 h 1738203"/>
              <a:gd name="connsiteX2276" fmla="*/ 549195 w 6634280"/>
              <a:gd name="connsiteY2276" fmla="*/ 722192 h 1738203"/>
              <a:gd name="connsiteX2277" fmla="*/ 551942 w 6634280"/>
              <a:gd name="connsiteY2277" fmla="*/ 724938 h 1738203"/>
              <a:gd name="connsiteX2278" fmla="*/ 543703 w 6634280"/>
              <a:gd name="connsiteY2278" fmla="*/ 730430 h 1738203"/>
              <a:gd name="connsiteX2279" fmla="*/ 535466 w 6634280"/>
              <a:gd name="connsiteY2279" fmla="*/ 733176 h 1738203"/>
              <a:gd name="connsiteX2280" fmla="*/ 518990 w 6634280"/>
              <a:gd name="connsiteY2280" fmla="*/ 733176 h 1738203"/>
              <a:gd name="connsiteX2281" fmla="*/ 497022 w 6634280"/>
              <a:gd name="connsiteY2281" fmla="*/ 730430 h 1738203"/>
              <a:gd name="connsiteX2282" fmla="*/ 486038 w 6634280"/>
              <a:gd name="connsiteY2282" fmla="*/ 730430 h 1738203"/>
              <a:gd name="connsiteX2283" fmla="*/ 477800 w 6634280"/>
              <a:gd name="connsiteY2283" fmla="*/ 733176 h 1738203"/>
              <a:gd name="connsiteX2284" fmla="*/ 472308 w 6634280"/>
              <a:gd name="connsiteY2284" fmla="*/ 735922 h 1738203"/>
              <a:gd name="connsiteX2285" fmla="*/ 469562 w 6634280"/>
              <a:gd name="connsiteY2285" fmla="*/ 744160 h 1738203"/>
              <a:gd name="connsiteX2286" fmla="*/ 472308 w 6634280"/>
              <a:gd name="connsiteY2286" fmla="*/ 746906 h 1738203"/>
              <a:gd name="connsiteX2287" fmla="*/ 480546 w 6634280"/>
              <a:gd name="connsiteY2287" fmla="*/ 746906 h 1738203"/>
              <a:gd name="connsiteX2288" fmla="*/ 502514 w 6634280"/>
              <a:gd name="connsiteY2288" fmla="*/ 752398 h 1738203"/>
              <a:gd name="connsiteX2289" fmla="*/ 497022 w 6634280"/>
              <a:gd name="connsiteY2289" fmla="*/ 755144 h 1738203"/>
              <a:gd name="connsiteX2290" fmla="*/ 510751 w 6634280"/>
              <a:gd name="connsiteY2290" fmla="*/ 755144 h 1738203"/>
              <a:gd name="connsiteX2291" fmla="*/ 502514 w 6634280"/>
              <a:gd name="connsiteY2291" fmla="*/ 752398 h 1738203"/>
              <a:gd name="connsiteX2292" fmla="*/ 508005 w 6634280"/>
              <a:gd name="connsiteY2292" fmla="*/ 744160 h 1738203"/>
              <a:gd name="connsiteX2293" fmla="*/ 513498 w 6634280"/>
              <a:gd name="connsiteY2293" fmla="*/ 741414 h 1738203"/>
              <a:gd name="connsiteX2294" fmla="*/ 521736 w 6634280"/>
              <a:gd name="connsiteY2294" fmla="*/ 738668 h 1738203"/>
              <a:gd name="connsiteX2295" fmla="*/ 540957 w 6634280"/>
              <a:gd name="connsiteY2295" fmla="*/ 744160 h 1738203"/>
              <a:gd name="connsiteX2296" fmla="*/ 554687 w 6634280"/>
              <a:gd name="connsiteY2296" fmla="*/ 746906 h 1738203"/>
              <a:gd name="connsiteX2297" fmla="*/ 571163 w 6634280"/>
              <a:gd name="connsiteY2297" fmla="*/ 744160 h 1738203"/>
              <a:gd name="connsiteX2298" fmla="*/ 579401 w 6634280"/>
              <a:gd name="connsiteY2298" fmla="*/ 735922 h 1738203"/>
              <a:gd name="connsiteX2299" fmla="*/ 582147 w 6634280"/>
              <a:gd name="connsiteY2299" fmla="*/ 733176 h 1738203"/>
              <a:gd name="connsiteX2300" fmla="*/ 587639 w 6634280"/>
              <a:gd name="connsiteY2300" fmla="*/ 730430 h 1738203"/>
              <a:gd name="connsiteX2301" fmla="*/ 601369 w 6634280"/>
              <a:gd name="connsiteY2301" fmla="*/ 730430 h 1738203"/>
              <a:gd name="connsiteX2302" fmla="*/ 617845 w 6634280"/>
              <a:gd name="connsiteY2302" fmla="*/ 733176 h 1738203"/>
              <a:gd name="connsiteX2303" fmla="*/ 642559 w 6634280"/>
              <a:gd name="connsiteY2303" fmla="*/ 741414 h 1738203"/>
              <a:gd name="connsiteX2304" fmla="*/ 664526 w 6634280"/>
              <a:gd name="connsiteY2304" fmla="*/ 752398 h 1738203"/>
              <a:gd name="connsiteX2305" fmla="*/ 672764 w 6634280"/>
              <a:gd name="connsiteY2305" fmla="*/ 760636 h 1738203"/>
              <a:gd name="connsiteX2306" fmla="*/ 672764 w 6634280"/>
              <a:gd name="connsiteY2306" fmla="*/ 755144 h 1738203"/>
              <a:gd name="connsiteX2307" fmla="*/ 675510 w 6634280"/>
              <a:gd name="connsiteY2307" fmla="*/ 749652 h 1738203"/>
              <a:gd name="connsiteX2308" fmla="*/ 686494 w 6634280"/>
              <a:gd name="connsiteY2308" fmla="*/ 744160 h 1738203"/>
              <a:gd name="connsiteX2309" fmla="*/ 713954 w 6634280"/>
              <a:gd name="connsiteY2309" fmla="*/ 735922 h 1738203"/>
              <a:gd name="connsiteX2310" fmla="*/ 713954 w 6634280"/>
              <a:gd name="connsiteY2310" fmla="*/ 722192 h 1738203"/>
              <a:gd name="connsiteX2311" fmla="*/ 694732 w 6634280"/>
              <a:gd name="connsiteY2311" fmla="*/ 722192 h 1738203"/>
              <a:gd name="connsiteX2312" fmla="*/ 672764 w 6634280"/>
              <a:gd name="connsiteY2312" fmla="*/ 724938 h 1738203"/>
              <a:gd name="connsiteX2313" fmla="*/ 650797 w 6634280"/>
              <a:gd name="connsiteY2313" fmla="*/ 727684 h 1738203"/>
              <a:gd name="connsiteX2314" fmla="*/ 631574 w 6634280"/>
              <a:gd name="connsiteY2314" fmla="*/ 727684 h 1738203"/>
              <a:gd name="connsiteX2315" fmla="*/ 628829 w 6634280"/>
              <a:gd name="connsiteY2315" fmla="*/ 722192 h 1738203"/>
              <a:gd name="connsiteX2316" fmla="*/ 620591 w 6634280"/>
              <a:gd name="connsiteY2316" fmla="*/ 713954 h 1738203"/>
              <a:gd name="connsiteX2317" fmla="*/ 595877 w 6634280"/>
              <a:gd name="connsiteY2317" fmla="*/ 711208 h 1738203"/>
              <a:gd name="connsiteX2318" fmla="*/ 6181194 w 6634280"/>
              <a:gd name="connsiteY2318" fmla="*/ 711208 h 1738203"/>
              <a:gd name="connsiteX2319" fmla="*/ 6181194 w 6634280"/>
              <a:gd name="connsiteY2319" fmla="*/ 716700 h 1738203"/>
              <a:gd name="connsiteX2320" fmla="*/ 6186686 w 6634280"/>
              <a:gd name="connsiteY2320" fmla="*/ 716700 h 1738203"/>
              <a:gd name="connsiteX2321" fmla="*/ 6189432 w 6634280"/>
              <a:gd name="connsiteY2321" fmla="*/ 716700 h 1738203"/>
              <a:gd name="connsiteX2322" fmla="*/ 6189432 w 6634280"/>
              <a:gd name="connsiteY2322" fmla="*/ 713954 h 1738203"/>
              <a:gd name="connsiteX2323" fmla="*/ 6183940 w 6634280"/>
              <a:gd name="connsiteY2323" fmla="*/ 711208 h 1738203"/>
              <a:gd name="connsiteX2324" fmla="*/ 5903850 w 6634280"/>
              <a:gd name="connsiteY2324" fmla="*/ 711208 h 1738203"/>
              <a:gd name="connsiteX2325" fmla="*/ 5898358 w 6634280"/>
              <a:gd name="connsiteY2325" fmla="*/ 713954 h 1738203"/>
              <a:gd name="connsiteX2326" fmla="*/ 5898358 w 6634280"/>
              <a:gd name="connsiteY2326" fmla="*/ 716700 h 1738203"/>
              <a:gd name="connsiteX2327" fmla="*/ 5898358 w 6634280"/>
              <a:gd name="connsiteY2327" fmla="*/ 719446 h 1738203"/>
              <a:gd name="connsiteX2328" fmla="*/ 5903850 w 6634280"/>
              <a:gd name="connsiteY2328" fmla="*/ 722192 h 1738203"/>
              <a:gd name="connsiteX2329" fmla="*/ 5909342 w 6634280"/>
              <a:gd name="connsiteY2329" fmla="*/ 727684 h 1738203"/>
              <a:gd name="connsiteX2330" fmla="*/ 5914834 w 6634280"/>
              <a:gd name="connsiteY2330" fmla="*/ 727684 h 1738203"/>
              <a:gd name="connsiteX2331" fmla="*/ 5914834 w 6634280"/>
              <a:gd name="connsiteY2331" fmla="*/ 724938 h 1738203"/>
              <a:gd name="connsiteX2332" fmla="*/ 5914834 w 6634280"/>
              <a:gd name="connsiteY2332" fmla="*/ 719446 h 1738203"/>
              <a:gd name="connsiteX2333" fmla="*/ 5912088 w 6634280"/>
              <a:gd name="connsiteY2333" fmla="*/ 713954 h 1738203"/>
              <a:gd name="connsiteX2334" fmla="*/ 5909342 w 6634280"/>
              <a:gd name="connsiteY2334" fmla="*/ 711208 h 1738203"/>
              <a:gd name="connsiteX2335" fmla="*/ 5758313 w 6634280"/>
              <a:gd name="connsiteY2335" fmla="*/ 711208 h 1738203"/>
              <a:gd name="connsiteX2336" fmla="*/ 5750075 w 6634280"/>
              <a:gd name="connsiteY2336" fmla="*/ 713954 h 1738203"/>
              <a:gd name="connsiteX2337" fmla="*/ 5750075 w 6634280"/>
              <a:gd name="connsiteY2337" fmla="*/ 716700 h 1738203"/>
              <a:gd name="connsiteX2338" fmla="*/ 5752821 w 6634280"/>
              <a:gd name="connsiteY2338" fmla="*/ 719446 h 1738203"/>
              <a:gd name="connsiteX2339" fmla="*/ 5755567 w 6634280"/>
              <a:gd name="connsiteY2339" fmla="*/ 719446 h 1738203"/>
              <a:gd name="connsiteX2340" fmla="*/ 5755567 w 6634280"/>
              <a:gd name="connsiteY2340" fmla="*/ 722192 h 1738203"/>
              <a:gd name="connsiteX2341" fmla="*/ 5758313 w 6634280"/>
              <a:gd name="connsiteY2341" fmla="*/ 722192 h 1738203"/>
              <a:gd name="connsiteX2342" fmla="*/ 5763805 w 6634280"/>
              <a:gd name="connsiteY2342" fmla="*/ 719446 h 1738203"/>
              <a:gd name="connsiteX2343" fmla="*/ 5766551 w 6634280"/>
              <a:gd name="connsiteY2343" fmla="*/ 711208 h 1738203"/>
              <a:gd name="connsiteX2344" fmla="*/ 5840693 w 6634280"/>
              <a:gd name="connsiteY2344" fmla="*/ 705716 h 1738203"/>
              <a:gd name="connsiteX2345" fmla="*/ 5832455 w 6634280"/>
              <a:gd name="connsiteY2345" fmla="*/ 708462 h 1738203"/>
              <a:gd name="connsiteX2346" fmla="*/ 5829709 w 6634280"/>
              <a:gd name="connsiteY2346" fmla="*/ 713954 h 1738203"/>
              <a:gd name="connsiteX2347" fmla="*/ 5826963 w 6634280"/>
              <a:gd name="connsiteY2347" fmla="*/ 716700 h 1738203"/>
              <a:gd name="connsiteX2348" fmla="*/ 5826963 w 6634280"/>
              <a:gd name="connsiteY2348" fmla="*/ 727684 h 1738203"/>
              <a:gd name="connsiteX2349" fmla="*/ 5829709 w 6634280"/>
              <a:gd name="connsiteY2349" fmla="*/ 738668 h 1738203"/>
              <a:gd name="connsiteX2350" fmla="*/ 5835201 w 6634280"/>
              <a:gd name="connsiteY2350" fmla="*/ 744160 h 1738203"/>
              <a:gd name="connsiteX2351" fmla="*/ 5843439 w 6634280"/>
              <a:gd name="connsiteY2351" fmla="*/ 746906 h 1738203"/>
              <a:gd name="connsiteX2352" fmla="*/ 5848931 w 6634280"/>
              <a:gd name="connsiteY2352" fmla="*/ 744160 h 1738203"/>
              <a:gd name="connsiteX2353" fmla="*/ 5851677 w 6634280"/>
              <a:gd name="connsiteY2353" fmla="*/ 735922 h 1738203"/>
              <a:gd name="connsiteX2354" fmla="*/ 5854423 w 6634280"/>
              <a:gd name="connsiteY2354" fmla="*/ 727684 h 1738203"/>
              <a:gd name="connsiteX2355" fmla="*/ 5851677 w 6634280"/>
              <a:gd name="connsiteY2355" fmla="*/ 716700 h 1738203"/>
              <a:gd name="connsiteX2356" fmla="*/ 5846185 w 6634280"/>
              <a:gd name="connsiteY2356" fmla="*/ 711208 h 1738203"/>
              <a:gd name="connsiteX2357" fmla="*/ 5711632 w 6634280"/>
              <a:gd name="connsiteY2357" fmla="*/ 702970 h 1738203"/>
              <a:gd name="connsiteX2358" fmla="*/ 5714378 w 6634280"/>
              <a:gd name="connsiteY2358" fmla="*/ 708462 h 1738203"/>
              <a:gd name="connsiteX2359" fmla="*/ 5717124 w 6634280"/>
              <a:gd name="connsiteY2359" fmla="*/ 711208 h 1738203"/>
              <a:gd name="connsiteX2360" fmla="*/ 5717124 w 6634280"/>
              <a:gd name="connsiteY2360" fmla="*/ 708462 h 1738203"/>
              <a:gd name="connsiteX2361" fmla="*/ 5717124 w 6634280"/>
              <a:gd name="connsiteY2361" fmla="*/ 705716 h 1738203"/>
              <a:gd name="connsiteX2362" fmla="*/ 5717124 w 6634280"/>
              <a:gd name="connsiteY2362" fmla="*/ 702970 h 1738203"/>
              <a:gd name="connsiteX2363" fmla="*/ 310295 w 6634280"/>
              <a:gd name="connsiteY2363" fmla="*/ 700224 h 1738203"/>
              <a:gd name="connsiteX2364" fmla="*/ 304803 w 6634280"/>
              <a:gd name="connsiteY2364" fmla="*/ 702970 h 1738203"/>
              <a:gd name="connsiteX2365" fmla="*/ 304803 w 6634280"/>
              <a:gd name="connsiteY2365" fmla="*/ 708462 h 1738203"/>
              <a:gd name="connsiteX2366" fmla="*/ 310295 w 6634280"/>
              <a:gd name="connsiteY2366" fmla="*/ 708462 h 1738203"/>
              <a:gd name="connsiteX2367" fmla="*/ 1540493 w 6634280"/>
              <a:gd name="connsiteY2367" fmla="*/ 694732 h 1738203"/>
              <a:gd name="connsiteX2368" fmla="*/ 1535002 w 6634280"/>
              <a:gd name="connsiteY2368" fmla="*/ 700224 h 1738203"/>
              <a:gd name="connsiteX2369" fmla="*/ 1535002 w 6634280"/>
              <a:gd name="connsiteY2369" fmla="*/ 705716 h 1738203"/>
              <a:gd name="connsiteX2370" fmla="*/ 1535002 w 6634280"/>
              <a:gd name="connsiteY2370" fmla="*/ 711208 h 1738203"/>
              <a:gd name="connsiteX2371" fmla="*/ 1540493 w 6634280"/>
              <a:gd name="connsiteY2371" fmla="*/ 716700 h 1738203"/>
              <a:gd name="connsiteX2372" fmla="*/ 1551477 w 6634280"/>
              <a:gd name="connsiteY2372" fmla="*/ 716700 h 1738203"/>
              <a:gd name="connsiteX2373" fmla="*/ 1554223 w 6634280"/>
              <a:gd name="connsiteY2373" fmla="*/ 719446 h 1738203"/>
              <a:gd name="connsiteX2374" fmla="*/ 1554223 w 6634280"/>
              <a:gd name="connsiteY2374" fmla="*/ 722192 h 1738203"/>
              <a:gd name="connsiteX2375" fmla="*/ 1556969 w 6634280"/>
              <a:gd name="connsiteY2375" fmla="*/ 722192 h 1738203"/>
              <a:gd name="connsiteX2376" fmla="*/ 1559715 w 6634280"/>
              <a:gd name="connsiteY2376" fmla="*/ 716700 h 1738203"/>
              <a:gd name="connsiteX2377" fmla="*/ 1562461 w 6634280"/>
              <a:gd name="connsiteY2377" fmla="*/ 713954 h 1738203"/>
              <a:gd name="connsiteX2378" fmla="*/ 1565206 w 6634280"/>
              <a:gd name="connsiteY2378" fmla="*/ 708462 h 1738203"/>
              <a:gd name="connsiteX2379" fmla="*/ 1565206 w 6634280"/>
              <a:gd name="connsiteY2379" fmla="*/ 702970 h 1738203"/>
              <a:gd name="connsiteX2380" fmla="*/ 1559715 w 6634280"/>
              <a:gd name="connsiteY2380" fmla="*/ 700224 h 1738203"/>
              <a:gd name="connsiteX2381" fmla="*/ 1556969 w 6634280"/>
              <a:gd name="connsiteY2381" fmla="*/ 694732 h 1738203"/>
              <a:gd name="connsiteX2382" fmla="*/ 790841 w 6634280"/>
              <a:gd name="connsiteY2382" fmla="*/ 694732 h 1738203"/>
              <a:gd name="connsiteX2383" fmla="*/ 785349 w 6634280"/>
              <a:gd name="connsiteY2383" fmla="*/ 697478 h 1738203"/>
              <a:gd name="connsiteX2384" fmla="*/ 782603 w 6634280"/>
              <a:gd name="connsiteY2384" fmla="*/ 705716 h 1738203"/>
              <a:gd name="connsiteX2385" fmla="*/ 782603 w 6634280"/>
              <a:gd name="connsiteY2385" fmla="*/ 716700 h 1738203"/>
              <a:gd name="connsiteX2386" fmla="*/ 785349 w 6634280"/>
              <a:gd name="connsiteY2386" fmla="*/ 724938 h 1738203"/>
              <a:gd name="connsiteX2387" fmla="*/ 788095 w 6634280"/>
              <a:gd name="connsiteY2387" fmla="*/ 733176 h 1738203"/>
              <a:gd name="connsiteX2388" fmla="*/ 793587 w 6634280"/>
              <a:gd name="connsiteY2388" fmla="*/ 735922 h 1738203"/>
              <a:gd name="connsiteX2389" fmla="*/ 801825 w 6634280"/>
              <a:gd name="connsiteY2389" fmla="*/ 733176 h 1738203"/>
              <a:gd name="connsiteX2390" fmla="*/ 804571 w 6634280"/>
              <a:gd name="connsiteY2390" fmla="*/ 730430 h 1738203"/>
              <a:gd name="connsiteX2391" fmla="*/ 807317 w 6634280"/>
              <a:gd name="connsiteY2391" fmla="*/ 724938 h 1738203"/>
              <a:gd name="connsiteX2392" fmla="*/ 807317 w 6634280"/>
              <a:gd name="connsiteY2392" fmla="*/ 713954 h 1738203"/>
              <a:gd name="connsiteX2393" fmla="*/ 804571 w 6634280"/>
              <a:gd name="connsiteY2393" fmla="*/ 702970 h 1738203"/>
              <a:gd name="connsiteX2394" fmla="*/ 801825 w 6634280"/>
              <a:gd name="connsiteY2394" fmla="*/ 697478 h 1738203"/>
              <a:gd name="connsiteX2395" fmla="*/ 6109798 w 6634280"/>
              <a:gd name="connsiteY2395" fmla="*/ 691986 h 1738203"/>
              <a:gd name="connsiteX2396" fmla="*/ 6109798 w 6634280"/>
              <a:gd name="connsiteY2396" fmla="*/ 694732 h 1738203"/>
              <a:gd name="connsiteX2397" fmla="*/ 6109798 w 6634280"/>
              <a:gd name="connsiteY2397" fmla="*/ 700224 h 1738203"/>
              <a:gd name="connsiteX2398" fmla="*/ 6112544 w 6634280"/>
              <a:gd name="connsiteY2398" fmla="*/ 697478 h 1738203"/>
              <a:gd name="connsiteX2399" fmla="*/ 6112544 w 6634280"/>
              <a:gd name="connsiteY2399" fmla="*/ 691986 h 1738203"/>
              <a:gd name="connsiteX2400" fmla="*/ 5659458 w 6634280"/>
              <a:gd name="connsiteY2400" fmla="*/ 691986 h 1738203"/>
              <a:gd name="connsiteX2401" fmla="*/ 5662204 w 6634280"/>
              <a:gd name="connsiteY2401" fmla="*/ 697478 h 1738203"/>
              <a:gd name="connsiteX2402" fmla="*/ 5664950 w 6634280"/>
              <a:gd name="connsiteY2402" fmla="*/ 697478 h 1738203"/>
              <a:gd name="connsiteX2403" fmla="*/ 5664950 w 6634280"/>
              <a:gd name="connsiteY2403" fmla="*/ 694732 h 1738203"/>
              <a:gd name="connsiteX2404" fmla="*/ 5667696 w 6634280"/>
              <a:gd name="connsiteY2404" fmla="*/ 691986 h 1738203"/>
              <a:gd name="connsiteX2405" fmla="*/ 5664950 w 6634280"/>
              <a:gd name="connsiteY2405" fmla="*/ 691986 h 1738203"/>
              <a:gd name="connsiteX2406" fmla="*/ 1471844 w 6634280"/>
              <a:gd name="connsiteY2406" fmla="*/ 689240 h 1738203"/>
              <a:gd name="connsiteX2407" fmla="*/ 1466353 w 6634280"/>
              <a:gd name="connsiteY2407" fmla="*/ 691986 h 1738203"/>
              <a:gd name="connsiteX2408" fmla="*/ 1458113 w 6634280"/>
              <a:gd name="connsiteY2408" fmla="*/ 691986 h 1738203"/>
              <a:gd name="connsiteX2409" fmla="*/ 1458113 w 6634280"/>
              <a:gd name="connsiteY2409" fmla="*/ 694732 h 1738203"/>
              <a:gd name="connsiteX2410" fmla="*/ 1449877 w 6634280"/>
              <a:gd name="connsiteY2410" fmla="*/ 694732 h 1738203"/>
              <a:gd name="connsiteX2411" fmla="*/ 1444383 w 6634280"/>
              <a:gd name="connsiteY2411" fmla="*/ 697478 h 1738203"/>
              <a:gd name="connsiteX2412" fmla="*/ 1441637 w 6634280"/>
              <a:gd name="connsiteY2412" fmla="*/ 702970 h 1738203"/>
              <a:gd name="connsiteX2413" fmla="*/ 1438891 w 6634280"/>
              <a:gd name="connsiteY2413" fmla="*/ 708462 h 1738203"/>
              <a:gd name="connsiteX2414" fmla="*/ 1433400 w 6634280"/>
              <a:gd name="connsiteY2414" fmla="*/ 708462 h 1738203"/>
              <a:gd name="connsiteX2415" fmla="*/ 1427907 w 6634280"/>
              <a:gd name="connsiteY2415" fmla="*/ 711208 h 1738203"/>
              <a:gd name="connsiteX2416" fmla="*/ 1416924 w 6634280"/>
              <a:gd name="connsiteY2416" fmla="*/ 719446 h 1738203"/>
              <a:gd name="connsiteX2417" fmla="*/ 1411434 w 6634280"/>
              <a:gd name="connsiteY2417" fmla="*/ 724938 h 1738203"/>
              <a:gd name="connsiteX2418" fmla="*/ 1411434 w 6634280"/>
              <a:gd name="connsiteY2418" fmla="*/ 730430 h 1738203"/>
              <a:gd name="connsiteX2419" fmla="*/ 1411434 w 6634280"/>
              <a:gd name="connsiteY2419" fmla="*/ 735922 h 1738203"/>
              <a:gd name="connsiteX2420" fmla="*/ 1416924 w 6634280"/>
              <a:gd name="connsiteY2420" fmla="*/ 741414 h 1738203"/>
              <a:gd name="connsiteX2421" fmla="*/ 1419670 w 6634280"/>
              <a:gd name="connsiteY2421" fmla="*/ 738668 h 1738203"/>
              <a:gd name="connsiteX2422" fmla="*/ 1422416 w 6634280"/>
              <a:gd name="connsiteY2422" fmla="*/ 738668 h 1738203"/>
              <a:gd name="connsiteX2423" fmla="*/ 1422416 w 6634280"/>
              <a:gd name="connsiteY2423" fmla="*/ 744160 h 1738203"/>
              <a:gd name="connsiteX2424" fmla="*/ 1427907 w 6634280"/>
              <a:gd name="connsiteY2424" fmla="*/ 744160 h 1738203"/>
              <a:gd name="connsiteX2425" fmla="*/ 1427907 w 6634280"/>
              <a:gd name="connsiteY2425" fmla="*/ 746906 h 1738203"/>
              <a:gd name="connsiteX2426" fmla="*/ 1430655 w 6634280"/>
              <a:gd name="connsiteY2426" fmla="*/ 752398 h 1738203"/>
              <a:gd name="connsiteX2427" fmla="*/ 1444383 w 6634280"/>
              <a:gd name="connsiteY2427" fmla="*/ 752398 h 1738203"/>
              <a:gd name="connsiteX2428" fmla="*/ 1455368 w 6634280"/>
              <a:gd name="connsiteY2428" fmla="*/ 749652 h 1738203"/>
              <a:gd name="connsiteX2429" fmla="*/ 1458113 w 6634280"/>
              <a:gd name="connsiteY2429" fmla="*/ 735922 h 1738203"/>
              <a:gd name="connsiteX2430" fmla="*/ 1460859 w 6634280"/>
              <a:gd name="connsiteY2430" fmla="*/ 738668 h 1738203"/>
              <a:gd name="connsiteX2431" fmla="*/ 1466353 w 6634280"/>
              <a:gd name="connsiteY2431" fmla="*/ 735922 h 1738203"/>
              <a:gd name="connsiteX2432" fmla="*/ 1480081 w 6634280"/>
              <a:gd name="connsiteY2432" fmla="*/ 735922 h 1738203"/>
              <a:gd name="connsiteX2433" fmla="*/ 1477335 w 6634280"/>
              <a:gd name="connsiteY2433" fmla="*/ 733176 h 1738203"/>
              <a:gd name="connsiteX2434" fmla="*/ 1480081 w 6634280"/>
              <a:gd name="connsiteY2434" fmla="*/ 733176 h 1738203"/>
              <a:gd name="connsiteX2435" fmla="*/ 1482829 w 6634280"/>
              <a:gd name="connsiteY2435" fmla="*/ 733176 h 1738203"/>
              <a:gd name="connsiteX2436" fmla="*/ 1485574 w 6634280"/>
              <a:gd name="connsiteY2436" fmla="*/ 733176 h 1738203"/>
              <a:gd name="connsiteX2437" fmla="*/ 1493811 w 6634280"/>
              <a:gd name="connsiteY2437" fmla="*/ 741414 h 1738203"/>
              <a:gd name="connsiteX2438" fmla="*/ 1507541 w 6634280"/>
              <a:gd name="connsiteY2438" fmla="*/ 744160 h 1738203"/>
              <a:gd name="connsiteX2439" fmla="*/ 1515779 w 6634280"/>
              <a:gd name="connsiteY2439" fmla="*/ 741414 h 1738203"/>
              <a:gd name="connsiteX2440" fmla="*/ 1518526 w 6634280"/>
              <a:gd name="connsiteY2440" fmla="*/ 741414 h 1738203"/>
              <a:gd name="connsiteX2441" fmla="*/ 1524017 w 6634280"/>
              <a:gd name="connsiteY2441" fmla="*/ 738668 h 1738203"/>
              <a:gd name="connsiteX2442" fmla="*/ 1524017 w 6634280"/>
              <a:gd name="connsiteY2442" fmla="*/ 727684 h 1738203"/>
              <a:gd name="connsiteX2443" fmla="*/ 1521272 w 6634280"/>
              <a:gd name="connsiteY2443" fmla="*/ 716700 h 1738203"/>
              <a:gd name="connsiteX2444" fmla="*/ 1504796 w 6634280"/>
              <a:gd name="connsiteY2444" fmla="*/ 711208 h 1738203"/>
              <a:gd name="connsiteX2445" fmla="*/ 1507541 w 6634280"/>
              <a:gd name="connsiteY2445" fmla="*/ 708462 h 1738203"/>
              <a:gd name="connsiteX2446" fmla="*/ 1507541 w 6634280"/>
              <a:gd name="connsiteY2446" fmla="*/ 700224 h 1738203"/>
              <a:gd name="connsiteX2447" fmla="*/ 1502050 w 6634280"/>
              <a:gd name="connsiteY2447" fmla="*/ 697478 h 1738203"/>
              <a:gd name="connsiteX2448" fmla="*/ 1499304 w 6634280"/>
              <a:gd name="connsiteY2448" fmla="*/ 694732 h 1738203"/>
              <a:gd name="connsiteX2449" fmla="*/ 1496557 w 6634280"/>
              <a:gd name="connsiteY2449" fmla="*/ 691986 h 1738203"/>
              <a:gd name="connsiteX2450" fmla="*/ 1491065 w 6634280"/>
              <a:gd name="connsiteY2450" fmla="*/ 691986 h 1738203"/>
              <a:gd name="connsiteX2451" fmla="*/ 1491065 w 6634280"/>
              <a:gd name="connsiteY2451" fmla="*/ 689240 h 1738203"/>
              <a:gd name="connsiteX2452" fmla="*/ 1488320 w 6634280"/>
              <a:gd name="connsiteY2452" fmla="*/ 689240 h 1738203"/>
              <a:gd name="connsiteX2453" fmla="*/ 1488320 w 6634280"/>
              <a:gd name="connsiteY2453" fmla="*/ 691986 h 1738203"/>
              <a:gd name="connsiteX2454" fmla="*/ 1485574 w 6634280"/>
              <a:gd name="connsiteY2454" fmla="*/ 691986 h 1738203"/>
              <a:gd name="connsiteX2455" fmla="*/ 1480081 w 6634280"/>
              <a:gd name="connsiteY2455" fmla="*/ 689240 h 1738203"/>
              <a:gd name="connsiteX2456" fmla="*/ 900680 w 6634280"/>
              <a:gd name="connsiteY2456" fmla="*/ 689240 h 1738203"/>
              <a:gd name="connsiteX2457" fmla="*/ 895189 w 6634280"/>
              <a:gd name="connsiteY2457" fmla="*/ 691986 h 1738203"/>
              <a:gd name="connsiteX2458" fmla="*/ 895189 w 6634280"/>
              <a:gd name="connsiteY2458" fmla="*/ 700224 h 1738203"/>
              <a:gd name="connsiteX2459" fmla="*/ 897934 w 6634280"/>
              <a:gd name="connsiteY2459" fmla="*/ 697478 h 1738203"/>
              <a:gd name="connsiteX2460" fmla="*/ 900680 w 6634280"/>
              <a:gd name="connsiteY2460" fmla="*/ 700224 h 1738203"/>
              <a:gd name="connsiteX2461" fmla="*/ 903426 w 6634280"/>
              <a:gd name="connsiteY2461" fmla="*/ 700224 h 1738203"/>
              <a:gd name="connsiteX2462" fmla="*/ 906173 w 6634280"/>
              <a:gd name="connsiteY2462" fmla="*/ 697478 h 1738203"/>
              <a:gd name="connsiteX2463" fmla="*/ 911664 w 6634280"/>
              <a:gd name="connsiteY2463" fmla="*/ 697478 h 1738203"/>
              <a:gd name="connsiteX2464" fmla="*/ 908919 w 6634280"/>
              <a:gd name="connsiteY2464" fmla="*/ 691986 h 1738203"/>
              <a:gd name="connsiteX2465" fmla="*/ 903426 w 6634280"/>
              <a:gd name="connsiteY2465" fmla="*/ 689240 h 1738203"/>
              <a:gd name="connsiteX2466" fmla="*/ 5692410 w 6634280"/>
              <a:gd name="connsiteY2466" fmla="*/ 689240 h 1738203"/>
              <a:gd name="connsiteX2467" fmla="*/ 5692410 w 6634280"/>
              <a:gd name="connsiteY2467" fmla="*/ 691986 h 1738203"/>
              <a:gd name="connsiteX2468" fmla="*/ 5697902 w 6634280"/>
              <a:gd name="connsiteY2468" fmla="*/ 694732 h 1738203"/>
              <a:gd name="connsiteX2469" fmla="*/ 5700648 w 6634280"/>
              <a:gd name="connsiteY2469" fmla="*/ 691986 h 1738203"/>
              <a:gd name="connsiteX2470" fmla="*/ 5700648 w 6634280"/>
              <a:gd name="connsiteY2470" fmla="*/ 689240 h 1738203"/>
              <a:gd name="connsiteX2471" fmla="*/ 5695156 w 6634280"/>
              <a:gd name="connsiteY2471" fmla="*/ 689240 h 1738203"/>
              <a:gd name="connsiteX2472" fmla="*/ 5678680 w 6634280"/>
              <a:gd name="connsiteY2472" fmla="*/ 689240 h 1738203"/>
              <a:gd name="connsiteX2473" fmla="*/ 5678680 w 6634280"/>
              <a:gd name="connsiteY2473" fmla="*/ 694732 h 1738203"/>
              <a:gd name="connsiteX2474" fmla="*/ 5681426 w 6634280"/>
              <a:gd name="connsiteY2474" fmla="*/ 691986 h 1738203"/>
              <a:gd name="connsiteX2475" fmla="*/ 5684172 w 6634280"/>
              <a:gd name="connsiteY2475" fmla="*/ 689240 h 1738203"/>
              <a:gd name="connsiteX2476" fmla="*/ 5189896 w 6634280"/>
              <a:gd name="connsiteY2476" fmla="*/ 689240 h 1738203"/>
              <a:gd name="connsiteX2477" fmla="*/ 5181658 w 6634280"/>
              <a:gd name="connsiteY2477" fmla="*/ 691986 h 1738203"/>
              <a:gd name="connsiteX2478" fmla="*/ 5176166 w 6634280"/>
              <a:gd name="connsiteY2478" fmla="*/ 705716 h 1738203"/>
              <a:gd name="connsiteX2479" fmla="*/ 5173420 w 6634280"/>
              <a:gd name="connsiteY2479" fmla="*/ 705716 h 1738203"/>
              <a:gd name="connsiteX2480" fmla="*/ 5167928 w 6634280"/>
              <a:gd name="connsiteY2480" fmla="*/ 705716 h 1738203"/>
              <a:gd name="connsiteX2481" fmla="*/ 5156944 w 6634280"/>
              <a:gd name="connsiteY2481" fmla="*/ 705716 h 1738203"/>
              <a:gd name="connsiteX2482" fmla="*/ 5156944 w 6634280"/>
              <a:gd name="connsiteY2482" fmla="*/ 708462 h 1738203"/>
              <a:gd name="connsiteX2483" fmla="*/ 5156944 w 6634280"/>
              <a:gd name="connsiteY2483" fmla="*/ 711208 h 1738203"/>
              <a:gd name="connsiteX2484" fmla="*/ 5154198 w 6634280"/>
              <a:gd name="connsiteY2484" fmla="*/ 711208 h 1738203"/>
              <a:gd name="connsiteX2485" fmla="*/ 5151452 w 6634280"/>
              <a:gd name="connsiteY2485" fmla="*/ 711208 h 1738203"/>
              <a:gd name="connsiteX2486" fmla="*/ 5148706 w 6634280"/>
              <a:gd name="connsiteY2486" fmla="*/ 716700 h 1738203"/>
              <a:gd name="connsiteX2487" fmla="*/ 5148706 w 6634280"/>
              <a:gd name="connsiteY2487" fmla="*/ 724938 h 1738203"/>
              <a:gd name="connsiteX2488" fmla="*/ 5143214 w 6634280"/>
              <a:gd name="connsiteY2488" fmla="*/ 724938 h 1738203"/>
              <a:gd name="connsiteX2489" fmla="*/ 5148706 w 6634280"/>
              <a:gd name="connsiteY2489" fmla="*/ 711208 h 1738203"/>
              <a:gd name="connsiteX2490" fmla="*/ 5140468 w 6634280"/>
              <a:gd name="connsiteY2490" fmla="*/ 702970 h 1738203"/>
              <a:gd name="connsiteX2491" fmla="*/ 5129485 w 6634280"/>
              <a:gd name="connsiteY2491" fmla="*/ 697478 h 1738203"/>
              <a:gd name="connsiteX2492" fmla="*/ 5121247 w 6634280"/>
              <a:gd name="connsiteY2492" fmla="*/ 700224 h 1738203"/>
              <a:gd name="connsiteX2493" fmla="*/ 5115755 w 6634280"/>
              <a:gd name="connsiteY2493" fmla="*/ 702970 h 1738203"/>
              <a:gd name="connsiteX2494" fmla="*/ 5113009 w 6634280"/>
              <a:gd name="connsiteY2494" fmla="*/ 705716 h 1738203"/>
              <a:gd name="connsiteX2495" fmla="*/ 5113009 w 6634280"/>
              <a:gd name="connsiteY2495" fmla="*/ 716700 h 1738203"/>
              <a:gd name="connsiteX2496" fmla="*/ 5115755 w 6634280"/>
              <a:gd name="connsiteY2496" fmla="*/ 724938 h 1738203"/>
              <a:gd name="connsiteX2497" fmla="*/ 5129485 w 6634280"/>
              <a:gd name="connsiteY2497" fmla="*/ 730430 h 1738203"/>
              <a:gd name="connsiteX2498" fmla="*/ 5129485 w 6634280"/>
              <a:gd name="connsiteY2498" fmla="*/ 735922 h 1738203"/>
              <a:gd name="connsiteX2499" fmla="*/ 5129485 w 6634280"/>
              <a:gd name="connsiteY2499" fmla="*/ 741414 h 1738203"/>
              <a:gd name="connsiteX2500" fmla="*/ 5134976 w 6634280"/>
              <a:gd name="connsiteY2500" fmla="*/ 744160 h 1738203"/>
              <a:gd name="connsiteX2501" fmla="*/ 5137722 w 6634280"/>
              <a:gd name="connsiteY2501" fmla="*/ 746906 h 1738203"/>
              <a:gd name="connsiteX2502" fmla="*/ 5137722 w 6634280"/>
              <a:gd name="connsiteY2502" fmla="*/ 749652 h 1738203"/>
              <a:gd name="connsiteX2503" fmla="*/ 5143214 w 6634280"/>
              <a:gd name="connsiteY2503" fmla="*/ 749652 h 1738203"/>
              <a:gd name="connsiteX2504" fmla="*/ 5143214 w 6634280"/>
              <a:gd name="connsiteY2504" fmla="*/ 752398 h 1738203"/>
              <a:gd name="connsiteX2505" fmla="*/ 5145960 w 6634280"/>
              <a:gd name="connsiteY2505" fmla="*/ 752398 h 1738203"/>
              <a:gd name="connsiteX2506" fmla="*/ 5148706 w 6634280"/>
              <a:gd name="connsiteY2506" fmla="*/ 752398 h 1738203"/>
              <a:gd name="connsiteX2507" fmla="*/ 5151452 w 6634280"/>
              <a:gd name="connsiteY2507" fmla="*/ 749652 h 1738203"/>
              <a:gd name="connsiteX2508" fmla="*/ 5156944 w 6634280"/>
              <a:gd name="connsiteY2508" fmla="*/ 752398 h 1738203"/>
              <a:gd name="connsiteX2509" fmla="*/ 5162436 w 6634280"/>
              <a:gd name="connsiteY2509" fmla="*/ 752398 h 1738203"/>
              <a:gd name="connsiteX2510" fmla="*/ 5170674 w 6634280"/>
              <a:gd name="connsiteY2510" fmla="*/ 752398 h 1738203"/>
              <a:gd name="connsiteX2511" fmla="*/ 5176166 w 6634280"/>
              <a:gd name="connsiteY2511" fmla="*/ 749652 h 1738203"/>
              <a:gd name="connsiteX2512" fmla="*/ 5176166 w 6634280"/>
              <a:gd name="connsiteY2512" fmla="*/ 746906 h 1738203"/>
              <a:gd name="connsiteX2513" fmla="*/ 5184404 w 6634280"/>
              <a:gd name="connsiteY2513" fmla="*/ 746906 h 1738203"/>
              <a:gd name="connsiteX2514" fmla="*/ 5189896 w 6634280"/>
              <a:gd name="connsiteY2514" fmla="*/ 744160 h 1738203"/>
              <a:gd name="connsiteX2515" fmla="*/ 5192642 w 6634280"/>
              <a:gd name="connsiteY2515" fmla="*/ 741414 h 1738203"/>
              <a:gd name="connsiteX2516" fmla="*/ 5195388 w 6634280"/>
              <a:gd name="connsiteY2516" fmla="*/ 733176 h 1738203"/>
              <a:gd name="connsiteX2517" fmla="*/ 5200880 w 6634280"/>
              <a:gd name="connsiteY2517" fmla="*/ 733176 h 1738203"/>
              <a:gd name="connsiteX2518" fmla="*/ 5206372 w 6634280"/>
              <a:gd name="connsiteY2518" fmla="*/ 730430 h 1738203"/>
              <a:gd name="connsiteX2519" fmla="*/ 5220102 w 6634280"/>
              <a:gd name="connsiteY2519" fmla="*/ 722192 h 1738203"/>
              <a:gd name="connsiteX2520" fmla="*/ 5222848 w 6634280"/>
              <a:gd name="connsiteY2520" fmla="*/ 716700 h 1738203"/>
              <a:gd name="connsiteX2521" fmla="*/ 5222848 w 6634280"/>
              <a:gd name="connsiteY2521" fmla="*/ 711208 h 1738203"/>
              <a:gd name="connsiteX2522" fmla="*/ 5222848 w 6634280"/>
              <a:gd name="connsiteY2522" fmla="*/ 705716 h 1738203"/>
              <a:gd name="connsiteX2523" fmla="*/ 5217356 w 6634280"/>
              <a:gd name="connsiteY2523" fmla="*/ 702970 h 1738203"/>
              <a:gd name="connsiteX2524" fmla="*/ 5214610 w 6634280"/>
              <a:gd name="connsiteY2524" fmla="*/ 702970 h 1738203"/>
              <a:gd name="connsiteX2525" fmla="*/ 5214610 w 6634280"/>
              <a:gd name="connsiteY2525" fmla="*/ 705716 h 1738203"/>
              <a:gd name="connsiteX2526" fmla="*/ 5211864 w 6634280"/>
              <a:gd name="connsiteY2526" fmla="*/ 705716 h 1738203"/>
              <a:gd name="connsiteX2527" fmla="*/ 5211864 w 6634280"/>
              <a:gd name="connsiteY2527" fmla="*/ 697478 h 1738203"/>
              <a:gd name="connsiteX2528" fmla="*/ 5206372 w 6634280"/>
              <a:gd name="connsiteY2528" fmla="*/ 697478 h 1738203"/>
              <a:gd name="connsiteX2529" fmla="*/ 5206372 w 6634280"/>
              <a:gd name="connsiteY2529" fmla="*/ 694732 h 1738203"/>
              <a:gd name="connsiteX2530" fmla="*/ 5203626 w 6634280"/>
              <a:gd name="connsiteY2530" fmla="*/ 689240 h 1738203"/>
              <a:gd name="connsiteX2531" fmla="*/ 722192 w 6634280"/>
              <a:gd name="connsiteY2531" fmla="*/ 686494 h 1738203"/>
              <a:gd name="connsiteX2532" fmla="*/ 722192 w 6634280"/>
              <a:gd name="connsiteY2532" fmla="*/ 691986 h 1738203"/>
              <a:gd name="connsiteX2533" fmla="*/ 727684 w 6634280"/>
              <a:gd name="connsiteY2533" fmla="*/ 691986 h 1738203"/>
              <a:gd name="connsiteX2534" fmla="*/ 730430 w 6634280"/>
              <a:gd name="connsiteY2534" fmla="*/ 691986 h 1738203"/>
              <a:gd name="connsiteX2535" fmla="*/ 733176 w 6634280"/>
              <a:gd name="connsiteY2535" fmla="*/ 686494 h 1738203"/>
              <a:gd name="connsiteX2536" fmla="*/ 1005028 w 6634280"/>
              <a:gd name="connsiteY2536" fmla="*/ 683748 h 1738203"/>
              <a:gd name="connsiteX2537" fmla="*/ 969330 w 6634280"/>
              <a:gd name="connsiteY2537" fmla="*/ 686494 h 1738203"/>
              <a:gd name="connsiteX2538" fmla="*/ 952854 w 6634280"/>
              <a:gd name="connsiteY2538" fmla="*/ 689240 h 1738203"/>
              <a:gd name="connsiteX2539" fmla="*/ 936378 w 6634280"/>
              <a:gd name="connsiteY2539" fmla="*/ 694732 h 1738203"/>
              <a:gd name="connsiteX2540" fmla="*/ 922648 w 6634280"/>
              <a:gd name="connsiteY2540" fmla="*/ 700224 h 1738203"/>
              <a:gd name="connsiteX2541" fmla="*/ 919902 w 6634280"/>
              <a:gd name="connsiteY2541" fmla="*/ 702970 h 1738203"/>
              <a:gd name="connsiteX2542" fmla="*/ 917156 w 6634280"/>
              <a:gd name="connsiteY2542" fmla="*/ 708462 h 1738203"/>
              <a:gd name="connsiteX2543" fmla="*/ 919902 w 6634280"/>
              <a:gd name="connsiteY2543" fmla="*/ 711208 h 1738203"/>
              <a:gd name="connsiteX2544" fmla="*/ 919902 w 6634280"/>
              <a:gd name="connsiteY2544" fmla="*/ 716700 h 1738203"/>
              <a:gd name="connsiteX2545" fmla="*/ 933632 w 6634280"/>
              <a:gd name="connsiteY2545" fmla="*/ 727684 h 1738203"/>
              <a:gd name="connsiteX2546" fmla="*/ 936378 w 6634280"/>
              <a:gd name="connsiteY2546" fmla="*/ 722192 h 1738203"/>
              <a:gd name="connsiteX2547" fmla="*/ 936378 w 6634280"/>
              <a:gd name="connsiteY2547" fmla="*/ 716700 h 1738203"/>
              <a:gd name="connsiteX2548" fmla="*/ 944616 w 6634280"/>
              <a:gd name="connsiteY2548" fmla="*/ 708462 h 1738203"/>
              <a:gd name="connsiteX2549" fmla="*/ 955600 w 6634280"/>
              <a:gd name="connsiteY2549" fmla="*/ 705716 h 1738203"/>
              <a:gd name="connsiteX2550" fmla="*/ 969330 w 6634280"/>
              <a:gd name="connsiteY2550" fmla="*/ 705716 h 1738203"/>
              <a:gd name="connsiteX2551" fmla="*/ 980314 w 6634280"/>
              <a:gd name="connsiteY2551" fmla="*/ 705716 h 1738203"/>
              <a:gd name="connsiteX2552" fmla="*/ 994043 w 6634280"/>
              <a:gd name="connsiteY2552" fmla="*/ 702970 h 1738203"/>
              <a:gd name="connsiteX2553" fmla="*/ 1002281 w 6634280"/>
              <a:gd name="connsiteY2553" fmla="*/ 694732 h 1738203"/>
              <a:gd name="connsiteX2554" fmla="*/ 1005028 w 6634280"/>
              <a:gd name="connsiteY2554" fmla="*/ 691986 h 1738203"/>
              <a:gd name="connsiteX2555" fmla="*/ 5961516 w 6634280"/>
              <a:gd name="connsiteY2555" fmla="*/ 683748 h 1738203"/>
              <a:gd name="connsiteX2556" fmla="*/ 5961516 w 6634280"/>
              <a:gd name="connsiteY2556" fmla="*/ 689240 h 1738203"/>
              <a:gd name="connsiteX2557" fmla="*/ 5958770 w 6634280"/>
              <a:gd name="connsiteY2557" fmla="*/ 694732 h 1738203"/>
              <a:gd name="connsiteX2558" fmla="*/ 5950532 w 6634280"/>
              <a:gd name="connsiteY2558" fmla="*/ 700224 h 1738203"/>
              <a:gd name="connsiteX2559" fmla="*/ 5920326 w 6634280"/>
              <a:gd name="connsiteY2559" fmla="*/ 708462 h 1738203"/>
              <a:gd name="connsiteX2560" fmla="*/ 5920326 w 6634280"/>
              <a:gd name="connsiteY2560" fmla="*/ 722192 h 1738203"/>
              <a:gd name="connsiteX2561" fmla="*/ 5939548 w 6634280"/>
              <a:gd name="connsiteY2561" fmla="*/ 719446 h 1738203"/>
              <a:gd name="connsiteX2562" fmla="*/ 5961516 w 6634280"/>
              <a:gd name="connsiteY2562" fmla="*/ 716700 h 1738203"/>
              <a:gd name="connsiteX2563" fmla="*/ 5983483 w 6634280"/>
              <a:gd name="connsiteY2563" fmla="*/ 716700 h 1738203"/>
              <a:gd name="connsiteX2564" fmla="*/ 6002705 w 6634280"/>
              <a:gd name="connsiteY2564" fmla="*/ 716700 h 1738203"/>
              <a:gd name="connsiteX2565" fmla="*/ 6008197 w 6634280"/>
              <a:gd name="connsiteY2565" fmla="*/ 722192 h 1738203"/>
              <a:gd name="connsiteX2566" fmla="*/ 6013689 w 6634280"/>
              <a:gd name="connsiteY2566" fmla="*/ 727684 h 1738203"/>
              <a:gd name="connsiteX2567" fmla="*/ 6038403 w 6634280"/>
              <a:gd name="connsiteY2567" fmla="*/ 730430 h 1738203"/>
              <a:gd name="connsiteX2568" fmla="*/ 6054879 w 6634280"/>
              <a:gd name="connsiteY2568" fmla="*/ 730430 h 1738203"/>
              <a:gd name="connsiteX2569" fmla="*/ 6071355 w 6634280"/>
              <a:gd name="connsiteY2569" fmla="*/ 727684 h 1738203"/>
              <a:gd name="connsiteX2570" fmla="*/ 6076847 w 6634280"/>
              <a:gd name="connsiteY2570" fmla="*/ 724938 h 1738203"/>
              <a:gd name="connsiteX2571" fmla="*/ 6079593 w 6634280"/>
              <a:gd name="connsiteY2571" fmla="*/ 727684 h 1738203"/>
              <a:gd name="connsiteX2572" fmla="*/ 6085085 w 6634280"/>
              <a:gd name="connsiteY2572" fmla="*/ 722192 h 1738203"/>
              <a:gd name="connsiteX2573" fmla="*/ 6082339 w 6634280"/>
              <a:gd name="connsiteY2573" fmla="*/ 719446 h 1738203"/>
              <a:gd name="connsiteX2574" fmla="*/ 6090577 w 6634280"/>
              <a:gd name="connsiteY2574" fmla="*/ 713954 h 1738203"/>
              <a:gd name="connsiteX2575" fmla="*/ 6098815 w 6634280"/>
              <a:gd name="connsiteY2575" fmla="*/ 708462 h 1738203"/>
              <a:gd name="connsiteX2576" fmla="*/ 6115290 w 6634280"/>
              <a:gd name="connsiteY2576" fmla="*/ 708462 h 1738203"/>
              <a:gd name="connsiteX2577" fmla="*/ 6137258 w 6634280"/>
              <a:gd name="connsiteY2577" fmla="*/ 711208 h 1738203"/>
              <a:gd name="connsiteX2578" fmla="*/ 6148242 w 6634280"/>
              <a:gd name="connsiteY2578" fmla="*/ 711208 h 1738203"/>
              <a:gd name="connsiteX2579" fmla="*/ 6156480 w 6634280"/>
              <a:gd name="connsiteY2579" fmla="*/ 711208 h 1738203"/>
              <a:gd name="connsiteX2580" fmla="*/ 6161972 w 6634280"/>
              <a:gd name="connsiteY2580" fmla="*/ 705716 h 1738203"/>
              <a:gd name="connsiteX2581" fmla="*/ 6164718 w 6634280"/>
              <a:gd name="connsiteY2581" fmla="*/ 700224 h 1738203"/>
              <a:gd name="connsiteX2582" fmla="*/ 6161972 w 6634280"/>
              <a:gd name="connsiteY2582" fmla="*/ 697478 h 1738203"/>
              <a:gd name="connsiteX2583" fmla="*/ 6153734 w 6634280"/>
              <a:gd name="connsiteY2583" fmla="*/ 694732 h 1738203"/>
              <a:gd name="connsiteX2584" fmla="*/ 6134512 w 6634280"/>
              <a:gd name="connsiteY2584" fmla="*/ 691986 h 1738203"/>
              <a:gd name="connsiteX2585" fmla="*/ 6137258 w 6634280"/>
              <a:gd name="connsiteY2585" fmla="*/ 689240 h 1738203"/>
              <a:gd name="connsiteX2586" fmla="*/ 6123528 w 6634280"/>
              <a:gd name="connsiteY2586" fmla="*/ 689240 h 1738203"/>
              <a:gd name="connsiteX2587" fmla="*/ 6134512 w 6634280"/>
              <a:gd name="connsiteY2587" fmla="*/ 691986 h 1738203"/>
              <a:gd name="connsiteX2588" fmla="*/ 6126274 w 6634280"/>
              <a:gd name="connsiteY2588" fmla="*/ 697478 h 1738203"/>
              <a:gd name="connsiteX2589" fmla="*/ 6120782 w 6634280"/>
              <a:gd name="connsiteY2589" fmla="*/ 702970 h 1738203"/>
              <a:gd name="connsiteX2590" fmla="*/ 6112544 w 6634280"/>
              <a:gd name="connsiteY2590" fmla="*/ 702970 h 1738203"/>
              <a:gd name="connsiteX2591" fmla="*/ 6093323 w 6634280"/>
              <a:gd name="connsiteY2591" fmla="*/ 697478 h 1738203"/>
              <a:gd name="connsiteX2592" fmla="*/ 6079593 w 6634280"/>
              <a:gd name="connsiteY2592" fmla="*/ 694732 h 1738203"/>
              <a:gd name="connsiteX2593" fmla="*/ 6063117 w 6634280"/>
              <a:gd name="connsiteY2593" fmla="*/ 697478 h 1738203"/>
              <a:gd name="connsiteX2594" fmla="*/ 6057625 w 6634280"/>
              <a:gd name="connsiteY2594" fmla="*/ 705716 h 1738203"/>
              <a:gd name="connsiteX2595" fmla="*/ 6052133 w 6634280"/>
              <a:gd name="connsiteY2595" fmla="*/ 711208 h 1738203"/>
              <a:gd name="connsiteX2596" fmla="*/ 6046641 w 6634280"/>
              <a:gd name="connsiteY2596" fmla="*/ 711208 h 1738203"/>
              <a:gd name="connsiteX2597" fmla="*/ 6032911 w 6634280"/>
              <a:gd name="connsiteY2597" fmla="*/ 711208 h 1738203"/>
              <a:gd name="connsiteX2598" fmla="*/ 6019181 w 6634280"/>
              <a:gd name="connsiteY2598" fmla="*/ 708462 h 1738203"/>
              <a:gd name="connsiteX2599" fmla="*/ 5991721 w 6634280"/>
              <a:gd name="connsiteY2599" fmla="*/ 700224 h 1738203"/>
              <a:gd name="connsiteX2600" fmla="*/ 5972500 w 6634280"/>
              <a:gd name="connsiteY2600" fmla="*/ 691986 h 1738203"/>
              <a:gd name="connsiteX2601" fmla="*/ 5074565 w 6634280"/>
              <a:gd name="connsiteY2601" fmla="*/ 683748 h 1738203"/>
              <a:gd name="connsiteX2602" fmla="*/ 5074565 w 6634280"/>
              <a:gd name="connsiteY2602" fmla="*/ 689240 h 1738203"/>
              <a:gd name="connsiteX2603" fmla="*/ 5074565 w 6634280"/>
              <a:gd name="connsiteY2603" fmla="*/ 691986 h 1738203"/>
              <a:gd name="connsiteX2604" fmla="*/ 5074565 w 6634280"/>
              <a:gd name="connsiteY2604" fmla="*/ 694732 h 1738203"/>
              <a:gd name="connsiteX2605" fmla="*/ 5080057 w 6634280"/>
              <a:gd name="connsiteY2605" fmla="*/ 691986 h 1738203"/>
              <a:gd name="connsiteX2606" fmla="*/ 5080057 w 6634280"/>
              <a:gd name="connsiteY2606" fmla="*/ 689240 h 1738203"/>
              <a:gd name="connsiteX2607" fmla="*/ 5077311 w 6634280"/>
              <a:gd name="connsiteY2607" fmla="*/ 683748 h 1738203"/>
              <a:gd name="connsiteX2608" fmla="*/ 1430655 w 6634280"/>
              <a:gd name="connsiteY2608" fmla="*/ 672764 h 1738203"/>
              <a:gd name="connsiteX2609" fmla="*/ 1419670 w 6634280"/>
              <a:gd name="connsiteY2609" fmla="*/ 675510 h 1738203"/>
              <a:gd name="connsiteX2610" fmla="*/ 1416924 w 6634280"/>
              <a:gd name="connsiteY2610" fmla="*/ 681002 h 1738203"/>
              <a:gd name="connsiteX2611" fmla="*/ 1408686 w 6634280"/>
              <a:gd name="connsiteY2611" fmla="*/ 683748 h 1738203"/>
              <a:gd name="connsiteX2612" fmla="*/ 1408686 w 6634280"/>
              <a:gd name="connsiteY2612" fmla="*/ 689240 h 1738203"/>
              <a:gd name="connsiteX2613" fmla="*/ 1414179 w 6634280"/>
              <a:gd name="connsiteY2613" fmla="*/ 689240 h 1738203"/>
              <a:gd name="connsiteX2614" fmla="*/ 1416924 w 6634280"/>
              <a:gd name="connsiteY2614" fmla="*/ 694732 h 1738203"/>
              <a:gd name="connsiteX2615" fmla="*/ 1419670 w 6634280"/>
              <a:gd name="connsiteY2615" fmla="*/ 702970 h 1738203"/>
              <a:gd name="connsiteX2616" fmla="*/ 1425162 w 6634280"/>
              <a:gd name="connsiteY2616" fmla="*/ 705716 h 1738203"/>
              <a:gd name="connsiteX2617" fmla="*/ 1430655 w 6634280"/>
              <a:gd name="connsiteY2617" fmla="*/ 705716 h 1738203"/>
              <a:gd name="connsiteX2618" fmla="*/ 1441637 w 6634280"/>
              <a:gd name="connsiteY2618" fmla="*/ 700224 h 1738203"/>
              <a:gd name="connsiteX2619" fmla="*/ 1447130 w 6634280"/>
              <a:gd name="connsiteY2619" fmla="*/ 691986 h 1738203"/>
              <a:gd name="connsiteX2620" fmla="*/ 1452622 w 6634280"/>
              <a:gd name="connsiteY2620" fmla="*/ 683748 h 1738203"/>
              <a:gd name="connsiteX2621" fmla="*/ 1444383 w 6634280"/>
              <a:gd name="connsiteY2621" fmla="*/ 678256 h 1738203"/>
              <a:gd name="connsiteX2622" fmla="*/ 1438891 w 6634280"/>
              <a:gd name="connsiteY2622" fmla="*/ 675510 h 1738203"/>
              <a:gd name="connsiteX2623" fmla="*/ 966584 w 6634280"/>
              <a:gd name="connsiteY2623" fmla="*/ 670018 h 1738203"/>
              <a:gd name="connsiteX2624" fmla="*/ 963838 w 6634280"/>
              <a:gd name="connsiteY2624" fmla="*/ 672764 h 1738203"/>
              <a:gd name="connsiteX2625" fmla="*/ 961092 w 6634280"/>
              <a:gd name="connsiteY2625" fmla="*/ 675510 h 1738203"/>
              <a:gd name="connsiteX2626" fmla="*/ 966584 w 6634280"/>
              <a:gd name="connsiteY2626" fmla="*/ 675510 h 1738203"/>
              <a:gd name="connsiteX2627" fmla="*/ 5664950 w 6634280"/>
              <a:gd name="connsiteY2627" fmla="*/ 670018 h 1738203"/>
              <a:gd name="connsiteX2628" fmla="*/ 5664950 w 6634280"/>
              <a:gd name="connsiteY2628" fmla="*/ 675510 h 1738203"/>
              <a:gd name="connsiteX2629" fmla="*/ 5670442 w 6634280"/>
              <a:gd name="connsiteY2629" fmla="*/ 675510 h 1738203"/>
              <a:gd name="connsiteX2630" fmla="*/ 5670442 w 6634280"/>
              <a:gd name="connsiteY2630" fmla="*/ 670018 h 1738203"/>
              <a:gd name="connsiteX2631" fmla="*/ 5272275 w 6634280"/>
              <a:gd name="connsiteY2631" fmla="*/ 670018 h 1738203"/>
              <a:gd name="connsiteX2632" fmla="*/ 5269529 w 6634280"/>
              <a:gd name="connsiteY2632" fmla="*/ 675510 h 1738203"/>
              <a:gd name="connsiteX2633" fmla="*/ 5269529 w 6634280"/>
              <a:gd name="connsiteY2633" fmla="*/ 678256 h 1738203"/>
              <a:gd name="connsiteX2634" fmla="*/ 5272275 w 6634280"/>
              <a:gd name="connsiteY2634" fmla="*/ 678256 h 1738203"/>
              <a:gd name="connsiteX2635" fmla="*/ 5275021 w 6634280"/>
              <a:gd name="connsiteY2635" fmla="*/ 675510 h 1738203"/>
              <a:gd name="connsiteX2636" fmla="*/ 5275021 w 6634280"/>
              <a:gd name="connsiteY2636" fmla="*/ 670018 h 1738203"/>
              <a:gd name="connsiteX2637" fmla="*/ 5096533 w 6634280"/>
              <a:gd name="connsiteY2637" fmla="*/ 667272 h 1738203"/>
              <a:gd name="connsiteX2638" fmla="*/ 5096533 w 6634280"/>
              <a:gd name="connsiteY2638" fmla="*/ 675510 h 1738203"/>
              <a:gd name="connsiteX2639" fmla="*/ 5099279 w 6634280"/>
              <a:gd name="connsiteY2639" fmla="*/ 675510 h 1738203"/>
              <a:gd name="connsiteX2640" fmla="*/ 5102025 w 6634280"/>
              <a:gd name="connsiteY2640" fmla="*/ 675510 h 1738203"/>
              <a:gd name="connsiteX2641" fmla="*/ 5102025 w 6634280"/>
              <a:gd name="connsiteY2641" fmla="*/ 670018 h 1738203"/>
              <a:gd name="connsiteX2642" fmla="*/ 5099279 w 6634280"/>
              <a:gd name="connsiteY2642" fmla="*/ 667272 h 1738203"/>
              <a:gd name="connsiteX2643" fmla="*/ 5110263 w 6634280"/>
              <a:gd name="connsiteY2643" fmla="*/ 664526 h 1738203"/>
              <a:gd name="connsiteX2644" fmla="*/ 5110263 w 6634280"/>
              <a:gd name="connsiteY2644" fmla="*/ 667272 h 1738203"/>
              <a:gd name="connsiteX2645" fmla="*/ 5107517 w 6634280"/>
              <a:gd name="connsiteY2645" fmla="*/ 670018 h 1738203"/>
              <a:gd name="connsiteX2646" fmla="*/ 5110263 w 6634280"/>
              <a:gd name="connsiteY2646" fmla="*/ 675510 h 1738203"/>
              <a:gd name="connsiteX2647" fmla="*/ 5115755 w 6634280"/>
              <a:gd name="connsiteY2647" fmla="*/ 675510 h 1738203"/>
              <a:gd name="connsiteX2648" fmla="*/ 5118501 w 6634280"/>
              <a:gd name="connsiteY2648" fmla="*/ 672764 h 1738203"/>
              <a:gd name="connsiteX2649" fmla="*/ 5118501 w 6634280"/>
              <a:gd name="connsiteY2649" fmla="*/ 667272 h 1738203"/>
              <a:gd name="connsiteX2650" fmla="*/ 5115755 w 6634280"/>
              <a:gd name="connsiteY2650" fmla="*/ 667272 h 1738203"/>
              <a:gd name="connsiteX2651" fmla="*/ 5113009 w 6634280"/>
              <a:gd name="connsiteY2651" fmla="*/ 664526 h 1738203"/>
              <a:gd name="connsiteX2652" fmla="*/ 777112 w 6634280"/>
              <a:gd name="connsiteY2652" fmla="*/ 664526 h 1738203"/>
              <a:gd name="connsiteX2653" fmla="*/ 777112 w 6634280"/>
              <a:gd name="connsiteY2653" fmla="*/ 667272 h 1738203"/>
              <a:gd name="connsiteX2654" fmla="*/ 774366 w 6634280"/>
              <a:gd name="connsiteY2654" fmla="*/ 667272 h 1738203"/>
              <a:gd name="connsiteX2655" fmla="*/ 774366 w 6634280"/>
              <a:gd name="connsiteY2655" fmla="*/ 672764 h 1738203"/>
              <a:gd name="connsiteX2656" fmla="*/ 779857 w 6634280"/>
              <a:gd name="connsiteY2656" fmla="*/ 672764 h 1738203"/>
              <a:gd name="connsiteX2657" fmla="*/ 779857 w 6634280"/>
              <a:gd name="connsiteY2657" fmla="*/ 670018 h 1738203"/>
              <a:gd name="connsiteX2658" fmla="*/ 782603 w 6634280"/>
              <a:gd name="connsiteY2658" fmla="*/ 667272 h 1738203"/>
              <a:gd name="connsiteX2659" fmla="*/ 779857 w 6634280"/>
              <a:gd name="connsiteY2659" fmla="*/ 667272 h 1738203"/>
              <a:gd name="connsiteX2660" fmla="*/ 779857 w 6634280"/>
              <a:gd name="connsiteY2660" fmla="*/ 664526 h 1738203"/>
              <a:gd name="connsiteX2661" fmla="*/ 5145960 w 6634280"/>
              <a:gd name="connsiteY2661" fmla="*/ 659034 h 1738203"/>
              <a:gd name="connsiteX2662" fmla="*/ 5134976 w 6634280"/>
              <a:gd name="connsiteY2662" fmla="*/ 661780 h 1738203"/>
              <a:gd name="connsiteX2663" fmla="*/ 5132230 w 6634280"/>
              <a:gd name="connsiteY2663" fmla="*/ 667272 h 1738203"/>
              <a:gd name="connsiteX2664" fmla="*/ 5132230 w 6634280"/>
              <a:gd name="connsiteY2664" fmla="*/ 670018 h 1738203"/>
              <a:gd name="connsiteX2665" fmla="*/ 5129485 w 6634280"/>
              <a:gd name="connsiteY2665" fmla="*/ 672764 h 1738203"/>
              <a:gd name="connsiteX2666" fmla="*/ 5129485 w 6634280"/>
              <a:gd name="connsiteY2666" fmla="*/ 678256 h 1738203"/>
              <a:gd name="connsiteX2667" fmla="*/ 5126739 w 6634280"/>
              <a:gd name="connsiteY2667" fmla="*/ 683748 h 1738203"/>
              <a:gd name="connsiteX2668" fmla="*/ 5132230 w 6634280"/>
              <a:gd name="connsiteY2668" fmla="*/ 689240 h 1738203"/>
              <a:gd name="connsiteX2669" fmla="*/ 5134976 w 6634280"/>
              <a:gd name="connsiteY2669" fmla="*/ 694732 h 1738203"/>
              <a:gd name="connsiteX2670" fmla="*/ 5143214 w 6634280"/>
              <a:gd name="connsiteY2670" fmla="*/ 697478 h 1738203"/>
              <a:gd name="connsiteX2671" fmla="*/ 5148706 w 6634280"/>
              <a:gd name="connsiteY2671" fmla="*/ 700224 h 1738203"/>
              <a:gd name="connsiteX2672" fmla="*/ 5151452 w 6634280"/>
              <a:gd name="connsiteY2672" fmla="*/ 697478 h 1738203"/>
              <a:gd name="connsiteX2673" fmla="*/ 5159690 w 6634280"/>
              <a:gd name="connsiteY2673" fmla="*/ 697478 h 1738203"/>
              <a:gd name="connsiteX2674" fmla="*/ 5159690 w 6634280"/>
              <a:gd name="connsiteY2674" fmla="*/ 694732 h 1738203"/>
              <a:gd name="connsiteX2675" fmla="*/ 5165182 w 6634280"/>
              <a:gd name="connsiteY2675" fmla="*/ 689240 h 1738203"/>
              <a:gd name="connsiteX2676" fmla="*/ 5170674 w 6634280"/>
              <a:gd name="connsiteY2676" fmla="*/ 686494 h 1738203"/>
              <a:gd name="connsiteX2677" fmla="*/ 5170674 w 6634280"/>
              <a:gd name="connsiteY2677" fmla="*/ 678256 h 1738203"/>
              <a:gd name="connsiteX2678" fmla="*/ 5167928 w 6634280"/>
              <a:gd name="connsiteY2678" fmla="*/ 678256 h 1738203"/>
              <a:gd name="connsiteX2679" fmla="*/ 5167928 w 6634280"/>
              <a:gd name="connsiteY2679" fmla="*/ 675510 h 1738203"/>
              <a:gd name="connsiteX2680" fmla="*/ 5167928 w 6634280"/>
              <a:gd name="connsiteY2680" fmla="*/ 670018 h 1738203"/>
              <a:gd name="connsiteX2681" fmla="*/ 5162436 w 6634280"/>
              <a:gd name="connsiteY2681" fmla="*/ 664526 h 1738203"/>
              <a:gd name="connsiteX2682" fmla="*/ 5159690 w 6634280"/>
              <a:gd name="connsiteY2682" fmla="*/ 659034 h 1738203"/>
              <a:gd name="connsiteX2683" fmla="*/ 1562461 w 6634280"/>
              <a:gd name="connsiteY2683" fmla="*/ 656288 h 1738203"/>
              <a:gd name="connsiteX2684" fmla="*/ 1559715 w 6634280"/>
              <a:gd name="connsiteY2684" fmla="*/ 659034 h 1738203"/>
              <a:gd name="connsiteX2685" fmla="*/ 1562461 w 6634280"/>
              <a:gd name="connsiteY2685" fmla="*/ 664526 h 1738203"/>
              <a:gd name="connsiteX2686" fmla="*/ 1567952 w 6634280"/>
              <a:gd name="connsiteY2686" fmla="*/ 667272 h 1738203"/>
              <a:gd name="connsiteX2687" fmla="*/ 1570699 w 6634280"/>
              <a:gd name="connsiteY2687" fmla="*/ 664526 h 1738203"/>
              <a:gd name="connsiteX2688" fmla="*/ 1570699 w 6634280"/>
              <a:gd name="connsiteY2688" fmla="*/ 656288 h 1738203"/>
              <a:gd name="connsiteX2689" fmla="*/ 5755567 w 6634280"/>
              <a:gd name="connsiteY2689" fmla="*/ 653542 h 1738203"/>
              <a:gd name="connsiteX2690" fmla="*/ 5752821 w 6634280"/>
              <a:gd name="connsiteY2690" fmla="*/ 656288 h 1738203"/>
              <a:gd name="connsiteX2691" fmla="*/ 5750075 w 6634280"/>
              <a:gd name="connsiteY2691" fmla="*/ 659034 h 1738203"/>
              <a:gd name="connsiteX2692" fmla="*/ 5755567 w 6634280"/>
              <a:gd name="connsiteY2692" fmla="*/ 659034 h 1738203"/>
              <a:gd name="connsiteX2693" fmla="*/ 5662204 w 6634280"/>
              <a:gd name="connsiteY2693" fmla="*/ 653542 h 1738203"/>
              <a:gd name="connsiteX2694" fmla="*/ 5670442 w 6634280"/>
              <a:gd name="connsiteY2694" fmla="*/ 656288 h 1738203"/>
              <a:gd name="connsiteX2695" fmla="*/ 5673188 w 6634280"/>
              <a:gd name="connsiteY2695" fmla="*/ 656288 h 1738203"/>
              <a:gd name="connsiteX2696" fmla="*/ 5678680 w 6634280"/>
              <a:gd name="connsiteY2696" fmla="*/ 653542 h 1738203"/>
              <a:gd name="connsiteX2697" fmla="*/ 5670442 w 6634280"/>
              <a:gd name="connsiteY2697" fmla="*/ 653542 h 1738203"/>
              <a:gd name="connsiteX2698" fmla="*/ 5181658 w 6634280"/>
              <a:gd name="connsiteY2698" fmla="*/ 653542 h 1738203"/>
              <a:gd name="connsiteX2699" fmla="*/ 5187150 w 6634280"/>
              <a:gd name="connsiteY2699" fmla="*/ 653542 h 1738203"/>
              <a:gd name="connsiteX2700" fmla="*/ 5187150 w 6634280"/>
              <a:gd name="connsiteY2700" fmla="*/ 659034 h 1738203"/>
              <a:gd name="connsiteX2701" fmla="*/ 5181658 w 6634280"/>
              <a:gd name="connsiteY2701" fmla="*/ 659034 h 1738203"/>
              <a:gd name="connsiteX2702" fmla="*/ 5121247 w 6634280"/>
              <a:gd name="connsiteY2702" fmla="*/ 653542 h 1738203"/>
              <a:gd name="connsiteX2703" fmla="*/ 5121247 w 6634280"/>
              <a:gd name="connsiteY2703" fmla="*/ 656288 h 1738203"/>
              <a:gd name="connsiteX2704" fmla="*/ 5118501 w 6634280"/>
              <a:gd name="connsiteY2704" fmla="*/ 656288 h 1738203"/>
              <a:gd name="connsiteX2705" fmla="*/ 5118501 w 6634280"/>
              <a:gd name="connsiteY2705" fmla="*/ 659034 h 1738203"/>
              <a:gd name="connsiteX2706" fmla="*/ 5121247 w 6634280"/>
              <a:gd name="connsiteY2706" fmla="*/ 659034 h 1738203"/>
              <a:gd name="connsiteX2707" fmla="*/ 5123993 w 6634280"/>
              <a:gd name="connsiteY2707" fmla="*/ 659034 h 1738203"/>
              <a:gd name="connsiteX2708" fmla="*/ 5126739 w 6634280"/>
              <a:gd name="connsiteY2708" fmla="*/ 659034 h 1738203"/>
              <a:gd name="connsiteX2709" fmla="*/ 5126739 w 6634280"/>
              <a:gd name="connsiteY2709" fmla="*/ 656288 h 1738203"/>
              <a:gd name="connsiteX2710" fmla="*/ 5123993 w 6634280"/>
              <a:gd name="connsiteY2710" fmla="*/ 656288 h 1738203"/>
              <a:gd name="connsiteX2711" fmla="*/ 5123993 w 6634280"/>
              <a:gd name="connsiteY2711" fmla="*/ 653542 h 1738203"/>
              <a:gd name="connsiteX2712" fmla="*/ 5717124 w 6634280"/>
              <a:gd name="connsiteY2712" fmla="*/ 648050 h 1738203"/>
              <a:gd name="connsiteX2713" fmla="*/ 5719870 w 6634280"/>
              <a:gd name="connsiteY2713" fmla="*/ 650796 h 1738203"/>
              <a:gd name="connsiteX2714" fmla="*/ 5728108 w 6634280"/>
              <a:gd name="connsiteY2714" fmla="*/ 653542 h 1738203"/>
              <a:gd name="connsiteX2715" fmla="*/ 5728108 w 6634280"/>
              <a:gd name="connsiteY2715" fmla="*/ 650796 h 1738203"/>
              <a:gd name="connsiteX2716" fmla="*/ 5728108 w 6634280"/>
              <a:gd name="connsiteY2716" fmla="*/ 648050 h 1738203"/>
              <a:gd name="connsiteX2717" fmla="*/ 5596301 w 6634280"/>
              <a:gd name="connsiteY2717" fmla="*/ 648050 h 1738203"/>
              <a:gd name="connsiteX2718" fmla="*/ 5593555 w 6634280"/>
              <a:gd name="connsiteY2718" fmla="*/ 650796 h 1738203"/>
              <a:gd name="connsiteX2719" fmla="*/ 5599047 w 6634280"/>
              <a:gd name="connsiteY2719" fmla="*/ 653542 h 1738203"/>
              <a:gd name="connsiteX2720" fmla="*/ 5601793 w 6634280"/>
              <a:gd name="connsiteY2720" fmla="*/ 653542 h 1738203"/>
              <a:gd name="connsiteX2721" fmla="*/ 5604539 w 6634280"/>
              <a:gd name="connsiteY2721" fmla="*/ 650796 h 1738203"/>
              <a:gd name="connsiteX2722" fmla="*/ 5599047 w 6634280"/>
              <a:gd name="connsiteY2722" fmla="*/ 648050 h 1738203"/>
              <a:gd name="connsiteX2723" fmla="*/ 1545985 w 6634280"/>
              <a:gd name="connsiteY2723" fmla="*/ 642559 h 1738203"/>
              <a:gd name="connsiteX2724" fmla="*/ 1543239 w 6634280"/>
              <a:gd name="connsiteY2724" fmla="*/ 648051 h 1738203"/>
              <a:gd name="connsiteX2725" fmla="*/ 1545985 w 6634280"/>
              <a:gd name="connsiteY2725" fmla="*/ 648051 h 1738203"/>
              <a:gd name="connsiteX2726" fmla="*/ 1551477 w 6634280"/>
              <a:gd name="connsiteY2726" fmla="*/ 650797 h 1738203"/>
              <a:gd name="connsiteX2727" fmla="*/ 1551477 w 6634280"/>
              <a:gd name="connsiteY2727" fmla="*/ 642559 h 1738203"/>
              <a:gd name="connsiteX2728" fmla="*/ 741414 w 6634280"/>
              <a:gd name="connsiteY2728" fmla="*/ 642559 h 1738203"/>
              <a:gd name="connsiteX2729" fmla="*/ 741414 w 6634280"/>
              <a:gd name="connsiteY2729" fmla="*/ 650797 h 1738203"/>
              <a:gd name="connsiteX2730" fmla="*/ 746906 w 6634280"/>
              <a:gd name="connsiteY2730" fmla="*/ 648051 h 1738203"/>
              <a:gd name="connsiteX2731" fmla="*/ 746906 w 6634280"/>
              <a:gd name="connsiteY2731" fmla="*/ 642559 h 1738203"/>
              <a:gd name="connsiteX2732" fmla="*/ 5739091 w 6634280"/>
              <a:gd name="connsiteY2732" fmla="*/ 642558 h 1738203"/>
              <a:gd name="connsiteX2733" fmla="*/ 5739091 w 6634280"/>
              <a:gd name="connsiteY2733" fmla="*/ 653542 h 1738203"/>
              <a:gd name="connsiteX2734" fmla="*/ 5741837 w 6634280"/>
              <a:gd name="connsiteY2734" fmla="*/ 650796 h 1738203"/>
              <a:gd name="connsiteX2735" fmla="*/ 5741837 w 6634280"/>
              <a:gd name="connsiteY2735" fmla="*/ 648050 h 1738203"/>
              <a:gd name="connsiteX2736" fmla="*/ 5744583 w 6634280"/>
              <a:gd name="connsiteY2736" fmla="*/ 642558 h 1738203"/>
              <a:gd name="connsiteX2737" fmla="*/ 1271389 w 6634280"/>
              <a:gd name="connsiteY2737" fmla="*/ 637067 h 1738203"/>
              <a:gd name="connsiteX2738" fmla="*/ 1271389 w 6634280"/>
              <a:gd name="connsiteY2738" fmla="*/ 642559 h 1738203"/>
              <a:gd name="connsiteX2739" fmla="*/ 1276880 w 6634280"/>
              <a:gd name="connsiteY2739" fmla="*/ 642559 h 1738203"/>
              <a:gd name="connsiteX2740" fmla="*/ 1276880 w 6634280"/>
              <a:gd name="connsiteY2740" fmla="*/ 637067 h 1738203"/>
              <a:gd name="connsiteX2741" fmla="*/ 681002 w 6634280"/>
              <a:gd name="connsiteY2741" fmla="*/ 637067 h 1738203"/>
              <a:gd name="connsiteX2742" fmla="*/ 681002 w 6634280"/>
              <a:gd name="connsiteY2742" fmla="*/ 642559 h 1738203"/>
              <a:gd name="connsiteX2743" fmla="*/ 686494 w 6634280"/>
              <a:gd name="connsiteY2743" fmla="*/ 642559 h 1738203"/>
              <a:gd name="connsiteX2744" fmla="*/ 686494 w 6634280"/>
              <a:gd name="connsiteY2744" fmla="*/ 637067 h 1738203"/>
              <a:gd name="connsiteX2745" fmla="*/ 5626506 w 6634280"/>
              <a:gd name="connsiteY2745" fmla="*/ 634320 h 1738203"/>
              <a:gd name="connsiteX2746" fmla="*/ 5623760 w 6634280"/>
              <a:gd name="connsiteY2746" fmla="*/ 637066 h 1738203"/>
              <a:gd name="connsiteX2747" fmla="*/ 5626506 w 6634280"/>
              <a:gd name="connsiteY2747" fmla="*/ 639812 h 1738203"/>
              <a:gd name="connsiteX2748" fmla="*/ 5629252 w 6634280"/>
              <a:gd name="connsiteY2748" fmla="*/ 639812 h 1738203"/>
              <a:gd name="connsiteX2749" fmla="*/ 5631998 w 6634280"/>
              <a:gd name="connsiteY2749" fmla="*/ 639812 h 1738203"/>
              <a:gd name="connsiteX2750" fmla="*/ 5631998 w 6634280"/>
              <a:gd name="connsiteY2750" fmla="*/ 637066 h 1738203"/>
              <a:gd name="connsiteX2751" fmla="*/ 5631998 w 6634280"/>
              <a:gd name="connsiteY2751" fmla="*/ 634320 h 1738203"/>
              <a:gd name="connsiteX2752" fmla="*/ 5629252 w 6634280"/>
              <a:gd name="connsiteY2752" fmla="*/ 634320 h 1738203"/>
              <a:gd name="connsiteX2753" fmla="*/ 1213722 w 6634280"/>
              <a:gd name="connsiteY2753" fmla="*/ 631575 h 1738203"/>
              <a:gd name="connsiteX2754" fmla="*/ 1205484 w 6634280"/>
              <a:gd name="connsiteY2754" fmla="*/ 634321 h 1738203"/>
              <a:gd name="connsiteX2755" fmla="*/ 1202739 w 6634280"/>
              <a:gd name="connsiteY2755" fmla="*/ 639813 h 1738203"/>
              <a:gd name="connsiteX2756" fmla="*/ 1210975 w 6634280"/>
              <a:gd name="connsiteY2756" fmla="*/ 639813 h 1738203"/>
              <a:gd name="connsiteX2757" fmla="*/ 1210975 w 6634280"/>
              <a:gd name="connsiteY2757" fmla="*/ 637067 h 1738203"/>
              <a:gd name="connsiteX2758" fmla="*/ 5642982 w 6634280"/>
              <a:gd name="connsiteY2758" fmla="*/ 628829 h 1738203"/>
              <a:gd name="connsiteX2759" fmla="*/ 5642982 w 6634280"/>
              <a:gd name="connsiteY2759" fmla="*/ 634320 h 1738203"/>
              <a:gd name="connsiteX2760" fmla="*/ 5640236 w 6634280"/>
              <a:gd name="connsiteY2760" fmla="*/ 634320 h 1738203"/>
              <a:gd name="connsiteX2761" fmla="*/ 5637490 w 6634280"/>
              <a:gd name="connsiteY2761" fmla="*/ 637066 h 1738203"/>
              <a:gd name="connsiteX2762" fmla="*/ 5642982 w 6634280"/>
              <a:gd name="connsiteY2762" fmla="*/ 637066 h 1738203"/>
              <a:gd name="connsiteX2763" fmla="*/ 5645728 w 6634280"/>
              <a:gd name="connsiteY2763" fmla="*/ 637066 h 1738203"/>
              <a:gd name="connsiteX2764" fmla="*/ 5645728 w 6634280"/>
              <a:gd name="connsiteY2764" fmla="*/ 628829 h 1738203"/>
              <a:gd name="connsiteX2765" fmla="*/ 5137722 w 6634280"/>
              <a:gd name="connsiteY2765" fmla="*/ 628829 h 1738203"/>
              <a:gd name="connsiteX2766" fmla="*/ 5134976 w 6634280"/>
              <a:gd name="connsiteY2766" fmla="*/ 634320 h 1738203"/>
              <a:gd name="connsiteX2767" fmla="*/ 5132230 w 6634280"/>
              <a:gd name="connsiteY2767" fmla="*/ 645304 h 1738203"/>
              <a:gd name="connsiteX2768" fmla="*/ 5129485 w 6634280"/>
              <a:gd name="connsiteY2768" fmla="*/ 645304 h 1738203"/>
              <a:gd name="connsiteX2769" fmla="*/ 5126739 w 6634280"/>
              <a:gd name="connsiteY2769" fmla="*/ 648050 h 1738203"/>
              <a:gd name="connsiteX2770" fmla="*/ 5132230 w 6634280"/>
              <a:gd name="connsiteY2770" fmla="*/ 648050 h 1738203"/>
              <a:gd name="connsiteX2771" fmla="*/ 5140468 w 6634280"/>
              <a:gd name="connsiteY2771" fmla="*/ 650796 h 1738203"/>
              <a:gd name="connsiteX2772" fmla="*/ 5143214 w 6634280"/>
              <a:gd name="connsiteY2772" fmla="*/ 653542 h 1738203"/>
              <a:gd name="connsiteX2773" fmla="*/ 5151452 w 6634280"/>
              <a:gd name="connsiteY2773" fmla="*/ 653542 h 1738203"/>
              <a:gd name="connsiteX2774" fmla="*/ 5156944 w 6634280"/>
              <a:gd name="connsiteY2774" fmla="*/ 648050 h 1738203"/>
              <a:gd name="connsiteX2775" fmla="*/ 5159690 w 6634280"/>
              <a:gd name="connsiteY2775" fmla="*/ 642558 h 1738203"/>
              <a:gd name="connsiteX2776" fmla="*/ 5159690 w 6634280"/>
              <a:gd name="connsiteY2776" fmla="*/ 637066 h 1738203"/>
              <a:gd name="connsiteX2777" fmla="*/ 5156944 w 6634280"/>
              <a:gd name="connsiteY2777" fmla="*/ 628829 h 1738203"/>
              <a:gd name="connsiteX2778" fmla="*/ 5145960 w 6634280"/>
              <a:gd name="connsiteY2778" fmla="*/ 628829 h 1738203"/>
              <a:gd name="connsiteX2779" fmla="*/ 5077311 w 6634280"/>
              <a:gd name="connsiteY2779" fmla="*/ 628829 h 1738203"/>
              <a:gd name="connsiteX2780" fmla="*/ 5077311 w 6634280"/>
              <a:gd name="connsiteY2780" fmla="*/ 637066 h 1738203"/>
              <a:gd name="connsiteX2781" fmla="*/ 5080057 w 6634280"/>
              <a:gd name="connsiteY2781" fmla="*/ 637066 h 1738203"/>
              <a:gd name="connsiteX2782" fmla="*/ 5082803 w 6634280"/>
              <a:gd name="connsiteY2782" fmla="*/ 634320 h 1738203"/>
              <a:gd name="connsiteX2783" fmla="*/ 5085549 w 6634280"/>
              <a:gd name="connsiteY2783" fmla="*/ 628829 h 1738203"/>
              <a:gd name="connsiteX2784" fmla="*/ 837523 w 6634280"/>
              <a:gd name="connsiteY2784" fmla="*/ 628829 h 1738203"/>
              <a:gd name="connsiteX2785" fmla="*/ 832031 w 6634280"/>
              <a:gd name="connsiteY2785" fmla="*/ 631575 h 1738203"/>
              <a:gd name="connsiteX2786" fmla="*/ 832031 w 6634280"/>
              <a:gd name="connsiteY2786" fmla="*/ 634321 h 1738203"/>
              <a:gd name="connsiteX2787" fmla="*/ 837523 w 6634280"/>
              <a:gd name="connsiteY2787" fmla="*/ 634321 h 1738203"/>
              <a:gd name="connsiteX2788" fmla="*/ 840269 w 6634280"/>
              <a:gd name="connsiteY2788" fmla="*/ 631575 h 1738203"/>
              <a:gd name="connsiteX2789" fmla="*/ 837523 w 6634280"/>
              <a:gd name="connsiteY2789" fmla="*/ 631575 h 1738203"/>
              <a:gd name="connsiteX2790" fmla="*/ 867729 w 6634280"/>
              <a:gd name="connsiteY2790" fmla="*/ 626083 h 1738203"/>
              <a:gd name="connsiteX2791" fmla="*/ 864983 w 6634280"/>
              <a:gd name="connsiteY2791" fmla="*/ 628829 h 1738203"/>
              <a:gd name="connsiteX2792" fmla="*/ 867729 w 6634280"/>
              <a:gd name="connsiteY2792" fmla="*/ 628829 h 1738203"/>
              <a:gd name="connsiteX2793" fmla="*/ 867729 w 6634280"/>
              <a:gd name="connsiteY2793" fmla="*/ 631575 h 1738203"/>
              <a:gd name="connsiteX2794" fmla="*/ 867729 w 6634280"/>
              <a:gd name="connsiteY2794" fmla="*/ 634321 h 1738203"/>
              <a:gd name="connsiteX2795" fmla="*/ 873221 w 6634280"/>
              <a:gd name="connsiteY2795" fmla="*/ 634321 h 1738203"/>
              <a:gd name="connsiteX2796" fmla="*/ 875967 w 6634280"/>
              <a:gd name="connsiteY2796" fmla="*/ 637067 h 1738203"/>
              <a:gd name="connsiteX2797" fmla="*/ 878712 w 6634280"/>
              <a:gd name="connsiteY2797" fmla="*/ 634321 h 1738203"/>
              <a:gd name="connsiteX2798" fmla="*/ 881458 w 6634280"/>
              <a:gd name="connsiteY2798" fmla="*/ 631575 h 1738203"/>
              <a:gd name="connsiteX2799" fmla="*/ 875967 w 6634280"/>
              <a:gd name="connsiteY2799" fmla="*/ 631575 h 1738203"/>
              <a:gd name="connsiteX2800" fmla="*/ 873221 w 6634280"/>
              <a:gd name="connsiteY2800" fmla="*/ 628829 h 1738203"/>
              <a:gd name="connsiteX2801" fmla="*/ 5967008 w 6634280"/>
              <a:gd name="connsiteY2801" fmla="*/ 626083 h 1738203"/>
              <a:gd name="connsiteX2802" fmla="*/ 5950532 w 6634280"/>
              <a:gd name="connsiteY2802" fmla="*/ 637066 h 1738203"/>
              <a:gd name="connsiteX2803" fmla="*/ 5942294 w 6634280"/>
              <a:gd name="connsiteY2803" fmla="*/ 642558 h 1738203"/>
              <a:gd name="connsiteX2804" fmla="*/ 5942294 w 6634280"/>
              <a:gd name="connsiteY2804" fmla="*/ 645304 h 1738203"/>
              <a:gd name="connsiteX2805" fmla="*/ 5947786 w 6634280"/>
              <a:gd name="connsiteY2805" fmla="*/ 648050 h 1738203"/>
              <a:gd name="connsiteX2806" fmla="*/ 5950532 w 6634280"/>
              <a:gd name="connsiteY2806" fmla="*/ 645304 h 1738203"/>
              <a:gd name="connsiteX2807" fmla="*/ 5953278 w 6634280"/>
              <a:gd name="connsiteY2807" fmla="*/ 645304 h 1738203"/>
              <a:gd name="connsiteX2808" fmla="*/ 5961516 w 6634280"/>
              <a:gd name="connsiteY2808" fmla="*/ 642558 h 1738203"/>
              <a:gd name="connsiteX2809" fmla="*/ 5964262 w 6634280"/>
              <a:gd name="connsiteY2809" fmla="*/ 639812 h 1738203"/>
              <a:gd name="connsiteX2810" fmla="*/ 5967008 w 6634280"/>
              <a:gd name="connsiteY2810" fmla="*/ 637066 h 1738203"/>
              <a:gd name="connsiteX2811" fmla="*/ 5969754 w 6634280"/>
              <a:gd name="connsiteY2811" fmla="*/ 631575 h 1738203"/>
              <a:gd name="connsiteX2812" fmla="*/ 5170674 w 6634280"/>
              <a:gd name="connsiteY2812" fmla="*/ 626083 h 1738203"/>
              <a:gd name="connsiteX2813" fmla="*/ 5167928 w 6634280"/>
              <a:gd name="connsiteY2813" fmla="*/ 628829 h 1738203"/>
              <a:gd name="connsiteX2814" fmla="*/ 5167928 w 6634280"/>
              <a:gd name="connsiteY2814" fmla="*/ 631575 h 1738203"/>
              <a:gd name="connsiteX2815" fmla="*/ 5170674 w 6634280"/>
              <a:gd name="connsiteY2815" fmla="*/ 634320 h 1738203"/>
              <a:gd name="connsiteX2816" fmla="*/ 5167928 w 6634280"/>
              <a:gd name="connsiteY2816" fmla="*/ 639812 h 1738203"/>
              <a:gd name="connsiteX2817" fmla="*/ 5165182 w 6634280"/>
              <a:gd name="connsiteY2817" fmla="*/ 648050 h 1738203"/>
              <a:gd name="connsiteX2818" fmla="*/ 5170674 w 6634280"/>
              <a:gd name="connsiteY2818" fmla="*/ 653542 h 1738203"/>
              <a:gd name="connsiteX2819" fmla="*/ 5173420 w 6634280"/>
              <a:gd name="connsiteY2819" fmla="*/ 659034 h 1738203"/>
              <a:gd name="connsiteX2820" fmla="*/ 5170674 w 6634280"/>
              <a:gd name="connsiteY2820" fmla="*/ 661780 h 1738203"/>
              <a:gd name="connsiteX2821" fmla="*/ 5176166 w 6634280"/>
              <a:gd name="connsiteY2821" fmla="*/ 664526 h 1738203"/>
              <a:gd name="connsiteX2822" fmla="*/ 5176166 w 6634280"/>
              <a:gd name="connsiteY2822" fmla="*/ 667272 h 1738203"/>
              <a:gd name="connsiteX2823" fmla="*/ 5189896 w 6634280"/>
              <a:gd name="connsiteY2823" fmla="*/ 670018 h 1738203"/>
              <a:gd name="connsiteX2824" fmla="*/ 5198134 w 6634280"/>
              <a:gd name="connsiteY2824" fmla="*/ 667272 h 1738203"/>
              <a:gd name="connsiteX2825" fmla="*/ 5206372 w 6634280"/>
              <a:gd name="connsiteY2825" fmla="*/ 664526 h 1738203"/>
              <a:gd name="connsiteX2826" fmla="*/ 5214610 w 6634280"/>
              <a:gd name="connsiteY2826" fmla="*/ 659034 h 1738203"/>
              <a:gd name="connsiteX2827" fmla="*/ 5211864 w 6634280"/>
              <a:gd name="connsiteY2827" fmla="*/ 653542 h 1738203"/>
              <a:gd name="connsiteX2828" fmla="*/ 5211864 w 6634280"/>
              <a:gd name="connsiteY2828" fmla="*/ 648050 h 1738203"/>
              <a:gd name="connsiteX2829" fmla="*/ 5214610 w 6634280"/>
              <a:gd name="connsiteY2829" fmla="*/ 648050 h 1738203"/>
              <a:gd name="connsiteX2830" fmla="*/ 5217356 w 6634280"/>
              <a:gd name="connsiteY2830" fmla="*/ 639812 h 1738203"/>
              <a:gd name="connsiteX2831" fmla="*/ 5214610 w 6634280"/>
              <a:gd name="connsiteY2831" fmla="*/ 628829 h 1738203"/>
              <a:gd name="connsiteX2832" fmla="*/ 5195388 w 6634280"/>
              <a:gd name="connsiteY2832" fmla="*/ 626083 h 1738203"/>
              <a:gd name="connsiteX2833" fmla="*/ 5184404 w 6634280"/>
              <a:gd name="connsiteY2833" fmla="*/ 628829 h 1738203"/>
              <a:gd name="connsiteX2834" fmla="*/ 5173420 w 6634280"/>
              <a:gd name="connsiteY2834" fmla="*/ 631575 h 1738203"/>
              <a:gd name="connsiteX2835" fmla="*/ 5173420 w 6634280"/>
              <a:gd name="connsiteY2835" fmla="*/ 626083 h 1738203"/>
              <a:gd name="connsiteX2836" fmla="*/ 1458113 w 6634280"/>
              <a:gd name="connsiteY2836" fmla="*/ 623337 h 1738203"/>
              <a:gd name="connsiteX2837" fmla="*/ 1460859 w 6634280"/>
              <a:gd name="connsiteY2837" fmla="*/ 623337 h 1738203"/>
              <a:gd name="connsiteX2838" fmla="*/ 1460859 w 6634280"/>
              <a:gd name="connsiteY2838" fmla="*/ 626083 h 1738203"/>
              <a:gd name="connsiteX2839" fmla="*/ 1466353 w 6634280"/>
              <a:gd name="connsiteY2839" fmla="*/ 626083 h 1738203"/>
              <a:gd name="connsiteX2840" fmla="*/ 1469098 w 6634280"/>
              <a:gd name="connsiteY2840" fmla="*/ 626083 h 1738203"/>
              <a:gd name="connsiteX2841" fmla="*/ 1466353 w 6634280"/>
              <a:gd name="connsiteY2841" fmla="*/ 628829 h 1738203"/>
              <a:gd name="connsiteX2842" fmla="*/ 1460859 w 6634280"/>
              <a:gd name="connsiteY2842" fmla="*/ 631575 h 1738203"/>
              <a:gd name="connsiteX2843" fmla="*/ 1367496 w 6634280"/>
              <a:gd name="connsiteY2843" fmla="*/ 623337 h 1738203"/>
              <a:gd name="connsiteX2844" fmla="*/ 1364751 w 6634280"/>
              <a:gd name="connsiteY2844" fmla="*/ 628829 h 1738203"/>
              <a:gd name="connsiteX2845" fmla="*/ 1362005 w 6634280"/>
              <a:gd name="connsiteY2845" fmla="*/ 637067 h 1738203"/>
              <a:gd name="connsiteX2846" fmla="*/ 1359260 w 6634280"/>
              <a:gd name="connsiteY2846" fmla="*/ 650797 h 1738203"/>
              <a:gd name="connsiteX2847" fmla="*/ 1370242 w 6634280"/>
              <a:gd name="connsiteY2847" fmla="*/ 656288 h 1738203"/>
              <a:gd name="connsiteX2848" fmla="*/ 1378481 w 6634280"/>
              <a:gd name="connsiteY2848" fmla="*/ 656288 h 1738203"/>
              <a:gd name="connsiteX2849" fmla="*/ 1389464 w 6634280"/>
              <a:gd name="connsiteY2849" fmla="*/ 656288 h 1738203"/>
              <a:gd name="connsiteX2850" fmla="*/ 1400448 w 6634280"/>
              <a:gd name="connsiteY2850" fmla="*/ 650797 h 1738203"/>
              <a:gd name="connsiteX2851" fmla="*/ 1400448 w 6634280"/>
              <a:gd name="connsiteY2851" fmla="*/ 642559 h 1738203"/>
              <a:gd name="connsiteX2852" fmla="*/ 1397703 w 6634280"/>
              <a:gd name="connsiteY2852" fmla="*/ 639813 h 1738203"/>
              <a:gd name="connsiteX2853" fmla="*/ 1394958 w 6634280"/>
              <a:gd name="connsiteY2853" fmla="*/ 639813 h 1738203"/>
              <a:gd name="connsiteX2854" fmla="*/ 1394958 w 6634280"/>
              <a:gd name="connsiteY2854" fmla="*/ 628829 h 1738203"/>
              <a:gd name="connsiteX2855" fmla="*/ 1389464 w 6634280"/>
              <a:gd name="connsiteY2855" fmla="*/ 626083 h 1738203"/>
              <a:gd name="connsiteX2856" fmla="*/ 1378481 w 6634280"/>
              <a:gd name="connsiteY2856" fmla="*/ 623337 h 1738203"/>
              <a:gd name="connsiteX2857" fmla="*/ 1554223 w 6634280"/>
              <a:gd name="connsiteY2857" fmla="*/ 620591 h 1738203"/>
              <a:gd name="connsiteX2858" fmla="*/ 1551477 w 6634280"/>
              <a:gd name="connsiteY2858" fmla="*/ 623337 h 1738203"/>
              <a:gd name="connsiteX2859" fmla="*/ 1551477 w 6634280"/>
              <a:gd name="connsiteY2859" fmla="*/ 626083 h 1738203"/>
              <a:gd name="connsiteX2860" fmla="*/ 1551477 w 6634280"/>
              <a:gd name="connsiteY2860" fmla="*/ 628829 h 1738203"/>
              <a:gd name="connsiteX2861" fmla="*/ 1556969 w 6634280"/>
              <a:gd name="connsiteY2861" fmla="*/ 628829 h 1738203"/>
              <a:gd name="connsiteX2862" fmla="*/ 1556969 w 6634280"/>
              <a:gd name="connsiteY2862" fmla="*/ 623337 h 1738203"/>
              <a:gd name="connsiteX2863" fmla="*/ 1221961 w 6634280"/>
              <a:gd name="connsiteY2863" fmla="*/ 620591 h 1738203"/>
              <a:gd name="connsiteX2864" fmla="*/ 1216469 w 6634280"/>
              <a:gd name="connsiteY2864" fmla="*/ 623337 h 1738203"/>
              <a:gd name="connsiteX2865" fmla="*/ 1216469 w 6634280"/>
              <a:gd name="connsiteY2865" fmla="*/ 634321 h 1738203"/>
              <a:gd name="connsiteX2866" fmla="*/ 1221961 w 6634280"/>
              <a:gd name="connsiteY2866" fmla="*/ 639813 h 1738203"/>
              <a:gd name="connsiteX2867" fmla="*/ 1230199 w 6634280"/>
              <a:gd name="connsiteY2867" fmla="*/ 642559 h 1738203"/>
              <a:gd name="connsiteX2868" fmla="*/ 1241182 w 6634280"/>
              <a:gd name="connsiteY2868" fmla="*/ 642559 h 1738203"/>
              <a:gd name="connsiteX2869" fmla="*/ 1241182 w 6634280"/>
              <a:gd name="connsiteY2869" fmla="*/ 637067 h 1738203"/>
              <a:gd name="connsiteX2870" fmla="*/ 1241182 w 6634280"/>
              <a:gd name="connsiteY2870" fmla="*/ 634321 h 1738203"/>
              <a:gd name="connsiteX2871" fmla="*/ 1243927 w 6634280"/>
              <a:gd name="connsiteY2871" fmla="*/ 631575 h 1738203"/>
              <a:gd name="connsiteX2872" fmla="*/ 1243927 w 6634280"/>
              <a:gd name="connsiteY2872" fmla="*/ 626083 h 1738203"/>
              <a:gd name="connsiteX2873" fmla="*/ 1230199 w 6634280"/>
              <a:gd name="connsiteY2873" fmla="*/ 620591 h 1738203"/>
              <a:gd name="connsiteX2874" fmla="*/ 1208230 w 6634280"/>
              <a:gd name="connsiteY2874" fmla="*/ 620591 h 1738203"/>
              <a:gd name="connsiteX2875" fmla="*/ 1205484 w 6634280"/>
              <a:gd name="connsiteY2875" fmla="*/ 623337 h 1738203"/>
              <a:gd name="connsiteX2876" fmla="*/ 1202739 w 6634280"/>
              <a:gd name="connsiteY2876" fmla="*/ 626083 h 1738203"/>
              <a:gd name="connsiteX2877" fmla="*/ 1205484 w 6634280"/>
              <a:gd name="connsiteY2877" fmla="*/ 628829 h 1738203"/>
              <a:gd name="connsiteX2878" fmla="*/ 1210975 w 6634280"/>
              <a:gd name="connsiteY2878" fmla="*/ 631575 h 1738203"/>
              <a:gd name="connsiteX2879" fmla="*/ 1208230 w 6634280"/>
              <a:gd name="connsiteY2879" fmla="*/ 626083 h 1738203"/>
              <a:gd name="connsiteX2880" fmla="*/ 5977992 w 6634280"/>
              <a:gd name="connsiteY2880" fmla="*/ 620591 h 1738203"/>
              <a:gd name="connsiteX2881" fmla="*/ 5975246 w 6634280"/>
              <a:gd name="connsiteY2881" fmla="*/ 623337 h 1738203"/>
              <a:gd name="connsiteX2882" fmla="*/ 5972500 w 6634280"/>
              <a:gd name="connsiteY2882" fmla="*/ 626083 h 1738203"/>
              <a:gd name="connsiteX2883" fmla="*/ 5972500 w 6634280"/>
              <a:gd name="connsiteY2883" fmla="*/ 631575 h 1738203"/>
              <a:gd name="connsiteX2884" fmla="*/ 5977992 w 6634280"/>
              <a:gd name="connsiteY2884" fmla="*/ 642558 h 1738203"/>
              <a:gd name="connsiteX2885" fmla="*/ 5983483 w 6634280"/>
              <a:gd name="connsiteY2885" fmla="*/ 634320 h 1738203"/>
              <a:gd name="connsiteX2886" fmla="*/ 5983483 w 6634280"/>
              <a:gd name="connsiteY2886" fmla="*/ 626083 h 1738203"/>
              <a:gd name="connsiteX2887" fmla="*/ 5980738 w 6634280"/>
              <a:gd name="connsiteY2887" fmla="*/ 623337 h 1738203"/>
              <a:gd name="connsiteX2888" fmla="*/ 5695156 w 6634280"/>
              <a:gd name="connsiteY2888" fmla="*/ 620591 h 1738203"/>
              <a:gd name="connsiteX2889" fmla="*/ 5697902 w 6634280"/>
              <a:gd name="connsiteY2889" fmla="*/ 628829 h 1738203"/>
              <a:gd name="connsiteX2890" fmla="*/ 5703394 w 6634280"/>
              <a:gd name="connsiteY2890" fmla="*/ 634320 h 1738203"/>
              <a:gd name="connsiteX2891" fmla="*/ 5706140 w 6634280"/>
              <a:gd name="connsiteY2891" fmla="*/ 628829 h 1738203"/>
              <a:gd name="connsiteX2892" fmla="*/ 5703394 w 6634280"/>
              <a:gd name="connsiteY2892" fmla="*/ 626083 h 1738203"/>
              <a:gd name="connsiteX2893" fmla="*/ 5700648 w 6634280"/>
              <a:gd name="connsiteY2893" fmla="*/ 623337 h 1738203"/>
              <a:gd name="connsiteX2894" fmla="*/ 5107517 w 6634280"/>
              <a:gd name="connsiteY2894" fmla="*/ 620591 h 1738203"/>
              <a:gd name="connsiteX2895" fmla="*/ 5104771 w 6634280"/>
              <a:gd name="connsiteY2895" fmla="*/ 626083 h 1738203"/>
              <a:gd name="connsiteX2896" fmla="*/ 5104771 w 6634280"/>
              <a:gd name="connsiteY2896" fmla="*/ 631575 h 1738203"/>
              <a:gd name="connsiteX2897" fmla="*/ 5107517 w 6634280"/>
              <a:gd name="connsiteY2897" fmla="*/ 645304 h 1738203"/>
              <a:gd name="connsiteX2898" fmla="*/ 5110263 w 6634280"/>
              <a:gd name="connsiteY2898" fmla="*/ 645304 h 1738203"/>
              <a:gd name="connsiteX2899" fmla="*/ 5113009 w 6634280"/>
              <a:gd name="connsiteY2899" fmla="*/ 648050 h 1738203"/>
              <a:gd name="connsiteX2900" fmla="*/ 5115755 w 6634280"/>
              <a:gd name="connsiteY2900" fmla="*/ 648050 h 1738203"/>
              <a:gd name="connsiteX2901" fmla="*/ 5118501 w 6634280"/>
              <a:gd name="connsiteY2901" fmla="*/ 648050 h 1738203"/>
              <a:gd name="connsiteX2902" fmla="*/ 5121247 w 6634280"/>
              <a:gd name="connsiteY2902" fmla="*/ 642558 h 1738203"/>
              <a:gd name="connsiteX2903" fmla="*/ 5123993 w 6634280"/>
              <a:gd name="connsiteY2903" fmla="*/ 637066 h 1738203"/>
              <a:gd name="connsiteX2904" fmla="*/ 5123993 w 6634280"/>
              <a:gd name="connsiteY2904" fmla="*/ 628829 h 1738203"/>
              <a:gd name="connsiteX2905" fmla="*/ 5123993 w 6634280"/>
              <a:gd name="connsiteY2905" fmla="*/ 620591 h 1738203"/>
              <a:gd name="connsiteX2906" fmla="*/ 5250308 w 6634280"/>
              <a:gd name="connsiteY2906" fmla="*/ 617845 h 1738203"/>
              <a:gd name="connsiteX2907" fmla="*/ 5250308 w 6634280"/>
              <a:gd name="connsiteY2907" fmla="*/ 623337 h 1738203"/>
              <a:gd name="connsiteX2908" fmla="*/ 5253053 w 6634280"/>
              <a:gd name="connsiteY2908" fmla="*/ 623337 h 1738203"/>
              <a:gd name="connsiteX2909" fmla="*/ 5253053 w 6634280"/>
              <a:gd name="connsiteY2909" fmla="*/ 626083 h 1738203"/>
              <a:gd name="connsiteX2910" fmla="*/ 5255799 w 6634280"/>
              <a:gd name="connsiteY2910" fmla="*/ 626083 h 1738203"/>
              <a:gd name="connsiteX2911" fmla="*/ 5255799 w 6634280"/>
              <a:gd name="connsiteY2911" fmla="*/ 623337 h 1738203"/>
              <a:gd name="connsiteX2912" fmla="*/ 5258545 w 6634280"/>
              <a:gd name="connsiteY2912" fmla="*/ 623337 h 1738203"/>
              <a:gd name="connsiteX2913" fmla="*/ 5258545 w 6634280"/>
              <a:gd name="connsiteY2913" fmla="*/ 620591 h 1738203"/>
              <a:gd name="connsiteX2914" fmla="*/ 5255799 w 6634280"/>
              <a:gd name="connsiteY2914" fmla="*/ 620591 h 1738203"/>
              <a:gd name="connsiteX2915" fmla="*/ 5255799 w 6634280"/>
              <a:gd name="connsiteY2915" fmla="*/ 617845 h 1738203"/>
              <a:gd name="connsiteX2916" fmla="*/ 5253053 w 6634280"/>
              <a:gd name="connsiteY2916" fmla="*/ 617845 h 1738203"/>
              <a:gd name="connsiteX2917" fmla="*/ 5253053 w 6634280"/>
              <a:gd name="connsiteY2917" fmla="*/ 620591 h 1738203"/>
              <a:gd name="connsiteX2918" fmla="*/ 5648474 w 6634280"/>
              <a:gd name="connsiteY2918" fmla="*/ 615099 h 1738203"/>
              <a:gd name="connsiteX2919" fmla="*/ 5642982 w 6634280"/>
              <a:gd name="connsiteY2919" fmla="*/ 620591 h 1738203"/>
              <a:gd name="connsiteX2920" fmla="*/ 5648474 w 6634280"/>
              <a:gd name="connsiteY2920" fmla="*/ 620591 h 1738203"/>
              <a:gd name="connsiteX2921" fmla="*/ 5651220 w 6634280"/>
              <a:gd name="connsiteY2921" fmla="*/ 620591 h 1738203"/>
              <a:gd name="connsiteX2922" fmla="*/ 5653966 w 6634280"/>
              <a:gd name="connsiteY2922" fmla="*/ 623337 h 1738203"/>
              <a:gd name="connsiteX2923" fmla="*/ 5656712 w 6634280"/>
              <a:gd name="connsiteY2923" fmla="*/ 623337 h 1738203"/>
              <a:gd name="connsiteX2924" fmla="*/ 5656712 w 6634280"/>
              <a:gd name="connsiteY2924" fmla="*/ 617845 h 1738203"/>
              <a:gd name="connsiteX2925" fmla="*/ 5653966 w 6634280"/>
              <a:gd name="connsiteY2925" fmla="*/ 617845 h 1738203"/>
              <a:gd name="connsiteX2926" fmla="*/ 5651220 w 6634280"/>
              <a:gd name="connsiteY2926" fmla="*/ 617845 h 1738203"/>
              <a:gd name="connsiteX2927" fmla="*/ 744160 w 6634280"/>
              <a:gd name="connsiteY2927" fmla="*/ 612353 h 1738203"/>
              <a:gd name="connsiteX2928" fmla="*/ 741414 w 6634280"/>
              <a:gd name="connsiteY2928" fmla="*/ 615099 h 1738203"/>
              <a:gd name="connsiteX2929" fmla="*/ 746906 w 6634280"/>
              <a:gd name="connsiteY2929" fmla="*/ 615099 h 1738203"/>
              <a:gd name="connsiteX2930" fmla="*/ 749652 w 6634280"/>
              <a:gd name="connsiteY2930" fmla="*/ 615099 h 1738203"/>
              <a:gd name="connsiteX2931" fmla="*/ 752397 w 6634280"/>
              <a:gd name="connsiteY2931" fmla="*/ 612353 h 1738203"/>
              <a:gd name="connsiteX2932" fmla="*/ 746906 w 6634280"/>
              <a:gd name="connsiteY2932" fmla="*/ 612353 h 1738203"/>
              <a:gd name="connsiteX2933" fmla="*/ 5631998 w 6634280"/>
              <a:gd name="connsiteY2933" fmla="*/ 609607 h 1738203"/>
              <a:gd name="connsiteX2934" fmla="*/ 5631998 w 6634280"/>
              <a:gd name="connsiteY2934" fmla="*/ 617845 h 1738203"/>
              <a:gd name="connsiteX2935" fmla="*/ 5634744 w 6634280"/>
              <a:gd name="connsiteY2935" fmla="*/ 615099 h 1738203"/>
              <a:gd name="connsiteX2936" fmla="*/ 5634744 w 6634280"/>
              <a:gd name="connsiteY2936" fmla="*/ 609607 h 1738203"/>
              <a:gd name="connsiteX2937" fmla="*/ 1378481 w 6634280"/>
              <a:gd name="connsiteY2937" fmla="*/ 606861 h 1738203"/>
              <a:gd name="connsiteX2938" fmla="*/ 1381227 w 6634280"/>
              <a:gd name="connsiteY2938" fmla="*/ 612353 h 1738203"/>
              <a:gd name="connsiteX2939" fmla="*/ 1383972 w 6634280"/>
              <a:gd name="connsiteY2939" fmla="*/ 615099 h 1738203"/>
              <a:gd name="connsiteX2940" fmla="*/ 1383972 w 6634280"/>
              <a:gd name="connsiteY2940" fmla="*/ 606861 h 1738203"/>
              <a:gd name="connsiteX2941" fmla="*/ 5755567 w 6634280"/>
              <a:gd name="connsiteY2941" fmla="*/ 604115 h 1738203"/>
              <a:gd name="connsiteX2942" fmla="*/ 5755567 w 6634280"/>
              <a:gd name="connsiteY2942" fmla="*/ 609607 h 1738203"/>
              <a:gd name="connsiteX2943" fmla="*/ 5761059 w 6634280"/>
              <a:gd name="connsiteY2943" fmla="*/ 609607 h 1738203"/>
              <a:gd name="connsiteX2944" fmla="*/ 5763805 w 6634280"/>
              <a:gd name="connsiteY2944" fmla="*/ 606861 h 1738203"/>
              <a:gd name="connsiteX2945" fmla="*/ 5761059 w 6634280"/>
              <a:gd name="connsiteY2945" fmla="*/ 606861 h 1738203"/>
              <a:gd name="connsiteX2946" fmla="*/ 5618268 w 6634280"/>
              <a:gd name="connsiteY2946" fmla="*/ 601369 h 1738203"/>
              <a:gd name="connsiteX2947" fmla="*/ 5612777 w 6634280"/>
              <a:gd name="connsiteY2947" fmla="*/ 604115 h 1738203"/>
              <a:gd name="connsiteX2948" fmla="*/ 5612777 w 6634280"/>
              <a:gd name="connsiteY2948" fmla="*/ 609607 h 1738203"/>
              <a:gd name="connsiteX2949" fmla="*/ 5615523 w 6634280"/>
              <a:gd name="connsiteY2949" fmla="*/ 609607 h 1738203"/>
              <a:gd name="connsiteX2950" fmla="*/ 5618268 w 6634280"/>
              <a:gd name="connsiteY2950" fmla="*/ 609607 h 1738203"/>
              <a:gd name="connsiteX2951" fmla="*/ 5621014 w 6634280"/>
              <a:gd name="connsiteY2951" fmla="*/ 609607 h 1738203"/>
              <a:gd name="connsiteX2952" fmla="*/ 5623760 w 6634280"/>
              <a:gd name="connsiteY2952" fmla="*/ 609607 h 1738203"/>
              <a:gd name="connsiteX2953" fmla="*/ 5623760 w 6634280"/>
              <a:gd name="connsiteY2953" fmla="*/ 604115 h 1738203"/>
              <a:gd name="connsiteX2954" fmla="*/ 5151452 w 6634280"/>
              <a:gd name="connsiteY2954" fmla="*/ 601369 h 1738203"/>
              <a:gd name="connsiteX2955" fmla="*/ 5143214 w 6634280"/>
              <a:gd name="connsiteY2955" fmla="*/ 604115 h 1738203"/>
              <a:gd name="connsiteX2956" fmla="*/ 5143214 w 6634280"/>
              <a:gd name="connsiteY2956" fmla="*/ 612353 h 1738203"/>
              <a:gd name="connsiteX2957" fmla="*/ 5137722 w 6634280"/>
              <a:gd name="connsiteY2957" fmla="*/ 612353 h 1738203"/>
              <a:gd name="connsiteX2958" fmla="*/ 5134976 w 6634280"/>
              <a:gd name="connsiteY2958" fmla="*/ 617845 h 1738203"/>
              <a:gd name="connsiteX2959" fmla="*/ 5145960 w 6634280"/>
              <a:gd name="connsiteY2959" fmla="*/ 615099 h 1738203"/>
              <a:gd name="connsiteX2960" fmla="*/ 5159690 w 6634280"/>
              <a:gd name="connsiteY2960" fmla="*/ 615099 h 1738203"/>
              <a:gd name="connsiteX2961" fmla="*/ 5156944 w 6634280"/>
              <a:gd name="connsiteY2961" fmla="*/ 612353 h 1738203"/>
              <a:gd name="connsiteX2962" fmla="*/ 5159690 w 6634280"/>
              <a:gd name="connsiteY2962" fmla="*/ 609607 h 1738203"/>
              <a:gd name="connsiteX2963" fmla="*/ 5159690 w 6634280"/>
              <a:gd name="connsiteY2963" fmla="*/ 604115 h 1738203"/>
              <a:gd name="connsiteX2964" fmla="*/ 5725362 w 6634280"/>
              <a:gd name="connsiteY2964" fmla="*/ 598623 h 1738203"/>
              <a:gd name="connsiteX2965" fmla="*/ 5725362 w 6634280"/>
              <a:gd name="connsiteY2965" fmla="*/ 606861 h 1738203"/>
              <a:gd name="connsiteX2966" fmla="*/ 5728108 w 6634280"/>
              <a:gd name="connsiteY2966" fmla="*/ 606861 h 1738203"/>
              <a:gd name="connsiteX2967" fmla="*/ 5728108 w 6634280"/>
              <a:gd name="connsiteY2967" fmla="*/ 601369 h 1738203"/>
              <a:gd name="connsiteX2968" fmla="*/ 6395380 w 6634280"/>
              <a:gd name="connsiteY2968" fmla="*/ 595877 h 1738203"/>
              <a:gd name="connsiteX2969" fmla="*/ 6392634 w 6634280"/>
              <a:gd name="connsiteY2969" fmla="*/ 598623 h 1738203"/>
              <a:gd name="connsiteX2970" fmla="*/ 6392634 w 6634280"/>
              <a:gd name="connsiteY2970" fmla="*/ 604115 h 1738203"/>
              <a:gd name="connsiteX2971" fmla="*/ 6398126 w 6634280"/>
              <a:gd name="connsiteY2971" fmla="*/ 604115 h 1738203"/>
              <a:gd name="connsiteX2972" fmla="*/ 6400872 w 6634280"/>
              <a:gd name="connsiteY2972" fmla="*/ 601369 h 1738203"/>
              <a:gd name="connsiteX2973" fmla="*/ 6403618 w 6634280"/>
              <a:gd name="connsiteY2973" fmla="*/ 598623 h 1738203"/>
              <a:gd name="connsiteX2974" fmla="*/ 6400872 w 6634280"/>
              <a:gd name="connsiteY2974" fmla="*/ 595877 h 1738203"/>
              <a:gd name="connsiteX2975" fmla="*/ 6398126 w 6634280"/>
              <a:gd name="connsiteY2975" fmla="*/ 595877 h 1738203"/>
              <a:gd name="connsiteX2976" fmla="*/ 5585317 w 6634280"/>
              <a:gd name="connsiteY2976" fmla="*/ 595877 h 1738203"/>
              <a:gd name="connsiteX2977" fmla="*/ 5579825 w 6634280"/>
              <a:gd name="connsiteY2977" fmla="*/ 598623 h 1738203"/>
              <a:gd name="connsiteX2978" fmla="*/ 5593555 w 6634280"/>
              <a:gd name="connsiteY2978" fmla="*/ 598623 h 1738203"/>
              <a:gd name="connsiteX2979" fmla="*/ 5601793 w 6634280"/>
              <a:gd name="connsiteY2979" fmla="*/ 601369 h 1738203"/>
              <a:gd name="connsiteX2980" fmla="*/ 5604539 w 6634280"/>
              <a:gd name="connsiteY2980" fmla="*/ 604115 h 1738203"/>
              <a:gd name="connsiteX2981" fmla="*/ 5601793 w 6634280"/>
              <a:gd name="connsiteY2981" fmla="*/ 598623 h 1738203"/>
              <a:gd name="connsiteX2982" fmla="*/ 5593555 w 6634280"/>
              <a:gd name="connsiteY2982" fmla="*/ 595877 h 1738203"/>
              <a:gd name="connsiteX2983" fmla="*/ 1540493 w 6634280"/>
              <a:gd name="connsiteY2983" fmla="*/ 595877 h 1738203"/>
              <a:gd name="connsiteX2984" fmla="*/ 1537748 w 6634280"/>
              <a:gd name="connsiteY2984" fmla="*/ 598623 h 1738203"/>
              <a:gd name="connsiteX2985" fmla="*/ 1537748 w 6634280"/>
              <a:gd name="connsiteY2985" fmla="*/ 601369 h 1738203"/>
              <a:gd name="connsiteX2986" fmla="*/ 1540493 w 6634280"/>
              <a:gd name="connsiteY2986" fmla="*/ 604115 h 1738203"/>
              <a:gd name="connsiteX2987" fmla="*/ 1545985 w 6634280"/>
              <a:gd name="connsiteY2987" fmla="*/ 604115 h 1738203"/>
              <a:gd name="connsiteX2988" fmla="*/ 1545985 w 6634280"/>
              <a:gd name="connsiteY2988" fmla="*/ 598623 h 1738203"/>
              <a:gd name="connsiteX2989" fmla="*/ 6422840 w 6634280"/>
              <a:gd name="connsiteY2989" fmla="*/ 593131 h 1738203"/>
              <a:gd name="connsiteX2990" fmla="*/ 6417348 w 6634280"/>
              <a:gd name="connsiteY2990" fmla="*/ 598623 h 1738203"/>
              <a:gd name="connsiteX2991" fmla="*/ 6414602 w 6634280"/>
              <a:gd name="connsiteY2991" fmla="*/ 601369 h 1738203"/>
              <a:gd name="connsiteX2992" fmla="*/ 6414602 w 6634280"/>
              <a:gd name="connsiteY2992" fmla="*/ 604115 h 1738203"/>
              <a:gd name="connsiteX2993" fmla="*/ 6417348 w 6634280"/>
              <a:gd name="connsiteY2993" fmla="*/ 604115 h 1738203"/>
              <a:gd name="connsiteX2994" fmla="*/ 6420094 w 6634280"/>
              <a:gd name="connsiteY2994" fmla="*/ 606861 h 1738203"/>
              <a:gd name="connsiteX2995" fmla="*/ 6420094 w 6634280"/>
              <a:gd name="connsiteY2995" fmla="*/ 604115 h 1738203"/>
              <a:gd name="connsiteX2996" fmla="*/ 6422840 w 6634280"/>
              <a:gd name="connsiteY2996" fmla="*/ 601369 h 1738203"/>
              <a:gd name="connsiteX2997" fmla="*/ 5659458 w 6634280"/>
              <a:gd name="connsiteY2997" fmla="*/ 593131 h 1738203"/>
              <a:gd name="connsiteX2998" fmla="*/ 5659458 w 6634280"/>
              <a:gd name="connsiteY2998" fmla="*/ 595877 h 1738203"/>
              <a:gd name="connsiteX2999" fmla="*/ 5662204 w 6634280"/>
              <a:gd name="connsiteY2999" fmla="*/ 598623 h 1738203"/>
              <a:gd name="connsiteX3000" fmla="*/ 5664950 w 6634280"/>
              <a:gd name="connsiteY3000" fmla="*/ 595877 h 1738203"/>
              <a:gd name="connsiteX3001" fmla="*/ 5664950 w 6634280"/>
              <a:gd name="connsiteY3001" fmla="*/ 593131 h 1738203"/>
              <a:gd name="connsiteX3002" fmla="*/ 5662204 w 6634280"/>
              <a:gd name="connsiteY3002" fmla="*/ 593131 h 1738203"/>
              <a:gd name="connsiteX3003" fmla="*/ 5615523 w 6634280"/>
              <a:gd name="connsiteY3003" fmla="*/ 593131 h 1738203"/>
              <a:gd name="connsiteX3004" fmla="*/ 5615523 w 6634280"/>
              <a:gd name="connsiteY3004" fmla="*/ 598623 h 1738203"/>
              <a:gd name="connsiteX3005" fmla="*/ 5621014 w 6634280"/>
              <a:gd name="connsiteY3005" fmla="*/ 598623 h 1738203"/>
              <a:gd name="connsiteX3006" fmla="*/ 5621014 w 6634280"/>
              <a:gd name="connsiteY3006" fmla="*/ 593131 h 1738203"/>
              <a:gd name="connsiteX3007" fmla="*/ 5338179 w 6634280"/>
              <a:gd name="connsiteY3007" fmla="*/ 593131 h 1738203"/>
              <a:gd name="connsiteX3008" fmla="*/ 5340925 w 6634280"/>
              <a:gd name="connsiteY3008" fmla="*/ 598623 h 1738203"/>
              <a:gd name="connsiteX3009" fmla="*/ 5343671 w 6634280"/>
              <a:gd name="connsiteY3009" fmla="*/ 601369 h 1738203"/>
              <a:gd name="connsiteX3010" fmla="*/ 5346417 w 6634280"/>
              <a:gd name="connsiteY3010" fmla="*/ 598623 h 1738203"/>
              <a:gd name="connsiteX3011" fmla="*/ 5346417 w 6634280"/>
              <a:gd name="connsiteY3011" fmla="*/ 595877 h 1738203"/>
              <a:gd name="connsiteX3012" fmla="*/ 5346417 w 6634280"/>
              <a:gd name="connsiteY3012" fmla="*/ 593131 h 1738203"/>
              <a:gd name="connsiteX3013" fmla="*/ 5975246 w 6634280"/>
              <a:gd name="connsiteY3013" fmla="*/ 590385 h 1738203"/>
              <a:gd name="connsiteX3014" fmla="*/ 5975246 w 6634280"/>
              <a:gd name="connsiteY3014" fmla="*/ 593131 h 1738203"/>
              <a:gd name="connsiteX3015" fmla="*/ 5972500 w 6634280"/>
              <a:gd name="connsiteY3015" fmla="*/ 598623 h 1738203"/>
              <a:gd name="connsiteX3016" fmla="*/ 5975246 w 6634280"/>
              <a:gd name="connsiteY3016" fmla="*/ 601369 h 1738203"/>
              <a:gd name="connsiteX3017" fmla="*/ 5977992 w 6634280"/>
              <a:gd name="connsiteY3017" fmla="*/ 604115 h 1738203"/>
              <a:gd name="connsiteX3018" fmla="*/ 5977992 w 6634280"/>
              <a:gd name="connsiteY3018" fmla="*/ 595877 h 1738203"/>
              <a:gd name="connsiteX3019" fmla="*/ 5977992 w 6634280"/>
              <a:gd name="connsiteY3019" fmla="*/ 593131 h 1738203"/>
              <a:gd name="connsiteX3020" fmla="*/ 5629252 w 6634280"/>
              <a:gd name="connsiteY3020" fmla="*/ 590385 h 1738203"/>
              <a:gd name="connsiteX3021" fmla="*/ 5629252 w 6634280"/>
              <a:gd name="connsiteY3021" fmla="*/ 598623 h 1738203"/>
              <a:gd name="connsiteX3022" fmla="*/ 5631998 w 6634280"/>
              <a:gd name="connsiteY3022" fmla="*/ 598623 h 1738203"/>
              <a:gd name="connsiteX3023" fmla="*/ 5631998 w 6634280"/>
              <a:gd name="connsiteY3023" fmla="*/ 593131 h 1738203"/>
              <a:gd name="connsiteX3024" fmla="*/ 5942294 w 6634280"/>
              <a:gd name="connsiteY3024" fmla="*/ 587639 h 1738203"/>
              <a:gd name="connsiteX3025" fmla="*/ 5939548 w 6634280"/>
              <a:gd name="connsiteY3025" fmla="*/ 595877 h 1738203"/>
              <a:gd name="connsiteX3026" fmla="*/ 5939548 w 6634280"/>
              <a:gd name="connsiteY3026" fmla="*/ 604115 h 1738203"/>
              <a:gd name="connsiteX3027" fmla="*/ 5945040 w 6634280"/>
              <a:gd name="connsiteY3027" fmla="*/ 612353 h 1738203"/>
              <a:gd name="connsiteX3028" fmla="*/ 5947786 w 6634280"/>
              <a:gd name="connsiteY3028" fmla="*/ 617845 h 1738203"/>
              <a:gd name="connsiteX3029" fmla="*/ 5947786 w 6634280"/>
              <a:gd name="connsiteY3029" fmla="*/ 609607 h 1738203"/>
              <a:gd name="connsiteX3030" fmla="*/ 5947786 w 6634280"/>
              <a:gd name="connsiteY3030" fmla="*/ 601369 h 1738203"/>
              <a:gd name="connsiteX3031" fmla="*/ 5947786 w 6634280"/>
              <a:gd name="connsiteY3031" fmla="*/ 593131 h 1738203"/>
              <a:gd name="connsiteX3032" fmla="*/ 5945040 w 6634280"/>
              <a:gd name="connsiteY3032" fmla="*/ 590385 h 1738203"/>
              <a:gd name="connsiteX3033" fmla="*/ 5909342 w 6634280"/>
              <a:gd name="connsiteY3033" fmla="*/ 587639 h 1738203"/>
              <a:gd name="connsiteX3034" fmla="*/ 5909342 w 6634280"/>
              <a:gd name="connsiteY3034" fmla="*/ 593131 h 1738203"/>
              <a:gd name="connsiteX3035" fmla="*/ 5914834 w 6634280"/>
              <a:gd name="connsiteY3035" fmla="*/ 593131 h 1738203"/>
              <a:gd name="connsiteX3036" fmla="*/ 5914834 w 6634280"/>
              <a:gd name="connsiteY3036" fmla="*/ 590385 h 1738203"/>
              <a:gd name="connsiteX3037" fmla="*/ 5912088 w 6634280"/>
              <a:gd name="connsiteY3037" fmla="*/ 587639 h 1738203"/>
              <a:gd name="connsiteX3038" fmla="*/ 1458113 w 6634280"/>
              <a:gd name="connsiteY3038" fmla="*/ 584893 h 1738203"/>
              <a:gd name="connsiteX3039" fmla="*/ 1452622 w 6634280"/>
              <a:gd name="connsiteY3039" fmla="*/ 587639 h 1738203"/>
              <a:gd name="connsiteX3040" fmla="*/ 1449877 w 6634280"/>
              <a:gd name="connsiteY3040" fmla="*/ 590385 h 1738203"/>
              <a:gd name="connsiteX3041" fmla="*/ 1444383 w 6634280"/>
              <a:gd name="connsiteY3041" fmla="*/ 593131 h 1738203"/>
              <a:gd name="connsiteX3042" fmla="*/ 1444383 w 6634280"/>
              <a:gd name="connsiteY3042" fmla="*/ 590385 h 1738203"/>
              <a:gd name="connsiteX3043" fmla="*/ 1438891 w 6634280"/>
              <a:gd name="connsiteY3043" fmla="*/ 590385 h 1738203"/>
              <a:gd name="connsiteX3044" fmla="*/ 1436146 w 6634280"/>
              <a:gd name="connsiteY3044" fmla="*/ 593131 h 1738203"/>
              <a:gd name="connsiteX3045" fmla="*/ 1438891 w 6634280"/>
              <a:gd name="connsiteY3045" fmla="*/ 593131 h 1738203"/>
              <a:gd name="connsiteX3046" fmla="*/ 1441637 w 6634280"/>
              <a:gd name="connsiteY3046" fmla="*/ 593131 h 1738203"/>
              <a:gd name="connsiteX3047" fmla="*/ 1444383 w 6634280"/>
              <a:gd name="connsiteY3047" fmla="*/ 593131 h 1738203"/>
              <a:gd name="connsiteX3048" fmla="*/ 1438891 w 6634280"/>
              <a:gd name="connsiteY3048" fmla="*/ 595877 h 1738203"/>
              <a:gd name="connsiteX3049" fmla="*/ 1438891 w 6634280"/>
              <a:gd name="connsiteY3049" fmla="*/ 598623 h 1738203"/>
              <a:gd name="connsiteX3050" fmla="*/ 1438891 w 6634280"/>
              <a:gd name="connsiteY3050" fmla="*/ 601369 h 1738203"/>
              <a:gd name="connsiteX3051" fmla="*/ 1436146 w 6634280"/>
              <a:gd name="connsiteY3051" fmla="*/ 598623 h 1738203"/>
              <a:gd name="connsiteX3052" fmla="*/ 1436146 w 6634280"/>
              <a:gd name="connsiteY3052" fmla="*/ 595877 h 1738203"/>
              <a:gd name="connsiteX3053" fmla="*/ 1430655 w 6634280"/>
              <a:gd name="connsiteY3053" fmla="*/ 595877 h 1738203"/>
              <a:gd name="connsiteX3054" fmla="*/ 1430655 w 6634280"/>
              <a:gd name="connsiteY3054" fmla="*/ 598623 h 1738203"/>
              <a:gd name="connsiteX3055" fmla="*/ 1430655 w 6634280"/>
              <a:gd name="connsiteY3055" fmla="*/ 601369 h 1738203"/>
              <a:gd name="connsiteX3056" fmla="*/ 1427907 w 6634280"/>
              <a:gd name="connsiteY3056" fmla="*/ 598623 h 1738203"/>
              <a:gd name="connsiteX3057" fmla="*/ 1427907 w 6634280"/>
              <a:gd name="connsiteY3057" fmla="*/ 595877 h 1738203"/>
              <a:gd name="connsiteX3058" fmla="*/ 1422416 w 6634280"/>
              <a:gd name="connsiteY3058" fmla="*/ 598623 h 1738203"/>
              <a:gd name="connsiteX3059" fmla="*/ 1422416 w 6634280"/>
              <a:gd name="connsiteY3059" fmla="*/ 601369 h 1738203"/>
              <a:gd name="connsiteX3060" fmla="*/ 1425162 w 6634280"/>
              <a:gd name="connsiteY3060" fmla="*/ 604115 h 1738203"/>
              <a:gd name="connsiteX3061" fmla="*/ 1433400 w 6634280"/>
              <a:gd name="connsiteY3061" fmla="*/ 604115 h 1738203"/>
              <a:gd name="connsiteX3062" fmla="*/ 1436146 w 6634280"/>
              <a:gd name="connsiteY3062" fmla="*/ 604115 h 1738203"/>
              <a:gd name="connsiteX3063" fmla="*/ 1438891 w 6634280"/>
              <a:gd name="connsiteY3063" fmla="*/ 604115 h 1738203"/>
              <a:gd name="connsiteX3064" fmla="*/ 1438891 w 6634280"/>
              <a:gd name="connsiteY3064" fmla="*/ 609607 h 1738203"/>
              <a:gd name="connsiteX3065" fmla="*/ 1438891 w 6634280"/>
              <a:gd name="connsiteY3065" fmla="*/ 615099 h 1738203"/>
              <a:gd name="connsiteX3066" fmla="*/ 1444383 w 6634280"/>
              <a:gd name="connsiteY3066" fmla="*/ 617845 h 1738203"/>
              <a:gd name="connsiteX3067" fmla="*/ 1449877 w 6634280"/>
              <a:gd name="connsiteY3067" fmla="*/ 620591 h 1738203"/>
              <a:gd name="connsiteX3068" fmla="*/ 1444383 w 6634280"/>
              <a:gd name="connsiteY3068" fmla="*/ 620591 h 1738203"/>
              <a:gd name="connsiteX3069" fmla="*/ 1444383 w 6634280"/>
              <a:gd name="connsiteY3069" fmla="*/ 631575 h 1738203"/>
              <a:gd name="connsiteX3070" fmla="*/ 1455368 w 6634280"/>
              <a:gd name="connsiteY3070" fmla="*/ 634321 h 1738203"/>
              <a:gd name="connsiteX3071" fmla="*/ 1458113 w 6634280"/>
              <a:gd name="connsiteY3071" fmla="*/ 642559 h 1738203"/>
              <a:gd name="connsiteX3072" fmla="*/ 1455368 w 6634280"/>
              <a:gd name="connsiteY3072" fmla="*/ 645305 h 1738203"/>
              <a:gd name="connsiteX3073" fmla="*/ 1455368 w 6634280"/>
              <a:gd name="connsiteY3073" fmla="*/ 653542 h 1738203"/>
              <a:gd name="connsiteX3074" fmla="*/ 1458113 w 6634280"/>
              <a:gd name="connsiteY3074" fmla="*/ 653542 h 1738203"/>
              <a:gd name="connsiteX3075" fmla="*/ 1458113 w 6634280"/>
              <a:gd name="connsiteY3075" fmla="*/ 659034 h 1738203"/>
              <a:gd name="connsiteX3076" fmla="*/ 1458113 w 6634280"/>
              <a:gd name="connsiteY3076" fmla="*/ 664526 h 1738203"/>
              <a:gd name="connsiteX3077" fmla="*/ 1455368 w 6634280"/>
              <a:gd name="connsiteY3077" fmla="*/ 672764 h 1738203"/>
              <a:gd name="connsiteX3078" fmla="*/ 1458113 w 6634280"/>
              <a:gd name="connsiteY3078" fmla="*/ 686494 h 1738203"/>
              <a:gd name="connsiteX3079" fmla="*/ 1471844 w 6634280"/>
              <a:gd name="connsiteY3079" fmla="*/ 683748 h 1738203"/>
              <a:gd name="connsiteX3080" fmla="*/ 1485574 w 6634280"/>
              <a:gd name="connsiteY3080" fmla="*/ 683748 h 1738203"/>
              <a:gd name="connsiteX3081" fmla="*/ 1499304 w 6634280"/>
              <a:gd name="connsiteY3081" fmla="*/ 686494 h 1738203"/>
              <a:gd name="connsiteX3082" fmla="*/ 1510287 w 6634280"/>
              <a:gd name="connsiteY3082" fmla="*/ 683748 h 1738203"/>
              <a:gd name="connsiteX3083" fmla="*/ 1515779 w 6634280"/>
              <a:gd name="connsiteY3083" fmla="*/ 686494 h 1738203"/>
              <a:gd name="connsiteX3084" fmla="*/ 1518526 w 6634280"/>
              <a:gd name="connsiteY3084" fmla="*/ 683748 h 1738203"/>
              <a:gd name="connsiteX3085" fmla="*/ 1518526 w 6634280"/>
              <a:gd name="connsiteY3085" fmla="*/ 681002 h 1738203"/>
              <a:gd name="connsiteX3086" fmla="*/ 1521272 w 6634280"/>
              <a:gd name="connsiteY3086" fmla="*/ 675510 h 1738203"/>
              <a:gd name="connsiteX3087" fmla="*/ 1529509 w 6634280"/>
              <a:gd name="connsiteY3087" fmla="*/ 675510 h 1738203"/>
              <a:gd name="connsiteX3088" fmla="*/ 1535002 w 6634280"/>
              <a:gd name="connsiteY3088" fmla="*/ 672764 h 1738203"/>
              <a:gd name="connsiteX3089" fmla="*/ 1543239 w 6634280"/>
              <a:gd name="connsiteY3089" fmla="*/ 667272 h 1738203"/>
              <a:gd name="connsiteX3090" fmla="*/ 1543239 w 6634280"/>
              <a:gd name="connsiteY3090" fmla="*/ 659034 h 1738203"/>
              <a:gd name="connsiteX3091" fmla="*/ 1545985 w 6634280"/>
              <a:gd name="connsiteY3091" fmla="*/ 653542 h 1738203"/>
              <a:gd name="connsiteX3092" fmla="*/ 1543239 w 6634280"/>
              <a:gd name="connsiteY3092" fmla="*/ 650797 h 1738203"/>
              <a:gd name="connsiteX3093" fmla="*/ 1540493 w 6634280"/>
              <a:gd name="connsiteY3093" fmla="*/ 645305 h 1738203"/>
              <a:gd name="connsiteX3094" fmla="*/ 1535002 w 6634280"/>
              <a:gd name="connsiteY3094" fmla="*/ 637067 h 1738203"/>
              <a:gd name="connsiteX3095" fmla="*/ 1529509 w 6634280"/>
              <a:gd name="connsiteY3095" fmla="*/ 631575 h 1738203"/>
              <a:gd name="connsiteX3096" fmla="*/ 1513033 w 6634280"/>
              <a:gd name="connsiteY3096" fmla="*/ 623337 h 1738203"/>
              <a:gd name="connsiteX3097" fmla="*/ 1515779 w 6634280"/>
              <a:gd name="connsiteY3097" fmla="*/ 620591 h 1738203"/>
              <a:gd name="connsiteX3098" fmla="*/ 1513033 w 6634280"/>
              <a:gd name="connsiteY3098" fmla="*/ 620591 h 1738203"/>
              <a:gd name="connsiteX3099" fmla="*/ 1513033 w 6634280"/>
              <a:gd name="connsiteY3099" fmla="*/ 617845 h 1738203"/>
              <a:gd name="connsiteX3100" fmla="*/ 1510287 w 6634280"/>
              <a:gd name="connsiteY3100" fmla="*/ 617845 h 1738203"/>
              <a:gd name="connsiteX3101" fmla="*/ 1510287 w 6634280"/>
              <a:gd name="connsiteY3101" fmla="*/ 620591 h 1738203"/>
              <a:gd name="connsiteX3102" fmla="*/ 1496557 w 6634280"/>
              <a:gd name="connsiteY3102" fmla="*/ 620591 h 1738203"/>
              <a:gd name="connsiteX3103" fmla="*/ 1485574 w 6634280"/>
              <a:gd name="connsiteY3103" fmla="*/ 620591 h 1738203"/>
              <a:gd name="connsiteX3104" fmla="*/ 1480081 w 6634280"/>
              <a:gd name="connsiteY3104" fmla="*/ 617845 h 1738203"/>
              <a:gd name="connsiteX3105" fmla="*/ 1477335 w 6634280"/>
              <a:gd name="connsiteY3105" fmla="*/ 615099 h 1738203"/>
              <a:gd name="connsiteX3106" fmla="*/ 1474589 w 6634280"/>
              <a:gd name="connsiteY3106" fmla="*/ 609607 h 1738203"/>
              <a:gd name="connsiteX3107" fmla="*/ 1474589 w 6634280"/>
              <a:gd name="connsiteY3107" fmla="*/ 604115 h 1738203"/>
              <a:gd name="connsiteX3108" fmla="*/ 1480081 w 6634280"/>
              <a:gd name="connsiteY3108" fmla="*/ 601369 h 1738203"/>
              <a:gd name="connsiteX3109" fmla="*/ 1482829 w 6634280"/>
              <a:gd name="connsiteY3109" fmla="*/ 598623 h 1738203"/>
              <a:gd name="connsiteX3110" fmla="*/ 1469098 w 6634280"/>
              <a:gd name="connsiteY3110" fmla="*/ 593131 h 1738203"/>
              <a:gd name="connsiteX3111" fmla="*/ 5697902 w 6634280"/>
              <a:gd name="connsiteY3111" fmla="*/ 584893 h 1738203"/>
              <a:gd name="connsiteX3112" fmla="*/ 5697902 w 6634280"/>
              <a:gd name="connsiteY3112" fmla="*/ 598623 h 1738203"/>
              <a:gd name="connsiteX3113" fmla="*/ 5703394 w 6634280"/>
              <a:gd name="connsiteY3113" fmla="*/ 593131 h 1738203"/>
              <a:gd name="connsiteX3114" fmla="*/ 5706140 w 6634280"/>
              <a:gd name="connsiteY3114" fmla="*/ 590385 h 1738203"/>
              <a:gd name="connsiteX3115" fmla="*/ 5706140 w 6634280"/>
              <a:gd name="connsiteY3115" fmla="*/ 587639 h 1738203"/>
              <a:gd name="connsiteX3116" fmla="*/ 5703394 w 6634280"/>
              <a:gd name="connsiteY3116" fmla="*/ 590385 h 1738203"/>
              <a:gd name="connsiteX3117" fmla="*/ 5700648 w 6634280"/>
              <a:gd name="connsiteY3117" fmla="*/ 590385 h 1738203"/>
              <a:gd name="connsiteX3118" fmla="*/ 5700648 w 6634280"/>
              <a:gd name="connsiteY3118" fmla="*/ 587639 h 1738203"/>
              <a:gd name="connsiteX3119" fmla="*/ 1318068 w 6634280"/>
              <a:gd name="connsiteY3119" fmla="*/ 582147 h 1738203"/>
              <a:gd name="connsiteX3120" fmla="*/ 1318068 w 6634280"/>
              <a:gd name="connsiteY3120" fmla="*/ 587639 h 1738203"/>
              <a:gd name="connsiteX3121" fmla="*/ 1318068 w 6634280"/>
              <a:gd name="connsiteY3121" fmla="*/ 590385 h 1738203"/>
              <a:gd name="connsiteX3122" fmla="*/ 1320814 w 6634280"/>
              <a:gd name="connsiteY3122" fmla="*/ 593131 h 1738203"/>
              <a:gd name="connsiteX3123" fmla="*/ 1326308 w 6634280"/>
              <a:gd name="connsiteY3123" fmla="*/ 593131 h 1738203"/>
              <a:gd name="connsiteX3124" fmla="*/ 1326308 w 6634280"/>
              <a:gd name="connsiteY3124" fmla="*/ 587639 h 1738203"/>
              <a:gd name="connsiteX3125" fmla="*/ 1323562 w 6634280"/>
              <a:gd name="connsiteY3125" fmla="*/ 582147 h 1738203"/>
              <a:gd name="connsiteX3126" fmla="*/ 5673188 w 6634280"/>
              <a:gd name="connsiteY3126" fmla="*/ 582147 h 1738203"/>
              <a:gd name="connsiteX3127" fmla="*/ 5673188 w 6634280"/>
              <a:gd name="connsiteY3127" fmla="*/ 584893 h 1738203"/>
              <a:gd name="connsiteX3128" fmla="*/ 5678680 w 6634280"/>
              <a:gd name="connsiteY3128" fmla="*/ 584893 h 1738203"/>
              <a:gd name="connsiteX3129" fmla="*/ 5678680 w 6634280"/>
              <a:gd name="connsiteY3129" fmla="*/ 582147 h 1738203"/>
              <a:gd name="connsiteX3130" fmla="*/ 5516667 w 6634280"/>
              <a:gd name="connsiteY3130" fmla="*/ 582147 h 1738203"/>
              <a:gd name="connsiteX3131" fmla="*/ 5511175 w 6634280"/>
              <a:gd name="connsiteY3131" fmla="*/ 584893 h 1738203"/>
              <a:gd name="connsiteX3132" fmla="*/ 5519413 w 6634280"/>
              <a:gd name="connsiteY3132" fmla="*/ 584893 h 1738203"/>
              <a:gd name="connsiteX3133" fmla="*/ 5519413 w 6634280"/>
              <a:gd name="connsiteY3133" fmla="*/ 582147 h 1738203"/>
              <a:gd name="connsiteX3134" fmla="*/ 5739091 w 6634280"/>
              <a:gd name="connsiteY3134" fmla="*/ 579401 h 1738203"/>
              <a:gd name="connsiteX3135" fmla="*/ 5733600 w 6634280"/>
              <a:gd name="connsiteY3135" fmla="*/ 582147 h 1738203"/>
              <a:gd name="connsiteX3136" fmla="*/ 5725362 w 6634280"/>
              <a:gd name="connsiteY3136" fmla="*/ 582147 h 1738203"/>
              <a:gd name="connsiteX3137" fmla="*/ 5725362 w 6634280"/>
              <a:gd name="connsiteY3137" fmla="*/ 584893 h 1738203"/>
              <a:gd name="connsiteX3138" fmla="*/ 5725362 w 6634280"/>
              <a:gd name="connsiteY3138" fmla="*/ 587639 h 1738203"/>
              <a:gd name="connsiteX3139" fmla="*/ 5728108 w 6634280"/>
              <a:gd name="connsiteY3139" fmla="*/ 587639 h 1738203"/>
              <a:gd name="connsiteX3140" fmla="*/ 5728108 w 6634280"/>
              <a:gd name="connsiteY3140" fmla="*/ 590385 h 1738203"/>
              <a:gd name="connsiteX3141" fmla="*/ 5739091 w 6634280"/>
              <a:gd name="connsiteY3141" fmla="*/ 590385 h 1738203"/>
              <a:gd name="connsiteX3142" fmla="*/ 5741837 w 6634280"/>
              <a:gd name="connsiteY3142" fmla="*/ 584893 h 1738203"/>
              <a:gd name="connsiteX3143" fmla="*/ 5741837 w 6634280"/>
              <a:gd name="connsiteY3143" fmla="*/ 582147 h 1738203"/>
              <a:gd name="connsiteX3144" fmla="*/ 5711632 w 6634280"/>
              <a:gd name="connsiteY3144" fmla="*/ 579401 h 1738203"/>
              <a:gd name="connsiteX3145" fmla="*/ 5708886 w 6634280"/>
              <a:gd name="connsiteY3145" fmla="*/ 582147 h 1738203"/>
              <a:gd name="connsiteX3146" fmla="*/ 5708886 w 6634280"/>
              <a:gd name="connsiteY3146" fmla="*/ 584893 h 1738203"/>
              <a:gd name="connsiteX3147" fmla="*/ 5714378 w 6634280"/>
              <a:gd name="connsiteY3147" fmla="*/ 584893 h 1738203"/>
              <a:gd name="connsiteX3148" fmla="*/ 5717124 w 6634280"/>
              <a:gd name="connsiteY3148" fmla="*/ 584893 h 1738203"/>
              <a:gd name="connsiteX3149" fmla="*/ 5717124 w 6634280"/>
              <a:gd name="connsiteY3149" fmla="*/ 582147 h 1738203"/>
              <a:gd name="connsiteX3150" fmla="*/ 5082803 w 6634280"/>
              <a:gd name="connsiteY3150" fmla="*/ 579401 h 1738203"/>
              <a:gd name="connsiteX3151" fmla="*/ 5080057 w 6634280"/>
              <a:gd name="connsiteY3151" fmla="*/ 584893 h 1738203"/>
              <a:gd name="connsiteX3152" fmla="*/ 5082803 w 6634280"/>
              <a:gd name="connsiteY3152" fmla="*/ 587639 h 1738203"/>
              <a:gd name="connsiteX3153" fmla="*/ 5085549 w 6634280"/>
              <a:gd name="connsiteY3153" fmla="*/ 587639 h 1738203"/>
              <a:gd name="connsiteX3154" fmla="*/ 5085549 w 6634280"/>
              <a:gd name="connsiteY3154" fmla="*/ 579401 h 1738203"/>
              <a:gd name="connsiteX3155" fmla="*/ 1556969 w 6634280"/>
              <a:gd name="connsiteY3155" fmla="*/ 576655 h 1738203"/>
              <a:gd name="connsiteX3156" fmla="*/ 1554223 w 6634280"/>
              <a:gd name="connsiteY3156" fmla="*/ 579401 h 1738203"/>
              <a:gd name="connsiteX3157" fmla="*/ 1554223 w 6634280"/>
              <a:gd name="connsiteY3157" fmla="*/ 587639 h 1738203"/>
              <a:gd name="connsiteX3158" fmla="*/ 1565206 w 6634280"/>
              <a:gd name="connsiteY3158" fmla="*/ 587639 h 1738203"/>
              <a:gd name="connsiteX3159" fmla="*/ 1565206 w 6634280"/>
              <a:gd name="connsiteY3159" fmla="*/ 582147 h 1738203"/>
              <a:gd name="connsiteX3160" fmla="*/ 1565206 w 6634280"/>
              <a:gd name="connsiteY3160" fmla="*/ 579401 h 1738203"/>
              <a:gd name="connsiteX3161" fmla="*/ 1021503 w 6634280"/>
              <a:gd name="connsiteY3161" fmla="*/ 576655 h 1738203"/>
              <a:gd name="connsiteX3162" fmla="*/ 1021503 w 6634280"/>
              <a:gd name="connsiteY3162" fmla="*/ 587639 h 1738203"/>
              <a:gd name="connsiteX3163" fmla="*/ 1026995 w 6634280"/>
              <a:gd name="connsiteY3163" fmla="*/ 587639 h 1738203"/>
              <a:gd name="connsiteX3164" fmla="*/ 1032487 w 6634280"/>
              <a:gd name="connsiteY3164" fmla="*/ 582147 h 1738203"/>
              <a:gd name="connsiteX3165" fmla="*/ 1026995 w 6634280"/>
              <a:gd name="connsiteY3165" fmla="*/ 579401 h 1738203"/>
              <a:gd name="connsiteX3166" fmla="*/ 5211864 w 6634280"/>
              <a:gd name="connsiteY3166" fmla="*/ 571163 h 1738203"/>
              <a:gd name="connsiteX3167" fmla="*/ 5211864 w 6634280"/>
              <a:gd name="connsiteY3167" fmla="*/ 576655 h 1738203"/>
              <a:gd name="connsiteX3168" fmla="*/ 5214610 w 6634280"/>
              <a:gd name="connsiteY3168" fmla="*/ 573909 h 1738203"/>
              <a:gd name="connsiteX3169" fmla="*/ 5214610 w 6634280"/>
              <a:gd name="connsiteY3169" fmla="*/ 576655 h 1738203"/>
              <a:gd name="connsiteX3170" fmla="*/ 5217356 w 6634280"/>
              <a:gd name="connsiteY3170" fmla="*/ 576655 h 1738203"/>
              <a:gd name="connsiteX3171" fmla="*/ 5220102 w 6634280"/>
              <a:gd name="connsiteY3171" fmla="*/ 576655 h 1738203"/>
              <a:gd name="connsiteX3172" fmla="*/ 5220102 w 6634280"/>
              <a:gd name="connsiteY3172" fmla="*/ 573909 h 1738203"/>
              <a:gd name="connsiteX3173" fmla="*/ 5217356 w 6634280"/>
              <a:gd name="connsiteY3173" fmla="*/ 573909 h 1738203"/>
              <a:gd name="connsiteX3174" fmla="*/ 5214610 w 6634280"/>
              <a:gd name="connsiteY3174" fmla="*/ 571163 h 1738203"/>
              <a:gd name="connsiteX3175" fmla="*/ 1106629 w 6634280"/>
              <a:gd name="connsiteY3175" fmla="*/ 571163 h 1738203"/>
              <a:gd name="connsiteX3176" fmla="*/ 1103883 w 6634280"/>
              <a:gd name="connsiteY3176" fmla="*/ 576655 h 1738203"/>
              <a:gd name="connsiteX3177" fmla="*/ 1109376 w 6634280"/>
              <a:gd name="connsiteY3177" fmla="*/ 576655 h 1738203"/>
              <a:gd name="connsiteX3178" fmla="*/ 1114868 w 6634280"/>
              <a:gd name="connsiteY3178" fmla="*/ 576655 h 1738203"/>
              <a:gd name="connsiteX3179" fmla="*/ 1112121 w 6634280"/>
              <a:gd name="connsiteY3179" fmla="*/ 571163 h 1738203"/>
              <a:gd name="connsiteX3180" fmla="*/ 1109376 w 6634280"/>
              <a:gd name="connsiteY3180" fmla="*/ 571163 h 1738203"/>
              <a:gd name="connsiteX3181" fmla="*/ 5612777 w 6634280"/>
              <a:gd name="connsiteY3181" fmla="*/ 568417 h 1738203"/>
              <a:gd name="connsiteX3182" fmla="*/ 5615523 w 6634280"/>
              <a:gd name="connsiteY3182" fmla="*/ 573909 h 1738203"/>
              <a:gd name="connsiteX3183" fmla="*/ 5621014 w 6634280"/>
              <a:gd name="connsiteY3183" fmla="*/ 573909 h 1738203"/>
              <a:gd name="connsiteX3184" fmla="*/ 5621014 w 6634280"/>
              <a:gd name="connsiteY3184" fmla="*/ 568417 h 1738203"/>
              <a:gd name="connsiteX3185" fmla="*/ 5165182 w 6634280"/>
              <a:gd name="connsiteY3185" fmla="*/ 568417 h 1738203"/>
              <a:gd name="connsiteX3186" fmla="*/ 5159690 w 6634280"/>
              <a:gd name="connsiteY3186" fmla="*/ 571163 h 1738203"/>
              <a:gd name="connsiteX3187" fmla="*/ 5156944 w 6634280"/>
              <a:gd name="connsiteY3187" fmla="*/ 573909 h 1738203"/>
              <a:gd name="connsiteX3188" fmla="*/ 5159690 w 6634280"/>
              <a:gd name="connsiteY3188" fmla="*/ 579401 h 1738203"/>
              <a:gd name="connsiteX3189" fmla="*/ 5159690 w 6634280"/>
              <a:gd name="connsiteY3189" fmla="*/ 584893 h 1738203"/>
              <a:gd name="connsiteX3190" fmla="*/ 5167928 w 6634280"/>
              <a:gd name="connsiteY3190" fmla="*/ 587639 h 1738203"/>
              <a:gd name="connsiteX3191" fmla="*/ 5170674 w 6634280"/>
              <a:gd name="connsiteY3191" fmla="*/ 593131 h 1738203"/>
              <a:gd name="connsiteX3192" fmla="*/ 5178912 w 6634280"/>
              <a:gd name="connsiteY3192" fmla="*/ 593131 h 1738203"/>
              <a:gd name="connsiteX3193" fmla="*/ 5184404 w 6634280"/>
              <a:gd name="connsiteY3193" fmla="*/ 593131 h 1738203"/>
              <a:gd name="connsiteX3194" fmla="*/ 5187150 w 6634280"/>
              <a:gd name="connsiteY3194" fmla="*/ 593131 h 1738203"/>
              <a:gd name="connsiteX3195" fmla="*/ 5189896 w 6634280"/>
              <a:gd name="connsiteY3195" fmla="*/ 587639 h 1738203"/>
              <a:gd name="connsiteX3196" fmla="*/ 5187150 w 6634280"/>
              <a:gd name="connsiteY3196" fmla="*/ 582147 h 1738203"/>
              <a:gd name="connsiteX3197" fmla="*/ 5184404 w 6634280"/>
              <a:gd name="connsiteY3197" fmla="*/ 579401 h 1738203"/>
              <a:gd name="connsiteX3198" fmla="*/ 5178912 w 6634280"/>
              <a:gd name="connsiteY3198" fmla="*/ 576655 h 1738203"/>
              <a:gd name="connsiteX3199" fmla="*/ 5176166 w 6634280"/>
              <a:gd name="connsiteY3199" fmla="*/ 573909 h 1738203"/>
              <a:gd name="connsiteX3200" fmla="*/ 5176166 w 6634280"/>
              <a:gd name="connsiteY3200" fmla="*/ 568417 h 1738203"/>
              <a:gd name="connsiteX3201" fmla="*/ 1425162 w 6634280"/>
              <a:gd name="connsiteY3201" fmla="*/ 565671 h 1738203"/>
              <a:gd name="connsiteX3202" fmla="*/ 1425162 w 6634280"/>
              <a:gd name="connsiteY3202" fmla="*/ 573909 h 1738203"/>
              <a:gd name="connsiteX3203" fmla="*/ 1430655 w 6634280"/>
              <a:gd name="connsiteY3203" fmla="*/ 573909 h 1738203"/>
              <a:gd name="connsiteX3204" fmla="*/ 1430655 w 6634280"/>
              <a:gd name="connsiteY3204" fmla="*/ 565671 h 1738203"/>
              <a:gd name="connsiteX3205" fmla="*/ 1427907 w 6634280"/>
              <a:gd name="connsiteY3205" fmla="*/ 565671 h 1738203"/>
              <a:gd name="connsiteX3206" fmla="*/ 1356512 w 6634280"/>
              <a:gd name="connsiteY3206" fmla="*/ 562925 h 1738203"/>
              <a:gd name="connsiteX3207" fmla="*/ 1356512 w 6634280"/>
              <a:gd name="connsiteY3207" fmla="*/ 571163 h 1738203"/>
              <a:gd name="connsiteX3208" fmla="*/ 1362005 w 6634280"/>
              <a:gd name="connsiteY3208" fmla="*/ 568417 h 1738203"/>
              <a:gd name="connsiteX3209" fmla="*/ 1362005 w 6634280"/>
              <a:gd name="connsiteY3209" fmla="*/ 562925 h 1738203"/>
              <a:gd name="connsiteX3210" fmla="*/ 760635 w 6634280"/>
              <a:gd name="connsiteY3210" fmla="*/ 562925 h 1738203"/>
              <a:gd name="connsiteX3211" fmla="*/ 755144 w 6634280"/>
              <a:gd name="connsiteY3211" fmla="*/ 565671 h 1738203"/>
              <a:gd name="connsiteX3212" fmla="*/ 755144 w 6634280"/>
              <a:gd name="connsiteY3212" fmla="*/ 571163 h 1738203"/>
              <a:gd name="connsiteX3213" fmla="*/ 760635 w 6634280"/>
              <a:gd name="connsiteY3213" fmla="*/ 571163 h 1738203"/>
              <a:gd name="connsiteX3214" fmla="*/ 5700648 w 6634280"/>
              <a:gd name="connsiteY3214" fmla="*/ 560179 h 1738203"/>
              <a:gd name="connsiteX3215" fmla="*/ 5700648 w 6634280"/>
              <a:gd name="connsiteY3215" fmla="*/ 568417 h 1738203"/>
              <a:gd name="connsiteX3216" fmla="*/ 5703394 w 6634280"/>
              <a:gd name="connsiteY3216" fmla="*/ 571163 h 1738203"/>
              <a:gd name="connsiteX3217" fmla="*/ 5706140 w 6634280"/>
              <a:gd name="connsiteY3217" fmla="*/ 568417 h 1738203"/>
              <a:gd name="connsiteX3218" fmla="*/ 5706140 w 6634280"/>
              <a:gd name="connsiteY3218" fmla="*/ 562925 h 1738203"/>
              <a:gd name="connsiteX3219" fmla="*/ 5703394 w 6634280"/>
              <a:gd name="connsiteY3219" fmla="*/ 562925 h 1738203"/>
              <a:gd name="connsiteX3220" fmla="*/ 5599047 w 6634280"/>
              <a:gd name="connsiteY3220" fmla="*/ 560179 h 1738203"/>
              <a:gd name="connsiteX3221" fmla="*/ 5599047 w 6634280"/>
              <a:gd name="connsiteY3221" fmla="*/ 565671 h 1738203"/>
              <a:gd name="connsiteX3222" fmla="*/ 5604539 w 6634280"/>
              <a:gd name="connsiteY3222" fmla="*/ 565671 h 1738203"/>
              <a:gd name="connsiteX3223" fmla="*/ 5604539 w 6634280"/>
              <a:gd name="connsiteY3223" fmla="*/ 560179 h 1738203"/>
              <a:gd name="connsiteX3224" fmla="*/ 1460859 w 6634280"/>
              <a:gd name="connsiteY3224" fmla="*/ 557433 h 1738203"/>
              <a:gd name="connsiteX3225" fmla="*/ 1460859 w 6634280"/>
              <a:gd name="connsiteY3225" fmla="*/ 562925 h 1738203"/>
              <a:gd name="connsiteX3226" fmla="*/ 1469098 w 6634280"/>
              <a:gd name="connsiteY3226" fmla="*/ 562925 h 1738203"/>
              <a:gd name="connsiteX3227" fmla="*/ 1466353 w 6634280"/>
              <a:gd name="connsiteY3227" fmla="*/ 560179 h 1738203"/>
              <a:gd name="connsiteX3228" fmla="*/ 727684 w 6634280"/>
              <a:gd name="connsiteY3228" fmla="*/ 557433 h 1738203"/>
              <a:gd name="connsiteX3229" fmla="*/ 724938 w 6634280"/>
              <a:gd name="connsiteY3229" fmla="*/ 560179 h 1738203"/>
              <a:gd name="connsiteX3230" fmla="*/ 733176 w 6634280"/>
              <a:gd name="connsiteY3230" fmla="*/ 562925 h 1738203"/>
              <a:gd name="connsiteX3231" fmla="*/ 735922 w 6634280"/>
              <a:gd name="connsiteY3231" fmla="*/ 565671 h 1738203"/>
              <a:gd name="connsiteX3232" fmla="*/ 733176 w 6634280"/>
              <a:gd name="connsiteY3232" fmla="*/ 560179 h 1738203"/>
              <a:gd name="connsiteX3233" fmla="*/ 730430 w 6634280"/>
              <a:gd name="connsiteY3233" fmla="*/ 557433 h 1738203"/>
              <a:gd name="connsiteX3234" fmla="*/ 5637490 w 6634280"/>
              <a:gd name="connsiteY3234" fmla="*/ 551941 h 1738203"/>
              <a:gd name="connsiteX3235" fmla="*/ 5637490 w 6634280"/>
              <a:gd name="connsiteY3235" fmla="*/ 554687 h 1738203"/>
              <a:gd name="connsiteX3236" fmla="*/ 5640236 w 6634280"/>
              <a:gd name="connsiteY3236" fmla="*/ 557433 h 1738203"/>
              <a:gd name="connsiteX3237" fmla="*/ 5645728 w 6634280"/>
              <a:gd name="connsiteY3237" fmla="*/ 554687 h 1738203"/>
              <a:gd name="connsiteX3238" fmla="*/ 5651220 w 6634280"/>
              <a:gd name="connsiteY3238" fmla="*/ 557433 h 1738203"/>
              <a:gd name="connsiteX3239" fmla="*/ 5651220 w 6634280"/>
              <a:gd name="connsiteY3239" fmla="*/ 551941 h 1738203"/>
              <a:gd name="connsiteX3240" fmla="*/ 5645728 w 6634280"/>
              <a:gd name="connsiteY3240" fmla="*/ 551941 h 1738203"/>
              <a:gd name="connsiteX3241" fmla="*/ 5642982 w 6634280"/>
              <a:gd name="connsiteY3241" fmla="*/ 551941 h 1738203"/>
              <a:gd name="connsiteX3242" fmla="*/ 5115755 w 6634280"/>
              <a:gd name="connsiteY3242" fmla="*/ 551941 h 1738203"/>
              <a:gd name="connsiteX3243" fmla="*/ 5113009 w 6634280"/>
              <a:gd name="connsiteY3243" fmla="*/ 557433 h 1738203"/>
              <a:gd name="connsiteX3244" fmla="*/ 5110263 w 6634280"/>
              <a:gd name="connsiteY3244" fmla="*/ 562925 h 1738203"/>
              <a:gd name="connsiteX3245" fmla="*/ 5107517 w 6634280"/>
              <a:gd name="connsiteY3245" fmla="*/ 571163 h 1738203"/>
              <a:gd name="connsiteX3246" fmla="*/ 5107517 w 6634280"/>
              <a:gd name="connsiteY3246" fmla="*/ 579401 h 1738203"/>
              <a:gd name="connsiteX3247" fmla="*/ 5104771 w 6634280"/>
              <a:gd name="connsiteY3247" fmla="*/ 582147 h 1738203"/>
              <a:gd name="connsiteX3248" fmla="*/ 5102025 w 6634280"/>
              <a:gd name="connsiteY3248" fmla="*/ 584893 h 1738203"/>
              <a:gd name="connsiteX3249" fmla="*/ 5102025 w 6634280"/>
              <a:gd name="connsiteY3249" fmla="*/ 590385 h 1738203"/>
              <a:gd name="connsiteX3250" fmla="*/ 5096533 w 6634280"/>
              <a:gd name="connsiteY3250" fmla="*/ 593131 h 1738203"/>
              <a:gd name="connsiteX3251" fmla="*/ 5102025 w 6634280"/>
              <a:gd name="connsiteY3251" fmla="*/ 595877 h 1738203"/>
              <a:gd name="connsiteX3252" fmla="*/ 5102025 w 6634280"/>
              <a:gd name="connsiteY3252" fmla="*/ 604115 h 1738203"/>
              <a:gd name="connsiteX3253" fmla="*/ 5115755 w 6634280"/>
              <a:gd name="connsiteY3253" fmla="*/ 606861 h 1738203"/>
              <a:gd name="connsiteX3254" fmla="*/ 5123993 w 6634280"/>
              <a:gd name="connsiteY3254" fmla="*/ 606861 h 1738203"/>
              <a:gd name="connsiteX3255" fmla="*/ 5129485 w 6634280"/>
              <a:gd name="connsiteY3255" fmla="*/ 604115 h 1738203"/>
              <a:gd name="connsiteX3256" fmla="*/ 5129485 w 6634280"/>
              <a:gd name="connsiteY3256" fmla="*/ 593131 h 1738203"/>
              <a:gd name="connsiteX3257" fmla="*/ 5129485 w 6634280"/>
              <a:gd name="connsiteY3257" fmla="*/ 587639 h 1738203"/>
              <a:gd name="connsiteX3258" fmla="*/ 5132230 w 6634280"/>
              <a:gd name="connsiteY3258" fmla="*/ 587639 h 1738203"/>
              <a:gd name="connsiteX3259" fmla="*/ 5137722 w 6634280"/>
              <a:gd name="connsiteY3259" fmla="*/ 587639 h 1738203"/>
              <a:gd name="connsiteX3260" fmla="*/ 5143214 w 6634280"/>
              <a:gd name="connsiteY3260" fmla="*/ 582147 h 1738203"/>
              <a:gd name="connsiteX3261" fmla="*/ 5143214 w 6634280"/>
              <a:gd name="connsiteY3261" fmla="*/ 576655 h 1738203"/>
              <a:gd name="connsiteX3262" fmla="*/ 5140468 w 6634280"/>
              <a:gd name="connsiteY3262" fmla="*/ 576655 h 1738203"/>
              <a:gd name="connsiteX3263" fmla="*/ 5137722 w 6634280"/>
              <a:gd name="connsiteY3263" fmla="*/ 579401 h 1738203"/>
              <a:gd name="connsiteX3264" fmla="*/ 5134976 w 6634280"/>
              <a:gd name="connsiteY3264" fmla="*/ 579401 h 1738203"/>
              <a:gd name="connsiteX3265" fmla="*/ 5132230 w 6634280"/>
              <a:gd name="connsiteY3265" fmla="*/ 579401 h 1738203"/>
              <a:gd name="connsiteX3266" fmla="*/ 5126739 w 6634280"/>
              <a:gd name="connsiteY3266" fmla="*/ 584893 h 1738203"/>
              <a:gd name="connsiteX3267" fmla="*/ 5118501 w 6634280"/>
              <a:gd name="connsiteY3267" fmla="*/ 584893 h 1738203"/>
              <a:gd name="connsiteX3268" fmla="*/ 5118501 w 6634280"/>
              <a:gd name="connsiteY3268" fmla="*/ 582147 h 1738203"/>
              <a:gd name="connsiteX3269" fmla="*/ 5115755 w 6634280"/>
              <a:gd name="connsiteY3269" fmla="*/ 582147 h 1738203"/>
              <a:gd name="connsiteX3270" fmla="*/ 5115755 w 6634280"/>
              <a:gd name="connsiteY3270" fmla="*/ 579401 h 1738203"/>
              <a:gd name="connsiteX3271" fmla="*/ 5115755 w 6634280"/>
              <a:gd name="connsiteY3271" fmla="*/ 576655 h 1738203"/>
              <a:gd name="connsiteX3272" fmla="*/ 5118501 w 6634280"/>
              <a:gd name="connsiteY3272" fmla="*/ 579401 h 1738203"/>
              <a:gd name="connsiteX3273" fmla="*/ 5121247 w 6634280"/>
              <a:gd name="connsiteY3273" fmla="*/ 579401 h 1738203"/>
              <a:gd name="connsiteX3274" fmla="*/ 5132230 w 6634280"/>
              <a:gd name="connsiteY3274" fmla="*/ 576655 h 1738203"/>
              <a:gd name="connsiteX3275" fmla="*/ 5137722 w 6634280"/>
              <a:gd name="connsiteY3275" fmla="*/ 571163 h 1738203"/>
              <a:gd name="connsiteX3276" fmla="*/ 5137722 w 6634280"/>
              <a:gd name="connsiteY3276" fmla="*/ 562925 h 1738203"/>
              <a:gd name="connsiteX3277" fmla="*/ 5132230 w 6634280"/>
              <a:gd name="connsiteY3277" fmla="*/ 560179 h 1738203"/>
              <a:gd name="connsiteX3278" fmla="*/ 5132230 w 6634280"/>
              <a:gd name="connsiteY3278" fmla="*/ 554687 h 1738203"/>
              <a:gd name="connsiteX3279" fmla="*/ 5126739 w 6634280"/>
              <a:gd name="connsiteY3279" fmla="*/ 554687 h 1738203"/>
              <a:gd name="connsiteX3280" fmla="*/ 5123993 w 6634280"/>
              <a:gd name="connsiteY3280" fmla="*/ 554687 h 1738203"/>
              <a:gd name="connsiteX3281" fmla="*/ 5121247 w 6634280"/>
              <a:gd name="connsiteY3281" fmla="*/ 551941 h 1738203"/>
              <a:gd name="connsiteX3282" fmla="*/ 1323562 w 6634280"/>
              <a:gd name="connsiteY3282" fmla="*/ 549195 h 1738203"/>
              <a:gd name="connsiteX3283" fmla="*/ 1323562 w 6634280"/>
              <a:gd name="connsiteY3283" fmla="*/ 554687 h 1738203"/>
              <a:gd name="connsiteX3284" fmla="*/ 1329053 w 6634280"/>
              <a:gd name="connsiteY3284" fmla="*/ 554687 h 1738203"/>
              <a:gd name="connsiteX3285" fmla="*/ 1329053 w 6634280"/>
              <a:gd name="connsiteY3285" fmla="*/ 549195 h 1738203"/>
              <a:gd name="connsiteX3286" fmla="*/ 1515779 w 6634280"/>
              <a:gd name="connsiteY3286" fmla="*/ 546449 h 1738203"/>
              <a:gd name="connsiteX3287" fmla="*/ 1510287 w 6634280"/>
              <a:gd name="connsiteY3287" fmla="*/ 549195 h 1738203"/>
              <a:gd name="connsiteX3288" fmla="*/ 1504796 w 6634280"/>
              <a:gd name="connsiteY3288" fmla="*/ 549195 h 1738203"/>
              <a:gd name="connsiteX3289" fmla="*/ 1491065 w 6634280"/>
              <a:gd name="connsiteY3289" fmla="*/ 551941 h 1738203"/>
              <a:gd name="connsiteX3290" fmla="*/ 1491065 w 6634280"/>
              <a:gd name="connsiteY3290" fmla="*/ 560179 h 1738203"/>
              <a:gd name="connsiteX3291" fmla="*/ 1502050 w 6634280"/>
              <a:gd name="connsiteY3291" fmla="*/ 557433 h 1738203"/>
              <a:gd name="connsiteX3292" fmla="*/ 1510287 w 6634280"/>
              <a:gd name="connsiteY3292" fmla="*/ 554687 h 1738203"/>
              <a:gd name="connsiteX3293" fmla="*/ 1513033 w 6634280"/>
              <a:gd name="connsiteY3293" fmla="*/ 560179 h 1738203"/>
              <a:gd name="connsiteX3294" fmla="*/ 1524017 w 6634280"/>
              <a:gd name="connsiteY3294" fmla="*/ 560179 h 1738203"/>
              <a:gd name="connsiteX3295" fmla="*/ 1524017 w 6634280"/>
              <a:gd name="connsiteY3295" fmla="*/ 554687 h 1738203"/>
              <a:gd name="connsiteX3296" fmla="*/ 1526763 w 6634280"/>
              <a:gd name="connsiteY3296" fmla="*/ 551941 h 1738203"/>
              <a:gd name="connsiteX3297" fmla="*/ 1529509 w 6634280"/>
              <a:gd name="connsiteY3297" fmla="*/ 549195 h 1738203"/>
              <a:gd name="connsiteX3298" fmla="*/ 1521272 w 6634280"/>
              <a:gd name="connsiteY3298" fmla="*/ 549195 h 1738203"/>
              <a:gd name="connsiteX3299" fmla="*/ 5678680 w 6634280"/>
              <a:gd name="connsiteY3299" fmla="*/ 546449 h 1738203"/>
              <a:gd name="connsiteX3300" fmla="*/ 5675934 w 6634280"/>
              <a:gd name="connsiteY3300" fmla="*/ 549195 h 1738203"/>
              <a:gd name="connsiteX3301" fmla="*/ 5673188 w 6634280"/>
              <a:gd name="connsiteY3301" fmla="*/ 549195 h 1738203"/>
              <a:gd name="connsiteX3302" fmla="*/ 5673188 w 6634280"/>
              <a:gd name="connsiteY3302" fmla="*/ 551941 h 1738203"/>
              <a:gd name="connsiteX3303" fmla="*/ 5678680 w 6634280"/>
              <a:gd name="connsiteY3303" fmla="*/ 554687 h 1738203"/>
              <a:gd name="connsiteX3304" fmla="*/ 5684172 w 6634280"/>
              <a:gd name="connsiteY3304" fmla="*/ 557433 h 1738203"/>
              <a:gd name="connsiteX3305" fmla="*/ 5681426 w 6634280"/>
              <a:gd name="connsiteY3305" fmla="*/ 560179 h 1738203"/>
              <a:gd name="connsiteX3306" fmla="*/ 5681426 w 6634280"/>
              <a:gd name="connsiteY3306" fmla="*/ 562925 h 1738203"/>
              <a:gd name="connsiteX3307" fmla="*/ 5684172 w 6634280"/>
              <a:gd name="connsiteY3307" fmla="*/ 560179 h 1738203"/>
              <a:gd name="connsiteX3308" fmla="*/ 5684172 w 6634280"/>
              <a:gd name="connsiteY3308" fmla="*/ 557433 h 1738203"/>
              <a:gd name="connsiteX3309" fmla="*/ 5684172 w 6634280"/>
              <a:gd name="connsiteY3309" fmla="*/ 554687 h 1738203"/>
              <a:gd name="connsiteX3310" fmla="*/ 5684172 w 6634280"/>
              <a:gd name="connsiteY3310" fmla="*/ 549195 h 1738203"/>
              <a:gd name="connsiteX3311" fmla="*/ 1298847 w 6634280"/>
              <a:gd name="connsiteY3311" fmla="*/ 543703 h 1738203"/>
              <a:gd name="connsiteX3312" fmla="*/ 1296101 w 6634280"/>
              <a:gd name="connsiteY3312" fmla="*/ 546449 h 1738203"/>
              <a:gd name="connsiteX3313" fmla="*/ 1296101 w 6634280"/>
              <a:gd name="connsiteY3313" fmla="*/ 549195 h 1738203"/>
              <a:gd name="connsiteX3314" fmla="*/ 1298847 w 6634280"/>
              <a:gd name="connsiteY3314" fmla="*/ 551941 h 1738203"/>
              <a:gd name="connsiteX3315" fmla="*/ 1304341 w 6634280"/>
              <a:gd name="connsiteY3315" fmla="*/ 551941 h 1738203"/>
              <a:gd name="connsiteX3316" fmla="*/ 1304341 w 6634280"/>
              <a:gd name="connsiteY3316" fmla="*/ 546449 h 1738203"/>
              <a:gd name="connsiteX3317" fmla="*/ 1301593 w 6634280"/>
              <a:gd name="connsiteY3317" fmla="*/ 543703 h 1738203"/>
              <a:gd name="connsiteX3318" fmla="*/ 1394958 w 6634280"/>
              <a:gd name="connsiteY3318" fmla="*/ 540957 h 1738203"/>
              <a:gd name="connsiteX3319" fmla="*/ 1397703 w 6634280"/>
              <a:gd name="connsiteY3319" fmla="*/ 543703 h 1738203"/>
              <a:gd name="connsiteX3320" fmla="*/ 1394958 w 6634280"/>
              <a:gd name="connsiteY3320" fmla="*/ 546449 h 1738203"/>
              <a:gd name="connsiteX3321" fmla="*/ 1394958 w 6634280"/>
              <a:gd name="connsiteY3321" fmla="*/ 549195 h 1738203"/>
              <a:gd name="connsiteX3322" fmla="*/ 1403194 w 6634280"/>
              <a:gd name="connsiteY3322" fmla="*/ 543703 h 1738203"/>
              <a:gd name="connsiteX3323" fmla="*/ 1403194 w 6634280"/>
              <a:gd name="connsiteY3323" fmla="*/ 549195 h 1738203"/>
              <a:gd name="connsiteX3324" fmla="*/ 1408686 w 6634280"/>
              <a:gd name="connsiteY3324" fmla="*/ 549195 h 1738203"/>
              <a:gd name="connsiteX3325" fmla="*/ 1411434 w 6634280"/>
              <a:gd name="connsiteY3325" fmla="*/ 546449 h 1738203"/>
              <a:gd name="connsiteX3326" fmla="*/ 1414179 w 6634280"/>
              <a:gd name="connsiteY3326" fmla="*/ 549195 h 1738203"/>
              <a:gd name="connsiteX3327" fmla="*/ 1414179 w 6634280"/>
              <a:gd name="connsiteY3327" fmla="*/ 540957 h 1738203"/>
              <a:gd name="connsiteX3328" fmla="*/ 5209118 w 6634280"/>
              <a:gd name="connsiteY3328" fmla="*/ 538211 h 1738203"/>
              <a:gd name="connsiteX3329" fmla="*/ 5200880 w 6634280"/>
              <a:gd name="connsiteY3329" fmla="*/ 546449 h 1738203"/>
              <a:gd name="connsiteX3330" fmla="*/ 5203626 w 6634280"/>
              <a:gd name="connsiteY3330" fmla="*/ 549195 h 1738203"/>
              <a:gd name="connsiteX3331" fmla="*/ 5206372 w 6634280"/>
              <a:gd name="connsiteY3331" fmla="*/ 549195 h 1738203"/>
              <a:gd name="connsiteX3332" fmla="*/ 5214610 w 6634280"/>
              <a:gd name="connsiteY3332" fmla="*/ 549195 h 1738203"/>
              <a:gd name="connsiteX3333" fmla="*/ 5220102 w 6634280"/>
              <a:gd name="connsiteY3333" fmla="*/ 540957 h 1738203"/>
              <a:gd name="connsiteX3334" fmla="*/ 5214610 w 6634280"/>
              <a:gd name="connsiteY3334" fmla="*/ 538211 h 1738203"/>
              <a:gd name="connsiteX3335" fmla="*/ 840269 w 6634280"/>
              <a:gd name="connsiteY3335" fmla="*/ 535465 h 1738203"/>
              <a:gd name="connsiteX3336" fmla="*/ 837523 w 6634280"/>
              <a:gd name="connsiteY3336" fmla="*/ 540957 h 1738203"/>
              <a:gd name="connsiteX3337" fmla="*/ 840269 w 6634280"/>
              <a:gd name="connsiteY3337" fmla="*/ 540957 h 1738203"/>
              <a:gd name="connsiteX3338" fmla="*/ 843015 w 6634280"/>
              <a:gd name="connsiteY3338" fmla="*/ 540957 h 1738203"/>
              <a:gd name="connsiteX3339" fmla="*/ 845761 w 6634280"/>
              <a:gd name="connsiteY3339" fmla="*/ 538211 h 1738203"/>
              <a:gd name="connsiteX3340" fmla="*/ 845761 w 6634280"/>
              <a:gd name="connsiteY3340" fmla="*/ 535465 h 1738203"/>
              <a:gd name="connsiteX3341" fmla="*/ 5733600 w 6634280"/>
              <a:gd name="connsiteY3341" fmla="*/ 532719 h 1738203"/>
              <a:gd name="connsiteX3342" fmla="*/ 5730854 w 6634280"/>
              <a:gd name="connsiteY3342" fmla="*/ 535465 h 1738203"/>
              <a:gd name="connsiteX3343" fmla="*/ 5728108 w 6634280"/>
              <a:gd name="connsiteY3343" fmla="*/ 535465 h 1738203"/>
              <a:gd name="connsiteX3344" fmla="*/ 5722616 w 6634280"/>
              <a:gd name="connsiteY3344" fmla="*/ 535465 h 1738203"/>
              <a:gd name="connsiteX3345" fmla="*/ 5722616 w 6634280"/>
              <a:gd name="connsiteY3345" fmla="*/ 540957 h 1738203"/>
              <a:gd name="connsiteX3346" fmla="*/ 5730854 w 6634280"/>
              <a:gd name="connsiteY3346" fmla="*/ 540957 h 1738203"/>
              <a:gd name="connsiteX3347" fmla="*/ 5739091 w 6634280"/>
              <a:gd name="connsiteY3347" fmla="*/ 540957 h 1738203"/>
              <a:gd name="connsiteX3348" fmla="*/ 5739091 w 6634280"/>
              <a:gd name="connsiteY3348" fmla="*/ 532719 h 1738203"/>
              <a:gd name="connsiteX3349" fmla="*/ 5629252 w 6634280"/>
              <a:gd name="connsiteY3349" fmla="*/ 532719 h 1738203"/>
              <a:gd name="connsiteX3350" fmla="*/ 5626506 w 6634280"/>
              <a:gd name="connsiteY3350" fmla="*/ 535465 h 1738203"/>
              <a:gd name="connsiteX3351" fmla="*/ 5623760 w 6634280"/>
              <a:gd name="connsiteY3351" fmla="*/ 538211 h 1738203"/>
              <a:gd name="connsiteX3352" fmla="*/ 5618268 w 6634280"/>
              <a:gd name="connsiteY3352" fmla="*/ 540957 h 1738203"/>
              <a:gd name="connsiteX3353" fmla="*/ 5618268 w 6634280"/>
              <a:gd name="connsiteY3353" fmla="*/ 546449 h 1738203"/>
              <a:gd name="connsiteX3354" fmla="*/ 5626506 w 6634280"/>
              <a:gd name="connsiteY3354" fmla="*/ 549195 h 1738203"/>
              <a:gd name="connsiteX3355" fmla="*/ 5629252 w 6634280"/>
              <a:gd name="connsiteY3355" fmla="*/ 551941 h 1738203"/>
              <a:gd name="connsiteX3356" fmla="*/ 5631998 w 6634280"/>
              <a:gd name="connsiteY3356" fmla="*/ 551941 h 1738203"/>
              <a:gd name="connsiteX3357" fmla="*/ 5634744 w 6634280"/>
              <a:gd name="connsiteY3357" fmla="*/ 549195 h 1738203"/>
              <a:gd name="connsiteX3358" fmla="*/ 5634744 w 6634280"/>
              <a:gd name="connsiteY3358" fmla="*/ 546449 h 1738203"/>
              <a:gd name="connsiteX3359" fmla="*/ 5637490 w 6634280"/>
              <a:gd name="connsiteY3359" fmla="*/ 543703 h 1738203"/>
              <a:gd name="connsiteX3360" fmla="*/ 5637490 w 6634280"/>
              <a:gd name="connsiteY3360" fmla="*/ 538211 h 1738203"/>
              <a:gd name="connsiteX3361" fmla="*/ 5634744 w 6634280"/>
              <a:gd name="connsiteY3361" fmla="*/ 538211 h 1738203"/>
              <a:gd name="connsiteX3362" fmla="*/ 5631998 w 6634280"/>
              <a:gd name="connsiteY3362" fmla="*/ 532719 h 1738203"/>
              <a:gd name="connsiteX3363" fmla="*/ 5604539 w 6634280"/>
              <a:gd name="connsiteY3363" fmla="*/ 532719 h 1738203"/>
              <a:gd name="connsiteX3364" fmla="*/ 5599047 w 6634280"/>
              <a:gd name="connsiteY3364" fmla="*/ 538211 h 1738203"/>
              <a:gd name="connsiteX3365" fmla="*/ 5593555 w 6634280"/>
              <a:gd name="connsiteY3365" fmla="*/ 546449 h 1738203"/>
              <a:gd name="connsiteX3366" fmla="*/ 5590809 w 6634280"/>
              <a:gd name="connsiteY3366" fmla="*/ 546449 h 1738203"/>
              <a:gd name="connsiteX3367" fmla="*/ 5588063 w 6634280"/>
              <a:gd name="connsiteY3367" fmla="*/ 543703 h 1738203"/>
              <a:gd name="connsiteX3368" fmla="*/ 5588063 w 6634280"/>
              <a:gd name="connsiteY3368" fmla="*/ 546449 h 1738203"/>
              <a:gd name="connsiteX3369" fmla="*/ 5588063 w 6634280"/>
              <a:gd name="connsiteY3369" fmla="*/ 549195 h 1738203"/>
              <a:gd name="connsiteX3370" fmla="*/ 5588063 w 6634280"/>
              <a:gd name="connsiteY3370" fmla="*/ 551941 h 1738203"/>
              <a:gd name="connsiteX3371" fmla="*/ 5593555 w 6634280"/>
              <a:gd name="connsiteY3371" fmla="*/ 549195 h 1738203"/>
              <a:gd name="connsiteX3372" fmla="*/ 5601793 w 6634280"/>
              <a:gd name="connsiteY3372" fmla="*/ 549195 h 1738203"/>
              <a:gd name="connsiteX3373" fmla="*/ 5601793 w 6634280"/>
              <a:gd name="connsiteY3373" fmla="*/ 543703 h 1738203"/>
              <a:gd name="connsiteX3374" fmla="*/ 5601793 w 6634280"/>
              <a:gd name="connsiteY3374" fmla="*/ 538211 h 1738203"/>
              <a:gd name="connsiteX3375" fmla="*/ 604115 w 6634280"/>
              <a:gd name="connsiteY3375" fmla="*/ 532719 h 1738203"/>
              <a:gd name="connsiteX3376" fmla="*/ 601369 w 6634280"/>
              <a:gd name="connsiteY3376" fmla="*/ 535465 h 1738203"/>
              <a:gd name="connsiteX3377" fmla="*/ 604115 w 6634280"/>
              <a:gd name="connsiteY3377" fmla="*/ 538211 h 1738203"/>
              <a:gd name="connsiteX3378" fmla="*/ 606861 w 6634280"/>
              <a:gd name="connsiteY3378" fmla="*/ 538211 h 1738203"/>
              <a:gd name="connsiteX3379" fmla="*/ 609607 w 6634280"/>
              <a:gd name="connsiteY3379" fmla="*/ 538211 h 1738203"/>
              <a:gd name="connsiteX3380" fmla="*/ 609607 w 6634280"/>
              <a:gd name="connsiteY3380" fmla="*/ 532719 h 1738203"/>
              <a:gd name="connsiteX3381" fmla="*/ 919902 w 6634280"/>
              <a:gd name="connsiteY3381" fmla="*/ 529974 h 1738203"/>
              <a:gd name="connsiteX3382" fmla="*/ 917156 w 6634280"/>
              <a:gd name="connsiteY3382" fmla="*/ 532719 h 1738203"/>
              <a:gd name="connsiteX3383" fmla="*/ 919902 w 6634280"/>
              <a:gd name="connsiteY3383" fmla="*/ 535465 h 1738203"/>
              <a:gd name="connsiteX3384" fmla="*/ 925395 w 6634280"/>
              <a:gd name="connsiteY3384" fmla="*/ 535465 h 1738203"/>
              <a:gd name="connsiteX3385" fmla="*/ 925395 w 6634280"/>
              <a:gd name="connsiteY3385" fmla="*/ 529974 h 1738203"/>
              <a:gd name="connsiteX3386" fmla="*/ 1469098 w 6634280"/>
              <a:gd name="connsiteY3386" fmla="*/ 527228 h 1738203"/>
              <a:gd name="connsiteX3387" fmla="*/ 1469098 w 6634280"/>
              <a:gd name="connsiteY3387" fmla="*/ 532719 h 1738203"/>
              <a:gd name="connsiteX3388" fmla="*/ 1469098 w 6634280"/>
              <a:gd name="connsiteY3388" fmla="*/ 538211 h 1738203"/>
              <a:gd name="connsiteX3389" fmla="*/ 1471844 w 6634280"/>
              <a:gd name="connsiteY3389" fmla="*/ 535465 h 1738203"/>
              <a:gd name="connsiteX3390" fmla="*/ 1474589 w 6634280"/>
              <a:gd name="connsiteY3390" fmla="*/ 535465 h 1738203"/>
              <a:gd name="connsiteX3391" fmla="*/ 1477335 w 6634280"/>
              <a:gd name="connsiteY3391" fmla="*/ 535465 h 1738203"/>
              <a:gd name="connsiteX3392" fmla="*/ 1477335 w 6634280"/>
              <a:gd name="connsiteY3392" fmla="*/ 527228 h 1738203"/>
              <a:gd name="connsiteX3393" fmla="*/ 5074565 w 6634280"/>
              <a:gd name="connsiteY3393" fmla="*/ 527227 h 1738203"/>
              <a:gd name="connsiteX3394" fmla="*/ 5074565 w 6634280"/>
              <a:gd name="connsiteY3394" fmla="*/ 538211 h 1738203"/>
              <a:gd name="connsiteX3395" fmla="*/ 5077311 w 6634280"/>
              <a:gd name="connsiteY3395" fmla="*/ 540957 h 1738203"/>
              <a:gd name="connsiteX3396" fmla="*/ 5077311 w 6634280"/>
              <a:gd name="connsiteY3396" fmla="*/ 546449 h 1738203"/>
              <a:gd name="connsiteX3397" fmla="*/ 5069073 w 6634280"/>
              <a:gd name="connsiteY3397" fmla="*/ 546449 h 1738203"/>
              <a:gd name="connsiteX3398" fmla="*/ 5060835 w 6634280"/>
              <a:gd name="connsiteY3398" fmla="*/ 546449 h 1738203"/>
              <a:gd name="connsiteX3399" fmla="*/ 5060835 w 6634280"/>
              <a:gd name="connsiteY3399" fmla="*/ 529973 h 1738203"/>
              <a:gd name="connsiteX3400" fmla="*/ 5832455 w 6634280"/>
              <a:gd name="connsiteY3400" fmla="*/ 524481 h 1738203"/>
              <a:gd name="connsiteX3401" fmla="*/ 5829709 w 6634280"/>
              <a:gd name="connsiteY3401" fmla="*/ 527227 h 1738203"/>
              <a:gd name="connsiteX3402" fmla="*/ 5826963 w 6634280"/>
              <a:gd name="connsiteY3402" fmla="*/ 527227 h 1738203"/>
              <a:gd name="connsiteX3403" fmla="*/ 5821471 w 6634280"/>
              <a:gd name="connsiteY3403" fmla="*/ 527227 h 1738203"/>
              <a:gd name="connsiteX3404" fmla="*/ 5824217 w 6634280"/>
              <a:gd name="connsiteY3404" fmla="*/ 532719 h 1738203"/>
              <a:gd name="connsiteX3405" fmla="*/ 5826963 w 6634280"/>
              <a:gd name="connsiteY3405" fmla="*/ 535465 h 1738203"/>
              <a:gd name="connsiteX3406" fmla="*/ 5826963 w 6634280"/>
              <a:gd name="connsiteY3406" fmla="*/ 529973 h 1738203"/>
              <a:gd name="connsiteX3407" fmla="*/ 5829709 w 6634280"/>
              <a:gd name="connsiteY3407" fmla="*/ 529973 h 1738203"/>
              <a:gd name="connsiteX3408" fmla="*/ 5832455 w 6634280"/>
              <a:gd name="connsiteY3408" fmla="*/ 527227 h 1738203"/>
              <a:gd name="connsiteX3409" fmla="*/ 5835201 w 6634280"/>
              <a:gd name="connsiteY3409" fmla="*/ 524481 h 1738203"/>
              <a:gd name="connsiteX3410" fmla="*/ 1518526 w 6634280"/>
              <a:gd name="connsiteY3410" fmla="*/ 521736 h 1738203"/>
              <a:gd name="connsiteX3411" fmla="*/ 1518526 w 6634280"/>
              <a:gd name="connsiteY3411" fmla="*/ 524482 h 1738203"/>
              <a:gd name="connsiteX3412" fmla="*/ 1524017 w 6634280"/>
              <a:gd name="connsiteY3412" fmla="*/ 524482 h 1738203"/>
              <a:gd name="connsiteX3413" fmla="*/ 1526763 w 6634280"/>
              <a:gd name="connsiteY3413" fmla="*/ 527228 h 1738203"/>
              <a:gd name="connsiteX3414" fmla="*/ 1529509 w 6634280"/>
              <a:gd name="connsiteY3414" fmla="*/ 529974 h 1738203"/>
              <a:gd name="connsiteX3415" fmla="*/ 1535002 w 6634280"/>
              <a:gd name="connsiteY3415" fmla="*/ 529974 h 1738203"/>
              <a:gd name="connsiteX3416" fmla="*/ 1532255 w 6634280"/>
              <a:gd name="connsiteY3416" fmla="*/ 524482 h 1738203"/>
              <a:gd name="connsiteX3417" fmla="*/ 1529509 w 6634280"/>
              <a:gd name="connsiteY3417" fmla="*/ 521736 h 1738203"/>
              <a:gd name="connsiteX3418" fmla="*/ 1510287 w 6634280"/>
              <a:gd name="connsiteY3418" fmla="*/ 521736 h 1738203"/>
              <a:gd name="connsiteX3419" fmla="*/ 1510287 w 6634280"/>
              <a:gd name="connsiteY3419" fmla="*/ 527228 h 1738203"/>
              <a:gd name="connsiteX3420" fmla="*/ 1518526 w 6634280"/>
              <a:gd name="connsiteY3420" fmla="*/ 527228 h 1738203"/>
              <a:gd name="connsiteX3421" fmla="*/ 1515779 w 6634280"/>
              <a:gd name="connsiteY3421" fmla="*/ 521736 h 1738203"/>
              <a:gd name="connsiteX3422" fmla="*/ 1183518 w 6634280"/>
              <a:gd name="connsiteY3422" fmla="*/ 518990 h 1738203"/>
              <a:gd name="connsiteX3423" fmla="*/ 1183518 w 6634280"/>
              <a:gd name="connsiteY3423" fmla="*/ 524482 h 1738203"/>
              <a:gd name="connsiteX3424" fmla="*/ 1189009 w 6634280"/>
              <a:gd name="connsiteY3424" fmla="*/ 524482 h 1738203"/>
              <a:gd name="connsiteX3425" fmla="*/ 1189009 w 6634280"/>
              <a:gd name="connsiteY3425" fmla="*/ 521736 h 1738203"/>
              <a:gd name="connsiteX3426" fmla="*/ 1186263 w 6634280"/>
              <a:gd name="connsiteY3426" fmla="*/ 521736 h 1738203"/>
              <a:gd name="connsiteX3427" fmla="*/ 1186263 w 6634280"/>
              <a:gd name="connsiteY3427" fmla="*/ 518990 h 1738203"/>
              <a:gd name="connsiteX3428" fmla="*/ 5357401 w 6634280"/>
              <a:gd name="connsiteY3428" fmla="*/ 518989 h 1738203"/>
              <a:gd name="connsiteX3429" fmla="*/ 5354655 w 6634280"/>
              <a:gd name="connsiteY3429" fmla="*/ 521735 h 1738203"/>
              <a:gd name="connsiteX3430" fmla="*/ 5354655 w 6634280"/>
              <a:gd name="connsiteY3430" fmla="*/ 524481 h 1738203"/>
              <a:gd name="connsiteX3431" fmla="*/ 5354655 w 6634280"/>
              <a:gd name="connsiteY3431" fmla="*/ 527227 h 1738203"/>
              <a:gd name="connsiteX3432" fmla="*/ 5357401 w 6634280"/>
              <a:gd name="connsiteY3432" fmla="*/ 527227 h 1738203"/>
              <a:gd name="connsiteX3433" fmla="*/ 5357401 w 6634280"/>
              <a:gd name="connsiteY3433" fmla="*/ 529973 h 1738203"/>
              <a:gd name="connsiteX3434" fmla="*/ 5371131 w 6634280"/>
              <a:gd name="connsiteY3434" fmla="*/ 529973 h 1738203"/>
              <a:gd name="connsiteX3435" fmla="*/ 5371131 w 6634280"/>
              <a:gd name="connsiteY3435" fmla="*/ 524481 h 1738203"/>
              <a:gd name="connsiteX3436" fmla="*/ 5371131 w 6634280"/>
              <a:gd name="connsiteY3436" fmla="*/ 521735 h 1738203"/>
              <a:gd name="connsiteX3437" fmla="*/ 5365639 w 6634280"/>
              <a:gd name="connsiteY3437" fmla="*/ 518989 h 1738203"/>
              <a:gd name="connsiteX3438" fmla="*/ 337755 w 6634280"/>
              <a:gd name="connsiteY3438" fmla="*/ 516244 h 1738203"/>
              <a:gd name="connsiteX3439" fmla="*/ 337755 w 6634280"/>
              <a:gd name="connsiteY3439" fmla="*/ 521736 h 1738203"/>
              <a:gd name="connsiteX3440" fmla="*/ 343247 w 6634280"/>
              <a:gd name="connsiteY3440" fmla="*/ 524482 h 1738203"/>
              <a:gd name="connsiteX3441" fmla="*/ 343247 w 6634280"/>
              <a:gd name="connsiteY3441" fmla="*/ 516244 h 1738203"/>
              <a:gd name="connsiteX3442" fmla="*/ 5673188 w 6634280"/>
              <a:gd name="connsiteY3442" fmla="*/ 516243 h 1738203"/>
              <a:gd name="connsiteX3443" fmla="*/ 5664950 w 6634280"/>
              <a:gd name="connsiteY3443" fmla="*/ 518989 h 1738203"/>
              <a:gd name="connsiteX3444" fmla="*/ 5662204 w 6634280"/>
              <a:gd name="connsiteY3444" fmla="*/ 518989 h 1738203"/>
              <a:gd name="connsiteX3445" fmla="*/ 5659458 w 6634280"/>
              <a:gd name="connsiteY3445" fmla="*/ 518989 h 1738203"/>
              <a:gd name="connsiteX3446" fmla="*/ 5659458 w 6634280"/>
              <a:gd name="connsiteY3446" fmla="*/ 521735 h 1738203"/>
              <a:gd name="connsiteX3447" fmla="*/ 5664950 w 6634280"/>
              <a:gd name="connsiteY3447" fmla="*/ 521735 h 1738203"/>
              <a:gd name="connsiteX3448" fmla="*/ 5667696 w 6634280"/>
              <a:gd name="connsiteY3448" fmla="*/ 524481 h 1738203"/>
              <a:gd name="connsiteX3449" fmla="*/ 5667696 w 6634280"/>
              <a:gd name="connsiteY3449" fmla="*/ 521735 h 1738203"/>
              <a:gd name="connsiteX3450" fmla="*/ 5673188 w 6634280"/>
              <a:gd name="connsiteY3450" fmla="*/ 521735 h 1738203"/>
              <a:gd name="connsiteX3451" fmla="*/ 518990 w 6634280"/>
              <a:gd name="connsiteY3451" fmla="*/ 513498 h 1738203"/>
              <a:gd name="connsiteX3452" fmla="*/ 516244 w 6634280"/>
              <a:gd name="connsiteY3452" fmla="*/ 516244 h 1738203"/>
              <a:gd name="connsiteX3453" fmla="*/ 524482 w 6634280"/>
              <a:gd name="connsiteY3453" fmla="*/ 516244 h 1738203"/>
              <a:gd name="connsiteX3454" fmla="*/ 524482 w 6634280"/>
              <a:gd name="connsiteY3454" fmla="*/ 513498 h 1738203"/>
              <a:gd name="connsiteX3455" fmla="*/ 1510287 w 6634280"/>
              <a:gd name="connsiteY3455" fmla="*/ 510752 h 1738203"/>
              <a:gd name="connsiteX3456" fmla="*/ 1510287 w 6634280"/>
              <a:gd name="connsiteY3456" fmla="*/ 513498 h 1738203"/>
              <a:gd name="connsiteX3457" fmla="*/ 1507541 w 6634280"/>
              <a:gd name="connsiteY3457" fmla="*/ 513498 h 1738203"/>
              <a:gd name="connsiteX3458" fmla="*/ 1507541 w 6634280"/>
              <a:gd name="connsiteY3458" fmla="*/ 516244 h 1738203"/>
              <a:gd name="connsiteX3459" fmla="*/ 1510287 w 6634280"/>
              <a:gd name="connsiteY3459" fmla="*/ 516244 h 1738203"/>
              <a:gd name="connsiteX3460" fmla="*/ 1510287 w 6634280"/>
              <a:gd name="connsiteY3460" fmla="*/ 518990 h 1738203"/>
              <a:gd name="connsiteX3461" fmla="*/ 1513033 w 6634280"/>
              <a:gd name="connsiteY3461" fmla="*/ 518990 h 1738203"/>
              <a:gd name="connsiteX3462" fmla="*/ 1513033 w 6634280"/>
              <a:gd name="connsiteY3462" fmla="*/ 516244 h 1738203"/>
              <a:gd name="connsiteX3463" fmla="*/ 1515779 w 6634280"/>
              <a:gd name="connsiteY3463" fmla="*/ 516244 h 1738203"/>
              <a:gd name="connsiteX3464" fmla="*/ 1515779 w 6634280"/>
              <a:gd name="connsiteY3464" fmla="*/ 513498 h 1738203"/>
              <a:gd name="connsiteX3465" fmla="*/ 1513033 w 6634280"/>
              <a:gd name="connsiteY3465" fmla="*/ 513498 h 1738203"/>
              <a:gd name="connsiteX3466" fmla="*/ 1513033 w 6634280"/>
              <a:gd name="connsiteY3466" fmla="*/ 510752 h 1738203"/>
              <a:gd name="connsiteX3467" fmla="*/ 5286005 w 6634280"/>
              <a:gd name="connsiteY3467" fmla="*/ 508006 h 1738203"/>
              <a:gd name="connsiteX3468" fmla="*/ 5288751 w 6634280"/>
              <a:gd name="connsiteY3468" fmla="*/ 513497 h 1738203"/>
              <a:gd name="connsiteX3469" fmla="*/ 5294243 w 6634280"/>
              <a:gd name="connsiteY3469" fmla="*/ 513497 h 1738203"/>
              <a:gd name="connsiteX3470" fmla="*/ 5294243 w 6634280"/>
              <a:gd name="connsiteY3470" fmla="*/ 508006 h 1738203"/>
              <a:gd name="connsiteX3471" fmla="*/ 5288751 w 6634280"/>
              <a:gd name="connsiteY3471" fmla="*/ 508006 h 1738203"/>
              <a:gd name="connsiteX3472" fmla="*/ 1254913 w 6634280"/>
              <a:gd name="connsiteY3472" fmla="*/ 508006 h 1738203"/>
              <a:gd name="connsiteX3473" fmla="*/ 1254913 w 6634280"/>
              <a:gd name="connsiteY3473" fmla="*/ 510752 h 1738203"/>
              <a:gd name="connsiteX3474" fmla="*/ 1252167 w 6634280"/>
              <a:gd name="connsiteY3474" fmla="*/ 513498 h 1738203"/>
              <a:gd name="connsiteX3475" fmla="*/ 1252167 w 6634280"/>
              <a:gd name="connsiteY3475" fmla="*/ 516244 h 1738203"/>
              <a:gd name="connsiteX3476" fmla="*/ 1257659 w 6634280"/>
              <a:gd name="connsiteY3476" fmla="*/ 518990 h 1738203"/>
              <a:gd name="connsiteX3477" fmla="*/ 1263149 w 6634280"/>
              <a:gd name="connsiteY3477" fmla="*/ 518990 h 1738203"/>
              <a:gd name="connsiteX3478" fmla="*/ 1263149 w 6634280"/>
              <a:gd name="connsiteY3478" fmla="*/ 513498 h 1738203"/>
              <a:gd name="connsiteX3479" fmla="*/ 1260404 w 6634280"/>
              <a:gd name="connsiteY3479" fmla="*/ 510752 h 1738203"/>
              <a:gd name="connsiteX3480" fmla="*/ 1257659 w 6634280"/>
              <a:gd name="connsiteY3480" fmla="*/ 508006 h 1738203"/>
              <a:gd name="connsiteX3481" fmla="*/ 5563349 w 6634280"/>
              <a:gd name="connsiteY3481" fmla="*/ 505260 h 1738203"/>
              <a:gd name="connsiteX3482" fmla="*/ 5560603 w 6634280"/>
              <a:gd name="connsiteY3482" fmla="*/ 508006 h 1738203"/>
              <a:gd name="connsiteX3483" fmla="*/ 5566095 w 6634280"/>
              <a:gd name="connsiteY3483" fmla="*/ 508006 h 1738203"/>
              <a:gd name="connsiteX3484" fmla="*/ 5571587 w 6634280"/>
              <a:gd name="connsiteY3484" fmla="*/ 508006 h 1738203"/>
              <a:gd name="connsiteX3485" fmla="*/ 5571587 w 6634280"/>
              <a:gd name="connsiteY3485" fmla="*/ 505260 h 1738203"/>
              <a:gd name="connsiteX3486" fmla="*/ 5566095 w 6634280"/>
              <a:gd name="connsiteY3486" fmla="*/ 505260 h 1738203"/>
              <a:gd name="connsiteX3487" fmla="*/ 1389464 w 6634280"/>
              <a:gd name="connsiteY3487" fmla="*/ 505260 h 1738203"/>
              <a:gd name="connsiteX3488" fmla="*/ 1389464 w 6634280"/>
              <a:gd name="connsiteY3488" fmla="*/ 513498 h 1738203"/>
              <a:gd name="connsiteX3489" fmla="*/ 1392210 w 6634280"/>
              <a:gd name="connsiteY3489" fmla="*/ 518990 h 1738203"/>
              <a:gd name="connsiteX3490" fmla="*/ 1386718 w 6634280"/>
              <a:gd name="connsiteY3490" fmla="*/ 518990 h 1738203"/>
              <a:gd name="connsiteX3491" fmla="*/ 1386718 w 6634280"/>
              <a:gd name="connsiteY3491" fmla="*/ 524482 h 1738203"/>
              <a:gd name="connsiteX3492" fmla="*/ 1394958 w 6634280"/>
              <a:gd name="connsiteY3492" fmla="*/ 524482 h 1738203"/>
              <a:gd name="connsiteX3493" fmla="*/ 1397703 w 6634280"/>
              <a:gd name="connsiteY3493" fmla="*/ 518990 h 1738203"/>
              <a:gd name="connsiteX3494" fmla="*/ 1397703 w 6634280"/>
              <a:gd name="connsiteY3494" fmla="*/ 513498 h 1738203"/>
              <a:gd name="connsiteX3495" fmla="*/ 1394958 w 6634280"/>
              <a:gd name="connsiteY3495" fmla="*/ 508006 h 1738203"/>
              <a:gd name="connsiteX3496" fmla="*/ 1452622 w 6634280"/>
              <a:gd name="connsiteY3496" fmla="*/ 499768 h 1738203"/>
              <a:gd name="connsiteX3497" fmla="*/ 1452622 w 6634280"/>
              <a:gd name="connsiteY3497" fmla="*/ 508006 h 1738203"/>
              <a:gd name="connsiteX3498" fmla="*/ 1455368 w 6634280"/>
              <a:gd name="connsiteY3498" fmla="*/ 505260 h 1738203"/>
              <a:gd name="connsiteX3499" fmla="*/ 1458113 w 6634280"/>
              <a:gd name="connsiteY3499" fmla="*/ 505260 h 1738203"/>
              <a:gd name="connsiteX3500" fmla="*/ 1455368 w 6634280"/>
              <a:gd name="connsiteY3500" fmla="*/ 499768 h 1738203"/>
              <a:gd name="connsiteX3501" fmla="*/ 5634744 w 6634280"/>
              <a:gd name="connsiteY3501" fmla="*/ 499768 h 1738203"/>
              <a:gd name="connsiteX3502" fmla="*/ 5637490 w 6634280"/>
              <a:gd name="connsiteY3502" fmla="*/ 502514 h 1738203"/>
              <a:gd name="connsiteX3503" fmla="*/ 5642982 w 6634280"/>
              <a:gd name="connsiteY3503" fmla="*/ 505260 h 1738203"/>
              <a:gd name="connsiteX3504" fmla="*/ 5642982 w 6634280"/>
              <a:gd name="connsiteY3504" fmla="*/ 499768 h 1738203"/>
              <a:gd name="connsiteX3505" fmla="*/ 5574333 w 6634280"/>
              <a:gd name="connsiteY3505" fmla="*/ 499768 h 1738203"/>
              <a:gd name="connsiteX3506" fmla="*/ 5574333 w 6634280"/>
              <a:gd name="connsiteY3506" fmla="*/ 505260 h 1738203"/>
              <a:gd name="connsiteX3507" fmla="*/ 5579825 w 6634280"/>
              <a:gd name="connsiteY3507" fmla="*/ 510752 h 1738203"/>
              <a:gd name="connsiteX3508" fmla="*/ 5579825 w 6634280"/>
              <a:gd name="connsiteY3508" fmla="*/ 508006 h 1738203"/>
              <a:gd name="connsiteX3509" fmla="*/ 5579825 w 6634280"/>
              <a:gd name="connsiteY3509" fmla="*/ 505260 h 1738203"/>
              <a:gd name="connsiteX3510" fmla="*/ 5577079 w 6634280"/>
              <a:gd name="connsiteY3510" fmla="*/ 502514 h 1738203"/>
              <a:gd name="connsiteX3511" fmla="*/ 5577079 w 6634280"/>
              <a:gd name="connsiteY3511" fmla="*/ 499768 h 1738203"/>
              <a:gd name="connsiteX3512" fmla="*/ 5316211 w 6634280"/>
              <a:gd name="connsiteY3512" fmla="*/ 499768 h 1738203"/>
              <a:gd name="connsiteX3513" fmla="*/ 5316211 w 6634280"/>
              <a:gd name="connsiteY3513" fmla="*/ 505260 h 1738203"/>
              <a:gd name="connsiteX3514" fmla="*/ 5321703 w 6634280"/>
              <a:gd name="connsiteY3514" fmla="*/ 508006 h 1738203"/>
              <a:gd name="connsiteX3515" fmla="*/ 5321703 w 6634280"/>
              <a:gd name="connsiteY3515" fmla="*/ 499768 h 1738203"/>
              <a:gd name="connsiteX3516" fmla="*/ 1433400 w 6634280"/>
              <a:gd name="connsiteY3516" fmla="*/ 497022 h 1738203"/>
              <a:gd name="connsiteX3517" fmla="*/ 1433400 w 6634280"/>
              <a:gd name="connsiteY3517" fmla="*/ 502514 h 1738203"/>
              <a:gd name="connsiteX3518" fmla="*/ 1441637 w 6634280"/>
              <a:gd name="connsiteY3518" fmla="*/ 502514 h 1738203"/>
              <a:gd name="connsiteX3519" fmla="*/ 1441637 w 6634280"/>
              <a:gd name="connsiteY3519" fmla="*/ 497022 h 1738203"/>
              <a:gd name="connsiteX3520" fmla="*/ 5815979 w 6634280"/>
              <a:gd name="connsiteY3520" fmla="*/ 497022 h 1738203"/>
              <a:gd name="connsiteX3521" fmla="*/ 5815979 w 6634280"/>
              <a:gd name="connsiteY3521" fmla="*/ 499768 h 1738203"/>
              <a:gd name="connsiteX3522" fmla="*/ 5821471 w 6634280"/>
              <a:gd name="connsiteY3522" fmla="*/ 499768 h 1738203"/>
              <a:gd name="connsiteX3523" fmla="*/ 5821471 w 6634280"/>
              <a:gd name="connsiteY3523" fmla="*/ 497022 h 1738203"/>
              <a:gd name="connsiteX3524" fmla="*/ 1340038 w 6634280"/>
              <a:gd name="connsiteY3524" fmla="*/ 491530 h 1738203"/>
              <a:gd name="connsiteX3525" fmla="*/ 1340038 w 6634280"/>
              <a:gd name="connsiteY3525" fmla="*/ 499768 h 1738203"/>
              <a:gd name="connsiteX3526" fmla="*/ 1342784 w 6634280"/>
              <a:gd name="connsiteY3526" fmla="*/ 505260 h 1738203"/>
              <a:gd name="connsiteX3527" fmla="*/ 1348275 w 6634280"/>
              <a:gd name="connsiteY3527" fmla="*/ 508006 h 1738203"/>
              <a:gd name="connsiteX3528" fmla="*/ 1353766 w 6634280"/>
              <a:gd name="connsiteY3528" fmla="*/ 508006 h 1738203"/>
              <a:gd name="connsiteX3529" fmla="*/ 1356512 w 6634280"/>
              <a:gd name="connsiteY3529" fmla="*/ 502514 h 1738203"/>
              <a:gd name="connsiteX3530" fmla="*/ 1359260 w 6634280"/>
              <a:gd name="connsiteY3530" fmla="*/ 499768 h 1738203"/>
              <a:gd name="connsiteX3531" fmla="*/ 1359260 w 6634280"/>
              <a:gd name="connsiteY3531" fmla="*/ 505260 h 1738203"/>
              <a:gd name="connsiteX3532" fmla="*/ 1362005 w 6634280"/>
              <a:gd name="connsiteY3532" fmla="*/ 502514 h 1738203"/>
              <a:gd name="connsiteX3533" fmla="*/ 1364751 w 6634280"/>
              <a:gd name="connsiteY3533" fmla="*/ 502514 h 1738203"/>
              <a:gd name="connsiteX3534" fmla="*/ 1367496 w 6634280"/>
              <a:gd name="connsiteY3534" fmla="*/ 502514 h 1738203"/>
              <a:gd name="connsiteX3535" fmla="*/ 1367496 w 6634280"/>
              <a:gd name="connsiteY3535" fmla="*/ 497022 h 1738203"/>
              <a:gd name="connsiteX3536" fmla="*/ 1356512 w 6634280"/>
              <a:gd name="connsiteY3536" fmla="*/ 497022 h 1738203"/>
              <a:gd name="connsiteX3537" fmla="*/ 1351020 w 6634280"/>
              <a:gd name="connsiteY3537" fmla="*/ 491530 h 1738203"/>
              <a:gd name="connsiteX3538" fmla="*/ 1345529 w 6634280"/>
              <a:gd name="connsiteY3538" fmla="*/ 491530 h 1738203"/>
              <a:gd name="connsiteX3539" fmla="*/ 5829709 w 6634280"/>
              <a:gd name="connsiteY3539" fmla="*/ 488784 h 1738203"/>
              <a:gd name="connsiteX3540" fmla="*/ 5832455 w 6634280"/>
              <a:gd name="connsiteY3540" fmla="*/ 494276 h 1738203"/>
              <a:gd name="connsiteX3541" fmla="*/ 5835201 w 6634280"/>
              <a:gd name="connsiteY3541" fmla="*/ 497022 h 1738203"/>
              <a:gd name="connsiteX3542" fmla="*/ 5835201 w 6634280"/>
              <a:gd name="connsiteY3542" fmla="*/ 488784 h 1738203"/>
              <a:gd name="connsiteX3543" fmla="*/ 5568841 w 6634280"/>
              <a:gd name="connsiteY3543" fmla="*/ 488784 h 1738203"/>
              <a:gd name="connsiteX3544" fmla="*/ 5568841 w 6634280"/>
              <a:gd name="connsiteY3544" fmla="*/ 491530 h 1738203"/>
              <a:gd name="connsiteX3545" fmla="*/ 5566095 w 6634280"/>
              <a:gd name="connsiteY3545" fmla="*/ 491530 h 1738203"/>
              <a:gd name="connsiteX3546" fmla="*/ 5566095 w 6634280"/>
              <a:gd name="connsiteY3546" fmla="*/ 494276 h 1738203"/>
              <a:gd name="connsiteX3547" fmla="*/ 5568841 w 6634280"/>
              <a:gd name="connsiteY3547" fmla="*/ 494276 h 1738203"/>
              <a:gd name="connsiteX3548" fmla="*/ 5568841 w 6634280"/>
              <a:gd name="connsiteY3548" fmla="*/ 497022 h 1738203"/>
              <a:gd name="connsiteX3549" fmla="*/ 5571587 w 6634280"/>
              <a:gd name="connsiteY3549" fmla="*/ 497022 h 1738203"/>
              <a:gd name="connsiteX3550" fmla="*/ 5571587 w 6634280"/>
              <a:gd name="connsiteY3550" fmla="*/ 494276 h 1738203"/>
              <a:gd name="connsiteX3551" fmla="*/ 5574333 w 6634280"/>
              <a:gd name="connsiteY3551" fmla="*/ 494276 h 1738203"/>
              <a:gd name="connsiteX3552" fmla="*/ 5574333 w 6634280"/>
              <a:gd name="connsiteY3552" fmla="*/ 491530 h 1738203"/>
              <a:gd name="connsiteX3553" fmla="*/ 5571587 w 6634280"/>
              <a:gd name="connsiteY3553" fmla="*/ 491530 h 1738203"/>
              <a:gd name="connsiteX3554" fmla="*/ 5571587 w 6634280"/>
              <a:gd name="connsiteY3554" fmla="*/ 488784 h 1738203"/>
              <a:gd name="connsiteX3555" fmla="*/ 1485574 w 6634280"/>
              <a:gd name="connsiteY3555" fmla="*/ 486038 h 1738203"/>
              <a:gd name="connsiteX3556" fmla="*/ 1485574 w 6634280"/>
              <a:gd name="connsiteY3556" fmla="*/ 488784 h 1738203"/>
              <a:gd name="connsiteX3557" fmla="*/ 1488320 w 6634280"/>
              <a:gd name="connsiteY3557" fmla="*/ 491530 h 1738203"/>
              <a:gd name="connsiteX3558" fmla="*/ 1496557 w 6634280"/>
              <a:gd name="connsiteY3558" fmla="*/ 491530 h 1738203"/>
              <a:gd name="connsiteX3559" fmla="*/ 1496557 w 6634280"/>
              <a:gd name="connsiteY3559" fmla="*/ 486038 h 1738203"/>
              <a:gd name="connsiteX3560" fmla="*/ 1274134 w 6634280"/>
              <a:gd name="connsiteY3560" fmla="*/ 486038 h 1738203"/>
              <a:gd name="connsiteX3561" fmla="*/ 1274134 w 6634280"/>
              <a:gd name="connsiteY3561" fmla="*/ 488784 h 1738203"/>
              <a:gd name="connsiteX3562" fmla="*/ 1279625 w 6634280"/>
              <a:gd name="connsiteY3562" fmla="*/ 491530 h 1738203"/>
              <a:gd name="connsiteX3563" fmla="*/ 1282371 w 6634280"/>
              <a:gd name="connsiteY3563" fmla="*/ 488784 h 1738203"/>
              <a:gd name="connsiteX3564" fmla="*/ 1282371 w 6634280"/>
              <a:gd name="connsiteY3564" fmla="*/ 486038 h 1738203"/>
              <a:gd name="connsiteX3565" fmla="*/ 1276880 w 6634280"/>
              <a:gd name="connsiteY3565" fmla="*/ 486038 h 1738203"/>
              <a:gd name="connsiteX3566" fmla="*/ 5774789 w 6634280"/>
              <a:gd name="connsiteY3566" fmla="*/ 486038 h 1738203"/>
              <a:gd name="connsiteX3567" fmla="*/ 5774789 w 6634280"/>
              <a:gd name="connsiteY3567" fmla="*/ 488784 h 1738203"/>
              <a:gd name="connsiteX3568" fmla="*/ 5772043 w 6634280"/>
              <a:gd name="connsiteY3568" fmla="*/ 491530 h 1738203"/>
              <a:gd name="connsiteX3569" fmla="*/ 5772043 w 6634280"/>
              <a:gd name="connsiteY3569" fmla="*/ 494276 h 1738203"/>
              <a:gd name="connsiteX3570" fmla="*/ 5777535 w 6634280"/>
              <a:gd name="connsiteY3570" fmla="*/ 491530 h 1738203"/>
              <a:gd name="connsiteX3571" fmla="*/ 5780281 w 6634280"/>
              <a:gd name="connsiteY3571" fmla="*/ 488784 h 1738203"/>
              <a:gd name="connsiteX3572" fmla="*/ 5777535 w 6634280"/>
              <a:gd name="connsiteY3572" fmla="*/ 488784 h 1738203"/>
              <a:gd name="connsiteX3573" fmla="*/ 5777535 w 6634280"/>
              <a:gd name="connsiteY3573" fmla="*/ 486038 h 1738203"/>
              <a:gd name="connsiteX3574" fmla="*/ 5582571 w 6634280"/>
              <a:gd name="connsiteY3574" fmla="*/ 486038 h 1738203"/>
              <a:gd name="connsiteX3575" fmla="*/ 5582571 w 6634280"/>
              <a:gd name="connsiteY3575" fmla="*/ 499768 h 1738203"/>
              <a:gd name="connsiteX3576" fmla="*/ 5585317 w 6634280"/>
              <a:gd name="connsiteY3576" fmla="*/ 499768 h 1738203"/>
              <a:gd name="connsiteX3577" fmla="*/ 5585317 w 6634280"/>
              <a:gd name="connsiteY3577" fmla="*/ 497022 h 1738203"/>
              <a:gd name="connsiteX3578" fmla="*/ 5588063 w 6634280"/>
              <a:gd name="connsiteY3578" fmla="*/ 497022 h 1738203"/>
              <a:gd name="connsiteX3579" fmla="*/ 5585317 w 6634280"/>
              <a:gd name="connsiteY3579" fmla="*/ 494276 h 1738203"/>
              <a:gd name="connsiteX3580" fmla="*/ 5588063 w 6634280"/>
              <a:gd name="connsiteY3580" fmla="*/ 486038 h 1738203"/>
              <a:gd name="connsiteX3581" fmla="*/ 1554223 w 6634280"/>
              <a:gd name="connsiteY3581" fmla="*/ 480546 h 1738203"/>
              <a:gd name="connsiteX3582" fmla="*/ 1545985 w 6634280"/>
              <a:gd name="connsiteY3582" fmla="*/ 483292 h 1738203"/>
              <a:gd name="connsiteX3583" fmla="*/ 1545985 w 6634280"/>
              <a:gd name="connsiteY3583" fmla="*/ 488784 h 1738203"/>
              <a:gd name="connsiteX3584" fmla="*/ 1551477 w 6634280"/>
              <a:gd name="connsiteY3584" fmla="*/ 486038 h 1738203"/>
              <a:gd name="connsiteX3585" fmla="*/ 1515779 w 6634280"/>
              <a:gd name="connsiteY3585" fmla="*/ 480546 h 1738203"/>
              <a:gd name="connsiteX3586" fmla="*/ 1515779 w 6634280"/>
              <a:gd name="connsiteY3586" fmla="*/ 486038 h 1738203"/>
              <a:gd name="connsiteX3587" fmla="*/ 1515779 w 6634280"/>
              <a:gd name="connsiteY3587" fmla="*/ 491530 h 1738203"/>
              <a:gd name="connsiteX3588" fmla="*/ 1518526 w 6634280"/>
              <a:gd name="connsiteY3588" fmla="*/ 494276 h 1738203"/>
              <a:gd name="connsiteX3589" fmla="*/ 1515779 w 6634280"/>
              <a:gd name="connsiteY3589" fmla="*/ 497022 h 1738203"/>
              <a:gd name="connsiteX3590" fmla="*/ 1518526 w 6634280"/>
              <a:gd name="connsiteY3590" fmla="*/ 499768 h 1738203"/>
              <a:gd name="connsiteX3591" fmla="*/ 1521272 w 6634280"/>
              <a:gd name="connsiteY3591" fmla="*/ 499768 h 1738203"/>
              <a:gd name="connsiteX3592" fmla="*/ 1529509 w 6634280"/>
              <a:gd name="connsiteY3592" fmla="*/ 497022 h 1738203"/>
              <a:gd name="connsiteX3593" fmla="*/ 1529509 w 6634280"/>
              <a:gd name="connsiteY3593" fmla="*/ 502514 h 1738203"/>
              <a:gd name="connsiteX3594" fmla="*/ 1532255 w 6634280"/>
              <a:gd name="connsiteY3594" fmla="*/ 505260 h 1738203"/>
              <a:gd name="connsiteX3595" fmla="*/ 1535002 w 6634280"/>
              <a:gd name="connsiteY3595" fmla="*/ 508006 h 1738203"/>
              <a:gd name="connsiteX3596" fmla="*/ 1532255 w 6634280"/>
              <a:gd name="connsiteY3596" fmla="*/ 510752 h 1738203"/>
              <a:gd name="connsiteX3597" fmla="*/ 1535002 w 6634280"/>
              <a:gd name="connsiteY3597" fmla="*/ 510752 h 1738203"/>
              <a:gd name="connsiteX3598" fmla="*/ 1535002 w 6634280"/>
              <a:gd name="connsiteY3598" fmla="*/ 513498 h 1738203"/>
              <a:gd name="connsiteX3599" fmla="*/ 1535002 w 6634280"/>
              <a:gd name="connsiteY3599" fmla="*/ 516244 h 1738203"/>
              <a:gd name="connsiteX3600" fmla="*/ 1540493 w 6634280"/>
              <a:gd name="connsiteY3600" fmla="*/ 516244 h 1738203"/>
              <a:gd name="connsiteX3601" fmla="*/ 1543239 w 6634280"/>
              <a:gd name="connsiteY3601" fmla="*/ 518990 h 1738203"/>
              <a:gd name="connsiteX3602" fmla="*/ 1554223 w 6634280"/>
              <a:gd name="connsiteY3602" fmla="*/ 524482 h 1738203"/>
              <a:gd name="connsiteX3603" fmla="*/ 1551477 w 6634280"/>
              <a:gd name="connsiteY3603" fmla="*/ 518990 h 1738203"/>
              <a:gd name="connsiteX3604" fmla="*/ 1545985 w 6634280"/>
              <a:gd name="connsiteY3604" fmla="*/ 516244 h 1738203"/>
              <a:gd name="connsiteX3605" fmla="*/ 1543239 w 6634280"/>
              <a:gd name="connsiteY3605" fmla="*/ 510752 h 1738203"/>
              <a:gd name="connsiteX3606" fmla="*/ 1540493 w 6634280"/>
              <a:gd name="connsiteY3606" fmla="*/ 505260 h 1738203"/>
              <a:gd name="connsiteX3607" fmla="*/ 1543239 w 6634280"/>
              <a:gd name="connsiteY3607" fmla="*/ 505260 h 1738203"/>
              <a:gd name="connsiteX3608" fmla="*/ 1543239 w 6634280"/>
              <a:gd name="connsiteY3608" fmla="*/ 499768 h 1738203"/>
              <a:gd name="connsiteX3609" fmla="*/ 1540493 w 6634280"/>
              <a:gd name="connsiteY3609" fmla="*/ 494276 h 1738203"/>
              <a:gd name="connsiteX3610" fmla="*/ 1526763 w 6634280"/>
              <a:gd name="connsiteY3610" fmla="*/ 494276 h 1738203"/>
              <a:gd name="connsiteX3611" fmla="*/ 1526763 w 6634280"/>
              <a:gd name="connsiteY3611" fmla="*/ 488784 h 1738203"/>
              <a:gd name="connsiteX3612" fmla="*/ 1524017 w 6634280"/>
              <a:gd name="connsiteY3612" fmla="*/ 480546 h 1738203"/>
              <a:gd name="connsiteX3613" fmla="*/ 1408686 w 6634280"/>
              <a:gd name="connsiteY3613" fmla="*/ 477800 h 1738203"/>
              <a:gd name="connsiteX3614" fmla="*/ 1403194 w 6634280"/>
              <a:gd name="connsiteY3614" fmla="*/ 480546 h 1738203"/>
              <a:gd name="connsiteX3615" fmla="*/ 1400448 w 6634280"/>
              <a:gd name="connsiteY3615" fmla="*/ 483292 h 1738203"/>
              <a:gd name="connsiteX3616" fmla="*/ 1403194 w 6634280"/>
              <a:gd name="connsiteY3616" fmla="*/ 486038 h 1738203"/>
              <a:gd name="connsiteX3617" fmla="*/ 1408686 w 6634280"/>
              <a:gd name="connsiteY3617" fmla="*/ 486038 h 1738203"/>
              <a:gd name="connsiteX3618" fmla="*/ 422880 w 6634280"/>
              <a:gd name="connsiteY3618" fmla="*/ 477800 h 1738203"/>
              <a:gd name="connsiteX3619" fmla="*/ 395421 w 6634280"/>
              <a:gd name="connsiteY3619" fmla="*/ 483292 h 1738203"/>
              <a:gd name="connsiteX3620" fmla="*/ 381691 w 6634280"/>
              <a:gd name="connsiteY3620" fmla="*/ 486038 h 1738203"/>
              <a:gd name="connsiteX3621" fmla="*/ 365215 w 6634280"/>
              <a:gd name="connsiteY3621" fmla="*/ 486038 h 1738203"/>
              <a:gd name="connsiteX3622" fmla="*/ 370707 w 6634280"/>
              <a:gd name="connsiteY3622" fmla="*/ 491530 h 1738203"/>
              <a:gd name="connsiteX3623" fmla="*/ 376199 w 6634280"/>
              <a:gd name="connsiteY3623" fmla="*/ 494276 h 1738203"/>
              <a:gd name="connsiteX3624" fmla="*/ 387183 w 6634280"/>
              <a:gd name="connsiteY3624" fmla="*/ 494276 h 1738203"/>
              <a:gd name="connsiteX3625" fmla="*/ 395421 w 6634280"/>
              <a:gd name="connsiteY3625" fmla="*/ 491530 h 1738203"/>
              <a:gd name="connsiteX3626" fmla="*/ 411897 w 6634280"/>
              <a:gd name="connsiteY3626" fmla="*/ 486038 h 1738203"/>
              <a:gd name="connsiteX3627" fmla="*/ 420134 w 6634280"/>
              <a:gd name="connsiteY3627" fmla="*/ 483292 h 1738203"/>
              <a:gd name="connsiteX3628" fmla="*/ 5697902 w 6634280"/>
              <a:gd name="connsiteY3628" fmla="*/ 475054 h 1738203"/>
              <a:gd name="connsiteX3629" fmla="*/ 5697902 w 6634280"/>
              <a:gd name="connsiteY3629" fmla="*/ 483292 h 1738203"/>
              <a:gd name="connsiteX3630" fmla="*/ 5703394 w 6634280"/>
              <a:gd name="connsiteY3630" fmla="*/ 486038 h 1738203"/>
              <a:gd name="connsiteX3631" fmla="*/ 5706140 w 6634280"/>
              <a:gd name="connsiteY3631" fmla="*/ 483292 h 1738203"/>
              <a:gd name="connsiteX3632" fmla="*/ 5706140 w 6634280"/>
              <a:gd name="connsiteY3632" fmla="*/ 480546 h 1738203"/>
              <a:gd name="connsiteX3633" fmla="*/ 5703394 w 6634280"/>
              <a:gd name="connsiteY3633" fmla="*/ 480546 h 1738203"/>
              <a:gd name="connsiteX3634" fmla="*/ 5700648 w 6634280"/>
              <a:gd name="connsiteY3634" fmla="*/ 477800 h 1738203"/>
              <a:gd name="connsiteX3635" fmla="*/ 5700648 w 6634280"/>
              <a:gd name="connsiteY3635" fmla="*/ 475054 h 1738203"/>
              <a:gd name="connsiteX3636" fmla="*/ 1386718 w 6634280"/>
              <a:gd name="connsiteY3636" fmla="*/ 475054 h 1738203"/>
              <a:gd name="connsiteX3637" fmla="*/ 1386718 w 6634280"/>
              <a:gd name="connsiteY3637" fmla="*/ 477800 h 1738203"/>
              <a:gd name="connsiteX3638" fmla="*/ 1381227 w 6634280"/>
              <a:gd name="connsiteY3638" fmla="*/ 477800 h 1738203"/>
              <a:gd name="connsiteX3639" fmla="*/ 1381227 w 6634280"/>
              <a:gd name="connsiteY3639" fmla="*/ 480546 h 1738203"/>
              <a:gd name="connsiteX3640" fmla="*/ 1392210 w 6634280"/>
              <a:gd name="connsiteY3640" fmla="*/ 480546 h 1738203"/>
              <a:gd name="connsiteX3641" fmla="*/ 1394958 w 6634280"/>
              <a:gd name="connsiteY3641" fmla="*/ 475054 h 1738203"/>
              <a:gd name="connsiteX3642" fmla="*/ 1389464 w 6634280"/>
              <a:gd name="connsiteY3642" fmla="*/ 475054 h 1738203"/>
              <a:gd name="connsiteX3643" fmla="*/ 475054 w 6634280"/>
              <a:gd name="connsiteY3643" fmla="*/ 475054 h 1738203"/>
              <a:gd name="connsiteX3644" fmla="*/ 461324 w 6634280"/>
              <a:gd name="connsiteY3644" fmla="*/ 477800 h 1738203"/>
              <a:gd name="connsiteX3645" fmla="*/ 458578 w 6634280"/>
              <a:gd name="connsiteY3645" fmla="*/ 480546 h 1738203"/>
              <a:gd name="connsiteX3646" fmla="*/ 458578 w 6634280"/>
              <a:gd name="connsiteY3646" fmla="*/ 486038 h 1738203"/>
              <a:gd name="connsiteX3647" fmla="*/ 469562 w 6634280"/>
              <a:gd name="connsiteY3647" fmla="*/ 483292 h 1738203"/>
              <a:gd name="connsiteX3648" fmla="*/ 477800 w 6634280"/>
              <a:gd name="connsiteY3648" fmla="*/ 483292 h 1738203"/>
              <a:gd name="connsiteX3649" fmla="*/ 486038 w 6634280"/>
              <a:gd name="connsiteY3649" fmla="*/ 480546 h 1738203"/>
              <a:gd name="connsiteX3650" fmla="*/ 497022 w 6634280"/>
              <a:gd name="connsiteY3650" fmla="*/ 480546 h 1738203"/>
              <a:gd name="connsiteX3651" fmla="*/ 499768 w 6634280"/>
              <a:gd name="connsiteY3651" fmla="*/ 483292 h 1738203"/>
              <a:gd name="connsiteX3652" fmla="*/ 499768 w 6634280"/>
              <a:gd name="connsiteY3652" fmla="*/ 486038 h 1738203"/>
              <a:gd name="connsiteX3653" fmla="*/ 505260 w 6634280"/>
              <a:gd name="connsiteY3653" fmla="*/ 483292 h 1738203"/>
              <a:gd name="connsiteX3654" fmla="*/ 505260 w 6634280"/>
              <a:gd name="connsiteY3654" fmla="*/ 480546 h 1738203"/>
              <a:gd name="connsiteX3655" fmla="*/ 497022 w 6634280"/>
              <a:gd name="connsiteY3655" fmla="*/ 480546 h 1738203"/>
              <a:gd name="connsiteX3656" fmla="*/ 488784 w 6634280"/>
              <a:gd name="connsiteY3656" fmla="*/ 477800 h 1738203"/>
              <a:gd name="connsiteX3657" fmla="*/ 5590809 w 6634280"/>
              <a:gd name="connsiteY3657" fmla="*/ 472308 h 1738203"/>
              <a:gd name="connsiteX3658" fmla="*/ 5588063 w 6634280"/>
              <a:gd name="connsiteY3658" fmla="*/ 477800 h 1738203"/>
              <a:gd name="connsiteX3659" fmla="*/ 5599047 w 6634280"/>
              <a:gd name="connsiteY3659" fmla="*/ 477800 h 1738203"/>
              <a:gd name="connsiteX3660" fmla="*/ 5599047 w 6634280"/>
              <a:gd name="connsiteY3660" fmla="*/ 472308 h 1738203"/>
              <a:gd name="connsiteX3661" fmla="*/ 1526763 w 6634280"/>
              <a:gd name="connsiteY3661" fmla="*/ 469562 h 1738203"/>
              <a:gd name="connsiteX3662" fmla="*/ 1526763 w 6634280"/>
              <a:gd name="connsiteY3662" fmla="*/ 472308 h 1738203"/>
              <a:gd name="connsiteX3663" fmla="*/ 1524017 w 6634280"/>
              <a:gd name="connsiteY3663" fmla="*/ 477800 h 1738203"/>
              <a:gd name="connsiteX3664" fmla="*/ 1532255 w 6634280"/>
              <a:gd name="connsiteY3664" fmla="*/ 477800 h 1738203"/>
              <a:gd name="connsiteX3665" fmla="*/ 1532255 w 6634280"/>
              <a:gd name="connsiteY3665" fmla="*/ 472308 h 1738203"/>
              <a:gd name="connsiteX3666" fmla="*/ 1496557 w 6634280"/>
              <a:gd name="connsiteY3666" fmla="*/ 466816 h 1738203"/>
              <a:gd name="connsiteX3667" fmla="*/ 1496557 w 6634280"/>
              <a:gd name="connsiteY3667" fmla="*/ 477800 h 1738203"/>
              <a:gd name="connsiteX3668" fmla="*/ 1504796 w 6634280"/>
              <a:gd name="connsiteY3668" fmla="*/ 475054 h 1738203"/>
              <a:gd name="connsiteX3669" fmla="*/ 1510287 w 6634280"/>
              <a:gd name="connsiteY3669" fmla="*/ 472308 h 1738203"/>
              <a:gd name="connsiteX3670" fmla="*/ 1510287 w 6634280"/>
              <a:gd name="connsiteY3670" fmla="*/ 469562 h 1738203"/>
              <a:gd name="connsiteX3671" fmla="*/ 1504796 w 6634280"/>
              <a:gd name="connsiteY3671" fmla="*/ 466816 h 1738203"/>
              <a:gd name="connsiteX3672" fmla="*/ 5651220 w 6634280"/>
              <a:gd name="connsiteY3672" fmla="*/ 466816 h 1738203"/>
              <a:gd name="connsiteX3673" fmla="*/ 5653966 w 6634280"/>
              <a:gd name="connsiteY3673" fmla="*/ 472308 h 1738203"/>
              <a:gd name="connsiteX3674" fmla="*/ 5653966 w 6634280"/>
              <a:gd name="connsiteY3674" fmla="*/ 475054 h 1738203"/>
              <a:gd name="connsiteX3675" fmla="*/ 5659458 w 6634280"/>
              <a:gd name="connsiteY3675" fmla="*/ 475054 h 1738203"/>
              <a:gd name="connsiteX3676" fmla="*/ 5656712 w 6634280"/>
              <a:gd name="connsiteY3676" fmla="*/ 466816 h 1738203"/>
              <a:gd name="connsiteX3677" fmla="*/ 1364751 w 6634280"/>
              <a:gd name="connsiteY3677" fmla="*/ 464070 h 1738203"/>
              <a:gd name="connsiteX3678" fmla="*/ 1362005 w 6634280"/>
              <a:gd name="connsiteY3678" fmla="*/ 472308 h 1738203"/>
              <a:gd name="connsiteX3679" fmla="*/ 1364751 w 6634280"/>
              <a:gd name="connsiteY3679" fmla="*/ 480546 h 1738203"/>
              <a:gd name="connsiteX3680" fmla="*/ 1370242 w 6634280"/>
              <a:gd name="connsiteY3680" fmla="*/ 480546 h 1738203"/>
              <a:gd name="connsiteX3681" fmla="*/ 1370242 w 6634280"/>
              <a:gd name="connsiteY3681" fmla="*/ 475054 h 1738203"/>
              <a:gd name="connsiteX3682" fmla="*/ 1372988 w 6634280"/>
              <a:gd name="connsiteY3682" fmla="*/ 472308 h 1738203"/>
              <a:gd name="connsiteX3683" fmla="*/ 1375736 w 6634280"/>
              <a:gd name="connsiteY3683" fmla="*/ 464070 h 1738203"/>
              <a:gd name="connsiteX3684" fmla="*/ 1370242 w 6634280"/>
              <a:gd name="connsiteY3684" fmla="*/ 464070 h 1738203"/>
              <a:gd name="connsiteX3685" fmla="*/ 5741837 w 6634280"/>
              <a:gd name="connsiteY3685" fmla="*/ 461324 h 1738203"/>
              <a:gd name="connsiteX3686" fmla="*/ 5741837 w 6634280"/>
              <a:gd name="connsiteY3686" fmla="*/ 466816 h 1738203"/>
              <a:gd name="connsiteX3687" fmla="*/ 5744583 w 6634280"/>
              <a:gd name="connsiteY3687" fmla="*/ 464070 h 1738203"/>
              <a:gd name="connsiteX3688" fmla="*/ 5747329 w 6634280"/>
              <a:gd name="connsiteY3688" fmla="*/ 461324 h 1738203"/>
              <a:gd name="connsiteX3689" fmla="*/ 1367496 w 6634280"/>
              <a:gd name="connsiteY3689" fmla="*/ 453086 h 1738203"/>
              <a:gd name="connsiteX3690" fmla="*/ 1367496 w 6634280"/>
              <a:gd name="connsiteY3690" fmla="*/ 455832 h 1738203"/>
              <a:gd name="connsiteX3691" fmla="*/ 1370242 w 6634280"/>
              <a:gd name="connsiteY3691" fmla="*/ 455832 h 1738203"/>
              <a:gd name="connsiteX3692" fmla="*/ 1372988 w 6634280"/>
              <a:gd name="connsiteY3692" fmla="*/ 458578 h 1738203"/>
              <a:gd name="connsiteX3693" fmla="*/ 1375736 w 6634280"/>
              <a:gd name="connsiteY3693" fmla="*/ 461324 h 1738203"/>
              <a:gd name="connsiteX3694" fmla="*/ 1375736 w 6634280"/>
              <a:gd name="connsiteY3694" fmla="*/ 455832 h 1738203"/>
              <a:gd name="connsiteX3695" fmla="*/ 1372988 w 6634280"/>
              <a:gd name="connsiteY3695" fmla="*/ 455832 h 1738203"/>
              <a:gd name="connsiteX3696" fmla="*/ 1372988 w 6634280"/>
              <a:gd name="connsiteY3696" fmla="*/ 453086 h 1738203"/>
              <a:gd name="connsiteX3697" fmla="*/ 1521272 w 6634280"/>
              <a:gd name="connsiteY3697" fmla="*/ 450340 h 1738203"/>
              <a:gd name="connsiteX3698" fmla="*/ 1515779 w 6634280"/>
              <a:gd name="connsiteY3698" fmla="*/ 453086 h 1738203"/>
              <a:gd name="connsiteX3699" fmla="*/ 1513033 w 6634280"/>
              <a:gd name="connsiteY3699" fmla="*/ 455832 h 1738203"/>
              <a:gd name="connsiteX3700" fmla="*/ 1518526 w 6634280"/>
              <a:gd name="connsiteY3700" fmla="*/ 458578 h 1738203"/>
              <a:gd name="connsiteX3701" fmla="*/ 1526763 w 6634280"/>
              <a:gd name="connsiteY3701" fmla="*/ 461324 h 1738203"/>
              <a:gd name="connsiteX3702" fmla="*/ 1524017 w 6634280"/>
              <a:gd name="connsiteY3702" fmla="*/ 461324 h 1738203"/>
              <a:gd name="connsiteX3703" fmla="*/ 1524017 w 6634280"/>
              <a:gd name="connsiteY3703" fmla="*/ 464070 h 1738203"/>
              <a:gd name="connsiteX3704" fmla="*/ 1529509 w 6634280"/>
              <a:gd name="connsiteY3704" fmla="*/ 464070 h 1738203"/>
              <a:gd name="connsiteX3705" fmla="*/ 1526763 w 6634280"/>
              <a:gd name="connsiteY3705" fmla="*/ 461324 h 1738203"/>
              <a:gd name="connsiteX3706" fmla="*/ 1529509 w 6634280"/>
              <a:gd name="connsiteY3706" fmla="*/ 455832 h 1738203"/>
              <a:gd name="connsiteX3707" fmla="*/ 1529509 w 6634280"/>
              <a:gd name="connsiteY3707" fmla="*/ 453086 h 1738203"/>
              <a:gd name="connsiteX3708" fmla="*/ 1524017 w 6634280"/>
              <a:gd name="connsiteY3708" fmla="*/ 450340 h 1738203"/>
              <a:gd name="connsiteX3709" fmla="*/ 1416924 w 6634280"/>
              <a:gd name="connsiteY3709" fmla="*/ 450340 h 1738203"/>
              <a:gd name="connsiteX3710" fmla="*/ 1414179 w 6634280"/>
              <a:gd name="connsiteY3710" fmla="*/ 453086 h 1738203"/>
              <a:gd name="connsiteX3711" fmla="*/ 1419670 w 6634280"/>
              <a:gd name="connsiteY3711" fmla="*/ 455832 h 1738203"/>
              <a:gd name="connsiteX3712" fmla="*/ 1425162 w 6634280"/>
              <a:gd name="connsiteY3712" fmla="*/ 455832 h 1738203"/>
              <a:gd name="connsiteX3713" fmla="*/ 1425162 w 6634280"/>
              <a:gd name="connsiteY3713" fmla="*/ 450340 h 1738203"/>
              <a:gd name="connsiteX3714" fmla="*/ 1469098 w 6634280"/>
              <a:gd name="connsiteY3714" fmla="*/ 447594 h 1738203"/>
              <a:gd name="connsiteX3715" fmla="*/ 1469098 w 6634280"/>
              <a:gd name="connsiteY3715" fmla="*/ 450340 h 1738203"/>
              <a:gd name="connsiteX3716" fmla="*/ 1466353 w 6634280"/>
              <a:gd name="connsiteY3716" fmla="*/ 450340 h 1738203"/>
              <a:gd name="connsiteX3717" fmla="*/ 1469098 w 6634280"/>
              <a:gd name="connsiteY3717" fmla="*/ 453086 h 1738203"/>
              <a:gd name="connsiteX3718" fmla="*/ 1469098 w 6634280"/>
              <a:gd name="connsiteY3718" fmla="*/ 455832 h 1738203"/>
              <a:gd name="connsiteX3719" fmla="*/ 1466353 w 6634280"/>
              <a:gd name="connsiteY3719" fmla="*/ 455832 h 1738203"/>
              <a:gd name="connsiteX3720" fmla="*/ 1463606 w 6634280"/>
              <a:gd name="connsiteY3720" fmla="*/ 455832 h 1738203"/>
              <a:gd name="connsiteX3721" fmla="*/ 1463606 w 6634280"/>
              <a:gd name="connsiteY3721" fmla="*/ 461324 h 1738203"/>
              <a:gd name="connsiteX3722" fmla="*/ 1466353 w 6634280"/>
              <a:gd name="connsiteY3722" fmla="*/ 461324 h 1738203"/>
              <a:gd name="connsiteX3723" fmla="*/ 1469098 w 6634280"/>
              <a:gd name="connsiteY3723" fmla="*/ 461324 h 1738203"/>
              <a:gd name="connsiteX3724" fmla="*/ 1469098 w 6634280"/>
              <a:gd name="connsiteY3724" fmla="*/ 464070 h 1738203"/>
              <a:gd name="connsiteX3725" fmla="*/ 1471844 w 6634280"/>
              <a:gd name="connsiteY3725" fmla="*/ 464070 h 1738203"/>
              <a:gd name="connsiteX3726" fmla="*/ 1471844 w 6634280"/>
              <a:gd name="connsiteY3726" fmla="*/ 458578 h 1738203"/>
              <a:gd name="connsiteX3727" fmla="*/ 1469098 w 6634280"/>
              <a:gd name="connsiteY3727" fmla="*/ 453086 h 1738203"/>
              <a:gd name="connsiteX3728" fmla="*/ 1474589 w 6634280"/>
              <a:gd name="connsiteY3728" fmla="*/ 453086 h 1738203"/>
              <a:gd name="connsiteX3729" fmla="*/ 1474589 w 6634280"/>
              <a:gd name="connsiteY3729" fmla="*/ 450340 h 1738203"/>
              <a:gd name="connsiteX3730" fmla="*/ 1301593 w 6634280"/>
              <a:gd name="connsiteY3730" fmla="*/ 444848 h 1738203"/>
              <a:gd name="connsiteX3731" fmla="*/ 1301593 w 6634280"/>
              <a:gd name="connsiteY3731" fmla="*/ 447594 h 1738203"/>
              <a:gd name="connsiteX3732" fmla="*/ 1298847 w 6634280"/>
              <a:gd name="connsiteY3732" fmla="*/ 447594 h 1738203"/>
              <a:gd name="connsiteX3733" fmla="*/ 1290611 w 6634280"/>
              <a:gd name="connsiteY3733" fmla="*/ 447594 h 1738203"/>
              <a:gd name="connsiteX3734" fmla="*/ 1293356 w 6634280"/>
              <a:gd name="connsiteY3734" fmla="*/ 453086 h 1738203"/>
              <a:gd name="connsiteX3735" fmla="*/ 1296101 w 6634280"/>
              <a:gd name="connsiteY3735" fmla="*/ 453086 h 1738203"/>
              <a:gd name="connsiteX3736" fmla="*/ 1298847 w 6634280"/>
              <a:gd name="connsiteY3736" fmla="*/ 453086 h 1738203"/>
              <a:gd name="connsiteX3737" fmla="*/ 1298847 w 6634280"/>
              <a:gd name="connsiteY3737" fmla="*/ 450340 h 1738203"/>
              <a:gd name="connsiteX3738" fmla="*/ 1301593 w 6634280"/>
              <a:gd name="connsiteY3738" fmla="*/ 453086 h 1738203"/>
              <a:gd name="connsiteX3739" fmla="*/ 1304341 w 6634280"/>
              <a:gd name="connsiteY3739" fmla="*/ 453086 h 1738203"/>
              <a:gd name="connsiteX3740" fmla="*/ 1307086 w 6634280"/>
              <a:gd name="connsiteY3740" fmla="*/ 453086 h 1738203"/>
              <a:gd name="connsiteX3741" fmla="*/ 1309832 w 6634280"/>
              <a:gd name="connsiteY3741" fmla="*/ 450340 h 1738203"/>
              <a:gd name="connsiteX3742" fmla="*/ 1309832 w 6634280"/>
              <a:gd name="connsiteY3742" fmla="*/ 444848 h 1738203"/>
              <a:gd name="connsiteX3743" fmla="*/ 1449877 w 6634280"/>
              <a:gd name="connsiteY3743" fmla="*/ 442102 h 1738203"/>
              <a:gd name="connsiteX3744" fmla="*/ 1444383 w 6634280"/>
              <a:gd name="connsiteY3744" fmla="*/ 444848 h 1738203"/>
              <a:gd name="connsiteX3745" fmla="*/ 1444383 w 6634280"/>
              <a:gd name="connsiteY3745" fmla="*/ 450340 h 1738203"/>
              <a:gd name="connsiteX3746" fmla="*/ 1444383 w 6634280"/>
              <a:gd name="connsiteY3746" fmla="*/ 455832 h 1738203"/>
              <a:gd name="connsiteX3747" fmla="*/ 1447130 w 6634280"/>
              <a:gd name="connsiteY3747" fmla="*/ 461324 h 1738203"/>
              <a:gd name="connsiteX3748" fmla="*/ 1436146 w 6634280"/>
              <a:gd name="connsiteY3748" fmla="*/ 461324 h 1738203"/>
              <a:gd name="connsiteX3749" fmla="*/ 1436146 w 6634280"/>
              <a:gd name="connsiteY3749" fmla="*/ 464070 h 1738203"/>
              <a:gd name="connsiteX3750" fmla="*/ 1438891 w 6634280"/>
              <a:gd name="connsiteY3750" fmla="*/ 469562 h 1738203"/>
              <a:gd name="connsiteX3751" fmla="*/ 1441637 w 6634280"/>
              <a:gd name="connsiteY3751" fmla="*/ 472308 h 1738203"/>
              <a:gd name="connsiteX3752" fmla="*/ 1441637 w 6634280"/>
              <a:gd name="connsiteY3752" fmla="*/ 480546 h 1738203"/>
              <a:gd name="connsiteX3753" fmla="*/ 1447130 w 6634280"/>
              <a:gd name="connsiteY3753" fmla="*/ 486038 h 1738203"/>
              <a:gd name="connsiteX3754" fmla="*/ 1452622 w 6634280"/>
              <a:gd name="connsiteY3754" fmla="*/ 486038 h 1738203"/>
              <a:gd name="connsiteX3755" fmla="*/ 1455368 w 6634280"/>
              <a:gd name="connsiteY3755" fmla="*/ 491530 h 1738203"/>
              <a:gd name="connsiteX3756" fmla="*/ 1463606 w 6634280"/>
              <a:gd name="connsiteY3756" fmla="*/ 486038 h 1738203"/>
              <a:gd name="connsiteX3757" fmla="*/ 1469098 w 6634280"/>
              <a:gd name="connsiteY3757" fmla="*/ 477800 h 1738203"/>
              <a:gd name="connsiteX3758" fmla="*/ 1463606 w 6634280"/>
              <a:gd name="connsiteY3758" fmla="*/ 477800 h 1738203"/>
              <a:gd name="connsiteX3759" fmla="*/ 1463606 w 6634280"/>
              <a:gd name="connsiteY3759" fmla="*/ 475054 h 1738203"/>
              <a:gd name="connsiteX3760" fmla="*/ 1460859 w 6634280"/>
              <a:gd name="connsiteY3760" fmla="*/ 469562 h 1738203"/>
              <a:gd name="connsiteX3761" fmla="*/ 1452622 w 6634280"/>
              <a:gd name="connsiteY3761" fmla="*/ 469562 h 1738203"/>
              <a:gd name="connsiteX3762" fmla="*/ 1447130 w 6634280"/>
              <a:gd name="connsiteY3762" fmla="*/ 469562 h 1738203"/>
              <a:gd name="connsiteX3763" fmla="*/ 1447130 w 6634280"/>
              <a:gd name="connsiteY3763" fmla="*/ 464070 h 1738203"/>
              <a:gd name="connsiteX3764" fmla="*/ 1449877 w 6634280"/>
              <a:gd name="connsiteY3764" fmla="*/ 461324 h 1738203"/>
              <a:gd name="connsiteX3765" fmla="*/ 1458113 w 6634280"/>
              <a:gd name="connsiteY3765" fmla="*/ 458578 h 1738203"/>
              <a:gd name="connsiteX3766" fmla="*/ 1455368 w 6634280"/>
              <a:gd name="connsiteY3766" fmla="*/ 447594 h 1738203"/>
              <a:gd name="connsiteX3767" fmla="*/ 1532255 w 6634280"/>
              <a:gd name="connsiteY3767" fmla="*/ 439356 h 1738203"/>
              <a:gd name="connsiteX3768" fmla="*/ 1532255 w 6634280"/>
              <a:gd name="connsiteY3768" fmla="*/ 442102 h 1738203"/>
              <a:gd name="connsiteX3769" fmla="*/ 1537748 w 6634280"/>
              <a:gd name="connsiteY3769" fmla="*/ 442102 h 1738203"/>
              <a:gd name="connsiteX3770" fmla="*/ 1540493 w 6634280"/>
              <a:gd name="connsiteY3770" fmla="*/ 444848 h 1738203"/>
              <a:gd name="connsiteX3771" fmla="*/ 1540493 w 6634280"/>
              <a:gd name="connsiteY3771" fmla="*/ 442102 h 1738203"/>
              <a:gd name="connsiteX3772" fmla="*/ 1543239 w 6634280"/>
              <a:gd name="connsiteY3772" fmla="*/ 442102 h 1738203"/>
              <a:gd name="connsiteX3773" fmla="*/ 1543239 w 6634280"/>
              <a:gd name="connsiteY3773" fmla="*/ 439356 h 1738203"/>
              <a:gd name="connsiteX3774" fmla="*/ 1535002 w 6634280"/>
              <a:gd name="connsiteY3774" fmla="*/ 439356 h 1738203"/>
              <a:gd name="connsiteX3775" fmla="*/ 1419670 w 6634280"/>
              <a:gd name="connsiteY3775" fmla="*/ 433864 h 1738203"/>
              <a:gd name="connsiteX3776" fmla="*/ 1414179 w 6634280"/>
              <a:gd name="connsiteY3776" fmla="*/ 436610 h 1738203"/>
              <a:gd name="connsiteX3777" fmla="*/ 1414179 w 6634280"/>
              <a:gd name="connsiteY3777" fmla="*/ 444848 h 1738203"/>
              <a:gd name="connsiteX3778" fmla="*/ 1425162 w 6634280"/>
              <a:gd name="connsiteY3778" fmla="*/ 444848 h 1738203"/>
              <a:gd name="connsiteX3779" fmla="*/ 1427907 w 6634280"/>
              <a:gd name="connsiteY3779" fmla="*/ 439356 h 1738203"/>
              <a:gd name="connsiteX3780" fmla="*/ 1427907 w 6634280"/>
              <a:gd name="connsiteY3780" fmla="*/ 436610 h 1738203"/>
              <a:gd name="connsiteX3781" fmla="*/ 1427907 w 6634280"/>
              <a:gd name="connsiteY3781" fmla="*/ 433864 h 1738203"/>
              <a:gd name="connsiteX3782" fmla="*/ 1392210 w 6634280"/>
              <a:gd name="connsiteY3782" fmla="*/ 433864 h 1738203"/>
              <a:gd name="connsiteX3783" fmla="*/ 1392210 w 6634280"/>
              <a:gd name="connsiteY3783" fmla="*/ 442102 h 1738203"/>
              <a:gd name="connsiteX3784" fmla="*/ 1400448 w 6634280"/>
              <a:gd name="connsiteY3784" fmla="*/ 442102 h 1738203"/>
              <a:gd name="connsiteX3785" fmla="*/ 1400448 w 6634280"/>
              <a:gd name="connsiteY3785" fmla="*/ 439356 h 1738203"/>
              <a:gd name="connsiteX3786" fmla="*/ 1403194 w 6634280"/>
              <a:gd name="connsiteY3786" fmla="*/ 436610 h 1738203"/>
              <a:gd name="connsiteX3787" fmla="*/ 1403194 w 6634280"/>
              <a:gd name="connsiteY3787" fmla="*/ 433864 h 1738203"/>
              <a:gd name="connsiteX3788" fmla="*/ 1397703 w 6634280"/>
              <a:gd name="connsiteY3788" fmla="*/ 433864 h 1738203"/>
              <a:gd name="connsiteX3789" fmla="*/ 1394958 w 6634280"/>
              <a:gd name="connsiteY3789" fmla="*/ 436610 h 1738203"/>
              <a:gd name="connsiteX3790" fmla="*/ 6134512 w 6634280"/>
              <a:gd name="connsiteY3790" fmla="*/ 431118 h 1738203"/>
              <a:gd name="connsiteX3791" fmla="*/ 6134512 w 6634280"/>
              <a:gd name="connsiteY3791" fmla="*/ 436610 h 1738203"/>
              <a:gd name="connsiteX3792" fmla="*/ 6129020 w 6634280"/>
              <a:gd name="connsiteY3792" fmla="*/ 436610 h 1738203"/>
              <a:gd name="connsiteX3793" fmla="*/ 6129020 w 6634280"/>
              <a:gd name="connsiteY3793" fmla="*/ 439356 h 1738203"/>
              <a:gd name="connsiteX3794" fmla="*/ 6137258 w 6634280"/>
              <a:gd name="connsiteY3794" fmla="*/ 439356 h 1738203"/>
              <a:gd name="connsiteX3795" fmla="*/ 6140004 w 6634280"/>
              <a:gd name="connsiteY3795" fmla="*/ 436610 h 1738203"/>
              <a:gd name="connsiteX3796" fmla="*/ 6140004 w 6634280"/>
              <a:gd name="connsiteY3796" fmla="*/ 433864 h 1738203"/>
              <a:gd name="connsiteX3797" fmla="*/ 6137258 w 6634280"/>
              <a:gd name="connsiteY3797" fmla="*/ 433864 h 1738203"/>
              <a:gd name="connsiteX3798" fmla="*/ 1471844 w 6634280"/>
              <a:gd name="connsiteY3798" fmla="*/ 428372 h 1738203"/>
              <a:gd name="connsiteX3799" fmla="*/ 1471844 w 6634280"/>
              <a:gd name="connsiteY3799" fmla="*/ 431118 h 1738203"/>
              <a:gd name="connsiteX3800" fmla="*/ 1471844 w 6634280"/>
              <a:gd name="connsiteY3800" fmla="*/ 433864 h 1738203"/>
              <a:gd name="connsiteX3801" fmla="*/ 1469098 w 6634280"/>
              <a:gd name="connsiteY3801" fmla="*/ 433864 h 1738203"/>
              <a:gd name="connsiteX3802" fmla="*/ 197710 w 6634280"/>
              <a:gd name="connsiteY3802" fmla="*/ 428372 h 1738203"/>
              <a:gd name="connsiteX3803" fmla="*/ 186726 w 6634280"/>
              <a:gd name="connsiteY3803" fmla="*/ 433864 h 1738203"/>
              <a:gd name="connsiteX3804" fmla="*/ 175743 w 6634280"/>
              <a:gd name="connsiteY3804" fmla="*/ 439356 h 1738203"/>
              <a:gd name="connsiteX3805" fmla="*/ 162012 w 6634280"/>
              <a:gd name="connsiteY3805" fmla="*/ 442102 h 1738203"/>
              <a:gd name="connsiteX3806" fmla="*/ 145537 w 6634280"/>
              <a:gd name="connsiteY3806" fmla="*/ 442102 h 1738203"/>
              <a:gd name="connsiteX3807" fmla="*/ 115331 w 6634280"/>
              <a:gd name="connsiteY3807" fmla="*/ 439356 h 1738203"/>
              <a:gd name="connsiteX3808" fmla="*/ 96109 w 6634280"/>
              <a:gd name="connsiteY3808" fmla="*/ 442102 h 1738203"/>
              <a:gd name="connsiteX3809" fmla="*/ 71395 w 6634280"/>
              <a:gd name="connsiteY3809" fmla="*/ 447594 h 1738203"/>
              <a:gd name="connsiteX3810" fmla="*/ 21968 w 6634280"/>
              <a:gd name="connsiteY3810" fmla="*/ 466816 h 1738203"/>
              <a:gd name="connsiteX3811" fmla="*/ 0 w 6634280"/>
              <a:gd name="connsiteY3811" fmla="*/ 447594 h 1738203"/>
              <a:gd name="connsiteX3812" fmla="*/ 6161972 w 6634280"/>
              <a:gd name="connsiteY3812" fmla="*/ 428372 h 1738203"/>
              <a:gd name="connsiteX3813" fmla="*/ 6161972 w 6634280"/>
              <a:gd name="connsiteY3813" fmla="*/ 431118 h 1738203"/>
              <a:gd name="connsiteX3814" fmla="*/ 6159226 w 6634280"/>
              <a:gd name="connsiteY3814" fmla="*/ 433864 h 1738203"/>
              <a:gd name="connsiteX3815" fmla="*/ 6161972 w 6634280"/>
              <a:gd name="connsiteY3815" fmla="*/ 433864 h 1738203"/>
              <a:gd name="connsiteX3816" fmla="*/ 6167464 w 6634280"/>
              <a:gd name="connsiteY3816" fmla="*/ 431118 h 1738203"/>
              <a:gd name="connsiteX3817" fmla="*/ 6167464 w 6634280"/>
              <a:gd name="connsiteY3817" fmla="*/ 428372 h 1738203"/>
              <a:gd name="connsiteX3818" fmla="*/ 1507541 w 6634280"/>
              <a:gd name="connsiteY3818" fmla="*/ 425626 h 1738203"/>
              <a:gd name="connsiteX3819" fmla="*/ 1507541 w 6634280"/>
              <a:gd name="connsiteY3819" fmla="*/ 431118 h 1738203"/>
              <a:gd name="connsiteX3820" fmla="*/ 1515779 w 6634280"/>
              <a:gd name="connsiteY3820" fmla="*/ 431118 h 1738203"/>
              <a:gd name="connsiteX3821" fmla="*/ 1513033 w 6634280"/>
              <a:gd name="connsiteY3821" fmla="*/ 428372 h 1738203"/>
              <a:gd name="connsiteX3822" fmla="*/ 1496557 w 6634280"/>
              <a:gd name="connsiteY3822" fmla="*/ 425626 h 1738203"/>
              <a:gd name="connsiteX3823" fmla="*/ 1491065 w 6634280"/>
              <a:gd name="connsiteY3823" fmla="*/ 428372 h 1738203"/>
              <a:gd name="connsiteX3824" fmla="*/ 1488320 w 6634280"/>
              <a:gd name="connsiteY3824" fmla="*/ 431118 h 1738203"/>
              <a:gd name="connsiteX3825" fmla="*/ 1496557 w 6634280"/>
              <a:gd name="connsiteY3825" fmla="*/ 431118 h 1738203"/>
              <a:gd name="connsiteX3826" fmla="*/ 304803 w 6634280"/>
              <a:gd name="connsiteY3826" fmla="*/ 425626 h 1738203"/>
              <a:gd name="connsiteX3827" fmla="*/ 299311 w 6634280"/>
              <a:gd name="connsiteY3827" fmla="*/ 428372 h 1738203"/>
              <a:gd name="connsiteX3828" fmla="*/ 296565 w 6634280"/>
              <a:gd name="connsiteY3828" fmla="*/ 431118 h 1738203"/>
              <a:gd name="connsiteX3829" fmla="*/ 293820 w 6634280"/>
              <a:gd name="connsiteY3829" fmla="*/ 436610 h 1738203"/>
              <a:gd name="connsiteX3830" fmla="*/ 299311 w 6634280"/>
              <a:gd name="connsiteY3830" fmla="*/ 436610 h 1738203"/>
              <a:gd name="connsiteX3831" fmla="*/ 302057 w 6634280"/>
              <a:gd name="connsiteY3831" fmla="*/ 439356 h 1738203"/>
              <a:gd name="connsiteX3832" fmla="*/ 307549 w 6634280"/>
              <a:gd name="connsiteY3832" fmla="*/ 444848 h 1738203"/>
              <a:gd name="connsiteX3833" fmla="*/ 310295 w 6634280"/>
              <a:gd name="connsiteY3833" fmla="*/ 439356 h 1738203"/>
              <a:gd name="connsiteX3834" fmla="*/ 313041 w 6634280"/>
              <a:gd name="connsiteY3834" fmla="*/ 433864 h 1738203"/>
              <a:gd name="connsiteX3835" fmla="*/ 310295 w 6634280"/>
              <a:gd name="connsiteY3835" fmla="*/ 431118 h 1738203"/>
              <a:gd name="connsiteX3836" fmla="*/ 307549 w 6634280"/>
              <a:gd name="connsiteY3836" fmla="*/ 428372 h 1738203"/>
              <a:gd name="connsiteX3837" fmla="*/ 6450300 w 6634280"/>
              <a:gd name="connsiteY3837" fmla="*/ 425626 h 1738203"/>
              <a:gd name="connsiteX3838" fmla="*/ 6450300 w 6634280"/>
              <a:gd name="connsiteY3838" fmla="*/ 428372 h 1738203"/>
              <a:gd name="connsiteX3839" fmla="*/ 6453046 w 6634280"/>
              <a:gd name="connsiteY3839" fmla="*/ 431118 h 1738203"/>
              <a:gd name="connsiteX3840" fmla="*/ 6458538 w 6634280"/>
              <a:gd name="connsiteY3840" fmla="*/ 431118 h 1738203"/>
              <a:gd name="connsiteX3841" fmla="*/ 6458538 w 6634280"/>
              <a:gd name="connsiteY3841" fmla="*/ 428372 h 1738203"/>
              <a:gd name="connsiteX3842" fmla="*/ 6453046 w 6634280"/>
              <a:gd name="connsiteY3842" fmla="*/ 425626 h 1738203"/>
              <a:gd name="connsiteX3843" fmla="*/ 6307509 w 6634280"/>
              <a:gd name="connsiteY3843" fmla="*/ 422880 h 1738203"/>
              <a:gd name="connsiteX3844" fmla="*/ 6307509 w 6634280"/>
              <a:gd name="connsiteY3844" fmla="*/ 428372 h 1738203"/>
              <a:gd name="connsiteX3845" fmla="*/ 6313001 w 6634280"/>
              <a:gd name="connsiteY3845" fmla="*/ 428372 h 1738203"/>
              <a:gd name="connsiteX3846" fmla="*/ 6313001 w 6634280"/>
              <a:gd name="connsiteY3846" fmla="*/ 422880 h 1738203"/>
              <a:gd name="connsiteX3847" fmla="*/ 6200416 w 6634280"/>
              <a:gd name="connsiteY3847" fmla="*/ 422880 h 1738203"/>
              <a:gd name="connsiteX3848" fmla="*/ 6200416 w 6634280"/>
              <a:gd name="connsiteY3848" fmla="*/ 428372 h 1738203"/>
              <a:gd name="connsiteX3849" fmla="*/ 6208654 w 6634280"/>
              <a:gd name="connsiteY3849" fmla="*/ 428372 h 1738203"/>
              <a:gd name="connsiteX3850" fmla="*/ 6208654 w 6634280"/>
              <a:gd name="connsiteY3850" fmla="*/ 431118 h 1738203"/>
              <a:gd name="connsiteX3851" fmla="*/ 6211400 w 6634280"/>
              <a:gd name="connsiteY3851" fmla="*/ 433864 h 1738203"/>
              <a:gd name="connsiteX3852" fmla="*/ 6208654 w 6634280"/>
              <a:gd name="connsiteY3852" fmla="*/ 436610 h 1738203"/>
              <a:gd name="connsiteX3853" fmla="*/ 6208654 w 6634280"/>
              <a:gd name="connsiteY3853" fmla="*/ 439356 h 1738203"/>
              <a:gd name="connsiteX3854" fmla="*/ 6214146 w 6634280"/>
              <a:gd name="connsiteY3854" fmla="*/ 433864 h 1738203"/>
              <a:gd name="connsiteX3855" fmla="*/ 6216892 w 6634280"/>
              <a:gd name="connsiteY3855" fmla="*/ 428372 h 1738203"/>
              <a:gd name="connsiteX3856" fmla="*/ 6214146 w 6634280"/>
              <a:gd name="connsiteY3856" fmla="*/ 425626 h 1738203"/>
              <a:gd name="connsiteX3857" fmla="*/ 6211400 w 6634280"/>
              <a:gd name="connsiteY3857" fmla="*/ 425626 h 1738203"/>
              <a:gd name="connsiteX3858" fmla="*/ 6208654 w 6634280"/>
              <a:gd name="connsiteY3858" fmla="*/ 425626 h 1738203"/>
              <a:gd name="connsiteX3859" fmla="*/ 6208654 w 6634280"/>
              <a:gd name="connsiteY3859" fmla="*/ 422880 h 1738203"/>
              <a:gd name="connsiteX3860" fmla="*/ 6205908 w 6634280"/>
              <a:gd name="connsiteY3860" fmla="*/ 425626 h 1738203"/>
              <a:gd name="connsiteX3861" fmla="*/ 6156480 w 6634280"/>
              <a:gd name="connsiteY3861" fmla="*/ 420134 h 1738203"/>
              <a:gd name="connsiteX3862" fmla="*/ 6153734 w 6634280"/>
              <a:gd name="connsiteY3862" fmla="*/ 422880 h 1738203"/>
              <a:gd name="connsiteX3863" fmla="*/ 6156480 w 6634280"/>
              <a:gd name="connsiteY3863" fmla="*/ 425626 h 1738203"/>
              <a:gd name="connsiteX3864" fmla="*/ 6159226 w 6634280"/>
              <a:gd name="connsiteY3864" fmla="*/ 428372 h 1738203"/>
              <a:gd name="connsiteX3865" fmla="*/ 6159226 w 6634280"/>
              <a:gd name="connsiteY3865" fmla="*/ 420134 h 1738203"/>
              <a:gd name="connsiteX3866" fmla="*/ 6189432 w 6634280"/>
              <a:gd name="connsiteY3866" fmla="*/ 417388 h 1738203"/>
              <a:gd name="connsiteX3867" fmla="*/ 6186686 w 6634280"/>
              <a:gd name="connsiteY3867" fmla="*/ 420134 h 1738203"/>
              <a:gd name="connsiteX3868" fmla="*/ 6186686 w 6634280"/>
              <a:gd name="connsiteY3868" fmla="*/ 428372 h 1738203"/>
              <a:gd name="connsiteX3869" fmla="*/ 6189432 w 6634280"/>
              <a:gd name="connsiteY3869" fmla="*/ 428372 h 1738203"/>
              <a:gd name="connsiteX3870" fmla="*/ 6192178 w 6634280"/>
              <a:gd name="connsiteY3870" fmla="*/ 425626 h 1738203"/>
              <a:gd name="connsiteX3871" fmla="*/ 6192178 w 6634280"/>
              <a:gd name="connsiteY3871" fmla="*/ 420134 h 1738203"/>
              <a:gd name="connsiteX3872" fmla="*/ 6194924 w 6634280"/>
              <a:gd name="connsiteY3872" fmla="*/ 417388 h 1738203"/>
              <a:gd name="connsiteX3873" fmla="*/ 6192178 w 6634280"/>
              <a:gd name="connsiteY3873" fmla="*/ 417388 h 1738203"/>
              <a:gd name="connsiteX3874" fmla="*/ 1460859 w 6634280"/>
              <a:gd name="connsiteY3874" fmla="*/ 417388 h 1738203"/>
              <a:gd name="connsiteX3875" fmla="*/ 1452622 w 6634280"/>
              <a:gd name="connsiteY3875" fmla="*/ 420134 h 1738203"/>
              <a:gd name="connsiteX3876" fmla="*/ 1452622 w 6634280"/>
              <a:gd name="connsiteY3876" fmla="*/ 422880 h 1738203"/>
              <a:gd name="connsiteX3877" fmla="*/ 1455368 w 6634280"/>
              <a:gd name="connsiteY3877" fmla="*/ 425626 h 1738203"/>
              <a:gd name="connsiteX3878" fmla="*/ 1455368 w 6634280"/>
              <a:gd name="connsiteY3878" fmla="*/ 428372 h 1738203"/>
              <a:gd name="connsiteX3879" fmla="*/ 1455368 w 6634280"/>
              <a:gd name="connsiteY3879" fmla="*/ 433864 h 1738203"/>
              <a:gd name="connsiteX3880" fmla="*/ 1466353 w 6634280"/>
              <a:gd name="connsiteY3880" fmla="*/ 436610 h 1738203"/>
              <a:gd name="connsiteX3881" fmla="*/ 1480081 w 6634280"/>
              <a:gd name="connsiteY3881" fmla="*/ 436610 h 1738203"/>
              <a:gd name="connsiteX3882" fmla="*/ 1477335 w 6634280"/>
              <a:gd name="connsiteY3882" fmla="*/ 431118 h 1738203"/>
              <a:gd name="connsiteX3883" fmla="*/ 1477335 w 6634280"/>
              <a:gd name="connsiteY3883" fmla="*/ 428372 h 1738203"/>
              <a:gd name="connsiteX3884" fmla="*/ 1474589 w 6634280"/>
              <a:gd name="connsiteY3884" fmla="*/ 428372 h 1738203"/>
              <a:gd name="connsiteX3885" fmla="*/ 1471844 w 6634280"/>
              <a:gd name="connsiteY3885" fmla="*/ 428372 h 1738203"/>
              <a:gd name="connsiteX3886" fmla="*/ 1474589 w 6634280"/>
              <a:gd name="connsiteY3886" fmla="*/ 425626 h 1738203"/>
              <a:gd name="connsiteX3887" fmla="*/ 1471844 w 6634280"/>
              <a:gd name="connsiteY3887" fmla="*/ 422880 h 1738203"/>
              <a:gd name="connsiteX3888" fmla="*/ 1471844 w 6634280"/>
              <a:gd name="connsiteY3888" fmla="*/ 417388 h 1738203"/>
              <a:gd name="connsiteX3889" fmla="*/ 1469098 w 6634280"/>
              <a:gd name="connsiteY3889" fmla="*/ 417388 h 1738203"/>
              <a:gd name="connsiteX3890" fmla="*/ 6203162 w 6634280"/>
              <a:gd name="connsiteY3890" fmla="*/ 411896 h 1738203"/>
              <a:gd name="connsiteX3891" fmla="*/ 6203162 w 6634280"/>
              <a:gd name="connsiteY3891" fmla="*/ 417388 h 1738203"/>
              <a:gd name="connsiteX3892" fmla="*/ 6208654 w 6634280"/>
              <a:gd name="connsiteY3892" fmla="*/ 417388 h 1738203"/>
              <a:gd name="connsiteX3893" fmla="*/ 6205908 w 6634280"/>
              <a:gd name="connsiteY3893" fmla="*/ 411896 h 1738203"/>
              <a:gd name="connsiteX3894" fmla="*/ 6087831 w 6634280"/>
              <a:gd name="connsiteY3894" fmla="*/ 411896 h 1738203"/>
              <a:gd name="connsiteX3895" fmla="*/ 6093323 w 6634280"/>
              <a:gd name="connsiteY3895" fmla="*/ 411896 h 1738203"/>
              <a:gd name="connsiteX3896" fmla="*/ 6087831 w 6634280"/>
              <a:gd name="connsiteY3896" fmla="*/ 412526 h 1738203"/>
              <a:gd name="connsiteX3897" fmla="*/ 1518526 w 6634280"/>
              <a:gd name="connsiteY3897" fmla="*/ 411896 h 1738203"/>
              <a:gd name="connsiteX3898" fmla="*/ 1515779 w 6634280"/>
              <a:gd name="connsiteY3898" fmla="*/ 414642 h 1738203"/>
              <a:gd name="connsiteX3899" fmla="*/ 1515779 w 6634280"/>
              <a:gd name="connsiteY3899" fmla="*/ 417388 h 1738203"/>
              <a:gd name="connsiteX3900" fmla="*/ 1518526 w 6634280"/>
              <a:gd name="connsiteY3900" fmla="*/ 417388 h 1738203"/>
              <a:gd name="connsiteX3901" fmla="*/ 1518526 w 6634280"/>
              <a:gd name="connsiteY3901" fmla="*/ 420134 h 1738203"/>
              <a:gd name="connsiteX3902" fmla="*/ 1521272 w 6634280"/>
              <a:gd name="connsiteY3902" fmla="*/ 420134 h 1738203"/>
              <a:gd name="connsiteX3903" fmla="*/ 1524017 w 6634280"/>
              <a:gd name="connsiteY3903" fmla="*/ 422880 h 1738203"/>
              <a:gd name="connsiteX3904" fmla="*/ 1526763 w 6634280"/>
              <a:gd name="connsiteY3904" fmla="*/ 422880 h 1738203"/>
              <a:gd name="connsiteX3905" fmla="*/ 1529509 w 6634280"/>
              <a:gd name="connsiteY3905" fmla="*/ 425626 h 1738203"/>
              <a:gd name="connsiteX3906" fmla="*/ 1529509 w 6634280"/>
              <a:gd name="connsiteY3906" fmla="*/ 420134 h 1738203"/>
              <a:gd name="connsiteX3907" fmla="*/ 1526763 w 6634280"/>
              <a:gd name="connsiteY3907" fmla="*/ 417388 h 1738203"/>
              <a:gd name="connsiteX3908" fmla="*/ 1526763 w 6634280"/>
              <a:gd name="connsiteY3908" fmla="*/ 414642 h 1738203"/>
              <a:gd name="connsiteX3909" fmla="*/ 1524017 w 6634280"/>
              <a:gd name="connsiteY3909" fmla="*/ 411896 h 1738203"/>
              <a:gd name="connsiteX3910" fmla="*/ 1491065 w 6634280"/>
              <a:gd name="connsiteY3910" fmla="*/ 409151 h 1738203"/>
              <a:gd name="connsiteX3911" fmla="*/ 1491065 w 6634280"/>
              <a:gd name="connsiteY3911" fmla="*/ 411896 h 1738203"/>
              <a:gd name="connsiteX3912" fmla="*/ 1488320 w 6634280"/>
              <a:gd name="connsiteY3912" fmla="*/ 411896 h 1738203"/>
              <a:gd name="connsiteX3913" fmla="*/ 1488320 w 6634280"/>
              <a:gd name="connsiteY3913" fmla="*/ 414642 h 1738203"/>
              <a:gd name="connsiteX3914" fmla="*/ 1496557 w 6634280"/>
              <a:gd name="connsiteY3914" fmla="*/ 414642 h 1738203"/>
              <a:gd name="connsiteX3915" fmla="*/ 1499304 w 6634280"/>
              <a:gd name="connsiteY3915" fmla="*/ 414642 h 1738203"/>
              <a:gd name="connsiteX3916" fmla="*/ 1499304 w 6634280"/>
              <a:gd name="connsiteY3916" fmla="*/ 411896 h 1738203"/>
              <a:gd name="connsiteX3917" fmla="*/ 1499304 w 6634280"/>
              <a:gd name="connsiteY3917" fmla="*/ 409151 h 1738203"/>
              <a:gd name="connsiteX3918" fmla="*/ 1496557 w 6634280"/>
              <a:gd name="connsiteY3918" fmla="*/ 409151 h 1738203"/>
              <a:gd name="connsiteX3919" fmla="*/ 1452622 w 6634280"/>
              <a:gd name="connsiteY3919" fmla="*/ 409151 h 1738203"/>
              <a:gd name="connsiteX3920" fmla="*/ 1447130 w 6634280"/>
              <a:gd name="connsiteY3920" fmla="*/ 411896 h 1738203"/>
              <a:gd name="connsiteX3921" fmla="*/ 1447130 w 6634280"/>
              <a:gd name="connsiteY3921" fmla="*/ 417388 h 1738203"/>
              <a:gd name="connsiteX3922" fmla="*/ 1452622 w 6634280"/>
              <a:gd name="connsiteY3922" fmla="*/ 414642 h 1738203"/>
              <a:gd name="connsiteX3923" fmla="*/ 1378481 w 6634280"/>
              <a:gd name="connsiteY3923" fmla="*/ 409151 h 1738203"/>
              <a:gd name="connsiteX3924" fmla="*/ 1378481 w 6634280"/>
              <a:gd name="connsiteY3924" fmla="*/ 411896 h 1738203"/>
              <a:gd name="connsiteX3925" fmla="*/ 1372988 w 6634280"/>
              <a:gd name="connsiteY3925" fmla="*/ 414642 h 1738203"/>
              <a:gd name="connsiteX3926" fmla="*/ 1372988 w 6634280"/>
              <a:gd name="connsiteY3926" fmla="*/ 425626 h 1738203"/>
              <a:gd name="connsiteX3927" fmla="*/ 1378481 w 6634280"/>
              <a:gd name="connsiteY3927" fmla="*/ 425626 h 1738203"/>
              <a:gd name="connsiteX3928" fmla="*/ 1378481 w 6634280"/>
              <a:gd name="connsiteY3928" fmla="*/ 417388 h 1738203"/>
              <a:gd name="connsiteX3929" fmla="*/ 1383972 w 6634280"/>
              <a:gd name="connsiteY3929" fmla="*/ 414642 h 1738203"/>
              <a:gd name="connsiteX3930" fmla="*/ 1389464 w 6634280"/>
              <a:gd name="connsiteY3930" fmla="*/ 417388 h 1738203"/>
              <a:gd name="connsiteX3931" fmla="*/ 1389464 w 6634280"/>
              <a:gd name="connsiteY3931" fmla="*/ 411896 h 1738203"/>
              <a:gd name="connsiteX3932" fmla="*/ 1386718 w 6634280"/>
              <a:gd name="connsiteY3932" fmla="*/ 411896 h 1738203"/>
              <a:gd name="connsiteX3933" fmla="*/ 1345529 w 6634280"/>
              <a:gd name="connsiteY3933" fmla="*/ 406405 h 1738203"/>
              <a:gd name="connsiteX3934" fmla="*/ 1342784 w 6634280"/>
              <a:gd name="connsiteY3934" fmla="*/ 409151 h 1738203"/>
              <a:gd name="connsiteX3935" fmla="*/ 1342784 w 6634280"/>
              <a:gd name="connsiteY3935" fmla="*/ 411896 h 1738203"/>
              <a:gd name="connsiteX3936" fmla="*/ 1342784 w 6634280"/>
              <a:gd name="connsiteY3936" fmla="*/ 414642 h 1738203"/>
              <a:gd name="connsiteX3937" fmla="*/ 1345529 w 6634280"/>
              <a:gd name="connsiteY3937" fmla="*/ 414642 h 1738203"/>
              <a:gd name="connsiteX3938" fmla="*/ 1348275 w 6634280"/>
              <a:gd name="connsiteY3938" fmla="*/ 411896 h 1738203"/>
              <a:gd name="connsiteX3939" fmla="*/ 1351020 w 6634280"/>
              <a:gd name="connsiteY3939" fmla="*/ 409151 h 1738203"/>
              <a:gd name="connsiteX3940" fmla="*/ 1348275 w 6634280"/>
              <a:gd name="connsiteY3940" fmla="*/ 406405 h 1738203"/>
              <a:gd name="connsiteX3941" fmla="*/ 6153734 w 6634280"/>
              <a:gd name="connsiteY3941" fmla="*/ 403658 h 1738203"/>
              <a:gd name="connsiteX3942" fmla="*/ 6153734 w 6634280"/>
              <a:gd name="connsiteY3942" fmla="*/ 403964 h 1738203"/>
              <a:gd name="connsiteX3943" fmla="*/ 6152361 w 6634280"/>
              <a:gd name="connsiteY3943" fmla="*/ 404116 h 1738203"/>
              <a:gd name="connsiteX3944" fmla="*/ 472308 w 6634280"/>
              <a:gd name="connsiteY3944" fmla="*/ 400913 h 1738203"/>
              <a:gd name="connsiteX3945" fmla="*/ 464070 w 6634280"/>
              <a:gd name="connsiteY3945" fmla="*/ 409151 h 1738203"/>
              <a:gd name="connsiteX3946" fmla="*/ 455832 w 6634280"/>
              <a:gd name="connsiteY3946" fmla="*/ 414642 h 1738203"/>
              <a:gd name="connsiteX3947" fmla="*/ 447594 w 6634280"/>
              <a:gd name="connsiteY3947" fmla="*/ 417388 h 1738203"/>
              <a:gd name="connsiteX3948" fmla="*/ 436610 w 6634280"/>
              <a:gd name="connsiteY3948" fmla="*/ 420134 h 1738203"/>
              <a:gd name="connsiteX3949" fmla="*/ 428372 w 6634280"/>
              <a:gd name="connsiteY3949" fmla="*/ 422880 h 1738203"/>
              <a:gd name="connsiteX3950" fmla="*/ 420134 w 6634280"/>
              <a:gd name="connsiteY3950" fmla="*/ 428372 h 1738203"/>
              <a:gd name="connsiteX3951" fmla="*/ 409150 w 6634280"/>
              <a:gd name="connsiteY3951" fmla="*/ 431118 h 1738203"/>
              <a:gd name="connsiteX3952" fmla="*/ 395421 w 6634280"/>
              <a:gd name="connsiteY3952" fmla="*/ 431118 h 1738203"/>
              <a:gd name="connsiteX3953" fmla="*/ 384437 w 6634280"/>
              <a:gd name="connsiteY3953" fmla="*/ 431118 h 1738203"/>
              <a:gd name="connsiteX3954" fmla="*/ 362469 w 6634280"/>
              <a:gd name="connsiteY3954" fmla="*/ 425626 h 1738203"/>
              <a:gd name="connsiteX3955" fmla="*/ 343247 w 6634280"/>
              <a:gd name="connsiteY3955" fmla="*/ 422880 h 1738203"/>
              <a:gd name="connsiteX3956" fmla="*/ 332263 w 6634280"/>
              <a:gd name="connsiteY3956" fmla="*/ 425626 h 1738203"/>
              <a:gd name="connsiteX3957" fmla="*/ 321279 w 6634280"/>
              <a:gd name="connsiteY3957" fmla="*/ 431118 h 1738203"/>
              <a:gd name="connsiteX3958" fmla="*/ 315787 w 6634280"/>
              <a:gd name="connsiteY3958" fmla="*/ 431118 h 1738203"/>
              <a:gd name="connsiteX3959" fmla="*/ 326771 w 6634280"/>
              <a:gd name="connsiteY3959" fmla="*/ 436610 h 1738203"/>
              <a:gd name="connsiteX3960" fmla="*/ 340501 w 6634280"/>
              <a:gd name="connsiteY3960" fmla="*/ 442102 h 1738203"/>
              <a:gd name="connsiteX3961" fmla="*/ 356977 w 6634280"/>
              <a:gd name="connsiteY3961" fmla="*/ 442102 h 1738203"/>
              <a:gd name="connsiteX3962" fmla="*/ 376199 w 6634280"/>
              <a:gd name="connsiteY3962" fmla="*/ 442102 h 1738203"/>
              <a:gd name="connsiteX3963" fmla="*/ 417389 w 6634280"/>
              <a:gd name="connsiteY3963" fmla="*/ 436610 h 1738203"/>
              <a:gd name="connsiteX3964" fmla="*/ 461324 w 6634280"/>
              <a:gd name="connsiteY3964" fmla="*/ 431118 h 1738203"/>
              <a:gd name="connsiteX3965" fmla="*/ 497022 w 6634280"/>
              <a:gd name="connsiteY3965" fmla="*/ 428372 h 1738203"/>
              <a:gd name="connsiteX3966" fmla="*/ 513498 w 6634280"/>
              <a:gd name="connsiteY3966" fmla="*/ 431118 h 1738203"/>
              <a:gd name="connsiteX3967" fmla="*/ 527228 w 6634280"/>
              <a:gd name="connsiteY3967" fmla="*/ 433864 h 1738203"/>
              <a:gd name="connsiteX3968" fmla="*/ 535466 w 6634280"/>
              <a:gd name="connsiteY3968" fmla="*/ 442102 h 1738203"/>
              <a:gd name="connsiteX3969" fmla="*/ 538212 w 6634280"/>
              <a:gd name="connsiteY3969" fmla="*/ 453086 h 1738203"/>
              <a:gd name="connsiteX3970" fmla="*/ 535466 w 6634280"/>
              <a:gd name="connsiteY3970" fmla="*/ 466816 h 1738203"/>
              <a:gd name="connsiteX3971" fmla="*/ 529974 w 6634280"/>
              <a:gd name="connsiteY3971" fmla="*/ 488784 h 1738203"/>
              <a:gd name="connsiteX3972" fmla="*/ 546450 w 6634280"/>
              <a:gd name="connsiteY3972" fmla="*/ 491530 h 1738203"/>
              <a:gd name="connsiteX3973" fmla="*/ 568417 w 6634280"/>
              <a:gd name="connsiteY3973" fmla="*/ 494276 h 1738203"/>
              <a:gd name="connsiteX3974" fmla="*/ 568417 w 6634280"/>
              <a:gd name="connsiteY3974" fmla="*/ 488784 h 1738203"/>
              <a:gd name="connsiteX3975" fmla="*/ 565671 w 6634280"/>
              <a:gd name="connsiteY3975" fmla="*/ 486038 h 1738203"/>
              <a:gd name="connsiteX3976" fmla="*/ 560179 w 6634280"/>
              <a:gd name="connsiteY3976" fmla="*/ 480546 h 1738203"/>
              <a:gd name="connsiteX3977" fmla="*/ 554687 w 6634280"/>
              <a:gd name="connsiteY3977" fmla="*/ 472308 h 1738203"/>
              <a:gd name="connsiteX3978" fmla="*/ 551942 w 6634280"/>
              <a:gd name="connsiteY3978" fmla="*/ 466816 h 1738203"/>
              <a:gd name="connsiteX3979" fmla="*/ 554687 w 6634280"/>
              <a:gd name="connsiteY3979" fmla="*/ 461324 h 1738203"/>
              <a:gd name="connsiteX3980" fmla="*/ 560179 w 6634280"/>
              <a:gd name="connsiteY3980" fmla="*/ 461324 h 1738203"/>
              <a:gd name="connsiteX3981" fmla="*/ 565671 w 6634280"/>
              <a:gd name="connsiteY3981" fmla="*/ 461324 h 1738203"/>
              <a:gd name="connsiteX3982" fmla="*/ 573909 w 6634280"/>
              <a:gd name="connsiteY3982" fmla="*/ 458578 h 1738203"/>
              <a:gd name="connsiteX3983" fmla="*/ 579401 w 6634280"/>
              <a:gd name="connsiteY3983" fmla="*/ 455832 h 1738203"/>
              <a:gd name="connsiteX3984" fmla="*/ 568417 w 6634280"/>
              <a:gd name="connsiteY3984" fmla="*/ 450340 h 1738203"/>
              <a:gd name="connsiteX3985" fmla="*/ 562925 w 6634280"/>
              <a:gd name="connsiteY3985" fmla="*/ 444848 h 1738203"/>
              <a:gd name="connsiteX3986" fmla="*/ 560179 w 6634280"/>
              <a:gd name="connsiteY3986" fmla="*/ 433864 h 1738203"/>
              <a:gd name="connsiteX3987" fmla="*/ 557433 w 6634280"/>
              <a:gd name="connsiteY3987" fmla="*/ 422880 h 1738203"/>
              <a:gd name="connsiteX3988" fmla="*/ 557433 w 6634280"/>
              <a:gd name="connsiteY3988" fmla="*/ 414642 h 1738203"/>
              <a:gd name="connsiteX3989" fmla="*/ 551942 w 6634280"/>
              <a:gd name="connsiteY3989" fmla="*/ 406405 h 1738203"/>
              <a:gd name="connsiteX3990" fmla="*/ 543703 w 6634280"/>
              <a:gd name="connsiteY3990" fmla="*/ 400913 h 1738203"/>
              <a:gd name="connsiteX3991" fmla="*/ 529974 w 6634280"/>
              <a:gd name="connsiteY3991" fmla="*/ 400913 h 1738203"/>
              <a:gd name="connsiteX3992" fmla="*/ 529974 w 6634280"/>
              <a:gd name="connsiteY3992" fmla="*/ 403659 h 1738203"/>
              <a:gd name="connsiteX3993" fmla="*/ 532720 w 6634280"/>
              <a:gd name="connsiteY3993" fmla="*/ 406405 h 1738203"/>
              <a:gd name="connsiteX3994" fmla="*/ 540957 w 6634280"/>
              <a:gd name="connsiteY3994" fmla="*/ 409151 h 1738203"/>
              <a:gd name="connsiteX3995" fmla="*/ 546450 w 6634280"/>
              <a:gd name="connsiteY3995" fmla="*/ 411896 h 1738203"/>
              <a:gd name="connsiteX3996" fmla="*/ 551942 w 6634280"/>
              <a:gd name="connsiteY3996" fmla="*/ 411896 h 1738203"/>
              <a:gd name="connsiteX3997" fmla="*/ 551942 w 6634280"/>
              <a:gd name="connsiteY3997" fmla="*/ 417388 h 1738203"/>
              <a:gd name="connsiteX3998" fmla="*/ 540957 w 6634280"/>
              <a:gd name="connsiteY3998" fmla="*/ 417388 h 1738203"/>
              <a:gd name="connsiteX3999" fmla="*/ 529974 w 6634280"/>
              <a:gd name="connsiteY3999" fmla="*/ 417388 h 1738203"/>
              <a:gd name="connsiteX4000" fmla="*/ 510751 w 6634280"/>
              <a:gd name="connsiteY4000" fmla="*/ 411896 h 1738203"/>
              <a:gd name="connsiteX4001" fmla="*/ 491530 w 6634280"/>
              <a:gd name="connsiteY4001" fmla="*/ 406405 h 1738203"/>
              <a:gd name="connsiteX4002" fmla="*/ 483292 w 6634280"/>
              <a:gd name="connsiteY4002" fmla="*/ 403659 h 1738203"/>
              <a:gd name="connsiteX4003" fmla="*/ 1551477 w 6634280"/>
              <a:gd name="connsiteY4003" fmla="*/ 398167 h 1738203"/>
              <a:gd name="connsiteX4004" fmla="*/ 1551477 w 6634280"/>
              <a:gd name="connsiteY4004" fmla="*/ 400913 h 1738203"/>
              <a:gd name="connsiteX4005" fmla="*/ 1548731 w 6634280"/>
              <a:gd name="connsiteY4005" fmla="*/ 400913 h 1738203"/>
              <a:gd name="connsiteX4006" fmla="*/ 1545985 w 6634280"/>
              <a:gd name="connsiteY4006" fmla="*/ 406405 h 1738203"/>
              <a:gd name="connsiteX4007" fmla="*/ 1543239 w 6634280"/>
              <a:gd name="connsiteY4007" fmla="*/ 409151 h 1738203"/>
              <a:gd name="connsiteX4008" fmla="*/ 1532255 w 6634280"/>
              <a:gd name="connsiteY4008" fmla="*/ 409151 h 1738203"/>
              <a:gd name="connsiteX4009" fmla="*/ 1532255 w 6634280"/>
              <a:gd name="connsiteY4009" fmla="*/ 414642 h 1738203"/>
              <a:gd name="connsiteX4010" fmla="*/ 1532255 w 6634280"/>
              <a:gd name="connsiteY4010" fmla="*/ 420134 h 1738203"/>
              <a:gd name="connsiteX4011" fmla="*/ 1535002 w 6634280"/>
              <a:gd name="connsiteY4011" fmla="*/ 422880 h 1738203"/>
              <a:gd name="connsiteX4012" fmla="*/ 1537748 w 6634280"/>
              <a:gd name="connsiteY4012" fmla="*/ 420134 h 1738203"/>
              <a:gd name="connsiteX4013" fmla="*/ 1540493 w 6634280"/>
              <a:gd name="connsiteY4013" fmla="*/ 425626 h 1738203"/>
              <a:gd name="connsiteX4014" fmla="*/ 1540493 w 6634280"/>
              <a:gd name="connsiteY4014" fmla="*/ 431118 h 1738203"/>
              <a:gd name="connsiteX4015" fmla="*/ 1545985 w 6634280"/>
              <a:gd name="connsiteY4015" fmla="*/ 431118 h 1738203"/>
              <a:gd name="connsiteX4016" fmla="*/ 1545985 w 6634280"/>
              <a:gd name="connsiteY4016" fmla="*/ 433864 h 1738203"/>
              <a:gd name="connsiteX4017" fmla="*/ 1545985 w 6634280"/>
              <a:gd name="connsiteY4017" fmla="*/ 439356 h 1738203"/>
              <a:gd name="connsiteX4018" fmla="*/ 1545985 w 6634280"/>
              <a:gd name="connsiteY4018" fmla="*/ 447594 h 1738203"/>
              <a:gd name="connsiteX4019" fmla="*/ 1545985 w 6634280"/>
              <a:gd name="connsiteY4019" fmla="*/ 450340 h 1738203"/>
              <a:gd name="connsiteX4020" fmla="*/ 1548731 w 6634280"/>
              <a:gd name="connsiteY4020" fmla="*/ 453086 h 1738203"/>
              <a:gd name="connsiteX4021" fmla="*/ 1543239 w 6634280"/>
              <a:gd name="connsiteY4021" fmla="*/ 453086 h 1738203"/>
              <a:gd name="connsiteX4022" fmla="*/ 1545985 w 6634280"/>
              <a:gd name="connsiteY4022" fmla="*/ 455832 h 1738203"/>
              <a:gd name="connsiteX4023" fmla="*/ 1551477 w 6634280"/>
              <a:gd name="connsiteY4023" fmla="*/ 455832 h 1738203"/>
              <a:gd name="connsiteX4024" fmla="*/ 1556969 w 6634280"/>
              <a:gd name="connsiteY4024" fmla="*/ 453086 h 1738203"/>
              <a:gd name="connsiteX4025" fmla="*/ 1562461 w 6634280"/>
              <a:gd name="connsiteY4025" fmla="*/ 453086 h 1738203"/>
              <a:gd name="connsiteX4026" fmla="*/ 1567952 w 6634280"/>
              <a:gd name="connsiteY4026" fmla="*/ 453086 h 1738203"/>
              <a:gd name="connsiteX4027" fmla="*/ 1565206 w 6634280"/>
              <a:gd name="connsiteY4027" fmla="*/ 447594 h 1738203"/>
              <a:gd name="connsiteX4028" fmla="*/ 1565206 w 6634280"/>
              <a:gd name="connsiteY4028" fmla="*/ 439356 h 1738203"/>
              <a:gd name="connsiteX4029" fmla="*/ 1554223 w 6634280"/>
              <a:gd name="connsiteY4029" fmla="*/ 436610 h 1738203"/>
              <a:gd name="connsiteX4030" fmla="*/ 1548731 w 6634280"/>
              <a:gd name="connsiteY4030" fmla="*/ 431118 h 1738203"/>
              <a:gd name="connsiteX4031" fmla="*/ 1554223 w 6634280"/>
              <a:gd name="connsiteY4031" fmla="*/ 431118 h 1738203"/>
              <a:gd name="connsiteX4032" fmla="*/ 1551477 w 6634280"/>
              <a:gd name="connsiteY4032" fmla="*/ 425626 h 1738203"/>
              <a:gd name="connsiteX4033" fmla="*/ 1551477 w 6634280"/>
              <a:gd name="connsiteY4033" fmla="*/ 422880 h 1738203"/>
              <a:gd name="connsiteX4034" fmla="*/ 1556969 w 6634280"/>
              <a:gd name="connsiteY4034" fmla="*/ 411896 h 1738203"/>
              <a:gd name="connsiteX4035" fmla="*/ 1554223 w 6634280"/>
              <a:gd name="connsiteY4035" fmla="*/ 409151 h 1738203"/>
              <a:gd name="connsiteX4036" fmla="*/ 1551477 w 6634280"/>
              <a:gd name="connsiteY4036" fmla="*/ 406405 h 1738203"/>
              <a:gd name="connsiteX4037" fmla="*/ 1554223 w 6634280"/>
              <a:gd name="connsiteY4037" fmla="*/ 403659 h 1738203"/>
              <a:gd name="connsiteX4038" fmla="*/ 1554223 w 6634280"/>
              <a:gd name="connsiteY4038" fmla="*/ 400913 h 1738203"/>
              <a:gd name="connsiteX4039" fmla="*/ 1554223 w 6634280"/>
              <a:gd name="connsiteY4039" fmla="*/ 398167 h 1738203"/>
              <a:gd name="connsiteX4040" fmla="*/ 1524017 w 6634280"/>
              <a:gd name="connsiteY4040" fmla="*/ 398167 h 1738203"/>
              <a:gd name="connsiteX4041" fmla="*/ 1515779 w 6634280"/>
              <a:gd name="connsiteY4041" fmla="*/ 400913 h 1738203"/>
              <a:gd name="connsiteX4042" fmla="*/ 1510287 w 6634280"/>
              <a:gd name="connsiteY4042" fmla="*/ 406405 h 1738203"/>
              <a:gd name="connsiteX4043" fmla="*/ 1515779 w 6634280"/>
              <a:gd name="connsiteY4043" fmla="*/ 409151 h 1738203"/>
              <a:gd name="connsiteX4044" fmla="*/ 1524017 w 6634280"/>
              <a:gd name="connsiteY4044" fmla="*/ 409151 h 1738203"/>
              <a:gd name="connsiteX4045" fmla="*/ 1425162 w 6634280"/>
              <a:gd name="connsiteY4045" fmla="*/ 398167 h 1738203"/>
              <a:gd name="connsiteX4046" fmla="*/ 1422416 w 6634280"/>
              <a:gd name="connsiteY4046" fmla="*/ 400913 h 1738203"/>
              <a:gd name="connsiteX4047" fmla="*/ 1430655 w 6634280"/>
              <a:gd name="connsiteY4047" fmla="*/ 406405 h 1738203"/>
              <a:gd name="connsiteX4048" fmla="*/ 1436146 w 6634280"/>
              <a:gd name="connsiteY4048" fmla="*/ 403659 h 1738203"/>
              <a:gd name="connsiteX4049" fmla="*/ 1441637 w 6634280"/>
              <a:gd name="connsiteY4049" fmla="*/ 400913 h 1738203"/>
              <a:gd name="connsiteX4050" fmla="*/ 1436146 w 6634280"/>
              <a:gd name="connsiteY4050" fmla="*/ 398167 h 1738203"/>
              <a:gd name="connsiteX4051" fmla="*/ 1430655 w 6634280"/>
              <a:gd name="connsiteY4051" fmla="*/ 398167 h 1738203"/>
              <a:gd name="connsiteX4052" fmla="*/ 1040725 w 6634280"/>
              <a:gd name="connsiteY4052" fmla="*/ 398167 h 1738203"/>
              <a:gd name="connsiteX4053" fmla="*/ 1040725 w 6634280"/>
              <a:gd name="connsiteY4053" fmla="*/ 400913 h 1738203"/>
              <a:gd name="connsiteX4054" fmla="*/ 1046217 w 6634280"/>
              <a:gd name="connsiteY4054" fmla="*/ 403659 h 1738203"/>
              <a:gd name="connsiteX4055" fmla="*/ 1054456 w 6634280"/>
              <a:gd name="connsiteY4055" fmla="*/ 403659 h 1738203"/>
              <a:gd name="connsiteX4056" fmla="*/ 1054456 w 6634280"/>
              <a:gd name="connsiteY4056" fmla="*/ 400913 h 1738203"/>
              <a:gd name="connsiteX4057" fmla="*/ 1051710 w 6634280"/>
              <a:gd name="connsiteY4057" fmla="*/ 398167 h 1738203"/>
              <a:gd name="connsiteX4058" fmla="*/ 1046217 w 6634280"/>
              <a:gd name="connsiteY4058" fmla="*/ 398167 h 1738203"/>
              <a:gd name="connsiteX4059" fmla="*/ 1378481 w 6634280"/>
              <a:gd name="connsiteY4059" fmla="*/ 395421 h 1738203"/>
              <a:gd name="connsiteX4060" fmla="*/ 1375736 w 6634280"/>
              <a:gd name="connsiteY4060" fmla="*/ 398167 h 1738203"/>
              <a:gd name="connsiteX4061" fmla="*/ 1375736 w 6634280"/>
              <a:gd name="connsiteY4061" fmla="*/ 400913 h 1738203"/>
              <a:gd name="connsiteX4062" fmla="*/ 1378481 w 6634280"/>
              <a:gd name="connsiteY4062" fmla="*/ 403659 h 1738203"/>
              <a:gd name="connsiteX4063" fmla="*/ 1381227 w 6634280"/>
              <a:gd name="connsiteY4063" fmla="*/ 403659 h 1738203"/>
              <a:gd name="connsiteX4064" fmla="*/ 1381227 w 6634280"/>
              <a:gd name="connsiteY4064" fmla="*/ 400913 h 1738203"/>
              <a:gd name="connsiteX4065" fmla="*/ 1383972 w 6634280"/>
              <a:gd name="connsiteY4065" fmla="*/ 400913 h 1738203"/>
              <a:gd name="connsiteX4066" fmla="*/ 1383972 w 6634280"/>
              <a:gd name="connsiteY4066" fmla="*/ 398167 h 1738203"/>
              <a:gd name="connsiteX4067" fmla="*/ 1381227 w 6634280"/>
              <a:gd name="connsiteY4067" fmla="*/ 398167 h 1738203"/>
              <a:gd name="connsiteX4068" fmla="*/ 1381227 w 6634280"/>
              <a:gd name="connsiteY4068" fmla="*/ 395421 h 1738203"/>
              <a:gd name="connsiteX4069" fmla="*/ 6219638 w 6634280"/>
              <a:gd name="connsiteY4069" fmla="*/ 395420 h 1738203"/>
              <a:gd name="connsiteX4070" fmla="*/ 6236113 w 6634280"/>
              <a:gd name="connsiteY4070" fmla="*/ 395420 h 1738203"/>
              <a:gd name="connsiteX4071" fmla="*/ 6238859 w 6634280"/>
              <a:gd name="connsiteY4071" fmla="*/ 395420 h 1738203"/>
              <a:gd name="connsiteX4072" fmla="*/ 6238859 w 6634280"/>
              <a:gd name="connsiteY4072" fmla="*/ 398166 h 1738203"/>
              <a:gd name="connsiteX4073" fmla="*/ 6227875 w 6634280"/>
              <a:gd name="connsiteY4073" fmla="*/ 398166 h 1738203"/>
              <a:gd name="connsiteX4074" fmla="*/ 6227875 w 6634280"/>
              <a:gd name="connsiteY4074" fmla="*/ 400912 h 1738203"/>
              <a:gd name="connsiteX4075" fmla="*/ 6230621 w 6634280"/>
              <a:gd name="connsiteY4075" fmla="*/ 403658 h 1738203"/>
              <a:gd name="connsiteX4076" fmla="*/ 6233367 w 6634280"/>
              <a:gd name="connsiteY4076" fmla="*/ 403658 h 1738203"/>
              <a:gd name="connsiteX4077" fmla="*/ 6233367 w 6634280"/>
              <a:gd name="connsiteY4077" fmla="*/ 406404 h 1738203"/>
              <a:gd name="connsiteX4078" fmla="*/ 6225129 w 6634280"/>
              <a:gd name="connsiteY4078" fmla="*/ 409150 h 1738203"/>
              <a:gd name="connsiteX4079" fmla="*/ 6219638 w 6634280"/>
              <a:gd name="connsiteY4079" fmla="*/ 406404 h 1738203"/>
              <a:gd name="connsiteX4080" fmla="*/ 6219638 w 6634280"/>
              <a:gd name="connsiteY4080" fmla="*/ 403658 h 1738203"/>
              <a:gd name="connsiteX4081" fmla="*/ 6222384 w 6634280"/>
              <a:gd name="connsiteY4081" fmla="*/ 403658 h 1738203"/>
              <a:gd name="connsiteX4082" fmla="*/ 6225129 w 6634280"/>
              <a:gd name="connsiteY4082" fmla="*/ 400912 h 1738203"/>
              <a:gd name="connsiteX4083" fmla="*/ 6222384 w 6634280"/>
              <a:gd name="connsiteY4083" fmla="*/ 398166 h 1738203"/>
              <a:gd name="connsiteX4084" fmla="*/ 1559715 w 6634280"/>
              <a:gd name="connsiteY4084" fmla="*/ 389929 h 1738203"/>
              <a:gd name="connsiteX4085" fmla="*/ 1559715 w 6634280"/>
              <a:gd name="connsiteY4085" fmla="*/ 392675 h 1738203"/>
              <a:gd name="connsiteX4086" fmla="*/ 1559715 w 6634280"/>
              <a:gd name="connsiteY4086" fmla="*/ 395421 h 1738203"/>
              <a:gd name="connsiteX4087" fmla="*/ 1565206 w 6634280"/>
              <a:gd name="connsiteY4087" fmla="*/ 400913 h 1738203"/>
              <a:gd name="connsiteX4088" fmla="*/ 1567952 w 6634280"/>
              <a:gd name="connsiteY4088" fmla="*/ 400913 h 1738203"/>
              <a:gd name="connsiteX4089" fmla="*/ 1567952 w 6634280"/>
              <a:gd name="connsiteY4089" fmla="*/ 398167 h 1738203"/>
              <a:gd name="connsiteX4090" fmla="*/ 1570699 w 6634280"/>
              <a:gd name="connsiteY4090" fmla="*/ 398167 h 1738203"/>
              <a:gd name="connsiteX4091" fmla="*/ 1570699 w 6634280"/>
              <a:gd name="connsiteY4091" fmla="*/ 392675 h 1738203"/>
              <a:gd name="connsiteX4092" fmla="*/ 1567952 w 6634280"/>
              <a:gd name="connsiteY4092" fmla="*/ 389929 h 1738203"/>
              <a:gd name="connsiteX4093" fmla="*/ 1537748 w 6634280"/>
              <a:gd name="connsiteY4093" fmla="*/ 387183 h 1738203"/>
              <a:gd name="connsiteX4094" fmla="*/ 1537748 w 6634280"/>
              <a:gd name="connsiteY4094" fmla="*/ 395421 h 1738203"/>
              <a:gd name="connsiteX4095" fmla="*/ 1540493 w 6634280"/>
              <a:gd name="connsiteY4095" fmla="*/ 398167 h 1738203"/>
              <a:gd name="connsiteX4096" fmla="*/ 1543239 w 6634280"/>
              <a:gd name="connsiteY4096" fmla="*/ 398167 h 1738203"/>
              <a:gd name="connsiteX4097" fmla="*/ 1545985 w 6634280"/>
              <a:gd name="connsiteY4097" fmla="*/ 395421 h 1738203"/>
              <a:gd name="connsiteX4098" fmla="*/ 1548731 w 6634280"/>
              <a:gd name="connsiteY4098" fmla="*/ 389929 h 1738203"/>
              <a:gd name="connsiteX4099" fmla="*/ 1543239 w 6634280"/>
              <a:gd name="connsiteY4099" fmla="*/ 387183 h 1738203"/>
              <a:gd name="connsiteX4100" fmla="*/ 1540493 w 6634280"/>
              <a:gd name="connsiteY4100" fmla="*/ 387183 h 1738203"/>
              <a:gd name="connsiteX4101" fmla="*/ 1441637 w 6634280"/>
              <a:gd name="connsiteY4101" fmla="*/ 387183 h 1738203"/>
              <a:gd name="connsiteX4102" fmla="*/ 1441637 w 6634280"/>
              <a:gd name="connsiteY4102" fmla="*/ 392675 h 1738203"/>
              <a:gd name="connsiteX4103" fmla="*/ 1447130 w 6634280"/>
              <a:gd name="connsiteY4103" fmla="*/ 392675 h 1738203"/>
              <a:gd name="connsiteX4104" fmla="*/ 1447130 w 6634280"/>
              <a:gd name="connsiteY4104" fmla="*/ 387183 h 1738203"/>
              <a:gd name="connsiteX4105" fmla="*/ 1367496 w 6634280"/>
              <a:gd name="connsiteY4105" fmla="*/ 387183 h 1738203"/>
              <a:gd name="connsiteX4106" fmla="*/ 1362005 w 6634280"/>
              <a:gd name="connsiteY4106" fmla="*/ 389929 h 1738203"/>
              <a:gd name="connsiteX4107" fmla="*/ 1362005 w 6634280"/>
              <a:gd name="connsiteY4107" fmla="*/ 398167 h 1738203"/>
              <a:gd name="connsiteX4108" fmla="*/ 1364751 w 6634280"/>
              <a:gd name="connsiteY4108" fmla="*/ 400913 h 1738203"/>
              <a:gd name="connsiteX4109" fmla="*/ 1370242 w 6634280"/>
              <a:gd name="connsiteY4109" fmla="*/ 400913 h 1738203"/>
              <a:gd name="connsiteX4110" fmla="*/ 1372988 w 6634280"/>
              <a:gd name="connsiteY4110" fmla="*/ 395421 h 1738203"/>
              <a:gd name="connsiteX4111" fmla="*/ 1372988 w 6634280"/>
              <a:gd name="connsiteY4111" fmla="*/ 387183 h 1738203"/>
              <a:gd name="connsiteX4112" fmla="*/ 1370242 w 6634280"/>
              <a:gd name="connsiteY4112" fmla="*/ 387183 h 1738203"/>
              <a:gd name="connsiteX4113" fmla="*/ 1507541 w 6634280"/>
              <a:gd name="connsiteY4113" fmla="*/ 384437 h 1738203"/>
              <a:gd name="connsiteX4114" fmla="*/ 1510287 w 6634280"/>
              <a:gd name="connsiteY4114" fmla="*/ 389929 h 1738203"/>
              <a:gd name="connsiteX4115" fmla="*/ 1513033 w 6634280"/>
              <a:gd name="connsiteY4115" fmla="*/ 392675 h 1738203"/>
              <a:gd name="connsiteX4116" fmla="*/ 1515779 w 6634280"/>
              <a:gd name="connsiteY4116" fmla="*/ 392675 h 1738203"/>
              <a:gd name="connsiteX4117" fmla="*/ 1513033 w 6634280"/>
              <a:gd name="connsiteY4117" fmla="*/ 387183 h 1738203"/>
              <a:gd name="connsiteX4118" fmla="*/ 1150565 w 6634280"/>
              <a:gd name="connsiteY4118" fmla="*/ 384437 h 1738203"/>
              <a:gd name="connsiteX4119" fmla="*/ 1147820 w 6634280"/>
              <a:gd name="connsiteY4119" fmla="*/ 387183 h 1738203"/>
              <a:gd name="connsiteX4120" fmla="*/ 1147820 w 6634280"/>
              <a:gd name="connsiteY4120" fmla="*/ 389929 h 1738203"/>
              <a:gd name="connsiteX4121" fmla="*/ 1150565 w 6634280"/>
              <a:gd name="connsiteY4121" fmla="*/ 392675 h 1738203"/>
              <a:gd name="connsiteX4122" fmla="*/ 1153311 w 6634280"/>
              <a:gd name="connsiteY4122" fmla="*/ 395421 h 1738203"/>
              <a:gd name="connsiteX4123" fmla="*/ 1156056 w 6634280"/>
              <a:gd name="connsiteY4123" fmla="*/ 392675 h 1738203"/>
              <a:gd name="connsiteX4124" fmla="*/ 1156056 w 6634280"/>
              <a:gd name="connsiteY4124" fmla="*/ 389929 h 1738203"/>
              <a:gd name="connsiteX4125" fmla="*/ 1156056 w 6634280"/>
              <a:gd name="connsiteY4125" fmla="*/ 384437 h 1738203"/>
              <a:gd name="connsiteX4126" fmla="*/ 1576191 w 6634280"/>
              <a:gd name="connsiteY4126" fmla="*/ 378948 h 1738203"/>
              <a:gd name="connsiteX4127" fmla="*/ 1576191 w 6634280"/>
              <a:gd name="connsiteY4127" fmla="*/ 414642 h 1738203"/>
              <a:gd name="connsiteX4128" fmla="*/ 1576191 w 6634280"/>
              <a:gd name="connsiteY4128" fmla="*/ 420135 h 1738203"/>
              <a:gd name="connsiteX4129" fmla="*/ 1578936 w 6634280"/>
              <a:gd name="connsiteY4129" fmla="*/ 420135 h 1738203"/>
              <a:gd name="connsiteX4130" fmla="*/ 1578936 w 6634280"/>
              <a:gd name="connsiteY4130" fmla="*/ 414643 h 1738203"/>
              <a:gd name="connsiteX4131" fmla="*/ 1578936 w 6634280"/>
              <a:gd name="connsiteY4131" fmla="*/ 400913 h 1738203"/>
              <a:gd name="connsiteX4132" fmla="*/ 1425162 w 6634280"/>
              <a:gd name="connsiteY4132" fmla="*/ 378945 h 1738203"/>
              <a:gd name="connsiteX4133" fmla="*/ 1425162 w 6634280"/>
              <a:gd name="connsiteY4133" fmla="*/ 384437 h 1738203"/>
              <a:gd name="connsiteX4134" fmla="*/ 1425162 w 6634280"/>
              <a:gd name="connsiteY4134" fmla="*/ 392675 h 1738203"/>
              <a:gd name="connsiteX4135" fmla="*/ 1430655 w 6634280"/>
              <a:gd name="connsiteY4135" fmla="*/ 389929 h 1738203"/>
              <a:gd name="connsiteX4136" fmla="*/ 1436146 w 6634280"/>
              <a:gd name="connsiteY4136" fmla="*/ 387183 h 1738203"/>
              <a:gd name="connsiteX4137" fmla="*/ 1441637 w 6634280"/>
              <a:gd name="connsiteY4137" fmla="*/ 384437 h 1738203"/>
              <a:gd name="connsiteX4138" fmla="*/ 1441637 w 6634280"/>
              <a:gd name="connsiteY4138" fmla="*/ 378945 h 1738203"/>
              <a:gd name="connsiteX4139" fmla="*/ 1414179 w 6634280"/>
              <a:gd name="connsiteY4139" fmla="*/ 378945 h 1738203"/>
              <a:gd name="connsiteX4140" fmla="*/ 1414179 w 6634280"/>
              <a:gd name="connsiteY4140" fmla="*/ 381691 h 1738203"/>
              <a:gd name="connsiteX4141" fmla="*/ 1411434 w 6634280"/>
              <a:gd name="connsiteY4141" fmla="*/ 381691 h 1738203"/>
              <a:gd name="connsiteX4142" fmla="*/ 1408686 w 6634280"/>
              <a:gd name="connsiteY4142" fmla="*/ 384437 h 1738203"/>
              <a:gd name="connsiteX4143" fmla="*/ 1411434 w 6634280"/>
              <a:gd name="connsiteY4143" fmla="*/ 384437 h 1738203"/>
              <a:gd name="connsiteX4144" fmla="*/ 1414179 w 6634280"/>
              <a:gd name="connsiteY4144" fmla="*/ 387183 h 1738203"/>
              <a:gd name="connsiteX4145" fmla="*/ 1416924 w 6634280"/>
              <a:gd name="connsiteY4145" fmla="*/ 384437 h 1738203"/>
              <a:gd name="connsiteX4146" fmla="*/ 1416924 w 6634280"/>
              <a:gd name="connsiteY4146" fmla="*/ 378945 h 1738203"/>
              <a:gd name="connsiteX4147" fmla="*/ 1334544 w 6634280"/>
              <a:gd name="connsiteY4147" fmla="*/ 378945 h 1738203"/>
              <a:gd name="connsiteX4148" fmla="*/ 1331799 w 6634280"/>
              <a:gd name="connsiteY4148" fmla="*/ 384437 h 1738203"/>
              <a:gd name="connsiteX4149" fmla="*/ 1337290 w 6634280"/>
              <a:gd name="connsiteY4149" fmla="*/ 384437 h 1738203"/>
              <a:gd name="connsiteX4150" fmla="*/ 1340038 w 6634280"/>
              <a:gd name="connsiteY4150" fmla="*/ 378945 h 1738203"/>
              <a:gd name="connsiteX4151" fmla="*/ 1556969 w 6634280"/>
              <a:gd name="connsiteY4151" fmla="*/ 376199 h 1738203"/>
              <a:gd name="connsiteX4152" fmla="*/ 1554223 w 6634280"/>
              <a:gd name="connsiteY4152" fmla="*/ 378945 h 1738203"/>
              <a:gd name="connsiteX4153" fmla="*/ 1554223 w 6634280"/>
              <a:gd name="connsiteY4153" fmla="*/ 381691 h 1738203"/>
              <a:gd name="connsiteX4154" fmla="*/ 1556969 w 6634280"/>
              <a:gd name="connsiteY4154" fmla="*/ 384437 h 1738203"/>
              <a:gd name="connsiteX4155" fmla="*/ 1562461 w 6634280"/>
              <a:gd name="connsiteY4155" fmla="*/ 384437 h 1738203"/>
              <a:gd name="connsiteX4156" fmla="*/ 1565206 w 6634280"/>
              <a:gd name="connsiteY4156" fmla="*/ 381691 h 1738203"/>
              <a:gd name="connsiteX4157" fmla="*/ 1565206 w 6634280"/>
              <a:gd name="connsiteY4157" fmla="*/ 378945 h 1738203"/>
              <a:gd name="connsiteX4158" fmla="*/ 1562461 w 6634280"/>
              <a:gd name="connsiteY4158" fmla="*/ 376199 h 1738203"/>
              <a:gd name="connsiteX4159" fmla="*/ 1353766 w 6634280"/>
              <a:gd name="connsiteY4159" fmla="*/ 362469 h 1738203"/>
              <a:gd name="connsiteX4160" fmla="*/ 1356512 w 6634280"/>
              <a:gd name="connsiteY4160" fmla="*/ 365215 h 1738203"/>
              <a:gd name="connsiteX4161" fmla="*/ 1356512 w 6634280"/>
              <a:gd name="connsiteY4161" fmla="*/ 370707 h 1738203"/>
              <a:gd name="connsiteX4162" fmla="*/ 1359260 w 6634280"/>
              <a:gd name="connsiteY4162" fmla="*/ 373453 h 1738203"/>
              <a:gd name="connsiteX4163" fmla="*/ 1359260 w 6634280"/>
              <a:gd name="connsiteY4163" fmla="*/ 378945 h 1738203"/>
              <a:gd name="connsiteX4164" fmla="*/ 1367496 w 6634280"/>
              <a:gd name="connsiteY4164" fmla="*/ 378945 h 1738203"/>
              <a:gd name="connsiteX4165" fmla="*/ 1370242 w 6634280"/>
              <a:gd name="connsiteY4165" fmla="*/ 373453 h 1738203"/>
              <a:gd name="connsiteX4166" fmla="*/ 1367496 w 6634280"/>
              <a:gd name="connsiteY4166" fmla="*/ 367961 h 1738203"/>
              <a:gd name="connsiteX4167" fmla="*/ 1364751 w 6634280"/>
              <a:gd name="connsiteY4167" fmla="*/ 365215 h 1738203"/>
              <a:gd name="connsiteX4168" fmla="*/ 1362005 w 6634280"/>
              <a:gd name="connsiteY4168" fmla="*/ 362469 h 1738203"/>
              <a:gd name="connsiteX4169" fmla="*/ 834777 w 6634280"/>
              <a:gd name="connsiteY4169" fmla="*/ 362469 h 1738203"/>
              <a:gd name="connsiteX4170" fmla="*/ 834777 w 6634280"/>
              <a:gd name="connsiteY4170" fmla="*/ 365215 h 1738203"/>
              <a:gd name="connsiteX4171" fmla="*/ 829285 w 6634280"/>
              <a:gd name="connsiteY4171" fmla="*/ 365215 h 1738203"/>
              <a:gd name="connsiteX4172" fmla="*/ 823793 w 6634280"/>
              <a:gd name="connsiteY4172" fmla="*/ 365215 h 1738203"/>
              <a:gd name="connsiteX4173" fmla="*/ 815555 w 6634280"/>
              <a:gd name="connsiteY4173" fmla="*/ 367961 h 1738203"/>
              <a:gd name="connsiteX4174" fmla="*/ 807317 w 6634280"/>
              <a:gd name="connsiteY4174" fmla="*/ 376199 h 1738203"/>
              <a:gd name="connsiteX4175" fmla="*/ 801825 w 6634280"/>
              <a:gd name="connsiteY4175" fmla="*/ 381691 h 1738203"/>
              <a:gd name="connsiteX4176" fmla="*/ 799080 w 6634280"/>
              <a:gd name="connsiteY4176" fmla="*/ 378945 h 1738203"/>
              <a:gd name="connsiteX4177" fmla="*/ 796334 w 6634280"/>
              <a:gd name="connsiteY4177" fmla="*/ 381691 h 1738203"/>
              <a:gd name="connsiteX4178" fmla="*/ 793587 w 6634280"/>
              <a:gd name="connsiteY4178" fmla="*/ 387183 h 1738203"/>
              <a:gd name="connsiteX4179" fmla="*/ 788095 w 6634280"/>
              <a:gd name="connsiteY4179" fmla="*/ 392675 h 1738203"/>
              <a:gd name="connsiteX4180" fmla="*/ 782603 w 6634280"/>
              <a:gd name="connsiteY4180" fmla="*/ 395421 h 1738203"/>
              <a:gd name="connsiteX4181" fmla="*/ 777112 w 6634280"/>
              <a:gd name="connsiteY4181" fmla="*/ 395421 h 1738203"/>
              <a:gd name="connsiteX4182" fmla="*/ 744160 w 6634280"/>
              <a:gd name="connsiteY4182" fmla="*/ 395421 h 1738203"/>
              <a:gd name="connsiteX4183" fmla="*/ 727684 w 6634280"/>
              <a:gd name="connsiteY4183" fmla="*/ 398167 h 1738203"/>
              <a:gd name="connsiteX4184" fmla="*/ 711208 w 6634280"/>
              <a:gd name="connsiteY4184" fmla="*/ 403659 h 1738203"/>
              <a:gd name="connsiteX4185" fmla="*/ 681002 w 6634280"/>
              <a:gd name="connsiteY4185" fmla="*/ 414642 h 1738203"/>
              <a:gd name="connsiteX4186" fmla="*/ 650797 w 6634280"/>
              <a:gd name="connsiteY4186" fmla="*/ 428372 h 1738203"/>
              <a:gd name="connsiteX4187" fmla="*/ 628829 w 6634280"/>
              <a:gd name="connsiteY4187" fmla="*/ 436610 h 1738203"/>
              <a:gd name="connsiteX4188" fmla="*/ 617845 w 6634280"/>
              <a:gd name="connsiteY4188" fmla="*/ 436610 h 1738203"/>
              <a:gd name="connsiteX4189" fmla="*/ 609607 w 6634280"/>
              <a:gd name="connsiteY4189" fmla="*/ 436610 h 1738203"/>
              <a:gd name="connsiteX4190" fmla="*/ 595877 w 6634280"/>
              <a:gd name="connsiteY4190" fmla="*/ 431118 h 1738203"/>
              <a:gd name="connsiteX4191" fmla="*/ 582147 w 6634280"/>
              <a:gd name="connsiteY4191" fmla="*/ 420134 h 1738203"/>
              <a:gd name="connsiteX4192" fmla="*/ 568417 w 6634280"/>
              <a:gd name="connsiteY4192" fmla="*/ 411896 h 1738203"/>
              <a:gd name="connsiteX4193" fmla="*/ 568417 w 6634280"/>
              <a:gd name="connsiteY4193" fmla="*/ 422880 h 1738203"/>
              <a:gd name="connsiteX4194" fmla="*/ 573909 w 6634280"/>
              <a:gd name="connsiteY4194" fmla="*/ 431118 h 1738203"/>
              <a:gd name="connsiteX4195" fmla="*/ 582147 w 6634280"/>
              <a:gd name="connsiteY4195" fmla="*/ 439356 h 1738203"/>
              <a:gd name="connsiteX4196" fmla="*/ 593131 w 6634280"/>
              <a:gd name="connsiteY4196" fmla="*/ 444848 h 1738203"/>
              <a:gd name="connsiteX4197" fmla="*/ 615099 w 6634280"/>
              <a:gd name="connsiteY4197" fmla="*/ 453086 h 1738203"/>
              <a:gd name="connsiteX4198" fmla="*/ 623337 w 6634280"/>
              <a:gd name="connsiteY4198" fmla="*/ 458578 h 1738203"/>
              <a:gd name="connsiteX4199" fmla="*/ 628829 w 6634280"/>
              <a:gd name="connsiteY4199" fmla="*/ 466816 h 1738203"/>
              <a:gd name="connsiteX4200" fmla="*/ 631574 w 6634280"/>
              <a:gd name="connsiteY4200" fmla="*/ 472308 h 1738203"/>
              <a:gd name="connsiteX4201" fmla="*/ 634321 w 6634280"/>
              <a:gd name="connsiteY4201" fmla="*/ 469562 h 1738203"/>
              <a:gd name="connsiteX4202" fmla="*/ 642559 w 6634280"/>
              <a:gd name="connsiteY4202" fmla="*/ 475054 h 1738203"/>
              <a:gd name="connsiteX4203" fmla="*/ 648051 w 6634280"/>
              <a:gd name="connsiteY4203" fmla="*/ 480546 h 1738203"/>
              <a:gd name="connsiteX4204" fmla="*/ 653542 w 6634280"/>
              <a:gd name="connsiteY4204" fmla="*/ 486038 h 1738203"/>
              <a:gd name="connsiteX4205" fmla="*/ 661780 w 6634280"/>
              <a:gd name="connsiteY4205" fmla="*/ 497022 h 1738203"/>
              <a:gd name="connsiteX4206" fmla="*/ 670018 w 6634280"/>
              <a:gd name="connsiteY4206" fmla="*/ 508006 h 1738203"/>
              <a:gd name="connsiteX4207" fmla="*/ 672764 w 6634280"/>
              <a:gd name="connsiteY4207" fmla="*/ 510752 h 1738203"/>
              <a:gd name="connsiteX4208" fmla="*/ 678256 w 6634280"/>
              <a:gd name="connsiteY4208" fmla="*/ 513498 h 1738203"/>
              <a:gd name="connsiteX4209" fmla="*/ 691986 w 6634280"/>
              <a:gd name="connsiteY4209" fmla="*/ 499768 h 1738203"/>
              <a:gd name="connsiteX4210" fmla="*/ 716700 w 6634280"/>
              <a:gd name="connsiteY4210" fmla="*/ 480546 h 1738203"/>
              <a:gd name="connsiteX4211" fmla="*/ 724938 w 6634280"/>
              <a:gd name="connsiteY4211" fmla="*/ 475054 h 1738203"/>
              <a:gd name="connsiteX4212" fmla="*/ 730430 w 6634280"/>
              <a:gd name="connsiteY4212" fmla="*/ 466816 h 1738203"/>
              <a:gd name="connsiteX4213" fmla="*/ 735922 w 6634280"/>
              <a:gd name="connsiteY4213" fmla="*/ 461324 h 1738203"/>
              <a:gd name="connsiteX4214" fmla="*/ 741414 w 6634280"/>
              <a:gd name="connsiteY4214" fmla="*/ 453086 h 1738203"/>
              <a:gd name="connsiteX4215" fmla="*/ 746906 w 6634280"/>
              <a:gd name="connsiteY4215" fmla="*/ 450340 h 1738203"/>
              <a:gd name="connsiteX4216" fmla="*/ 755144 w 6634280"/>
              <a:gd name="connsiteY4216" fmla="*/ 447594 h 1738203"/>
              <a:gd name="connsiteX4217" fmla="*/ 763382 w 6634280"/>
              <a:gd name="connsiteY4217" fmla="*/ 447594 h 1738203"/>
              <a:gd name="connsiteX4218" fmla="*/ 768874 w 6634280"/>
              <a:gd name="connsiteY4218" fmla="*/ 442102 h 1738203"/>
              <a:gd name="connsiteX4219" fmla="*/ 774366 w 6634280"/>
              <a:gd name="connsiteY4219" fmla="*/ 433864 h 1738203"/>
              <a:gd name="connsiteX4220" fmla="*/ 779857 w 6634280"/>
              <a:gd name="connsiteY4220" fmla="*/ 422880 h 1738203"/>
              <a:gd name="connsiteX4221" fmla="*/ 782603 w 6634280"/>
              <a:gd name="connsiteY4221" fmla="*/ 414642 h 1738203"/>
              <a:gd name="connsiteX4222" fmla="*/ 788095 w 6634280"/>
              <a:gd name="connsiteY4222" fmla="*/ 406405 h 1738203"/>
              <a:gd name="connsiteX4223" fmla="*/ 799080 w 6634280"/>
              <a:gd name="connsiteY4223" fmla="*/ 400913 h 1738203"/>
              <a:gd name="connsiteX4224" fmla="*/ 812809 w 6634280"/>
              <a:gd name="connsiteY4224" fmla="*/ 398167 h 1738203"/>
              <a:gd name="connsiteX4225" fmla="*/ 837523 w 6634280"/>
              <a:gd name="connsiteY4225" fmla="*/ 392675 h 1738203"/>
              <a:gd name="connsiteX4226" fmla="*/ 845761 w 6634280"/>
              <a:gd name="connsiteY4226" fmla="*/ 389929 h 1738203"/>
              <a:gd name="connsiteX4227" fmla="*/ 848507 w 6634280"/>
              <a:gd name="connsiteY4227" fmla="*/ 384437 h 1738203"/>
              <a:gd name="connsiteX4228" fmla="*/ 845761 w 6634280"/>
              <a:gd name="connsiteY4228" fmla="*/ 378945 h 1738203"/>
              <a:gd name="connsiteX4229" fmla="*/ 834777 w 6634280"/>
              <a:gd name="connsiteY4229" fmla="*/ 365215 h 1738203"/>
              <a:gd name="connsiteX4230" fmla="*/ 837523 w 6634280"/>
              <a:gd name="connsiteY4230" fmla="*/ 365215 h 1738203"/>
              <a:gd name="connsiteX4231" fmla="*/ 837523 w 6634280"/>
              <a:gd name="connsiteY4231" fmla="*/ 362469 h 1738203"/>
              <a:gd name="connsiteX4232" fmla="*/ 1537748 w 6634280"/>
              <a:gd name="connsiteY4232" fmla="*/ 359723 h 1738203"/>
              <a:gd name="connsiteX4233" fmla="*/ 1537748 w 6634280"/>
              <a:gd name="connsiteY4233" fmla="*/ 365215 h 1738203"/>
              <a:gd name="connsiteX4234" fmla="*/ 1540493 w 6634280"/>
              <a:gd name="connsiteY4234" fmla="*/ 365215 h 1738203"/>
              <a:gd name="connsiteX4235" fmla="*/ 1543239 w 6634280"/>
              <a:gd name="connsiteY4235" fmla="*/ 362469 h 1738203"/>
              <a:gd name="connsiteX4236" fmla="*/ 1545985 w 6634280"/>
              <a:gd name="connsiteY4236" fmla="*/ 359723 h 1738203"/>
              <a:gd name="connsiteX4237" fmla="*/ 1458113 w 6634280"/>
              <a:gd name="connsiteY4237" fmla="*/ 356977 h 1738203"/>
              <a:gd name="connsiteX4238" fmla="*/ 1458113 w 6634280"/>
              <a:gd name="connsiteY4238" fmla="*/ 362469 h 1738203"/>
              <a:gd name="connsiteX4239" fmla="*/ 1458113 w 6634280"/>
              <a:gd name="connsiteY4239" fmla="*/ 365215 h 1738203"/>
              <a:gd name="connsiteX4240" fmla="*/ 1452622 w 6634280"/>
              <a:gd name="connsiteY4240" fmla="*/ 367961 h 1738203"/>
              <a:gd name="connsiteX4241" fmla="*/ 1449877 w 6634280"/>
              <a:gd name="connsiteY4241" fmla="*/ 367961 h 1738203"/>
              <a:gd name="connsiteX4242" fmla="*/ 1447130 w 6634280"/>
              <a:gd name="connsiteY4242" fmla="*/ 373453 h 1738203"/>
              <a:gd name="connsiteX4243" fmla="*/ 1447130 w 6634280"/>
              <a:gd name="connsiteY4243" fmla="*/ 378945 h 1738203"/>
              <a:gd name="connsiteX4244" fmla="*/ 1452622 w 6634280"/>
              <a:gd name="connsiteY4244" fmla="*/ 376199 h 1738203"/>
              <a:gd name="connsiteX4245" fmla="*/ 1458113 w 6634280"/>
              <a:gd name="connsiteY4245" fmla="*/ 376199 h 1738203"/>
              <a:gd name="connsiteX4246" fmla="*/ 1469098 w 6634280"/>
              <a:gd name="connsiteY4246" fmla="*/ 378945 h 1738203"/>
              <a:gd name="connsiteX4247" fmla="*/ 1469098 w 6634280"/>
              <a:gd name="connsiteY4247" fmla="*/ 376199 h 1738203"/>
              <a:gd name="connsiteX4248" fmla="*/ 1471844 w 6634280"/>
              <a:gd name="connsiteY4248" fmla="*/ 376199 h 1738203"/>
              <a:gd name="connsiteX4249" fmla="*/ 1474589 w 6634280"/>
              <a:gd name="connsiteY4249" fmla="*/ 376199 h 1738203"/>
              <a:gd name="connsiteX4250" fmla="*/ 1477335 w 6634280"/>
              <a:gd name="connsiteY4250" fmla="*/ 373453 h 1738203"/>
              <a:gd name="connsiteX4251" fmla="*/ 1477335 w 6634280"/>
              <a:gd name="connsiteY4251" fmla="*/ 376199 h 1738203"/>
              <a:gd name="connsiteX4252" fmla="*/ 1480081 w 6634280"/>
              <a:gd name="connsiteY4252" fmla="*/ 376199 h 1738203"/>
              <a:gd name="connsiteX4253" fmla="*/ 1480081 w 6634280"/>
              <a:gd name="connsiteY4253" fmla="*/ 378945 h 1738203"/>
              <a:gd name="connsiteX4254" fmla="*/ 1480081 w 6634280"/>
              <a:gd name="connsiteY4254" fmla="*/ 381691 h 1738203"/>
              <a:gd name="connsiteX4255" fmla="*/ 1474589 w 6634280"/>
              <a:gd name="connsiteY4255" fmla="*/ 381691 h 1738203"/>
              <a:gd name="connsiteX4256" fmla="*/ 1471844 w 6634280"/>
              <a:gd name="connsiteY4256" fmla="*/ 378945 h 1738203"/>
              <a:gd name="connsiteX4257" fmla="*/ 1466353 w 6634280"/>
              <a:gd name="connsiteY4257" fmla="*/ 384437 h 1738203"/>
              <a:gd name="connsiteX4258" fmla="*/ 1460859 w 6634280"/>
              <a:gd name="connsiteY4258" fmla="*/ 387183 h 1738203"/>
              <a:gd name="connsiteX4259" fmla="*/ 1458113 w 6634280"/>
              <a:gd name="connsiteY4259" fmla="*/ 384437 h 1738203"/>
              <a:gd name="connsiteX4260" fmla="*/ 1455368 w 6634280"/>
              <a:gd name="connsiteY4260" fmla="*/ 389929 h 1738203"/>
              <a:gd name="connsiteX4261" fmla="*/ 1455368 w 6634280"/>
              <a:gd name="connsiteY4261" fmla="*/ 398167 h 1738203"/>
              <a:gd name="connsiteX4262" fmla="*/ 1460859 w 6634280"/>
              <a:gd name="connsiteY4262" fmla="*/ 395421 h 1738203"/>
              <a:gd name="connsiteX4263" fmla="*/ 1463606 w 6634280"/>
              <a:gd name="connsiteY4263" fmla="*/ 395421 h 1738203"/>
              <a:gd name="connsiteX4264" fmla="*/ 1466353 w 6634280"/>
              <a:gd name="connsiteY4264" fmla="*/ 398167 h 1738203"/>
              <a:gd name="connsiteX4265" fmla="*/ 1469098 w 6634280"/>
              <a:gd name="connsiteY4265" fmla="*/ 400913 h 1738203"/>
              <a:gd name="connsiteX4266" fmla="*/ 1474589 w 6634280"/>
              <a:gd name="connsiteY4266" fmla="*/ 400913 h 1738203"/>
              <a:gd name="connsiteX4267" fmla="*/ 1480081 w 6634280"/>
              <a:gd name="connsiteY4267" fmla="*/ 398167 h 1738203"/>
              <a:gd name="connsiteX4268" fmla="*/ 1480081 w 6634280"/>
              <a:gd name="connsiteY4268" fmla="*/ 400913 h 1738203"/>
              <a:gd name="connsiteX4269" fmla="*/ 1485574 w 6634280"/>
              <a:gd name="connsiteY4269" fmla="*/ 403659 h 1738203"/>
              <a:gd name="connsiteX4270" fmla="*/ 1488320 w 6634280"/>
              <a:gd name="connsiteY4270" fmla="*/ 403659 h 1738203"/>
              <a:gd name="connsiteX4271" fmla="*/ 1491065 w 6634280"/>
              <a:gd name="connsiteY4271" fmla="*/ 406405 h 1738203"/>
              <a:gd name="connsiteX4272" fmla="*/ 1493811 w 6634280"/>
              <a:gd name="connsiteY4272" fmla="*/ 403659 h 1738203"/>
              <a:gd name="connsiteX4273" fmla="*/ 1499304 w 6634280"/>
              <a:gd name="connsiteY4273" fmla="*/ 403659 h 1738203"/>
              <a:gd name="connsiteX4274" fmla="*/ 1504796 w 6634280"/>
              <a:gd name="connsiteY4274" fmla="*/ 406405 h 1738203"/>
              <a:gd name="connsiteX4275" fmla="*/ 1510287 w 6634280"/>
              <a:gd name="connsiteY4275" fmla="*/ 403659 h 1738203"/>
              <a:gd name="connsiteX4276" fmla="*/ 1510287 w 6634280"/>
              <a:gd name="connsiteY4276" fmla="*/ 398167 h 1738203"/>
              <a:gd name="connsiteX4277" fmla="*/ 1507541 w 6634280"/>
              <a:gd name="connsiteY4277" fmla="*/ 395421 h 1738203"/>
              <a:gd name="connsiteX4278" fmla="*/ 1502050 w 6634280"/>
              <a:gd name="connsiteY4278" fmla="*/ 395421 h 1738203"/>
              <a:gd name="connsiteX4279" fmla="*/ 1496557 w 6634280"/>
              <a:gd name="connsiteY4279" fmla="*/ 398167 h 1738203"/>
              <a:gd name="connsiteX4280" fmla="*/ 1491065 w 6634280"/>
              <a:gd name="connsiteY4280" fmla="*/ 400913 h 1738203"/>
              <a:gd name="connsiteX4281" fmla="*/ 1491065 w 6634280"/>
              <a:gd name="connsiteY4281" fmla="*/ 395421 h 1738203"/>
              <a:gd name="connsiteX4282" fmla="*/ 1491065 w 6634280"/>
              <a:gd name="connsiteY4282" fmla="*/ 392675 h 1738203"/>
              <a:gd name="connsiteX4283" fmla="*/ 1496557 w 6634280"/>
              <a:gd name="connsiteY4283" fmla="*/ 387183 h 1738203"/>
              <a:gd name="connsiteX4284" fmla="*/ 1491065 w 6634280"/>
              <a:gd name="connsiteY4284" fmla="*/ 384437 h 1738203"/>
              <a:gd name="connsiteX4285" fmla="*/ 1488320 w 6634280"/>
              <a:gd name="connsiteY4285" fmla="*/ 381691 h 1738203"/>
              <a:gd name="connsiteX4286" fmla="*/ 1491065 w 6634280"/>
              <a:gd name="connsiteY4286" fmla="*/ 378945 h 1738203"/>
              <a:gd name="connsiteX4287" fmla="*/ 1491065 w 6634280"/>
              <a:gd name="connsiteY4287" fmla="*/ 370707 h 1738203"/>
              <a:gd name="connsiteX4288" fmla="*/ 1488320 w 6634280"/>
              <a:gd name="connsiteY4288" fmla="*/ 370707 h 1738203"/>
              <a:gd name="connsiteX4289" fmla="*/ 1482829 w 6634280"/>
              <a:gd name="connsiteY4289" fmla="*/ 367961 h 1738203"/>
              <a:gd name="connsiteX4290" fmla="*/ 1485574 w 6634280"/>
              <a:gd name="connsiteY4290" fmla="*/ 367961 h 1738203"/>
              <a:gd name="connsiteX4291" fmla="*/ 1485574 w 6634280"/>
              <a:gd name="connsiteY4291" fmla="*/ 362469 h 1738203"/>
              <a:gd name="connsiteX4292" fmla="*/ 1485574 w 6634280"/>
              <a:gd name="connsiteY4292" fmla="*/ 359723 h 1738203"/>
              <a:gd name="connsiteX4293" fmla="*/ 1480081 w 6634280"/>
              <a:gd name="connsiteY4293" fmla="*/ 359723 h 1738203"/>
              <a:gd name="connsiteX4294" fmla="*/ 1477335 w 6634280"/>
              <a:gd name="connsiteY4294" fmla="*/ 359723 h 1738203"/>
              <a:gd name="connsiteX4295" fmla="*/ 1477335 w 6634280"/>
              <a:gd name="connsiteY4295" fmla="*/ 356977 h 1738203"/>
              <a:gd name="connsiteX4296" fmla="*/ 1422416 w 6634280"/>
              <a:gd name="connsiteY4296" fmla="*/ 356977 h 1738203"/>
              <a:gd name="connsiteX4297" fmla="*/ 1416924 w 6634280"/>
              <a:gd name="connsiteY4297" fmla="*/ 359723 h 1738203"/>
              <a:gd name="connsiteX4298" fmla="*/ 1416924 w 6634280"/>
              <a:gd name="connsiteY4298" fmla="*/ 373453 h 1738203"/>
              <a:gd name="connsiteX4299" fmla="*/ 1425162 w 6634280"/>
              <a:gd name="connsiteY4299" fmla="*/ 376199 h 1738203"/>
              <a:gd name="connsiteX4300" fmla="*/ 1430655 w 6634280"/>
              <a:gd name="connsiteY4300" fmla="*/ 376199 h 1738203"/>
              <a:gd name="connsiteX4301" fmla="*/ 1436146 w 6634280"/>
              <a:gd name="connsiteY4301" fmla="*/ 376199 h 1738203"/>
              <a:gd name="connsiteX4302" fmla="*/ 1436146 w 6634280"/>
              <a:gd name="connsiteY4302" fmla="*/ 370707 h 1738203"/>
              <a:gd name="connsiteX4303" fmla="*/ 1436146 w 6634280"/>
              <a:gd name="connsiteY4303" fmla="*/ 367961 h 1738203"/>
              <a:gd name="connsiteX4304" fmla="*/ 1433400 w 6634280"/>
              <a:gd name="connsiteY4304" fmla="*/ 359723 h 1738203"/>
              <a:gd name="connsiteX4305" fmla="*/ 1425162 w 6634280"/>
              <a:gd name="connsiteY4305" fmla="*/ 356977 h 1738203"/>
              <a:gd name="connsiteX4306" fmla="*/ 1370242 w 6634280"/>
              <a:gd name="connsiteY4306" fmla="*/ 356977 h 1738203"/>
              <a:gd name="connsiteX4307" fmla="*/ 1372988 w 6634280"/>
              <a:gd name="connsiteY4307" fmla="*/ 356977 h 1738203"/>
              <a:gd name="connsiteX4308" fmla="*/ 1375736 w 6634280"/>
              <a:gd name="connsiteY4308" fmla="*/ 359723 h 1738203"/>
              <a:gd name="connsiteX4309" fmla="*/ 1372988 w 6634280"/>
              <a:gd name="connsiteY4309" fmla="*/ 362469 h 1738203"/>
              <a:gd name="connsiteX4310" fmla="*/ 6573869 w 6634280"/>
              <a:gd name="connsiteY4310" fmla="*/ 354231 h 1738203"/>
              <a:gd name="connsiteX4311" fmla="*/ 6571123 w 6634280"/>
              <a:gd name="connsiteY4311" fmla="*/ 356977 h 1738203"/>
              <a:gd name="connsiteX4312" fmla="*/ 6565631 w 6634280"/>
              <a:gd name="connsiteY4312" fmla="*/ 359723 h 1738203"/>
              <a:gd name="connsiteX4313" fmla="*/ 6560139 w 6634280"/>
              <a:gd name="connsiteY4313" fmla="*/ 362469 h 1738203"/>
              <a:gd name="connsiteX4314" fmla="*/ 6549155 w 6634280"/>
              <a:gd name="connsiteY4314" fmla="*/ 367961 h 1738203"/>
              <a:gd name="connsiteX4315" fmla="*/ 6549155 w 6634280"/>
              <a:gd name="connsiteY4315" fmla="*/ 376199 h 1738203"/>
              <a:gd name="connsiteX4316" fmla="*/ 6549155 w 6634280"/>
              <a:gd name="connsiteY4316" fmla="*/ 381691 h 1738203"/>
              <a:gd name="connsiteX4317" fmla="*/ 6551901 w 6634280"/>
              <a:gd name="connsiteY4317" fmla="*/ 384437 h 1738203"/>
              <a:gd name="connsiteX4318" fmla="*/ 6554647 w 6634280"/>
              <a:gd name="connsiteY4318" fmla="*/ 389929 h 1738203"/>
              <a:gd name="connsiteX4319" fmla="*/ 6557393 w 6634280"/>
              <a:gd name="connsiteY4319" fmla="*/ 398166 h 1738203"/>
              <a:gd name="connsiteX4320" fmla="*/ 6565631 w 6634280"/>
              <a:gd name="connsiteY4320" fmla="*/ 403658 h 1738203"/>
              <a:gd name="connsiteX4321" fmla="*/ 6573869 w 6634280"/>
              <a:gd name="connsiteY4321" fmla="*/ 406404 h 1738203"/>
              <a:gd name="connsiteX4322" fmla="*/ 6582107 w 6634280"/>
              <a:gd name="connsiteY4322" fmla="*/ 411896 h 1738203"/>
              <a:gd name="connsiteX4323" fmla="*/ 6521695 w 6634280"/>
              <a:gd name="connsiteY4323" fmla="*/ 486038 h 1738203"/>
              <a:gd name="connsiteX4324" fmla="*/ 6516203 w 6634280"/>
              <a:gd name="connsiteY4324" fmla="*/ 486038 h 1738203"/>
              <a:gd name="connsiteX4325" fmla="*/ 6518949 w 6634280"/>
              <a:gd name="connsiteY4325" fmla="*/ 488784 h 1738203"/>
              <a:gd name="connsiteX4326" fmla="*/ 6370666 w 6634280"/>
              <a:gd name="connsiteY4326" fmla="*/ 670018 h 1738203"/>
              <a:gd name="connsiteX4327" fmla="*/ 6354190 w 6634280"/>
              <a:gd name="connsiteY4327" fmla="*/ 670018 h 1738203"/>
              <a:gd name="connsiteX4328" fmla="*/ 6337715 w 6634280"/>
              <a:gd name="connsiteY4328" fmla="*/ 672764 h 1738203"/>
              <a:gd name="connsiteX4329" fmla="*/ 6321239 w 6634280"/>
              <a:gd name="connsiteY4329" fmla="*/ 678256 h 1738203"/>
              <a:gd name="connsiteX4330" fmla="*/ 6304763 w 6634280"/>
              <a:gd name="connsiteY4330" fmla="*/ 683748 h 1738203"/>
              <a:gd name="connsiteX4331" fmla="*/ 6277303 w 6634280"/>
              <a:gd name="connsiteY4331" fmla="*/ 697478 h 1738203"/>
              <a:gd name="connsiteX4332" fmla="*/ 6255335 w 6634280"/>
              <a:gd name="connsiteY4332" fmla="*/ 711208 h 1738203"/>
              <a:gd name="connsiteX4333" fmla="*/ 6263573 w 6634280"/>
              <a:gd name="connsiteY4333" fmla="*/ 713954 h 1738203"/>
              <a:gd name="connsiteX4334" fmla="*/ 6274557 w 6634280"/>
              <a:gd name="connsiteY4334" fmla="*/ 713954 h 1738203"/>
              <a:gd name="connsiteX4335" fmla="*/ 6291033 w 6634280"/>
              <a:gd name="connsiteY4335" fmla="*/ 711208 h 1738203"/>
              <a:gd name="connsiteX4336" fmla="*/ 6307509 w 6634280"/>
              <a:gd name="connsiteY4336" fmla="*/ 705716 h 1738203"/>
              <a:gd name="connsiteX4337" fmla="*/ 6318493 w 6634280"/>
              <a:gd name="connsiteY4337" fmla="*/ 702970 h 1738203"/>
              <a:gd name="connsiteX4338" fmla="*/ 6326731 w 6634280"/>
              <a:gd name="connsiteY4338" fmla="*/ 702970 h 1738203"/>
              <a:gd name="connsiteX4339" fmla="*/ 6329477 w 6634280"/>
              <a:gd name="connsiteY4339" fmla="*/ 708462 h 1738203"/>
              <a:gd name="connsiteX4340" fmla="*/ 6334969 w 6634280"/>
              <a:gd name="connsiteY4340" fmla="*/ 711208 h 1738203"/>
              <a:gd name="connsiteX4341" fmla="*/ 6340461 w 6634280"/>
              <a:gd name="connsiteY4341" fmla="*/ 708462 h 1738203"/>
              <a:gd name="connsiteX4342" fmla="*/ 6345952 w 6634280"/>
              <a:gd name="connsiteY4342" fmla="*/ 705716 h 1738203"/>
              <a:gd name="connsiteX4343" fmla="*/ 6546409 w 6634280"/>
              <a:gd name="connsiteY4343" fmla="*/ 906172 h 1738203"/>
              <a:gd name="connsiteX4344" fmla="*/ 6521695 w 6634280"/>
              <a:gd name="connsiteY4344" fmla="*/ 917156 h 1738203"/>
              <a:gd name="connsiteX4345" fmla="*/ 6513457 w 6634280"/>
              <a:gd name="connsiteY4345" fmla="*/ 922648 h 1738203"/>
              <a:gd name="connsiteX4346" fmla="*/ 6505219 w 6634280"/>
              <a:gd name="connsiteY4346" fmla="*/ 930886 h 1738203"/>
              <a:gd name="connsiteX4347" fmla="*/ 6532679 w 6634280"/>
              <a:gd name="connsiteY4347" fmla="*/ 936378 h 1738203"/>
              <a:gd name="connsiteX4348" fmla="*/ 6543663 w 6634280"/>
              <a:gd name="connsiteY4348" fmla="*/ 939124 h 1738203"/>
              <a:gd name="connsiteX4349" fmla="*/ 6551901 w 6634280"/>
              <a:gd name="connsiteY4349" fmla="*/ 936378 h 1738203"/>
              <a:gd name="connsiteX4350" fmla="*/ 6560139 w 6634280"/>
              <a:gd name="connsiteY4350" fmla="*/ 933632 h 1738203"/>
              <a:gd name="connsiteX4351" fmla="*/ 6565631 w 6634280"/>
              <a:gd name="connsiteY4351" fmla="*/ 928140 h 1738203"/>
              <a:gd name="connsiteX4352" fmla="*/ 6571123 w 6634280"/>
              <a:gd name="connsiteY4352" fmla="*/ 930886 h 1738203"/>
              <a:gd name="connsiteX4353" fmla="*/ 6571123 w 6634280"/>
              <a:gd name="connsiteY4353" fmla="*/ 933632 h 1738203"/>
              <a:gd name="connsiteX4354" fmla="*/ 6571123 w 6634280"/>
              <a:gd name="connsiteY4354" fmla="*/ 939124 h 1738203"/>
              <a:gd name="connsiteX4355" fmla="*/ 6573869 w 6634280"/>
              <a:gd name="connsiteY4355" fmla="*/ 941870 h 1738203"/>
              <a:gd name="connsiteX4356" fmla="*/ 6576615 w 6634280"/>
              <a:gd name="connsiteY4356" fmla="*/ 941870 h 1738203"/>
              <a:gd name="connsiteX4357" fmla="*/ 6579361 w 6634280"/>
              <a:gd name="connsiteY4357" fmla="*/ 941870 h 1738203"/>
              <a:gd name="connsiteX4358" fmla="*/ 6587599 w 6634280"/>
              <a:gd name="connsiteY4358" fmla="*/ 950108 h 1738203"/>
              <a:gd name="connsiteX4359" fmla="*/ 6573869 w 6634280"/>
              <a:gd name="connsiteY4359" fmla="*/ 950108 h 1738203"/>
              <a:gd name="connsiteX4360" fmla="*/ 6562885 w 6634280"/>
              <a:gd name="connsiteY4360" fmla="*/ 952854 h 1738203"/>
              <a:gd name="connsiteX4361" fmla="*/ 6546409 w 6634280"/>
              <a:gd name="connsiteY4361" fmla="*/ 963838 h 1738203"/>
              <a:gd name="connsiteX4362" fmla="*/ 6538171 w 6634280"/>
              <a:gd name="connsiteY4362" fmla="*/ 966584 h 1738203"/>
              <a:gd name="connsiteX4363" fmla="*/ 6532679 w 6634280"/>
              <a:gd name="connsiteY4363" fmla="*/ 969330 h 1738203"/>
              <a:gd name="connsiteX4364" fmla="*/ 6524441 w 6634280"/>
              <a:gd name="connsiteY4364" fmla="*/ 969330 h 1738203"/>
              <a:gd name="connsiteX4365" fmla="*/ 6518949 w 6634280"/>
              <a:gd name="connsiteY4365" fmla="*/ 966584 h 1738203"/>
              <a:gd name="connsiteX4366" fmla="*/ 6516203 w 6634280"/>
              <a:gd name="connsiteY4366" fmla="*/ 961092 h 1738203"/>
              <a:gd name="connsiteX4367" fmla="*/ 6516203 w 6634280"/>
              <a:gd name="connsiteY4367" fmla="*/ 955600 h 1738203"/>
              <a:gd name="connsiteX4368" fmla="*/ 6516203 w 6634280"/>
              <a:gd name="connsiteY4368" fmla="*/ 947362 h 1738203"/>
              <a:gd name="connsiteX4369" fmla="*/ 6513457 w 6634280"/>
              <a:gd name="connsiteY4369" fmla="*/ 944616 h 1738203"/>
              <a:gd name="connsiteX4370" fmla="*/ 6510711 w 6634280"/>
              <a:gd name="connsiteY4370" fmla="*/ 941870 h 1738203"/>
              <a:gd name="connsiteX4371" fmla="*/ 6507965 w 6634280"/>
              <a:gd name="connsiteY4371" fmla="*/ 944616 h 1738203"/>
              <a:gd name="connsiteX4372" fmla="*/ 6505219 w 6634280"/>
              <a:gd name="connsiteY4372" fmla="*/ 944616 h 1738203"/>
              <a:gd name="connsiteX4373" fmla="*/ 6499727 w 6634280"/>
              <a:gd name="connsiteY4373" fmla="*/ 944616 h 1738203"/>
              <a:gd name="connsiteX4374" fmla="*/ 6496981 w 6634280"/>
              <a:gd name="connsiteY4374" fmla="*/ 936378 h 1738203"/>
              <a:gd name="connsiteX4375" fmla="*/ 6494235 w 6634280"/>
              <a:gd name="connsiteY4375" fmla="*/ 928140 h 1738203"/>
              <a:gd name="connsiteX4376" fmla="*/ 6491489 w 6634280"/>
              <a:gd name="connsiteY4376" fmla="*/ 919902 h 1738203"/>
              <a:gd name="connsiteX4377" fmla="*/ 6488743 w 6634280"/>
              <a:gd name="connsiteY4377" fmla="*/ 917156 h 1738203"/>
              <a:gd name="connsiteX4378" fmla="*/ 6483251 w 6634280"/>
              <a:gd name="connsiteY4378" fmla="*/ 914410 h 1738203"/>
              <a:gd name="connsiteX4379" fmla="*/ 6480505 w 6634280"/>
              <a:gd name="connsiteY4379" fmla="*/ 919902 h 1738203"/>
              <a:gd name="connsiteX4380" fmla="*/ 6477759 w 6634280"/>
              <a:gd name="connsiteY4380" fmla="*/ 922648 h 1738203"/>
              <a:gd name="connsiteX4381" fmla="*/ 6483251 w 6634280"/>
              <a:gd name="connsiteY4381" fmla="*/ 930886 h 1738203"/>
              <a:gd name="connsiteX4382" fmla="*/ 6483251 w 6634280"/>
              <a:gd name="connsiteY4382" fmla="*/ 936378 h 1738203"/>
              <a:gd name="connsiteX4383" fmla="*/ 6480505 w 6634280"/>
              <a:gd name="connsiteY4383" fmla="*/ 941870 h 1738203"/>
              <a:gd name="connsiteX4384" fmla="*/ 6477759 w 6634280"/>
              <a:gd name="connsiteY4384" fmla="*/ 944616 h 1738203"/>
              <a:gd name="connsiteX4385" fmla="*/ 6464030 w 6634280"/>
              <a:gd name="connsiteY4385" fmla="*/ 950108 h 1738203"/>
              <a:gd name="connsiteX4386" fmla="*/ 6458538 w 6634280"/>
              <a:gd name="connsiteY4386" fmla="*/ 955600 h 1738203"/>
              <a:gd name="connsiteX4387" fmla="*/ 6464030 w 6634280"/>
              <a:gd name="connsiteY4387" fmla="*/ 958346 h 1738203"/>
              <a:gd name="connsiteX4388" fmla="*/ 6466776 w 6634280"/>
              <a:gd name="connsiteY4388" fmla="*/ 963838 h 1738203"/>
              <a:gd name="connsiteX4389" fmla="*/ 6466776 w 6634280"/>
              <a:gd name="connsiteY4389" fmla="*/ 966584 h 1738203"/>
              <a:gd name="connsiteX4390" fmla="*/ 6461284 w 6634280"/>
              <a:gd name="connsiteY4390" fmla="*/ 974822 h 1738203"/>
              <a:gd name="connsiteX4391" fmla="*/ 6453046 w 6634280"/>
              <a:gd name="connsiteY4391" fmla="*/ 980314 h 1738203"/>
              <a:gd name="connsiteX4392" fmla="*/ 6439316 w 6634280"/>
              <a:gd name="connsiteY4392" fmla="*/ 985806 h 1738203"/>
              <a:gd name="connsiteX4393" fmla="*/ 6425586 w 6634280"/>
              <a:gd name="connsiteY4393" fmla="*/ 991298 h 1738203"/>
              <a:gd name="connsiteX4394" fmla="*/ 6414602 w 6634280"/>
              <a:gd name="connsiteY4394" fmla="*/ 991298 h 1738203"/>
              <a:gd name="connsiteX4395" fmla="*/ 6403618 w 6634280"/>
              <a:gd name="connsiteY4395" fmla="*/ 988552 h 1738203"/>
              <a:gd name="connsiteX4396" fmla="*/ 6398126 w 6634280"/>
              <a:gd name="connsiteY4396" fmla="*/ 985806 h 1738203"/>
              <a:gd name="connsiteX4397" fmla="*/ 6398126 w 6634280"/>
              <a:gd name="connsiteY4397" fmla="*/ 980314 h 1738203"/>
              <a:gd name="connsiteX4398" fmla="*/ 6395380 w 6634280"/>
              <a:gd name="connsiteY4398" fmla="*/ 977568 h 1738203"/>
              <a:gd name="connsiteX4399" fmla="*/ 6395380 w 6634280"/>
              <a:gd name="connsiteY4399" fmla="*/ 969330 h 1738203"/>
              <a:gd name="connsiteX4400" fmla="*/ 6395380 w 6634280"/>
              <a:gd name="connsiteY4400" fmla="*/ 966584 h 1738203"/>
              <a:gd name="connsiteX4401" fmla="*/ 6395380 w 6634280"/>
              <a:gd name="connsiteY4401" fmla="*/ 963838 h 1738203"/>
              <a:gd name="connsiteX4402" fmla="*/ 6384396 w 6634280"/>
              <a:gd name="connsiteY4402" fmla="*/ 961092 h 1738203"/>
              <a:gd name="connsiteX4403" fmla="*/ 6370666 w 6634280"/>
              <a:gd name="connsiteY4403" fmla="*/ 961092 h 1738203"/>
              <a:gd name="connsiteX4404" fmla="*/ 6356936 w 6634280"/>
              <a:gd name="connsiteY4404" fmla="*/ 963838 h 1738203"/>
              <a:gd name="connsiteX4405" fmla="*/ 6365174 w 6634280"/>
              <a:gd name="connsiteY4405" fmla="*/ 977568 h 1738203"/>
              <a:gd name="connsiteX4406" fmla="*/ 6367920 w 6634280"/>
              <a:gd name="connsiteY4406" fmla="*/ 994044 h 1738203"/>
              <a:gd name="connsiteX4407" fmla="*/ 6373412 w 6634280"/>
              <a:gd name="connsiteY4407" fmla="*/ 1007774 h 1738203"/>
              <a:gd name="connsiteX4408" fmla="*/ 6381650 w 6634280"/>
              <a:gd name="connsiteY4408" fmla="*/ 1021504 h 1738203"/>
              <a:gd name="connsiteX4409" fmla="*/ 6074986 w 6634280"/>
              <a:gd name="connsiteY4409" fmla="*/ 1052594 h 1738203"/>
              <a:gd name="connsiteX4410" fmla="*/ 6079593 w 6634280"/>
              <a:gd name="connsiteY4410" fmla="*/ 1057201 h 1738203"/>
              <a:gd name="connsiteX4411" fmla="*/ 6082339 w 6634280"/>
              <a:gd name="connsiteY4411" fmla="*/ 1065439 h 1738203"/>
              <a:gd name="connsiteX4412" fmla="*/ 6079593 w 6634280"/>
              <a:gd name="connsiteY4412" fmla="*/ 1081915 h 1738203"/>
              <a:gd name="connsiteX4413" fmla="*/ 6076847 w 6634280"/>
              <a:gd name="connsiteY4413" fmla="*/ 1098391 h 1738203"/>
              <a:gd name="connsiteX4414" fmla="*/ 6074101 w 6634280"/>
              <a:gd name="connsiteY4414" fmla="*/ 1114867 h 1738203"/>
              <a:gd name="connsiteX4415" fmla="*/ 6074101 w 6634280"/>
              <a:gd name="connsiteY4415" fmla="*/ 1125850 h 1738203"/>
              <a:gd name="connsiteX4416" fmla="*/ 6075474 w 6634280"/>
              <a:gd name="connsiteY4416" fmla="*/ 1129969 h 1738203"/>
              <a:gd name="connsiteX4417" fmla="*/ 6071355 w 6634280"/>
              <a:gd name="connsiteY4417" fmla="*/ 1125850 h 1738203"/>
              <a:gd name="connsiteX4418" fmla="*/ 6063117 w 6634280"/>
              <a:gd name="connsiteY4418" fmla="*/ 1123104 h 1738203"/>
              <a:gd name="connsiteX4419" fmla="*/ 6054879 w 6634280"/>
              <a:gd name="connsiteY4419" fmla="*/ 1120359 h 1738203"/>
              <a:gd name="connsiteX4420" fmla="*/ 6047557 w 6634280"/>
              <a:gd name="connsiteY4420" fmla="*/ 1120359 h 1738203"/>
              <a:gd name="connsiteX4421" fmla="*/ 6049387 w 6634280"/>
              <a:gd name="connsiteY4421" fmla="*/ 1114867 h 1738203"/>
              <a:gd name="connsiteX4422" fmla="*/ 6049387 w 6634280"/>
              <a:gd name="connsiteY4422" fmla="*/ 1095645 h 1738203"/>
              <a:gd name="connsiteX4423" fmla="*/ 6047204 w 6634280"/>
              <a:gd name="connsiteY4423" fmla="*/ 1080360 h 1738203"/>
              <a:gd name="connsiteX4424" fmla="*/ 6065863 w 6634280"/>
              <a:gd name="connsiteY4424" fmla="*/ 1081915 h 1738203"/>
              <a:gd name="connsiteX4425" fmla="*/ 6052133 w 6634280"/>
              <a:gd name="connsiteY4425" fmla="*/ 1057201 h 1738203"/>
              <a:gd name="connsiteX4426" fmla="*/ 6049387 w 6634280"/>
              <a:gd name="connsiteY4426" fmla="*/ 1068185 h 1738203"/>
              <a:gd name="connsiteX4427" fmla="*/ 6046642 w 6634280"/>
              <a:gd name="connsiteY4427" fmla="*/ 1076423 h 1738203"/>
              <a:gd name="connsiteX4428" fmla="*/ 6047204 w 6634280"/>
              <a:gd name="connsiteY4428" fmla="*/ 1080360 h 1738203"/>
              <a:gd name="connsiteX4429" fmla="*/ 6032912 w 6634280"/>
              <a:gd name="connsiteY4429" fmla="*/ 1079169 h 1738203"/>
              <a:gd name="connsiteX4430" fmla="*/ 5999960 w 6634280"/>
              <a:gd name="connsiteY4430" fmla="*/ 1081915 h 1738203"/>
              <a:gd name="connsiteX4431" fmla="*/ 5936802 w 6634280"/>
              <a:gd name="connsiteY4431" fmla="*/ 1090153 h 1738203"/>
              <a:gd name="connsiteX4432" fmla="*/ 5919059 w 6634280"/>
              <a:gd name="connsiteY4432" fmla="*/ 1091631 h 1738203"/>
              <a:gd name="connsiteX4433" fmla="*/ 5920326 w 6634280"/>
              <a:gd name="connsiteY4433" fmla="*/ 1092899 h 1738203"/>
              <a:gd name="connsiteX4434" fmla="*/ 5923072 w 6634280"/>
              <a:gd name="connsiteY4434" fmla="*/ 1095645 h 1738203"/>
              <a:gd name="connsiteX4435" fmla="*/ 5923072 w 6634280"/>
              <a:gd name="connsiteY4435" fmla="*/ 1101137 h 1738203"/>
              <a:gd name="connsiteX4436" fmla="*/ 5920326 w 6634280"/>
              <a:gd name="connsiteY4436" fmla="*/ 1103883 h 1738203"/>
              <a:gd name="connsiteX4437" fmla="*/ 5914834 w 6634280"/>
              <a:gd name="connsiteY4437" fmla="*/ 1103883 h 1738203"/>
              <a:gd name="connsiteX4438" fmla="*/ 5898359 w 6634280"/>
              <a:gd name="connsiteY4438" fmla="*/ 1101137 h 1738203"/>
              <a:gd name="connsiteX4439" fmla="*/ 5881883 w 6634280"/>
              <a:gd name="connsiteY4439" fmla="*/ 1101137 h 1738203"/>
              <a:gd name="connsiteX4440" fmla="*/ 5862661 w 6634280"/>
              <a:gd name="connsiteY4440" fmla="*/ 1101137 h 1738203"/>
              <a:gd name="connsiteX4441" fmla="*/ 5840693 w 6634280"/>
              <a:gd name="connsiteY4441" fmla="*/ 1101137 h 1738203"/>
              <a:gd name="connsiteX4442" fmla="*/ 5837947 w 6634280"/>
              <a:gd name="connsiteY4442" fmla="*/ 1101137 h 1738203"/>
              <a:gd name="connsiteX4443" fmla="*/ 5837947 w 6634280"/>
              <a:gd name="connsiteY4443" fmla="*/ 1098391 h 1738203"/>
              <a:gd name="connsiteX4444" fmla="*/ 5840693 w 6634280"/>
              <a:gd name="connsiteY4444" fmla="*/ 1090153 h 1738203"/>
              <a:gd name="connsiteX4445" fmla="*/ 5843211 w 6634280"/>
              <a:gd name="connsiteY4445" fmla="*/ 1087636 h 1738203"/>
              <a:gd name="connsiteX4446" fmla="*/ 5840693 w 6634280"/>
              <a:gd name="connsiteY4446" fmla="*/ 1087407 h 1738203"/>
              <a:gd name="connsiteX4447" fmla="*/ 5815252 w 6634280"/>
              <a:gd name="connsiteY4447" fmla="*/ 1078926 h 1738203"/>
              <a:gd name="connsiteX4448" fmla="*/ 5785773 w 6634280"/>
              <a:gd name="connsiteY4448" fmla="*/ 1081915 h 1738203"/>
              <a:gd name="connsiteX4449" fmla="*/ 5761059 w 6634280"/>
              <a:gd name="connsiteY4449" fmla="*/ 1084661 h 1738203"/>
              <a:gd name="connsiteX4450" fmla="*/ 5741837 w 6634280"/>
              <a:gd name="connsiteY4450" fmla="*/ 1070931 h 1738203"/>
              <a:gd name="connsiteX4451" fmla="*/ 5733600 w 6634280"/>
              <a:gd name="connsiteY4451" fmla="*/ 1062693 h 1738203"/>
              <a:gd name="connsiteX4452" fmla="*/ 5725362 w 6634280"/>
              <a:gd name="connsiteY4452" fmla="*/ 1057201 h 1738203"/>
              <a:gd name="connsiteX4453" fmla="*/ 5719870 w 6634280"/>
              <a:gd name="connsiteY4453" fmla="*/ 1057201 h 1738203"/>
              <a:gd name="connsiteX4454" fmla="*/ 5711632 w 6634280"/>
              <a:gd name="connsiteY4454" fmla="*/ 1057201 h 1738203"/>
              <a:gd name="connsiteX4455" fmla="*/ 5700648 w 6634280"/>
              <a:gd name="connsiteY4455" fmla="*/ 1062693 h 1738203"/>
              <a:gd name="connsiteX4456" fmla="*/ 5692410 w 6634280"/>
              <a:gd name="connsiteY4456" fmla="*/ 1068185 h 1738203"/>
              <a:gd name="connsiteX4457" fmla="*/ 5689664 w 6634280"/>
              <a:gd name="connsiteY4457" fmla="*/ 1068185 h 1738203"/>
              <a:gd name="connsiteX4458" fmla="*/ 5684172 w 6634280"/>
              <a:gd name="connsiteY4458" fmla="*/ 1068185 h 1738203"/>
              <a:gd name="connsiteX4459" fmla="*/ 5681426 w 6634280"/>
              <a:gd name="connsiteY4459" fmla="*/ 1065439 h 1738203"/>
              <a:gd name="connsiteX4460" fmla="*/ 5681426 w 6634280"/>
              <a:gd name="connsiteY4460" fmla="*/ 1062693 h 1738203"/>
              <a:gd name="connsiteX4461" fmla="*/ 5681426 w 6634280"/>
              <a:gd name="connsiteY4461" fmla="*/ 1057201 h 1738203"/>
              <a:gd name="connsiteX4462" fmla="*/ 5681426 w 6634280"/>
              <a:gd name="connsiteY4462" fmla="*/ 1054455 h 1738203"/>
              <a:gd name="connsiteX4463" fmla="*/ 5675934 w 6634280"/>
              <a:gd name="connsiteY4463" fmla="*/ 1051709 h 1738203"/>
              <a:gd name="connsiteX4464" fmla="*/ 5656712 w 6634280"/>
              <a:gd name="connsiteY4464" fmla="*/ 1051709 h 1738203"/>
              <a:gd name="connsiteX4465" fmla="*/ 5631998 w 6634280"/>
              <a:gd name="connsiteY4465" fmla="*/ 1051709 h 1738203"/>
              <a:gd name="connsiteX4466" fmla="*/ 5577079 w 6634280"/>
              <a:gd name="connsiteY4466" fmla="*/ 1059947 h 1738203"/>
              <a:gd name="connsiteX4467" fmla="*/ 5549619 w 6634280"/>
              <a:gd name="connsiteY4467" fmla="*/ 1068185 h 1738203"/>
              <a:gd name="connsiteX4468" fmla="*/ 5524905 w 6634280"/>
              <a:gd name="connsiteY4468" fmla="*/ 1076423 h 1738203"/>
              <a:gd name="connsiteX4469" fmla="*/ 5502937 w 6634280"/>
              <a:gd name="connsiteY4469" fmla="*/ 1084661 h 1738203"/>
              <a:gd name="connsiteX4470" fmla="*/ 5489208 w 6634280"/>
              <a:gd name="connsiteY4470" fmla="*/ 1092899 h 1738203"/>
              <a:gd name="connsiteX4471" fmla="*/ 5480970 w 6634280"/>
              <a:gd name="connsiteY4471" fmla="*/ 1095645 h 1738203"/>
              <a:gd name="connsiteX4472" fmla="*/ 5475478 w 6634280"/>
              <a:gd name="connsiteY4472" fmla="*/ 1095645 h 1738203"/>
              <a:gd name="connsiteX4473" fmla="*/ 5469986 w 6634280"/>
              <a:gd name="connsiteY4473" fmla="*/ 1090153 h 1738203"/>
              <a:gd name="connsiteX4474" fmla="*/ 5461748 w 6634280"/>
              <a:gd name="connsiteY4474" fmla="*/ 1090153 h 1738203"/>
              <a:gd name="connsiteX4475" fmla="*/ 5459002 w 6634280"/>
              <a:gd name="connsiteY4475" fmla="*/ 1084661 h 1738203"/>
              <a:gd name="connsiteX4476" fmla="*/ 5456256 w 6634280"/>
              <a:gd name="connsiteY4476" fmla="*/ 1084661 h 1738203"/>
              <a:gd name="connsiteX4477" fmla="*/ 5456256 w 6634280"/>
              <a:gd name="connsiteY4477" fmla="*/ 1090153 h 1738203"/>
              <a:gd name="connsiteX4478" fmla="*/ 5459002 w 6634280"/>
              <a:gd name="connsiteY4478" fmla="*/ 1090153 h 1738203"/>
              <a:gd name="connsiteX4479" fmla="*/ 5439780 w 6634280"/>
              <a:gd name="connsiteY4479" fmla="*/ 1095645 h 1738203"/>
              <a:gd name="connsiteX4480" fmla="*/ 5420558 w 6634280"/>
              <a:gd name="connsiteY4480" fmla="*/ 1106629 h 1738203"/>
              <a:gd name="connsiteX4481" fmla="*/ 5392376 w 6634280"/>
              <a:gd name="connsiteY4481" fmla="*/ 1119636 h 1738203"/>
              <a:gd name="connsiteX4482" fmla="*/ 5394625 w 6634280"/>
              <a:gd name="connsiteY4482" fmla="*/ 1121884 h 1738203"/>
              <a:gd name="connsiteX4483" fmla="*/ 5406828 w 6634280"/>
              <a:gd name="connsiteY4483" fmla="*/ 1120359 h 1738203"/>
              <a:gd name="connsiteX4484" fmla="*/ 5439780 w 6634280"/>
              <a:gd name="connsiteY4484" fmla="*/ 1117613 h 1738203"/>
              <a:gd name="connsiteX4485" fmla="*/ 5394987 w 6634280"/>
              <a:gd name="connsiteY4485" fmla="*/ 1122246 h 1738203"/>
              <a:gd name="connsiteX4486" fmla="*/ 5395844 w 6634280"/>
              <a:gd name="connsiteY4486" fmla="*/ 1123104 h 1738203"/>
              <a:gd name="connsiteX4487" fmla="*/ 5406828 w 6634280"/>
              <a:gd name="connsiteY4487" fmla="*/ 1136834 h 1738203"/>
              <a:gd name="connsiteX4488" fmla="*/ 5406828 w 6634280"/>
              <a:gd name="connsiteY4488" fmla="*/ 1140495 h 1738203"/>
              <a:gd name="connsiteX4489" fmla="*/ 5409574 w 6634280"/>
              <a:gd name="connsiteY4489" fmla="*/ 1139580 h 1738203"/>
              <a:gd name="connsiteX4490" fmla="*/ 5428796 w 6634280"/>
              <a:gd name="connsiteY4490" fmla="*/ 1125850 h 1738203"/>
              <a:gd name="connsiteX4491" fmla="*/ 5448018 w 6634280"/>
              <a:gd name="connsiteY4491" fmla="*/ 1117612 h 1738203"/>
              <a:gd name="connsiteX4492" fmla="*/ 5469986 w 6634280"/>
              <a:gd name="connsiteY4492" fmla="*/ 1109374 h 1738203"/>
              <a:gd name="connsiteX4493" fmla="*/ 5491954 w 6634280"/>
              <a:gd name="connsiteY4493" fmla="*/ 1106628 h 1738203"/>
              <a:gd name="connsiteX4494" fmla="*/ 5502388 w 6634280"/>
              <a:gd name="connsiteY4494" fmla="*/ 1106628 h 1738203"/>
              <a:gd name="connsiteX4495" fmla="*/ 5505683 w 6634280"/>
              <a:gd name="connsiteY4495" fmla="*/ 1098391 h 1738203"/>
              <a:gd name="connsiteX4496" fmla="*/ 5508429 w 6634280"/>
              <a:gd name="connsiteY4496" fmla="*/ 1095645 h 1738203"/>
              <a:gd name="connsiteX4497" fmla="*/ 5511175 w 6634280"/>
              <a:gd name="connsiteY4497" fmla="*/ 1095645 h 1738203"/>
              <a:gd name="connsiteX4498" fmla="*/ 5516667 w 6634280"/>
              <a:gd name="connsiteY4498" fmla="*/ 1095645 h 1738203"/>
              <a:gd name="connsiteX4499" fmla="*/ 5519413 w 6634280"/>
              <a:gd name="connsiteY4499" fmla="*/ 1101137 h 1738203"/>
              <a:gd name="connsiteX4500" fmla="*/ 5519413 w 6634280"/>
              <a:gd name="connsiteY4500" fmla="*/ 1103883 h 1738203"/>
              <a:gd name="connsiteX4501" fmla="*/ 5519413 w 6634280"/>
              <a:gd name="connsiteY4501" fmla="*/ 1108688 h 1738203"/>
              <a:gd name="connsiteX4502" fmla="*/ 5533143 w 6634280"/>
              <a:gd name="connsiteY4502" fmla="*/ 1112120 h 1738203"/>
              <a:gd name="connsiteX4503" fmla="*/ 5549619 w 6634280"/>
              <a:gd name="connsiteY4503" fmla="*/ 1123104 h 1738203"/>
              <a:gd name="connsiteX4504" fmla="*/ 5552365 w 6634280"/>
              <a:gd name="connsiteY4504" fmla="*/ 1125850 h 1738203"/>
              <a:gd name="connsiteX4505" fmla="*/ 5549619 w 6634280"/>
              <a:gd name="connsiteY4505" fmla="*/ 1128596 h 1738203"/>
              <a:gd name="connsiteX4506" fmla="*/ 5524905 w 6634280"/>
              <a:gd name="connsiteY4506" fmla="*/ 1120358 h 1738203"/>
              <a:gd name="connsiteX4507" fmla="*/ 5500192 w 6634280"/>
              <a:gd name="connsiteY4507" fmla="*/ 1120358 h 1738203"/>
              <a:gd name="connsiteX4508" fmla="*/ 5472732 w 6634280"/>
              <a:gd name="connsiteY4508" fmla="*/ 1123104 h 1738203"/>
              <a:gd name="connsiteX4509" fmla="*/ 5448018 w 6634280"/>
              <a:gd name="connsiteY4509" fmla="*/ 1131342 h 1738203"/>
              <a:gd name="connsiteX4510" fmla="*/ 5437034 w 6634280"/>
              <a:gd name="connsiteY4510" fmla="*/ 1136834 h 1738203"/>
              <a:gd name="connsiteX4511" fmla="*/ 5423304 w 6634280"/>
              <a:gd name="connsiteY4511" fmla="*/ 1147818 h 1738203"/>
              <a:gd name="connsiteX4512" fmla="*/ 5406828 w 6634280"/>
              <a:gd name="connsiteY4512" fmla="*/ 1156056 h 1738203"/>
              <a:gd name="connsiteX4513" fmla="*/ 5402709 w 6634280"/>
              <a:gd name="connsiteY4513" fmla="*/ 1156056 h 1738203"/>
              <a:gd name="connsiteX4514" fmla="*/ 5393099 w 6634280"/>
              <a:gd name="connsiteY4514" fmla="*/ 1175277 h 1738203"/>
              <a:gd name="connsiteX4515" fmla="*/ 5387607 w 6634280"/>
              <a:gd name="connsiteY4515" fmla="*/ 1194499 h 1738203"/>
              <a:gd name="connsiteX4516" fmla="*/ 5384861 w 6634280"/>
              <a:gd name="connsiteY4516" fmla="*/ 1213721 h 1738203"/>
              <a:gd name="connsiteX4517" fmla="*/ 5382548 w 6634280"/>
              <a:gd name="connsiteY4517" fmla="*/ 1232220 h 1738203"/>
              <a:gd name="connsiteX4518" fmla="*/ 5382115 w 6634280"/>
              <a:gd name="connsiteY4518" fmla="*/ 1227451 h 1738203"/>
              <a:gd name="connsiteX4519" fmla="*/ 5379369 w 6634280"/>
              <a:gd name="connsiteY4519" fmla="*/ 1197245 h 1738203"/>
              <a:gd name="connsiteX4520" fmla="*/ 5373877 w 6634280"/>
              <a:gd name="connsiteY4520" fmla="*/ 1175277 h 1738203"/>
              <a:gd name="connsiteX4521" fmla="*/ 5373877 w 6634280"/>
              <a:gd name="connsiteY4521" fmla="*/ 1164294 h 1738203"/>
              <a:gd name="connsiteX4522" fmla="*/ 5376623 w 6634280"/>
              <a:gd name="connsiteY4522" fmla="*/ 1156056 h 1738203"/>
              <a:gd name="connsiteX4523" fmla="*/ 5379369 w 6634280"/>
              <a:gd name="connsiteY4523" fmla="*/ 1136834 h 1738203"/>
              <a:gd name="connsiteX4524" fmla="*/ 5379369 w 6634280"/>
              <a:gd name="connsiteY4524" fmla="*/ 1131342 h 1738203"/>
              <a:gd name="connsiteX4525" fmla="*/ 5376959 w 6634280"/>
              <a:gd name="connsiteY4525" fmla="*/ 1124111 h 1738203"/>
              <a:gd name="connsiteX4526" fmla="*/ 5360147 w 6634280"/>
              <a:gd name="connsiteY4526" fmla="*/ 1125851 h 1738203"/>
              <a:gd name="connsiteX4527" fmla="*/ 5362893 w 6634280"/>
              <a:gd name="connsiteY4527" fmla="*/ 1123105 h 1738203"/>
              <a:gd name="connsiteX4528" fmla="*/ 5362893 w 6634280"/>
              <a:gd name="connsiteY4528" fmla="*/ 1116697 h 1738203"/>
              <a:gd name="connsiteX4529" fmla="*/ 5351909 w 6634280"/>
              <a:gd name="connsiteY4529" fmla="*/ 1114866 h 1738203"/>
              <a:gd name="connsiteX4530" fmla="*/ 5349163 w 6634280"/>
              <a:gd name="connsiteY4530" fmla="*/ 1112120 h 1738203"/>
              <a:gd name="connsiteX4531" fmla="*/ 5346417 w 6634280"/>
              <a:gd name="connsiteY4531" fmla="*/ 1109374 h 1738203"/>
              <a:gd name="connsiteX4532" fmla="*/ 5349163 w 6634280"/>
              <a:gd name="connsiteY4532" fmla="*/ 1106629 h 1738203"/>
              <a:gd name="connsiteX4533" fmla="*/ 5338179 w 6634280"/>
              <a:gd name="connsiteY4533" fmla="*/ 1106629 h 1738203"/>
              <a:gd name="connsiteX4534" fmla="*/ 5310719 w 6634280"/>
              <a:gd name="connsiteY4534" fmla="*/ 1106629 h 1738203"/>
              <a:gd name="connsiteX4535" fmla="*/ 5296989 w 6634280"/>
              <a:gd name="connsiteY4535" fmla="*/ 1103883 h 1738203"/>
              <a:gd name="connsiteX4536" fmla="*/ 5283259 w 6634280"/>
              <a:gd name="connsiteY4536" fmla="*/ 1101137 h 1738203"/>
              <a:gd name="connsiteX4537" fmla="*/ 5272275 w 6634280"/>
              <a:gd name="connsiteY4537" fmla="*/ 1095645 h 1738203"/>
              <a:gd name="connsiteX4538" fmla="*/ 5264037 w 6634280"/>
              <a:gd name="connsiteY4538" fmla="*/ 1087407 h 1738203"/>
              <a:gd name="connsiteX4539" fmla="*/ 5269529 w 6634280"/>
              <a:gd name="connsiteY4539" fmla="*/ 1087407 h 1738203"/>
              <a:gd name="connsiteX4540" fmla="*/ 5266783 w 6634280"/>
              <a:gd name="connsiteY4540" fmla="*/ 1081915 h 1738203"/>
              <a:gd name="connsiteX4541" fmla="*/ 5258545 w 6634280"/>
              <a:gd name="connsiteY4541" fmla="*/ 1079169 h 1738203"/>
              <a:gd name="connsiteX4542" fmla="*/ 5255799 w 6634280"/>
              <a:gd name="connsiteY4542" fmla="*/ 1070931 h 1738203"/>
              <a:gd name="connsiteX4543" fmla="*/ 5261291 w 6634280"/>
              <a:gd name="connsiteY4543" fmla="*/ 1073677 h 1738203"/>
              <a:gd name="connsiteX4544" fmla="*/ 5261291 w 6634280"/>
              <a:gd name="connsiteY4544" fmla="*/ 1068185 h 1738203"/>
              <a:gd name="connsiteX4545" fmla="*/ 5255799 w 6634280"/>
              <a:gd name="connsiteY4545" fmla="*/ 1068185 h 1738203"/>
              <a:gd name="connsiteX4546" fmla="*/ 5244816 w 6634280"/>
              <a:gd name="connsiteY4546" fmla="*/ 1073677 h 1738203"/>
              <a:gd name="connsiteX4547" fmla="*/ 5242070 w 6634280"/>
              <a:gd name="connsiteY4547" fmla="*/ 1076423 h 1738203"/>
              <a:gd name="connsiteX4548" fmla="*/ 5239324 w 6634280"/>
              <a:gd name="connsiteY4548" fmla="*/ 1084661 h 1738203"/>
              <a:gd name="connsiteX4549" fmla="*/ 5236578 w 6634280"/>
              <a:gd name="connsiteY4549" fmla="*/ 1090153 h 1738203"/>
              <a:gd name="connsiteX4550" fmla="*/ 5233832 w 6634280"/>
              <a:gd name="connsiteY4550" fmla="*/ 1087407 h 1738203"/>
              <a:gd name="connsiteX4551" fmla="*/ 5228340 w 6634280"/>
              <a:gd name="connsiteY4551" fmla="*/ 1087407 h 1738203"/>
              <a:gd name="connsiteX4552" fmla="*/ 5225594 w 6634280"/>
              <a:gd name="connsiteY4552" fmla="*/ 1090153 h 1738203"/>
              <a:gd name="connsiteX4553" fmla="*/ 5217356 w 6634280"/>
              <a:gd name="connsiteY4553" fmla="*/ 1095645 h 1738203"/>
              <a:gd name="connsiteX4554" fmla="*/ 5198134 w 6634280"/>
              <a:gd name="connsiteY4554" fmla="*/ 1098391 h 1738203"/>
              <a:gd name="connsiteX4555" fmla="*/ 5198134 w 6634280"/>
              <a:gd name="connsiteY4555" fmla="*/ 1095645 h 1738203"/>
              <a:gd name="connsiteX4556" fmla="*/ 5200880 w 6634280"/>
              <a:gd name="connsiteY4556" fmla="*/ 1095645 h 1738203"/>
              <a:gd name="connsiteX4557" fmla="*/ 5203626 w 6634280"/>
              <a:gd name="connsiteY4557" fmla="*/ 1095645 h 1738203"/>
              <a:gd name="connsiteX4558" fmla="*/ 5203626 w 6634280"/>
              <a:gd name="connsiteY4558" fmla="*/ 1092899 h 1738203"/>
              <a:gd name="connsiteX4559" fmla="*/ 5200880 w 6634280"/>
              <a:gd name="connsiteY4559" fmla="*/ 1092899 h 1738203"/>
              <a:gd name="connsiteX4560" fmla="*/ 5200880 w 6634280"/>
              <a:gd name="connsiteY4560" fmla="*/ 1090153 h 1738203"/>
              <a:gd name="connsiteX4561" fmla="*/ 5192642 w 6634280"/>
              <a:gd name="connsiteY4561" fmla="*/ 1095645 h 1738203"/>
              <a:gd name="connsiteX4562" fmla="*/ 5189896 w 6634280"/>
              <a:gd name="connsiteY4562" fmla="*/ 1098391 h 1738203"/>
              <a:gd name="connsiteX4563" fmla="*/ 5187150 w 6634280"/>
              <a:gd name="connsiteY4563" fmla="*/ 1098391 h 1738203"/>
              <a:gd name="connsiteX4564" fmla="*/ 5181658 w 6634280"/>
              <a:gd name="connsiteY4564" fmla="*/ 1098391 h 1738203"/>
              <a:gd name="connsiteX4565" fmla="*/ 5176166 w 6634280"/>
              <a:gd name="connsiteY4565" fmla="*/ 1095645 h 1738203"/>
              <a:gd name="connsiteX4566" fmla="*/ 5176166 w 6634280"/>
              <a:gd name="connsiteY4566" fmla="*/ 1092899 h 1738203"/>
              <a:gd name="connsiteX4567" fmla="*/ 5181658 w 6634280"/>
              <a:gd name="connsiteY4567" fmla="*/ 1092899 h 1738203"/>
              <a:gd name="connsiteX4568" fmla="*/ 5181658 w 6634280"/>
              <a:gd name="connsiteY4568" fmla="*/ 1087407 h 1738203"/>
              <a:gd name="connsiteX4569" fmla="*/ 5176166 w 6634280"/>
              <a:gd name="connsiteY4569" fmla="*/ 1090153 h 1738203"/>
              <a:gd name="connsiteX4570" fmla="*/ 5167928 w 6634280"/>
              <a:gd name="connsiteY4570" fmla="*/ 1090153 h 1738203"/>
              <a:gd name="connsiteX4571" fmla="*/ 5156944 w 6634280"/>
              <a:gd name="connsiteY4571" fmla="*/ 1087407 h 1738203"/>
              <a:gd name="connsiteX4572" fmla="*/ 5154198 w 6634280"/>
              <a:gd name="connsiteY4572" fmla="*/ 1092899 h 1738203"/>
              <a:gd name="connsiteX4573" fmla="*/ 5151452 w 6634280"/>
              <a:gd name="connsiteY4573" fmla="*/ 1094272 h 1738203"/>
              <a:gd name="connsiteX4574" fmla="*/ 5151452 w 6634280"/>
              <a:gd name="connsiteY4574" fmla="*/ 1092899 h 1738203"/>
              <a:gd name="connsiteX4575" fmla="*/ 5143214 w 6634280"/>
              <a:gd name="connsiteY4575" fmla="*/ 1092899 h 1738203"/>
              <a:gd name="connsiteX4576" fmla="*/ 5148706 w 6634280"/>
              <a:gd name="connsiteY4576" fmla="*/ 1106629 h 1738203"/>
              <a:gd name="connsiteX4577" fmla="*/ 5134976 w 6634280"/>
              <a:gd name="connsiteY4577" fmla="*/ 1106629 h 1738203"/>
              <a:gd name="connsiteX4578" fmla="*/ 5134976 w 6634280"/>
              <a:gd name="connsiteY4578" fmla="*/ 1103883 h 1738203"/>
              <a:gd name="connsiteX4579" fmla="*/ 5129485 w 6634280"/>
              <a:gd name="connsiteY4579" fmla="*/ 1101137 h 1738203"/>
              <a:gd name="connsiteX4580" fmla="*/ 5132230 w 6634280"/>
              <a:gd name="connsiteY4580" fmla="*/ 1103883 h 1738203"/>
              <a:gd name="connsiteX4581" fmla="*/ 5129485 w 6634280"/>
              <a:gd name="connsiteY4581" fmla="*/ 1106629 h 1738203"/>
              <a:gd name="connsiteX4582" fmla="*/ 5129485 w 6634280"/>
              <a:gd name="connsiteY4582" fmla="*/ 1109375 h 1738203"/>
              <a:gd name="connsiteX4583" fmla="*/ 5134976 w 6634280"/>
              <a:gd name="connsiteY4583" fmla="*/ 1109375 h 1738203"/>
              <a:gd name="connsiteX4584" fmla="*/ 5137722 w 6634280"/>
              <a:gd name="connsiteY4584" fmla="*/ 1117613 h 1738203"/>
              <a:gd name="connsiteX4585" fmla="*/ 5140468 w 6634280"/>
              <a:gd name="connsiteY4585" fmla="*/ 1120359 h 1738203"/>
              <a:gd name="connsiteX4586" fmla="*/ 5143214 w 6634280"/>
              <a:gd name="connsiteY4586" fmla="*/ 1123105 h 1738203"/>
              <a:gd name="connsiteX4587" fmla="*/ 5145960 w 6634280"/>
              <a:gd name="connsiteY4587" fmla="*/ 1120359 h 1738203"/>
              <a:gd name="connsiteX4588" fmla="*/ 5151452 w 6634280"/>
              <a:gd name="connsiteY4588" fmla="*/ 1120359 h 1738203"/>
              <a:gd name="connsiteX4589" fmla="*/ 5151452 w 6634280"/>
              <a:gd name="connsiteY4589" fmla="*/ 1123105 h 1738203"/>
              <a:gd name="connsiteX4590" fmla="*/ 5156944 w 6634280"/>
              <a:gd name="connsiteY4590" fmla="*/ 1120359 h 1738203"/>
              <a:gd name="connsiteX4591" fmla="*/ 5176166 w 6634280"/>
              <a:gd name="connsiteY4591" fmla="*/ 1120359 h 1738203"/>
              <a:gd name="connsiteX4592" fmla="*/ 5173420 w 6634280"/>
              <a:gd name="connsiteY4592" fmla="*/ 1125851 h 1738203"/>
              <a:gd name="connsiteX4593" fmla="*/ 5170674 w 6634280"/>
              <a:gd name="connsiteY4593" fmla="*/ 1128597 h 1738203"/>
              <a:gd name="connsiteX4594" fmla="*/ 5165182 w 6634280"/>
              <a:gd name="connsiteY4594" fmla="*/ 1125851 h 1738203"/>
              <a:gd name="connsiteX4595" fmla="*/ 5162436 w 6634280"/>
              <a:gd name="connsiteY4595" fmla="*/ 1125851 h 1738203"/>
              <a:gd name="connsiteX4596" fmla="*/ 5159690 w 6634280"/>
              <a:gd name="connsiteY4596" fmla="*/ 1125851 h 1738203"/>
              <a:gd name="connsiteX4597" fmla="*/ 5159690 w 6634280"/>
              <a:gd name="connsiteY4597" fmla="*/ 1134089 h 1738203"/>
              <a:gd name="connsiteX4598" fmla="*/ 5162436 w 6634280"/>
              <a:gd name="connsiteY4598" fmla="*/ 1139581 h 1738203"/>
              <a:gd name="connsiteX4599" fmla="*/ 5165182 w 6634280"/>
              <a:gd name="connsiteY4599" fmla="*/ 1136835 h 1738203"/>
              <a:gd name="connsiteX4600" fmla="*/ 5170674 w 6634280"/>
              <a:gd name="connsiteY4600" fmla="*/ 1136835 h 1738203"/>
              <a:gd name="connsiteX4601" fmla="*/ 5170674 w 6634280"/>
              <a:gd name="connsiteY4601" fmla="*/ 1131343 h 1738203"/>
              <a:gd name="connsiteX4602" fmla="*/ 5173420 w 6634280"/>
              <a:gd name="connsiteY4602" fmla="*/ 1128597 h 1738203"/>
              <a:gd name="connsiteX4603" fmla="*/ 5181658 w 6634280"/>
              <a:gd name="connsiteY4603" fmla="*/ 1128597 h 1738203"/>
              <a:gd name="connsiteX4604" fmla="*/ 5187150 w 6634280"/>
              <a:gd name="connsiteY4604" fmla="*/ 1131343 h 1738203"/>
              <a:gd name="connsiteX4605" fmla="*/ 5192642 w 6634280"/>
              <a:gd name="connsiteY4605" fmla="*/ 1128597 h 1738203"/>
              <a:gd name="connsiteX4606" fmla="*/ 5195388 w 6634280"/>
              <a:gd name="connsiteY4606" fmla="*/ 1125851 h 1738203"/>
              <a:gd name="connsiteX4607" fmla="*/ 5192642 w 6634280"/>
              <a:gd name="connsiteY4607" fmla="*/ 1123105 h 1738203"/>
              <a:gd name="connsiteX4608" fmla="*/ 5195388 w 6634280"/>
              <a:gd name="connsiteY4608" fmla="*/ 1120359 h 1738203"/>
              <a:gd name="connsiteX4609" fmla="*/ 5198134 w 6634280"/>
              <a:gd name="connsiteY4609" fmla="*/ 1120359 h 1738203"/>
              <a:gd name="connsiteX4610" fmla="*/ 5200880 w 6634280"/>
              <a:gd name="connsiteY4610" fmla="*/ 1120359 h 1738203"/>
              <a:gd name="connsiteX4611" fmla="*/ 5200880 w 6634280"/>
              <a:gd name="connsiteY4611" fmla="*/ 1125851 h 1738203"/>
              <a:gd name="connsiteX4612" fmla="*/ 5200880 w 6634280"/>
              <a:gd name="connsiteY4612" fmla="*/ 1131343 h 1738203"/>
              <a:gd name="connsiteX4613" fmla="*/ 5200880 w 6634280"/>
              <a:gd name="connsiteY4613" fmla="*/ 1134088 h 1738203"/>
              <a:gd name="connsiteX4614" fmla="*/ 5220102 w 6634280"/>
              <a:gd name="connsiteY4614" fmla="*/ 1129282 h 1738203"/>
              <a:gd name="connsiteX4615" fmla="*/ 5220102 w 6634280"/>
              <a:gd name="connsiteY4615" fmla="*/ 1128597 h 1738203"/>
              <a:gd name="connsiteX4616" fmla="*/ 5217356 w 6634280"/>
              <a:gd name="connsiteY4616" fmla="*/ 1128597 h 1738203"/>
              <a:gd name="connsiteX4617" fmla="*/ 5217356 w 6634280"/>
              <a:gd name="connsiteY4617" fmla="*/ 1125851 h 1738203"/>
              <a:gd name="connsiteX4618" fmla="*/ 5220102 w 6634280"/>
              <a:gd name="connsiteY4618" fmla="*/ 1123105 h 1738203"/>
              <a:gd name="connsiteX4619" fmla="*/ 5217356 w 6634280"/>
              <a:gd name="connsiteY4619" fmla="*/ 1120359 h 1738203"/>
              <a:gd name="connsiteX4620" fmla="*/ 5211864 w 6634280"/>
              <a:gd name="connsiteY4620" fmla="*/ 1117613 h 1738203"/>
              <a:gd name="connsiteX4621" fmla="*/ 5244816 w 6634280"/>
              <a:gd name="connsiteY4621" fmla="*/ 1120359 h 1738203"/>
              <a:gd name="connsiteX4622" fmla="*/ 5247561 w 6634280"/>
              <a:gd name="connsiteY4622" fmla="*/ 1121274 h 1738203"/>
              <a:gd name="connsiteX4623" fmla="*/ 5296989 w 6634280"/>
              <a:gd name="connsiteY4623" fmla="*/ 1106628 h 1738203"/>
              <a:gd name="connsiteX4624" fmla="*/ 5299735 w 6634280"/>
              <a:gd name="connsiteY4624" fmla="*/ 1106628 h 1738203"/>
              <a:gd name="connsiteX4625" fmla="*/ 5299735 w 6634280"/>
              <a:gd name="connsiteY4625" fmla="*/ 1109374 h 1738203"/>
              <a:gd name="connsiteX4626" fmla="*/ 5299735 w 6634280"/>
              <a:gd name="connsiteY4626" fmla="*/ 1112120 h 1738203"/>
              <a:gd name="connsiteX4627" fmla="*/ 5288751 w 6634280"/>
              <a:gd name="connsiteY4627" fmla="*/ 1120358 h 1738203"/>
              <a:gd name="connsiteX4628" fmla="*/ 5277767 w 6634280"/>
              <a:gd name="connsiteY4628" fmla="*/ 1125850 h 1738203"/>
              <a:gd name="connsiteX4629" fmla="*/ 5269921 w 6634280"/>
              <a:gd name="connsiteY4629" fmla="*/ 1128792 h 1738203"/>
              <a:gd name="connsiteX4630" fmla="*/ 5280513 w 6634280"/>
              <a:gd name="connsiteY4630" fmla="*/ 1134089 h 1738203"/>
              <a:gd name="connsiteX4631" fmla="*/ 5239324 w 6634280"/>
              <a:gd name="connsiteY4631" fmla="*/ 1139581 h 1738203"/>
              <a:gd name="connsiteX4632" fmla="*/ 5239324 w 6634280"/>
              <a:gd name="connsiteY4632" fmla="*/ 1137556 h 1738203"/>
              <a:gd name="connsiteX4633" fmla="*/ 5225993 w 6634280"/>
              <a:gd name="connsiteY4633" fmla="*/ 1140363 h 1738203"/>
              <a:gd name="connsiteX4634" fmla="*/ 5220102 w 6634280"/>
              <a:gd name="connsiteY4634" fmla="*/ 1142327 h 1738203"/>
              <a:gd name="connsiteX4635" fmla="*/ 5221019 w 6634280"/>
              <a:gd name="connsiteY4635" fmla="*/ 1141410 h 1738203"/>
              <a:gd name="connsiteX4636" fmla="*/ 5203626 w 6634280"/>
              <a:gd name="connsiteY4636" fmla="*/ 1145072 h 1738203"/>
              <a:gd name="connsiteX4637" fmla="*/ 5173420 w 6634280"/>
              <a:gd name="connsiteY4637" fmla="*/ 1156056 h 1738203"/>
              <a:gd name="connsiteX4638" fmla="*/ 5162436 w 6634280"/>
              <a:gd name="connsiteY4638" fmla="*/ 1158802 h 1738203"/>
              <a:gd name="connsiteX4639" fmla="*/ 5159690 w 6634280"/>
              <a:gd name="connsiteY4639" fmla="*/ 1164294 h 1738203"/>
              <a:gd name="connsiteX4640" fmla="*/ 5156944 w 6634280"/>
              <a:gd name="connsiteY4640" fmla="*/ 1169785 h 1738203"/>
              <a:gd name="connsiteX4641" fmla="*/ 5151452 w 6634280"/>
              <a:gd name="connsiteY4641" fmla="*/ 1175277 h 1738203"/>
              <a:gd name="connsiteX4642" fmla="*/ 5145961 w 6634280"/>
              <a:gd name="connsiteY4642" fmla="*/ 1180769 h 1738203"/>
              <a:gd name="connsiteX4643" fmla="*/ 5140469 w 6634280"/>
              <a:gd name="connsiteY4643" fmla="*/ 1183515 h 1738203"/>
              <a:gd name="connsiteX4644" fmla="*/ 5115755 w 6634280"/>
              <a:gd name="connsiteY4644" fmla="*/ 1189007 h 1738203"/>
              <a:gd name="connsiteX4645" fmla="*/ 5091041 w 6634280"/>
              <a:gd name="connsiteY4645" fmla="*/ 1191753 h 1738203"/>
              <a:gd name="connsiteX4646" fmla="*/ 5069989 w 6634280"/>
              <a:gd name="connsiteY4646" fmla="*/ 1191753 h 1738203"/>
              <a:gd name="connsiteX4647" fmla="*/ 5077311 w 6634280"/>
              <a:gd name="connsiteY4647" fmla="*/ 1186261 h 1738203"/>
              <a:gd name="connsiteX4648" fmla="*/ 5085549 w 6634280"/>
              <a:gd name="connsiteY4648" fmla="*/ 1172531 h 1738203"/>
              <a:gd name="connsiteX4649" fmla="*/ 5047105 w 6634280"/>
              <a:gd name="connsiteY4649" fmla="*/ 1183515 h 1738203"/>
              <a:gd name="connsiteX4650" fmla="*/ 5055343 w 6634280"/>
              <a:gd name="connsiteY4650" fmla="*/ 1189007 h 1738203"/>
              <a:gd name="connsiteX4651" fmla="*/ 5066327 w 6634280"/>
              <a:gd name="connsiteY4651" fmla="*/ 1191753 h 1738203"/>
              <a:gd name="connsiteX4652" fmla="*/ 5069989 w 6634280"/>
              <a:gd name="connsiteY4652" fmla="*/ 1191753 h 1738203"/>
              <a:gd name="connsiteX4653" fmla="*/ 5066327 w 6634280"/>
              <a:gd name="connsiteY4653" fmla="*/ 1194499 h 1738203"/>
              <a:gd name="connsiteX4654" fmla="*/ 5052597 w 6634280"/>
              <a:gd name="connsiteY4654" fmla="*/ 1199991 h 1738203"/>
              <a:gd name="connsiteX4655" fmla="*/ 5038867 w 6634280"/>
              <a:gd name="connsiteY4655" fmla="*/ 1199991 h 1738203"/>
              <a:gd name="connsiteX4656" fmla="*/ 5030630 w 6634280"/>
              <a:gd name="connsiteY4656" fmla="*/ 1197245 h 1738203"/>
              <a:gd name="connsiteX4657" fmla="*/ 5027884 w 6634280"/>
              <a:gd name="connsiteY4657" fmla="*/ 1191753 h 1738203"/>
              <a:gd name="connsiteX4658" fmla="*/ 5019646 w 6634280"/>
              <a:gd name="connsiteY4658" fmla="*/ 1180769 h 1738203"/>
              <a:gd name="connsiteX4659" fmla="*/ 5016900 w 6634280"/>
              <a:gd name="connsiteY4659" fmla="*/ 1175277 h 1738203"/>
              <a:gd name="connsiteX4660" fmla="*/ 5014154 w 6634280"/>
              <a:gd name="connsiteY4660" fmla="*/ 1172531 h 1738203"/>
              <a:gd name="connsiteX4661" fmla="*/ 5003170 w 6634280"/>
              <a:gd name="connsiteY4661" fmla="*/ 1167039 h 1738203"/>
              <a:gd name="connsiteX4662" fmla="*/ 4997999 w 6634280"/>
              <a:gd name="connsiteY4662" fmla="*/ 1164454 h 1738203"/>
              <a:gd name="connsiteX4663" fmla="*/ 4843903 w 6634280"/>
              <a:gd name="connsiteY4663" fmla="*/ 1180770 h 1738203"/>
              <a:gd name="connsiteX4664" fmla="*/ 4838411 w 6634280"/>
              <a:gd name="connsiteY4664" fmla="*/ 1180770 h 1738203"/>
              <a:gd name="connsiteX4665" fmla="*/ 4835665 w 6634280"/>
              <a:gd name="connsiteY4665" fmla="*/ 1180770 h 1738203"/>
              <a:gd name="connsiteX4666" fmla="*/ 4769761 w 6634280"/>
              <a:gd name="connsiteY4666" fmla="*/ 1189008 h 1738203"/>
              <a:gd name="connsiteX4667" fmla="*/ 4764270 w 6634280"/>
              <a:gd name="connsiteY4667" fmla="*/ 1180770 h 1738203"/>
              <a:gd name="connsiteX4668" fmla="*/ 4753286 w 6634280"/>
              <a:gd name="connsiteY4668" fmla="*/ 1178024 h 1738203"/>
              <a:gd name="connsiteX4669" fmla="*/ 4745048 w 6634280"/>
              <a:gd name="connsiteY4669" fmla="*/ 1175278 h 1738203"/>
              <a:gd name="connsiteX4670" fmla="*/ 4736810 w 6634280"/>
              <a:gd name="connsiteY4670" fmla="*/ 1169786 h 1738203"/>
              <a:gd name="connsiteX4671" fmla="*/ 4728572 w 6634280"/>
              <a:gd name="connsiteY4671" fmla="*/ 1175278 h 1738203"/>
              <a:gd name="connsiteX4672" fmla="*/ 4720334 w 6634280"/>
              <a:gd name="connsiteY4672" fmla="*/ 1178024 h 1738203"/>
              <a:gd name="connsiteX4673" fmla="*/ 4712096 w 6634280"/>
              <a:gd name="connsiteY4673" fmla="*/ 1180770 h 1738203"/>
              <a:gd name="connsiteX4674" fmla="*/ 4706604 w 6634280"/>
              <a:gd name="connsiteY4674" fmla="*/ 1183516 h 1738203"/>
              <a:gd name="connsiteX4675" fmla="*/ 4706604 w 6634280"/>
              <a:gd name="connsiteY4675" fmla="*/ 1189008 h 1738203"/>
              <a:gd name="connsiteX4676" fmla="*/ 4703858 w 6634280"/>
              <a:gd name="connsiteY4676" fmla="*/ 1194500 h 1738203"/>
              <a:gd name="connsiteX4677" fmla="*/ 4561067 w 6634280"/>
              <a:gd name="connsiteY4677" fmla="*/ 1208230 h 1738203"/>
              <a:gd name="connsiteX4678" fmla="*/ 4558321 w 6634280"/>
              <a:gd name="connsiteY4678" fmla="*/ 1208230 h 1738203"/>
              <a:gd name="connsiteX4679" fmla="*/ 4558321 w 6634280"/>
              <a:gd name="connsiteY4679" fmla="*/ 1210976 h 1738203"/>
              <a:gd name="connsiteX4680" fmla="*/ 4032232 w 6634280"/>
              <a:gd name="connsiteY4680" fmla="*/ 1267167 h 1738203"/>
              <a:gd name="connsiteX4681" fmla="*/ 4025601 w 6634280"/>
              <a:gd name="connsiteY4681" fmla="*/ 1268640 h 1738203"/>
              <a:gd name="connsiteX4682" fmla="*/ 4018437 w 6634280"/>
              <a:gd name="connsiteY4682" fmla="*/ 1268640 h 1738203"/>
              <a:gd name="connsiteX4683" fmla="*/ 3932144 w 6634280"/>
              <a:gd name="connsiteY4683" fmla="*/ 1277857 h 1738203"/>
              <a:gd name="connsiteX4684" fmla="*/ 3929493 w 6634280"/>
              <a:gd name="connsiteY4684" fmla="*/ 1279625 h 1738203"/>
              <a:gd name="connsiteX4685" fmla="*/ 3910271 w 6634280"/>
              <a:gd name="connsiteY4685" fmla="*/ 1293355 h 1738203"/>
              <a:gd name="connsiteX4686" fmla="*/ 3896541 w 6634280"/>
              <a:gd name="connsiteY4686" fmla="*/ 1301593 h 1738203"/>
              <a:gd name="connsiteX4687" fmla="*/ 3891049 w 6634280"/>
              <a:gd name="connsiteY4687" fmla="*/ 1307085 h 1738203"/>
              <a:gd name="connsiteX4688" fmla="*/ 3888303 w 6634280"/>
              <a:gd name="connsiteY4688" fmla="*/ 1312577 h 1738203"/>
              <a:gd name="connsiteX4689" fmla="*/ 3885557 w 6634280"/>
              <a:gd name="connsiteY4689" fmla="*/ 1331798 h 1738203"/>
              <a:gd name="connsiteX4690" fmla="*/ 3885557 w 6634280"/>
              <a:gd name="connsiteY4690" fmla="*/ 1351020 h 1738203"/>
              <a:gd name="connsiteX4691" fmla="*/ 3885557 w 6634280"/>
              <a:gd name="connsiteY4691" fmla="*/ 1351020 h 1738203"/>
              <a:gd name="connsiteX4692" fmla="*/ 3891049 w 6634280"/>
              <a:gd name="connsiteY4692" fmla="*/ 1378480 h 1738203"/>
              <a:gd name="connsiteX4693" fmla="*/ 3904779 w 6634280"/>
              <a:gd name="connsiteY4693" fmla="*/ 1438891 h 1738203"/>
              <a:gd name="connsiteX4694" fmla="*/ 3904779 w 6634280"/>
              <a:gd name="connsiteY4694" fmla="*/ 1447129 h 1738203"/>
              <a:gd name="connsiteX4695" fmla="*/ 3899287 w 6634280"/>
              <a:gd name="connsiteY4695" fmla="*/ 1452621 h 1738203"/>
              <a:gd name="connsiteX4696" fmla="*/ 3891049 w 6634280"/>
              <a:gd name="connsiteY4696" fmla="*/ 1458113 h 1738203"/>
              <a:gd name="connsiteX4697" fmla="*/ 3885557 w 6634280"/>
              <a:gd name="connsiteY4697" fmla="*/ 1458113 h 1738203"/>
              <a:gd name="connsiteX4698" fmla="*/ 3880065 w 6634280"/>
              <a:gd name="connsiteY4698" fmla="*/ 1458113 h 1738203"/>
              <a:gd name="connsiteX4699" fmla="*/ 3877319 w 6634280"/>
              <a:gd name="connsiteY4699" fmla="*/ 1455367 h 1738203"/>
              <a:gd name="connsiteX4700" fmla="*/ 3871827 w 6634280"/>
              <a:gd name="connsiteY4700" fmla="*/ 1452621 h 1738203"/>
              <a:gd name="connsiteX4701" fmla="*/ 3871827 w 6634280"/>
              <a:gd name="connsiteY4701" fmla="*/ 1447129 h 1738203"/>
              <a:gd name="connsiteX4702" fmla="*/ 3871827 w 6634280"/>
              <a:gd name="connsiteY4702" fmla="*/ 1441637 h 1738203"/>
              <a:gd name="connsiteX4703" fmla="*/ 3871827 w 6634280"/>
              <a:gd name="connsiteY4703" fmla="*/ 1438891 h 1738203"/>
              <a:gd name="connsiteX4704" fmla="*/ 3877319 w 6634280"/>
              <a:gd name="connsiteY4704" fmla="*/ 1433399 h 1738203"/>
              <a:gd name="connsiteX4705" fmla="*/ 3880065 w 6634280"/>
              <a:gd name="connsiteY4705" fmla="*/ 1430653 h 1738203"/>
              <a:gd name="connsiteX4706" fmla="*/ 3880065 w 6634280"/>
              <a:gd name="connsiteY4706" fmla="*/ 1425161 h 1738203"/>
              <a:gd name="connsiteX4707" fmla="*/ 3882811 w 6634280"/>
              <a:gd name="connsiteY4707" fmla="*/ 1408686 h 1738203"/>
              <a:gd name="connsiteX4708" fmla="*/ 3880065 w 6634280"/>
              <a:gd name="connsiteY4708" fmla="*/ 1381226 h 1738203"/>
              <a:gd name="connsiteX4709" fmla="*/ 3880065 w 6634280"/>
              <a:gd name="connsiteY4709" fmla="*/ 1353766 h 1738203"/>
              <a:gd name="connsiteX4710" fmla="*/ 3880065 w 6634280"/>
              <a:gd name="connsiteY4710" fmla="*/ 1351020 h 1738203"/>
              <a:gd name="connsiteX4711" fmla="*/ 3877319 w 6634280"/>
              <a:gd name="connsiteY4711" fmla="*/ 1320815 h 1738203"/>
              <a:gd name="connsiteX4712" fmla="*/ 3874573 w 6634280"/>
              <a:gd name="connsiteY4712" fmla="*/ 1309831 h 1738203"/>
              <a:gd name="connsiteX4713" fmla="*/ 3871827 w 6634280"/>
              <a:gd name="connsiteY4713" fmla="*/ 1304339 h 1738203"/>
              <a:gd name="connsiteX4714" fmla="*/ 3866335 w 6634280"/>
              <a:gd name="connsiteY4714" fmla="*/ 1301593 h 1738203"/>
              <a:gd name="connsiteX4715" fmla="*/ 3858098 w 6634280"/>
              <a:gd name="connsiteY4715" fmla="*/ 1301593 h 1738203"/>
              <a:gd name="connsiteX4716" fmla="*/ 3844368 w 6634280"/>
              <a:gd name="connsiteY4716" fmla="*/ 1298847 h 1738203"/>
              <a:gd name="connsiteX4717" fmla="*/ 3827892 w 6634280"/>
              <a:gd name="connsiteY4717" fmla="*/ 1296101 h 1738203"/>
              <a:gd name="connsiteX4718" fmla="*/ 3811416 w 6634280"/>
              <a:gd name="connsiteY4718" fmla="*/ 1293355 h 1738203"/>
              <a:gd name="connsiteX4719" fmla="*/ 3810500 w 6634280"/>
              <a:gd name="connsiteY4719" fmla="*/ 1293355 h 1738203"/>
              <a:gd name="connsiteX4720" fmla="*/ 3803178 w 6634280"/>
              <a:gd name="connsiteY4720" fmla="*/ 1298847 h 1738203"/>
              <a:gd name="connsiteX4721" fmla="*/ 3800432 w 6634280"/>
              <a:gd name="connsiteY4721" fmla="*/ 1301593 h 1738203"/>
              <a:gd name="connsiteX4722" fmla="*/ 3797686 w 6634280"/>
              <a:gd name="connsiteY4722" fmla="*/ 1304339 h 1738203"/>
              <a:gd name="connsiteX4723" fmla="*/ 3792194 w 6634280"/>
              <a:gd name="connsiteY4723" fmla="*/ 1312577 h 1738203"/>
              <a:gd name="connsiteX4724" fmla="*/ 3790197 w 6634280"/>
              <a:gd name="connsiteY4724" fmla="*/ 1313076 h 1738203"/>
              <a:gd name="connsiteX4725" fmla="*/ 3789448 w 6634280"/>
              <a:gd name="connsiteY4725" fmla="*/ 1315323 h 1738203"/>
              <a:gd name="connsiteX4726" fmla="*/ 3786702 w 6634280"/>
              <a:gd name="connsiteY4726" fmla="*/ 1323561 h 1738203"/>
              <a:gd name="connsiteX4727" fmla="*/ 3781654 w 6634280"/>
              <a:gd name="connsiteY4727" fmla="*/ 1325244 h 1738203"/>
              <a:gd name="connsiteX4728" fmla="*/ 3783956 w 6634280"/>
              <a:gd name="connsiteY4728" fmla="*/ 1348275 h 1738203"/>
              <a:gd name="connsiteX4729" fmla="*/ 3786702 w 6634280"/>
              <a:gd name="connsiteY4729" fmla="*/ 1372988 h 1738203"/>
              <a:gd name="connsiteX4730" fmla="*/ 3789448 w 6634280"/>
              <a:gd name="connsiteY4730" fmla="*/ 1411432 h 1738203"/>
              <a:gd name="connsiteX4731" fmla="*/ 3792194 w 6634280"/>
              <a:gd name="connsiteY4731" fmla="*/ 1449876 h 1738203"/>
              <a:gd name="connsiteX4732" fmla="*/ 3792194 w 6634280"/>
              <a:gd name="connsiteY4732" fmla="*/ 1488319 h 1738203"/>
              <a:gd name="connsiteX4733" fmla="*/ 3789448 w 6634280"/>
              <a:gd name="connsiteY4733" fmla="*/ 1526763 h 1738203"/>
              <a:gd name="connsiteX4734" fmla="*/ 3786702 w 6634280"/>
              <a:gd name="connsiteY4734" fmla="*/ 1548731 h 1738203"/>
              <a:gd name="connsiteX4735" fmla="*/ 3783956 w 6634280"/>
              <a:gd name="connsiteY4735" fmla="*/ 1573445 h 1738203"/>
              <a:gd name="connsiteX4736" fmla="*/ 3783956 w 6634280"/>
              <a:gd name="connsiteY4736" fmla="*/ 1584429 h 1738203"/>
              <a:gd name="connsiteX4737" fmla="*/ 3783956 w 6634280"/>
              <a:gd name="connsiteY4737" fmla="*/ 1595412 h 1738203"/>
              <a:gd name="connsiteX4738" fmla="*/ 3789448 w 6634280"/>
              <a:gd name="connsiteY4738" fmla="*/ 1606396 h 1738203"/>
              <a:gd name="connsiteX4739" fmla="*/ 3794940 w 6634280"/>
              <a:gd name="connsiteY4739" fmla="*/ 1614634 h 1738203"/>
              <a:gd name="connsiteX4740" fmla="*/ 3803178 w 6634280"/>
              <a:gd name="connsiteY4740" fmla="*/ 1622872 h 1738203"/>
              <a:gd name="connsiteX4741" fmla="*/ 3811416 w 6634280"/>
              <a:gd name="connsiteY4741" fmla="*/ 1633856 h 1738203"/>
              <a:gd name="connsiteX4742" fmla="*/ 3814162 w 6634280"/>
              <a:gd name="connsiteY4742" fmla="*/ 1644840 h 1738203"/>
              <a:gd name="connsiteX4743" fmla="*/ 3816908 w 6634280"/>
              <a:gd name="connsiteY4743" fmla="*/ 1658570 h 1738203"/>
              <a:gd name="connsiteX4744" fmla="*/ 3819654 w 6634280"/>
              <a:gd name="connsiteY4744" fmla="*/ 1675046 h 1738203"/>
              <a:gd name="connsiteX4745" fmla="*/ 3819654 w 6634280"/>
              <a:gd name="connsiteY4745" fmla="*/ 1688776 h 1738203"/>
              <a:gd name="connsiteX4746" fmla="*/ 3816908 w 6634280"/>
              <a:gd name="connsiteY4746" fmla="*/ 1699760 h 1738203"/>
              <a:gd name="connsiteX4747" fmla="*/ 3811416 w 6634280"/>
              <a:gd name="connsiteY4747" fmla="*/ 1710743 h 1738203"/>
              <a:gd name="connsiteX4748" fmla="*/ 3803178 w 6634280"/>
              <a:gd name="connsiteY4748" fmla="*/ 1721727 h 1738203"/>
              <a:gd name="connsiteX4749" fmla="*/ 3792194 w 6634280"/>
              <a:gd name="connsiteY4749" fmla="*/ 1727219 h 1738203"/>
              <a:gd name="connsiteX4750" fmla="*/ 3781211 w 6634280"/>
              <a:gd name="connsiteY4750" fmla="*/ 1732711 h 1738203"/>
              <a:gd name="connsiteX4751" fmla="*/ 3767481 w 6634280"/>
              <a:gd name="connsiteY4751" fmla="*/ 1738203 h 1738203"/>
              <a:gd name="connsiteX4752" fmla="*/ 3759243 w 6634280"/>
              <a:gd name="connsiteY4752" fmla="*/ 1738203 h 1738203"/>
              <a:gd name="connsiteX4753" fmla="*/ 3753751 w 6634280"/>
              <a:gd name="connsiteY4753" fmla="*/ 1735457 h 1738203"/>
              <a:gd name="connsiteX4754" fmla="*/ 3751005 w 6634280"/>
              <a:gd name="connsiteY4754" fmla="*/ 1729965 h 1738203"/>
              <a:gd name="connsiteX4755" fmla="*/ 3751005 w 6634280"/>
              <a:gd name="connsiteY4755" fmla="*/ 1721727 h 1738203"/>
              <a:gd name="connsiteX4756" fmla="*/ 3756497 w 6634280"/>
              <a:gd name="connsiteY4756" fmla="*/ 1699760 h 1738203"/>
              <a:gd name="connsiteX4757" fmla="*/ 3759243 w 6634280"/>
              <a:gd name="connsiteY4757" fmla="*/ 1688776 h 1738203"/>
              <a:gd name="connsiteX4758" fmla="*/ 3764735 w 6634280"/>
              <a:gd name="connsiteY4758" fmla="*/ 1677792 h 1738203"/>
              <a:gd name="connsiteX4759" fmla="*/ 3770227 w 6634280"/>
              <a:gd name="connsiteY4759" fmla="*/ 1661316 h 1738203"/>
              <a:gd name="connsiteX4760" fmla="*/ 3772973 w 6634280"/>
              <a:gd name="connsiteY4760" fmla="*/ 1644840 h 1738203"/>
              <a:gd name="connsiteX4761" fmla="*/ 3772973 w 6634280"/>
              <a:gd name="connsiteY4761" fmla="*/ 1628364 h 1738203"/>
              <a:gd name="connsiteX4762" fmla="*/ 3770227 w 6634280"/>
              <a:gd name="connsiteY4762" fmla="*/ 1611888 h 1738203"/>
              <a:gd name="connsiteX4763" fmla="*/ 3770227 w 6634280"/>
              <a:gd name="connsiteY4763" fmla="*/ 1598158 h 1738203"/>
              <a:gd name="connsiteX4764" fmla="*/ 3772973 w 6634280"/>
              <a:gd name="connsiteY4764" fmla="*/ 1581683 h 1738203"/>
              <a:gd name="connsiteX4765" fmla="*/ 3778465 w 6634280"/>
              <a:gd name="connsiteY4765" fmla="*/ 1554223 h 1738203"/>
              <a:gd name="connsiteX4766" fmla="*/ 3783956 w 6634280"/>
              <a:gd name="connsiteY4766" fmla="*/ 1502049 h 1738203"/>
              <a:gd name="connsiteX4767" fmla="*/ 3786702 w 6634280"/>
              <a:gd name="connsiteY4767" fmla="*/ 1474589 h 1738203"/>
              <a:gd name="connsiteX4768" fmla="*/ 3786702 w 6634280"/>
              <a:gd name="connsiteY4768" fmla="*/ 1447130 h 1738203"/>
              <a:gd name="connsiteX4769" fmla="*/ 3783956 w 6634280"/>
              <a:gd name="connsiteY4769" fmla="*/ 1419670 h 1738203"/>
              <a:gd name="connsiteX4770" fmla="*/ 3778465 w 6634280"/>
              <a:gd name="connsiteY4770" fmla="*/ 1392210 h 1738203"/>
              <a:gd name="connsiteX4771" fmla="*/ 3767481 w 6634280"/>
              <a:gd name="connsiteY4771" fmla="*/ 1370242 h 1738203"/>
              <a:gd name="connsiteX4772" fmla="*/ 3753751 w 6634280"/>
              <a:gd name="connsiteY4772" fmla="*/ 1351021 h 1738203"/>
              <a:gd name="connsiteX4773" fmla="*/ 3748259 w 6634280"/>
              <a:gd name="connsiteY4773" fmla="*/ 1340037 h 1738203"/>
              <a:gd name="connsiteX4774" fmla="*/ 3737275 w 6634280"/>
              <a:gd name="connsiteY4774" fmla="*/ 1323561 h 1738203"/>
              <a:gd name="connsiteX4775" fmla="*/ 3731783 w 6634280"/>
              <a:gd name="connsiteY4775" fmla="*/ 1312577 h 1738203"/>
              <a:gd name="connsiteX4776" fmla="*/ 3729037 w 6634280"/>
              <a:gd name="connsiteY4776" fmla="*/ 1304339 h 1738203"/>
              <a:gd name="connsiteX4777" fmla="*/ 3731566 w 6634280"/>
              <a:gd name="connsiteY4777" fmla="*/ 1299281 h 1738203"/>
              <a:gd name="connsiteX4778" fmla="*/ 3709696 w 6634280"/>
              <a:gd name="connsiteY4778" fmla="*/ 1301617 h 1738203"/>
              <a:gd name="connsiteX4779" fmla="*/ 3696085 w 6634280"/>
              <a:gd name="connsiteY4779" fmla="*/ 1304339 h 1738203"/>
              <a:gd name="connsiteX4780" fmla="*/ 3685101 w 6634280"/>
              <a:gd name="connsiteY4780" fmla="*/ 1307085 h 1738203"/>
              <a:gd name="connsiteX4781" fmla="*/ 3680578 w 6634280"/>
              <a:gd name="connsiteY4781" fmla="*/ 1306762 h 1738203"/>
              <a:gd name="connsiteX4782" fmla="*/ 3671370 w 6634280"/>
              <a:gd name="connsiteY4782" fmla="*/ 1309831 h 1738203"/>
              <a:gd name="connsiteX4783" fmla="*/ 3638419 w 6634280"/>
              <a:gd name="connsiteY4783" fmla="*/ 1315323 h 1738203"/>
              <a:gd name="connsiteX4784" fmla="*/ 3621943 w 6634280"/>
              <a:gd name="connsiteY4784" fmla="*/ 1318069 h 1738203"/>
              <a:gd name="connsiteX4785" fmla="*/ 3608213 w 6634280"/>
              <a:gd name="connsiteY4785" fmla="*/ 1320815 h 1738203"/>
              <a:gd name="connsiteX4786" fmla="*/ 3591737 w 6634280"/>
              <a:gd name="connsiteY4786" fmla="*/ 1326307 h 1738203"/>
              <a:gd name="connsiteX4787" fmla="*/ 3580753 w 6634280"/>
              <a:gd name="connsiteY4787" fmla="*/ 1337290 h 1738203"/>
              <a:gd name="connsiteX4788" fmla="*/ 3575261 w 6634280"/>
              <a:gd name="connsiteY4788" fmla="*/ 1342782 h 1738203"/>
              <a:gd name="connsiteX4789" fmla="*/ 3569769 w 6634280"/>
              <a:gd name="connsiteY4789" fmla="*/ 1342782 h 1738203"/>
              <a:gd name="connsiteX4790" fmla="*/ 3558785 w 6634280"/>
              <a:gd name="connsiteY4790" fmla="*/ 1342782 h 1738203"/>
              <a:gd name="connsiteX4791" fmla="*/ 3545055 w 6634280"/>
              <a:gd name="connsiteY4791" fmla="*/ 1337290 h 1738203"/>
              <a:gd name="connsiteX4792" fmla="*/ 3542071 w 6634280"/>
              <a:gd name="connsiteY4792" fmla="*/ 1335500 h 1738203"/>
              <a:gd name="connsiteX4793" fmla="*/ 3542309 w 6634280"/>
              <a:gd name="connsiteY4793" fmla="*/ 1334544 h 1738203"/>
              <a:gd name="connsiteX4794" fmla="*/ 3547801 w 6634280"/>
              <a:gd name="connsiteY4794" fmla="*/ 1326307 h 1738203"/>
              <a:gd name="connsiteX4795" fmla="*/ 3531326 w 6634280"/>
              <a:gd name="connsiteY4795" fmla="*/ 1329053 h 1738203"/>
              <a:gd name="connsiteX4796" fmla="*/ 3542071 w 6634280"/>
              <a:gd name="connsiteY4796" fmla="*/ 1335500 h 1738203"/>
              <a:gd name="connsiteX4797" fmla="*/ 3539564 w 6634280"/>
              <a:gd name="connsiteY4797" fmla="*/ 1345528 h 1738203"/>
              <a:gd name="connsiteX4798" fmla="*/ 3534072 w 6634280"/>
              <a:gd name="connsiteY4798" fmla="*/ 1351020 h 1738203"/>
              <a:gd name="connsiteX4799" fmla="*/ 3528580 w 6634280"/>
              <a:gd name="connsiteY4799" fmla="*/ 1353766 h 1738203"/>
              <a:gd name="connsiteX4800" fmla="*/ 3523088 w 6634280"/>
              <a:gd name="connsiteY4800" fmla="*/ 1351020 h 1738203"/>
              <a:gd name="connsiteX4801" fmla="*/ 3520342 w 6634280"/>
              <a:gd name="connsiteY4801" fmla="*/ 1348274 h 1738203"/>
              <a:gd name="connsiteX4802" fmla="*/ 3514850 w 6634280"/>
              <a:gd name="connsiteY4802" fmla="*/ 1340036 h 1738203"/>
              <a:gd name="connsiteX4803" fmla="*/ 3506612 w 6634280"/>
              <a:gd name="connsiteY4803" fmla="*/ 1331798 h 1738203"/>
              <a:gd name="connsiteX4804" fmla="*/ 3498374 w 6634280"/>
              <a:gd name="connsiteY4804" fmla="*/ 1329053 h 1738203"/>
              <a:gd name="connsiteX4805" fmla="*/ 3487390 w 6634280"/>
              <a:gd name="connsiteY4805" fmla="*/ 1326307 h 1738203"/>
              <a:gd name="connsiteX4806" fmla="*/ 3478538 w 6634280"/>
              <a:gd name="connsiteY4806" fmla="*/ 1326307 h 1738203"/>
              <a:gd name="connsiteX4807" fmla="*/ 3397870 w 6634280"/>
              <a:gd name="connsiteY4807" fmla="*/ 1334923 h 1738203"/>
              <a:gd name="connsiteX4808" fmla="*/ 3393378 w 6634280"/>
              <a:gd name="connsiteY4808" fmla="*/ 1339414 h 1738203"/>
              <a:gd name="connsiteX4809" fmla="*/ 3379648 w 6634280"/>
              <a:gd name="connsiteY4809" fmla="*/ 1350398 h 1738203"/>
              <a:gd name="connsiteX4810" fmla="*/ 3369763 w 6634280"/>
              <a:gd name="connsiteY4810" fmla="*/ 1355341 h 1738203"/>
              <a:gd name="connsiteX4811" fmla="*/ 3360426 w 6634280"/>
              <a:gd name="connsiteY4811" fmla="*/ 1383350 h 1738203"/>
              <a:gd name="connsiteX4812" fmla="*/ 3354934 w 6634280"/>
              <a:gd name="connsiteY4812" fmla="*/ 1399826 h 1738203"/>
              <a:gd name="connsiteX4813" fmla="*/ 3354934 w 6634280"/>
              <a:gd name="connsiteY4813" fmla="*/ 1416302 h 1738203"/>
              <a:gd name="connsiteX4814" fmla="*/ 3352188 w 6634280"/>
              <a:gd name="connsiteY4814" fmla="*/ 1438270 h 1738203"/>
              <a:gd name="connsiteX4815" fmla="*/ 3352188 w 6634280"/>
              <a:gd name="connsiteY4815" fmla="*/ 1457491 h 1738203"/>
              <a:gd name="connsiteX4816" fmla="*/ 3357680 w 6634280"/>
              <a:gd name="connsiteY4816" fmla="*/ 1465729 h 1738203"/>
              <a:gd name="connsiteX4817" fmla="*/ 3357680 w 6634280"/>
              <a:gd name="connsiteY4817" fmla="*/ 1471221 h 1738203"/>
              <a:gd name="connsiteX4818" fmla="*/ 3357680 w 6634280"/>
              <a:gd name="connsiteY4818" fmla="*/ 1473967 h 1738203"/>
              <a:gd name="connsiteX4819" fmla="*/ 3352188 w 6634280"/>
              <a:gd name="connsiteY4819" fmla="*/ 1482205 h 1738203"/>
              <a:gd name="connsiteX4820" fmla="*/ 3346696 w 6634280"/>
              <a:gd name="connsiteY4820" fmla="*/ 1487697 h 1738203"/>
              <a:gd name="connsiteX4821" fmla="*/ 3338458 w 6634280"/>
              <a:gd name="connsiteY4821" fmla="*/ 1487697 h 1738203"/>
              <a:gd name="connsiteX4822" fmla="*/ 3330221 w 6634280"/>
              <a:gd name="connsiteY4822" fmla="*/ 1484951 h 1738203"/>
              <a:gd name="connsiteX4823" fmla="*/ 3327475 w 6634280"/>
              <a:gd name="connsiteY4823" fmla="*/ 1484951 h 1738203"/>
              <a:gd name="connsiteX4824" fmla="*/ 3321983 w 6634280"/>
              <a:gd name="connsiteY4824" fmla="*/ 1479459 h 1738203"/>
              <a:gd name="connsiteX4825" fmla="*/ 3321983 w 6634280"/>
              <a:gd name="connsiteY4825" fmla="*/ 1473967 h 1738203"/>
              <a:gd name="connsiteX4826" fmla="*/ 3321983 w 6634280"/>
              <a:gd name="connsiteY4826" fmla="*/ 1465729 h 1738203"/>
              <a:gd name="connsiteX4827" fmla="*/ 3324729 w 6634280"/>
              <a:gd name="connsiteY4827" fmla="*/ 1460237 h 1738203"/>
              <a:gd name="connsiteX4828" fmla="*/ 3332967 w 6634280"/>
              <a:gd name="connsiteY4828" fmla="*/ 1454745 h 1738203"/>
              <a:gd name="connsiteX4829" fmla="*/ 3343950 w 6634280"/>
              <a:gd name="connsiteY4829" fmla="*/ 1451999 h 1738203"/>
              <a:gd name="connsiteX4830" fmla="*/ 3341204 w 6634280"/>
              <a:gd name="connsiteY4830" fmla="*/ 1435524 h 1738203"/>
              <a:gd name="connsiteX4831" fmla="*/ 3341204 w 6634280"/>
              <a:gd name="connsiteY4831" fmla="*/ 1416302 h 1738203"/>
              <a:gd name="connsiteX4832" fmla="*/ 3335713 w 6634280"/>
              <a:gd name="connsiteY4832" fmla="*/ 1397080 h 1738203"/>
              <a:gd name="connsiteX4833" fmla="*/ 3327475 w 6634280"/>
              <a:gd name="connsiteY4833" fmla="*/ 1377858 h 1738203"/>
              <a:gd name="connsiteX4834" fmla="*/ 3323915 w 6634280"/>
              <a:gd name="connsiteY4834" fmla="*/ 1365400 h 1738203"/>
              <a:gd name="connsiteX4835" fmla="*/ 3335713 w 6634280"/>
              <a:gd name="connsiteY4835" fmla="*/ 1366874 h 1738203"/>
              <a:gd name="connsiteX4836" fmla="*/ 3323698 w 6634280"/>
              <a:gd name="connsiteY4836" fmla="*/ 1342845 h 1738203"/>
              <a:gd name="connsiteX4837" fmla="*/ 3321983 w 6634280"/>
              <a:gd name="connsiteY4837" fmla="*/ 1343028 h 1738203"/>
              <a:gd name="connsiteX4838" fmla="*/ 3321983 w 6634280"/>
              <a:gd name="connsiteY4838" fmla="*/ 1350398 h 1738203"/>
              <a:gd name="connsiteX4839" fmla="*/ 3321983 w 6634280"/>
              <a:gd name="connsiteY4839" fmla="*/ 1358636 h 1738203"/>
              <a:gd name="connsiteX4840" fmla="*/ 3323915 w 6634280"/>
              <a:gd name="connsiteY4840" fmla="*/ 1365400 h 1738203"/>
              <a:gd name="connsiteX4841" fmla="*/ 3313745 w 6634280"/>
              <a:gd name="connsiteY4841" fmla="*/ 1364128 h 1738203"/>
              <a:gd name="connsiteX4842" fmla="*/ 3305507 w 6634280"/>
              <a:gd name="connsiteY4842" fmla="*/ 1364128 h 1738203"/>
              <a:gd name="connsiteX4843" fmla="*/ 3297269 w 6634280"/>
              <a:gd name="connsiteY4843" fmla="*/ 1358636 h 1738203"/>
              <a:gd name="connsiteX4844" fmla="*/ 3291777 w 6634280"/>
              <a:gd name="connsiteY4844" fmla="*/ 1353144 h 1738203"/>
              <a:gd name="connsiteX4845" fmla="*/ 3289559 w 6634280"/>
              <a:gd name="connsiteY4845" fmla="*/ 1346491 h 1738203"/>
              <a:gd name="connsiteX4846" fmla="*/ 2501585 w 6634280"/>
              <a:gd name="connsiteY4846" fmla="*/ 1430654 h 1738203"/>
              <a:gd name="connsiteX4847" fmla="*/ 3289031 w 6634280"/>
              <a:gd name="connsiteY4847" fmla="*/ 1336820 h 1738203"/>
              <a:gd name="connsiteX4848" fmla="*/ 3289031 w 6634280"/>
              <a:gd name="connsiteY4848" fmla="*/ 1331177 h 1738203"/>
              <a:gd name="connsiteX4849" fmla="*/ 3283539 w 6634280"/>
              <a:gd name="connsiteY4849" fmla="*/ 1322939 h 1738203"/>
              <a:gd name="connsiteX4850" fmla="*/ 3278047 w 6634280"/>
              <a:gd name="connsiteY4850" fmla="*/ 1314701 h 1738203"/>
              <a:gd name="connsiteX4851" fmla="*/ 3269809 w 6634280"/>
              <a:gd name="connsiteY4851" fmla="*/ 1309209 h 1738203"/>
              <a:gd name="connsiteX4852" fmla="*/ 3250587 w 6634280"/>
              <a:gd name="connsiteY4852" fmla="*/ 1295479 h 1738203"/>
              <a:gd name="connsiteX4853" fmla="*/ 3242349 w 6634280"/>
              <a:gd name="connsiteY4853" fmla="*/ 1289987 h 1738203"/>
              <a:gd name="connsiteX4854" fmla="*/ 3234111 w 6634280"/>
              <a:gd name="connsiteY4854" fmla="*/ 1281749 h 1738203"/>
              <a:gd name="connsiteX4855" fmla="*/ 3234111 w 6634280"/>
              <a:gd name="connsiteY4855" fmla="*/ 1279003 h 1738203"/>
              <a:gd name="connsiteX4856" fmla="*/ 3234111 w 6634280"/>
              <a:gd name="connsiteY4856" fmla="*/ 1276257 h 1738203"/>
              <a:gd name="connsiteX4857" fmla="*/ 3236857 w 6634280"/>
              <a:gd name="connsiteY4857" fmla="*/ 1276257 h 1738203"/>
              <a:gd name="connsiteX4858" fmla="*/ 3239603 w 6634280"/>
              <a:gd name="connsiteY4858" fmla="*/ 1276257 h 1738203"/>
              <a:gd name="connsiteX4859" fmla="*/ 3267063 w 6634280"/>
              <a:gd name="connsiteY4859" fmla="*/ 1287241 h 1738203"/>
              <a:gd name="connsiteX4860" fmla="*/ 3294523 w 6634280"/>
              <a:gd name="connsiteY4860" fmla="*/ 1298225 h 1738203"/>
              <a:gd name="connsiteX4861" fmla="*/ 3305507 w 6634280"/>
              <a:gd name="connsiteY4861" fmla="*/ 1306463 h 1738203"/>
              <a:gd name="connsiteX4862" fmla="*/ 3316491 w 6634280"/>
              <a:gd name="connsiteY4862" fmla="*/ 1317447 h 1738203"/>
              <a:gd name="connsiteX4863" fmla="*/ 3319420 w 6634280"/>
              <a:gd name="connsiteY4863" fmla="*/ 1323305 h 1738203"/>
              <a:gd name="connsiteX4864" fmla="*/ 3302761 w 6634280"/>
              <a:gd name="connsiteY4864" fmla="*/ 1325685 h 1738203"/>
              <a:gd name="connsiteX4865" fmla="*/ 3313352 w 6634280"/>
              <a:gd name="connsiteY4865" fmla="*/ 1333922 h 1738203"/>
              <a:gd name="connsiteX4866" fmla="*/ 3323414 w 6634280"/>
              <a:gd name="connsiteY4866" fmla="*/ 1332723 h 1738203"/>
              <a:gd name="connsiteX4867" fmla="*/ 3321983 w 6634280"/>
              <a:gd name="connsiteY4867" fmla="*/ 1328431 h 1738203"/>
              <a:gd name="connsiteX4868" fmla="*/ 3319420 w 6634280"/>
              <a:gd name="connsiteY4868" fmla="*/ 1323305 h 1738203"/>
              <a:gd name="connsiteX4869" fmla="*/ 3321983 w 6634280"/>
              <a:gd name="connsiteY4869" fmla="*/ 1322939 h 1738203"/>
              <a:gd name="connsiteX4870" fmla="*/ 3341204 w 6634280"/>
              <a:gd name="connsiteY4870" fmla="*/ 1320193 h 1738203"/>
              <a:gd name="connsiteX4871" fmla="*/ 3346696 w 6634280"/>
              <a:gd name="connsiteY4871" fmla="*/ 1320193 h 1738203"/>
              <a:gd name="connsiteX4872" fmla="*/ 3352188 w 6634280"/>
              <a:gd name="connsiteY4872" fmla="*/ 1320193 h 1738203"/>
              <a:gd name="connsiteX4873" fmla="*/ 3362660 w 6634280"/>
              <a:gd name="connsiteY4873" fmla="*/ 1328046 h 1738203"/>
              <a:gd name="connsiteX4874" fmla="*/ 3369249 w 6634280"/>
              <a:gd name="connsiteY4874" fmla="*/ 1327261 h 1738203"/>
              <a:gd name="connsiteX4875" fmla="*/ 3371410 w 6634280"/>
              <a:gd name="connsiteY4875" fmla="*/ 1322938 h 1738203"/>
              <a:gd name="connsiteX4876" fmla="*/ 3382394 w 6634280"/>
              <a:gd name="connsiteY4876" fmla="*/ 1306463 h 1738203"/>
              <a:gd name="connsiteX4877" fmla="*/ 3401616 w 6634280"/>
              <a:gd name="connsiteY4877" fmla="*/ 1276257 h 1738203"/>
              <a:gd name="connsiteX4878" fmla="*/ 3412600 w 6634280"/>
              <a:gd name="connsiteY4878" fmla="*/ 1262527 h 1738203"/>
              <a:gd name="connsiteX4879" fmla="*/ 3426329 w 6634280"/>
              <a:gd name="connsiteY4879" fmla="*/ 1248797 h 1738203"/>
              <a:gd name="connsiteX4880" fmla="*/ 3431821 w 6634280"/>
              <a:gd name="connsiteY4880" fmla="*/ 1248797 h 1738203"/>
              <a:gd name="connsiteX4881" fmla="*/ 3440059 w 6634280"/>
              <a:gd name="connsiteY4881" fmla="*/ 1248797 h 1738203"/>
              <a:gd name="connsiteX4882" fmla="*/ 3442805 w 6634280"/>
              <a:gd name="connsiteY4882" fmla="*/ 1254289 h 1738203"/>
              <a:gd name="connsiteX4883" fmla="*/ 3445551 w 6634280"/>
              <a:gd name="connsiteY4883" fmla="*/ 1259781 h 1738203"/>
              <a:gd name="connsiteX4884" fmla="*/ 3442805 w 6634280"/>
              <a:gd name="connsiteY4884" fmla="*/ 1268019 h 1738203"/>
              <a:gd name="connsiteX4885" fmla="*/ 3440059 w 6634280"/>
              <a:gd name="connsiteY4885" fmla="*/ 1279003 h 1738203"/>
              <a:gd name="connsiteX4886" fmla="*/ 3431821 w 6634280"/>
              <a:gd name="connsiteY4886" fmla="*/ 1295479 h 1738203"/>
              <a:gd name="connsiteX4887" fmla="*/ 3409768 w 6634280"/>
              <a:gd name="connsiteY4887" fmla="*/ 1322433 h 1738203"/>
              <a:gd name="connsiteX4888" fmla="*/ 3451987 w 6634280"/>
              <a:gd name="connsiteY4888" fmla="*/ 1317402 h 1738203"/>
              <a:gd name="connsiteX4889" fmla="*/ 3457184 w 6634280"/>
              <a:gd name="connsiteY4889" fmla="*/ 1315323 h 1738203"/>
              <a:gd name="connsiteX4890" fmla="*/ 3468168 w 6634280"/>
              <a:gd name="connsiteY4890" fmla="*/ 1312577 h 1738203"/>
              <a:gd name="connsiteX4891" fmla="*/ 3481898 w 6634280"/>
              <a:gd name="connsiteY4891" fmla="*/ 1312577 h 1738203"/>
              <a:gd name="connsiteX4892" fmla="*/ 3492477 w 6634280"/>
              <a:gd name="connsiteY4892" fmla="*/ 1312577 h 1738203"/>
              <a:gd name="connsiteX4893" fmla="*/ 3544394 w 6634280"/>
              <a:gd name="connsiteY4893" fmla="*/ 1306390 h 1738203"/>
              <a:gd name="connsiteX4894" fmla="*/ 3553295 w 6634280"/>
              <a:gd name="connsiteY4894" fmla="*/ 1303423 h 1738203"/>
              <a:gd name="connsiteX4895" fmla="*/ 3556040 w 6634280"/>
              <a:gd name="connsiteY4895" fmla="*/ 1301593 h 1738203"/>
              <a:gd name="connsiteX4896" fmla="*/ 3578008 w 6634280"/>
              <a:gd name="connsiteY4896" fmla="*/ 1296101 h 1738203"/>
              <a:gd name="connsiteX4897" fmla="*/ 3599976 w 6634280"/>
              <a:gd name="connsiteY4897" fmla="*/ 1290609 h 1738203"/>
              <a:gd name="connsiteX4898" fmla="*/ 3635674 w 6634280"/>
              <a:gd name="connsiteY4898" fmla="*/ 1285117 h 1738203"/>
              <a:gd name="connsiteX4899" fmla="*/ 3654895 w 6634280"/>
              <a:gd name="connsiteY4899" fmla="*/ 1282371 h 1738203"/>
              <a:gd name="connsiteX4900" fmla="*/ 3671371 w 6634280"/>
              <a:gd name="connsiteY4900" fmla="*/ 1279625 h 1738203"/>
              <a:gd name="connsiteX4901" fmla="*/ 3690593 w 6634280"/>
              <a:gd name="connsiteY4901" fmla="*/ 1279625 h 1738203"/>
              <a:gd name="connsiteX4902" fmla="*/ 3702574 w 6634280"/>
              <a:gd name="connsiteY4902" fmla="*/ 1281622 h 1738203"/>
              <a:gd name="connsiteX4903" fmla="*/ 3712560 w 6634280"/>
              <a:gd name="connsiteY4903" fmla="*/ 1274132 h 1738203"/>
              <a:gd name="connsiteX4904" fmla="*/ 3723544 w 6634280"/>
              <a:gd name="connsiteY4904" fmla="*/ 1268640 h 1738203"/>
              <a:gd name="connsiteX4905" fmla="*/ 3740020 w 6634280"/>
              <a:gd name="connsiteY4905" fmla="*/ 1265895 h 1738203"/>
              <a:gd name="connsiteX4906" fmla="*/ 3764734 w 6634280"/>
              <a:gd name="connsiteY4906" fmla="*/ 1265895 h 1738203"/>
              <a:gd name="connsiteX4907" fmla="*/ 3808669 w 6634280"/>
              <a:gd name="connsiteY4907" fmla="*/ 1268640 h 1738203"/>
              <a:gd name="connsiteX4908" fmla="*/ 3841505 w 6634280"/>
              <a:gd name="connsiteY4908" fmla="*/ 1270986 h 1738203"/>
              <a:gd name="connsiteX4909" fmla="*/ 3867773 w 6634280"/>
              <a:gd name="connsiteY4909" fmla="*/ 1267856 h 1738203"/>
              <a:gd name="connsiteX4910" fmla="*/ 3869081 w 6634280"/>
              <a:gd name="connsiteY4910" fmla="*/ 1265895 h 1738203"/>
              <a:gd name="connsiteX4911" fmla="*/ 3871827 w 6634280"/>
              <a:gd name="connsiteY4911" fmla="*/ 1260403 h 1738203"/>
              <a:gd name="connsiteX4912" fmla="*/ 3877319 w 6634280"/>
              <a:gd name="connsiteY4912" fmla="*/ 1260403 h 1738203"/>
              <a:gd name="connsiteX4913" fmla="*/ 3902033 w 6634280"/>
              <a:gd name="connsiteY4913" fmla="*/ 1254911 h 1738203"/>
              <a:gd name="connsiteX4914" fmla="*/ 3932238 w 6634280"/>
              <a:gd name="connsiteY4914" fmla="*/ 1249419 h 1738203"/>
              <a:gd name="connsiteX4915" fmla="*/ 3987158 w 6634280"/>
              <a:gd name="connsiteY4915" fmla="*/ 1243927 h 1738203"/>
              <a:gd name="connsiteX4916" fmla="*/ 4044823 w 6634280"/>
              <a:gd name="connsiteY4916" fmla="*/ 1243927 h 1738203"/>
              <a:gd name="connsiteX4917" fmla="*/ 4068580 w 6634280"/>
              <a:gd name="connsiteY4917" fmla="*/ 1243927 h 1738203"/>
              <a:gd name="connsiteX4918" fmla="*/ 4189063 w 6634280"/>
              <a:gd name="connsiteY4918" fmla="*/ 1229570 h 1738203"/>
              <a:gd name="connsiteX4919" fmla="*/ 4198598 w 6634280"/>
              <a:gd name="connsiteY4919" fmla="*/ 1227451 h 1738203"/>
              <a:gd name="connsiteX4920" fmla="*/ 4248026 w 6634280"/>
              <a:gd name="connsiteY4920" fmla="*/ 1219213 h 1738203"/>
              <a:gd name="connsiteX4921" fmla="*/ 4272739 w 6634280"/>
              <a:gd name="connsiteY4921" fmla="*/ 1216467 h 1738203"/>
              <a:gd name="connsiteX4922" fmla="*/ 4278349 w 6634280"/>
              <a:gd name="connsiteY4922" fmla="*/ 1215844 h 1738203"/>
              <a:gd name="connsiteX4923" fmla="*/ 4462212 w 6634280"/>
              <a:gd name="connsiteY4923" fmla="*/ 1183516 h 1738203"/>
              <a:gd name="connsiteX4924" fmla="*/ 4467704 w 6634280"/>
              <a:gd name="connsiteY4924" fmla="*/ 1183516 h 1738203"/>
              <a:gd name="connsiteX4925" fmla="*/ 4566559 w 6634280"/>
              <a:gd name="connsiteY4925" fmla="*/ 1167040 h 1738203"/>
              <a:gd name="connsiteX4926" fmla="*/ 4591273 w 6634280"/>
              <a:gd name="connsiteY4926" fmla="*/ 1169786 h 1738203"/>
              <a:gd name="connsiteX4927" fmla="*/ 4615987 w 6634280"/>
              <a:gd name="connsiteY4927" fmla="*/ 1167040 h 1738203"/>
              <a:gd name="connsiteX4928" fmla="*/ 4621479 w 6634280"/>
              <a:gd name="connsiteY4928" fmla="*/ 1164294 h 1738203"/>
              <a:gd name="connsiteX4929" fmla="*/ 4629717 w 6634280"/>
              <a:gd name="connsiteY4929" fmla="*/ 1156056 h 1738203"/>
              <a:gd name="connsiteX4930" fmla="*/ 4629717 w 6634280"/>
              <a:gd name="connsiteY4930" fmla="*/ 1158802 h 1738203"/>
              <a:gd name="connsiteX4931" fmla="*/ 4626971 w 6634280"/>
              <a:gd name="connsiteY4931" fmla="*/ 1161548 h 1738203"/>
              <a:gd name="connsiteX4932" fmla="*/ 4624225 w 6634280"/>
              <a:gd name="connsiteY4932" fmla="*/ 1169786 h 1738203"/>
              <a:gd name="connsiteX4933" fmla="*/ 4629717 w 6634280"/>
              <a:gd name="connsiteY4933" fmla="*/ 1172532 h 1738203"/>
              <a:gd name="connsiteX4934" fmla="*/ 4635209 w 6634280"/>
              <a:gd name="connsiteY4934" fmla="*/ 1175278 h 1738203"/>
              <a:gd name="connsiteX4935" fmla="*/ 4637955 w 6634280"/>
              <a:gd name="connsiteY4935" fmla="*/ 1186262 h 1738203"/>
              <a:gd name="connsiteX4936" fmla="*/ 4646192 w 6634280"/>
              <a:gd name="connsiteY4936" fmla="*/ 1186262 h 1738203"/>
              <a:gd name="connsiteX4937" fmla="*/ 4654430 w 6634280"/>
              <a:gd name="connsiteY4937" fmla="*/ 1186262 h 1738203"/>
              <a:gd name="connsiteX4938" fmla="*/ 4665414 w 6634280"/>
              <a:gd name="connsiteY4938" fmla="*/ 1191754 h 1738203"/>
              <a:gd name="connsiteX4939" fmla="*/ 4670906 w 6634280"/>
              <a:gd name="connsiteY4939" fmla="*/ 1189008 h 1738203"/>
              <a:gd name="connsiteX4940" fmla="*/ 4681890 w 6634280"/>
              <a:gd name="connsiteY4940" fmla="*/ 1189008 h 1738203"/>
              <a:gd name="connsiteX4941" fmla="*/ 4690128 w 6634280"/>
              <a:gd name="connsiteY4941" fmla="*/ 1186262 h 1738203"/>
              <a:gd name="connsiteX4942" fmla="*/ 4692874 w 6634280"/>
              <a:gd name="connsiteY4942" fmla="*/ 1186262 h 1738203"/>
              <a:gd name="connsiteX4943" fmla="*/ 4695620 w 6634280"/>
              <a:gd name="connsiteY4943" fmla="*/ 1183516 h 1738203"/>
              <a:gd name="connsiteX4944" fmla="*/ 4695620 w 6634280"/>
              <a:gd name="connsiteY4944" fmla="*/ 1180770 h 1738203"/>
              <a:gd name="connsiteX4945" fmla="*/ 4692874 w 6634280"/>
              <a:gd name="connsiteY4945" fmla="*/ 1178024 h 1738203"/>
              <a:gd name="connsiteX4946" fmla="*/ 4698366 w 6634280"/>
              <a:gd name="connsiteY4946" fmla="*/ 1178024 h 1738203"/>
              <a:gd name="connsiteX4947" fmla="*/ 4703858 w 6634280"/>
              <a:gd name="connsiteY4947" fmla="*/ 1175278 h 1738203"/>
              <a:gd name="connsiteX4948" fmla="*/ 4703858 w 6634280"/>
              <a:gd name="connsiteY4948" fmla="*/ 1169786 h 1738203"/>
              <a:gd name="connsiteX4949" fmla="*/ 4701112 w 6634280"/>
              <a:gd name="connsiteY4949" fmla="*/ 1167040 h 1738203"/>
              <a:gd name="connsiteX4950" fmla="*/ 4706604 w 6634280"/>
              <a:gd name="connsiteY4950" fmla="*/ 1164294 h 1738203"/>
              <a:gd name="connsiteX4951" fmla="*/ 4714842 w 6634280"/>
              <a:gd name="connsiteY4951" fmla="*/ 1164294 h 1738203"/>
              <a:gd name="connsiteX4952" fmla="*/ 4717588 w 6634280"/>
              <a:gd name="connsiteY4952" fmla="*/ 1156056 h 1738203"/>
              <a:gd name="connsiteX4953" fmla="*/ 4720334 w 6634280"/>
              <a:gd name="connsiteY4953" fmla="*/ 1147819 h 1738203"/>
              <a:gd name="connsiteX4954" fmla="*/ 4709350 w 6634280"/>
              <a:gd name="connsiteY4954" fmla="*/ 1145073 h 1738203"/>
              <a:gd name="connsiteX4955" fmla="*/ 4709350 w 6634280"/>
              <a:gd name="connsiteY4955" fmla="*/ 1142327 h 1738203"/>
              <a:gd name="connsiteX4956" fmla="*/ 4767015 w 6634280"/>
              <a:gd name="connsiteY4956" fmla="*/ 1131343 h 1738203"/>
              <a:gd name="connsiteX4957" fmla="*/ 4767015 w 6634280"/>
              <a:gd name="connsiteY4957" fmla="*/ 1139581 h 1738203"/>
              <a:gd name="connsiteX4958" fmla="*/ 4769761 w 6634280"/>
              <a:gd name="connsiteY4958" fmla="*/ 1142327 h 1738203"/>
              <a:gd name="connsiteX4959" fmla="*/ 4775253 w 6634280"/>
              <a:gd name="connsiteY4959" fmla="*/ 1142327 h 1738203"/>
              <a:gd name="connsiteX4960" fmla="*/ 4777999 w 6634280"/>
              <a:gd name="connsiteY4960" fmla="*/ 1134089 h 1738203"/>
              <a:gd name="connsiteX4961" fmla="*/ 4780745 w 6634280"/>
              <a:gd name="connsiteY4961" fmla="*/ 1131343 h 1738203"/>
              <a:gd name="connsiteX4962" fmla="*/ 4783491 w 6634280"/>
              <a:gd name="connsiteY4962" fmla="*/ 1128597 h 1738203"/>
              <a:gd name="connsiteX4963" fmla="*/ 4986694 w 6634280"/>
              <a:gd name="connsiteY4963" fmla="*/ 1095645 h 1738203"/>
              <a:gd name="connsiteX4964" fmla="*/ 4994932 w 6634280"/>
              <a:gd name="connsiteY4964" fmla="*/ 1095645 h 1738203"/>
              <a:gd name="connsiteX4965" fmla="*/ 4997678 w 6634280"/>
              <a:gd name="connsiteY4965" fmla="*/ 1092899 h 1738203"/>
              <a:gd name="connsiteX4966" fmla="*/ 5058089 w 6634280"/>
              <a:gd name="connsiteY4966" fmla="*/ 1081915 h 1738203"/>
              <a:gd name="connsiteX4967" fmla="*/ 5060835 w 6634280"/>
              <a:gd name="connsiteY4967" fmla="*/ 1081915 h 1738203"/>
              <a:gd name="connsiteX4968" fmla="*/ 5063581 w 6634280"/>
              <a:gd name="connsiteY4968" fmla="*/ 1084661 h 1738203"/>
              <a:gd name="connsiteX4969" fmla="*/ 5063581 w 6634280"/>
              <a:gd name="connsiteY4969" fmla="*/ 1090153 h 1738203"/>
              <a:gd name="connsiteX4970" fmla="*/ 5063581 w 6634280"/>
              <a:gd name="connsiteY4970" fmla="*/ 1092899 h 1738203"/>
              <a:gd name="connsiteX4971" fmla="*/ 5074565 w 6634280"/>
              <a:gd name="connsiteY4971" fmla="*/ 1087407 h 1738203"/>
              <a:gd name="connsiteX4972" fmla="*/ 5080057 w 6634280"/>
              <a:gd name="connsiteY4972" fmla="*/ 1081915 h 1738203"/>
              <a:gd name="connsiteX4973" fmla="*/ 5082803 w 6634280"/>
              <a:gd name="connsiteY4973" fmla="*/ 1073677 h 1738203"/>
              <a:gd name="connsiteX4974" fmla="*/ 5080057 w 6634280"/>
              <a:gd name="connsiteY4974" fmla="*/ 1073677 h 1738203"/>
              <a:gd name="connsiteX4975" fmla="*/ 5077311 w 6634280"/>
              <a:gd name="connsiteY4975" fmla="*/ 1070931 h 1738203"/>
              <a:gd name="connsiteX4976" fmla="*/ 5069073 w 6634280"/>
              <a:gd name="connsiteY4976" fmla="*/ 1070931 h 1738203"/>
              <a:gd name="connsiteX4977" fmla="*/ 5063581 w 6634280"/>
              <a:gd name="connsiteY4977" fmla="*/ 1068185 h 1738203"/>
              <a:gd name="connsiteX4978" fmla="*/ 5058089 w 6634280"/>
              <a:gd name="connsiteY4978" fmla="*/ 1065439 h 1738203"/>
              <a:gd name="connsiteX4979" fmla="*/ 5058089 w 6634280"/>
              <a:gd name="connsiteY4979" fmla="*/ 1026996 h 1738203"/>
              <a:gd name="connsiteX4980" fmla="*/ 5060835 w 6634280"/>
              <a:gd name="connsiteY4980" fmla="*/ 1029741 h 1738203"/>
              <a:gd name="connsiteX4981" fmla="*/ 5060835 w 6634280"/>
              <a:gd name="connsiteY4981" fmla="*/ 1021504 h 1738203"/>
              <a:gd name="connsiteX4982" fmla="*/ 5058089 w 6634280"/>
              <a:gd name="connsiteY4982" fmla="*/ 1021504 h 1738203"/>
              <a:gd name="connsiteX4983" fmla="*/ 5058089 w 6634280"/>
              <a:gd name="connsiteY4983" fmla="*/ 985806 h 1738203"/>
              <a:gd name="connsiteX4984" fmla="*/ 5063581 w 6634280"/>
              <a:gd name="connsiteY4984" fmla="*/ 985806 h 1738203"/>
              <a:gd name="connsiteX4985" fmla="*/ 5063581 w 6634280"/>
              <a:gd name="connsiteY4985" fmla="*/ 980314 h 1738203"/>
              <a:gd name="connsiteX4986" fmla="*/ 5063581 w 6634280"/>
              <a:gd name="connsiteY4986" fmla="*/ 974822 h 1738203"/>
              <a:gd name="connsiteX4987" fmla="*/ 5058089 w 6634280"/>
              <a:gd name="connsiteY4987" fmla="*/ 974822 h 1738203"/>
              <a:gd name="connsiteX4988" fmla="*/ 5058089 w 6634280"/>
              <a:gd name="connsiteY4988" fmla="*/ 972076 h 1738203"/>
              <a:gd name="connsiteX4989" fmla="*/ 5060835 w 6634280"/>
              <a:gd name="connsiteY4989" fmla="*/ 972076 h 1738203"/>
              <a:gd name="connsiteX4990" fmla="*/ 5060835 w 6634280"/>
              <a:gd name="connsiteY4990" fmla="*/ 969330 h 1738203"/>
              <a:gd name="connsiteX4991" fmla="*/ 5063581 w 6634280"/>
              <a:gd name="connsiteY4991" fmla="*/ 966584 h 1738203"/>
              <a:gd name="connsiteX4992" fmla="*/ 5071819 w 6634280"/>
              <a:gd name="connsiteY4992" fmla="*/ 980314 h 1738203"/>
              <a:gd name="connsiteX4993" fmla="*/ 5077311 w 6634280"/>
              <a:gd name="connsiteY4993" fmla="*/ 983060 h 1738203"/>
              <a:gd name="connsiteX4994" fmla="*/ 5085549 w 6634280"/>
              <a:gd name="connsiteY4994" fmla="*/ 983060 h 1738203"/>
              <a:gd name="connsiteX4995" fmla="*/ 5082803 w 6634280"/>
              <a:gd name="connsiteY4995" fmla="*/ 980314 h 1738203"/>
              <a:gd name="connsiteX4996" fmla="*/ 5082803 w 6634280"/>
              <a:gd name="connsiteY4996" fmla="*/ 977568 h 1738203"/>
              <a:gd name="connsiteX4997" fmla="*/ 5085549 w 6634280"/>
              <a:gd name="connsiteY4997" fmla="*/ 977568 h 1738203"/>
              <a:gd name="connsiteX4998" fmla="*/ 5088295 w 6634280"/>
              <a:gd name="connsiteY4998" fmla="*/ 974822 h 1738203"/>
              <a:gd name="connsiteX4999" fmla="*/ 5091041 w 6634280"/>
              <a:gd name="connsiteY4999" fmla="*/ 974822 h 1738203"/>
              <a:gd name="connsiteX5000" fmla="*/ 5091041 w 6634280"/>
              <a:gd name="connsiteY5000" fmla="*/ 972076 h 1738203"/>
              <a:gd name="connsiteX5001" fmla="*/ 5080057 w 6634280"/>
              <a:gd name="connsiteY5001" fmla="*/ 966584 h 1738203"/>
              <a:gd name="connsiteX5002" fmla="*/ 5074565 w 6634280"/>
              <a:gd name="connsiteY5002" fmla="*/ 966584 h 1738203"/>
              <a:gd name="connsiteX5003" fmla="*/ 5069073 w 6634280"/>
              <a:gd name="connsiteY5003" fmla="*/ 966584 h 1738203"/>
              <a:gd name="connsiteX5004" fmla="*/ 5063581 w 6634280"/>
              <a:gd name="connsiteY5004" fmla="*/ 966584 h 1738203"/>
              <a:gd name="connsiteX5005" fmla="*/ 5058089 w 6634280"/>
              <a:gd name="connsiteY5005" fmla="*/ 966584 h 1738203"/>
              <a:gd name="connsiteX5006" fmla="*/ 5058089 w 6634280"/>
              <a:gd name="connsiteY5006" fmla="*/ 944616 h 1738203"/>
              <a:gd name="connsiteX5007" fmla="*/ 5060835 w 6634280"/>
              <a:gd name="connsiteY5007" fmla="*/ 944616 h 1738203"/>
              <a:gd name="connsiteX5008" fmla="*/ 5063581 w 6634280"/>
              <a:gd name="connsiteY5008" fmla="*/ 939124 h 1738203"/>
              <a:gd name="connsiteX5009" fmla="*/ 5060835 w 6634280"/>
              <a:gd name="connsiteY5009" fmla="*/ 939124 h 1738203"/>
              <a:gd name="connsiteX5010" fmla="*/ 5060835 w 6634280"/>
              <a:gd name="connsiteY5010" fmla="*/ 930886 h 1738203"/>
              <a:gd name="connsiteX5011" fmla="*/ 5058089 w 6634280"/>
              <a:gd name="connsiteY5011" fmla="*/ 930886 h 1738203"/>
              <a:gd name="connsiteX5012" fmla="*/ 5060835 w 6634280"/>
              <a:gd name="connsiteY5012" fmla="*/ 897934 h 1738203"/>
              <a:gd name="connsiteX5013" fmla="*/ 5063581 w 6634280"/>
              <a:gd name="connsiteY5013" fmla="*/ 897934 h 1738203"/>
              <a:gd name="connsiteX5014" fmla="*/ 5063581 w 6634280"/>
              <a:gd name="connsiteY5014" fmla="*/ 892442 h 1738203"/>
              <a:gd name="connsiteX5015" fmla="*/ 5060835 w 6634280"/>
              <a:gd name="connsiteY5015" fmla="*/ 892442 h 1738203"/>
              <a:gd name="connsiteX5016" fmla="*/ 5060835 w 6634280"/>
              <a:gd name="connsiteY5016" fmla="*/ 873220 h 1738203"/>
              <a:gd name="connsiteX5017" fmla="*/ 5063581 w 6634280"/>
              <a:gd name="connsiteY5017" fmla="*/ 873220 h 1738203"/>
              <a:gd name="connsiteX5018" fmla="*/ 5063581 w 6634280"/>
              <a:gd name="connsiteY5018" fmla="*/ 867729 h 1738203"/>
              <a:gd name="connsiteX5019" fmla="*/ 5060835 w 6634280"/>
              <a:gd name="connsiteY5019" fmla="*/ 864983 h 1738203"/>
              <a:gd name="connsiteX5020" fmla="*/ 5060835 w 6634280"/>
              <a:gd name="connsiteY5020" fmla="*/ 623337 h 1738203"/>
              <a:gd name="connsiteX5021" fmla="*/ 5080057 w 6634280"/>
              <a:gd name="connsiteY5021" fmla="*/ 626083 h 1738203"/>
              <a:gd name="connsiteX5022" fmla="*/ 5096533 w 6634280"/>
              <a:gd name="connsiteY5022" fmla="*/ 623337 h 1738203"/>
              <a:gd name="connsiteX5023" fmla="*/ 5096533 w 6634280"/>
              <a:gd name="connsiteY5023" fmla="*/ 620591 h 1738203"/>
              <a:gd name="connsiteX5024" fmla="*/ 5096533 w 6634280"/>
              <a:gd name="connsiteY5024" fmla="*/ 612353 h 1738203"/>
              <a:gd name="connsiteX5025" fmla="*/ 5093787 w 6634280"/>
              <a:gd name="connsiteY5025" fmla="*/ 612353 h 1738203"/>
              <a:gd name="connsiteX5026" fmla="*/ 5093787 w 6634280"/>
              <a:gd name="connsiteY5026" fmla="*/ 609607 h 1738203"/>
              <a:gd name="connsiteX5027" fmla="*/ 5085549 w 6634280"/>
              <a:gd name="connsiteY5027" fmla="*/ 609607 h 1738203"/>
              <a:gd name="connsiteX5028" fmla="*/ 5082803 w 6634280"/>
              <a:gd name="connsiteY5028" fmla="*/ 606861 h 1738203"/>
              <a:gd name="connsiteX5029" fmla="*/ 5080057 w 6634280"/>
              <a:gd name="connsiteY5029" fmla="*/ 604115 h 1738203"/>
              <a:gd name="connsiteX5030" fmla="*/ 5074565 w 6634280"/>
              <a:gd name="connsiteY5030" fmla="*/ 601369 h 1738203"/>
              <a:gd name="connsiteX5031" fmla="*/ 5074565 w 6634280"/>
              <a:gd name="connsiteY5031" fmla="*/ 590385 h 1738203"/>
              <a:gd name="connsiteX5032" fmla="*/ 5066327 w 6634280"/>
              <a:gd name="connsiteY5032" fmla="*/ 587639 h 1738203"/>
              <a:gd name="connsiteX5033" fmla="*/ 5060835 w 6634280"/>
              <a:gd name="connsiteY5033" fmla="*/ 587639 h 1738203"/>
              <a:gd name="connsiteX5034" fmla="*/ 5060835 w 6634280"/>
              <a:gd name="connsiteY5034" fmla="*/ 576655 h 1738203"/>
              <a:gd name="connsiteX5035" fmla="*/ 5074565 w 6634280"/>
              <a:gd name="connsiteY5035" fmla="*/ 576655 h 1738203"/>
              <a:gd name="connsiteX5036" fmla="*/ 5077311 w 6634280"/>
              <a:gd name="connsiteY5036" fmla="*/ 571163 h 1738203"/>
              <a:gd name="connsiteX5037" fmla="*/ 5080057 w 6634280"/>
              <a:gd name="connsiteY5037" fmla="*/ 568417 h 1738203"/>
              <a:gd name="connsiteX5038" fmla="*/ 5080057 w 6634280"/>
              <a:gd name="connsiteY5038" fmla="*/ 571163 h 1738203"/>
              <a:gd name="connsiteX5039" fmla="*/ 5082803 w 6634280"/>
              <a:gd name="connsiteY5039" fmla="*/ 571163 h 1738203"/>
              <a:gd name="connsiteX5040" fmla="*/ 5085549 w 6634280"/>
              <a:gd name="connsiteY5040" fmla="*/ 568417 h 1738203"/>
              <a:gd name="connsiteX5041" fmla="*/ 5088295 w 6634280"/>
              <a:gd name="connsiteY5041" fmla="*/ 562925 h 1738203"/>
              <a:gd name="connsiteX5042" fmla="*/ 5082803 w 6634280"/>
              <a:gd name="connsiteY5042" fmla="*/ 565671 h 1738203"/>
              <a:gd name="connsiteX5043" fmla="*/ 5077311 w 6634280"/>
              <a:gd name="connsiteY5043" fmla="*/ 565671 h 1738203"/>
              <a:gd name="connsiteX5044" fmla="*/ 5080057 w 6634280"/>
              <a:gd name="connsiteY5044" fmla="*/ 557433 h 1738203"/>
              <a:gd name="connsiteX5045" fmla="*/ 5080057 w 6634280"/>
              <a:gd name="connsiteY5045" fmla="*/ 551941 h 1738203"/>
              <a:gd name="connsiteX5046" fmla="*/ 5077311 w 6634280"/>
              <a:gd name="connsiteY5046" fmla="*/ 546449 h 1738203"/>
              <a:gd name="connsiteX5047" fmla="*/ 5085549 w 6634280"/>
              <a:gd name="connsiteY5047" fmla="*/ 543703 h 1738203"/>
              <a:gd name="connsiteX5048" fmla="*/ 5088295 w 6634280"/>
              <a:gd name="connsiteY5048" fmla="*/ 546449 h 1738203"/>
              <a:gd name="connsiteX5049" fmla="*/ 5091041 w 6634280"/>
              <a:gd name="connsiteY5049" fmla="*/ 549195 h 1738203"/>
              <a:gd name="connsiteX5050" fmla="*/ 5091041 w 6634280"/>
              <a:gd name="connsiteY5050" fmla="*/ 551941 h 1738203"/>
              <a:gd name="connsiteX5051" fmla="*/ 5102025 w 6634280"/>
              <a:gd name="connsiteY5051" fmla="*/ 554687 h 1738203"/>
              <a:gd name="connsiteX5052" fmla="*/ 5113009 w 6634280"/>
              <a:gd name="connsiteY5052" fmla="*/ 551941 h 1738203"/>
              <a:gd name="connsiteX5053" fmla="*/ 5115755 w 6634280"/>
              <a:gd name="connsiteY5053" fmla="*/ 543703 h 1738203"/>
              <a:gd name="connsiteX5054" fmla="*/ 5115755 w 6634280"/>
              <a:gd name="connsiteY5054" fmla="*/ 535465 h 1738203"/>
              <a:gd name="connsiteX5055" fmla="*/ 5113009 w 6634280"/>
              <a:gd name="connsiteY5055" fmla="*/ 532719 h 1738203"/>
              <a:gd name="connsiteX5056" fmla="*/ 5110263 w 6634280"/>
              <a:gd name="connsiteY5056" fmla="*/ 532719 h 1738203"/>
              <a:gd name="connsiteX5057" fmla="*/ 5107517 w 6634280"/>
              <a:gd name="connsiteY5057" fmla="*/ 524481 h 1738203"/>
              <a:gd name="connsiteX5058" fmla="*/ 5181658 w 6634280"/>
              <a:gd name="connsiteY5058" fmla="*/ 516243 h 1738203"/>
              <a:gd name="connsiteX5059" fmla="*/ 5181658 w 6634280"/>
              <a:gd name="connsiteY5059" fmla="*/ 518989 h 1738203"/>
              <a:gd name="connsiteX5060" fmla="*/ 5184404 w 6634280"/>
              <a:gd name="connsiteY5060" fmla="*/ 518989 h 1738203"/>
              <a:gd name="connsiteX5061" fmla="*/ 5187150 w 6634280"/>
              <a:gd name="connsiteY5061" fmla="*/ 518989 h 1738203"/>
              <a:gd name="connsiteX5062" fmla="*/ 5187150 w 6634280"/>
              <a:gd name="connsiteY5062" fmla="*/ 513497 h 1738203"/>
              <a:gd name="connsiteX5063" fmla="*/ 5566095 w 6634280"/>
              <a:gd name="connsiteY5063" fmla="*/ 472308 h 1738203"/>
              <a:gd name="connsiteX5064" fmla="*/ 5571587 w 6634280"/>
              <a:gd name="connsiteY5064" fmla="*/ 475054 h 1738203"/>
              <a:gd name="connsiteX5065" fmla="*/ 5579825 w 6634280"/>
              <a:gd name="connsiteY5065" fmla="*/ 475054 h 1738203"/>
              <a:gd name="connsiteX5066" fmla="*/ 5579825 w 6634280"/>
              <a:gd name="connsiteY5066" fmla="*/ 469562 h 1738203"/>
              <a:gd name="connsiteX5067" fmla="*/ 5631998 w 6634280"/>
              <a:gd name="connsiteY5067" fmla="*/ 464070 h 1738203"/>
              <a:gd name="connsiteX5068" fmla="*/ 5634744 w 6634280"/>
              <a:gd name="connsiteY5068" fmla="*/ 464070 h 1738203"/>
              <a:gd name="connsiteX5069" fmla="*/ 5637490 w 6634280"/>
              <a:gd name="connsiteY5069" fmla="*/ 466816 h 1738203"/>
              <a:gd name="connsiteX5070" fmla="*/ 5640236 w 6634280"/>
              <a:gd name="connsiteY5070" fmla="*/ 469562 h 1738203"/>
              <a:gd name="connsiteX5071" fmla="*/ 5642982 w 6634280"/>
              <a:gd name="connsiteY5071" fmla="*/ 469562 h 1738203"/>
              <a:gd name="connsiteX5072" fmla="*/ 5642982 w 6634280"/>
              <a:gd name="connsiteY5072" fmla="*/ 461324 h 1738203"/>
              <a:gd name="connsiteX5073" fmla="*/ 5656712 w 6634280"/>
              <a:gd name="connsiteY5073" fmla="*/ 461324 h 1738203"/>
              <a:gd name="connsiteX5074" fmla="*/ 5659458 w 6634280"/>
              <a:gd name="connsiteY5074" fmla="*/ 461324 h 1738203"/>
              <a:gd name="connsiteX5075" fmla="*/ 5662204 w 6634280"/>
              <a:gd name="connsiteY5075" fmla="*/ 461324 h 1738203"/>
              <a:gd name="connsiteX5076" fmla="*/ 6087831 w 6634280"/>
              <a:gd name="connsiteY5076" fmla="*/ 412526 h 1738203"/>
              <a:gd name="connsiteX5077" fmla="*/ 6087831 w 6634280"/>
              <a:gd name="connsiteY5077" fmla="*/ 417388 h 1738203"/>
              <a:gd name="connsiteX5078" fmla="*/ 6090577 w 6634280"/>
              <a:gd name="connsiteY5078" fmla="*/ 417388 h 1738203"/>
              <a:gd name="connsiteX5079" fmla="*/ 6093323 w 6634280"/>
              <a:gd name="connsiteY5079" fmla="*/ 417388 h 1738203"/>
              <a:gd name="connsiteX5080" fmla="*/ 6096069 w 6634280"/>
              <a:gd name="connsiteY5080" fmla="*/ 414642 h 1738203"/>
              <a:gd name="connsiteX5081" fmla="*/ 6098815 w 6634280"/>
              <a:gd name="connsiteY5081" fmla="*/ 414642 h 1738203"/>
              <a:gd name="connsiteX5082" fmla="*/ 6098815 w 6634280"/>
              <a:gd name="connsiteY5082" fmla="*/ 409150 h 1738203"/>
              <a:gd name="connsiteX5083" fmla="*/ 6120782 w 6634280"/>
              <a:gd name="connsiteY5083" fmla="*/ 406404 h 1738203"/>
              <a:gd name="connsiteX5084" fmla="*/ 6120782 w 6634280"/>
              <a:gd name="connsiteY5084" fmla="*/ 409150 h 1738203"/>
              <a:gd name="connsiteX5085" fmla="*/ 6126274 w 6634280"/>
              <a:gd name="connsiteY5085" fmla="*/ 409150 h 1738203"/>
              <a:gd name="connsiteX5086" fmla="*/ 6131766 w 6634280"/>
              <a:gd name="connsiteY5086" fmla="*/ 411896 h 1738203"/>
              <a:gd name="connsiteX5087" fmla="*/ 6131766 w 6634280"/>
              <a:gd name="connsiteY5087" fmla="*/ 409150 h 1738203"/>
              <a:gd name="connsiteX5088" fmla="*/ 6131766 w 6634280"/>
              <a:gd name="connsiteY5088" fmla="*/ 406404 h 1738203"/>
              <a:gd name="connsiteX5089" fmla="*/ 6152361 w 6634280"/>
              <a:gd name="connsiteY5089" fmla="*/ 404116 h 1738203"/>
              <a:gd name="connsiteX5090" fmla="*/ 6145496 w 6634280"/>
              <a:gd name="connsiteY5090" fmla="*/ 406404 h 1738203"/>
              <a:gd name="connsiteX5091" fmla="*/ 6137258 w 6634280"/>
              <a:gd name="connsiteY5091" fmla="*/ 409150 h 1738203"/>
              <a:gd name="connsiteX5092" fmla="*/ 6137258 w 6634280"/>
              <a:gd name="connsiteY5092" fmla="*/ 411896 h 1738203"/>
              <a:gd name="connsiteX5093" fmla="*/ 6142750 w 6634280"/>
              <a:gd name="connsiteY5093" fmla="*/ 411896 h 1738203"/>
              <a:gd name="connsiteX5094" fmla="*/ 6142750 w 6634280"/>
              <a:gd name="connsiteY5094" fmla="*/ 417388 h 1738203"/>
              <a:gd name="connsiteX5095" fmla="*/ 6145496 w 6634280"/>
              <a:gd name="connsiteY5095" fmla="*/ 417388 h 1738203"/>
              <a:gd name="connsiteX5096" fmla="*/ 6145496 w 6634280"/>
              <a:gd name="connsiteY5096" fmla="*/ 420134 h 1738203"/>
              <a:gd name="connsiteX5097" fmla="*/ 6142750 w 6634280"/>
              <a:gd name="connsiteY5097" fmla="*/ 420134 h 1738203"/>
              <a:gd name="connsiteX5098" fmla="*/ 6142750 w 6634280"/>
              <a:gd name="connsiteY5098" fmla="*/ 422880 h 1738203"/>
              <a:gd name="connsiteX5099" fmla="*/ 6148242 w 6634280"/>
              <a:gd name="connsiteY5099" fmla="*/ 422880 h 1738203"/>
              <a:gd name="connsiteX5100" fmla="*/ 6148242 w 6634280"/>
              <a:gd name="connsiteY5100" fmla="*/ 417388 h 1738203"/>
              <a:gd name="connsiteX5101" fmla="*/ 6150988 w 6634280"/>
              <a:gd name="connsiteY5101" fmla="*/ 414642 h 1738203"/>
              <a:gd name="connsiteX5102" fmla="*/ 6153734 w 6634280"/>
              <a:gd name="connsiteY5102" fmla="*/ 409150 h 1738203"/>
              <a:gd name="connsiteX5103" fmla="*/ 6153734 w 6634280"/>
              <a:gd name="connsiteY5103" fmla="*/ 403964 h 1738203"/>
              <a:gd name="connsiteX5104" fmla="*/ 6156480 w 6634280"/>
              <a:gd name="connsiteY5104" fmla="*/ 403658 h 1738203"/>
              <a:gd name="connsiteX5105" fmla="*/ 6164718 w 6634280"/>
              <a:gd name="connsiteY5105" fmla="*/ 403658 h 1738203"/>
              <a:gd name="connsiteX5106" fmla="*/ 6172956 w 6634280"/>
              <a:gd name="connsiteY5106" fmla="*/ 400912 h 1738203"/>
              <a:gd name="connsiteX5107" fmla="*/ 6175702 w 6634280"/>
              <a:gd name="connsiteY5107" fmla="*/ 403658 h 1738203"/>
              <a:gd name="connsiteX5108" fmla="*/ 6175702 w 6634280"/>
              <a:gd name="connsiteY5108" fmla="*/ 406404 h 1738203"/>
              <a:gd name="connsiteX5109" fmla="*/ 6167464 w 6634280"/>
              <a:gd name="connsiteY5109" fmla="*/ 406404 h 1738203"/>
              <a:gd name="connsiteX5110" fmla="*/ 6167464 w 6634280"/>
              <a:gd name="connsiteY5110" fmla="*/ 411896 h 1738203"/>
              <a:gd name="connsiteX5111" fmla="*/ 6170210 w 6634280"/>
              <a:gd name="connsiteY5111" fmla="*/ 411896 h 1738203"/>
              <a:gd name="connsiteX5112" fmla="*/ 6172956 w 6634280"/>
              <a:gd name="connsiteY5112" fmla="*/ 411896 h 1738203"/>
              <a:gd name="connsiteX5113" fmla="*/ 6175702 w 6634280"/>
              <a:gd name="connsiteY5113" fmla="*/ 411896 h 1738203"/>
              <a:gd name="connsiteX5114" fmla="*/ 6181194 w 6634280"/>
              <a:gd name="connsiteY5114" fmla="*/ 411896 h 1738203"/>
              <a:gd name="connsiteX5115" fmla="*/ 6181194 w 6634280"/>
              <a:gd name="connsiteY5115" fmla="*/ 406404 h 1738203"/>
              <a:gd name="connsiteX5116" fmla="*/ 6186686 w 6634280"/>
              <a:gd name="connsiteY5116" fmla="*/ 403658 h 1738203"/>
              <a:gd name="connsiteX5117" fmla="*/ 6189432 w 6634280"/>
              <a:gd name="connsiteY5117" fmla="*/ 400912 h 1738203"/>
              <a:gd name="connsiteX5118" fmla="*/ 6194924 w 6634280"/>
              <a:gd name="connsiteY5118" fmla="*/ 398166 h 1738203"/>
              <a:gd name="connsiteX5119" fmla="*/ 6194924 w 6634280"/>
              <a:gd name="connsiteY5119" fmla="*/ 403658 h 1738203"/>
              <a:gd name="connsiteX5120" fmla="*/ 6200416 w 6634280"/>
              <a:gd name="connsiteY5120" fmla="*/ 406404 h 1738203"/>
              <a:gd name="connsiteX5121" fmla="*/ 6205908 w 6634280"/>
              <a:gd name="connsiteY5121" fmla="*/ 406404 h 1738203"/>
              <a:gd name="connsiteX5122" fmla="*/ 6211400 w 6634280"/>
              <a:gd name="connsiteY5122" fmla="*/ 409150 h 1738203"/>
              <a:gd name="connsiteX5123" fmla="*/ 6214146 w 6634280"/>
              <a:gd name="connsiteY5123" fmla="*/ 403658 h 1738203"/>
              <a:gd name="connsiteX5124" fmla="*/ 6214146 w 6634280"/>
              <a:gd name="connsiteY5124" fmla="*/ 409150 h 1738203"/>
              <a:gd name="connsiteX5125" fmla="*/ 6216892 w 6634280"/>
              <a:gd name="connsiteY5125" fmla="*/ 411896 h 1738203"/>
              <a:gd name="connsiteX5126" fmla="*/ 6222384 w 6634280"/>
              <a:gd name="connsiteY5126" fmla="*/ 411896 h 1738203"/>
              <a:gd name="connsiteX5127" fmla="*/ 6227875 w 6634280"/>
              <a:gd name="connsiteY5127" fmla="*/ 414642 h 1738203"/>
              <a:gd name="connsiteX5128" fmla="*/ 6233367 w 6634280"/>
              <a:gd name="connsiteY5128" fmla="*/ 414642 h 1738203"/>
              <a:gd name="connsiteX5129" fmla="*/ 6244351 w 6634280"/>
              <a:gd name="connsiteY5129" fmla="*/ 409150 h 1738203"/>
              <a:gd name="connsiteX5130" fmla="*/ 6249843 w 6634280"/>
              <a:gd name="connsiteY5130" fmla="*/ 409150 h 1738203"/>
              <a:gd name="connsiteX5131" fmla="*/ 6252589 w 6634280"/>
              <a:gd name="connsiteY5131" fmla="*/ 411896 h 1738203"/>
              <a:gd name="connsiteX5132" fmla="*/ 6252589 w 6634280"/>
              <a:gd name="connsiteY5132" fmla="*/ 400912 h 1738203"/>
              <a:gd name="connsiteX5133" fmla="*/ 6249843 w 6634280"/>
              <a:gd name="connsiteY5133" fmla="*/ 403658 h 1738203"/>
              <a:gd name="connsiteX5134" fmla="*/ 6249843 w 6634280"/>
              <a:gd name="connsiteY5134" fmla="*/ 406404 h 1738203"/>
              <a:gd name="connsiteX5135" fmla="*/ 6247097 w 6634280"/>
              <a:gd name="connsiteY5135" fmla="*/ 406404 h 1738203"/>
              <a:gd name="connsiteX5136" fmla="*/ 6244351 w 6634280"/>
              <a:gd name="connsiteY5136" fmla="*/ 403658 h 1738203"/>
              <a:gd name="connsiteX5137" fmla="*/ 6238859 w 6634280"/>
              <a:gd name="connsiteY5137" fmla="*/ 406404 h 1738203"/>
              <a:gd name="connsiteX5138" fmla="*/ 6238859 w 6634280"/>
              <a:gd name="connsiteY5138" fmla="*/ 403658 h 1738203"/>
              <a:gd name="connsiteX5139" fmla="*/ 6241605 w 6634280"/>
              <a:gd name="connsiteY5139" fmla="*/ 400912 h 1738203"/>
              <a:gd name="connsiteX5140" fmla="*/ 6244351 w 6634280"/>
              <a:gd name="connsiteY5140" fmla="*/ 398166 h 1738203"/>
              <a:gd name="connsiteX5141" fmla="*/ 6244351 w 6634280"/>
              <a:gd name="connsiteY5141" fmla="*/ 392675 h 1738203"/>
              <a:gd name="connsiteX5142" fmla="*/ 6249843 w 6634280"/>
              <a:gd name="connsiteY5142" fmla="*/ 392675 h 1738203"/>
              <a:gd name="connsiteX5143" fmla="*/ 6249843 w 6634280"/>
              <a:gd name="connsiteY5143" fmla="*/ 395420 h 1738203"/>
              <a:gd name="connsiteX5144" fmla="*/ 6252589 w 6634280"/>
              <a:gd name="connsiteY5144" fmla="*/ 398166 h 1738203"/>
              <a:gd name="connsiteX5145" fmla="*/ 6255335 w 6634280"/>
              <a:gd name="connsiteY5145" fmla="*/ 395420 h 1738203"/>
              <a:gd name="connsiteX5146" fmla="*/ 6258081 w 6634280"/>
              <a:gd name="connsiteY5146" fmla="*/ 392675 h 1738203"/>
              <a:gd name="connsiteX5147" fmla="*/ 6260827 w 6634280"/>
              <a:gd name="connsiteY5147" fmla="*/ 392675 h 1738203"/>
              <a:gd name="connsiteX5148" fmla="*/ 6266319 w 6634280"/>
              <a:gd name="connsiteY5148" fmla="*/ 395420 h 1738203"/>
              <a:gd name="connsiteX5149" fmla="*/ 6266319 w 6634280"/>
              <a:gd name="connsiteY5149" fmla="*/ 389929 h 1738203"/>
              <a:gd name="connsiteX5150" fmla="*/ 1235691 w 6634280"/>
              <a:gd name="connsiteY5150" fmla="*/ 354231 h 1738203"/>
              <a:gd name="connsiteX5151" fmla="*/ 1219215 w 6634280"/>
              <a:gd name="connsiteY5151" fmla="*/ 356977 h 1738203"/>
              <a:gd name="connsiteX5152" fmla="*/ 1219215 w 6634280"/>
              <a:gd name="connsiteY5152" fmla="*/ 367961 h 1738203"/>
              <a:gd name="connsiteX5153" fmla="*/ 1224706 w 6634280"/>
              <a:gd name="connsiteY5153" fmla="*/ 370707 h 1738203"/>
              <a:gd name="connsiteX5154" fmla="*/ 1224706 w 6634280"/>
              <a:gd name="connsiteY5154" fmla="*/ 373453 h 1738203"/>
              <a:gd name="connsiteX5155" fmla="*/ 1224706 w 6634280"/>
              <a:gd name="connsiteY5155" fmla="*/ 378945 h 1738203"/>
              <a:gd name="connsiteX5156" fmla="*/ 1227452 w 6634280"/>
              <a:gd name="connsiteY5156" fmla="*/ 381691 h 1738203"/>
              <a:gd name="connsiteX5157" fmla="*/ 1230199 w 6634280"/>
              <a:gd name="connsiteY5157" fmla="*/ 387183 h 1738203"/>
              <a:gd name="connsiteX5158" fmla="*/ 1243927 w 6634280"/>
              <a:gd name="connsiteY5158" fmla="*/ 387183 h 1738203"/>
              <a:gd name="connsiteX5159" fmla="*/ 1254913 w 6634280"/>
              <a:gd name="connsiteY5159" fmla="*/ 381691 h 1738203"/>
              <a:gd name="connsiteX5160" fmla="*/ 1249421 w 6634280"/>
              <a:gd name="connsiteY5160" fmla="*/ 370707 h 1738203"/>
              <a:gd name="connsiteX5161" fmla="*/ 1249421 w 6634280"/>
              <a:gd name="connsiteY5161" fmla="*/ 365215 h 1738203"/>
              <a:gd name="connsiteX5162" fmla="*/ 1246673 w 6634280"/>
              <a:gd name="connsiteY5162" fmla="*/ 359723 h 1738203"/>
              <a:gd name="connsiteX5163" fmla="*/ 1573445 w 6634280"/>
              <a:gd name="connsiteY5163" fmla="*/ 351485 h 1738203"/>
              <a:gd name="connsiteX5164" fmla="*/ 1559715 w 6634280"/>
              <a:gd name="connsiteY5164" fmla="*/ 356977 h 1738203"/>
              <a:gd name="connsiteX5165" fmla="*/ 1554223 w 6634280"/>
              <a:gd name="connsiteY5165" fmla="*/ 362469 h 1738203"/>
              <a:gd name="connsiteX5166" fmla="*/ 1554223 w 6634280"/>
              <a:gd name="connsiteY5166" fmla="*/ 367961 h 1738203"/>
              <a:gd name="connsiteX5167" fmla="*/ 1554223 w 6634280"/>
              <a:gd name="connsiteY5167" fmla="*/ 370707 h 1738203"/>
              <a:gd name="connsiteX5168" fmla="*/ 1556969 w 6634280"/>
              <a:gd name="connsiteY5168" fmla="*/ 370707 h 1738203"/>
              <a:gd name="connsiteX5169" fmla="*/ 1565206 w 6634280"/>
              <a:gd name="connsiteY5169" fmla="*/ 370707 h 1738203"/>
              <a:gd name="connsiteX5170" fmla="*/ 1570699 w 6634280"/>
              <a:gd name="connsiteY5170" fmla="*/ 376199 h 1738203"/>
              <a:gd name="connsiteX5171" fmla="*/ 1576191 w 6634280"/>
              <a:gd name="connsiteY5171" fmla="*/ 378945 h 1738203"/>
              <a:gd name="connsiteX5172" fmla="*/ 1576191 w 6634280"/>
              <a:gd name="connsiteY5172" fmla="*/ 373453 h 1738203"/>
              <a:gd name="connsiteX5173" fmla="*/ 1578936 w 6634280"/>
              <a:gd name="connsiteY5173" fmla="*/ 365215 h 1738203"/>
              <a:gd name="connsiteX5174" fmla="*/ 1590766 w 6634280"/>
              <a:gd name="connsiteY5174" fmla="*/ 357822 h 1738203"/>
              <a:gd name="connsiteX5175" fmla="*/ 1576191 w 6634280"/>
              <a:gd name="connsiteY5175" fmla="*/ 359723 h 1738203"/>
              <a:gd name="connsiteX5176" fmla="*/ 1576191 w 6634280"/>
              <a:gd name="connsiteY5176" fmla="*/ 362469 h 1738203"/>
              <a:gd name="connsiteX5177" fmla="*/ 1573445 w 6634280"/>
              <a:gd name="connsiteY5177" fmla="*/ 359723 h 1738203"/>
              <a:gd name="connsiteX5178" fmla="*/ 1570699 w 6634280"/>
              <a:gd name="connsiteY5178" fmla="*/ 356977 h 1738203"/>
              <a:gd name="connsiteX5179" fmla="*/ 1570699 w 6634280"/>
              <a:gd name="connsiteY5179" fmla="*/ 354231 h 1738203"/>
              <a:gd name="connsiteX5180" fmla="*/ 1452622 w 6634280"/>
              <a:gd name="connsiteY5180" fmla="*/ 351485 h 1738203"/>
              <a:gd name="connsiteX5181" fmla="*/ 1452622 w 6634280"/>
              <a:gd name="connsiteY5181" fmla="*/ 354231 h 1738203"/>
              <a:gd name="connsiteX5182" fmla="*/ 1458113 w 6634280"/>
              <a:gd name="connsiteY5182" fmla="*/ 351485 h 1738203"/>
              <a:gd name="connsiteX5183" fmla="*/ 944616 w 6634280"/>
              <a:gd name="connsiteY5183" fmla="*/ 351485 h 1738203"/>
              <a:gd name="connsiteX5184" fmla="*/ 939124 w 6634280"/>
              <a:gd name="connsiteY5184" fmla="*/ 356977 h 1738203"/>
              <a:gd name="connsiteX5185" fmla="*/ 930887 w 6634280"/>
              <a:gd name="connsiteY5185" fmla="*/ 356977 h 1738203"/>
              <a:gd name="connsiteX5186" fmla="*/ 922648 w 6634280"/>
              <a:gd name="connsiteY5186" fmla="*/ 356977 h 1738203"/>
              <a:gd name="connsiteX5187" fmla="*/ 914410 w 6634280"/>
              <a:gd name="connsiteY5187" fmla="*/ 354231 h 1738203"/>
              <a:gd name="connsiteX5188" fmla="*/ 6634280 w 6634280"/>
              <a:gd name="connsiteY5188" fmla="*/ 348739 h 1738203"/>
              <a:gd name="connsiteX5189" fmla="*/ 6623296 w 6634280"/>
              <a:gd name="connsiteY5189" fmla="*/ 351485 h 1738203"/>
              <a:gd name="connsiteX5190" fmla="*/ 6612312 w 6634280"/>
              <a:gd name="connsiteY5190" fmla="*/ 351485 h 1738203"/>
              <a:gd name="connsiteX5191" fmla="*/ 1507541 w 6634280"/>
              <a:gd name="connsiteY5191" fmla="*/ 343247 h 1738203"/>
              <a:gd name="connsiteX5192" fmla="*/ 1502050 w 6634280"/>
              <a:gd name="connsiteY5192" fmla="*/ 345993 h 1738203"/>
              <a:gd name="connsiteX5193" fmla="*/ 1499304 w 6634280"/>
              <a:gd name="connsiteY5193" fmla="*/ 345993 h 1738203"/>
              <a:gd name="connsiteX5194" fmla="*/ 1499304 w 6634280"/>
              <a:gd name="connsiteY5194" fmla="*/ 351485 h 1738203"/>
              <a:gd name="connsiteX5195" fmla="*/ 1504796 w 6634280"/>
              <a:gd name="connsiteY5195" fmla="*/ 351485 h 1738203"/>
              <a:gd name="connsiteX5196" fmla="*/ 1507541 w 6634280"/>
              <a:gd name="connsiteY5196" fmla="*/ 354231 h 1738203"/>
              <a:gd name="connsiteX5197" fmla="*/ 1499304 w 6634280"/>
              <a:gd name="connsiteY5197" fmla="*/ 356977 h 1738203"/>
              <a:gd name="connsiteX5198" fmla="*/ 1496557 w 6634280"/>
              <a:gd name="connsiteY5198" fmla="*/ 356977 h 1738203"/>
              <a:gd name="connsiteX5199" fmla="*/ 1493811 w 6634280"/>
              <a:gd name="connsiteY5199" fmla="*/ 354231 h 1738203"/>
              <a:gd name="connsiteX5200" fmla="*/ 1491065 w 6634280"/>
              <a:gd name="connsiteY5200" fmla="*/ 356977 h 1738203"/>
              <a:gd name="connsiteX5201" fmla="*/ 1491065 w 6634280"/>
              <a:gd name="connsiteY5201" fmla="*/ 359723 h 1738203"/>
              <a:gd name="connsiteX5202" fmla="*/ 1493811 w 6634280"/>
              <a:gd name="connsiteY5202" fmla="*/ 362469 h 1738203"/>
              <a:gd name="connsiteX5203" fmla="*/ 1491065 w 6634280"/>
              <a:gd name="connsiteY5203" fmla="*/ 367961 h 1738203"/>
              <a:gd name="connsiteX5204" fmla="*/ 1496557 w 6634280"/>
              <a:gd name="connsiteY5204" fmla="*/ 370707 h 1738203"/>
              <a:gd name="connsiteX5205" fmla="*/ 1502050 w 6634280"/>
              <a:gd name="connsiteY5205" fmla="*/ 373453 h 1738203"/>
              <a:gd name="connsiteX5206" fmla="*/ 1504796 w 6634280"/>
              <a:gd name="connsiteY5206" fmla="*/ 373453 h 1738203"/>
              <a:gd name="connsiteX5207" fmla="*/ 1507541 w 6634280"/>
              <a:gd name="connsiteY5207" fmla="*/ 370707 h 1738203"/>
              <a:gd name="connsiteX5208" fmla="*/ 1507541 w 6634280"/>
              <a:gd name="connsiteY5208" fmla="*/ 365215 h 1738203"/>
              <a:gd name="connsiteX5209" fmla="*/ 1510287 w 6634280"/>
              <a:gd name="connsiteY5209" fmla="*/ 367961 h 1738203"/>
              <a:gd name="connsiteX5210" fmla="*/ 1513033 w 6634280"/>
              <a:gd name="connsiteY5210" fmla="*/ 367961 h 1738203"/>
              <a:gd name="connsiteX5211" fmla="*/ 1513033 w 6634280"/>
              <a:gd name="connsiteY5211" fmla="*/ 362469 h 1738203"/>
              <a:gd name="connsiteX5212" fmla="*/ 1515779 w 6634280"/>
              <a:gd name="connsiteY5212" fmla="*/ 362469 h 1738203"/>
              <a:gd name="connsiteX5213" fmla="*/ 1518526 w 6634280"/>
              <a:gd name="connsiteY5213" fmla="*/ 359723 h 1738203"/>
              <a:gd name="connsiteX5214" fmla="*/ 1521272 w 6634280"/>
              <a:gd name="connsiteY5214" fmla="*/ 359723 h 1738203"/>
              <a:gd name="connsiteX5215" fmla="*/ 1524017 w 6634280"/>
              <a:gd name="connsiteY5215" fmla="*/ 359723 h 1738203"/>
              <a:gd name="connsiteX5216" fmla="*/ 1521272 w 6634280"/>
              <a:gd name="connsiteY5216" fmla="*/ 356977 h 1738203"/>
              <a:gd name="connsiteX5217" fmla="*/ 1521272 w 6634280"/>
              <a:gd name="connsiteY5217" fmla="*/ 354231 h 1738203"/>
              <a:gd name="connsiteX5218" fmla="*/ 1518526 w 6634280"/>
              <a:gd name="connsiteY5218" fmla="*/ 348739 h 1738203"/>
              <a:gd name="connsiteX5219" fmla="*/ 1510287 w 6634280"/>
              <a:gd name="connsiteY5219" fmla="*/ 348739 h 1738203"/>
              <a:gd name="connsiteX5220" fmla="*/ 1230199 w 6634280"/>
              <a:gd name="connsiteY5220" fmla="*/ 343247 h 1738203"/>
              <a:gd name="connsiteX5221" fmla="*/ 1230199 w 6634280"/>
              <a:gd name="connsiteY5221" fmla="*/ 345993 h 1738203"/>
              <a:gd name="connsiteX5222" fmla="*/ 1232945 w 6634280"/>
              <a:gd name="connsiteY5222" fmla="*/ 345993 h 1738203"/>
              <a:gd name="connsiteX5223" fmla="*/ 1235691 w 6634280"/>
              <a:gd name="connsiteY5223" fmla="*/ 348739 h 1738203"/>
              <a:gd name="connsiteX5224" fmla="*/ 1235691 w 6634280"/>
              <a:gd name="connsiteY5224" fmla="*/ 345993 h 1738203"/>
              <a:gd name="connsiteX5225" fmla="*/ 1232945 w 6634280"/>
              <a:gd name="connsiteY5225" fmla="*/ 345993 h 1738203"/>
              <a:gd name="connsiteX5226" fmla="*/ 1232945 w 6634280"/>
              <a:gd name="connsiteY5226" fmla="*/ 343247 h 1738203"/>
              <a:gd name="connsiteX5227" fmla="*/ 1576191 w 6634280"/>
              <a:gd name="connsiteY5227" fmla="*/ 340501 h 1738203"/>
              <a:gd name="connsiteX5228" fmla="*/ 1576191 w 6634280"/>
              <a:gd name="connsiteY5228" fmla="*/ 343247 h 1738203"/>
              <a:gd name="connsiteX5229" fmla="*/ 1573445 w 6634280"/>
              <a:gd name="connsiteY5229" fmla="*/ 343247 h 1738203"/>
              <a:gd name="connsiteX5230" fmla="*/ 1573445 w 6634280"/>
              <a:gd name="connsiteY5230" fmla="*/ 345993 h 1738203"/>
              <a:gd name="connsiteX5231" fmla="*/ 1576191 w 6634280"/>
              <a:gd name="connsiteY5231" fmla="*/ 345993 h 1738203"/>
              <a:gd name="connsiteX5232" fmla="*/ 1578937 w 6634280"/>
              <a:gd name="connsiteY5232" fmla="*/ 345993 h 1738203"/>
              <a:gd name="connsiteX5233" fmla="*/ 1581682 w 6634280"/>
              <a:gd name="connsiteY5233" fmla="*/ 348739 h 1738203"/>
              <a:gd name="connsiteX5234" fmla="*/ 1584428 w 6634280"/>
              <a:gd name="connsiteY5234" fmla="*/ 345993 h 1738203"/>
              <a:gd name="connsiteX5235" fmla="*/ 1584428 w 6634280"/>
              <a:gd name="connsiteY5235" fmla="*/ 343247 h 1738203"/>
              <a:gd name="connsiteX5236" fmla="*/ 1581682 w 6634280"/>
              <a:gd name="connsiteY5236" fmla="*/ 343247 h 1738203"/>
              <a:gd name="connsiteX5237" fmla="*/ 1101137 w 6634280"/>
              <a:gd name="connsiteY5237" fmla="*/ 335009 h 1738203"/>
              <a:gd name="connsiteX5238" fmla="*/ 1087407 w 6634280"/>
              <a:gd name="connsiteY5238" fmla="*/ 340501 h 1738203"/>
              <a:gd name="connsiteX5239" fmla="*/ 1070932 w 6634280"/>
              <a:gd name="connsiteY5239" fmla="*/ 345993 h 1738203"/>
              <a:gd name="connsiteX5240" fmla="*/ 1051710 w 6634280"/>
              <a:gd name="connsiteY5240" fmla="*/ 351485 h 1738203"/>
              <a:gd name="connsiteX5241" fmla="*/ 1032487 w 6634280"/>
              <a:gd name="connsiteY5241" fmla="*/ 351485 h 1738203"/>
              <a:gd name="connsiteX5242" fmla="*/ 996790 w 6634280"/>
              <a:gd name="connsiteY5242" fmla="*/ 351485 h 1738203"/>
              <a:gd name="connsiteX5243" fmla="*/ 963838 w 6634280"/>
              <a:gd name="connsiteY5243" fmla="*/ 348739 h 1738203"/>
              <a:gd name="connsiteX5244" fmla="*/ 1620127 w 6634280"/>
              <a:gd name="connsiteY5244" fmla="*/ 332263 h 1738203"/>
              <a:gd name="connsiteX5245" fmla="*/ 1617380 w 6634280"/>
              <a:gd name="connsiteY5245" fmla="*/ 335009 h 1738203"/>
              <a:gd name="connsiteX5246" fmla="*/ 1617380 w 6634280"/>
              <a:gd name="connsiteY5246" fmla="*/ 337755 h 1738203"/>
              <a:gd name="connsiteX5247" fmla="*/ 1620127 w 6634280"/>
              <a:gd name="connsiteY5247" fmla="*/ 340501 h 1738203"/>
              <a:gd name="connsiteX5248" fmla="*/ 1622873 w 6634280"/>
              <a:gd name="connsiteY5248" fmla="*/ 337755 h 1738203"/>
              <a:gd name="connsiteX5249" fmla="*/ 1625618 w 6634280"/>
              <a:gd name="connsiteY5249" fmla="*/ 335009 h 1738203"/>
              <a:gd name="connsiteX5250" fmla="*/ 1622873 w 6634280"/>
              <a:gd name="connsiteY5250" fmla="*/ 332263 h 1738203"/>
              <a:gd name="connsiteX5251" fmla="*/ 1134089 w 6634280"/>
              <a:gd name="connsiteY5251" fmla="*/ 329517 h 1738203"/>
              <a:gd name="connsiteX5252" fmla="*/ 1128598 w 6634280"/>
              <a:gd name="connsiteY5252" fmla="*/ 343247 h 1738203"/>
              <a:gd name="connsiteX5253" fmla="*/ 1125851 w 6634280"/>
              <a:gd name="connsiteY5253" fmla="*/ 348739 h 1738203"/>
              <a:gd name="connsiteX5254" fmla="*/ 1123105 w 6634280"/>
              <a:gd name="connsiteY5254" fmla="*/ 348739 h 1738203"/>
              <a:gd name="connsiteX5255" fmla="*/ 1120359 w 6634280"/>
              <a:gd name="connsiteY5255" fmla="*/ 345993 h 1738203"/>
              <a:gd name="connsiteX5256" fmla="*/ 1114868 w 6634280"/>
              <a:gd name="connsiteY5256" fmla="*/ 343247 h 1738203"/>
              <a:gd name="connsiteX5257" fmla="*/ 1114868 w 6634280"/>
              <a:gd name="connsiteY5257" fmla="*/ 340501 h 1738203"/>
              <a:gd name="connsiteX5258" fmla="*/ 1117613 w 6634280"/>
              <a:gd name="connsiteY5258" fmla="*/ 332263 h 1738203"/>
              <a:gd name="connsiteX5259" fmla="*/ 1553356 w 6634280"/>
              <a:gd name="connsiteY5259" fmla="*/ 327060 h 1738203"/>
              <a:gd name="connsiteX5260" fmla="*/ 1559715 w 6634280"/>
              <a:gd name="connsiteY5260" fmla="*/ 328039 h 1738203"/>
              <a:gd name="connsiteX5261" fmla="*/ 1559715 w 6634280"/>
              <a:gd name="connsiteY5261" fmla="*/ 329517 h 1738203"/>
              <a:gd name="connsiteX5262" fmla="*/ 1559715 w 6634280"/>
              <a:gd name="connsiteY5262" fmla="*/ 335009 h 1738203"/>
              <a:gd name="connsiteX5263" fmla="*/ 1551477 w 6634280"/>
              <a:gd name="connsiteY5263" fmla="*/ 337755 h 1738203"/>
              <a:gd name="connsiteX5264" fmla="*/ 1543239 w 6634280"/>
              <a:gd name="connsiteY5264" fmla="*/ 337755 h 1738203"/>
              <a:gd name="connsiteX5265" fmla="*/ 1543239 w 6634280"/>
              <a:gd name="connsiteY5265" fmla="*/ 335009 h 1738203"/>
              <a:gd name="connsiteX5266" fmla="*/ 1540493 w 6634280"/>
              <a:gd name="connsiteY5266" fmla="*/ 332263 h 1738203"/>
              <a:gd name="connsiteX5267" fmla="*/ 1545985 w 6634280"/>
              <a:gd name="connsiteY5267" fmla="*/ 329517 h 1738203"/>
              <a:gd name="connsiteX5268" fmla="*/ 1559715 w 6634280"/>
              <a:gd name="connsiteY5268" fmla="*/ 326771 h 1738203"/>
              <a:gd name="connsiteX5269" fmla="*/ 1561213 w 6634280"/>
              <a:gd name="connsiteY5269" fmla="*/ 328269 h 1738203"/>
              <a:gd name="connsiteX5270" fmla="*/ 1559715 w 6634280"/>
              <a:gd name="connsiteY5270" fmla="*/ 328039 h 1738203"/>
              <a:gd name="connsiteX5271" fmla="*/ 1551477 w 6634280"/>
              <a:gd name="connsiteY5271" fmla="*/ 326771 h 1738203"/>
              <a:gd name="connsiteX5272" fmla="*/ 1554223 w 6634280"/>
              <a:gd name="connsiteY5272" fmla="*/ 326771 h 1738203"/>
              <a:gd name="connsiteX5273" fmla="*/ 1553356 w 6634280"/>
              <a:gd name="connsiteY5273" fmla="*/ 327060 h 1738203"/>
              <a:gd name="connsiteX5274" fmla="*/ 1419121 w 6634280"/>
              <a:gd name="connsiteY5274" fmla="*/ 323751 h 1738203"/>
              <a:gd name="connsiteX5275" fmla="*/ 1422416 w 6634280"/>
              <a:gd name="connsiteY5275" fmla="*/ 324025 h 1738203"/>
              <a:gd name="connsiteX5276" fmla="*/ 1419670 w 6634280"/>
              <a:gd name="connsiteY5276" fmla="*/ 324025 h 1738203"/>
              <a:gd name="connsiteX5277" fmla="*/ 1248774 w 6634280"/>
              <a:gd name="connsiteY5277" fmla="*/ 318695 h 1738203"/>
              <a:gd name="connsiteX5278" fmla="*/ 1227452 w 6634280"/>
              <a:gd name="connsiteY5278" fmla="*/ 324025 h 1738203"/>
              <a:gd name="connsiteX5279" fmla="*/ 1197247 w 6634280"/>
              <a:gd name="connsiteY5279" fmla="*/ 324025 h 1738203"/>
              <a:gd name="connsiteX5280" fmla="*/ 1249421 w 6634280"/>
              <a:gd name="connsiteY5280" fmla="*/ 318533 h 1738203"/>
              <a:gd name="connsiteX5281" fmla="*/ 1249202 w 6634280"/>
              <a:gd name="connsiteY5281" fmla="*/ 318650 h 1738203"/>
              <a:gd name="connsiteX5282" fmla="*/ 1248774 w 6634280"/>
              <a:gd name="connsiteY5282" fmla="*/ 318695 h 1738203"/>
              <a:gd name="connsiteX5283" fmla="*/ 1850788 w 6634280"/>
              <a:gd name="connsiteY5283" fmla="*/ 313042 h 1738203"/>
              <a:gd name="connsiteX5284" fmla="*/ 1737229 w 6634280"/>
              <a:gd name="connsiteY5284" fmla="*/ 333264 h 1738203"/>
              <a:gd name="connsiteX5285" fmla="*/ 1754679 w 6634280"/>
              <a:gd name="connsiteY5285" fmla="*/ 335009 h 1738203"/>
              <a:gd name="connsiteX5286" fmla="*/ 1779393 w 6634280"/>
              <a:gd name="connsiteY5286" fmla="*/ 335009 h 1738203"/>
              <a:gd name="connsiteX5287" fmla="*/ 1806852 w 6634280"/>
              <a:gd name="connsiteY5287" fmla="*/ 332263 h 1738203"/>
              <a:gd name="connsiteX5288" fmla="*/ 1828821 w 6634280"/>
              <a:gd name="connsiteY5288" fmla="*/ 326772 h 1738203"/>
              <a:gd name="connsiteX5289" fmla="*/ 1839804 w 6634280"/>
              <a:gd name="connsiteY5289" fmla="*/ 321280 h 1738203"/>
              <a:gd name="connsiteX5290" fmla="*/ 1848043 w 6634280"/>
              <a:gd name="connsiteY5290" fmla="*/ 315788 h 1738203"/>
              <a:gd name="connsiteX5291" fmla="*/ 1340038 w 6634280"/>
              <a:gd name="connsiteY5291" fmla="*/ 310295 h 1738203"/>
              <a:gd name="connsiteX5292" fmla="*/ 1318068 w 6634280"/>
              <a:gd name="connsiteY5292" fmla="*/ 324025 h 1738203"/>
              <a:gd name="connsiteX5293" fmla="*/ 1315322 w 6634280"/>
              <a:gd name="connsiteY5293" fmla="*/ 324025 h 1738203"/>
              <a:gd name="connsiteX5294" fmla="*/ 1312577 w 6634280"/>
              <a:gd name="connsiteY5294" fmla="*/ 326771 h 1738203"/>
              <a:gd name="connsiteX5295" fmla="*/ 1304341 w 6634280"/>
              <a:gd name="connsiteY5295" fmla="*/ 324025 h 1738203"/>
              <a:gd name="connsiteX5296" fmla="*/ 1298847 w 6634280"/>
              <a:gd name="connsiteY5296" fmla="*/ 321279 h 1738203"/>
              <a:gd name="connsiteX5297" fmla="*/ 1282371 w 6634280"/>
              <a:gd name="connsiteY5297" fmla="*/ 315787 h 1738203"/>
              <a:gd name="connsiteX5298" fmla="*/ 1857837 w 6634280"/>
              <a:gd name="connsiteY5298" fmla="*/ 305992 h 1738203"/>
              <a:gd name="connsiteX5299" fmla="*/ 1856280 w 6634280"/>
              <a:gd name="connsiteY5299" fmla="*/ 307549 h 1738203"/>
              <a:gd name="connsiteX5300" fmla="*/ 1856280 w 6634280"/>
              <a:gd name="connsiteY5300" fmla="*/ 307550 h 1738203"/>
              <a:gd name="connsiteX5301" fmla="*/ 1513033 w 6634280"/>
              <a:gd name="connsiteY5301" fmla="*/ 304803 h 1738203"/>
              <a:gd name="connsiteX5302" fmla="*/ 1507541 w 6634280"/>
              <a:gd name="connsiteY5302" fmla="*/ 307549 h 1738203"/>
              <a:gd name="connsiteX5303" fmla="*/ 1507541 w 6634280"/>
              <a:gd name="connsiteY5303" fmla="*/ 315787 h 1738203"/>
              <a:gd name="connsiteX5304" fmla="*/ 1510287 w 6634280"/>
              <a:gd name="connsiteY5304" fmla="*/ 315787 h 1738203"/>
              <a:gd name="connsiteX5305" fmla="*/ 1513033 w 6634280"/>
              <a:gd name="connsiteY5305" fmla="*/ 318533 h 1738203"/>
              <a:gd name="connsiteX5306" fmla="*/ 1513033 w 6634280"/>
              <a:gd name="connsiteY5306" fmla="*/ 313041 h 1738203"/>
              <a:gd name="connsiteX5307" fmla="*/ 1518526 w 6634280"/>
              <a:gd name="connsiteY5307" fmla="*/ 313041 h 1738203"/>
              <a:gd name="connsiteX5308" fmla="*/ 1524017 w 6634280"/>
              <a:gd name="connsiteY5308" fmla="*/ 313041 h 1738203"/>
              <a:gd name="connsiteX5309" fmla="*/ 1529509 w 6634280"/>
              <a:gd name="connsiteY5309" fmla="*/ 313041 h 1738203"/>
              <a:gd name="connsiteX5310" fmla="*/ 1529509 w 6634280"/>
              <a:gd name="connsiteY5310" fmla="*/ 307549 h 1738203"/>
              <a:gd name="connsiteX5311" fmla="*/ 1526763 w 6634280"/>
              <a:gd name="connsiteY5311" fmla="*/ 304803 h 1738203"/>
              <a:gd name="connsiteX5312" fmla="*/ 1524017 w 6634280"/>
              <a:gd name="connsiteY5312" fmla="*/ 304803 h 1738203"/>
              <a:gd name="connsiteX5313" fmla="*/ 1408686 w 6634280"/>
              <a:gd name="connsiteY5313" fmla="*/ 302057 h 1738203"/>
              <a:gd name="connsiteX5314" fmla="*/ 1414179 w 6634280"/>
              <a:gd name="connsiteY5314" fmla="*/ 302057 h 1738203"/>
              <a:gd name="connsiteX5315" fmla="*/ 1411434 w 6634280"/>
              <a:gd name="connsiteY5315" fmla="*/ 304803 h 1738203"/>
              <a:gd name="connsiteX5316" fmla="*/ 1408686 w 6634280"/>
              <a:gd name="connsiteY5316" fmla="*/ 304803 h 1738203"/>
              <a:gd name="connsiteX5317" fmla="*/ 1408686 w 6634280"/>
              <a:gd name="connsiteY5317" fmla="*/ 307549 h 1738203"/>
              <a:gd name="connsiteX5318" fmla="*/ 1408686 w 6634280"/>
              <a:gd name="connsiteY5318" fmla="*/ 310295 h 1738203"/>
              <a:gd name="connsiteX5319" fmla="*/ 1405940 w 6634280"/>
              <a:gd name="connsiteY5319" fmla="*/ 313041 h 1738203"/>
              <a:gd name="connsiteX5320" fmla="*/ 1408686 w 6634280"/>
              <a:gd name="connsiteY5320" fmla="*/ 313041 h 1738203"/>
              <a:gd name="connsiteX5321" fmla="*/ 1411434 w 6634280"/>
              <a:gd name="connsiteY5321" fmla="*/ 313041 h 1738203"/>
              <a:gd name="connsiteX5322" fmla="*/ 1414179 w 6634280"/>
              <a:gd name="connsiteY5322" fmla="*/ 313041 h 1738203"/>
              <a:gd name="connsiteX5323" fmla="*/ 1416924 w 6634280"/>
              <a:gd name="connsiteY5323" fmla="*/ 313041 h 1738203"/>
              <a:gd name="connsiteX5324" fmla="*/ 1416924 w 6634280"/>
              <a:gd name="connsiteY5324" fmla="*/ 315787 h 1738203"/>
              <a:gd name="connsiteX5325" fmla="*/ 1416924 w 6634280"/>
              <a:gd name="connsiteY5325" fmla="*/ 318533 h 1738203"/>
              <a:gd name="connsiteX5326" fmla="*/ 1414179 w 6634280"/>
              <a:gd name="connsiteY5326" fmla="*/ 318533 h 1738203"/>
              <a:gd name="connsiteX5327" fmla="*/ 1414179 w 6634280"/>
              <a:gd name="connsiteY5327" fmla="*/ 321279 h 1738203"/>
              <a:gd name="connsiteX5328" fmla="*/ 1419121 w 6634280"/>
              <a:gd name="connsiteY5328" fmla="*/ 323751 h 1738203"/>
              <a:gd name="connsiteX5329" fmla="*/ 1389464 w 6634280"/>
              <a:gd name="connsiteY5329" fmla="*/ 321279 h 1738203"/>
              <a:gd name="connsiteX5330" fmla="*/ 1381227 w 6634280"/>
              <a:gd name="connsiteY5330" fmla="*/ 321279 h 1738203"/>
              <a:gd name="connsiteX5331" fmla="*/ 1386718 w 6634280"/>
              <a:gd name="connsiteY5331" fmla="*/ 318533 h 1738203"/>
              <a:gd name="connsiteX5332" fmla="*/ 1386718 w 6634280"/>
              <a:gd name="connsiteY5332" fmla="*/ 315787 h 1738203"/>
              <a:gd name="connsiteX5333" fmla="*/ 1381227 w 6634280"/>
              <a:gd name="connsiteY5333" fmla="*/ 321279 h 1738203"/>
              <a:gd name="connsiteX5334" fmla="*/ 1367496 w 6634280"/>
              <a:gd name="connsiteY5334" fmla="*/ 313041 h 1738203"/>
              <a:gd name="connsiteX5335" fmla="*/ 1353766 w 6634280"/>
              <a:gd name="connsiteY5335" fmla="*/ 307549 h 1738203"/>
              <a:gd name="connsiteX5336" fmla="*/ 1397703 w 6634280"/>
              <a:gd name="connsiteY5336" fmla="*/ 304803 h 1738203"/>
              <a:gd name="connsiteX5337" fmla="*/ 1394958 w 6634280"/>
              <a:gd name="connsiteY5337" fmla="*/ 307549 h 1738203"/>
              <a:gd name="connsiteX5338" fmla="*/ 1403194 w 6634280"/>
              <a:gd name="connsiteY5338" fmla="*/ 304803 h 1738203"/>
              <a:gd name="connsiteX5339" fmla="*/ 1721728 w 6634280"/>
              <a:gd name="connsiteY5339" fmla="*/ 299311 h 1738203"/>
              <a:gd name="connsiteX5340" fmla="*/ 1721728 w 6634280"/>
              <a:gd name="connsiteY5340" fmla="*/ 302057 h 1738203"/>
              <a:gd name="connsiteX5341" fmla="*/ 1721728 w 6634280"/>
              <a:gd name="connsiteY5341" fmla="*/ 304803 h 1738203"/>
              <a:gd name="connsiteX5342" fmla="*/ 1721728 w 6634280"/>
              <a:gd name="connsiteY5342" fmla="*/ 307549 h 1738203"/>
              <a:gd name="connsiteX5343" fmla="*/ 1727220 w 6634280"/>
              <a:gd name="connsiteY5343" fmla="*/ 307549 h 1738203"/>
              <a:gd name="connsiteX5344" fmla="*/ 1727220 w 6634280"/>
              <a:gd name="connsiteY5344" fmla="*/ 302057 h 1738203"/>
              <a:gd name="connsiteX5345" fmla="*/ 1600905 w 6634280"/>
              <a:gd name="connsiteY5345" fmla="*/ 296565 h 1738203"/>
              <a:gd name="connsiteX5346" fmla="*/ 1589921 w 6634280"/>
              <a:gd name="connsiteY5346" fmla="*/ 304803 h 1738203"/>
              <a:gd name="connsiteX5347" fmla="*/ 1581682 w 6634280"/>
              <a:gd name="connsiteY5347" fmla="*/ 310295 h 1738203"/>
              <a:gd name="connsiteX5348" fmla="*/ 1581682 w 6634280"/>
              <a:gd name="connsiteY5348" fmla="*/ 307549 h 1738203"/>
              <a:gd name="connsiteX5349" fmla="*/ 1573445 w 6634280"/>
              <a:gd name="connsiteY5349" fmla="*/ 302057 h 1738203"/>
              <a:gd name="connsiteX5350" fmla="*/ 1565206 w 6634280"/>
              <a:gd name="connsiteY5350" fmla="*/ 302057 h 1738203"/>
              <a:gd name="connsiteX5351" fmla="*/ 1562461 w 6634280"/>
              <a:gd name="connsiteY5351" fmla="*/ 307549 h 1738203"/>
              <a:gd name="connsiteX5352" fmla="*/ 1565206 w 6634280"/>
              <a:gd name="connsiteY5352" fmla="*/ 313041 h 1738203"/>
              <a:gd name="connsiteX5353" fmla="*/ 1548731 w 6634280"/>
              <a:gd name="connsiteY5353" fmla="*/ 313041 h 1738203"/>
              <a:gd name="connsiteX5354" fmla="*/ 1529509 w 6634280"/>
              <a:gd name="connsiteY5354" fmla="*/ 315787 h 1738203"/>
              <a:gd name="connsiteX5355" fmla="*/ 1524017 w 6634280"/>
              <a:gd name="connsiteY5355" fmla="*/ 318533 h 1738203"/>
              <a:gd name="connsiteX5356" fmla="*/ 1526763 w 6634280"/>
              <a:gd name="connsiteY5356" fmla="*/ 318533 h 1738203"/>
              <a:gd name="connsiteX5357" fmla="*/ 1518526 w 6634280"/>
              <a:gd name="connsiteY5357" fmla="*/ 324025 h 1738203"/>
              <a:gd name="connsiteX5358" fmla="*/ 1510287 w 6634280"/>
              <a:gd name="connsiteY5358" fmla="*/ 332263 h 1738203"/>
              <a:gd name="connsiteX5359" fmla="*/ 1526763 w 6634280"/>
              <a:gd name="connsiteY5359" fmla="*/ 326771 h 1738203"/>
              <a:gd name="connsiteX5360" fmla="*/ 1529509 w 6634280"/>
              <a:gd name="connsiteY5360" fmla="*/ 332263 h 1738203"/>
              <a:gd name="connsiteX5361" fmla="*/ 1515779 w 6634280"/>
              <a:gd name="connsiteY5361" fmla="*/ 332263 h 1738203"/>
              <a:gd name="connsiteX5362" fmla="*/ 1515779 w 6634280"/>
              <a:gd name="connsiteY5362" fmla="*/ 337755 h 1738203"/>
              <a:gd name="connsiteX5363" fmla="*/ 1518526 w 6634280"/>
              <a:gd name="connsiteY5363" fmla="*/ 340501 h 1738203"/>
              <a:gd name="connsiteX5364" fmla="*/ 1518526 w 6634280"/>
              <a:gd name="connsiteY5364" fmla="*/ 345993 h 1738203"/>
              <a:gd name="connsiteX5365" fmla="*/ 1526763 w 6634280"/>
              <a:gd name="connsiteY5365" fmla="*/ 351485 h 1738203"/>
              <a:gd name="connsiteX5366" fmla="*/ 1529509 w 6634280"/>
              <a:gd name="connsiteY5366" fmla="*/ 351485 h 1738203"/>
              <a:gd name="connsiteX5367" fmla="*/ 1535002 w 6634280"/>
              <a:gd name="connsiteY5367" fmla="*/ 351485 h 1738203"/>
              <a:gd name="connsiteX5368" fmla="*/ 1535002 w 6634280"/>
              <a:gd name="connsiteY5368" fmla="*/ 340501 h 1738203"/>
              <a:gd name="connsiteX5369" fmla="*/ 1532255 w 6634280"/>
              <a:gd name="connsiteY5369" fmla="*/ 332263 h 1738203"/>
              <a:gd name="connsiteX5370" fmla="*/ 1535002 w 6634280"/>
              <a:gd name="connsiteY5370" fmla="*/ 329517 h 1738203"/>
              <a:gd name="connsiteX5371" fmla="*/ 1537748 w 6634280"/>
              <a:gd name="connsiteY5371" fmla="*/ 329517 h 1738203"/>
              <a:gd name="connsiteX5372" fmla="*/ 1537748 w 6634280"/>
              <a:gd name="connsiteY5372" fmla="*/ 337755 h 1738203"/>
              <a:gd name="connsiteX5373" fmla="*/ 1537748 w 6634280"/>
              <a:gd name="connsiteY5373" fmla="*/ 345993 h 1738203"/>
              <a:gd name="connsiteX5374" fmla="*/ 1545985 w 6634280"/>
              <a:gd name="connsiteY5374" fmla="*/ 348739 h 1738203"/>
              <a:gd name="connsiteX5375" fmla="*/ 1554223 w 6634280"/>
              <a:gd name="connsiteY5375" fmla="*/ 345993 h 1738203"/>
              <a:gd name="connsiteX5376" fmla="*/ 1562461 w 6634280"/>
              <a:gd name="connsiteY5376" fmla="*/ 343247 h 1738203"/>
              <a:gd name="connsiteX5377" fmla="*/ 1570699 w 6634280"/>
              <a:gd name="connsiteY5377" fmla="*/ 340501 h 1738203"/>
              <a:gd name="connsiteX5378" fmla="*/ 1565206 w 6634280"/>
              <a:gd name="connsiteY5378" fmla="*/ 332263 h 1738203"/>
              <a:gd name="connsiteX5379" fmla="*/ 1561213 w 6634280"/>
              <a:gd name="connsiteY5379" fmla="*/ 328269 h 1738203"/>
              <a:gd name="connsiteX5380" fmla="*/ 1587175 w 6634280"/>
              <a:gd name="connsiteY5380" fmla="*/ 332263 h 1738203"/>
              <a:gd name="connsiteX5381" fmla="*/ 1603651 w 6634280"/>
              <a:gd name="connsiteY5381" fmla="*/ 332263 h 1738203"/>
              <a:gd name="connsiteX5382" fmla="*/ 1609143 w 6634280"/>
              <a:gd name="connsiteY5382" fmla="*/ 326771 h 1738203"/>
              <a:gd name="connsiteX5383" fmla="*/ 1617380 w 6634280"/>
              <a:gd name="connsiteY5383" fmla="*/ 321279 h 1738203"/>
              <a:gd name="connsiteX5384" fmla="*/ 1609143 w 6634280"/>
              <a:gd name="connsiteY5384" fmla="*/ 321279 h 1738203"/>
              <a:gd name="connsiteX5385" fmla="*/ 1603651 w 6634280"/>
              <a:gd name="connsiteY5385" fmla="*/ 315787 h 1738203"/>
              <a:gd name="connsiteX5386" fmla="*/ 1600905 w 6634280"/>
              <a:gd name="connsiteY5386" fmla="*/ 307549 h 1738203"/>
              <a:gd name="connsiteX5387" fmla="*/ 1551477 w 6634280"/>
              <a:gd name="connsiteY5387" fmla="*/ 296565 h 1738203"/>
              <a:gd name="connsiteX5388" fmla="*/ 1543239 w 6634280"/>
              <a:gd name="connsiteY5388" fmla="*/ 302057 h 1738203"/>
              <a:gd name="connsiteX5389" fmla="*/ 1532255 w 6634280"/>
              <a:gd name="connsiteY5389" fmla="*/ 302057 h 1738203"/>
              <a:gd name="connsiteX5390" fmla="*/ 1535002 w 6634280"/>
              <a:gd name="connsiteY5390" fmla="*/ 310295 h 1738203"/>
              <a:gd name="connsiteX5391" fmla="*/ 1540493 w 6634280"/>
              <a:gd name="connsiteY5391" fmla="*/ 313041 h 1738203"/>
              <a:gd name="connsiteX5392" fmla="*/ 1545985 w 6634280"/>
              <a:gd name="connsiteY5392" fmla="*/ 307549 h 1738203"/>
              <a:gd name="connsiteX5393" fmla="*/ 1545985 w 6634280"/>
              <a:gd name="connsiteY5393" fmla="*/ 304803 h 1738203"/>
              <a:gd name="connsiteX5394" fmla="*/ 1551477 w 6634280"/>
              <a:gd name="connsiteY5394" fmla="*/ 304803 h 1738203"/>
              <a:gd name="connsiteX5395" fmla="*/ 1688776 w 6634280"/>
              <a:gd name="connsiteY5395" fmla="*/ 282836 h 1738203"/>
              <a:gd name="connsiteX5396" fmla="*/ 1664062 w 6634280"/>
              <a:gd name="connsiteY5396" fmla="*/ 291073 h 1738203"/>
              <a:gd name="connsiteX5397" fmla="*/ 1639348 w 6634280"/>
              <a:gd name="connsiteY5397" fmla="*/ 296565 h 1738203"/>
              <a:gd name="connsiteX5398" fmla="*/ 1625618 w 6634280"/>
              <a:gd name="connsiteY5398" fmla="*/ 291073 h 1738203"/>
              <a:gd name="connsiteX5399" fmla="*/ 1617380 w 6634280"/>
              <a:gd name="connsiteY5399" fmla="*/ 291073 h 1738203"/>
              <a:gd name="connsiteX5400" fmla="*/ 1609143 w 6634280"/>
              <a:gd name="connsiteY5400" fmla="*/ 291073 h 1738203"/>
              <a:gd name="connsiteX5401" fmla="*/ 1609143 w 6634280"/>
              <a:gd name="connsiteY5401" fmla="*/ 296565 h 1738203"/>
              <a:gd name="connsiteX5402" fmla="*/ 1611889 w 6634280"/>
              <a:gd name="connsiteY5402" fmla="*/ 302057 h 1738203"/>
              <a:gd name="connsiteX5403" fmla="*/ 1617380 w 6634280"/>
              <a:gd name="connsiteY5403" fmla="*/ 302057 h 1738203"/>
              <a:gd name="connsiteX5404" fmla="*/ 1620127 w 6634280"/>
              <a:gd name="connsiteY5404" fmla="*/ 302057 h 1738203"/>
              <a:gd name="connsiteX5405" fmla="*/ 1631111 w 6634280"/>
              <a:gd name="connsiteY5405" fmla="*/ 299311 h 1738203"/>
              <a:gd name="connsiteX5406" fmla="*/ 1639348 w 6634280"/>
              <a:gd name="connsiteY5406" fmla="*/ 296565 h 1738203"/>
              <a:gd name="connsiteX5407" fmla="*/ 1661316 w 6634280"/>
              <a:gd name="connsiteY5407" fmla="*/ 296565 h 1738203"/>
              <a:gd name="connsiteX5408" fmla="*/ 1683284 w 6634280"/>
              <a:gd name="connsiteY5408" fmla="*/ 293819 h 1738203"/>
              <a:gd name="connsiteX5409" fmla="*/ 1705252 w 6634280"/>
              <a:gd name="connsiteY5409" fmla="*/ 293819 h 1738203"/>
              <a:gd name="connsiteX5410" fmla="*/ 1732711 w 6634280"/>
              <a:gd name="connsiteY5410" fmla="*/ 291073 h 1738203"/>
              <a:gd name="connsiteX5411" fmla="*/ 1721728 w 6634280"/>
              <a:gd name="connsiteY5411" fmla="*/ 285582 h 1738203"/>
              <a:gd name="connsiteX5412" fmla="*/ 1710744 w 6634280"/>
              <a:gd name="connsiteY5412" fmla="*/ 282836 h 1738203"/>
              <a:gd name="connsiteX5413" fmla="*/ 1699760 w 6634280"/>
              <a:gd name="connsiteY5413" fmla="*/ 282836 h 1738203"/>
              <a:gd name="connsiteX5414" fmla="*/ 1817837 w 6634280"/>
              <a:gd name="connsiteY5414" fmla="*/ 269106 h 1738203"/>
              <a:gd name="connsiteX5415" fmla="*/ 1823329 w 6634280"/>
              <a:gd name="connsiteY5415" fmla="*/ 277344 h 1738203"/>
              <a:gd name="connsiteX5416" fmla="*/ 1826075 w 6634280"/>
              <a:gd name="connsiteY5416" fmla="*/ 280090 h 1738203"/>
              <a:gd name="connsiteX5417" fmla="*/ 1826075 w 6634280"/>
              <a:gd name="connsiteY5417" fmla="*/ 285582 h 1738203"/>
              <a:gd name="connsiteX5418" fmla="*/ 1809599 w 6634280"/>
              <a:gd name="connsiteY5418" fmla="*/ 285582 h 1738203"/>
              <a:gd name="connsiteX5419" fmla="*/ 1795869 w 6634280"/>
              <a:gd name="connsiteY5419" fmla="*/ 288328 h 1738203"/>
              <a:gd name="connsiteX5420" fmla="*/ 1782139 w 6634280"/>
              <a:gd name="connsiteY5420" fmla="*/ 293819 h 1738203"/>
              <a:gd name="connsiteX5421" fmla="*/ 1771156 w 6634280"/>
              <a:gd name="connsiteY5421" fmla="*/ 293819 h 1738203"/>
              <a:gd name="connsiteX5422" fmla="*/ 1768409 w 6634280"/>
              <a:gd name="connsiteY5422" fmla="*/ 293819 h 1738203"/>
              <a:gd name="connsiteX5423" fmla="*/ 1765663 w 6634280"/>
              <a:gd name="connsiteY5423" fmla="*/ 293819 h 1738203"/>
              <a:gd name="connsiteX5424" fmla="*/ 1757425 w 6634280"/>
              <a:gd name="connsiteY5424" fmla="*/ 288328 h 1738203"/>
              <a:gd name="connsiteX5425" fmla="*/ 1754679 w 6634280"/>
              <a:gd name="connsiteY5425" fmla="*/ 285582 h 1738203"/>
              <a:gd name="connsiteX5426" fmla="*/ 1749187 w 6634280"/>
              <a:gd name="connsiteY5426" fmla="*/ 285582 h 1738203"/>
              <a:gd name="connsiteX5427" fmla="*/ 1740950 w 6634280"/>
              <a:gd name="connsiteY5427" fmla="*/ 293819 h 1738203"/>
              <a:gd name="connsiteX5428" fmla="*/ 1732711 w 6634280"/>
              <a:gd name="connsiteY5428" fmla="*/ 307549 h 1738203"/>
              <a:gd name="connsiteX5429" fmla="*/ 1724474 w 6634280"/>
              <a:gd name="connsiteY5429" fmla="*/ 313041 h 1738203"/>
              <a:gd name="connsiteX5430" fmla="*/ 1718982 w 6634280"/>
              <a:gd name="connsiteY5430" fmla="*/ 318533 h 1738203"/>
              <a:gd name="connsiteX5431" fmla="*/ 1707998 w 6634280"/>
              <a:gd name="connsiteY5431" fmla="*/ 321279 h 1738203"/>
              <a:gd name="connsiteX5432" fmla="*/ 1716236 w 6634280"/>
              <a:gd name="connsiteY5432" fmla="*/ 324025 h 1738203"/>
              <a:gd name="connsiteX5433" fmla="*/ 1732711 w 6634280"/>
              <a:gd name="connsiteY5433" fmla="*/ 326771 h 1738203"/>
              <a:gd name="connsiteX5434" fmla="*/ 1751933 w 6634280"/>
              <a:gd name="connsiteY5434" fmla="*/ 324025 h 1738203"/>
              <a:gd name="connsiteX5435" fmla="*/ 1768409 w 6634280"/>
              <a:gd name="connsiteY5435" fmla="*/ 318533 h 1738203"/>
              <a:gd name="connsiteX5436" fmla="*/ 1801361 w 6634280"/>
              <a:gd name="connsiteY5436" fmla="*/ 307549 h 1738203"/>
              <a:gd name="connsiteX5437" fmla="*/ 1828821 w 6634280"/>
              <a:gd name="connsiteY5437" fmla="*/ 291073 h 1738203"/>
              <a:gd name="connsiteX5438" fmla="*/ 1837059 w 6634280"/>
              <a:gd name="connsiteY5438" fmla="*/ 296565 h 1738203"/>
              <a:gd name="connsiteX5439" fmla="*/ 1839805 w 6634280"/>
              <a:gd name="connsiteY5439" fmla="*/ 296565 h 1738203"/>
              <a:gd name="connsiteX5440" fmla="*/ 1845297 w 6634280"/>
              <a:gd name="connsiteY5440" fmla="*/ 296565 h 1738203"/>
              <a:gd name="connsiteX5441" fmla="*/ 1856280 w 6634280"/>
              <a:gd name="connsiteY5441" fmla="*/ 288328 h 1738203"/>
              <a:gd name="connsiteX5442" fmla="*/ 1859026 w 6634280"/>
              <a:gd name="connsiteY5442" fmla="*/ 282836 h 1738203"/>
              <a:gd name="connsiteX5443" fmla="*/ 1861773 w 6634280"/>
              <a:gd name="connsiteY5443" fmla="*/ 274598 h 1738203"/>
              <a:gd name="connsiteX5444" fmla="*/ 1856280 w 6634280"/>
              <a:gd name="connsiteY5444" fmla="*/ 271852 h 1738203"/>
              <a:gd name="connsiteX5445" fmla="*/ 1853535 w 6634280"/>
              <a:gd name="connsiteY5445" fmla="*/ 269106 h 1738203"/>
              <a:gd name="connsiteX5446" fmla="*/ 1842551 w 6634280"/>
              <a:gd name="connsiteY5446" fmla="*/ 269106 h 1738203"/>
              <a:gd name="connsiteX5447" fmla="*/ 1831567 w 6634280"/>
              <a:gd name="connsiteY5447" fmla="*/ 269106 h 1738203"/>
              <a:gd name="connsiteX5448" fmla="*/ 2233515 w 6634280"/>
              <a:gd name="connsiteY5448" fmla="*/ 247993 h 1738203"/>
              <a:gd name="connsiteX5449" fmla="*/ 2229733 w 6634280"/>
              <a:gd name="connsiteY5449" fmla="*/ 249884 h 1738203"/>
              <a:gd name="connsiteX5450" fmla="*/ 2224241 w 6634280"/>
              <a:gd name="connsiteY5450" fmla="*/ 249884 h 1738203"/>
              <a:gd name="connsiteX5451" fmla="*/ 2224241 w 6634280"/>
              <a:gd name="connsiteY5451" fmla="*/ 249522 h 1738203"/>
              <a:gd name="connsiteX5452" fmla="*/ 2202274 w 6634280"/>
              <a:gd name="connsiteY5452" fmla="*/ 236154 h 1738203"/>
              <a:gd name="connsiteX5453" fmla="*/ 2202274 w 6634280"/>
              <a:gd name="connsiteY5453" fmla="*/ 241646 h 1738203"/>
              <a:gd name="connsiteX5454" fmla="*/ 2205020 w 6634280"/>
              <a:gd name="connsiteY5454" fmla="*/ 238900 h 1738203"/>
              <a:gd name="connsiteX5455" fmla="*/ 2205020 w 6634280"/>
              <a:gd name="connsiteY5455" fmla="*/ 236154 h 1738203"/>
              <a:gd name="connsiteX5456" fmla="*/ 2139116 w 6634280"/>
              <a:gd name="connsiteY5456" fmla="*/ 227916 h 1738203"/>
              <a:gd name="connsiteX5457" fmla="*/ 2139116 w 6634280"/>
              <a:gd name="connsiteY5457" fmla="*/ 233408 h 1738203"/>
              <a:gd name="connsiteX5458" fmla="*/ 2144609 w 6634280"/>
              <a:gd name="connsiteY5458" fmla="*/ 233408 h 1738203"/>
              <a:gd name="connsiteX5459" fmla="*/ 2144609 w 6634280"/>
              <a:gd name="connsiteY5459" fmla="*/ 227916 h 1738203"/>
              <a:gd name="connsiteX5460" fmla="*/ 2292891 w 6634280"/>
              <a:gd name="connsiteY5460" fmla="*/ 222424 h 1738203"/>
              <a:gd name="connsiteX5461" fmla="*/ 2290144 w 6634280"/>
              <a:gd name="connsiteY5461" fmla="*/ 227916 h 1738203"/>
              <a:gd name="connsiteX5462" fmla="*/ 2298383 w 6634280"/>
              <a:gd name="connsiteY5462" fmla="*/ 227916 h 1738203"/>
              <a:gd name="connsiteX5463" fmla="*/ 2298383 w 6634280"/>
              <a:gd name="connsiteY5463" fmla="*/ 225170 h 1738203"/>
              <a:gd name="connsiteX5464" fmla="*/ 2295637 w 6634280"/>
              <a:gd name="connsiteY5464" fmla="*/ 222424 h 1738203"/>
              <a:gd name="connsiteX5465" fmla="*/ 2328589 w 6634280"/>
              <a:gd name="connsiteY5465" fmla="*/ 219678 h 1738203"/>
              <a:gd name="connsiteX5466" fmla="*/ 2325843 w 6634280"/>
              <a:gd name="connsiteY5466" fmla="*/ 222424 h 1738203"/>
              <a:gd name="connsiteX5467" fmla="*/ 2328589 w 6634280"/>
              <a:gd name="connsiteY5467" fmla="*/ 222424 h 1738203"/>
              <a:gd name="connsiteX5468" fmla="*/ 2328589 w 6634280"/>
              <a:gd name="connsiteY5468" fmla="*/ 227916 h 1738203"/>
              <a:gd name="connsiteX5469" fmla="*/ 2331334 w 6634280"/>
              <a:gd name="connsiteY5469" fmla="*/ 227916 h 1738203"/>
              <a:gd name="connsiteX5470" fmla="*/ 2336826 w 6634280"/>
              <a:gd name="connsiteY5470" fmla="*/ 227916 h 1738203"/>
              <a:gd name="connsiteX5471" fmla="*/ 2339572 w 6634280"/>
              <a:gd name="connsiteY5471" fmla="*/ 227916 h 1738203"/>
              <a:gd name="connsiteX5472" fmla="*/ 2339572 w 6634280"/>
              <a:gd name="connsiteY5472" fmla="*/ 222424 h 1738203"/>
              <a:gd name="connsiteX5473" fmla="*/ 2334081 w 6634280"/>
              <a:gd name="connsiteY5473" fmla="*/ 222424 h 1738203"/>
              <a:gd name="connsiteX5474" fmla="*/ 2331334 w 6634280"/>
              <a:gd name="connsiteY5474" fmla="*/ 222424 h 1738203"/>
              <a:gd name="connsiteX5475" fmla="*/ 3174349 w 6634280"/>
              <a:gd name="connsiteY5475" fmla="*/ 123569 h 1738203"/>
              <a:gd name="connsiteX5476" fmla="*/ 2430190 w 6634280"/>
              <a:gd name="connsiteY5476" fmla="*/ 214186 h 1738203"/>
              <a:gd name="connsiteX5477" fmla="*/ 2424698 w 6634280"/>
              <a:gd name="connsiteY5477" fmla="*/ 214186 h 1738203"/>
              <a:gd name="connsiteX5478" fmla="*/ 2421952 w 6634280"/>
              <a:gd name="connsiteY5478" fmla="*/ 216932 h 1738203"/>
              <a:gd name="connsiteX5479" fmla="*/ 2397238 w 6634280"/>
              <a:gd name="connsiteY5479" fmla="*/ 221006 h 1738203"/>
              <a:gd name="connsiteX5480" fmla="*/ 2397238 w 6634280"/>
              <a:gd name="connsiteY5480" fmla="*/ 222424 h 1738203"/>
              <a:gd name="connsiteX5481" fmla="*/ 2391745 w 6634280"/>
              <a:gd name="connsiteY5481" fmla="*/ 230662 h 1738203"/>
              <a:gd name="connsiteX5482" fmla="*/ 2386254 w 6634280"/>
              <a:gd name="connsiteY5482" fmla="*/ 233408 h 1738203"/>
              <a:gd name="connsiteX5483" fmla="*/ 2375269 w 6634280"/>
              <a:gd name="connsiteY5483" fmla="*/ 233408 h 1738203"/>
              <a:gd name="connsiteX5484" fmla="*/ 2369778 w 6634280"/>
              <a:gd name="connsiteY5484" fmla="*/ 230662 h 1738203"/>
              <a:gd name="connsiteX5485" fmla="*/ 2367408 w 6634280"/>
              <a:gd name="connsiteY5485" fmla="*/ 225923 h 1738203"/>
              <a:gd name="connsiteX5486" fmla="*/ 2233515 w 6634280"/>
              <a:gd name="connsiteY5486" fmla="*/ 247993 h 1738203"/>
              <a:gd name="connsiteX5487" fmla="*/ 2235225 w 6634280"/>
              <a:gd name="connsiteY5487" fmla="*/ 247138 h 1738203"/>
              <a:gd name="connsiteX5488" fmla="*/ 2232480 w 6634280"/>
              <a:gd name="connsiteY5488" fmla="*/ 244392 h 1738203"/>
              <a:gd name="connsiteX5489" fmla="*/ 2232480 w 6634280"/>
              <a:gd name="connsiteY5489" fmla="*/ 241646 h 1738203"/>
              <a:gd name="connsiteX5490" fmla="*/ 2224241 w 6634280"/>
              <a:gd name="connsiteY5490" fmla="*/ 241646 h 1738203"/>
              <a:gd name="connsiteX5491" fmla="*/ 2224241 w 6634280"/>
              <a:gd name="connsiteY5491" fmla="*/ 249522 h 1738203"/>
              <a:gd name="connsiteX5492" fmla="*/ 2172069 w 6634280"/>
              <a:gd name="connsiteY5492" fmla="*/ 258122 h 1738203"/>
              <a:gd name="connsiteX5493" fmla="*/ 2169322 w 6634280"/>
              <a:gd name="connsiteY5493" fmla="*/ 260868 h 1738203"/>
              <a:gd name="connsiteX5494" fmla="*/ 2158048 w 6634280"/>
              <a:gd name="connsiteY5494" fmla="*/ 262747 h 1738203"/>
              <a:gd name="connsiteX5495" fmla="*/ 2158338 w 6634280"/>
              <a:gd name="connsiteY5495" fmla="*/ 263614 h 1738203"/>
              <a:gd name="connsiteX5496" fmla="*/ 2158338 w 6634280"/>
              <a:gd name="connsiteY5496" fmla="*/ 274598 h 1738203"/>
              <a:gd name="connsiteX5497" fmla="*/ 2150099 w 6634280"/>
              <a:gd name="connsiteY5497" fmla="*/ 280090 h 1738203"/>
              <a:gd name="connsiteX5498" fmla="*/ 2141862 w 6634280"/>
              <a:gd name="connsiteY5498" fmla="*/ 288328 h 1738203"/>
              <a:gd name="connsiteX5499" fmla="*/ 2133624 w 6634280"/>
              <a:gd name="connsiteY5499" fmla="*/ 296566 h 1738203"/>
              <a:gd name="connsiteX5500" fmla="*/ 2122640 w 6634280"/>
              <a:gd name="connsiteY5500" fmla="*/ 299312 h 1738203"/>
              <a:gd name="connsiteX5501" fmla="*/ 2111656 w 6634280"/>
              <a:gd name="connsiteY5501" fmla="*/ 296566 h 1738203"/>
              <a:gd name="connsiteX5502" fmla="*/ 2103418 w 6634280"/>
              <a:gd name="connsiteY5502" fmla="*/ 291074 h 1738203"/>
              <a:gd name="connsiteX5503" fmla="*/ 2097926 w 6634280"/>
              <a:gd name="connsiteY5503" fmla="*/ 282836 h 1738203"/>
              <a:gd name="connsiteX5504" fmla="*/ 2097492 w 6634280"/>
              <a:gd name="connsiteY5504" fmla="*/ 281102 h 1738203"/>
              <a:gd name="connsiteX5505" fmla="*/ 2106164 w 6634280"/>
              <a:gd name="connsiteY5505" fmla="*/ 282836 h 1738203"/>
              <a:gd name="connsiteX5506" fmla="*/ 2096357 w 6634280"/>
              <a:gd name="connsiteY5506" fmla="*/ 273029 h 1738203"/>
              <a:gd name="connsiteX5507" fmla="*/ 2095510 w 6634280"/>
              <a:gd name="connsiteY5507" fmla="*/ 273170 h 1738203"/>
              <a:gd name="connsiteX5508" fmla="*/ 2097492 w 6634280"/>
              <a:gd name="connsiteY5508" fmla="*/ 281102 h 1738203"/>
              <a:gd name="connsiteX5509" fmla="*/ 2092434 w 6634280"/>
              <a:gd name="connsiteY5509" fmla="*/ 280090 h 1738203"/>
              <a:gd name="connsiteX5510" fmla="*/ 2078704 w 6634280"/>
              <a:gd name="connsiteY5510" fmla="*/ 277344 h 1738203"/>
              <a:gd name="connsiteX5511" fmla="*/ 2074960 w 6634280"/>
              <a:gd name="connsiteY5511" fmla="*/ 276595 h 1738203"/>
              <a:gd name="connsiteX5512" fmla="*/ 2070467 w 6634280"/>
              <a:gd name="connsiteY5512" fmla="*/ 277344 h 1738203"/>
              <a:gd name="connsiteX5513" fmla="*/ 2045753 w 6634280"/>
              <a:gd name="connsiteY5513" fmla="*/ 274598 h 1738203"/>
              <a:gd name="connsiteX5514" fmla="*/ 2021039 w 6634280"/>
              <a:gd name="connsiteY5514" fmla="*/ 277344 h 1738203"/>
              <a:gd name="connsiteX5515" fmla="*/ 2012801 w 6634280"/>
              <a:gd name="connsiteY5515" fmla="*/ 280090 h 1738203"/>
              <a:gd name="connsiteX5516" fmla="*/ 2007309 w 6634280"/>
              <a:gd name="connsiteY5516" fmla="*/ 285582 h 1738203"/>
              <a:gd name="connsiteX5517" fmla="*/ 2004563 w 6634280"/>
              <a:gd name="connsiteY5517" fmla="*/ 285582 h 1738203"/>
              <a:gd name="connsiteX5518" fmla="*/ 2010055 w 6634280"/>
              <a:gd name="connsiteY5518" fmla="*/ 280090 h 1738203"/>
              <a:gd name="connsiteX5519" fmla="*/ 2010055 w 6634280"/>
              <a:gd name="connsiteY5519" fmla="*/ 271852 h 1738203"/>
              <a:gd name="connsiteX5520" fmla="*/ 2004563 w 6634280"/>
              <a:gd name="connsiteY5520" fmla="*/ 269106 h 1738203"/>
              <a:gd name="connsiteX5521" fmla="*/ 2001817 w 6634280"/>
              <a:gd name="connsiteY5521" fmla="*/ 266360 h 1738203"/>
              <a:gd name="connsiteX5522" fmla="*/ 1996325 w 6634280"/>
              <a:gd name="connsiteY5522" fmla="*/ 255376 h 1738203"/>
              <a:gd name="connsiteX5523" fmla="*/ 1988087 w 6634280"/>
              <a:gd name="connsiteY5523" fmla="*/ 258122 h 1738203"/>
              <a:gd name="connsiteX5524" fmla="*/ 1982596 w 6634280"/>
              <a:gd name="connsiteY5524" fmla="*/ 255376 h 1738203"/>
              <a:gd name="connsiteX5525" fmla="*/ 1968866 w 6634280"/>
              <a:gd name="connsiteY5525" fmla="*/ 249884 h 1738203"/>
              <a:gd name="connsiteX5526" fmla="*/ 1963374 w 6634280"/>
              <a:gd name="connsiteY5526" fmla="*/ 255376 h 1738203"/>
              <a:gd name="connsiteX5527" fmla="*/ 1955136 w 6634280"/>
              <a:gd name="connsiteY5527" fmla="*/ 255376 h 1738203"/>
              <a:gd name="connsiteX5528" fmla="*/ 1944152 w 6634280"/>
              <a:gd name="connsiteY5528" fmla="*/ 255376 h 1738203"/>
              <a:gd name="connsiteX5529" fmla="*/ 1941406 w 6634280"/>
              <a:gd name="connsiteY5529" fmla="*/ 255376 h 1738203"/>
              <a:gd name="connsiteX5530" fmla="*/ 1938660 w 6634280"/>
              <a:gd name="connsiteY5530" fmla="*/ 258122 h 1738203"/>
              <a:gd name="connsiteX5531" fmla="*/ 1938660 w 6634280"/>
              <a:gd name="connsiteY5531" fmla="*/ 260868 h 1738203"/>
              <a:gd name="connsiteX5532" fmla="*/ 1938660 w 6634280"/>
              <a:gd name="connsiteY5532" fmla="*/ 263614 h 1738203"/>
              <a:gd name="connsiteX5533" fmla="*/ 1941406 w 6634280"/>
              <a:gd name="connsiteY5533" fmla="*/ 266360 h 1738203"/>
              <a:gd name="connsiteX5534" fmla="*/ 1935914 w 6634280"/>
              <a:gd name="connsiteY5534" fmla="*/ 266360 h 1738203"/>
              <a:gd name="connsiteX5535" fmla="*/ 1930422 w 6634280"/>
              <a:gd name="connsiteY5535" fmla="*/ 269106 h 1738203"/>
              <a:gd name="connsiteX5536" fmla="*/ 1930422 w 6634280"/>
              <a:gd name="connsiteY5536" fmla="*/ 271852 h 1738203"/>
              <a:gd name="connsiteX5537" fmla="*/ 1933168 w 6634280"/>
              <a:gd name="connsiteY5537" fmla="*/ 277344 h 1738203"/>
              <a:gd name="connsiteX5538" fmla="*/ 1927676 w 6634280"/>
              <a:gd name="connsiteY5538" fmla="*/ 277344 h 1738203"/>
              <a:gd name="connsiteX5539" fmla="*/ 1919438 w 6634280"/>
              <a:gd name="connsiteY5539" fmla="*/ 280090 h 1738203"/>
              <a:gd name="connsiteX5540" fmla="*/ 1916692 w 6634280"/>
              <a:gd name="connsiteY5540" fmla="*/ 285582 h 1738203"/>
              <a:gd name="connsiteX5541" fmla="*/ 1916692 w 6634280"/>
              <a:gd name="connsiteY5541" fmla="*/ 296565 h 1738203"/>
              <a:gd name="connsiteX5542" fmla="*/ 1924930 w 6634280"/>
              <a:gd name="connsiteY5542" fmla="*/ 299311 h 1738203"/>
              <a:gd name="connsiteX5543" fmla="*/ 1924930 w 6634280"/>
              <a:gd name="connsiteY5543" fmla="*/ 302057 h 1738203"/>
              <a:gd name="connsiteX5544" fmla="*/ 1900163 w 6634280"/>
              <a:gd name="connsiteY5544" fmla="*/ 305596 h 1738203"/>
              <a:gd name="connsiteX5545" fmla="*/ 1900776 w 6634280"/>
              <a:gd name="connsiteY5545" fmla="*/ 307028 h 1738203"/>
              <a:gd name="connsiteX5546" fmla="*/ 1949643 w 6634280"/>
              <a:gd name="connsiteY5546" fmla="*/ 299312 h 1738203"/>
              <a:gd name="connsiteX5547" fmla="*/ 1968865 w 6634280"/>
              <a:gd name="connsiteY5547" fmla="*/ 293820 h 1738203"/>
              <a:gd name="connsiteX5548" fmla="*/ 1990832 w 6634280"/>
              <a:gd name="connsiteY5548" fmla="*/ 285582 h 1738203"/>
              <a:gd name="connsiteX5549" fmla="*/ 1993578 w 6634280"/>
              <a:gd name="connsiteY5549" fmla="*/ 288328 h 1738203"/>
              <a:gd name="connsiteX5550" fmla="*/ 1990832 w 6634280"/>
              <a:gd name="connsiteY5550" fmla="*/ 288328 h 1738203"/>
              <a:gd name="connsiteX5551" fmla="*/ 1982595 w 6634280"/>
              <a:gd name="connsiteY5551" fmla="*/ 296566 h 1738203"/>
              <a:gd name="connsiteX5552" fmla="*/ 1971611 w 6634280"/>
              <a:gd name="connsiteY5552" fmla="*/ 302058 h 1738203"/>
              <a:gd name="connsiteX5553" fmla="*/ 1946897 w 6634280"/>
              <a:gd name="connsiteY5553" fmla="*/ 307550 h 1738203"/>
              <a:gd name="connsiteX5554" fmla="*/ 1903087 w 6634280"/>
              <a:gd name="connsiteY5554" fmla="*/ 312418 h 1738203"/>
              <a:gd name="connsiteX5555" fmla="*/ 1905708 w 6634280"/>
              <a:gd name="connsiteY5555" fmla="*/ 318534 h 1738203"/>
              <a:gd name="connsiteX5556" fmla="*/ 1905708 w 6634280"/>
              <a:gd name="connsiteY5556" fmla="*/ 324026 h 1738203"/>
              <a:gd name="connsiteX5557" fmla="*/ 1905708 w 6634280"/>
              <a:gd name="connsiteY5557" fmla="*/ 329517 h 1738203"/>
              <a:gd name="connsiteX5558" fmla="*/ 1900216 w 6634280"/>
              <a:gd name="connsiteY5558" fmla="*/ 340501 h 1738203"/>
              <a:gd name="connsiteX5559" fmla="*/ 1894723 w 6634280"/>
              <a:gd name="connsiteY5559" fmla="*/ 348739 h 1738203"/>
              <a:gd name="connsiteX5560" fmla="*/ 1891978 w 6634280"/>
              <a:gd name="connsiteY5560" fmla="*/ 356977 h 1738203"/>
              <a:gd name="connsiteX5561" fmla="*/ 1889232 w 6634280"/>
              <a:gd name="connsiteY5561" fmla="*/ 373453 h 1738203"/>
              <a:gd name="connsiteX5562" fmla="*/ 1889232 w 6634280"/>
              <a:gd name="connsiteY5562" fmla="*/ 395421 h 1738203"/>
              <a:gd name="connsiteX5563" fmla="*/ 1891978 w 6634280"/>
              <a:gd name="connsiteY5563" fmla="*/ 414643 h 1738203"/>
              <a:gd name="connsiteX5564" fmla="*/ 1902962 w 6634280"/>
              <a:gd name="connsiteY5564" fmla="*/ 455832 h 1738203"/>
              <a:gd name="connsiteX5565" fmla="*/ 1905708 w 6634280"/>
              <a:gd name="connsiteY5565" fmla="*/ 475054 h 1738203"/>
              <a:gd name="connsiteX5566" fmla="*/ 1908453 w 6634280"/>
              <a:gd name="connsiteY5566" fmla="*/ 491530 h 1738203"/>
              <a:gd name="connsiteX5567" fmla="*/ 1905708 w 6634280"/>
              <a:gd name="connsiteY5567" fmla="*/ 497022 h 1738203"/>
              <a:gd name="connsiteX5568" fmla="*/ 1902962 w 6634280"/>
              <a:gd name="connsiteY5568" fmla="*/ 502514 h 1738203"/>
              <a:gd name="connsiteX5569" fmla="*/ 1900216 w 6634280"/>
              <a:gd name="connsiteY5569" fmla="*/ 505260 h 1738203"/>
              <a:gd name="connsiteX5570" fmla="*/ 1894723 w 6634280"/>
              <a:gd name="connsiteY5570" fmla="*/ 508006 h 1738203"/>
              <a:gd name="connsiteX5571" fmla="*/ 1889232 w 6634280"/>
              <a:gd name="connsiteY5571" fmla="*/ 508006 h 1738203"/>
              <a:gd name="connsiteX5572" fmla="*/ 1883740 w 6634280"/>
              <a:gd name="connsiteY5572" fmla="*/ 505260 h 1738203"/>
              <a:gd name="connsiteX5573" fmla="*/ 1878248 w 6634280"/>
              <a:gd name="connsiteY5573" fmla="*/ 502514 h 1738203"/>
              <a:gd name="connsiteX5574" fmla="*/ 1875502 w 6634280"/>
              <a:gd name="connsiteY5574" fmla="*/ 497022 h 1738203"/>
              <a:gd name="connsiteX5575" fmla="*/ 1872756 w 6634280"/>
              <a:gd name="connsiteY5575" fmla="*/ 477800 h 1738203"/>
              <a:gd name="connsiteX5576" fmla="*/ 1867264 w 6634280"/>
              <a:gd name="connsiteY5576" fmla="*/ 455832 h 1738203"/>
              <a:gd name="connsiteX5577" fmla="*/ 1867264 w 6634280"/>
              <a:gd name="connsiteY5577" fmla="*/ 444848 h 1738203"/>
              <a:gd name="connsiteX5578" fmla="*/ 1867264 w 6634280"/>
              <a:gd name="connsiteY5578" fmla="*/ 433865 h 1738203"/>
              <a:gd name="connsiteX5579" fmla="*/ 1870010 w 6634280"/>
              <a:gd name="connsiteY5579" fmla="*/ 425627 h 1738203"/>
              <a:gd name="connsiteX5580" fmla="*/ 1872756 w 6634280"/>
              <a:gd name="connsiteY5580" fmla="*/ 417389 h 1738203"/>
              <a:gd name="connsiteX5581" fmla="*/ 1880994 w 6634280"/>
              <a:gd name="connsiteY5581" fmla="*/ 409151 h 1738203"/>
              <a:gd name="connsiteX5582" fmla="*/ 1883740 w 6634280"/>
              <a:gd name="connsiteY5582" fmla="*/ 398167 h 1738203"/>
              <a:gd name="connsiteX5583" fmla="*/ 1883740 w 6634280"/>
              <a:gd name="connsiteY5583" fmla="*/ 387183 h 1738203"/>
              <a:gd name="connsiteX5584" fmla="*/ 1880994 w 6634280"/>
              <a:gd name="connsiteY5584" fmla="*/ 376199 h 1738203"/>
              <a:gd name="connsiteX5585" fmla="*/ 1872756 w 6634280"/>
              <a:gd name="connsiteY5585" fmla="*/ 354231 h 1738203"/>
              <a:gd name="connsiteX5586" fmla="*/ 1864518 w 6634280"/>
              <a:gd name="connsiteY5586" fmla="*/ 335009 h 1738203"/>
              <a:gd name="connsiteX5587" fmla="*/ 1861772 w 6634280"/>
              <a:gd name="connsiteY5587" fmla="*/ 326772 h 1738203"/>
              <a:gd name="connsiteX5588" fmla="*/ 1861772 w 6634280"/>
              <a:gd name="connsiteY5588" fmla="*/ 324483 h 1738203"/>
              <a:gd name="connsiteX5589" fmla="*/ 1864518 w 6634280"/>
              <a:gd name="connsiteY5589" fmla="*/ 324026 h 1738203"/>
              <a:gd name="connsiteX5590" fmla="*/ 1880994 w 6634280"/>
              <a:gd name="connsiteY5590" fmla="*/ 324026 h 1738203"/>
              <a:gd name="connsiteX5591" fmla="*/ 1871443 w 6634280"/>
              <a:gd name="connsiteY5591" fmla="*/ 309699 h 1738203"/>
              <a:gd name="connsiteX5592" fmla="*/ 1867265 w 6634280"/>
              <a:gd name="connsiteY5592" fmla="*/ 310295 h 1738203"/>
              <a:gd name="connsiteX5593" fmla="*/ 1867265 w 6634280"/>
              <a:gd name="connsiteY5593" fmla="*/ 303432 h 1738203"/>
              <a:gd name="connsiteX5594" fmla="*/ 1866349 w 6634280"/>
              <a:gd name="connsiteY5594" fmla="*/ 302057 h 1738203"/>
              <a:gd name="connsiteX5595" fmla="*/ 1864519 w 6634280"/>
              <a:gd name="connsiteY5595" fmla="*/ 302057 h 1738203"/>
              <a:gd name="connsiteX5596" fmla="*/ 1864126 w 6634280"/>
              <a:gd name="connsiteY5596" fmla="*/ 302057 h 1738203"/>
              <a:gd name="connsiteX5597" fmla="*/ 1861772 w 6634280"/>
              <a:gd name="connsiteY5597" fmla="*/ 318534 h 1738203"/>
              <a:gd name="connsiteX5598" fmla="*/ 1861772 w 6634280"/>
              <a:gd name="connsiteY5598" fmla="*/ 324483 h 1738203"/>
              <a:gd name="connsiteX5599" fmla="*/ 1848043 w 6634280"/>
              <a:gd name="connsiteY5599" fmla="*/ 326772 h 1738203"/>
              <a:gd name="connsiteX5600" fmla="*/ 1815091 w 6634280"/>
              <a:gd name="connsiteY5600" fmla="*/ 337755 h 1738203"/>
              <a:gd name="connsiteX5601" fmla="*/ 1782139 w 6634280"/>
              <a:gd name="connsiteY5601" fmla="*/ 351485 h 1738203"/>
              <a:gd name="connsiteX5602" fmla="*/ 1751933 w 6634280"/>
              <a:gd name="connsiteY5602" fmla="*/ 365215 h 1738203"/>
              <a:gd name="connsiteX5603" fmla="*/ 1735457 w 6634280"/>
              <a:gd name="connsiteY5603" fmla="*/ 367961 h 1738203"/>
              <a:gd name="connsiteX5604" fmla="*/ 1716235 w 6634280"/>
              <a:gd name="connsiteY5604" fmla="*/ 367961 h 1738203"/>
              <a:gd name="connsiteX5605" fmla="*/ 1697014 w 6634280"/>
              <a:gd name="connsiteY5605" fmla="*/ 367961 h 1738203"/>
              <a:gd name="connsiteX5606" fmla="*/ 1677792 w 6634280"/>
              <a:gd name="connsiteY5606" fmla="*/ 367961 h 1738203"/>
              <a:gd name="connsiteX5607" fmla="*/ 1653078 w 6634280"/>
              <a:gd name="connsiteY5607" fmla="*/ 370707 h 1738203"/>
              <a:gd name="connsiteX5608" fmla="*/ 1631110 w 6634280"/>
              <a:gd name="connsiteY5608" fmla="*/ 376199 h 1738203"/>
              <a:gd name="connsiteX5609" fmla="*/ 1620126 w 6634280"/>
              <a:gd name="connsiteY5609" fmla="*/ 378945 h 1738203"/>
              <a:gd name="connsiteX5610" fmla="*/ 1609143 w 6634280"/>
              <a:gd name="connsiteY5610" fmla="*/ 387183 h 1738203"/>
              <a:gd name="connsiteX5611" fmla="*/ 1600904 w 6634280"/>
              <a:gd name="connsiteY5611" fmla="*/ 395421 h 1738203"/>
              <a:gd name="connsiteX5612" fmla="*/ 1595412 w 6634280"/>
              <a:gd name="connsiteY5612" fmla="*/ 406405 h 1738203"/>
              <a:gd name="connsiteX5613" fmla="*/ 1589921 w 6634280"/>
              <a:gd name="connsiteY5613" fmla="*/ 417389 h 1738203"/>
              <a:gd name="connsiteX5614" fmla="*/ 1584428 w 6634280"/>
              <a:gd name="connsiteY5614" fmla="*/ 422881 h 1738203"/>
              <a:gd name="connsiteX5615" fmla="*/ 1578936 w 6634280"/>
              <a:gd name="connsiteY5615" fmla="*/ 425627 h 1738203"/>
              <a:gd name="connsiteX5616" fmla="*/ 1576191 w 6634280"/>
              <a:gd name="connsiteY5616" fmla="*/ 425627 h 1738203"/>
              <a:gd name="connsiteX5617" fmla="*/ 1576191 w 6634280"/>
              <a:gd name="connsiteY5617" fmla="*/ 431118 h 1738203"/>
              <a:gd name="connsiteX5618" fmla="*/ 1573445 w 6634280"/>
              <a:gd name="connsiteY5618" fmla="*/ 431118 h 1738203"/>
              <a:gd name="connsiteX5619" fmla="*/ 1570699 w 6634280"/>
              <a:gd name="connsiteY5619" fmla="*/ 431118 h 1738203"/>
              <a:gd name="connsiteX5620" fmla="*/ 1567952 w 6634280"/>
              <a:gd name="connsiteY5620" fmla="*/ 428372 h 1738203"/>
              <a:gd name="connsiteX5621" fmla="*/ 1565206 w 6634280"/>
              <a:gd name="connsiteY5621" fmla="*/ 428372 h 1738203"/>
              <a:gd name="connsiteX5622" fmla="*/ 1565206 w 6634280"/>
              <a:gd name="connsiteY5622" fmla="*/ 431118 h 1738203"/>
              <a:gd name="connsiteX5623" fmla="*/ 1567952 w 6634280"/>
              <a:gd name="connsiteY5623" fmla="*/ 433864 h 1738203"/>
              <a:gd name="connsiteX5624" fmla="*/ 1567952 w 6634280"/>
              <a:gd name="connsiteY5624" fmla="*/ 436610 h 1738203"/>
              <a:gd name="connsiteX5625" fmla="*/ 1573445 w 6634280"/>
              <a:gd name="connsiteY5625" fmla="*/ 433864 h 1738203"/>
              <a:gd name="connsiteX5626" fmla="*/ 1576191 w 6634280"/>
              <a:gd name="connsiteY5626" fmla="*/ 431118 h 1738203"/>
              <a:gd name="connsiteX5627" fmla="*/ 1576191 w 6634280"/>
              <a:gd name="connsiteY5627" fmla="*/ 458578 h 1738203"/>
              <a:gd name="connsiteX5628" fmla="*/ 1573445 w 6634280"/>
              <a:gd name="connsiteY5628" fmla="*/ 455832 h 1738203"/>
              <a:gd name="connsiteX5629" fmla="*/ 1570699 w 6634280"/>
              <a:gd name="connsiteY5629" fmla="*/ 461324 h 1738203"/>
              <a:gd name="connsiteX5630" fmla="*/ 1573445 w 6634280"/>
              <a:gd name="connsiteY5630" fmla="*/ 466816 h 1738203"/>
              <a:gd name="connsiteX5631" fmla="*/ 1576191 w 6634280"/>
              <a:gd name="connsiteY5631" fmla="*/ 466816 h 1738203"/>
              <a:gd name="connsiteX5632" fmla="*/ 1576191 w 6634280"/>
              <a:gd name="connsiteY5632" fmla="*/ 472308 h 1738203"/>
              <a:gd name="connsiteX5633" fmla="*/ 1573445 w 6634280"/>
              <a:gd name="connsiteY5633" fmla="*/ 475054 h 1738203"/>
              <a:gd name="connsiteX5634" fmla="*/ 1570699 w 6634280"/>
              <a:gd name="connsiteY5634" fmla="*/ 475054 h 1738203"/>
              <a:gd name="connsiteX5635" fmla="*/ 1565206 w 6634280"/>
              <a:gd name="connsiteY5635" fmla="*/ 464070 h 1738203"/>
              <a:gd name="connsiteX5636" fmla="*/ 1559715 w 6634280"/>
              <a:gd name="connsiteY5636" fmla="*/ 458578 h 1738203"/>
              <a:gd name="connsiteX5637" fmla="*/ 1551477 w 6634280"/>
              <a:gd name="connsiteY5637" fmla="*/ 458578 h 1738203"/>
              <a:gd name="connsiteX5638" fmla="*/ 1551477 w 6634280"/>
              <a:gd name="connsiteY5638" fmla="*/ 461324 h 1738203"/>
              <a:gd name="connsiteX5639" fmla="*/ 1554223 w 6634280"/>
              <a:gd name="connsiteY5639" fmla="*/ 464070 h 1738203"/>
              <a:gd name="connsiteX5640" fmla="*/ 1551477 w 6634280"/>
              <a:gd name="connsiteY5640" fmla="*/ 466816 h 1738203"/>
              <a:gd name="connsiteX5641" fmla="*/ 1548731 w 6634280"/>
              <a:gd name="connsiteY5641" fmla="*/ 466816 h 1738203"/>
              <a:gd name="connsiteX5642" fmla="*/ 1545985 w 6634280"/>
              <a:gd name="connsiteY5642" fmla="*/ 466816 h 1738203"/>
              <a:gd name="connsiteX5643" fmla="*/ 1543239 w 6634280"/>
              <a:gd name="connsiteY5643" fmla="*/ 469562 h 1738203"/>
              <a:gd name="connsiteX5644" fmla="*/ 1554223 w 6634280"/>
              <a:gd name="connsiteY5644" fmla="*/ 475054 h 1738203"/>
              <a:gd name="connsiteX5645" fmla="*/ 1559715 w 6634280"/>
              <a:gd name="connsiteY5645" fmla="*/ 477800 h 1738203"/>
              <a:gd name="connsiteX5646" fmla="*/ 1567952 w 6634280"/>
              <a:gd name="connsiteY5646" fmla="*/ 475054 h 1738203"/>
              <a:gd name="connsiteX5647" fmla="*/ 1570699 w 6634280"/>
              <a:gd name="connsiteY5647" fmla="*/ 477800 h 1738203"/>
              <a:gd name="connsiteX5648" fmla="*/ 1576191 w 6634280"/>
              <a:gd name="connsiteY5648" fmla="*/ 477800 h 1738203"/>
              <a:gd name="connsiteX5649" fmla="*/ 1576191 w 6634280"/>
              <a:gd name="connsiteY5649" fmla="*/ 497022 h 1738203"/>
              <a:gd name="connsiteX5650" fmla="*/ 1573445 w 6634280"/>
              <a:gd name="connsiteY5650" fmla="*/ 499768 h 1738203"/>
              <a:gd name="connsiteX5651" fmla="*/ 1573445 w 6634280"/>
              <a:gd name="connsiteY5651" fmla="*/ 502514 h 1738203"/>
              <a:gd name="connsiteX5652" fmla="*/ 1576191 w 6634280"/>
              <a:gd name="connsiteY5652" fmla="*/ 502514 h 1738203"/>
              <a:gd name="connsiteX5653" fmla="*/ 1576191 w 6634280"/>
              <a:gd name="connsiteY5653" fmla="*/ 505260 h 1738203"/>
              <a:gd name="connsiteX5654" fmla="*/ 1576191 w 6634280"/>
              <a:gd name="connsiteY5654" fmla="*/ 510752 h 1738203"/>
              <a:gd name="connsiteX5655" fmla="*/ 1576191 w 6634280"/>
              <a:gd name="connsiteY5655" fmla="*/ 546449 h 1738203"/>
              <a:gd name="connsiteX5656" fmla="*/ 1570699 w 6634280"/>
              <a:gd name="connsiteY5656" fmla="*/ 546449 h 1738203"/>
              <a:gd name="connsiteX5657" fmla="*/ 1570699 w 6634280"/>
              <a:gd name="connsiteY5657" fmla="*/ 549195 h 1738203"/>
              <a:gd name="connsiteX5658" fmla="*/ 1576191 w 6634280"/>
              <a:gd name="connsiteY5658" fmla="*/ 549195 h 1738203"/>
              <a:gd name="connsiteX5659" fmla="*/ 1576191 w 6634280"/>
              <a:gd name="connsiteY5659" fmla="*/ 568417 h 1738203"/>
              <a:gd name="connsiteX5660" fmla="*/ 1570699 w 6634280"/>
              <a:gd name="connsiteY5660" fmla="*/ 568417 h 1738203"/>
              <a:gd name="connsiteX5661" fmla="*/ 1570699 w 6634280"/>
              <a:gd name="connsiteY5661" fmla="*/ 573909 h 1738203"/>
              <a:gd name="connsiteX5662" fmla="*/ 1576191 w 6634280"/>
              <a:gd name="connsiteY5662" fmla="*/ 576655 h 1738203"/>
              <a:gd name="connsiteX5663" fmla="*/ 1573445 w 6634280"/>
              <a:gd name="connsiteY5663" fmla="*/ 818301 h 1738203"/>
              <a:gd name="connsiteX5664" fmla="*/ 1556969 w 6634280"/>
              <a:gd name="connsiteY5664" fmla="*/ 818301 h 1738203"/>
              <a:gd name="connsiteX5665" fmla="*/ 1540493 w 6634280"/>
              <a:gd name="connsiteY5665" fmla="*/ 818301 h 1738203"/>
              <a:gd name="connsiteX5666" fmla="*/ 1537748 w 6634280"/>
              <a:gd name="connsiteY5666" fmla="*/ 823793 h 1738203"/>
              <a:gd name="connsiteX5667" fmla="*/ 1537748 w 6634280"/>
              <a:gd name="connsiteY5667" fmla="*/ 829285 h 1738203"/>
              <a:gd name="connsiteX5668" fmla="*/ 1540493 w 6634280"/>
              <a:gd name="connsiteY5668" fmla="*/ 829285 h 1738203"/>
              <a:gd name="connsiteX5669" fmla="*/ 1540493 w 6634280"/>
              <a:gd name="connsiteY5669" fmla="*/ 834777 h 1738203"/>
              <a:gd name="connsiteX5670" fmla="*/ 1548731 w 6634280"/>
              <a:gd name="connsiteY5670" fmla="*/ 834777 h 1738203"/>
              <a:gd name="connsiteX5671" fmla="*/ 1551477 w 6634280"/>
              <a:gd name="connsiteY5671" fmla="*/ 837523 h 1738203"/>
              <a:gd name="connsiteX5672" fmla="*/ 1556969 w 6634280"/>
              <a:gd name="connsiteY5672" fmla="*/ 840269 h 1738203"/>
              <a:gd name="connsiteX5673" fmla="*/ 1562461 w 6634280"/>
              <a:gd name="connsiteY5673" fmla="*/ 840269 h 1738203"/>
              <a:gd name="connsiteX5674" fmla="*/ 1562461 w 6634280"/>
              <a:gd name="connsiteY5674" fmla="*/ 853999 h 1738203"/>
              <a:gd name="connsiteX5675" fmla="*/ 1567952 w 6634280"/>
              <a:gd name="connsiteY5675" fmla="*/ 853999 h 1738203"/>
              <a:gd name="connsiteX5676" fmla="*/ 1573445 w 6634280"/>
              <a:gd name="connsiteY5676" fmla="*/ 853999 h 1738203"/>
              <a:gd name="connsiteX5677" fmla="*/ 1573445 w 6634280"/>
              <a:gd name="connsiteY5677" fmla="*/ 867729 h 1738203"/>
              <a:gd name="connsiteX5678" fmla="*/ 1562461 w 6634280"/>
              <a:gd name="connsiteY5678" fmla="*/ 867729 h 1738203"/>
              <a:gd name="connsiteX5679" fmla="*/ 1559715 w 6634280"/>
              <a:gd name="connsiteY5679" fmla="*/ 870475 h 1738203"/>
              <a:gd name="connsiteX5680" fmla="*/ 1556969 w 6634280"/>
              <a:gd name="connsiteY5680" fmla="*/ 873221 h 1738203"/>
              <a:gd name="connsiteX5681" fmla="*/ 1554223 w 6634280"/>
              <a:gd name="connsiteY5681" fmla="*/ 873221 h 1738203"/>
              <a:gd name="connsiteX5682" fmla="*/ 1551477 w 6634280"/>
              <a:gd name="connsiteY5682" fmla="*/ 873221 h 1738203"/>
              <a:gd name="connsiteX5683" fmla="*/ 1548731 w 6634280"/>
              <a:gd name="connsiteY5683" fmla="*/ 875967 h 1738203"/>
              <a:gd name="connsiteX5684" fmla="*/ 1545985 w 6634280"/>
              <a:gd name="connsiteY5684" fmla="*/ 878713 h 1738203"/>
              <a:gd name="connsiteX5685" fmla="*/ 1551477 w 6634280"/>
              <a:gd name="connsiteY5685" fmla="*/ 878713 h 1738203"/>
              <a:gd name="connsiteX5686" fmla="*/ 1556969 w 6634280"/>
              <a:gd name="connsiteY5686" fmla="*/ 875967 h 1738203"/>
              <a:gd name="connsiteX5687" fmla="*/ 1554223 w 6634280"/>
              <a:gd name="connsiteY5687" fmla="*/ 886951 h 1738203"/>
              <a:gd name="connsiteX5688" fmla="*/ 1554223 w 6634280"/>
              <a:gd name="connsiteY5688" fmla="*/ 892443 h 1738203"/>
              <a:gd name="connsiteX5689" fmla="*/ 1556969 w 6634280"/>
              <a:gd name="connsiteY5689" fmla="*/ 895188 h 1738203"/>
              <a:gd name="connsiteX5690" fmla="*/ 1548731 w 6634280"/>
              <a:gd name="connsiteY5690" fmla="*/ 900680 h 1738203"/>
              <a:gd name="connsiteX5691" fmla="*/ 1548731 w 6634280"/>
              <a:gd name="connsiteY5691" fmla="*/ 897934 h 1738203"/>
              <a:gd name="connsiteX5692" fmla="*/ 1545985 w 6634280"/>
              <a:gd name="connsiteY5692" fmla="*/ 895188 h 1738203"/>
              <a:gd name="connsiteX5693" fmla="*/ 1543239 w 6634280"/>
              <a:gd name="connsiteY5693" fmla="*/ 895188 h 1738203"/>
              <a:gd name="connsiteX5694" fmla="*/ 1543239 w 6634280"/>
              <a:gd name="connsiteY5694" fmla="*/ 889697 h 1738203"/>
              <a:gd name="connsiteX5695" fmla="*/ 1532255 w 6634280"/>
              <a:gd name="connsiteY5695" fmla="*/ 889697 h 1738203"/>
              <a:gd name="connsiteX5696" fmla="*/ 1524017 w 6634280"/>
              <a:gd name="connsiteY5696" fmla="*/ 889697 h 1738203"/>
              <a:gd name="connsiteX5697" fmla="*/ 1521272 w 6634280"/>
              <a:gd name="connsiteY5697" fmla="*/ 897934 h 1738203"/>
              <a:gd name="connsiteX5698" fmla="*/ 1518526 w 6634280"/>
              <a:gd name="connsiteY5698" fmla="*/ 908918 h 1738203"/>
              <a:gd name="connsiteX5699" fmla="*/ 1524017 w 6634280"/>
              <a:gd name="connsiteY5699" fmla="*/ 908918 h 1738203"/>
              <a:gd name="connsiteX5700" fmla="*/ 1524017 w 6634280"/>
              <a:gd name="connsiteY5700" fmla="*/ 911664 h 1738203"/>
              <a:gd name="connsiteX5701" fmla="*/ 1526763 w 6634280"/>
              <a:gd name="connsiteY5701" fmla="*/ 919902 h 1738203"/>
              <a:gd name="connsiteX5702" fmla="*/ 1455368 w 6634280"/>
              <a:gd name="connsiteY5702" fmla="*/ 928140 h 1738203"/>
              <a:gd name="connsiteX5703" fmla="*/ 1455368 w 6634280"/>
              <a:gd name="connsiteY5703" fmla="*/ 925394 h 1738203"/>
              <a:gd name="connsiteX5704" fmla="*/ 1452622 w 6634280"/>
              <a:gd name="connsiteY5704" fmla="*/ 925394 h 1738203"/>
              <a:gd name="connsiteX5705" fmla="*/ 1447130 w 6634280"/>
              <a:gd name="connsiteY5705" fmla="*/ 925394 h 1738203"/>
              <a:gd name="connsiteX5706" fmla="*/ 1447130 w 6634280"/>
              <a:gd name="connsiteY5706" fmla="*/ 928140 h 1738203"/>
              <a:gd name="connsiteX5707" fmla="*/ 1070932 w 6634280"/>
              <a:gd name="connsiteY5707" fmla="*/ 972076 h 1738203"/>
              <a:gd name="connsiteX5708" fmla="*/ 1062694 w 6634280"/>
              <a:gd name="connsiteY5708" fmla="*/ 969330 h 1738203"/>
              <a:gd name="connsiteX5709" fmla="*/ 1054456 w 6634280"/>
              <a:gd name="connsiteY5709" fmla="*/ 969330 h 1738203"/>
              <a:gd name="connsiteX5710" fmla="*/ 1054456 w 6634280"/>
              <a:gd name="connsiteY5710" fmla="*/ 972076 h 1738203"/>
              <a:gd name="connsiteX5711" fmla="*/ 1018756 w 6634280"/>
              <a:gd name="connsiteY5711" fmla="*/ 978026 h 1738203"/>
              <a:gd name="connsiteX5712" fmla="*/ 1018756 w 6634280"/>
              <a:gd name="connsiteY5712" fmla="*/ 980314 h 1738203"/>
              <a:gd name="connsiteX5713" fmla="*/ 1016010 w 6634280"/>
              <a:gd name="connsiteY5713" fmla="*/ 985806 h 1738203"/>
              <a:gd name="connsiteX5714" fmla="*/ 1010518 w 6634280"/>
              <a:gd name="connsiteY5714" fmla="*/ 991298 h 1738203"/>
              <a:gd name="connsiteX5715" fmla="*/ 1005026 w 6634280"/>
              <a:gd name="connsiteY5715" fmla="*/ 996790 h 1738203"/>
              <a:gd name="connsiteX5716" fmla="*/ 991296 w 6634280"/>
              <a:gd name="connsiteY5716" fmla="*/ 1002282 h 1738203"/>
              <a:gd name="connsiteX5717" fmla="*/ 974820 w 6634280"/>
              <a:gd name="connsiteY5717" fmla="*/ 1002282 h 1738203"/>
              <a:gd name="connsiteX5718" fmla="*/ 958344 w 6634280"/>
              <a:gd name="connsiteY5718" fmla="*/ 999536 h 1738203"/>
              <a:gd name="connsiteX5719" fmla="*/ 933631 w 6634280"/>
              <a:gd name="connsiteY5719" fmla="*/ 994044 h 1738203"/>
              <a:gd name="connsiteX5720" fmla="*/ 911663 w 6634280"/>
              <a:gd name="connsiteY5720" fmla="*/ 991298 h 1738203"/>
              <a:gd name="connsiteX5721" fmla="*/ 889695 w 6634280"/>
              <a:gd name="connsiteY5721" fmla="*/ 994044 h 1738203"/>
              <a:gd name="connsiteX5722" fmla="*/ 878712 w 6634280"/>
              <a:gd name="connsiteY5722" fmla="*/ 996790 h 1738203"/>
              <a:gd name="connsiteX5723" fmla="*/ 867728 w 6634280"/>
              <a:gd name="connsiteY5723" fmla="*/ 1002282 h 1738203"/>
              <a:gd name="connsiteX5724" fmla="*/ 843014 w 6634280"/>
              <a:gd name="connsiteY5724" fmla="*/ 1016011 h 1738203"/>
              <a:gd name="connsiteX5725" fmla="*/ 832030 w 6634280"/>
              <a:gd name="connsiteY5725" fmla="*/ 1024249 h 1738203"/>
              <a:gd name="connsiteX5726" fmla="*/ 818300 w 6634280"/>
              <a:gd name="connsiteY5726" fmla="*/ 1026995 h 1738203"/>
              <a:gd name="connsiteX5727" fmla="*/ 804570 w 6634280"/>
              <a:gd name="connsiteY5727" fmla="*/ 1032487 h 1738203"/>
              <a:gd name="connsiteX5728" fmla="*/ 788094 w 6634280"/>
              <a:gd name="connsiteY5728" fmla="*/ 1032487 h 1738203"/>
              <a:gd name="connsiteX5729" fmla="*/ 757889 w 6634280"/>
              <a:gd name="connsiteY5729" fmla="*/ 1032487 h 1738203"/>
              <a:gd name="connsiteX5730" fmla="*/ 727683 w 6634280"/>
              <a:gd name="connsiteY5730" fmla="*/ 1026995 h 1738203"/>
              <a:gd name="connsiteX5731" fmla="*/ 697477 w 6634280"/>
              <a:gd name="connsiteY5731" fmla="*/ 1021503 h 1738203"/>
              <a:gd name="connsiteX5732" fmla="*/ 680690 w 6634280"/>
              <a:gd name="connsiteY5732" fmla="*/ 1016467 h 1738203"/>
              <a:gd name="connsiteX5733" fmla="*/ 540957 w 6634280"/>
              <a:gd name="connsiteY5733" fmla="*/ 1032488 h 1738203"/>
              <a:gd name="connsiteX5734" fmla="*/ 543703 w 6634280"/>
              <a:gd name="connsiteY5734" fmla="*/ 1029742 h 1738203"/>
              <a:gd name="connsiteX5735" fmla="*/ 546450 w 6634280"/>
              <a:gd name="connsiteY5735" fmla="*/ 1029742 h 1738203"/>
              <a:gd name="connsiteX5736" fmla="*/ 546450 w 6634280"/>
              <a:gd name="connsiteY5736" fmla="*/ 1024250 h 1738203"/>
              <a:gd name="connsiteX5737" fmla="*/ 543703 w 6634280"/>
              <a:gd name="connsiteY5737" fmla="*/ 1024250 h 1738203"/>
              <a:gd name="connsiteX5738" fmla="*/ 540957 w 6634280"/>
              <a:gd name="connsiteY5738" fmla="*/ 1026996 h 1738203"/>
              <a:gd name="connsiteX5739" fmla="*/ 538212 w 6634280"/>
              <a:gd name="connsiteY5739" fmla="*/ 1026996 h 1738203"/>
              <a:gd name="connsiteX5740" fmla="*/ 538212 w 6634280"/>
              <a:gd name="connsiteY5740" fmla="*/ 1032488 h 1738203"/>
              <a:gd name="connsiteX5741" fmla="*/ 513498 w 6634280"/>
              <a:gd name="connsiteY5741" fmla="*/ 1035234 h 1738203"/>
              <a:gd name="connsiteX5742" fmla="*/ 508005 w 6634280"/>
              <a:gd name="connsiteY5742" fmla="*/ 1035234 h 1738203"/>
              <a:gd name="connsiteX5743" fmla="*/ 502514 w 6634280"/>
              <a:gd name="connsiteY5743" fmla="*/ 1032488 h 1738203"/>
              <a:gd name="connsiteX5744" fmla="*/ 502514 w 6634280"/>
              <a:gd name="connsiteY5744" fmla="*/ 1035234 h 1738203"/>
              <a:gd name="connsiteX5745" fmla="*/ 505260 w 6634280"/>
              <a:gd name="connsiteY5745" fmla="*/ 1035234 h 1738203"/>
              <a:gd name="connsiteX5746" fmla="*/ 477800 w 6634280"/>
              <a:gd name="connsiteY5746" fmla="*/ 1040726 h 1738203"/>
              <a:gd name="connsiteX5747" fmla="*/ 469562 w 6634280"/>
              <a:gd name="connsiteY5747" fmla="*/ 1037980 h 1738203"/>
              <a:gd name="connsiteX5748" fmla="*/ 461324 w 6634280"/>
              <a:gd name="connsiteY5748" fmla="*/ 1040726 h 1738203"/>
              <a:gd name="connsiteX5749" fmla="*/ 461324 w 6634280"/>
              <a:gd name="connsiteY5749" fmla="*/ 1037980 h 1738203"/>
              <a:gd name="connsiteX5750" fmla="*/ 458578 w 6634280"/>
              <a:gd name="connsiteY5750" fmla="*/ 1035234 h 1738203"/>
              <a:gd name="connsiteX5751" fmla="*/ 469562 w 6634280"/>
              <a:gd name="connsiteY5751" fmla="*/ 1035234 h 1738203"/>
              <a:gd name="connsiteX5752" fmla="*/ 469562 w 6634280"/>
              <a:gd name="connsiteY5752" fmla="*/ 1029742 h 1738203"/>
              <a:gd name="connsiteX5753" fmla="*/ 464070 w 6634280"/>
              <a:gd name="connsiteY5753" fmla="*/ 1029742 h 1738203"/>
              <a:gd name="connsiteX5754" fmla="*/ 461324 w 6634280"/>
              <a:gd name="connsiteY5754" fmla="*/ 1029742 h 1738203"/>
              <a:gd name="connsiteX5755" fmla="*/ 458578 w 6634280"/>
              <a:gd name="connsiteY5755" fmla="*/ 1032488 h 1738203"/>
              <a:gd name="connsiteX5756" fmla="*/ 455832 w 6634280"/>
              <a:gd name="connsiteY5756" fmla="*/ 1032488 h 1738203"/>
              <a:gd name="connsiteX5757" fmla="*/ 453086 w 6634280"/>
              <a:gd name="connsiteY5757" fmla="*/ 1037980 h 1738203"/>
              <a:gd name="connsiteX5758" fmla="*/ 447594 w 6634280"/>
              <a:gd name="connsiteY5758" fmla="*/ 1037980 h 1738203"/>
              <a:gd name="connsiteX5759" fmla="*/ 447594 w 6634280"/>
              <a:gd name="connsiteY5759" fmla="*/ 1043472 h 1738203"/>
              <a:gd name="connsiteX5760" fmla="*/ 439356 w 6634280"/>
              <a:gd name="connsiteY5760" fmla="*/ 1043472 h 1738203"/>
              <a:gd name="connsiteX5761" fmla="*/ 439356 w 6634280"/>
              <a:gd name="connsiteY5761" fmla="*/ 1037980 h 1738203"/>
              <a:gd name="connsiteX5762" fmla="*/ 433864 w 6634280"/>
              <a:gd name="connsiteY5762" fmla="*/ 1037980 h 1738203"/>
              <a:gd name="connsiteX5763" fmla="*/ 428372 w 6634280"/>
              <a:gd name="connsiteY5763" fmla="*/ 1035234 h 1738203"/>
              <a:gd name="connsiteX5764" fmla="*/ 422880 w 6634280"/>
              <a:gd name="connsiteY5764" fmla="*/ 1035234 h 1738203"/>
              <a:gd name="connsiteX5765" fmla="*/ 420134 w 6634280"/>
              <a:gd name="connsiteY5765" fmla="*/ 1037980 h 1738203"/>
              <a:gd name="connsiteX5766" fmla="*/ 420134 w 6634280"/>
              <a:gd name="connsiteY5766" fmla="*/ 1035234 h 1738203"/>
              <a:gd name="connsiteX5767" fmla="*/ 420134 w 6634280"/>
              <a:gd name="connsiteY5767" fmla="*/ 1032488 h 1738203"/>
              <a:gd name="connsiteX5768" fmla="*/ 414642 w 6634280"/>
              <a:gd name="connsiteY5768" fmla="*/ 1029742 h 1738203"/>
              <a:gd name="connsiteX5769" fmla="*/ 406404 w 6634280"/>
              <a:gd name="connsiteY5769" fmla="*/ 1029742 h 1738203"/>
              <a:gd name="connsiteX5770" fmla="*/ 400913 w 6634280"/>
              <a:gd name="connsiteY5770" fmla="*/ 1026996 h 1738203"/>
              <a:gd name="connsiteX5771" fmla="*/ 392675 w 6634280"/>
              <a:gd name="connsiteY5771" fmla="*/ 1032488 h 1738203"/>
              <a:gd name="connsiteX5772" fmla="*/ 387183 w 6634280"/>
              <a:gd name="connsiteY5772" fmla="*/ 1032488 h 1738203"/>
              <a:gd name="connsiteX5773" fmla="*/ 381691 w 6634280"/>
              <a:gd name="connsiteY5773" fmla="*/ 1032488 h 1738203"/>
              <a:gd name="connsiteX5774" fmla="*/ 381691 w 6634280"/>
              <a:gd name="connsiteY5774" fmla="*/ 1043472 h 1738203"/>
              <a:gd name="connsiteX5775" fmla="*/ 384437 w 6634280"/>
              <a:gd name="connsiteY5775" fmla="*/ 1040726 h 1738203"/>
              <a:gd name="connsiteX5776" fmla="*/ 384437 w 6634280"/>
              <a:gd name="connsiteY5776" fmla="*/ 1037980 h 1738203"/>
              <a:gd name="connsiteX5777" fmla="*/ 387183 w 6634280"/>
              <a:gd name="connsiteY5777" fmla="*/ 1035234 h 1738203"/>
              <a:gd name="connsiteX5778" fmla="*/ 389929 w 6634280"/>
              <a:gd name="connsiteY5778" fmla="*/ 1037980 h 1738203"/>
              <a:gd name="connsiteX5779" fmla="*/ 392675 w 6634280"/>
              <a:gd name="connsiteY5779" fmla="*/ 1037980 h 1738203"/>
              <a:gd name="connsiteX5780" fmla="*/ 398167 w 6634280"/>
              <a:gd name="connsiteY5780" fmla="*/ 1035234 h 1738203"/>
              <a:gd name="connsiteX5781" fmla="*/ 395421 w 6634280"/>
              <a:gd name="connsiteY5781" fmla="*/ 1040726 h 1738203"/>
              <a:gd name="connsiteX5782" fmla="*/ 395421 w 6634280"/>
              <a:gd name="connsiteY5782" fmla="*/ 1043472 h 1738203"/>
              <a:gd name="connsiteX5783" fmla="*/ 392675 w 6634280"/>
              <a:gd name="connsiteY5783" fmla="*/ 1046218 h 1738203"/>
              <a:gd name="connsiteX5784" fmla="*/ 389929 w 6634280"/>
              <a:gd name="connsiteY5784" fmla="*/ 1048964 h 1738203"/>
              <a:gd name="connsiteX5785" fmla="*/ 387183 w 6634280"/>
              <a:gd name="connsiteY5785" fmla="*/ 1048964 h 1738203"/>
              <a:gd name="connsiteX5786" fmla="*/ 384437 w 6634280"/>
              <a:gd name="connsiteY5786" fmla="*/ 1046218 h 1738203"/>
              <a:gd name="connsiteX5787" fmla="*/ 381691 w 6634280"/>
              <a:gd name="connsiteY5787" fmla="*/ 1046218 h 1738203"/>
              <a:gd name="connsiteX5788" fmla="*/ 381691 w 6634280"/>
              <a:gd name="connsiteY5788" fmla="*/ 1048964 h 1738203"/>
              <a:gd name="connsiteX5789" fmla="*/ 378945 w 6634280"/>
              <a:gd name="connsiteY5789" fmla="*/ 1051710 h 1738203"/>
              <a:gd name="connsiteX5790" fmla="*/ 376199 w 6634280"/>
              <a:gd name="connsiteY5790" fmla="*/ 1051710 h 1738203"/>
              <a:gd name="connsiteX5791" fmla="*/ 370707 w 6634280"/>
              <a:gd name="connsiteY5791" fmla="*/ 1048964 h 1738203"/>
              <a:gd name="connsiteX5792" fmla="*/ 370707 w 6634280"/>
              <a:gd name="connsiteY5792" fmla="*/ 1051710 h 1738203"/>
              <a:gd name="connsiteX5793" fmla="*/ 60411 w 6634280"/>
              <a:gd name="connsiteY5793" fmla="*/ 1087407 h 1738203"/>
              <a:gd name="connsiteX5794" fmla="*/ 63157 w 6634280"/>
              <a:gd name="connsiteY5794" fmla="*/ 1084661 h 1738203"/>
              <a:gd name="connsiteX5795" fmla="*/ 68650 w 6634280"/>
              <a:gd name="connsiteY5795" fmla="*/ 1084661 h 1738203"/>
              <a:gd name="connsiteX5796" fmla="*/ 74141 w 6634280"/>
              <a:gd name="connsiteY5796" fmla="*/ 1081915 h 1738203"/>
              <a:gd name="connsiteX5797" fmla="*/ 85125 w 6634280"/>
              <a:gd name="connsiteY5797" fmla="*/ 1076423 h 1738203"/>
              <a:gd name="connsiteX5798" fmla="*/ 85125 w 6634280"/>
              <a:gd name="connsiteY5798" fmla="*/ 1068185 h 1738203"/>
              <a:gd name="connsiteX5799" fmla="*/ 87871 w 6634280"/>
              <a:gd name="connsiteY5799" fmla="*/ 1062693 h 1738203"/>
              <a:gd name="connsiteX5800" fmla="*/ 85125 w 6634280"/>
              <a:gd name="connsiteY5800" fmla="*/ 1057201 h 1738203"/>
              <a:gd name="connsiteX5801" fmla="*/ 79633 w 6634280"/>
              <a:gd name="connsiteY5801" fmla="*/ 1054455 h 1738203"/>
              <a:gd name="connsiteX5802" fmla="*/ 76887 w 6634280"/>
              <a:gd name="connsiteY5802" fmla="*/ 1046218 h 1738203"/>
              <a:gd name="connsiteX5803" fmla="*/ 68650 w 6634280"/>
              <a:gd name="connsiteY5803" fmla="*/ 1040726 h 1738203"/>
              <a:gd name="connsiteX5804" fmla="*/ 60411 w 6634280"/>
              <a:gd name="connsiteY5804" fmla="*/ 1035234 h 1738203"/>
              <a:gd name="connsiteX5805" fmla="*/ 54920 w 6634280"/>
              <a:gd name="connsiteY5805" fmla="*/ 1029742 h 1738203"/>
              <a:gd name="connsiteX5806" fmla="*/ 112585 w 6634280"/>
              <a:gd name="connsiteY5806" fmla="*/ 958346 h 1738203"/>
              <a:gd name="connsiteX5807" fmla="*/ 118077 w 6634280"/>
              <a:gd name="connsiteY5807" fmla="*/ 958346 h 1738203"/>
              <a:gd name="connsiteX5808" fmla="*/ 115331 w 6634280"/>
              <a:gd name="connsiteY5808" fmla="*/ 952854 h 1738203"/>
              <a:gd name="connsiteX5809" fmla="*/ 266360 w 6634280"/>
              <a:gd name="connsiteY5809" fmla="*/ 771620 h 1738203"/>
              <a:gd name="connsiteX5810" fmla="*/ 282836 w 6634280"/>
              <a:gd name="connsiteY5810" fmla="*/ 771620 h 1738203"/>
              <a:gd name="connsiteX5811" fmla="*/ 296565 w 6634280"/>
              <a:gd name="connsiteY5811" fmla="*/ 768874 h 1738203"/>
              <a:gd name="connsiteX5812" fmla="*/ 313041 w 6634280"/>
              <a:gd name="connsiteY5812" fmla="*/ 766128 h 1738203"/>
              <a:gd name="connsiteX5813" fmla="*/ 329517 w 6634280"/>
              <a:gd name="connsiteY5813" fmla="*/ 760636 h 1738203"/>
              <a:gd name="connsiteX5814" fmla="*/ 356977 w 6634280"/>
              <a:gd name="connsiteY5814" fmla="*/ 746906 h 1738203"/>
              <a:gd name="connsiteX5815" fmla="*/ 381691 w 6634280"/>
              <a:gd name="connsiteY5815" fmla="*/ 730430 h 1738203"/>
              <a:gd name="connsiteX5816" fmla="*/ 370707 w 6634280"/>
              <a:gd name="connsiteY5816" fmla="*/ 730430 h 1738203"/>
              <a:gd name="connsiteX5817" fmla="*/ 362469 w 6634280"/>
              <a:gd name="connsiteY5817" fmla="*/ 730430 h 1738203"/>
              <a:gd name="connsiteX5818" fmla="*/ 343247 w 6634280"/>
              <a:gd name="connsiteY5818" fmla="*/ 733176 h 1738203"/>
              <a:gd name="connsiteX5819" fmla="*/ 329517 w 6634280"/>
              <a:gd name="connsiteY5819" fmla="*/ 738668 h 1738203"/>
              <a:gd name="connsiteX5820" fmla="*/ 315787 w 6634280"/>
              <a:gd name="connsiteY5820" fmla="*/ 741414 h 1738203"/>
              <a:gd name="connsiteX5821" fmla="*/ 307549 w 6634280"/>
              <a:gd name="connsiteY5821" fmla="*/ 738668 h 1738203"/>
              <a:gd name="connsiteX5822" fmla="*/ 304803 w 6634280"/>
              <a:gd name="connsiteY5822" fmla="*/ 735922 h 1738203"/>
              <a:gd name="connsiteX5823" fmla="*/ 299311 w 6634280"/>
              <a:gd name="connsiteY5823" fmla="*/ 733176 h 1738203"/>
              <a:gd name="connsiteX5824" fmla="*/ 293820 w 6634280"/>
              <a:gd name="connsiteY5824" fmla="*/ 733176 h 1738203"/>
              <a:gd name="connsiteX5825" fmla="*/ 291074 w 6634280"/>
              <a:gd name="connsiteY5825" fmla="*/ 735922 h 1738203"/>
              <a:gd name="connsiteX5826" fmla="*/ 90617 w 6634280"/>
              <a:gd name="connsiteY5826" fmla="*/ 535465 h 1738203"/>
              <a:gd name="connsiteX5827" fmla="*/ 112585 w 6634280"/>
              <a:gd name="connsiteY5827" fmla="*/ 527228 h 1738203"/>
              <a:gd name="connsiteX5828" fmla="*/ 123569 w 6634280"/>
              <a:gd name="connsiteY5828" fmla="*/ 518990 h 1738203"/>
              <a:gd name="connsiteX5829" fmla="*/ 131807 w 6634280"/>
              <a:gd name="connsiteY5829" fmla="*/ 510752 h 1738203"/>
              <a:gd name="connsiteX5830" fmla="*/ 101601 w 6634280"/>
              <a:gd name="connsiteY5830" fmla="*/ 505260 h 1738203"/>
              <a:gd name="connsiteX5831" fmla="*/ 93363 w 6634280"/>
              <a:gd name="connsiteY5831" fmla="*/ 505260 h 1738203"/>
              <a:gd name="connsiteX5832" fmla="*/ 85125 w 6634280"/>
              <a:gd name="connsiteY5832" fmla="*/ 505260 h 1738203"/>
              <a:gd name="connsiteX5833" fmla="*/ 76887 w 6634280"/>
              <a:gd name="connsiteY5833" fmla="*/ 508006 h 1738203"/>
              <a:gd name="connsiteX5834" fmla="*/ 68650 w 6634280"/>
              <a:gd name="connsiteY5834" fmla="*/ 513498 h 1738203"/>
              <a:gd name="connsiteX5835" fmla="*/ 68650 w 6634280"/>
              <a:gd name="connsiteY5835" fmla="*/ 516244 h 1738203"/>
              <a:gd name="connsiteX5836" fmla="*/ 63157 w 6634280"/>
              <a:gd name="connsiteY5836" fmla="*/ 510752 h 1738203"/>
              <a:gd name="connsiteX5837" fmla="*/ 65904 w 6634280"/>
              <a:gd name="connsiteY5837" fmla="*/ 510752 h 1738203"/>
              <a:gd name="connsiteX5838" fmla="*/ 63157 w 6634280"/>
              <a:gd name="connsiteY5838" fmla="*/ 502514 h 1738203"/>
              <a:gd name="connsiteX5839" fmla="*/ 60411 w 6634280"/>
              <a:gd name="connsiteY5839" fmla="*/ 499768 h 1738203"/>
              <a:gd name="connsiteX5840" fmla="*/ 57665 w 6634280"/>
              <a:gd name="connsiteY5840" fmla="*/ 499768 h 1738203"/>
              <a:gd name="connsiteX5841" fmla="*/ 54920 w 6634280"/>
              <a:gd name="connsiteY5841" fmla="*/ 502514 h 1738203"/>
              <a:gd name="connsiteX5842" fmla="*/ 46682 w 6634280"/>
              <a:gd name="connsiteY5842" fmla="*/ 494276 h 1738203"/>
              <a:gd name="connsiteX5843" fmla="*/ 60411 w 6634280"/>
              <a:gd name="connsiteY5843" fmla="*/ 491530 h 1738203"/>
              <a:gd name="connsiteX5844" fmla="*/ 71395 w 6634280"/>
              <a:gd name="connsiteY5844" fmla="*/ 488784 h 1738203"/>
              <a:gd name="connsiteX5845" fmla="*/ 87871 w 6634280"/>
              <a:gd name="connsiteY5845" fmla="*/ 480546 h 1738203"/>
              <a:gd name="connsiteX5846" fmla="*/ 96109 w 6634280"/>
              <a:gd name="connsiteY5846" fmla="*/ 475054 h 1738203"/>
              <a:gd name="connsiteX5847" fmla="*/ 104347 w 6634280"/>
              <a:gd name="connsiteY5847" fmla="*/ 472308 h 1738203"/>
              <a:gd name="connsiteX5848" fmla="*/ 109839 w 6634280"/>
              <a:gd name="connsiteY5848" fmla="*/ 472308 h 1738203"/>
              <a:gd name="connsiteX5849" fmla="*/ 115331 w 6634280"/>
              <a:gd name="connsiteY5849" fmla="*/ 477800 h 1738203"/>
              <a:gd name="connsiteX5850" fmla="*/ 118077 w 6634280"/>
              <a:gd name="connsiteY5850" fmla="*/ 483292 h 1738203"/>
              <a:gd name="connsiteX5851" fmla="*/ 118077 w 6634280"/>
              <a:gd name="connsiteY5851" fmla="*/ 488784 h 1738203"/>
              <a:gd name="connsiteX5852" fmla="*/ 118077 w 6634280"/>
              <a:gd name="connsiteY5852" fmla="*/ 494276 h 1738203"/>
              <a:gd name="connsiteX5853" fmla="*/ 120823 w 6634280"/>
              <a:gd name="connsiteY5853" fmla="*/ 499768 h 1738203"/>
              <a:gd name="connsiteX5854" fmla="*/ 123569 w 6634280"/>
              <a:gd name="connsiteY5854" fmla="*/ 499768 h 1738203"/>
              <a:gd name="connsiteX5855" fmla="*/ 129061 w 6634280"/>
              <a:gd name="connsiteY5855" fmla="*/ 499768 h 1738203"/>
              <a:gd name="connsiteX5856" fmla="*/ 131807 w 6634280"/>
              <a:gd name="connsiteY5856" fmla="*/ 497022 h 1738203"/>
              <a:gd name="connsiteX5857" fmla="*/ 134553 w 6634280"/>
              <a:gd name="connsiteY5857" fmla="*/ 499768 h 1738203"/>
              <a:gd name="connsiteX5858" fmla="*/ 137299 w 6634280"/>
              <a:gd name="connsiteY5858" fmla="*/ 505260 h 1738203"/>
              <a:gd name="connsiteX5859" fmla="*/ 140045 w 6634280"/>
              <a:gd name="connsiteY5859" fmla="*/ 513498 h 1738203"/>
              <a:gd name="connsiteX5860" fmla="*/ 142791 w 6634280"/>
              <a:gd name="connsiteY5860" fmla="*/ 521736 h 1738203"/>
              <a:gd name="connsiteX5861" fmla="*/ 148283 w 6634280"/>
              <a:gd name="connsiteY5861" fmla="*/ 527228 h 1738203"/>
              <a:gd name="connsiteX5862" fmla="*/ 153775 w 6634280"/>
              <a:gd name="connsiteY5862" fmla="*/ 529974 h 1738203"/>
              <a:gd name="connsiteX5863" fmla="*/ 153775 w 6634280"/>
              <a:gd name="connsiteY5863" fmla="*/ 521736 h 1738203"/>
              <a:gd name="connsiteX5864" fmla="*/ 156521 w 6634280"/>
              <a:gd name="connsiteY5864" fmla="*/ 518990 h 1738203"/>
              <a:gd name="connsiteX5865" fmla="*/ 151029 w 6634280"/>
              <a:gd name="connsiteY5865" fmla="*/ 513498 h 1738203"/>
              <a:gd name="connsiteX5866" fmla="*/ 151029 w 6634280"/>
              <a:gd name="connsiteY5866" fmla="*/ 505260 h 1738203"/>
              <a:gd name="connsiteX5867" fmla="*/ 153775 w 6634280"/>
              <a:gd name="connsiteY5867" fmla="*/ 502514 h 1738203"/>
              <a:gd name="connsiteX5868" fmla="*/ 159267 w 6634280"/>
              <a:gd name="connsiteY5868" fmla="*/ 497022 h 1738203"/>
              <a:gd name="connsiteX5869" fmla="*/ 170251 w 6634280"/>
              <a:gd name="connsiteY5869" fmla="*/ 494276 h 1738203"/>
              <a:gd name="connsiteX5870" fmla="*/ 178488 w 6634280"/>
              <a:gd name="connsiteY5870" fmla="*/ 488784 h 1738203"/>
              <a:gd name="connsiteX5871" fmla="*/ 175743 w 6634280"/>
              <a:gd name="connsiteY5871" fmla="*/ 488784 h 1738203"/>
              <a:gd name="connsiteX5872" fmla="*/ 172997 w 6634280"/>
              <a:gd name="connsiteY5872" fmla="*/ 483292 h 1738203"/>
              <a:gd name="connsiteX5873" fmla="*/ 170251 w 6634280"/>
              <a:gd name="connsiteY5873" fmla="*/ 480546 h 1738203"/>
              <a:gd name="connsiteX5874" fmla="*/ 167505 w 6634280"/>
              <a:gd name="connsiteY5874" fmla="*/ 475054 h 1738203"/>
              <a:gd name="connsiteX5875" fmla="*/ 172997 w 6634280"/>
              <a:gd name="connsiteY5875" fmla="*/ 469562 h 1738203"/>
              <a:gd name="connsiteX5876" fmla="*/ 181234 w 6634280"/>
              <a:gd name="connsiteY5876" fmla="*/ 461324 h 1738203"/>
              <a:gd name="connsiteX5877" fmla="*/ 194964 w 6634280"/>
              <a:gd name="connsiteY5877" fmla="*/ 455832 h 1738203"/>
              <a:gd name="connsiteX5878" fmla="*/ 208694 w 6634280"/>
              <a:gd name="connsiteY5878" fmla="*/ 453086 h 1738203"/>
              <a:gd name="connsiteX5879" fmla="*/ 222424 w 6634280"/>
              <a:gd name="connsiteY5879" fmla="*/ 453086 h 1738203"/>
              <a:gd name="connsiteX5880" fmla="*/ 230662 w 6634280"/>
              <a:gd name="connsiteY5880" fmla="*/ 455832 h 1738203"/>
              <a:gd name="connsiteX5881" fmla="*/ 236154 w 6634280"/>
              <a:gd name="connsiteY5881" fmla="*/ 458578 h 1738203"/>
              <a:gd name="connsiteX5882" fmla="*/ 238900 w 6634280"/>
              <a:gd name="connsiteY5882" fmla="*/ 461324 h 1738203"/>
              <a:gd name="connsiteX5883" fmla="*/ 238900 w 6634280"/>
              <a:gd name="connsiteY5883" fmla="*/ 466816 h 1738203"/>
              <a:gd name="connsiteX5884" fmla="*/ 238900 w 6634280"/>
              <a:gd name="connsiteY5884" fmla="*/ 472308 h 1738203"/>
              <a:gd name="connsiteX5885" fmla="*/ 238900 w 6634280"/>
              <a:gd name="connsiteY5885" fmla="*/ 477800 h 1738203"/>
              <a:gd name="connsiteX5886" fmla="*/ 241646 w 6634280"/>
              <a:gd name="connsiteY5886" fmla="*/ 480546 h 1738203"/>
              <a:gd name="connsiteX5887" fmla="*/ 249884 w 6634280"/>
              <a:gd name="connsiteY5887" fmla="*/ 480546 h 1738203"/>
              <a:gd name="connsiteX5888" fmla="*/ 263614 w 6634280"/>
              <a:gd name="connsiteY5888" fmla="*/ 480546 h 1738203"/>
              <a:gd name="connsiteX5889" fmla="*/ 277344 w 6634280"/>
              <a:gd name="connsiteY5889" fmla="*/ 480546 h 1738203"/>
              <a:gd name="connsiteX5890" fmla="*/ 271852 w 6634280"/>
              <a:gd name="connsiteY5890" fmla="*/ 464070 h 1738203"/>
              <a:gd name="connsiteX5891" fmla="*/ 266360 w 6634280"/>
              <a:gd name="connsiteY5891" fmla="*/ 450340 h 1738203"/>
              <a:gd name="connsiteX5892" fmla="*/ 260868 w 6634280"/>
              <a:gd name="connsiteY5892" fmla="*/ 433864 h 1738203"/>
              <a:gd name="connsiteX5893" fmla="*/ 255376 w 6634280"/>
              <a:gd name="connsiteY5893" fmla="*/ 422880 h 1738203"/>
              <a:gd name="connsiteX5894" fmla="*/ 848507 w 6634280"/>
              <a:gd name="connsiteY5894" fmla="*/ 359723 h 1738203"/>
              <a:gd name="connsiteX5895" fmla="*/ 873221 w 6634280"/>
              <a:gd name="connsiteY5895" fmla="*/ 356977 h 1738203"/>
              <a:gd name="connsiteX5896" fmla="*/ 892443 w 6634280"/>
              <a:gd name="connsiteY5896" fmla="*/ 373453 h 1738203"/>
              <a:gd name="connsiteX5897" fmla="*/ 903426 w 6634280"/>
              <a:gd name="connsiteY5897" fmla="*/ 381691 h 1738203"/>
              <a:gd name="connsiteX5898" fmla="*/ 911664 w 6634280"/>
              <a:gd name="connsiteY5898" fmla="*/ 384437 h 1738203"/>
              <a:gd name="connsiteX5899" fmla="*/ 917156 w 6634280"/>
              <a:gd name="connsiteY5899" fmla="*/ 384437 h 1738203"/>
              <a:gd name="connsiteX5900" fmla="*/ 922648 w 6634280"/>
              <a:gd name="connsiteY5900" fmla="*/ 384437 h 1738203"/>
              <a:gd name="connsiteX5901" fmla="*/ 933632 w 6634280"/>
              <a:gd name="connsiteY5901" fmla="*/ 378945 h 1738203"/>
              <a:gd name="connsiteX5902" fmla="*/ 941870 w 6634280"/>
              <a:gd name="connsiteY5902" fmla="*/ 376199 h 1738203"/>
              <a:gd name="connsiteX5903" fmla="*/ 947362 w 6634280"/>
              <a:gd name="connsiteY5903" fmla="*/ 373453 h 1738203"/>
              <a:gd name="connsiteX5904" fmla="*/ 950108 w 6634280"/>
              <a:gd name="connsiteY5904" fmla="*/ 376199 h 1738203"/>
              <a:gd name="connsiteX5905" fmla="*/ 952854 w 6634280"/>
              <a:gd name="connsiteY5905" fmla="*/ 376199 h 1738203"/>
              <a:gd name="connsiteX5906" fmla="*/ 952854 w 6634280"/>
              <a:gd name="connsiteY5906" fmla="*/ 378945 h 1738203"/>
              <a:gd name="connsiteX5907" fmla="*/ 952854 w 6634280"/>
              <a:gd name="connsiteY5907" fmla="*/ 384437 h 1738203"/>
              <a:gd name="connsiteX5908" fmla="*/ 952854 w 6634280"/>
              <a:gd name="connsiteY5908" fmla="*/ 389929 h 1738203"/>
              <a:gd name="connsiteX5909" fmla="*/ 958346 w 6634280"/>
              <a:gd name="connsiteY5909" fmla="*/ 392675 h 1738203"/>
              <a:gd name="connsiteX5910" fmla="*/ 980314 w 6634280"/>
              <a:gd name="connsiteY5910" fmla="*/ 392675 h 1738203"/>
              <a:gd name="connsiteX5911" fmla="*/ 1005028 w 6634280"/>
              <a:gd name="connsiteY5911" fmla="*/ 389929 h 1738203"/>
              <a:gd name="connsiteX5912" fmla="*/ 1059948 w 6634280"/>
              <a:gd name="connsiteY5912" fmla="*/ 381691 h 1738203"/>
              <a:gd name="connsiteX5913" fmla="*/ 1087407 w 6634280"/>
              <a:gd name="connsiteY5913" fmla="*/ 376199 h 1738203"/>
              <a:gd name="connsiteX5914" fmla="*/ 1112121 w 6634280"/>
              <a:gd name="connsiteY5914" fmla="*/ 367961 h 1738203"/>
              <a:gd name="connsiteX5915" fmla="*/ 1131343 w 6634280"/>
              <a:gd name="connsiteY5915" fmla="*/ 359723 h 1738203"/>
              <a:gd name="connsiteX5916" fmla="*/ 1145073 w 6634280"/>
              <a:gd name="connsiteY5916" fmla="*/ 348739 h 1738203"/>
              <a:gd name="connsiteX5917" fmla="*/ 1153311 w 6634280"/>
              <a:gd name="connsiteY5917" fmla="*/ 345993 h 1738203"/>
              <a:gd name="connsiteX5918" fmla="*/ 1158803 w 6634280"/>
              <a:gd name="connsiteY5918" fmla="*/ 348739 h 1738203"/>
              <a:gd name="connsiteX5919" fmla="*/ 1164296 w 6634280"/>
              <a:gd name="connsiteY5919" fmla="*/ 351485 h 1738203"/>
              <a:gd name="connsiteX5920" fmla="*/ 1172532 w 6634280"/>
              <a:gd name="connsiteY5920" fmla="*/ 354231 h 1738203"/>
              <a:gd name="connsiteX5921" fmla="*/ 1175278 w 6634280"/>
              <a:gd name="connsiteY5921" fmla="*/ 356977 h 1738203"/>
              <a:gd name="connsiteX5922" fmla="*/ 1180772 w 6634280"/>
              <a:gd name="connsiteY5922" fmla="*/ 359723 h 1738203"/>
              <a:gd name="connsiteX5923" fmla="*/ 1180772 w 6634280"/>
              <a:gd name="connsiteY5923" fmla="*/ 351485 h 1738203"/>
              <a:gd name="connsiteX5924" fmla="*/ 1178025 w 6634280"/>
              <a:gd name="connsiteY5924" fmla="*/ 351485 h 1738203"/>
              <a:gd name="connsiteX5925" fmla="*/ 1194500 w 6634280"/>
              <a:gd name="connsiteY5925" fmla="*/ 345993 h 1738203"/>
              <a:gd name="connsiteX5926" fmla="*/ 1213722 w 6634280"/>
              <a:gd name="connsiteY5926" fmla="*/ 337755 h 1738203"/>
              <a:gd name="connsiteX5927" fmla="*/ 1249202 w 6634280"/>
              <a:gd name="connsiteY5927" fmla="*/ 318650 h 1738203"/>
              <a:gd name="connsiteX5928" fmla="*/ 1276880 w 6634280"/>
              <a:gd name="connsiteY5928" fmla="*/ 315787 h 1738203"/>
              <a:gd name="connsiteX5929" fmla="*/ 1271389 w 6634280"/>
              <a:gd name="connsiteY5929" fmla="*/ 321279 h 1738203"/>
              <a:gd name="connsiteX5930" fmla="*/ 1271389 w 6634280"/>
              <a:gd name="connsiteY5930" fmla="*/ 332263 h 1738203"/>
              <a:gd name="connsiteX5931" fmla="*/ 1282371 w 6634280"/>
              <a:gd name="connsiteY5931" fmla="*/ 335009 h 1738203"/>
              <a:gd name="connsiteX5932" fmla="*/ 1296101 w 6634280"/>
              <a:gd name="connsiteY5932" fmla="*/ 337755 h 1738203"/>
              <a:gd name="connsiteX5933" fmla="*/ 1323562 w 6634280"/>
              <a:gd name="connsiteY5933" fmla="*/ 337755 h 1738203"/>
              <a:gd name="connsiteX5934" fmla="*/ 1337290 w 6634280"/>
              <a:gd name="connsiteY5934" fmla="*/ 337755 h 1738203"/>
              <a:gd name="connsiteX5935" fmla="*/ 1351020 w 6634280"/>
              <a:gd name="connsiteY5935" fmla="*/ 340501 h 1738203"/>
              <a:gd name="connsiteX5936" fmla="*/ 1362005 w 6634280"/>
              <a:gd name="connsiteY5936" fmla="*/ 345993 h 1738203"/>
              <a:gd name="connsiteX5937" fmla="*/ 1372988 w 6634280"/>
              <a:gd name="connsiteY5937" fmla="*/ 354231 h 1738203"/>
              <a:gd name="connsiteX5938" fmla="*/ 1367496 w 6634280"/>
              <a:gd name="connsiteY5938" fmla="*/ 354231 h 1738203"/>
              <a:gd name="connsiteX5939" fmla="*/ 1370242 w 6634280"/>
              <a:gd name="connsiteY5939" fmla="*/ 362469 h 1738203"/>
              <a:gd name="connsiteX5940" fmla="*/ 1375736 w 6634280"/>
              <a:gd name="connsiteY5940" fmla="*/ 365215 h 1738203"/>
              <a:gd name="connsiteX5941" fmla="*/ 1378481 w 6634280"/>
              <a:gd name="connsiteY5941" fmla="*/ 370707 h 1738203"/>
              <a:gd name="connsiteX5942" fmla="*/ 1372988 w 6634280"/>
              <a:gd name="connsiteY5942" fmla="*/ 367961 h 1738203"/>
              <a:gd name="connsiteX5943" fmla="*/ 1375736 w 6634280"/>
              <a:gd name="connsiteY5943" fmla="*/ 373453 h 1738203"/>
              <a:gd name="connsiteX5944" fmla="*/ 1378481 w 6634280"/>
              <a:gd name="connsiteY5944" fmla="*/ 376199 h 1738203"/>
              <a:gd name="connsiteX5945" fmla="*/ 1389464 w 6634280"/>
              <a:gd name="connsiteY5945" fmla="*/ 370707 h 1738203"/>
              <a:gd name="connsiteX5946" fmla="*/ 1392210 w 6634280"/>
              <a:gd name="connsiteY5946" fmla="*/ 365215 h 1738203"/>
              <a:gd name="connsiteX5947" fmla="*/ 1394958 w 6634280"/>
              <a:gd name="connsiteY5947" fmla="*/ 359723 h 1738203"/>
              <a:gd name="connsiteX5948" fmla="*/ 1400448 w 6634280"/>
              <a:gd name="connsiteY5948" fmla="*/ 354231 h 1738203"/>
              <a:gd name="connsiteX5949" fmla="*/ 1405940 w 6634280"/>
              <a:gd name="connsiteY5949" fmla="*/ 354231 h 1738203"/>
              <a:gd name="connsiteX5950" fmla="*/ 1408686 w 6634280"/>
              <a:gd name="connsiteY5950" fmla="*/ 354231 h 1738203"/>
              <a:gd name="connsiteX5951" fmla="*/ 1416924 w 6634280"/>
              <a:gd name="connsiteY5951" fmla="*/ 345993 h 1738203"/>
              <a:gd name="connsiteX5952" fmla="*/ 1436146 w 6634280"/>
              <a:gd name="connsiteY5952" fmla="*/ 343247 h 1738203"/>
              <a:gd name="connsiteX5953" fmla="*/ 1436146 w 6634280"/>
              <a:gd name="connsiteY5953" fmla="*/ 345993 h 1738203"/>
              <a:gd name="connsiteX5954" fmla="*/ 1433400 w 6634280"/>
              <a:gd name="connsiteY5954" fmla="*/ 345993 h 1738203"/>
              <a:gd name="connsiteX5955" fmla="*/ 1433400 w 6634280"/>
              <a:gd name="connsiteY5955" fmla="*/ 348739 h 1738203"/>
              <a:gd name="connsiteX5956" fmla="*/ 1433400 w 6634280"/>
              <a:gd name="connsiteY5956" fmla="*/ 351485 h 1738203"/>
              <a:gd name="connsiteX5957" fmla="*/ 1436146 w 6634280"/>
              <a:gd name="connsiteY5957" fmla="*/ 351485 h 1738203"/>
              <a:gd name="connsiteX5958" fmla="*/ 1441637 w 6634280"/>
              <a:gd name="connsiteY5958" fmla="*/ 348739 h 1738203"/>
              <a:gd name="connsiteX5959" fmla="*/ 1447130 w 6634280"/>
              <a:gd name="connsiteY5959" fmla="*/ 343247 h 1738203"/>
              <a:gd name="connsiteX5960" fmla="*/ 1449877 w 6634280"/>
              <a:gd name="connsiteY5960" fmla="*/ 343247 h 1738203"/>
              <a:gd name="connsiteX5961" fmla="*/ 1455368 w 6634280"/>
              <a:gd name="connsiteY5961" fmla="*/ 345993 h 1738203"/>
              <a:gd name="connsiteX5962" fmla="*/ 1460859 w 6634280"/>
              <a:gd name="connsiteY5962" fmla="*/ 345993 h 1738203"/>
              <a:gd name="connsiteX5963" fmla="*/ 1460859 w 6634280"/>
              <a:gd name="connsiteY5963" fmla="*/ 351485 h 1738203"/>
              <a:gd name="connsiteX5964" fmla="*/ 1466353 w 6634280"/>
              <a:gd name="connsiteY5964" fmla="*/ 351485 h 1738203"/>
              <a:gd name="connsiteX5965" fmla="*/ 1480081 w 6634280"/>
              <a:gd name="connsiteY5965" fmla="*/ 354231 h 1738203"/>
              <a:gd name="connsiteX5966" fmla="*/ 1480081 w 6634280"/>
              <a:gd name="connsiteY5966" fmla="*/ 348739 h 1738203"/>
              <a:gd name="connsiteX5967" fmla="*/ 1485574 w 6634280"/>
              <a:gd name="connsiteY5967" fmla="*/ 345993 h 1738203"/>
              <a:gd name="connsiteX5968" fmla="*/ 1485574 w 6634280"/>
              <a:gd name="connsiteY5968" fmla="*/ 348739 h 1738203"/>
              <a:gd name="connsiteX5969" fmla="*/ 1482829 w 6634280"/>
              <a:gd name="connsiteY5969" fmla="*/ 348739 h 1738203"/>
              <a:gd name="connsiteX5970" fmla="*/ 1482829 w 6634280"/>
              <a:gd name="connsiteY5970" fmla="*/ 351485 h 1738203"/>
              <a:gd name="connsiteX5971" fmla="*/ 1491065 w 6634280"/>
              <a:gd name="connsiteY5971" fmla="*/ 351485 h 1738203"/>
              <a:gd name="connsiteX5972" fmla="*/ 1485574 w 6634280"/>
              <a:gd name="connsiteY5972" fmla="*/ 337755 h 1738203"/>
              <a:gd name="connsiteX5973" fmla="*/ 1499304 w 6634280"/>
              <a:gd name="connsiteY5973" fmla="*/ 337755 h 1738203"/>
              <a:gd name="connsiteX5974" fmla="*/ 1502050 w 6634280"/>
              <a:gd name="connsiteY5974" fmla="*/ 340501 h 1738203"/>
              <a:gd name="connsiteX5975" fmla="*/ 1504796 w 6634280"/>
              <a:gd name="connsiteY5975" fmla="*/ 340501 h 1738203"/>
              <a:gd name="connsiteX5976" fmla="*/ 1504796 w 6634280"/>
              <a:gd name="connsiteY5976" fmla="*/ 337755 h 1738203"/>
              <a:gd name="connsiteX5977" fmla="*/ 1507541 w 6634280"/>
              <a:gd name="connsiteY5977" fmla="*/ 335009 h 1738203"/>
              <a:gd name="connsiteX5978" fmla="*/ 1502050 w 6634280"/>
              <a:gd name="connsiteY5978" fmla="*/ 335009 h 1738203"/>
              <a:gd name="connsiteX5979" fmla="*/ 1499304 w 6634280"/>
              <a:gd name="connsiteY5979" fmla="*/ 324025 h 1738203"/>
              <a:gd name="connsiteX5980" fmla="*/ 1496557 w 6634280"/>
              <a:gd name="connsiteY5980" fmla="*/ 321279 h 1738203"/>
              <a:gd name="connsiteX5981" fmla="*/ 1493811 w 6634280"/>
              <a:gd name="connsiteY5981" fmla="*/ 321279 h 1738203"/>
              <a:gd name="connsiteX5982" fmla="*/ 1499304 w 6634280"/>
              <a:gd name="connsiteY5982" fmla="*/ 313041 h 1738203"/>
              <a:gd name="connsiteX5983" fmla="*/ 1502050 w 6634280"/>
              <a:gd name="connsiteY5983" fmla="*/ 307549 h 1738203"/>
              <a:gd name="connsiteX5984" fmla="*/ 1499304 w 6634280"/>
              <a:gd name="connsiteY5984" fmla="*/ 307549 h 1738203"/>
              <a:gd name="connsiteX5985" fmla="*/ 1496557 w 6634280"/>
              <a:gd name="connsiteY5985" fmla="*/ 307549 h 1738203"/>
              <a:gd name="connsiteX5986" fmla="*/ 1496557 w 6634280"/>
              <a:gd name="connsiteY5986" fmla="*/ 310295 h 1738203"/>
              <a:gd name="connsiteX5987" fmla="*/ 1491065 w 6634280"/>
              <a:gd name="connsiteY5987" fmla="*/ 310295 h 1738203"/>
              <a:gd name="connsiteX5988" fmla="*/ 1493811 w 6634280"/>
              <a:gd name="connsiteY5988" fmla="*/ 307549 h 1738203"/>
              <a:gd name="connsiteX5989" fmla="*/ 1491065 w 6634280"/>
              <a:gd name="connsiteY5989" fmla="*/ 304803 h 1738203"/>
              <a:gd name="connsiteX5990" fmla="*/ 1491065 w 6634280"/>
              <a:gd name="connsiteY5990" fmla="*/ 302057 h 1738203"/>
              <a:gd name="connsiteX5991" fmla="*/ 1491065 w 6634280"/>
              <a:gd name="connsiteY5991" fmla="*/ 299311 h 1738203"/>
              <a:gd name="connsiteX5992" fmla="*/ 1485574 w 6634280"/>
              <a:gd name="connsiteY5992" fmla="*/ 304803 h 1738203"/>
              <a:gd name="connsiteX5993" fmla="*/ 1482829 w 6634280"/>
              <a:gd name="connsiteY5993" fmla="*/ 313041 h 1738203"/>
              <a:gd name="connsiteX5994" fmla="*/ 1488320 w 6634280"/>
              <a:gd name="connsiteY5994" fmla="*/ 315787 h 1738203"/>
              <a:gd name="connsiteX5995" fmla="*/ 1493811 w 6634280"/>
              <a:gd name="connsiteY5995" fmla="*/ 321279 h 1738203"/>
              <a:gd name="connsiteX5996" fmla="*/ 1491065 w 6634280"/>
              <a:gd name="connsiteY5996" fmla="*/ 321279 h 1738203"/>
              <a:gd name="connsiteX5997" fmla="*/ 1488320 w 6634280"/>
              <a:gd name="connsiteY5997" fmla="*/ 324025 h 1738203"/>
              <a:gd name="connsiteX5998" fmla="*/ 1482829 w 6634280"/>
              <a:gd name="connsiteY5998" fmla="*/ 321279 h 1738203"/>
              <a:gd name="connsiteX5999" fmla="*/ 1477335 w 6634280"/>
              <a:gd name="connsiteY5999" fmla="*/ 321279 h 1738203"/>
              <a:gd name="connsiteX6000" fmla="*/ 1460859 w 6634280"/>
              <a:gd name="connsiteY6000" fmla="*/ 321279 h 1738203"/>
              <a:gd name="connsiteX6001" fmla="*/ 1460859 w 6634280"/>
              <a:gd name="connsiteY6001" fmla="*/ 318533 h 1738203"/>
              <a:gd name="connsiteX6002" fmla="*/ 1463606 w 6634280"/>
              <a:gd name="connsiteY6002" fmla="*/ 313041 h 1738203"/>
              <a:gd name="connsiteX6003" fmla="*/ 1469098 w 6634280"/>
              <a:gd name="connsiteY6003" fmla="*/ 318533 h 1738203"/>
              <a:gd name="connsiteX6004" fmla="*/ 1474589 w 6634280"/>
              <a:gd name="connsiteY6004" fmla="*/ 318533 h 1738203"/>
              <a:gd name="connsiteX6005" fmla="*/ 1477335 w 6634280"/>
              <a:gd name="connsiteY6005" fmla="*/ 315787 h 1738203"/>
              <a:gd name="connsiteX6006" fmla="*/ 1474589 w 6634280"/>
              <a:gd name="connsiteY6006" fmla="*/ 310295 h 1738203"/>
              <a:gd name="connsiteX6007" fmla="*/ 1471844 w 6634280"/>
              <a:gd name="connsiteY6007" fmla="*/ 304803 h 1738203"/>
              <a:gd name="connsiteX6008" fmla="*/ 1469098 w 6634280"/>
              <a:gd name="connsiteY6008" fmla="*/ 304803 h 1738203"/>
              <a:gd name="connsiteX6009" fmla="*/ 1463606 w 6634280"/>
              <a:gd name="connsiteY6009" fmla="*/ 307549 h 1738203"/>
              <a:gd name="connsiteX6010" fmla="*/ 1463606 w 6634280"/>
              <a:gd name="connsiteY6010" fmla="*/ 310295 h 1738203"/>
              <a:gd name="connsiteX6011" fmla="*/ 1460859 w 6634280"/>
              <a:gd name="connsiteY6011" fmla="*/ 313041 h 1738203"/>
              <a:gd name="connsiteX6012" fmla="*/ 1460859 w 6634280"/>
              <a:gd name="connsiteY6012" fmla="*/ 304803 h 1738203"/>
              <a:gd name="connsiteX6013" fmla="*/ 1458113 w 6634280"/>
              <a:gd name="connsiteY6013" fmla="*/ 302057 h 1738203"/>
              <a:gd name="connsiteX6014" fmla="*/ 1452622 w 6634280"/>
              <a:gd name="connsiteY6014" fmla="*/ 299311 h 1738203"/>
              <a:gd name="connsiteX6015" fmla="*/ 1447130 w 6634280"/>
              <a:gd name="connsiteY6015" fmla="*/ 299311 h 1738203"/>
              <a:gd name="connsiteX6016" fmla="*/ 1447130 w 6634280"/>
              <a:gd name="connsiteY6016" fmla="*/ 302057 h 1738203"/>
              <a:gd name="connsiteX6017" fmla="*/ 1447130 w 6634280"/>
              <a:gd name="connsiteY6017" fmla="*/ 304803 h 1738203"/>
              <a:gd name="connsiteX6018" fmla="*/ 1444383 w 6634280"/>
              <a:gd name="connsiteY6018" fmla="*/ 307549 h 1738203"/>
              <a:gd name="connsiteX6019" fmla="*/ 1444383 w 6634280"/>
              <a:gd name="connsiteY6019" fmla="*/ 310295 h 1738203"/>
              <a:gd name="connsiteX6020" fmla="*/ 1449877 w 6634280"/>
              <a:gd name="connsiteY6020" fmla="*/ 310295 h 1738203"/>
              <a:gd name="connsiteX6021" fmla="*/ 1452622 w 6634280"/>
              <a:gd name="connsiteY6021" fmla="*/ 310295 h 1738203"/>
              <a:gd name="connsiteX6022" fmla="*/ 1455368 w 6634280"/>
              <a:gd name="connsiteY6022" fmla="*/ 313041 h 1738203"/>
              <a:gd name="connsiteX6023" fmla="*/ 1452622 w 6634280"/>
              <a:gd name="connsiteY6023" fmla="*/ 313041 h 1738203"/>
              <a:gd name="connsiteX6024" fmla="*/ 1447130 w 6634280"/>
              <a:gd name="connsiteY6024" fmla="*/ 313041 h 1738203"/>
              <a:gd name="connsiteX6025" fmla="*/ 1444383 w 6634280"/>
              <a:gd name="connsiteY6025" fmla="*/ 313041 h 1738203"/>
              <a:gd name="connsiteX6026" fmla="*/ 1441637 w 6634280"/>
              <a:gd name="connsiteY6026" fmla="*/ 315787 h 1738203"/>
              <a:gd name="connsiteX6027" fmla="*/ 1441637 w 6634280"/>
              <a:gd name="connsiteY6027" fmla="*/ 318533 h 1738203"/>
              <a:gd name="connsiteX6028" fmla="*/ 1444383 w 6634280"/>
              <a:gd name="connsiteY6028" fmla="*/ 318533 h 1738203"/>
              <a:gd name="connsiteX6029" fmla="*/ 1444383 w 6634280"/>
              <a:gd name="connsiteY6029" fmla="*/ 321279 h 1738203"/>
              <a:gd name="connsiteX6030" fmla="*/ 1441637 w 6634280"/>
              <a:gd name="connsiteY6030" fmla="*/ 321279 h 1738203"/>
              <a:gd name="connsiteX6031" fmla="*/ 1438891 w 6634280"/>
              <a:gd name="connsiteY6031" fmla="*/ 321279 h 1738203"/>
              <a:gd name="connsiteX6032" fmla="*/ 1438891 w 6634280"/>
              <a:gd name="connsiteY6032" fmla="*/ 324025 h 1738203"/>
              <a:gd name="connsiteX6033" fmla="*/ 1436146 w 6634280"/>
              <a:gd name="connsiteY6033" fmla="*/ 324025 h 1738203"/>
              <a:gd name="connsiteX6034" fmla="*/ 1433400 w 6634280"/>
              <a:gd name="connsiteY6034" fmla="*/ 315787 h 1738203"/>
              <a:gd name="connsiteX6035" fmla="*/ 1433400 w 6634280"/>
              <a:gd name="connsiteY6035" fmla="*/ 313041 h 1738203"/>
              <a:gd name="connsiteX6036" fmla="*/ 1436146 w 6634280"/>
              <a:gd name="connsiteY6036" fmla="*/ 310295 h 1738203"/>
              <a:gd name="connsiteX6037" fmla="*/ 1430655 w 6634280"/>
              <a:gd name="connsiteY6037" fmla="*/ 307549 h 1738203"/>
              <a:gd name="connsiteX6038" fmla="*/ 1427907 w 6634280"/>
              <a:gd name="connsiteY6038" fmla="*/ 304803 h 1738203"/>
              <a:gd name="connsiteX6039" fmla="*/ 1427907 w 6634280"/>
              <a:gd name="connsiteY6039" fmla="*/ 299311 h 1738203"/>
              <a:gd name="connsiteX6040" fmla="*/ 1496557 w 6634280"/>
              <a:gd name="connsiteY6040" fmla="*/ 293819 h 1738203"/>
              <a:gd name="connsiteX6041" fmla="*/ 1496557 w 6634280"/>
              <a:gd name="connsiteY6041" fmla="*/ 299311 h 1738203"/>
              <a:gd name="connsiteX6042" fmla="*/ 1507541 w 6634280"/>
              <a:gd name="connsiteY6042" fmla="*/ 304803 h 1738203"/>
              <a:gd name="connsiteX6043" fmla="*/ 1507541 w 6634280"/>
              <a:gd name="connsiteY6043" fmla="*/ 299311 h 1738203"/>
              <a:gd name="connsiteX6044" fmla="*/ 1510287 w 6634280"/>
              <a:gd name="connsiteY6044" fmla="*/ 299311 h 1738203"/>
              <a:gd name="connsiteX6045" fmla="*/ 1510287 w 6634280"/>
              <a:gd name="connsiteY6045" fmla="*/ 293819 h 1738203"/>
              <a:gd name="connsiteX6046" fmla="*/ 1507541 w 6634280"/>
              <a:gd name="connsiteY6046" fmla="*/ 291073 h 1738203"/>
              <a:gd name="connsiteX6047" fmla="*/ 1515779 w 6634280"/>
              <a:gd name="connsiteY6047" fmla="*/ 291073 h 1738203"/>
              <a:gd name="connsiteX6048" fmla="*/ 1513033 w 6634280"/>
              <a:gd name="connsiteY6048" fmla="*/ 296565 h 1738203"/>
              <a:gd name="connsiteX6049" fmla="*/ 1524017 w 6634280"/>
              <a:gd name="connsiteY6049" fmla="*/ 296565 h 1738203"/>
              <a:gd name="connsiteX6050" fmla="*/ 1521272 w 6634280"/>
              <a:gd name="connsiteY6050" fmla="*/ 291073 h 1738203"/>
              <a:gd name="connsiteX6051" fmla="*/ 1529509 w 6634280"/>
              <a:gd name="connsiteY6051" fmla="*/ 291073 h 1738203"/>
              <a:gd name="connsiteX6052" fmla="*/ 1535002 w 6634280"/>
              <a:gd name="connsiteY6052" fmla="*/ 293819 h 1738203"/>
              <a:gd name="connsiteX6053" fmla="*/ 1532255 w 6634280"/>
              <a:gd name="connsiteY6053" fmla="*/ 288328 h 1738203"/>
              <a:gd name="connsiteX6054" fmla="*/ 1548731 w 6634280"/>
              <a:gd name="connsiteY6054" fmla="*/ 288328 h 1738203"/>
              <a:gd name="connsiteX6055" fmla="*/ 1554223 w 6634280"/>
              <a:gd name="connsiteY6055" fmla="*/ 291073 h 1738203"/>
              <a:gd name="connsiteX6056" fmla="*/ 1556969 w 6634280"/>
              <a:gd name="connsiteY6056" fmla="*/ 291073 h 1738203"/>
              <a:gd name="connsiteX6057" fmla="*/ 1559715 w 6634280"/>
              <a:gd name="connsiteY6057" fmla="*/ 288328 h 1738203"/>
              <a:gd name="connsiteX6058" fmla="*/ 1559715 w 6634280"/>
              <a:gd name="connsiteY6058" fmla="*/ 285582 h 1738203"/>
              <a:gd name="connsiteX6059" fmla="*/ 1790377 w 6634280"/>
              <a:gd name="connsiteY6059" fmla="*/ 263614 h 1738203"/>
              <a:gd name="connsiteX6060" fmla="*/ 1795869 w 6634280"/>
              <a:gd name="connsiteY6060" fmla="*/ 263614 h 1738203"/>
              <a:gd name="connsiteX6061" fmla="*/ 1798615 w 6634280"/>
              <a:gd name="connsiteY6061" fmla="*/ 260868 h 1738203"/>
              <a:gd name="connsiteX6062" fmla="*/ 1867265 w 6634280"/>
              <a:gd name="connsiteY6062" fmla="*/ 255376 h 1738203"/>
              <a:gd name="connsiteX6063" fmla="*/ 1872756 w 6634280"/>
              <a:gd name="connsiteY6063" fmla="*/ 260868 h 1738203"/>
              <a:gd name="connsiteX6064" fmla="*/ 1880995 w 6634280"/>
              <a:gd name="connsiteY6064" fmla="*/ 266360 h 1738203"/>
              <a:gd name="connsiteX6065" fmla="*/ 1889232 w 6634280"/>
              <a:gd name="connsiteY6065" fmla="*/ 269106 h 1738203"/>
              <a:gd name="connsiteX6066" fmla="*/ 1900217 w 6634280"/>
              <a:gd name="connsiteY6066" fmla="*/ 271852 h 1738203"/>
              <a:gd name="connsiteX6067" fmla="*/ 1905708 w 6634280"/>
              <a:gd name="connsiteY6067" fmla="*/ 269106 h 1738203"/>
              <a:gd name="connsiteX6068" fmla="*/ 1913947 w 6634280"/>
              <a:gd name="connsiteY6068" fmla="*/ 266360 h 1738203"/>
              <a:gd name="connsiteX6069" fmla="*/ 1922184 w 6634280"/>
              <a:gd name="connsiteY6069" fmla="*/ 263614 h 1738203"/>
              <a:gd name="connsiteX6070" fmla="*/ 1930422 w 6634280"/>
              <a:gd name="connsiteY6070" fmla="*/ 258122 h 1738203"/>
              <a:gd name="connsiteX6071" fmla="*/ 1930422 w 6634280"/>
              <a:gd name="connsiteY6071" fmla="*/ 252630 h 1738203"/>
              <a:gd name="connsiteX6072" fmla="*/ 1930422 w 6634280"/>
              <a:gd name="connsiteY6072" fmla="*/ 247138 h 1738203"/>
              <a:gd name="connsiteX6073" fmla="*/ 2073213 w 6634280"/>
              <a:gd name="connsiteY6073" fmla="*/ 233408 h 1738203"/>
              <a:gd name="connsiteX6074" fmla="*/ 2075959 w 6634280"/>
              <a:gd name="connsiteY6074" fmla="*/ 233408 h 1738203"/>
              <a:gd name="connsiteX6075" fmla="*/ 2378014 w 6634280"/>
              <a:gd name="connsiteY6075" fmla="*/ 203202 h 1738203"/>
              <a:gd name="connsiteX6076" fmla="*/ 2378015 w 6634280"/>
              <a:gd name="connsiteY6076" fmla="*/ 203202 h 1738203"/>
              <a:gd name="connsiteX6077" fmla="*/ 2378019 w 6634280"/>
              <a:gd name="connsiteY6077" fmla="*/ 203202 h 1738203"/>
              <a:gd name="connsiteX6078" fmla="*/ 3352837 w 6634280"/>
              <a:gd name="connsiteY6078" fmla="*/ 98855 h 1738203"/>
              <a:gd name="connsiteX6079" fmla="*/ 3358329 w 6634280"/>
              <a:gd name="connsiteY6079" fmla="*/ 101601 h 1738203"/>
              <a:gd name="connsiteX6080" fmla="*/ 3358329 w 6634280"/>
              <a:gd name="connsiteY6080" fmla="*/ 98855 h 1738203"/>
              <a:gd name="connsiteX6081" fmla="*/ 3361075 w 6634280"/>
              <a:gd name="connsiteY6081" fmla="*/ 101601 h 1738203"/>
              <a:gd name="connsiteX6082" fmla="*/ 3350091 w 6634280"/>
              <a:gd name="connsiteY6082" fmla="*/ 107093 h 1738203"/>
              <a:gd name="connsiteX6083" fmla="*/ 3355583 w 6634280"/>
              <a:gd name="connsiteY6083" fmla="*/ 112585 h 1738203"/>
              <a:gd name="connsiteX6084" fmla="*/ 3358329 w 6634280"/>
              <a:gd name="connsiteY6084" fmla="*/ 118077 h 1738203"/>
              <a:gd name="connsiteX6085" fmla="*/ 3355583 w 6634280"/>
              <a:gd name="connsiteY6085" fmla="*/ 118077 h 1738203"/>
              <a:gd name="connsiteX6086" fmla="*/ 3355583 w 6634280"/>
              <a:gd name="connsiteY6086" fmla="*/ 120823 h 1738203"/>
              <a:gd name="connsiteX6087" fmla="*/ 3352837 w 6634280"/>
              <a:gd name="connsiteY6087" fmla="*/ 123569 h 1738203"/>
              <a:gd name="connsiteX6088" fmla="*/ 3350091 w 6634280"/>
              <a:gd name="connsiteY6088" fmla="*/ 115331 h 1738203"/>
              <a:gd name="connsiteX6089" fmla="*/ 3347345 w 6634280"/>
              <a:gd name="connsiteY6089" fmla="*/ 115331 h 1738203"/>
              <a:gd name="connsiteX6090" fmla="*/ 3347345 w 6634280"/>
              <a:gd name="connsiteY6090" fmla="*/ 118077 h 1738203"/>
              <a:gd name="connsiteX6091" fmla="*/ 3347345 w 6634280"/>
              <a:gd name="connsiteY6091" fmla="*/ 120823 h 1738203"/>
              <a:gd name="connsiteX6092" fmla="*/ 3344599 w 6634280"/>
              <a:gd name="connsiteY6092" fmla="*/ 120823 h 1738203"/>
              <a:gd name="connsiteX6093" fmla="*/ 3339107 w 6634280"/>
              <a:gd name="connsiteY6093" fmla="*/ 115331 h 1738203"/>
              <a:gd name="connsiteX6094" fmla="*/ 3339107 w 6634280"/>
              <a:gd name="connsiteY6094" fmla="*/ 109839 h 1738203"/>
              <a:gd name="connsiteX6095" fmla="*/ 3341853 w 6634280"/>
              <a:gd name="connsiteY6095" fmla="*/ 107093 h 1738203"/>
              <a:gd name="connsiteX6096" fmla="*/ 3344599 w 6634280"/>
              <a:gd name="connsiteY6096" fmla="*/ 112585 h 1738203"/>
              <a:gd name="connsiteX6097" fmla="*/ 3347345 w 6634280"/>
              <a:gd name="connsiteY6097" fmla="*/ 112585 h 1738203"/>
              <a:gd name="connsiteX6098" fmla="*/ 3347345 w 6634280"/>
              <a:gd name="connsiteY6098" fmla="*/ 107093 h 1738203"/>
              <a:gd name="connsiteX6099" fmla="*/ 3350091 w 6634280"/>
              <a:gd name="connsiteY6099" fmla="*/ 104347 h 1738203"/>
              <a:gd name="connsiteX6100" fmla="*/ 3352837 w 6634280"/>
              <a:gd name="connsiteY6100" fmla="*/ 104347 h 1738203"/>
              <a:gd name="connsiteX6101" fmla="*/ 3374805 w 6634280"/>
              <a:gd name="connsiteY6101" fmla="*/ 93363 h 1738203"/>
              <a:gd name="connsiteX6102" fmla="*/ 3377551 w 6634280"/>
              <a:gd name="connsiteY6102" fmla="*/ 98855 h 1738203"/>
              <a:gd name="connsiteX6103" fmla="*/ 3372059 w 6634280"/>
              <a:gd name="connsiteY6103" fmla="*/ 101601 h 1738203"/>
              <a:gd name="connsiteX6104" fmla="*/ 3372059 w 6634280"/>
              <a:gd name="connsiteY6104" fmla="*/ 96109 h 1738203"/>
              <a:gd name="connsiteX6105" fmla="*/ 3372059 w 6634280"/>
              <a:gd name="connsiteY6105" fmla="*/ 79633 h 1738203"/>
              <a:gd name="connsiteX6106" fmla="*/ 3374805 w 6634280"/>
              <a:gd name="connsiteY6106" fmla="*/ 87871 h 1738203"/>
              <a:gd name="connsiteX6107" fmla="*/ 3369313 w 6634280"/>
              <a:gd name="connsiteY6107" fmla="*/ 90617 h 1738203"/>
              <a:gd name="connsiteX6108" fmla="*/ 3366567 w 6634280"/>
              <a:gd name="connsiteY6108" fmla="*/ 82379 h 1738203"/>
              <a:gd name="connsiteX6109" fmla="*/ 3377551 w 6634280"/>
              <a:gd name="connsiteY6109" fmla="*/ 76887 h 1738203"/>
              <a:gd name="connsiteX6110" fmla="*/ 3380297 w 6634280"/>
              <a:gd name="connsiteY6110" fmla="*/ 76887 h 1738203"/>
              <a:gd name="connsiteX6111" fmla="*/ 3383043 w 6634280"/>
              <a:gd name="connsiteY6111" fmla="*/ 76887 h 1738203"/>
              <a:gd name="connsiteX6112" fmla="*/ 3388535 w 6634280"/>
              <a:gd name="connsiteY6112" fmla="*/ 76887 h 1738203"/>
              <a:gd name="connsiteX6113" fmla="*/ 3388535 w 6634280"/>
              <a:gd name="connsiteY6113" fmla="*/ 79633 h 1738203"/>
              <a:gd name="connsiteX6114" fmla="*/ 3391281 w 6634280"/>
              <a:gd name="connsiteY6114" fmla="*/ 82379 h 1738203"/>
              <a:gd name="connsiteX6115" fmla="*/ 3399519 w 6634280"/>
              <a:gd name="connsiteY6115" fmla="*/ 79633 h 1738203"/>
              <a:gd name="connsiteX6116" fmla="*/ 3402265 w 6634280"/>
              <a:gd name="connsiteY6116" fmla="*/ 79633 h 1738203"/>
              <a:gd name="connsiteX6117" fmla="*/ 3405011 w 6634280"/>
              <a:gd name="connsiteY6117" fmla="*/ 85125 h 1738203"/>
              <a:gd name="connsiteX6118" fmla="*/ 3396773 w 6634280"/>
              <a:gd name="connsiteY6118" fmla="*/ 87871 h 1738203"/>
              <a:gd name="connsiteX6119" fmla="*/ 3394027 w 6634280"/>
              <a:gd name="connsiteY6119" fmla="*/ 90617 h 1738203"/>
              <a:gd name="connsiteX6120" fmla="*/ 3391281 w 6634280"/>
              <a:gd name="connsiteY6120" fmla="*/ 85125 h 1738203"/>
              <a:gd name="connsiteX6121" fmla="*/ 3385789 w 6634280"/>
              <a:gd name="connsiteY6121" fmla="*/ 82379 h 1738203"/>
              <a:gd name="connsiteX6122" fmla="*/ 3888303 w 6634280"/>
              <a:gd name="connsiteY6122" fmla="*/ 54919 h 1738203"/>
              <a:gd name="connsiteX6123" fmla="*/ 3888303 w 6634280"/>
              <a:gd name="connsiteY6123" fmla="*/ 57665 h 1738203"/>
              <a:gd name="connsiteX6124" fmla="*/ 3882811 w 6634280"/>
              <a:gd name="connsiteY6124" fmla="*/ 57665 h 1738203"/>
              <a:gd name="connsiteX6125" fmla="*/ 3915763 w 6634280"/>
              <a:gd name="connsiteY6125" fmla="*/ 52173 h 1738203"/>
              <a:gd name="connsiteX6126" fmla="*/ 3918509 w 6634280"/>
              <a:gd name="connsiteY6126" fmla="*/ 52173 h 1738203"/>
              <a:gd name="connsiteX6127" fmla="*/ 3913017 w 6634280"/>
              <a:gd name="connsiteY6127" fmla="*/ 54919 h 1738203"/>
              <a:gd name="connsiteX6128" fmla="*/ 3929492 w 6634280"/>
              <a:gd name="connsiteY6128" fmla="*/ 43936 h 1738203"/>
              <a:gd name="connsiteX6129" fmla="*/ 3934984 w 6634280"/>
              <a:gd name="connsiteY6129" fmla="*/ 49427 h 1738203"/>
              <a:gd name="connsiteX6130" fmla="*/ 3940476 w 6634280"/>
              <a:gd name="connsiteY6130" fmla="*/ 49427 h 1738203"/>
              <a:gd name="connsiteX6131" fmla="*/ 3934984 w 6634280"/>
              <a:gd name="connsiteY6131" fmla="*/ 43936 h 1738203"/>
              <a:gd name="connsiteX6132" fmla="*/ 3805923 w 6634280"/>
              <a:gd name="connsiteY6132" fmla="*/ 43936 h 1738203"/>
              <a:gd name="connsiteX6133" fmla="*/ 3811415 w 6634280"/>
              <a:gd name="connsiteY6133" fmla="*/ 49427 h 1738203"/>
              <a:gd name="connsiteX6134" fmla="*/ 3805923 w 6634280"/>
              <a:gd name="connsiteY6134" fmla="*/ 54919 h 1738203"/>
              <a:gd name="connsiteX6135" fmla="*/ 3805923 w 6634280"/>
              <a:gd name="connsiteY6135" fmla="*/ 63157 h 1738203"/>
              <a:gd name="connsiteX6136" fmla="*/ 3811415 w 6634280"/>
              <a:gd name="connsiteY6136" fmla="*/ 63157 h 1738203"/>
              <a:gd name="connsiteX6137" fmla="*/ 3808669 w 6634280"/>
              <a:gd name="connsiteY6137" fmla="*/ 65903 h 1738203"/>
              <a:gd name="connsiteX6138" fmla="*/ 3808669 w 6634280"/>
              <a:gd name="connsiteY6138" fmla="*/ 68649 h 1738203"/>
              <a:gd name="connsiteX6139" fmla="*/ 3794940 w 6634280"/>
              <a:gd name="connsiteY6139" fmla="*/ 68649 h 1738203"/>
              <a:gd name="connsiteX6140" fmla="*/ 3792194 w 6634280"/>
              <a:gd name="connsiteY6140" fmla="*/ 68649 h 1738203"/>
              <a:gd name="connsiteX6141" fmla="*/ 3789448 w 6634280"/>
              <a:gd name="connsiteY6141" fmla="*/ 71395 h 1738203"/>
              <a:gd name="connsiteX6142" fmla="*/ 3767480 w 6634280"/>
              <a:gd name="connsiteY6142" fmla="*/ 74141 h 1738203"/>
              <a:gd name="connsiteX6143" fmla="*/ 3764734 w 6634280"/>
              <a:gd name="connsiteY6143" fmla="*/ 65903 h 1738203"/>
              <a:gd name="connsiteX6144" fmla="*/ 3753750 w 6634280"/>
              <a:gd name="connsiteY6144" fmla="*/ 68649 h 1738203"/>
              <a:gd name="connsiteX6145" fmla="*/ 3756496 w 6634280"/>
              <a:gd name="connsiteY6145" fmla="*/ 74141 h 1738203"/>
              <a:gd name="connsiteX6146" fmla="*/ 3753750 w 6634280"/>
              <a:gd name="connsiteY6146" fmla="*/ 74141 h 1738203"/>
              <a:gd name="connsiteX6147" fmla="*/ 3712560 w 6634280"/>
              <a:gd name="connsiteY6147" fmla="*/ 79633 h 1738203"/>
              <a:gd name="connsiteX6148" fmla="*/ 3734528 w 6634280"/>
              <a:gd name="connsiteY6148" fmla="*/ 49427 h 1738203"/>
              <a:gd name="connsiteX6149" fmla="*/ 3907525 w 6634280"/>
              <a:gd name="connsiteY6149" fmla="*/ 32952 h 1738203"/>
              <a:gd name="connsiteX6150" fmla="*/ 3915763 w 6634280"/>
              <a:gd name="connsiteY6150" fmla="*/ 32952 h 1738203"/>
              <a:gd name="connsiteX6151" fmla="*/ 3907525 w 6634280"/>
              <a:gd name="connsiteY6151" fmla="*/ 43936 h 1738203"/>
              <a:gd name="connsiteX6152" fmla="*/ 3907525 w 6634280"/>
              <a:gd name="connsiteY6152" fmla="*/ 49427 h 1738203"/>
              <a:gd name="connsiteX6153" fmla="*/ 3910271 w 6634280"/>
              <a:gd name="connsiteY6153" fmla="*/ 54919 h 1738203"/>
              <a:gd name="connsiteX6154" fmla="*/ 3904779 w 6634280"/>
              <a:gd name="connsiteY6154" fmla="*/ 54919 h 1738203"/>
              <a:gd name="connsiteX6155" fmla="*/ 3899287 w 6634280"/>
              <a:gd name="connsiteY6155" fmla="*/ 43936 h 1738203"/>
              <a:gd name="connsiteX6156" fmla="*/ 3899287 w 6634280"/>
              <a:gd name="connsiteY6156" fmla="*/ 38444 h 1738203"/>
              <a:gd name="connsiteX6157" fmla="*/ 3888303 w 6634280"/>
              <a:gd name="connsiteY6157" fmla="*/ 35698 h 1738203"/>
              <a:gd name="connsiteX6158" fmla="*/ 3899287 w 6634280"/>
              <a:gd name="connsiteY6158" fmla="*/ 35698 h 1738203"/>
              <a:gd name="connsiteX6159" fmla="*/ 4076085 w 6634280"/>
              <a:gd name="connsiteY6159" fmla="*/ 31896 h 1738203"/>
              <a:gd name="connsiteX6160" fmla="*/ 4075029 w 6634280"/>
              <a:gd name="connsiteY6160" fmla="*/ 32952 h 1738203"/>
              <a:gd name="connsiteX6161" fmla="*/ 4074222 w 6634280"/>
              <a:gd name="connsiteY6161" fmla="*/ 32144 h 1738203"/>
              <a:gd name="connsiteX6162" fmla="*/ 3945968 w 6634280"/>
              <a:gd name="connsiteY6162" fmla="*/ 30206 h 1738203"/>
              <a:gd name="connsiteX6163" fmla="*/ 3948714 w 6634280"/>
              <a:gd name="connsiteY6163" fmla="*/ 32952 h 1738203"/>
              <a:gd name="connsiteX6164" fmla="*/ 3954206 w 6634280"/>
              <a:gd name="connsiteY6164" fmla="*/ 32952 h 1738203"/>
              <a:gd name="connsiteX6165" fmla="*/ 3956952 w 6634280"/>
              <a:gd name="connsiteY6165" fmla="*/ 30206 h 1738203"/>
              <a:gd name="connsiteX6166" fmla="*/ 3967936 w 6634280"/>
              <a:gd name="connsiteY6166" fmla="*/ 30206 h 1738203"/>
              <a:gd name="connsiteX6167" fmla="*/ 3962444 w 6634280"/>
              <a:gd name="connsiteY6167" fmla="*/ 38444 h 1738203"/>
              <a:gd name="connsiteX6168" fmla="*/ 3956952 w 6634280"/>
              <a:gd name="connsiteY6168" fmla="*/ 46681 h 1738203"/>
              <a:gd name="connsiteX6169" fmla="*/ 3954206 w 6634280"/>
              <a:gd name="connsiteY6169" fmla="*/ 46681 h 1738203"/>
              <a:gd name="connsiteX6170" fmla="*/ 3951460 w 6634280"/>
              <a:gd name="connsiteY6170" fmla="*/ 46681 h 1738203"/>
              <a:gd name="connsiteX6171" fmla="*/ 3948714 w 6634280"/>
              <a:gd name="connsiteY6171" fmla="*/ 49427 h 1738203"/>
              <a:gd name="connsiteX6172" fmla="*/ 3924000 w 6634280"/>
              <a:gd name="connsiteY6172" fmla="*/ 52173 h 1738203"/>
              <a:gd name="connsiteX6173" fmla="*/ 3924000 w 6634280"/>
              <a:gd name="connsiteY6173" fmla="*/ 41190 h 1738203"/>
              <a:gd name="connsiteX6174" fmla="*/ 3924000 w 6634280"/>
              <a:gd name="connsiteY6174" fmla="*/ 38444 h 1738203"/>
              <a:gd name="connsiteX6175" fmla="*/ 3918509 w 6634280"/>
              <a:gd name="connsiteY6175" fmla="*/ 32952 h 1738203"/>
              <a:gd name="connsiteX6176" fmla="*/ 4146425 w 6634280"/>
              <a:gd name="connsiteY6176" fmla="*/ 13730 h 1738203"/>
              <a:gd name="connsiteX6177" fmla="*/ 4149171 w 6634280"/>
              <a:gd name="connsiteY6177" fmla="*/ 21968 h 1738203"/>
              <a:gd name="connsiteX6178" fmla="*/ 4094251 w 6634280"/>
              <a:gd name="connsiteY6178" fmla="*/ 30206 h 1738203"/>
              <a:gd name="connsiteX6179" fmla="*/ 4094251 w 6634280"/>
              <a:gd name="connsiteY6179" fmla="*/ 27460 h 1738203"/>
              <a:gd name="connsiteX6180" fmla="*/ 4088759 w 6634280"/>
              <a:gd name="connsiteY6180" fmla="*/ 27460 h 1738203"/>
              <a:gd name="connsiteX6181" fmla="*/ 4088759 w 6634280"/>
              <a:gd name="connsiteY6181" fmla="*/ 30206 h 1738203"/>
              <a:gd name="connsiteX6182" fmla="*/ 4076085 w 6634280"/>
              <a:gd name="connsiteY6182" fmla="*/ 31896 h 1738203"/>
              <a:gd name="connsiteX6183" fmla="*/ 4077775 w 6634280"/>
              <a:gd name="connsiteY6183" fmla="*/ 30206 h 1738203"/>
              <a:gd name="connsiteX6184" fmla="*/ 4075029 w 6634280"/>
              <a:gd name="connsiteY6184" fmla="*/ 30206 h 1738203"/>
              <a:gd name="connsiteX6185" fmla="*/ 4077775 w 6634280"/>
              <a:gd name="connsiteY6185" fmla="*/ 27460 h 1738203"/>
              <a:gd name="connsiteX6186" fmla="*/ 4075029 w 6634280"/>
              <a:gd name="connsiteY6186" fmla="*/ 27460 h 1738203"/>
              <a:gd name="connsiteX6187" fmla="*/ 4075029 w 6634280"/>
              <a:gd name="connsiteY6187" fmla="*/ 24714 h 1738203"/>
              <a:gd name="connsiteX6188" fmla="*/ 4072283 w 6634280"/>
              <a:gd name="connsiteY6188" fmla="*/ 24714 h 1738203"/>
              <a:gd name="connsiteX6189" fmla="*/ 4072283 w 6634280"/>
              <a:gd name="connsiteY6189" fmla="*/ 27460 h 1738203"/>
              <a:gd name="connsiteX6190" fmla="*/ 4069537 w 6634280"/>
              <a:gd name="connsiteY6190" fmla="*/ 27460 h 1738203"/>
              <a:gd name="connsiteX6191" fmla="*/ 4072283 w 6634280"/>
              <a:gd name="connsiteY6191" fmla="*/ 30206 h 1738203"/>
              <a:gd name="connsiteX6192" fmla="*/ 4074222 w 6634280"/>
              <a:gd name="connsiteY6192" fmla="*/ 32144 h 1738203"/>
              <a:gd name="connsiteX6193" fmla="*/ 4006380 w 6634280"/>
              <a:gd name="connsiteY6193" fmla="*/ 41190 h 1738203"/>
              <a:gd name="connsiteX6194" fmla="*/ 4003634 w 6634280"/>
              <a:gd name="connsiteY6194" fmla="*/ 38444 h 1738203"/>
              <a:gd name="connsiteX6195" fmla="*/ 4003634 w 6634280"/>
              <a:gd name="connsiteY6195" fmla="*/ 41190 h 1738203"/>
              <a:gd name="connsiteX6196" fmla="*/ 3989904 w 6634280"/>
              <a:gd name="connsiteY6196" fmla="*/ 43936 h 1738203"/>
              <a:gd name="connsiteX6197" fmla="*/ 3981666 w 6634280"/>
              <a:gd name="connsiteY6197" fmla="*/ 38444 h 1738203"/>
              <a:gd name="connsiteX6198" fmla="*/ 3976174 w 6634280"/>
              <a:gd name="connsiteY6198" fmla="*/ 35698 h 1738203"/>
              <a:gd name="connsiteX6199" fmla="*/ 3970682 w 6634280"/>
              <a:gd name="connsiteY6199" fmla="*/ 35698 h 1738203"/>
              <a:gd name="connsiteX6200" fmla="*/ 3970682 w 6634280"/>
              <a:gd name="connsiteY6200" fmla="*/ 30206 h 1738203"/>
              <a:gd name="connsiteX6201" fmla="*/ 4228804 w 6634280"/>
              <a:gd name="connsiteY6201" fmla="*/ 8369 h 1738203"/>
              <a:gd name="connsiteX6202" fmla="*/ 4228804 w 6634280"/>
              <a:gd name="connsiteY6202" fmla="*/ 10984 h 1738203"/>
              <a:gd name="connsiteX6203" fmla="*/ 4231550 w 6634280"/>
              <a:gd name="connsiteY6203" fmla="*/ 13730 h 1738203"/>
              <a:gd name="connsiteX6204" fmla="*/ 4223312 w 6634280"/>
              <a:gd name="connsiteY6204" fmla="*/ 13730 h 1738203"/>
              <a:gd name="connsiteX6205" fmla="*/ 4217820 w 6634280"/>
              <a:gd name="connsiteY6205" fmla="*/ 13730 h 1738203"/>
              <a:gd name="connsiteX6206" fmla="*/ 4176630 w 6634280"/>
              <a:gd name="connsiteY6206" fmla="*/ 19222 h 1738203"/>
              <a:gd name="connsiteX6207" fmla="*/ 4173884 w 6634280"/>
              <a:gd name="connsiteY6207" fmla="*/ 10984 h 1738203"/>
              <a:gd name="connsiteX6208" fmla="*/ 4228804 w 6634280"/>
              <a:gd name="connsiteY6208" fmla="*/ 8238 h 1738203"/>
              <a:gd name="connsiteX6209" fmla="*/ 4231550 w 6634280"/>
              <a:gd name="connsiteY6209" fmla="*/ 8238 h 1738203"/>
              <a:gd name="connsiteX6210" fmla="*/ 4228804 w 6634280"/>
              <a:gd name="connsiteY6210" fmla="*/ 8369 h 1738203"/>
              <a:gd name="connsiteX6211" fmla="*/ 4278232 w 6634280"/>
              <a:gd name="connsiteY6211" fmla="*/ 2746 h 1738203"/>
              <a:gd name="connsiteX6212" fmla="*/ 4280978 w 6634280"/>
              <a:gd name="connsiteY6212" fmla="*/ 2746 h 1738203"/>
              <a:gd name="connsiteX6213" fmla="*/ 4280978 w 6634280"/>
              <a:gd name="connsiteY6213" fmla="*/ 5492 h 1738203"/>
              <a:gd name="connsiteX6214" fmla="*/ 4278232 w 6634280"/>
              <a:gd name="connsiteY6214" fmla="*/ 5492 h 1738203"/>
              <a:gd name="connsiteX6215" fmla="*/ 4272740 w 6634280"/>
              <a:gd name="connsiteY6215" fmla="*/ 2746 h 1738203"/>
              <a:gd name="connsiteX6216" fmla="*/ 4267248 w 6634280"/>
              <a:gd name="connsiteY6216" fmla="*/ 5492 h 1738203"/>
              <a:gd name="connsiteX6217" fmla="*/ 4261756 w 6634280"/>
              <a:gd name="connsiteY6217" fmla="*/ 8238 h 1738203"/>
              <a:gd name="connsiteX6218" fmla="*/ 4264502 w 6634280"/>
              <a:gd name="connsiteY6218" fmla="*/ 8238 h 1738203"/>
              <a:gd name="connsiteX6219" fmla="*/ 4237042 w 6634280"/>
              <a:gd name="connsiteY6219" fmla="*/ 10984 h 1738203"/>
              <a:gd name="connsiteX6220" fmla="*/ 4237042 w 6634280"/>
              <a:gd name="connsiteY6220" fmla="*/ 8238 h 1738203"/>
              <a:gd name="connsiteX6221" fmla="*/ 4234296 w 6634280"/>
              <a:gd name="connsiteY6221" fmla="*/ 8238 h 1738203"/>
              <a:gd name="connsiteX6222" fmla="*/ 4253518 w 6634280"/>
              <a:gd name="connsiteY6222" fmla="*/ 5492 h 1738203"/>
              <a:gd name="connsiteX6223" fmla="*/ 4256264 w 6634280"/>
              <a:gd name="connsiteY6223" fmla="*/ 8238 h 1738203"/>
              <a:gd name="connsiteX6224" fmla="*/ 4256264 w 6634280"/>
              <a:gd name="connsiteY6224" fmla="*/ 5492 h 1738203"/>
              <a:gd name="connsiteX6225" fmla="*/ 4330405 w 6634280"/>
              <a:gd name="connsiteY6225" fmla="*/ 0 h 1738203"/>
              <a:gd name="connsiteX6226" fmla="*/ 4286470 w 6634280"/>
              <a:gd name="connsiteY6226" fmla="*/ 5492 h 1738203"/>
              <a:gd name="connsiteX6227" fmla="*/ 4286470 w 6634280"/>
              <a:gd name="connsiteY6227" fmla="*/ 2746 h 1738203"/>
              <a:gd name="connsiteX6228" fmla="*/ 4291962 w 6634280"/>
              <a:gd name="connsiteY6228" fmla="*/ 2746 h 1738203"/>
              <a:gd name="connsiteX6229" fmla="*/ 4300199 w 6634280"/>
              <a:gd name="connsiteY6229" fmla="*/ 2746 h 173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</a:cxnLst>
            <a:rect l="l" t="t" r="r" b="b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close/>
              </a:path>
            </a:pathLst>
          </a:custGeom>
          <a:solidFill>
            <a:srgbClr val="5292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 rot="21263607">
            <a:off x="4555963" y="1962051"/>
            <a:ext cx="3207929" cy="156966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en-US" altLang="zh-CN" sz="48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Chapter</a:t>
            </a:r>
            <a:r>
              <a:rPr lang="zh-CN" altLang="en-US" sz="48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 </a:t>
            </a:r>
            <a:r>
              <a:rPr lang="en-US" altLang="zh-CN" sz="9600" spc="400" dirty="0">
                <a:solidFill>
                  <a:srgbClr val="ED6D00"/>
                </a:solidFill>
                <a:latin typeface="Bernard MT Condensed" panose="02050806060905020404" pitchFamily="18" charset="0"/>
                <a:ea typeface="华文隶书" panose="02010800040101010101" pitchFamily="2" charset="-122"/>
              </a:rPr>
              <a:t>2</a:t>
            </a:r>
            <a:endParaRPr lang="zh-CN" altLang="en-US" sz="4800" spc="400" dirty="0">
              <a:solidFill>
                <a:srgbClr val="ED6D00"/>
              </a:solidFill>
              <a:latin typeface="Bernard MT Condensed" panose="02050806060905020404" pitchFamily="18" charset="0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92716"/>
            <a:ext cx="4304149" cy="336528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" grpId="0" bldLvl="0" animBg="1"/>
      <p:bldP spid="7" grpId="0"/>
    </p:bldLst>
  </p:timing>
</p:sld>
</file>

<file path=ppt/tags/tag1.xml><?xml version="1.0" encoding="utf-8"?>
<p:tagLst xmlns:p="http://schemas.openxmlformats.org/presentationml/2006/main">
  <p:tag name="MH" val="20170901182311"/>
  <p:tag name="MH_LIBRARY" val="GRAPHIC"/>
  <p:tag name="MH_ORDER" val="TextBox 12"/>
</p:tagLst>
</file>

<file path=ppt/tags/tag10.xml><?xml version="1.0" encoding="utf-8"?>
<p:tagLst xmlns:p="http://schemas.openxmlformats.org/presentationml/2006/main">
  <p:tag name="MH" val="20170901182434"/>
  <p:tag name="MH_LIBRARY" val="GRAPHIC"/>
</p:tagLst>
</file>

<file path=ppt/tags/tag11.xml><?xml version="1.0" encoding="utf-8"?>
<p:tagLst xmlns:p="http://schemas.openxmlformats.org/presentationml/2006/main">
  <p:tag name="MH" val="20170901182434"/>
  <p:tag name="MH_LIBRARY" val="GRAPHIC"/>
</p:tagLst>
</file>

<file path=ppt/tags/tag12.xml><?xml version="1.0" encoding="utf-8"?>
<p:tagLst xmlns:p="http://schemas.openxmlformats.org/presentationml/2006/main">
  <p:tag name="MH" val="20170901182434"/>
  <p:tag name="MH_LIBRARY" val="GRAPHIC"/>
</p:tagLst>
</file>

<file path=ppt/tags/tag13.xml><?xml version="1.0" encoding="utf-8"?>
<p:tagLst xmlns:p="http://schemas.openxmlformats.org/presentationml/2006/main">
  <p:tag name="MH" val="20170901182434"/>
  <p:tag name="MH_LIBRARY" val="GRAPHIC"/>
  <p:tag name="MH_ORDER" val="TextBox 101"/>
</p:tagLst>
</file>

<file path=ppt/tags/tag14.xml><?xml version="1.0" encoding="utf-8"?>
<p:tagLst xmlns:p="http://schemas.openxmlformats.org/presentationml/2006/main">
  <p:tag name="MH" val="20170901182434"/>
  <p:tag name="MH_LIBRARY" val="GRAPHIC"/>
  <p:tag name="MH_ORDER" val="任意多边形 27"/>
</p:tagLst>
</file>

<file path=ppt/tags/tag15.xml><?xml version="1.0" encoding="utf-8"?>
<p:tagLst xmlns:p="http://schemas.openxmlformats.org/presentationml/2006/main">
  <p:tag name="MH" val="20170901182434"/>
  <p:tag name="MH_LIBRARY" val="GRAPHIC"/>
  <p:tag name="MH_ORDER" val="TextBox 100"/>
</p:tagLst>
</file>

<file path=ppt/tags/tag16.xml><?xml version="1.0" encoding="utf-8"?>
<p:tagLst xmlns:p="http://schemas.openxmlformats.org/presentationml/2006/main">
  <p:tag name="MH" val="20170901182434"/>
  <p:tag name="MH_LIBRARY" val="GRAPHIC"/>
</p:tagLst>
</file>

<file path=ppt/tags/tag17.xml><?xml version="1.0" encoding="utf-8"?>
<p:tagLst xmlns:p="http://schemas.openxmlformats.org/presentationml/2006/main">
  <p:tag name="MH" val="20170901182434"/>
  <p:tag name="MH_LIBRARY" val="GRAPHIC"/>
</p:tagLst>
</file>

<file path=ppt/tags/tag18.xml><?xml version="1.0" encoding="utf-8"?>
<p:tagLst xmlns:p="http://schemas.openxmlformats.org/presentationml/2006/main">
  <p:tag name="MH" val="20170901182434"/>
  <p:tag name="MH_LIBRARY" val="GRAPHIC"/>
</p:tagLst>
</file>

<file path=ppt/tags/tag19.xml><?xml version="1.0" encoding="utf-8"?>
<p:tagLst xmlns:p="http://schemas.openxmlformats.org/presentationml/2006/main">
  <p:tag name="MH" val="20170901182434"/>
  <p:tag name="MH_LIBRARY" val="GRAPHIC"/>
</p:tagLst>
</file>

<file path=ppt/tags/tag2.xml><?xml version="1.0" encoding="utf-8"?>
<p:tagLst xmlns:p="http://schemas.openxmlformats.org/presentationml/2006/main">
  <p:tag name="MH" val="20170901182311"/>
  <p:tag name="MH_LIBRARY" val="GRAPHIC"/>
  <p:tag name="MH_ORDER" val="文本框 1"/>
</p:tagLst>
</file>

<file path=ppt/tags/tag20.xml><?xml version="1.0" encoding="utf-8"?>
<p:tagLst xmlns:p="http://schemas.openxmlformats.org/presentationml/2006/main">
  <p:tag name="MH" val="20170901182434"/>
  <p:tag name="MH_LIBRARY" val="GRAPHIC"/>
</p:tagLst>
</file>

<file path=ppt/tags/tag21.xml><?xml version="1.0" encoding="utf-8"?>
<p:tagLst xmlns:p="http://schemas.openxmlformats.org/presentationml/2006/main">
  <p:tag name="MH" val="20170901182434"/>
  <p:tag name="MH_LIBRARY" val="GRAPHIC"/>
</p:tagLst>
</file>

<file path=ppt/tags/tag22.xml><?xml version="1.0" encoding="utf-8"?>
<p:tagLst xmlns:p="http://schemas.openxmlformats.org/presentationml/2006/main">
  <p:tag name="MH" val="20170901182434"/>
  <p:tag name="MH_LIBRARY" val="GRAPHIC"/>
</p:tagLst>
</file>

<file path=ppt/tags/tag23.xml><?xml version="1.0" encoding="utf-8"?>
<p:tagLst xmlns:p="http://schemas.openxmlformats.org/presentationml/2006/main">
  <p:tag name="MH" val="20170901182434"/>
  <p:tag name="MH_LIBRARY" val="GRAPHIC"/>
</p:tagLst>
</file>

<file path=ppt/tags/tag24.xml><?xml version="1.0" encoding="utf-8"?>
<p:tagLst xmlns:p="http://schemas.openxmlformats.org/presentationml/2006/main">
  <p:tag name="MH" val="20170901182434"/>
  <p:tag name="MH_LIBRARY" val="GRAPHIC"/>
</p:tagLst>
</file>

<file path=ppt/tags/tag3.xml><?xml version="1.0" encoding="utf-8"?>
<p:tagLst xmlns:p="http://schemas.openxmlformats.org/presentationml/2006/main">
  <p:tag name="MH" val="20170901182311"/>
  <p:tag name="MH_LIBRARY" val="GRAPHIC"/>
</p:tagLst>
</file>

<file path=ppt/tags/tag4.xml><?xml version="1.0" encoding="utf-8"?>
<p:tagLst xmlns:p="http://schemas.openxmlformats.org/presentationml/2006/main">
  <p:tag name="MH" val="20170901182434"/>
  <p:tag name="MH_LIBRARY" val="GRAPHIC"/>
  <p:tag name="MH_ORDER" val="TextBox 101"/>
</p:tagLst>
</file>

<file path=ppt/tags/tag5.xml><?xml version="1.0" encoding="utf-8"?>
<p:tagLst xmlns:p="http://schemas.openxmlformats.org/presentationml/2006/main">
  <p:tag name="MH" val="20170901182434"/>
  <p:tag name="MH_LIBRARY" val="GRAPHIC"/>
  <p:tag name="MH_ORDER" val="任意多边形 27"/>
</p:tagLst>
</file>

<file path=ppt/tags/tag6.xml><?xml version="1.0" encoding="utf-8"?>
<p:tagLst xmlns:p="http://schemas.openxmlformats.org/presentationml/2006/main">
  <p:tag name="MH" val="20170901182434"/>
  <p:tag name="MH_LIBRARY" val="GRAPHIC"/>
  <p:tag name="MH_ORDER" val="TextBox 100"/>
</p:tagLst>
</file>

<file path=ppt/tags/tag7.xml><?xml version="1.0" encoding="utf-8"?>
<p:tagLst xmlns:p="http://schemas.openxmlformats.org/presentationml/2006/main">
  <p:tag name="MH" val="20170901182434"/>
  <p:tag name="MH_LIBRARY" val="GRAPHIC"/>
</p:tagLst>
</file>

<file path=ppt/tags/tag8.xml><?xml version="1.0" encoding="utf-8"?>
<p:tagLst xmlns:p="http://schemas.openxmlformats.org/presentationml/2006/main">
  <p:tag name="MH" val="20170901182434"/>
  <p:tag name="MH_LIBRARY" val="GRAPHIC"/>
</p:tagLst>
</file>

<file path=ppt/tags/tag9.xml><?xml version="1.0" encoding="utf-8"?>
<p:tagLst xmlns:p="http://schemas.openxmlformats.org/presentationml/2006/main">
  <p:tag name="MH" val="20170901182434"/>
  <p:tag name="MH_LIBRARY" val="GRAPHIC"/>
</p:tagLst>
</file>

<file path=ppt/theme/theme1.xml><?xml version="1.0" encoding="utf-8"?>
<a:theme xmlns:a="http://schemas.openxmlformats.org/drawingml/2006/main" name="HDOfficeLightV0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8BD74B"/>
      </a:accent3>
      <a:accent4>
        <a:srgbClr val="FFC000"/>
      </a:accent4>
      <a:accent5>
        <a:srgbClr val="4472C4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HDOfficeLightV0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8BD74B"/>
      </a:accent3>
      <a:accent4>
        <a:srgbClr val="FFC000"/>
      </a:accent4>
      <a:accent5>
        <a:srgbClr val="4472C4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HDOfficeLightV0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8BD74B"/>
      </a:accent3>
      <a:accent4>
        <a:srgbClr val="FFC000"/>
      </a:accent4>
      <a:accent5>
        <a:srgbClr val="4472C4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HDOfficeLightV0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8BD74B"/>
      </a:accent3>
      <a:accent4>
        <a:srgbClr val="FFC000"/>
      </a:accent4>
      <a:accent5>
        <a:srgbClr val="4472C4"/>
      </a:accent5>
      <a:accent6>
        <a:srgbClr val="A5A5A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切片</Template>
  <TotalTime>0</TotalTime>
  <Words>2256</Words>
  <Application>WPS 演示</Application>
  <PresentationFormat>宽屏</PresentationFormat>
  <Paragraphs>179</Paragraphs>
  <Slides>18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Wingdings 2</vt:lpstr>
      <vt:lpstr>微软雅黑</vt:lpstr>
      <vt:lpstr>Calibri</vt:lpstr>
      <vt:lpstr>Arial Narrow</vt:lpstr>
      <vt:lpstr>Bernard MT Condensed</vt:lpstr>
      <vt:lpstr>华文隶书</vt:lpstr>
      <vt:lpstr>Arial Unicode MS</vt:lpstr>
      <vt:lpstr>Calibri Light</vt:lpstr>
      <vt:lpstr>等线</vt:lpstr>
      <vt:lpstr>HDOfficeLightV0</vt:lpstr>
      <vt:lpstr>1_HDOfficeLightV0</vt:lpstr>
      <vt:lpstr>2_HDOfficeLightV0</vt:lpstr>
      <vt:lpstr>3_HDOfficeLightV0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看星星的女孩</cp:lastModifiedBy>
  <cp:revision>41</cp:revision>
  <dcterms:created xsi:type="dcterms:W3CDTF">2017-09-01T09:37:00Z</dcterms:created>
  <dcterms:modified xsi:type="dcterms:W3CDTF">2019-03-08T03:47:59Z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