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8" r:id="rId3"/>
    <p:sldId id="337" r:id="rId5"/>
    <p:sldId id="340" r:id="rId6"/>
    <p:sldId id="341" r:id="rId7"/>
    <p:sldId id="349" r:id="rId8"/>
    <p:sldId id="371" r:id="rId9"/>
    <p:sldId id="372" r:id="rId10"/>
    <p:sldId id="373" r:id="rId11"/>
    <p:sldId id="374" r:id="rId12"/>
    <p:sldId id="375" r:id="rId13"/>
    <p:sldId id="354" r:id="rId14"/>
    <p:sldId id="347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0" userDrawn="1">
          <p15:clr>
            <a:srgbClr val="A4A3A4"/>
          </p15:clr>
        </p15:guide>
        <p15:guide id="2" pos="391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579C"/>
    <a:srgbClr val="0E3387"/>
    <a:srgbClr val="062C83"/>
    <a:srgbClr val="3D74A7"/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6" y="176"/>
      </p:cViewPr>
      <p:guideLst>
        <p:guide orient="horz" pos="2240"/>
        <p:guide pos="39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01BD9-4243-4367-977C-650CCA5948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7" name="淘宝网chenying0907出品 6"/>
          <p:cNvSpPr txBox="1"/>
          <p:nvPr/>
        </p:nvSpPr>
        <p:spPr>
          <a:xfrm>
            <a:off x="663010" y="2969784"/>
            <a:ext cx="10729476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数量关系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2010879" y="264321"/>
            <a:ext cx="589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小学数学教学法训练指导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1264285" y="1564640"/>
            <a:ext cx="95897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主题一 </a:t>
            </a:r>
            <a:r>
              <a:rPr lang="en-US" altLang="zh-CN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小学数与代数的教学</a:t>
            </a:r>
            <a:endParaRPr lang="zh-CN" altLang="en-US" sz="36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000" y="983615"/>
            <a:ext cx="11009630" cy="57886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（四）探索规律(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130)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1.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为学生提供现实的、有意义的、富有挑战性的素材，以学生动手实践、自主探索、寻找规律为主，让学生经历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观察、猜测、推理、操作、交流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等数学活动；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尊重学生个性化的思维方式，注重渗透多角度探索规律的数学思想方法，引导学生在探索中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感悟、理解数学的规律美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注重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找规律的策略与数形结合的思想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，并把实践活动和理论思考相结合，努力提升学生思维的多向性与推理能力。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（五）“数与代数”教学的总体要求（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130-131)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处理好“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知识块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”与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知识点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之间的关系；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处理好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数学抽象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与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现实背景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之间的关系；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处理好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数学意识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与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数学知识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之间的辩证关系；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4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处理好解题策略和计算方法的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多样化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与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最优化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之间的关系。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疑难解析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0894" y="1203325"/>
            <a:ext cx="10081260" cy="5368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几组易混概念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buClrTx/>
              <a:buSzTx/>
              <a:buFontTx/>
            </a:pPr>
            <a:r>
              <a:rPr lang="zh-CN" altLang="en-US" sz="2400" noProof="0" dirty="0" smtClean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1）倍、倍数、约数、因数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2）单数、双数、奇数、偶数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质数、质因数、互质数、互质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质量、重量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时间、时刻、阳历、阴历、公历、夏历、农历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式、式子、算式、代数式、解析式、等式、方程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除法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分数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比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”的区别与联系(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8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课后作业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0795" y="1051560"/>
            <a:ext cx="9630410" cy="54305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eaLnBrk="1" hangingPunct="1"/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endParaRPr lang="en-US" altLang="zh-CN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1.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案例赏析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：案例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：认识时间（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pp.121-125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b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40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sz="4000" dirty="0"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4000" dirty="0"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视频观摩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：（1）张洪叶：归一问题（三年级）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（2）易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博：秒的认识（三年级）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（3）唐娟利：用字母表示数（五年级）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3.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微课练讲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：在“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数量关系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”单元中自选一节内容（参见内容分布），写出教学目标，有条理、分层次地归纳出主要教学内容，下次课由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名同学试讲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74045" y="4751070"/>
            <a:ext cx="76200" cy="16649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1195" y="1223645"/>
            <a:ext cx="11099800" cy="5334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（一）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数量关系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R="0" lvl="0" indent="0" algn="l" defTabSz="914400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比多少(含于准备课，明确同样多，多、少)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6-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8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2.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找规律          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85-91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3.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倍的认识       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50-55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常见数量关系(含于三位数乘两位数)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(单价×数量=总价，速度×时间=路程)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52-53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5.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因数与倍数(因数和倍数，2、5、3的倍数的特征，质数和合数)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5-17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6.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最大公因数与最小公倍数(含于分数的意义和性质)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60-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fontAlgn="base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                  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en-US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23340" y="1275080"/>
            <a:ext cx="9785350" cy="47955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（二）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量与计量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认识钟表(整时)      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84-87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2.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认识时间(几时几分)  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90-96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时、分、秒   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2-8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年、月、日（年、月、日，24时计时法）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76-89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认识人民币(认识人民币，简单的计算)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52-60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克和千克     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100-108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吨的认识(含于测量）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三上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31-35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5227320" y="3768725"/>
            <a:ext cx="542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圆</a:t>
            </a:r>
            <a:endParaRPr lang="zh-CN" altLang="en-US" sz="36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内容分布（人教版）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7385" y="806450"/>
            <a:ext cx="11142345" cy="58108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（三）式与方程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1.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简易方程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(用字母表示数，解简易方程(方程的意义，等式的性质，解方程，实际问题与方程））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五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上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52-85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（四）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比和比例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1.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比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（比的认识，比的基本性质）  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上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48-56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2.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比例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（比例的意义和基本性质，正比例和反比例，比例的应用(比例尺，用比例解决问题））    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六下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40-66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b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805" y="1203325"/>
            <a:ext cx="10454640" cy="4994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（一）解决问题（通常所说的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应用题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1.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系统认识(pp.11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-11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）四种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基本数量关系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部总关系，份总关系，差比关系，倍比关系。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）十一类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基本问题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部分数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+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部分数=总数；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总数-部分数=另一部分数；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③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每份数×份数=总数；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④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总数÷份数=每份数；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⑤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总数÷每份数=份数；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⑥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求比一个数多几的数是多少；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⑦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求两数相差多少；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⑧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求比一个数少几的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数是多少；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⑨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求一个数的几倍(或几分之几)是多少；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⑩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求一个数是另一个数的几倍(或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几分之几)；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⑪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已知一个数的几倍(或几分之几)是多少，求这个数。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805" y="1203325"/>
            <a:ext cx="10454640" cy="4994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2.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教学要点(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19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）结合四则运算的意义，使学生学会说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两个信息（条件），一个问题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）通过日常语言和数学语言的转化，密切数学与学生生活经验之间的联系，使学生学会从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图画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文字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中发现信息之间的逻辑关系，并能进行相互之间的转换。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）概括数量关系时，应从具体到抽象，从感性到理性，让学生经历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数学建模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的过程。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从简单问题开始，让学生学会根据“解决问题”的步骤进行思考和分析。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805" y="1051560"/>
            <a:ext cx="10636250" cy="56248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（二）量与计量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1.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系统认识(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0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量是指可以比较或测定的事物的性质。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量按是否有方向可分为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标量(数量)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和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向量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，只有大小没有方向的叫标量，既有大小又有方向的量叫向量。小学阶段只学习标量。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量还可分为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连续量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和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不连续量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计量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就是把一个未知量同一个作为标准的同类量进行比较的过程。这个用来作为计量的标准量叫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计量单位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。用计量单位计量某一个量，比较后得到这个量含有计量单位的若干倍，这个倍数叫作这个量的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量数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在同类的计量单位中，一个较大的计量单位含有较小的计量单位的若干倍，这个数值叫作这两个单位间的进率。把计量的结果(量数)与这些计量单位名称合起来叫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名数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名数可分为单名数与复名数。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805" y="1280795"/>
            <a:ext cx="10636250" cy="5395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2.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教学要点(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121-122)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“量与计量”的教学重点是建立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计量单位的观念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，掌握单位间的进率，教师要创造条件让学生进行一些实际观察、测量等活动，如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看一看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比一比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量一量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掂一掂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让学生具体地感知一些抽象的计量单位，从而获得较为深刻的印象。教学时再从计量单位的具体的或物质的表现形式过渡到抽象的概念，使学生具有一定的估测能力，建立正确的计量单位观念(重点)。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教学案例（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-12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）：认识时间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教学要点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805" y="1280795"/>
            <a:ext cx="10636250" cy="5395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（三）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比和比倒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系统认识(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-129)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“比和比例”主要包括以下四个部分：一是比和比例的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概念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；二是比和比例的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基本性质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；三是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正反比例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；四是比和比例的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应用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教学要点(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29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）体现比例在生产和生活中的广泛应用；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）渗透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函数思想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（3）厘清比和比例之间的联系和区别。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algn="l" defTabSz="914400" rtl="0" eaLnBrk="1" latinLnBrk="0" hangingPunct="1">
              <a:lnSpc>
                <a:spcPct val="125000"/>
              </a:lnSpc>
              <a:buClrTx/>
              <a:buSzTx/>
              <a:buFontTx/>
              <a:buNone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PP_MARK_KEY" val="6bb0bf28-e366-475e-a64a-624064f9a077"/>
  <p:tag name="COMMONDATA" val="eyJoZGlkIjoiN2MwNjk3YWQ3N2RmNzhjMWM0OWM3MDI0ZTJkM2E2MDU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3428</Words>
  <Application>WPS 演示</Application>
  <PresentationFormat>宽屏</PresentationFormat>
  <Paragraphs>160</Paragraphs>
  <Slides>12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黑体</vt:lpstr>
      <vt:lpstr>方正兰亭中黑_GBK</vt:lpstr>
      <vt:lpstr>楷体_GB2312</vt:lpstr>
      <vt:lpstr>新宋体</vt:lpstr>
      <vt:lpstr>Times New Roman</vt:lpstr>
      <vt:lpstr>Arial Unicode MS</vt:lpstr>
      <vt:lpstr>Calibri Light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公开课开题报告</dc:title>
  <dc:creator>第一PPT模板网-WWW.1PPT.COM</dc:creator>
  <cp:keywords>第一PPT模板网-WWW.1PPT.COM</cp:keywords>
  <cp:lastModifiedBy>刘红祥</cp:lastModifiedBy>
  <cp:revision>119</cp:revision>
  <dcterms:created xsi:type="dcterms:W3CDTF">2016-04-09T13:02:00Z</dcterms:created>
  <dcterms:modified xsi:type="dcterms:W3CDTF">2023-04-04T07:25:15Z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2806006674C84411B1C1993848C47E71</vt:lpwstr>
  </property>
</Properties>
</file>