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37" r:id="rId5"/>
    <p:sldId id="340" r:id="rId6"/>
    <p:sldId id="341" r:id="rId7"/>
    <p:sldId id="371" r:id="rId8"/>
    <p:sldId id="372" r:id="rId9"/>
    <p:sldId id="373" r:id="rId10"/>
    <p:sldId id="347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68C"/>
    <a:srgbClr val="0E265D"/>
    <a:srgbClr val="2A4587"/>
    <a:srgbClr val="445D98"/>
    <a:srgbClr val="39579C"/>
    <a:srgbClr val="0E3387"/>
    <a:srgbClr val="062C83"/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32" y="124"/>
      </p:cViewPr>
      <p:guideLst>
        <p:guide orient="horz" pos="2206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663010" y="2646569"/>
            <a:ext cx="10729476" cy="1383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005205" y="2819400"/>
            <a:ext cx="9589770" cy="913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主题三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小学统计与概率的教学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" y="1223645"/>
            <a:ext cx="1135888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1" fontAlgn="base" hangingPunct="1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1.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）分类与整理(按不同标准进行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分类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27-32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）数据收集整理(调查收集数据，用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正”字记录数据)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2-6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复式统计表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36-40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条形统计图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94-103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平均数与条形统计图（平均数，复式条形统计图)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90-100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折线统计图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104-110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扇形统计图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96-104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2.概率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可能性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44-49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R="0" lvl="0" indent="0" algn="l" defTabSz="914400" rtl="0" fontAlgn="base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en-US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内容剖析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2995" y="910590"/>
            <a:ext cx="10417175" cy="5668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统计的认识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（1）含义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英国《不列颠百科全书》给了统计一个简单明了并且形象生动的定义：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统计是收集和分析数据的科学与艺术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方法体系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统计学按方法体系通常可以被划分为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描述统计学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推断统计学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描述统计学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研究如何取得反映客观现象的数据，并通过图表形式对所收集的数据进行表示、加工和处理，进而通过综合、概括与分析得出反映客观现象的规律性数量特征。其内容包括：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统计数据的收集、数据的表示、数据的加工处理、数据分布特征的概括与分析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lvl="0" indent="0" algn="l" defTabSz="914400" rtl="0" eaLnBrk="0" fontAlgn="base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剖析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1750" y="827405"/>
            <a:ext cx="9460865" cy="283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推断统计学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则研究如何根据样本数据去推断总体数量特征，它是在对样本数据进行描述的基础上，对统计总体的未知数量特征作出以概率形式表述的推断。其内容包括：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参数估计、假设检验、方差分析、回归分析、时间序列分析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等。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三种统计图的共性和差异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条形统计图、折线统计图、扇形统计图的共性是都可以直观地描述数据，使得数据的信息一目了然。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三种统计图的区别：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条形统计图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更有利于表述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数量的多少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折线统计图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更有利于表述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数量的变化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扇形统计图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更有利于表述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数量所占的比例。</a:t>
            </a:r>
            <a:endParaRPr lang="zh-CN" altLang="en-US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                    </a:t>
            </a: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内容剖析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6261" y="856383"/>
            <a:ext cx="9486939" cy="5032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57135" y="3249930"/>
            <a:ext cx="547052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                       </a:t>
            </a:r>
            <a:endParaRPr lang="zh-CN" altLang="en-US" sz="20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Object 6"/>
          <p:cNvGraphicFramePr/>
          <p:nvPr>
            <p:custDataLst>
              <p:tags r:id="rId2"/>
            </p:custDataLst>
          </p:nvPr>
        </p:nvGraphicFramePr>
        <p:xfrm>
          <a:off x="1782445" y="981710"/>
          <a:ext cx="8589010" cy="6046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5286375" imgH="3781425" progId="Word.Document.12">
                  <p:embed/>
                </p:oleObj>
              </mc:Choice>
              <mc:Fallback>
                <p:oleObj name="" r:id="rId3" imgW="5286375" imgH="378142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2445" y="981710"/>
                        <a:ext cx="8589010" cy="6046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051560"/>
            <a:ext cx="10636250" cy="5624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统计的教学设计要注意以下几个方面: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）重视学生对数据的收集、整理、描述和分析的过程体验；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统计的内容应是学生熟悉的生活情境；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留出足够的时间让学生独立分析和合作交流；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引导学生针对不同问题选择恰当的统计方法，用相对应的统计图表来描述数据；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帮助学生理解平均数的统计学意义；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在解释统计结果进行简单的统计推断和预测的过程中，培养学生的问题意识和决策能力。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983615"/>
            <a:ext cx="10636250" cy="5692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概率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概率的统计意义表示随机事件的统计性规律（经验推断）。在实际应用中，往往通过多次试验来估计概率的大小，且随着试验次数的增加，估计的精度会越来越高。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常见概率类型有：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古典概型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几何概型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教学概率时要注意以下几个要点：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）沟通概率的三个定义之间的联系，特别要厘清概率与频率的联系和区别；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）帮助学生理解概率的基本思想；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）引导学生用统计和概率的知识解释生活中的现象。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：案例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：统计的初步认识（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pp.151-157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俞苏君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：可能性（五年级）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微课练讲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统计与概率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”主题中自选一节内容（参见内容分布），写出教学目标，有条理、分层次地归纳出主要教学内容，下次课由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1838</Words>
  <Application>WPS 演示</Application>
  <PresentationFormat>宽屏</PresentationFormat>
  <Paragraphs>85</Paragraphs>
  <Slides>8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Times New Roman</vt:lpstr>
      <vt:lpstr>Arial Unicode MS</vt:lpstr>
      <vt:lpstr>Calibri Light</vt:lpstr>
      <vt:lpstr>Calibri</vt:lpstr>
      <vt:lpstr>第一PPT，www.1ppt.com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152</cp:revision>
  <dcterms:created xsi:type="dcterms:W3CDTF">2016-04-09T13:02:00Z</dcterms:created>
  <dcterms:modified xsi:type="dcterms:W3CDTF">2023-04-04T07:33:25Z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