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6" r:id="rId3"/>
    <p:sldId id="315" r:id="rId4"/>
    <p:sldId id="317" r:id="rId5"/>
    <p:sldId id="316" r:id="rId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99C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70"/>
    <p:restoredTop sz="88888"/>
  </p:normalViewPr>
  <p:slideViewPr>
    <p:cSldViewPr showGuides="1">
      <p:cViewPr>
        <p:scale>
          <a:sx n="33" d="100"/>
          <a:sy n="33" d="100"/>
        </p:scale>
        <p:origin x="-756" y="-180"/>
      </p:cViewPr>
      <p:guideLst>
        <p:guide orient="horz" pos="217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128"/>
    </p:cViewPr>
  </p:sorter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52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3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4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55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6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57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8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9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/>
            <a:p>
              <a:pPr lvl="0"/>
              <a:endParaRPr lang="zh-CN" altLang="en-US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617538"/>
            <a:ext cx="1951038" cy="55149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40009" cy="55149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3080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081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49153"/>
          <p:cNvSpPr>
            <a:spLocks noGrp="1"/>
          </p:cNvSpPr>
          <p:nvPr>
            <p:ph type="title"/>
          </p:nvPr>
        </p:nvSpPr>
        <p:spPr>
          <a:xfrm>
            <a:off x="914400" y="609600"/>
            <a:ext cx="7793038" cy="1143000"/>
          </a:xfrm>
        </p:spPr>
        <p:txBody>
          <a:bodyPr anchor="b"/>
          <a:p>
            <a:pPr algn="ctr"/>
            <a:r>
              <a:rPr sz="36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项目6 简易数控电流源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9155" name="文本占位符 49154"/>
          <p:cNvSpPr>
            <a:spLocks noGrp="1"/>
          </p:cNvSpPr>
          <p:nvPr>
            <p:ph idx="1"/>
          </p:nvPr>
        </p:nvSpPr>
        <p:spPr>
          <a:xfrm>
            <a:off x="2372995" y="2151380"/>
            <a:ext cx="4876800" cy="2133600"/>
          </a:xfrm>
        </p:spPr>
        <p:txBody>
          <a:bodyPr/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6.1   D/A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转换器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6.2  A/D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转换器</a:t>
            </a:r>
            <a:endParaRPr kumimoji="0" lang="zh-CN" altLang="en-US" sz="2800" b="1" i="0" u="none" strike="noStrike" kern="1200" cap="none" spc="0" normalizeH="0" baseline="0" noProof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173" name="矩形 84172"/>
          <p:cNvSpPr/>
          <p:nvPr/>
        </p:nvSpPr>
        <p:spPr>
          <a:xfrm>
            <a:off x="620713" y="435610"/>
            <a:ext cx="58943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项目简介</a:t>
            </a:r>
            <a:endParaRPr kumimoji="0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4174" name="矩形 84173"/>
          <p:cNvSpPr/>
          <p:nvPr/>
        </p:nvSpPr>
        <p:spPr>
          <a:xfrm>
            <a:off x="620713" y="1533208"/>
            <a:ext cx="8404225" cy="3080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单片机AT89S51的P0口接DAC0832的数据输入端，P2.7接DAC0832的       ，由单片机控制何时将数据送到DAC0832并进行锁存。运放A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将DAC0832的电流输出转换为电压输出，由于输入的数字量是由单片机送来的，所以A点的输出电压</a:t>
            </a:r>
            <a:r>
              <a:rPr kumimoji="0" sz="2400" b="1" i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受单片机控制，运放A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、A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组成电压—电流源转换电路，其中A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组成电压跟随器，因此有</a:t>
            </a:r>
            <a:r>
              <a:rPr kumimoji="0" sz="2400" b="1" i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sz="2400" b="1" i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，电路中B点电压为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713" y="1109980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1.电路及工作过程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3" name="对象 -2147482624"/>
          <p:cNvGraphicFramePr>
            <a:graphicFrameLocks noChangeAspect="1"/>
          </p:cNvGraphicFramePr>
          <p:nvPr/>
        </p:nvGraphicFramePr>
        <p:xfrm>
          <a:off x="2294890" y="2178685"/>
          <a:ext cx="469265" cy="351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54000" imgH="190500" progId="Equation.3">
                  <p:embed/>
                </p:oleObj>
              </mc:Choice>
              <mc:Fallback>
                <p:oleObj name="" r:id="rId1" imgW="254000" imgH="1905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94890" y="2178685"/>
                        <a:ext cx="469265" cy="3517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164"/>
          <p:cNvGraphicFramePr>
            <a:graphicFrameLocks noChangeAspect="1"/>
          </p:cNvGraphicFramePr>
          <p:nvPr/>
        </p:nvGraphicFramePr>
        <p:xfrm>
          <a:off x="3292475" y="4613910"/>
          <a:ext cx="3060700" cy="725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548765" imgH="368300" progId="Equation.3">
                  <p:embed/>
                </p:oleObj>
              </mc:Choice>
              <mc:Fallback>
                <p:oleObj name="" r:id="rId3" imgW="1548765" imgH="3683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92475" y="4613910"/>
                        <a:ext cx="3060700" cy="7258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694373" y="5339398"/>
            <a:ext cx="8404225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sz="2400" b="1" u="none" strike="noStrike" kern="1200" cap="none" spc="0" normalizeH="0" baseline="-2500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组成同相比例放大电路，输出电压为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167"/>
          <p:cNvGraphicFramePr>
            <a:graphicFrameLocks noChangeAspect="1"/>
          </p:cNvGraphicFramePr>
          <p:nvPr/>
        </p:nvGraphicFramePr>
        <p:xfrm>
          <a:off x="3440430" y="6029960"/>
          <a:ext cx="249428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1524000" imgH="368300" progId="Equation.3">
                  <p:embed/>
                </p:oleObj>
              </mc:Choice>
              <mc:Fallback>
                <p:oleObj name="" r:id="rId5" imgW="1524000" imgH="368300" progId="Equation.3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40430" y="6029960"/>
                        <a:ext cx="2494280" cy="600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971800"/>
            <a:ext cx="8497570" cy="371030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97230" y="67056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流过电阻</a:t>
            </a:r>
            <a:r>
              <a:rPr lang="en-US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上的电流为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66"/>
          <p:cNvGraphicFramePr>
            <a:graphicFrameLocks noChangeAspect="1"/>
          </p:cNvGraphicFramePr>
          <p:nvPr/>
        </p:nvGraphicFramePr>
        <p:xfrm>
          <a:off x="4274185" y="670560"/>
          <a:ext cx="1961515" cy="742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066800" imgH="405765" progId="Equation.3">
                  <p:embed/>
                </p:oleObj>
              </mc:Choice>
              <mc:Fallback>
                <p:oleObj name="" r:id="rId2" imgW="1066800" imgH="40576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74185" y="670560"/>
                        <a:ext cx="1961515" cy="7423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97230" y="1412875"/>
            <a:ext cx="8056880" cy="1585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5000"/>
              </a:lnSpc>
            </a:pP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因为流过负载电阻</a:t>
            </a:r>
            <a:r>
              <a:rPr lang="en-US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上的电流</a:t>
            </a:r>
            <a:r>
              <a:rPr lang="en-US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就是流过电阻</a:t>
            </a:r>
            <a:r>
              <a:rPr lang="en-US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上的电流，所以</a:t>
            </a:r>
            <a:r>
              <a:rPr lang="en-US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en-US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，即输出电流</a:t>
            </a:r>
            <a:r>
              <a:rPr lang="en-US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受单片机输出的数字量控制，与负载大小无关，此电路为一个数控电流源。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174" name="矩形 84173"/>
          <p:cNvSpPr/>
          <p:nvPr/>
        </p:nvSpPr>
        <p:spPr>
          <a:xfrm>
            <a:off x="620078" y="1136968"/>
            <a:ext cx="8404225" cy="1087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5V直流电源、AT89S51单片机×1、D/A转换器DAC0832×1、集成运放μA741×3、电阻若干（根据需要）等。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713" y="615315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2.设备与元件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0078" y="2310765"/>
            <a:ext cx="3556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3.安装与调试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0078" y="2832418"/>
            <a:ext cx="8404225" cy="1585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查阅集成电路手册，熟悉AT89S51和DAC0832集成电路各引脚及应用。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u="none" strike="noStrike" kern="1200" cap="none" spc="0" normalizeH="0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选择元器件，按图安装连接电路。通过单片机编程实现控制。</a:t>
            </a:r>
            <a:endParaRPr kumimoji="0" sz="2400" b="1" u="none" strike="noStrike" kern="1200" cap="none" spc="0" normalizeH="0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483</Words>
  <Application>WPS 演示</Application>
  <PresentationFormat>在屏幕上显示</PresentationFormat>
  <Paragraphs>26</Paragraphs>
  <Slides>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8" baseType="lpstr">
      <vt:lpstr>Arial</vt:lpstr>
      <vt:lpstr>宋体</vt:lpstr>
      <vt:lpstr>Wingdings</vt:lpstr>
      <vt:lpstr>Tahoma</vt:lpstr>
      <vt:lpstr>Times New Roman</vt:lpstr>
      <vt:lpstr>华文新魏</vt:lpstr>
      <vt:lpstr>微软雅黑</vt:lpstr>
      <vt:lpstr>Arial Unicode MS</vt:lpstr>
      <vt:lpstr>Calibri</vt:lpstr>
      <vt:lpstr>Blends</vt:lpstr>
      <vt:lpstr>Equation.3</vt:lpstr>
      <vt:lpstr>Equation.3</vt:lpstr>
      <vt:lpstr>Equation.3</vt:lpstr>
      <vt:lpstr>Equation.3</vt:lpstr>
      <vt:lpstr>项目6 简易数控电流源 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第8章   数模与模数转换电路 </dc:title>
  <dc:creator>WFD</dc:creator>
  <cp:lastModifiedBy>lenovo</cp:lastModifiedBy>
  <cp:revision>63</cp:revision>
  <dcterms:created xsi:type="dcterms:W3CDTF">2005-07-11T02:28:00Z</dcterms:created>
  <dcterms:modified xsi:type="dcterms:W3CDTF">2022-04-20T09:36:09Z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2052-11.1.0.9192</vt:lpwstr>
  </property>
</Properties>
</file>