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26" r:id="rId3"/>
    <p:sldId id="428" r:id="rId4"/>
    <p:sldId id="429" r:id="rId5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CCFF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1370"/>
    <p:restoredTop sz="86350"/>
  </p:normalViewPr>
  <p:slideViewPr>
    <p:cSldViewPr showGuides="1">
      <p:cViewPr>
        <p:scale>
          <a:sx n="33" d="100"/>
          <a:sy n="33" d="100"/>
        </p:scale>
        <p:origin x="-864" y="-150"/>
      </p:cViewPr>
      <p:guideLst>
        <p:guide orient="horz" pos="2162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</a:rPr>
            </a:fld>
            <a:endParaRPr lang="zh-CN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79873"/>
          <p:cNvSpPr>
            <a:spLocks noGrp="1"/>
          </p:cNvSpPr>
          <p:nvPr>
            <p:ph type="title"/>
          </p:nvPr>
        </p:nvSpPr>
        <p:spPr>
          <a:xfrm>
            <a:off x="827088" y="368300"/>
            <a:ext cx="7772400" cy="1143000"/>
          </a:xfrm>
        </p:spPr>
        <p:txBody>
          <a:bodyPr anchor="ctr"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项目2  数码显示电路</a:t>
            </a:r>
            <a:endParaRPr lang="zh-CN" altLang="en-US" sz="36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0106" name="矩形 80105"/>
          <p:cNvSpPr/>
          <p:nvPr/>
        </p:nvSpPr>
        <p:spPr>
          <a:xfrm>
            <a:off x="1204913" y="1716088"/>
            <a:ext cx="73152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2.1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加法器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1" name="矩形 80110"/>
          <p:cNvSpPr/>
          <p:nvPr/>
        </p:nvSpPr>
        <p:spPr>
          <a:xfrm>
            <a:off x="1204913" y="2344738"/>
            <a:ext cx="73152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2.2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数值比较器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2" name="矩形 80111"/>
          <p:cNvSpPr/>
          <p:nvPr/>
        </p:nvSpPr>
        <p:spPr>
          <a:xfrm>
            <a:off x="1204913" y="2900363"/>
            <a:ext cx="7315200" cy="903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2.3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编码器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3" name="矩形 80112"/>
          <p:cNvSpPr/>
          <p:nvPr/>
        </p:nvSpPr>
        <p:spPr>
          <a:xfrm>
            <a:off x="1204913" y="3578225"/>
            <a:ext cx="7456488" cy="882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译码器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4913" y="4225925"/>
            <a:ext cx="7315200" cy="8556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2.5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数据选择器和数据分配器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4913" y="4819650"/>
            <a:ext cx="7315200" cy="919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2.6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组合逻辑电路的分析和设计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4913" y="5423535"/>
            <a:ext cx="7315200" cy="919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2.7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组合逻辑电路中的竞争与冒险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106" grpId="0"/>
      <p:bldP spid="80111" grpId="0"/>
      <p:bldP spid="80112" grpId="0"/>
      <p:bldP spid="80113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3352165"/>
            <a:ext cx="8633460" cy="3390900"/>
          </a:xfrm>
          <a:prstGeom prst="rect">
            <a:avLst/>
          </a:prstGeom>
        </p:spPr>
      </p:pic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409383"/>
            <a:ext cx="8404225" cy="263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该电路包括编/译码及数码显示，由二-十进制编码器74LS147、非门74LS04、集成显示译码器74LS48、共阴极数码管组成。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当有一个开关被按下时，即输入一个低电平，经过编码、显示译码器，并最终在共阴极数码管上显示对应的数字号码。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01155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713" y="1201738"/>
            <a:ext cx="840422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5V直流电源、二-十进制编码器74LS147×1、非门74LS04×1、集成显示译码器74LS48×1、共阴极数码管×1等。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68008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39204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2913698"/>
            <a:ext cx="8404225" cy="357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查阅集成电路手册，熟悉74LS147、74LS04、74LS48集成电路各引脚。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检查设备与元器件，按图连接电路。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，进行电路功能测试。输入端在不同时刻接低电平，如果电路工作正常，则数码管将分别显示输入的号码，如果没有显示或显示的不是正确的号码，则说明电路有故障，应予以排除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0" cap="flat" cmpd="sng">
          <a:solidFill>
            <a:schemeClr val="tx1"/>
          </a:solidFill>
          <a:prstDash val="solid"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466</Words>
  <Application>WPS 演示</Application>
  <PresentationFormat>在屏幕上显示</PresentationFormat>
  <Paragraphs>34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项目2  数码显示电路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197</cp:revision>
  <dcterms:created xsi:type="dcterms:W3CDTF">2005-07-11T04:33:00Z</dcterms:created>
  <dcterms:modified xsi:type="dcterms:W3CDTF">2022-11-10T04:34:00Z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