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60" r:id="rId5"/>
    <p:sldId id="261" r:id="rId6"/>
    <p:sldId id="292" r:id="rId7"/>
    <p:sldId id="268" r:id="rId8"/>
    <p:sldId id="263" r:id="rId9"/>
    <p:sldId id="264" r:id="rId10"/>
    <p:sldId id="266" r:id="rId11"/>
    <p:sldId id="269" r:id="rId12"/>
    <p:sldId id="270" r:id="rId13"/>
    <p:sldId id="308" r:id="rId14"/>
    <p:sldId id="272" r:id="rId15"/>
    <p:sldId id="273" r:id="rId16"/>
    <p:sldId id="274" r:id="rId17"/>
    <p:sldId id="312" r:id="rId1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EFFF"/>
    <a:srgbClr val="E0FFC1"/>
    <a:srgbClr val="FFCCFF"/>
    <a:srgbClr val="660033"/>
    <a:srgbClr val="FF33CC"/>
    <a:srgbClr val="99CC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34634"/>
    <p:restoredTop sz="86350"/>
  </p:normalViewPr>
  <p:slideViewPr>
    <p:cSldViewPr showGuides="1">
      <p:cViewPr>
        <p:scale>
          <a:sx n="33" d="100"/>
          <a:sy n="33" d="100"/>
        </p:scale>
        <p:origin x="-546" y="-150"/>
      </p:cViewPr>
      <p:guideLst>
        <p:guide orient="horz" pos="2200"/>
        <p:guide pos="286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80"/>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5.wmf"/><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4098" name="组合 4097"/>
          <p:cNvGrpSpPr/>
          <p:nvPr/>
        </p:nvGrpSpPr>
        <p:grpSpPr>
          <a:xfrm>
            <a:off x="0" y="2438400"/>
            <a:ext cx="9009063" cy="1052513"/>
            <a:chOff x="0" y="1536"/>
            <a:chExt cx="5675" cy="663"/>
          </a:xfrm>
        </p:grpSpPr>
        <p:grpSp>
          <p:nvGrpSpPr>
            <p:cNvPr id="4099" name="组合 4098"/>
            <p:cNvGrpSpPr/>
            <p:nvPr/>
          </p:nvGrpSpPr>
          <p:grpSpPr>
            <a:xfrm>
              <a:off x="183" y="1604"/>
              <a:ext cx="448" cy="299"/>
              <a:chOff x="720" y="336"/>
              <a:chExt cx="624" cy="432"/>
            </a:xfrm>
          </p:grpSpPr>
          <p:sp>
            <p:nvSpPr>
              <p:cNvPr id="4100"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4101"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4102" name="组合 4101"/>
            <p:cNvGrpSpPr/>
            <p:nvPr/>
          </p:nvGrpSpPr>
          <p:grpSpPr>
            <a:xfrm>
              <a:off x="261" y="1870"/>
              <a:ext cx="465" cy="299"/>
              <a:chOff x="912" y="2640"/>
              <a:chExt cx="672" cy="432"/>
            </a:xfrm>
          </p:grpSpPr>
          <p:sp>
            <p:nvSpPr>
              <p:cNvPr id="4103"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4104"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5"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4106"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4107"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5122" name="组合 4097"/>
          <p:cNvGrpSpPr/>
          <p:nvPr/>
        </p:nvGrpSpPr>
        <p:grpSpPr>
          <a:xfrm>
            <a:off x="0" y="2438400"/>
            <a:ext cx="9009063" cy="1052513"/>
            <a:chOff x="0" y="1536"/>
            <a:chExt cx="5675" cy="663"/>
          </a:xfrm>
        </p:grpSpPr>
        <p:grpSp>
          <p:nvGrpSpPr>
            <p:cNvPr id="5123" name="组合 4098"/>
            <p:cNvGrpSpPr/>
            <p:nvPr/>
          </p:nvGrpSpPr>
          <p:grpSpPr>
            <a:xfrm>
              <a:off x="183" y="1604"/>
              <a:ext cx="448" cy="299"/>
              <a:chOff x="720" y="336"/>
              <a:chExt cx="624" cy="432"/>
            </a:xfrm>
          </p:grpSpPr>
          <p:sp>
            <p:nvSpPr>
              <p:cNvPr id="5124"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5125"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5126" name="组合 4101"/>
            <p:cNvGrpSpPr/>
            <p:nvPr/>
          </p:nvGrpSpPr>
          <p:grpSpPr>
            <a:xfrm>
              <a:off x="261" y="1870"/>
              <a:ext cx="465" cy="299"/>
              <a:chOff x="912" y="2640"/>
              <a:chExt cx="672" cy="432"/>
            </a:xfrm>
          </p:grpSpPr>
          <p:sp>
            <p:nvSpPr>
              <p:cNvPr id="5127"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5128"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5129"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5130"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5131"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6146" name="组合 4097"/>
          <p:cNvGrpSpPr/>
          <p:nvPr/>
        </p:nvGrpSpPr>
        <p:grpSpPr>
          <a:xfrm>
            <a:off x="0" y="2438400"/>
            <a:ext cx="9009063" cy="1052513"/>
            <a:chOff x="0" y="1536"/>
            <a:chExt cx="5675" cy="663"/>
          </a:xfrm>
        </p:grpSpPr>
        <p:grpSp>
          <p:nvGrpSpPr>
            <p:cNvPr id="6147" name="组合 4098"/>
            <p:cNvGrpSpPr/>
            <p:nvPr/>
          </p:nvGrpSpPr>
          <p:grpSpPr>
            <a:xfrm>
              <a:off x="183" y="1604"/>
              <a:ext cx="448" cy="299"/>
              <a:chOff x="720" y="336"/>
              <a:chExt cx="624" cy="432"/>
            </a:xfrm>
          </p:grpSpPr>
          <p:sp>
            <p:nvSpPr>
              <p:cNvPr id="6148"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6149"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6150" name="组合 4101"/>
            <p:cNvGrpSpPr/>
            <p:nvPr/>
          </p:nvGrpSpPr>
          <p:grpSpPr>
            <a:xfrm>
              <a:off x="261" y="1870"/>
              <a:ext cx="465" cy="299"/>
              <a:chOff x="912" y="2640"/>
              <a:chExt cx="672" cy="432"/>
            </a:xfrm>
          </p:grpSpPr>
          <p:sp>
            <p:nvSpPr>
              <p:cNvPr id="6151"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6152"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6153"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6154"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6155"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50"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2051"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074"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3075"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3.xml"/><Relationship Id="rId3" Type="http://schemas.openxmlformats.org/officeDocument/2006/relationships/hyperlink" Target="tm2/ch2/2-xtk2.PPT" TargetMode="External"/><Relationship Id="rId2" Type="http://schemas.openxmlformats.org/officeDocument/2006/relationships/image" Target="../media/image8.wmf"/><Relationship Id="rId1"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2.xml"/><Relationship Id="rId3" Type="http://schemas.openxmlformats.org/officeDocument/2006/relationships/image" Target="../media/image10.wmf"/><Relationship Id="rId2" Type="http://schemas.openxmlformats.org/officeDocument/2006/relationships/oleObject" Target="../embeddings/oleObject7.bin"/><Relationship Id="rId1" Type="http://schemas.openxmlformats.org/officeDocument/2006/relationships/hyperlink" Target="tm2/ch2/2-xtk2.PP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wmf"/><Relationship Id="rId7" Type="http://schemas.openxmlformats.org/officeDocument/2006/relationships/oleObject" Target="../embeddings/oleObject4.bin"/><Relationship Id="rId6" Type="http://schemas.openxmlformats.org/officeDocument/2006/relationships/image" Target="../media/image4.wmf"/><Relationship Id="rId5" Type="http://schemas.openxmlformats.org/officeDocument/2006/relationships/oleObject" Target="../embeddings/oleObject3.bin"/><Relationship Id="rId4" Type="http://schemas.openxmlformats.org/officeDocument/2006/relationships/image" Target="../media/image3.wmf"/><Relationship Id="rId3" Type="http://schemas.openxmlformats.org/officeDocument/2006/relationships/oleObject" Target="../embeddings/oleObject2.bin"/><Relationship Id="rId2" Type="http://schemas.openxmlformats.org/officeDocument/2006/relationships/image" Target="../media/image2.wmf"/><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6.wmf"/><Relationship Id="rId1"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tm2/ch2/2-xtk2.PP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7169"/>
          <p:cNvSpPr>
            <a:spLocks noGrp="1"/>
          </p:cNvSpPr>
          <p:nvPr>
            <p:ph type="title"/>
          </p:nvPr>
        </p:nvSpPr>
        <p:spPr>
          <a:xfrm>
            <a:off x="674688" y="400050"/>
            <a:ext cx="7793037" cy="711200"/>
          </a:xfrm>
        </p:spPr>
        <p:txBody>
          <a:bodyPr anchor="b"/>
          <a:p>
            <a:pPr algn="ctr"/>
            <a:r>
              <a:rPr lang="en-US" altLang="zh-CN" sz="3200" b="1" dirty="0">
                <a:solidFill>
                  <a:schemeClr val="tx1"/>
                </a:solidFill>
                <a:latin typeface="华文新魏" panose="02010800040101010101" pitchFamily="2" charset="-122"/>
                <a:ea typeface="华文新魏" panose="02010800040101010101" pitchFamily="2" charset="-122"/>
              </a:rPr>
              <a:t>4.2  </a:t>
            </a:r>
            <a:r>
              <a:rPr lang="zh-CN" altLang="en-US" sz="3200" b="1" dirty="0">
                <a:solidFill>
                  <a:schemeClr val="tx1"/>
                </a:solidFill>
                <a:latin typeface="华文新魏" panose="02010800040101010101" pitchFamily="2" charset="-122"/>
                <a:ea typeface="华文新魏" panose="02010800040101010101" pitchFamily="2" charset="-122"/>
              </a:rPr>
              <a:t>时钟触发器</a:t>
            </a:r>
            <a:r>
              <a:rPr lang="zh-CN" altLang="en-US" sz="3200" b="1" dirty="0">
                <a:latin typeface="华文新魏" panose="02010800040101010101" pitchFamily="2" charset="-122"/>
                <a:ea typeface="华文新魏" panose="02010800040101010101" pitchFamily="2" charset="-122"/>
              </a:rPr>
              <a:t> </a:t>
            </a:r>
            <a:endParaRPr lang="zh-CN" altLang="en-US" sz="3200" b="1">
              <a:latin typeface="华文新魏" panose="02010800040101010101" pitchFamily="2" charset="-122"/>
              <a:ea typeface="华文新魏" panose="02010800040101010101" pitchFamily="2" charset="-122"/>
            </a:endParaRPr>
          </a:p>
        </p:txBody>
      </p:sp>
      <p:sp>
        <p:nvSpPr>
          <p:cNvPr id="7171" name="文本占位符 7170"/>
          <p:cNvSpPr>
            <a:spLocks noGrp="1"/>
          </p:cNvSpPr>
          <p:nvPr>
            <p:ph idx="1"/>
          </p:nvPr>
        </p:nvSpPr>
        <p:spPr>
          <a:xfrm>
            <a:off x="341313" y="1006475"/>
            <a:ext cx="8461375" cy="2085975"/>
          </a:xfrm>
        </p:spPr>
        <p:txBody>
          <a:bodyPr/>
          <a:p>
            <a:pPr marL="342900" marR="0" indent="-342900" algn="l" defTabSz="914400" rtl="0" eaLnBrk="1" fontAlgn="base" latinLnBrk="0" hangingPunct="1">
              <a:lnSpc>
                <a:spcPct val="135000"/>
              </a:lnSpc>
              <a:spcBef>
                <a:spcPts val="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latin typeface="Times New Roman" panose="02020603050405020304" pitchFamily="18" charset="0"/>
                <a:ea typeface="+mn-ea"/>
                <a:cs typeface="+mn-cs"/>
              </a:rPr>
              <a:t>    </a:t>
            </a:r>
            <a:r>
              <a:rPr kumimoji="0" sz="2400" b="1" i="0" u="none" strike="noStrike" kern="1200" cap="none" spc="0" normalizeH="0" baseline="0" noProof="1" dirty="0">
                <a:solidFill>
                  <a:schemeClr val="tx1"/>
                </a:solidFill>
                <a:latin typeface="Times New Roman" panose="02020603050405020304" pitchFamily="18" charset="0"/>
                <a:ea typeface="+mn-ea"/>
                <a:cs typeface="+mn-cs"/>
              </a:rPr>
              <a:t>在实际数字系统中，经常要求各逻辑器件协调一致地动作，用来协调各器件之间动作的控制信号称为时钟脉冲，用</a:t>
            </a:r>
            <a:r>
              <a:rPr kumimoji="0" sz="2400" b="1" i="1" u="none" strike="noStrike" kern="1200" cap="none" spc="0" normalizeH="0" baseline="0" noProof="1" dirty="0">
                <a:solidFill>
                  <a:schemeClr val="tx1"/>
                </a:solidFill>
                <a:latin typeface="Times New Roman" panose="02020603050405020304" pitchFamily="18" charset="0"/>
                <a:ea typeface="+mn-ea"/>
                <a:cs typeface="+mn-cs"/>
              </a:rPr>
              <a:t>CP</a:t>
            </a:r>
            <a:r>
              <a:rPr kumimoji="0" sz="2400" b="1" i="0" u="none" strike="noStrike" kern="1200" cap="none" spc="0" normalizeH="0" baseline="0" noProof="1" dirty="0">
                <a:solidFill>
                  <a:schemeClr val="tx1"/>
                </a:solidFill>
                <a:latin typeface="Times New Roman" panose="02020603050405020304" pitchFamily="18" charset="0"/>
                <a:ea typeface="+mn-ea"/>
                <a:cs typeface="+mn-cs"/>
              </a:rPr>
              <a:t>表示。</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受时钟信号控制的触发器称为时钟触发器</a:t>
            </a:r>
            <a:r>
              <a:rPr kumimoji="0" sz="2400" b="1" i="0" u="none" strike="noStrike" kern="1200" cap="none" spc="0" normalizeH="0" baseline="0" noProof="1" dirty="0">
                <a:solidFill>
                  <a:schemeClr val="tx1"/>
                </a:solidFill>
                <a:latin typeface="Times New Roman" panose="02020603050405020304" pitchFamily="18" charset="0"/>
                <a:ea typeface="+mn-ea"/>
                <a:cs typeface="+mn-cs"/>
              </a:rPr>
              <a:t>。基本RS触发器属于无时钟触发器。时钟触发器也称为同步触发器。</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mn-cs"/>
              </a:rPr>
              <a:t> </a:t>
            </a:r>
            <a:endPar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mn-cs"/>
            </a:endParaRPr>
          </a:p>
        </p:txBody>
      </p:sp>
    </p:spTree>
  </p:cSld>
  <p:clrMapOvr>
    <a:masterClrMapping/>
  </p:clrMapOvr>
  <p:transition>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8441" name="对象 18440"/>
          <p:cNvGraphicFramePr/>
          <p:nvPr/>
        </p:nvGraphicFramePr>
        <p:xfrm>
          <a:off x="3182938" y="536575"/>
          <a:ext cx="1362075" cy="536575"/>
        </p:xfrm>
        <a:graphic>
          <a:graphicData uri="http://schemas.openxmlformats.org/presentationml/2006/ole">
            <mc:AlternateContent xmlns:mc="http://schemas.openxmlformats.org/markup-compatibility/2006">
              <mc:Choice xmlns:v="urn:schemas-microsoft-com:vml" Requires="v">
                <p:oleObj spid="_x0000_s3081" name="" r:id="rId1" imgW="596900" imgH="228600" progId="Equation.3">
                  <p:embed/>
                </p:oleObj>
              </mc:Choice>
              <mc:Fallback>
                <p:oleObj name="" r:id="rId1" imgW="596900" imgH="228600" progId="Equation.3">
                  <p:embed/>
                  <p:pic>
                    <p:nvPicPr>
                      <p:cNvPr id="0" name="图片 3080"/>
                      <p:cNvPicPr/>
                      <p:nvPr/>
                    </p:nvPicPr>
                    <p:blipFill>
                      <a:blip r:embed="rId2"/>
                      <a:stretch>
                        <a:fillRect/>
                      </a:stretch>
                    </p:blipFill>
                    <p:spPr>
                      <a:xfrm>
                        <a:off x="3182938" y="536575"/>
                        <a:ext cx="1362075" cy="536575"/>
                      </a:xfrm>
                      <a:prstGeom prst="rect">
                        <a:avLst/>
                      </a:prstGeom>
                      <a:noFill/>
                      <a:ln w="38100">
                        <a:noFill/>
                        <a:miter/>
                      </a:ln>
                    </p:spPr>
                  </p:pic>
                </p:oleObj>
              </mc:Fallback>
            </mc:AlternateContent>
          </a:graphicData>
        </a:graphic>
      </p:graphicFrame>
      <p:sp>
        <p:nvSpPr>
          <p:cNvPr id="18468" name="椭圆 18467"/>
          <p:cNvSpPr/>
          <p:nvPr/>
        </p:nvSpPr>
        <p:spPr>
          <a:xfrm>
            <a:off x="5051425" y="2224088"/>
            <a:ext cx="765175" cy="747712"/>
          </a:xfrm>
          <a:prstGeom prst="ellipse">
            <a:avLst/>
          </a:prstGeom>
          <a:solidFill>
            <a:srgbClr val="FFCCFF"/>
          </a:solidFill>
          <a:ln w="31750" cap="flat" cmpd="sng">
            <a:solidFill>
              <a:srgbClr val="000000"/>
            </a:solidFill>
            <a:prstDash val="solid"/>
            <a:round/>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18469" name="椭圆 18468"/>
          <p:cNvSpPr/>
          <p:nvPr/>
        </p:nvSpPr>
        <p:spPr>
          <a:xfrm>
            <a:off x="3171825" y="2243138"/>
            <a:ext cx="763588" cy="747712"/>
          </a:xfrm>
          <a:prstGeom prst="ellipse">
            <a:avLst/>
          </a:prstGeom>
          <a:solidFill>
            <a:srgbClr val="FFCCFF"/>
          </a:solidFill>
          <a:ln w="31750" cap="flat" cmpd="sng">
            <a:solidFill>
              <a:srgbClr val="000000"/>
            </a:solidFill>
            <a:prstDash val="solid"/>
            <a:round/>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18470" name="文本框 18469"/>
          <p:cNvSpPr txBox="1"/>
          <p:nvPr/>
        </p:nvSpPr>
        <p:spPr>
          <a:xfrm>
            <a:off x="3255963" y="2433638"/>
            <a:ext cx="868362" cy="501650"/>
          </a:xfrm>
          <a:prstGeom prst="rect">
            <a:avLst/>
          </a:prstGeom>
          <a:noFill/>
          <a:ln w="38100">
            <a:noFill/>
          </a:ln>
        </p:spPr>
        <p:txBody>
          <a:bodyPr lIns="18000" tIns="18000" rIns="18000" bIns="18000" anchor="t"/>
          <a:p>
            <a:pPr algn="just" eaLnBrk="0" hangingPunct="0"/>
            <a:r>
              <a:rPr lang="en-US" altLang="zh-CN" sz="2000" b="1" dirty="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18471" name="文本框 18470"/>
          <p:cNvSpPr txBox="1"/>
          <p:nvPr/>
        </p:nvSpPr>
        <p:spPr>
          <a:xfrm>
            <a:off x="5127625" y="2433638"/>
            <a:ext cx="868363" cy="501650"/>
          </a:xfrm>
          <a:prstGeom prst="rect">
            <a:avLst/>
          </a:prstGeom>
          <a:noFill/>
          <a:ln w="38100">
            <a:noFill/>
          </a:ln>
        </p:spPr>
        <p:txBody>
          <a:bodyPr lIns="18000" tIns="18000" rIns="18000" bIns="18000" anchor="t"/>
          <a:p>
            <a:pPr algn="just" eaLnBrk="0" hangingPunct="0"/>
            <a:r>
              <a:rPr lang="en-US" altLang="zh-CN" sz="2000" b="1" dirty="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18472" name="任意多边形 18471"/>
          <p:cNvSpPr/>
          <p:nvPr/>
        </p:nvSpPr>
        <p:spPr>
          <a:xfrm flipV="1">
            <a:off x="5632450" y="2144713"/>
            <a:ext cx="565150" cy="909637"/>
          </a:xfrm>
          <a:custGeom>
            <a:avLst/>
            <a:gdLst/>
            <a:ahLst/>
            <a:cxnLst>
              <a:cxn ang="180">
                <a:pos x="0" y="4909"/>
              </a:cxn>
              <a:cxn ang="90">
                <a:pos x="168" y="38427"/>
              </a:cxn>
              <a:cxn ang="90">
                <a:pos x="13711" y="21600"/>
              </a:cxn>
            </a:cxnLst>
            <a:pathLst>
              <a:path w="35311" h="43200" fill="none">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path>
              <a:path w="35311" h="43200" stroke="0">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lnTo>
                  <a:pt x="13711" y="21600"/>
                </a:lnTo>
                <a:close/>
              </a:path>
            </a:pathLst>
          </a:custGeom>
          <a:noFill/>
          <a:ln w="31750" cap="flat" cmpd="sng">
            <a:solidFill>
              <a:schemeClr val="hlink"/>
            </a:solidFill>
            <a:prstDash val="solid"/>
            <a:miter/>
            <a:headEnd type="stealth" w="lg" len="lg"/>
            <a:tailEnd type="none" w="lg" len="lg"/>
          </a:ln>
        </p:spPr>
        <p:txBody>
          <a:bodyPr/>
          <a:p>
            <a:endParaRPr lang="zh-CN" altLang="en-US"/>
          </a:p>
        </p:txBody>
      </p:sp>
      <p:sp>
        <p:nvSpPr>
          <p:cNvPr id="18473" name="任意多边形 18472"/>
          <p:cNvSpPr/>
          <p:nvPr/>
        </p:nvSpPr>
        <p:spPr>
          <a:xfrm rot="-10753690" flipV="1">
            <a:off x="2820988" y="2147888"/>
            <a:ext cx="565150" cy="909637"/>
          </a:xfrm>
          <a:custGeom>
            <a:avLst/>
            <a:gdLst/>
            <a:ahLst/>
            <a:cxnLst>
              <a:cxn ang="180">
                <a:pos x="0" y="4909"/>
              </a:cxn>
              <a:cxn ang="90">
                <a:pos x="168" y="38427"/>
              </a:cxn>
              <a:cxn ang="90">
                <a:pos x="13711" y="21600"/>
              </a:cxn>
            </a:cxnLst>
            <a:pathLst>
              <a:path w="35311" h="43200" fill="none">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path>
              <a:path w="35311" h="43200" stroke="0">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lnTo>
                  <a:pt x="13711" y="21600"/>
                </a:lnTo>
                <a:close/>
              </a:path>
            </a:pathLst>
          </a:custGeom>
          <a:noFill/>
          <a:ln w="31750" cap="flat" cmpd="sng">
            <a:solidFill>
              <a:schemeClr val="hlink"/>
            </a:solidFill>
            <a:prstDash val="solid"/>
            <a:miter/>
            <a:headEnd type="stealth" w="lg" len="lg"/>
            <a:tailEnd type="none" w="lg" len="lg"/>
          </a:ln>
        </p:spPr>
        <p:txBody>
          <a:bodyPr/>
          <a:p>
            <a:endParaRPr lang="zh-CN" altLang="en-US"/>
          </a:p>
        </p:txBody>
      </p:sp>
      <p:sp>
        <p:nvSpPr>
          <p:cNvPr id="18474" name="任意多边形 18473"/>
          <p:cNvSpPr/>
          <p:nvPr/>
        </p:nvSpPr>
        <p:spPr>
          <a:xfrm rot="-5509844" flipV="1">
            <a:off x="4251325" y="1149350"/>
            <a:ext cx="457200" cy="1727200"/>
          </a:xfrm>
          <a:custGeom>
            <a:avLst/>
            <a:gdLst/>
            <a:ahLst/>
            <a:cxnLst>
              <a:cxn ang="180">
                <a:pos x="0" y="41"/>
              </a:cxn>
              <a:cxn ang="90">
                <a:pos x="905" y="43195"/>
              </a:cxn>
              <a:cxn ang="90">
                <a:pos x="1333" y="21600"/>
              </a:cxn>
            </a:cxnLst>
            <a:pathLst>
              <a:path w="22933" h="43200" fill="none">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path>
              <a:path w="22933" h="43200" stroke="0">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lnTo>
                  <a:pt x="1333"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18475" name="任意多边形 18474"/>
          <p:cNvSpPr/>
          <p:nvPr/>
        </p:nvSpPr>
        <p:spPr>
          <a:xfrm rot="5353542" flipV="1">
            <a:off x="4322763" y="2301875"/>
            <a:ext cx="457200" cy="1727200"/>
          </a:xfrm>
          <a:custGeom>
            <a:avLst/>
            <a:gdLst/>
            <a:ahLst/>
            <a:cxnLst>
              <a:cxn ang="180">
                <a:pos x="0" y="41"/>
              </a:cxn>
              <a:cxn ang="90">
                <a:pos x="905" y="43195"/>
              </a:cxn>
              <a:cxn ang="90">
                <a:pos x="1333" y="21600"/>
              </a:cxn>
            </a:cxnLst>
            <a:pathLst>
              <a:path w="22933" h="43200" fill="none">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path>
              <a:path w="22933" h="43200" stroke="0">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lnTo>
                  <a:pt x="1333"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18476" name="文本框 18475"/>
          <p:cNvSpPr txBox="1"/>
          <p:nvPr/>
        </p:nvSpPr>
        <p:spPr>
          <a:xfrm>
            <a:off x="6388100" y="2360613"/>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18477" name="文本框 18476"/>
          <p:cNvSpPr txBox="1"/>
          <p:nvPr/>
        </p:nvSpPr>
        <p:spPr>
          <a:xfrm>
            <a:off x="4264025" y="1352550"/>
            <a:ext cx="863600" cy="720725"/>
          </a:xfrm>
          <a:prstGeom prst="rect">
            <a:avLst/>
          </a:prstGeom>
          <a:noFill/>
          <a:ln w="3810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18478" name="文本框 18477"/>
          <p:cNvSpPr txBox="1"/>
          <p:nvPr/>
        </p:nvSpPr>
        <p:spPr>
          <a:xfrm>
            <a:off x="4300538" y="3413125"/>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18479" name="文本框 18478"/>
          <p:cNvSpPr txBox="1"/>
          <p:nvPr/>
        </p:nvSpPr>
        <p:spPr>
          <a:xfrm>
            <a:off x="2319338" y="2397125"/>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18568" name="矩形 18567"/>
          <p:cNvSpPr/>
          <p:nvPr/>
        </p:nvSpPr>
        <p:spPr>
          <a:xfrm>
            <a:off x="560388" y="357188"/>
            <a:ext cx="3124200" cy="609600"/>
          </a:xfrm>
          <a:prstGeom prst="rect">
            <a:avLst/>
          </a:prstGeom>
          <a:noFill/>
          <a:ln w="9525">
            <a:noFill/>
          </a:ln>
        </p:spPr>
        <p:txBody>
          <a:bodyPr anchor="b"/>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3</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）特征方程</a:t>
            </a:r>
            <a:r>
              <a:rPr lang="zh-CN" altLang="en-US" b="1" strike="noStrike" noProof="1" dirty="0">
                <a:solidFill>
                  <a:schemeClr val="tx2"/>
                </a:solidFill>
                <a:latin typeface="宋体" panose="02010600030101010101" pitchFamily="2" charset="-122"/>
                <a:ea typeface="宋体" panose="02010600030101010101" pitchFamily="2" charset="-122"/>
                <a:cs typeface="+mn-cs"/>
              </a:rPr>
              <a:t> </a:t>
            </a:r>
            <a:endParaRPr lang="zh-CN" altLang="en-US" b="1" strike="noStrike" noProof="1">
              <a:solidFill>
                <a:schemeClr val="tx2"/>
              </a:solidFill>
              <a:latin typeface="宋体" panose="02010600030101010101" pitchFamily="2" charset="-122"/>
            </a:endParaRPr>
          </a:p>
        </p:txBody>
      </p:sp>
      <p:sp>
        <p:nvSpPr>
          <p:cNvPr id="18569" name="棱台 18568">
            <a:hlinkClick r:id="rId3"/>
          </p:cNvPr>
          <p:cNvSpPr/>
          <p:nvPr/>
        </p:nvSpPr>
        <p:spPr>
          <a:xfrm>
            <a:off x="484188" y="1179513"/>
            <a:ext cx="3124200" cy="576263"/>
          </a:xfrm>
          <a:prstGeom prst="bevel">
            <a:avLst>
              <a:gd name="adj" fmla="val 12500"/>
            </a:avLst>
          </a:prstGeom>
          <a:noFill/>
          <a:ln w="12700">
            <a:noFill/>
          </a:ln>
          <a:effectLst>
            <a:outerShdw sy="50000" rotWithShape="0">
              <a:srgbClr val="808080"/>
            </a:outerShdw>
          </a:effectLst>
        </p:spPr>
        <p:txBody>
          <a:bodyPr wrap="none" anchor="ctr"/>
          <a:p>
            <a:pPr algn="l"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）状态转换图</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latin typeface="Times New Roman" panose="02020603050405020304" pitchFamily="18" charset="0"/>
              <a:ea typeface="汉仪中隶书简" pitchFamily="49" charset="-122"/>
            </a:endParaRPr>
          </a:p>
        </p:txBody>
      </p:sp>
      <p:sp>
        <p:nvSpPr>
          <p:cNvPr id="4" name="棱台 3">
            <a:hlinkClick r:id="rId3"/>
          </p:cNvPr>
          <p:cNvSpPr/>
          <p:nvPr/>
        </p:nvSpPr>
        <p:spPr>
          <a:xfrm>
            <a:off x="560388" y="3405188"/>
            <a:ext cx="3124200" cy="576263"/>
          </a:xfrm>
          <a:prstGeom prst="bevel">
            <a:avLst>
              <a:gd name="adj" fmla="val 12500"/>
            </a:avLst>
          </a:prstGeom>
          <a:noFill/>
          <a:ln w="12700">
            <a:noFill/>
          </a:ln>
          <a:effectLst>
            <a:outerShdw sy="50000" rotWithShape="0">
              <a:srgbClr val="808080"/>
            </a:outerShdw>
          </a:effectLst>
        </p:spPr>
        <p:txBody>
          <a:bodyPr wrap="none" anchor="ctr"/>
          <a:p>
            <a:pPr algn="l"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5</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）时序图</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latin typeface="Times New Roman" panose="02020603050405020304" pitchFamily="18" charset="0"/>
              <a:ea typeface="汉仪中隶书简" pitchFamily="49" charset="-122"/>
            </a:endParaRPr>
          </a:p>
        </p:txBody>
      </p:sp>
      <p:grpSp>
        <p:nvGrpSpPr>
          <p:cNvPr id="6" name="组合 5"/>
          <p:cNvGrpSpPr/>
          <p:nvPr/>
        </p:nvGrpSpPr>
        <p:grpSpPr>
          <a:xfrm>
            <a:off x="2887980" y="4673600"/>
            <a:ext cx="4380865" cy="1172210"/>
            <a:chOff x="4580" y="7349"/>
            <a:chExt cx="6899" cy="1846"/>
          </a:xfrm>
        </p:grpSpPr>
        <p:sp>
          <p:nvSpPr>
            <p:cNvPr id="16407" name="直线 275"/>
            <p:cNvSpPr/>
            <p:nvPr/>
          </p:nvSpPr>
          <p:spPr>
            <a:xfrm>
              <a:off x="6115" y="7349"/>
              <a:ext cx="2" cy="1380"/>
            </a:xfrm>
            <a:prstGeom prst="line">
              <a:avLst/>
            </a:prstGeom>
            <a:ln w="31750" cap="flat" cmpd="sng">
              <a:solidFill>
                <a:srgbClr val="0070C0"/>
              </a:solidFill>
              <a:prstDash val="lgDash"/>
              <a:round/>
              <a:headEnd type="none" w="med" len="med"/>
              <a:tailEnd type="none" w="med" len="med"/>
            </a:ln>
          </p:spPr>
        </p:sp>
        <p:sp>
          <p:nvSpPr>
            <p:cNvPr id="16408" name="直线 276"/>
            <p:cNvSpPr/>
            <p:nvPr/>
          </p:nvSpPr>
          <p:spPr>
            <a:xfrm>
              <a:off x="9176" y="7359"/>
              <a:ext cx="2" cy="1353"/>
            </a:xfrm>
            <a:prstGeom prst="line">
              <a:avLst/>
            </a:prstGeom>
            <a:ln w="31750" cap="flat" cmpd="sng">
              <a:solidFill>
                <a:srgbClr val="0070C0"/>
              </a:solidFill>
              <a:prstDash val="lgDash"/>
              <a:round/>
              <a:headEnd type="none" w="med" len="med"/>
              <a:tailEnd type="none" w="med" len="med"/>
            </a:ln>
          </p:spPr>
        </p:sp>
        <p:sp>
          <p:nvSpPr>
            <p:cNvPr id="16409" name="直线 277"/>
            <p:cNvSpPr/>
            <p:nvPr/>
          </p:nvSpPr>
          <p:spPr>
            <a:xfrm flipH="1">
              <a:off x="10707" y="7392"/>
              <a:ext cx="17" cy="1326"/>
            </a:xfrm>
            <a:prstGeom prst="line">
              <a:avLst/>
            </a:prstGeom>
            <a:ln w="31750" cap="flat" cmpd="sng">
              <a:solidFill>
                <a:srgbClr val="0070C0"/>
              </a:solidFill>
              <a:prstDash val="lgDash"/>
              <a:round/>
              <a:headEnd type="none" w="med" len="med"/>
              <a:tailEnd type="none" w="med" len="med"/>
            </a:ln>
          </p:spPr>
        </p:sp>
        <p:sp>
          <p:nvSpPr>
            <p:cNvPr id="16420" name="直线 3364"/>
            <p:cNvSpPr/>
            <p:nvPr/>
          </p:nvSpPr>
          <p:spPr>
            <a:xfrm>
              <a:off x="4580" y="7427"/>
              <a:ext cx="0" cy="1768"/>
            </a:xfrm>
            <a:prstGeom prst="line">
              <a:avLst/>
            </a:prstGeom>
            <a:ln w="31750" cap="flat" cmpd="sng">
              <a:solidFill>
                <a:srgbClr val="0070C0"/>
              </a:solidFill>
              <a:prstDash val="lgDash"/>
              <a:round/>
              <a:headEnd type="none" w="med" len="med"/>
              <a:tailEnd type="none" w="med" len="med"/>
            </a:ln>
          </p:spPr>
        </p:sp>
        <p:sp>
          <p:nvSpPr>
            <p:cNvPr id="16422" name="直线 4861"/>
            <p:cNvSpPr/>
            <p:nvPr/>
          </p:nvSpPr>
          <p:spPr>
            <a:xfrm>
              <a:off x="5356" y="7427"/>
              <a:ext cx="0" cy="1768"/>
            </a:xfrm>
            <a:prstGeom prst="line">
              <a:avLst/>
            </a:prstGeom>
            <a:ln w="31750" cap="flat" cmpd="sng">
              <a:solidFill>
                <a:srgbClr val="0070C0"/>
              </a:solidFill>
              <a:prstDash val="lgDash"/>
              <a:round/>
              <a:headEnd type="none" w="med" len="med"/>
              <a:tailEnd type="none" w="med" len="med"/>
            </a:ln>
          </p:spPr>
        </p:sp>
        <p:sp>
          <p:nvSpPr>
            <p:cNvPr id="16423" name="直线 4862"/>
            <p:cNvSpPr/>
            <p:nvPr/>
          </p:nvSpPr>
          <p:spPr>
            <a:xfrm>
              <a:off x="6894" y="7357"/>
              <a:ext cx="0" cy="1306"/>
            </a:xfrm>
            <a:prstGeom prst="line">
              <a:avLst/>
            </a:prstGeom>
            <a:ln w="31750" cap="flat" cmpd="sng">
              <a:solidFill>
                <a:srgbClr val="0070C0"/>
              </a:solidFill>
              <a:prstDash val="lgDash"/>
              <a:round/>
              <a:headEnd type="none" w="med" len="med"/>
              <a:tailEnd type="none" w="med" len="med"/>
            </a:ln>
          </p:spPr>
        </p:sp>
        <p:sp>
          <p:nvSpPr>
            <p:cNvPr id="16424" name="直线 4863"/>
            <p:cNvSpPr/>
            <p:nvPr/>
          </p:nvSpPr>
          <p:spPr>
            <a:xfrm>
              <a:off x="9945" y="7387"/>
              <a:ext cx="2" cy="1304"/>
            </a:xfrm>
            <a:prstGeom prst="line">
              <a:avLst/>
            </a:prstGeom>
            <a:ln w="31750" cap="flat" cmpd="sng">
              <a:solidFill>
                <a:srgbClr val="0070C0"/>
              </a:solidFill>
              <a:prstDash val="lgDash"/>
              <a:round/>
              <a:headEnd type="none" w="med" len="med"/>
              <a:tailEnd type="none" w="med" len="med"/>
            </a:ln>
          </p:spPr>
        </p:sp>
        <p:sp>
          <p:nvSpPr>
            <p:cNvPr id="16425" name="直线 4864"/>
            <p:cNvSpPr/>
            <p:nvPr/>
          </p:nvSpPr>
          <p:spPr>
            <a:xfrm>
              <a:off x="11479" y="7389"/>
              <a:ext cx="0" cy="1699"/>
            </a:xfrm>
            <a:prstGeom prst="line">
              <a:avLst/>
            </a:prstGeom>
            <a:ln w="31750" cap="flat" cmpd="sng">
              <a:solidFill>
                <a:srgbClr val="0070C0"/>
              </a:solidFill>
              <a:prstDash val="lgDash"/>
              <a:round/>
              <a:headEnd type="none" w="med" len="med"/>
              <a:tailEnd type="none" w="med" len="med"/>
            </a:ln>
          </p:spPr>
        </p:sp>
        <p:sp>
          <p:nvSpPr>
            <p:cNvPr id="16426" name="直线 276"/>
            <p:cNvSpPr/>
            <p:nvPr/>
          </p:nvSpPr>
          <p:spPr>
            <a:xfrm>
              <a:off x="7649" y="7352"/>
              <a:ext cx="0" cy="1269"/>
            </a:xfrm>
            <a:prstGeom prst="line">
              <a:avLst/>
            </a:prstGeom>
            <a:ln w="31750" cap="flat" cmpd="sng">
              <a:solidFill>
                <a:srgbClr val="0070C0"/>
              </a:solidFill>
              <a:prstDash val="lgDash"/>
              <a:round/>
              <a:headEnd type="none" w="med" len="med"/>
              <a:tailEnd type="none" w="med" len="med"/>
            </a:ln>
          </p:spPr>
        </p:sp>
        <p:sp>
          <p:nvSpPr>
            <p:cNvPr id="16429" name="直线 276"/>
            <p:cNvSpPr/>
            <p:nvPr/>
          </p:nvSpPr>
          <p:spPr>
            <a:xfrm>
              <a:off x="8416" y="7371"/>
              <a:ext cx="2" cy="1785"/>
            </a:xfrm>
            <a:prstGeom prst="line">
              <a:avLst/>
            </a:prstGeom>
            <a:ln w="31750" cap="flat" cmpd="sng">
              <a:solidFill>
                <a:srgbClr val="0070C0"/>
              </a:solidFill>
              <a:prstDash val="lgDash"/>
              <a:round/>
              <a:headEnd type="none" w="med" len="med"/>
              <a:tailEnd type="none" w="med" len="med"/>
            </a:ln>
          </p:spPr>
        </p:sp>
      </p:grpSp>
      <p:grpSp>
        <p:nvGrpSpPr>
          <p:cNvPr id="7" name="组合 6"/>
          <p:cNvGrpSpPr/>
          <p:nvPr/>
        </p:nvGrpSpPr>
        <p:grpSpPr>
          <a:xfrm>
            <a:off x="1736725" y="4337050"/>
            <a:ext cx="6035675" cy="1727835"/>
            <a:chOff x="2735" y="6830"/>
            <a:chExt cx="9505" cy="2721"/>
          </a:xfrm>
        </p:grpSpPr>
        <p:sp>
          <p:nvSpPr>
            <p:cNvPr id="1073744947" name="文本框 278"/>
            <p:cNvSpPr txBox="1"/>
            <p:nvPr/>
          </p:nvSpPr>
          <p:spPr>
            <a:xfrm>
              <a:off x="2735" y="6855"/>
              <a:ext cx="1202" cy="712"/>
            </a:xfrm>
            <a:prstGeom prst="rect">
              <a:avLst/>
            </a:prstGeom>
            <a:noFill/>
            <a:ln w="9525">
              <a:noFill/>
            </a:ln>
          </p:spPr>
          <p:txBody>
            <a:bodyPr wrap="square" lIns="18000" tIns="18000" rIns="18000" bIns="18000"/>
            <a:p>
              <a:pPr indent="17145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CP</a:t>
              </a:r>
              <a:endParaRPr lang="zh-CN" altLang="en-US" sz="2000" b="1" noProof="1">
                <a:latin typeface="Times New Roman" panose="02020603050405020304" pitchFamily="18" charset="0"/>
                <a:cs typeface="Times New Roman" panose="02020603050405020304" pitchFamily="18" charset="0"/>
              </a:endParaRPr>
            </a:p>
            <a:p>
              <a:endParaRPr lang="zh-CN" altLang="en-US" sz="2000" b="1" noProof="1">
                <a:latin typeface="Times New Roman" panose="02020603050405020304" pitchFamily="18" charset="0"/>
                <a:cs typeface="Times New Roman" panose="02020603050405020304" pitchFamily="18" charset="0"/>
              </a:endParaRPr>
            </a:p>
          </p:txBody>
        </p:sp>
        <p:sp>
          <p:nvSpPr>
            <p:cNvPr id="1073744948" name="文本框 279"/>
            <p:cNvSpPr txBox="1"/>
            <p:nvPr/>
          </p:nvSpPr>
          <p:spPr>
            <a:xfrm>
              <a:off x="2829" y="7834"/>
              <a:ext cx="1202" cy="712"/>
            </a:xfrm>
            <a:prstGeom prst="rect">
              <a:avLst/>
            </a:prstGeom>
            <a:noFill/>
            <a:ln w="9525">
              <a:noFill/>
            </a:ln>
          </p:spPr>
          <p:txBody>
            <a:bodyPr wrap="square" lIns="18000" tIns="18000" rIns="18000" bIns="18000"/>
            <a:p>
              <a:pPr indent="17145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D</a:t>
              </a:r>
              <a:endParaRPr lang="zh-CN" altLang="en-US" sz="2000" b="1" noProof="1">
                <a:latin typeface="Times New Roman" panose="02020603050405020304" pitchFamily="18" charset="0"/>
                <a:cs typeface="Times New Roman" panose="02020603050405020304" pitchFamily="18" charset="0"/>
              </a:endParaRPr>
            </a:p>
            <a:p>
              <a:endParaRPr lang="zh-CN" altLang="en-US" sz="2000" b="1" noProof="1">
                <a:latin typeface="Times New Roman" panose="02020603050405020304" pitchFamily="18" charset="0"/>
                <a:cs typeface="Times New Roman" panose="02020603050405020304" pitchFamily="18" charset="0"/>
              </a:endParaRPr>
            </a:p>
          </p:txBody>
        </p:sp>
        <p:sp>
          <p:nvSpPr>
            <p:cNvPr id="1073744954" name="文本框 289"/>
            <p:cNvSpPr txBox="1"/>
            <p:nvPr/>
          </p:nvSpPr>
          <p:spPr>
            <a:xfrm>
              <a:off x="2835" y="8839"/>
              <a:ext cx="1202" cy="712"/>
            </a:xfrm>
            <a:prstGeom prst="rect">
              <a:avLst/>
            </a:prstGeom>
            <a:noFill/>
            <a:ln w="9525">
              <a:noFill/>
            </a:ln>
          </p:spPr>
          <p:txBody>
            <a:bodyPr wrap="square" lIns="18000" tIns="18000" rIns="18000" bIns="18000"/>
            <a:p>
              <a:pPr indent="17145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Q</a:t>
              </a:r>
              <a:endParaRPr lang="zh-CN" altLang="en-US" sz="2000" b="1" noProof="1">
                <a:latin typeface="Times New Roman" panose="02020603050405020304" pitchFamily="18" charset="0"/>
                <a:cs typeface="Times New Roman" panose="02020603050405020304" pitchFamily="18" charset="0"/>
              </a:endParaRPr>
            </a:p>
            <a:p>
              <a:endParaRPr lang="zh-CN" altLang="en-US" sz="2000" b="1" noProof="1">
                <a:latin typeface="Times New Roman" panose="02020603050405020304" pitchFamily="18" charset="0"/>
                <a:cs typeface="Times New Roman" panose="02020603050405020304" pitchFamily="18" charset="0"/>
              </a:endParaRPr>
            </a:p>
          </p:txBody>
        </p:sp>
        <p:grpSp>
          <p:nvGrpSpPr>
            <p:cNvPr id="3" name="组合 2"/>
            <p:cNvGrpSpPr/>
            <p:nvPr/>
          </p:nvGrpSpPr>
          <p:grpSpPr>
            <a:xfrm>
              <a:off x="3808" y="6830"/>
              <a:ext cx="8432" cy="1458"/>
              <a:chOff x="3808" y="6830"/>
              <a:chExt cx="8432" cy="1458"/>
            </a:xfrm>
          </p:grpSpPr>
          <p:sp>
            <p:nvSpPr>
              <p:cNvPr id="16402" name="直线 265"/>
              <p:cNvSpPr/>
              <p:nvPr/>
            </p:nvSpPr>
            <p:spPr>
              <a:xfrm>
                <a:off x="3844" y="8266"/>
                <a:ext cx="2137" cy="0"/>
              </a:xfrm>
              <a:prstGeom prst="line">
                <a:avLst/>
              </a:prstGeom>
              <a:ln w="31750" cap="flat" cmpd="sng">
                <a:solidFill>
                  <a:srgbClr val="000000"/>
                </a:solidFill>
                <a:prstDash val="solid"/>
                <a:round/>
                <a:headEnd type="none" w="med" len="med"/>
                <a:tailEnd type="none" w="med" len="med"/>
              </a:ln>
            </p:spPr>
          </p:sp>
          <p:sp>
            <p:nvSpPr>
              <p:cNvPr id="16403" name="直线 266"/>
              <p:cNvSpPr/>
              <p:nvPr/>
            </p:nvSpPr>
            <p:spPr>
              <a:xfrm>
                <a:off x="5974" y="7767"/>
                <a:ext cx="1485" cy="2"/>
              </a:xfrm>
              <a:prstGeom prst="line">
                <a:avLst/>
              </a:prstGeom>
              <a:ln w="31750" cap="flat" cmpd="sng">
                <a:solidFill>
                  <a:srgbClr val="000000"/>
                </a:solidFill>
                <a:prstDash val="solid"/>
                <a:round/>
                <a:headEnd type="none" w="med" len="med"/>
                <a:tailEnd type="none" w="med" len="med"/>
              </a:ln>
            </p:spPr>
          </p:sp>
          <p:sp>
            <p:nvSpPr>
              <p:cNvPr id="16404" name="直线 267"/>
              <p:cNvSpPr/>
              <p:nvPr/>
            </p:nvSpPr>
            <p:spPr>
              <a:xfrm>
                <a:off x="7424" y="8266"/>
                <a:ext cx="1242" cy="2"/>
              </a:xfrm>
              <a:prstGeom prst="line">
                <a:avLst/>
              </a:prstGeom>
              <a:ln w="31750" cap="flat" cmpd="sng">
                <a:solidFill>
                  <a:srgbClr val="000000"/>
                </a:solidFill>
                <a:prstDash val="solid"/>
                <a:round/>
                <a:headEnd type="none" w="med" len="med"/>
                <a:tailEnd type="none" w="med" len="med"/>
              </a:ln>
            </p:spPr>
          </p:sp>
          <p:sp>
            <p:nvSpPr>
              <p:cNvPr id="16405" name="直线 268"/>
              <p:cNvSpPr/>
              <p:nvPr/>
            </p:nvSpPr>
            <p:spPr>
              <a:xfrm>
                <a:off x="5982" y="7772"/>
                <a:ext cx="0" cy="498"/>
              </a:xfrm>
              <a:prstGeom prst="line">
                <a:avLst/>
              </a:prstGeom>
              <a:ln w="31750" cap="flat" cmpd="sng">
                <a:solidFill>
                  <a:srgbClr val="000000"/>
                </a:solidFill>
                <a:prstDash val="solid"/>
                <a:round/>
                <a:headEnd type="none" w="med" len="med"/>
                <a:tailEnd type="none" w="med" len="med"/>
              </a:ln>
            </p:spPr>
          </p:sp>
          <p:sp>
            <p:nvSpPr>
              <p:cNvPr id="16406" name="直线 271"/>
              <p:cNvSpPr/>
              <p:nvPr/>
            </p:nvSpPr>
            <p:spPr>
              <a:xfrm>
                <a:off x="10451" y="8283"/>
                <a:ext cx="1775" cy="0"/>
              </a:xfrm>
              <a:prstGeom prst="line">
                <a:avLst/>
              </a:prstGeom>
              <a:ln w="31750" cap="flat" cmpd="sng">
                <a:solidFill>
                  <a:srgbClr val="000000"/>
                </a:solidFill>
                <a:prstDash val="solid"/>
                <a:round/>
                <a:headEnd type="none" w="med" len="med"/>
                <a:tailEnd type="none" w="med" len="med"/>
              </a:ln>
            </p:spPr>
          </p:sp>
          <p:sp>
            <p:nvSpPr>
              <p:cNvPr id="16417" name="直线 3361"/>
              <p:cNvSpPr/>
              <p:nvPr/>
            </p:nvSpPr>
            <p:spPr>
              <a:xfrm>
                <a:off x="7441" y="7755"/>
                <a:ext cx="0" cy="498"/>
              </a:xfrm>
              <a:prstGeom prst="line">
                <a:avLst/>
              </a:prstGeom>
              <a:ln w="31750" cap="flat" cmpd="sng">
                <a:solidFill>
                  <a:srgbClr val="000000"/>
                </a:solidFill>
                <a:prstDash val="solid"/>
                <a:round/>
                <a:headEnd type="none" w="med" len="med"/>
                <a:tailEnd type="none" w="med" len="med"/>
              </a:ln>
            </p:spPr>
          </p:sp>
          <p:sp>
            <p:nvSpPr>
              <p:cNvPr id="16418" name="直线 3362"/>
              <p:cNvSpPr/>
              <p:nvPr/>
            </p:nvSpPr>
            <p:spPr>
              <a:xfrm>
                <a:off x="8654" y="7777"/>
                <a:ext cx="0" cy="498"/>
              </a:xfrm>
              <a:prstGeom prst="line">
                <a:avLst/>
              </a:prstGeom>
              <a:ln w="31750" cap="flat" cmpd="sng">
                <a:solidFill>
                  <a:srgbClr val="000000"/>
                </a:solidFill>
                <a:prstDash val="solid"/>
                <a:round/>
                <a:headEnd type="none" w="med" len="med"/>
                <a:tailEnd type="none" w="med" len="med"/>
              </a:ln>
            </p:spPr>
          </p:sp>
          <p:sp>
            <p:nvSpPr>
              <p:cNvPr id="16419" name="直线 3363"/>
              <p:cNvSpPr/>
              <p:nvPr/>
            </p:nvSpPr>
            <p:spPr>
              <a:xfrm>
                <a:off x="8645" y="7790"/>
                <a:ext cx="1799" cy="2"/>
              </a:xfrm>
              <a:prstGeom prst="line">
                <a:avLst/>
              </a:prstGeom>
              <a:ln w="31750" cap="flat" cmpd="sng">
                <a:solidFill>
                  <a:srgbClr val="000000"/>
                </a:solidFill>
                <a:prstDash val="solid"/>
                <a:round/>
                <a:headEnd type="none" w="med" len="med"/>
                <a:tailEnd type="none" w="med" len="med"/>
              </a:ln>
            </p:spPr>
          </p:sp>
          <p:sp>
            <p:nvSpPr>
              <p:cNvPr id="16421" name="直线 3365"/>
              <p:cNvSpPr/>
              <p:nvPr/>
            </p:nvSpPr>
            <p:spPr>
              <a:xfrm>
                <a:off x="10441" y="7790"/>
                <a:ext cx="0" cy="498"/>
              </a:xfrm>
              <a:prstGeom prst="line">
                <a:avLst/>
              </a:prstGeom>
              <a:ln w="31750" cap="flat" cmpd="sng">
                <a:solidFill>
                  <a:srgbClr val="000000"/>
                </a:solidFill>
                <a:prstDash val="solid"/>
                <a:round/>
                <a:headEnd type="none" w="med" len="med"/>
                <a:tailEnd type="none" w="med" len="med"/>
              </a:ln>
            </p:spPr>
          </p:sp>
          <p:grpSp>
            <p:nvGrpSpPr>
              <p:cNvPr id="16431" name="组合 1073752359"/>
              <p:cNvGrpSpPr/>
              <p:nvPr/>
            </p:nvGrpSpPr>
            <p:grpSpPr>
              <a:xfrm rot="0">
                <a:off x="3808" y="6830"/>
                <a:ext cx="8432" cy="552"/>
                <a:chOff x="3661" y="116999"/>
                <a:chExt cx="4379" cy="348"/>
              </a:xfrm>
            </p:grpSpPr>
            <p:grpSp>
              <p:nvGrpSpPr>
                <p:cNvPr id="16432" name="组合 1073752327"/>
                <p:cNvGrpSpPr/>
                <p:nvPr/>
              </p:nvGrpSpPr>
              <p:grpSpPr>
                <a:xfrm>
                  <a:off x="3661" y="116999"/>
                  <a:ext cx="1200" cy="324"/>
                  <a:chOff x="3661" y="116999"/>
                  <a:chExt cx="1200" cy="324"/>
                </a:xfrm>
              </p:grpSpPr>
              <p:sp>
                <p:nvSpPr>
                  <p:cNvPr id="16433" name="直线 182"/>
                  <p:cNvSpPr/>
                  <p:nvPr/>
                </p:nvSpPr>
                <p:spPr>
                  <a:xfrm>
                    <a:off x="3661" y="117323"/>
                    <a:ext cx="411" cy="1"/>
                  </a:xfrm>
                  <a:prstGeom prst="line">
                    <a:avLst/>
                  </a:prstGeom>
                  <a:ln w="31750" cap="flat" cmpd="sng">
                    <a:solidFill>
                      <a:srgbClr val="000000"/>
                    </a:solidFill>
                    <a:prstDash val="solid"/>
                    <a:round/>
                    <a:headEnd type="none" w="med" len="med"/>
                    <a:tailEnd type="none" w="med" len="med"/>
                  </a:ln>
                </p:spPr>
              </p:sp>
              <p:sp>
                <p:nvSpPr>
                  <p:cNvPr id="16434" name="直线 183"/>
                  <p:cNvSpPr/>
                  <p:nvPr/>
                </p:nvSpPr>
                <p:spPr>
                  <a:xfrm>
                    <a:off x="4058" y="116999"/>
                    <a:ext cx="412" cy="1"/>
                  </a:xfrm>
                  <a:prstGeom prst="line">
                    <a:avLst/>
                  </a:prstGeom>
                  <a:ln w="31750" cap="flat" cmpd="sng">
                    <a:solidFill>
                      <a:srgbClr val="000000"/>
                    </a:solidFill>
                    <a:prstDash val="solid"/>
                    <a:round/>
                    <a:headEnd type="none" w="med" len="med"/>
                    <a:tailEnd type="none" w="med" len="med"/>
                  </a:ln>
                </p:spPr>
              </p:sp>
              <p:sp>
                <p:nvSpPr>
                  <p:cNvPr id="16435" name="直线 184"/>
                  <p:cNvSpPr/>
                  <p:nvPr/>
                </p:nvSpPr>
                <p:spPr>
                  <a:xfrm>
                    <a:off x="4457" y="117320"/>
                    <a:ext cx="404" cy="1"/>
                  </a:xfrm>
                  <a:prstGeom prst="line">
                    <a:avLst/>
                  </a:prstGeom>
                  <a:ln w="31750" cap="flat" cmpd="sng">
                    <a:solidFill>
                      <a:srgbClr val="000000"/>
                    </a:solidFill>
                    <a:prstDash val="solid"/>
                    <a:round/>
                    <a:headEnd type="none" w="med" len="med"/>
                    <a:tailEnd type="none" w="med" len="med"/>
                  </a:ln>
                </p:spPr>
              </p:sp>
              <p:sp>
                <p:nvSpPr>
                  <p:cNvPr id="16436" name="直线 185"/>
                  <p:cNvSpPr/>
                  <p:nvPr/>
                </p:nvSpPr>
                <p:spPr>
                  <a:xfrm>
                    <a:off x="4067" y="117006"/>
                    <a:ext cx="1" cy="317"/>
                  </a:xfrm>
                  <a:prstGeom prst="line">
                    <a:avLst/>
                  </a:prstGeom>
                  <a:ln w="31750" cap="flat" cmpd="sng">
                    <a:solidFill>
                      <a:srgbClr val="000000"/>
                    </a:solidFill>
                    <a:prstDash val="solid"/>
                    <a:round/>
                    <a:headEnd type="none" w="med" len="med"/>
                    <a:tailEnd type="none" w="med" len="med"/>
                  </a:ln>
                </p:spPr>
              </p:sp>
              <p:sp>
                <p:nvSpPr>
                  <p:cNvPr id="16437" name="直线 186"/>
                  <p:cNvSpPr/>
                  <p:nvPr/>
                </p:nvSpPr>
                <p:spPr>
                  <a:xfrm>
                    <a:off x="4464" y="116999"/>
                    <a:ext cx="0" cy="314"/>
                  </a:xfrm>
                  <a:prstGeom prst="line">
                    <a:avLst/>
                  </a:prstGeom>
                  <a:ln w="31750" cap="flat" cmpd="sng">
                    <a:solidFill>
                      <a:srgbClr val="000000"/>
                    </a:solidFill>
                    <a:prstDash val="solid"/>
                    <a:round/>
                    <a:headEnd type="none" w="med" len="med"/>
                    <a:tailEnd type="none" w="med" len="med"/>
                  </a:ln>
                </p:spPr>
              </p:sp>
            </p:grpSp>
            <p:grpSp>
              <p:nvGrpSpPr>
                <p:cNvPr id="16438" name="组合 1073752334"/>
                <p:cNvGrpSpPr/>
                <p:nvPr/>
              </p:nvGrpSpPr>
              <p:grpSpPr>
                <a:xfrm>
                  <a:off x="4848" y="117003"/>
                  <a:ext cx="803" cy="323"/>
                  <a:chOff x="5084" y="116868"/>
                  <a:chExt cx="803" cy="323"/>
                </a:xfrm>
              </p:grpSpPr>
              <p:sp>
                <p:nvSpPr>
                  <p:cNvPr id="16439"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6440"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6441"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6442"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nvGrpSpPr>
                <p:cNvPr id="16443" name="组合 1073752335"/>
                <p:cNvGrpSpPr/>
                <p:nvPr/>
              </p:nvGrpSpPr>
              <p:grpSpPr>
                <a:xfrm>
                  <a:off x="5642" y="117010"/>
                  <a:ext cx="803" cy="323"/>
                  <a:chOff x="5084" y="116868"/>
                  <a:chExt cx="803" cy="323"/>
                </a:xfrm>
              </p:grpSpPr>
              <p:sp>
                <p:nvSpPr>
                  <p:cNvPr id="16444"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6445"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6446"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6447"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nvGrpSpPr>
                <p:cNvPr id="16448" name="组合 1073752340"/>
                <p:cNvGrpSpPr/>
                <p:nvPr/>
              </p:nvGrpSpPr>
              <p:grpSpPr>
                <a:xfrm>
                  <a:off x="6440" y="117018"/>
                  <a:ext cx="803" cy="323"/>
                  <a:chOff x="5084" y="116868"/>
                  <a:chExt cx="803" cy="323"/>
                </a:xfrm>
              </p:grpSpPr>
              <p:sp>
                <p:nvSpPr>
                  <p:cNvPr id="16449"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6450"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6451"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6452"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nvGrpSpPr>
                <p:cNvPr id="16453" name="组合 1073752345"/>
                <p:cNvGrpSpPr/>
                <p:nvPr/>
              </p:nvGrpSpPr>
              <p:grpSpPr>
                <a:xfrm>
                  <a:off x="7238" y="117025"/>
                  <a:ext cx="803" cy="323"/>
                  <a:chOff x="5084" y="116868"/>
                  <a:chExt cx="803" cy="323"/>
                </a:xfrm>
              </p:grpSpPr>
              <p:sp>
                <p:nvSpPr>
                  <p:cNvPr id="16454"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6455"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6456"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6457"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grpSp>
      </p:grpSp>
      <p:grpSp>
        <p:nvGrpSpPr>
          <p:cNvPr id="2" name="组合 1"/>
          <p:cNvGrpSpPr/>
          <p:nvPr/>
        </p:nvGrpSpPr>
        <p:grpSpPr>
          <a:xfrm>
            <a:off x="2454910" y="5603240"/>
            <a:ext cx="5250180" cy="332740"/>
            <a:chOff x="3896" y="8699"/>
            <a:chExt cx="8268" cy="524"/>
          </a:xfrm>
        </p:grpSpPr>
        <p:sp>
          <p:nvSpPr>
            <p:cNvPr id="16412" name="直线 281"/>
            <p:cNvSpPr/>
            <p:nvPr/>
          </p:nvSpPr>
          <p:spPr>
            <a:xfrm>
              <a:off x="3896" y="9218"/>
              <a:ext cx="2222" cy="2"/>
            </a:xfrm>
            <a:prstGeom prst="line">
              <a:avLst/>
            </a:prstGeom>
            <a:ln w="31750" cap="flat" cmpd="sng">
              <a:solidFill>
                <a:srgbClr val="FF0000"/>
              </a:solidFill>
              <a:prstDash val="solid"/>
              <a:round/>
              <a:headEnd type="none" w="med" len="med"/>
              <a:tailEnd type="none" w="med" len="med"/>
            </a:ln>
          </p:spPr>
        </p:sp>
        <p:sp>
          <p:nvSpPr>
            <p:cNvPr id="16413" name="直线 282"/>
            <p:cNvSpPr/>
            <p:nvPr/>
          </p:nvSpPr>
          <p:spPr>
            <a:xfrm>
              <a:off x="7618" y="9207"/>
              <a:ext cx="1577" cy="2"/>
            </a:xfrm>
            <a:prstGeom prst="line">
              <a:avLst/>
            </a:prstGeom>
            <a:ln w="31750" cap="flat" cmpd="sng">
              <a:solidFill>
                <a:srgbClr val="FF0000"/>
              </a:solidFill>
              <a:prstDash val="solid"/>
              <a:round/>
              <a:headEnd type="none" w="med" len="med"/>
              <a:tailEnd type="none" w="med" len="med"/>
            </a:ln>
          </p:spPr>
        </p:sp>
        <p:sp>
          <p:nvSpPr>
            <p:cNvPr id="16414" name="直线 284"/>
            <p:cNvSpPr/>
            <p:nvPr/>
          </p:nvSpPr>
          <p:spPr>
            <a:xfrm>
              <a:off x="6109" y="8725"/>
              <a:ext cx="0" cy="498"/>
            </a:xfrm>
            <a:prstGeom prst="line">
              <a:avLst/>
            </a:prstGeom>
            <a:ln w="31750" cap="flat" cmpd="sng">
              <a:solidFill>
                <a:srgbClr val="FF0000"/>
              </a:solidFill>
              <a:prstDash val="solid"/>
              <a:round/>
              <a:headEnd type="none" w="med" len="med"/>
              <a:tailEnd type="none" w="med" len="med"/>
            </a:ln>
          </p:spPr>
        </p:sp>
        <p:sp>
          <p:nvSpPr>
            <p:cNvPr id="16415" name="直线 287"/>
            <p:cNvSpPr/>
            <p:nvPr/>
          </p:nvSpPr>
          <p:spPr>
            <a:xfrm>
              <a:off x="10690" y="9219"/>
              <a:ext cx="1475" cy="0"/>
            </a:xfrm>
            <a:prstGeom prst="line">
              <a:avLst/>
            </a:prstGeom>
            <a:ln w="31750" cap="flat" cmpd="sng">
              <a:solidFill>
                <a:srgbClr val="FF0000"/>
              </a:solidFill>
              <a:prstDash val="solid"/>
              <a:round/>
              <a:headEnd type="none" w="med" len="med"/>
              <a:tailEnd type="none" w="med" len="med"/>
            </a:ln>
          </p:spPr>
        </p:sp>
        <p:sp>
          <p:nvSpPr>
            <p:cNvPr id="16427" name="直线 282"/>
            <p:cNvSpPr/>
            <p:nvPr/>
          </p:nvSpPr>
          <p:spPr>
            <a:xfrm>
              <a:off x="6113" y="8714"/>
              <a:ext cx="1533" cy="2"/>
            </a:xfrm>
            <a:prstGeom prst="line">
              <a:avLst/>
            </a:prstGeom>
            <a:ln w="31750" cap="flat" cmpd="sng">
              <a:solidFill>
                <a:srgbClr val="FF0000"/>
              </a:solidFill>
              <a:prstDash val="solid"/>
              <a:round/>
              <a:headEnd type="none" w="med" len="med"/>
              <a:tailEnd type="none" w="med" len="med"/>
            </a:ln>
          </p:spPr>
        </p:sp>
        <p:sp>
          <p:nvSpPr>
            <p:cNvPr id="16428" name="直线 284"/>
            <p:cNvSpPr/>
            <p:nvPr/>
          </p:nvSpPr>
          <p:spPr>
            <a:xfrm>
              <a:off x="7630" y="8699"/>
              <a:ext cx="0" cy="498"/>
            </a:xfrm>
            <a:prstGeom prst="line">
              <a:avLst/>
            </a:prstGeom>
            <a:ln w="31750" cap="flat" cmpd="sng">
              <a:solidFill>
                <a:srgbClr val="FF0000"/>
              </a:solidFill>
              <a:prstDash val="solid"/>
              <a:round/>
              <a:headEnd type="none" w="med" len="med"/>
              <a:tailEnd type="none" w="med" len="med"/>
            </a:ln>
          </p:spPr>
        </p:sp>
        <p:sp>
          <p:nvSpPr>
            <p:cNvPr id="16430" name="直线 183"/>
            <p:cNvSpPr/>
            <p:nvPr/>
          </p:nvSpPr>
          <p:spPr>
            <a:xfrm>
              <a:off x="9159" y="8704"/>
              <a:ext cx="1523" cy="2"/>
            </a:xfrm>
            <a:prstGeom prst="line">
              <a:avLst/>
            </a:prstGeom>
            <a:ln w="31750" cap="flat" cmpd="sng">
              <a:solidFill>
                <a:srgbClr val="FF0000"/>
              </a:solidFill>
              <a:prstDash val="solid"/>
              <a:round/>
              <a:headEnd type="none" w="med" len="med"/>
              <a:tailEnd type="none" w="med" len="med"/>
            </a:ln>
          </p:spPr>
        </p:sp>
        <p:sp>
          <p:nvSpPr>
            <p:cNvPr id="16458" name="直线 185"/>
            <p:cNvSpPr/>
            <p:nvPr/>
          </p:nvSpPr>
          <p:spPr>
            <a:xfrm>
              <a:off x="9176" y="8715"/>
              <a:ext cx="2" cy="503"/>
            </a:xfrm>
            <a:prstGeom prst="line">
              <a:avLst/>
            </a:prstGeom>
            <a:ln w="31750" cap="flat" cmpd="sng">
              <a:solidFill>
                <a:srgbClr val="FF0000"/>
              </a:solidFill>
              <a:prstDash val="solid"/>
              <a:round/>
              <a:headEnd type="none" w="med" len="med"/>
              <a:tailEnd type="none" w="med" len="med"/>
            </a:ln>
          </p:spPr>
        </p:sp>
        <p:sp>
          <p:nvSpPr>
            <p:cNvPr id="16459" name="直线 186"/>
            <p:cNvSpPr/>
            <p:nvPr/>
          </p:nvSpPr>
          <p:spPr>
            <a:xfrm>
              <a:off x="10686" y="8710"/>
              <a:ext cx="0" cy="498"/>
            </a:xfrm>
            <a:prstGeom prst="line">
              <a:avLst/>
            </a:prstGeom>
            <a:ln w="31750" cap="flat" cmpd="sng">
              <a:solidFill>
                <a:srgbClr val="FF0000"/>
              </a:solidFill>
              <a:prstDash val="solid"/>
              <a:round/>
              <a:headEnd type="none" w="med" len="med"/>
              <a:tailEnd type="none" w="med" len="med"/>
            </a:ln>
          </p:spPr>
        </p:sp>
      </p:gr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8568"/>
                                        </p:tgtEl>
                                        <p:attrNameLst>
                                          <p:attrName>style.visibility</p:attrName>
                                        </p:attrNameLst>
                                      </p:cBhvr>
                                      <p:to>
                                        <p:strVal val="visible"/>
                                      </p:to>
                                    </p:set>
                                    <p:animEffect transition="in" filter="strips(downLeft)">
                                      <p:cBhvr>
                                        <p:cTn id="7" dur="500"/>
                                        <p:tgtEl>
                                          <p:spTgt spid="1856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box(in)">
                                      <p:cBhvr>
                                        <p:cTn id="12" dur="500"/>
                                        <p:tgtEl>
                                          <p:spTgt spid="1844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8569"/>
                                        </p:tgtEl>
                                        <p:attrNameLst>
                                          <p:attrName>style.visibility</p:attrName>
                                        </p:attrNameLst>
                                      </p:cBhvr>
                                      <p:to>
                                        <p:strVal val="visible"/>
                                      </p:to>
                                    </p:set>
                                    <p:animEffect transition="in" filter="strips(downLeft)">
                                      <p:cBhvr>
                                        <p:cTn id="17" dur="500"/>
                                        <p:tgtEl>
                                          <p:spTgt spid="185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469"/>
                                        </p:tgtEl>
                                        <p:attrNameLst>
                                          <p:attrName>style.visibility</p:attrName>
                                        </p:attrNameLst>
                                      </p:cBhvr>
                                      <p:to>
                                        <p:strVal val="visible"/>
                                      </p:to>
                                    </p:set>
                                    <p:animEffect transition="in" filter="wipe(down)">
                                      <p:cBhvr>
                                        <p:cTn id="22" dur="500"/>
                                        <p:tgtEl>
                                          <p:spTgt spid="1846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468"/>
                                        </p:tgtEl>
                                        <p:attrNameLst>
                                          <p:attrName>style.visibility</p:attrName>
                                        </p:attrNameLst>
                                      </p:cBhvr>
                                      <p:to>
                                        <p:strVal val="visible"/>
                                      </p:to>
                                    </p:set>
                                    <p:animEffect transition="in" filter="blinds(horizontal)">
                                      <p:cBhvr>
                                        <p:cTn id="27" dur="500"/>
                                        <p:tgtEl>
                                          <p:spTgt spid="184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470"/>
                                        </p:tgtEl>
                                        <p:attrNameLst>
                                          <p:attrName>style.visibility</p:attrName>
                                        </p:attrNameLst>
                                      </p:cBhvr>
                                      <p:to>
                                        <p:strVal val="visible"/>
                                      </p:to>
                                    </p:set>
                                    <p:animEffect transition="in" filter="wipe(down)">
                                      <p:cBhvr>
                                        <p:cTn id="32" dur="500"/>
                                        <p:tgtEl>
                                          <p:spTgt spid="18470"/>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8471"/>
                                        </p:tgtEl>
                                        <p:attrNameLst>
                                          <p:attrName>style.visibility</p:attrName>
                                        </p:attrNameLst>
                                      </p:cBhvr>
                                      <p:to>
                                        <p:strVal val="visible"/>
                                      </p:to>
                                    </p:set>
                                    <p:animEffect transition="in" filter="strips(downLeft)">
                                      <p:cBhvr>
                                        <p:cTn id="37" dur="500"/>
                                        <p:tgtEl>
                                          <p:spTgt spid="184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8474"/>
                                        </p:tgtEl>
                                        <p:attrNameLst>
                                          <p:attrName>style.visibility</p:attrName>
                                        </p:attrNameLst>
                                      </p:cBhvr>
                                      <p:to>
                                        <p:strVal val="visible"/>
                                      </p:to>
                                    </p:set>
                                    <p:animEffect transition="in" filter="wipe(down)">
                                      <p:cBhvr>
                                        <p:cTn id="42" dur="500"/>
                                        <p:tgtEl>
                                          <p:spTgt spid="18474"/>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477"/>
                                        </p:tgtEl>
                                        <p:attrNameLst>
                                          <p:attrName>style.visibility</p:attrName>
                                        </p:attrNameLst>
                                      </p:cBhvr>
                                      <p:to>
                                        <p:strVal val="visible"/>
                                      </p:to>
                                    </p:set>
                                    <p:animEffect transition="in" filter="box(in)">
                                      <p:cBhvr>
                                        <p:cTn id="47" dur="500"/>
                                        <p:tgtEl>
                                          <p:spTgt spid="1847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8475"/>
                                        </p:tgtEl>
                                        <p:attrNameLst>
                                          <p:attrName>style.visibility</p:attrName>
                                        </p:attrNameLst>
                                      </p:cBhvr>
                                      <p:to>
                                        <p:strVal val="visible"/>
                                      </p:to>
                                    </p:set>
                                    <p:animEffect transition="in" filter="wipe(down)">
                                      <p:cBhvr>
                                        <p:cTn id="52" dur="500"/>
                                        <p:tgtEl>
                                          <p:spTgt spid="18475"/>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8478"/>
                                        </p:tgtEl>
                                        <p:attrNameLst>
                                          <p:attrName>style.visibility</p:attrName>
                                        </p:attrNameLst>
                                      </p:cBhvr>
                                      <p:to>
                                        <p:strVal val="visible"/>
                                      </p:to>
                                    </p:set>
                                    <p:animEffect transition="in" filter="box(in)">
                                      <p:cBhvr>
                                        <p:cTn id="57" dur="500"/>
                                        <p:tgtEl>
                                          <p:spTgt spid="18478"/>
                                        </p:tgtEl>
                                      </p:cBhvr>
                                    </p:animEffect>
                                  </p:childTnLst>
                                </p:cTn>
                              </p:par>
                            </p:childTnLst>
                          </p:cTn>
                        </p:par>
                      </p:childTnLst>
                    </p:cTn>
                  </p:par>
                  <p:par>
                    <p:cTn id="58" fill="hold">
                      <p:stCondLst>
                        <p:cond delay="indefinite"/>
                      </p:stCondLst>
                      <p:childTnLst>
                        <p:par>
                          <p:cTn id="59" fill="hold">
                            <p:stCondLst>
                              <p:cond delay="0"/>
                            </p:stCondLst>
                            <p:childTnLst>
                              <p:par>
                                <p:cTn id="60" presetID="17" presetClass="entr" presetSubtype="10" fill="hold" nodeType="clickEffect">
                                  <p:stCondLst>
                                    <p:cond delay="0"/>
                                  </p:stCondLst>
                                  <p:childTnLst>
                                    <p:set>
                                      <p:cBhvr>
                                        <p:cTn id="61" dur="1" fill="hold">
                                          <p:stCondLst>
                                            <p:cond delay="0"/>
                                          </p:stCondLst>
                                        </p:cTn>
                                        <p:tgtEl>
                                          <p:spTgt spid="18473"/>
                                        </p:tgtEl>
                                        <p:attrNameLst>
                                          <p:attrName>style.visibility</p:attrName>
                                        </p:attrNameLst>
                                      </p:cBhvr>
                                      <p:to>
                                        <p:strVal val="visible"/>
                                      </p:to>
                                    </p:set>
                                    <p:anim calcmode="lin" valueType="num">
                                      <p:cBhvr>
                                        <p:cTn id="62" dur="500" fill="hold"/>
                                        <p:tgtEl>
                                          <p:spTgt spid="18473"/>
                                        </p:tgtEl>
                                        <p:attrNameLst>
                                          <p:attrName>ppt_w</p:attrName>
                                        </p:attrNameLst>
                                      </p:cBhvr>
                                      <p:tavLst>
                                        <p:tav tm="0">
                                          <p:val>
                                            <p:fltVal val="0.000000"/>
                                          </p:val>
                                        </p:tav>
                                        <p:tav tm="100000">
                                          <p:val>
                                            <p:strVal val="#ppt_w"/>
                                          </p:val>
                                        </p:tav>
                                      </p:tavLst>
                                    </p:anim>
                                    <p:anim calcmode="lin" valueType="num">
                                      <p:cBhvr>
                                        <p:cTn id="63" dur="500" fill="hold"/>
                                        <p:tgtEl>
                                          <p:spTgt spid="18473"/>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4" presetClass="entr" presetSubtype="16" fill="hold" grpId="0" nodeType="clickEffect">
                                  <p:stCondLst>
                                    <p:cond delay="0"/>
                                  </p:stCondLst>
                                  <p:childTnLst>
                                    <p:set>
                                      <p:cBhvr>
                                        <p:cTn id="67" dur="1" fill="hold">
                                          <p:stCondLst>
                                            <p:cond delay="0"/>
                                          </p:stCondLst>
                                        </p:cTn>
                                        <p:tgtEl>
                                          <p:spTgt spid="18479"/>
                                        </p:tgtEl>
                                        <p:attrNameLst>
                                          <p:attrName>style.visibility</p:attrName>
                                        </p:attrNameLst>
                                      </p:cBhvr>
                                      <p:to>
                                        <p:strVal val="visible"/>
                                      </p:to>
                                    </p:set>
                                    <p:animEffect transition="in" filter="box(in)">
                                      <p:cBhvr>
                                        <p:cTn id="68" dur="500"/>
                                        <p:tgtEl>
                                          <p:spTgt spid="18479"/>
                                        </p:tgtEl>
                                      </p:cBhvr>
                                    </p:animEffect>
                                  </p:childTnLst>
                                </p:cTn>
                              </p:par>
                            </p:childTnLst>
                          </p:cTn>
                        </p:par>
                      </p:childTnLst>
                    </p:cTn>
                  </p:par>
                  <p:par>
                    <p:cTn id="69" fill="hold">
                      <p:stCondLst>
                        <p:cond delay="indefinite"/>
                      </p:stCondLst>
                      <p:childTnLst>
                        <p:par>
                          <p:cTn id="70" fill="hold">
                            <p:stCondLst>
                              <p:cond delay="0"/>
                            </p:stCondLst>
                            <p:childTnLst>
                              <p:par>
                                <p:cTn id="71" presetID="17" presetClass="entr" presetSubtype="10" fill="hold" nodeType="clickEffect">
                                  <p:stCondLst>
                                    <p:cond delay="0"/>
                                  </p:stCondLst>
                                  <p:childTnLst>
                                    <p:set>
                                      <p:cBhvr>
                                        <p:cTn id="72" dur="1" fill="hold">
                                          <p:stCondLst>
                                            <p:cond delay="0"/>
                                          </p:stCondLst>
                                        </p:cTn>
                                        <p:tgtEl>
                                          <p:spTgt spid="18472"/>
                                        </p:tgtEl>
                                        <p:attrNameLst>
                                          <p:attrName>style.visibility</p:attrName>
                                        </p:attrNameLst>
                                      </p:cBhvr>
                                      <p:to>
                                        <p:strVal val="visible"/>
                                      </p:to>
                                    </p:set>
                                    <p:anim calcmode="lin" valueType="num">
                                      <p:cBhvr>
                                        <p:cTn id="73" dur="500" fill="hold"/>
                                        <p:tgtEl>
                                          <p:spTgt spid="18472"/>
                                        </p:tgtEl>
                                        <p:attrNameLst>
                                          <p:attrName>ppt_w</p:attrName>
                                        </p:attrNameLst>
                                      </p:cBhvr>
                                      <p:tavLst>
                                        <p:tav tm="0">
                                          <p:val>
                                            <p:fltVal val="0.000000"/>
                                          </p:val>
                                        </p:tav>
                                        <p:tav tm="100000">
                                          <p:val>
                                            <p:strVal val="#ppt_w"/>
                                          </p:val>
                                        </p:tav>
                                      </p:tavLst>
                                    </p:anim>
                                    <p:anim calcmode="lin" valueType="num">
                                      <p:cBhvr>
                                        <p:cTn id="74" dur="500" fill="hold"/>
                                        <p:tgtEl>
                                          <p:spTgt spid="18472"/>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18476"/>
                                        </p:tgtEl>
                                        <p:attrNameLst>
                                          <p:attrName>style.visibility</p:attrName>
                                        </p:attrNameLst>
                                      </p:cBhvr>
                                      <p:to>
                                        <p:strVal val="visible"/>
                                      </p:to>
                                    </p:set>
                                    <p:animEffect transition="in" filter="box(in)">
                                      <p:cBhvr>
                                        <p:cTn id="79" dur="500"/>
                                        <p:tgtEl>
                                          <p:spTgt spid="18476"/>
                                        </p:tgtEl>
                                      </p:cBhvr>
                                    </p:animEffect>
                                  </p:childTnLst>
                                </p:cTn>
                              </p:par>
                            </p:childTnLst>
                          </p:cTn>
                        </p:par>
                      </p:childTnLst>
                    </p:cTn>
                  </p:par>
                  <p:par>
                    <p:cTn id="80" fill="hold">
                      <p:stCondLst>
                        <p:cond delay="indefinite"/>
                      </p:stCondLst>
                      <p:childTnLst>
                        <p:par>
                          <p:cTn id="81" fill="hold">
                            <p:stCondLst>
                              <p:cond delay="0"/>
                            </p:stCondLst>
                            <p:childTnLst>
                              <p:par>
                                <p:cTn id="82" presetID="18" presetClass="entr" presetSubtype="12" fill="hold" grpId="0"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strips(downLeft)">
                                      <p:cBhvr>
                                        <p:cTn id="84" dur="500"/>
                                        <p:tgtEl>
                                          <p:spTgt spid="4"/>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nodeType="click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blinds(horizontal)">
                                      <p:cBhvr>
                                        <p:cTn id="89" dur="500"/>
                                        <p:tgtEl>
                                          <p:spTgt spid="6"/>
                                        </p:tgtEl>
                                      </p:cBhvr>
                                    </p:animEffect>
                                  </p:childTnLst>
                                </p:cTn>
                              </p:par>
                              <p:par>
                                <p:cTn id="90" presetID="3" presetClass="entr" presetSubtype="10" fill="hold" nodeType="with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blinds(horizontal)">
                                      <p:cBhvr>
                                        <p:cTn id="92" dur="500"/>
                                        <p:tgtEl>
                                          <p:spTgt spid="7"/>
                                        </p:tgtEl>
                                      </p:cBhvr>
                                    </p:animEffect>
                                  </p:childTnLst>
                                </p:cTn>
                              </p:par>
                              <p:par>
                                <p:cTn id="93" presetID="3" presetClass="entr" presetSubtype="10" fill="hold" nodeType="with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blinds(horizontal)">
                                      <p:cBhvr>
                                        <p:cTn id="9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0" grpId="0"/>
      <p:bldP spid="18471" grpId="0"/>
      <p:bldP spid="18476" grpId="0"/>
      <p:bldP spid="18477" grpId="0"/>
      <p:bldP spid="18478" grpId="0"/>
      <p:bldP spid="18479" grpId="0"/>
      <p:bldP spid="18568" grpId="0"/>
      <p:bldP spid="18569" grpId="0" bldLvl="0" animBg="1"/>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36930" y="1671955"/>
            <a:ext cx="3983355" cy="3204845"/>
          </a:xfrm>
          <a:prstGeom prst="rect">
            <a:avLst/>
          </a:prstGeom>
        </p:spPr>
      </p:pic>
      <p:sp>
        <p:nvSpPr>
          <p:cNvPr id="19458" name="标题 19457"/>
          <p:cNvSpPr>
            <a:spLocks noGrp="1"/>
          </p:cNvSpPr>
          <p:nvPr>
            <p:ph type="title"/>
          </p:nvPr>
        </p:nvSpPr>
        <p:spPr>
          <a:xfrm>
            <a:off x="576263" y="242888"/>
            <a:ext cx="6497638" cy="917575"/>
          </a:xfrm>
        </p:spPr>
        <p:txBody>
          <a:bodyPr anchor="b">
            <a:no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3</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.2.3时钟</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JK</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触发器</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endParaRPr>
          </a:p>
        </p:txBody>
      </p:sp>
      <p:sp>
        <p:nvSpPr>
          <p:cNvPr id="19519" name="矩形 19518"/>
          <p:cNvSpPr/>
          <p:nvPr/>
        </p:nvSpPr>
        <p:spPr>
          <a:xfrm>
            <a:off x="5148263" y="1560513"/>
            <a:ext cx="1287462" cy="519112"/>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CP</a:t>
            </a:r>
            <a:r>
              <a:rPr lang="en-US" altLang="zh-CN" b="1">
                <a:latin typeface="Times New Roman" panose="02020603050405020304" pitchFamily="18" charset="0"/>
                <a:ea typeface="宋体" panose="02010600030101010101" pitchFamily="2" charset="-122"/>
              </a:rPr>
              <a:t>=0</a:t>
            </a:r>
            <a:endParaRPr lang="en-US" altLang="zh-CN" b="1">
              <a:latin typeface="Times New Roman" panose="02020603050405020304" pitchFamily="18" charset="0"/>
              <a:ea typeface="宋体" panose="02010600030101010101" pitchFamily="2" charset="-122"/>
            </a:endParaRPr>
          </a:p>
        </p:txBody>
      </p:sp>
      <p:sp>
        <p:nvSpPr>
          <p:cNvPr id="19520" name="矩形 19519"/>
          <p:cNvSpPr/>
          <p:nvPr/>
        </p:nvSpPr>
        <p:spPr>
          <a:xfrm>
            <a:off x="4953000" y="2209800"/>
            <a:ext cx="4191000" cy="1939925"/>
          </a:xfrm>
          <a:prstGeom prst="rect">
            <a:avLst/>
          </a:prstGeom>
          <a:noFill/>
          <a:ln w="9525">
            <a:noFill/>
          </a:ln>
        </p:spPr>
        <p:txBody>
          <a:bodyPr anchor="t"/>
          <a:p>
            <a:pPr marL="342900" indent="-342900">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不论</a:t>
            </a:r>
            <a:r>
              <a:rPr lang="en-US" altLang="zh-CN" b="1" i="1">
                <a:latin typeface="Times New Roman" panose="02020603050405020304" pitchFamily="18" charset="0"/>
                <a:ea typeface="宋体" panose="02010600030101010101" pitchFamily="2" charset="-122"/>
              </a:rPr>
              <a:t>J</a:t>
            </a:r>
            <a:r>
              <a:rPr lang="zh-CN" altLang="en-US" b="1">
                <a:latin typeface="Times New Roman" panose="02020603050405020304" pitchFamily="18" charset="0"/>
                <a:ea typeface="宋体" panose="02010600030101010101" pitchFamily="2" charset="-122"/>
              </a:rPr>
              <a:t>、</a:t>
            </a:r>
            <a:r>
              <a:rPr lang="en-US" altLang="zh-CN" b="1" i="1">
                <a:latin typeface="Times New Roman" panose="02020603050405020304" pitchFamily="18" charset="0"/>
                <a:ea typeface="宋体" panose="02010600030101010101" pitchFamily="2" charset="-122"/>
              </a:rPr>
              <a:t>K</a:t>
            </a:r>
            <a:r>
              <a:rPr lang="zh-CN" altLang="en-US" b="1" dirty="0">
                <a:latin typeface="Times New Roman" panose="02020603050405020304" pitchFamily="18" charset="0"/>
                <a:ea typeface="宋体" panose="02010600030101010101" pitchFamily="2" charset="-122"/>
              </a:rPr>
              <a:t>如何变化，触发器输出保持不变。 </a:t>
            </a:r>
            <a:endParaRPr lang="zh-CN" altLang="en-US" b="1">
              <a:latin typeface="Times New Roman" panose="02020603050405020304" pitchFamily="18" charset="0"/>
              <a:ea typeface="宋体" panose="02010600030101010101" pitchFamily="2" charset="-122"/>
            </a:endParaRPr>
          </a:p>
        </p:txBody>
      </p:sp>
      <p:sp>
        <p:nvSpPr>
          <p:cNvPr id="19525" name="矩形 19524"/>
          <p:cNvSpPr/>
          <p:nvPr/>
        </p:nvSpPr>
        <p:spPr>
          <a:xfrm>
            <a:off x="5219700" y="3294063"/>
            <a:ext cx="1355725" cy="527050"/>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CP</a:t>
            </a:r>
            <a:r>
              <a:rPr lang="en-US" altLang="zh-CN" b="1">
                <a:latin typeface="Times New Roman" panose="02020603050405020304" pitchFamily="18" charset="0"/>
                <a:ea typeface="宋体" panose="02010600030101010101" pitchFamily="2" charset="-122"/>
              </a:rPr>
              <a:t>=1</a:t>
            </a:r>
            <a:endParaRPr lang="en-US" altLang="zh-CN" b="1">
              <a:latin typeface="Times New Roman" panose="02020603050405020304" pitchFamily="18" charset="0"/>
              <a:ea typeface="宋体" panose="02010600030101010101" pitchFamily="2" charset="-122"/>
            </a:endParaRPr>
          </a:p>
        </p:txBody>
      </p:sp>
      <p:sp>
        <p:nvSpPr>
          <p:cNvPr id="19529" name="矩形 19528"/>
          <p:cNvSpPr/>
          <p:nvPr/>
        </p:nvSpPr>
        <p:spPr>
          <a:xfrm>
            <a:off x="673100" y="3228975"/>
            <a:ext cx="381000" cy="400050"/>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9530" name="矩形 19529"/>
          <p:cNvSpPr/>
          <p:nvPr/>
        </p:nvSpPr>
        <p:spPr>
          <a:xfrm>
            <a:off x="836613" y="2454275"/>
            <a:ext cx="381000" cy="398463"/>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9531" name="矩形 19530"/>
          <p:cNvSpPr/>
          <p:nvPr/>
        </p:nvSpPr>
        <p:spPr>
          <a:xfrm>
            <a:off x="836613" y="4094163"/>
            <a:ext cx="381000" cy="398462"/>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9532" name="矩形 19531"/>
          <p:cNvSpPr/>
          <p:nvPr/>
        </p:nvSpPr>
        <p:spPr>
          <a:xfrm>
            <a:off x="4506913" y="2454275"/>
            <a:ext cx="381000" cy="398463"/>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9533" name="矩形 19532"/>
          <p:cNvSpPr/>
          <p:nvPr/>
        </p:nvSpPr>
        <p:spPr>
          <a:xfrm>
            <a:off x="4506913" y="4149725"/>
            <a:ext cx="381000" cy="398463"/>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9534" name="矩形 19533"/>
          <p:cNvSpPr/>
          <p:nvPr/>
        </p:nvSpPr>
        <p:spPr>
          <a:xfrm>
            <a:off x="7054850" y="3629025"/>
            <a:ext cx="1598613" cy="465138"/>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a:solidFill>
                  <a:schemeClr val="bg2"/>
                </a:solidFill>
                <a:latin typeface="Times New Roman" panose="02020603050405020304" pitchFamily="18" charset="0"/>
                <a:ea typeface="宋体" panose="02010600030101010101" pitchFamily="2" charset="-122"/>
              </a:rPr>
              <a:t> </a:t>
            </a:r>
            <a:r>
              <a:rPr lang="en-US" altLang="zh-CN" b="1" i="1">
                <a:solidFill>
                  <a:schemeClr val="bg2"/>
                </a:solidFill>
                <a:latin typeface="Times New Roman" panose="02020603050405020304" pitchFamily="18" charset="0"/>
                <a:ea typeface="宋体" panose="02010600030101010101" pitchFamily="2" charset="-122"/>
              </a:rPr>
              <a:t>J</a:t>
            </a:r>
            <a:r>
              <a:rPr lang="en-US" altLang="zh-CN" b="1">
                <a:solidFill>
                  <a:schemeClr val="bg2"/>
                </a:solidFill>
                <a:latin typeface="Times New Roman" panose="02020603050405020304" pitchFamily="18" charset="0"/>
                <a:ea typeface="宋体" panose="02010600030101010101" pitchFamily="2" charset="-122"/>
              </a:rPr>
              <a:t>=0  </a:t>
            </a:r>
            <a:r>
              <a:rPr lang="en-US" altLang="zh-CN" b="1" i="1">
                <a:solidFill>
                  <a:schemeClr val="bg2"/>
                </a:solidFill>
                <a:latin typeface="Times New Roman" panose="02020603050405020304" pitchFamily="18" charset="0"/>
                <a:ea typeface="宋体" panose="02010600030101010101" pitchFamily="2" charset="-122"/>
              </a:rPr>
              <a:t>K</a:t>
            </a:r>
            <a:r>
              <a:rPr lang="en-US" altLang="zh-CN" b="1">
                <a:solidFill>
                  <a:schemeClr val="bg2"/>
                </a:solidFill>
                <a:latin typeface="Times New Roman" panose="02020603050405020304" pitchFamily="18" charset="0"/>
                <a:ea typeface="宋体" panose="02010600030101010101" pitchFamily="2" charset="-122"/>
              </a:rPr>
              <a:t>=0</a:t>
            </a:r>
            <a:endParaRPr lang="en-US" altLang="zh-CN" b="1">
              <a:latin typeface="Times New Roman" panose="02020603050405020304" pitchFamily="18" charset="0"/>
              <a:ea typeface="宋体" panose="02010600030101010101" pitchFamily="2" charset="-122"/>
            </a:endParaRPr>
          </a:p>
        </p:txBody>
      </p:sp>
      <p:sp>
        <p:nvSpPr>
          <p:cNvPr id="19535" name="圆角矩形标注 19534"/>
          <p:cNvSpPr/>
          <p:nvPr/>
        </p:nvSpPr>
        <p:spPr>
          <a:xfrm>
            <a:off x="2092325" y="5413375"/>
            <a:ext cx="1765300" cy="933450"/>
          </a:xfrm>
          <a:prstGeom prst="wedgeRoundRectCallout">
            <a:avLst>
              <a:gd name="adj1" fmla="val 65431"/>
              <a:gd name="adj2" fmla="val -124353"/>
              <a:gd name="adj3" fmla="val 16667"/>
            </a:avLst>
          </a:prstGeom>
          <a:solidFill>
            <a:schemeClr val="bg1">
              <a:lumMod val="95000"/>
            </a:schemeClr>
          </a:solidFill>
          <a:ln w="31750" cap="flat" cmpd="sng">
            <a:solidFill>
              <a:schemeClr val="folHlink"/>
            </a:solidFill>
            <a:prstDash val="solid"/>
            <a:miter/>
            <a:headEnd type="none" w="med" len="med"/>
            <a:tailEnd type="none" w="med" len="med"/>
          </a:ln>
        </p:spPr>
        <p:txBody>
          <a:bodyPr wrap="none" anchor="ctr"/>
          <a:p>
            <a:pPr algn="ctr" fontAlgn="base"/>
            <a:r>
              <a:rPr lang="zh-CN" altLang="en-US" sz="2000" b="1" strike="noStrike" noProof="1" dirty="0">
                <a:latin typeface="Tahoma" panose="020B0604030504040204" pitchFamily="34" charset="0"/>
                <a:ea typeface="宋体" panose="02010600030101010101" pitchFamily="2" charset="-122"/>
                <a:cs typeface="+mn-cs"/>
              </a:rPr>
              <a:t>触发器输出</a:t>
            </a:r>
            <a:endParaRPr lang="zh-CN" altLang="en-US" sz="2000" b="1" strike="noStrike" noProof="1" dirty="0">
              <a:latin typeface="Tahoma" panose="020B0604030504040204" pitchFamily="34" charset="0"/>
            </a:endParaRPr>
          </a:p>
          <a:p>
            <a:pPr algn="ctr" fontAlgn="base"/>
            <a:r>
              <a:rPr lang="zh-CN" altLang="en-US" sz="2000" b="1" strike="noStrike" noProof="1" dirty="0">
                <a:latin typeface="Tahoma" panose="020B0604030504040204" pitchFamily="34" charset="0"/>
                <a:ea typeface="宋体" panose="02010600030101010101" pitchFamily="2" charset="-122"/>
                <a:cs typeface="+mn-cs"/>
              </a:rPr>
              <a:t>保持不变</a:t>
            </a:r>
            <a:endParaRPr lang="zh-CN" altLang="en-US" sz="2000" b="1" strike="noStrike" noProof="1">
              <a:solidFill>
                <a:schemeClr val="bg2"/>
              </a:solidFill>
              <a:effectLst>
                <a:outerShdw blurRad="38100" dist="38100" dir="2700000">
                  <a:srgbClr val="000000"/>
                </a:outerShdw>
              </a:effectLst>
              <a:latin typeface="Times New Roman" panose="02020603050405020304" pitchFamily="18" charset="0"/>
            </a:endParaRPr>
          </a:p>
        </p:txBody>
      </p:sp>
      <p:sp>
        <p:nvSpPr>
          <p:cNvPr id="38998" name="矩形 38997"/>
          <p:cNvSpPr/>
          <p:nvPr/>
        </p:nvSpPr>
        <p:spPr>
          <a:xfrm>
            <a:off x="7054850" y="5195888"/>
            <a:ext cx="1658938" cy="461962"/>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sz="2000" b="1" i="1">
                <a:solidFill>
                  <a:schemeClr val="bg2"/>
                </a:solidFill>
                <a:latin typeface="Times New Roman" panose="02020603050405020304" pitchFamily="18" charset="0"/>
                <a:ea typeface="宋体" panose="02010600030101010101" pitchFamily="2" charset="-122"/>
              </a:rPr>
              <a:t>J</a:t>
            </a:r>
            <a:r>
              <a:rPr lang="en-US" altLang="zh-CN" sz="2000" b="1">
                <a:solidFill>
                  <a:schemeClr val="bg2"/>
                </a:solidFill>
                <a:latin typeface="Times New Roman" panose="02020603050405020304" pitchFamily="18" charset="0"/>
                <a:ea typeface="宋体" panose="02010600030101010101" pitchFamily="2" charset="-122"/>
              </a:rPr>
              <a:t>=1  </a:t>
            </a:r>
            <a:r>
              <a:rPr lang="en-US" altLang="zh-CN" sz="2000" b="1" i="1">
                <a:solidFill>
                  <a:schemeClr val="bg2"/>
                </a:solidFill>
                <a:latin typeface="Times New Roman" panose="02020603050405020304" pitchFamily="18" charset="0"/>
                <a:ea typeface="宋体" panose="02010600030101010101" pitchFamily="2" charset="-122"/>
              </a:rPr>
              <a:t>K</a:t>
            </a:r>
            <a:r>
              <a:rPr lang="en-US" altLang="zh-CN" sz="2000" b="1">
                <a:solidFill>
                  <a:schemeClr val="bg2"/>
                </a:solidFill>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38999" name="矩形 38998"/>
          <p:cNvSpPr/>
          <p:nvPr/>
        </p:nvSpPr>
        <p:spPr>
          <a:xfrm>
            <a:off x="7054850" y="4413250"/>
            <a:ext cx="1658938" cy="463550"/>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sz="2000" b="1" i="1">
                <a:solidFill>
                  <a:schemeClr val="bg2"/>
                </a:solidFill>
                <a:latin typeface="Times New Roman" panose="02020603050405020304" pitchFamily="18" charset="0"/>
                <a:ea typeface="宋体" panose="02010600030101010101" pitchFamily="2" charset="-122"/>
              </a:rPr>
              <a:t>J</a:t>
            </a:r>
            <a:r>
              <a:rPr lang="en-US" altLang="zh-CN" sz="2000" b="1">
                <a:solidFill>
                  <a:schemeClr val="bg2"/>
                </a:solidFill>
                <a:latin typeface="Times New Roman" panose="02020603050405020304" pitchFamily="18" charset="0"/>
                <a:ea typeface="宋体" panose="02010600030101010101" pitchFamily="2" charset="-122"/>
              </a:rPr>
              <a:t>=0  </a:t>
            </a:r>
            <a:r>
              <a:rPr lang="en-US" altLang="zh-CN" sz="2000" b="1" i="1">
                <a:solidFill>
                  <a:schemeClr val="bg2"/>
                </a:solidFill>
                <a:latin typeface="Times New Roman" panose="02020603050405020304" pitchFamily="18" charset="0"/>
                <a:ea typeface="宋体" panose="02010600030101010101" pitchFamily="2" charset="-122"/>
              </a:rPr>
              <a:t>K</a:t>
            </a:r>
            <a:r>
              <a:rPr lang="en-US" altLang="zh-CN" sz="2000" b="1">
                <a:solidFill>
                  <a:schemeClr val="bg2"/>
                </a:solidFill>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17411" name="矩形 38999"/>
          <p:cNvSpPr/>
          <p:nvPr/>
        </p:nvSpPr>
        <p:spPr>
          <a:xfrm>
            <a:off x="5421313" y="5165725"/>
            <a:ext cx="741362" cy="1274763"/>
          </a:xfrm>
          <a:prstGeom prst="rect">
            <a:avLst/>
          </a:prstGeom>
        </p:spPr>
        <p:txBody>
          <a:bodyPr wrap="none" fromWordArt="1">
            <a:prstTxWarp prst="textPlain">
              <a:avLst>
                <a:gd name="adj" fmla="val 50000"/>
              </a:avLst>
            </a:prstTxWarp>
            <a:normAutofit/>
          </a:bodyPr>
          <a:p>
            <a:pPr algn="ctr"/>
            <a:r>
              <a:rPr lang="zh-CN" altLang="en-US" sz="2000" b="1">
                <a:ln w="47625" cap="flat" cmpd="sng">
                  <a:solidFill>
                    <a:schemeClr val="folHlink"/>
                  </a:solidFill>
                  <a:prstDash val="solid"/>
                  <a:miter/>
                  <a:headEnd type="none" w="med" len="med"/>
                  <a:tailEnd type="none" w="med" len="med"/>
                </a:ln>
                <a:solidFill>
                  <a:srgbClr val="FF00FF"/>
                </a:solidFill>
                <a:effectLst>
                  <a:outerShdw dist="35921" dir="2699999" algn="ctr" rotWithShape="0">
                    <a:srgbClr val="990000"/>
                  </a:outerShdw>
                </a:effectLst>
                <a:latin typeface="宋体" panose="02010600030101010101" pitchFamily="2" charset="-122"/>
                <a:ea typeface="宋体" panose="02010600030101010101" pitchFamily="2" charset="-122"/>
              </a:rPr>
              <a:t>?</a:t>
            </a:r>
            <a:endParaRPr lang="zh-CN" altLang="en-US" sz="2000" b="1">
              <a:ln w="47625" cap="flat" cmpd="sng">
                <a:solidFill>
                  <a:schemeClr val="folHlink"/>
                </a:solidFill>
                <a:prstDash val="solid"/>
                <a:miter/>
                <a:headEnd type="none" w="med" len="med"/>
                <a:tailEnd type="none" w="med" len="med"/>
              </a:ln>
              <a:solidFill>
                <a:srgbClr val="FF00FF"/>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39001" name="矩形 39000"/>
          <p:cNvSpPr/>
          <p:nvPr/>
        </p:nvSpPr>
        <p:spPr>
          <a:xfrm>
            <a:off x="7054850" y="5978525"/>
            <a:ext cx="1658938" cy="461963"/>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sz="2000" b="1">
                <a:solidFill>
                  <a:schemeClr val="bg2"/>
                </a:solidFill>
                <a:latin typeface="Times New Roman" panose="02020603050405020304" pitchFamily="18" charset="0"/>
                <a:ea typeface="宋体" panose="02010600030101010101" pitchFamily="2" charset="-122"/>
              </a:rPr>
              <a:t> </a:t>
            </a:r>
            <a:r>
              <a:rPr lang="en-US" altLang="zh-CN" sz="2000" b="1" i="1">
                <a:solidFill>
                  <a:schemeClr val="bg2"/>
                </a:solidFill>
                <a:latin typeface="Times New Roman" panose="02020603050405020304" pitchFamily="18" charset="0"/>
                <a:ea typeface="宋体" panose="02010600030101010101" pitchFamily="2" charset="-122"/>
              </a:rPr>
              <a:t>J</a:t>
            </a:r>
            <a:r>
              <a:rPr lang="en-US" altLang="zh-CN" sz="2000" b="1">
                <a:solidFill>
                  <a:schemeClr val="bg2"/>
                </a:solidFill>
                <a:latin typeface="Times New Roman" panose="02020603050405020304" pitchFamily="18" charset="0"/>
                <a:ea typeface="宋体" panose="02010600030101010101" pitchFamily="2" charset="-122"/>
              </a:rPr>
              <a:t>=1  </a:t>
            </a:r>
            <a:r>
              <a:rPr lang="en-US" altLang="zh-CN" sz="2000" b="1" i="1">
                <a:solidFill>
                  <a:schemeClr val="bg2"/>
                </a:solidFill>
                <a:latin typeface="Times New Roman" panose="02020603050405020304" pitchFamily="18" charset="0"/>
                <a:ea typeface="宋体" panose="02010600030101010101" pitchFamily="2" charset="-122"/>
              </a:rPr>
              <a:t>K</a:t>
            </a:r>
            <a:r>
              <a:rPr lang="en-US" altLang="zh-CN" sz="2000" b="1">
                <a:solidFill>
                  <a:schemeClr val="bg2"/>
                </a:solidFill>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519"/>
                                        </p:tgtEl>
                                        <p:attrNameLst>
                                          <p:attrName>style.visibility</p:attrName>
                                        </p:attrNameLst>
                                      </p:cBhvr>
                                      <p:to>
                                        <p:strVal val="visible"/>
                                      </p:to>
                                    </p:set>
                                    <p:animEffect transition="in" filter="blinds(horizontal)">
                                      <p:cBhvr>
                                        <p:cTn id="7" dur="500"/>
                                        <p:tgtEl>
                                          <p:spTgt spid="195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520"/>
                                        </p:tgtEl>
                                        <p:attrNameLst>
                                          <p:attrName>style.visibility</p:attrName>
                                        </p:attrNameLst>
                                      </p:cBhvr>
                                      <p:to>
                                        <p:strVal val="visible"/>
                                      </p:to>
                                    </p:set>
                                    <p:animEffect transition="in" filter="blinds(horizontal)">
                                      <p:cBhvr>
                                        <p:cTn id="12" dur="500"/>
                                        <p:tgtEl>
                                          <p:spTgt spid="195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525"/>
                                        </p:tgtEl>
                                        <p:attrNameLst>
                                          <p:attrName>style.visibility</p:attrName>
                                        </p:attrNameLst>
                                      </p:cBhvr>
                                      <p:to>
                                        <p:strVal val="visible"/>
                                      </p:to>
                                    </p:set>
                                    <p:animEffect transition="in" filter="blinds(horizontal)">
                                      <p:cBhvr>
                                        <p:cTn id="17" dur="500"/>
                                        <p:tgtEl>
                                          <p:spTgt spid="1952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529"/>
                                        </p:tgtEl>
                                        <p:attrNameLst>
                                          <p:attrName>style.visibility</p:attrName>
                                        </p:attrNameLst>
                                      </p:cBhvr>
                                      <p:to>
                                        <p:strVal val="visible"/>
                                      </p:to>
                                    </p:set>
                                    <p:animEffect transition="in" filter="blinds(horizontal)">
                                      <p:cBhvr>
                                        <p:cTn id="22" dur="500"/>
                                        <p:tgtEl>
                                          <p:spTgt spid="195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534"/>
                                        </p:tgtEl>
                                        <p:attrNameLst>
                                          <p:attrName>style.visibility</p:attrName>
                                        </p:attrNameLst>
                                      </p:cBhvr>
                                      <p:to>
                                        <p:strVal val="visible"/>
                                      </p:to>
                                    </p:set>
                                    <p:animEffect transition="in" filter="blinds(horizontal)">
                                      <p:cBhvr>
                                        <p:cTn id="27" dur="500"/>
                                        <p:tgtEl>
                                          <p:spTgt spid="1953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530"/>
                                        </p:tgtEl>
                                        <p:attrNameLst>
                                          <p:attrName>style.visibility</p:attrName>
                                        </p:attrNameLst>
                                      </p:cBhvr>
                                      <p:to>
                                        <p:strVal val="visible"/>
                                      </p:to>
                                    </p:set>
                                    <p:animEffect transition="in" filter="blinds(horizontal)">
                                      <p:cBhvr>
                                        <p:cTn id="32" dur="500"/>
                                        <p:tgtEl>
                                          <p:spTgt spid="1953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531"/>
                                        </p:tgtEl>
                                        <p:attrNameLst>
                                          <p:attrName>style.visibility</p:attrName>
                                        </p:attrNameLst>
                                      </p:cBhvr>
                                      <p:to>
                                        <p:strVal val="visible"/>
                                      </p:to>
                                    </p:set>
                                    <p:animEffect transition="in" filter="blinds(horizontal)">
                                      <p:cBhvr>
                                        <p:cTn id="37" dur="500"/>
                                        <p:tgtEl>
                                          <p:spTgt spid="1953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532"/>
                                        </p:tgtEl>
                                        <p:attrNameLst>
                                          <p:attrName>style.visibility</p:attrName>
                                        </p:attrNameLst>
                                      </p:cBhvr>
                                      <p:to>
                                        <p:strVal val="visible"/>
                                      </p:to>
                                    </p:set>
                                    <p:animEffect transition="in" filter="blinds(horizontal)">
                                      <p:cBhvr>
                                        <p:cTn id="42" dur="500"/>
                                        <p:tgtEl>
                                          <p:spTgt spid="1953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533"/>
                                        </p:tgtEl>
                                        <p:attrNameLst>
                                          <p:attrName>style.visibility</p:attrName>
                                        </p:attrNameLst>
                                      </p:cBhvr>
                                      <p:to>
                                        <p:strVal val="visible"/>
                                      </p:to>
                                    </p:set>
                                    <p:animEffect transition="in" filter="blinds(horizontal)">
                                      <p:cBhvr>
                                        <p:cTn id="47" dur="500"/>
                                        <p:tgtEl>
                                          <p:spTgt spid="1953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9535"/>
                                        </p:tgtEl>
                                        <p:attrNameLst>
                                          <p:attrName>style.visibility</p:attrName>
                                        </p:attrNameLst>
                                      </p:cBhvr>
                                      <p:to>
                                        <p:strVal val="visible"/>
                                      </p:to>
                                    </p:set>
                                    <p:animEffect transition="in" filter="blinds(horizontal)">
                                      <p:cBhvr>
                                        <p:cTn id="52" dur="500"/>
                                        <p:tgtEl>
                                          <p:spTgt spid="1953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8999"/>
                                        </p:tgtEl>
                                        <p:attrNameLst>
                                          <p:attrName>style.visibility</p:attrName>
                                        </p:attrNameLst>
                                      </p:cBhvr>
                                      <p:to>
                                        <p:strVal val="visible"/>
                                      </p:to>
                                    </p:set>
                                    <p:animEffect transition="in" filter="blinds(horizontal)">
                                      <p:cBhvr>
                                        <p:cTn id="57" dur="500"/>
                                        <p:tgtEl>
                                          <p:spTgt spid="3899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8998"/>
                                        </p:tgtEl>
                                        <p:attrNameLst>
                                          <p:attrName>style.visibility</p:attrName>
                                        </p:attrNameLst>
                                      </p:cBhvr>
                                      <p:to>
                                        <p:strVal val="visible"/>
                                      </p:to>
                                    </p:set>
                                    <p:animEffect transition="in" filter="blinds(horizontal)">
                                      <p:cBhvr>
                                        <p:cTn id="62" dur="500"/>
                                        <p:tgtEl>
                                          <p:spTgt spid="3899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9001"/>
                                        </p:tgtEl>
                                        <p:attrNameLst>
                                          <p:attrName>style.visibility</p:attrName>
                                        </p:attrNameLst>
                                      </p:cBhvr>
                                      <p:to>
                                        <p:strVal val="visible"/>
                                      </p:to>
                                    </p:set>
                                    <p:animEffect transition="in" filter="blinds(horizontal)">
                                      <p:cBhvr>
                                        <p:cTn id="67" dur="500"/>
                                        <p:tgtEl>
                                          <p:spTgt spid="39001"/>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0" nodeType="clickEffect">
                                  <p:stCondLst>
                                    <p:cond delay="0"/>
                                  </p:stCondLst>
                                  <p:childTnLst>
                                    <p:set>
                                      <p:cBhvr>
                                        <p:cTn id="71" dur="1" fill="hold">
                                          <p:stCondLst>
                                            <p:cond delay="0"/>
                                          </p:stCondLst>
                                        </p:cTn>
                                        <p:tgtEl>
                                          <p:spTgt spid="17411"/>
                                        </p:tgtEl>
                                        <p:attrNameLst>
                                          <p:attrName>style.visibility</p:attrName>
                                        </p:attrNameLst>
                                      </p:cBhvr>
                                      <p:to>
                                        <p:strVal val="visible"/>
                                      </p:to>
                                    </p:set>
                                    <p:animEffect transition="in" filter="strips(downLeft)">
                                      <p:cBhvr>
                                        <p:cTn id="72"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19" grpId="0" bldLvl="0" animBg="1"/>
      <p:bldP spid="19520" grpId="0"/>
      <p:bldP spid="19525" grpId="0" bldLvl="0" animBg="1"/>
      <p:bldP spid="19529" grpId="0"/>
      <p:bldP spid="19530" grpId="0"/>
      <p:bldP spid="19531" grpId="0"/>
      <p:bldP spid="19532" grpId="0"/>
      <p:bldP spid="19533" grpId="0"/>
      <p:bldP spid="19534" grpId="0" bldLvl="0" animBg="1"/>
      <p:bldP spid="19535" grpId="0" bldLvl="0" animBg="1"/>
      <p:bldP spid="38998" grpId="0" bldLvl="0" animBg="1"/>
      <p:bldP spid="38999" grpId="0" bldLvl="0" animBg="1"/>
      <p:bldP spid="39001" grpId="0" bldLvl="0" animBg="1"/>
      <p:bldP spid="174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64" name="文本占位符 20563"/>
          <p:cNvSpPr>
            <a:spLocks noGrp="1"/>
          </p:cNvSpPr>
          <p:nvPr>
            <p:ph idx="1"/>
          </p:nvPr>
        </p:nvSpPr>
        <p:spPr>
          <a:xfrm>
            <a:off x="638175" y="390525"/>
            <a:ext cx="3733800" cy="1295400"/>
          </a:xfrm>
        </p:spPr>
        <p:txBody>
          <a:bodyPr/>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2.功能表示方法</a:t>
            </a:r>
            <a:endParaRPr kumimoji="0" lang="zh-CN" altLang="en-US" sz="28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a:t>
            </a: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1</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）功能表 </a:t>
            </a:r>
            <a:endParaRPr kumimoji="0" lang="zh-CN" altLang="en-US" sz="2400" b="1" i="0" u="none" strike="noStrike" kern="1200" cap="none" spc="0" normalizeH="0" baseline="0" noProof="1">
              <a:solidFill>
                <a:srgbClr val="003399"/>
              </a:solidFill>
              <a:effectLst>
                <a:outerShdw blurRad="38100" dist="38100" dir="2700000">
                  <a:srgbClr val="000000"/>
                </a:outerShdw>
              </a:effectLst>
              <a:latin typeface="宋体" panose="02010600030101010101" pitchFamily="2" charset="-122"/>
              <a:ea typeface="+mn-ea"/>
              <a:cs typeface="+mn-cs"/>
            </a:endParaRPr>
          </a:p>
        </p:txBody>
      </p:sp>
      <p:graphicFrame>
        <p:nvGraphicFramePr>
          <p:cNvPr id="2" name="表格 1"/>
          <p:cNvGraphicFramePr/>
          <p:nvPr/>
        </p:nvGraphicFramePr>
        <p:xfrm>
          <a:off x="2995613" y="1200150"/>
          <a:ext cx="5705475" cy="2984500"/>
        </p:xfrm>
        <a:graphic>
          <a:graphicData uri="http://schemas.openxmlformats.org/drawingml/2006/table">
            <a:tbl>
              <a:tblPr firstRow="1" bandRow="1">
                <a:tableStyleId>{5940675A-B579-460E-94D1-54222C63F5DA}</a:tableStyleId>
              </a:tblPr>
              <a:tblGrid>
                <a:gridCol w="599440"/>
                <a:gridCol w="715010"/>
                <a:gridCol w="1463040"/>
                <a:gridCol w="1464945"/>
                <a:gridCol w="1462405"/>
              </a:tblGrid>
              <a:tr h="546735">
                <a:tc>
                  <a:txBody>
                    <a:bodyPr/>
                    <a:p>
                      <a:pPr algn="ctr">
                        <a:buNone/>
                      </a:pPr>
                      <a:r>
                        <a:rPr lang="en-US" sz="2000" b="1" i="1">
                          <a:latin typeface="Times New Roman" panose="02020603050405020304" pitchFamily="18" charset="0"/>
                          <a:cs typeface="Times New Roman" panose="02020603050405020304" pitchFamily="18" charset="0"/>
                        </a:rPr>
                        <a:t>J</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K</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ea typeface="宋体" panose="02010600030101010101" pitchFamily="2" charset="-122"/>
                          <a:cs typeface="Times New Roman" panose="02020603050405020304" pitchFamily="18" charset="0"/>
                          <a:sym typeface="+mn-ea"/>
                        </a:rPr>
                        <a:t>Q</a:t>
                      </a:r>
                      <a:r>
                        <a:rPr lang="en-US" sz="2000" b="1" i="1" baseline="30000">
                          <a:latin typeface="Times New Roman" panose="02020603050405020304" pitchFamily="18" charset="0"/>
                          <a:cs typeface="Times New Roman" panose="02020603050405020304" pitchFamily="18" charset="0"/>
                          <a:sym typeface="+mn-ea"/>
                        </a:rPr>
                        <a:t>n</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ea typeface="宋体" panose="02010600030101010101" pitchFamily="2" charset="-122"/>
                          <a:cs typeface="Times New Roman" panose="02020603050405020304" pitchFamily="18" charset="0"/>
                          <a:sym typeface="+mn-ea"/>
                        </a:rPr>
                        <a:t>Q</a:t>
                      </a:r>
                      <a:r>
                        <a:rPr lang="en-US" sz="2000" b="1" i="1" baseline="30000">
                          <a:latin typeface="Times New Roman" panose="02020603050405020304" pitchFamily="18" charset="0"/>
                          <a:cs typeface="Times New Roman" panose="02020603050405020304" pitchFamily="18" charset="0"/>
                          <a:sym typeface="+mn-ea"/>
                        </a:rPr>
                        <a:t>n</a:t>
                      </a:r>
                      <a:r>
                        <a:rPr lang="en-US" sz="2000" b="1" baseline="30000">
                          <a:latin typeface="Times New Roman" panose="02020603050405020304" pitchFamily="18" charset="0"/>
                          <a:cs typeface="Times New Roman" panose="02020603050405020304" pitchFamily="18" charset="0"/>
                          <a:sym typeface="+mn-ea"/>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功能说明</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1805">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保持</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1170">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2440">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1170">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翻转</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占位符 20563"/>
          <p:cNvSpPr>
            <a:spLocks noGrp="1"/>
          </p:cNvSpPr>
          <p:nvPr/>
        </p:nvSpPr>
        <p:spPr>
          <a:xfrm>
            <a:off x="795338" y="4040188"/>
            <a:ext cx="3733800" cy="129540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 </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a:t>
            </a: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2</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rPr>
              <a:t>）驱动表 </a:t>
            </a:r>
            <a:endParaRPr kumimoji="0" lang="zh-CN" altLang="en-US" sz="2400" b="1" i="0" u="none" strike="noStrike" kern="1200" cap="none" spc="0" normalizeH="0" baseline="0" noProof="1">
              <a:solidFill>
                <a:srgbClr val="003399"/>
              </a:solidFill>
              <a:effectLst>
                <a:outerShdw blurRad="38100" dist="38100" dir="2700000">
                  <a:srgbClr val="000000"/>
                </a:outerShdw>
              </a:effectLst>
              <a:latin typeface="宋体" panose="02010600030101010101" pitchFamily="2" charset="-122"/>
              <a:ea typeface="+mn-ea"/>
              <a:cs typeface="+mn-cs"/>
            </a:endParaRPr>
          </a:p>
        </p:txBody>
      </p:sp>
      <p:graphicFrame>
        <p:nvGraphicFramePr>
          <p:cNvPr id="6" name="表格 5"/>
          <p:cNvGraphicFramePr/>
          <p:nvPr/>
        </p:nvGraphicFramePr>
        <p:xfrm>
          <a:off x="3170238" y="4510088"/>
          <a:ext cx="4100830" cy="2073275"/>
        </p:xfrm>
        <a:graphic>
          <a:graphicData uri="http://schemas.openxmlformats.org/drawingml/2006/table">
            <a:tbl>
              <a:tblPr firstRow="1" bandRow="1">
                <a:tableStyleId>{5940675A-B579-460E-94D1-54222C63F5DA}</a:tableStyleId>
              </a:tblPr>
              <a:tblGrid>
                <a:gridCol w="2219325"/>
                <a:gridCol w="1881505"/>
              </a:tblGrid>
              <a:tr h="414655">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i="1">
                          <a:latin typeface="宋体" panose="02010600030101010101" pitchFamily="2" charset="-122"/>
                          <a:ea typeface="宋体" panose="02010600030101010101" pitchFamily="2" charset="-122"/>
                          <a:cs typeface="宋体" panose="02010600030101010101" pitchFamily="2" charset="-122"/>
                        </a:rPr>
                        <a:t>Q</a:t>
                      </a:r>
                      <a:r>
                        <a:rPr lang="en-US" sz="2000" b="1" i="1" baseline="30000">
                          <a:latin typeface="Times New Roman" panose="02020603050405020304" pitchFamily="18" charset="0"/>
                          <a:cs typeface="Times New Roman" panose="02020603050405020304" pitchFamily="18" charset="0"/>
                        </a:rPr>
                        <a:t>n</a:t>
                      </a:r>
                      <a:r>
                        <a:rPr lang="en-US" sz="2000" b="1" i="1" baseline="30000">
                          <a:latin typeface="宋体" panose="02010600030101010101" pitchFamily="2" charset="-122"/>
                          <a:ea typeface="宋体" panose="02010600030101010101" pitchFamily="2" charset="-122"/>
                          <a:cs typeface="宋体" panose="02010600030101010101" pitchFamily="2" charset="-122"/>
                        </a:rPr>
                        <a:t> </a:t>
                      </a:r>
                      <a:r>
                        <a:rPr lang="en-US" sz="2000" b="1" i="1">
                          <a:latin typeface="Times New Roman" panose="02020603050405020304" pitchFamily="18" charset="0"/>
                          <a:cs typeface="Times New Roman" panose="02020603050405020304" pitchFamily="18" charset="0"/>
                        </a:rPr>
                        <a:t>→</a:t>
                      </a:r>
                      <a:r>
                        <a:rPr lang="en-US" sz="2000" b="1" i="1">
                          <a:latin typeface="宋体" panose="02010600030101010101" pitchFamily="2" charset="-122"/>
                          <a:ea typeface="宋体" panose="02010600030101010101" pitchFamily="2" charset="-122"/>
                          <a:cs typeface="宋体" panose="02010600030101010101" pitchFamily="2" charset="-122"/>
                        </a:rPr>
                        <a:t>Q</a:t>
                      </a:r>
                      <a:r>
                        <a:rPr lang="en-US" sz="2000" b="1" i="1" baseline="30000">
                          <a:latin typeface="Times New Roman" panose="02020603050405020304" pitchFamily="18" charset="0"/>
                          <a:cs typeface="Times New Roman" panose="02020603050405020304" pitchFamily="18" charset="0"/>
                        </a:rPr>
                        <a:t>n</a:t>
                      </a:r>
                      <a:r>
                        <a:rPr lang="en-US" sz="2000" b="1" baseline="30000">
                          <a:latin typeface="Times New Roman" panose="02020603050405020304" pitchFamily="18" charset="0"/>
                          <a:cs typeface="Times New Roman" panose="02020603050405020304" pitchFamily="18" charset="0"/>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宋体" panose="02010600030101010101" pitchFamily="2" charset="-122"/>
                          <a:ea typeface="宋体" panose="02010600030101010101" pitchFamily="2" charset="-122"/>
                          <a:cs typeface="宋体" panose="02010600030101010101" pitchFamily="2" charset="-122"/>
                        </a:rPr>
                        <a:t>J    K</a:t>
                      </a:r>
                      <a:endParaRPr lang="en-US" altLang="en-US" sz="2000" b="1" i="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4655">
                <a:tc>
                  <a:txBody>
                    <a:bodyPr/>
                    <a:p>
                      <a:pPr algn="ctr">
                        <a:buNone/>
                      </a:pPr>
                      <a:r>
                        <a:rPr lang="en-US" sz="2000" b="1">
                          <a:latin typeface="Times New Roman" panose="02020603050405020304" pitchFamily="18" charset="0"/>
                          <a:cs typeface="Times New Roman" panose="02020603050405020304" pitchFamily="18" charset="0"/>
                        </a:rPr>
                        <a:t>0</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     </a:t>
                      </a:r>
                      <a:r>
                        <a:rPr lang="en-US" sz="2000" b="1">
                          <a:latin typeface="Times New Roman" panose="02020603050405020304" pitchFamily="18" charset="0"/>
                          <a:cs typeface="Times New Roman" panose="02020603050405020304" pitchFamily="18" charset="0"/>
                        </a:rPr>
                        <a:t>×</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4655">
                <a:tc>
                  <a:txBody>
                    <a:bodyPr/>
                    <a:p>
                      <a:pPr algn="ctr">
                        <a:buNone/>
                      </a:pPr>
                      <a:r>
                        <a:rPr lang="en-US" sz="2000" b="1">
                          <a:latin typeface="Times New Roman" panose="02020603050405020304" pitchFamily="18" charset="0"/>
                          <a:cs typeface="Times New Roman" panose="02020603050405020304" pitchFamily="18" charset="0"/>
                        </a:rPr>
                        <a:t>0</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1     </a:t>
                      </a:r>
                      <a:r>
                        <a:rPr lang="en-US" sz="2000" b="1">
                          <a:latin typeface="Times New Roman" panose="02020603050405020304" pitchFamily="18" charset="0"/>
                          <a:cs typeface="Times New Roman" panose="02020603050405020304" pitchFamily="18" charset="0"/>
                        </a:rPr>
                        <a:t>×</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4655">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宋体" panose="02010600030101010101" pitchFamily="2" charset="-122"/>
                          <a:ea typeface="宋体" panose="02010600030101010101" pitchFamily="2" charset="-122"/>
                          <a:cs typeface="宋体" panose="02010600030101010101" pitchFamily="2" charset="-122"/>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a:t>
                      </a:r>
                      <a:r>
                        <a:rPr lang="en-US" sz="2000" b="1">
                          <a:latin typeface="宋体" panose="02010600030101010101" pitchFamily="2" charset="-122"/>
                          <a:ea typeface="宋体" panose="02010600030101010101" pitchFamily="2" charset="-122"/>
                          <a:cs typeface="宋体" panose="02010600030101010101" pitchFamily="2" charset="-122"/>
                        </a:rPr>
                        <a:t>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4655">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宋体" panose="02010600030101010101" pitchFamily="2" charset="-122"/>
                          <a:ea typeface="宋体" panose="02010600030101010101" pitchFamily="2" charset="-122"/>
                          <a:cs typeface="宋体" panose="02010600030101010101" pitchFamily="2" charset="-122"/>
                        </a:rPr>
                        <a:t>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a:t>
                      </a:r>
                      <a:r>
                        <a:rPr lang="en-US" sz="2000" b="1">
                          <a:latin typeface="宋体" panose="02010600030101010101" pitchFamily="2" charset="-122"/>
                          <a:ea typeface="宋体" panose="02010600030101010101" pitchFamily="2" charset="-122"/>
                          <a:cs typeface="宋体" panose="02010600030101010101" pitchFamily="2" charset="-122"/>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54" name="椭圆 21553"/>
          <p:cNvSpPr/>
          <p:nvPr/>
        </p:nvSpPr>
        <p:spPr>
          <a:xfrm>
            <a:off x="5438775" y="2462213"/>
            <a:ext cx="765175" cy="747712"/>
          </a:xfrm>
          <a:prstGeom prst="ellipse">
            <a:avLst/>
          </a:prstGeom>
          <a:solidFill>
            <a:srgbClr val="FFCCFF"/>
          </a:solidFill>
          <a:ln w="31750" cap="flat" cmpd="sng">
            <a:solidFill>
              <a:srgbClr val="000000"/>
            </a:solidFill>
            <a:prstDash val="solid"/>
            <a:round/>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21555" name="椭圆 21554"/>
          <p:cNvSpPr/>
          <p:nvPr/>
        </p:nvSpPr>
        <p:spPr>
          <a:xfrm>
            <a:off x="3559175" y="2481263"/>
            <a:ext cx="763588" cy="747712"/>
          </a:xfrm>
          <a:prstGeom prst="ellipse">
            <a:avLst/>
          </a:prstGeom>
          <a:solidFill>
            <a:srgbClr val="FFCCFF"/>
          </a:solidFill>
          <a:ln w="31750" cap="flat" cmpd="sng">
            <a:solidFill>
              <a:srgbClr val="000000"/>
            </a:solidFill>
            <a:prstDash val="solid"/>
            <a:round/>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21556" name="文本框 21555"/>
          <p:cNvSpPr txBox="1"/>
          <p:nvPr/>
        </p:nvSpPr>
        <p:spPr>
          <a:xfrm>
            <a:off x="3643313" y="2671763"/>
            <a:ext cx="868362" cy="501650"/>
          </a:xfrm>
          <a:prstGeom prst="rect">
            <a:avLst/>
          </a:prstGeom>
          <a:noFill/>
          <a:ln w="31750">
            <a:noFill/>
          </a:ln>
        </p:spPr>
        <p:txBody>
          <a:bodyPr lIns="18000" tIns="18000" rIns="18000" bIns="18000" anchor="t"/>
          <a:p>
            <a:pPr algn="just" eaLnBrk="0" hangingPunct="0"/>
            <a:r>
              <a:rPr lang="en-US" altLang="zh-CN" sz="2000" b="1" dirty="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21557" name="文本框 21556"/>
          <p:cNvSpPr txBox="1"/>
          <p:nvPr/>
        </p:nvSpPr>
        <p:spPr>
          <a:xfrm>
            <a:off x="5514975" y="2671763"/>
            <a:ext cx="868363" cy="501650"/>
          </a:xfrm>
          <a:prstGeom prst="rect">
            <a:avLst/>
          </a:prstGeom>
          <a:noFill/>
          <a:ln w="31750">
            <a:noFill/>
          </a:ln>
        </p:spPr>
        <p:txBody>
          <a:bodyPr lIns="18000" tIns="18000" rIns="18000" bIns="18000" anchor="t"/>
          <a:p>
            <a:pPr algn="just" eaLnBrk="0" hangingPunct="0"/>
            <a:r>
              <a:rPr lang="en-US" altLang="zh-CN" sz="2000" b="1" dirty="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21558" name="任意多边形 21557"/>
          <p:cNvSpPr/>
          <p:nvPr/>
        </p:nvSpPr>
        <p:spPr>
          <a:xfrm flipV="1">
            <a:off x="6019800" y="2382838"/>
            <a:ext cx="565150" cy="909637"/>
          </a:xfrm>
          <a:custGeom>
            <a:avLst/>
            <a:gdLst/>
            <a:ahLst/>
            <a:cxnLst>
              <a:cxn ang="180">
                <a:pos x="0" y="4909"/>
              </a:cxn>
              <a:cxn ang="90">
                <a:pos x="168" y="38427"/>
              </a:cxn>
              <a:cxn ang="90">
                <a:pos x="13711" y="21600"/>
              </a:cxn>
            </a:cxnLst>
            <a:pathLst>
              <a:path w="35311" h="43200" fill="none">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path>
              <a:path w="35311" h="43200" stroke="0">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lnTo>
                  <a:pt x="13711"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21559" name="任意多边形 21558"/>
          <p:cNvSpPr/>
          <p:nvPr/>
        </p:nvSpPr>
        <p:spPr>
          <a:xfrm rot="-10753690" flipV="1">
            <a:off x="3211513" y="2382838"/>
            <a:ext cx="565150" cy="909637"/>
          </a:xfrm>
          <a:custGeom>
            <a:avLst/>
            <a:gdLst/>
            <a:ahLst/>
            <a:cxnLst>
              <a:cxn ang="180">
                <a:pos x="0" y="4909"/>
              </a:cxn>
              <a:cxn ang="90">
                <a:pos x="168" y="38427"/>
              </a:cxn>
              <a:cxn ang="90">
                <a:pos x="13711" y="21600"/>
              </a:cxn>
            </a:cxnLst>
            <a:pathLst>
              <a:path w="35311" h="43200" fill="none">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path>
              <a:path w="35311" h="43200" stroke="0">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lnTo>
                  <a:pt x="13711"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21560" name="任意多边形 21559"/>
          <p:cNvSpPr/>
          <p:nvPr/>
        </p:nvSpPr>
        <p:spPr>
          <a:xfrm rot="-5509844" flipV="1">
            <a:off x="4638675" y="1387475"/>
            <a:ext cx="457200" cy="1727200"/>
          </a:xfrm>
          <a:custGeom>
            <a:avLst/>
            <a:gdLst/>
            <a:ahLst/>
            <a:cxnLst>
              <a:cxn ang="180">
                <a:pos x="0" y="41"/>
              </a:cxn>
              <a:cxn ang="90">
                <a:pos x="905" y="43195"/>
              </a:cxn>
              <a:cxn ang="90">
                <a:pos x="1333" y="21600"/>
              </a:cxn>
            </a:cxnLst>
            <a:pathLst>
              <a:path w="22933" h="43200" fill="none">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path>
              <a:path w="22933" h="43200" stroke="0">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lnTo>
                  <a:pt x="1333"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21561" name="任意多边形 21560"/>
          <p:cNvSpPr/>
          <p:nvPr/>
        </p:nvSpPr>
        <p:spPr>
          <a:xfrm rot="5353542" flipV="1">
            <a:off x="4710113" y="2540000"/>
            <a:ext cx="457200" cy="1727200"/>
          </a:xfrm>
          <a:custGeom>
            <a:avLst/>
            <a:gdLst/>
            <a:ahLst/>
            <a:cxnLst>
              <a:cxn ang="180">
                <a:pos x="0" y="41"/>
              </a:cxn>
              <a:cxn ang="90">
                <a:pos x="905" y="43195"/>
              </a:cxn>
              <a:cxn ang="90">
                <a:pos x="1333" y="21600"/>
              </a:cxn>
            </a:cxnLst>
            <a:pathLst>
              <a:path w="22933" h="43200" fill="none">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path>
              <a:path w="22933" h="43200" stroke="0">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lnTo>
                  <a:pt x="1333"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21562" name="文本框 21561"/>
          <p:cNvSpPr txBox="1"/>
          <p:nvPr/>
        </p:nvSpPr>
        <p:spPr>
          <a:xfrm>
            <a:off x="6811963" y="2598738"/>
            <a:ext cx="863600" cy="720725"/>
          </a:xfrm>
          <a:prstGeom prst="rect">
            <a:avLst/>
          </a:prstGeom>
          <a:noFill/>
          <a:ln w="31750">
            <a:noFill/>
          </a:ln>
        </p:spPr>
        <p:txBody>
          <a:bodyPr lIns="18000" tIns="18000" rIns="18000" bIns="18000" anchor="t"/>
          <a:p>
            <a:pPr algn="just" eaLnBrk="0" hangingPunct="0"/>
            <a:r>
              <a:rPr lang="en-US" altLang="zh-CN" sz="2000" b="1">
                <a:latin typeface="Tahoma" panose="020B0604030504040204" pitchFamily="34" charset="0"/>
                <a:ea typeface="宋体" panose="02010600030101010101" pitchFamily="2" charset="-122"/>
              </a:rPr>
              <a:t>×</a:t>
            </a:r>
            <a:r>
              <a:rPr lang="en-US" altLang="zh-CN" sz="2000" b="1">
                <a:latin typeface="Times New Roman" panose="02020603050405020304" pitchFamily="18" charset="0"/>
                <a:ea typeface="宋体" panose="02010600030101010101" pitchFamily="2" charset="-122"/>
              </a:rPr>
              <a:t>0</a:t>
            </a:r>
            <a:endParaRPr lang="en-US" altLang="zh-CN" sz="2000" b="1">
              <a:latin typeface="Tahoma" panose="020B0604030504040204" pitchFamily="34" charset="0"/>
              <a:ea typeface="宋体" panose="02010600030101010101" pitchFamily="2" charset="-122"/>
            </a:endParaRPr>
          </a:p>
        </p:txBody>
      </p:sp>
      <p:sp>
        <p:nvSpPr>
          <p:cNvPr id="21563" name="文本框 21562"/>
          <p:cNvSpPr txBox="1"/>
          <p:nvPr/>
        </p:nvSpPr>
        <p:spPr>
          <a:xfrm>
            <a:off x="4651375" y="1555750"/>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21564" name="文本框 21563"/>
          <p:cNvSpPr txBox="1"/>
          <p:nvPr/>
        </p:nvSpPr>
        <p:spPr>
          <a:xfrm>
            <a:off x="4722813" y="3651250"/>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21565" name="文本框 21564"/>
          <p:cNvSpPr txBox="1"/>
          <p:nvPr/>
        </p:nvSpPr>
        <p:spPr>
          <a:xfrm>
            <a:off x="2563813" y="2635250"/>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a:p>
            <a:pPr algn="just" eaLnBrk="0" hangingPunct="0"/>
            <a:endParaRPr lang="en-US" altLang="zh-CN" sz="2000" b="1">
              <a:latin typeface="Times New Roman" panose="02020603050405020304" pitchFamily="18" charset="0"/>
              <a:ea typeface="宋体" panose="02010600030101010101" pitchFamily="2" charset="-122"/>
            </a:endParaRPr>
          </a:p>
        </p:txBody>
      </p:sp>
      <p:sp>
        <p:nvSpPr>
          <p:cNvPr id="21654" name="矩形 21653"/>
          <p:cNvSpPr/>
          <p:nvPr/>
        </p:nvSpPr>
        <p:spPr>
          <a:xfrm>
            <a:off x="552450" y="463550"/>
            <a:ext cx="3124200" cy="609600"/>
          </a:xfrm>
          <a:prstGeom prst="rect">
            <a:avLst/>
          </a:prstGeom>
          <a:noFill/>
          <a:ln w="9525">
            <a:noFill/>
          </a:ln>
        </p:spPr>
        <p:txBody>
          <a:bodyPr anchor="b"/>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3</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）特征方程</a:t>
            </a:r>
            <a:r>
              <a:rPr lang="zh-CN" altLang="en-US" b="1" strike="noStrike" noProof="1" dirty="0">
                <a:solidFill>
                  <a:schemeClr val="tx2"/>
                </a:solidFill>
                <a:latin typeface="宋体" panose="02010600030101010101" pitchFamily="2" charset="-122"/>
                <a:ea typeface="宋体" panose="02010600030101010101" pitchFamily="2" charset="-122"/>
                <a:cs typeface="+mn-cs"/>
              </a:rPr>
              <a:t> </a:t>
            </a:r>
            <a:endParaRPr lang="zh-CN" altLang="en-US" b="1" strike="noStrike" noProof="1">
              <a:solidFill>
                <a:schemeClr val="tx2"/>
              </a:solidFill>
              <a:latin typeface="宋体" panose="02010600030101010101" pitchFamily="2" charset="-122"/>
            </a:endParaRPr>
          </a:p>
        </p:txBody>
      </p:sp>
      <p:sp>
        <p:nvSpPr>
          <p:cNvPr id="21655" name="棱台 21654">
            <a:hlinkClick r:id="rId1"/>
          </p:cNvPr>
          <p:cNvSpPr/>
          <p:nvPr/>
        </p:nvSpPr>
        <p:spPr>
          <a:xfrm>
            <a:off x="230188" y="1593850"/>
            <a:ext cx="3124200" cy="576263"/>
          </a:xfrm>
          <a:prstGeom prst="bevel">
            <a:avLst>
              <a:gd name="adj" fmla="val 12500"/>
            </a:avLst>
          </a:prstGeom>
          <a:noFill/>
          <a:ln w="12700">
            <a:noFill/>
          </a:ln>
          <a:effectLst>
            <a:outerShdw sy="50000" rotWithShape="0">
              <a:srgbClr val="808080"/>
            </a:outerShdw>
          </a:effectLst>
        </p:spPr>
        <p:txBody>
          <a:bodyPr wrap="none" anchor="ctr"/>
          <a:p>
            <a:pPr algn="ct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）状态转换图</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latin typeface="Times New Roman" panose="02020603050405020304" pitchFamily="18" charset="0"/>
              <a:ea typeface="汉仪中隶书简" pitchFamily="49" charset="-122"/>
            </a:endParaRPr>
          </a:p>
        </p:txBody>
      </p:sp>
      <p:sp>
        <p:nvSpPr>
          <p:cNvPr id="2" name="棱台 1">
            <a:hlinkClick r:id="rId1"/>
          </p:cNvPr>
          <p:cNvSpPr/>
          <p:nvPr/>
        </p:nvSpPr>
        <p:spPr>
          <a:xfrm>
            <a:off x="519113" y="3722688"/>
            <a:ext cx="3124200" cy="576263"/>
          </a:xfrm>
          <a:prstGeom prst="bevel">
            <a:avLst>
              <a:gd name="adj" fmla="val 12500"/>
            </a:avLst>
          </a:prstGeom>
          <a:noFill/>
          <a:ln w="12700">
            <a:noFill/>
          </a:ln>
          <a:effectLst>
            <a:outerShdw sy="50000" rotWithShape="0">
              <a:srgbClr val="808080"/>
            </a:outerShdw>
          </a:effectLst>
        </p:spPr>
        <p:txBody>
          <a:bodyPr wrap="none" anchor="ctr"/>
          <a:p>
            <a:pPr algn="l"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5</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）时序图</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latin typeface="Times New Roman" panose="02020603050405020304" pitchFamily="18" charset="0"/>
              <a:ea typeface="汉仪中隶书简" pitchFamily="49" charset="-122"/>
            </a:endParaRPr>
          </a:p>
        </p:txBody>
      </p:sp>
      <p:grpSp>
        <p:nvGrpSpPr>
          <p:cNvPr id="19473" name="组合 2"/>
          <p:cNvGrpSpPr/>
          <p:nvPr/>
        </p:nvGrpSpPr>
        <p:grpSpPr>
          <a:xfrm>
            <a:off x="2206625" y="4371975"/>
            <a:ext cx="5672138" cy="2220913"/>
            <a:chOff x="3476" y="7205"/>
            <a:chExt cx="8609" cy="3178"/>
          </a:xfrm>
        </p:grpSpPr>
        <p:sp>
          <p:nvSpPr>
            <p:cNvPr id="19474" name="直线 334"/>
            <p:cNvSpPr/>
            <p:nvPr/>
          </p:nvSpPr>
          <p:spPr>
            <a:xfrm>
              <a:off x="4391" y="8527"/>
              <a:ext cx="1936" cy="0"/>
            </a:xfrm>
            <a:prstGeom prst="line">
              <a:avLst/>
            </a:prstGeom>
            <a:ln w="31750" cap="flat" cmpd="sng">
              <a:solidFill>
                <a:srgbClr val="000000"/>
              </a:solidFill>
              <a:prstDash val="solid"/>
              <a:round/>
              <a:headEnd type="none" w="med" len="med"/>
              <a:tailEnd type="none" w="med" len="med"/>
            </a:ln>
          </p:spPr>
        </p:sp>
        <p:sp>
          <p:nvSpPr>
            <p:cNvPr id="19475" name="直线 335"/>
            <p:cNvSpPr/>
            <p:nvPr/>
          </p:nvSpPr>
          <p:spPr>
            <a:xfrm>
              <a:off x="6322" y="8039"/>
              <a:ext cx="1128" cy="2"/>
            </a:xfrm>
            <a:prstGeom prst="line">
              <a:avLst/>
            </a:prstGeom>
            <a:ln w="31750" cap="flat" cmpd="sng">
              <a:solidFill>
                <a:srgbClr val="000000"/>
              </a:solidFill>
              <a:prstDash val="solid"/>
              <a:round/>
              <a:headEnd type="none" w="med" len="med"/>
              <a:tailEnd type="none" w="med" len="med"/>
            </a:ln>
          </p:spPr>
        </p:sp>
        <p:sp>
          <p:nvSpPr>
            <p:cNvPr id="19476" name="直线 337"/>
            <p:cNvSpPr/>
            <p:nvPr/>
          </p:nvSpPr>
          <p:spPr>
            <a:xfrm>
              <a:off x="6327" y="8042"/>
              <a:ext cx="0" cy="497"/>
            </a:xfrm>
            <a:prstGeom prst="line">
              <a:avLst/>
            </a:prstGeom>
            <a:ln w="31750" cap="flat" cmpd="sng">
              <a:solidFill>
                <a:srgbClr val="000000"/>
              </a:solidFill>
              <a:prstDash val="solid"/>
              <a:round/>
              <a:headEnd type="none" w="med" len="med"/>
              <a:tailEnd type="none" w="med" len="med"/>
            </a:ln>
          </p:spPr>
        </p:sp>
        <p:sp>
          <p:nvSpPr>
            <p:cNvPr id="19477" name="直线 338"/>
            <p:cNvSpPr/>
            <p:nvPr/>
          </p:nvSpPr>
          <p:spPr>
            <a:xfrm>
              <a:off x="7462" y="8018"/>
              <a:ext cx="0" cy="497"/>
            </a:xfrm>
            <a:prstGeom prst="line">
              <a:avLst/>
            </a:prstGeom>
            <a:ln w="31750" cap="flat" cmpd="sng">
              <a:solidFill>
                <a:srgbClr val="000000"/>
              </a:solidFill>
              <a:prstDash val="solid"/>
              <a:round/>
              <a:headEnd type="none" w="med" len="med"/>
              <a:tailEnd type="none" w="med" len="med"/>
            </a:ln>
          </p:spPr>
        </p:sp>
        <p:sp>
          <p:nvSpPr>
            <p:cNvPr id="19478" name="直线 339"/>
            <p:cNvSpPr/>
            <p:nvPr/>
          </p:nvSpPr>
          <p:spPr>
            <a:xfrm>
              <a:off x="7457" y="8503"/>
              <a:ext cx="1375" cy="2"/>
            </a:xfrm>
            <a:prstGeom prst="line">
              <a:avLst/>
            </a:prstGeom>
            <a:ln w="31750" cap="flat" cmpd="sng">
              <a:solidFill>
                <a:srgbClr val="000000"/>
              </a:solidFill>
              <a:prstDash val="solid"/>
              <a:round/>
              <a:headEnd type="none" w="med" len="med"/>
              <a:tailEnd type="none" w="med" len="med"/>
            </a:ln>
          </p:spPr>
        </p:sp>
        <p:sp>
          <p:nvSpPr>
            <p:cNvPr id="19479" name="直线 340"/>
            <p:cNvSpPr/>
            <p:nvPr/>
          </p:nvSpPr>
          <p:spPr>
            <a:xfrm>
              <a:off x="8828" y="8007"/>
              <a:ext cx="1530" cy="2"/>
            </a:xfrm>
            <a:prstGeom prst="line">
              <a:avLst/>
            </a:prstGeom>
            <a:ln w="31750" cap="flat" cmpd="sng">
              <a:solidFill>
                <a:srgbClr val="000000"/>
              </a:solidFill>
              <a:prstDash val="solid"/>
              <a:round/>
              <a:headEnd type="none" w="med" len="med"/>
              <a:tailEnd type="none" w="med" len="med"/>
            </a:ln>
          </p:spPr>
        </p:sp>
        <p:sp>
          <p:nvSpPr>
            <p:cNvPr id="19480" name="直线 342"/>
            <p:cNvSpPr/>
            <p:nvPr/>
          </p:nvSpPr>
          <p:spPr>
            <a:xfrm>
              <a:off x="8840" y="8018"/>
              <a:ext cx="0" cy="497"/>
            </a:xfrm>
            <a:prstGeom prst="line">
              <a:avLst/>
            </a:prstGeom>
            <a:ln w="31750" cap="flat" cmpd="sng">
              <a:solidFill>
                <a:srgbClr val="000000"/>
              </a:solidFill>
              <a:prstDash val="solid"/>
              <a:round/>
              <a:headEnd type="none" w="med" len="med"/>
              <a:tailEnd type="none" w="med" len="med"/>
            </a:ln>
          </p:spPr>
        </p:sp>
        <p:sp>
          <p:nvSpPr>
            <p:cNvPr id="19481" name="直线 343"/>
            <p:cNvSpPr/>
            <p:nvPr/>
          </p:nvSpPr>
          <p:spPr>
            <a:xfrm>
              <a:off x="10643" y="9541"/>
              <a:ext cx="0" cy="497"/>
            </a:xfrm>
            <a:prstGeom prst="line">
              <a:avLst/>
            </a:prstGeom>
            <a:ln w="31750" cap="flat" cmpd="sng">
              <a:solidFill>
                <a:srgbClr val="FF0000"/>
              </a:solidFill>
              <a:prstDash val="solid"/>
              <a:round/>
              <a:headEnd type="none" w="med" len="med"/>
              <a:tailEnd type="none" w="med" len="med"/>
            </a:ln>
          </p:spPr>
        </p:sp>
        <p:sp>
          <p:nvSpPr>
            <p:cNvPr id="19482" name="直线 344"/>
            <p:cNvSpPr/>
            <p:nvPr/>
          </p:nvSpPr>
          <p:spPr>
            <a:xfrm>
              <a:off x="4380" y="9270"/>
              <a:ext cx="3019" cy="6"/>
            </a:xfrm>
            <a:prstGeom prst="line">
              <a:avLst/>
            </a:prstGeom>
            <a:ln w="31750" cap="flat" cmpd="sng">
              <a:solidFill>
                <a:srgbClr val="000000"/>
              </a:solidFill>
              <a:prstDash val="solid"/>
              <a:round/>
              <a:headEnd type="none" w="med" len="med"/>
              <a:tailEnd type="none" w="med" len="med"/>
            </a:ln>
          </p:spPr>
        </p:sp>
        <p:sp>
          <p:nvSpPr>
            <p:cNvPr id="19483" name="直线 345"/>
            <p:cNvSpPr/>
            <p:nvPr/>
          </p:nvSpPr>
          <p:spPr>
            <a:xfrm flipV="1">
              <a:off x="7409" y="8785"/>
              <a:ext cx="4677" cy="6"/>
            </a:xfrm>
            <a:prstGeom prst="line">
              <a:avLst/>
            </a:prstGeom>
            <a:ln w="31750" cap="flat" cmpd="sng">
              <a:solidFill>
                <a:srgbClr val="000000"/>
              </a:solidFill>
              <a:prstDash val="solid"/>
              <a:round/>
              <a:headEnd type="none" w="med" len="med"/>
              <a:tailEnd type="none" w="med" len="med"/>
            </a:ln>
          </p:spPr>
        </p:sp>
        <p:sp>
          <p:nvSpPr>
            <p:cNvPr id="19484" name="直线 346"/>
            <p:cNvSpPr/>
            <p:nvPr/>
          </p:nvSpPr>
          <p:spPr>
            <a:xfrm>
              <a:off x="10332" y="8483"/>
              <a:ext cx="1700" cy="2"/>
            </a:xfrm>
            <a:prstGeom prst="line">
              <a:avLst/>
            </a:prstGeom>
            <a:ln w="31750" cap="flat" cmpd="sng">
              <a:solidFill>
                <a:srgbClr val="000000"/>
              </a:solidFill>
              <a:prstDash val="solid"/>
              <a:round/>
              <a:headEnd type="none" w="med" len="med"/>
              <a:tailEnd type="none" w="med" len="med"/>
            </a:ln>
          </p:spPr>
        </p:sp>
        <p:sp>
          <p:nvSpPr>
            <p:cNvPr id="19485" name="直线 347"/>
            <p:cNvSpPr/>
            <p:nvPr/>
          </p:nvSpPr>
          <p:spPr>
            <a:xfrm>
              <a:off x="7409" y="8782"/>
              <a:ext cx="0" cy="497"/>
            </a:xfrm>
            <a:prstGeom prst="line">
              <a:avLst/>
            </a:prstGeom>
            <a:ln w="31750" cap="flat" cmpd="sng">
              <a:solidFill>
                <a:srgbClr val="000000"/>
              </a:solidFill>
              <a:prstDash val="solid"/>
              <a:round/>
              <a:headEnd type="none" w="med" len="med"/>
              <a:tailEnd type="none" w="med" len="med"/>
            </a:ln>
          </p:spPr>
        </p:sp>
        <p:sp>
          <p:nvSpPr>
            <p:cNvPr id="19486" name="直线 348"/>
            <p:cNvSpPr/>
            <p:nvPr/>
          </p:nvSpPr>
          <p:spPr>
            <a:xfrm>
              <a:off x="10342" y="7996"/>
              <a:ext cx="0" cy="497"/>
            </a:xfrm>
            <a:prstGeom prst="line">
              <a:avLst/>
            </a:prstGeom>
            <a:ln w="31750" cap="flat" cmpd="sng">
              <a:solidFill>
                <a:srgbClr val="000000"/>
              </a:solidFill>
              <a:prstDash val="solid"/>
              <a:round/>
              <a:headEnd type="none" w="med" len="med"/>
              <a:tailEnd type="none" w="med" len="med"/>
            </a:ln>
          </p:spPr>
        </p:sp>
        <p:sp>
          <p:nvSpPr>
            <p:cNvPr id="19487" name="直线 349"/>
            <p:cNvSpPr/>
            <p:nvPr/>
          </p:nvSpPr>
          <p:spPr>
            <a:xfrm>
              <a:off x="6458" y="7720"/>
              <a:ext cx="0" cy="1783"/>
            </a:xfrm>
            <a:prstGeom prst="line">
              <a:avLst/>
            </a:prstGeom>
            <a:ln w="31750" cap="flat" cmpd="sng">
              <a:solidFill>
                <a:srgbClr val="0070C0"/>
              </a:solidFill>
              <a:prstDash val="lgDash"/>
              <a:round/>
              <a:headEnd type="none" w="med" len="med"/>
              <a:tailEnd type="none" w="med" len="med"/>
            </a:ln>
          </p:spPr>
        </p:sp>
        <p:sp>
          <p:nvSpPr>
            <p:cNvPr id="19488" name="直线 350"/>
            <p:cNvSpPr/>
            <p:nvPr/>
          </p:nvSpPr>
          <p:spPr>
            <a:xfrm>
              <a:off x="7144" y="7745"/>
              <a:ext cx="2" cy="1795"/>
            </a:xfrm>
            <a:prstGeom prst="line">
              <a:avLst/>
            </a:prstGeom>
            <a:ln w="31750" cap="flat" cmpd="sng">
              <a:solidFill>
                <a:srgbClr val="0070C0"/>
              </a:solidFill>
              <a:prstDash val="lgDash"/>
              <a:round/>
              <a:headEnd type="none" w="med" len="med"/>
              <a:tailEnd type="none" w="med" len="med"/>
            </a:ln>
          </p:spPr>
        </p:sp>
        <p:sp>
          <p:nvSpPr>
            <p:cNvPr id="19489" name="直线 351"/>
            <p:cNvSpPr/>
            <p:nvPr/>
          </p:nvSpPr>
          <p:spPr>
            <a:xfrm>
              <a:off x="10633" y="7758"/>
              <a:ext cx="2" cy="1780"/>
            </a:xfrm>
            <a:prstGeom prst="line">
              <a:avLst/>
            </a:prstGeom>
            <a:ln w="31750" cap="flat" cmpd="sng">
              <a:solidFill>
                <a:srgbClr val="0070C0"/>
              </a:solidFill>
              <a:prstDash val="lgDash"/>
              <a:round/>
              <a:headEnd type="none" w="med" len="med"/>
              <a:tailEnd type="none" w="med" len="med"/>
            </a:ln>
          </p:spPr>
        </p:sp>
        <p:sp>
          <p:nvSpPr>
            <p:cNvPr id="19490" name="直线 352"/>
            <p:cNvSpPr/>
            <p:nvPr/>
          </p:nvSpPr>
          <p:spPr>
            <a:xfrm flipV="1">
              <a:off x="4321" y="10054"/>
              <a:ext cx="2155" cy="5"/>
            </a:xfrm>
            <a:prstGeom prst="line">
              <a:avLst/>
            </a:prstGeom>
            <a:ln w="31750" cap="flat" cmpd="sng">
              <a:solidFill>
                <a:srgbClr val="FF0000"/>
              </a:solidFill>
              <a:prstDash val="solid"/>
              <a:round/>
              <a:headEnd type="none" w="med" len="med"/>
              <a:tailEnd type="none" w="med" len="med"/>
            </a:ln>
          </p:spPr>
        </p:sp>
        <p:sp>
          <p:nvSpPr>
            <p:cNvPr id="19491" name="直线 353"/>
            <p:cNvSpPr/>
            <p:nvPr/>
          </p:nvSpPr>
          <p:spPr>
            <a:xfrm>
              <a:off x="6449" y="9544"/>
              <a:ext cx="1371" cy="2"/>
            </a:xfrm>
            <a:prstGeom prst="line">
              <a:avLst/>
            </a:prstGeom>
            <a:ln w="31750" cap="flat" cmpd="sng">
              <a:solidFill>
                <a:srgbClr val="FF0000"/>
              </a:solidFill>
              <a:prstDash val="solid"/>
              <a:round/>
              <a:headEnd type="none" w="med" len="med"/>
              <a:tailEnd type="none" w="med" len="med"/>
            </a:ln>
          </p:spPr>
        </p:sp>
        <p:sp>
          <p:nvSpPr>
            <p:cNvPr id="19492" name="直线 354"/>
            <p:cNvSpPr/>
            <p:nvPr/>
          </p:nvSpPr>
          <p:spPr>
            <a:xfrm>
              <a:off x="7812" y="10045"/>
              <a:ext cx="1436" cy="2"/>
            </a:xfrm>
            <a:prstGeom prst="line">
              <a:avLst/>
            </a:prstGeom>
            <a:ln w="31750" cap="flat" cmpd="sng">
              <a:solidFill>
                <a:srgbClr val="FF0000"/>
              </a:solidFill>
              <a:prstDash val="solid"/>
              <a:round/>
              <a:headEnd type="none" w="med" len="med"/>
              <a:tailEnd type="none" w="med" len="med"/>
            </a:ln>
          </p:spPr>
        </p:sp>
        <p:sp>
          <p:nvSpPr>
            <p:cNvPr id="19493" name="直线 355"/>
            <p:cNvSpPr/>
            <p:nvPr/>
          </p:nvSpPr>
          <p:spPr>
            <a:xfrm>
              <a:off x="6456" y="9557"/>
              <a:ext cx="0" cy="497"/>
            </a:xfrm>
            <a:prstGeom prst="line">
              <a:avLst/>
            </a:prstGeom>
            <a:ln w="31750" cap="flat" cmpd="sng">
              <a:solidFill>
                <a:srgbClr val="FF0000"/>
              </a:solidFill>
              <a:prstDash val="solid"/>
              <a:round/>
              <a:headEnd type="none" w="med" len="med"/>
              <a:tailEnd type="none" w="med" len="med"/>
            </a:ln>
          </p:spPr>
        </p:sp>
        <p:sp>
          <p:nvSpPr>
            <p:cNvPr id="19494" name="直线 356"/>
            <p:cNvSpPr/>
            <p:nvPr/>
          </p:nvSpPr>
          <p:spPr>
            <a:xfrm>
              <a:off x="7815" y="9533"/>
              <a:ext cx="0" cy="497"/>
            </a:xfrm>
            <a:prstGeom prst="line">
              <a:avLst/>
            </a:prstGeom>
            <a:ln w="31750" cap="flat" cmpd="sng">
              <a:solidFill>
                <a:srgbClr val="FF0000"/>
              </a:solidFill>
              <a:prstDash val="solid"/>
              <a:round/>
              <a:headEnd type="none" w="med" len="med"/>
              <a:tailEnd type="none" w="med" len="med"/>
            </a:ln>
          </p:spPr>
        </p:sp>
        <p:sp>
          <p:nvSpPr>
            <p:cNvPr id="19495" name="直线 357"/>
            <p:cNvSpPr/>
            <p:nvPr/>
          </p:nvSpPr>
          <p:spPr>
            <a:xfrm>
              <a:off x="10636" y="10037"/>
              <a:ext cx="1334" cy="2"/>
            </a:xfrm>
            <a:prstGeom prst="line">
              <a:avLst/>
            </a:prstGeom>
            <a:ln w="31750" cap="flat" cmpd="sng">
              <a:solidFill>
                <a:srgbClr val="FF0000"/>
              </a:solidFill>
              <a:prstDash val="solid"/>
              <a:round/>
              <a:headEnd type="none" w="med" len="med"/>
              <a:tailEnd type="none" w="med" len="med"/>
            </a:ln>
          </p:spPr>
        </p:sp>
        <p:sp>
          <p:nvSpPr>
            <p:cNvPr id="19496" name="直线 358"/>
            <p:cNvSpPr/>
            <p:nvPr/>
          </p:nvSpPr>
          <p:spPr>
            <a:xfrm flipV="1">
              <a:off x="9213" y="9560"/>
              <a:ext cx="1427" cy="2"/>
            </a:xfrm>
            <a:prstGeom prst="line">
              <a:avLst/>
            </a:prstGeom>
            <a:ln w="31750" cap="flat" cmpd="sng">
              <a:solidFill>
                <a:srgbClr val="FF0000"/>
              </a:solidFill>
              <a:prstDash val="solid"/>
              <a:round/>
              <a:headEnd type="none" w="med" len="med"/>
              <a:tailEnd type="none" w="med" len="med"/>
            </a:ln>
          </p:spPr>
        </p:sp>
        <p:sp>
          <p:nvSpPr>
            <p:cNvPr id="19497" name="直线 359"/>
            <p:cNvSpPr/>
            <p:nvPr/>
          </p:nvSpPr>
          <p:spPr>
            <a:xfrm>
              <a:off x="9237" y="9538"/>
              <a:ext cx="0" cy="497"/>
            </a:xfrm>
            <a:prstGeom prst="line">
              <a:avLst/>
            </a:prstGeom>
            <a:ln w="31750" cap="flat" cmpd="sng">
              <a:solidFill>
                <a:srgbClr val="FF0000"/>
              </a:solidFill>
              <a:prstDash val="solid"/>
              <a:round/>
              <a:headEnd type="none" w="med" len="med"/>
              <a:tailEnd type="none" w="med" len="med"/>
            </a:ln>
          </p:spPr>
        </p:sp>
        <p:sp>
          <p:nvSpPr>
            <p:cNvPr id="1073745055" name="文本框 360"/>
            <p:cNvSpPr txBox="1"/>
            <p:nvPr/>
          </p:nvSpPr>
          <p:spPr>
            <a:xfrm>
              <a:off x="3476" y="7387"/>
              <a:ext cx="1090" cy="708"/>
            </a:xfrm>
            <a:prstGeom prst="rect">
              <a:avLst/>
            </a:prstGeom>
            <a:noFill/>
            <a:ln w="9525">
              <a:noFill/>
            </a:ln>
          </p:spPr>
          <p:txBody>
            <a:bodyPr wrap="square" lIns="18000" tIns="18000" rIns="18000" bIns="18000"/>
            <a:p>
              <a:pPr indent="11430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CP</a:t>
              </a:r>
              <a:endParaRPr lang="zh-CN" altLang="en-US" sz="2000" b="1" i="1" noProof="1">
                <a:latin typeface="Times New Roman" panose="02020603050405020304" pitchFamily="18" charset="0"/>
                <a:cs typeface="Times New Roman" panose="02020603050405020304" pitchFamily="18" charset="0"/>
              </a:endParaRPr>
            </a:p>
            <a:p>
              <a:endParaRPr lang="zh-CN" altLang="en-US" sz="2000" b="1" i="1" noProof="1">
                <a:latin typeface="Times New Roman" panose="02020603050405020304" pitchFamily="18" charset="0"/>
                <a:cs typeface="Times New Roman" panose="02020603050405020304" pitchFamily="18" charset="0"/>
              </a:endParaRPr>
            </a:p>
          </p:txBody>
        </p:sp>
        <p:sp>
          <p:nvSpPr>
            <p:cNvPr id="1073745056" name="文本框 361"/>
            <p:cNvSpPr txBox="1"/>
            <p:nvPr/>
          </p:nvSpPr>
          <p:spPr>
            <a:xfrm>
              <a:off x="3681" y="8202"/>
              <a:ext cx="1090" cy="708"/>
            </a:xfrm>
            <a:prstGeom prst="rect">
              <a:avLst/>
            </a:prstGeom>
            <a:noFill/>
            <a:ln w="9525">
              <a:noFill/>
            </a:ln>
          </p:spPr>
          <p:txBody>
            <a:bodyPr wrap="square" lIns="18000" tIns="18000" rIns="18000" bIns="18000"/>
            <a:p>
              <a:pPr indent="11430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J</a:t>
              </a:r>
              <a:endParaRPr lang="zh-CN" altLang="en-US" sz="2000" b="1" i="1" noProof="1">
                <a:latin typeface="Times New Roman" panose="02020603050405020304" pitchFamily="18" charset="0"/>
                <a:cs typeface="Times New Roman" panose="02020603050405020304" pitchFamily="18" charset="0"/>
              </a:endParaRPr>
            </a:p>
            <a:p>
              <a:endParaRPr lang="zh-CN" altLang="en-US" sz="2000" b="1" i="1" noProof="1">
                <a:latin typeface="Times New Roman" panose="02020603050405020304" pitchFamily="18" charset="0"/>
                <a:cs typeface="Times New Roman" panose="02020603050405020304" pitchFamily="18" charset="0"/>
              </a:endParaRPr>
            </a:p>
          </p:txBody>
        </p:sp>
        <p:sp>
          <p:nvSpPr>
            <p:cNvPr id="1073745057" name="文本框 362"/>
            <p:cNvSpPr txBox="1"/>
            <p:nvPr/>
          </p:nvSpPr>
          <p:spPr>
            <a:xfrm>
              <a:off x="3660" y="8944"/>
              <a:ext cx="1090" cy="708"/>
            </a:xfrm>
            <a:prstGeom prst="rect">
              <a:avLst/>
            </a:prstGeom>
            <a:noFill/>
            <a:ln w="9525">
              <a:noFill/>
            </a:ln>
          </p:spPr>
          <p:txBody>
            <a:bodyPr wrap="square" lIns="18000" tIns="18000" rIns="18000" bIns="18000"/>
            <a:p>
              <a:pPr indent="11430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K</a:t>
              </a:r>
              <a:endParaRPr lang="zh-CN" altLang="en-US" sz="2000" b="1" i="1" noProof="1">
                <a:latin typeface="Times New Roman" panose="02020603050405020304" pitchFamily="18" charset="0"/>
                <a:cs typeface="Times New Roman" panose="02020603050405020304" pitchFamily="18" charset="0"/>
              </a:endParaRPr>
            </a:p>
            <a:p>
              <a:endParaRPr lang="zh-CN" altLang="en-US" sz="2000" b="1" i="1" noProof="1">
                <a:latin typeface="Times New Roman" panose="02020603050405020304" pitchFamily="18" charset="0"/>
                <a:cs typeface="Times New Roman" panose="02020603050405020304" pitchFamily="18" charset="0"/>
              </a:endParaRPr>
            </a:p>
          </p:txBody>
        </p:sp>
        <p:sp>
          <p:nvSpPr>
            <p:cNvPr id="1073745058" name="文本框 363"/>
            <p:cNvSpPr txBox="1"/>
            <p:nvPr/>
          </p:nvSpPr>
          <p:spPr>
            <a:xfrm>
              <a:off x="3607" y="9675"/>
              <a:ext cx="1090" cy="708"/>
            </a:xfrm>
            <a:prstGeom prst="rect">
              <a:avLst/>
            </a:prstGeom>
            <a:noFill/>
            <a:ln w="9525">
              <a:noFill/>
            </a:ln>
          </p:spPr>
          <p:txBody>
            <a:bodyPr wrap="square" lIns="18000" tIns="18000" rIns="18000" bIns="18000"/>
            <a:p>
              <a:pPr indent="114300"/>
              <a:r>
                <a:rPr lang="zh-CN" altLang="en-US" sz="2000" b="1" i="1" noProof="1">
                  <a:latin typeface="Times New Roman" panose="02020603050405020304" pitchFamily="18" charset="0"/>
                  <a:ea typeface="宋体" panose="02010600030101010101" pitchFamily="2" charset="-122"/>
                  <a:cs typeface="Times New Roman" panose="02020603050405020304" pitchFamily="18" charset="0"/>
                </a:rPr>
                <a:t>Q</a:t>
              </a:r>
              <a:endParaRPr lang="zh-CN" altLang="en-US" sz="2000" b="1" i="1" noProof="1">
                <a:latin typeface="Times New Roman" panose="02020603050405020304" pitchFamily="18" charset="0"/>
                <a:cs typeface="Times New Roman" panose="02020603050405020304" pitchFamily="18" charset="0"/>
              </a:endParaRPr>
            </a:p>
            <a:p>
              <a:endParaRPr lang="zh-CN" altLang="en-US" sz="2000" b="1" i="1" noProof="1">
                <a:latin typeface="Times New Roman" panose="02020603050405020304" pitchFamily="18" charset="0"/>
                <a:cs typeface="Times New Roman" panose="02020603050405020304" pitchFamily="18" charset="0"/>
              </a:endParaRPr>
            </a:p>
          </p:txBody>
        </p:sp>
        <p:sp>
          <p:nvSpPr>
            <p:cNvPr id="19502" name="直线 364"/>
            <p:cNvSpPr/>
            <p:nvPr/>
          </p:nvSpPr>
          <p:spPr>
            <a:xfrm>
              <a:off x="5069" y="7729"/>
              <a:ext cx="0" cy="2280"/>
            </a:xfrm>
            <a:prstGeom prst="line">
              <a:avLst/>
            </a:prstGeom>
            <a:ln w="31750" cap="flat" cmpd="sng">
              <a:solidFill>
                <a:srgbClr val="0070C0"/>
              </a:solidFill>
              <a:prstDash val="lgDash"/>
              <a:round/>
              <a:headEnd type="none" w="med" len="med"/>
              <a:tailEnd type="none" w="med" len="med"/>
            </a:ln>
          </p:spPr>
        </p:sp>
        <p:sp>
          <p:nvSpPr>
            <p:cNvPr id="19503" name="直线 4866"/>
            <p:cNvSpPr/>
            <p:nvPr/>
          </p:nvSpPr>
          <p:spPr>
            <a:xfrm>
              <a:off x="5767" y="7723"/>
              <a:ext cx="0" cy="2280"/>
            </a:xfrm>
            <a:prstGeom prst="line">
              <a:avLst/>
            </a:prstGeom>
            <a:ln w="31750" cap="flat" cmpd="sng">
              <a:solidFill>
                <a:srgbClr val="0070C0"/>
              </a:solidFill>
              <a:prstDash val="lgDash"/>
              <a:round/>
              <a:headEnd type="none" w="med" len="med"/>
              <a:tailEnd type="none" w="med" len="med"/>
            </a:ln>
          </p:spPr>
        </p:sp>
        <p:sp>
          <p:nvSpPr>
            <p:cNvPr id="19504" name="直线 4867"/>
            <p:cNvSpPr/>
            <p:nvPr/>
          </p:nvSpPr>
          <p:spPr>
            <a:xfrm>
              <a:off x="7836" y="7736"/>
              <a:ext cx="0" cy="1783"/>
            </a:xfrm>
            <a:prstGeom prst="line">
              <a:avLst/>
            </a:prstGeom>
            <a:ln w="31750" cap="flat" cmpd="sng">
              <a:solidFill>
                <a:srgbClr val="0070C0"/>
              </a:solidFill>
              <a:prstDash val="lgDash"/>
              <a:round/>
              <a:headEnd type="none" w="med" len="med"/>
              <a:tailEnd type="none" w="med" len="med"/>
            </a:ln>
          </p:spPr>
        </p:sp>
        <p:sp>
          <p:nvSpPr>
            <p:cNvPr id="19505" name="直线 4868"/>
            <p:cNvSpPr/>
            <p:nvPr/>
          </p:nvSpPr>
          <p:spPr>
            <a:xfrm>
              <a:off x="9931" y="7763"/>
              <a:ext cx="2" cy="1814"/>
            </a:xfrm>
            <a:prstGeom prst="line">
              <a:avLst/>
            </a:prstGeom>
            <a:ln w="31750" cap="flat" cmpd="sng">
              <a:solidFill>
                <a:srgbClr val="0070C0"/>
              </a:solidFill>
              <a:prstDash val="lgDash"/>
              <a:round/>
              <a:headEnd type="none" w="med" len="med"/>
              <a:tailEnd type="none" w="med" len="med"/>
            </a:ln>
          </p:spPr>
        </p:sp>
        <p:sp>
          <p:nvSpPr>
            <p:cNvPr id="19506" name="直线 4869"/>
            <p:cNvSpPr/>
            <p:nvPr/>
          </p:nvSpPr>
          <p:spPr>
            <a:xfrm>
              <a:off x="11339" y="7790"/>
              <a:ext cx="2" cy="2172"/>
            </a:xfrm>
            <a:prstGeom prst="line">
              <a:avLst/>
            </a:prstGeom>
            <a:ln w="31750" cap="flat" cmpd="sng">
              <a:solidFill>
                <a:srgbClr val="0070C0"/>
              </a:solidFill>
              <a:prstDash val="lgDash"/>
              <a:round/>
              <a:headEnd type="none" w="med" len="med"/>
              <a:tailEnd type="none" w="med" len="med"/>
            </a:ln>
          </p:spPr>
        </p:sp>
        <p:grpSp>
          <p:nvGrpSpPr>
            <p:cNvPr id="19507" name="组合 1073752388"/>
            <p:cNvGrpSpPr/>
            <p:nvPr/>
          </p:nvGrpSpPr>
          <p:grpSpPr>
            <a:xfrm>
              <a:off x="4361" y="7205"/>
              <a:ext cx="7659" cy="556"/>
              <a:chOff x="3661" y="116999"/>
              <a:chExt cx="4379" cy="348"/>
            </a:xfrm>
          </p:grpSpPr>
          <p:grpSp>
            <p:nvGrpSpPr>
              <p:cNvPr id="19508" name="组合 1073752389"/>
              <p:cNvGrpSpPr/>
              <p:nvPr/>
            </p:nvGrpSpPr>
            <p:grpSpPr>
              <a:xfrm>
                <a:off x="3661" y="116999"/>
                <a:ext cx="1200" cy="324"/>
                <a:chOff x="3661" y="116999"/>
                <a:chExt cx="1200" cy="324"/>
              </a:xfrm>
            </p:grpSpPr>
            <p:sp>
              <p:nvSpPr>
                <p:cNvPr id="19509" name="直线 182"/>
                <p:cNvSpPr/>
                <p:nvPr/>
              </p:nvSpPr>
              <p:spPr>
                <a:xfrm>
                  <a:off x="3661" y="117323"/>
                  <a:ext cx="411" cy="1"/>
                </a:xfrm>
                <a:prstGeom prst="line">
                  <a:avLst/>
                </a:prstGeom>
                <a:ln w="31750" cap="flat" cmpd="sng">
                  <a:solidFill>
                    <a:srgbClr val="000000"/>
                  </a:solidFill>
                  <a:prstDash val="solid"/>
                  <a:round/>
                  <a:headEnd type="none" w="med" len="med"/>
                  <a:tailEnd type="none" w="med" len="med"/>
                </a:ln>
              </p:spPr>
            </p:sp>
            <p:sp>
              <p:nvSpPr>
                <p:cNvPr id="19510" name="直线 183"/>
                <p:cNvSpPr/>
                <p:nvPr/>
              </p:nvSpPr>
              <p:spPr>
                <a:xfrm>
                  <a:off x="4058" y="116999"/>
                  <a:ext cx="412" cy="1"/>
                </a:xfrm>
                <a:prstGeom prst="line">
                  <a:avLst/>
                </a:prstGeom>
                <a:ln w="31750" cap="flat" cmpd="sng">
                  <a:solidFill>
                    <a:srgbClr val="000000"/>
                  </a:solidFill>
                  <a:prstDash val="solid"/>
                  <a:round/>
                  <a:headEnd type="none" w="med" len="med"/>
                  <a:tailEnd type="none" w="med" len="med"/>
                </a:ln>
              </p:spPr>
            </p:sp>
            <p:sp>
              <p:nvSpPr>
                <p:cNvPr id="19511" name="直线 184"/>
                <p:cNvSpPr/>
                <p:nvPr/>
              </p:nvSpPr>
              <p:spPr>
                <a:xfrm>
                  <a:off x="4457" y="117320"/>
                  <a:ext cx="404" cy="1"/>
                </a:xfrm>
                <a:prstGeom prst="line">
                  <a:avLst/>
                </a:prstGeom>
                <a:ln w="31750" cap="flat" cmpd="sng">
                  <a:solidFill>
                    <a:srgbClr val="000000"/>
                  </a:solidFill>
                  <a:prstDash val="solid"/>
                  <a:round/>
                  <a:headEnd type="none" w="med" len="med"/>
                  <a:tailEnd type="none" w="med" len="med"/>
                </a:ln>
              </p:spPr>
            </p:sp>
            <p:sp>
              <p:nvSpPr>
                <p:cNvPr id="19512" name="直线 185"/>
                <p:cNvSpPr/>
                <p:nvPr/>
              </p:nvSpPr>
              <p:spPr>
                <a:xfrm>
                  <a:off x="4067" y="117006"/>
                  <a:ext cx="1" cy="317"/>
                </a:xfrm>
                <a:prstGeom prst="line">
                  <a:avLst/>
                </a:prstGeom>
                <a:ln w="31750" cap="flat" cmpd="sng">
                  <a:solidFill>
                    <a:srgbClr val="000000"/>
                  </a:solidFill>
                  <a:prstDash val="solid"/>
                  <a:round/>
                  <a:headEnd type="none" w="med" len="med"/>
                  <a:tailEnd type="none" w="med" len="med"/>
                </a:ln>
              </p:spPr>
            </p:sp>
            <p:sp>
              <p:nvSpPr>
                <p:cNvPr id="19513" name="直线 186"/>
                <p:cNvSpPr/>
                <p:nvPr/>
              </p:nvSpPr>
              <p:spPr>
                <a:xfrm>
                  <a:off x="4464" y="116999"/>
                  <a:ext cx="0" cy="314"/>
                </a:xfrm>
                <a:prstGeom prst="line">
                  <a:avLst/>
                </a:prstGeom>
                <a:ln w="31750" cap="flat" cmpd="sng">
                  <a:solidFill>
                    <a:srgbClr val="000000"/>
                  </a:solidFill>
                  <a:prstDash val="solid"/>
                  <a:round/>
                  <a:headEnd type="none" w="med" len="med"/>
                  <a:tailEnd type="none" w="med" len="med"/>
                </a:ln>
              </p:spPr>
            </p:sp>
          </p:grpSp>
          <p:grpSp>
            <p:nvGrpSpPr>
              <p:cNvPr id="19514" name="组合 1073752395"/>
              <p:cNvGrpSpPr/>
              <p:nvPr/>
            </p:nvGrpSpPr>
            <p:grpSpPr>
              <a:xfrm>
                <a:off x="4848" y="117003"/>
                <a:ext cx="803" cy="323"/>
                <a:chOff x="5084" y="116868"/>
                <a:chExt cx="803" cy="323"/>
              </a:xfrm>
            </p:grpSpPr>
            <p:sp>
              <p:nvSpPr>
                <p:cNvPr id="19515"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9516"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9517"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9518"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nvGrpSpPr>
              <p:cNvPr id="19519" name="组合 1073752400"/>
              <p:cNvGrpSpPr/>
              <p:nvPr/>
            </p:nvGrpSpPr>
            <p:grpSpPr>
              <a:xfrm>
                <a:off x="5642" y="117010"/>
                <a:ext cx="803" cy="323"/>
                <a:chOff x="5084" y="116868"/>
                <a:chExt cx="803" cy="323"/>
              </a:xfrm>
            </p:grpSpPr>
            <p:sp>
              <p:nvSpPr>
                <p:cNvPr id="19520"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9521"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9522"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9523"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nvGrpSpPr>
              <p:cNvPr id="19524" name="组合 1073752405"/>
              <p:cNvGrpSpPr/>
              <p:nvPr/>
            </p:nvGrpSpPr>
            <p:grpSpPr>
              <a:xfrm>
                <a:off x="6440" y="117018"/>
                <a:ext cx="803" cy="323"/>
                <a:chOff x="5084" y="116868"/>
                <a:chExt cx="803" cy="323"/>
              </a:xfrm>
            </p:grpSpPr>
            <p:sp>
              <p:nvSpPr>
                <p:cNvPr id="19525"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9526"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9527"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9528"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nvGrpSpPr>
              <p:cNvPr id="19529" name="组合 1073752410"/>
              <p:cNvGrpSpPr/>
              <p:nvPr/>
            </p:nvGrpSpPr>
            <p:grpSpPr>
              <a:xfrm>
                <a:off x="7238" y="117025"/>
                <a:ext cx="803" cy="323"/>
                <a:chOff x="5084" y="116868"/>
                <a:chExt cx="803" cy="323"/>
              </a:xfrm>
            </p:grpSpPr>
            <p:sp>
              <p:nvSpPr>
                <p:cNvPr id="19530" name="直线 183"/>
                <p:cNvSpPr/>
                <p:nvPr/>
              </p:nvSpPr>
              <p:spPr>
                <a:xfrm>
                  <a:off x="5084" y="116868"/>
                  <a:ext cx="412" cy="1"/>
                </a:xfrm>
                <a:prstGeom prst="line">
                  <a:avLst/>
                </a:prstGeom>
                <a:ln w="31750" cap="flat" cmpd="sng">
                  <a:solidFill>
                    <a:srgbClr val="000000"/>
                  </a:solidFill>
                  <a:prstDash val="solid"/>
                  <a:round/>
                  <a:headEnd type="none" w="med" len="med"/>
                  <a:tailEnd type="none" w="med" len="med"/>
                </a:ln>
              </p:spPr>
            </p:sp>
            <p:sp>
              <p:nvSpPr>
                <p:cNvPr id="19531" name="直线 184"/>
                <p:cNvSpPr/>
                <p:nvPr/>
              </p:nvSpPr>
              <p:spPr>
                <a:xfrm>
                  <a:off x="5483" y="117189"/>
                  <a:ext cx="404" cy="1"/>
                </a:xfrm>
                <a:prstGeom prst="line">
                  <a:avLst/>
                </a:prstGeom>
                <a:ln w="31750" cap="flat" cmpd="sng">
                  <a:solidFill>
                    <a:srgbClr val="000000"/>
                  </a:solidFill>
                  <a:prstDash val="solid"/>
                  <a:round/>
                  <a:headEnd type="none" w="med" len="med"/>
                  <a:tailEnd type="none" w="med" len="med"/>
                </a:ln>
              </p:spPr>
            </p:sp>
            <p:sp>
              <p:nvSpPr>
                <p:cNvPr id="19532" name="直线 185"/>
                <p:cNvSpPr/>
                <p:nvPr/>
              </p:nvSpPr>
              <p:spPr>
                <a:xfrm>
                  <a:off x="5093" y="116875"/>
                  <a:ext cx="1" cy="317"/>
                </a:xfrm>
                <a:prstGeom prst="line">
                  <a:avLst/>
                </a:prstGeom>
                <a:ln w="31750" cap="flat" cmpd="sng">
                  <a:solidFill>
                    <a:srgbClr val="000000"/>
                  </a:solidFill>
                  <a:prstDash val="solid"/>
                  <a:round/>
                  <a:headEnd type="none" w="med" len="med"/>
                  <a:tailEnd type="none" w="med" len="med"/>
                </a:ln>
              </p:spPr>
            </p:sp>
            <p:sp>
              <p:nvSpPr>
                <p:cNvPr id="19533" name="直线 186"/>
                <p:cNvSpPr/>
                <p:nvPr/>
              </p:nvSpPr>
              <p:spPr>
                <a:xfrm>
                  <a:off x="5490" y="116868"/>
                  <a:ext cx="0" cy="314"/>
                </a:xfrm>
                <a:prstGeom prst="line">
                  <a:avLst/>
                </a:prstGeom>
                <a:ln w="31750" cap="flat" cmpd="sng">
                  <a:solidFill>
                    <a:srgbClr val="000000"/>
                  </a:solidFill>
                  <a:prstDash val="solid"/>
                  <a:round/>
                  <a:headEnd type="none" w="med" len="med"/>
                  <a:tailEnd type="none" w="med" len="med"/>
                </a:ln>
              </p:spPr>
            </p:sp>
          </p:grpSp>
        </p:grpSp>
        <p:sp>
          <p:nvSpPr>
            <p:cNvPr id="19534" name="直线 4867"/>
            <p:cNvSpPr/>
            <p:nvPr/>
          </p:nvSpPr>
          <p:spPr>
            <a:xfrm>
              <a:off x="8544" y="7724"/>
              <a:ext cx="2" cy="2258"/>
            </a:xfrm>
            <a:prstGeom prst="line">
              <a:avLst/>
            </a:prstGeom>
            <a:ln w="31750" cap="flat" cmpd="sng">
              <a:solidFill>
                <a:srgbClr val="0070C0"/>
              </a:solidFill>
              <a:prstDash val="lgDash"/>
              <a:round/>
              <a:headEnd type="none" w="med" len="med"/>
              <a:tailEnd type="none" w="med" len="med"/>
            </a:ln>
          </p:spPr>
        </p:sp>
        <p:sp>
          <p:nvSpPr>
            <p:cNvPr id="19535" name="直线 4867"/>
            <p:cNvSpPr/>
            <p:nvPr/>
          </p:nvSpPr>
          <p:spPr>
            <a:xfrm>
              <a:off x="9233" y="7734"/>
              <a:ext cx="2" cy="1809"/>
            </a:xfrm>
            <a:prstGeom prst="line">
              <a:avLst/>
            </a:prstGeom>
            <a:ln w="31750" cap="flat" cmpd="sng">
              <a:solidFill>
                <a:srgbClr val="0070C0"/>
              </a:solidFill>
              <a:prstDash val="lgDash"/>
              <a:round/>
              <a:headEnd type="none" w="med" len="med"/>
              <a:tailEnd type="none" w="med" len="med"/>
            </a:ln>
          </p:spPr>
        </p:sp>
      </p:grpSp>
      <p:graphicFrame>
        <p:nvGraphicFramePr>
          <p:cNvPr id="43014" name="对象 43013"/>
          <p:cNvGraphicFramePr/>
          <p:nvPr/>
        </p:nvGraphicFramePr>
        <p:xfrm>
          <a:off x="3559175" y="772795"/>
          <a:ext cx="2792095" cy="427355"/>
        </p:xfrm>
        <a:graphic>
          <a:graphicData uri="http://schemas.openxmlformats.org/presentationml/2006/ole">
            <mc:AlternateContent xmlns:mc="http://schemas.openxmlformats.org/markup-compatibility/2006">
              <mc:Choice xmlns:v="urn:schemas-microsoft-com:vml" Requires="v">
                <p:oleObj spid="_x0000_s3079" name="" r:id="rId2" imgW="1206500" imgH="228600" progId="Equation.3">
                  <p:embed/>
                </p:oleObj>
              </mc:Choice>
              <mc:Fallback>
                <p:oleObj name="" r:id="rId2" imgW="1206500" imgH="228600" progId="Equation.3">
                  <p:embed/>
                  <p:pic>
                    <p:nvPicPr>
                      <p:cNvPr id="0" name="图片 3078"/>
                      <p:cNvPicPr/>
                      <p:nvPr/>
                    </p:nvPicPr>
                    <p:blipFill>
                      <a:blip r:embed="rId3"/>
                      <a:stretch>
                        <a:fillRect/>
                      </a:stretch>
                    </p:blipFill>
                    <p:spPr>
                      <a:xfrm>
                        <a:off x="3559175" y="772795"/>
                        <a:ext cx="2792095" cy="427355"/>
                      </a:xfrm>
                      <a:prstGeom prst="rect">
                        <a:avLst/>
                      </a:prstGeom>
                      <a:noFill/>
                      <a:ln w="38100">
                        <a:noFill/>
                        <a:miter/>
                      </a:ln>
                    </p:spPr>
                  </p:pic>
                </p:oleObj>
              </mc:Fallback>
            </mc:AlternateContent>
          </a:graphicData>
        </a:graphic>
      </p:graphicFrame>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1654"/>
                                        </p:tgtEl>
                                        <p:attrNameLst>
                                          <p:attrName>style.visibility</p:attrName>
                                        </p:attrNameLst>
                                      </p:cBhvr>
                                      <p:to>
                                        <p:strVal val="visible"/>
                                      </p:to>
                                    </p:set>
                                    <p:animEffect transition="in" filter="strips(downLeft)">
                                      <p:cBhvr>
                                        <p:cTn id="7" dur="500"/>
                                        <p:tgtEl>
                                          <p:spTgt spid="2165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3014"/>
                                        </p:tgtEl>
                                        <p:attrNameLst>
                                          <p:attrName>style.visibility</p:attrName>
                                        </p:attrNameLst>
                                      </p:cBhvr>
                                      <p:to>
                                        <p:strVal val="visible"/>
                                      </p:to>
                                    </p:set>
                                    <p:anim calcmode="lin" valueType="num">
                                      <p:cBhvr additive="base">
                                        <p:cTn id="12" dur="500" fill="hold"/>
                                        <p:tgtEl>
                                          <p:spTgt spid="43014"/>
                                        </p:tgtEl>
                                        <p:attrNameLst>
                                          <p:attrName>ppt_x</p:attrName>
                                        </p:attrNameLst>
                                      </p:cBhvr>
                                      <p:tavLst>
                                        <p:tav tm="0">
                                          <p:val>
                                            <p:strVal val="0-#ppt_w/2"/>
                                          </p:val>
                                        </p:tav>
                                        <p:tav tm="100000">
                                          <p:val>
                                            <p:strVal val="#ppt_x"/>
                                          </p:val>
                                        </p:tav>
                                      </p:tavLst>
                                    </p:anim>
                                    <p:anim calcmode="lin" valueType="num">
                                      <p:cBhvr additive="base">
                                        <p:cTn id="13" dur="500" fill="hold"/>
                                        <p:tgtEl>
                                          <p:spTgt spid="430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1655"/>
                                        </p:tgtEl>
                                        <p:attrNameLst>
                                          <p:attrName>style.visibility</p:attrName>
                                        </p:attrNameLst>
                                      </p:cBhvr>
                                      <p:to>
                                        <p:strVal val="visible"/>
                                      </p:to>
                                    </p:set>
                                    <p:animEffect transition="in" filter="strips(downLeft)">
                                      <p:cBhvr>
                                        <p:cTn id="18" dur="500"/>
                                        <p:tgtEl>
                                          <p:spTgt spid="2165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1555"/>
                                        </p:tgtEl>
                                        <p:attrNameLst>
                                          <p:attrName>style.visibility</p:attrName>
                                        </p:attrNameLst>
                                      </p:cBhvr>
                                      <p:to>
                                        <p:strVal val="visible"/>
                                      </p:to>
                                    </p:set>
                                    <p:animEffect transition="in" filter="wipe(down)">
                                      <p:cBhvr>
                                        <p:cTn id="23" dur="500"/>
                                        <p:tgtEl>
                                          <p:spTgt spid="2155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1554"/>
                                        </p:tgtEl>
                                        <p:attrNameLst>
                                          <p:attrName>style.visibility</p:attrName>
                                        </p:attrNameLst>
                                      </p:cBhvr>
                                      <p:to>
                                        <p:strVal val="visible"/>
                                      </p:to>
                                    </p:set>
                                    <p:animEffect transition="in" filter="blinds(horizontal)">
                                      <p:cBhvr>
                                        <p:cTn id="28" dur="500"/>
                                        <p:tgtEl>
                                          <p:spTgt spid="2155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1556"/>
                                        </p:tgtEl>
                                        <p:attrNameLst>
                                          <p:attrName>style.visibility</p:attrName>
                                        </p:attrNameLst>
                                      </p:cBhvr>
                                      <p:to>
                                        <p:strVal val="visible"/>
                                      </p:to>
                                    </p:set>
                                    <p:animEffect transition="in" filter="wipe(down)">
                                      <p:cBhvr>
                                        <p:cTn id="33" dur="500"/>
                                        <p:tgtEl>
                                          <p:spTgt spid="21556"/>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21557"/>
                                        </p:tgtEl>
                                        <p:attrNameLst>
                                          <p:attrName>style.visibility</p:attrName>
                                        </p:attrNameLst>
                                      </p:cBhvr>
                                      <p:to>
                                        <p:strVal val="visible"/>
                                      </p:to>
                                    </p:set>
                                    <p:animEffect transition="in" filter="strips(downLeft)">
                                      <p:cBhvr>
                                        <p:cTn id="38" dur="500"/>
                                        <p:tgtEl>
                                          <p:spTgt spid="2155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1560"/>
                                        </p:tgtEl>
                                        <p:attrNameLst>
                                          <p:attrName>style.visibility</p:attrName>
                                        </p:attrNameLst>
                                      </p:cBhvr>
                                      <p:to>
                                        <p:strVal val="visible"/>
                                      </p:to>
                                    </p:set>
                                    <p:animEffect transition="in" filter="wipe(down)">
                                      <p:cBhvr>
                                        <p:cTn id="43" dur="500"/>
                                        <p:tgtEl>
                                          <p:spTgt spid="21560"/>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21563"/>
                                        </p:tgtEl>
                                        <p:attrNameLst>
                                          <p:attrName>style.visibility</p:attrName>
                                        </p:attrNameLst>
                                      </p:cBhvr>
                                      <p:to>
                                        <p:strVal val="visible"/>
                                      </p:to>
                                    </p:set>
                                    <p:animEffect transition="in" filter="box(in)">
                                      <p:cBhvr>
                                        <p:cTn id="48" dur="500"/>
                                        <p:tgtEl>
                                          <p:spTgt spid="2156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1561"/>
                                        </p:tgtEl>
                                        <p:attrNameLst>
                                          <p:attrName>style.visibility</p:attrName>
                                        </p:attrNameLst>
                                      </p:cBhvr>
                                      <p:to>
                                        <p:strVal val="visible"/>
                                      </p:to>
                                    </p:set>
                                    <p:animEffect transition="in" filter="wipe(down)">
                                      <p:cBhvr>
                                        <p:cTn id="53" dur="500"/>
                                        <p:tgtEl>
                                          <p:spTgt spid="21561"/>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21564"/>
                                        </p:tgtEl>
                                        <p:attrNameLst>
                                          <p:attrName>style.visibility</p:attrName>
                                        </p:attrNameLst>
                                      </p:cBhvr>
                                      <p:to>
                                        <p:strVal val="visible"/>
                                      </p:to>
                                    </p:set>
                                    <p:animEffect transition="in" filter="box(in)">
                                      <p:cBhvr>
                                        <p:cTn id="58" dur="500"/>
                                        <p:tgtEl>
                                          <p:spTgt spid="21564"/>
                                        </p:tgtEl>
                                      </p:cBhvr>
                                    </p:animEffect>
                                  </p:childTnLst>
                                </p:cTn>
                              </p:par>
                            </p:childTnLst>
                          </p:cTn>
                        </p:par>
                      </p:childTnLst>
                    </p:cTn>
                  </p:par>
                  <p:par>
                    <p:cTn id="59" fill="hold">
                      <p:stCondLst>
                        <p:cond delay="indefinite"/>
                      </p:stCondLst>
                      <p:childTnLst>
                        <p:par>
                          <p:cTn id="60" fill="hold">
                            <p:stCondLst>
                              <p:cond delay="0"/>
                            </p:stCondLst>
                            <p:childTnLst>
                              <p:par>
                                <p:cTn id="61" presetID="17" presetClass="entr" presetSubtype="10" fill="hold" nodeType="clickEffect">
                                  <p:stCondLst>
                                    <p:cond delay="0"/>
                                  </p:stCondLst>
                                  <p:childTnLst>
                                    <p:set>
                                      <p:cBhvr>
                                        <p:cTn id="62" dur="1" fill="hold">
                                          <p:stCondLst>
                                            <p:cond delay="0"/>
                                          </p:stCondLst>
                                        </p:cTn>
                                        <p:tgtEl>
                                          <p:spTgt spid="21559"/>
                                        </p:tgtEl>
                                        <p:attrNameLst>
                                          <p:attrName>style.visibility</p:attrName>
                                        </p:attrNameLst>
                                      </p:cBhvr>
                                      <p:to>
                                        <p:strVal val="visible"/>
                                      </p:to>
                                    </p:set>
                                    <p:anim calcmode="lin" valueType="num">
                                      <p:cBhvr>
                                        <p:cTn id="63" dur="500" fill="hold"/>
                                        <p:tgtEl>
                                          <p:spTgt spid="21559"/>
                                        </p:tgtEl>
                                        <p:attrNameLst>
                                          <p:attrName>ppt_w</p:attrName>
                                        </p:attrNameLst>
                                      </p:cBhvr>
                                      <p:tavLst>
                                        <p:tav tm="0">
                                          <p:val>
                                            <p:fltVal val="0.000000"/>
                                          </p:val>
                                        </p:tav>
                                        <p:tav tm="100000">
                                          <p:val>
                                            <p:strVal val="#ppt_w"/>
                                          </p:val>
                                        </p:tav>
                                      </p:tavLst>
                                    </p:anim>
                                    <p:anim calcmode="lin" valueType="num">
                                      <p:cBhvr>
                                        <p:cTn id="64" dur="500" fill="hold"/>
                                        <p:tgtEl>
                                          <p:spTgt spid="21559"/>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grpId="0" nodeType="clickEffect">
                                  <p:stCondLst>
                                    <p:cond delay="0"/>
                                  </p:stCondLst>
                                  <p:childTnLst>
                                    <p:set>
                                      <p:cBhvr>
                                        <p:cTn id="68" dur="1" fill="hold">
                                          <p:stCondLst>
                                            <p:cond delay="0"/>
                                          </p:stCondLst>
                                        </p:cTn>
                                        <p:tgtEl>
                                          <p:spTgt spid="21565"/>
                                        </p:tgtEl>
                                        <p:attrNameLst>
                                          <p:attrName>style.visibility</p:attrName>
                                        </p:attrNameLst>
                                      </p:cBhvr>
                                      <p:to>
                                        <p:strVal val="visible"/>
                                      </p:to>
                                    </p:set>
                                    <p:animEffect transition="in" filter="box(in)">
                                      <p:cBhvr>
                                        <p:cTn id="69" dur="500"/>
                                        <p:tgtEl>
                                          <p:spTgt spid="21565"/>
                                        </p:tgtEl>
                                      </p:cBhvr>
                                    </p:animEffect>
                                  </p:childTnLst>
                                </p:cTn>
                              </p:par>
                            </p:childTnLst>
                          </p:cTn>
                        </p:par>
                      </p:childTnLst>
                    </p:cTn>
                  </p:par>
                  <p:par>
                    <p:cTn id="70" fill="hold">
                      <p:stCondLst>
                        <p:cond delay="indefinite"/>
                      </p:stCondLst>
                      <p:childTnLst>
                        <p:par>
                          <p:cTn id="71" fill="hold">
                            <p:stCondLst>
                              <p:cond delay="0"/>
                            </p:stCondLst>
                            <p:childTnLst>
                              <p:par>
                                <p:cTn id="72" presetID="17" presetClass="entr" presetSubtype="10" fill="hold" nodeType="clickEffect">
                                  <p:stCondLst>
                                    <p:cond delay="0"/>
                                  </p:stCondLst>
                                  <p:childTnLst>
                                    <p:set>
                                      <p:cBhvr>
                                        <p:cTn id="73" dur="1" fill="hold">
                                          <p:stCondLst>
                                            <p:cond delay="0"/>
                                          </p:stCondLst>
                                        </p:cTn>
                                        <p:tgtEl>
                                          <p:spTgt spid="21558"/>
                                        </p:tgtEl>
                                        <p:attrNameLst>
                                          <p:attrName>style.visibility</p:attrName>
                                        </p:attrNameLst>
                                      </p:cBhvr>
                                      <p:to>
                                        <p:strVal val="visible"/>
                                      </p:to>
                                    </p:set>
                                    <p:anim calcmode="lin" valueType="num">
                                      <p:cBhvr>
                                        <p:cTn id="74" dur="500" fill="hold"/>
                                        <p:tgtEl>
                                          <p:spTgt spid="21558"/>
                                        </p:tgtEl>
                                        <p:attrNameLst>
                                          <p:attrName>ppt_w</p:attrName>
                                        </p:attrNameLst>
                                      </p:cBhvr>
                                      <p:tavLst>
                                        <p:tav tm="0">
                                          <p:val>
                                            <p:fltVal val="0.000000"/>
                                          </p:val>
                                        </p:tav>
                                        <p:tav tm="100000">
                                          <p:val>
                                            <p:strVal val="#ppt_w"/>
                                          </p:val>
                                        </p:tav>
                                      </p:tavLst>
                                    </p:anim>
                                    <p:anim calcmode="lin" valueType="num">
                                      <p:cBhvr>
                                        <p:cTn id="75" dur="500" fill="hold"/>
                                        <p:tgtEl>
                                          <p:spTgt spid="21558"/>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4" presetClass="entr" presetSubtype="16" fill="hold" grpId="0" nodeType="clickEffect">
                                  <p:stCondLst>
                                    <p:cond delay="0"/>
                                  </p:stCondLst>
                                  <p:childTnLst>
                                    <p:set>
                                      <p:cBhvr>
                                        <p:cTn id="79" dur="1" fill="hold">
                                          <p:stCondLst>
                                            <p:cond delay="0"/>
                                          </p:stCondLst>
                                        </p:cTn>
                                        <p:tgtEl>
                                          <p:spTgt spid="21562"/>
                                        </p:tgtEl>
                                        <p:attrNameLst>
                                          <p:attrName>style.visibility</p:attrName>
                                        </p:attrNameLst>
                                      </p:cBhvr>
                                      <p:to>
                                        <p:strVal val="visible"/>
                                      </p:to>
                                    </p:set>
                                    <p:animEffect transition="in" filter="box(in)">
                                      <p:cBhvr>
                                        <p:cTn id="80" dur="500"/>
                                        <p:tgtEl>
                                          <p:spTgt spid="21562"/>
                                        </p:tgtEl>
                                      </p:cBhvr>
                                    </p:animEffect>
                                  </p:childTnLst>
                                </p:cTn>
                              </p:par>
                            </p:childTnLst>
                          </p:cTn>
                        </p:par>
                      </p:childTnLst>
                    </p:cTn>
                  </p:par>
                  <p:par>
                    <p:cTn id="81" fill="hold">
                      <p:stCondLst>
                        <p:cond delay="indefinite"/>
                      </p:stCondLst>
                      <p:childTnLst>
                        <p:par>
                          <p:cTn id="82" fill="hold">
                            <p:stCondLst>
                              <p:cond delay="0"/>
                            </p:stCondLst>
                            <p:childTnLst>
                              <p:par>
                                <p:cTn id="83" presetID="18" presetClass="entr" presetSubtype="12" fill="hold" grpId="0" nodeType="click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strips(downLeft)">
                                      <p:cBhvr>
                                        <p:cTn id="85" dur="500"/>
                                        <p:tgtEl>
                                          <p:spTgt spid="2"/>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19473"/>
                                        </p:tgtEl>
                                        <p:attrNameLst>
                                          <p:attrName>style.visibility</p:attrName>
                                        </p:attrNameLst>
                                      </p:cBhvr>
                                      <p:to>
                                        <p:strVal val="visible"/>
                                      </p:to>
                                    </p:set>
                                    <p:animEffect transition="in" filter="blinds(horizontal)">
                                      <p:cBhvr>
                                        <p:cTn id="90" dur="500"/>
                                        <p:tgtEl>
                                          <p:spTgt spid="19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56" grpId="0"/>
      <p:bldP spid="21557" grpId="0"/>
      <p:bldP spid="21562" grpId="0"/>
      <p:bldP spid="21563" grpId="0"/>
      <p:bldP spid="21564" grpId="0"/>
      <p:bldP spid="21565" grpId="0"/>
      <p:bldP spid="21654" grpId="0"/>
      <p:bldP spid="21655" grpId="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文本占位符 7170"/>
          <p:cNvSpPr>
            <a:spLocks noGrp="1"/>
          </p:cNvSpPr>
          <p:nvPr>
            <p:ph idx="1"/>
          </p:nvPr>
        </p:nvSpPr>
        <p:spPr>
          <a:xfrm>
            <a:off x="341313" y="1006475"/>
            <a:ext cx="8461375" cy="2085975"/>
          </a:xfrm>
        </p:spPr>
        <p:txBody>
          <a:bodyPr/>
          <a:p>
            <a:pPr marL="342900" marR="0" indent="-342900" algn="l" defTabSz="914400" rtl="0" eaLnBrk="1" fontAlgn="base" latinLnBrk="0" hangingPunct="1">
              <a:lnSpc>
                <a:spcPct val="135000"/>
              </a:lnSpc>
              <a:spcBef>
                <a:spcPts val="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latin typeface="Times New Roman" panose="02020603050405020304" pitchFamily="18" charset="0"/>
                <a:ea typeface="+mn-ea"/>
                <a:cs typeface="+mn-cs"/>
              </a:rPr>
              <a:t>    </a:t>
            </a:r>
            <a:r>
              <a:rPr kumimoji="0" sz="2400" b="1" i="0" u="none" strike="noStrike" kern="1200" cap="none" spc="0" normalizeH="0" baseline="0" noProof="1" dirty="0">
                <a:solidFill>
                  <a:schemeClr val="tx1"/>
                </a:solidFill>
                <a:latin typeface="Times New Roman" panose="02020603050405020304" pitchFamily="18" charset="0"/>
                <a:ea typeface="+mn-ea"/>
                <a:cs typeface="+mn-cs"/>
              </a:rPr>
              <a:t>时钟触发器在CP=1期间，输入信号都能加到触发器的输入端，所以如果在CP=1期间输入信号多次变化，输出也会随着变化，输出状态会发生多次翻转，这种现象称为触发器的</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空翻</a:t>
            </a:r>
            <a:r>
              <a:rPr kumimoji="0" sz="2400" b="1" i="0" u="none" strike="noStrike" kern="1200" cap="none" spc="0" normalizeH="0" baseline="0" noProof="1" dirty="0">
                <a:solidFill>
                  <a:schemeClr val="tx1"/>
                </a:solidFill>
                <a:latin typeface="Times New Roman" panose="02020603050405020304" pitchFamily="18" charset="0"/>
                <a:ea typeface="+mn-ea"/>
                <a:cs typeface="+mn-cs"/>
              </a:rPr>
              <a:t>。由于存在空翻现象，在数字系统中时钟触发器只能用于计数等功能。</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mn-cs"/>
              </a:rPr>
              <a:t> </a:t>
            </a:r>
            <a:endPar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mn-cs"/>
            </a:endParaRPr>
          </a:p>
        </p:txBody>
      </p:sp>
    </p:spTree>
  </p:cSld>
  <p:clrMapOvr>
    <a:masterClrMapping/>
  </p:clrMapOvr>
  <p:transition>
    <p:blinds/>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xfrm>
            <a:off x="647700" y="0"/>
            <a:ext cx="7793038" cy="1143000"/>
          </a:xfrm>
        </p:spPr>
        <p:txBody>
          <a:bodyPr anchor="b">
            <a:no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3</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.2.1时钟</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RS</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触发器</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endParaRPr>
          </a:p>
        </p:txBody>
      </p:sp>
      <p:sp>
        <p:nvSpPr>
          <p:cNvPr id="8195" name="文本占位符 8194"/>
          <p:cNvSpPr>
            <a:spLocks noGrp="1"/>
          </p:cNvSpPr>
          <p:nvPr>
            <p:ph idx="1"/>
          </p:nvPr>
        </p:nvSpPr>
        <p:spPr>
          <a:xfrm>
            <a:off x="838200" y="1447800"/>
            <a:ext cx="2797175" cy="793750"/>
          </a:xfrm>
        </p:spPr>
        <p:txBody>
          <a:bodyPr/>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1.电路结构</a:t>
            </a:r>
            <a:endParaRPr kumimoji="0" lang="zh-CN" altLang="en-US" sz="32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chemeClr val="tx1"/>
                </a:solidFill>
                <a:latin typeface="+mn-lt"/>
                <a:ea typeface="+mn-ea"/>
                <a:cs typeface="+mn-cs"/>
              </a:rPr>
              <a:t>          </a:t>
            </a:r>
            <a:endParaRPr kumimoji="0" lang="zh-CN" altLang="en-US" sz="2400" b="1" i="0" u="none" strike="noStrike" kern="1200" cap="none" spc="0" normalizeH="0" baseline="0" noProof="1" dirty="0">
              <a:solidFill>
                <a:schemeClr val="tx1"/>
              </a:solidFill>
              <a:latin typeface="+mn-lt"/>
              <a:ea typeface="+mn-ea"/>
              <a:cs typeface="+mn-cs"/>
            </a:endParaRPr>
          </a:p>
        </p:txBody>
      </p:sp>
      <p:sp>
        <p:nvSpPr>
          <p:cNvPr id="8203" name="矩形 8202"/>
          <p:cNvSpPr/>
          <p:nvPr/>
        </p:nvSpPr>
        <p:spPr>
          <a:xfrm>
            <a:off x="4151313" y="2641600"/>
            <a:ext cx="381000" cy="398463"/>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8210" name="圆角矩形标注 8209"/>
          <p:cNvSpPr/>
          <p:nvPr/>
        </p:nvSpPr>
        <p:spPr>
          <a:xfrm>
            <a:off x="1730375" y="4284663"/>
            <a:ext cx="3036888" cy="1041400"/>
          </a:xfrm>
          <a:prstGeom prst="wedgeRoundRectCallout">
            <a:avLst>
              <a:gd name="adj1" fmla="val 33620"/>
              <a:gd name="adj2" fmla="val -141989"/>
              <a:gd name="adj3" fmla="val 16667"/>
            </a:avLst>
          </a:prstGeom>
          <a:solidFill>
            <a:schemeClr val="bg1">
              <a:lumMod val="95000"/>
            </a:schemeClr>
          </a:solidFill>
          <a:ln w="31750" cap="flat" cmpd="sng">
            <a:solidFill>
              <a:schemeClr val="folHlink"/>
            </a:solidFill>
            <a:prstDash val="solid"/>
            <a:miter/>
            <a:headEnd type="none" w="med" len="med"/>
            <a:tailEnd type="none" w="med" len="med"/>
          </a:ln>
        </p:spPr>
        <p:txBody>
          <a:bodyPr wrap="none" anchor="ctr"/>
          <a:p>
            <a:pPr algn="ctr" fontAlgn="base"/>
            <a:r>
              <a:rPr lang="zh-CN" altLang="en-US" sz="2000" b="1" strike="noStrike" noProof="1" dirty="0">
                <a:solidFill>
                  <a:schemeClr val="tx1"/>
                </a:solidFill>
                <a:latin typeface="Times New Roman" panose="02020603050405020304" pitchFamily="18" charset="0"/>
                <a:ea typeface="宋体" panose="02010600030101010101" pitchFamily="2" charset="-122"/>
                <a:cs typeface="+mn-cs"/>
              </a:rPr>
              <a:t>不论</a:t>
            </a:r>
            <a:r>
              <a:rPr lang="en-US" altLang="zh-CN" sz="2000" b="1" i="1" strike="noStrike" noProof="1">
                <a:solidFill>
                  <a:schemeClr val="tx1"/>
                </a:solidFill>
                <a:latin typeface="Times New Roman" panose="02020603050405020304" pitchFamily="18" charset="0"/>
                <a:ea typeface="宋体" panose="02010600030101010101" pitchFamily="2" charset="-122"/>
                <a:cs typeface="+mn-cs"/>
              </a:rPr>
              <a:t>R</a:t>
            </a:r>
            <a:r>
              <a:rPr lang="zh-CN" altLang="en-US" sz="2000" b="1" strike="noStrike" noProof="1" dirty="0">
                <a:solidFill>
                  <a:schemeClr val="tx1"/>
                </a:solidFill>
                <a:latin typeface="Times New Roman" panose="02020603050405020304" pitchFamily="18" charset="0"/>
                <a:ea typeface="宋体" panose="02010600030101010101" pitchFamily="2" charset="-122"/>
                <a:cs typeface="+mn-cs"/>
              </a:rPr>
              <a:t>、</a:t>
            </a:r>
            <a:r>
              <a:rPr lang="en-US" altLang="zh-CN" sz="2000" b="1" i="1" strike="noStrike" noProof="1">
                <a:solidFill>
                  <a:schemeClr val="tx1"/>
                </a:solidFill>
                <a:latin typeface="Times New Roman" panose="02020603050405020304" pitchFamily="18" charset="0"/>
                <a:ea typeface="宋体" panose="02010600030101010101" pitchFamily="2" charset="-122"/>
                <a:cs typeface="+mn-cs"/>
              </a:rPr>
              <a:t>S</a:t>
            </a:r>
            <a:r>
              <a:rPr lang="zh-CN" altLang="en-US" sz="2000" b="1" strike="noStrike" noProof="1" dirty="0">
                <a:solidFill>
                  <a:schemeClr val="tx1"/>
                </a:solidFill>
                <a:latin typeface="Times New Roman" panose="02020603050405020304" pitchFamily="18" charset="0"/>
                <a:ea typeface="宋体" panose="02010600030101010101" pitchFamily="2" charset="-122"/>
                <a:cs typeface="+mn-cs"/>
              </a:rPr>
              <a:t>如何变化</a:t>
            </a:r>
            <a:endParaRPr lang="zh-CN" altLang="en-US" sz="2000" b="1" strike="noStrike" noProof="1" dirty="0">
              <a:solidFill>
                <a:schemeClr val="tx1"/>
              </a:solidFill>
              <a:latin typeface="Times New Roman" panose="02020603050405020304" pitchFamily="18" charset="0"/>
            </a:endParaRPr>
          </a:p>
          <a:p>
            <a:pPr algn="ctr" fontAlgn="base"/>
            <a:r>
              <a:rPr lang="zh-CN" altLang="en-US" sz="2000" b="1" strike="noStrike" noProof="1" dirty="0">
                <a:solidFill>
                  <a:schemeClr val="tx1"/>
                </a:solidFill>
                <a:latin typeface="Times New Roman" panose="02020603050405020304" pitchFamily="18" charset="0"/>
                <a:ea typeface="宋体" panose="02010600030101010101" pitchFamily="2" charset="-122"/>
                <a:cs typeface="+mn-cs"/>
              </a:rPr>
              <a:t>触发器输出保持不变</a:t>
            </a:r>
            <a:endParaRPr lang="zh-CN" altLang="en-US" sz="2000" b="1" strike="noStrike" noProof="1" dirty="0">
              <a:solidFill>
                <a:schemeClr val="tx1"/>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sp>
        <p:nvSpPr>
          <p:cNvPr id="8300" name="矩形 8299"/>
          <p:cNvSpPr/>
          <p:nvPr/>
        </p:nvSpPr>
        <p:spPr>
          <a:xfrm>
            <a:off x="815975" y="2103438"/>
            <a:ext cx="2797175" cy="79375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u="none" kern="1200" baseline="0">
                <a:solidFill>
                  <a:schemeClr val="tx1"/>
                </a:solidFill>
                <a:latin typeface="Tahoma" panose="020B060403050404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Tahoma" panose="020B060403050404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Tahoma" panose="020B060403050404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5pPr>
          </a:lstStyle>
          <a:p>
            <a:pPr lvl="0" algn="just" fontAlgn="base">
              <a:lnSpc>
                <a:spcPct val="130000"/>
              </a:lnSpc>
              <a:buNone/>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2.功能分析</a:t>
            </a:r>
            <a:r>
              <a:rPr lang="zh-CN" altLang="en-US" sz="2400" b="1" strike="noStrike" noProof="1" dirty="0">
                <a:latin typeface="Tahoma" panose="020B0604030504040204" pitchFamily="34" charset="0"/>
                <a:ea typeface="宋体" panose="02010600030101010101" pitchFamily="2" charset="-122"/>
                <a:cs typeface="+mn-cs"/>
              </a:rPr>
              <a:t>          </a:t>
            </a:r>
            <a:endParaRPr lang="zh-CN" altLang="en-US" sz="2400" b="1" strike="noStrike" noProof="1" dirty="0"/>
          </a:p>
        </p:txBody>
      </p:sp>
      <p:pic>
        <p:nvPicPr>
          <p:cNvPr id="8198" name="图片 1"/>
          <p:cNvPicPr>
            <a:picLocks noChangeAspect="1"/>
          </p:cNvPicPr>
          <p:nvPr/>
        </p:nvPicPr>
        <p:blipFill>
          <a:blip r:embed="rId1"/>
          <a:stretch>
            <a:fillRect/>
          </a:stretch>
        </p:blipFill>
        <p:spPr>
          <a:xfrm>
            <a:off x="4532313" y="1397000"/>
            <a:ext cx="3878262" cy="2887663"/>
          </a:xfrm>
          <a:prstGeom prst="rect">
            <a:avLst/>
          </a:prstGeom>
          <a:noFill/>
          <a:ln w="9525">
            <a:noFill/>
          </a:ln>
        </p:spPr>
      </p:pic>
      <p:sp>
        <p:nvSpPr>
          <p:cNvPr id="8208" name="矩形 8207"/>
          <p:cNvSpPr/>
          <p:nvPr/>
        </p:nvSpPr>
        <p:spPr>
          <a:xfrm>
            <a:off x="2841625" y="2641600"/>
            <a:ext cx="1225550" cy="474663"/>
          </a:xfrm>
          <a:prstGeom prst="rect">
            <a:avLst/>
          </a:prstGeom>
          <a:solidFill>
            <a:schemeClr val="accent6">
              <a:lumMod val="20000"/>
              <a:lumOff val="80000"/>
            </a:schemeClr>
          </a:solidFill>
          <a:ln w="9525">
            <a:noFill/>
          </a:ln>
        </p:spPr>
        <p:txBody>
          <a:bodyPr anchor="t"/>
          <a:p>
            <a:pPr marL="342900" indent="-342900" algn="ctr" fontAlgn="base">
              <a:lnSpc>
                <a:spcPct val="130000"/>
              </a:lnSpc>
              <a:spcBef>
                <a:spcPct val="20000"/>
              </a:spcBef>
              <a:buClr>
                <a:schemeClr val="folHlink"/>
              </a:buClr>
              <a:buSzPct val="60000"/>
              <a:buFont typeface="Wingdings" panose="05000000000000000000" pitchFamily="2" charset="2"/>
            </a:pPr>
            <a:r>
              <a:rPr lang="en-US" altLang="zh-CN" sz="2000" b="1" i="1" strike="noStrike" noProof="1">
                <a:latin typeface="Times New Roman" panose="02020603050405020304" pitchFamily="18" charset="0"/>
                <a:ea typeface="宋体" panose="02010600030101010101" pitchFamily="2" charset="-122"/>
                <a:cs typeface="+mn-cs"/>
              </a:rPr>
              <a:t>CP</a:t>
            </a:r>
            <a:r>
              <a:rPr lang="en-US" altLang="zh-CN" sz="2000" b="1" strike="noStrike" noProof="1">
                <a:latin typeface="Times New Roman" panose="02020603050405020304" pitchFamily="18" charset="0"/>
                <a:ea typeface="宋体" panose="02010600030101010101" pitchFamily="2" charset="-122"/>
                <a:cs typeface="+mn-cs"/>
              </a:rPr>
              <a:t>=0</a:t>
            </a:r>
            <a:endParaRPr lang="en-US" altLang="zh-CN" sz="2000" b="1" strike="noStrike" noProof="1">
              <a:latin typeface="Times New Roman" panose="02020603050405020304" pitchFamily="18" charset="0"/>
              <a:ea typeface="宋体" panose="02010600030101010101" pitchFamily="2" charset="-122"/>
            </a:endParaRPr>
          </a:p>
        </p:txBody>
      </p:sp>
      <p:grpSp>
        <p:nvGrpSpPr>
          <p:cNvPr id="8204" name="组合 8203"/>
          <p:cNvGrpSpPr/>
          <p:nvPr/>
        </p:nvGrpSpPr>
        <p:grpSpPr>
          <a:xfrm>
            <a:off x="6478588" y="1514475"/>
            <a:ext cx="706437" cy="2541588"/>
            <a:chOff x="3216" y="1968"/>
            <a:chExt cx="228" cy="1254"/>
          </a:xfrm>
        </p:grpSpPr>
        <p:sp>
          <p:nvSpPr>
            <p:cNvPr id="8201" name="矩形 8204"/>
            <p:cNvSpPr/>
            <p:nvPr/>
          </p:nvSpPr>
          <p:spPr>
            <a:xfrm>
              <a:off x="3216" y="1968"/>
              <a:ext cx="100" cy="197"/>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8202" name="矩形 8205"/>
            <p:cNvSpPr/>
            <p:nvPr/>
          </p:nvSpPr>
          <p:spPr>
            <a:xfrm>
              <a:off x="3216" y="3025"/>
              <a:ext cx="228" cy="197"/>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00"/>
                                        </p:tgtEl>
                                        <p:attrNameLst>
                                          <p:attrName>style.visibility</p:attrName>
                                        </p:attrNameLst>
                                      </p:cBhvr>
                                      <p:to>
                                        <p:strVal val="visible"/>
                                      </p:to>
                                    </p:set>
                                    <p:animEffect transition="in" filter="blinds(horizontal)">
                                      <p:cBhvr>
                                        <p:cTn id="7" dur="500"/>
                                        <p:tgtEl>
                                          <p:spTgt spid="830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208"/>
                                        </p:tgtEl>
                                        <p:attrNameLst>
                                          <p:attrName>style.visibility</p:attrName>
                                        </p:attrNameLst>
                                      </p:cBhvr>
                                      <p:to>
                                        <p:strVal val="visible"/>
                                      </p:to>
                                    </p:set>
                                    <p:animEffect transition="in" filter="barn(outHorizontal)">
                                      <p:cBhvr>
                                        <p:cTn id="12" dur="500"/>
                                        <p:tgtEl>
                                          <p:spTgt spid="820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20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204"/>
                                        </p:tgtEl>
                                        <p:attrNameLst>
                                          <p:attrName>style.visibility</p:attrName>
                                        </p:attrNameLst>
                                      </p:cBhvr>
                                      <p:to>
                                        <p:strVal val="visible"/>
                                      </p:to>
                                    </p:set>
                                    <p:animEffect transition="in" filter="barn(inVertical)">
                                      <p:cBhvr>
                                        <p:cTn id="21" dur="500"/>
                                        <p:tgtEl>
                                          <p:spTgt spid="8204"/>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8210"/>
                                        </p:tgtEl>
                                        <p:attrNameLst>
                                          <p:attrName>style.visibility</p:attrName>
                                        </p:attrNameLst>
                                      </p:cBhvr>
                                      <p:to>
                                        <p:strVal val="visible"/>
                                      </p:to>
                                    </p:set>
                                    <p:animEffect transition="in" filter="box(in)">
                                      <p:cBhvr>
                                        <p:cTn id="26" dur="500"/>
                                        <p:tgtEl>
                                          <p:spTgt spid="8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3" grpId="0"/>
      <p:bldP spid="8208" grpId="0" bldLvl="0" animBg="1"/>
      <p:bldP spid="8210" grpId="0" bldLvl="0" animBg="1"/>
      <p:bldP spid="83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图片 2"/>
          <p:cNvPicPr>
            <a:picLocks noChangeAspect="1"/>
          </p:cNvPicPr>
          <p:nvPr/>
        </p:nvPicPr>
        <p:blipFill>
          <a:blip r:embed="rId1"/>
          <a:stretch>
            <a:fillRect/>
          </a:stretch>
        </p:blipFill>
        <p:spPr>
          <a:xfrm>
            <a:off x="3922713" y="3451225"/>
            <a:ext cx="3878262" cy="2887663"/>
          </a:xfrm>
          <a:prstGeom prst="rect">
            <a:avLst/>
          </a:prstGeom>
          <a:noFill/>
          <a:ln w="9525">
            <a:noFill/>
          </a:ln>
        </p:spPr>
      </p:pic>
      <p:pic>
        <p:nvPicPr>
          <p:cNvPr id="9218" name="图片 1"/>
          <p:cNvPicPr>
            <a:picLocks noChangeAspect="1"/>
          </p:cNvPicPr>
          <p:nvPr/>
        </p:nvPicPr>
        <p:blipFill>
          <a:blip r:embed="rId1"/>
          <a:stretch>
            <a:fillRect/>
          </a:stretch>
        </p:blipFill>
        <p:spPr>
          <a:xfrm>
            <a:off x="3797300" y="368300"/>
            <a:ext cx="3878263" cy="2889250"/>
          </a:xfrm>
          <a:prstGeom prst="rect">
            <a:avLst/>
          </a:prstGeom>
          <a:noFill/>
          <a:ln w="9525">
            <a:noFill/>
          </a:ln>
        </p:spPr>
      </p:pic>
      <p:sp>
        <p:nvSpPr>
          <p:cNvPr id="40964" name="矩形 40963"/>
          <p:cNvSpPr/>
          <p:nvPr/>
        </p:nvSpPr>
        <p:spPr>
          <a:xfrm>
            <a:off x="3403600" y="1612900"/>
            <a:ext cx="519113" cy="400050"/>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nvGrpSpPr>
          <p:cNvPr id="40967" name="组合 40966"/>
          <p:cNvGrpSpPr/>
          <p:nvPr/>
        </p:nvGrpSpPr>
        <p:grpSpPr>
          <a:xfrm>
            <a:off x="3797300" y="774700"/>
            <a:ext cx="309563" cy="2074863"/>
            <a:chOff x="3120" y="3312"/>
            <a:chExt cx="195" cy="1307"/>
          </a:xfrm>
        </p:grpSpPr>
        <p:sp>
          <p:nvSpPr>
            <p:cNvPr id="9221" name="矩形 40967"/>
            <p:cNvSpPr/>
            <p:nvPr/>
          </p:nvSpPr>
          <p:spPr>
            <a:xfrm>
              <a:off x="3120" y="3312"/>
              <a:ext cx="195"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9222" name="矩形 40968"/>
            <p:cNvSpPr/>
            <p:nvPr/>
          </p:nvSpPr>
          <p:spPr>
            <a:xfrm>
              <a:off x="3120" y="4368"/>
              <a:ext cx="195" cy="251"/>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grpSp>
      <p:grpSp>
        <p:nvGrpSpPr>
          <p:cNvPr id="40970" name="组合 40969"/>
          <p:cNvGrpSpPr/>
          <p:nvPr/>
        </p:nvGrpSpPr>
        <p:grpSpPr>
          <a:xfrm>
            <a:off x="5794375" y="623888"/>
            <a:ext cx="309563" cy="2378075"/>
            <a:chOff x="3299" y="1685"/>
            <a:chExt cx="195" cy="1498"/>
          </a:xfrm>
        </p:grpSpPr>
        <p:sp>
          <p:nvSpPr>
            <p:cNvPr id="9224" name="矩形 40970"/>
            <p:cNvSpPr/>
            <p:nvPr/>
          </p:nvSpPr>
          <p:spPr>
            <a:xfrm>
              <a:off x="3299" y="1685"/>
              <a:ext cx="195" cy="251"/>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9225" name="矩形 40971"/>
            <p:cNvSpPr/>
            <p:nvPr/>
          </p:nvSpPr>
          <p:spPr>
            <a:xfrm>
              <a:off x="3301" y="2932"/>
              <a:ext cx="158" cy="251"/>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grpSp>
      <p:grpSp>
        <p:nvGrpSpPr>
          <p:cNvPr id="9226" name="组合 40975"/>
          <p:cNvGrpSpPr/>
          <p:nvPr/>
        </p:nvGrpSpPr>
        <p:grpSpPr>
          <a:xfrm>
            <a:off x="3217863" y="2112963"/>
            <a:ext cx="4953000" cy="541337"/>
            <a:chOff x="3216" y="1957"/>
            <a:chExt cx="1524" cy="267"/>
          </a:xfrm>
        </p:grpSpPr>
        <p:sp>
          <p:nvSpPr>
            <p:cNvPr id="9227" name="矩形 40976"/>
            <p:cNvSpPr/>
            <p:nvPr/>
          </p:nvSpPr>
          <p:spPr>
            <a:xfrm>
              <a:off x="3216" y="1957"/>
              <a:ext cx="57" cy="256"/>
            </a:xfrm>
            <a:prstGeom prst="rect">
              <a:avLst/>
            </a:prstGeom>
            <a:noFill/>
            <a:ln w="9525">
              <a:noFill/>
            </a:ln>
          </p:spPr>
          <p:txBody>
            <a:bodyPr wrap="none" anchor="t">
              <a:spAutoFit/>
            </a:bodyPr>
            <a:p>
              <a:endParaRPr lang="zh-CN" altLang="zh-CN" sz="2800" b="1" dirty="0">
                <a:solidFill>
                  <a:srgbClr val="FF3300"/>
                </a:solidFill>
                <a:latin typeface="Times New Roman" panose="02020603050405020304" pitchFamily="18" charset="0"/>
                <a:ea typeface="宋体" panose="02010600030101010101" pitchFamily="2" charset="-122"/>
              </a:endParaRPr>
            </a:p>
          </p:txBody>
        </p:sp>
        <p:sp>
          <p:nvSpPr>
            <p:cNvPr id="9228" name="矩形 40977"/>
            <p:cNvSpPr/>
            <p:nvPr/>
          </p:nvSpPr>
          <p:spPr>
            <a:xfrm>
              <a:off x="4512" y="1968"/>
              <a:ext cx="228" cy="256"/>
            </a:xfrm>
            <a:prstGeom prst="rect">
              <a:avLst/>
            </a:prstGeom>
            <a:noFill/>
            <a:ln w="9525">
              <a:noFill/>
            </a:ln>
          </p:spPr>
          <p:txBody>
            <a:bodyPr anchor="t">
              <a:spAutoFit/>
            </a:bodyPr>
            <a:p>
              <a:endParaRPr lang="zh-CN" altLang="zh-CN" sz="2800" b="1" dirty="0">
                <a:solidFill>
                  <a:srgbClr val="FF3300"/>
                </a:solidFill>
                <a:latin typeface="Times New Roman" panose="02020603050405020304" pitchFamily="18" charset="0"/>
                <a:ea typeface="宋体" panose="02010600030101010101" pitchFamily="2" charset="-122"/>
              </a:endParaRPr>
            </a:p>
          </p:txBody>
        </p:sp>
      </p:grpSp>
      <p:sp>
        <p:nvSpPr>
          <p:cNvPr id="40981" name="矩形 40980"/>
          <p:cNvSpPr/>
          <p:nvPr/>
        </p:nvSpPr>
        <p:spPr>
          <a:xfrm>
            <a:off x="2182813" y="1612900"/>
            <a:ext cx="1219200" cy="533400"/>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sz="2000" b="1" i="1">
                <a:latin typeface="Times New Roman" panose="02020603050405020304" pitchFamily="18" charset="0"/>
                <a:ea typeface="宋体" panose="02010600030101010101" pitchFamily="2" charset="-122"/>
              </a:rPr>
              <a:t>CP</a:t>
            </a:r>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40982" name="矩形 40981"/>
          <p:cNvSpPr/>
          <p:nvPr/>
        </p:nvSpPr>
        <p:spPr>
          <a:xfrm>
            <a:off x="750888" y="1054100"/>
            <a:ext cx="1825625" cy="495300"/>
          </a:xfrm>
          <a:prstGeom prst="rect">
            <a:avLst/>
          </a:prstGeom>
          <a:noFill/>
          <a:ln w="9525">
            <a:noFill/>
          </a:ln>
        </p:spPr>
        <p:txBody>
          <a:bodyPr anchor="t"/>
          <a:p>
            <a:pPr marL="342900" indent="-342900">
              <a:lnSpc>
                <a:spcPct val="130000"/>
              </a:lnSpc>
              <a:spcBef>
                <a:spcPct val="20000"/>
              </a:spcBef>
              <a:buClr>
                <a:schemeClr val="folHlink"/>
              </a:buClr>
              <a:buSzPct val="60000"/>
              <a:buFont typeface="Wingdings" panose="05000000000000000000" pitchFamily="2" charset="2"/>
            </a:pPr>
            <a:r>
              <a:rPr lang="en-US" altLang="zh-CN" sz="2000" b="1" i="1">
                <a:solidFill>
                  <a:srgbClr val="FF0000"/>
                </a:solidFill>
                <a:latin typeface="Times New Roman" panose="02020603050405020304" pitchFamily="18" charset="0"/>
                <a:ea typeface="宋体" panose="02010600030101010101" pitchFamily="2" charset="-122"/>
              </a:rPr>
              <a:t>S</a:t>
            </a:r>
            <a:r>
              <a:rPr lang="en-US" altLang="zh-CN" sz="2000" b="1">
                <a:solidFill>
                  <a:srgbClr val="FF0000"/>
                </a:solidFill>
                <a:latin typeface="Times New Roman" panose="02020603050405020304" pitchFamily="18" charset="0"/>
                <a:ea typeface="宋体" panose="02010600030101010101" pitchFamily="2" charset="-122"/>
              </a:rPr>
              <a:t>=0  </a:t>
            </a:r>
            <a:r>
              <a:rPr lang="en-US" altLang="zh-CN" sz="2000" b="1" i="1">
                <a:solidFill>
                  <a:srgbClr val="FF0000"/>
                </a:solidFill>
                <a:latin typeface="Times New Roman" panose="02020603050405020304" pitchFamily="18" charset="0"/>
                <a:ea typeface="宋体" panose="02010600030101010101" pitchFamily="2" charset="-122"/>
              </a:rPr>
              <a:t>R</a:t>
            </a:r>
            <a:r>
              <a:rPr lang="en-US" altLang="zh-CN" sz="2000" b="1">
                <a:solidFill>
                  <a:srgbClr val="FF0000"/>
                </a:solidFill>
                <a:latin typeface="Times New Roman" panose="02020603050405020304" pitchFamily="18" charset="0"/>
                <a:ea typeface="宋体" panose="02010600030101010101" pitchFamily="2" charset="-122"/>
              </a:rPr>
              <a:t>=0</a:t>
            </a:r>
            <a:endParaRPr lang="en-US" altLang="zh-CN" sz="2000" b="1">
              <a:solidFill>
                <a:srgbClr val="FF0000"/>
              </a:solidFill>
              <a:latin typeface="Times New Roman" panose="02020603050405020304" pitchFamily="18" charset="0"/>
              <a:ea typeface="宋体" panose="02010600030101010101" pitchFamily="2" charset="-122"/>
            </a:endParaRPr>
          </a:p>
        </p:txBody>
      </p:sp>
      <p:sp>
        <p:nvSpPr>
          <p:cNvPr id="40983" name="圆角矩形标注 40982"/>
          <p:cNvSpPr/>
          <p:nvPr/>
        </p:nvSpPr>
        <p:spPr>
          <a:xfrm>
            <a:off x="7050088" y="192088"/>
            <a:ext cx="1698625" cy="720725"/>
          </a:xfrm>
          <a:prstGeom prst="wedgeRoundRectCallout">
            <a:avLst>
              <a:gd name="adj1" fmla="val -16317"/>
              <a:gd name="adj2" fmla="val 77904"/>
              <a:gd name="adj3" fmla="val 16667"/>
            </a:avLst>
          </a:prstGeom>
          <a:solidFill>
            <a:schemeClr val="bg1">
              <a:lumMod val="95000"/>
            </a:schemeClr>
          </a:solidFill>
          <a:ln w="31750" cap="flat" cmpd="sng">
            <a:solidFill>
              <a:schemeClr val="folHlink"/>
            </a:solidFill>
            <a:prstDash val="solid"/>
            <a:miter/>
            <a:headEnd type="none" w="med" len="med"/>
            <a:tailEnd type="none" w="med" len="med"/>
          </a:ln>
        </p:spPr>
        <p:txBody>
          <a:bodyPr wrap="none" anchor="ctr"/>
          <a:p>
            <a:pPr algn="ctr" fontAlgn="base"/>
            <a:r>
              <a:rPr lang="zh-CN" altLang="en-US" sz="2000" b="1" strike="noStrike" noProof="1" dirty="0">
                <a:latin typeface="Tahoma" panose="020B0604030504040204" pitchFamily="34" charset="0"/>
                <a:ea typeface="宋体" panose="02010600030101010101" pitchFamily="2" charset="-122"/>
                <a:cs typeface="+mn-cs"/>
              </a:rPr>
              <a:t>触发器输出</a:t>
            </a:r>
            <a:endParaRPr lang="zh-CN" altLang="en-US" sz="2000" b="1" strike="noStrike" noProof="1" dirty="0">
              <a:latin typeface="Tahoma" panose="020B0604030504040204" pitchFamily="34" charset="0"/>
            </a:endParaRPr>
          </a:p>
          <a:p>
            <a:pPr algn="ctr" fontAlgn="base"/>
            <a:r>
              <a:rPr lang="zh-CN" altLang="en-US" sz="2000" b="1" strike="noStrike" noProof="1" dirty="0">
                <a:latin typeface="Tahoma" panose="020B0604030504040204" pitchFamily="34" charset="0"/>
                <a:ea typeface="宋体" panose="02010600030101010101" pitchFamily="2" charset="-122"/>
                <a:cs typeface="+mn-cs"/>
              </a:rPr>
              <a:t>保持不变</a:t>
            </a:r>
            <a:endParaRPr lang="zh-CN" altLang="en-US" sz="2000" b="1" strike="noStrike" noProof="1">
              <a:solidFill>
                <a:schemeClr val="bg2"/>
              </a:solidFill>
              <a:effectLst>
                <a:outerShdw blurRad="38100" dist="38100" dir="2700000">
                  <a:srgbClr val="000000"/>
                </a:outerShdw>
              </a:effectLst>
              <a:latin typeface="Times New Roman" panose="02020603050405020304" pitchFamily="18" charset="0"/>
            </a:endParaRPr>
          </a:p>
        </p:txBody>
      </p:sp>
      <p:sp>
        <p:nvSpPr>
          <p:cNvPr id="9232" name="矩形 41117"/>
          <p:cNvSpPr/>
          <p:nvPr/>
        </p:nvSpPr>
        <p:spPr>
          <a:xfrm>
            <a:off x="595313" y="368300"/>
            <a:ext cx="1620837" cy="684213"/>
          </a:xfrm>
          <a:prstGeom prst="rect">
            <a:avLst/>
          </a:prstGeom>
          <a:no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sz="2000" b="1" i="1">
                <a:latin typeface="Times New Roman" panose="02020603050405020304" pitchFamily="18" charset="0"/>
                <a:ea typeface="宋体" panose="02010600030101010101" pitchFamily="2" charset="-122"/>
              </a:rPr>
              <a:t>CP</a:t>
            </a:r>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41996" name="矩形 41995"/>
          <p:cNvSpPr/>
          <p:nvPr/>
        </p:nvSpPr>
        <p:spPr>
          <a:xfrm>
            <a:off x="3675063" y="4695825"/>
            <a:ext cx="309562" cy="398463"/>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nvGrpSpPr>
          <p:cNvPr id="41997" name="组合 41996"/>
          <p:cNvGrpSpPr/>
          <p:nvPr/>
        </p:nvGrpSpPr>
        <p:grpSpPr>
          <a:xfrm>
            <a:off x="3922713" y="3849688"/>
            <a:ext cx="309562" cy="2058987"/>
            <a:chOff x="3072" y="3312"/>
            <a:chExt cx="195" cy="1297"/>
          </a:xfrm>
        </p:grpSpPr>
        <p:sp>
          <p:nvSpPr>
            <p:cNvPr id="9235" name="矩形 41997"/>
            <p:cNvSpPr/>
            <p:nvPr/>
          </p:nvSpPr>
          <p:spPr>
            <a:xfrm>
              <a:off x="3072" y="4358"/>
              <a:ext cx="195"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9236" name="矩形 41998"/>
            <p:cNvSpPr/>
            <p:nvPr/>
          </p:nvSpPr>
          <p:spPr>
            <a:xfrm>
              <a:off x="3072" y="3312"/>
              <a:ext cx="195"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grpSp>
      <p:grpSp>
        <p:nvGrpSpPr>
          <p:cNvPr id="42000" name="组合 41999"/>
          <p:cNvGrpSpPr/>
          <p:nvPr/>
        </p:nvGrpSpPr>
        <p:grpSpPr>
          <a:xfrm>
            <a:off x="5951538" y="3660775"/>
            <a:ext cx="309562" cy="2427288"/>
            <a:chOff x="3045" y="1942"/>
            <a:chExt cx="195" cy="1529"/>
          </a:xfrm>
        </p:grpSpPr>
        <p:sp>
          <p:nvSpPr>
            <p:cNvPr id="9238" name="矩形 42000"/>
            <p:cNvSpPr/>
            <p:nvPr/>
          </p:nvSpPr>
          <p:spPr>
            <a:xfrm>
              <a:off x="3045" y="1942"/>
              <a:ext cx="195"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9239" name="矩形 42001"/>
            <p:cNvSpPr/>
            <p:nvPr/>
          </p:nvSpPr>
          <p:spPr>
            <a:xfrm>
              <a:off x="3045" y="3220"/>
              <a:ext cx="195" cy="251"/>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grpSp>
      <p:sp>
        <p:nvSpPr>
          <p:cNvPr id="42003" name="矩形 42002"/>
          <p:cNvSpPr/>
          <p:nvPr/>
        </p:nvSpPr>
        <p:spPr>
          <a:xfrm>
            <a:off x="7834313" y="5289550"/>
            <a:ext cx="382587" cy="400050"/>
          </a:xfrm>
          <a:prstGeom prst="rect">
            <a:avLst/>
          </a:prstGeom>
          <a:noFill/>
          <a:ln w="9525">
            <a:noFill/>
          </a:ln>
        </p:spPr>
        <p:txBody>
          <a:bodyPr wrap="square" anchor="t">
            <a:spAutoFit/>
          </a:bodyPr>
          <a:p>
            <a:r>
              <a:rPr lang="en-US" altLang="zh-CN" sz="2000" b="1">
                <a:solidFill>
                  <a:schemeClr val="hlink"/>
                </a:solidFill>
                <a:latin typeface="Times New Roman" panose="02020603050405020304" pitchFamily="18" charset="0"/>
                <a:ea typeface="宋体" panose="02010600030101010101" pitchFamily="2" charset="-122"/>
              </a:rPr>
              <a:t>1</a:t>
            </a:r>
            <a:endParaRPr lang="en-US" altLang="zh-CN" sz="2000" b="1">
              <a:solidFill>
                <a:schemeClr val="hlink"/>
              </a:solidFill>
              <a:latin typeface="Times New Roman" panose="02020603050405020304" pitchFamily="18" charset="0"/>
              <a:ea typeface="宋体" panose="02010600030101010101" pitchFamily="2" charset="-122"/>
            </a:endParaRPr>
          </a:p>
        </p:txBody>
      </p:sp>
      <p:sp>
        <p:nvSpPr>
          <p:cNvPr id="42004" name="矩形 42003"/>
          <p:cNvSpPr/>
          <p:nvPr/>
        </p:nvSpPr>
        <p:spPr>
          <a:xfrm>
            <a:off x="7800975" y="4059238"/>
            <a:ext cx="311150" cy="398462"/>
          </a:xfrm>
          <a:prstGeom prst="rect">
            <a:avLst/>
          </a:prstGeom>
          <a:noFill/>
          <a:ln w="9525">
            <a:noFill/>
          </a:ln>
        </p:spPr>
        <p:txBody>
          <a:bodyPr wrap="square" anchor="t">
            <a:spAutoFit/>
          </a:bodyPr>
          <a:p>
            <a:r>
              <a:rPr lang="en-US" altLang="zh-CN" sz="2000" b="1">
                <a:solidFill>
                  <a:schemeClr val="hlink"/>
                </a:solidFill>
                <a:latin typeface="Times New Roman" panose="02020603050405020304" pitchFamily="18" charset="0"/>
                <a:ea typeface="宋体" panose="02010600030101010101" pitchFamily="2" charset="-122"/>
              </a:rPr>
              <a:t>0</a:t>
            </a:r>
            <a:endParaRPr lang="en-US" altLang="zh-CN" sz="2000" b="1">
              <a:solidFill>
                <a:schemeClr val="hlink"/>
              </a:solidFill>
              <a:latin typeface="Times New Roman" panose="02020603050405020304" pitchFamily="18" charset="0"/>
              <a:ea typeface="宋体" panose="02010600030101010101" pitchFamily="2" charset="-122"/>
            </a:endParaRPr>
          </a:p>
        </p:txBody>
      </p:sp>
      <p:grpSp>
        <p:nvGrpSpPr>
          <p:cNvPr id="9242" name="组合 42004"/>
          <p:cNvGrpSpPr/>
          <p:nvPr/>
        </p:nvGrpSpPr>
        <p:grpSpPr>
          <a:xfrm>
            <a:off x="3984625" y="5481638"/>
            <a:ext cx="4953000" cy="420687"/>
            <a:chOff x="3216" y="1957"/>
            <a:chExt cx="1524" cy="208"/>
          </a:xfrm>
        </p:grpSpPr>
        <p:sp>
          <p:nvSpPr>
            <p:cNvPr id="9243" name="矩形 42005"/>
            <p:cNvSpPr/>
            <p:nvPr/>
          </p:nvSpPr>
          <p:spPr>
            <a:xfrm>
              <a:off x="3216" y="1957"/>
              <a:ext cx="95" cy="197"/>
            </a:xfrm>
            <a:prstGeom prst="rect">
              <a:avLst/>
            </a:prstGeom>
            <a:noFill/>
            <a:ln w="9525">
              <a:noFill/>
            </a:ln>
          </p:spPr>
          <p:txBody>
            <a:bodyPr wrap="none" anchor="t">
              <a:spAutoFit/>
            </a:bodyPr>
            <a:p>
              <a:endParaRPr lang="zh-CN" altLang="zh-CN" sz="2000" b="1" dirty="0">
                <a:solidFill>
                  <a:srgbClr val="FF3300"/>
                </a:solidFill>
                <a:latin typeface="Times New Roman" panose="02020603050405020304" pitchFamily="18" charset="0"/>
                <a:ea typeface="宋体" panose="02010600030101010101" pitchFamily="2" charset="-122"/>
              </a:endParaRPr>
            </a:p>
          </p:txBody>
        </p:sp>
        <p:sp>
          <p:nvSpPr>
            <p:cNvPr id="9244" name="矩形 42006"/>
            <p:cNvSpPr/>
            <p:nvPr/>
          </p:nvSpPr>
          <p:spPr>
            <a:xfrm>
              <a:off x="4512" y="1968"/>
              <a:ext cx="228" cy="197"/>
            </a:xfrm>
            <a:prstGeom prst="rect">
              <a:avLst/>
            </a:prstGeom>
            <a:noFill/>
            <a:ln w="9525">
              <a:noFill/>
            </a:ln>
          </p:spPr>
          <p:txBody>
            <a:bodyPr anchor="t">
              <a:spAutoFit/>
            </a:bodyPr>
            <a:p>
              <a:endParaRPr lang="zh-CN" altLang="zh-CN" sz="2000" b="1" dirty="0">
                <a:solidFill>
                  <a:srgbClr val="FF3300"/>
                </a:solidFill>
                <a:latin typeface="Times New Roman" panose="02020603050405020304" pitchFamily="18" charset="0"/>
                <a:ea typeface="宋体" panose="02010600030101010101" pitchFamily="2" charset="-122"/>
              </a:endParaRPr>
            </a:p>
          </p:txBody>
        </p:sp>
      </p:grpSp>
      <p:grpSp>
        <p:nvGrpSpPr>
          <p:cNvPr id="42009" name="组合 42008"/>
          <p:cNvGrpSpPr/>
          <p:nvPr/>
        </p:nvGrpSpPr>
        <p:grpSpPr>
          <a:xfrm>
            <a:off x="3613150" y="3784600"/>
            <a:ext cx="309563" cy="2219325"/>
            <a:chOff x="3072" y="3312"/>
            <a:chExt cx="195" cy="1398"/>
          </a:xfrm>
        </p:grpSpPr>
        <p:sp>
          <p:nvSpPr>
            <p:cNvPr id="9246" name="矩形 42009"/>
            <p:cNvSpPr/>
            <p:nvPr/>
          </p:nvSpPr>
          <p:spPr>
            <a:xfrm>
              <a:off x="3072" y="4459"/>
              <a:ext cx="195" cy="251"/>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9247" name="矩形 42010"/>
            <p:cNvSpPr/>
            <p:nvPr/>
          </p:nvSpPr>
          <p:spPr>
            <a:xfrm>
              <a:off x="3072" y="3312"/>
              <a:ext cx="195" cy="251"/>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grpSp>
      <p:grpSp>
        <p:nvGrpSpPr>
          <p:cNvPr id="42013" name="组合 42012"/>
          <p:cNvGrpSpPr/>
          <p:nvPr/>
        </p:nvGrpSpPr>
        <p:grpSpPr>
          <a:xfrm>
            <a:off x="5892800" y="3451225"/>
            <a:ext cx="309563" cy="2887663"/>
            <a:chOff x="3216" y="1934"/>
            <a:chExt cx="111" cy="1819"/>
          </a:xfrm>
        </p:grpSpPr>
        <p:sp>
          <p:nvSpPr>
            <p:cNvPr id="9249" name="矩形 42013"/>
            <p:cNvSpPr/>
            <p:nvPr/>
          </p:nvSpPr>
          <p:spPr>
            <a:xfrm>
              <a:off x="3216" y="1934"/>
              <a:ext cx="111" cy="251"/>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9250" name="矩形 42014"/>
            <p:cNvSpPr/>
            <p:nvPr/>
          </p:nvSpPr>
          <p:spPr>
            <a:xfrm>
              <a:off x="3216" y="3502"/>
              <a:ext cx="111" cy="251"/>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grpSp>
      <p:sp>
        <p:nvSpPr>
          <p:cNvPr id="42016" name="矩形 42015"/>
          <p:cNvSpPr/>
          <p:nvPr/>
        </p:nvSpPr>
        <p:spPr>
          <a:xfrm>
            <a:off x="7834313" y="3752850"/>
            <a:ext cx="361950" cy="398463"/>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2017" name="矩形 42016"/>
          <p:cNvSpPr/>
          <p:nvPr/>
        </p:nvSpPr>
        <p:spPr>
          <a:xfrm>
            <a:off x="7905750" y="5559425"/>
            <a:ext cx="736600" cy="40005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2018" name="矩形 42017"/>
          <p:cNvSpPr/>
          <p:nvPr/>
        </p:nvSpPr>
        <p:spPr>
          <a:xfrm>
            <a:off x="2184400" y="4627563"/>
            <a:ext cx="1219200" cy="533400"/>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sz="2000" b="1" i="1">
                <a:latin typeface="Times New Roman" panose="02020603050405020304" pitchFamily="18" charset="0"/>
                <a:ea typeface="宋体" panose="02010600030101010101" pitchFamily="2" charset="-122"/>
              </a:rPr>
              <a:t>CP</a:t>
            </a:r>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42019" name="矩形 42018"/>
          <p:cNvSpPr/>
          <p:nvPr/>
        </p:nvSpPr>
        <p:spPr>
          <a:xfrm>
            <a:off x="720725" y="3659188"/>
            <a:ext cx="2555875" cy="720725"/>
          </a:xfrm>
          <a:prstGeom prst="rect">
            <a:avLst/>
          </a:prstGeom>
          <a:noFill/>
          <a:ln w="9525">
            <a:noFill/>
          </a:ln>
        </p:spPr>
        <p:txBody>
          <a:bodyPr anchor="t"/>
          <a:p>
            <a:pPr marL="342900" indent="-342900">
              <a:lnSpc>
                <a:spcPct val="130000"/>
              </a:lnSpc>
              <a:spcBef>
                <a:spcPct val="20000"/>
              </a:spcBef>
              <a:buClr>
                <a:schemeClr val="folHlink"/>
              </a:buClr>
              <a:buSzPct val="60000"/>
            </a:pPr>
            <a:r>
              <a:rPr lang="en-US" altLang="zh-CN" sz="2000" b="1" i="1">
                <a:solidFill>
                  <a:srgbClr val="FF0000"/>
                </a:solidFill>
                <a:latin typeface="Times New Roman" panose="02020603050405020304" pitchFamily="18" charset="0"/>
                <a:ea typeface="宋体" panose="02010600030101010101" pitchFamily="2" charset="-122"/>
              </a:rPr>
              <a:t>S=</a:t>
            </a:r>
            <a:r>
              <a:rPr lang="en-US" altLang="zh-CN" sz="2000" b="1">
                <a:solidFill>
                  <a:srgbClr val="FF0000"/>
                </a:solidFill>
                <a:latin typeface="Times New Roman" panose="02020603050405020304" pitchFamily="18" charset="0"/>
                <a:ea typeface="宋体" panose="02010600030101010101" pitchFamily="2" charset="-122"/>
              </a:rPr>
              <a:t>0 </a:t>
            </a:r>
            <a:r>
              <a:rPr lang="en-US" altLang="zh-CN" sz="2000" b="1" i="1">
                <a:solidFill>
                  <a:srgbClr val="FF0000"/>
                </a:solidFill>
                <a:latin typeface="Times New Roman" panose="02020603050405020304" pitchFamily="18" charset="0"/>
                <a:ea typeface="宋体" panose="02010600030101010101" pitchFamily="2" charset="-122"/>
              </a:rPr>
              <a:t> R=</a:t>
            </a:r>
            <a:r>
              <a:rPr lang="en-US" altLang="zh-CN" sz="2000" b="1">
                <a:solidFill>
                  <a:srgbClr val="FF0000"/>
                </a:solidFill>
                <a:latin typeface="Times New Roman" panose="02020603050405020304" pitchFamily="18" charset="0"/>
                <a:ea typeface="宋体" panose="02010600030101010101" pitchFamily="2" charset="-122"/>
              </a:rPr>
              <a:t>1</a:t>
            </a:r>
            <a:endParaRPr lang="en-US" altLang="zh-CN" sz="2000" b="1">
              <a:solidFill>
                <a:srgbClr val="FF0000"/>
              </a:solidFill>
              <a:latin typeface="Times New Roman" panose="02020603050405020304" pitchFamily="18" charset="0"/>
              <a:ea typeface="宋体" panose="02010600030101010101" pitchFamily="2" charset="-122"/>
            </a:endParaRPr>
          </a:p>
        </p:txBody>
      </p:sp>
      <p:sp>
        <p:nvSpPr>
          <p:cNvPr id="42020" name="圆角矩形标注 42019"/>
          <p:cNvSpPr/>
          <p:nvPr/>
        </p:nvSpPr>
        <p:spPr>
          <a:xfrm>
            <a:off x="7413625" y="2632075"/>
            <a:ext cx="1584325" cy="936625"/>
          </a:xfrm>
          <a:prstGeom prst="wedgeRoundRectCallout">
            <a:avLst>
              <a:gd name="adj1" fmla="val -26231"/>
              <a:gd name="adj2" fmla="val 110644"/>
              <a:gd name="adj3" fmla="val 16667"/>
            </a:avLst>
          </a:prstGeom>
          <a:solidFill>
            <a:srgbClr val="F2F2F2"/>
          </a:solidFill>
          <a:ln w="31750" cap="flat" cmpd="sng">
            <a:solidFill>
              <a:schemeClr val="folHlink"/>
            </a:solidFill>
            <a:prstDash val="solid"/>
            <a:miter/>
            <a:headEnd type="none" w="med" len="med"/>
            <a:tailEnd type="none" w="med" len="med"/>
          </a:ln>
        </p:spPr>
        <p:txBody>
          <a:bodyPr wrap="none" anchor="ctr"/>
          <a:p>
            <a:pPr algn="ctr">
              <a:buSzTx/>
            </a:pPr>
            <a:r>
              <a:rPr lang="zh-CN" altLang="en-US" sz="2000" b="1" dirty="0">
                <a:latin typeface="Tahoma" panose="020B0604030504040204" pitchFamily="34" charset="0"/>
                <a:ea typeface="宋体" panose="02010600030101010101" pitchFamily="2" charset="-122"/>
              </a:rPr>
              <a:t>触发器</a:t>
            </a:r>
            <a:endParaRPr lang="zh-CN" altLang="en-US" sz="2000" b="1" dirty="0">
              <a:latin typeface="Tahoma" panose="020B0604030504040204" pitchFamily="34" charset="0"/>
              <a:ea typeface="宋体" panose="02010600030101010101" pitchFamily="2" charset="-122"/>
            </a:endParaRPr>
          </a:p>
          <a:p>
            <a:pPr algn="ctr">
              <a:buSzTx/>
            </a:pPr>
            <a:r>
              <a:rPr lang="zh-CN" altLang="en-US" sz="2000" b="1" dirty="0">
                <a:latin typeface="Tahoma" panose="020B0604030504040204" pitchFamily="34" charset="0"/>
                <a:ea typeface="宋体" panose="02010600030101010101" pitchFamily="2" charset="-122"/>
              </a:rPr>
              <a:t>输出</a:t>
            </a:r>
            <a:r>
              <a:rPr lang="en-US" altLang="zh-CN" sz="2000" b="1" dirty="0">
                <a:latin typeface="Tahoma" panose="020B0604030504040204" pitchFamily="34" charset="0"/>
                <a:ea typeface="宋体" panose="02010600030101010101" pitchFamily="2" charset="-122"/>
              </a:rPr>
              <a:t>0</a:t>
            </a:r>
            <a:endParaRPr lang="en-US" altLang="zh-CN" sz="2000" b="1" dirty="0">
              <a:latin typeface="Tahoma" panose="020B0604030504040204" pitchFamily="34" charset="0"/>
              <a:ea typeface="宋体" panose="02010600030101010101" pitchFamily="2" charset="-122"/>
            </a:endParaRPr>
          </a:p>
        </p:txBody>
      </p:sp>
      <p:sp>
        <p:nvSpPr>
          <p:cNvPr id="42023" name="矩形 42022"/>
          <p:cNvSpPr/>
          <p:nvPr/>
        </p:nvSpPr>
        <p:spPr>
          <a:xfrm>
            <a:off x="720725" y="5159375"/>
            <a:ext cx="2736850" cy="720725"/>
          </a:xfrm>
          <a:prstGeom prst="rect">
            <a:avLst/>
          </a:prstGeom>
          <a:noFill/>
          <a:ln w="9525">
            <a:noFill/>
          </a:ln>
        </p:spPr>
        <p:txBody>
          <a:bodyPr anchor="t"/>
          <a:p>
            <a:pPr marL="342900" indent="-342900">
              <a:lnSpc>
                <a:spcPct val="130000"/>
              </a:lnSpc>
              <a:spcBef>
                <a:spcPct val="20000"/>
              </a:spcBef>
              <a:buClr>
                <a:schemeClr val="folHlink"/>
              </a:buClr>
              <a:buSzPct val="60000"/>
            </a:pPr>
            <a:r>
              <a:rPr lang="en-US" altLang="zh-CN" sz="2000" b="1" i="1">
                <a:solidFill>
                  <a:srgbClr val="FF0000"/>
                </a:solidFill>
                <a:latin typeface="Times New Roman" panose="02020603050405020304" pitchFamily="18" charset="0"/>
                <a:ea typeface="宋体" panose="02010600030101010101" pitchFamily="2" charset="-122"/>
              </a:rPr>
              <a:t>S=</a:t>
            </a:r>
            <a:r>
              <a:rPr lang="en-US" altLang="zh-CN" sz="2000" b="1">
                <a:solidFill>
                  <a:srgbClr val="FF0000"/>
                </a:solidFill>
                <a:latin typeface="Times New Roman" panose="02020603050405020304" pitchFamily="18" charset="0"/>
                <a:ea typeface="宋体" panose="02010600030101010101" pitchFamily="2" charset="-122"/>
              </a:rPr>
              <a:t>1</a:t>
            </a:r>
            <a:r>
              <a:rPr lang="en-US" altLang="zh-CN" sz="2000" b="1" i="1">
                <a:solidFill>
                  <a:srgbClr val="FF0000"/>
                </a:solidFill>
                <a:latin typeface="Times New Roman" panose="02020603050405020304" pitchFamily="18" charset="0"/>
                <a:ea typeface="宋体" panose="02010600030101010101" pitchFamily="2" charset="-122"/>
              </a:rPr>
              <a:t>  R=</a:t>
            </a:r>
            <a:r>
              <a:rPr lang="en-US" altLang="zh-CN" sz="2000" b="1">
                <a:solidFill>
                  <a:srgbClr val="FF0000"/>
                </a:solidFill>
                <a:latin typeface="Times New Roman" panose="02020603050405020304" pitchFamily="18" charset="0"/>
                <a:ea typeface="宋体" panose="02010600030101010101" pitchFamily="2" charset="-122"/>
              </a:rPr>
              <a:t>0</a:t>
            </a:r>
            <a:endParaRPr lang="en-US" altLang="zh-CN" sz="2000" b="1">
              <a:solidFill>
                <a:srgbClr val="FF0000"/>
              </a:solidFill>
              <a:latin typeface="Times New Roman" panose="02020603050405020304" pitchFamily="18" charset="0"/>
              <a:ea typeface="宋体" panose="02010600030101010101" pitchFamily="2" charset="-122"/>
            </a:endParaRPr>
          </a:p>
        </p:txBody>
      </p:sp>
      <p:sp>
        <p:nvSpPr>
          <p:cNvPr id="42024" name="圆角矩形标注 42023"/>
          <p:cNvSpPr/>
          <p:nvPr/>
        </p:nvSpPr>
        <p:spPr>
          <a:xfrm>
            <a:off x="7281863" y="5880100"/>
            <a:ext cx="1655762" cy="936625"/>
          </a:xfrm>
          <a:prstGeom prst="wedgeRoundRectCallout">
            <a:avLst>
              <a:gd name="adj1" fmla="val 5801"/>
              <a:gd name="adj2" fmla="val -243051"/>
              <a:gd name="adj3" fmla="val 16667"/>
            </a:avLst>
          </a:prstGeom>
          <a:solidFill>
            <a:srgbClr val="F2F2F2"/>
          </a:solidFill>
          <a:ln w="31750" cap="flat" cmpd="sng">
            <a:solidFill>
              <a:schemeClr val="folHlink"/>
            </a:solidFill>
            <a:prstDash val="solid"/>
            <a:miter/>
            <a:headEnd type="none" w="med" len="med"/>
            <a:tailEnd type="none" w="med" len="med"/>
          </a:ln>
        </p:spPr>
        <p:txBody>
          <a:bodyPr wrap="none" anchor="ctr"/>
          <a:p>
            <a:pPr algn="ctr">
              <a:buSzTx/>
            </a:pPr>
            <a:r>
              <a:rPr lang="zh-CN" altLang="en-US" sz="2000" b="1" dirty="0">
                <a:latin typeface="Tahoma" panose="020B0604030504040204" pitchFamily="34" charset="0"/>
                <a:ea typeface="宋体" panose="02010600030101010101" pitchFamily="2" charset="-122"/>
              </a:rPr>
              <a:t>触发器</a:t>
            </a:r>
            <a:endParaRPr lang="zh-CN" altLang="en-US" sz="2000" b="1" dirty="0">
              <a:latin typeface="Tahoma" panose="020B0604030504040204" pitchFamily="34" charset="0"/>
              <a:ea typeface="宋体" panose="02010600030101010101" pitchFamily="2" charset="-122"/>
            </a:endParaRPr>
          </a:p>
          <a:p>
            <a:pPr algn="ctr">
              <a:buSzTx/>
            </a:pPr>
            <a:r>
              <a:rPr lang="zh-CN" altLang="en-US" sz="2000" b="1" dirty="0">
                <a:latin typeface="Tahoma" panose="020B0604030504040204" pitchFamily="34" charset="0"/>
                <a:ea typeface="宋体" panose="02010600030101010101" pitchFamily="2" charset="-122"/>
              </a:rPr>
              <a:t>输出0</a:t>
            </a:r>
            <a:endParaRPr lang="zh-CN" altLang="en-US" sz="2000" b="1" dirty="0">
              <a:latin typeface="Tahom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81"/>
                                        </p:tgtEl>
                                        <p:attrNameLst>
                                          <p:attrName>style.visibility</p:attrName>
                                        </p:attrNameLst>
                                      </p:cBhvr>
                                      <p:to>
                                        <p:strVal val="visible"/>
                                      </p:to>
                                    </p:set>
                                    <p:animEffect transition="in" filter="blinds(horizontal)">
                                      <p:cBhvr>
                                        <p:cTn id="7" dur="500"/>
                                        <p:tgtEl>
                                          <p:spTgt spid="4098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0964"/>
                                        </p:tgtEl>
                                        <p:attrNameLst>
                                          <p:attrName>style.visibility</p:attrName>
                                        </p:attrNameLst>
                                      </p:cBhvr>
                                      <p:to>
                                        <p:strVal val="visible"/>
                                      </p:to>
                                    </p:set>
                                    <p:animEffect transition="in" filter="strips(downLeft)">
                                      <p:cBhvr>
                                        <p:cTn id="12" dur="500"/>
                                        <p:tgtEl>
                                          <p:spTgt spid="409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82"/>
                                        </p:tgtEl>
                                        <p:attrNameLst>
                                          <p:attrName>style.visibility</p:attrName>
                                        </p:attrNameLst>
                                      </p:cBhvr>
                                      <p:to>
                                        <p:strVal val="visible"/>
                                      </p:to>
                                    </p:set>
                                    <p:animEffect transition="in" filter="blinds(horizontal)">
                                      <p:cBhvr>
                                        <p:cTn id="17" dur="500"/>
                                        <p:tgtEl>
                                          <p:spTgt spid="409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0967"/>
                                        </p:tgtEl>
                                        <p:attrNameLst>
                                          <p:attrName>style.visibility</p:attrName>
                                        </p:attrNameLst>
                                      </p:cBhvr>
                                      <p:to>
                                        <p:strVal val="visible"/>
                                      </p:to>
                                    </p:set>
                                    <p:animEffect transition="in" filter="wipe(left)">
                                      <p:cBhvr>
                                        <p:cTn id="22" dur="500"/>
                                        <p:tgtEl>
                                          <p:spTgt spid="409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0970"/>
                                        </p:tgtEl>
                                        <p:attrNameLst>
                                          <p:attrName>style.visibility</p:attrName>
                                        </p:attrNameLst>
                                      </p:cBhvr>
                                      <p:to>
                                        <p:strVal val="visible"/>
                                      </p:to>
                                    </p:set>
                                    <p:animEffect transition="in" filter="wipe(left)">
                                      <p:cBhvr>
                                        <p:cTn id="27" dur="500"/>
                                        <p:tgtEl>
                                          <p:spTgt spid="4097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0983"/>
                                        </p:tgtEl>
                                        <p:attrNameLst>
                                          <p:attrName>style.visibility</p:attrName>
                                        </p:attrNameLst>
                                      </p:cBhvr>
                                      <p:to>
                                        <p:strVal val="visible"/>
                                      </p:to>
                                    </p:set>
                                    <p:animEffect transition="in" filter="box(in)">
                                      <p:cBhvr>
                                        <p:cTn id="32" dur="500"/>
                                        <p:tgtEl>
                                          <p:spTgt spid="4098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2018"/>
                                        </p:tgtEl>
                                        <p:attrNameLst>
                                          <p:attrName>style.visibility</p:attrName>
                                        </p:attrNameLst>
                                      </p:cBhvr>
                                      <p:to>
                                        <p:strVal val="visible"/>
                                      </p:to>
                                    </p:set>
                                    <p:animEffect transition="in" filter="blinds(horizontal)">
                                      <p:cBhvr>
                                        <p:cTn id="37" dur="500"/>
                                        <p:tgtEl>
                                          <p:spTgt spid="420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1996"/>
                                        </p:tgtEl>
                                        <p:attrNameLst>
                                          <p:attrName>style.visibility</p:attrName>
                                        </p:attrNameLst>
                                      </p:cBhvr>
                                      <p:to>
                                        <p:strVal val="visible"/>
                                      </p:to>
                                    </p:set>
                                    <p:animEffect transition="in" filter="blinds(horizontal)">
                                      <p:cBhvr>
                                        <p:cTn id="42" dur="500"/>
                                        <p:tgtEl>
                                          <p:spTgt spid="4199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2019"/>
                                        </p:tgtEl>
                                        <p:attrNameLst>
                                          <p:attrName>style.visibility</p:attrName>
                                        </p:attrNameLst>
                                      </p:cBhvr>
                                      <p:to>
                                        <p:strVal val="visible"/>
                                      </p:to>
                                    </p:set>
                                    <p:animEffect transition="in" filter="blinds(horizontal)">
                                      <p:cBhvr>
                                        <p:cTn id="47" dur="500"/>
                                        <p:tgtEl>
                                          <p:spTgt spid="420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1997"/>
                                        </p:tgtEl>
                                        <p:attrNameLst>
                                          <p:attrName>style.visibility</p:attrName>
                                        </p:attrNameLst>
                                      </p:cBhvr>
                                      <p:to>
                                        <p:strVal val="visible"/>
                                      </p:to>
                                    </p:set>
                                    <p:animEffect transition="in" filter="wipe(left)">
                                      <p:cBhvr>
                                        <p:cTn id="52" dur="500"/>
                                        <p:tgtEl>
                                          <p:spTgt spid="4199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2000"/>
                                        </p:tgtEl>
                                        <p:attrNameLst>
                                          <p:attrName>style.visibility</p:attrName>
                                        </p:attrNameLst>
                                      </p:cBhvr>
                                      <p:to>
                                        <p:strVal val="visible"/>
                                      </p:to>
                                    </p:set>
                                    <p:animEffect transition="in" filter="wipe(left)">
                                      <p:cBhvr>
                                        <p:cTn id="57" dur="500"/>
                                        <p:tgtEl>
                                          <p:spTgt spid="4200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2003"/>
                                        </p:tgtEl>
                                        <p:attrNameLst>
                                          <p:attrName>style.visibility</p:attrName>
                                        </p:attrNameLst>
                                      </p:cBhvr>
                                      <p:to>
                                        <p:strVal val="visible"/>
                                      </p:to>
                                    </p:set>
                                    <p:animEffect transition="in" filter="wipe(left)">
                                      <p:cBhvr>
                                        <p:cTn id="62" dur="500"/>
                                        <p:tgtEl>
                                          <p:spTgt spid="4200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2004"/>
                                        </p:tgtEl>
                                        <p:attrNameLst>
                                          <p:attrName>style.visibility</p:attrName>
                                        </p:attrNameLst>
                                      </p:cBhvr>
                                      <p:to>
                                        <p:strVal val="visible"/>
                                      </p:to>
                                    </p:set>
                                    <p:animEffect transition="in" filter="wipe(left)">
                                      <p:cBhvr>
                                        <p:cTn id="67" dur="500"/>
                                        <p:tgtEl>
                                          <p:spTgt spid="42004"/>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42020"/>
                                        </p:tgtEl>
                                        <p:attrNameLst>
                                          <p:attrName>style.visibility</p:attrName>
                                        </p:attrNameLst>
                                      </p:cBhvr>
                                      <p:to>
                                        <p:strVal val="visible"/>
                                      </p:to>
                                    </p:set>
                                    <p:animEffect transition="in" filter="box(in)">
                                      <p:cBhvr>
                                        <p:cTn id="72" dur="500"/>
                                        <p:tgtEl>
                                          <p:spTgt spid="420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42023"/>
                                        </p:tgtEl>
                                        <p:attrNameLst>
                                          <p:attrName>style.visibility</p:attrName>
                                        </p:attrNameLst>
                                      </p:cBhvr>
                                      <p:to>
                                        <p:strVal val="visible"/>
                                      </p:to>
                                    </p:set>
                                    <p:animEffect transition="in" filter="blinds(horizontal)">
                                      <p:cBhvr>
                                        <p:cTn id="77" dur="500"/>
                                        <p:tgtEl>
                                          <p:spTgt spid="4202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2009"/>
                                        </p:tgtEl>
                                        <p:attrNameLst>
                                          <p:attrName>style.visibility</p:attrName>
                                        </p:attrNameLst>
                                      </p:cBhvr>
                                      <p:to>
                                        <p:strVal val="visible"/>
                                      </p:to>
                                    </p:set>
                                    <p:animEffect transition="in" filter="wipe(left)">
                                      <p:cBhvr>
                                        <p:cTn id="82" dur="500"/>
                                        <p:tgtEl>
                                          <p:spTgt spid="4200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2013"/>
                                        </p:tgtEl>
                                        <p:attrNameLst>
                                          <p:attrName>style.visibility</p:attrName>
                                        </p:attrNameLst>
                                      </p:cBhvr>
                                      <p:to>
                                        <p:strVal val="visible"/>
                                      </p:to>
                                    </p:set>
                                    <p:animEffect transition="in" filter="wipe(left)">
                                      <p:cBhvr>
                                        <p:cTn id="87" dur="500"/>
                                        <p:tgtEl>
                                          <p:spTgt spid="4201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42016"/>
                                        </p:tgtEl>
                                        <p:attrNameLst>
                                          <p:attrName>style.visibility</p:attrName>
                                        </p:attrNameLst>
                                      </p:cBhvr>
                                      <p:to>
                                        <p:strVal val="visible"/>
                                      </p:to>
                                    </p:set>
                                    <p:animEffect transition="in" filter="wipe(left)">
                                      <p:cBhvr>
                                        <p:cTn id="92" dur="500"/>
                                        <p:tgtEl>
                                          <p:spTgt spid="4201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42017"/>
                                        </p:tgtEl>
                                        <p:attrNameLst>
                                          <p:attrName>style.visibility</p:attrName>
                                        </p:attrNameLst>
                                      </p:cBhvr>
                                      <p:to>
                                        <p:strVal val="visible"/>
                                      </p:to>
                                    </p:set>
                                    <p:animEffect transition="in" filter="wipe(left)">
                                      <p:cBhvr>
                                        <p:cTn id="97" dur="500"/>
                                        <p:tgtEl>
                                          <p:spTgt spid="42017"/>
                                        </p:tgtEl>
                                      </p:cBhvr>
                                    </p:animEffect>
                                  </p:childTnLst>
                                </p:cTn>
                              </p:par>
                            </p:childTnLst>
                          </p:cTn>
                        </p:par>
                      </p:childTnLst>
                    </p:cTn>
                  </p:par>
                  <p:par>
                    <p:cTn id="98" fill="hold">
                      <p:stCondLst>
                        <p:cond delay="indefinite"/>
                      </p:stCondLst>
                      <p:childTnLst>
                        <p:par>
                          <p:cTn id="99" fill="hold">
                            <p:stCondLst>
                              <p:cond delay="0"/>
                            </p:stCondLst>
                            <p:childTnLst>
                              <p:par>
                                <p:cTn id="100" presetID="4" presetClass="entr" presetSubtype="16" fill="hold" grpId="0" nodeType="clickEffect">
                                  <p:stCondLst>
                                    <p:cond delay="0"/>
                                  </p:stCondLst>
                                  <p:childTnLst>
                                    <p:set>
                                      <p:cBhvr>
                                        <p:cTn id="101" dur="1" fill="hold">
                                          <p:stCondLst>
                                            <p:cond delay="0"/>
                                          </p:stCondLst>
                                        </p:cTn>
                                        <p:tgtEl>
                                          <p:spTgt spid="42024"/>
                                        </p:tgtEl>
                                        <p:attrNameLst>
                                          <p:attrName>style.visibility</p:attrName>
                                        </p:attrNameLst>
                                      </p:cBhvr>
                                      <p:to>
                                        <p:strVal val="visible"/>
                                      </p:to>
                                    </p:set>
                                    <p:animEffect transition="in" filter="box(in)">
                                      <p:cBhvr>
                                        <p:cTn id="102" dur="500"/>
                                        <p:tgtEl>
                                          <p:spTgt spid="42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81" grpId="0" bldLvl="0" animBg="1"/>
      <p:bldP spid="40982" grpId="0" bldLvl="0" animBg="1"/>
      <p:bldP spid="40983" grpId="0" bldLvl="0" animBg="1"/>
      <p:bldP spid="41996" grpId="0"/>
      <p:bldP spid="42003" grpId="0"/>
      <p:bldP spid="42004" grpId="0"/>
      <p:bldP spid="42016" grpId="0"/>
      <p:bldP spid="42017" grpId="0"/>
      <p:bldP spid="42018" grpId="0" bldLvl="0" animBg="1"/>
      <p:bldP spid="42019" grpId="0" bldLvl="0" animBg="1"/>
      <p:bldP spid="42020" grpId="0" bldLvl="0" animBg="1"/>
      <p:bldP spid="42023" grpId="0" bldLvl="0" animBg="1"/>
      <p:bldP spid="4202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42" name="矩形 15441"/>
          <p:cNvSpPr/>
          <p:nvPr/>
        </p:nvSpPr>
        <p:spPr>
          <a:xfrm>
            <a:off x="457200" y="0"/>
            <a:ext cx="3733800" cy="1009650"/>
          </a:xfrm>
          <a:prstGeom prst="rect">
            <a:avLst/>
          </a:prstGeom>
          <a:noFill/>
          <a:ln w="9525">
            <a:noFill/>
          </a:ln>
        </p:spPr>
        <p:txBody>
          <a:bodyPr anchor="b"/>
          <a:p>
            <a:pPr algn="just" fontAlgn="base">
              <a:lnSpc>
                <a:spcPct val="130000"/>
              </a:lnSpc>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3.功能</a:t>
            </a:r>
            <a:r>
              <a:rPr lang="zh-CN" altLang="en-US"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描述</a:t>
            </a:r>
            <a:endParaRPr lang="zh-CN" altLang="en-US"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5445" name="矩形 15444"/>
          <p:cNvSpPr/>
          <p:nvPr/>
        </p:nvSpPr>
        <p:spPr>
          <a:xfrm>
            <a:off x="377825" y="1008063"/>
            <a:ext cx="3608388" cy="522288"/>
          </a:xfrm>
          <a:prstGeom prst="rect">
            <a:avLst/>
          </a:prstGeom>
          <a:noFill/>
          <a:ln w="9525">
            <a:noFill/>
          </a:ln>
        </p:spPr>
        <p:txBody>
          <a:bodyPr anchor="b"/>
          <a:p>
            <a:pPr fontAlgn="base">
              <a:lnSpc>
                <a:spcPct val="130000"/>
              </a:lnSpc>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1</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）功能表</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solidFill>
                <a:schemeClr val="tx2"/>
              </a:solidFill>
              <a:latin typeface="Tahoma" panose="020B0604030504040204" pitchFamily="34" charset="0"/>
            </a:endParaRPr>
          </a:p>
        </p:txBody>
      </p:sp>
      <p:graphicFrame>
        <p:nvGraphicFramePr>
          <p:cNvPr id="2" name="表格 1"/>
          <p:cNvGraphicFramePr/>
          <p:nvPr/>
        </p:nvGraphicFramePr>
        <p:xfrm>
          <a:off x="1384300" y="1935163"/>
          <a:ext cx="6740525" cy="2986088"/>
        </p:xfrm>
        <a:graphic>
          <a:graphicData uri="http://schemas.openxmlformats.org/drawingml/2006/table">
            <a:tbl>
              <a:tblPr firstRow="1" bandRow="1">
                <a:tableStyleId>{5940675A-B579-460E-94D1-54222C63F5DA}</a:tableStyleId>
              </a:tblPr>
              <a:tblGrid>
                <a:gridCol w="789305"/>
                <a:gridCol w="788670"/>
                <a:gridCol w="1664970"/>
                <a:gridCol w="1766570"/>
                <a:gridCol w="1730375"/>
              </a:tblGrid>
              <a:tr h="548005">
                <a:tc gridSpan="2">
                  <a:txBody>
                    <a:bodyPr/>
                    <a:p>
                      <a:pPr algn="ctr">
                        <a:buNone/>
                      </a:pPr>
                      <a:r>
                        <a:rPr lang="en-US" sz="2000" b="1">
                          <a:latin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功能说明</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禁止</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保持</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10280" name="对象 783"/>
          <p:cNvGraphicFramePr>
            <a:graphicFrameLocks noChangeAspect="1"/>
          </p:cNvGraphicFramePr>
          <p:nvPr/>
        </p:nvGraphicFramePr>
        <p:xfrm>
          <a:off x="1633538" y="2055813"/>
          <a:ext cx="311150" cy="365125"/>
        </p:xfrm>
        <a:graphic>
          <a:graphicData uri="http://schemas.openxmlformats.org/presentationml/2006/ole">
            <mc:AlternateContent xmlns:mc="http://schemas.openxmlformats.org/markup-compatibility/2006">
              <mc:Choice xmlns:v="urn:schemas-microsoft-com:vml" Requires="v">
                <p:oleObj spid="_x0000_s3078" name="" r:id="rId1" imgW="139700" imgH="165100" progId="Equation.3">
                  <p:embed/>
                </p:oleObj>
              </mc:Choice>
              <mc:Fallback>
                <p:oleObj name="" r:id="rId1" imgW="139700" imgH="165100" progId="Equation.3">
                  <p:embed/>
                  <p:pic>
                    <p:nvPicPr>
                      <p:cNvPr id="0" name="图片 3077"/>
                      <p:cNvPicPr/>
                      <p:nvPr/>
                    </p:nvPicPr>
                    <p:blipFill>
                      <a:blip r:embed="rId2"/>
                      <a:stretch>
                        <a:fillRect/>
                      </a:stretch>
                    </p:blipFill>
                    <p:spPr>
                      <a:xfrm>
                        <a:off x="1633538" y="2055813"/>
                        <a:ext cx="311150" cy="365125"/>
                      </a:xfrm>
                      <a:prstGeom prst="rect">
                        <a:avLst/>
                      </a:prstGeom>
                      <a:noFill/>
                      <a:ln w="38100">
                        <a:noFill/>
                        <a:miter/>
                      </a:ln>
                    </p:spPr>
                  </p:pic>
                </p:oleObj>
              </mc:Fallback>
            </mc:AlternateContent>
          </a:graphicData>
        </a:graphic>
      </p:graphicFrame>
      <p:graphicFrame>
        <p:nvGraphicFramePr>
          <p:cNvPr id="10281" name="对象 784"/>
          <p:cNvGraphicFramePr>
            <a:graphicFrameLocks noChangeAspect="1"/>
          </p:cNvGraphicFramePr>
          <p:nvPr/>
        </p:nvGraphicFramePr>
        <p:xfrm>
          <a:off x="2422525" y="2055813"/>
          <a:ext cx="311150" cy="392112"/>
        </p:xfrm>
        <a:graphic>
          <a:graphicData uri="http://schemas.openxmlformats.org/presentationml/2006/ole">
            <mc:AlternateContent xmlns:mc="http://schemas.openxmlformats.org/markup-compatibility/2006">
              <mc:Choice xmlns:v="urn:schemas-microsoft-com:vml" Requires="v">
                <p:oleObj spid="_x0000_s3080" name="" r:id="rId3" imgW="139700" imgH="177165" progId="Equation.3">
                  <p:embed/>
                </p:oleObj>
              </mc:Choice>
              <mc:Fallback>
                <p:oleObj name="" r:id="rId3" imgW="139700" imgH="177165" progId="Equation.3">
                  <p:embed/>
                  <p:pic>
                    <p:nvPicPr>
                      <p:cNvPr id="0" name="图片 3079"/>
                      <p:cNvPicPr/>
                      <p:nvPr/>
                    </p:nvPicPr>
                    <p:blipFill>
                      <a:blip r:embed="rId4"/>
                      <a:stretch>
                        <a:fillRect/>
                      </a:stretch>
                    </p:blipFill>
                    <p:spPr>
                      <a:xfrm>
                        <a:off x="2422525" y="2055813"/>
                        <a:ext cx="311150" cy="392112"/>
                      </a:xfrm>
                      <a:prstGeom prst="rect">
                        <a:avLst/>
                      </a:prstGeom>
                      <a:noFill/>
                      <a:ln w="38100">
                        <a:noFill/>
                        <a:miter/>
                      </a:ln>
                    </p:spPr>
                  </p:pic>
                </p:oleObj>
              </mc:Fallback>
            </mc:AlternateContent>
          </a:graphicData>
        </a:graphic>
      </p:graphicFrame>
      <p:graphicFrame>
        <p:nvGraphicFramePr>
          <p:cNvPr id="10282" name="对象 779"/>
          <p:cNvGraphicFramePr>
            <a:graphicFrameLocks noChangeAspect="1"/>
          </p:cNvGraphicFramePr>
          <p:nvPr/>
        </p:nvGraphicFramePr>
        <p:xfrm>
          <a:off x="3638550" y="1914525"/>
          <a:ext cx="481013" cy="617538"/>
        </p:xfrm>
        <a:graphic>
          <a:graphicData uri="http://schemas.openxmlformats.org/presentationml/2006/ole">
            <mc:AlternateContent xmlns:mc="http://schemas.openxmlformats.org/markup-compatibility/2006">
              <mc:Choice xmlns:v="urn:schemas-microsoft-com:vml" Requires="v">
                <p:oleObj spid="_x0000_s3079" name="" r:id="rId5" imgW="215900" imgH="279400" progId="Equation.3">
                  <p:embed/>
                </p:oleObj>
              </mc:Choice>
              <mc:Fallback>
                <p:oleObj name="" r:id="rId5" imgW="215900" imgH="279400" progId="Equation.3">
                  <p:embed/>
                  <p:pic>
                    <p:nvPicPr>
                      <p:cNvPr id="0" name="图片 3078"/>
                      <p:cNvPicPr/>
                      <p:nvPr/>
                    </p:nvPicPr>
                    <p:blipFill>
                      <a:blip r:embed="rId6"/>
                      <a:stretch>
                        <a:fillRect/>
                      </a:stretch>
                    </p:blipFill>
                    <p:spPr>
                      <a:xfrm>
                        <a:off x="3638550" y="1914525"/>
                        <a:ext cx="481013" cy="617538"/>
                      </a:xfrm>
                      <a:prstGeom prst="rect">
                        <a:avLst/>
                      </a:prstGeom>
                      <a:noFill/>
                      <a:ln w="38100">
                        <a:noFill/>
                        <a:miter/>
                      </a:ln>
                    </p:spPr>
                  </p:pic>
                </p:oleObj>
              </mc:Fallback>
            </mc:AlternateContent>
          </a:graphicData>
        </a:graphic>
      </p:graphicFrame>
      <p:graphicFrame>
        <p:nvGraphicFramePr>
          <p:cNvPr id="10283" name="对象 780"/>
          <p:cNvGraphicFramePr>
            <a:graphicFrameLocks noChangeAspect="1"/>
          </p:cNvGraphicFramePr>
          <p:nvPr/>
        </p:nvGraphicFramePr>
        <p:xfrm>
          <a:off x="5162550" y="1914525"/>
          <a:ext cx="847725" cy="617538"/>
        </p:xfrm>
        <a:graphic>
          <a:graphicData uri="http://schemas.openxmlformats.org/presentationml/2006/ole">
            <mc:AlternateContent xmlns:mc="http://schemas.openxmlformats.org/markup-compatibility/2006">
              <mc:Choice xmlns:v="urn:schemas-microsoft-com:vml" Requires="v">
                <p:oleObj spid="_x0000_s3077" name="" r:id="rId7" imgW="381000" imgH="279400" progId="Equation.3">
                  <p:embed/>
                </p:oleObj>
              </mc:Choice>
              <mc:Fallback>
                <p:oleObj name="" r:id="rId7" imgW="381000" imgH="279400" progId="Equation.3">
                  <p:embed/>
                  <p:pic>
                    <p:nvPicPr>
                      <p:cNvPr id="0" name="图片 3076"/>
                      <p:cNvPicPr/>
                      <p:nvPr/>
                    </p:nvPicPr>
                    <p:blipFill>
                      <a:blip r:embed="rId8"/>
                      <a:stretch>
                        <a:fillRect/>
                      </a:stretch>
                    </p:blipFill>
                    <p:spPr>
                      <a:xfrm>
                        <a:off x="5162550" y="1914525"/>
                        <a:ext cx="847725" cy="617538"/>
                      </a:xfrm>
                      <a:prstGeom prst="rect">
                        <a:avLst/>
                      </a:prstGeom>
                      <a:noFill/>
                      <a:ln w="38100">
                        <a:noFill/>
                        <a:miter/>
                      </a:ln>
                    </p:spPr>
                  </p:pic>
                </p:oleObj>
              </mc:Fallback>
            </mc:AlternateContent>
          </a:graphicData>
        </a:graphic>
      </p:graphicFrame>
    </p:spTree>
  </p:cSld>
  <p:clrMapOvr>
    <a:masterClrMapping/>
  </p:clrMapOvr>
  <p:transition>
    <p:checke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占位符 10243"/>
          <p:cNvSpPr>
            <a:spLocks noGrp="1"/>
          </p:cNvSpPr>
          <p:nvPr>
            <p:ph idx="1"/>
          </p:nvPr>
        </p:nvSpPr>
        <p:spPr>
          <a:xfrm>
            <a:off x="311150" y="3235325"/>
            <a:ext cx="8474075" cy="1657350"/>
          </a:xfrm>
        </p:spPr>
        <p:txBody>
          <a:bodyPr anchor="t"/>
          <a:p>
            <a:pPr algn="just">
              <a:lnSpc>
                <a:spcPct val="130000"/>
              </a:lnSpc>
              <a:buNone/>
            </a:pPr>
            <a:r>
              <a:rPr lang="en-US" altLang="zh-CN" sz="2400" b="1" dirty="0">
                <a:latin typeface="宋体" panose="02010600030101010101" pitchFamily="2" charset="-122"/>
              </a:rPr>
              <a:t>  </a:t>
            </a:r>
            <a:r>
              <a:rPr lang="zh-CN" altLang="en-US" sz="2400" b="1" dirty="0">
                <a:latin typeface="宋体" panose="02010600030101010101" pitchFamily="2" charset="-122"/>
              </a:rPr>
              <a:t>触发器次态与触发器输入、输出及现态的逻辑关系式称为触发器的特征方程。      </a:t>
            </a:r>
            <a:endParaRPr lang="zh-CN" altLang="en-US" sz="2400" b="1"/>
          </a:p>
        </p:txBody>
      </p:sp>
      <p:sp>
        <p:nvSpPr>
          <p:cNvPr id="10330" name="矩形 10329"/>
          <p:cNvSpPr/>
          <p:nvPr/>
        </p:nvSpPr>
        <p:spPr>
          <a:xfrm>
            <a:off x="425450" y="2647950"/>
            <a:ext cx="3124200" cy="609600"/>
          </a:xfrm>
          <a:prstGeom prst="rect">
            <a:avLst/>
          </a:prstGeom>
          <a:noFill/>
          <a:ln w="9525">
            <a:noFill/>
          </a:ln>
        </p:spPr>
        <p:txBody>
          <a:bodyPr anchor="b"/>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3</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）特征方程</a:t>
            </a:r>
            <a:r>
              <a:rPr lang="zh-CN" altLang="en-US" b="1" strike="noStrike" noProof="1" dirty="0">
                <a:solidFill>
                  <a:schemeClr val="tx2"/>
                </a:solidFill>
                <a:latin typeface="宋体" panose="02010600030101010101" pitchFamily="2" charset="-122"/>
                <a:ea typeface="宋体" panose="02010600030101010101" pitchFamily="2" charset="-122"/>
                <a:cs typeface="+mn-cs"/>
              </a:rPr>
              <a:t> </a:t>
            </a:r>
            <a:endParaRPr lang="zh-CN" altLang="en-US" b="1" strike="noStrike" noProof="1">
              <a:solidFill>
                <a:schemeClr val="tx2"/>
              </a:solidFill>
              <a:latin typeface="宋体" panose="02010600030101010101" pitchFamily="2" charset="-122"/>
            </a:endParaRPr>
          </a:p>
        </p:txBody>
      </p:sp>
      <p:graphicFrame>
        <p:nvGraphicFramePr>
          <p:cNvPr id="11267" name="对象 10331"/>
          <p:cNvGraphicFramePr/>
          <p:nvPr/>
        </p:nvGraphicFramePr>
        <p:xfrm>
          <a:off x="2081213" y="4351338"/>
          <a:ext cx="2128837" cy="485775"/>
        </p:xfrm>
        <a:graphic>
          <a:graphicData uri="http://schemas.openxmlformats.org/presentationml/2006/ole">
            <mc:AlternateContent xmlns:mc="http://schemas.openxmlformats.org/markup-compatibility/2006">
              <mc:Choice xmlns:v="urn:schemas-microsoft-com:vml" Requires="v">
                <p:oleObj spid="_x0000_s3076" name="" r:id="rId1" imgW="1002665" imgH="228600" progId="Equation.3">
                  <p:embed/>
                </p:oleObj>
              </mc:Choice>
              <mc:Fallback>
                <p:oleObj name="" r:id="rId1" imgW="1002665" imgH="228600" progId="Equation.3">
                  <p:embed/>
                  <p:pic>
                    <p:nvPicPr>
                      <p:cNvPr id="0" name="图片 3075"/>
                      <p:cNvPicPr/>
                      <p:nvPr/>
                    </p:nvPicPr>
                    <p:blipFill>
                      <a:blip r:embed="rId2"/>
                      <a:stretch>
                        <a:fillRect/>
                      </a:stretch>
                    </p:blipFill>
                    <p:spPr>
                      <a:xfrm>
                        <a:off x="2081213" y="4351338"/>
                        <a:ext cx="2128837" cy="485775"/>
                      </a:xfrm>
                      <a:prstGeom prst="rect">
                        <a:avLst/>
                      </a:prstGeom>
                      <a:noFill/>
                      <a:ln w="38100">
                        <a:noFill/>
                        <a:miter/>
                      </a:ln>
                    </p:spPr>
                  </p:pic>
                </p:oleObj>
              </mc:Fallback>
            </mc:AlternateContent>
          </a:graphicData>
        </a:graphic>
      </p:graphicFrame>
      <p:sp>
        <p:nvSpPr>
          <p:cNvPr id="11268" name="矩形 10333"/>
          <p:cNvSpPr/>
          <p:nvPr/>
        </p:nvSpPr>
        <p:spPr>
          <a:xfrm>
            <a:off x="2081213" y="4608513"/>
            <a:ext cx="5486400" cy="685800"/>
          </a:xfrm>
          <a:prstGeom prst="rect">
            <a:avLst/>
          </a:prstGeom>
          <a:noFill/>
          <a:ln w="9525">
            <a:noFill/>
          </a:ln>
        </p:spPr>
        <p:txBody>
          <a:bodyPr anchor="b"/>
          <a:p>
            <a:r>
              <a:rPr lang="en-US" altLang="zh-CN" b="1" i="1">
                <a:solidFill>
                  <a:schemeClr val="hlink"/>
                </a:solidFill>
                <a:latin typeface="Times New Roman" panose="02020603050405020304" pitchFamily="18" charset="0"/>
                <a:ea typeface="宋体" panose="02010600030101010101" pitchFamily="2" charset="-122"/>
              </a:rPr>
              <a:t>RS</a:t>
            </a:r>
            <a:r>
              <a:rPr lang="en-US" altLang="zh-CN" b="1">
                <a:solidFill>
                  <a:schemeClr val="hlink"/>
                </a:solidFill>
                <a:latin typeface="Times New Roman" panose="02020603050405020304" pitchFamily="18" charset="0"/>
                <a:ea typeface="宋体" panose="02010600030101010101" pitchFamily="2" charset="-122"/>
              </a:rPr>
              <a:t>=0</a:t>
            </a:r>
            <a:r>
              <a:rPr lang="en-US" altLang="zh-CN" b="1" dirty="0">
                <a:solidFill>
                  <a:schemeClr val="tx2"/>
                </a:solidFill>
                <a:latin typeface="Times New Roman" panose="02020603050405020304" pitchFamily="18" charset="0"/>
                <a:ea typeface="宋体" panose="02010600030101010101" pitchFamily="2" charset="-122"/>
              </a:rPr>
              <a:t>           </a:t>
            </a:r>
            <a:r>
              <a:rPr lang="zh-CN" altLang="en-US" b="1" dirty="0">
                <a:solidFill>
                  <a:schemeClr val="tx2"/>
                </a:solidFill>
                <a:latin typeface="Times New Roman" panose="02020603050405020304" pitchFamily="18" charset="0"/>
                <a:ea typeface="宋体" panose="02010600030101010101" pitchFamily="2" charset="-122"/>
              </a:rPr>
              <a:t>约束条件 </a:t>
            </a:r>
            <a:endParaRPr lang="zh-CN" altLang="en-US" b="1">
              <a:solidFill>
                <a:schemeClr val="tx2"/>
              </a:solidFill>
              <a:latin typeface="Times New Roman" panose="02020603050405020304" pitchFamily="18" charset="0"/>
              <a:ea typeface="Times New Roman" panose="02020603050405020304" pitchFamily="18" charset="0"/>
            </a:endParaRPr>
          </a:p>
        </p:txBody>
      </p:sp>
      <p:sp>
        <p:nvSpPr>
          <p:cNvPr id="11269" name="矩形 10423"/>
          <p:cNvSpPr/>
          <p:nvPr/>
        </p:nvSpPr>
        <p:spPr>
          <a:xfrm>
            <a:off x="2081213" y="5295900"/>
            <a:ext cx="3779837" cy="685800"/>
          </a:xfrm>
          <a:prstGeom prst="rect">
            <a:avLst/>
          </a:prstGeom>
          <a:noFill/>
          <a:ln w="9525">
            <a:noFill/>
          </a:ln>
        </p:spPr>
        <p:txBody>
          <a:bodyPr anchor="b"/>
          <a:p>
            <a:r>
              <a:rPr lang="en-US" altLang="zh-CN" b="1" i="1">
                <a:solidFill>
                  <a:schemeClr val="hlink"/>
                </a:solidFill>
                <a:latin typeface="Times New Roman" panose="02020603050405020304" pitchFamily="18" charset="0"/>
                <a:ea typeface="宋体" panose="02010600030101010101" pitchFamily="2" charset="-122"/>
              </a:rPr>
              <a:t>R</a:t>
            </a:r>
            <a:r>
              <a:rPr lang="zh-CN" altLang="en-US" b="1" dirty="0">
                <a:solidFill>
                  <a:schemeClr val="hlink"/>
                </a:solidFill>
                <a:latin typeface="Times New Roman" panose="02020603050405020304" pitchFamily="18" charset="0"/>
                <a:ea typeface="宋体" panose="02010600030101010101" pitchFamily="2" charset="-122"/>
              </a:rPr>
              <a:t>和</a:t>
            </a:r>
            <a:r>
              <a:rPr lang="en-US" altLang="zh-CN" b="1" i="1">
                <a:solidFill>
                  <a:schemeClr val="hlink"/>
                </a:solidFill>
                <a:latin typeface="Times New Roman" panose="02020603050405020304" pitchFamily="18" charset="0"/>
                <a:ea typeface="宋体" panose="02010600030101010101" pitchFamily="2" charset="-122"/>
              </a:rPr>
              <a:t>S</a:t>
            </a:r>
            <a:r>
              <a:rPr lang="zh-CN" altLang="en-US" b="1" dirty="0">
                <a:solidFill>
                  <a:schemeClr val="hlink"/>
                </a:solidFill>
                <a:latin typeface="Times New Roman" panose="02020603050405020304" pitchFamily="18" charset="0"/>
                <a:ea typeface="宋体" panose="02010600030101010101" pitchFamily="2" charset="-122"/>
              </a:rPr>
              <a:t>不能同时为</a:t>
            </a:r>
            <a:r>
              <a:rPr lang="en-US" altLang="zh-CN" b="1">
                <a:solidFill>
                  <a:schemeClr val="hlink"/>
                </a:solidFill>
                <a:latin typeface="Times New Roman" panose="02020603050405020304" pitchFamily="18" charset="0"/>
                <a:ea typeface="宋体" panose="02010600030101010101" pitchFamily="2" charset="-122"/>
              </a:rPr>
              <a:t>1</a:t>
            </a:r>
            <a:r>
              <a:rPr lang="en-US" altLang="zh-CN" b="1">
                <a:solidFill>
                  <a:schemeClr val="tx2"/>
                </a:solidFill>
                <a:latin typeface="Times New Roman" panose="02020603050405020304" pitchFamily="18" charset="0"/>
                <a:ea typeface="宋体" panose="02010600030101010101" pitchFamily="2" charset="-122"/>
              </a:rPr>
              <a:t> </a:t>
            </a:r>
            <a:endParaRPr lang="en-US" altLang="zh-CN" b="1">
              <a:solidFill>
                <a:schemeClr val="tx2"/>
              </a:solidFill>
              <a:latin typeface="Times New Roman" panose="02020603050405020304" pitchFamily="18" charset="0"/>
              <a:ea typeface="Times New Roman" panose="02020603050405020304" pitchFamily="18" charset="0"/>
            </a:endParaRPr>
          </a:p>
        </p:txBody>
      </p:sp>
      <p:sp>
        <p:nvSpPr>
          <p:cNvPr id="15445" name="矩形 15444"/>
          <p:cNvSpPr/>
          <p:nvPr/>
        </p:nvSpPr>
        <p:spPr>
          <a:xfrm>
            <a:off x="425450" y="528638"/>
            <a:ext cx="3608388" cy="522288"/>
          </a:xfrm>
          <a:prstGeom prst="rect">
            <a:avLst/>
          </a:prstGeom>
          <a:noFill/>
          <a:ln w="9525">
            <a:noFill/>
          </a:ln>
        </p:spPr>
        <p:txBody>
          <a:bodyPr anchor="b"/>
          <a:p>
            <a:pPr fontAlgn="base">
              <a:lnSpc>
                <a:spcPct val="130000"/>
              </a:lnSpc>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2</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）驱动表</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solidFill>
                <a:schemeClr val="tx2"/>
              </a:solidFill>
              <a:latin typeface="Tahoma" panose="020B0604030504040204" pitchFamily="34" charset="0"/>
            </a:endParaRPr>
          </a:p>
        </p:txBody>
      </p:sp>
      <p:graphicFrame>
        <p:nvGraphicFramePr>
          <p:cNvPr id="2" name="表格 1"/>
          <p:cNvGraphicFramePr/>
          <p:nvPr/>
        </p:nvGraphicFramePr>
        <p:xfrm>
          <a:off x="2081213" y="1123950"/>
          <a:ext cx="3737610" cy="1524000"/>
        </p:xfrm>
        <a:graphic>
          <a:graphicData uri="http://schemas.openxmlformats.org/drawingml/2006/table">
            <a:tbl>
              <a:tblPr firstRow="1" bandRow="1">
                <a:tableStyleId>{5940675A-B579-460E-94D1-54222C63F5DA}</a:tableStyleId>
              </a:tblPr>
              <a:tblGrid>
                <a:gridCol w="2022475"/>
                <a:gridCol w="1715135"/>
              </a:tblGrid>
              <a:tr h="304800">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 </a:t>
                      </a:r>
                      <a:r>
                        <a:rPr lang="en-US" sz="2000" b="1" i="1">
                          <a:latin typeface="Times New Roman" panose="02020603050405020304" pitchFamily="18" charset="0"/>
                          <a:ea typeface="宋体" panose="02010600030101010101" pitchFamily="2" charset="-122"/>
                          <a:cs typeface="Times New Roman" panose="02020603050405020304" pitchFamily="18" charset="0"/>
                        </a:rPr>
                        <a:t>Q</a:t>
                      </a:r>
                      <a:r>
                        <a:rPr lang="en-US" sz="2000" b="1" i="1" baseline="30000">
                          <a:latin typeface="Times New Roman" panose="02020603050405020304" pitchFamily="18" charset="0"/>
                          <a:cs typeface="Times New Roman" panose="02020603050405020304" pitchFamily="18" charset="0"/>
                        </a:rPr>
                        <a:t>n</a:t>
                      </a:r>
                      <a:r>
                        <a:rPr lang="en-US" sz="2000" b="1" i="1" baseline="30000">
                          <a:latin typeface="Times New Roman" panose="02020603050405020304" pitchFamily="18" charset="0"/>
                          <a:ea typeface="宋体" panose="02010600030101010101" pitchFamily="2" charset="-122"/>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a:t>
                      </a:r>
                      <a:r>
                        <a:rPr lang="en-US" sz="2000" b="1" i="1">
                          <a:latin typeface="Times New Roman" panose="02020603050405020304" pitchFamily="18" charset="0"/>
                          <a:ea typeface="宋体" panose="02010600030101010101" pitchFamily="2" charset="-122"/>
                          <a:cs typeface="Times New Roman" panose="02020603050405020304" pitchFamily="18" charset="0"/>
                        </a:rPr>
                        <a:t>Q</a:t>
                      </a:r>
                      <a:r>
                        <a:rPr lang="en-US" sz="2000" b="1" i="1" baseline="30000">
                          <a:latin typeface="Times New Roman" panose="02020603050405020304" pitchFamily="18" charset="0"/>
                          <a:cs typeface="Times New Roman" panose="02020603050405020304" pitchFamily="18" charset="0"/>
                        </a:rPr>
                        <a:t>n</a:t>
                      </a:r>
                      <a:r>
                        <a:rPr lang="en-US" sz="2000" b="1" baseline="30000">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R</a:t>
                      </a:r>
                      <a:r>
                        <a:rPr lang="en-US" sz="2000" b="1" i="1">
                          <a:latin typeface="Times New Roman" panose="02020603050405020304" pitchFamily="18" charset="0"/>
                          <a:ea typeface="宋体" panose="02010600030101010101" pitchFamily="2" charset="-122"/>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S</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0</a:t>
                      </a:r>
                      <a:r>
                        <a:rPr lang="en-US" sz="2000" b="1">
                          <a:latin typeface="Times New Roman" panose="02020603050405020304" pitchFamily="18" charset="0"/>
                          <a:ea typeface="宋体" panose="02010600030101010101" pitchFamily="2" charset="-122"/>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a:t>
                      </a:r>
                      <a:r>
                        <a:rPr lang="en-US" sz="2000" b="1">
                          <a:latin typeface="Times New Roman" panose="02020603050405020304" pitchFamily="18" charset="0"/>
                          <a:ea typeface="宋体" panose="02010600030101010101" pitchFamily="2" charset="-122"/>
                          <a:cs typeface="Times New Roman" panose="02020603050405020304" pitchFamily="18" charset="0"/>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0</a:t>
                      </a:r>
                      <a:r>
                        <a:rPr lang="en-US" sz="2000" b="1">
                          <a:latin typeface="Times New Roman" panose="02020603050405020304" pitchFamily="18" charset="0"/>
                          <a:ea typeface="宋体" panose="02010600030101010101" pitchFamily="2" charset="-122"/>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0     1</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Times New Roman" panose="02020603050405020304" pitchFamily="18" charset="0"/>
                          <a:ea typeface="宋体" panose="02010600030101010101" pitchFamily="2" charset="-122"/>
                          <a:cs typeface="Times New Roman" panose="02020603050405020304" pitchFamily="18" charset="0"/>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1     0</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Times New Roman" panose="02020603050405020304" pitchFamily="18" charset="0"/>
                          <a:ea typeface="宋体" panose="02010600030101010101" pitchFamily="2" charset="-122"/>
                          <a:cs typeface="Times New Roman" panose="02020603050405020304" pitchFamily="18" charset="0"/>
                        </a:rPr>
                        <a:t>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0     </a:t>
                      </a:r>
                      <a:r>
                        <a:rPr lang="en-US" sz="2000" b="1">
                          <a:latin typeface="Times New Roman" panose="02020603050405020304" pitchFamily="18" charset="0"/>
                          <a:cs typeface="Times New Roman" panose="02020603050405020304" pitchFamily="18" charset="0"/>
                        </a:rPr>
                        <a:t>×</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hecke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72" name="矩形 11271"/>
          <p:cNvSpPr/>
          <p:nvPr/>
        </p:nvSpPr>
        <p:spPr>
          <a:xfrm>
            <a:off x="466725" y="1123950"/>
            <a:ext cx="8353425" cy="1968500"/>
          </a:xfrm>
          <a:prstGeom prst="rect">
            <a:avLst/>
          </a:prstGeom>
          <a:noFill/>
          <a:ln w="9525">
            <a:noFill/>
          </a:ln>
        </p:spPr>
        <p:txBody>
          <a:bodyPr anchor="b"/>
          <a:p>
            <a:pPr fontAlgn="base">
              <a:lnSpc>
                <a:spcPct val="130000"/>
              </a:lnSpc>
            </a:pPr>
            <a:r>
              <a:rPr lang="en-US" altLang="zh-CN" b="1" strike="noStrike" noProof="1" dirty="0">
                <a:latin typeface="Times New Roman" panose="02020603050405020304" pitchFamily="18" charset="0"/>
                <a:ea typeface="宋体" panose="02010600030101010101" pitchFamily="2" charset="-122"/>
                <a:cs typeface="+mn-cs"/>
              </a:rPr>
              <a:t>状态转换图表示触发器从一种状态变化到另一种状态或保持原状态不变时，所需的输入条件。图中用</a:t>
            </a:r>
            <a:r>
              <a:rPr lang="en-US" altLang="zh-CN"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两个圆表示触发器的两种稳态0和1</a:t>
            </a:r>
            <a:r>
              <a:rPr lang="en-US" altLang="zh-CN" b="1" strike="noStrike" noProof="1" dirty="0">
                <a:latin typeface="Times New Roman" panose="02020603050405020304" pitchFamily="18" charset="0"/>
                <a:ea typeface="宋体" panose="02010600030101010101" pitchFamily="2" charset="-122"/>
                <a:cs typeface="+mn-cs"/>
              </a:rPr>
              <a:t>，</a:t>
            </a:r>
            <a:r>
              <a:rPr lang="en-US" altLang="zh-CN"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箭头</a:t>
            </a:r>
            <a:r>
              <a:rPr lang="en-US" altLang="zh-CN" b="1" strike="noStrike" noProof="1" dirty="0">
                <a:latin typeface="Times New Roman" panose="02020603050405020304" pitchFamily="18" charset="0"/>
                <a:ea typeface="宋体" panose="02010600030101010101" pitchFamily="2" charset="-122"/>
                <a:cs typeface="+mn-cs"/>
              </a:rPr>
              <a:t>表示由现态到次态的转换方向，箭头线上的</a:t>
            </a:r>
            <a:r>
              <a:rPr lang="en-US" altLang="zh-CN"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数字</a:t>
            </a:r>
            <a:r>
              <a:rPr lang="en-US" altLang="zh-CN" b="1" strike="noStrike" noProof="1" dirty="0">
                <a:latin typeface="Times New Roman" panose="02020603050405020304" pitchFamily="18" charset="0"/>
                <a:ea typeface="宋体" panose="02010600030101010101" pitchFamily="2" charset="-122"/>
                <a:cs typeface="+mn-cs"/>
              </a:rPr>
              <a:t>标注了现态转换成次态所需的条件。 </a:t>
            </a:r>
            <a:endParaRPr lang="zh-CN" altLang="en-US" b="1" strike="noStrike" noProof="1">
              <a:latin typeface="Times New Roman" panose="02020603050405020304" pitchFamily="18" charset="0"/>
              <a:ea typeface="宋体" panose="02010600030101010101" pitchFamily="2" charset="-122"/>
            </a:endParaRPr>
          </a:p>
        </p:txBody>
      </p:sp>
      <p:sp>
        <p:nvSpPr>
          <p:cNvPr id="11290" name="棱台 11289">
            <a:hlinkClick r:id="rId1" action="ppaction://hlinkpres?slideindex=1&amp;slidetitle="/>
          </p:cNvPr>
          <p:cNvSpPr/>
          <p:nvPr/>
        </p:nvSpPr>
        <p:spPr>
          <a:xfrm>
            <a:off x="41275" y="547688"/>
            <a:ext cx="3124200" cy="576263"/>
          </a:xfrm>
          <a:prstGeom prst="bevel">
            <a:avLst>
              <a:gd name="adj" fmla="val 12500"/>
            </a:avLst>
          </a:prstGeom>
          <a:noFill/>
          <a:ln w="12700">
            <a:noFill/>
          </a:ln>
          <a:effectLst>
            <a:outerShdw sy="50000" rotWithShape="0">
              <a:srgbClr val="808080"/>
            </a:outerShdw>
          </a:effectLst>
        </p:spPr>
        <p:txBody>
          <a:bodyPr wrap="none" anchor="ctr"/>
          <a:p>
            <a:pPr algn="ct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）状态转换图</a:t>
            </a:r>
            <a:r>
              <a:rPr lang="zh-CN" altLang="en-US" b="1" strike="noStrike" noProof="1" dirty="0">
                <a:solidFill>
                  <a:schemeClr val="tx2"/>
                </a:solidFill>
                <a:latin typeface="Tahoma" panose="020B0604030504040204" pitchFamily="34" charset="0"/>
                <a:ea typeface="宋体" panose="02010600030101010101" pitchFamily="2" charset="-122"/>
                <a:cs typeface="+mn-cs"/>
              </a:rPr>
              <a:t> </a:t>
            </a:r>
            <a:endParaRPr lang="zh-CN" altLang="en-US" b="1" strike="noStrike" noProof="1">
              <a:latin typeface="Times New Roman" panose="02020603050405020304" pitchFamily="18" charset="0"/>
              <a:ea typeface="汉仪中隶书简" pitchFamily="49" charset="-122"/>
            </a:endParaRPr>
          </a:p>
        </p:txBody>
      </p:sp>
      <p:sp>
        <p:nvSpPr>
          <p:cNvPr id="11296" name="椭圆 11295"/>
          <p:cNvSpPr/>
          <p:nvPr/>
        </p:nvSpPr>
        <p:spPr>
          <a:xfrm>
            <a:off x="5148263" y="4032250"/>
            <a:ext cx="765175" cy="747713"/>
          </a:xfrm>
          <a:prstGeom prst="ellipse">
            <a:avLst/>
          </a:prstGeom>
          <a:solidFill>
            <a:srgbClr val="FFCCFF"/>
          </a:solidFill>
          <a:ln w="31750" cap="flat" cmpd="sng">
            <a:solidFill>
              <a:srgbClr val="000000"/>
            </a:solidFill>
            <a:prstDash val="solid"/>
            <a:round/>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11297" name="椭圆 11296"/>
          <p:cNvSpPr/>
          <p:nvPr/>
        </p:nvSpPr>
        <p:spPr>
          <a:xfrm>
            <a:off x="3263900" y="4057650"/>
            <a:ext cx="763588" cy="747713"/>
          </a:xfrm>
          <a:prstGeom prst="ellipse">
            <a:avLst/>
          </a:prstGeom>
          <a:solidFill>
            <a:srgbClr val="FFCCFF"/>
          </a:solidFill>
          <a:ln w="31750" cap="flat" cmpd="sng">
            <a:solidFill>
              <a:srgbClr val="000000"/>
            </a:solidFill>
            <a:prstDash val="solid"/>
            <a:round/>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11298" name="文本框 11297"/>
          <p:cNvSpPr txBox="1"/>
          <p:nvPr/>
        </p:nvSpPr>
        <p:spPr>
          <a:xfrm>
            <a:off x="3348038" y="4248150"/>
            <a:ext cx="868362" cy="501650"/>
          </a:xfrm>
          <a:prstGeom prst="rect">
            <a:avLst/>
          </a:prstGeom>
          <a:noFill/>
          <a:ln w="31750">
            <a:noFill/>
          </a:ln>
        </p:spPr>
        <p:txBody>
          <a:bodyPr lIns="18000" tIns="18000" rIns="18000" bIns="18000" anchor="t"/>
          <a:p>
            <a:pPr algn="just" eaLnBrk="0" hangingPunct="0"/>
            <a:r>
              <a:rPr lang="en-US" altLang="zh-CN" sz="2000" b="1" dirty="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11299" name="文本框 11298"/>
          <p:cNvSpPr txBox="1"/>
          <p:nvPr/>
        </p:nvSpPr>
        <p:spPr>
          <a:xfrm>
            <a:off x="5219700" y="4211638"/>
            <a:ext cx="868363" cy="501650"/>
          </a:xfrm>
          <a:prstGeom prst="rect">
            <a:avLst/>
          </a:prstGeom>
          <a:noFill/>
          <a:ln w="31750">
            <a:noFill/>
          </a:ln>
        </p:spPr>
        <p:txBody>
          <a:bodyPr lIns="18000" tIns="18000" rIns="18000" bIns="18000" anchor="t"/>
          <a:p>
            <a:pPr algn="just" eaLnBrk="0" hangingPunct="0"/>
            <a:r>
              <a:rPr lang="en-US" altLang="zh-CN" sz="2000" b="1" dirty="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1</a:t>
            </a:r>
            <a:endParaRPr lang="en-US" altLang="zh-CN" sz="2000" b="1">
              <a:latin typeface="Times New Roman" panose="02020603050405020304" pitchFamily="18" charset="0"/>
              <a:ea typeface="宋体" panose="02010600030101010101" pitchFamily="2" charset="-122"/>
            </a:endParaRPr>
          </a:p>
        </p:txBody>
      </p:sp>
      <p:sp>
        <p:nvSpPr>
          <p:cNvPr id="11300" name="任意多边形 11299"/>
          <p:cNvSpPr/>
          <p:nvPr/>
        </p:nvSpPr>
        <p:spPr>
          <a:xfrm flipV="1">
            <a:off x="5724525" y="3959225"/>
            <a:ext cx="565150" cy="909638"/>
          </a:xfrm>
          <a:custGeom>
            <a:avLst/>
            <a:gdLst/>
            <a:ahLst/>
            <a:cxnLst>
              <a:cxn ang="180">
                <a:pos x="0" y="4909"/>
              </a:cxn>
              <a:cxn ang="90">
                <a:pos x="168" y="38427"/>
              </a:cxn>
              <a:cxn ang="90">
                <a:pos x="13711" y="21600"/>
              </a:cxn>
            </a:cxnLst>
            <a:pathLst>
              <a:path w="35311" h="43200" fill="none">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path>
              <a:path w="35311" h="43200" stroke="0">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lnTo>
                  <a:pt x="13711" y="21600"/>
                </a:lnTo>
                <a:close/>
              </a:path>
            </a:pathLst>
          </a:custGeom>
          <a:noFill/>
          <a:ln w="31750" cap="flat" cmpd="sng">
            <a:solidFill>
              <a:schemeClr val="hlink"/>
            </a:solidFill>
            <a:prstDash val="solid"/>
            <a:miter/>
            <a:headEnd type="stealth" w="lg" len="lg"/>
            <a:tailEnd type="none" w="lg" len="lg"/>
          </a:ln>
        </p:spPr>
        <p:txBody>
          <a:bodyPr/>
          <a:p>
            <a:endParaRPr lang="zh-CN" altLang="en-US"/>
          </a:p>
        </p:txBody>
      </p:sp>
      <p:sp>
        <p:nvSpPr>
          <p:cNvPr id="11301" name="任意多边形 11300"/>
          <p:cNvSpPr/>
          <p:nvPr/>
        </p:nvSpPr>
        <p:spPr>
          <a:xfrm rot="-10753690" flipV="1">
            <a:off x="2916238" y="3959225"/>
            <a:ext cx="565150" cy="909638"/>
          </a:xfrm>
          <a:custGeom>
            <a:avLst/>
            <a:gdLst/>
            <a:ahLst/>
            <a:cxnLst>
              <a:cxn ang="180">
                <a:pos x="0" y="4909"/>
              </a:cxn>
              <a:cxn ang="90">
                <a:pos x="168" y="38427"/>
              </a:cxn>
              <a:cxn ang="90">
                <a:pos x="13711" y="21600"/>
              </a:cxn>
            </a:cxnLst>
            <a:pathLst>
              <a:path w="35311" h="43200" fill="none">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path>
              <a:path w="35311" h="43200" stroke="0">
                <a:moveTo>
                  <a:pt x="0" y="4909"/>
                </a:moveTo>
                <a:cubicBezTo>
                  <a:pt x="3729" y="1842"/>
                  <a:pt x="8505" y="0"/>
                  <a:pt x="13711" y="0"/>
                </a:cubicBezTo>
                <a:cubicBezTo>
                  <a:pt x="25640" y="0"/>
                  <a:pt x="35311" y="9671"/>
                  <a:pt x="35311" y="21600"/>
                </a:cubicBezTo>
                <a:cubicBezTo>
                  <a:pt x="35311" y="33529"/>
                  <a:pt x="25640" y="43200"/>
                  <a:pt x="13711" y="43200"/>
                </a:cubicBezTo>
                <a:cubicBezTo>
                  <a:pt x="8583" y="43200"/>
                  <a:pt x="3872" y="41413"/>
                  <a:pt x="168" y="38428"/>
                </a:cubicBezTo>
                <a:lnTo>
                  <a:pt x="13711" y="21600"/>
                </a:lnTo>
                <a:close/>
              </a:path>
            </a:pathLst>
          </a:custGeom>
          <a:noFill/>
          <a:ln w="31750" cap="flat" cmpd="sng">
            <a:solidFill>
              <a:schemeClr val="hlink"/>
            </a:solidFill>
            <a:prstDash val="solid"/>
            <a:miter/>
            <a:headEnd type="stealth" w="lg" len="lg"/>
            <a:tailEnd type="none" w="lg" len="lg"/>
          </a:ln>
        </p:spPr>
        <p:txBody>
          <a:bodyPr/>
          <a:p>
            <a:endParaRPr lang="zh-CN" altLang="en-US"/>
          </a:p>
        </p:txBody>
      </p:sp>
      <p:sp>
        <p:nvSpPr>
          <p:cNvPr id="11302" name="任意多边形 11301"/>
          <p:cNvSpPr/>
          <p:nvPr/>
        </p:nvSpPr>
        <p:spPr>
          <a:xfrm rot="-5509844" flipV="1">
            <a:off x="4343400" y="2963863"/>
            <a:ext cx="457200" cy="1727200"/>
          </a:xfrm>
          <a:custGeom>
            <a:avLst/>
            <a:gdLst/>
            <a:ahLst/>
            <a:cxnLst>
              <a:cxn ang="180">
                <a:pos x="0" y="41"/>
              </a:cxn>
              <a:cxn ang="90">
                <a:pos x="905" y="43195"/>
              </a:cxn>
              <a:cxn ang="90">
                <a:pos x="1333" y="21600"/>
              </a:cxn>
            </a:cxnLst>
            <a:pathLst>
              <a:path w="22933" h="43200" fill="none">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path>
              <a:path w="22933" h="43200" stroke="0">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lnTo>
                  <a:pt x="1333" y="21600"/>
                </a:lnTo>
                <a:close/>
              </a:path>
            </a:pathLst>
          </a:custGeom>
          <a:noFill/>
          <a:ln w="44450" cap="flat" cmpd="sng">
            <a:solidFill>
              <a:schemeClr val="folHlink"/>
            </a:solidFill>
            <a:prstDash val="solid"/>
            <a:miter/>
            <a:headEnd type="stealth" w="lg" len="lg"/>
            <a:tailEnd type="none" w="lg" len="lg"/>
          </a:ln>
        </p:spPr>
        <p:txBody>
          <a:bodyPr/>
          <a:p>
            <a:endParaRPr lang="zh-CN" altLang="en-US"/>
          </a:p>
        </p:txBody>
      </p:sp>
      <p:sp>
        <p:nvSpPr>
          <p:cNvPr id="11303" name="任意多边形 11302"/>
          <p:cNvSpPr/>
          <p:nvPr/>
        </p:nvSpPr>
        <p:spPr>
          <a:xfrm rot="5353542" flipV="1">
            <a:off x="4414838" y="4116388"/>
            <a:ext cx="457200" cy="1727200"/>
          </a:xfrm>
          <a:custGeom>
            <a:avLst/>
            <a:gdLst/>
            <a:ahLst/>
            <a:cxnLst>
              <a:cxn ang="180">
                <a:pos x="0" y="41"/>
              </a:cxn>
              <a:cxn ang="90">
                <a:pos x="905" y="43195"/>
              </a:cxn>
              <a:cxn ang="90">
                <a:pos x="1333" y="21600"/>
              </a:cxn>
            </a:cxnLst>
            <a:pathLst>
              <a:path w="22933" h="43200" fill="none">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path>
              <a:path w="22933" h="43200" stroke="0">
                <a:moveTo>
                  <a:pt x="0" y="41"/>
                </a:moveTo>
                <a:cubicBezTo>
                  <a:pt x="440" y="14"/>
                  <a:pt x="885" y="0"/>
                  <a:pt x="1333" y="0"/>
                </a:cubicBezTo>
                <a:cubicBezTo>
                  <a:pt x="13262" y="0"/>
                  <a:pt x="22933" y="9671"/>
                  <a:pt x="22933" y="21600"/>
                </a:cubicBezTo>
                <a:cubicBezTo>
                  <a:pt x="22933" y="33529"/>
                  <a:pt x="13262" y="43200"/>
                  <a:pt x="1333" y="43200"/>
                </a:cubicBezTo>
                <a:cubicBezTo>
                  <a:pt x="1189" y="43200"/>
                  <a:pt x="1046" y="43199"/>
                  <a:pt x="905" y="43196"/>
                </a:cubicBezTo>
                <a:lnTo>
                  <a:pt x="1333" y="21600"/>
                </a:lnTo>
                <a:close/>
              </a:path>
            </a:pathLst>
          </a:custGeom>
          <a:noFill/>
          <a:ln w="31750" cap="flat" cmpd="sng">
            <a:solidFill>
              <a:schemeClr val="folHlink"/>
            </a:solidFill>
            <a:prstDash val="solid"/>
            <a:miter/>
            <a:headEnd type="stealth" w="lg" len="lg"/>
            <a:tailEnd type="none" w="lg" len="lg"/>
          </a:ln>
        </p:spPr>
        <p:txBody>
          <a:bodyPr/>
          <a:p>
            <a:endParaRPr lang="zh-CN" altLang="en-US"/>
          </a:p>
        </p:txBody>
      </p:sp>
      <p:sp>
        <p:nvSpPr>
          <p:cNvPr id="11304" name="文本框 11303"/>
          <p:cNvSpPr txBox="1"/>
          <p:nvPr/>
        </p:nvSpPr>
        <p:spPr>
          <a:xfrm>
            <a:off x="6372225" y="4175125"/>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
        <p:nvSpPr>
          <p:cNvPr id="11305" name="文本框 11304"/>
          <p:cNvSpPr txBox="1"/>
          <p:nvPr/>
        </p:nvSpPr>
        <p:spPr>
          <a:xfrm>
            <a:off x="4392613" y="3095625"/>
            <a:ext cx="863600" cy="468313"/>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01</a:t>
            </a:r>
            <a:endParaRPr lang="en-US" altLang="zh-CN" sz="2000" b="1">
              <a:latin typeface="Times New Roman" panose="02020603050405020304" pitchFamily="18" charset="0"/>
              <a:ea typeface="宋体" panose="02010600030101010101" pitchFamily="2" charset="-122"/>
            </a:endParaRPr>
          </a:p>
        </p:txBody>
      </p:sp>
      <p:sp>
        <p:nvSpPr>
          <p:cNvPr id="11306" name="文本框 11305"/>
          <p:cNvSpPr txBox="1"/>
          <p:nvPr/>
        </p:nvSpPr>
        <p:spPr>
          <a:xfrm>
            <a:off x="4464050" y="5183188"/>
            <a:ext cx="863600" cy="495300"/>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10</a:t>
            </a:r>
            <a:endParaRPr lang="en-US" altLang="zh-CN" sz="2000" b="1">
              <a:latin typeface="Times New Roman" panose="02020603050405020304" pitchFamily="18" charset="0"/>
              <a:ea typeface="宋体" panose="02010600030101010101" pitchFamily="2" charset="-122"/>
            </a:endParaRPr>
          </a:p>
        </p:txBody>
      </p:sp>
      <p:sp>
        <p:nvSpPr>
          <p:cNvPr id="11307" name="文本框 11306"/>
          <p:cNvSpPr txBox="1"/>
          <p:nvPr/>
        </p:nvSpPr>
        <p:spPr>
          <a:xfrm>
            <a:off x="2195513" y="4283075"/>
            <a:ext cx="863600" cy="720725"/>
          </a:xfrm>
          <a:prstGeom prst="rect">
            <a:avLst/>
          </a:prstGeom>
          <a:noFill/>
          <a:ln w="31750">
            <a:noFill/>
          </a:ln>
        </p:spPr>
        <p:txBody>
          <a:bodyPr lIns="18000" tIns="18000" rIns="18000" bIns="18000" anchor="t"/>
          <a:p>
            <a:pPr algn="just" eaLnBrk="0" hangingPunct="0"/>
            <a:r>
              <a:rPr lang="en-US" altLang="zh-CN" sz="2000" b="1">
                <a:latin typeface="Times New Roman" panose="02020603050405020304" pitchFamily="18" charset="0"/>
                <a:ea typeface="宋体" panose="02010600030101010101" pitchFamily="2" charset="-122"/>
              </a:rPr>
              <a:t>×0</a:t>
            </a:r>
            <a:endParaRPr lang="en-US" altLang="zh-CN" sz="2000" b="1">
              <a:latin typeface="Times New Roman" panose="02020603050405020304" pitchFamily="18" charset="0"/>
              <a:ea typeface="宋体" panose="02010600030101010101" pitchFamily="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90"/>
                                        </p:tgtEl>
                                        <p:attrNameLst>
                                          <p:attrName>style.visibility</p:attrName>
                                        </p:attrNameLst>
                                      </p:cBhvr>
                                      <p:to>
                                        <p:strVal val="visible"/>
                                      </p:to>
                                    </p:set>
                                    <p:animEffect transition="in" filter="checkerboard(across)">
                                      <p:cBhvr>
                                        <p:cTn id="7" dur="500"/>
                                        <p:tgtEl>
                                          <p:spTgt spid="112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272"/>
                                        </p:tgtEl>
                                        <p:attrNameLst>
                                          <p:attrName>style.visibility</p:attrName>
                                        </p:attrNameLst>
                                      </p:cBhvr>
                                      <p:to>
                                        <p:strVal val="visible"/>
                                      </p:to>
                                    </p:set>
                                    <p:anim calcmode="lin" valueType="num">
                                      <p:cBhvr additive="base">
                                        <p:cTn id="12" dur="500" fill="hold"/>
                                        <p:tgtEl>
                                          <p:spTgt spid="11272"/>
                                        </p:tgtEl>
                                        <p:attrNameLst>
                                          <p:attrName>ppt_x</p:attrName>
                                        </p:attrNameLst>
                                      </p:cBhvr>
                                      <p:tavLst>
                                        <p:tav tm="0">
                                          <p:val>
                                            <p:strVal val="0-#ppt_w/2"/>
                                          </p:val>
                                        </p:tav>
                                        <p:tav tm="100000">
                                          <p:val>
                                            <p:strVal val="#ppt_x"/>
                                          </p:val>
                                        </p:tav>
                                      </p:tavLst>
                                    </p:anim>
                                    <p:anim calcmode="lin" valueType="num">
                                      <p:cBhvr additive="base">
                                        <p:cTn id="13"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1297"/>
                                        </p:tgtEl>
                                        <p:attrNameLst>
                                          <p:attrName>style.visibility</p:attrName>
                                        </p:attrNameLst>
                                      </p:cBhvr>
                                      <p:to>
                                        <p:strVal val="visible"/>
                                      </p:to>
                                    </p:set>
                                    <p:animEffect transition="in" filter="wipe(down)">
                                      <p:cBhvr>
                                        <p:cTn id="18" dur="500"/>
                                        <p:tgtEl>
                                          <p:spTgt spid="1129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296"/>
                                        </p:tgtEl>
                                        <p:attrNameLst>
                                          <p:attrName>style.visibility</p:attrName>
                                        </p:attrNameLst>
                                      </p:cBhvr>
                                      <p:to>
                                        <p:strVal val="visible"/>
                                      </p:to>
                                    </p:set>
                                    <p:animEffect transition="in" filter="blinds(horizontal)">
                                      <p:cBhvr>
                                        <p:cTn id="23" dur="500"/>
                                        <p:tgtEl>
                                          <p:spTgt spid="1129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298"/>
                                        </p:tgtEl>
                                        <p:attrNameLst>
                                          <p:attrName>style.visibility</p:attrName>
                                        </p:attrNameLst>
                                      </p:cBhvr>
                                      <p:to>
                                        <p:strVal val="visible"/>
                                      </p:to>
                                    </p:set>
                                    <p:animEffect transition="in" filter="wipe(down)">
                                      <p:cBhvr>
                                        <p:cTn id="28" dur="500"/>
                                        <p:tgtEl>
                                          <p:spTgt spid="1129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1299"/>
                                        </p:tgtEl>
                                        <p:attrNameLst>
                                          <p:attrName>style.visibility</p:attrName>
                                        </p:attrNameLst>
                                      </p:cBhvr>
                                      <p:to>
                                        <p:strVal val="visible"/>
                                      </p:to>
                                    </p:set>
                                    <p:animEffect transition="in" filter="strips(downLeft)">
                                      <p:cBhvr>
                                        <p:cTn id="33" dur="500"/>
                                        <p:tgtEl>
                                          <p:spTgt spid="1129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1302"/>
                                        </p:tgtEl>
                                        <p:attrNameLst>
                                          <p:attrName>style.visibility</p:attrName>
                                        </p:attrNameLst>
                                      </p:cBhvr>
                                      <p:to>
                                        <p:strVal val="visible"/>
                                      </p:to>
                                    </p:set>
                                    <p:animEffect transition="in" filter="wipe(down)">
                                      <p:cBhvr>
                                        <p:cTn id="38" dur="500"/>
                                        <p:tgtEl>
                                          <p:spTgt spid="11302"/>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1305"/>
                                        </p:tgtEl>
                                        <p:attrNameLst>
                                          <p:attrName>style.visibility</p:attrName>
                                        </p:attrNameLst>
                                      </p:cBhvr>
                                      <p:to>
                                        <p:strVal val="visible"/>
                                      </p:to>
                                    </p:set>
                                    <p:animEffect transition="in" filter="box(in)">
                                      <p:cBhvr>
                                        <p:cTn id="43" dur="500"/>
                                        <p:tgtEl>
                                          <p:spTgt spid="1130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1303"/>
                                        </p:tgtEl>
                                        <p:attrNameLst>
                                          <p:attrName>style.visibility</p:attrName>
                                        </p:attrNameLst>
                                      </p:cBhvr>
                                      <p:to>
                                        <p:strVal val="visible"/>
                                      </p:to>
                                    </p:set>
                                    <p:animEffect transition="in" filter="wipe(down)">
                                      <p:cBhvr>
                                        <p:cTn id="48" dur="500"/>
                                        <p:tgtEl>
                                          <p:spTgt spid="11303"/>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11306"/>
                                        </p:tgtEl>
                                        <p:attrNameLst>
                                          <p:attrName>style.visibility</p:attrName>
                                        </p:attrNameLst>
                                      </p:cBhvr>
                                      <p:to>
                                        <p:strVal val="visible"/>
                                      </p:to>
                                    </p:set>
                                    <p:animEffect transition="in" filter="box(in)">
                                      <p:cBhvr>
                                        <p:cTn id="53" dur="500"/>
                                        <p:tgtEl>
                                          <p:spTgt spid="11306"/>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nodeType="clickEffect">
                                  <p:stCondLst>
                                    <p:cond delay="0"/>
                                  </p:stCondLst>
                                  <p:childTnLst>
                                    <p:set>
                                      <p:cBhvr>
                                        <p:cTn id="57" dur="1" fill="hold">
                                          <p:stCondLst>
                                            <p:cond delay="0"/>
                                          </p:stCondLst>
                                        </p:cTn>
                                        <p:tgtEl>
                                          <p:spTgt spid="11301"/>
                                        </p:tgtEl>
                                        <p:attrNameLst>
                                          <p:attrName>style.visibility</p:attrName>
                                        </p:attrNameLst>
                                      </p:cBhvr>
                                      <p:to>
                                        <p:strVal val="visible"/>
                                      </p:to>
                                    </p:set>
                                    <p:anim calcmode="lin" valueType="num">
                                      <p:cBhvr>
                                        <p:cTn id="58" dur="500" fill="hold"/>
                                        <p:tgtEl>
                                          <p:spTgt spid="11301"/>
                                        </p:tgtEl>
                                        <p:attrNameLst>
                                          <p:attrName>ppt_w</p:attrName>
                                        </p:attrNameLst>
                                      </p:cBhvr>
                                      <p:tavLst>
                                        <p:tav tm="0">
                                          <p:val>
                                            <p:fltVal val="0.000000"/>
                                          </p:val>
                                        </p:tav>
                                        <p:tav tm="100000">
                                          <p:val>
                                            <p:strVal val="#ppt_w"/>
                                          </p:val>
                                        </p:tav>
                                      </p:tavLst>
                                    </p:anim>
                                    <p:anim calcmode="lin" valueType="num">
                                      <p:cBhvr>
                                        <p:cTn id="59" dur="500" fill="hold"/>
                                        <p:tgtEl>
                                          <p:spTgt spid="11301"/>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11307"/>
                                        </p:tgtEl>
                                        <p:attrNameLst>
                                          <p:attrName>style.visibility</p:attrName>
                                        </p:attrNameLst>
                                      </p:cBhvr>
                                      <p:to>
                                        <p:strVal val="visible"/>
                                      </p:to>
                                    </p:set>
                                    <p:animEffect transition="in" filter="box(in)">
                                      <p:cBhvr>
                                        <p:cTn id="64" dur="500"/>
                                        <p:tgtEl>
                                          <p:spTgt spid="11307"/>
                                        </p:tgtEl>
                                      </p:cBhvr>
                                    </p:animEffect>
                                  </p:childTnLst>
                                </p:cTn>
                              </p:par>
                            </p:childTnLst>
                          </p:cTn>
                        </p:par>
                      </p:childTnLst>
                    </p:cTn>
                  </p:par>
                  <p:par>
                    <p:cTn id="65" fill="hold">
                      <p:stCondLst>
                        <p:cond delay="indefinite"/>
                      </p:stCondLst>
                      <p:childTnLst>
                        <p:par>
                          <p:cTn id="66" fill="hold">
                            <p:stCondLst>
                              <p:cond delay="0"/>
                            </p:stCondLst>
                            <p:childTnLst>
                              <p:par>
                                <p:cTn id="67" presetID="17" presetClass="entr" presetSubtype="10" fill="hold" nodeType="clickEffect">
                                  <p:stCondLst>
                                    <p:cond delay="0"/>
                                  </p:stCondLst>
                                  <p:childTnLst>
                                    <p:set>
                                      <p:cBhvr>
                                        <p:cTn id="68" dur="1" fill="hold">
                                          <p:stCondLst>
                                            <p:cond delay="0"/>
                                          </p:stCondLst>
                                        </p:cTn>
                                        <p:tgtEl>
                                          <p:spTgt spid="11300"/>
                                        </p:tgtEl>
                                        <p:attrNameLst>
                                          <p:attrName>style.visibility</p:attrName>
                                        </p:attrNameLst>
                                      </p:cBhvr>
                                      <p:to>
                                        <p:strVal val="visible"/>
                                      </p:to>
                                    </p:set>
                                    <p:anim calcmode="lin" valueType="num">
                                      <p:cBhvr>
                                        <p:cTn id="69" dur="500" fill="hold"/>
                                        <p:tgtEl>
                                          <p:spTgt spid="11300"/>
                                        </p:tgtEl>
                                        <p:attrNameLst>
                                          <p:attrName>ppt_w</p:attrName>
                                        </p:attrNameLst>
                                      </p:cBhvr>
                                      <p:tavLst>
                                        <p:tav tm="0">
                                          <p:val>
                                            <p:fltVal val="0.000000"/>
                                          </p:val>
                                        </p:tav>
                                        <p:tav tm="100000">
                                          <p:val>
                                            <p:strVal val="#ppt_w"/>
                                          </p:val>
                                        </p:tav>
                                      </p:tavLst>
                                    </p:anim>
                                    <p:anim calcmode="lin" valueType="num">
                                      <p:cBhvr>
                                        <p:cTn id="70" dur="500" fill="hold"/>
                                        <p:tgtEl>
                                          <p:spTgt spid="11300"/>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11304"/>
                                        </p:tgtEl>
                                        <p:attrNameLst>
                                          <p:attrName>style.visibility</p:attrName>
                                        </p:attrNameLst>
                                      </p:cBhvr>
                                      <p:to>
                                        <p:strVal val="visible"/>
                                      </p:to>
                                    </p:set>
                                    <p:animEffect transition="in" filter="box(in)">
                                      <p:cBhvr>
                                        <p:cTn id="75" dur="500"/>
                                        <p:tgtEl>
                                          <p:spTgt spid="11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p:bldP spid="11290" grpId="0" bldLvl="0" animBg="1"/>
      <p:bldP spid="11298" grpId="0"/>
      <p:bldP spid="11299" grpId="0"/>
      <p:bldP spid="11304" grpId="0"/>
      <p:bldP spid="11305" grpId="0"/>
      <p:bldP spid="11306" grpId="0"/>
      <p:bldP spid="113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8" name="矩形 13317"/>
          <p:cNvSpPr/>
          <p:nvPr/>
        </p:nvSpPr>
        <p:spPr>
          <a:xfrm>
            <a:off x="590550" y="993775"/>
            <a:ext cx="3833813" cy="609600"/>
          </a:xfrm>
          <a:prstGeom prst="rect">
            <a:avLst/>
          </a:prstGeom>
          <a:noFill/>
          <a:ln w="9525">
            <a:noFill/>
          </a:ln>
        </p:spPr>
        <p:txBody>
          <a:bodyPr anchor="b"/>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5</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）时序图</a:t>
            </a:r>
            <a:r>
              <a:rPr lang="zh-CN" altLang="en-US" b="1" strike="noStrike" noProof="1" dirty="0">
                <a:solidFill>
                  <a:schemeClr val="tx2"/>
                </a:solidFill>
                <a:latin typeface="宋体" panose="02010600030101010101" pitchFamily="2" charset="-122"/>
                <a:ea typeface="宋体" panose="02010600030101010101" pitchFamily="2" charset="-122"/>
                <a:cs typeface="+mn-cs"/>
              </a:rPr>
              <a:t> </a:t>
            </a:r>
            <a:endParaRPr lang="zh-CN" altLang="en-US" b="1" strike="noStrike" noProof="1">
              <a:solidFill>
                <a:schemeClr val="tx2"/>
              </a:solidFill>
              <a:latin typeface="宋体" panose="02010600030101010101" pitchFamily="2" charset="-122"/>
            </a:endParaRPr>
          </a:p>
        </p:txBody>
      </p:sp>
      <p:grpSp>
        <p:nvGrpSpPr>
          <p:cNvPr id="13314" name="组合 1"/>
          <p:cNvGrpSpPr/>
          <p:nvPr/>
        </p:nvGrpSpPr>
        <p:grpSpPr>
          <a:xfrm>
            <a:off x="895350" y="1927225"/>
            <a:ext cx="7265988" cy="2559050"/>
            <a:chOff x="1776" y="9569"/>
            <a:chExt cx="11443" cy="4031"/>
          </a:xfrm>
        </p:grpSpPr>
        <p:sp>
          <p:nvSpPr>
            <p:cNvPr id="13315" name="直线 205"/>
            <p:cNvSpPr/>
            <p:nvPr/>
          </p:nvSpPr>
          <p:spPr>
            <a:xfrm>
              <a:off x="2881" y="11230"/>
              <a:ext cx="2500" cy="0"/>
            </a:xfrm>
            <a:prstGeom prst="line">
              <a:avLst/>
            </a:prstGeom>
            <a:ln w="31750" cap="flat" cmpd="sng">
              <a:solidFill>
                <a:srgbClr val="000000"/>
              </a:solidFill>
              <a:prstDash val="solid"/>
              <a:round/>
              <a:headEnd type="none" w="med" len="med"/>
              <a:tailEnd type="none" w="med" len="med"/>
            </a:ln>
          </p:spPr>
        </p:sp>
        <p:sp>
          <p:nvSpPr>
            <p:cNvPr id="13316" name="直线 206"/>
            <p:cNvSpPr/>
            <p:nvPr/>
          </p:nvSpPr>
          <p:spPr>
            <a:xfrm>
              <a:off x="5361" y="10615"/>
              <a:ext cx="1668" cy="2"/>
            </a:xfrm>
            <a:prstGeom prst="line">
              <a:avLst/>
            </a:prstGeom>
            <a:ln w="31750" cap="flat" cmpd="sng">
              <a:solidFill>
                <a:srgbClr val="000000"/>
              </a:solidFill>
              <a:prstDash val="solid"/>
              <a:round/>
              <a:headEnd type="none" w="med" len="med"/>
              <a:tailEnd type="none" w="med" len="med"/>
            </a:ln>
          </p:spPr>
        </p:sp>
        <p:sp>
          <p:nvSpPr>
            <p:cNvPr id="13317" name="直线 208"/>
            <p:cNvSpPr/>
            <p:nvPr/>
          </p:nvSpPr>
          <p:spPr>
            <a:xfrm>
              <a:off x="5381" y="10604"/>
              <a:ext cx="0" cy="634"/>
            </a:xfrm>
            <a:prstGeom prst="line">
              <a:avLst/>
            </a:prstGeom>
            <a:ln w="31750" cap="flat" cmpd="sng">
              <a:solidFill>
                <a:srgbClr val="000000"/>
              </a:solidFill>
              <a:prstDash val="solid"/>
              <a:round/>
              <a:headEnd type="none" w="med" len="med"/>
              <a:tailEnd type="none" w="med" len="med"/>
            </a:ln>
          </p:spPr>
        </p:sp>
        <p:sp>
          <p:nvSpPr>
            <p:cNvPr id="2" name="直线 209"/>
            <p:cNvSpPr/>
            <p:nvPr/>
          </p:nvSpPr>
          <p:spPr>
            <a:xfrm>
              <a:off x="7029" y="10606"/>
              <a:ext cx="0" cy="634"/>
            </a:xfrm>
            <a:prstGeom prst="line">
              <a:avLst/>
            </a:prstGeom>
            <a:ln w="31750" cap="flat" cmpd="sng">
              <a:solidFill>
                <a:srgbClr val="000000"/>
              </a:solidFill>
              <a:prstDash val="solid"/>
              <a:round/>
              <a:headEnd type="none" w="med" len="med"/>
              <a:tailEnd type="none" w="med" len="med"/>
            </a:ln>
          </p:spPr>
        </p:sp>
        <p:sp>
          <p:nvSpPr>
            <p:cNvPr id="13319" name="直线 210"/>
            <p:cNvSpPr/>
            <p:nvPr/>
          </p:nvSpPr>
          <p:spPr>
            <a:xfrm>
              <a:off x="7014" y="11220"/>
              <a:ext cx="3486" cy="2"/>
            </a:xfrm>
            <a:prstGeom prst="line">
              <a:avLst/>
            </a:prstGeom>
            <a:ln w="31750" cap="flat" cmpd="sng">
              <a:solidFill>
                <a:srgbClr val="000000"/>
              </a:solidFill>
              <a:prstDash val="solid"/>
              <a:round/>
              <a:headEnd type="none" w="med" len="med"/>
              <a:tailEnd type="none" w="med" len="med"/>
            </a:ln>
          </p:spPr>
        </p:sp>
        <p:sp>
          <p:nvSpPr>
            <p:cNvPr id="13320" name="直线 211"/>
            <p:cNvSpPr/>
            <p:nvPr/>
          </p:nvSpPr>
          <p:spPr>
            <a:xfrm>
              <a:off x="10470" y="10619"/>
              <a:ext cx="1362" cy="2"/>
            </a:xfrm>
            <a:prstGeom prst="line">
              <a:avLst/>
            </a:prstGeom>
            <a:ln w="31750" cap="flat" cmpd="sng">
              <a:solidFill>
                <a:srgbClr val="000000"/>
              </a:solidFill>
              <a:prstDash val="solid"/>
              <a:round/>
              <a:headEnd type="none" w="med" len="med"/>
              <a:tailEnd type="none" w="med" len="med"/>
            </a:ln>
          </p:spPr>
        </p:sp>
        <p:sp>
          <p:nvSpPr>
            <p:cNvPr id="13321" name="直线 212"/>
            <p:cNvSpPr/>
            <p:nvPr/>
          </p:nvSpPr>
          <p:spPr>
            <a:xfrm flipV="1">
              <a:off x="11800" y="11216"/>
              <a:ext cx="866" cy="6"/>
            </a:xfrm>
            <a:prstGeom prst="line">
              <a:avLst/>
            </a:prstGeom>
            <a:ln w="31750" cap="flat" cmpd="sng">
              <a:solidFill>
                <a:srgbClr val="000000"/>
              </a:solidFill>
              <a:prstDash val="solid"/>
              <a:round/>
              <a:headEnd type="none" w="med" len="med"/>
              <a:tailEnd type="none" w="med" len="med"/>
            </a:ln>
          </p:spPr>
        </p:sp>
        <p:sp>
          <p:nvSpPr>
            <p:cNvPr id="13322" name="直线 213"/>
            <p:cNvSpPr/>
            <p:nvPr/>
          </p:nvSpPr>
          <p:spPr>
            <a:xfrm>
              <a:off x="10481" y="10613"/>
              <a:ext cx="0" cy="634"/>
            </a:xfrm>
            <a:prstGeom prst="line">
              <a:avLst/>
            </a:prstGeom>
            <a:ln w="31750" cap="flat" cmpd="sng">
              <a:solidFill>
                <a:srgbClr val="000000"/>
              </a:solidFill>
              <a:prstDash val="solid"/>
              <a:round/>
              <a:headEnd type="none" w="med" len="med"/>
              <a:tailEnd type="none" w="med" len="med"/>
            </a:ln>
          </p:spPr>
        </p:sp>
        <p:sp>
          <p:nvSpPr>
            <p:cNvPr id="13323" name="直线 214"/>
            <p:cNvSpPr/>
            <p:nvPr/>
          </p:nvSpPr>
          <p:spPr>
            <a:xfrm>
              <a:off x="11823" y="10608"/>
              <a:ext cx="0" cy="634"/>
            </a:xfrm>
            <a:prstGeom prst="line">
              <a:avLst/>
            </a:prstGeom>
            <a:ln w="31750" cap="flat" cmpd="sng">
              <a:solidFill>
                <a:srgbClr val="000000"/>
              </a:solidFill>
              <a:prstDash val="solid"/>
              <a:round/>
              <a:headEnd type="none" w="med" len="med"/>
              <a:tailEnd type="none" w="med" len="med"/>
            </a:ln>
          </p:spPr>
        </p:sp>
        <p:sp>
          <p:nvSpPr>
            <p:cNvPr id="13324" name="直线 215"/>
            <p:cNvSpPr/>
            <p:nvPr/>
          </p:nvSpPr>
          <p:spPr>
            <a:xfrm flipV="1">
              <a:off x="2870" y="12157"/>
              <a:ext cx="4248" cy="20"/>
            </a:xfrm>
            <a:prstGeom prst="line">
              <a:avLst/>
            </a:prstGeom>
            <a:ln w="31750" cap="flat" cmpd="sng">
              <a:solidFill>
                <a:srgbClr val="000000"/>
              </a:solidFill>
              <a:prstDash val="solid"/>
              <a:round/>
              <a:headEnd type="none" w="med" len="med"/>
              <a:tailEnd type="none" w="med" len="med"/>
            </a:ln>
          </p:spPr>
        </p:sp>
        <p:sp>
          <p:nvSpPr>
            <p:cNvPr id="13325" name="直线 216"/>
            <p:cNvSpPr/>
            <p:nvPr/>
          </p:nvSpPr>
          <p:spPr>
            <a:xfrm flipV="1">
              <a:off x="7113" y="11551"/>
              <a:ext cx="4715" cy="8"/>
            </a:xfrm>
            <a:prstGeom prst="line">
              <a:avLst/>
            </a:prstGeom>
            <a:ln w="31750" cap="flat" cmpd="sng">
              <a:solidFill>
                <a:srgbClr val="000000"/>
              </a:solidFill>
              <a:prstDash val="solid"/>
              <a:round/>
              <a:headEnd type="none" w="med" len="med"/>
              <a:tailEnd type="none" w="med" len="med"/>
            </a:ln>
          </p:spPr>
        </p:sp>
        <p:sp>
          <p:nvSpPr>
            <p:cNvPr id="13326" name="直线 217"/>
            <p:cNvSpPr/>
            <p:nvPr/>
          </p:nvSpPr>
          <p:spPr>
            <a:xfrm>
              <a:off x="11807" y="12211"/>
              <a:ext cx="886" cy="2"/>
            </a:xfrm>
            <a:prstGeom prst="line">
              <a:avLst/>
            </a:prstGeom>
            <a:ln w="31750" cap="flat" cmpd="sng">
              <a:solidFill>
                <a:srgbClr val="000000"/>
              </a:solidFill>
              <a:prstDash val="solid"/>
              <a:round/>
              <a:headEnd type="none" w="med" len="med"/>
              <a:tailEnd type="none" w="med" len="med"/>
            </a:ln>
          </p:spPr>
        </p:sp>
        <p:sp>
          <p:nvSpPr>
            <p:cNvPr id="13327" name="直线 218"/>
            <p:cNvSpPr/>
            <p:nvPr/>
          </p:nvSpPr>
          <p:spPr>
            <a:xfrm>
              <a:off x="7117" y="11543"/>
              <a:ext cx="0" cy="634"/>
            </a:xfrm>
            <a:prstGeom prst="line">
              <a:avLst/>
            </a:prstGeom>
            <a:ln w="31750" cap="flat" cmpd="sng">
              <a:solidFill>
                <a:srgbClr val="000000"/>
              </a:solidFill>
              <a:prstDash val="solid"/>
              <a:round/>
              <a:headEnd type="none" w="med" len="med"/>
              <a:tailEnd type="none" w="med" len="med"/>
            </a:ln>
          </p:spPr>
        </p:sp>
        <p:sp>
          <p:nvSpPr>
            <p:cNvPr id="13328" name="直线 219"/>
            <p:cNvSpPr/>
            <p:nvPr/>
          </p:nvSpPr>
          <p:spPr>
            <a:xfrm>
              <a:off x="11814" y="11561"/>
              <a:ext cx="0" cy="634"/>
            </a:xfrm>
            <a:prstGeom prst="line">
              <a:avLst/>
            </a:prstGeom>
            <a:ln w="31750" cap="flat" cmpd="sng">
              <a:solidFill>
                <a:srgbClr val="000000"/>
              </a:solidFill>
              <a:prstDash val="solid"/>
              <a:round/>
              <a:headEnd type="none" w="med" len="med"/>
              <a:tailEnd type="none" w="med" len="med"/>
            </a:ln>
          </p:spPr>
        </p:sp>
        <p:sp>
          <p:nvSpPr>
            <p:cNvPr id="13329" name="直线 220"/>
            <p:cNvSpPr/>
            <p:nvPr/>
          </p:nvSpPr>
          <p:spPr>
            <a:xfrm>
              <a:off x="5568" y="10239"/>
              <a:ext cx="2" cy="2301"/>
            </a:xfrm>
            <a:prstGeom prst="line">
              <a:avLst/>
            </a:prstGeom>
            <a:ln w="31750" cap="flat" cmpd="sng">
              <a:solidFill>
                <a:srgbClr val="0070C0"/>
              </a:solidFill>
              <a:prstDash val="lgDash"/>
              <a:round/>
              <a:headEnd type="none" w="med" len="med"/>
              <a:tailEnd type="none" w="med" len="med"/>
            </a:ln>
          </p:spPr>
        </p:sp>
        <p:sp>
          <p:nvSpPr>
            <p:cNvPr id="13330" name="直线 221"/>
            <p:cNvSpPr/>
            <p:nvPr/>
          </p:nvSpPr>
          <p:spPr>
            <a:xfrm>
              <a:off x="7345" y="10245"/>
              <a:ext cx="2" cy="2358"/>
            </a:xfrm>
            <a:prstGeom prst="line">
              <a:avLst/>
            </a:prstGeom>
            <a:ln w="31750" cap="flat" cmpd="sng">
              <a:solidFill>
                <a:srgbClr val="0070C0"/>
              </a:solidFill>
              <a:prstDash val="lgDash"/>
              <a:round/>
              <a:headEnd type="none" w="med" len="med"/>
              <a:tailEnd type="none" w="med" len="med"/>
            </a:ln>
          </p:spPr>
        </p:sp>
        <p:sp>
          <p:nvSpPr>
            <p:cNvPr id="13331" name="直线 222"/>
            <p:cNvSpPr/>
            <p:nvPr/>
          </p:nvSpPr>
          <p:spPr>
            <a:xfrm>
              <a:off x="10017" y="10227"/>
              <a:ext cx="2" cy="2896"/>
            </a:xfrm>
            <a:prstGeom prst="line">
              <a:avLst/>
            </a:prstGeom>
            <a:ln w="31750" cap="flat" cmpd="sng">
              <a:solidFill>
                <a:srgbClr val="0070C0"/>
              </a:solidFill>
              <a:prstDash val="lgDash"/>
              <a:round/>
              <a:headEnd type="none" w="med" len="med"/>
              <a:tailEnd type="none" w="med" len="med"/>
            </a:ln>
          </p:spPr>
        </p:sp>
        <p:sp>
          <p:nvSpPr>
            <p:cNvPr id="13332" name="直线 223"/>
            <p:cNvSpPr/>
            <p:nvPr/>
          </p:nvSpPr>
          <p:spPr>
            <a:xfrm>
              <a:off x="2953" y="13174"/>
              <a:ext cx="2629" cy="2"/>
            </a:xfrm>
            <a:prstGeom prst="line">
              <a:avLst/>
            </a:prstGeom>
            <a:ln w="31750" cap="flat" cmpd="sng">
              <a:solidFill>
                <a:srgbClr val="FF0000"/>
              </a:solidFill>
              <a:prstDash val="solid"/>
              <a:round/>
              <a:headEnd type="none" w="med" len="med"/>
              <a:tailEnd type="none" w="med" len="med"/>
            </a:ln>
          </p:spPr>
        </p:sp>
        <p:sp>
          <p:nvSpPr>
            <p:cNvPr id="13333" name="直线 224"/>
            <p:cNvSpPr/>
            <p:nvPr/>
          </p:nvSpPr>
          <p:spPr>
            <a:xfrm>
              <a:off x="5541" y="12556"/>
              <a:ext cx="1799" cy="2"/>
            </a:xfrm>
            <a:prstGeom prst="line">
              <a:avLst/>
            </a:prstGeom>
            <a:ln w="31750" cap="flat" cmpd="sng">
              <a:solidFill>
                <a:srgbClr val="FF0000"/>
              </a:solidFill>
              <a:prstDash val="solid"/>
              <a:round/>
              <a:headEnd type="none" w="med" len="med"/>
              <a:tailEnd type="none" w="med" len="med"/>
            </a:ln>
          </p:spPr>
        </p:sp>
        <p:sp>
          <p:nvSpPr>
            <p:cNvPr id="13334" name="直线 225"/>
            <p:cNvSpPr/>
            <p:nvPr/>
          </p:nvSpPr>
          <p:spPr>
            <a:xfrm>
              <a:off x="7336" y="13182"/>
              <a:ext cx="2703" cy="2"/>
            </a:xfrm>
            <a:prstGeom prst="line">
              <a:avLst/>
            </a:prstGeom>
            <a:ln w="31750" cap="flat" cmpd="sng">
              <a:solidFill>
                <a:srgbClr val="FF0000"/>
              </a:solidFill>
              <a:prstDash val="solid"/>
              <a:round/>
              <a:headEnd type="none" w="med" len="med"/>
              <a:tailEnd type="none" w="med" len="med"/>
            </a:ln>
          </p:spPr>
        </p:sp>
        <p:sp>
          <p:nvSpPr>
            <p:cNvPr id="13335" name="直线 226"/>
            <p:cNvSpPr/>
            <p:nvPr/>
          </p:nvSpPr>
          <p:spPr>
            <a:xfrm>
              <a:off x="5568" y="12534"/>
              <a:ext cx="0" cy="634"/>
            </a:xfrm>
            <a:prstGeom prst="line">
              <a:avLst/>
            </a:prstGeom>
            <a:ln w="31750" cap="flat" cmpd="sng">
              <a:solidFill>
                <a:srgbClr val="FF0000"/>
              </a:solidFill>
              <a:prstDash val="solid"/>
              <a:round/>
              <a:headEnd type="none" w="med" len="med"/>
              <a:tailEnd type="none" w="med" len="med"/>
            </a:ln>
          </p:spPr>
        </p:sp>
        <p:sp>
          <p:nvSpPr>
            <p:cNvPr id="13336" name="直线 229"/>
            <p:cNvSpPr/>
            <p:nvPr/>
          </p:nvSpPr>
          <p:spPr>
            <a:xfrm>
              <a:off x="10008" y="13182"/>
              <a:ext cx="931" cy="2"/>
            </a:xfrm>
            <a:prstGeom prst="line">
              <a:avLst/>
            </a:prstGeom>
            <a:ln w="31750" cap="flat" cmpd="sng">
              <a:solidFill>
                <a:srgbClr val="FF0000"/>
              </a:solidFill>
              <a:prstDash val="solid"/>
              <a:round/>
              <a:headEnd type="none" w="med" len="med"/>
              <a:tailEnd type="none" w="med" len="med"/>
            </a:ln>
          </p:spPr>
        </p:sp>
        <p:sp>
          <p:nvSpPr>
            <p:cNvPr id="13337" name="直线 230"/>
            <p:cNvSpPr/>
            <p:nvPr/>
          </p:nvSpPr>
          <p:spPr>
            <a:xfrm>
              <a:off x="10912" y="12552"/>
              <a:ext cx="913" cy="2"/>
            </a:xfrm>
            <a:prstGeom prst="line">
              <a:avLst/>
            </a:prstGeom>
            <a:ln w="31750" cap="flat" cmpd="sng">
              <a:solidFill>
                <a:srgbClr val="FF0000"/>
              </a:solidFill>
              <a:prstDash val="solid"/>
              <a:round/>
              <a:headEnd type="none" w="med" len="med"/>
              <a:tailEnd type="none" w="med" len="med"/>
            </a:ln>
          </p:spPr>
        </p:sp>
        <p:sp>
          <p:nvSpPr>
            <p:cNvPr id="13338" name="直线 231"/>
            <p:cNvSpPr/>
            <p:nvPr/>
          </p:nvSpPr>
          <p:spPr>
            <a:xfrm>
              <a:off x="11798" y="13182"/>
              <a:ext cx="895" cy="0"/>
            </a:xfrm>
            <a:prstGeom prst="line">
              <a:avLst/>
            </a:prstGeom>
            <a:ln w="31750" cap="flat" cmpd="sng">
              <a:solidFill>
                <a:srgbClr val="FF0000"/>
              </a:solidFill>
              <a:prstDash val="solid"/>
              <a:round/>
              <a:headEnd type="none" w="med" len="med"/>
              <a:tailEnd type="none" w="med" len="med"/>
            </a:ln>
          </p:spPr>
        </p:sp>
        <p:sp>
          <p:nvSpPr>
            <p:cNvPr id="13339" name="直线 232"/>
            <p:cNvSpPr/>
            <p:nvPr/>
          </p:nvSpPr>
          <p:spPr>
            <a:xfrm>
              <a:off x="10923" y="12548"/>
              <a:ext cx="0" cy="634"/>
            </a:xfrm>
            <a:prstGeom prst="line">
              <a:avLst/>
            </a:prstGeom>
            <a:ln w="31750" cap="flat" cmpd="sng">
              <a:solidFill>
                <a:srgbClr val="FF0000"/>
              </a:solidFill>
              <a:prstDash val="solid"/>
              <a:round/>
              <a:headEnd type="none" w="med" len="med"/>
              <a:tailEnd type="none" w="med" len="med"/>
            </a:ln>
          </p:spPr>
        </p:sp>
        <p:sp>
          <p:nvSpPr>
            <p:cNvPr id="13340" name="直线 233"/>
            <p:cNvSpPr/>
            <p:nvPr/>
          </p:nvSpPr>
          <p:spPr>
            <a:xfrm>
              <a:off x="11818" y="12534"/>
              <a:ext cx="0" cy="634"/>
            </a:xfrm>
            <a:prstGeom prst="line">
              <a:avLst/>
            </a:prstGeom>
            <a:ln w="31750" cap="flat" cmpd="sng">
              <a:solidFill>
                <a:srgbClr val="FF0000"/>
              </a:solidFill>
              <a:prstDash val="solid"/>
              <a:round/>
              <a:headEnd type="none" w="med" len="med"/>
              <a:tailEnd type="none" w="med" len="med"/>
            </a:ln>
          </p:spPr>
        </p:sp>
        <p:sp>
          <p:nvSpPr>
            <p:cNvPr id="13341" name="直线 234"/>
            <p:cNvSpPr/>
            <p:nvPr/>
          </p:nvSpPr>
          <p:spPr>
            <a:xfrm>
              <a:off x="11816" y="10312"/>
              <a:ext cx="2" cy="301"/>
            </a:xfrm>
            <a:prstGeom prst="line">
              <a:avLst/>
            </a:prstGeom>
            <a:ln w="31750" cap="flat" cmpd="sng">
              <a:solidFill>
                <a:srgbClr val="0070C0"/>
              </a:solidFill>
              <a:prstDash val="lgDash"/>
              <a:round/>
              <a:headEnd type="none" w="med" len="med"/>
              <a:tailEnd type="none" w="med" len="med"/>
            </a:ln>
          </p:spPr>
        </p:sp>
        <p:sp>
          <p:nvSpPr>
            <p:cNvPr id="13342" name="文本框 235"/>
            <p:cNvSpPr txBox="1"/>
            <p:nvPr/>
          </p:nvSpPr>
          <p:spPr>
            <a:xfrm>
              <a:off x="1776" y="9793"/>
              <a:ext cx="1405" cy="902"/>
            </a:xfrm>
            <a:prstGeom prst="rect">
              <a:avLst/>
            </a:prstGeom>
            <a:noFill/>
            <a:ln w="9525">
              <a:noFill/>
            </a:ln>
          </p:spPr>
          <p:txBody>
            <a:bodyPr wrap="square" lIns="18000" tIns="18000" rIns="18000" bIns="18000" anchor="t"/>
            <a:p>
              <a:pPr algn="ctr"/>
              <a:r>
                <a:rPr lang="zh-CN" altLang="en-US" sz="2000" b="1" i="1">
                  <a:latin typeface="Times New Roman" panose="02020603050405020304" pitchFamily="18" charset="0"/>
                  <a:ea typeface="宋体" panose="02010600030101010101" pitchFamily="2" charset="-122"/>
                </a:rPr>
                <a:t>CP</a:t>
              </a:r>
              <a:endParaRPr lang="zh-CN" altLang="en-US" sz="2000" b="1" i="1">
                <a:latin typeface="Times New Roman" panose="02020603050405020304" pitchFamily="18" charset="0"/>
                <a:ea typeface="宋体" panose="02010600030101010101" pitchFamily="2" charset="-122"/>
              </a:endParaRPr>
            </a:p>
            <a:p>
              <a:endParaRPr lang="zh-CN" altLang="en-US" sz="2000" b="1" i="1">
                <a:latin typeface="Times New Roman" panose="02020603050405020304" pitchFamily="18" charset="0"/>
                <a:ea typeface="宋体" panose="02010600030101010101" pitchFamily="2" charset="-122"/>
              </a:endParaRPr>
            </a:p>
          </p:txBody>
        </p:sp>
        <p:sp>
          <p:nvSpPr>
            <p:cNvPr id="13343" name="文本框 236"/>
            <p:cNvSpPr txBox="1"/>
            <p:nvPr/>
          </p:nvSpPr>
          <p:spPr>
            <a:xfrm>
              <a:off x="1954" y="10806"/>
              <a:ext cx="1405" cy="902"/>
            </a:xfrm>
            <a:prstGeom prst="rect">
              <a:avLst/>
            </a:prstGeom>
            <a:noFill/>
            <a:ln w="9525">
              <a:noFill/>
            </a:ln>
          </p:spPr>
          <p:txBody>
            <a:bodyPr wrap="square" lIns="18000" tIns="18000" rIns="18000" bIns="18000" anchor="t"/>
            <a:p>
              <a:pPr algn="ctr"/>
              <a:r>
                <a:rPr lang="zh-CN" altLang="en-US" sz="2000" b="1" i="1">
                  <a:latin typeface="Times New Roman" panose="02020603050405020304" pitchFamily="18" charset="0"/>
                  <a:ea typeface="宋体" panose="02010600030101010101" pitchFamily="2" charset="-122"/>
                </a:rPr>
                <a:t>S</a:t>
              </a:r>
              <a:endParaRPr lang="zh-CN" altLang="en-US" sz="2000" b="1" i="1">
                <a:latin typeface="Times New Roman" panose="02020603050405020304" pitchFamily="18" charset="0"/>
                <a:ea typeface="宋体" panose="02010600030101010101" pitchFamily="2" charset="-122"/>
              </a:endParaRPr>
            </a:p>
            <a:p>
              <a:endParaRPr lang="zh-CN" altLang="en-US" sz="2000" b="1" i="1">
                <a:latin typeface="Times New Roman" panose="02020603050405020304" pitchFamily="18" charset="0"/>
                <a:ea typeface="宋体" panose="02010600030101010101" pitchFamily="2" charset="-122"/>
              </a:endParaRPr>
            </a:p>
          </p:txBody>
        </p:sp>
        <p:sp>
          <p:nvSpPr>
            <p:cNvPr id="13344" name="文本框 237"/>
            <p:cNvSpPr txBox="1"/>
            <p:nvPr/>
          </p:nvSpPr>
          <p:spPr>
            <a:xfrm>
              <a:off x="1974" y="11737"/>
              <a:ext cx="1405" cy="902"/>
            </a:xfrm>
            <a:prstGeom prst="rect">
              <a:avLst/>
            </a:prstGeom>
            <a:noFill/>
            <a:ln w="9525">
              <a:noFill/>
            </a:ln>
          </p:spPr>
          <p:txBody>
            <a:bodyPr wrap="square" lIns="18000" tIns="18000" rIns="18000" bIns="18000" anchor="t"/>
            <a:p>
              <a:pPr algn="ctr"/>
              <a:r>
                <a:rPr lang="zh-CN" altLang="en-US" sz="2000" b="1" i="1">
                  <a:latin typeface="Times New Roman" panose="02020603050405020304" pitchFamily="18" charset="0"/>
                  <a:ea typeface="宋体" panose="02010600030101010101" pitchFamily="2" charset="-122"/>
                </a:rPr>
                <a:t>R</a:t>
              </a:r>
              <a:endParaRPr lang="zh-CN" altLang="en-US" sz="2000" b="1" i="1">
                <a:latin typeface="Times New Roman" panose="02020603050405020304" pitchFamily="18" charset="0"/>
                <a:ea typeface="宋体" panose="02010600030101010101" pitchFamily="2" charset="-122"/>
              </a:endParaRPr>
            </a:p>
            <a:p>
              <a:endParaRPr lang="zh-CN" altLang="en-US" sz="2000" b="1" i="1">
                <a:latin typeface="Times New Roman" panose="02020603050405020304" pitchFamily="18" charset="0"/>
                <a:ea typeface="宋体" panose="02010600030101010101" pitchFamily="2" charset="-122"/>
              </a:endParaRPr>
            </a:p>
          </p:txBody>
        </p:sp>
        <p:sp>
          <p:nvSpPr>
            <p:cNvPr id="13345" name="文本框 238"/>
            <p:cNvSpPr txBox="1"/>
            <p:nvPr/>
          </p:nvSpPr>
          <p:spPr>
            <a:xfrm>
              <a:off x="1954" y="12698"/>
              <a:ext cx="1405" cy="902"/>
            </a:xfrm>
            <a:prstGeom prst="rect">
              <a:avLst/>
            </a:prstGeom>
            <a:noFill/>
            <a:ln w="9525">
              <a:noFill/>
            </a:ln>
          </p:spPr>
          <p:txBody>
            <a:bodyPr wrap="square" lIns="18000" tIns="18000" rIns="18000" bIns="18000" anchor="t"/>
            <a:p>
              <a:pPr algn="ctr"/>
              <a:r>
                <a:rPr lang="zh-CN" altLang="en-US" sz="2000" b="1" i="1">
                  <a:latin typeface="Times New Roman" panose="02020603050405020304" pitchFamily="18" charset="0"/>
                  <a:ea typeface="宋体" panose="02010600030101010101" pitchFamily="2" charset="-122"/>
                </a:rPr>
                <a:t>Q</a:t>
              </a:r>
              <a:endParaRPr lang="zh-CN" altLang="en-US" sz="2000" b="1" i="1">
                <a:latin typeface="Times New Roman" panose="02020603050405020304" pitchFamily="18" charset="0"/>
                <a:ea typeface="宋体" panose="02010600030101010101" pitchFamily="2" charset="-122"/>
              </a:endParaRPr>
            </a:p>
            <a:p>
              <a:endParaRPr lang="zh-CN" altLang="en-US" sz="2000" b="1" i="1">
                <a:latin typeface="Times New Roman" panose="02020603050405020304" pitchFamily="18" charset="0"/>
                <a:ea typeface="宋体" panose="02010600030101010101" pitchFamily="2" charset="-122"/>
              </a:endParaRPr>
            </a:p>
          </p:txBody>
        </p:sp>
        <p:sp>
          <p:nvSpPr>
            <p:cNvPr id="13346" name="文本框 239"/>
            <p:cNvSpPr txBox="1"/>
            <p:nvPr/>
          </p:nvSpPr>
          <p:spPr>
            <a:xfrm>
              <a:off x="11814" y="12540"/>
              <a:ext cx="1405" cy="902"/>
            </a:xfrm>
            <a:prstGeom prst="rect">
              <a:avLst/>
            </a:prstGeom>
            <a:noFill/>
            <a:ln w="9525">
              <a:noFill/>
            </a:ln>
          </p:spPr>
          <p:txBody>
            <a:bodyPr wrap="square" lIns="18000" tIns="18000" rIns="18000" bIns="18000" anchor="t"/>
            <a:p>
              <a:r>
                <a:rPr lang="zh-CN" altLang="en-US" sz="2000" b="1">
                  <a:latin typeface="Times New Roman" panose="02020603050405020304" pitchFamily="18" charset="0"/>
                  <a:ea typeface="宋体" panose="02010600030101010101" pitchFamily="2" charset="-122"/>
                </a:rPr>
                <a:t>不定</a:t>
              </a:r>
              <a:endParaRPr lang="zh-CN" altLang="en-US" sz="2000" b="1">
                <a:latin typeface="Times New Roman" panose="02020603050405020304" pitchFamily="18" charset="0"/>
                <a:ea typeface="宋体" panose="02010600030101010101" pitchFamily="2" charset="-122"/>
              </a:endParaRPr>
            </a:p>
            <a:p>
              <a:endParaRPr lang="zh-CN" altLang="en-US" sz="2000" b="1">
                <a:latin typeface="Times New Roman" panose="02020603050405020304" pitchFamily="18" charset="0"/>
                <a:ea typeface="宋体" panose="02010600030101010101" pitchFamily="2" charset="-122"/>
              </a:endParaRPr>
            </a:p>
          </p:txBody>
        </p:sp>
        <p:sp>
          <p:nvSpPr>
            <p:cNvPr id="13347" name="直线 3368"/>
            <p:cNvSpPr/>
            <p:nvPr/>
          </p:nvSpPr>
          <p:spPr>
            <a:xfrm>
              <a:off x="3742" y="10189"/>
              <a:ext cx="2" cy="2977"/>
            </a:xfrm>
            <a:prstGeom prst="line">
              <a:avLst/>
            </a:prstGeom>
            <a:ln w="31750" cap="flat" cmpd="sng">
              <a:solidFill>
                <a:srgbClr val="0070C0"/>
              </a:solidFill>
              <a:prstDash val="lgDash"/>
              <a:round/>
              <a:headEnd type="none" w="med" len="med"/>
              <a:tailEnd type="none" w="med" len="med"/>
            </a:ln>
          </p:spPr>
        </p:sp>
        <p:sp>
          <p:nvSpPr>
            <p:cNvPr id="13348" name="直线 4857"/>
            <p:cNvSpPr/>
            <p:nvPr/>
          </p:nvSpPr>
          <p:spPr>
            <a:xfrm>
              <a:off x="4657" y="10235"/>
              <a:ext cx="0" cy="2907"/>
            </a:xfrm>
            <a:prstGeom prst="line">
              <a:avLst/>
            </a:prstGeom>
            <a:ln w="31750" cap="flat" cmpd="sng">
              <a:solidFill>
                <a:srgbClr val="0070C0"/>
              </a:solidFill>
              <a:prstDash val="lgDash"/>
              <a:round/>
              <a:headEnd type="none" w="med" len="med"/>
              <a:tailEnd type="none" w="med" len="med"/>
            </a:ln>
          </p:spPr>
        </p:sp>
        <p:sp>
          <p:nvSpPr>
            <p:cNvPr id="13349" name="直线 4858"/>
            <p:cNvSpPr/>
            <p:nvPr/>
          </p:nvSpPr>
          <p:spPr>
            <a:xfrm>
              <a:off x="6457" y="10225"/>
              <a:ext cx="2" cy="2289"/>
            </a:xfrm>
            <a:prstGeom prst="line">
              <a:avLst/>
            </a:prstGeom>
            <a:ln w="31750" cap="flat" cmpd="sng">
              <a:solidFill>
                <a:srgbClr val="0070C0"/>
              </a:solidFill>
              <a:prstDash val="lgDash"/>
              <a:round/>
              <a:headEnd type="none" w="med" len="med"/>
              <a:tailEnd type="none" w="med" len="med"/>
            </a:ln>
          </p:spPr>
        </p:sp>
        <p:sp>
          <p:nvSpPr>
            <p:cNvPr id="13350" name="直线 4859"/>
            <p:cNvSpPr/>
            <p:nvPr/>
          </p:nvSpPr>
          <p:spPr>
            <a:xfrm>
              <a:off x="8227" y="10231"/>
              <a:ext cx="2" cy="2896"/>
            </a:xfrm>
            <a:prstGeom prst="line">
              <a:avLst/>
            </a:prstGeom>
            <a:ln w="31750" cap="flat" cmpd="sng">
              <a:solidFill>
                <a:srgbClr val="0070C0"/>
              </a:solidFill>
              <a:prstDash val="lgDash"/>
              <a:round/>
              <a:headEnd type="none" w="med" len="med"/>
              <a:tailEnd type="none" w="med" len="med"/>
            </a:ln>
          </p:spPr>
        </p:sp>
        <p:sp>
          <p:nvSpPr>
            <p:cNvPr id="13351" name="直接连接符 1073744418"/>
            <p:cNvSpPr/>
            <p:nvPr/>
          </p:nvSpPr>
          <p:spPr>
            <a:xfrm>
              <a:off x="7336" y="12548"/>
              <a:ext cx="0" cy="634"/>
            </a:xfrm>
            <a:prstGeom prst="line">
              <a:avLst/>
            </a:prstGeom>
            <a:ln w="31750" cap="flat" cmpd="sng">
              <a:solidFill>
                <a:srgbClr val="FF0000"/>
              </a:solidFill>
              <a:prstDash val="solid"/>
              <a:round/>
              <a:headEnd type="none" w="med" len="med"/>
              <a:tailEnd type="none" w="med" len="med"/>
            </a:ln>
          </p:spPr>
        </p:sp>
        <p:sp>
          <p:nvSpPr>
            <p:cNvPr id="13352" name="直线 222"/>
            <p:cNvSpPr/>
            <p:nvPr/>
          </p:nvSpPr>
          <p:spPr>
            <a:xfrm>
              <a:off x="9122" y="10227"/>
              <a:ext cx="2" cy="2925"/>
            </a:xfrm>
            <a:prstGeom prst="line">
              <a:avLst/>
            </a:prstGeom>
            <a:ln w="31750" cap="flat" cmpd="sng">
              <a:solidFill>
                <a:srgbClr val="0070C0"/>
              </a:solidFill>
              <a:prstDash val="lgDash"/>
              <a:round/>
              <a:headEnd type="none" w="med" len="med"/>
              <a:tailEnd type="none" w="med" len="med"/>
            </a:ln>
          </p:spPr>
        </p:sp>
        <p:sp>
          <p:nvSpPr>
            <p:cNvPr id="13353" name="直线 234"/>
            <p:cNvSpPr/>
            <p:nvPr/>
          </p:nvSpPr>
          <p:spPr>
            <a:xfrm>
              <a:off x="10925" y="10227"/>
              <a:ext cx="2" cy="2273"/>
            </a:xfrm>
            <a:prstGeom prst="line">
              <a:avLst/>
            </a:prstGeom>
            <a:ln w="31750" cap="flat" cmpd="sng">
              <a:solidFill>
                <a:srgbClr val="0070C0"/>
              </a:solidFill>
              <a:prstDash val="lgDash"/>
              <a:round/>
              <a:headEnd type="none" w="med" len="med"/>
              <a:tailEnd type="none" w="med" len="med"/>
            </a:ln>
          </p:spPr>
        </p:sp>
        <p:sp>
          <p:nvSpPr>
            <p:cNvPr id="13354" name="直线 234"/>
            <p:cNvSpPr/>
            <p:nvPr/>
          </p:nvSpPr>
          <p:spPr>
            <a:xfrm>
              <a:off x="11816" y="12280"/>
              <a:ext cx="2" cy="309"/>
            </a:xfrm>
            <a:prstGeom prst="line">
              <a:avLst/>
            </a:prstGeom>
            <a:ln w="31750" cap="flat" cmpd="sng">
              <a:solidFill>
                <a:srgbClr val="0070C0"/>
              </a:solidFill>
              <a:prstDash val="lgDash"/>
              <a:round/>
              <a:headEnd type="none" w="med" len="med"/>
              <a:tailEnd type="none" w="med" len="med"/>
            </a:ln>
          </p:spPr>
        </p:sp>
        <p:grpSp>
          <p:nvGrpSpPr>
            <p:cNvPr id="13355" name="组合 1073752270"/>
            <p:cNvGrpSpPr/>
            <p:nvPr/>
          </p:nvGrpSpPr>
          <p:grpSpPr>
            <a:xfrm>
              <a:off x="2842" y="9569"/>
              <a:ext cx="9857" cy="666"/>
              <a:chOff x="3665" y="95066"/>
              <a:chExt cx="4372" cy="330"/>
            </a:xfrm>
          </p:grpSpPr>
          <p:grpSp>
            <p:nvGrpSpPr>
              <p:cNvPr id="13356" name="组合 181"/>
              <p:cNvGrpSpPr/>
              <p:nvPr/>
            </p:nvGrpSpPr>
            <p:grpSpPr>
              <a:xfrm>
                <a:off x="3665" y="95066"/>
                <a:ext cx="1200" cy="321"/>
                <a:chOff x="3585" y="13025"/>
                <a:chExt cx="1270" cy="356"/>
              </a:xfrm>
            </p:grpSpPr>
            <p:sp>
              <p:nvSpPr>
                <p:cNvPr id="13357" name="直线 182"/>
                <p:cNvSpPr/>
                <p:nvPr/>
              </p:nvSpPr>
              <p:spPr>
                <a:xfrm>
                  <a:off x="3585" y="13381"/>
                  <a:ext cx="420" cy="0"/>
                </a:xfrm>
                <a:prstGeom prst="line">
                  <a:avLst/>
                </a:prstGeom>
                <a:ln w="31750" cap="flat" cmpd="sng">
                  <a:solidFill>
                    <a:srgbClr val="000000"/>
                  </a:solidFill>
                  <a:prstDash val="solid"/>
                  <a:round/>
                  <a:headEnd type="none" w="med" len="med"/>
                  <a:tailEnd type="none" w="med" len="med"/>
                </a:ln>
              </p:spPr>
            </p:sp>
            <p:sp>
              <p:nvSpPr>
                <p:cNvPr id="13358" name="直线 183"/>
                <p:cNvSpPr/>
                <p:nvPr/>
              </p:nvSpPr>
              <p:spPr>
                <a:xfrm>
                  <a:off x="4009" y="13025"/>
                  <a:ext cx="420" cy="0"/>
                </a:xfrm>
                <a:prstGeom prst="line">
                  <a:avLst/>
                </a:prstGeom>
                <a:ln w="31750" cap="flat" cmpd="sng">
                  <a:solidFill>
                    <a:srgbClr val="000000"/>
                  </a:solidFill>
                  <a:prstDash val="solid"/>
                  <a:round/>
                  <a:headEnd type="none" w="med" len="med"/>
                  <a:tailEnd type="none" w="med" len="med"/>
                </a:ln>
              </p:spPr>
            </p:sp>
            <p:sp>
              <p:nvSpPr>
                <p:cNvPr id="13359" name="直线 184"/>
                <p:cNvSpPr/>
                <p:nvPr/>
              </p:nvSpPr>
              <p:spPr>
                <a:xfrm>
                  <a:off x="4435" y="13381"/>
                  <a:ext cx="420" cy="0"/>
                </a:xfrm>
                <a:prstGeom prst="line">
                  <a:avLst/>
                </a:prstGeom>
                <a:ln w="31750" cap="flat" cmpd="sng">
                  <a:solidFill>
                    <a:srgbClr val="000000"/>
                  </a:solidFill>
                  <a:prstDash val="solid"/>
                  <a:round/>
                  <a:headEnd type="none" w="med" len="med"/>
                  <a:tailEnd type="none" w="med" len="med"/>
                </a:ln>
              </p:spPr>
            </p:sp>
            <p:sp>
              <p:nvSpPr>
                <p:cNvPr id="13360" name="直线 185"/>
                <p:cNvSpPr/>
                <p:nvPr/>
              </p:nvSpPr>
              <p:spPr>
                <a:xfrm>
                  <a:off x="4015" y="13033"/>
                  <a:ext cx="0" cy="348"/>
                </a:xfrm>
                <a:prstGeom prst="line">
                  <a:avLst/>
                </a:prstGeom>
                <a:ln w="31750" cap="flat" cmpd="sng">
                  <a:solidFill>
                    <a:srgbClr val="000000"/>
                  </a:solidFill>
                  <a:prstDash val="solid"/>
                  <a:round/>
                  <a:headEnd type="none" w="med" len="med"/>
                  <a:tailEnd type="none" w="med" len="med"/>
                </a:ln>
              </p:spPr>
            </p:sp>
            <p:sp>
              <p:nvSpPr>
                <p:cNvPr id="13361" name="直线 186"/>
                <p:cNvSpPr/>
                <p:nvPr/>
              </p:nvSpPr>
              <p:spPr>
                <a:xfrm>
                  <a:off x="4435" y="13025"/>
                  <a:ext cx="0" cy="348"/>
                </a:xfrm>
                <a:prstGeom prst="line">
                  <a:avLst/>
                </a:prstGeom>
                <a:ln w="31750" cap="flat" cmpd="sng">
                  <a:solidFill>
                    <a:srgbClr val="000000"/>
                  </a:solidFill>
                  <a:prstDash val="solid"/>
                  <a:round/>
                  <a:headEnd type="none" w="med" len="med"/>
                  <a:tailEnd type="none" w="med" len="med"/>
                </a:ln>
              </p:spPr>
            </p:sp>
          </p:grpSp>
          <p:grpSp>
            <p:nvGrpSpPr>
              <p:cNvPr id="13362" name="组合 1073752251"/>
              <p:cNvGrpSpPr/>
              <p:nvPr/>
            </p:nvGrpSpPr>
            <p:grpSpPr>
              <a:xfrm>
                <a:off x="4866" y="95071"/>
                <a:ext cx="798" cy="321"/>
                <a:chOff x="5142" y="95066"/>
                <a:chExt cx="798" cy="321"/>
              </a:xfrm>
            </p:grpSpPr>
            <p:sp>
              <p:nvSpPr>
                <p:cNvPr id="13363" name="直线 189"/>
                <p:cNvSpPr/>
                <p:nvPr/>
              </p:nvSpPr>
              <p:spPr>
                <a:xfrm>
                  <a:off x="5142" y="95066"/>
                  <a:ext cx="397" cy="0"/>
                </a:xfrm>
                <a:prstGeom prst="line">
                  <a:avLst/>
                </a:prstGeom>
                <a:ln w="31750" cap="flat" cmpd="sng">
                  <a:solidFill>
                    <a:srgbClr val="000000"/>
                  </a:solidFill>
                  <a:prstDash val="solid"/>
                  <a:round/>
                  <a:headEnd type="none" w="med" len="med"/>
                  <a:tailEnd type="none" w="med" len="med"/>
                </a:ln>
              </p:spPr>
            </p:sp>
            <p:sp>
              <p:nvSpPr>
                <p:cNvPr id="13364" name="直线 190"/>
                <p:cNvSpPr/>
                <p:nvPr/>
              </p:nvSpPr>
              <p:spPr>
                <a:xfrm>
                  <a:off x="5544" y="95387"/>
                  <a:ext cx="397" cy="0"/>
                </a:xfrm>
                <a:prstGeom prst="line">
                  <a:avLst/>
                </a:prstGeom>
                <a:ln w="31750" cap="flat" cmpd="sng">
                  <a:solidFill>
                    <a:srgbClr val="000000"/>
                  </a:solidFill>
                  <a:prstDash val="solid"/>
                  <a:round/>
                  <a:headEnd type="none" w="med" len="med"/>
                  <a:tailEnd type="none" w="med" len="med"/>
                </a:ln>
              </p:spPr>
            </p:sp>
            <p:sp>
              <p:nvSpPr>
                <p:cNvPr id="13365" name="直线 191"/>
                <p:cNvSpPr/>
                <p:nvPr/>
              </p:nvSpPr>
              <p:spPr>
                <a:xfrm>
                  <a:off x="5147" y="95073"/>
                  <a:ext cx="0" cy="314"/>
                </a:xfrm>
                <a:prstGeom prst="line">
                  <a:avLst/>
                </a:prstGeom>
                <a:ln w="31750" cap="flat" cmpd="sng">
                  <a:solidFill>
                    <a:srgbClr val="000000"/>
                  </a:solidFill>
                  <a:prstDash val="solid"/>
                  <a:round/>
                  <a:headEnd type="none" w="med" len="med"/>
                  <a:tailEnd type="none" w="med" len="med"/>
                </a:ln>
              </p:spPr>
            </p:sp>
            <p:sp>
              <p:nvSpPr>
                <p:cNvPr id="13366" name="直线 192"/>
                <p:cNvSpPr/>
                <p:nvPr/>
              </p:nvSpPr>
              <p:spPr>
                <a:xfrm>
                  <a:off x="5544" y="95066"/>
                  <a:ext cx="0" cy="314"/>
                </a:xfrm>
                <a:prstGeom prst="line">
                  <a:avLst/>
                </a:prstGeom>
                <a:ln w="31750" cap="flat" cmpd="sng">
                  <a:solidFill>
                    <a:srgbClr val="000000"/>
                  </a:solidFill>
                  <a:prstDash val="solid"/>
                  <a:round/>
                  <a:headEnd type="none" w="med" len="med"/>
                  <a:tailEnd type="none" w="med" len="med"/>
                </a:ln>
              </p:spPr>
            </p:sp>
          </p:grpSp>
          <p:grpSp>
            <p:nvGrpSpPr>
              <p:cNvPr id="13367" name="组合 1073752252"/>
              <p:cNvGrpSpPr/>
              <p:nvPr/>
            </p:nvGrpSpPr>
            <p:grpSpPr>
              <a:xfrm>
                <a:off x="5651" y="95071"/>
                <a:ext cx="798" cy="321"/>
                <a:chOff x="5142" y="95066"/>
                <a:chExt cx="798" cy="321"/>
              </a:xfrm>
            </p:grpSpPr>
            <p:sp>
              <p:nvSpPr>
                <p:cNvPr id="13368" name="直线 189"/>
                <p:cNvSpPr/>
                <p:nvPr/>
              </p:nvSpPr>
              <p:spPr>
                <a:xfrm>
                  <a:off x="5142" y="95066"/>
                  <a:ext cx="397" cy="0"/>
                </a:xfrm>
                <a:prstGeom prst="line">
                  <a:avLst/>
                </a:prstGeom>
                <a:ln w="31750" cap="flat" cmpd="sng">
                  <a:solidFill>
                    <a:srgbClr val="000000"/>
                  </a:solidFill>
                  <a:prstDash val="solid"/>
                  <a:round/>
                  <a:headEnd type="none" w="med" len="med"/>
                  <a:tailEnd type="none" w="med" len="med"/>
                </a:ln>
              </p:spPr>
            </p:sp>
            <p:sp>
              <p:nvSpPr>
                <p:cNvPr id="13369" name="直线 190"/>
                <p:cNvSpPr/>
                <p:nvPr/>
              </p:nvSpPr>
              <p:spPr>
                <a:xfrm>
                  <a:off x="5544" y="95387"/>
                  <a:ext cx="397" cy="0"/>
                </a:xfrm>
                <a:prstGeom prst="line">
                  <a:avLst/>
                </a:prstGeom>
                <a:ln w="31750" cap="flat" cmpd="sng">
                  <a:solidFill>
                    <a:srgbClr val="000000"/>
                  </a:solidFill>
                  <a:prstDash val="solid"/>
                  <a:round/>
                  <a:headEnd type="none" w="med" len="med"/>
                  <a:tailEnd type="none" w="med" len="med"/>
                </a:ln>
              </p:spPr>
            </p:sp>
            <p:sp>
              <p:nvSpPr>
                <p:cNvPr id="13370" name="直线 191"/>
                <p:cNvSpPr/>
                <p:nvPr/>
              </p:nvSpPr>
              <p:spPr>
                <a:xfrm>
                  <a:off x="5147" y="95073"/>
                  <a:ext cx="0" cy="314"/>
                </a:xfrm>
                <a:prstGeom prst="line">
                  <a:avLst/>
                </a:prstGeom>
                <a:ln w="31750" cap="flat" cmpd="sng">
                  <a:solidFill>
                    <a:srgbClr val="000000"/>
                  </a:solidFill>
                  <a:prstDash val="solid"/>
                  <a:round/>
                  <a:headEnd type="none" w="med" len="med"/>
                  <a:tailEnd type="none" w="med" len="med"/>
                </a:ln>
              </p:spPr>
            </p:sp>
            <p:sp>
              <p:nvSpPr>
                <p:cNvPr id="13371" name="直线 192"/>
                <p:cNvSpPr/>
                <p:nvPr/>
              </p:nvSpPr>
              <p:spPr>
                <a:xfrm>
                  <a:off x="5544" y="95066"/>
                  <a:ext cx="0" cy="314"/>
                </a:xfrm>
                <a:prstGeom prst="line">
                  <a:avLst/>
                </a:prstGeom>
                <a:ln w="31750" cap="flat" cmpd="sng">
                  <a:solidFill>
                    <a:srgbClr val="000000"/>
                  </a:solidFill>
                  <a:prstDash val="solid"/>
                  <a:round/>
                  <a:headEnd type="none" w="med" len="med"/>
                  <a:tailEnd type="none" w="med" len="med"/>
                </a:ln>
              </p:spPr>
            </p:sp>
          </p:grpSp>
          <p:grpSp>
            <p:nvGrpSpPr>
              <p:cNvPr id="13372" name="组合 1073752257"/>
              <p:cNvGrpSpPr/>
              <p:nvPr/>
            </p:nvGrpSpPr>
            <p:grpSpPr>
              <a:xfrm>
                <a:off x="6445" y="95071"/>
                <a:ext cx="798" cy="321"/>
                <a:chOff x="5142" y="95066"/>
                <a:chExt cx="798" cy="321"/>
              </a:xfrm>
            </p:grpSpPr>
            <p:sp>
              <p:nvSpPr>
                <p:cNvPr id="13373" name="直线 189"/>
                <p:cNvSpPr/>
                <p:nvPr/>
              </p:nvSpPr>
              <p:spPr>
                <a:xfrm>
                  <a:off x="5142" y="95066"/>
                  <a:ext cx="397" cy="0"/>
                </a:xfrm>
                <a:prstGeom prst="line">
                  <a:avLst/>
                </a:prstGeom>
                <a:ln w="31750" cap="flat" cmpd="sng">
                  <a:solidFill>
                    <a:srgbClr val="000000"/>
                  </a:solidFill>
                  <a:prstDash val="solid"/>
                  <a:round/>
                  <a:headEnd type="none" w="med" len="med"/>
                  <a:tailEnd type="none" w="med" len="med"/>
                </a:ln>
              </p:spPr>
            </p:sp>
            <p:sp>
              <p:nvSpPr>
                <p:cNvPr id="13374" name="直线 190"/>
                <p:cNvSpPr/>
                <p:nvPr/>
              </p:nvSpPr>
              <p:spPr>
                <a:xfrm>
                  <a:off x="5544" y="95387"/>
                  <a:ext cx="397" cy="0"/>
                </a:xfrm>
                <a:prstGeom prst="line">
                  <a:avLst/>
                </a:prstGeom>
                <a:ln w="31750" cap="flat" cmpd="sng">
                  <a:solidFill>
                    <a:srgbClr val="000000"/>
                  </a:solidFill>
                  <a:prstDash val="solid"/>
                  <a:round/>
                  <a:headEnd type="none" w="med" len="med"/>
                  <a:tailEnd type="none" w="med" len="med"/>
                </a:ln>
              </p:spPr>
            </p:sp>
            <p:sp>
              <p:nvSpPr>
                <p:cNvPr id="13375" name="直线 191"/>
                <p:cNvSpPr/>
                <p:nvPr/>
              </p:nvSpPr>
              <p:spPr>
                <a:xfrm>
                  <a:off x="5147" y="95073"/>
                  <a:ext cx="0" cy="314"/>
                </a:xfrm>
                <a:prstGeom prst="line">
                  <a:avLst/>
                </a:prstGeom>
                <a:ln w="31750" cap="flat" cmpd="sng">
                  <a:solidFill>
                    <a:srgbClr val="000000"/>
                  </a:solidFill>
                  <a:prstDash val="solid"/>
                  <a:round/>
                  <a:headEnd type="none" w="med" len="med"/>
                  <a:tailEnd type="none" w="med" len="med"/>
                </a:ln>
              </p:spPr>
            </p:sp>
            <p:sp>
              <p:nvSpPr>
                <p:cNvPr id="13376" name="直线 192"/>
                <p:cNvSpPr/>
                <p:nvPr/>
              </p:nvSpPr>
              <p:spPr>
                <a:xfrm>
                  <a:off x="5544" y="95066"/>
                  <a:ext cx="0" cy="314"/>
                </a:xfrm>
                <a:prstGeom prst="line">
                  <a:avLst/>
                </a:prstGeom>
                <a:ln w="31750" cap="flat" cmpd="sng">
                  <a:solidFill>
                    <a:srgbClr val="000000"/>
                  </a:solidFill>
                  <a:prstDash val="solid"/>
                  <a:round/>
                  <a:headEnd type="none" w="med" len="med"/>
                  <a:tailEnd type="none" w="med" len="med"/>
                </a:ln>
              </p:spPr>
            </p:sp>
          </p:grpSp>
          <p:grpSp>
            <p:nvGrpSpPr>
              <p:cNvPr id="13377" name="组合 1073752262"/>
              <p:cNvGrpSpPr/>
              <p:nvPr/>
            </p:nvGrpSpPr>
            <p:grpSpPr>
              <a:xfrm>
                <a:off x="7239" y="95076"/>
                <a:ext cx="798" cy="321"/>
                <a:chOff x="5142" y="95066"/>
                <a:chExt cx="798" cy="321"/>
              </a:xfrm>
            </p:grpSpPr>
            <p:sp>
              <p:nvSpPr>
                <p:cNvPr id="13378" name="直线 189"/>
                <p:cNvSpPr/>
                <p:nvPr/>
              </p:nvSpPr>
              <p:spPr>
                <a:xfrm>
                  <a:off x="5142" y="95066"/>
                  <a:ext cx="397" cy="0"/>
                </a:xfrm>
                <a:prstGeom prst="line">
                  <a:avLst/>
                </a:prstGeom>
                <a:ln w="31750" cap="flat" cmpd="sng">
                  <a:solidFill>
                    <a:srgbClr val="000000"/>
                  </a:solidFill>
                  <a:prstDash val="solid"/>
                  <a:round/>
                  <a:headEnd type="none" w="med" len="med"/>
                  <a:tailEnd type="none" w="med" len="med"/>
                </a:ln>
              </p:spPr>
            </p:sp>
            <p:sp>
              <p:nvSpPr>
                <p:cNvPr id="13379" name="直线 190"/>
                <p:cNvSpPr/>
                <p:nvPr/>
              </p:nvSpPr>
              <p:spPr>
                <a:xfrm>
                  <a:off x="5544" y="95387"/>
                  <a:ext cx="397" cy="0"/>
                </a:xfrm>
                <a:prstGeom prst="line">
                  <a:avLst/>
                </a:prstGeom>
                <a:ln w="31750" cap="flat" cmpd="sng">
                  <a:solidFill>
                    <a:srgbClr val="000000"/>
                  </a:solidFill>
                  <a:prstDash val="solid"/>
                  <a:round/>
                  <a:headEnd type="none" w="med" len="med"/>
                  <a:tailEnd type="none" w="med" len="med"/>
                </a:ln>
              </p:spPr>
            </p:sp>
            <p:sp>
              <p:nvSpPr>
                <p:cNvPr id="13380" name="直线 191"/>
                <p:cNvSpPr/>
                <p:nvPr/>
              </p:nvSpPr>
              <p:spPr>
                <a:xfrm>
                  <a:off x="5147" y="95073"/>
                  <a:ext cx="0" cy="314"/>
                </a:xfrm>
                <a:prstGeom prst="line">
                  <a:avLst/>
                </a:prstGeom>
                <a:ln w="31750" cap="flat" cmpd="sng">
                  <a:solidFill>
                    <a:srgbClr val="000000"/>
                  </a:solidFill>
                  <a:prstDash val="solid"/>
                  <a:round/>
                  <a:headEnd type="none" w="med" len="med"/>
                  <a:tailEnd type="none" w="med" len="med"/>
                </a:ln>
              </p:spPr>
            </p:sp>
            <p:sp>
              <p:nvSpPr>
                <p:cNvPr id="13381" name="直线 192"/>
                <p:cNvSpPr/>
                <p:nvPr/>
              </p:nvSpPr>
              <p:spPr>
                <a:xfrm>
                  <a:off x="5544" y="95066"/>
                  <a:ext cx="0" cy="314"/>
                </a:xfrm>
                <a:prstGeom prst="line">
                  <a:avLst/>
                </a:prstGeom>
                <a:ln w="31750" cap="flat" cmpd="sng">
                  <a:solidFill>
                    <a:srgbClr val="000000"/>
                  </a:solidFill>
                  <a:prstDash val="solid"/>
                  <a:round/>
                  <a:headEnd type="none" w="med" len="med"/>
                  <a:tailEnd type="none" w="med" len="med"/>
                </a:ln>
              </p:spPr>
            </p:sp>
          </p:grpSp>
        </p:grpSp>
      </p:grpSp>
    </p:spTree>
  </p:cSld>
  <p:clrMapOvr>
    <a:masterClrMapping/>
  </p:clrMapOvr>
  <p:transition>
    <p:checke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图片 1"/>
          <p:cNvPicPr>
            <a:picLocks noChangeAspect="1"/>
          </p:cNvPicPr>
          <p:nvPr/>
        </p:nvPicPr>
        <p:blipFill>
          <a:blip r:embed="rId1"/>
          <a:stretch>
            <a:fillRect/>
          </a:stretch>
        </p:blipFill>
        <p:spPr>
          <a:xfrm>
            <a:off x="609600" y="1838325"/>
            <a:ext cx="4632325" cy="3063875"/>
          </a:xfrm>
          <a:prstGeom prst="rect">
            <a:avLst/>
          </a:prstGeom>
          <a:noFill/>
          <a:ln w="9525">
            <a:noFill/>
          </a:ln>
        </p:spPr>
      </p:pic>
      <p:sp>
        <p:nvSpPr>
          <p:cNvPr id="16386" name="标题 16385"/>
          <p:cNvSpPr>
            <a:spLocks noGrp="1"/>
          </p:cNvSpPr>
          <p:nvPr>
            <p:ph type="title"/>
          </p:nvPr>
        </p:nvSpPr>
        <p:spPr>
          <a:xfrm>
            <a:off x="609600" y="228600"/>
            <a:ext cx="7793038" cy="914400"/>
          </a:xfrm>
        </p:spPr>
        <p:txBody>
          <a:bodyPr anchor="b">
            <a:no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3</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.2.2时钟</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D</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触发器</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endParaRPr>
          </a:p>
        </p:txBody>
      </p:sp>
      <p:sp>
        <p:nvSpPr>
          <p:cNvPr id="16445" name="矩形 16444"/>
          <p:cNvSpPr/>
          <p:nvPr/>
        </p:nvSpPr>
        <p:spPr>
          <a:xfrm>
            <a:off x="457200" y="1219200"/>
            <a:ext cx="3581400" cy="650875"/>
          </a:xfrm>
          <a:prstGeom prst="rect">
            <a:avLst/>
          </a:prstGeom>
          <a:noFill/>
          <a:ln w="9525">
            <a:noFill/>
          </a:ln>
        </p:spPr>
        <p:txBody>
          <a:bodyPr>
            <a:spAutoFit/>
          </a:bodyPr>
          <a:p>
            <a:pPr defTabSz="914400" fontAlgn="base">
              <a:lnSpc>
                <a:spcPct val="130000"/>
              </a:lnSpc>
              <a:tabLst>
                <a:tab pos="2811780" algn="l"/>
              </a:tabLst>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a:t>
            </a:r>
            <a:r>
              <a:rPr lang="zh-CN" altLang="en-US"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电路结构</a:t>
            </a:r>
            <a:endParaRPr lang="zh-CN" altLang="en-US"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6446" name="矩形 16445"/>
          <p:cNvSpPr/>
          <p:nvPr/>
        </p:nvSpPr>
        <p:spPr>
          <a:xfrm>
            <a:off x="5575300" y="1219200"/>
            <a:ext cx="1608138" cy="542925"/>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CP</a:t>
            </a:r>
            <a:r>
              <a:rPr lang="en-US" altLang="zh-CN" b="1">
                <a:latin typeface="Times New Roman" panose="02020603050405020304" pitchFamily="18" charset="0"/>
                <a:ea typeface="宋体" panose="02010600030101010101" pitchFamily="2" charset="-122"/>
              </a:rPr>
              <a:t>=0</a:t>
            </a:r>
            <a:endParaRPr lang="en-US" altLang="zh-CN" b="1">
              <a:latin typeface="Times New Roman" panose="02020603050405020304" pitchFamily="18" charset="0"/>
              <a:ea typeface="宋体" panose="02010600030101010101" pitchFamily="2" charset="-122"/>
            </a:endParaRPr>
          </a:p>
        </p:txBody>
      </p:sp>
      <p:sp>
        <p:nvSpPr>
          <p:cNvPr id="16447" name="矩形 16446"/>
          <p:cNvSpPr/>
          <p:nvPr/>
        </p:nvSpPr>
        <p:spPr>
          <a:xfrm>
            <a:off x="4656138" y="1762125"/>
            <a:ext cx="4191000" cy="1066800"/>
          </a:xfrm>
          <a:prstGeom prst="rect">
            <a:avLst/>
          </a:prstGeom>
          <a:noFill/>
          <a:ln w="9525">
            <a:noFill/>
          </a:ln>
        </p:spPr>
        <p:txBody>
          <a:bodyPr anchor="t"/>
          <a:p>
            <a:pPr marL="342900" indent="-342900">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不论</a:t>
            </a:r>
            <a:r>
              <a:rPr lang="en-US" altLang="zh-CN" b="1" i="1">
                <a:latin typeface="Times New Roman" panose="02020603050405020304" pitchFamily="18" charset="0"/>
                <a:ea typeface="宋体" panose="02010600030101010101" pitchFamily="2" charset="-122"/>
              </a:rPr>
              <a:t>R</a:t>
            </a:r>
            <a:r>
              <a:rPr lang="zh-CN" altLang="en-US" b="1">
                <a:latin typeface="Times New Roman" panose="02020603050405020304" pitchFamily="18" charset="0"/>
                <a:ea typeface="宋体" panose="02010600030101010101" pitchFamily="2" charset="-122"/>
              </a:rPr>
              <a:t>、</a:t>
            </a:r>
            <a:r>
              <a:rPr lang="en-US" altLang="zh-CN" b="1" i="1">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如何变化，触发器输出保持不变。 </a:t>
            </a:r>
            <a:endParaRPr lang="zh-CN" altLang="en-US" b="1">
              <a:latin typeface="Times New Roman" panose="02020603050405020304" pitchFamily="18" charset="0"/>
              <a:ea typeface="宋体" panose="02010600030101010101" pitchFamily="2" charset="-122"/>
            </a:endParaRPr>
          </a:p>
        </p:txBody>
      </p:sp>
      <p:sp>
        <p:nvSpPr>
          <p:cNvPr id="16448" name="矩形 16447"/>
          <p:cNvSpPr/>
          <p:nvPr/>
        </p:nvSpPr>
        <p:spPr>
          <a:xfrm>
            <a:off x="854075" y="2932113"/>
            <a:ext cx="381000" cy="398462"/>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53" name="矩形 16452"/>
          <p:cNvSpPr/>
          <p:nvPr/>
        </p:nvSpPr>
        <p:spPr>
          <a:xfrm>
            <a:off x="5264150" y="3321050"/>
            <a:ext cx="1187450" cy="641350"/>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CP</a:t>
            </a:r>
            <a:r>
              <a:rPr lang="en-US" altLang="zh-CN" b="1">
                <a:latin typeface="Times New Roman" panose="02020603050405020304" pitchFamily="18" charset="0"/>
                <a:ea typeface="宋体" panose="02010600030101010101" pitchFamily="2" charset="-122"/>
              </a:rPr>
              <a:t>=1</a:t>
            </a:r>
            <a:endParaRPr lang="en-US" altLang="zh-CN" b="1">
              <a:latin typeface="Times New Roman" panose="02020603050405020304" pitchFamily="18" charset="0"/>
              <a:ea typeface="宋体" panose="02010600030101010101" pitchFamily="2" charset="-122"/>
            </a:endParaRPr>
          </a:p>
        </p:txBody>
      </p:sp>
      <p:sp>
        <p:nvSpPr>
          <p:cNvPr id="16454" name="矩形 16453"/>
          <p:cNvSpPr/>
          <p:nvPr/>
        </p:nvSpPr>
        <p:spPr>
          <a:xfrm>
            <a:off x="792163" y="2009775"/>
            <a:ext cx="381000" cy="400050"/>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55" name="矩形 16454"/>
          <p:cNvSpPr/>
          <p:nvPr/>
        </p:nvSpPr>
        <p:spPr>
          <a:xfrm>
            <a:off x="2057400" y="2009775"/>
            <a:ext cx="381000" cy="400050"/>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56" name="矩形 16455"/>
          <p:cNvSpPr/>
          <p:nvPr/>
        </p:nvSpPr>
        <p:spPr>
          <a:xfrm>
            <a:off x="2114550" y="4357688"/>
            <a:ext cx="381000" cy="398462"/>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57" name="矩形 16456"/>
          <p:cNvSpPr/>
          <p:nvPr/>
        </p:nvSpPr>
        <p:spPr>
          <a:xfrm>
            <a:off x="2057400" y="3702050"/>
            <a:ext cx="381000" cy="398463"/>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58" name="矩形 16457"/>
          <p:cNvSpPr/>
          <p:nvPr/>
        </p:nvSpPr>
        <p:spPr>
          <a:xfrm>
            <a:off x="3184525" y="2241550"/>
            <a:ext cx="381000" cy="398463"/>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59" name="矩形 16458"/>
          <p:cNvSpPr/>
          <p:nvPr/>
        </p:nvSpPr>
        <p:spPr>
          <a:xfrm>
            <a:off x="3276600" y="4254500"/>
            <a:ext cx="381000" cy="398463"/>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60" name="矩形 16459"/>
          <p:cNvSpPr/>
          <p:nvPr/>
        </p:nvSpPr>
        <p:spPr>
          <a:xfrm>
            <a:off x="4656138" y="2327275"/>
            <a:ext cx="381000" cy="400050"/>
          </a:xfrm>
          <a:prstGeom prst="rect">
            <a:avLst/>
          </a:prstGeom>
          <a:noFill/>
          <a:ln w="9525">
            <a:noFill/>
          </a:ln>
        </p:spPr>
        <p:txBody>
          <a:bodyPr wrap="squar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61" name="矩形 16460"/>
          <p:cNvSpPr/>
          <p:nvPr/>
        </p:nvSpPr>
        <p:spPr>
          <a:xfrm>
            <a:off x="4711700" y="4100513"/>
            <a:ext cx="381000" cy="398462"/>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6462" name="矩形 16461"/>
          <p:cNvSpPr/>
          <p:nvPr/>
        </p:nvSpPr>
        <p:spPr>
          <a:xfrm>
            <a:off x="6740525" y="2827338"/>
            <a:ext cx="1260475" cy="606425"/>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D</a:t>
            </a:r>
            <a:r>
              <a:rPr lang="en-US" altLang="zh-CN" b="1">
                <a:latin typeface="Times New Roman" panose="02020603050405020304" pitchFamily="18" charset="0"/>
                <a:ea typeface="宋体" panose="02010600030101010101" pitchFamily="2" charset="-122"/>
              </a:rPr>
              <a:t>=0</a:t>
            </a:r>
            <a:endParaRPr lang="en-US" altLang="zh-CN" b="1">
              <a:latin typeface="Times New Roman" panose="02020603050405020304" pitchFamily="18" charset="0"/>
              <a:ea typeface="宋体" panose="02010600030101010101" pitchFamily="2" charset="-122"/>
            </a:endParaRPr>
          </a:p>
        </p:txBody>
      </p:sp>
      <p:sp>
        <p:nvSpPr>
          <p:cNvPr id="16463" name="圆角矩形标注 16462"/>
          <p:cNvSpPr/>
          <p:nvPr/>
        </p:nvSpPr>
        <p:spPr>
          <a:xfrm>
            <a:off x="6956425" y="3562350"/>
            <a:ext cx="1511300" cy="936625"/>
          </a:xfrm>
          <a:prstGeom prst="wedgeRoundRectCallout">
            <a:avLst>
              <a:gd name="adj1" fmla="val -158424"/>
              <a:gd name="adj2" fmla="val -114440"/>
              <a:gd name="adj3" fmla="val 16667"/>
            </a:avLst>
          </a:prstGeom>
          <a:solidFill>
            <a:schemeClr val="bg1">
              <a:lumMod val="95000"/>
            </a:schemeClr>
          </a:solidFill>
          <a:ln w="31750" cap="flat" cmpd="sng">
            <a:solidFill>
              <a:schemeClr val="folHlink"/>
            </a:solidFill>
            <a:prstDash val="solid"/>
            <a:miter/>
            <a:headEnd type="none" w="med" len="med"/>
            <a:tailEnd type="none" w="med" len="med"/>
          </a:ln>
        </p:spPr>
        <p:txBody>
          <a:bodyPr wrap="none" anchor="ctr"/>
          <a:p>
            <a:pPr algn="ctr" fontAlgn="base"/>
            <a:r>
              <a:rPr lang="zh-CN" altLang="en-US" b="1" strike="noStrike" noProof="1" dirty="0">
                <a:latin typeface="Times New Roman" panose="02020603050405020304" pitchFamily="18" charset="0"/>
                <a:ea typeface="宋体" panose="02010600030101010101" pitchFamily="2" charset="-122"/>
                <a:cs typeface="Times New Roman" panose="02020603050405020304" pitchFamily="18" charset="0"/>
              </a:rPr>
              <a:t>触发器</a:t>
            </a:r>
            <a:endParaRPr lang="zh-CN" altLang="en-US" b="1" strike="noStrike" noProof="1" dirty="0">
              <a:latin typeface="Times New Roman" panose="02020603050405020304" pitchFamily="18" charset="0"/>
              <a:cs typeface="Times New Roman" panose="02020603050405020304" pitchFamily="18" charset="0"/>
            </a:endParaRPr>
          </a:p>
          <a:p>
            <a:pPr algn="ctr" fontAlgn="base"/>
            <a:r>
              <a:rPr lang="zh-CN" altLang="en-US" b="1" strike="noStrike" noProof="1" dirty="0">
                <a:latin typeface="Times New Roman" panose="02020603050405020304" pitchFamily="18" charset="0"/>
                <a:ea typeface="宋体" panose="02010600030101010101" pitchFamily="2" charset="-122"/>
                <a:cs typeface="Times New Roman" panose="02020603050405020304" pitchFamily="18" charset="0"/>
              </a:rPr>
              <a:t>输出</a:t>
            </a:r>
            <a:r>
              <a:rPr lang="en-US" altLang="zh-CN" b="1" strike="noStrike" noProof="1">
                <a:latin typeface="Times New Roman" panose="02020603050405020304" pitchFamily="18" charset="0"/>
                <a:ea typeface="宋体" panose="02010600030101010101" pitchFamily="2" charset="-122"/>
                <a:cs typeface="Times New Roman" panose="02020603050405020304" pitchFamily="18" charset="0"/>
              </a:rPr>
              <a:t>0</a:t>
            </a:r>
            <a:endParaRPr lang="en-US" altLang="zh-CN" b="1" strike="noStrike" noProof="1">
              <a:solidFill>
                <a:schemeClr val="bg2"/>
              </a:solidFill>
              <a:effectLst>
                <a:outerShdw blurRad="38100" dist="38100" dir="2700000">
                  <a:srgbClr val="000000"/>
                </a:outerShdw>
              </a:effectLst>
              <a:latin typeface="Times New Roman" panose="02020603050405020304" pitchFamily="18" charset="0"/>
              <a:cs typeface="Times New Roman" panose="02020603050405020304" pitchFamily="18" charset="0"/>
            </a:endParaRPr>
          </a:p>
        </p:txBody>
      </p:sp>
      <p:sp>
        <p:nvSpPr>
          <p:cNvPr id="3" name="矩形 2"/>
          <p:cNvSpPr/>
          <p:nvPr/>
        </p:nvSpPr>
        <p:spPr>
          <a:xfrm>
            <a:off x="6767513" y="4756150"/>
            <a:ext cx="1260475" cy="606425"/>
          </a:xfrm>
          <a:prstGeom prst="rect">
            <a:avLst/>
          </a:prstGeom>
          <a:gradFill rotWithShape="0">
            <a:gsLst>
              <a:gs pos="0">
                <a:srgbClr val="FFFFFF"/>
              </a:gs>
              <a:gs pos="100000">
                <a:schemeClr val="accent1"/>
              </a:gs>
            </a:gsLst>
            <a:path path="shape">
              <a:fillToRect l="50000" t="50000" r="50000" b="50000"/>
            </a:path>
            <a:tileRect/>
          </a:gradFill>
          <a:ln w="9525">
            <a:noFill/>
          </a:ln>
        </p:spPr>
        <p:txBody>
          <a:bodyPr anchor="t"/>
          <a:p>
            <a:pPr marL="342900" indent="-342900" algn="ctr">
              <a:lnSpc>
                <a:spcPct val="130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D</a:t>
            </a:r>
            <a:r>
              <a:rPr lang="en-US" altLang="zh-CN" b="1">
                <a:latin typeface="Times New Roman" panose="02020603050405020304" pitchFamily="18" charset="0"/>
                <a:ea typeface="宋体" panose="02010600030101010101" pitchFamily="2" charset="-122"/>
              </a:rPr>
              <a:t>=1</a:t>
            </a:r>
            <a:endParaRPr lang="en-US" altLang="zh-CN" b="1">
              <a:latin typeface="Times New Roman" panose="02020603050405020304" pitchFamily="18" charset="0"/>
              <a:ea typeface="宋体" panose="02010600030101010101" pitchFamily="2" charset="-122"/>
            </a:endParaRPr>
          </a:p>
        </p:txBody>
      </p:sp>
      <p:sp>
        <p:nvSpPr>
          <p:cNvPr id="12291" name="矩形 45133"/>
          <p:cNvSpPr/>
          <p:nvPr/>
        </p:nvSpPr>
        <p:spPr>
          <a:xfrm>
            <a:off x="7005638" y="5559425"/>
            <a:ext cx="784225" cy="1103313"/>
          </a:xfrm>
          <a:prstGeom prst="rect">
            <a:avLst/>
          </a:prstGeom>
        </p:spPr>
        <p:txBody>
          <a:bodyPr wrap="none" fromWordArt="1">
            <a:prstTxWarp prst="textPlain">
              <a:avLst>
                <a:gd name="adj" fmla="val 50000"/>
              </a:avLst>
            </a:prstTxWarp>
            <a:normAutofit/>
          </a:bodyPr>
          <a:p>
            <a:pPr algn="ctr"/>
            <a:r>
              <a:rPr lang="zh-CN" altLang="en-US" sz="4800" b="1">
                <a:ln w="47625" cap="flat" cmpd="sng">
                  <a:solidFill>
                    <a:schemeClr val="folHlink"/>
                  </a:solidFill>
                  <a:prstDash val="solid"/>
                  <a:miter/>
                  <a:headEnd type="none" w="med" len="med"/>
                  <a:tailEnd type="none" w="med" len="med"/>
                </a:ln>
                <a:solidFill>
                  <a:srgbClr val="FF00FF"/>
                </a:solidFill>
                <a:effectLst>
                  <a:outerShdw dist="35921" dir="2699999" algn="ctr" rotWithShape="0">
                    <a:srgbClr val="990000"/>
                  </a:outerShdw>
                </a:effectLst>
                <a:latin typeface="宋体" panose="02010600030101010101" pitchFamily="2" charset="-122"/>
                <a:ea typeface="宋体" panose="02010600030101010101" pitchFamily="2" charset="-122"/>
              </a:rPr>
              <a:t>?</a:t>
            </a:r>
            <a:endParaRPr lang="zh-CN" altLang="en-US" sz="4800" b="1">
              <a:ln w="47625" cap="flat" cmpd="sng">
                <a:solidFill>
                  <a:schemeClr val="folHlink"/>
                </a:solidFill>
                <a:prstDash val="solid"/>
                <a:miter/>
                <a:headEnd type="none" w="med" len="med"/>
                <a:tailEnd type="none" w="med" len="med"/>
              </a:ln>
              <a:solidFill>
                <a:srgbClr val="FF00FF"/>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4" name="矩形 3"/>
          <p:cNvSpPr/>
          <p:nvPr/>
        </p:nvSpPr>
        <p:spPr>
          <a:xfrm>
            <a:off x="514350" y="5029200"/>
            <a:ext cx="3581400" cy="650875"/>
          </a:xfrm>
          <a:prstGeom prst="rect">
            <a:avLst/>
          </a:prstGeom>
          <a:noFill/>
          <a:ln w="9525">
            <a:noFill/>
          </a:ln>
        </p:spPr>
        <p:txBody>
          <a:bodyPr>
            <a:spAutoFit/>
          </a:bodyPr>
          <a:p>
            <a:pPr defTabSz="914400" fontAlgn="base">
              <a:lnSpc>
                <a:spcPct val="130000"/>
              </a:lnSpc>
              <a:tabLst>
                <a:tab pos="2811780" algn="l"/>
              </a:tabLst>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2.功能分析</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46"/>
                                        </p:tgtEl>
                                        <p:attrNameLst>
                                          <p:attrName>style.visibility</p:attrName>
                                        </p:attrNameLst>
                                      </p:cBhvr>
                                      <p:to>
                                        <p:strVal val="visible"/>
                                      </p:to>
                                    </p:set>
                                    <p:animEffect transition="in" filter="blinds(horizontal)">
                                      <p:cBhvr>
                                        <p:cTn id="12" dur="500"/>
                                        <p:tgtEl>
                                          <p:spTgt spid="1644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447"/>
                                        </p:tgtEl>
                                        <p:attrNameLst>
                                          <p:attrName>style.visibility</p:attrName>
                                        </p:attrNameLst>
                                      </p:cBhvr>
                                      <p:to>
                                        <p:strVal val="visible"/>
                                      </p:to>
                                    </p:set>
                                    <p:animEffect transition="in" filter="checkerboard(across)">
                                      <p:cBhvr>
                                        <p:cTn id="17" dur="500"/>
                                        <p:tgtEl>
                                          <p:spTgt spid="1644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453"/>
                                        </p:tgtEl>
                                        <p:attrNameLst>
                                          <p:attrName>style.visibility</p:attrName>
                                        </p:attrNameLst>
                                      </p:cBhvr>
                                      <p:to>
                                        <p:strVal val="visible"/>
                                      </p:to>
                                    </p:set>
                                    <p:animEffect transition="in" filter="blinds(horizontal)">
                                      <p:cBhvr>
                                        <p:cTn id="22" dur="500"/>
                                        <p:tgtEl>
                                          <p:spTgt spid="164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448"/>
                                        </p:tgtEl>
                                        <p:attrNameLst>
                                          <p:attrName>style.visibility</p:attrName>
                                        </p:attrNameLst>
                                      </p:cBhvr>
                                      <p:to>
                                        <p:strVal val="visible"/>
                                      </p:to>
                                    </p:set>
                                    <p:animEffect transition="in" filter="blinds(horizontal)">
                                      <p:cBhvr>
                                        <p:cTn id="27" dur="500"/>
                                        <p:tgtEl>
                                          <p:spTgt spid="1644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462"/>
                                        </p:tgtEl>
                                        <p:attrNameLst>
                                          <p:attrName>style.visibility</p:attrName>
                                        </p:attrNameLst>
                                      </p:cBhvr>
                                      <p:to>
                                        <p:strVal val="visible"/>
                                      </p:to>
                                    </p:set>
                                    <p:animEffect transition="in" filter="blinds(horizontal)">
                                      <p:cBhvr>
                                        <p:cTn id="32" dur="500"/>
                                        <p:tgtEl>
                                          <p:spTgt spid="1646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454"/>
                                        </p:tgtEl>
                                        <p:attrNameLst>
                                          <p:attrName>style.visibility</p:attrName>
                                        </p:attrNameLst>
                                      </p:cBhvr>
                                      <p:to>
                                        <p:strVal val="visible"/>
                                      </p:to>
                                    </p:set>
                                    <p:animEffect transition="in" filter="blinds(horizontal)">
                                      <p:cBhvr>
                                        <p:cTn id="37" dur="500"/>
                                        <p:tgtEl>
                                          <p:spTgt spid="1645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455"/>
                                        </p:tgtEl>
                                        <p:attrNameLst>
                                          <p:attrName>style.visibility</p:attrName>
                                        </p:attrNameLst>
                                      </p:cBhvr>
                                      <p:to>
                                        <p:strVal val="visible"/>
                                      </p:to>
                                    </p:set>
                                    <p:animEffect transition="in" filter="blinds(horizontal)">
                                      <p:cBhvr>
                                        <p:cTn id="42" dur="500"/>
                                        <p:tgtEl>
                                          <p:spTgt spid="1645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456"/>
                                        </p:tgtEl>
                                        <p:attrNameLst>
                                          <p:attrName>style.visibility</p:attrName>
                                        </p:attrNameLst>
                                      </p:cBhvr>
                                      <p:to>
                                        <p:strVal val="visible"/>
                                      </p:to>
                                    </p:set>
                                    <p:animEffect transition="in" filter="blinds(horizontal)">
                                      <p:cBhvr>
                                        <p:cTn id="47" dur="500"/>
                                        <p:tgtEl>
                                          <p:spTgt spid="1645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457"/>
                                        </p:tgtEl>
                                        <p:attrNameLst>
                                          <p:attrName>style.visibility</p:attrName>
                                        </p:attrNameLst>
                                      </p:cBhvr>
                                      <p:to>
                                        <p:strVal val="visible"/>
                                      </p:to>
                                    </p:set>
                                    <p:animEffect transition="in" filter="blinds(horizontal)">
                                      <p:cBhvr>
                                        <p:cTn id="52" dur="500"/>
                                        <p:tgtEl>
                                          <p:spTgt spid="1645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458"/>
                                        </p:tgtEl>
                                        <p:attrNameLst>
                                          <p:attrName>style.visibility</p:attrName>
                                        </p:attrNameLst>
                                      </p:cBhvr>
                                      <p:to>
                                        <p:strVal val="visible"/>
                                      </p:to>
                                    </p:set>
                                    <p:animEffect transition="in" filter="blinds(horizontal)">
                                      <p:cBhvr>
                                        <p:cTn id="57" dur="500"/>
                                        <p:tgtEl>
                                          <p:spTgt spid="1645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459"/>
                                        </p:tgtEl>
                                        <p:attrNameLst>
                                          <p:attrName>style.visibility</p:attrName>
                                        </p:attrNameLst>
                                      </p:cBhvr>
                                      <p:to>
                                        <p:strVal val="visible"/>
                                      </p:to>
                                    </p:set>
                                    <p:animEffect transition="in" filter="blinds(horizontal)">
                                      <p:cBhvr>
                                        <p:cTn id="62" dur="500"/>
                                        <p:tgtEl>
                                          <p:spTgt spid="1645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461"/>
                                        </p:tgtEl>
                                        <p:attrNameLst>
                                          <p:attrName>style.visibility</p:attrName>
                                        </p:attrNameLst>
                                      </p:cBhvr>
                                      <p:to>
                                        <p:strVal val="visible"/>
                                      </p:to>
                                    </p:set>
                                    <p:animEffect transition="in" filter="blinds(horizontal)">
                                      <p:cBhvr>
                                        <p:cTn id="67" dur="500"/>
                                        <p:tgtEl>
                                          <p:spTgt spid="1646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460"/>
                                        </p:tgtEl>
                                        <p:attrNameLst>
                                          <p:attrName>style.visibility</p:attrName>
                                        </p:attrNameLst>
                                      </p:cBhvr>
                                      <p:to>
                                        <p:strVal val="visible"/>
                                      </p:to>
                                    </p:set>
                                    <p:animEffect transition="in" filter="blinds(horizontal)">
                                      <p:cBhvr>
                                        <p:cTn id="72" dur="500"/>
                                        <p:tgtEl>
                                          <p:spTgt spid="16460"/>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16463"/>
                                        </p:tgtEl>
                                        <p:attrNameLst>
                                          <p:attrName>style.visibility</p:attrName>
                                        </p:attrNameLst>
                                      </p:cBhvr>
                                      <p:to>
                                        <p:strVal val="visible"/>
                                      </p:to>
                                    </p:set>
                                    <p:animEffect transition="in" filter="box(in)">
                                      <p:cBhvr>
                                        <p:cTn id="77" dur="500"/>
                                        <p:tgtEl>
                                          <p:spTgt spid="1646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blinds(horizontal)">
                                      <p:cBhvr>
                                        <p:cTn id="82" dur="500"/>
                                        <p:tgtEl>
                                          <p:spTgt spid="3"/>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grpId="0" nodeType="clickEffect">
                                  <p:stCondLst>
                                    <p:cond delay="0"/>
                                  </p:stCondLst>
                                  <p:childTnLst>
                                    <p:set>
                                      <p:cBhvr>
                                        <p:cTn id="86" dur="1" fill="hold">
                                          <p:stCondLst>
                                            <p:cond delay="0"/>
                                          </p:stCondLst>
                                        </p:cTn>
                                        <p:tgtEl>
                                          <p:spTgt spid="12291"/>
                                        </p:tgtEl>
                                        <p:attrNameLst>
                                          <p:attrName>style.visibility</p:attrName>
                                        </p:attrNameLst>
                                      </p:cBhvr>
                                      <p:to>
                                        <p:strVal val="visible"/>
                                      </p:to>
                                    </p:set>
                                    <p:animEffect transition="in" filter="strips(downLeft)">
                                      <p:cBhvr>
                                        <p:cTn id="8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46" grpId="0" bldLvl="0" animBg="1"/>
      <p:bldP spid="16447" grpId="0"/>
      <p:bldP spid="16448" grpId="0"/>
      <p:bldP spid="16453" grpId="0" bldLvl="0" animBg="1"/>
      <p:bldP spid="16454" grpId="0"/>
      <p:bldP spid="16455" grpId="0"/>
      <p:bldP spid="16456" grpId="0"/>
      <p:bldP spid="16457" grpId="0"/>
      <p:bldP spid="16458" grpId="0"/>
      <p:bldP spid="16459" grpId="0"/>
      <p:bldP spid="16460" grpId="0"/>
      <p:bldP spid="16461" grpId="0"/>
      <p:bldP spid="16462" grpId="0" bldLvl="0" animBg="1"/>
      <p:bldP spid="16463" grpId="0" bldLvl="0" animBg="1"/>
      <p:bldP spid="3" grpId="0" bldLvl="0" animBg="1"/>
      <p:bldP spid="12291"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文本占位符 17410"/>
          <p:cNvSpPr>
            <a:spLocks noGrp="1"/>
          </p:cNvSpPr>
          <p:nvPr>
            <p:ph idx="1"/>
          </p:nvPr>
        </p:nvSpPr>
        <p:spPr>
          <a:xfrm>
            <a:off x="677863" y="457200"/>
            <a:ext cx="3581400" cy="838200"/>
          </a:xfrm>
        </p:spPr>
        <p:txBody>
          <a:bodyPr/>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3.功能</a:t>
            </a:r>
            <a:r>
              <a:rPr kumimoji="0" lang="zh-CN" altLang="en-US"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描述</a:t>
            </a:r>
            <a:endParaRPr kumimoji="0" lang="zh-CN" altLang="en-US"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7452" name="矩形 17451"/>
          <p:cNvSpPr/>
          <p:nvPr/>
        </p:nvSpPr>
        <p:spPr>
          <a:xfrm>
            <a:off x="549275" y="1082675"/>
            <a:ext cx="2901950" cy="685800"/>
          </a:xfrm>
          <a:prstGeom prst="rect">
            <a:avLst/>
          </a:prstGeom>
          <a:noFill/>
          <a:ln w="9525">
            <a:noFill/>
          </a:ln>
        </p:spPr>
        <p:txBody>
          <a:bodyPr/>
          <a:p>
            <a:pPr marL="342900" indent="-342900" fontAlgn="base">
              <a:lnSpc>
                <a:spcPct val="130000"/>
              </a:lnSpc>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）功能表</a:t>
            </a:r>
            <a:r>
              <a:rPr lang="zh-CN" altLang="en-US" b="1" strike="noStrike" noProof="1" dirty="0">
                <a:latin typeface="Tahoma" panose="020B0604030504040204" pitchFamily="34" charset="0"/>
                <a:ea typeface="宋体" panose="02010600030101010101" pitchFamily="2" charset="-122"/>
                <a:cs typeface="+mn-cs"/>
              </a:rPr>
              <a:t> </a:t>
            </a:r>
            <a:endParaRPr lang="zh-CN" altLang="en-US" b="1" strike="noStrike" noProof="1">
              <a:latin typeface="Tahoma" panose="020B0604030504040204" pitchFamily="34" charset="0"/>
            </a:endParaRPr>
          </a:p>
        </p:txBody>
      </p:sp>
      <p:graphicFrame>
        <p:nvGraphicFramePr>
          <p:cNvPr id="2" name="表格 1"/>
          <p:cNvGraphicFramePr/>
          <p:nvPr/>
        </p:nvGraphicFramePr>
        <p:xfrm>
          <a:off x="3130550" y="1295400"/>
          <a:ext cx="4808538" cy="1588135"/>
        </p:xfrm>
        <a:graphic>
          <a:graphicData uri="http://schemas.openxmlformats.org/drawingml/2006/table">
            <a:tbl>
              <a:tblPr firstRow="1" bandRow="1">
                <a:tableStyleId>{5940675A-B579-460E-94D1-54222C63F5DA}</a:tableStyleId>
              </a:tblPr>
              <a:tblGrid>
                <a:gridCol w="1139190"/>
                <a:gridCol w="1136650"/>
                <a:gridCol w="1139190"/>
                <a:gridCol w="1393190"/>
              </a:tblGrid>
              <a:tr h="368935">
                <a:tc>
                  <a:txBody>
                    <a:bodyPr/>
                    <a:p>
                      <a:pPr algn="ctr">
                        <a:buNone/>
                      </a:pPr>
                      <a:r>
                        <a:rPr lang="en-US" sz="2000" b="1" i="1">
                          <a:latin typeface="Times New Roman" panose="02020603050405020304" pitchFamily="18" charset="0"/>
                          <a:cs typeface="Times New Roman" panose="02020603050405020304" pitchFamily="18" charset="0"/>
                        </a:rPr>
                        <a:t>D</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ea typeface="宋体" panose="02010600030101010101" pitchFamily="2" charset="-122"/>
                          <a:cs typeface="Times New Roman" panose="02020603050405020304" pitchFamily="18" charset="0"/>
                        </a:rPr>
                        <a:t>Q</a:t>
                      </a:r>
                      <a:r>
                        <a:rPr lang="en-US" sz="2000" b="1" i="1" baseline="30000">
                          <a:latin typeface="Times New Roman" panose="02020603050405020304" pitchFamily="18" charset="0"/>
                          <a:cs typeface="Times New Roman" panose="02020603050405020304" pitchFamily="18" charset="0"/>
                        </a:rPr>
                        <a:t>n</a:t>
                      </a:r>
                      <a:endParaRPr lang="en-US" altLang="en-US" sz="2000" b="1"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ea typeface="宋体" panose="02010600030101010101" pitchFamily="2" charset="-122"/>
                          <a:cs typeface="Times New Roman" panose="02020603050405020304" pitchFamily="18" charset="0"/>
                        </a:rPr>
                        <a:t>Q</a:t>
                      </a:r>
                      <a:r>
                        <a:rPr lang="en-US" sz="2000" b="1" i="1" baseline="30000">
                          <a:latin typeface="Times New Roman" panose="02020603050405020304" pitchFamily="18" charset="0"/>
                          <a:cs typeface="Times New Roman" panose="02020603050405020304" pitchFamily="18" charset="0"/>
                        </a:rPr>
                        <a:t>n</a:t>
                      </a:r>
                      <a:r>
                        <a:rPr lang="en-US" sz="2000" b="1" baseline="30000">
                          <a:latin typeface="Times New Roman" panose="02020603050405020304" pitchFamily="18" charset="0"/>
                          <a:cs typeface="Times New Roman" panose="02020603050405020304" pitchFamily="18" charset="0"/>
                        </a:rPr>
                        <a:t>+1</a:t>
                      </a:r>
                      <a:endParaRPr lang="en-US" altLang="en-US" sz="2000" b="1"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功能说明</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8568" name="矩形 18567"/>
          <p:cNvSpPr/>
          <p:nvPr/>
        </p:nvSpPr>
        <p:spPr>
          <a:xfrm>
            <a:off x="587375" y="2882900"/>
            <a:ext cx="3124200" cy="609600"/>
          </a:xfrm>
          <a:prstGeom prst="rect">
            <a:avLst/>
          </a:prstGeom>
          <a:noFill/>
          <a:ln w="9525">
            <a:noFill/>
          </a:ln>
        </p:spPr>
        <p:txBody>
          <a:bodyPr anchor="b"/>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2</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Times New Roman" panose="02020603050405020304" pitchFamily="18" charset="0"/>
              </a:rPr>
              <a:t>）驱动表</a:t>
            </a:r>
            <a:r>
              <a:rPr lang="zh-CN" altLang="en-US" b="1" strike="noStrike" noProof="1" dirty="0">
                <a:solidFill>
                  <a:schemeClr val="tx2"/>
                </a:solidFill>
                <a:latin typeface="宋体" panose="02010600030101010101" pitchFamily="2" charset="-122"/>
                <a:ea typeface="宋体" panose="02010600030101010101" pitchFamily="2" charset="-122"/>
                <a:cs typeface="+mn-cs"/>
              </a:rPr>
              <a:t> </a:t>
            </a:r>
            <a:endParaRPr lang="zh-CN" altLang="en-US" b="1" strike="noStrike" noProof="1">
              <a:solidFill>
                <a:schemeClr val="tx2"/>
              </a:solidFill>
              <a:latin typeface="宋体" panose="02010600030101010101" pitchFamily="2" charset="-122"/>
            </a:endParaRPr>
          </a:p>
        </p:txBody>
      </p:sp>
      <p:graphicFrame>
        <p:nvGraphicFramePr>
          <p:cNvPr id="3" name="表格 2"/>
          <p:cNvGraphicFramePr/>
          <p:nvPr/>
        </p:nvGraphicFramePr>
        <p:xfrm>
          <a:off x="3360738" y="3492500"/>
          <a:ext cx="4013835" cy="1778000"/>
        </p:xfrm>
        <a:graphic>
          <a:graphicData uri="http://schemas.openxmlformats.org/drawingml/2006/table">
            <a:tbl>
              <a:tblPr firstRow="1" bandRow="1">
                <a:tableStyleId>{5940675A-B579-460E-94D1-54222C63F5DA}</a:tableStyleId>
              </a:tblPr>
              <a:tblGrid>
                <a:gridCol w="2411730"/>
                <a:gridCol w="1602105"/>
              </a:tblGrid>
              <a:tr h="355600">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 </a:t>
                      </a:r>
                      <a:r>
                        <a:rPr lang="en-US" sz="2000" b="1" i="1">
                          <a:latin typeface="Times New Roman" panose="02020603050405020304" pitchFamily="18" charset="0"/>
                          <a:ea typeface="宋体" panose="02010600030101010101" pitchFamily="2" charset="-122"/>
                          <a:cs typeface="Times New Roman" panose="02020603050405020304" pitchFamily="18" charset="0"/>
                        </a:rPr>
                        <a:t>Q</a:t>
                      </a:r>
                      <a:r>
                        <a:rPr lang="en-US" sz="2000" b="1" i="1" baseline="30000">
                          <a:latin typeface="Times New Roman" panose="02020603050405020304" pitchFamily="18" charset="0"/>
                          <a:cs typeface="Times New Roman" panose="02020603050405020304" pitchFamily="18" charset="0"/>
                        </a:rPr>
                        <a:t>n</a:t>
                      </a:r>
                      <a:r>
                        <a:rPr lang="en-US" sz="2000" b="1" i="1" baseline="30000">
                          <a:latin typeface="Times New Roman" panose="02020603050405020304" pitchFamily="18" charset="0"/>
                          <a:ea typeface="宋体" panose="02010600030101010101" pitchFamily="2" charset="-122"/>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a:t>
                      </a:r>
                      <a:r>
                        <a:rPr lang="en-US" sz="2000" b="1" i="1">
                          <a:latin typeface="Times New Roman" panose="02020603050405020304" pitchFamily="18" charset="0"/>
                          <a:ea typeface="宋体" panose="02010600030101010101" pitchFamily="2" charset="-122"/>
                          <a:cs typeface="Times New Roman" panose="02020603050405020304" pitchFamily="18" charset="0"/>
                        </a:rPr>
                        <a:t>Q</a:t>
                      </a:r>
                      <a:r>
                        <a:rPr lang="en-US" sz="2000" b="1" i="1" baseline="30000">
                          <a:latin typeface="Times New Roman" panose="02020603050405020304" pitchFamily="18" charset="0"/>
                          <a:cs typeface="Times New Roman" panose="02020603050405020304" pitchFamily="18" charset="0"/>
                        </a:rPr>
                        <a:t>n</a:t>
                      </a:r>
                      <a:r>
                        <a:rPr lang="en-US" sz="2000" b="1" baseline="30000">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ea typeface="宋体" panose="02010600030101010101" pitchFamily="2" charset="-122"/>
                          <a:cs typeface="Times New Roman" panose="02020603050405020304" pitchFamily="18" charset="0"/>
                        </a:rPr>
                        <a:t>D</a:t>
                      </a:r>
                      <a:endParaRPr lang="en-US" altLang="en-US" sz="2000" b="1"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p>
                      <a:pPr algn="ctr">
                        <a:buNone/>
                      </a:pPr>
                      <a:r>
                        <a:rPr lang="en-US" sz="2000" b="1">
                          <a:latin typeface="Times New Roman" panose="02020603050405020304" pitchFamily="18" charset="0"/>
                          <a:cs typeface="Times New Roman" panose="02020603050405020304" pitchFamily="18" charset="0"/>
                        </a:rPr>
                        <a:t>0</a:t>
                      </a:r>
                      <a:r>
                        <a:rPr lang="en-US" sz="2000" b="1">
                          <a:latin typeface="Times New Roman" panose="02020603050405020304" pitchFamily="18" charset="0"/>
                          <a:ea typeface="宋体" panose="02010600030101010101" pitchFamily="2" charset="-122"/>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p>
                      <a:pPr algn="ctr">
                        <a:buNone/>
                      </a:pPr>
                      <a:r>
                        <a:rPr lang="en-US" sz="2000" b="1">
                          <a:latin typeface="Times New Roman" panose="02020603050405020304" pitchFamily="18" charset="0"/>
                          <a:cs typeface="Times New Roman" panose="02020603050405020304" pitchFamily="18" charset="0"/>
                        </a:rPr>
                        <a:t>0</a:t>
                      </a:r>
                      <a:r>
                        <a:rPr lang="en-US" sz="2000" b="1">
                          <a:latin typeface="Times New Roman" panose="02020603050405020304" pitchFamily="18" charset="0"/>
                          <a:ea typeface="宋体" panose="02010600030101010101" pitchFamily="2" charset="-122"/>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Times New Roman" panose="02020603050405020304" pitchFamily="18" charset="0"/>
                          <a:ea typeface="宋体" panose="02010600030101010101" pitchFamily="2" charset="-122"/>
                          <a:cs typeface="Times New Roman" panose="02020603050405020304" pitchFamily="18" charset="0"/>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Times New Roman" panose="02020603050405020304" pitchFamily="18" charset="0"/>
                          <a:ea typeface="宋体" panose="02010600030101010101" pitchFamily="2" charset="-122"/>
                          <a:cs typeface="Times New Roman" panose="02020603050405020304" pitchFamily="18" charset="0"/>
                        </a:rPr>
                        <a:t>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0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hecker dir="vert"/>
  </p:transition>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1237</Words>
  <Application>WPS 演示</Application>
  <PresentationFormat>在屏幕上显示</PresentationFormat>
  <Paragraphs>485</Paragraphs>
  <Slides>14</Slides>
  <Notes>0</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7</vt:i4>
      </vt:variant>
      <vt:variant>
        <vt:lpstr>幻灯片标题</vt:lpstr>
      </vt:variant>
      <vt:variant>
        <vt:i4>14</vt:i4>
      </vt:variant>
    </vt:vector>
  </HeadingPairs>
  <TitlesOfParts>
    <vt:vector size="35" baseType="lpstr">
      <vt:lpstr>Arial</vt:lpstr>
      <vt:lpstr>宋体</vt:lpstr>
      <vt:lpstr>Wingdings</vt:lpstr>
      <vt:lpstr>Tahoma</vt:lpstr>
      <vt:lpstr>Times New Roman</vt:lpstr>
      <vt:lpstr>华文新魏</vt:lpstr>
      <vt:lpstr>汉仪中隶书简</vt:lpstr>
      <vt:lpstr>隶书</vt:lpstr>
      <vt:lpstr>微软雅黑</vt:lpstr>
      <vt:lpstr>Arial Unicode MS</vt:lpstr>
      <vt:lpstr>Calibri</vt:lpstr>
      <vt:lpstr>Blends</vt:lpstr>
      <vt:lpstr>1_Blends</vt:lpstr>
      <vt:lpstr>2_Blends</vt:lpstr>
      <vt:lpstr>Equation.3</vt:lpstr>
      <vt:lpstr>Equation.3</vt:lpstr>
      <vt:lpstr>Equation.3</vt:lpstr>
      <vt:lpstr>Equation.3</vt:lpstr>
      <vt:lpstr>Equation.3</vt:lpstr>
      <vt:lpstr>Equation.3</vt:lpstr>
      <vt:lpstr>Equation.3</vt:lpstr>
      <vt:lpstr>4.2  时钟触发器 </vt:lpstr>
      <vt:lpstr>3.2.1时钟RS触发器</vt:lpstr>
      <vt:lpstr>PowerPoint 演示文稿</vt:lpstr>
      <vt:lpstr>PowerPoint 演示文稿</vt:lpstr>
      <vt:lpstr>PowerPoint 演示文稿</vt:lpstr>
      <vt:lpstr>PowerPoint 演示文稿</vt:lpstr>
      <vt:lpstr>PowerPoint 演示文稿</vt:lpstr>
      <vt:lpstr>3.2.2时钟D触发器</vt:lpstr>
      <vt:lpstr>PowerPoint 演示文稿</vt:lpstr>
      <vt:lpstr>PowerPoint 演示文稿</vt:lpstr>
      <vt:lpstr>3.2.3时钟JK触发器</vt:lpstr>
      <vt:lpstr>PowerPoint 演示文稿</vt:lpstr>
      <vt:lpstr>PowerPoint 演示文稿</vt:lpstr>
      <vt:lpstr>PowerPoint 演示文稿</vt:lpstr>
    </vt:vector>
  </TitlesOfParts>
  <Company>dpjplc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第二节  时钟触发器 </dc:title>
  <dc:creator>lcl</dc:creator>
  <cp:lastModifiedBy>lenovo</cp:lastModifiedBy>
  <cp:revision>94</cp:revision>
  <dcterms:created xsi:type="dcterms:W3CDTF">2005-07-12T00:04:00Z</dcterms:created>
  <dcterms:modified xsi:type="dcterms:W3CDTF">2022-11-10T04:52:39Z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