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6" r:id="rId4"/>
    <p:sldId id="287" r:id="rId5"/>
    <p:sldId id="288" r:id="rId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FFF"/>
    <a:srgbClr val="CCFFFF"/>
    <a:srgbClr val="FFCCFF"/>
    <a:srgbClr val="49DDFB"/>
    <a:srgbClr val="FCC4F4"/>
    <a:srgbClr val="99CCFF"/>
    <a:srgbClr val="8BFFE1"/>
    <a:srgbClr val="B9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20654"/>
    <p:restoredTop sz="86350"/>
  </p:normalViewPr>
  <p:slideViewPr>
    <p:cSldViewPr showGuides="1">
      <p:cViewPr>
        <p:scale>
          <a:sx n="33" d="100"/>
          <a:sy n="33" d="100"/>
        </p:scale>
        <p:origin x="-882" y="-150"/>
      </p:cViewPr>
      <p:guideLst>
        <p:guide orient="horz" pos="2160"/>
        <p:guide pos="28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2049"/>
          <p:cNvSpPr>
            <a:spLocks noGrp="1"/>
          </p:cNvSpPr>
          <p:nvPr>
            <p:ph type="title"/>
          </p:nvPr>
        </p:nvSpPr>
        <p:spPr>
          <a:xfrm>
            <a:off x="2268538" y="404813"/>
            <a:ext cx="4191000" cy="1143000"/>
          </a:xfrm>
        </p:spPr>
        <p:txBody>
          <a:bodyPr anchor="b"/>
          <a:p>
            <a:pPr algn="ctr"/>
            <a:r>
              <a:rPr lang="zh-CN" altLang="zh-CN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</a:t>
            </a:r>
            <a:r>
              <a:rPr lang="en-US" altLang="zh-CN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抢答器</a:t>
            </a:r>
            <a:endParaRPr lang="zh-CN" altLang="en-US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52" name="文本占位符 2051"/>
          <p:cNvSpPr>
            <a:spLocks noGrp="1"/>
          </p:cNvSpPr>
          <p:nvPr>
            <p:ph idx="1"/>
          </p:nvPr>
        </p:nvSpPr>
        <p:spPr>
          <a:xfrm>
            <a:off x="1974850" y="2057400"/>
            <a:ext cx="6096000" cy="3498850"/>
          </a:xfrm>
        </p:spPr>
        <p:txBody>
          <a:bodyPr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3.1 基本RS触发器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3.2 时钟触发器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3.3 主从触发器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3.4 边沿触发器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3.5 触发器的异步输入端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3.6 集成触发器及应用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2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2">
                                            <p:txEl>
                                              <p:charRg st="2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3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2">
                                            <p:txEl>
                                              <p:charRg st="32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42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2">
                                            <p:txEl>
                                              <p:charRg st="42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56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52">
                                            <p:txEl>
                                              <p:charRg st="56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173" name="矩形 84172"/>
          <p:cNvSpPr/>
          <p:nvPr/>
        </p:nvSpPr>
        <p:spPr>
          <a:xfrm>
            <a:off x="620713" y="435610"/>
            <a:ext cx="58943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项目简介</a:t>
            </a:r>
            <a:endParaRPr kumimoji="0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4174" name="矩形 84173"/>
          <p:cNvSpPr/>
          <p:nvPr/>
        </p:nvSpPr>
        <p:spPr>
          <a:xfrm>
            <a:off x="621030" y="1533525"/>
            <a:ext cx="3140075" cy="3136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该电路由JK触发器及附加的门电路等组成。S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为抢答人按钮，S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为主持人复位按钮。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110998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1.电路及工作过程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8870" y="1221740"/>
            <a:ext cx="5139690" cy="496951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173" grpId="0"/>
      <p:bldP spid="8417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174" name="矩形 84173"/>
          <p:cNvSpPr/>
          <p:nvPr/>
        </p:nvSpPr>
        <p:spPr>
          <a:xfrm>
            <a:off x="620078" y="1038543"/>
            <a:ext cx="8404225" cy="1143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sz="2400" b="1" u="none" strike="noStrike" kern="1200" cap="none" spc="0" normalizeH="0" noProof="1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6578" y="500698"/>
            <a:ext cx="8404225" cy="5073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抢答前，先按下复位按钮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，使</a:t>
            </a:r>
            <a:r>
              <a:rPr kumimoji="0" sz="2400" b="1" i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~</a:t>
            </a:r>
            <a:r>
              <a:rPr kumimoji="0" sz="2400" b="1" i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均为0，  ~    均为1，4个发光二极管均不发光。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当无人抢答时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~S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均未被按下，G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门输出为0，G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门输出为1，4个JK触发器的J、K输入端均为1。</a:t>
            </a:r>
            <a:r>
              <a:rPr kumimoji="0" sz="2400" b="1" u="none" strike="noStrike" kern="1200" cap="none" spc="0" normalizeH="0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当有人抢答时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，如按下S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，则FF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kumimoji="0" sz="2400" b="1" i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由0状态翻转到1状态，   =0，对应的发光二极管发光，同时G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门输出为1，G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门输出为0，此时FF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～FF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的J、K输入端为0，触发器执行保持功能，即使S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~S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开关中任意一个再按下，对应的触发器的状态也不会改变，对应的发光二极管也不会发光。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主持人按下复位按钮S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后，可进行下一轮抢答。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-2147482623" name="对象 260"/>
          <p:cNvGraphicFramePr>
            <a:graphicFrameLocks noChangeAspect="1"/>
          </p:cNvGraphicFramePr>
          <p:nvPr/>
        </p:nvGraphicFramePr>
        <p:xfrm>
          <a:off x="6329680" y="684530"/>
          <a:ext cx="274320" cy="354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77165" imgH="228600" progId="Equation.3">
                  <p:embed/>
                </p:oleObj>
              </mc:Choice>
              <mc:Fallback>
                <p:oleObj name="" r:id="rId1" imgW="177165" imgH="228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29680" y="684530"/>
                        <a:ext cx="274320" cy="3543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260"/>
          <p:cNvGraphicFramePr>
            <a:graphicFrameLocks noChangeAspect="1"/>
          </p:cNvGraphicFramePr>
          <p:nvPr/>
        </p:nvGraphicFramePr>
        <p:xfrm>
          <a:off x="6857683" y="694373"/>
          <a:ext cx="274955" cy="334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77165" imgH="215900" progId="Equation.3">
                  <p:embed/>
                </p:oleObj>
              </mc:Choice>
              <mc:Fallback>
                <p:oleObj name="" r:id="rId3" imgW="177165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57683" y="694373"/>
                        <a:ext cx="274955" cy="334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260"/>
          <p:cNvGraphicFramePr>
            <a:graphicFrameLocks noChangeAspect="1"/>
          </p:cNvGraphicFramePr>
          <p:nvPr/>
        </p:nvGraphicFramePr>
        <p:xfrm>
          <a:off x="6583680" y="2623820"/>
          <a:ext cx="274320" cy="354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177165" imgH="228600" progId="Equation.3">
                  <p:embed/>
                </p:oleObj>
              </mc:Choice>
              <mc:Fallback>
                <p:oleObj name="" r:id="rId5" imgW="177165" imgH="228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83680" y="2623820"/>
                        <a:ext cx="274320" cy="3543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174" name="矩形 84173"/>
          <p:cNvSpPr/>
          <p:nvPr/>
        </p:nvSpPr>
        <p:spPr>
          <a:xfrm>
            <a:off x="620078" y="1038543"/>
            <a:ext cx="8404225" cy="21399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5V直流电源、JK触发器74LS112×2、按钮开关×5、发光二极管×4、与非门74LS20×1、与非门74LS00×1、电阻若干（根据需要）等。。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51689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2.设备与元件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078" y="265684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3.安装与调试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0078" y="3178493"/>
            <a:ext cx="8404225" cy="3080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查阅集成电路手册，熟悉74LS112、74LS20和74LS00集成电路各引脚。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选择元器件，按图连接电路。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检查电路，确认无误后，接通电源，进行电路功能测试。测试时观察发光二极管的状态。若出现故障，分析故障情况并排除。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595</Words>
  <Application>WPS 演示</Application>
  <PresentationFormat>在屏幕上显示</PresentationFormat>
  <Paragraphs>33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19" baseType="lpstr">
      <vt:lpstr>Arial</vt:lpstr>
      <vt:lpstr>宋体</vt:lpstr>
      <vt:lpstr>Wingdings</vt:lpstr>
      <vt:lpstr>Tahoma</vt:lpstr>
      <vt:lpstr>Times New Roman</vt:lpstr>
      <vt:lpstr>华文新魏</vt:lpstr>
      <vt:lpstr>汉仪中隶书简</vt:lpstr>
      <vt:lpstr>隶书</vt:lpstr>
      <vt:lpstr>微软雅黑</vt:lpstr>
      <vt:lpstr>Arial Unicode MS</vt:lpstr>
      <vt:lpstr>Calibri</vt:lpstr>
      <vt:lpstr>Blends</vt:lpstr>
      <vt:lpstr>Equation.3</vt:lpstr>
      <vt:lpstr>Equation.3</vt:lpstr>
      <vt:lpstr>Equation.3</vt:lpstr>
      <vt:lpstr>项目3  抢答器</vt:lpstr>
      <vt:lpstr>PowerPoint 演示文稿</vt:lpstr>
      <vt:lpstr>PowerPoint 演示文稿</vt:lpstr>
      <vt:lpstr>PowerPoint 演示文稿</vt:lpstr>
    </vt:vector>
  </TitlesOfParts>
  <Company>dpjplc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第4章  触发器</dc:title>
  <dc:creator>lcl</dc:creator>
  <cp:lastModifiedBy>lenovo</cp:lastModifiedBy>
  <cp:revision>70</cp:revision>
  <dcterms:created xsi:type="dcterms:W3CDTF">2005-07-12T00:04:00Z</dcterms:created>
  <dcterms:modified xsi:type="dcterms:W3CDTF">2022-04-03T15:27:40Z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