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7" r:id="rId4"/>
    <p:sldId id="279" r:id="rId5"/>
    <p:sldId id="278" r:id="rId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D204F4"/>
    <a:srgbClr val="996633"/>
    <a:srgbClr val="0000FF"/>
    <a:srgbClr val="F7CAFE"/>
    <a:srgbClr val="96F5FC"/>
    <a:srgbClr val="FFFF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34634"/>
    <p:restoredTop sz="86350"/>
  </p:normalViewPr>
  <p:slideViewPr>
    <p:cSldViewPr showGuides="1">
      <p:cViewPr>
        <p:scale>
          <a:sx n="33" d="100"/>
          <a:sy n="33" d="100"/>
        </p:scale>
        <p:origin x="-546" y="-150"/>
      </p:cViewPr>
      <p:guideLst>
        <p:guide orient="horz" pos="2124"/>
        <p:guide pos="2814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1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52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3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54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55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6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57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8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9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6" name="标题 3080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3081"/>
          <p:cNvSpPr>
            <a:spLocks noGrp="1"/>
          </p:cNvSpPr>
          <p:nvPr>
            <p:ph type="body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755650" y="512763"/>
            <a:ext cx="7793038" cy="1143000"/>
          </a:xfrm>
        </p:spPr>
        <p:txBody>
          <a:bodyPr anchor="b"/>
          <a:p>
            <a:pPr algn="ctr"/>
            <a:r>
              <a:rPr sz="36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项目5  防盗报警器</a:t>
            </a:r>
            <a:endParaRPr sz="3600" b="1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51" name="文本占位符 2050"/>
          <p:cNvSpPr>
            <a:spLocks noGrp="1"/>
          </p:cNvSpPr>
          <p:nvPr>
            <p:ph idx="1"/>
          </p:nvPr>
        </p:nvSpPr>
        <p:spPr>
          <a:xfrm>
            <a:off x="1908175" y="2024063"/>
            <a:ext cx="5562600" cy="4248150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5.1 </a:t>
            </a:r>
            <a:r>
              <a:rPr lang="zh-CN" altLang="en-US" sz="28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集成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555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定时器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5.2 </a:t>
            </a:r>
            <a:r>
              <a:rPr lang="zh-CN" altLang="en-US" sz="28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施密特触发器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5.3 </a:t>
            </a:r>
            <a:r>
              <a:rPr lang="zh-CN" altLang="en-US" sz="28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单稳态触发器</a:t>
            </a:r>
            <a:endParaRPr lang="zh-CN" altLang="en-US" sz="2800" b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342900" marR="0" indent="-342900" algn="l" defTabSz="914400" rtl="0" eaLnBrk="1" fontAlgn="base" latinLnBrk="0" hangingPunct="1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5.4</a:t>
            </a:r>
            <a:r>
              <a:rPr lang="zh-CN" altLang="en-US" sz="28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多谐振荡器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kumimoji="0" lang="zh-CN" altLang="en-US" sz="28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endParaRPr kumimoji="0" lang="zh-CN" altLang="en-US" sz="28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173" name="矩形 84172"/>
          <p:cNvSpPr/>
          <p:nvPr/>
        </p:nvSpPr>
        <p:spPr>
          <a:xfrm>
            <a:off x="620713" y="435610"/>
            <a:ext cx="5894388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项目简介</a:t>
            </a:r>
            <a:endParaRPr kumimoji="0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84174" name="矩形 84173"/>
          <p:cNvSpPr/>
          <p:nvPr/>
        </p:nvSpPr>
        <p:spPr>
          <a:xfrm>
            <a:off x="620713" y="1533208"/>
            <a:ext cx="8404225" cy="41325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该电路由两片555电路组成，其中555（1）构成单稳态触发器电路，555（2）构成多谐振荡器电路。当盗贼触摸到触片M时，555（1）输出</a:t>
            </a:r>
            <a:r>
              <a:rPr kumimoji="0" sz="2400" b="1" i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o1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为高电平，使555（2）振荡，驱动扬声器发出报警声，过一段时间，555（1）的输出自动回到低电平，555（2）停止振荡，报警声消失。用不同阻值的电阻或电容更换电路中的</a:t>
            </a:r>
            <a:r>
              <a:rPr kumimoji="0" sz="2400" b="1" i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sz="2400" b="1" i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，扬声器发出声响的时间长短将发生变化。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0713" y="1109980"/>
            <a:ext cx="3556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1.电路及工作过程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4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173" grpId="0"/>
      <p:bldP spid="8417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955" y="1372235"/>
            <a:ext cx="8536940" cy="3413125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174" name="矩形 84173"/>
          <p:cNvSpPr/>
          <p:nvPr/>
        </p:nvSpPr>
        <p:spPr>
          <a:xfrm>
            <a:off x="620078" y="1038543"/>
            <a:ext cx="8404225" cy="1087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6V直流电源、开关×1、扬声器（8Ω）×1、LM555CM定时器×2、电阻若干（根据需要）、电容若干（根据需要）等。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0713" y="516890"/>
            <a:ext cx="3556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2.设备与元件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0713" y="2211070"/>
            <a:ext cx="3556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3.安装与调试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0713" y="2732723"/>
            <a:ext cx="8404225" cy="2582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查阅集成电路手册，熟悉555定时器各引脚。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选择元器件，按图连接电路。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检查电路，确认无误后，接通电源。用手触摸触片，扬声器会发出声响且在1min左右后自动停止，则说明电路功能正常。若电路功能不正常，检查电路，分析故障情况并排除。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429</Words>
  <Application>WPS 演示</Application>
  <PresentationFormat>在屏幕上显示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Tahoma</vt:lpstr>
      <vt:lpstr>Times New Roman</vt:lpstr>
      <vt:lpstr>华文新魏</vt:lpstr>
      <vt:lpstr>微软雅黑</vt:lpstr>
      <vt:lpstr>Arial Unicode MS</vt:lpstr>
      <vt:lpstr>Calibri</vt:lpstr>
      <vt:lpstr>Blends</vt:lpstr>
      <vt:lpstr>项目5  防盗报警器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  脉冲信号的产生与整形</dc:title>
  <dc:creator>WFD</dc:creator>
  <cp:lastModifiedBy>lenovo</cp:lastModifiedBy>
  <cp:revision>69</cp:revision>
  <dcterms:created xsi:type="dcterms:W3CDTF">2005-07-12T01:55:00Z</dcterms:created>
  <dcterms:modified xsi:type="dcterms:W3CDTF">2022-04-20T09:29:46Z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2052-11.1.0.9192</vt:lpwstr>
  </property>
</Properties>
</file>