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76" r:id="rId4"/>
    <p:sldId id="280" r:id="rId5"/>
    <p:sldId id="286" r:id="rId6"/>
    <p:sldId id="281" r:id="rId7"/>
    <p:sldId id="287" r:id="rId8"/>
    <p:sldId id="279" r:id="rId9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D204F4"/>
    <a:srgbClr val="996633"/>
    <a:srgbClr val="0000FF"/>
    <a:srgbClr val="F7CAFE"/>
    <a:srgbClr val="96F5FC"/>
    <a:srgbClr val="FFFFFF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>
    <p:restoredLeft sz="34634"/>
    <p:restoredTop sz="86350"/>
  </p:normalViewPr>
  <p:slideViewPr>
    <p:cSldViewPr showGuides="1">
      <p:cViewPr>
        <p:scale>
          <a:sx n="33" d="100"/>
          <a:sy n="33" d="100"/>
        </p:scale>
        <p:origin x="-546" y="-150"/>
      </p:cViewPr>
      <p:guideLst>
        <p:guide orient="horz" pos="2124"/>
        <p:guide pos="2814"/>
      </p:guideLst>
    </p:cSldViewPr>
  </p:slideViewPr>
  <p:outlineViewPr>
    <p:cViewPr>
      <p:scale>
        <a:sx n="25" d="100"/>
        <a:sy n="25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36003" cy="36003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6.wmf"/><Relationship Id="rId1" Type="http://schemas.openxmlformats.org/officeDocument/2006/relationships/image" Target="../media/image8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noFill/>
        <a:effectLst/>
      </p:bgPr>
    </p:bg>
    <p:spTree>
      <p:nvGrpSpPr>
        <p:cNvPr id="1" name=""/>
        <p:cNvGrpSpPr/>
        <p:nvPr/>
      </p:nvGrpSpPr>
      <p:grpSpPr/>
      <p:grpSp>
        <p:nvGrpSpPr>
          <p:cNvPr id="2050" name="组合 4097"/>
          <p:cNvGrpSpPr/>
          <p:nvPr/>
        </p:nvGrpSpPr>
        <p:grpSpPr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2051" name="组合 4098"/>
            <p:cNvGrpSpPr/>
            <p:nvPr/>
          </p:nvGrpSpPr>
          <p:grpSpPr>
            <a:xfrm>
              <a:off x="183" y="1604"/>
              <a:ext cx="448" cy="299"/>
              <a:chOff x="720" y="336"/>
              <a:chExt cx="624" cy="432"/>
            </a:xfrm>
          </p:grpSpPr>
          <p:sp>
            <p:nvSpPr>
              <p:cNvPr id="2052" name="矩形 4099"/>
              <p:cNvSpPr/>
              <p:nvPr/>
            </p:nvSpPr>
            <p:spPr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</a:ln>
            </p:spPr>
            <p:txBody>
              <a:bodyPr anchor="t"/>
              <a:p>
                <a:pPr lvl="0"/>
                <a:endParaRPr lang="zh-CN" altLang="en-US">
                  <a:latin typeface="Tahoma" panose="020B060403050404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53" name="矩形 4100"/>
              <p:cNvSpPr/>
              <p:nvPr/>
            </p:nvSpPr>
            <p:spPr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 anchor="t"/>
              <a:p>
                <a:pPr lvl="0"/>
                <a:endParaRPr lang="zh-CN" altLang="en-US">
                  <a:latin typeface="Tahoma" panose="020B060403050404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2054" name="组合 4101"/>
            <p:cNvGrpSpPr/>
            <p:nvPr/>
          </p:nvGrpSpPr>
          <p:grpSpPr>
            <a:xfrm>
              <a:off x="261" y="1870"/>
              <a:ext cx="465" cy="299"/>
              <a:chOff x="912" y="2640"/>
              <a:chExt cx="672" cy="432"/>
            </a:xfrm>
          </p:grpSpPr>
          <p:sp>
            <p:nvSpPr>
              <p:cNvPr id="2055" name="矩形 4102"/>
              <p:cNvSpPr/>
              <p:nvPr/>
            </p:nvSpPr>
            <p:spPr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</a:ln>
            </p:spPr>
            <p:txBody>
              <a:bodyPr anchor="t"/>
              <a:p>
                <a:pPr lvl="0"/>
                <a:endParaRPr lang="zh-CN" altLang="en-US">
                  <a:latin typeface="Tahoma" panose="020B060403050404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56" name="矩形 4103"/>
              <p:cNvSpPr/>
              <p:nvPr/>
            </p:nvSpPr>
            <p:spPr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 anchor="t"/>
              <a:p>
                <a:pPr lvl="0"/>
                <a:endParaRPr lang="zh-CN" altLang="en-US">
                  <a:latin typeface="Tahoma" panose="020B060403050404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057" name="矩形 4104"/>
            <p:cNvSpPr/>
            <p:nvPr/>
          </p:nvSpPr>
          <p:spPr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 anchor="t"/>
            <a:p>
              <a:pPr lvl="0"/>
              <a:endParaRPr lang="zh-CN" altLang="en-US">
                <a:latin typeface="Tahoma" panose="020B060403050404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58" name="矩形 4105"/>
            <p:cNvSpPr/>
            <p:nvPr/>
          </p:nvSpPr>
          <p:spPr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 w="9525">
              <a:noFill/>
            </a:ln>
          </p:spPr>
          <p:txBody>
            <a:bodyPr anchor="t"/>
            <a:p>
              <a:pPr lvl="0"/>
              <a:endParaRPr lang="zh-CN" altLang="en-US">
                <a:latin typeface="Tahoma" panose="020B060403050404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59" name="矩形 4106"/>
            <p:cNvSpPr/>
            <p:nvPr/>
          </p:nvSpPr>
          <p:spPr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anchor="t"/>
            <a:p>
              <a:pPr lvl="0"/>
              <a:endParaRPr lang="zh-CN" altLang="en-US">
                <a:latin typeface="Tahoma" panose="020B060403050404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4108" name="标题 4107"/>
          <p:cNvSpPr>
            <a:spLocks noGrp="1"/>
          </p:cNvSpPr>
          <p:nvPr>
            <p:ph type="ctrTitle"/>
          </p:nvPr>
        </p:nvSpPr>
        <p:spPr>
          <a:xfrm>
            <a:off x="990600" y="18288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lvl="0">
              <a:buClrTx/>
              <a:buSzTx/>
              <a:buFontTx/>
              <a:defRPr/>
            </a:lvl1pPr>
          </a:lstStyle>
          <a:p>
            <a:pPr lvl="0" fontAlgn="base"/>
            <a:r>
              <a:rPr lang="zh-CN" altLang="en-US" strike="noStrike" noProof="1" dirty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4109" name="副标题 4108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defRPr/>
            </a:lvl1pPr>
            <a:lvl2pPr marL="457200" lvl="1" indent="0" algn="ctr">
              <a:buClr>
                <a:schemeClr val="hlink"/>
              </a:buClr>
              <a:buSzPct val="55000"/>
              <a:buFont typeface="Wingdings" panose="05000000000000000000" pitchFamily="2" charset="2"/>
              <a:buNone/>
              <a:defRPr/>
            </a:lvl2pPr>
            <a:lvl3pPr marL="914400" lvl="2" indent="0" algn="ctr">
              <a:buClr>
                <a:schemeClr val="folHlink"/>
              </a:buClr>
              <a:buSzPct val="50000"/>
              <a:buFont typeface="Wingdings" panose="05000000000000000000" pitchFamily="2" charset="2"/>
              <a:buNone/>
              <a:defRPr/>
            </a:lvl3pPr>
            <a:lvl4pPr marL="1371600" lvl="3" indent="0" algn="ctr">
              <a:buClr>
                <a:schemeClr val="accent2"/>
              </a:buClr>
              <a:buSzPct val="55000"/>
              <a:buFont typeface="Wingdings" panose="05000000000000000000" pitchFamily="2" charset="2"/>
              <a:buNone/>
              <a:defRPr/>
            </a:lvl4pPr>
            <a:lvl5pPr marL="1828800" lvl="4" indent="0" algn="ctr">
              <a:buClr>
                <a:schemeClr val="accent1"/>
              </a:buClr>
              <a:buSzPct val="50000"/>
              <a:buFont typeface="Wingdings" panose="05000000000000000000" pitchFamily="2" charset="2"/>
              <a:buNone/>
              <a:defRPr/>
            </a:lvl5pPr>
          </a:lstStyle>
          <a:p>
            <a:pPr lvl="0" fontAlgn="base"/>
            <a:r>
              <a:rPr lang="zh-CN" altLang="en-US" strike="noStrike" noProof="1" dirty="0"/>
              <a:t>单击此处编辑母版副标题样式</a:t>
            </a:r>
            <a:endParaRPr lang="zh-CN" altLang="en-US" strike="noStrike" noProof="1" dirty="0"/>
          </a:p>
        </p:txBody>
      </p:sp>
      <p:sp>
        <p:nvSpPr>
          <p:cNvPr id="4110" name="日期占位符 4109"/>
          <p:cNvSpPr>
            <a:spLocks noGrp="1"/>
          </p:cNvSpPr>
          <p:nvPr>
            <p:ph type="dt" sz="half" idx="2"/>
          </p:nvPr>
        </p:nvSpPr>
        <p:spPr>
          <a:xfrm>
            <a:off x="9906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400">
                <a:solidFill>
                  <a:schemeClr val="bg2"/>
                </a:solidFill>
                <a:latin typeface="Tahoma" panose="020B0604030504040204" pitchFamily="34" charset="0"/>
              </a:defRPr>
            </a:lvl1pPr>
          </a:lstStyle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4111" name="页脚占位符 4110"/>
          <p:cNvSpPr>
            <a:spLocks noGrp="1"/>
          </p:cNvSpPr>
          <p:nvPr>
            <p:ph type="ftr" sz="quarter" idx="3"/>
          </p:nvPr>
        </p:nvSpPr>
        <p:spPr>
          <a:xfrm>
            <a:off x="34290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400">
                <a:solidFill>
                  <a:schemeClr val="bg2"/>
                </a:solidFill>
                <a:latin typeface="Tahoma" panose="020B0604030504040204" pitchFamily="34" charset="0"/>
              </a:defRPr>
            </a:lvl1pPr>
          </a:lstStyle>
          <a:p>
            <a:pPr lvl="0" fontAlgn="base"/>
            <a:endParaRPr lang="zh-CN" altLang="en-US" strike="noStrike" noProof="1" dirty="0"/>
          </a:p>
        </p:txBody>
      </p:sp>
      <p:sp>
        <p:nvSpPr>
          <p:cNvPr id="4112" name="灯片编号占位符 4111"/>
          <p:cNvSpPr>
            <a:spLocks noGrp="1"/>
          </p:cNvSpPr>
          <p:nvPr>
            <p:ph type="sldNum" sz="quarter" idx="4"/>
          </p:nvPr>
        </p:nvSpPr>
        <p:spPr>
          <a:xfrm>
            <a:off x="68580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400">
                <a:solidFill>
                  <a:schemeClr val="bg2"/>
                </a:solidFill>
                <a:latin typeface="Tahoma" panose="020B0604030504040204" pitchFamily="34" charset="0"/>
              </a:defRPr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004051" y="617538"/>
            <a:ext cx="1951038" cy="551497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50938" y="617538"/>
            <a:ext cx="5740009" cy="551497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noFill/>
        <a:effectLst/>
      </p:bgPr>
    </p:bg>
    <p:spTree>
      <p:nvGrpSpPr>
        <p:cNvPr id="1" name=""/>
        <p:cNvGrpSpPr/>
        <p:nvPr/>
      </p:nvGrpSpPr>
      <p:grpSpPr/>
      <p:grpSp>
        <p:nvGrpSpPr>
          <p:cNvPr id="2050" name="组合 4097"/>
          <p:cNvGrpSpPr/>
          <p:nvPr/>
        </p:nvGrpSpPr>
        <p:grpSpPr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2051" name="组合 4098"/>
            <p:cNvGrpSpPr/>
            <p:nvPr/>
          </p:nvGrpSpPr>
          <p:grpSpPr>
            <a:xfrm>
              <a:off x="183" y="1604"/>
              <a:ext cx="448" cy="299"/>
              <a:chOff x="720" y="336"/>
              <a:chExt cx="624" cy="432"/>
            </a:xfrm>
          </p:grpSpPr>
          <p:sp>
            <p:nvSpPr>
              <p:cNvPr id="2052" name="矩形 4099"/>
              <p:cNvSpPr/>
              <p:nvPr/>
            </p:nvSpPr>
            <p:spPr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</a:ln>
            </p:spPr>
            <p:txBody>
              <a:bodyPr anchor="t"/>
              <a:p>
                <a:pPr lvl="0"/>
                <a:endParaRPr lang="zh-CN" altLang="en-US">
                  <a:latin typeface="Tahoma" panose="020B060403050404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53" name="矩形 4100"/>
              <p:cNvSpPr/>
              <p:nvPr/>
            </p:nvSpPr>
            <p:spPr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 anchor="t"/>
              <a:p>
                <a:pPr lvl="0"/>
                <a:endParaRPr lang="zh-CN" altLang="en-US">
                  <a:latin typeface="Tahoma" panose="020B060403050404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2054" name="组合 4101"/>
            <p:cNvGrpSpPr/>
            <p:nvPr/>
          </p:nvGrpSpPr>
          <p:grpSpPr>
            <a:xfrm>
              <a:off x="261" y="1870"/>
              <a:ext cx="465" cy="299"/>
              <a:chOff x="912" y="2640"/>
              <a:chExt cx="672" cy="432"/>
            </a:xfrm>
          </p:grpSpPr>
          <p:sp>
            <p:nvSpPr>
              <p:cNvPr id="2055" name="矩形 4102"/>
              <p:cNvSpPr/>
              <p:nvPr/>
            </p:nvSpPr>
            <p:spPr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</a:ln>
            </p:spPr>
            <p:txBody>
              <a:bodyPr anchor="t"/>
              <a:p>
                <a:pPr lvl="0"/>
                <a:endParaRPr lang="zh-CN" altLang="en-US">
                  <a:latin typeface="Tahoma" panose="020B060403050404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56" name="矩形 4103"/>
              <p:cNvSpPr/>
              <p:nvPr/>
            </p:nvSpPr>
            <p:spPr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 anchor="t"/>
              <a:p>
                <a:pPr lvl="0"/>
                <a:endParaRPr lang="zh-CN" altLang="en-US">
                  <a:latin typeface="Tahoma" panose="020B060403050404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057" name="矩形 4104"/>
            <p:cNvSpPr/>
            <p:nvPr/>
          </p:nvSpPr>
          <p:spPr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 anchor="t"/>
            <a:p>
              <a:pPr lvl="0"/>
              <a:endParaRPr lang="zh-CN" altLang="en-US">
                <a:latin typeface="Tahoma" panose="020B060403050404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58" name="矩形 4105"/>
            <p:cNvSpPr/>
            <p:nvPr/>
          </p:nvSpPr>
          <p:spPr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 w="9525">
              <a:noFill/>
            </a:ln>
          </p:spPr>
          <p:txBody>
            <a:bodyPr anchor="t"/>
            <a:p>
              <a:pPr lvl="0"/>
              <a:endParaRPr lang="zh-CN" altLang="en-US">
                <a:latin typeface="Tahoma" panose="020B060403050404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59" name="矩形 4106"/>
            <p:cNvSpPr/>
            <p:nvPr/>
          </p:nvSpPr>
          <p:spPr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anchor="t"/>
            <a:p>
              <a:pPr lvl="0"/>
              <a:endParaRPr lang="zh-CN" altLang="en-US">
                <a:latin typeface="Tahoma" panose="020B060403050404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4108" name="标题 4107"/>
          <p:cNvSpPr>
            <a:spLocks noGrp="1"/>
          </p:cNvSpPr>
          <p:nvPr>
            <p:ph type="ctrTitle"/>
          </p:nvPr>
        </p:nvSpPr>
        <p:spPr>
          <a:xfrm>
            <a:off x="990600" y="18288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lvl="0">
              <a:buClrTx/>
              <a:buSzTx/>
              <a:buFontTx/>
              <a:defRPr/>
            </a:lvl1pPr>
          </a:lstStyle>
          <a:p>
            <a:pPr lvl="0" fontAlgn="base"/>
            <a:r>
              <a:rPr lang="zh-CN" altLang="en-US" strike="noStrike" noProof="1" dirty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4109" name="副标题 4108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defRPr/>
            </a:lvl1pPr>
            <a:lvl2pPr marL="457200" lvl="1" indent="0" algn="ctr">
              <a:buClr>
                <a:schemeClr val="hlink"/>
              </a:buClr>
              <a:buSzPct val="55000"/>
              <a:buFont typeface="Wingdings" panose="05000000000000000000" pitchFamily="2" charset="2"/>
              <a:buNone/>
              <a:defRPr/>
            </a:lvl2pPr>
            <a:lvl3pPr marL="914400" lvl="2" indent="0" algn="ctr">
              <a:buClr>
                <a:schemeClr val="folHlink"/>
              </a:buClr>
              <a:buSzPct val="50000"/>
              <a:buFont typeface="Wingdings" panose="05000000000000000000" pitchFamily="2" charset="2"/>
              <a:buNone/>
              <a:defRPr/>
            </a:lvl3pPr>
            <a:lvl4pPr marL="1371600" lvl="3" indent="0" algn="ctr">
              <a:buClr>
                <a:schemeClr val="accent2"/>
              </a:buClr>
              <a:buSzPct val="55000"/>
              <a:buFont typeface="Wingdings" panose="05000000000000000000" pitchFamily="2" charset="2"/>
              <a:buNone/>
              <a:defRPr/>
            </a:lvl4pPr>
            <a:lvl5pPr marL="1828800" lvl="4" indent="0" algn="ctr">
              <a:buClr>
                <a:schemeClr val="accent1"/>
              </a:buClr>
              <a:buSzPct val="50000"/>
              <a:buFont typeface="Wingdings" panose="05000000000000000000" pitchFamily="2" charset="2"/>
              <a:buNone/>
              <a:defRPr/>
            </a:lvl5pPr>
          </a:lstStyle>
          <a:p>
            <a:pPr lvl="0" fontAlgn="base"/>
            <a:r>
              <a:rPr lang="zh-CN" altLang="en-US" strike="noStrike" noProof="1" dirty="0"/>
              <a:t>单击此处编辑母版副标题样式</a:t>
            </a:r>
            <a:endParaRPr lang="zh-CN" altLang="en-US" strike="noStrike" noProof="1" dirty="0"/>
          </a:p>
        </p:txBody>
      </p:sp>
      <p:sp>
        <p:nvSpPr>
          <p:cNvPr id="4110" name="日期占位符 4109"/>
          <p:cNvSpPr>
            <a:spLocks noGrp="1"/>
          </p:cNvSpPr>
          <p:nvPr>
            <p:ph type="dt" sz="half" idx="2"/>
          </p:nvPr>
        </p:nvSpPr>
        <p:spPr>
          <a:xfrm>
            <a:off x="9906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400">
                <a:solidFill>
                  <a:schemeClr val="bg2"/>
                </a:solidFill>
                <a:latin typeface="Tahoma" panose="020B0604030504040204" pitchFamily="34" charset="0"/>
              </a:defRPr>
            </a:lvl1pPr>
          </a:lstStyle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4111" name="页脚占位符 4110"/>
          <p:cNvSpPr>
            <a:spLocks noGrp="1"/>
          </p:cNvSpPr>
          <p:nvPr>
            <p:ph type="ftr" sz="quarter" idx="3"/>
          </p:nvPr>
        </p:nvSpPr>
        <p:spPr>
          <a:xfrm>
            <a:off x="34290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400">
                <a:solidFill>
                  <a:schemeClr val="bg2"/>
                </a:solidFill>
                <a:latin typeface="Tahoma" panose="020B0604030504040204" pitchFamily="34" charset="0"/>
              </a:defRPr>
            </a:lvl1pPr>
          </a:lstStyle>
          <a:p>
            <a:pPr lvl="0" fontAlgn="base"/>
            <a:endParaRPr lang="zh-CN" altLang="en-US" strike="noStrike" noProof="1" dirty="0"/>
          </a:p>
        </p:txBody>
      </p:sp>
      <p:sp>
        <p:nvSpPr>
          <p:cNvPr id="4112" name="灯片编号占位符 4111"/>
          <p:cNvSpPr>
            <a:spLocks noGrp="1"/>
          </p:cNvSpPr>
          <p:nvPr>
            <p:ph type="sldNum" sz="quarter" idx="4"/>
          </p:nvPr>
        </p:nvSpPr>
        <p:spPr>
          <a:xfrm>
            <a:off x="68580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400">
                <a:solidFill>
                  <a:schemeClr val="bg2"/>
                </a:solidFill>
                <a:latin typeface="Tahoma" panose="020B0604030504040204" pitchFamily="34" charset="0"/>
              </a:defRPr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08476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146612" y="2017713"/>
            <a:ext cx="3808476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004051" y="617538"/>
            <a:ext cx="1951038" cy="551497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50938" y="617538"/>
            <a:ext cx="5740009" cy="551497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08476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146612" y="2017713"/>
            <a:ext cx="3808476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026" name="标题 3080"/>
          <p:cNvSpPr>
            <a:spLocks noGrp="1"/>
          </p:cNvSpPr>
          <p:nvPr>
            <p:ph type="title"/>
          </p:nvPr>
        </p:nvSpPr>
        <p:spPr>
          <a:xfrm>
            <a:off x="1150938" y="617538"/>
            <a:ext cx="7793037" cy="11430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3081"/>
          <p:cNvSpPr>
            <a:spLocks noGrp="1"/>
          </p:cNvSpPr>
          <p:nvPr>
            <p:ph type="body"/>
          </p:nvPr>
        </p:nvSpPr>
        <p:spPr>
          <a:xfrm>
            <a:off x="1182688" y="2017713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anose="05000000000000000000" pitchFamily="2" charset="2"/>
        <a:buChar char="n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026" name="标题 3080"/>
          <p:cNvSpPr>
            <a:spLocks noGrp="1"/>
          </p:cNvSpPr>
          <p:nvPr>
            <p:ph type="title"/>
          </p:nvPr>
        </p:nvSpPr>
        <p:spPr>
          <a:xfrm>
            <a:off x="1150938" y="617538"/>
            <a:ext cx="7793037" cy="11430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3081"/>
          <p:cNvSpPr>
            <a:spLocks noGrp="1"/>
          </p:cNvSpPr>
          <p:nvPr>
            <p:ph type="body"/>
          </p:nvPr>
        </p:nvSpPr>
        <p:spPr>
          <a:xfrm>
            <a:off x="1182688" y="2017713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anose="05000000000000000000" pitchFamily="2" charset="2"/>
        <a:buChar char="n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3.wmf"/><Relationship Id="rId1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7.bin"/><Relationship Id="rId8" Type="http://schemas.openxmlformats.org/officeDocument/2006/relationships/image" Target="../media/image7.wmf"/><Relationship Id="rId7" Type="http://schemas.openxmlformats.org/officeDocument/2006/relationships/oleObject" Target="../embeddings/oleObject6.bin"/><Relationship Id="rId6" Type="http://schemas.openxmlformats.org/officeDocument/2006/relationships/oleObject" Target="../embeddings/oleObject5.bin"/><Relationship Id="rId5" Type="http://schemas.openxmlformats.org/officeDocument/2006/relationships/image" Target="../media/image6.wmf"/><Relationship Id="rId4" Type="http://schemas.openxmlformats.org/officeDocument/2006/relationships/oleObject" Target="../embeddings/oleObject4.bin"/><Relationship Id="rId3" Type="http://schemas.openxmlformats.org/officeDocument/2006/relationships/image" Target="../media/image5.wmf"/><Relationship Id="rId2" Type="http://schemas.openxmlformats.org/officeDocument/2006/relationships/oleObject" Target="../embeddings/oleObject3.bin"/><Relationship Id="rId11" Type="http://schemas.openxmlformats.org/officeDocument/2006/relationships/vmlDrawing" Target="../drawings/vmlDrawing2.vml"/><Relationship Id="rId10" Type="http://schemas.openxmlformats.org/officeDocument/2006/relationships/slideLayout" Target="../slideLayouts/slideLayout13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3.bin"/><Relationship Id="rId8" Type="http://schemas.openxmlformats.org/officeDocument/2006/relationships/image" Target="../media/image9.wmf"/><Relationship Id="rId7" Type="http://schemas.openxmlformats.org/officeDocument/2006/relationships/oleObject" Target="../embeddings/oleObject12.bin"/><Relationship Id="rId6" Type="http://schemas.openxmlformats.org/officeDocument/2006/relationships/oleObject" Target="../embeddings/oleObject11.bin"/><Relationship Id="rId5" Type="http://schemas.openxmlformats.org/officeDocument/2006/relationships/oleObject" Target="../embeddings/oleObject10.bin"/><Relationship Id="rId4" Type="http://schemas.openxmlformats.org/officeDocument/2006/relationships/image" Target="../media/image6.wmf"/><Relationship Id="rId3" Type="http://schemas.openxmlformats.org/officeDocument/2006/relationships/oleObject" Target="../embeddings/oleObject9.bin"/><Relationship Id="rId2" Type="http://schemas.openxmlformats.org/officeDocument/2006/relationships/image" Target="../media/image8.wmf"/><Relationship Id="rId12" Type="http://schemas.openxmlformats.org/officeDocument/2006/relationships/vmlDrawing" Target="../drawings/vmlDrawing3.vml"/><Relationship Id="rId11" Type="http://schemas.openxmlformats.org/officeDocument/2006/relationships/slideLayout" Target="../slideLayouts/slideLayout2.xml"/><Relationship Id="rId10" Type="http://schemas.openxmlformats.org/officeDocument/2006/relationships/oleObject" Target="../embeddings/oleObject14.bin"/><Relationship Id="rId1" Type="http://schemas.openxmlformats.org/officeDocument/2006/relationships/oleObject" Target="../embeddings/oleObject8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2090" y="1016635"/>
            <a:ext cx="5806440" cy="4351020"/>
          </a:xfrm>
          <a:prstGeom prst="rect">
            <a:avLst/>
          </a:prstGeom>
        </p:spPr>
      </p:pic>
      <p:sp>
        <p:nvSpPr>
          <p:cNvPr id="28808" name="圆角矩形标注 28807"/>
          <p:cNvSpPr/>
          <p:nvPr/>
        </p:nvSpPr>
        <p:spPr>
          <a:xfrm>
            <a:off x="6184900" y="1610360"/>
            <a:ext cx="1857375" cy="439420"/>
          </a:xfrm>
          <a:prstGeom prst="wedgeRoundRectCallout">
            <a:avLst>
              <a:gd name="adj1" fmla="val -135470"/>
              <a:gd name="adj2" fmla="val 68352"/>
              <a:gd name="adj3" fmla="val 16667"/>
            </a:avLst>
          </a:prstGeom>
          <a:solidFill>
            <a:srgbClr val="FFFFFF"/>
          </a:solidFill>
          <a:ln w="31750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 fontAlgn="base"/>
            <a:r>
              <a:rPr lang="zh-CN" altLang="en-US" sz="2000" b="1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输出缓冲器</a:t>
            </a:r>
            <a:endParaRPr lang="zh-CN" altLang="en-US" sz="2000" b="1" strike="noStrike" noProof="1" dirty="0">
              <a:solidFill>
                <a:schemeClr val="hlink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809" name="圆角矩形标注 28808"/>
          <p:cNvSpPr/>
          <p:nvPr/>
        </p:nvSpPr>
        <p:spPr>
          <a:xfrm>
            <a:off x="5466080" y="5450205"/>
            <a:ext cx="1551940" cy="539750"/>
          </a:xfrm>
          <a:prstGeom prst="wedgeRoundRectCallout">
            <a:avLst>
              <a:gd name="adj1" fmla="val -286211"/>
              <a:gd name="adj2" fmla="val -163529"/>
              <a:gd name="adj3" fmla="val 16667"/>
            </a:avLst>
          </a:prstGeom>
          <a:solidFill>
            <a:srgbClr val="FFFFFF"/>
          </a:solidFill>
          <a:ln w="31750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 fontAlgn="base"/>
            <a:r>
              <a:rPr lang="zh-CN" altLang="en-US" sz="2000" b="1" strike="noStrike" noProof="1" dirty="0">
                <a:solidFill>
                  <a:schemeClr val="hlink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放电管</a:t>
            </a:r>
            <a:endParaRPr lang="zh-CN" altLang="en-US" sz="2000" b="1" strike="noStrike" noProof="1" dirty="0">
              <a:solidFill>
                <a:schemeClr val="hlink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811" name="圆角矩形标注 28810"/>
          <p:cNvSpPr/>
          <p:nvPr/>
        </p:nvSpPr>
        <p:spPr>
          <a:xfrm>
            <a:off x="3192780" y="5626100"/>
            <a:ext cx="1996440" cy="539750"/>
          </a:xfrm>
          <a:prstGeom prst="wedgeRoundRectCallout">
            <a:avLst>
              <a:gd name="adj1" fmla="val -65998"/>
              <a:gd name="adj2" fmla="val -361529"/>
              <a:gd name="adj3" fmla="val 16667"/>
            </a:avLst>
          </a:prstGeom>
          <a:solidFill>
            <a:srgbClr val="FFFFFF"/>
          </a:solidFill>
          <a:ln w="31750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 fontAlgn="base"/>
            <a:r>
              <a:rPr lang="zh-CN" altLang="en-US" sz="2000" b="1" strike="noStrike" noProof="1" dirty="0">
                <a:solidFill>
                  <a:schemeClr val="folHlin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基本</a:t>
            </a:r>
            <a:r>
              <a:rPr lang="en-US" altLang="zh-CN" sz="2000" b="1" strike="noStrike" noProof="1" dirty="0">
                <a:solidFill>
                  <a:schemeClr val="folHlin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RS</a:t>
            </a:r>
            <a:r>
              <a:rPr lang="zh-CN" altLang="en-US" sz="2000" b="1" strike="noStrike" noProof="1" dirty="0">
                <a:solidFill>
                  <a:schemeClr val="folHlin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触发器</a:t>
            </a:r>
            <a:endParaRPr lang="zh-CN" altLang="en-US" sz="2000" b="1" strike="noStrike" noProof="1" dirty="0">
              <a:solidFill>
                <a:schemeClr val="folHlink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812" name="圆角矩形标注 28811"/>
          <p:cNvSpPr/>
          <p:nvPr/>
        </p:nvSpPr>
        <p:spPr>
          <a:xfrm>
            <a:off x="576263" y="6165850"/>
            <a:ext cx="1260475" cy="539750"/>
          </a:xfrm>
          <a:prstGeom prst="wedgeRoundRectCallout">
            <a:avLst>
              <a:gd name="adj1" fmla="val 3224"/>
              <a:gd name="adj2" fmla="val -368235"/>
              <a:gd name="adj3" fmla="val 16667"/>
            </a:avLst>
          </a:prstGeom>
          <a:solidFill>
            <a:srgbClr val="FFFFFF"/>
          </a:solidFill>
          <a:ln w="31750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 fontAlgn="base"/>
            <a:r>
              <a:rPr lang="zh-CN" altLang="en-US" sz="2000" b="1" strike="noStrike" noProof="1" dirty="0">
                <a:solidFill>
                  <a:schemeClr val="hlink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分压器</a:t>
            </a:r>
            <a:endParaRPr lang="zh-CN" altLang="en-US" sz="2000" b="1" strike="noStrike" noProof="1" dirty="0">
              <a:solidFill>
                <a:schemeClr val="hlink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813" name="圆角矩形标注 28812"/>
          <p:cNvSpPr/>
          <p:nvPr/>
        </p:nvSpPr>
        <p:spPr>
          <a:xfrm>
            <a:off x="2411413" y="6318250"/>
            <a:ext cx="1260475" cy="539750"/>
          </a:xfrm>
          <a:prstGeom prst="wedgeRoundRectCallout">
            <a:avLst>
              <a:gd name="adj1" fmla="val -74005"/>
              <a:gd name="adj2" fmla="val -455882"/>
              <a:gd name="adj3" fmla="val 16667"/>
            </a:avLst>
          </a:prstGeom>
          <a:solidFill>
            <a:srgbClr val="FFFFFF"/>
          </a:solidFill>
          <a:ln w="31750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 fontAlgn="base"/>
            <a:r>
              <a:rPr lang="zh-CN" altLang="en-US" sz="2000" b="1" strike="noStrike" noProof="1" dirty="0">
                <a:solidFill>
                  <a:schemeClr val="hlink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比较器</a:t>
            </a:r>
            <a:endParaRPr lang="zh-CN" altLang="en-US" sz="2000" b="1" strike="noStrike" noProof="1" dirty="0">
              <a:solidFill>
                <a:schemeClr val="hlink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816" name="标题 28815"/>
          <p:cNvSpPr>
            <a:spLocks noGrp="1"/>
          </p:cNvSpPr>
          <p:nvPr>
            <p:ph type="title"/>
          </p:nvPr>
        </p:nvSpPr>
        <p:spPr>
          <a:xfrm>
            <a:off x="894398" y="-50800"/>
            <a:ext cx="7793038" cy="1143000"/>
          </a:xfrm>
        </p:spPr>
        <p:txBody>
          <a:bodyPr anchor="b"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200" b="1" i="0" u="none" strike="noStrike" kern="1200" cap="none" spc="0" normalizeH="0" baseline="0" noProof="1" dirty="0">
                <a:solidFill>
                  <a:schemeClr val="tx1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  <a:cs typeface="+mj-cs"/>
              </a:rPr>
              <a:t>5.1  555</a:t>
            </a:r>
            <a:r>
              <a:rPr kumimoji="0" lang="zh-CN" altLang="en-US" sz="3200" b="1" i="0" u="none" strike="noStrike" kern="1200" cap="none" spc="0" normalizeH="0" baseline="0" noProof="1" dirty="0">
                <a:solidFill>
                  <a:schemeClr val="tx1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  <a:cs typeface="+mj-cs"/>
              </a:rPr>
              <a:t>集成定时器</a:t>
            </a:r>
            <a:endParaRPr kumimoji="0" lang="zh-CN" altLang="en-US" sz="3200" b="1" i="0" u="none" strike="noStrike" kern="1200" cap="none" spc="0" normalizeH="0" baseline="0" noProof="1" dirty="0">
              <a:solidFill>
                <a:schemeClr val="tx1"/>
              </a:solidFill>
              <a:effectLst/>
              <a:latin typeface="华文新魏" panose="02010800040101010101" pitchFamily="2" charset="-122"/>
              <a:ea typeface="华文新魏" panose="02010800040101010101" pitchFamily="2" charset="-122"/>
              <a:cs typeface="+mj-cs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01080" y="2710815"/>
            <a:ext cx="2186940" cy="1783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8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8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8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8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8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8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8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8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8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8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808" grpId="0" bldLvl="0" animBg="1"/>
      <p:bldP spid="28809" grpId="0" bldLvl="0" animBg="1"/>
      <p:bldP spid="28811" grpId="0" bldLvl="0" animBg="1"/>
      <p:bldP spid="28812" grpId="0" bldLvl="0" animBg="1"/>
      <p:bldP spid="288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9" name="矩形 36868"/>
          <p:cNvSpPr/>
          <p:nvPr/>
        </p:nvSpPr>
        <p:spPr>
          <a:xfrm>
            <a:off x="309563" y="785019"/>
            <a:ext cx="8866188" cy="105029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fontAlgn="base">
              <a:lnSpc>
                <a:spcPct val="130000"/>
              </a:lnSpc>
            </a:pPr>
            <a:r>
              <a:rPr lang="en-US" altLang="zh-CN" sz="2800" b="1" strike="noStrike" noProof="1" dirty="0">
                <a:solidFill>
                  <a:srgbClr val="00206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1．分压器</a:t>
            </a:r>
            <a:endParaRPr lang="en-US" altLang="zh-CN" sz="2800" b="1" strike="noStrike" noProof="1" dirty="0">
              <a:solidFill>
                <a:srgbClr val="002060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fontAlgn="base">
              <a:lnSpc>
                <a:spcPct val="130000"/>
              </a:lnSpc>
            </a:pPr>
            <a:r>
              <a:rPr lang="zh-CN" altLang="en-US" b="1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分压器由</a:t>
            </a:r>
            <a:r>
              <a:rPr lang="en-US" altLang="zh-CN" b="1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3</a:t>
            </a:r>
            <a:r>
              <a:rPr lang="zh-CN" altLang="en-US" b="1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个</a:t>
            </a:r>
            <a:r>
              <a:rPr b="1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5kΩ电阻串联起来构成，它为比较器提供基准电压。</a:t>
            </a:r>
            <a:r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09563" y="1834992"/>
            <a:ext cx="8866188" cy="108775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>
              <a:lnSpc>
                <a:spcPct val="135000"/>
              </a:lnSpc>
            </a:pPr>
            <a:r>
              <a:rPr b="1" strike="noStrike" noProof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当</a:t>
            </a:r>
            <a:r>
              <a:rPr b="1" i="1" strike="noStrike" noProof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V</a:t>
            </a:r>
            <a:r>
              <a:rPr b="1" strike="noStrike" baseline="-25000" noProof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SS</a:t>
            </a:r>
            <a:r>
              <a:rPr b="1" strike="noStrike" noProof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接地，</a:t>
            </a:r>
            <a:r>
              <a:rPr b="1" strike="noStrike" noProof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控制端</a:t>
            </a:r>
            <a:r>
              <a:rPr b="1" i="1" strike="noStrike" noProof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CO</a:t>
            </a:r>
            <a:r>
              <a:rPr b="1" strike="noStrike" noProof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（5端）未加电压时，</a:t>
            </a:r>
            <a:r>
              <a:rPr b="1" strike="noStrike" noProof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比较器A</a:t>
            </a:r>
            <a:r>
              <a:rPr b="1" strike="noStrike" baseline="-25000" noProof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1</a:t>
            </a:r>
            <a:r>
              <a:rPr b="1" strike="noStrike" noProof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反相端及比较器A</a:t>
            </a:r>
            <a:r>
              <a:rPr b="1" strike="noStrike" baseline="-25000" noProof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</a:t>
            </a:r>
            <a:r>
              <a:rPr b="1" strike="noStrike" noProof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同相端电压为</a:t>
            </a:r>
            <a:endParaRPr b="1" strike="noStrike" noProof="1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graphicFrame>
        <p:nvGraphicFramePr>
          <p:cNvPr id="3" name="对象 920"/>
          <p:cNvGraphicFramePr>
            <a:graphicFrameLocks noChangeAspect="1"/>
          </p:cNvGraphicFramePr>
          <p:nvPr/>
        </p:nvGraphicFramePr>
        <p:xfrm>
          <a:off x="3618865" y="2543810"/>
          <a:ext cx="1436370" cy="7816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723900" imgH="393700" progId="Equation.3">
                  <p:embed/>
                </p:oleObj>
              </mc:Choice>
              <mc:Fallback>
                <p:oleObj name="" r:id="rId1" imgW="723900" imgH="393700" progId="Equation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618865" y="2543810"/>
                        <a:ext cx="1436370" cy="78168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921"/>
          <p:cNvGraphicFramePr>
            <a:graphicFrameLocks noChangeAspect="1"/>
          </p:cNvGraphicFramePr>
          <p:nvPr/>
        </p:nvGraphicFramePr>
        <p:xfrm>
          <a:off x="3618865" y="3325495"/>
          <a:ext cx="1436370" cy="7816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3" imgW="723900" imgH="393700" progId="Equation.3">
                  <p:embed/>
                </p:oleObj>
              </mc:Choice>
              <mc:Fallback>
                <p:oleObj name="" r:id="rId3" imgW="723900" imgH="393700" progId="Equation.3">
                  <p:embed/>
                  <p:pic>
                    <p:nvPicPr>
                      <p:cNvPr id="0" name="图片 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618865" y="3325495"/>
                        <a:ext cx="1436370" cy="78168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341313" y="4010820"/>
            <a:ext cx="8866188" cy="208407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>
              <a:lnSpc>
                <a:spcPct val="135000"/>
              </a:lnSpc>
            </a:pPr>
            <a:r>
              <a:rPr b="1" strike="noStrike" noProof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若控制端外接控制电压，则比较器A</a:t>
            </a:r>
            <a:r>
              <a:rPr b="1" strike="noStrike" baseline="-25000" noProof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1</a:t>
            </a:r>
            <a:r>
              <a:rPr b="1" strike="noStrike" noProof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反相端和比较器A</a:t>
            </a:r>
            <a:r>
              <a:rPr b="1" strike="noStrike" baseline="-25000" noProof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</a:t>
            </a:r>
            <a:r>
              <a:rPr b="1" strike="noStrike" noProof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同相端两个基准电压会发生变化。</a:t>
            </a:r>
            <a:r>
              <a:rPr b="1" strike="noStrike" noProof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不加控制电压时，该引脚不可悬空，一般要通过一个0.01uF~0.1uF电容接地，防止干扰信号影响控制端电压值。</a:t>
            </a:r>
            <a:endParaRPr b="1" strike="noStrike" noProof="1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9" grpId="0"/>
      <p:bldP spid="2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54755" y="1711960"/>
            <a:ext cx="5262880" cy="3943985"/>
          </a:xfrm>
          <a:prstGeom prst="rect">
            <a:avLst/>
          </a:prstGeom>
        </p:spPr>
      </p:pic>
      <p:sp>
        <p:nvSpPr>
          <p:cNvPr id="36870" name="矩形 36869"/>
          <p:cNvSpPr/>
          <p:nvPr/>
        </p:nvSpPr>
        <p:spPr>
          <a:xfrm>
            <a:off x="407988" y="542766"/>
            <a:ext cx="8802688" cy="105029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fontAlgn="base">
              <a:lnSpc>
                <a:spcPct val="130000"/>
              </a:lnSpc>
            </a:pPr>
            <a:r>
              <a:rPr lang="en-US" altLang="zh-CN" sz="2800" b="1" strike="noStrike" noProof="1" dirty="0">
                <a:solidFill>
                  <a:srgbClr val="00206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2．比较器</a:t>
            </a:r>
            <a:endParaRPr lang="zh-CN" altLang="en-US" b="1" strike="noStrike" noProof="1" dirty="0">
              <a:solidFill>
                <a:schemeClr val="folHlink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</a:endParaRPr>
          </a:p>
          <a:p>
            <a:pPr fontAlgn="base">
              <a:lnSpc>
                <a:spcPct val="130000"/>
              </a:lnSpc>
            </a:pPr>
            <a:r>
              <a:rPr lang="zh-CN" altLang="en-US" b="1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r>
              <a:rPr b="1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A</a:t>
            </a:r>
            <a:r>
              <a:rPr b="1" strike="noStrike" baseline="-25000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1</a:t>
            </a:r>
            <a:r>
              <a:rPr b="1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、A</a:t>
            </a:r>
            <a:r>
              <a:rPr b="1" strike="noStrike" baseline="-25000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</a:t>
            </a:r>
            <a:r>
              <a:rPr b="1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是</a:t>
            </a:r>
            <a:r>
              <a:rPr lang="zh-CN" altLang="en-US" b="1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两个完全相同的高精度电压比较器。</a:t>
            </a:r>
            <a:r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28812" name="圆角矩形标注 28811"/>
          <p:cNvSpPr/>
          <p:nvPr/>
        </p:nvSpPr>
        <p:spPr>
          <a:xfrm>
            <a:off x="2830830" y="6069330"/>
            <a:ext cx="2695575" cy="685800"/>
          </a:xfrm>
          <a:prstGeom prst="wedgeRoundRectCallout">
            <a:avLst>
              <a:gd name="adj1" fmla="val -9293"/>
              <a:gd name="adj2" fmla="val -434444"/>
              <a:gd name="adj3" fmla="val 16667"/>
            </a:avLst>
          </a:prstGeom>
          <a:solidFill>
            <a:srgbClr val="FFFFFF"/>
          </a:solidFill>
          <a:ln w="31750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 fontAlgn="base"/>
            <a:r>
              <a:rPr lang="zh-CN" altLang="en-US" sz="2000" b="1" strike="noStrike" noProof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同相输入端TH（6端）也称阈值端</a:t>
            </a:r>
            <a:endParaRPr lang="zh-CN" altLang="en-US" sz="2000" b="1" strike="noStrike" noProof="1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5842000" y="5898515"/>
            <a:ext cx="2695575" cy="685800"/>
          </a:xfrm>
          <a:prstGeom prst="wedgeRoundRectCallout">
            <a:avLst>
              <a:gd name="adj1" fmla="val -104982"/>
              <a:gd name="adj2" fmla="val -323425"/>
              <a:gd name="adj3" fmla="val 16667"/>
            </a:avLst>
          </a:prstGeom>
          <a:solidFill>
            <a:srgbClr val="FFFFFF"/>
          </a:solidFill>
          <a:ln w="31750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 fontAlgn="base"/>
            <a:r>
              <a:rPr lang="zh-CN" altLang="en-US" sz="2000" b="1" strike="noStrike" noProof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反向输入端    （2端）也称触发端</a:t>
            </a:r>
            <a:endParaRPr lang="zh-CN" altLang="en-US" sz="2000" b="1" strike="noStrike" noProof="1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graphicFrame>
        <p:nvGraphicFramePr>
          <p:cNvPr id="2" name="对象 922"/>
          <p:cNvGraphicFramePr>
            <a:graphicFrameLocks noChangeAspect="1"/>
          </p:cNvGraphicFramePr>
          <p:nvPr/>
        </p:nvGraphicFramePr>
        <p:xfrm>
          <a:off x="7239000" y="5898515"/>
          <a:ext cx="41783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2" imgW="215900" imgH="203200" progId="Equation.3">
                  <p:embed/>
                </p:oleObj>
              </mc:Choice>
              <mc:Fallback>
                <p:oleObj name="" r:id="rId2" imgW="215900" imgH="203200" progId="Equation.3">
                  <p:embed/>
                  <p:pic>
                    <p:nvPicPr>
                      <p:cNvPr id="0" name="图片 8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7239000" y="5898515"/>
                        <a:ext cx="417830" cy="3937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矩形 18"/>
          <p:cNvSpPr/>
          <p:nvPr/>
        </p:nvSpPr>
        <p:spPr>
          <a:xfrm>
            <a:off x="408940" y="1787525"/>
            <a:ext cx="4084955" cy="105029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base">
              <a:lnSpc>
                <a:spcPct val="130000"/>
              </a:lnSpc>
            </a:pPr>
            <a:r>
              <a:rPr b="1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当阈值端电压高于          </a:t>
            </a:r>
            <a:endParaRPr b="1" strike="noStrike" noProof="1" dirty="0"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fontAlgn="base">
              <a:lnSpc>
                <a:spcPct val="130000"/>
              </a:lnSpc>
            </a:pPr>
            <a:r>
              <a:rPr b="1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r>
              <a:rPr b="1" strike="noStrike" noProof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A</a:t>
            </a:r>
            <a:r>
              <a:rPr b="1" strike="noStrike" baseline="-25000" noProof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1</a:t>
            </a:r>
            <a:r>
              <a:rPr b="1" strike="noStrike" noProof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输出为1</a:t>
            </a:r>
            <a:r>
              <a:rPr lang="zh-CN" altLang="en-US" strike="noStrike" noProof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endParaRPr lang="zh-CN" altLang="en-US" strike="noStrike" noProof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graphicFrame>
        <p:nvGraphicFramePr>
          <p:cNvPr id="20" name="对象 -2147482514"/>
          <p:cNvGraphicFramePr>
            <a:graphicFrameLocks noChangeAspect="1"/>
          </p:cNvGraphicFramePr>
          <p:nvPr/>
        </p:nvGraphicFramePr>
        <p:xfrm>
          <a:off x="2941955" y="1656715"/>
          <a:ext cx="775970" cy="8020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" name="" r:id="rId4" imgW="381000" imgH="393700" progId="Equation.3">
                  <p:embed/>
                </p:oleObj>
              </mc:Choice>
              <mc:Fallback>
                <p:oleObj name="" r:id="rId4" imgW="381000" imgH="393700" progId="Equation.3">
                  <p:embed/>
                  <p:pic>
                    <p:nvPicPr>
                      <p:cNvPr id="0" name="图片 1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941955" y="1656715"/>
                        <a:ext cx="775970" cy="80200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矩形 21"/>
          <p:cNvSpPr/>
          <p:nvPr/>
        </p:nvSpPr>
        <p:spPr>
          <a:xfrm>
            <a:off x="408305" y="2903855"/>
            <a:ext cx="4084955" cy="105029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base">
              <a:lnSpc>
                <a:spcPct val="130000"/>
              </a:lnSpc>
            </a:pPr>
            <a:r>
              <a:rPr b="1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当阈值端电压</a:t>
            </a:r>
            <a:r>
              <a:rPr lang="zh-CN" b="1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低</a:t>
            </a:r>
            <a:r>
              <a:rPr b="1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于          </a:t>
            </a:r>
            <a:endParaRPr b="1" strike="noStrike" noProof="1" dirty="0"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fontAlgn="base">
              <a:lnSpc>
                <a:spcPct val="130000"/>
              </a:lnSpc>
            </a:pPr>
            <a:r>
              <a:rPr b="1" strike="noStrike" noProof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A</a:t>
            </a:r>
            <a:r>
              <a:rPr b="1" strike="noStrike" baseline="-25000" noProof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1</a:t>
            </a:r>
            <a:r>
              <a:rPr b="1" strike="noStrike" noProof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输出为</a:t>
            </a:r>
            <a:r>
              <a:rPr lang="en-US" b="1" strike="noStrike" noProof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0</a:t>
            </a:r>
            <a:r>
              <a:rPr lang="zh-CN" altLang="en-US" strike="noStrike" noProof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endParaRPr lang="zh-CN" altLang="en-US" strike="noStrike" noProof="1" dirty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graphicFrame>
        <p:nvGraphicFramePr>
          <p:cNvPr id="23" name="对象 -2147482514"/>
          <p:cNvGraphicFramePr>
            <a:graphicFrameLocks noChangeAspect="1"/>
          </p:cNvGraphicFramePr>
          <p:nvPr/>
        </p:nvGraphicFramePr>
        <p:xfrm>
          <a:off x="2978785" y="2792730"/>
          <a:ext cx="775970" cy="8020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" name="" r:id="rId6" imgW="381000" imgH="393700" progId="Equation.3">
                  <p:embed/>
                </p:oleObj>
              </mc:Choice>
              <mc:Fallback>
                <p:oleObj name="" r:id="rId6" imgW="381000" imgH="393700" progId="Equation.3">
                  <p:embed/>
                  <p:pic>
                    <p:nvPicPr>
                      <p:cNvPr id="0" name="图片 1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978785" y="2792730"/>
                        <a:ext cx="775970" cy="80200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矩形 24"/>
          <p:cNvSpPr/>
          <p:nvPr/>
        </p:nvSpPr>
        <p:spPr>
          <a:xfrm>
            <a:off x="408305" y="5333365"/>
            <a:ext cx="4084955" cy="105029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base">
              <a:lnSpc>
                <a:spcPct val="130000"/>
              </a:lnSpc>
            </a:pPr>
            <a:r>
              <a:rPr b="1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当触发端电压</a:t>
            </a:r>
            <a:r>
              <a:rPr lang="zh-CN" b="1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低</a:t>
            </a:r>
            <a:r>
              <a:rPr b="1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于          </a:t>
            </a:r>
            <a:endParaRPr b="1" strike="noStrike" noProof="1" dirty="0"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fontAlgn="base">
              <a:lnSpc>
                <a:spcPct val="130000"/>
              </a:lnSpc>
            </a:pPr>
            <a:r>
              <a:rPr b="1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A</a:t>
            </a:r>
            <a:r>
              <a:rPr lang="en-US" b="1" strike="noStrike" baseline="-25000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</a:t>
            </a:r>
            <a:r>
              <a:rPr b="1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输出为</a:t>
            </a:r>
            <a:r>
              <a:rPr lang="en-US" b="1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1</a:t>
            </a:r>
            <a:r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graphicFrame>
        <p:nvGraphicFramePr>
          <p:cNvPr id="26" name="对象 -2147482514"/>
          <p:cNvGraphicFramePr>
            <a:graphicFrameLocks noChangeAspect="1"/>
          </p:cNvGraphicFramePr>
          <p:nvPr/>
        </p:nvGraphicFramePr>
        <p:xfrm>
          <a:off x="3017203" y="5260975"/>
          <a:ext cx="699135" cy="7245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" name="" r:id="rId7" imgW="342900" imgH="355600" progId="Equation.3">
                  <p:embed/>
                </p:oleObj>
              </mc:Choice>
              <mc:Fallback>
                <p:oleObj name="" r:id="rId7" imgW="342900" imgH="355600" progId="Equation.3">
                  <p:embed/>
                  <p:pic>
                    <p:nvPicPr>
                      <p:cNvPr id="0" name="图片 1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017203" y="5260975"/>
                        <a:ext cx="699135" cy="72453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矩形 27"/>
          <p:cNvSpPr/>
          <p:nvPr/>
        </p:nvSpPr>
        <p:spPr>
          <a:xfrm>
            <a:off x="408940" y="4082415"/>
            <a:ext cx="4084955" cy="105029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base">
              <a:lnSpc>
                <a:spcPct val="130000"/>
              </a:lnSpc>
            </a:pPr>
            <a:r>
              <a:rPr b="1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当触发端电压</a:t>
            </a:r>
            <a:r>
              <a:rPr lang="zh-CN" b="1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高</a:t>
            </a:r>
            <a:r>
              <a:rPr b="1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于          </a:t>
            </a:r>
            <a:endParaRPr b="1" strike="noStrike" noProof="1" dirty="0"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fontAlgn="base">
              <a:lnSpc>
                <a:spcPct val="130000"/>
              </a:lnSpc>
            </a:pPr>
            <a:r>
              <a:rPr b="1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A</a:t>
            </a:r>
            <a:r>
              <a:rPr lang="en-US" b="1" strike="noStrike" baseline="-25000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</a:t>
            </a:r>
            <a:r>
              <a:rPr b="1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输出为</a:t>
            </a:r>
            <a:r>
              <a:rPr lang="en-US" b="1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0</a:t>
            </a:r>
            <a:r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graphicFrame>
        <p:nvGraphicFramePr>
          <p:cNvPr id="29" name="对象 -2147482514"/>
          <p:cNvGraphicFramePr>
            <a:graphicFrameLocks noChangeAspect="1"/>
          </p:cNvGraphicFramePr>
          <p:nvPr/>
        </p:nvGraphicFramePr>
        <p:xfrm>
          <a:off x="3017838" y="4010025"/>
          <a:ext cx="699135" cy="7245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" name="" r:id="rId9" imgW="342900" imgH="355600" progId="Equation.3">
                  <p:embed/>
                </p:oleObj>
              </mc:Choice>
              <mc:Fallback>
                <p:oleObj name="" r:id="rId9" imgW="342900" imgH="355600" progId="Equation.3">
                  <p:embed/>
                  <p:pic>
                    <p:nvPicPr>
                      <p:cNvPr id="0" name="图片 1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017838" y="4010025"/>
                        <a:ext cx="699135" cy="72453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2" grpId="0"/>
      <p:bldP spid="28" grpId="0"/>
      <p:bldP spid="2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67150" y="2818130"/>
            <a:ext cx="5262880" cy="3943985"/>
          </a:xfrm>
          <a:prstGeom prst="rect">
            <a:avLst/>
          </a:prstGeom>
        </p:spPr>
      </p:pic>
      <p:sp>
        <p:nvSpPr>
          <p:cNvPr id="37892" name="矩形 37891"/>
          <p:cNvSpPr/>
          <p:nvPr/>
        </p:nvSpPr>
        <p:spPr>
          <a:xfrm>
            <a:off x="380683" y="580866"/>
            <a:ext cx="8748713" cy="6508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indent="279400" fontAlgn="base">
              <a:lnSpc>
                <a:spcPct val="130000"/>
              </a:lnSpc>
            </a:pPr>
            <a:r>
              <a:rPr lang="en-US" altLang="zh-CN" sz="2800" b="1" strike="noStrike" noProof="1" dirty="0">
                <a:solidFill>
                  <a:srgbClr val="00206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3．基本RS触发器</a:t>
            </a:r>
            <a:endParaRPr lang="en-US" altLang="zh-CN" sz="2800" b="1" strike="noStrike" noProof="1" dirty="0">
              <a:solidFill>
                <a:srgbClr val="002060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45490" y="1231900"/>
            <a:ext cx="3009265" cy="55714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5000"/>
              </a:lnSpc>
            </a:pPr>
            <a:r>
              <a:rPr b="1" dirty="0">
                <a:effectLst/>
                <a:latin typeface="Times New Roman" panose="02020603050405020304" pitchFamily="18" charset="0"/>
                <a:sym typeface="+mn-ea"/>
              </a:rPr>
              <a:t>当</a:t>
            </a:r>
            <a:r>
              <a:rPr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复位端（4端）为高平电</a:t>
            </a:r>
            <a:r>
              <a:rPr b="1" dirty="0">
                <a:effectLst/>
                <a:latin typeface="Times New Roman" panose="02020603050405020304" pitchFamily="18" charset="0"/>
                <a:sym typeface="+mn-ea"/>
              </a:rPr>
              <a:t>，A</a:t>
            </a:r>
            <a:r>
              <a:rPr b="1" baseline="-25000" dirty="0">
                <a:effectLst/>
                <a:latin typeface="Times New Roman" panose="02020603050405020304" pitchFamily="18" charset="0"/>
                <a:sym typeface="+mn-ea"/>
              </a:rPr>
              <a:t>1</a:t>
            </a:r>
            <a:r>
              <a:rPr b="1" dirty="0">
                <a:effectLst/>
                <a:latin typeface="Times New Roman" panose="02020603050405020304" pitchFamily="18" charset="0"/>
                <a:sym typeface="+mn-ea"/>
              </a:rPr>
              <a:t>、A</a:t>
            </a:r>
            <a:r>
              <a:rPr b="1" baseline="-25000" dirty="0">
                <a:effectLst/>
                <a:latin typeface="Times New Roman" panose="02020603050405020304" pitchFamily="18" charset="0"/>
                <a:sym typeface="+mn-ea"/>
              </a:rPr>
              <a:t>2</a:t>
            </a:r>
            <a:r>
              <a:rPr b="1" dirty="0">
                <a:effectLst/>
                <a:latin typeface="Times New Roman" panose="02020603050405020304" pitchFamily="18" charset="0"/>
                <a:sym typeface="+mn-ea"/>
              </a:rPr>
              <a:t>输出均为0时，基本RS触发器和定时器输出状态不变，A</a:t>
            </a:r>
            <a:r>
              <a:rPr b="1" baseline="-25000" dirty="0">
                <a:effectLst/>
                <a:latin typeface="Times New Roman" panose="02020603050405020304" pitchFamily="18" charset="0"/>
                <a:sym typeface="+mn-ea"/>
              </a:rPr>
              <a:t>1</a:t>
            </a:r>
            <a:r>
              <a:rPr b="1" dirty="0">
                <a:effectLst/>
                <a:latin typeface="Times New Roman" panose="02020603050405020304" pitchFamily="18" charset="0"/>
                <a:sym typeface="+mn-ea"/>
              </a:rPr>
              <a:t>输出为0，A</a:t>
            </a:r>
            <a:r>
              <a:rPr b="1" baseline="-25000" dirty="0">
                <a:effectLst/>
                <a:latin typeface="Times New Roman" panose="02020603050405020304" pitchFamily="18" charset="0"/>
                <a:sym typeface="+mn-ea"/>
              </a:rPr>
              <a:t>2</a:t>
            </a:r>
            <a:r>
              <a:rPr b="1" dirty="0">
                <a:effectLst/>
                <a:latin typeface="Times New Roman" panose="02020603050405020304" pitchFamily="18" charset="0"/>
                <a:sym typeface="+mn-ea"/>
              </a:rPr>
              <a:t>输出为1，基本RS触发器和定时器输出均为1；A</a:t>
            </a:r>
            <a:r>
              <a:rPr b="1" baseline="-25000" dirty="0">
                <a:effectLst/>
                <a:latin typeface="Times New Roman" panose="02020603050405020304" pitchFamily="18" charset="0"/>
                <a:sym typeface="+mn-ea"/>
              </a:rPr>
              <a:t>1</a:t>
            </a:r>
            <a:r>
              <a:rPr b="1" dirty="0">
                <a:effectLst/>
                <a:latin typeface="Times New Roman" panose="02020603050405020304" pitchFamily="18" charset="0"/>
                <a:sym typeface="+mn-ea"/>
              </a:rPr>
              <a:t>输出为1，A</a:t>
            </a:r>
            <a:r>
              <a:rPr b="1" baseline="-25000" dirty="0">
                <a:effectLst/>
                <a:latin typeface="Times New Roman" panose="02020603050405020304" pitchFamily="18" charset="0"/>
                <a:sym typeface="+mn-ea"/>
              </a:rPr>
              <a:t>2</a:t>
            </a:r>
            <a:r>
              <a:rPr b="1" dirty="0">
                <a:effectLst/>
                <a:latin typeface="Times New Roman" panose="02020603050405020304" pitchFamily="18" charset="0"/>
                <a:sym typeface="+mn-ea"/>
              </a:rPr>
              <a:t>输出为0，基本RS触发器和定时器输出均为0。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022090" y="581025"/>
            <a:ext cx="4840605" cy="2084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5000"/>
              </a:lnSpc>
            </a:pPr>
            <a:r>
              <a:rPr b="1" dirty="0">
                <a:effectLst/>
                <a:latin typeface="Times New Roman" panose="02020603050405020304" pitchFamily="18" charset="0"/>
                <a:sym typeface="+mn-ea"/>
              </a:rPr>
              <a:t>若</a:t>
            </a:r>
            <a:r>
              <a:rPr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复位端为低</a:t>
            </a:r>
            <a:r>
              <a:rPr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电</a:t>
            </a:r>
            <a:r>
              <a:rPr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平</a:t>
            </a:r>
            <a:r>
              <a:rPr b="1" dirty="0">
                <a:effectLst/>
                <a:latin typeface="Times New Roman" panose="02020603050405020304" pitchFamily="18" charset="0"/>
                <a:sym typeface="+mn-ea"/>
              </a:rPr>
              <a:t>，不论比较器输出信号如何，基本RS触发器原来处于何种状态，都能将触发器强制复位，定时器输出为0。</a:t>
            </a:r>
            <a:endParaRPr b="1" dirty="0">
              <a:effectLst/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1231900"/>
            <a:ext cx="5262880" cy="3943985"/>
          </a:xfrm>
          <a:prstGeom prst="rect">
            <a:avLst/>
          </a:prstGeom>
        </p:spPr>
      </p:pic>
      <p:sp>
        <p:nvSpPr>
          <p:cNvPr id="37892" name="矩形 37891"/>
          <p:cNvSpPr/>
          <p:nvPr/>
        </p:nvSpPr>
        <p:spPr>
          <a:xfrm>
            <a:off x="380683" y="580866"/>
            <a:ext cx="8748713" cy="6508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indent="279400" fontAlgn="base">
              <a:lnSpc>
                <a:spcPct val="130000"/>
              </a:lnSpc>
            </a:pPr>
            <a:r>
              <a:rPr lang="en-US" altLang="zh-CN" sz="2800" b="1" dirty="0">
                <a:solidFill>
                  <a:srgbClr val="00206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4．开关放电管和输出缓冲级</a:t>
            </a:r>
            <a:endParaRPr lang="en-US" altLang="zh-CN" sz="2800" b="1" strike="noStrike" noProof="1" dirty="0">
              <a:solidFill>
                <a:srgbClr val="002060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994400" y="1538605"/>
            <a:ext cx="2962275" cy="25825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5000"/>
              </a:lnSpc>
            </a:pPr>
            <a:r>
              <a:rPr b="1" dirty="0">
                <a:latin typeface="Times New Roman" panose="02020603050405020304" pitchFamily="18" charset="0"/>
                <a:sym typeface="+mn-ea"/>
              </a:rPr>
              <a:t>由</a:t>
            </a:r>
            <a:r>
              <a:rPr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两反相器G</a:t>
            </a:r>
            <a:r>
              <a:rPr b="1" baseline="-25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2</a:t>
            </a:r>
            <a:r>
              <a:rPr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、G</a:t>
            </a:r>
            <a:r>
              <a:rPr b="1" baseline="-25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3</a:t>
            </a:r>
            <a:r>
              <a:rPr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组成的输出缓冲器</a:t>
            </a:r>
            <a:r>
              <a:rPr b="1" dirty="0">
                <a:latin typeface="Times New Roman" panose="02020603050405020304" pitchFamily="18" charset="0"/>
                <a:sym typeface="+mn-ea"/>
              </a:rPr>
              <a:t>，具有较强的驱动能力，并可以减轻负载对定时器的影响。</a:t>
            </a:r>
            <a:endParaRPr b="1" dirty="0"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19125" y="5258435"/>
            <a:ext cx="8337550" cy="15855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5000"/>
              </a:lnSpc>
            </a:pPr>
            <a:r>
              <a:rPr b="1" dirty="0">
                <a:latin typeface="Times New Roman" panose="02020603050405020304" pitchFamily="18" charset="0"/>
                <a:sym typeface="+mn-ea"/>
              </a:rPr>
              <a:t>场效应管VT工作在开关状态，受反相器G</a:t>
            </a:r>
            <a:r>
              <a:rPr b="1" baseline="-25000" dirty="0">
                <a:latin typeface="Times New Roman" panose="02020603050405020304" pitchFamily="18" charset="0"/>
                <a:sym typeface="+mn-ea"/>
              </a:rPr>
              <a:t>2</a:t>
            </a:r>
            <a:r>
              <a:rPr b="1" dirty="0">
                <a:latin typeface="Times New Roman" panose="02020603050405020304" pitchFamily="18" charset="0"/>
                <a:sym typeface="+mn-ea"/>
              </a:rPr>
              <a:t>门输出控制，当</a:t>
            </a:r>
            <a:r>
              <a:rPr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G</a:t>
            </a:r>
            <a:r>
              <a:rPr b="1" baseline="-25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2</a:t>
            </a:r>
            <a:r>
              <a:rPr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门输出为低平电时，VT截止</a:t>
            </a:r>
            <a:r>
              <a:rPr b="1" dirty="0">
                <a:latin typeface="Times New Roman" panose="02020603050405020304" pitchFamily="18" charset="0"/>
                <a:sym typeface="+mn-ea"/>
              </a:rPr>
              <a:t>，</a:t>
            </a:r>
            <a:r>
              <a:rPr b="1" dirty="0">
                <a:solidFill>
                  <a:schemeClr val="tx2"/>
                </a:solidFill>
                <a:latin typeface="Times New Roman" panose="02020603050405020304" pitchFamily="18" charset="0"/>
                <a:sym typeface="+mn-ea"/>
              </a:rPr>
              <a:t>G</a:t>
            </a:r>
            <a:r>
              <a:rPr b="1" baseline="-25000" dirty="0">
                <a:solidFill>
                  <a:schemeClr val="tx2"/>
                </a:solidFill>
                <a:latin typeface="Times New Roman" panose="02020603050405020304" pitchFamily="18" charset="0"/>
                <a:sym typeface="+mn-ea"/>
              </a:rPr>
              <a:t>2</a:t>
            </a:r>
            <a:r>
              <a:rPr b="1" dirty="0">
                <a:solidFill>
                  <a:schemeClr val="tx2"/>
                </a:solidFill>
                <a:latin typeface="Times New Roman" panose="02020603050405020304" pitchFamily="18" charset="0"/>
                <a:sym typeface="+mn-ea"/>
              </a:rPr>
              <a:t>门输出为高平电时，VT饱和导通。</a:t>
            </a:r>
            <a:endParaRPr b="1" dirty="0">
              <a:solidFill>
                <a:schemeClr val="tx2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080" name="矩形 36079"/>
          <p:cNvSpPr/>
          <p:nvPr/>
        </p:nvSpPr>
        <p:spPr>
          <a:xfrm>
            <a:off x="3095625" y="620713"/>
            <a:ext cx="290830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fontAlgn="base"/>
            <a:r>
              <a:rPr lang="en-US" altLang="zh-CN" b="1" strike="noStrike" noProof="1" dirty="0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  <a:t>555</a:t>
            </a:r>
            <a:r>
              <a:rPr lang="zh-CN" altLang="en-US" b="1" strike="noStrike" noProof="1" dirty="0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  <a:t>定时器的功能表</a:t>
            </a:r>
            <a:endParaRPr lang="zh-CN" altLang="en-US" b="1" strike="noStrike" noProof="1" dirty="0">
              <a:solidFill>
                <a:schemeClr val="tx2"/>
              </a:solidFill>
              <a:effectLst>
                <a:outerShdw blurRad="38100" dist="38100" dir="2700000">
                  <a:srgbClr val="000000"/>
                </a:outerShdw>
              </a:effectLst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graphicFrame>
        <p:nvGraphicFramePr>
          <p:cNvPr id="2" name="表格 1"/>
          <p:cNvGraphicFramePr/>
          <p:nvPr/>
        </p:nvGraphicFramePr>
        <p:xfrm>
          <a:off x="436245" y="1479550"/>
          <a:ext cx="8037830" cy="38989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13535"/>
                <a:gridCol w="1559560"/>
                <a:gridCol w="1409700"/>
                <a:gridCol w="1433830"/>
                <a:gridCol w="1010920"/>
                <a:gridCol w="1010285"/>
              </a:tblGrid>
              <a:tr h="77978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阈值端（</a:t>
                      </a: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）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触发端(     </a:t>
                      </a:r>
                      <a:r>
                        <a:rPr lang="en-US" sz="2000" b="1">
                          <a:latin typeface="Times New Roman" panose="02020603050405020304" pitchFamily="18" charset="0"/>
                        </a:rPr>
                        <a:t>)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复位端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触发器状态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输出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放电管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79780"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&gt;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&gt;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高电平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低电平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低电平</a:t>
                      </a:r>
                      <a:endParaRPr lang="en-US" altLang="en-US" sz="2000" b="1">
                        <a:solidFill>
                          <a:schemeClr val="tx2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导通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79780"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&lt;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&gt;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高电平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原状态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gradFill>
                            <a:gsLst>
                              <a:gs pos="0">
                                <a:srgbClr val="7B32B2"/>
                              </a:gs>
                              <a:gs pos="100000">
                                <a:srgbClr val="401A5D"/>
                              </a:gs>
                            </a:gsLst>
                            <a:lin scaled="0"/>
                          </a:gra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原状态</a:t>
                      </a:r>
                      <a:endParaRPr lang="en-US" altLang="en-US" sz="2000" b="1">
                        <a:gradFill>
                          <a:gsLst>
                            <a:gs pos="0">
                              <a:srgbClr val="7B32B2"/>
                            </a:gs>
                            <a:gs pos="100000">
                              <a:srgbClr val="401A5D"/>
                            </a:gs>
                          </a:gsLst>
                          <a:lin scaled="0"/>
                        </a:gra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保持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79780"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&lt;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&lt;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高电平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高电平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高电平</a:t>
                      </a:r>
                      <a:endParaRPr lang="en-US" altLang="en-US" sz="2000" b="1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截止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79780"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×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×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低电平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低电平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低电平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导通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" name="对象 844"/>
          <p:cNvGraphicFramePr>
            <a:graphicFrameLocks noChangeAspect="1"/>
          </p:cNvGraphicFramePr>
          <p:nvPr/>
        </p:nvGraphicFramePr>
        <p:xfrm>
          <a:off x="3003550" y="1670050"/>
          <a:ext cx="397510" cy="3632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1" imgW="215900" imgH="203200" progId="Equation.3">
                  <p:embed/>
                </p:oleObj>
              </mc:Choice>
              <mc:Fallback>
                <p:oleObj name="" r:id="rId1" imgW="215900" imgH="203200" progId="Equation.3">
                  <p:embed/>
                  <p:pic>
                    <p:nvPicPr>
                      <p:cNvPr id="0" name="图片 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003550" y="1670050"/>
                        <a:ext cx="397510" cy="36322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932"/>
          <p:cNvGraphicFramePr>
            <a:graphicFrameLocks noChangeAspect="1"/>
          </p:cNvGraphicFramePr>
          <p:nvPr/>
        </p:nvGraphicFramePr>
        <p:xfrm>
          <a:off x="922020" y="2197735"/>
          <a:ext cx="805815" cy="8324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3" imgW="381000" imgH="393700" progId="Equation.3">
                  <p:embed/>
                </p:oleObj>
              </mc:Choice>
              <mc:Fallback>
                <p:oleObj name="" r:id="rId3" imgW="381000" imgH="393700" progId="Equation.3">
                  <p:embed/>
                  <p:pic>
                    <p:nvPicPr>
                      <p:cNvPr id="0" name="图片 1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22020" y="2197735"/>
                        <a:ext cx="805815" cy="83248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932"/>
          <p:cNvGraphicFramePr>
            <a:graphicFrameLocks noChangeAspect="1"/>
          </p:cNvGraphicFramePr>
          <p:nvPr/>
        </p:nvGraphicFramePr>
        <p:xfrm>
          <a:off x="937260" y="3012440"/>
          <a:ext cx="805815" cy="8324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" name="" r:id="rId5" imgW="381000" imgH="393700" progId="Equation.3">
                  <p:embed/>
                </p:oleObj>
              </mc:Choice>
              <mc:Fallback>
                <p:oleObj name="" r:id="rId5" imgW="381000" imgH="393700" progId="Equation.3">
                  <p:embed/>
                  <p:pic>
                    <p:nvPicPr>
                      <p:cNvPr id="0" name="图片 1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37260" y="3012440"/>
                        <a:ext cx="805815" cy="83248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932"/>
          <p:cNvGraphicFramePr>
            <a:graphicFrameLocks noChangeAspect="1"/>
          </p:cNvGraphicFramePr>
          <p:nvPr/>
        </p:nvGraphicFramePr>
        <p:xfrm>
          <a:off x="937260" y="3844925"/>
          <a:ext cx="805815" cy="8324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" name="" r:id="rId6" imgW="381000" imgH="393700" progId="Equation.3">
                  <p:embed/>
                </p:oleObj>
              </mc:Choice>
              <mc:Fallback>
                <p:oleObj name="" r:id="rId6" imgW="381000" imgH="393700" progId="Equation.3">
                  <p:embed/>
                  <p:pic>
                    <p:nvPicPr>
                      <p:cNvPr id="0" name="图片 1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37260" y="3844925"/>
                        <a:ext cx="805815" cy="83248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对象 932"/>
          <p:cNvGraphicFramePr>
            <a:graphicFrameLocks noChangeAspect="1"/>
          </p:cNvGraphicFramePr>
          <p:nvPr/>
        </p:nvGraphicFramePr>
        <p:xfrm>
          <a:off x="2635250" y="2237740"/>
          <a:ext cx="725805" cy="752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" name="" r:id="rId7" imgW="342900" imgH="355600" progId="Equation.3">
                  <p:embed/>
                </p:oleObj>
              </mc:Choice>
              <mc:Fallback>
                <p:oleObj name="" r:id="rId7" imgW="342900" imgH="355600" progId="Equation.3">
                  <p:embed/>
                  <p:pic>
                    <p:nvPicPr>
                      <p:cNvPr id="0" name="图片 1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635250" y="2237740"/>
                        <a:ext cx="725805" cy="7524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对象 932"/>
          <p:cNvGraphicFramePr>
            <a:graphicFrameLocks noChangeAspect="1"/>
          </p:cNvGraphicFramePr>
          <p:nvPr/>
        </p:nvGraphicFramePr>
        <p:xfrm>
          <a:off x="2675255" y="3012440"/>
          <a:ext cx="725805" cy="752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" name="" r:id="rId9" imgW="342900" imgH="355600" progId="Equation.3">
                  <p:embed/>
                </p:oleObj>
              </mc:Choice>
              <mc:Fallback>
                <p:oleObj name="" r:id="rId9" imgW="342900" imgH="355600" progId="Equation.3">
                  <p:embed/>
                  <p:pic>
                    <p:nvPicPr>
                      <p:cNvPr id="0" name="图片 1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675255" y="3012440"/>
                        <a:ext cx="725805" cy="7524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对象 932"/>
          <p:cNvGraphicFramePr>
            <a:graphicFrameLocks noChangeAspect="1"/>
          </p:cNvGraphicFramePr>
          <p:nvPr/>
        </p:nvGraphicFramePr>
        <p:xfrm>
          <a:off x="2675255" y="3844925"/>
          <a:ext cx="725805" cy="752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" name="" r:id="rId10" imgW="342900" imgH="355600" progId="Equation.3">
                  <p:embed/>
                </p:oleObj>
              </mc:Choice>
              <mc:Fallback>
                <p:oleObj name="" r:id="rId10" imgW="342900" imgH="355600" progId="Equation.3">
                  <p:embed/>
                  <p:pic>
                    <p:nvPicPr>
                      <p:cNvPr id="0" name="图片 1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675255" y="3844925"/>
                        <a:ext cx="725805" cy="7524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ends">
  <a:themeElements>
    <a:clrScheme name="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0"/>
      </a:accent5>
      <a:accent6>
        <a:srgbClr val="E5B900"/>
      </a:accent6>
      <a:hlink>
        <a:srgbClr val="FF0000"/>
      </a:hlink>
      <a:folHlink>
        <a:srgbClr val="3333CC"/>
      </a:folHlink>
    </a:clrScheme>
    <a:fontScheme name="">
      <a:majorFont>
        <a:latin typeface="Tahoma"/>
        <a:ea typeface="宋体"/>
        <a:cs typeface=""/>
      </a:majorFont>
      <a:minorFont>
        <a:latin typeface="Tahom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000000"/>
        </a:lt1>
        <a:dk2>
          <a:srgbClr val="DDDDDD"/>
        </a:dk2>
        <a:lt2>
          <a:srgbClr val="969696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CDCDC"/>
        </a:accent4>
        <a:accent5>
          <a:srgbClr val="AAEFD0"/>
        </a:accent5>
        <a:accent6>
          <a:srgbClr val="2D2DB7"/>
        </a:accent6>
        <a:hlink>
          <a:srgbClr val="FF5050"/>
        </a:hlink>
        <a:folHlink>
          <a:srgbClr val="FFCF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0"/>
        </a:accent5>
        <a:accent6>
          <a:srgbClr val="E5B900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2F2F2"/>
        </a:accent5>
        <a:accent6>
          <a:srgbClr val="727272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CC"/>
        </a:lt1>
        <a:dk2>
          <a:srgbClr val="FFFFCC"/>
        </a:dk2>
        <a:lt2>
          <a:srgbClr val="000094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CDCDC"/>
        </a:accent4>
        <a:accent5>
          <a:srgbClr val="ADC8FF"/>
        </a:accent5>
        <a:accent6>
          <a:srgbClr val="8900E5"/>
        </a:accent6>
        <a:hlink>
          <a:srgbClr val="FF3399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CCA"/>
        </a:accent5>
        <a:accent6>
          <a:srgbClr val="4345A2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AAB82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5"/>
        </a:accent5>
        <a:accent6>
          <a:srgbClr val="ACACAC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Blends">
  <a:themeElements>
    <a:clrScheme name="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0"/>
      </a:accent5>
      <a:accent6>
        <a:srgbClr val="E5B900"/>
      </a:accent6>
      <a:hlink>
        <a:srgbClr val="FF0000"/>
      </a:hlink>
      <a:folHlink>
        <a:srgbClr val="3333CC"/>
      </a:folHlink>
    </a:clrScheme>
    <a:fontScheme name="">
      <a:majorFont>
        <a:latin typeface="Tahoma"/>
        <a:ea typeface="宋体"/>
        <a:cs typeface=""/>
      </a:majorFont>
      <a:minorFont>
        <a:latin typeface="Tahom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000000"/>
        </a:lt1>
        <a:dk2>
          <a:srgbClr val="DDDDDD"/>
        </a:dk2>
        <a:lt2>
          <a:srgbClr val="969696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CDCDC"/>
        </a:accent4>
        <a:accent5>
          <a:srgbClr val="AAEFD0"/>
        </a:accent5>
        <a:accent6>
          <a:srgbClr val="2D2DB7"/>
        </a:accent6>
        <a:hlink>
          <a:srgbClr val="FF5050"/>
        </a:hlink>
        <a:folHlink>
          <a:srgbClr val="FFCF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0"/>
        </a:accent5>
        <a:accent6>
          <a:srgbClr val="E5B900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2F2F2"/>
        </a:accent5>
        <a:accent6>
          <a:srgbClr val="727272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CC"/>
        </a:lt1>
        <a:dk2>
          <a:srgbClr val="FFFFCC"/>
        </a:dk2>
        <a:lt2>
          <a:srgbClr val="000094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CDCDC"/>
        </a:accent4>
        <a:accent5>
          <a:srgbClr val="ADC8FF"/>
        </a:accent5>
        <a:accent6>
          <a:srgbClr val="8900E5"/>
        </a:accent6>
        <a:hlink>
          <a:srgbClr val="FF3399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CCA"/>
        </a:accent5>
        <a:accent6>
          <a:srgbClr val="4345A2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AAB82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5"/>
        </a:accent5>
        <a:accent6>
          <a:srgbClr val="ACACAC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Designs\Blends.pot</Template>
  <TotalTime>0</TotalTime>
  <Words>792</Words>
  <Application>WPS 演示</Application>
  <PresentationFormat>在屏幕上显示</PresentationFormat>
  <Paragraphs>112</Paragraphs>
  <Slides>6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14</vt:i4>
      </vt:variant>
      <vt:variant>
        <vt:lpstr>幻灯片标题</vt:lpstr>
      </vt:variant>
      <vt:variant>
        <vt:i4>6</vt:i4>
      </vt:variant>
    </vt:vector>
  </HeadingPairs>
  <TitlesOfParts>
    <vt:vector size="31" baseType="lpstr">
      <vt:lpstr>Arial</vt:lpstr>
      <vt:lpstr>宋体</vt:lpstr>
      <vt:lpstr>Wingdings</vt:lpstr>
      <vt:lpstr>Tahoma</vt:lpstr>
      <vt:lpstr>Times New Roman</vt:lpstr>
      <vt:lpstr>华文新魏</vt:lpstr>
      <vt:lpstr>微软雅黑</vt:lpstr>
      <vt:lpstr>Arial Unicode MS</vt:lpstr>
      <vt:lpstr>Calibri</vt:lpstr>
      <vt:lpstr>Blends</vt:lpstr>
      <vt:lpstr>1_Blends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5.1  555集成定时器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 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第六章  脉冲信号的产生与整形</dc:title>
  <dc:creator>WFD</dc:creator>
  <cp:lastModifiedBy>lenovo</cp:lastModifiedBy>
  <cp:revision>65</cp:revision>
  <dcterms:created xsi:type="dcterms:W3CDTF">2005-07-12T01:55:00Z</dcterms:created>
  <dcterms:modified xsi:type="dcterms:W3CDTF">2022-04-20T09:24:41Z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2052-11.1.0.9192</vt:lpwstr>
  </property>
</Properties>
</file>