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handoutMasterIdLst>
    <p:handoutMasterId r:id="rId14"/>
  </p:handoutMasterIdLst>
  <p:sldIdLst>
    <p:sldId id="264" r:id="rId3"/>
    <p:sldId id="285" r:id="rId4"/>
    <p:sldId id="286" r:id="rId5"/>
    <p:sldId id="278" r:id="rId6"/>
    <p:sldId id="288" r:id="rId7"/>
    <p:sldId id="290" r:id="rId8"/>
    <p:sldId id="355" r:id="rId9"/>
    <p:sldId id="367" r:id="rId11"/>
    <p:sldId id="289" r:id="rId12"/>
    <p:sldId id="368" r:id="rId13"/>
  </p:sldIdLst>
  <p:sldSz cx="9144000" cy="6858000" type="screen4x3"/>
  <p:notesSz cx="6858000" cy="9144000"/>
  <p:defaultTextStyle>
    <a:defPPr>
      <a:defRPr lang="zh-CN"/>
    </a:defPPr>
    <a:lvl1pPr marL="0" lvl="0" indent="0" algn="ctr" defTabSz="914400" rtl="0" eaLnBrk="1" fontAlgn="base" latinLnBrk="0" hangingPunct="1">
      <a:lnSpc>
        <a:spcPct val="100000"/>
      </a:lnSpc>
      <a:spcBef>
        <a:spcPct val="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1pPr>
    <a:lvl2pPr marL="457200" lvl="1" indent="0" algn="ctr" defTabSz="914400" rtl="0" eaLnBrk="1" fontAlgn="base" latinLnBrk="0" hangingPunct="1">
      <a:lnSpc>
        <a:spcPct val="100000"/>
      </a:lnSpc>
      <a:spcBef>
        <a:spcPct val="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ctr" defTabSz="914400" rtl="0" eaLnBrk="1" fontAlgn="base" latinLnBrk="0" hangingPunct="1">
      <a:lnSpc>
        <a:spcPct val="100000"/>
      </a:lnSpc>
      <a:spcBef>
        <a:spcPct val="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ctr" defTabSz="914400" rtl="0" eaLnBrk="1" fontAlgn="base" latinLnBrk="0" hangingPunct="1">
      <a:lnSpc>
        <a:spcPct val="100000"/>
      </a:lnSpc>
      <a:spcBef>
        <a:spcPct val="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ctr" defTabSz="914400" rtl="0" eaLnBrk="1" fontAlgn="base" latinLnBrk="0" hangingPunct="1">
      <a:lnSpc>
        <a:spcPct val="100000"/>
      </a:lnSpc>
      <a:spcBef>
        <a:spcPct val="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ctr" defTabSz="914400" rtl="0" eaLnBrk="1" fontAlgn="base" latinLnBrk="0" hangingPunct="1">
      <a:lnSpc>
        <a:spcPct val="100000"/>
      </a:lnSpc>
      <a:spcBef>
        <a:spcPct val="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5FF"/>
    <a:srgbClr val="FFCCFF"/>
    <a:srgbClr val="ABCDFF"/>
    <a:srgbClr val="FFFFCC"/>
    <a:srgbClr val="FFFF99"/>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outlineView">
  <p:normalViewPr>
    <p:restoredLeft sz="21370"/>
    <p:restoredTop sz="86350"/>
  </p:normalViewPr>
  <p:slideViewPr>
    <p:cSldViewPr showGuides="1">
      <p:cViewPr>
        <p:scale>
          <a:sx n="33" d="100"/>
          <a:sy n="33" d="100"/>
        </p:scale>
        <p:origin x="-864" y="-150"/>
      </p:cViewPr>
      <p:guideLst>
        <p:guide orient="horz" pos="2165"/>
        <p:guide pos="3145"/>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9" Type="http://schemas.openxmlformats.org/officeDocument/2006/relationships/image" Target="../media/image11.wmf"/><Relationship Id="rId8" Type="http://schemas.openxmlformats.org/officeDocument/2006/relationships/image" Target="../media/image10.wmf"/><Relationship Id="rId7" Type="http://schemas.openxmlformats.org/officeDocument/2006/relationships/image" Target="../media/image9.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 Id="rId3" Type="http://schemas.openxmlformats.org/officeDocument/2006/relationships/image" Target="../media/image5.wmf"/><Relationship Id="rId2" Type="http://schemas.openxmlformats.org/officeDocument/2006/relationships/image" Target="../media/image4.wmf"/><Relationship Id="rId14" Type="http://schemas.openxmlformats.org/officeDocument/2006/relationships/image" Target="../media/image16.wmf"/><Relationship Id="rId13" Type="http://schemas.openxmlformats.org/officeDocument/2006/relationships/image" Target="../media/image15.wmf"/><Relationship Id="rId12" Type="http://schemas.openxmlformats.org/officeDocument/2006/relationships/image" Target="../media/image14.wmf"/><Relationship Id="rId11" Type="http://schemas.openxmlformats.org/officeDocument/2006/relationships/image" Target="../media/image13.wmf"/><Relationship Id="rId10" Type="http://schemas.openxmlformats.org/officeDocument/2006/relationships/image" Target="../media/image12.wmf"/><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4.vml.rels><?xml version="1.0" encoding="UTF-8" standalone="yes"?>
<Relationships xmlns="http://schemas.openxmlformats.org/package/2006/relationships"><Relationship Id="rId7" Type="http://schemas.openxmlformats.org/officeDocument/2006/relationships/image" Target="../media/image25.wmf"/><Relationship Id="rId6" Type="http://schemas.openxmlformats.org/officeDocument/2006/relationships/image" Target="../media/image24.wmf"/><Relationship Id="rId5" Type="http://schemas.openxmlformats.org/officeDocument/2006/relationships/image" Target="../media/image23.wmf"/><Relationship Id="rId4" Type="http://schemas.openxmlformats.org/officeDocument/2006/relationships/image" Target="../media/image22.wmf"/><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s>
</file>

<file path=ppt/drawings/_rels/vmlDrawing5.vml.rels><?xml version="1.0" encoding="UTF-8" standalone="yes"?>
<Relationships xmlns="http://schemas.openxmlformats.org/package/2006/relationships"><Relationship Id="rId9" Type="http://schemas.openxmlformats.org/officeDocument/2006/relationships/image" Target="../media/image35.wmf"/><Relationship Id="rId8" Type="http://schemas.openxmlformats.org/officeDocument/2006/relationships/image" Target="../media/image34.wmf"/><Relationship Id="rId7" Type="http://schemas.openxmlformats.org/officeDocument/2006/relationships/image" Target="../media/image33.wmf"/><Relationship Id="rId6" Type="http://schemas.openxmlformats.org/officeDocument/2006/relationships/image" Target="../media/image32.wmf"/><Relationship Id="rId5" Type="http://schemas.openxmlformats.org/officeDocument/2006/relationships/image" Target="../media/image31.wmf"/><Relationship Id="rId4" Type="http://schemas.openxmlformats.org/officeDocument/2006/relationships/image" Target="../media/image30.wmf"/><Relationship Id="rId3" Type="http://schemas.openxmlformats.org/officeDocument/2006/relationships/image" Target="../media/image29.wmf"/><Relationship Id="rId2" Type="http://schemas.openxmlformats.org/officeDocument/2006/relationships/image" Target="../media/image28.wmf"/><Relationship Id="rId14" Type="http://schemas.openxmlformats.org/officeDocument/2006/relationships/image" Target="../media/image40.wmf"/><Relationship Id="rId13" Type="http://schemas.openxmlformats.org/officeDocument/2006/relationships/image" Target="../media/image39.wmf"/><Relationship Id="rId12" Type="http://schemas.openxmlformats.org/officeDocument/2006/relationships/image" Target="../media/image38.wmf"/><Relationship Id="rId11" Type="http://schemas.openxmlformats.org/officeDocument/2006/relationships/image" Target="../media/image37.wmf"/><Relationship Id="rId10" Type="http://schemas.openxmlformats.org/officeDocument/2006/relationships/image" Target="../media/image36.wmf"/><Relationship Id="rId1" Type="http://schemas.openxmlformats.org/officeDocument/2006/relationships/image" Target="../media/image27.wmf"/></Relationships>
</file>

<file path=ppt/drawings/_rels/vmlDrawing6.vml.rels><?xml version="1.0" encoding="UTF-8" standalone="yes"?>
<Relationships xmlns="http://schemas.openxmlformats.org/package/2006/relationships"><Relationship Id="rId9" Type="http://schemas.openxmlformats.org/officeDocument/2006/relationships/image" Target="../media/image36.wmf"/><Relationship Id="rId8" Type="http://schemas.openxmlformats.org/officeDocument/2006/relationships/image" Target="../media/image35.wmf"/><Relationship Id="rId7" Type="http://schemas.openxmlformats.org/officeDocument/2006/relationships/image" Target="../media/image34.wmf"/><Relationship Id="rId6" Type="http://schemas.openxmlformats.org/officeDocument/2006/relationships/image" Target="../media/image33.wmf"/><Relationship Id="rId5" Type="http://schemas.openxmlformats.org/officeDocument/2006/relationships/image" Target="../media/image32.wmf"/><Relationship Id="rId4" Type="http://schemas.openxmlformats.org/officeDocument/2006/relationships/image" Target="../media/image31.wmf"/><Relationship Id="rId3" Type="http://schemas.openxmlformats.org/officeDocument/2006/relationships/image" Target="../media/image30.wmf"/><Relationship Id="rId2" Type="http://schemas.openxmlformats.org/officeDocument/2006/relationships/image" Target="../media/image29.wmf"/><Relationship Id="rId14" Type="http://schemas.openxmlformats.org/officeDocument/2006/relationships/image" Target="../media/image38.wmf"/><Relationship Id="rId13" Type="http://schemas.openxmlformats.org/officeDocument/2006/relationships/image" Target="../media/image43.wmf"/><Relationship Id="rId12" Type="http://schemas.openxmlformats.org/officeDocument/2006/relationships/image" Target="../media/image42.wmf"/><Relationship Id="rId11" Type="http://schemas.openxmlformats.org/officeDocument/2006/relationships/image" Target="../media/image41.wmf"/><Relationship Id="rId10" Type="http://schemas.openxmlformats.org/officeDocument/2006/relationships/image" Target="../media/image37.wmf"/><Relationship Id="rId1" Type="http://schemas.openxmlformats.org/officeDocument/2006/relationships/image" Target="../media/image2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0418" name="页眉占位符 60417"/>
          <p:cNvSpPr>
            <a:spLocks noGrp="1"/>
          </p:cNvSpPr>
          <p:nvPr>
            <p:ph type="hdr" sz="quarter"/>
          </p:nvPr>
        </p:nvSpPr>
        <p:spPr>
          <a:xfrm>
            <a:off x="0" y="0"/>
            <a:ext cx="2971800" cy="457200"/>
          </a:xfrm>
          <a:prstGeom prst="rect">
            <a:avLst/>
          </a:prstGeom>
          <a:noFill/>
          <a:ln w="9525">
            <a:noFill/>
          </a:ln>
        </p:spPr>
        <p:txBody>
          <a:bodyPr/>
          <a:p>
            <a:pPr lvl="0"/>
            <a:endParaRPr lang="zh-CN" altLang="en-US" sz="1200" dirty="0">
              <a:latin typeface="Tahoma" panose="020B0604030504040204" pitchFamily="34" charset="0"/>
            </a:endParaRPr>
          </a:p>
        </p:txBody>
      </p:sp>
      <p:sp>
        <p:nvSpPr>
          <p:cNvPr id="60419" name="日期占位符 60418"/>
          <p:cNvSpPr>
            <a:spLocks noGrp="1"/>
          </p:cNvSpPr>
          <p:nvPr>
            <p:ph type="dt" sz="quarter" idx="1"/>
          </p:nvPr>
        </p:nvSpPr>
        <p:spPr>
          <a:xfrm>
            <a:off x="3886200" y="0"/>
            <a:ext cx="2971800" cy="457200"/>
          </a:xfrm>
          <a:prstGeom prst="rect">
            <a:avLst/>
          </a:prstGeom>
          <a:noFill/>
          <a:ln w="9525">
            <a:noFill/>
          </a:ln>
        </p:spPr>
        <p:txBody>
          <a:bodyPr/>
          <a:p>
            <a:pPr lvl="0" algn="r"/>
            <a:endParaRPr lang="zh-CN" altLang="en-US" sz="1200" dirty="0">
              <a:latin typeface="Tahoma" panose="020B0604030504040204" pitchFamily="34" charset="0"/>
            </a:endParaRPr>
          </a:p>
        </p:txBody>
      </p:sp>
      <p:sp>
        <p:nvSpPr>
          <p:cNvPr id="60420" name="页脚占位符 60419"/>
          <p:cNvSpPr>
            <a:spLocks noGrp="1"/>
          </p:cNvSpPr>
          <p:nvPr>
            <p:ph type="ftr" sz="quarter" idx="2"/>
          </p:nvPr>
        </p:nvSpPr>
        <p:spPr>
          <a:xfrm>
            <a:off x="0" y="8686800"/>
            <a:ext cx="2971800" cy="457200"/>
          </a:xfrm>
          <a:prstGeom prst="rect">
            <a:avLst/>
          </a:prstGeom>
          <a:noFill/>
          <a:ln w="9525">
            <a:noFill/>
          </a:ln>
        </p:spPr>
        <p:txBody>
          <a:bodyPr anchor="b"/>
          <a:p>
            <a:pPr lvl="0"/>
            <a:endParaRPr lang="zh-CN" altLang="en-US" sz="1200" dirty="0">
              <a:latin typeface="Tahoma" panose="020B0604030504040204" pitchFamily="34" charset="0"/>
            </a:endParaRPr>
          </a:p>
        </p:txBody>
      </p:sp>
      <p:sp>
        <p:nvSpPr>
          <p:cNvPr id="60421" name="灯片编号占位符 60420"/>
          <p:cNvSpPr>
            <a:spLocks noGrp="1"/>
          </p:cNvSpPr>
          <p:nvPr>
            <p:ph type="sldNum" sz="quarter" idx="3"/>
          </p:nvPr>
        </p:nvSpPr>
        <p:spPr>
          <a:xfrm>
            <a:off x="3886200" y="8686800"/>
            <a:ext cx="2971800" cy="457200"/>
          </a:xfrm>
          <a:prstGeom prst="rect">
            <a:avLst/>
          </a:prstGeom>
          <a:noFill/>
          <a:ln w="9525">
            <a:noFill/>
          </a:ln>
        </p:spPr>
        <p:txBody>
          <a:bodyPr anchor="b"/>
          <a:p>
            <a:pPr lvl="0" algn="r"/>
            <a:fld id="{9A0DB2DC-4C9A-4742-B13C-FB6460FD3503}" type="slidenum">
              <a:rPr lang="zh-CN" altLang="en-US" sz="1200" dirty="0">
                <a:latin typeface="Tahoma" panose="020B0604030504040204" pitchFamily="34" charset="0"/>
              </a:rPr>
            </a:fld>
            <a:endParaRPr lang="zh-CN" altLang="en-US" sz="1200" dirty="0">
              <a:latin typeface="Tahoma" panose="020B060403050404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67938" name="页眉占位符 167937"/>
          <p:cNvSpPr>
            <a:spLocks noGrp="1"/>
          </p:cNvSpPr>
          <p:nvPr>
            <p:ph type="hdr" sz="quarter"/>
          </p:nvPr>
        </p:nvSpPr>
        <p:spPr>
          <a:xfrm>
            <a:off x="0" y="0"/>
            <a:ext cx="2971800" cy="457200"/>
          </a:xfrm>
          <a:prstGeom prst="rect">
            <a:avLst/>
          </a:prstGeom>
          <a:noFill/>
          <a:ln w="9525">
            <a:noFill/>
          </a:ln>
        </p:spPr>
        <p:txBody>
          <a:bodyPr/>
          <a:p>
            <a:pPr lvl="0"/>
            <a:endParaRPr lang="zh-CN" altLang="en-US" sz="1200" dirty="0"/>
          </a:p>
        </p:txBody>
      </p:sp>
      <p:sp>
        <p:nvSpPr>
          <p:cNvPr id="167939" name="日期占位符 167938"/>
          <p:cNvSpPr>
            <a:spLocks noGrp="1"/>
          </p:cNvSpPr>
          <p:nvPr>
            <p:ph type="dt" idx="1"/>
          </p:nvPr>
        </p:nvSpPr>
        <p:spPr>
          <a:xfrm>
            <a:off x="3884613" y="0"/>
            <a:ext cx="2971800" cy="457200"/>
          </a:xfrm>
          <a:prstGeom prst="rect">
            <a:avLst/>
          </a:prstGeom>
          <a:noFill/>
          <a:ln w="9525">
            <a:noFill/>
          </a:ln>
        </p:spPr>
        <p:txBody>
          <a:bodyPr/>
          <a:p>
            <a:pPr lvl="0" algn="r"/>
            <a:endParaRPr lang="zh-CN" altLang="en-US" sz="1200" dirty="0"/>
          </a:p>
        </p:txBody>
      </p:sp>
      <p:sp>
        <p:nvSpPr>
          <p:cNvPr id="167940" name="幻灯片图像占位符 167939"/>
          <p:cNvSpPr>
            <a:spLocks noRot="1" noTextEdit="1"/>
          </p:cNvSpPr>
          <p:nvPr>
            <p:ph type="sldImg" idx="2"/>
          </p:nvPr>
        </p:nvSpPr>
        <p:spPr>
          <a:xfrm>
            <a:off x="1143000" y="685800"/>
            <a:ext cx="4572000" cy="3429000"/>
          </a:xfrm>
          <a:prstGeom prst="rect">
            <a:avLst/>
          </a:prstGeom>
          <a:ln w="9525" cap="flat" cmpd="sng">
            <a:solidFill>
              <a:srgbClr val="000000"/>
            </a:solidFill>
            <a:prstDash val="solid"/>
            <a:miter/>
            <a:headEnd type="none" w="med" len="med"/>
            <a:tailEnd type="none" w="med" len="med"/>
          </a:ln>
        </p:spPr>
      </p:sp>
      <p:sp>
        <p:nvSpPr>
          <p:cNvPr id="167941" name="文本占位符 167940"/>
          <p:cNvSpPr>
            <a:spLocks noGrp="1"/>
          </p:cNvSpPr>
          <p:nvPr>
            <p:ph type="body" sz="quarter" idx="3"/>
          </p:nvPr>
        </p:nvSpPr>
        <p:spPr>
          <a:xfrm>
            <a:off x="685800" y="4343400"/>
            <a:ext cx="5486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67942" name="页脚占位符 167941"/>
          <p:cNvSpPr>
            <a:spLocks noGrp="1"/>
          </p:cNvSpPr>
          <p:nvPr>
            <p:ph type="ftr" sz="quarter" idx="4"/>
          </p:nvPr>
        </p:nvSpPr>
        <p:spPr>
          <a:xfrm>
            <a:off x="0" y="8685213"/>
            <a:ext cx="2971800" cy="457200"/>
          </a:xfrm>
          <a:prstGeom prst="rect">
            <a:avLst/>
          </a:prstGeom>
          <a:noFill/>
          <a:ln w="9525">
            <a:noFill/>
          </a:ln>
        </p:spPr>
        <p:txBody>
          <a:bodyPr anchor="b"/>
          <a:p>
            <a:pPr lvl="0"/>
            <a:endParaRPr lang="zh-CN" altLang="en-US" sz="1200" dirty="0"/>
          </a:p>
        </p:txBody>
      </p:sp>
      <p:sp>
        <p:nvSpPr>
          <p:cNvPr id="167943" name="灯片编号占位符 167942"/>
          <p:cNvSpPr>
            <a:spLocks noGrp="1"/>
          </p:cNvSpPr>
          <p:nvPr>
            <p:ph type="sldNum" sz="quarter" idx="5"/>
          </p:nvPr>
        </p:nvSpPr>
        <p:spPr>
          <a:xfrm>
            <a:off x="3884613" y="8685213"/>
            <a:ext cx="2971800" cy="457200"/>
          </a:xfrm>
          <a:prstGeom prst="rect">
            <a:avLst/>
          </a:prstGeom>
          <a:noFill/>
          <a:ln w="9525">
            <a:noFill/>
          </a:ln>
        </p:spPr>
        <p:txBody>
          <a:bodyPr anchor="b"/>
          <a:p>
            <a:pPr lvl="0" algn="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spTree>
      <p:nvGrpSpPr>
        <p:cNvPr id="1" name=""/>
        <p:cNvGrpSpPr/>
        <p:nvPr/>
      </p:nvGrpSpPr>
      <p:grpSpPr/>
      <p:grpSp>
        <p:nvGrpSpPr>
          <p:cNvPr id="4098" name="组合 4097"/>
          <p:cNvGrpSpPr/>
          <p:nvPr/>
        </p:nvGrpSpPr>
        <p:grpSpPr>
          <a:xfrm>
            <a:off x="0" y="2438400"/>
            <a:ext cx="9009063" cy="1052513"/>
            <a:chOff x="0" y="1536"/>
            <a:chExt cx="5675" cy="663"/>
          </a:xfrm>
        </p:grpSpPr>
        <p:grpSp>
          <p:nvGrpSpPr>
            <p:cNvPr id="4099" name="组合 4098"/>
            <p:cNvGrpSpPr/>
            <p:nvPr/>
          </p:nvGrpSpPr>
          <p:grpSpPr>
            <a:xfrm>
              <a:off x="183" y="1604"/>
              <a:ext cx="448" cy="299"/>
              <a:chOff x="720" y="336"/>
              <a:chExt cx="624" cy="432"/>
            </a:xfrm>
          </p:grpSpPr>
          <p:sp>
            <p:nvSpPr>
              <p:cNvPr id="4100" name="矩形 4099"/>
              <p:cNvSpPr/>
              <p:nvPr/>
            </p:nvSpPr>
            <p:spPr>
              <a:xfrm>
                <a:off x="720" y="336"/>
                <a:ext cx="384" cy="432"/>
              </a:xfrm>
              <a:prstGeom prst="rect">
                <a:avLst/>
              </a:prstGeom>
              <a:solidFill>
                <a:schemeClr val="folHlink"/>
              </a:solidFill>
              <a:ln w="9525">
                <a:noFill/>
              </a:ln>
            </p:spPr>
            <p:txBody>
              <a:bodyPr/>
              <a:p>
                <a:endParaRPr lang="zh-CN" altLang="en-US"/>
              </a:p>
            </p:txBody>
          </p:sp>
          <p:sp>
            <p:nvSpPr>
              <p:cNvPr id="4101" name="矩形 4100"/>
              <p:cNvSpPr/>
              <p:nvPr/>
            </p:nvSpPr>
            <p:spPr>
              <a:xfrm>
                <a:off x="1056" y="336"/>
                <a:ext cx="288" cy="432"/>
              </a:xfrm>
              <a:prstGeom prst="rect">
                <a:avLst/>
              </a:prstGeom>
              <a:gradFill rotWithShape="0">
                <a:gsLst>
                  <a:gs pos="0">
                    <a:schemeClr val="folHlink"/>
                  </a:gs>
                  <a:gs pos="100000">
                    <a:schemeClr val="bg1"/>
                  </a:gs>
                </a:gsLst>
                <a:lin ang="0" scaled="1"/>
                <a:tileRect/>
              </a:gradFill>
              <a:ln w="9525">
                <a:noFill/>
              </a:ln>
            </p:spPr>
            <p:txBody>
              <a:bodyPr/>
              <a:p>
                <a:endParaRPr lang="zh-CN" altLang="en-US"/>
              </a:p>
            </p:txBody>
          </p:sp>
        </p:grpSp>
        <p:grpSp>
          <p:nvGrpSpPr>
            <p:cNvPr id="4102" name="组合 4101"/>
            <p:cNvGrpSpPr/>
            <p:nvPr/>
          </p:nvGrpSpPr>
          <p:grpSpPr>
            <a:xfrm>
              <a:off x="261" y="1870"/>
              <a:ext cx="465" cy="299"/>
              <a:chOff x="912" y="2640"/>
              <a:chExt cx="672" cy="432"/>
            </a:xfrm>
          </p:grpSpPr>
          <p:sp>
            <p:nvSpPr>
              <p:cNvPr id="4103" name="矩形 4102"/>
              <p:cNvSpPr/>
              <p:nvPr/>
            </p:nvSpPr>
            <p:spPr>
              <a:xfrm>
                <a:off x="912" y="2640"/>
                <a:ext cx="384" cy="432"/>
              </a:xfrm>
              <a:prstGeom prst="rect">
                <a:avLst/>
              </a:prstGeom>
              <a:solidFill>
                <a:schemeClr val="accent2"/>
              </a:solidFill>
              <a:ln w="9525">
                <a:noFill/>
              </a:ln>
            </p:spPr>
            <p:txBody>
              <a:bodyPr/>
              <a:p>
                <a:endParaRPr lang="zh-CN" altLang="en-US"/>
              </a:p>
            </p:txBody>
          </p:sp>
          <p:sp>
            <p:nvSpPr>
              <p:cNvPr id="4104" name="矩形 4103"/>
              <p:cNvSpPr/>
              <p:nvPr/>
            </p:nvSpPr>
            <p:spPr>
              <a:xfrm>
                <a:off x="1248" y="2640"/>
                <a:ext cx="336" cy="432"/>
              </a:xfrm>
              <a:prstGeom prst="rect">
                <a:avLst/>
              </a:prstGeom>
              <a:gradFill rotWithShape="0">
                <a:gsLst>
                  <a:gs pos="0">
                    <a:schemeClr val="accent2"/>
                  </a:gs>
                  <a:gs pos="100000">
                    <a:schemeClr val="bg1"/>
                  </a:gs>
                </a:gsLst>
                <a:lin ang="0" scaled="1"/>
                <a:tileRect/>
              </a:gradFill>
              <a:ln w="9525">
                <a:noFill/>
              </a:ln>
            </p:spPr>
            <p:txBody>
              <a:bodyPr/>
              <a:p>
                <a:endParaRPr lang="zh-CN" altLang="en-US"/>
              </a:p>
            </p:txBody>
          </p:sp>
        </p:grpSp>
        <p:sp>
          <p:nvSpPr>
            <p:cNvPr id="4105" name="矩形 4104"/>
            <p:cNvSpPr/>
            <p:nvPr/>
          </p:nvSpPr>
          <p:spPr>
            <a:xfrm>
              <a:off x="0" y="1824"/>
              <a:ext cx="353" cy="266"/>
            </a:xfrm>
            <a:prstGeom prst="rect">
              <a:avLst/>
            </a:prstGeom>
            <a:gradFill rotWithShape="0">
              <a:gsLst>
                <a:gs pos="0">
                  <a:schemeClr val="bg1"/>
                </a:gs>
                <a:gs pos="100000">
                  <a:schemeClr val="hlink"/>
                </a:gs>
              </a:gsLst>
              <a:lin ang="18900000" scaled="1"/>
              <a:tileRect/>
            </a:gradFill>
            <a:ln w="9525">
              <a:noFill/>
            </a:ln>
          </p:spPr>
          <p:txBody>
            <a:bodyPr/>
            <a:p>
              <a:endParaRPr lang="zh-CN" altLang="en-US"/>
            </a:p>
          </p:txBody>
        </p:sp>
        <p:sp>
          <p:nvSpPr>
            <p:cNvPr id="4106" name="矩形 4105"/>
            <p:cNvSpPr/>
            <p:nvPr/>
          </p:nvSpPr>
          <p:spPr>
            <a:xfrm>
              <a:off x="400" y="1536"/>
              <a:ext cx="20" cy="663"/>
            </a:xfrm>
            <a:prstGeom prst="rect">
              <a:avLst/>
            </a:prstGeom>
            <a:solidFill>
              <a:schemeClr val="bg2"/>
            </a:solidFill>
            <a:ln w="9525">
              <a:noFill/>
            </a:ln>
          </p:spPr>
          <p:txBody>
            <a:bodyPr/>
            <a:p>
              <a:endParaRPr lang="zh-CN" altLang="en-US"/>
            </a:p>
          </p:txBody>
        </p:sp>
        <p:sp>
          <p:nvSpPr>
            <p:cNvPr id="4107" name="矩形 4106"/>
            <p:cNvSpPr/>
            <p:nvPr/>
          </p:nvSpPr>
          <p:spPr>
            <a:xfrm flipV="1">
              <a:off x="199" y="2054"/>
              <a:ext cx="5476" cy="35"/>
            </a:xfrm>
            <a:prstGeom prst="rect">
              <a:avLst/>
            </a:prstGeom>
            <a:gradFill rotWithShape="0">
              <a:gsLst>
                <a:gs pos="0">
                  <a:schemeClr val="bg2"/>
                </a:gs>
                <a:gs pos="100000">
                  <a:schemeClr val="bg1"/>
                </a:gs>
              </a:gsLst>
              <a:lin ang="0" scaled="1"/>
              <a:tileRect/>
            </a:gradFill>
            <a:ln w="9525">
              <a:noFill/>
            </a:ln>
          </p:spPr>
          <p:txBody>
            <a:bodyPr/>
            <a:p>
              <a:endParaRPr lang="zh-CN" altLang="en-US"/>
            </a:p>
          </p:txBody>
        </p:sp>
      </p:grpSp>
      <p:sp>
        <p:nvSpPr>
          <p:cNvPr id="4108" name="标题 4107"/>
          <p:cNvSpPr>
            <a:spLocks noGrp="1"/>
          </p:cNvSpPr>
          <p:nvPr>
            <p:ph type="ctrTitle"/>
          </p:nvPr>
        </p:nvSpPr>
        <p:spPr>
          <a:xfrm>
            <a:off x="990600" y="1828800"/>
            <a:ext cx="7772400" cy="1143000"/>
          </a:xfrm>
          <a:prstGeom prst="rect">
            <a:avLst/>
          </a:prstGeom>
          <a:noFill/>
          <a:ln w="9525">
            <a:noFill/>
          </a:ln>
        </p:spPr>
        <p:txBody>
          <a:bodyPr anchor="b"/>
          <a:lstStyle>
            <a:lvl1pPr lvl="0">
              <a:buClrTx/>
              <a:buSzTx/>
              <a:buFontTx/>
              <a:defRPr/>
            </a:lvl1pPr>
          </a:lstStyle>
          <a:p>
            <a:pPr lvl="0"/>
            <a:r>
              <a:rPr lang="zh-CN" altLang="en-US" dirty="0"/>
              <a:t>单击此处编辑母版标题样式</a:t>
            </a:r>
            <a:endParaRPr lang="zh-CN" altLang="en-US" dirty="0"/>
          </a:p>
        </p:txBody>
      </p:sp>
      <p:sp>
        <p:nvSpPr>
          <p:cNvPr id="4109" name="副标题 4108"/>
          <p:cNvSpPr>
            <a:spLocks noGrp="1"/>
          </p:cNvSpPr>
          <p:nvPr>
            <p:ph type="subTitle" idx="1"/>
          </p:nvPr>
        </p:nvSpPr>
        <p:spPr>
          <a:xfrm>
            <a:off x="1371600" y="3886200"/>
            <a:ext cx="6400800" cy="1752600"/>
          </a:xfrm>
          <a:prstGeom prst="rect">
            <a:avLst/>
          </a:prstGeom>
          <a:noFill/>
          <a:ln w="9525">
            <a:noFill/>
          </a:ln>
        </p:spPr>
        <p:txBody>
          <a:bodyPr anchor="t"/>
          <a:lstStyle>
            <a:lvl1pPr marL="0" lvl="0" indent="0" algn="ctr">
              <a:buClr>
                <a:schemeClr val="folHlink"/>
              </a:buClr>
              <a:buSzPct val="60000"/>
              <a:buFont typeface="Wingdings" panose="05000000000000000000" pitchFamily="2" charset="2"/>
              <a:buNone/>
              <a:defRPr/>
            </a:lvl1pPr>
            <a:lvl2pPr marL="457200" lvl="1" indent="0" algn="ctr">
              <a:buClr>
                <a:schemeClr val="hlink"/>
              </a:buClr>
              <a:buSzPct val="55000"/>
              <a:buFont typeface="Wingdings" panose="05000000000000000000" pitchFamily="2" charset="2"/>
              <a:buNone/>
              <a:defRPr/>
            </a:lvl2pPr>
            <a:lvl3pPr marL="914400" lvl="2" indent="0" algn="ctr">
              <a:buClr>
                <a:schemeClr val="folHlink"/>
              </a:buClr>
              <a:buSzPct val="50000"/>
              <a:buFont typeface="Wingdings" panose="05000000000000000000" pitchFamily="2" charset="2"/>
              <a:buNone/>
              <a:defRPr/>
            </a:lvl3pPr>
            <a:lvl4pPr marL="1371600" lvl="3" indent="0" algn="ctr">
              <a:buClr>
                <a:schemeClr val="accent2"/>
              </a:buClr>
              <a:buSzPct val="55000"/>
              <a:buFont typeface="Wingdings" panose="05000000000000000000" pitchFamily="2" charset="2"/>
              <a:buNone/>
              <a:defRPr/>
            </a:lvl4pPr>
            <a:lvl5pPr marL="1828800" lvl="4" indent="0" algn="ctr">
              <a:buClr>
                <a:schemeClr val="accent1"/>
              </a:buClr>
              <a:buSzPct val="50000"/>
              <a:buFont typeface="Wingdings" panose="05000000000000000000" pitchFamily="2" charset="2"/>
              <a:buNone/>
              <a:defRPr/>
            </a:lvl5pPr>
          </a:lstStyle>
          <a:p>
            <a:pPr lvl="0"/>
            <a:r>
              <a:rPr lang="zh-CN" altLang="en-US" dirty="0"/>
              <a:t>单击此处编辑母版副标题样式</a:t>
            </a:r>
            <a:endParaRPr lang="zh-CN" altLang="en-US" dirty="0"/>
          </a:p>
        </p:txBody>
      </p:sp>
      <p:sp>
        <p:nvSpPr>
          <p:cNvPr id="4110" name="日期占位符 4109"/>
          <p:cNvSpPr>
            <a:spLocks noGrp="1"/>
          </p:cNvSpPr>
          <p:nvPr>
            <p:ph type="dt" sz="half" idx="2"/>
          </p:nvPr>
        </p:nvSpPr>
        <p:spPr>
          <a:xfrm>
            <a:off x="990600" y="6248400"/>
            <a:ext cx="1905000" cy="457200"/>
          </a:xfrm>
          <a:prstGeom prst="rect">
            <a:avLst/>
          </a:prstGeom>
          <a:noFill/>
          <a:ln w="9525">
            <a:noFill/>
          </a:ln>
        </p:spPr>
        <p:txBody>
          <a:bodyPr anchor="b"/>
          <a:lstStyle>
            <a:lvl1pPr>
              <a:defRPr sz="1400">
                <a:solidFill>
                  <a:schemeClr val="bg2"/>
                </a:solidFill>
                <a:latin typeface="Tahoma" panose="020B0604030504040204" pitchFamily="34" charset="0"/>
              </a:defRPr>
            </a:lvl1pPr>
          </a:lstStyle>
          <a:p>
            <a:pPr lvl="0"/>
            <a:endParaRPr lang="zh-CN" altLang="en-US" dirty="0">
              <a:latin typeface="Times New Roman" panose="02020603050405020304" pitchFamily="18" charset="0"/>
            </a:endParaRPr>
          </a:p>
        </p:txBody>
      </p:sp>
      <p:sp>
        <p:nvSpPr>
          <p:cNvPr id="4111" name="页脚占位符 4110"/>
          <p:cNvSpPr>
            <a:spLocks noGrp="1"/>
          </p:cNvSpPr>
          <p:nvPr>
            <p:ph type="ftr" sz="quarter" idx="3"/>
          </p:nvPr>
        </p:nvSpPr>
        <p:spPr>
          <a:xfrm>
            <a:off x="3429000" y="6248400"/>
            <a:ext cx="2895600" cy="457200"/>
          </a:xfrm>
          <a:prstGeom prst="rect">
            <a:avLst/>
          </a:prstGeom>
          <a:noFill/>
          <a:ln w="9525">
            <a:noFill/>
          </a:ln>
        </p:spPr>
        <p:txBody>
          <a:bodyPr anchor="b"/>
          <a:lstStyle>
            <a:lvl1pPr algn="ctr">
              <a:defRPr sz="1400">
                <a:solidFill>
                  <a:schemeClr val="bg2"/>
                </a:solidFill>
                <a:latin typeface="Tahoma" panose="020B0604030504040204" pitchFamily="34" charset="0"/>
              </a:defRPr>
            </a:lvl1pPr>
          </a:lstStyle>
          <a:p>
            <a:pPr lvl="0"/>
            <a:endParaRPr lang="zh-CN" altLang="en-US" dirty="0"/>
          </a:p>
        </p:txBody>
      </p:sp>
      <p:sp>
        <p:nvSpPr>
          <p:cNvPr id="4112" name="灯片编号占位符 4111"/>
          <p:cNvSpPr>
            <a:spLocks noGrp="1"/>
          </p:cNvSpPr>
          <p:nvPr>
            <p:ph type="sldNum" sz="quarter" idx="4"/>
          </p:nvPr>
        </p:nvSpPr>
        <p:spPr>
          <a:xfrm>
            <a:off x="6858000" y="6248400"/>
            <a:ext cx="1905000" cy="457200"/>
          </a:xfrm>
          <a:prstGeom prst="rect">
            <a:avLst/>
          </a:prstGeom>
          <a:noFill/>
          <a:ln w="9525">
            <a:noFill/>
          </a:ln>
        </p:spPr>
        <p:txBody>
          <a:bodyPr anchor="b"/>
          <a:lstStyle>
            <a:lvl1pPr algn="r">
              <a:defRPr sz="1400">
                <a:solidFill>
                  <a:schemeClr val="bg2"/>
                </a:solidFill>
                <a:latin typeface="Tahoma" panose="020B0604030504040204" pitchFamily="34" charset="0"/>
              </a:defRPr>
            </a:lvl1p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2066" y="609600"/>
            <a:ext cx="1953022" cy="55229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43000" y="609600"/>
            <a:ext cx="5745847" cy="552291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1143000" y="609600"/>
            <a:ext cx="7812088" cy="552291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29150" y="1825625"/>
            <a:ext cx="38862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29150" y="4076700"/>
            <a:ext cx="38862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2688" y="2017713"/>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146612" y="2017713"/>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3081" name="标题 3080"/>
          <p:cNvSpPr>
            <a:spLocks noGrp="1"/>
          </p:cNvSpPr>
          <p:nvPr>
            <p:ph type="title"/>
          </p:nvPr>
        </p:nvSpPr>
        <p:spPr>
          <a:xfrm>
            <a:off x="1143000" y="609600"/>
            <a:ext cx="7793038" cy="1143000"/>
          </a:xfrm>
          <a:prstGeom prst="rect">
            <a:avLst/>
          </a:prstGeom>
          <a:noFill/>
          <a:ln w="9525">
            <a:noFill/>
          </a:ln>
        </p:spPr>
        <p:txBody>
          <a:bodyPr anchor="b"/>
          <a:p>
            <a:pPr lvl="0"/>
            <a:r>
              <a:rPr lang="zh-CN" altLang="en-US" dirty="0"/>
              <a:t>单击此处编辑母版标题样式</a:t>
            </a:r>
            <a:endParaRPr lang="zh-CN" altLang="en-US" dirty="0"/>
          </a:p>
        </p:txBody>
      </p:sp>
      <p:sp>
        <p:nvSpPr>
          <p:cNvPr id="3082" name="文本占位符 3081"/>
          <p:cNvSpPr>
            <a:spLocks noGrp="1"/>
          </p:cNvSpPr>
          <p:nvPr>
            <p:ph type="body" idx="1"/>
          </p:nvPr>
        </p:nvSpPr>
        <p:spPr>
          <a:xfrm>
            <a:off x="1182688" y="2017713"/>
            <a:ext cx="7772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ctr" defTabSz="914400" rtl="0" eaLnBrk="1" fontAlgn="base" latinLnBrk="0" hangingPunct="1">
        <a:lnSpc>
          <a:spcPct val="100000"/>
        </a:lnSpc>
        <a:spcBef>
          <a:spcPct val="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ctr" defTabSz="914400" rtl="0" eaLnBrk="1" fontAlgn="base" latinLnBrk="0" hangingPunct="1">
        <a:lnSpc>
          <a:spcPct val="100000"/>
        </a:lnSpc>
        <a:spcBef>
          <a:spcPct val="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ctr" defTabSz="914400" rtl="0" eaLnBrk="1" fontAlgn="base" latinLnBrk="0" hangingPunct="1">
        <a:lnSpc>
          <a:spcPct val="100000"/>
        </a:lnSpc>
        <a:spcBef>
          <a:spcPct val="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ctr" defTabSz="914400" rtl="0" eaLnBrk="1" fontAlgn="base" latinLnBrk="0" hangingPunct="1">
        <a:lnSpc>
          <a:spcPct val="100000"/>
        </a:lnSpc>
        <a:spcBef>
          <a:spcPct val="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ctr" defTabSz="914400" rtl="0" eaLnBrk="1" fontAlgn="base" latinLnBrk="0" hangingPunct="1">
        <a:lnSpc>
          <a:spcPct val="100000"/>
        </a:lnSpc>
        <a:spcBef>
          <a:spcPct val="0"/>
        </a:spcBef>
        <a:spcAft>
          <a:spcPct val="0"/>
        </a:spcAft>
        <a:buNone/>
        <a:defRPr sz="3200" b="0" i="0" u="none" kern="1200" baseline="0">
          <a:solidFill>
            <a:schemeClr val="tx1"/>
          </a:solidFill>
          <a:latin typeface="Tahoma" panose="020B060403050404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6.png"/></Relationships>
</file>

<file path=ppt/slides/_rels/slide2.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xml"/><Relationship Id="rId3" Type="http://schemas.openxmlformats.org/officeDocument/2006/relationships/image" Target="../media/image2.png"/><Relationship Id="rId2" Type="http://schemas.openxmlformats.org/officeDocument/2006/relationships/image" Target="../media/image1.wmf"/><Relationship Id="rId1"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9" Type="http://schemas.openxmlformats.org/officeDocument/2006/relationships/oleObject" Target="../embeddings/oleObject6.bin"/><Relationship Id="rId8" Type="http://schemas.openxmlformats.org/officeDocument/2006/relationships/image" Target="../media/image6.wmf"/><Relationship Id="rId7" Type="http://schemas.openxmlformats.org/officeDocument/2006/relationships/oleObject" Target="../embeddings/oleObject5.bin"/><Relationship Id="rId6" Type="http://schemas.openxmlformats.org/officeDocument/2006/relationships/image" Target="../media/image5.wmf"/><Relationship Id="rId5" Type="http://schemas.openxmlformats.org/officeDocument/2006/relationships/oleObject" Target="../embeddings/oleObject4.bin"/><Relationship Id="rId4" Type="http://schemas.openxmlformats.org/officeDocument/2006/relationships/image" Target="../media/image4.wmf"/><Relationship Id="rId30" Type="http://schemas.openxmlformats.org/officeDocument/2006/relationships/vmlDrawing" Target="../drawings/vmlDrawing2.vml"/><Relationship Id="rId3" Type="http://schemas.openxmlformats.org/officeDocument/2006/relationships/oleObject" Target="../embeddings/oleObject3.bin"/><Relationship Id="rId29" Type="http://schemas.openxmlformats.org/officeDocument/2006/relationships/slideLayout" Target="../slideLayouts/slideLayout2.xml"/><Relationship Id="rId28" Type="http://schemas.openxmlformats.org/officeDocument/2006/relationships/image" Target="../media/image16.wmf"/><Relationship Id="rId27" Type="http://schemas.openxmlformats.org/officeDocument/2006/relationships/oleObject" Target="../embeddings/oleObject15.bin"/><Relationship Id="rId26" Type="http://schemas.openxmlformats.org/officeDocument/2006/relationships/image" Target="../media/image15.wmf"/><Relationship Id="rId25" Type="http://schemas.openxmlformats.org/officeDocument/2006/relationships/oleObject" Target="../embeddings/oleObject14.bin"/><Relationship Id="rId24" Type="http://schemas.openxmlformats.org/officeDocument/2006/relationships/image" Target="../media/image14.wmf"/><Relationship Id="rId23" Type="http://schemas.openxmlformats.org/officeDocument/2006/relationships/oleObject" Target="../embeddings/oleObject13.bin"/><Relationship Id="rId22" Type="http://schemas.openxmlformats.org/officeDocument/2006/relationships/image" Target="../media/image13.wmf"/><Relationship Id="rId21" Type="http://schemas.openxmlformats.org/officeDocument/2006/relationships/oleObject" Target="../embeddings/oleObject12.bin"/><Relationship Id="rId20" Type="http://schemas.openxmlformats.org/officeDocument/2006/relationships/image" Target="../media/image12.wmf"/><Relationship Id="rId2" Type="http://schemas.openxmlformats.org/officeDocument/2006/relationships/image" Target="../media/image3.wmf"/><Relationship Id="rId19" Type="http://schemas.openxmlformats.org/officeDocument/2006/relationships/oleObject" Target="../embeddings/oleObject11.bin"/><Relationship Id="rId18" Type="http://schemas.openxmlformats.org/officeDocument/2006/relationships/image" Target="../media/image11.wmf"/><Relationship Id="rId17" Type="http://schemas.openxmlformats.org/officeDocument/2006/relationships/oleObject" Target="../embeddings/oleObject10.bin"/><Relationship Id="rId16" Type="http://schemas.openxmlformats.org/officeDocument/2006/relationships/image" Target="../media/image10.wmf"/><Relationship Id="rId15" Type="http://schemas.openxmlformats.org/officeDocument/2006/relationships/oleObject" Target="../embeddings/oleObject9.bin"/><Relationship Id="rId14" Type="http://schemas.openxmlformats.org/officeDocument/2006/relationships/image" Target="../media/image9.wmf"/><Relationship Id="rId13" Type="http://schemas.openxmlformats.org/officeDocument/2006/relationships/oleObject" Target="../embeddings/oleObject8.bin"/><Relationship Id="rId12" Type="http://schemas.openxmlformats.org/officeDocument/2006/relationships/image" Target="../media/image8.wmf"/><Relationship Id="rId11" Type="http://schemas.openxmlformats.org/officeDocument/2006/relationships/oleObject" Target="../embeddings/oleObject7.bin"/><Relationship Id="rId10" Type="http://schemas.openxmlformats.org/officeDocument/2006/relationships/image" Target="../media/image7.wmf"/><Relationship Id="rId1" Type="http://schemas.openxmlformats.org/officeDocument/2006/relationships/oleObject" Target="../embeddings/oleObject2.bin"/></Relationships>
</file>

<file path=ppt/slides/_rels/slide4.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12.xml"/><Relationship Id="rId3" Type="http://schemas.openxmlformats.org/officeDocument/2006/relationships/image" Target="../media/image18.png"/><Relationship Id="rId2" Type="http://schemas.openxmlformats.org/officeDocument/2006/relationships/image" Target="../media/image17.wmf"/><Relationship Id="rId1" Type="http://schemas.openxmlformats.org/officeDocument/2006/relationships/oleObject" Target="../embeddings/oleObject16.bin"/></Relationships>
</file>

<file path=ppt/slides/_rels/slide5.xml.rels><?xml version="1.0" encoding="UTF-8" standalone="yes"?>
<Relationships xmlns="http://schemas.openxmlformats.org/package/2006/relationships"><Relationship Id="rId9" Type="http://schemas.openxmlformats.org/officeDocument/2006/relationships/oleObject" Target="../embeddings/oleObject21.bin"/><Relationship Id="rId8" Type="http://schemas.openxmlformats.org/officeDocument/2006/relationships/image" Target="../media/image22.wmf"/><Relationship Id="rId7" Type="http://schemas.openxmlformats.org/officeDocument/2006/relationships/oleObject" Target="../embeddings/oleObject20.bin"/><Relationship Id="rId6" Type="http://schemas.openxmlformats.org/officeDocument/2006/relationships/image" Target="../media/image21.wmf"/><Relationship Id="rId5" Type="http://schemas.openxmlformats.org/officeDocument/2006/relationships/oleObject" Target="../embeddings/oleObject19.bin"/><Relationship Id="rId4" Type="http://schemas.openxmlformats.org/officeDocument/2006/relationships/image" Target="../media/image20.wmf"/><Relationship Id="rId3" Type="http://schemas.openxmlformats.org/officeDocument/2006/relationships/oleObject" Target="../embeddings/oleObject18.bin"/><Relationship Id="rId2" Type="http://schemas.openxmlformats.org/officeDocument/2006/relationships/image" Target="../media/image19.wmf"/><Relationship Id="rId16" Type="http://schemas.openxmlformats.org/officeDocument/2006/relationships/vmlDrawing" Target="../drawings/vmlDrawing4.vml"/><Relationship Id="rId15" Type="http://schemas.openxmlformats.org/officeDocument/2006/relationships/slideLayout" Target="../slideLayouts/slideLayout2.xml"/><Relationship Id="rId14" Type="http://schemas.openxmlformats.org/officeDocument/2006/relationships/image" Target="../media/image25.wmf"/><Relationship Id="rId13" Type="http://schemas.openxmlformats.org/officeDocument/2006/relationships/oleObject" Target="../embeddings/oleObject23.bin"/><Relationship Id="rId12" Type="http://schemas.openxmlformats.org/officeDocument/2006/relationships/image" Target="../media/image24.wmf"/><Relationship Id="rId11" Type="http://schemas.openxmlformats.org/officeDocument/2006/relationships/oleObject" Target="../embeddings/oleObject22.bin"/><Relationship Id="rId10" Type="http://schemas.openxmlformats.org/officeDocument/2006/relationships/image" Target="../media/image23.wmf"/><Relationship Id="rId1" Type="http://schemas.openxmlformats.org/officeDocument/2006/relationships/oleObject" Target="../embeddings/oleObject17.bin"/></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6.png"/></Relationships>
</file>

<file path=ppt/slides/_rels/slide7.xml.rels><?xml version="1.0" encoding="UTF-8" standalone="yes"?>
<Relationships xmlns="http://schemas.openxmlformats.org/package/2006/relationships"><Relationship Id="rId9" Type="http://schemas.openxmlformats.org/officeDocument/2006/relationships/oleObject" Target="../embeddings/oleObject28.bin"/><Relationship Id="rId8" Type="http://schemas.openxmlformats.org/officeDocument/2006/relationships/image" Target="../media/image30.wmf"/><Relationship Id="rId7" Type="http://schemas.openxmlformats.org/officeDocument/2006/relationships/oleObject" Target="../embeddings/oleObject27.bin"/><Relationship Id="rId6" Type="http://schemas.openxmlformats.org/officeDocument/2006/relationships/image" Target="../media/image29.wmf"/><Relationship Id="rId5" Type="http://schemas.openxmlformats.org/officeDocument/2006/relationships/oleObject" Target="../embeddings/oleObject26.bin"/><Relationship Id="rId4" Type="http://schemas.openxmlformats.org/officeDocument/2006/relationships/image" Target="../media/image28.wmf"/><Relationship Id="rId31" Type="http://schemas.openxmlformats.org/officeDocument/2006/relationships/notesSlide" Target="../notesSlides/notesSlide1.xml"/><Relationship Id="rId30" Type="http://schemas.openxmlformats.org/officeDocument/2006/relationships/vmlDrawing" Target="../drawings/vmlDrawing5.vml"/><Relationship Id="rId3" Type="http://schemas.openxmlformats.org/officeDocument/2006/relationships/oleObject" Target="../embeddings/oleObject25.bin"/><Relationship Id="rId29" Type="http://schemas.openxmlformats.org/officeDocument/2006/relationships/slideLayout" Target="../slideLayouts/slideLayout2.xml"/><Relationship Id="rId28" Type="http://schemas.openxmlformats.org/officeDocument/2006/relationships/image" Target="../media/image40.wmf"/><Relationship Id="rId27" Type="http://schemas.openxmlformats.org/officeDocument/2006/relationships/oleObject" Target="../embeddings/oleObject37.bin"/><Relationship Id="rId26" Type="http://schemas.openxmlformats.org/officeDocument/2006/relationships/image" Target="../media/image39.wmf"/><Relationship Id="rId25" Type="http://schemas.openxmlformats.org/officeDocument/2006/relationships/oleObject" Target="../embeddings/oleObject36.bin"/><Relationship Id="rId24" Type="http://schemas.openxmlformats.org/officeDocument/2006/relationships/image" Target="../media/image38.wmf"/><Relationship Id="rId23" Type="http://schemas.openxmlformats.org/officeDocument/2006/relationships/oleObject" Target="../embeddings/oleObject35.bin"/><Relationship Id="rId22" Type="http://schemas.openxmlformats.org/officeDocument/2006/relationships/image" Target="../media/image37.wmf"/><Relationship Id="rId21" Type="http://schemas.openxmlformats.org/officeDocument/2006/relationships/oleObject" Target="../embeddings/oleObject34.bin"/><Relationship Id="rId20" Type="http://schemas.openxmlformats.org/officeDocument/2006/relationships/image" Target="../media/image36.wmf"/><Relationship Id="rId2" Type="http://schemas.openxmlformats.org/officeDocument/2006/relationships/image" Target="../media/image27.wmf"/><Relationship Id="rId19" Type="http://schemas.openxmlformats.org/officeDocument/2006/relationships/oleObject" Target="../embeddings/oleObject33.bin"/><Relationship Id="rId18" Type="http://schemas.openxmlformats.org/officeDocument/2006/relationships/image" Target="../media/image35.wmf"/><Relationship Id="rId17" Type="http://schemas.openxmlformats.org/officeDocument/2006/relationships/oleObject" Target="../embeddings/oleObject32.bin"/><Relationship Id="rId16" Type="http://schemas.openxmlformats.org/officeDocument/2006/relationships/image" Target="../media/image34.wmf"/><Relationship Id="rId15" Type="http://schemas.openxmlformats.org/officeDocument/2006/relationships/oleObject" Target="../embeddings/oleObject31.bin"/><Relationship Id="rId14" Type="http://schemas.openxmlformats.org/officeDocument/2006/relationships/image" Target="../media/image33.wmf"/><Relationship Id="rId13" Type="http://schemas.openxmlformats.org/officeDocument/2006/relationships/oleObject" Target="../embeddings/oleObject30.bin"/><Relationship Id="rId12" Type="http://schemas.openxmlformats.org/officeDocument/2006/relationships/image" Target="../media/image32.wmf"/><Relationship Id="rId11" Type="http://schemas.openxmlformats.org/officeDocument/2006/relationships/oleObject" Target="../embeddings/oleObject29.bin"/><Relationship Id="rId10" Type="http://schemas.openxmlformats.org/officeDocument/2006/relationships/image" Target="../media/image31.wmf"/><Relationship Id="rId1" Type="http://schemas.openxmlformats.org/officeDocument/2006/relationships/oleObject" Target="../embeddings/oleObject24.bin"/></Relationships>
</file>

<file path=ppt/slides/_rels/slide8.xml.rels><?xml version="1.0" encoding="UTF-8" standalone="yes"?>
<Relationships xmlns="http://schemas.openxmlformats.org/package/2006/relationships"><Relationship Id="rId9" Type="http://schemas.openxmlformats.org/officeDocument/2006/relationships/oleObject" Target="../embeddings/oleObject42.bin"/><Relationship Id="rId8" Type="http://schemas.openxmlformats.org/officeDocument/2006/relationships/image" Target="../media/image31.wmf"/><Relationship Id="rId7" Type="http://schemas.openxmlformats.org/officeDocument/2006/relationships/oleObject" Target="../embeddings/oleObject41.bin"/><Relationship Id="rId6" Type="http://schemas.openxmlformats.org/officeDocument/2006/relationships/image" Target="../media/image30.wmf"/><Relationship Id="rId5" Type="http://schemas.openxmlformats.org/officeDocument/2006/relationships/oleObject" Target="../embeddings/oleObject40.bin"/><Relationship Id="rId4" Type="http://schemas.openxmlformats.org/officeDocument/2006/relationships/image" Target="../media/image29.wmf"/><Relationship Id="rId31" Type="http://schemas.openxmlformats.org/officeDocument/2006/relationships/notesSlide" Target="../notesSlides/notesSlide2.xml"/><Relationship Id="rId30" Type="http://schemas.openxmlformats.org/officeDocument/2006/relationships/vmlDrawing" Target="../drawings/vmlDrawing6.vml"/><Relationship Id="rId3" Type="http://schemas.openxmlformats.org/officeDocument/2006/relationships/oleObject" Target="../embeddings/oleObject39.bin"/><Relationship Id="rId29" Type="http://schemas.openxmlformats.org/officeDocument/2006/relationships/slideLayout" Target="../slideLayouts/slideLayout2.xml"/><Relationship Id="rId28" Type="http://schemas.openxmlformats.org/officeDocument/2006/relationships/image" Target="../media/image38.wmf"/><Relationship Id="rId27" Type="http://schemas.openxmlformats.org/officeDocument/2006/relationships/oleObject" Target="../embeddings/oleObject51.bin"/><Relationship Id="rId26" Type="http://schemas.openxmlformats.org/officeDocument/2006/relationships/image" Target="../media/image43.wmf"/><Relationship Id="rId25" Type="http://schemas.openxmlformats.org/officeDocument/2006/relationships/oleObject" Target="../embeddings/oleObject50.bin"/><Relationship Id="rId24" Type="http://schemas.openxmlformats.org/officeDocument/2006/relationships/image" Target="../media/image42.wmf"/><Relationship Id="rId23" Type="http://schemas.openxmlformats.org/officeDocument/2006/relationships/oleObject" Target="../embeddings/oleObject49.bin"/><Relationship Id="rId22" Type="http://schemas.openxmlformats.org/officeDocument/2006/relationships/image" Target="../media/image41.wmf"/><Relationship Id="rId21" Type="http://schemas.openxmlformats.org/officeDocument/2006/relationships/oleObject" Target="../embeddings/oleObject48.bin"/><Relationship Id="rId20" Type="http://schemas.openxmlformats.org/officeDocument/2006/relationships/image" Target="../media/image37.wmf"/><Relationship Id="rId2" Type="http://schemas.openxmlformats.org/officeDocument/2006/relationships/image" Target="../media/image28.wmf"/><Relationship Id="rId19" Type="http://schemas.openxmlformats.org/officeDocument/2006/relationships/oleObject" Target="../embeddings/oleObject47.bin"/><Relationship Id="rId18" Type="http://schemas.openxmlformats.org/officeDocument/2006/relationships/image" Target="../media/image36.wmf"/><Relationship Id="rId17" Type="http://schemas.openxmlformats.org/officeDocument/2006/relationships/oleObject" Target="../embeddings/oleObject46.bin"/><Relationship Id="rId16" Type="http://schemas.openxmlformats.org/officeDocument/2006/relationships/image" Target="../media/image35.wmf"/><Relationship Id="rId15" Type="http://schemas.openxmlformats.org/officeDocument/2006/relationships/oleObject" Target="../embeddings/oleObject45.bin"/><Relationship Id="rId14" Type="http://schemas.openxmlformats.org/officeDocument/2006/relationships/image" Target="../media/image34.wmf"/><Relationship Id="rId13" Type="http://schemas.openxmlformats.org/officeDocument/2006/relationships/oleObject" Target="../embeddings/oleObject44.bin"/><Relationship Id="rId12" Type="http://schemas.openxmlformats.org/officeDocument/2006/relationships/image" Target="../media/image33.wmf"/><Relationship Id="rId11" Type="http://schemas.openxmlformats.org/officeDocument/2006/relationships/oleObject" Target="../embeddings/oleObject43.bin"/><Relationship Id="rId10" Type="http://schemas.openxmlformats.org/officeDocument/2006/relationships/image" Target="../media/image32.wmf"/><Relationship Id="rId1" Type="http://schemas.openxmlformats.org/officeDocument/2006/relationships/oleObject" Target="../embeddings/oleObject38.bin"/></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5.png"/><Relationship Id="rId1"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70" name="文本占位符 11269"/>
          <p:cNvSpPr>
            <a:spLocks noGrp="1"/>
          </p:cNvSpPr>
          <p:nvPr>
            <p:ph type="body" idx="1"/>
          </p:nvPr>
        </p:nvSpPr>
        <p:spPr>
          <a:xfrm>
            <a:off x="198755" y="1271905"/>
            <a:ext cx="8536305" cy="3348355"/>
          </a:xfrm>
        </p:spPr>
        <p:txBody>
          <a:bodyPr/>
          <a:p>
            <a:pPr>
              <a:lnSpc>
                <a:spcPct val="135000"/>
              </a:lnSpc>
              <a:spcBef>
                <a:spcPts val="0"/>
              </a:spcBef>
              <a:buNone/>
            </a:pPr>
            <a:r>
              <a:rPr lang="en-US" altLang="zh-CN" sz="2400" b="1" dirty="0">
                <a:latin typeface="Times New Roman" panose="02020603050405020304" pitchFamily="18" charset="0"/>
              </a:rPr>
              <a:t>    </a:t>
            </a:r>
            <a:r>
              <a:rPr sz="2400" b="1" dirty="0">
                <a:latin typeface="Times New Roman" panose="02020603050405020304" pitchFamily="18" charset="0"/>
              </a:rPr>
              <a:t>编码就是将具有特定意义的信息编成相应的一系列二进制代码的过程。</a:t>
            </a:r>
            <a:r>
              <a:rPr sz="2400" b="1" dirty="0">
                <a:solidFill>
                  <a:srgbClr val="FF0000"/>
                </a:solidFill>
                <a:effectLst>
                  <a:outerShdw blurRad="38100" dist="38100" dir="2700000" algn="tl">
                    <a:srgbClr val="000000">
                      <a:alpha val="43137"/>
                    </a:srgbClr>
                  </a:outerShdw>
                </a:effectLst>
                <a:latin typeface="Times New Roman" panose="02020603050405020304" pitchFamily="18" charset="0"/>
              </a:rPr>
              <a:t>能够实现编码功能的电路称为编码器</a:t>
            </a:r>
            <a:r>
              <a:rPr sz="2400" b="1" dirty="0">
                <a:latin typeface="Times New Roman" panose="02020603050405020304" pitchFamily="18" charset="0"/>
              </a:rPr>
              <a:t>。编码器有若干个输入，在某一时刻只有一个信号被转换为二进制码。输出的</a:t>
            </a:r>
            <a:r>
              <a:rPr sz="2400" b="1" i="1" dirty="0">
                <a:latin typeface="Times New Roman" panose="02020603050405020304" pitchFamily="18" charset="0"/>
              </a:rPr>
              <a:t>n</a:t>
            </a:r>
            <a:r>
              <a:rPr sz="2400" b="1" dirty="0">
                <a:latin typeface="Times New Roman" panose="02020603050405020304" pitchFamily="18" charset="0"/>
              </a:rPr>
              <a:t>位二进制码，最多可以用来表示2</a:t>
            </a:r>
            <a:r>
              <a:rPr sz="2400" b="1" i="1" baseline="30000" dirty="0">
                <a:latin typeface="Times New Roman" panose="02020603050405020304" pitchFamily="18" charset="0"/>
              </a:rPr>
              <a:t>n</a:t>
            </a:r>
            <a:r>
              <a:rPr sz="2400" b="1" dirty="0">
                <a:latin typeface="Times New Roman" panose="02020603050405020304" pitchFamily="18" charset="0"/>
              </a:rPr>
              <a:t>个输入信息。按照编码方式不同，</a:t>
            </a:r>
            <a:r>
              <a:rPr sz="2400" b="1" dirty="0">
                <a:solidFill>
                  <a:srgbClr val="FF0000"/>
                </a:solidFill>
                <a:latin typeface="Times New Roman" panose="02020603050405020304" pitchFamily="18" charset="0"/>
              </a:rPr>
              <a:t>编码器可分为普通编码器和优先编码器</a:t>
            </a:r>
            <a:r>
              <a:rPr sz="2400" b="1" dirty="0">
                <a:latin typeface="Times New Roman" panose="02020603050405020304" pitchFamily="18" charset="0"/>
              </a:rPr>
              <a:t>；按照输出代码种类的不同，可分为</a:t>
            </a:r>
            <a:r>
              <a:rPr sz="2400" b="1" dirty="0">
                <a:solidFill>
                  <a:srgbClr val="FF0000"/>
                </a:solidFill>
                <a:latin typeface="Times New Roman" panose="02020603050405020304" pitchFamily="18" charset="0"/>
              </a:rPr>
              <a:t>二进制编码器和非二进制编码器</a:t>
            </a:r>
            <a:r>
              <a:rPr sz="2400" b="1" dirty="0">
                <a:latin typeface="Times New Roman" panose="02020603050405020304" pitchFamily="18" charset="0"/>
              </a:rPr>
              <a:t>。</a:t>
            </a:r>
            <a:endParaRPr sz="2400" b="1" dirty="0">
              <a:latin typeface="Times New Roman" panose="02020603050405020304" pitchFamily="18" charset="0"/>
            </a:endParaRPr>
          </a:p>
        </p:txBody>
      </p:sp>
      <p:sp>
        <p:nvSpPr>
          <p:cNvPr id="11359" name="矩形 11358"/>
          <p:cNvSpPr/>
          <p:nvPr/>
        </p:nvSpPr>
        <p:spPr>
          <a:xfrm>
            <a:off x="3695859" y="580073"/>
            <a:ext cx="2183130" cy="583565"/>
          </a:xfrm>
          <a:prstGeom prst="rect">
            <a:avLst/>
          </a:prstGeom>
          <a:noFill/>
          <a:ln w="9525">
            <a:noFill/>
          </a:ln>
        </p:spPr>
        <p:txBody>
          <a:bodyPr wrap="none" anchor="t">
            <a:spAutoFit/>
          </a:bodyPr>
          <a:p>
            <a:r>
              <a:rPr lang="en-US" altLang="zh-CN" b="1" dirty="0">
                <a:solidFill>
                  <a:schemeClr val="tx1"/>
                </a:solidFill>
                <a:effectLst/>
                <a:latin typeface="华文新魏" panose="02010800040101010101" pitchFamily="2" charset="-122"/>
                <a:ea typeface="华文新魏" panose="02010800040101010101" pitchFamily="2" charset="-122"/>
              </a:rPr>
              <a:t>2.3  </a:t>
            </a:r>
            <a:r>
              <a:rPr lang="zh-CN" altLang="en-US" b="1" dirty="0">
                <a:solidFill>
                  <a:schemeClr val="tx1"/>
                </a:solidFill>
                <a:effectLst/>
                <a:latin typeface="华文新魏" panose="02010800040101010101" pitchFamily="2" charset="-122"/>
                <a:ea typeface="华文新魏" panose="02010800040101010101" pitchFamily="2" charset="-122"/>
              </a:rPr>
              <a:t>编码器</a:t>
            </a:r>
            <a:endParaRPr lang="zh-CN" altLang="en-US" b="1" dirty="0">
              <a:solidFill>
                <a:schemeClr val="tx1"/>
              </a:solidFill>
              <a:effectLst/>
              <a:latin typeface="华文新魏" panose="02010800040101010101" pitchFamily="2" charset="-122"/>
              <a:ea typeface="华文新魏" panose="0201080004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359"/>
                                        </p:tgtEl>
                                        <p:attrNameLst>
                                          <p:attrName>style.visibility</p:attrName>
                                        </p:attrNameLst>
                                      </p:cBhvr>
                                      <p:to>
                                        <p:strVal val="visible"/>
                                      </p:to>
                                    </p:set>
                                    <p:animEffect transition="in" filter="box(in)">
                                      <p:cBhvr>
                                        <p:cTn id="7" dur="500"/>
                                        <p:tgtEl>
                                          <p:spTgt spid="1135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1270">
                                            <p:txEl>
                                              <p:charRg st="0" end="98"/>
                                            </p:txEl>
                                          </p:spTgt>
                                        </p:tgtEl>
                                        <p:attrNameLst>
                                          <p:attrName>style.visibility</p:attrName>
                                        </p:attrNameLst>
                                      </p:cBhvr>
                                      <p:to>
                                        <p:strVal val="visible"/>
                                      </p:to>
                                    </p:set>
                                    <p:animEffect transition="in" filter="checkerboard(across)">
                                      <p:cBhvr>
                                        <p:cTn id="12" dur="2000"/>
                                        <p:tgtEl>
                                          <p:spTgt spid="11270">
                                            <p:txEl>
                                              <p:charRg st="0" end="9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0" grpId="0" build="p"/>
      <p:bldP spid="1135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2276" name="矩形 182275"/>
          <p:cNvSpPr/>
          <p:nvPr/>
        </p:nvSpPr>
        <p:spPr>
          <a:xfrm>
            <a:off x="467995" y="400685"/>
            <a:ext cx="8208645" cy="79502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u="none" kern="1200" baseline="0">
                <a:solidFill>
                  <a:schemeClr val="tx1"/>
                </a:solidFill>
                <a:latin typeface="Tahoma" panose="020B060403050404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Tahoma" panose="020B060403050404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Tahoma" panose="020B060403050404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Tahoma" panose="020B060403050404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Tahoma" panose="020B0604030504040204" pitchFamily="34" charset="0"/>
                <a:ea typeface="宋体" panose="02010600030101010101" pitchFamily="2" charset="-122"/>
              </a:defRPr>
            </a:lvl5pPr>
          </a:lstStyle>
          <a:p>
            <a:pPr marL="0" lvl="0" indent="0">
              <a:lnSpc>
                <a:spcPct val="130000"/>
              </a:lnSpc>
              <a:buNone/>
            </a:pPr>
            <a:r>
              <a:rPr lang="en-US" altLang="zh-CN"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cs typeface="+mj-cs"/>
              </a:rPr>
              <a:t>2.3.5编码器应用</a:t>
            </a:r>
            <a:r>
              <a:rPr lang="zh-CN" altLang="en-US" b="1" dirty="0">
                <a:latin typeface="Times New Roman" panose="02020603050405020304" pitchFamily="18" charset="0"/>
              </a:rPr>
              <a:t> </a:t>
            </a:r>
            <a:endParaRPr lang="zh-CN" altLang="en-US" b="1" dirty="0">
              <a:latin typeface="Times New Roman" panose="02020603050405020304" pitchFamily="18" charset="0"/>
            </a:endParaRPr>
          </a:p>
        </p:txBody>
      </p:sp>
      <p:sp>
        <p:nvSpPr>
          <p:cNvPr id="100" name="文本框 99"/>
          <p:cNvSpPr txBox="1"/>
          <p:nvPr/>
        </p:nvSpPr>
        <p:spPr>
          <a:xfrm>
            <a:off x="530225" y="1365885"/>
            <a:ext cx="2993390" cy="1087755"/>
          </a:xfrm>
          <a:prstGeom prst="rect">
            <a:avLst/>
          </a:prstGeom>
          <a:noFill/>
          <a:ln w="9525">
            <a:noFill/>
          </a:ln>
        </p:spPr>
        <p:txBody>
          <a:bodyPr wrap="square">
            <a:spAutoFit/>
          </a:bodyPr>
          <a:p>
            <a:pPr algn="l">
              <a:lnSpc>
                <a:spcPct val="135000"/>
              </a:lnSpc>
            </a:pPr>
            <a:r>
              <a:rPr sz="2400" b="1"/>
              <a:t>两片74LS148实现16线-4线优先编码</a:t>
            </a:r>
            <a:endParaRPr sz="2400" b="1"/>
          </a:p>
        </p:txBody>
      </p:sp>
      <p:pic>
        <p:nvPicPr>
          <p:cNvPr id="2" name="图片 1"/>
          <p:cNvPicPr>
            <a:picLocks noChangeAspect="1"/>
          </p:cNvPicPr>
          <p:nvPr/>
        </p:nvPicPr>
        <p:blipFill>
          <a:blip r:embed="rId1"/>
          <a:stretch>
            <a:fillRect/>
          </a:stretch>
        </p:blipFill>
        <p:spPr>
          <a:xfrm>
            <a:off x="3958590" y="400685"/>
            <a:ext cx="4849495" cy="57035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182276">
                                            <p:txEl>
                                              <p:charRg st="2" end="111"/>
                                            </p:txEl>
                                          </p:spTgt>
                                        </p:tgtEl>
                                        <p:attrNameLst>
                                          <p:attrName>style.visibility</p:attrName>
                                        </p:attrNameLst>
                                      </p:cBhvr>
                                      <p:to>
                                        <p:strVal val="visible"/>
                                      </p:to>
                                    </p:set>
                                    <p:animEffect transition="in" filter="box(in)">
                                      <p:cBhvr>
                                        <p:cTn id="7" dur="500"/>
                                        <p:tgtEl>
                                          <p:spTgt spid="182276">
                                            <p:txEl>
                                              <p:charRg st="2" end="11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blinds(horizontal)">
                                      <p:cBhvr>
                                        <p:cTn id="12" dur="500"/>
                                        <p:tgtEl>
                                          <p:spTgt spid="10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标题 68609"/>
          <p:cNvSpPr>
            <a:spLocks noGrp="1"/>
          </p:cNvSpPr>
          <p:nvPr>
            <p:ph type="title"/>
          </p:nvPr>
        </p:nvSpPr>
        <p:spPr>
          <a:xfrm>
            <a:off x="657860" y="243840"/>
            <a:ext cx="7792720" cy="873760"/>
          </a:xfrm>
        </p:spPr>
        <p:txBody>
          <a:bodyPr anchor="b"/>
          <a:p>
            <a:r>
              <a:rPr lang="en-US" altLang="zh-CN" sz="32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2.3.1二进制编码器</a:t>
            </a:r>
            <a:endParaRPr lang="en-US" altLang="zh-CN" sz="32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
        <p:nvSpPr>
          <p:cNvPr id="68611" name="文本占位符 68610"/>
          <p:cNvSpPr>
            <a:spLocks noGrp="1"/>
          </p:cNvSpPr>
          <p:nvPr>
            <p:ph type="body" idx="1"/>
          </p:nvPr>
        </p:nvSpPr>
        <p:spPr>
          <a:xfrm>
            <a:off x="395605" y="1233805"/>
            <a:ext cx="8585835" cy="1075055"/>
          </a:xfrm>
        </p:spPr>
        <p:txBody>
          <a:bodyPr/>
          <a:p>
            <a:pPr>
              <a:lnSpc>
                <a:spcPct val="130000"/>
              </a:lnSpc>
            </a:pPr>
            <a:r>
              <a:rPr sz="2400" b="1">
                <a:latin typeface="Times New Roman" panose="02020603050405020304" pitchFamily="18" charset="0"/>
              </a:rPr>
              <a:t>用</a:t>
            </a:r>
            <a:r>
              <a:rPr sz="2400" b="1" i="1">
                <a:latin typeface="Times New Roman" panose="02020603050405020304" pitchFamily="18" charset="0"/>
              </a:rPr>
              <a:t>n</a:t>
            </a:r>
            <a:r>
              <a:rPr sz="2400" b="1">
                <a:latin typeface="Times New Roman" panose="02020603050405020304" pitchFamily="18" charset="0"/>
              </a:rPr>
              <a:t>位二进制代码对2</a:t>
            </a:r>
            <a:r>
              <a:rPr sz="2400" b="1" i="1" baseline="30000">
                <a:latin typeface="Times New Roman" panose="02020603050405020304" pitchFamily="18" charset="0"/>
              </a:rPr>
              <a:t>n</a:t>
            </a:r>
            <a:r>
              <a:rPr sz="2400" b="1">
                <a:latin typeface="Times New Roman" panose="02020603050405020304" pitchFamily="18" charset="0"/>
              </a:rPr>
              <a:t>个输入信息进行编码的电路，称为</a:t>
            </a:r>
            <a:r>
              <a:rPr sz="2400" b="1">
                <a:solidFill>
                  <a:schemeClr val="tx2"/>
                </a:solidFill>
                <a:effectLst>
                  <a:outerShdw blurRad="38100" dist="38100" dir="2700000" algn="tl">
                    <a:srgbClr val="000000">
                      <a:alpha val="43137"/>
                    </a:srgbClr>
                  </a:outerShdw>
                </a:effectLst>
                <a:latin typeface="Times New Roman" panose="02020603050405020304" pitchFamily="18" charset="0"/>
              </a:rPr>
              <a:t>二</a:t>
            </a:r>
            <a:r>
              <a:rPr sz="2400" b="1">
                <a:solidFill>
                  <a:srgbClr val="FF0000"/>
                </a:solidFill>
                <a:effectLst>
                  <a:outerShdw blurRad="38100" dist="38100" dir="2700000" algn="tl">
                    <a:srgbClr val="000000">
                      <a:alpha val="43137"/>
                    </a:srgbClr>
                  </a:outerShdw>
                </a:effectLst>
                <a:latin typeface="Times New Roman" panose="02020603050405020304" pitchFamily="18" charset="0"/>
              </a:rPr>
              <a:t>进制编码器</a:t>
            </a:r>
            <a:r>
              <a:rPr sz="2400" b="1">
                <a:solidFill>
                  <a:srgbClr val="FF0000"/>
                </a:solidFill>
                <a:latin typeface="Times New Roman" panose="02020603050405020304" pitchFamily="18" charset="0"/>
              </a:rPr>
              <a:t>。</a:t>
            </a:r>
            <a:endParaRPr sz="2400" b="1">
              <a:solidFill>
                <a:srgbClr val="FF0000"/>
              </a:solidFill>
              <a:latin typeface="Times New Roman" panose="02020603050405020304" pitchFamily="18" charset="0"/>
            </a:endParaRPr>
          </a:p>
        </p:txBody>
      </p:sp>
      <p:sp>
        <p:nvSpPr>
          <p:cNvPr id="2" name="文本占位符 68610"/>
          <p:cNvSpPr>
            <a:spLocks noGrp="1"/>
          </p:cNvSpPr>
          <p:nvPr/>
        </p:nvSpPr>
        <p:spPr>
          <a:xfrm>
            <a:off x="544830" y="2232025"/>
            <a:ext cx="3734435" cy="56705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a:lstStyle>
          <a:p>
            <a:pPr marL="0" indent="0">
              <a:lnSpc>
                <a:spcPct val="130000"/>
              </a:lnSpc>
              <a:buNone/>
            </a:pPr>
            <a:r>
              <a:rPr lang="zh-CN" altLang="en-US" sz="2400" b="1" dirty="0">
                <a:solidFill>
                  <a:srgbClr val="003399"/>
                </a:solidFill>
                <a:effectLst>
                  <a:outerShdw blurRad="38100" dist="38100" dir="2700000">
                    <a:srgbClr val="000000"/>
                  </a:outerShdw>
                </a:effectLst>
              </a:rPr>
              <a:t>4线-2线编码器的真值表</a:t>
            </a:r>
            <a:endParaRPr sz="2400" b="1">
              <a:latin typeface="Times New Roman" panose="02020603050405020304" pitchFamily="18" charset="0"/>
            </a:endParaRPr>
          </a:p>
        </p:txBody>
      </p:sp>
      <p:graphicFrame>
        <p:nvGraphicFramePr>
          <p:cNvPr id="6" name="表格 5"/>
          <p:cNvGraphicFramePr/>
          <p:nvPr/>
        </p:nvGraphicFramePr>
        <p:xfrm>
          <a:off x="657860" y="2799080"/>
          <a:ext cx="3507740" cy="1322070"/>
        </p:xfrm>
        <a:graphic>
          <a:graphicData uri="http://schemas.openxmlformats.org/drawingml/2006/table">
            <a:tbl>
              <a:tblPr firstRow="1" bandRow="1">
                <a:tableStyleId>{5940675A-B579-460E-94D1-54222C63F5DA}</a:tableStyleId>
              </a:tblPr>
              <a:tblGrid>
                <a:gridCol w="1753870"/>
                <a:gridCol w="1753870"/>
              </a:tblGrid>
              <a:tr h="220345">
                <a:tc>
                  <a:txBody>
                    <a:bodyPr/>
                    <a:p>
                      <a:pPr algn="ctr">
                        <a:buNone/>
                      </a:pPr>
                      <a:r>
                        <a:rPr lang="en-US" sz="2000" b="1">
                          <a:latin typeface="Times New Roman" panose="02020603050405020304" pitchFamily="18" charset="0"/>
                          <a:cs typeface="Times New Roman" panose="02020603050405020304" pitchFamily="18" charset="0"/>
                        </a:rPr>
                        <a:t>输</a:t>
                      </a:r>
                      <a:r>
                        <a:rPr lang="en-US" sz="2000" b="1">
                          <a:latin typeface="宋体" panose="02010600030101010101" pitchFamily="2" charset="-122"/>
                          <a:ea typeface="宋体" panose="02010600030101010101" pitchFamily="2" charset="-122"/>
                          <a:cs typeface="宋体" panose="02010600030101010101" pitchFamily="2" charset="-122"/>
                        </a:rPr>
                        <a:t>  </a:t>
                      </a:r>
                      <a:r>
                        <a:rPr lang="en-US" sz="2000" b="1">
                          <a:latin typeface="Times New Roman" panose="02020603050405020304" pitchFamily="18" charset="0"/>
                          <a:cs typeface="Times New Roman" panose="02020603050405020304" pitchFamily="18" charset="0"/>
                        </a:rPr>
                        <a:t>入</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输</a:t>
                      </a:r>
                      <a:r>
                        <a:rPr lang="en-US" sz="2000" b="1">
                          <a:latin typeface="宋体" panose="02010600030101010101" pitchFamily="2" charset="-122"/>
                          <a:ea typeface="宋体" panose="02010600030101010101" pitchFamily="2" charset="-122"/>
                          <a:cs typeface="宋体" panose="02010600030101010101" pitchFamily="2" charset="-122"/>
                        </a:rPr>
                        <a:t>  </a:t>
                      </a:r>
                      <a:r>
                        <a:rPr lang="en-US" sz="2000" b="1">
                          <a:latin typeface="Times New Roman" panose="02020603050405020304" pitchFamily="18" charset="0"/>
                          <a:cs typeface="Times New Roman" panose="02020603050405020304" pitchFamily="18" charset="0"/>
                        </a:rPr>
                        <a:t>出</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0345">
                <a:tc>
                  <a:txBody>
                    <a:bodyPr/>
                    <a:p>
                      <a:pPr algn="ctr">
                        <a:buNone/>
                      </a:pPr>
                      <a:r>
                        <a:rPr lang="en-US" sz="2000" b="1" i="1">
                          <a:latin typeface="Times New Roman" panose="02020603050405020304" pitchFamily="18" charset="0"/>
                          <a:cs typeface="Times New Roman" panose="02020603050405020304" pitchFamily="18" charset="0"/>
                        </a:rPr>
                        <a:t>I</a:t>
                      </a:r>
                      <a:r>
                        <a:rPr lang="en-US" sz="2000" b="1" baseline="-25000">
                          <a:latin typeface="Times New Roman" panose="02020603050405020304" pitchFamily="18" charset="0"/>
                          <a:cs typeface="Times New Roman" panose="02020603050405020304" pitchFamily="18" charset="0"/>
                        </a:rPr>
                        <a:t>3</a:t>
                      </a:r>
                      <a:r>
                        <a:rPr lang="en-US" sz="2000" b="1">
                          <a:latin typeface="Times New Roman" panose="02020603050405020304" pitchFamily="18" charset="0"/>
                          <a:cs typeface="Times New Roman" panose="02020603050405020304" pitchFamily="18" charset="0"/>
                        </a:rPr>
                        <a:t> </a:t>
                      </a:r>
                      <a:r>
                        <a:rPr lang="en-US" sz="2000" b="1">
                          <a:latin typeface="宋体" panose="02010600030101010101" pitchFamily="2" charset="-122"/>
                          <a:ea typeface="宋体" panose="02010600030101010101" pitchFamily="2" charset="-122"/>
                          <a:cs typeface="宋体" panose="02010600030101010101" pitchFamily="2" charset="-122"/>
                        </a:rPr>
                        <a:t> </a:t>
                      </a:r>
                      <a:r>
                        <a:rPr lang="en-US" sz="2000" b="1">
                          <a:latin typeface="Times New Roman" panose="02020603050405020304" pitchFamily="18" charset="0"/>
                          <a:cs typeface="Times New Roman" panose="02020603050405020304" pitchFamily="18" charset="0"/>
                        </a:rPr>
                        <a:t> </a:t>
                      </a:r>
                      <a:r>
                        <a:rPr lang="en-US" sz="2000" b="1" i="1">
                          <a:latin typeface="Times New Roman" panose="02020603050405020304" pitchFamily="18" charset="0"/>
                          <a:cs typeface="Times New Roman" panose="02020603050405020304" pitchFamily="18" charset="0"/>
                        </a:rPr>
                        <a:t>I</a:t>
                      </a:r>
                      <a:r>
                        <a:rPr lang="en-US" sz="2000" b="1" baseline="-25000">
                          <a:latin typeface="Times New Roman" panose="02020603050405020304" pitchFamily="18" charset="0"/>
                          <a:cs typeface="Times New Roman" panose="02020603050405020304" pitchFamily="18" charset="0"/>
                        </a:rPr>
                        <a:t>2</a:t>
                      </a:r>
                      <a:r>
                        <a:rPr lang="en-US" sz="2000" b="1" baseline="-25000">
                          <a:latin typeface="宋体" panose="02010600030101010101" pitchFamily="2" charset="-122"/>
                          <a:ea typeface="宋体" panose="02010600030101010101" pitchFamily="2" charset="-122"/>
                          <a:cs typeface="宋体" panose="02010600030101010101" pitchFamily="2" charset="-122"/>
                        </a:rPr>
                        <a:t> </a:t>
                      </a:r>
                      <a:r>
                        <a:rPr lang="en-US" sz="2000" b="1" baseline="-25000">
                          <a:latin typeface="Times New Roman" panose="02020603050405020304" pitchFamily="18" charset="0"/>
                          <a:cs typeface="Times New Roman" panose="02020603050405020304" pitchFamily="18" charset="0"/>
                        </a:rPr>
                        <a:t> </a:t>
                      </a:r>
                      <a:r>
                        <a:rPr lang="en-US" sz="2000" b="1">
                          <a:latin typeface="Times New Roman" panose="02020603050405020304" pitchFamily="18" charset="0"/>
                          <a:cs typeface="Times New Roman" panose="02020603050405020304" pitchFamily="18" charset="0"/>
                        </a:rPr>
                        <a:t> </a:t>
                      </a:r>
                      <a:r>
                        <a:rPr lang="en-US" sz="2000" b="1" i="1">
                          <a:latin typeface="Times New Roman" panose="02020603050405020304" pitchFamily="18" charset="0"/>
                          <a:cs typeface="Times New Roman" panose="02020603050405020304" pitchFamily="18" charset="0"/>
                        </a:rPr>
                        <a:t>I</a:t>
                      </a:r>
                      <a:r>
                        <a:rPr lang="en-US" sz="2000" b="1" baseline="-25000">
                          <a:latin typeface="Times New Roman" panose="02020603050405020304" pitchFamily="18" charset="0"/>
                          <a:cs typeface="Times New Roman" panose="02020603050405020304" pitchFamily="18" charset="0"/>
                        </a:rPr>
                        <a:t>1</a:t>
                      </a:r>
                      <a:r>
                        <a:rPr lang="en-US" sz="2000" b="1">
                          <a:latin typeface="Times New Roman" panose="02020603050405020304" pitchFamily="18" charset="0"/>
                          <a:cs typeface="Times New Roman" panose="02020603050405020304" pitchFamily="18" charset="0"/>
                        </a:rPr>
                        <a:t> </a:t>
                      </a:r>
                      <a:r>
                        <a:rPr lang="en-US" sz="2000" b="1">
                          <a:latin typeface="宋体" panose="02010600030101010101" pitchFamily="2" charset="-122"/>
                          <a:ea typeface="宋体" panose="02010600030101010101" pitchFamily="2" charset="-122"/>
                          <a:cs typeface="宋体" panose="02010600030101010101" pitchFamily="2" charset="-122"/>
                        </a:rPr>
                        <a:t> </a:t>
                      </a:r>
                      <a:r>
                        <a:rPr lang="en-US" sz="2000" b="1">
                          <a:latin typeface="Times New Roman" panose="02020603050405020304" pitchFamily="18" charset="0"/>
                          <a:cs typeface="Times New Roman" panose="02020603050405020304" pitchFamily="18" charset="0"/>
                        </a:rPr>
                        <a:t> </a:t>
                      </a:r>
                      <a:r>
                        <a:rPr lang="en-US" sz="2000" b="1" i="1">
                          <a:latin typeface="Times New Roman" panose="02020603050405020304" pitchFamily="18" charset="0"/>
                          <a:cs typeface="Times New Roman" panose="02020603050405020304" pitchFamily="18" charset="0"/>
                        </a:rPr>
                        <a:t>I</a:t>
                      </a:r>
                      <a:r>
                        <a:rPr lang="en-US" sz="2000" b="1" baseline="-25000">
                          <a:latin typeface="Times New Roman" panose="02020603050405020304" pitchFamily="18" charset="0"/>
                          <a:cs typeface="Times New Roman" panose="02020603050405020304" pitchFamily="18" charset="0"/>
                        </a:rPr>
                        <a:t>0</a:t>
                      </a:r>
                      <a:endParaRPr lang="en-US" altLang="en-US" sz="20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i="1">
                          <a:latin typeface="Times New Roman" panose="02020603050405020304" pitchFamily="18" charset="0"/>
                          <a:cs typeface="Times New Roman" panose="02020603050405020304" pitchFamily="18" charset="0"/>
                        </a:rPr>
                        <a:t>Y</a:t>
                      </a:r>
                      <a:r>
                        <a:rPr lang="en-US" sz="2000" b="1" baseline="-25000">
                          <a:latin typeface="Times New Roman" panose="02020603050405020304" pitchFamily="18" charset="0"/>
                          <a:cs typeface="Times New Roman" panose="02020603050405020304" pitchFamily="18" charset="0"/>
                        </a:rPr>
                        <a:t> 1</a:t>
                      </a:r>
                      <a:r>
                        <a:rPr lang="en-US" sz="2000" b="1">
                          <a:latin typeface="Times New Roman" panose="02020603050405020304" pitchFamily="18" charset="0"/>
                          <a:cs typeface="Times New Roman" panose="02020603050405020304" pitchFamily="18" charset="0"/>
                        </a:rPr>
                        <a:t>  </a:t>
                      </a:r>
                      <a:r>
                        <a:rPr lang="en-US" sz="2000" b="1" i="1">
                          <a:latin typeface="Times New Roman" panose="02020603050405020304" pitchFamily="18" charset="0"/>
                          <a:cs typeface="Times New Roman" panose="02020603050405020304" pitchFamily="18" charset="0"/>
                        </a:rPr>
                        <a:t>Y</a:t>
                      </a:r>
                      <a:r>
                        <a:rPr lang="en-US" sz="2000" b="1" baseline="-25000">
                          <a:latin typeface="Times New Roman" panose="02020603050405020304" pitchFamily="18" charset="0"/>
                          <a:cs typeface="Times New Roman" panose="02020603050405020304" pitchFamily="18" charset="0"/>
                        </a:rPr>
                        <a:t>0</a:t>
                      </a:r>
                      <a:endParaRPr lang="en-US" altLang="en-US" sz="2000" b="1"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0345">
                <a:tc>
                  <a:txBody>
                    <a:bodyPr/>
                    <a:p>
                      <a:pPr algn="ctr">
                        <a:buNone/>
                      </a:pPr>
                      <a:r>
                        <a:rPr lang="en-US" sz="2000" b="1">
                          <a:latin typeface="Times New Roman" panose="02020603050405020304" pitchFamily="18" charset="0"/>
                          <a:cs typeface="Times New Roman" panose="02020603050405020304" pitchFamily="18" charset="0"/>
                        </a:rPr>
                        <a:t>0 </a:t>
                      </a:r>
                      <a:r>
                        <a:rPr lang="en-US" sz="2000" b="1">
                          <a:latin typeface="宋体" panose="02010600030101010101" pitchFamily="2" charset="-122"/>
                          <a:ea typeface="宋体" panose="02010600030101010101" pitchFamily="2" charset="-122"/>
                          <a:cs typeface="宋体" panose="02010600030101010101" pitchFamily="2" charset="-122"/>
                        </a:rPr>
                        <a:t> </a:t>
                      </a:r>
                      <a:r>
                        <a:rPr lang="en-US" sz="2000" b="1">
                          <a:latin typeface="Times New Roman" panose="02020603050405020304" pitchFamily="18" charset="0"/>
                          <a:cs typeface="Times New Roman" panose="02020603050405020304" pitchFamily="18" charset="0"/>
                        </a:rPr>
                        <a:t> 0 </a:t>
                      </a:r>
                      <a:r>
                        <a:rPr lang="en-US" sz="2000" b="1">
                          <a:latin typeface="宋体" panose="02010600030101010101" pitchFamily="2" charset="-122"/>
                          <a:ea typeface="宋体" panose="02010600030101010101" pitchFamily="2" charset="-122"/>
                          <a:cs typeface="宋体" panose="02010600030101010101" pitchFamily="2" charset="-122"/>
                        </a:rPr>
                        <a:t> </a:t>
                      </a:r>
                      <a:r>
                        <a:rPr lang="en-US" sz="2000" b="1">
                          <a:latin typeface="Times New Roman" panose="02020603050405020304" pitchFamily="18" charset="0"/>
                          <a:cs typeface="Times New Roman" panose="02020603050405020304" pitchFamily="18" charset="0"/>
                        </a:rPr>
                        <a:t> 0</a:t>
                      </a:r>
                      <a:r>
                        <a:rPr lang="en-US" sz="2000" b="1">
                          <a:latin typeface="宋体" panose="02010600030101010101" pitchFamily="2" charset="-122"/>
                          <a:ea typeface="宋体" panose="02010600030101010101" pitchFamily="2" charset="-122"/>
                          <a:cs typeface="宋体" panose="02010600030101010101" pitchFamily="2" charset="-122"/>
                        </a:rPr>
                        <a:t> </a:t>
                      </a:r>
                      <a:r>
                        <a:rPr lang="en-US" sz="2000" b="1">
                          <a:latin typeface="Times New Roman" panose="02020603050405020304" pitchFamily="18" charset="0"/>
                          <a:cs typeface="Times New Roman" panose="02020603050405020304" pitchFamily="18" charset="0"/>
                        </a:rPr>
                        <a:t>  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0   0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0345">
                <a:tc>
                  <a:txBody>
                    <a:bodyPr/>
                    <a:p>
                      <a:pPr algn="ctr">
                        <a:buNone/>
                      </a:pPr>
                      <a:r>
                        <a:rPr lang="en-US" sz="2000" b="1">
                          <a:latin typeface="Times New Roman" panose="02020603050405020304" pitchFamily="18" charset="0"/>
                          <a:cs typeface="Times New Roman" panose="02020603050405020304" pitchFamily="18" charset="0"/>
                        </a:rPr>
                        <a:t>0 </a:t>
                      </a:r>
                      <a:r>
                        <a:rPr lang="en-US" sz="2000" b="1">
                          <a:latin typeface="宋体" panose="02010600030101010101" pitchFamily="2" charset="-122"/>
                          <a:ea typeface="宋体" panose="02010600030101010101" pitchFamily="2" charset="-122"/>
                          <a:cs typeface="宋体" panose="02010600030101010101" pitchFamily="2" charset="-122"/>
                        </a:rPr>
                        <a:t> </a:t>
                      </a:r>
                      <a:r>
                        <a:rPr lang="en-US" sz="2000" b="1">
                          <a:latin typeface="Times New Roman" panose="02020603050405020304" pitchFamily="18" charset="0"/>
                          <a:cs typeface="Times New Roman" panose="02020603050405020304" pitchFamily="18" charset="0"/>
                        </a:rPr>
                        <a:t> 0</a:t>
                      </a:r>
                      <a:r>
                        <a:rPr lang="en-US" sz="2000" b="1">
                          <a:latin typeface="宋体" panose="02010600030101010101" pitchFamily="2" charset="-122"/>
                          <a:ea typeface="宋体" panose="02010600030101010101" pitchFamily="2" charset="-122"/>
                          <a:cs typeface="宋体" panose="02010600030101010101" pitchFamily="2" charset="-122"/>
                        </a:rPr>
                        <a:t> </a:t>
                      </a:r>
                      <a:r>
                        <a:rPr lang="en-US" sz="2000" b="1">
                          <a:latin typeface="Times New Roman" panose="02020603050405020304" pitchFamily="18" charset="0"/>
                          <a:cs typeface="Times New Roman" panose="02020603050405020304" pitchFamily="18" charset="0"/>
                        </a:rPr>
                        <a:t>  1 </a:t>
                      </a:r>
                      <a:r>
                        <a:rPr lang="en-US" sz="2000" b="1">
                          <a:latin typeface="宋体" panose="02010600030101010101" pitchFamily="2" charset="-122"/>
                          <a:ea typeface="宋体" panose="02010600030101010101" pitchFamily="2" charset="-122"/>
                          <a:cs typeface="宋体" panose="02010600030101010101" pitchFamily="2" charset="-122"/>
                        </a:rPr>
                        <a:t> </a:t>
                      </a:r>
                      <a:r>
                        <a:rPr lang="en-US" sz="2000" b="1">
                          <a:latin typeface="Times New Roman" panose="02020603050405020304" pitchFamily="18" charset="0"/>
                          <a:cs typeface="Times New Roman" panose="02020603050405020304" pitchFamily="18" charset="0"/>
                        </a:rPr>
                        <a:t> 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0   1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0345">
                <a:tc>
                  <a:txBody>
                    <a:bodyPr/>
                    <a:p>
                      <a:pPr algn="ctr">
                        <a:buNone/>
                      </a:pPr>
                      <a:r>
                        <a:rPr lang="en-US" sz="2000" b="1">
                          <a:latin typeface="Times New Roman" panose="02020603050405020304" pitchFamily="18" charset="0"/>
                          <a:cs typeface="Times New Roman" panose="02020603050405020304" pitchFamily="18" charset="0"/>
                        </a:rPr>
                        <a:t>0  </a:t>
                      </a:r>
                      <a:r>
                        <a:rPr lang="en-US" sz="2000" b="1">
                          <a:latin typeface="宋体" panose="02010600030101010101" pitchFamily="2" charset="-122"/>
                          <a:ea typeface="宋体" panose="02010600030101010101" pitchFamily="2" charset="-122"/>
                          <a:cs typeface="宋体" panose="02010600030101010101" pitchFamily="2" charset="-122"/>
                        </a:rPr>
                        <a:t> </a:t>
                      </a:r>
                      <a:r>
                        <a:rPr lang="en-US" sz="2000" b="1">
                          <a:latin typeface="Times New Roman" panose="02020603050405020304" pitchFamily="18" charset="0"/>
                          <a:cs typeface="Times New Roman" panose="02020603050405020304" pitchFamily="18" charset="0"/>
                        </a:rPr>
                        <a:t>1 </a:t>
                      </a:r>
                      <a:r>
                        <a:rPr lang="en-US" sz="2000" b="1">
                          <a:latin typeface="宋体" panose="02010600030101010101" pitchFamily="2" charset="-122"/>
                          <a:ea typeface="宋体" panose="02010600030101010101" pitchFamily="2" charset="-122"/>
                          <a:cs typeface="宋体" panose="02010600030101010101" pitchFamily="2" charset="-122"/>
                        </a:rPr>
                        <a:t> </a:t>
                      </a:r>
                      <a:r>
                        <a:rPr lang="en-US" sz="2000" b="1">
                          <a:latin typeface="Times New Roman" panose="02020603050405020304" pitchFamily="18" charset="0"/>
                          <a:cs typeface="Times New Roman" panose="02020603050405020304" pitchFamily="18" charset="0"/>
                        </a:rPr>
                        <a:t> 0 </a:t>
                      </a:r>
                      <a:r>
                        <a:rPr lang="en-US" sz="2000" b="1">
                          <a:latin typeface="宋体" panose="02010600030101010101" pitchFamily="2" charset="-122"/>
                          <a:ea typeface="宋体" panose="02010600030101010101" pitchFamily="2" charset="-122"/>
                          <a:cs typeface="宋体" panose="02010600030101010101" pitchFamily="2" charset="-122"/>
                        </a:rPr>
                        <a:t> </a:t>
                      </a:r>
                      <a:r>
                        <a:rPr lang="en-US" sz="2000" b="1">
                          <a:latin typeface="Times New Roman" panose="02020603050405020304" pitchFamily="18" charset="0"/>
                          <a:cs typeface="Times New Roman" panose="02020603050405020304" pitchFamily="18" charset="0"/>
                        </a:rPr>
                        <a:t> 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1   0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0345">
                <a:tc>
                  <a:txBody>
                    <a:bodyPr/>
                    <a:p>
                      <a:pPr algn="ctr">
                        <a:buNone/>
                      </a:pPr>
                      <a:r>
                        <a:rPr lang="en-US" sz="2000" b="1">
                          <a:latin typeface="Times New Roman" panose="02020603050405020304" pitchFamily="18" charset="0"/>
                          <a:cs typeface="Times New Roman" panose="02020603050405020304" pitchFamily="18" charset="0"/>
                        </a:rPr>
                        <a:t>1 </a:t>
                      </a:r>
                      <a:r>
                        <a:rPr lang="en-US" sz="2000" b="1">
                          <a:latin typeface="宋体" panose="02010600030101010101" pitchFamily="2" charset="-122"/>
                          <a:ea typeface="宋体" panose="02010600030101010101" pitchFamily="2" charset="-122"/>
                          <a:cs typeface="宋体" panose="02010600030101010101" pitchFamily="2" charset="-122"/>
                        </a:rPr>
                        <a:t> </a:t>
                      </a:r>
                      <a:r>
                        <a:rPr lang="en-US" sz="2000" b="1">
                          <a:latin typeface="Times New Roman" panose="02020603050405020304" pitchFamily="18" charset="0"/>
                          <a:cs typeface="Times New Roman" panose="02020603050405020304" pitchFamily="18" charset="0"/>
                        </a:rPr>
                        <a:t> 0 </a:t>
                      </a:r>
                      <a:r>
                        <a:rPr lang="en-US" sz="2000" b="1">
                          <a:latin typeface="宋体" panose="02010600030101010101" pitchFamily="2" charset="-122"/>
                          <a:ea typeface="宋体" panose="02010600030101010101" pitchFamily="2" charset="-122"/>
                          <a:cs typeface="宋体" panose="02010600030101010101" pitchFamily="2" charset="-122"/>
                        </a:rPr>
                        <a:t> </a:t>
                      </a:r>
                      <a:r>
                        <a:rPr lang="en-US" sz="2000" b="1">
                          <a:latin typeface="Times New Roman" panose="02020603050405020304" pitchFamily="18" charset="0"/>
                          <a:cs typeface="Times New Roman" panose="02020603050405020304" pitchFamily="18" charset="0"/>
                        </a:rPr>
                        <a:t> 0 </a:t>
                      </a:r>
                      <a:r>
                        <a:rPr lang="en-US" sz="2000" b="1">
                          <a:latin typeface="宋体" panose="02010600030101010101" pitchFamily="2" charset="-122"/>
                          <a:ea typeface="宋体" panose="02010600030101010101" pitchFamily="2" charset="-122"/>
                          <a:cs typeface="宋体" panose="02010600030101010101" pitchFamily="2" charset="-122"/>
                        </a:rPr>
                        <a:t> </a:t>
                      </a:r>
                      <a:r>
                        <a:rPr lang="en-US" sz="2000" b="1">
                          <a:latin typeface="Times New Roman" panose="02020603050405020304" pitchFamily="18" charset="0"/>
                          <a:cs typeface="Times New Roman" panose="02020603050405020304" pitchFamily="18" charset="0"/>
                        </a:rPr>
                        <a:t> 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1   1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7" name="文本占位符 68610"/>
          <p:cNvSpPr>
            <a:spLocks noGrp="1"/>
          </p:cNvSpPr>
          <p:nvPr/>
        </p:nvSpPr>
        <p:spPr>
          <a:xfrm>
            <a:off x="544830" y="4756785"/>
            <a:ext cx="3734435" cy="56705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a:lstStyle>
          <a:p>
            <a:pPr marL="0" indent="0">
              <a:lnSpc>
                <a:spcPct val="130000"/>
              </a:lnSpc>
              <a:buNone/>
            </a:pPr>
            <a:r>
              <a:rPr lang="zh-CN" altLang="en-US" sz="2400" b="1" dirty="0">
                <a:solidFill>
                  <a:srgbClr val="003399"/>
                </a:solidFill>
                <a:effectLst>
                  <a:outerShdw blurRad="38100" dist="38100" dir="2700000">
                    <a:srgbClr val="000000"/>
                  </a:outerShdw>
                </a:effectLst>
              </a:rPr>
              <a:t>表达式</a:t>
            </a:r>
            <a:endParaRPr sz="2400" b="1">
              <a:latin typeface="Times New Roman" panose="02020603050405020304" pitchFamily="18" charset="0"/>
            </a:endParaRPr>
          </a:p>
        </p:txBody>
      </p:sp>
      <p:graphicFrame>
        <p:nvGraphicFramePr>
          <p:cNvPr id="1073745217" name="对象 1150"/>
          <p:cNvGraphicFramePr>
            <a:graphicFrameLocks noChangeAspect="1"/>
          </p:cNvGraphicFramePr>
          <p:nvPr/>
        </p:nvGraphicFramePr>
        <p:xfrm>
          <a:off x="657860" y="5389880"/>
          <a:ext cx="4190365" cy="828040"/>
        </p:xfrm>
        <a:graphic>
          <a:graphicData uri="http://schemas.openxmlformats.org/presentationml/2006/ole">
            <mc:AlternateContent xmlns:mc="http://schemas.openxmlformats.org/markup-compatibility/2006">
              <mc:Choice xmlns:v="urn:schemas-microsoft-com:vml" Requires="v">
                <p:oleObj spid="_x0000_s3076" name="" r:id="rId1" imgW="2273300" imgH="482600" progId="Equation.3">
                  <p:embed/>
                </p:oleObj>
              </mc:Choice>
              <mc:Fallback>
                <p:oleObj name="" r:id="rId1" imgW="2273300" imgH="482600" progId="Equation.3">
                  <p:embed/>
                  <p:pic>
                    <p:nvPicPr>
                      <p:cNvPr id="0" name="图片 3075"/>
                      <p:cNvPicPr/>
                      <p:nvPr/>
                    </p:nvPicPr>
                    <p:blipFill>
                      <a:blip r:embed="rId2"/>
                      <a:stretch>
                        <a:fillRect/>
                      </a:stretch>
                    </p:blipFill>
                    <p:spPr>
                      <a:xfrm>
                        <a:off x="657860" y="5389880"/>
                        <a:ext cx="4190365" cy="828040"/>
                      </a:xfrm>
                      <a:prstGeom prst="rect">
                        <a:avLst/>
                      </a:prstGeom>
                      <a:noFill/>
                      <a:ln w="38100">
                        <a:noFill/>
                        <a:miter/>
                      </a:ln>
                    </p:spPr>
                  </p:pic>
                </p:oleObj>
              </mc:Fallback>
            </mc:AlternateContent>
          </a:graphicData>
        </a:graphic>
      </p:graphicFrame>
      <p:sp>
        <p:nvSpPr>
          <p:cNvPr id="8" name="文本占位符 68610"/>
          <p:cNvSpPr>
            <a:spLocks noGrp="1"/>
          </p:cNvSpPr>
          <p:nvPr/>
        </p:nvSpPr>
        <p:spPr>
          <a:xfrm>
            <a:off x="5158740" y="2018030"/>
            <a:ext cx="3734435" cy="56705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a:lstStyle>
          <a:p>
            <a:pPr marL="0" indent="0">
              <a:lnSpc>
                <a:spcPct val="130000"/>
              </a:lnSpc>
              <a:buNone/>
            </a:pPr>
            <a:r>
              <a:rPr lang="zh-CN" altLang="en-US" sz="2400" b="1" dirty="0">
                <a:solidFill>
                  <a:srgbClr val="003399"/>
                </a:solidFill>
                <a:effectLst>
                  <a:outerShdw blurRad="38100" dist="38100" dir="2700000">
                    <a:srgbClr val="000000"/>
                  </a:outerShdw>
                </a:effectLst>
              </a:rPr>
              <a:t>逻辑图</a:t>
            </a:r>
            <a:endParaRPr sz="2400" b="1">
              <a:latin typeface="Times New Roman" panose="02020603050405020304" pitchFamily="18" charset="0"/>
            </a:endParaRPr>
          </a:p>
        </p:txBody>
      </p:sp>
      <p:pic>
        <p:nvPicPr>
          <p:cNvPr id="9" name="图片 8"/>
          <p:cNvPicPr>
            <a:picLocks noChangeAspect="1"/>
          </p:cNvPicPr>
          <p:nvPr/>
        </p:nvPicPr>
        <p:blipFill>
          <a:blip r:embed="rId3"/>
          <a:srcRect l="3061"/>
          <a:stretch>
            <a:fillRect/>
          </a:stretch>
        </p:blipFill>
        <p:spPr>
          <a:xfrm>
            <a:off x="4858385" y="2585085"/>
            <a:ext cx="4123055" cy="32905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8610"/>
                                        </p:tgtEl>
                                        <p:attrNameLst>
                                          <p:attrName>style.visibility</p:attrName>
                                        </p:attrNameLst>
                                      </p:cBhvr>
                                      <p:to>
                                        <p:strVal val="visible"/>
                                      </p:to>
                                    </p:set>
                                    <p:anim calcmode="lin" valueType="num">
                                      <p:cBhvr>
                                        <p:cTn id="7" dur="1000" fill="hold"/>
                                        <p:tgtEl>
                                          <p:spTgt spid="68610"/>
                                        </p:tgtEl>
                                        <p:attrNameLst>
                                          <p:attrName>ppt_w</p:attrName>
                                        </p:attrNameLst>
                                      </p:cBhvr>
                                      <p:tavLst>
                                        <p:tav tm="0">
                                          <p:val>
                                            <p:strVal val="#ppt_w*0.70"/>
                                          </p:val>
                                        </p:tav>
                                        <p:tav tm="100000">
                                          <p:val>
                                            <p:strVal val="#ppt_w"/>
                                          </p:val>
                                        </p:tav>
                                      </p:tavLst>
                                    </p:anim>
                                    <p:anim calcmode="lin" valueType="num">
                                      <p:cBhvr>
                                        <p:cTn id="8" dur="1000" fill="hold"/>
                                        <p:tgtEl>
                                          <p:spTgt spid="68610"/>
                                        </p:tgtEl>
                                        <p:attrNameLst>
                                          <p:attrName>ppt_h</p:attrName>
                                        </p:attrNameLst>
                                      </p:cBhvr>
                                      <p:tavLst>
                                        <p:tav tm="0">
                                          <p:val>
                                            <p:strVal val="#ppt_h"/>
                                          </p:val>
                                        </p:tav>
                                        <p:tav tm="100000">
                                          <p:val>
                                            <p:strVal val="#ppt_h"/>
                                          </p:val>
                                        </p:tav>
                                      </p:tavLst>
                                    </p:anim>
                                    <p:animEffect transition="in" filter="fade">
                                      <p:cBhvr>
                                        <p:cTn id="9" dur="1000"/>
                                        <p:tgtEl>
                                          <p:spTgt spid="68610"/>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6" fill="hold" grpId="0" nodeType="clickEffect">
                                  <p:stCondLst>
                                    <p:cond delay="0"/>
                                  </p:stCondLst>
                                  <p:childTnLst>
                                    <p:set>
                                      <p:cBhvr>
                                        <p:cTn id="13" dur="1" fill="hold">
                                          <p:stCondLst>
                                            <p:cond delay="0"/>
                                          </p:stCondLst>
                                        </p:cTn>
                                        <p:tgtEl>
                                          <p:spTgt spid="68611">
                                            <p:txEl>
                                              <p:charRg st="0" end="189"/>
                                            </p:txEl>
                                          </p:spTgt>
                                        </p:tgtEl>
                                        <p:attrNameLst>
                                          <p:attrName>style.visibility</p:attrName>
                                        </p:attrNameLst>
                                      </p:cBhvr>
                                      <p:to>
                                        <p:strVal val="visible"/>
                                      </p:to>
                                    </p:set>
                                    <p:animEffect transition="in" filter="strips(downRight)">
                                      <p:cBhvr>
                                        <p:cTn id="14" dur="3000"/>
                                        <p:tgtEl>
                                          <p:spTgt spid="68611">
                                            <p:txEl>
                                              <p:charRg st="0" end="189"/>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6" fill="hold" grpId="0" nodeType="clickEffect">
                                  <p:stCondLst>
                                    <p:cond delay="0"/>
                                  </p:stCondLst>
                                  <p:childTnLst>
                                    <p:set>
                                      <p:cBhvr>
                                        <p:cTn id="18" dur="1" fill="hold">
                                          <p:stCondLst>
                                            <p:cond delay="0"/>
                                          </p:stCondLst>
                                        </p:cTn>
                                        <p:tgtEl>
                                          <p:spTgt spid="2">
                                            <p:txEl>
                                              <p:charRg st="0" end="189"/>
                                            </p:txEl>
                                          </p:spTgt>
                                        </p:tgtEl>
                                        <p:attrNameLst>
                                          <p:attrName>style.visibility</p:attrName>
                                        </p:attrNameLst>
                                      </p:cBhvr>
                                      <p:to>
                                        <p:strVal val="visible"/>
                                      </p:to>
                                    </p:set>
                                    <p:animEffect transition="in" filter="strips(downRight)">
                                      <p:cBhvr>
                                        <p:cTn id="19" dur="3000"/>
                                        <p:tgtEl>
                                          <p:spTgt spid="2">
                                            <p:txEl>
                                              <p:charRg st="0" end="189"/>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linds(horizontal)">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6" fill="hold" grpId="0" nodeType="clickEffect">
                                  <p:stCondLst>
                                    <p:cond delay="0"/>
                                  </p:stCondLst>
                                  <p:childTnLst>
                                    <p:set>
                                      <p:cBhvr>
                                        <p:cTn id="28" dur="1" fill="hold">
                                          <p:stCondLst>
                                            <p:cond delay="0"/>
                                          </p:stCondLst>
                                        </p:cTn>
                                        <p:tgtEl>
                                          <p:spTgt spid="7">
                                            <p:txEl>
                                              <p:charRg st="0" end="189"/>
                                            </p:txEl>
                                          </p:spTgt>
                                        </p:tgtEl>
                                        <p:attrNameLst>
                                          <p:attrName>style.visibility</p:attrName>
                                        </p:attrNameLst>
                                      </p:cBhvr>
                                      <p:to>
                                        <p:strVal val="visible"/>
                                      </p:to>
                                    </p:set>
                                    <p:animEffect transition="in" filter="strips(downRight)">
                                      <p:cBhvr>
                                        <p:cTn id="29" dur="3000"/>
                                        <p:tgtEl>
                                          <p:spTgt spid="7">
                                            <p:txEl>
                                              <p:charRg st="0" end="189"/>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1073745217"/>
                                        </p:tgtEl>
                                        <p:attrNameLst>
                                          <p:attrName>style.visibility</p:attrName>
                                        </p:attrNameLst>
                                      </p:cBhvr>
                                      <p:to>
                                        <p:strVal val="visible"/>
                                      </p:to>
                                    </p:set>
                                    <p:animEffect transition="in" filter="blinds(horizontal)">
                                      <p:cBhvr>
                                        <p:cTn id="34" dur="500"/>
                                        <p:tgtEl>
                                          <p:spTgt spid="1073745217"/>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6" fill="hold" grpId="0" nodeType="clickEffect">
                                  <p:stCondLst>
                                    <p:cond delay="0"/>
                                  </p:stCondLst>
                                  <p:childTnLst>
                                    <p:set>
                                      <p:cBhvr>
                                        <p:cTn id="38" dur="1" fill="hold">
                                          <p:stCondLst>
                                            <p:cond delay="0"/>
                                          </p:stCondLst>
                                        </p:cTn>
                                        <p:tgtEl>
                                          <p:spTgt spid="8">
                                            <p:txEl>
                                              <p:charRg st="0" end="189"/>
                                            </p:txEl>
                                          </p:spTgt>
                                        </p:tgtEl>
                                        <p:attrNameLst>
                                          <p:attrName>style.visibility</p:attrName>
                                        </p:attrNameLst>
                                      </p:cBhvr>
                                      <p:to>
                                        <p:strVal val="visible"/>
                                      </p:to>
                                    </p:set>
                                    <p:animEffect transition="in" filter="strips(downRight)">
                                      <p:cBhvr>
                                        <p:cTn id="39" dur="3000"/>
                                        <p:tgtEl>
                                          <p:spTgt spid="8">
                                            <p:txEl>
                                              <p:charRg st="0" end="189"/>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5" fill="hold" nodeType="clickEffect">
                                  <p:stCondLst>
                                    <p:cond delay="0"/>
                                  </p:stCondLst>
                                  <p:childTnLst>
                                    <p:set>
                                      <p:cBhvr>
                                        <p:cTn id="43" dur="2000" fill="hold">
                                          <p:stCondLst>
                                            <p:cond delay="0"/>
                                          </p:stCondLst>
                                        </p:cTn>
                                        <p:tgtEl>
                                          <p:spTgt spid="9"/>
                                        </p:tgtEl>
                                        <p:attrNameLst>
                                          <p:attrName>style.visibility</p:attrName>
                                        </p:attrNameLst>
                                      </p:cBhvr>
                                      <p:to>
                                        <p:strVal val="visible"/>
                                      </p:to>
                                    </p:set>
                                    <p:animEffect transition="in" filter="blinds(vertical)">
                                      <p:cBhvr>
                                        <p:cTn id="4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p:bldP spid="68611" grpId="0" build="p"/>
      <p:bldP spid="2" grpId="0" build="p"/>
      <p:bldP spid="7" grpId="0" build="p"/>
      <p:bldP spid="8"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标题 69633"/>
          <p:cNvSpPr>
            <a:spLocks noGrp="1"/>
          </p:cNvSpPr>
          <p:nvPr>
            <p:ph type="title"/>
          </p:nvPr>
        </p:nvSpPr>
        <p:spPr>
          <a:xfrm>
            <a:off x="363855" y="375285"/>
            <a:ext cx="5692775" cy="840105"/>
          </a:xfrm>
        </p:spPr>
        <p:txBody>
          <a:bodyPr anchor="b"/>
          <a:p>
            <a:r>
              <a:rPr lang="en-US" altLang="zh-CN" sz="32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2.3.2二-十进制编码器</a:t>
            </a:r>
            <a:endParaRPr lang="en-US" altLang="zh-CN" sz="32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
        <p:nvSpPr>
          <p:cNvPr id="69635" name="文本占位符 69634"/>
          <p:cNvSpPr>
            <a:spLocks noGrp="1"/>
          </p:cNvSpPr>
          <p:nvPr>
            <p:ph type="body" idx="1"/>
          </p:nvPr>
        </p:nvSpPr>
        <p:spPr>
          <a:xfrm>
            <a:off x="363855" y="1215390"/>
            <a:ext cx="8485505" cy="1055370"/>
          </a:xfrm>
        </p:spPr>
        <p:txBody>
          <a:bodyPr/>
          <a:p>
            <a:pPr marL="0" indent="0">
              <a:lnSpc>
                <a:spcPct val="130000"/>
              </a:lnSpc>
              <a:buNone/>
            </a:pPr>
            <a:r>
              <a:rPr lang="zh-CN" altLang="en-US" sz="2400" b="1" dirty="0">
                <a:latin typeface="Times New Roman" panose="02020603050405020304" pitchFamily="18" charset="0"/>
              </a:rPr>
              <a:t>二-十进制编码器是把10个输入信号，编成相应BCD码输出的编码器。</a:t>
            </a:r>
            <a:endParaRPr lang="zh-CN" altLang="en-US" sz="2400" b="1" dirty="0">
              <a:latin typeface="Times New Roman" panose="02020603050405020304" pitchFamily="18" charset="0"/>
            </a:endParaRPr>
          </a:p>
        </p:txBody>
      </p:sp>
      <p:sp>
        <p:nvSpPr>
          <p:cNvPr id="2" name="文本占位符 69634"/>
          <p:cNvSpPr>
            <a:spLocks noGrp="1"/>
          </p:cNvSpPr>
          <p:nvPr/>
        </p:nvSpPr>
        <p:spPr>
          <a:xfrm>
            <a:off x="2639060" y="1746885"/>
            <a:ext cx="5518150" cy="52387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a:lstStyle>
          <a:p>
            <a:pPr marL="0" indent="0">
              <a:lnSpc>
                <a:spcPct val="130000"/>
              </a:lnSpc>
              <a:buNone/>
            </a:pPr>
            <a:r>
              <a:rPr lang="zh-CN" altLang="en-US" sz="2400" b="1" dirty="0">
                <a:solidFill>
                  <a:srgbClr val="003399"/>
                </a:solidFill>
                <a:effectLst>
                  <a:outerShdw blurRad="38100" dist="38100" dir="2700000">
                    <a:srgbClr val="000000"/>
                  </a:outerShdw>
                </a:effectLst>
              </a:rPr>
              <a:t>8421BCD编码器的真值表</a:t>
            </a:r>
            <a:endParaRPr lang="zh-CN" altLang="en-US" sz="2400" b="1" dirty="0">
              <a:solidFill>
                <a:srgbClr val="003399"/>
              </a:solidFill>
              <a:effectLst>
                <a:outerShdw blurRad="38100" dist="38100" dir="2700000">
                  <a:srgbClr val="000000"/>
                </a:outerShdw>
              </a:effectLst>
            </a:endParaRPr>
          </a:p>
        </p:txBody>
      </p:sp>
      <p:graphicFrame>
        <p:nvGraphicFramePr>
          <p:cNvPr id="3" name="表格 2"/>
          <p:cNvGraphicFramePr/>
          <p:nvPr/>
        </p:nvGraphicFramePr>
        <p:xfrm>
          <a:off x="617855" y="2400935"/>
          <a:ext cx="7690485" cy="4329430"/>
        </p:xfrm>
        <a:graphic>
          <a:graphicData uri="http://schemas.openxmlformats.org/drawingml/2006/table">
            <a:tbl>
              <a:tblPr firstRow="1" bandRow="1">
                <a:tableStyleId>{5940675A-B579-460E-94D1-54222C63F5DA}</a:tableStyleId>
              </a:tblPr>
              <a:tblGrid>
                <a:gridCol w="5099050"/>
                <a:gridCol w="2591435"/>
              </a:tblGrid>
              <a:tr h="294640">
                <a:tc>
                  <a:txBody>
                    <a:bodyPr/>
                    <a:p>
                      <a:pPr algn="ctr">
                        <a:buNone/>
                      </a:pPr>
                      <a:r>
                        <a:rPr lang="en-US" sz="1800" b="1">
                          <a:latin typeface="Times New Roman" panose="02020603050405020304" pitchFamily="18" charset="0"/>
                          <a:cs typeface="Times New Roman" panose="02020603050405020304" pitchFamily="18" charset="0"/>
                        </a:rPr>
                        <a:t>输        入</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pitchFamily="18" charset="0"/>
                          <a:cs typeface="Times New Roman" panose="02020603050405020304" pitchFamily="18" charset="0"/>
                        </a:rPr>
                        <a:t>输      出</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4640">
                <a:tc>
                  <a:txBody>
                    <a:bodyPr/>
                    <a:p>
                      <a:pPr algn="ctr">
                        <a:buNone/>
                      </a:pPr>
                      <a:r>
                        <a:rPr lang="en-US" sz="1800" b="1">
                          <a:latin typeface="Times New Roman" panose="02020603050405020304" pitchFamily="18" charset="0"/>
                        </a:rPr>
                        <a:t>         </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1">
                          <a:latin typeface="Times New Roman" panose="02020603050405020304" pitchFamily="18" charset="0"/>
                          <a:cs typeface="Times New Roman" panose="02020603050405020304" pitchFamily="18" charset="0"/>
                        </a:rPr>
                        <a:t> </a:t>
                      </a:r>
                      <a:r>
                        <a:rPr lang="en-US" sz="1800" b="1">
                          <a:latin typeface="Times New Roman" panose="02020603050405020304" pitchFamily="18" charset="0"/>
                        </a:rPr>
                        <a:t>                                  </a:t>
                      </a:r>
                      <a:r>
                        <a:rPr lang="en-US" sz="1800" b="1" i="1">
                          <a:latin typeface="Times New Roman" panose="02020603050405020304" pitchFamily="18" charset="0"/>
                          <a:cs typeface="Times New Roman" panose="02020603050405020304" pitchFamily="18" charset="0"/>
                        </a:rPr>
                        <a:t>GS</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0360">
                <a:tc>
                  <a:txBody>
                    <a:bodyPr/>
                    <a:p>
                      <a:pPr algn="ctr">
                        <a:buNone/>
                      </a:pP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pitchFamily="18" charset="0"/>
                          <a:cs typeface="Times New Roman" panose="02020603050405020304" pitchFamily="18" charset="0"/>
                        </a:rPr>
                        <a:t>0</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0</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0</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0</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9725">
                <a:tc>
                  <a:txBody>
                    <a:bodyPr/>
                    <a:p>
                      <a:pPr algn="ctr">
                        <a:buNone/>
                      </a:pP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pitchFamily="18" charset="0"/>
                          <a:cs typeface="Times New Roman" panose="02020603050405020304" pitchFamily="18" charset="0"/>
                        </a:rPr>
                        <a:t>0</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0</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0</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0</a:t>
                      </a:r>
                      <a:r>
                        <a:rPr lang="en-US" sz="1800" b="1">
                          <a:latin typeface="宋体" panose="02010600030101010101" pitchFamily="2" charset="-122"/>
                          <a:ea typeface="宋体" panose="02010600030101010101" pitchFamily="2" charset="-122"/>
                          <a:cs typeface="宋体" panose="02010600030101010101" pitchFamily="2" charset="-122"/>
                        </a:rPr>
                        <a:t>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0360">
                <a:tc>
                  <a:txBody>
                    <a:bodyPr/>
                    <a:p>
                      <a:pPr algn="ctr">
                        <a:buNone/>
                      </a:pP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0   1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pitchFamily="18" charset="0"/>
                          <a:cs typeface="Times New Roman" panose="02020603050405020304" pitchFamily="18" charset="0"/>
                        </a:rPr>
                        <a:t>0</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0</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0</a:t>
                      </a:r>
                      <a:r>
                        <a:rPr lang="en-US" sz="1800" b="1">
                          <a:latin typeface="宋体" panose="02010600030101010101" pitchFamily="2" charset="-122"/>
                          <a:ea typeface="宋体" panose="02010600030101010101" pitchFamily="2" charset="-122"/>
                          <a:cs typeface="宋体" panose="02010600030101010101" pitchFamily="2" charset="-122"/>
                        </a:rPr>
                        <a:t>   1   1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9725">
                <a:tc>
                  <a:txBody>
                    <a:bodyPr/>
                    <a:p>
                      <a:pPr algn="ctr">
                        <a:buNone/>
                      </a:pP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0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pitchFamily="18" charset="0"/>
                          <a:cs typeface="Times New Roman" panose="02020603050405020304" pitchFamily="18" charset="0"/>
                        </a:rPr>
                        <a:t>0</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0</a:t>
                      </a:r>
                      <a:r>
                        <a:rPr lang="en-US" sz="1800" b="1">
                          <a:latin typeface="宋体" panose="02010600030101010101" pitchFamily="2" charset="-122"/>
                          <a:ea typeface="宋体" panose="02010600030101010101" pitchFamily="2" charset="-122"/>
                          <a:cs typeface="宋体" panose="02010600030101010101" pitchFamily="2" charset="-122"/>
                        </a:rPr>
                        <a:t>   1   </a:t>
                      </a:r>
                      <a:r>
                        <a:rPr lang="en-US" sz="1800" b="1">
                          <a:latin typeface="Times New Roman" panose="02020603050405020304" pitchFamily="18" charset="0"/>
                          <a:cs typeface="Times New Roman" panose="02020603050405020304" pitchFamily="18" charset="0"/>
                        </a:rPr>
                        <a:t>0</a:t>
                      </a:r>
                      <a:r>
                        <a:rPr lang="en-US" sz="1800" b="1">
                          <a:latin typeface="宋体" panose="02010600030101010101" pitchFamily="2" charset="-122"/>
                          <a:ea typeface="宋体" panose="02010600030101010101" pitchFamily="2" charset="-122"/>
                          <a:cs typeface="宋体" panose="02010600030101010101" pitchFamily="2" charset="-122"/>
                        </a:rPr>
                        <a:t>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0360">
                <a:tc>
                  <a:txBody>
                    <a:bodyPr/>
                    <a:p>
                      <a:pPr algn="ctr">
                        <a:buNone/>
                      </a:pP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0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pitchFamily="18" charset="0"/>
                          <a:cs typeface="Times New Roman" panose="02020603050405020304" pitchFamily="18" charset="0"/>
                        </a:rPr>
                        <a:t>0</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0</a:t>
                      </a:r>
                      <a:r>
                        <a:rPr lang="en-US" sz="1800" b="1">
                          <a:latin typeface="宋体" panose="02010600030101010101" pitchFamily="2" charset="-122"/>
                          <a:ea typeface="宋体" panose="02010600030101010101" pitchFamily="2" charset="-122"/>
                          <a:cs typeface="宋体" panose="02010600030101010101" pitchFamily="2" charset="-122"/>
                        </a:rPr>
                        <a:t>   1   1   1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9090">
                <a:tc>
                  <a:txBody>
                    <a:bodyPr/>
                    <a:p>
                      <a:pPr algn="ctr">
                        <a:buNone/>
                      </a:pP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0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pitchFamily="18" charset="0"/>
                          <a:cs typeface="Times New Roman" panose="02020603050405020304" pitchFamily="18" charset="0"/>
                        </a:rPr>
                        <a:t>0</a:t>
                      </a:r>
                      <a:r>
                        <a:rPr lang="en-US" sz="1800" b="1">
                          <a:latin typeface="宋体" panose="02010600030101010101" pitchFamily="2" charset="-122"/>
                          <a:ea typeface="宋体" panose="02010600030101010101" pitchFamily="2" charset="-122"/>
                          <a:cs typeface="宋体" panose="02010600030101010101" pitchFamily="2" charset="-122"/>
                        </a:rPr>
                        <a:t>   1   </a:t>
                      </a:r>
                      <a:r>
                        <a:rPr lang="en-US" sz="1800" b="1">
                          <a:latin typeface="Times New Roman" panose="02020603050405020304" pitchFamily="18" charset="0"/>
                          <a:cs typeface="Times New Roman" panose="02020603050405020304" pitchFamily="18" charset="0"/>
                        </a:rPr>
                        <a:t>0</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0</a:t>
                      </a:r>
                      <a:r>
                        <a:rPr lang="en-US" sz="1800" b="1">
                          <a:latin typeface="宋体" panose="02010600030101010101" pitchFamily="2" charset="-122"/>
                          <a:ea typeface="宋体" panose="02010600030101010101" pitchFamily="2" charset="-122"/>
                          <a:cs typeface="宋体" panose="02010600030101010101" pitchFamily="2" charset="-122"/>
                        </a:rPr>
                        <a:t>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0360">
                <a:tc>
                  <a:txBody>
                    <a:bodyPr/>
                    <a:p>
                      <a:pPr algn="ctr">
                        <a:buNone/>
                      </a:pP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0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pitchFamily="18" charset="0"/>
                          <a:cs typeface="Times New Roman" panose="02020603050405020304" pitchFamily="18" charset="0"/>
                        </a:rPr>
                        <a:t>0</a:t>
                      </a:r>
                      <a:r>
                        <a:rPr lang="en-US" sz="1800" b="1">
                          <a:latin typeface="宋体" panose="02010600030101010101" pitchFamily="2" charset="-122"/>
                          <a:ea typeface="宋体" panose="02010600030101010101" pitchFamily="2" charset="-122"/>
                          <a:cs typeface="宋体" panose="02010600030101010101" pitchFamily="2" charset="-122"/>
                        </a:rPr>
                        <a:t>   1   </a:t>
                      </a:r>
                      <a:r>
                        <a:rPr lang="en-US" sz="1800" b="1">
                          <a:latin typeface="Times New Roman" panose="02020603050405020304" pitchFamily="18" charset="0"/>
                          <a:cs typeface="Times New Roman" panose="02020603050405020304" pitchFamily="18" charset="0"/>
                        </a:rPr>
                        <a:t>0</a:t>
                      </a:r>
                      <a:r>
                        <a:rPr lang="en-US" sz="1800" b="1">
                          <a:latin typeface="宋体" panose="02010600030101010101" pitchFamily="2" charset="-122"/>
                          <a:ea typeface="宋体" panose="02010600030101010101" pitchFamily="2" charset="-122"/>
                          <a:cs typeface="宋体" panose="02010600030101010101" pitchFamily="2" charset="-122"/>
                        </a:rPr>
                        <a:t>   1   1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9725">
                <a:tc>
                  <a:txBody>
                    <a:bodyPr/>
                    <a:p>
                      <a:pPr algn="ctr">
                        <a:buNone/>
                      </a:pP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0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pitchFamily="18" charset="0"/>
                          <a:cs typeface="Times New Roman" panose="02020603050405020304" pitchFamily="18" charset="0"/>
                        </a:rPr>
                        <a:t>0</a:t>
                      </a:r>
                      <a:r>
                        <a:rPr lang="en-US" sz="1800" b="1">
                          <a:latin typeface="宋体" panose="02010600030101010101" pitchFamily="2" charset="-122"/>
                          <a:ea typeface="宋体" panose="02010600030101010101" pitchFamily="2" charset="-122"/>
                          <a:cs typeface="宋体" panose="02010600030101010101" pitchFamily="2" charset="-122"/>
                        </a:rPr>
                        <a:t>   1   1   0   1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0360">
                <a:tc>
                  <a:txBody>
                    <a:bodyPr/>
                    <a:p>
                      <a:pPr algn="ctr">
                        <a:buNone/>
                      </a:pP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0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pitchFamily="18" charset="0"/>
                          <a:cs typeface="Times New Roman" panose="02020603050405020304" pitchFamily="18" charset="0"/>
                        </a:rPr>
                        <a:t>0</a:t>
                      </a:r>
                      <a:r>
                        <a:rPr lang="en-US" sz="1800" b="1">
                          <a:latin typeface="宋体" panose="02010600030101010101" pitchFamily="2" charset="-122"/>
                          <a:ea typeface="宋体" panose="02010600030101010101" pitchFamily="2" charset="-122"/>
                          <a:cs typeface="宋体" panose="02010600030101010101" pitchFamily="2" charset="-122"/>
                        </a:rPr>
                        <a:t>   1   1   1   1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9725">
                <a:tc>
                  <a:txBody>
                    <a:bodyPr/>
                    <a:p>
                      <a:pPr algn="ctr">
                        <a:buNone/>
                      </a:pP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0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宋体" panose="02010600030101010101" pitchFamily="2" charset="-122"/>
                          <a:ea typeface="宋体" panose="02010600030101010101" pitchFamily="2" charset="-122"/>
                          <a:cs typeface="宋体" panose="02010600030101010101" pitchFamily="2" charset="-122"/>
                        </a:rPr>
                        <a:t>1   0   0   0   1</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0360">
                <a:tc>
                  <a:txBody>
                    <a:bodyPr/>
                    <a:p>
                      <a:pPr algn="ctr">
                        <a:buNone/>
                      </a:pPr>
                      <a:r>
                        <a:rPr lang="en-US" sz="1800" b="1">
                          <a:latin typeface="宋体" panose="02010600030101010101" pitchFamily="2" charset="-122"/>
                          <a:ea typeface="宋体" panose="02010600030101010101" pitchFamily="2" charset="-122"/>
                          <a:cs typeface="宋体" panose="02010600030101010101" pitchFamily="2" charset="-122"/>
                        </a:rPr>
                        <a:t>0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a:t>
                      </a:r>
                      <a:r>
                        <a:rPr lang="en-US" sz="1800" b="1">
                          <a:latin typeface="Times New Roman" panose="02020603050405020304" pitchFamily="18" charset="0"/>
                          <a:cs typeface="Times New Roman" panose="02020603050405020304" pitchFamily="18" charset="0"/>
                        </a:rPr>
                        <a:t>1</a:t>
                      </a:r>
                      <a:r>
                        <a:rPr lang="en-US" sz="1800" b="1">
                          <a:latin typeface="宋体" panose="02010600030101010101" pitchFamily="2" charset="-122"/>
                          <a:ea typeface="宋体" panose="02010600030101010101" pitchFamily="2" charset="-122"/>
                          <a:cs typeface="宋体" panose="02010600030101010101" pitchFamily="2" charset="-122"/>
                        </a:rPr>
                        <a:t>   1</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宋体" panose="02010600030101010101" pitchFamily="2" charset="-122"/>
                          <a:ea typeface="宋体" panose="02010600030101010101" pitchFamily="2" charset="-122"/>
                          <a:cs typeface="宋体" panose="02010600030101010101" pitchFamily="2" charset="-122"/>
                        </a:rPr>
                        <a:t>1   0   0   1   1</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4" name="对象 887"/>
          <p:cNvGraphicFramePr>
            <a:graphicFrameLocks noChangeAspect="1"/>
          </p:cNvGraphicFramePr>
          <p:nvPr/>
        </p:nvGraphicFramePr>
        <p:xfrm>
          <a:off x="5112703" y="2701608"/>
          <a:ext cx="259080" cy="289560"/>
        </p:xfrm>
        <a:graphic>
          <a:graphicData uri="http://schemas.openxmlformats.org/presentationml/2006/ole">
            <mc:AlternateContent xmlns:mc="http://schemas.openxmlformats.org/markup-compatibility/2006">
              <mc:Choice xmlns:v="urn:schemas-microsoft-com:vml" Requires="v">
                <p:oleObj spid="_x0000_s3076" name="" r:id="rId1" imgW="152400" imgH="203200" progId="Equation.3">
                  <p:embed/>
                </p:oleObj>
              </mc:Choice>
              <mc:Fallback>
                <p:oleObj name="" r:id="rId1" imgW="152400" imgH="203200" progId="Equation.3">
                  <p:embed/>
                  <p:pic>
                    <p:nvPicPr>
                      <p:cNvPr id="0" name="图片 3075"/>
                      <p:cNvPicPr/>
                      <p:nvPr/>
                    </p:nvPicPr>
                    <p:blipFill>
                      <a:blip r:embed="rId2"/>
                      <a:stretch>
                        <a:fillRect/>
                      </a:stretch>
                    </p:blipFill>
                    <p:spPr>
                      <a:xfrm>
                        <a:off x="5112703" y="2701608"/>
                        <a:ext cx="259080" cy="289560"/>
                      </a:xfrm>
                      <a:prstGeom prst="rect">
                        <a:avLst/>
                      </a:prstGeom>
                      <a:noFill/>
                      <a:ln w="38100">
                        <a:noFill/>
                        <a:miter/>
                      </a:ln>
                    </p:spPr>
                  </p:pic>
                </p:oleObj>
              </mc:Fallback>
            </mc:AlternateContent>
          </a:graphicData>
        </a:graphic>
      </p:graphicFrame>
      <p:graphicFrame>
        <p:nvGraphicFramePr>
          <p:cNvPr id="18" name="对象 887"/>
          <p:cNvGraphicFramePr>
            <a:graphicFrameLocks noChangeAspect="1"/>
          </p:cNvGraphicFramePr>
          <p:nvPr/>
        </p:nvGraphicFramePr>
        <p:xfrm>
          <a:off x="4681538" y="2701925"/>
          <a:ext cx="237490" cy="288925"/>
        </p:xfrm>
        <a:graphic>
          <a:graphicData uri="http://schemas.openxmlformats.org/presentationml/2006/ole">
            <mc:AlternateContent xmlns:mc="http://schemas.openxmlformats.org/markup-compatibility/2006">
              <mc:Choice xmlns:v="urn:schemas-microsoft-com:vml" Requires="v">
                <p:oleObj spid="_x0000_s19" name="" r:id="rId3" imgW="139700" imgH="203200" progId="Equation.3">
                  <p:embed/>
                </p:oleObj>
              </mc:Choice>
              <mc:Fallback>
                <p:oleObj name="" r:id="rId3" imgW="139700" imgH="203200" progId="Equation.3">
                  <p:embed/>
                  <p:pic>
                    <p:nvPicPr>
                      <p:cNvPr id="0" name="图片 3075"/>
                      <p:cNvPicPr/>
                      <p:nvPr/>
                    </p:nvPicPr>
                    <p:blipFill>
                      <a:blip r:embed="rId4"/>
                      <a:stretch>
                        <a:fillRect/>
                      </a:stretch>
                    </p:blipFill>
                    <p:spPr>
                      <a:xfrm>
                        <a:off x="4681538" y="2701925"/>
                        <a:ext cx="237490" cy="288925"/>
                      </a:xfrm>
                      <a:prstGeom prst="rect">
                        <a:avLst/>
                      </a:prstGeom>
                      <a:noFill/>
                      <a:ln w="38100">
                        <a:noFill/>
                        <a:miter/>
                      </a:ln>
                    </p:spPr>
                  </p:pic>
                </p:oleObj>
              </mc:Fallback>
            </mc:AlternateContent>
          </a:graphicData>
        </a:graphic>
      </p:graphicFrame>
      <p:graphicFrame>
        <p:nvGraphicFramePr>
          <p:cNvPr id="20" name="对象 887"/>
          <p:cNvGraphicFramePr>
            <a:graphicFrameLocks noChangeAspect="1"/>
          </p:cNvGraphicFramePr>
          <p:nvPr/>
        </p:nvGraphicFramePr>
        <p:xfrm>
          <a:off x="4152583" y="2701608"/>
          <a:ext cx="259080" cy="289560"/>
        </p:xfrm>
        <a:graphic>
          <a:graphicData uri="http://schemas.openxmlformats.org/presentationml/2006/ole">
            <mc:AlternateContent xmlns:mc="http://schemas.openxmlformats.org/markup-compatibility/2006">
              <mc:Choice xmlns:v="urn:schemas-microsoft-com:vml" Requires="v">
                <p:oleObj spid="_x0000_s21" name="" r:id="rId5" imgW="152400" imgH="203200" progId="Equation.3">
                  <p:embed/>
                </p:oleObj>
              </mc:Choice>
              <mc:Fallback>
                <p:oleObj name="" r:id="rId5" imgW="152400" imgH="203200" progId="Equation.3">
                  <p:embed/>
                  <p:pic>
                    <p:nvPicPr>
                      <p:cNvPr id="0" name="图片 3075"/>
                      <p:cNvPicPr/>
                      <p:nvPr/>
                    </p:nvPicPr>
                    <p:blipFill>
                      <a:blip r:embed="rId6"/>
                      <a:stretch>
                        <a:fillRect/>
                      </a:stretch>
                    </p:blipFill>
                    <p:spPr>
                      <a:xfrm>
                        <a:off x="4152583" y="2701608"/>
                        <a:ext cx="259080" cy="289560"/>
                      </a:xfrm>
                      <a:prstGeom prst="rect">
                        <a:avLst/>
                      </a:prstGeom>
                      <a:noFill/>
                      <a:ln w="38100">
                        <a:noFill/>
                        <a:miter/>
                      </a:ln>
                    </p:spPr>
                  </p:pic>
                </p:oleObj>
              </mc:Fallback>
            </mc:AlternateContent>
          </a:graphicData>
        </a:graphic>
      </p:graphicFrame>
      <p:graphicFrame>
        <p:nvGraphicFramePr>
          <p:cNvPr id="22" name="对象 887"/>
          <p:cNvGraphicFramePr>
            <a:graphicFrameLocks noChangeAspect="1"/>
          </p:cNvGraphicFramePr>
          <p:nvPr/>
        </p:nvGraphicFramePr>
        <p:xfrm>
          <a:off x="3726180" y="2701925"/>
          <a:ext cx="258445" cy="288925"/>
        </p:xfrm>
        <a:graphic>
          <a:graphicData uri="http://schemas.openxmlformats.org/presentationml/2006/ole">
            <mc:AlternateContent xmlns:mc="http://schemas.openxmlformats.org/markup-compatibility/2006">
              <mc:Choice xmlns:v="urn:schemas-microsoft-com:vml" Requires="v">
                <p:oleObj spid="_x0000_s23" name="" r:id="rId7" imgW="152400" imgH="203200" progId="Equation.3">
                  <p:embed/>
                </p:oleObj>
              </mc:Choice>
              <mc:Fallback>
                <p:oleObj name="" r:id="rId7" imgW="152400" imgH="203200" progId="Equation.3">
                  <p:embed/>
                  <p:pic>
                    <p:nvPicPr>
                      <p:cNvPr id="0" name="图片 3075"/>
                      <p:cNvPicPr/>
                      <p:nvPr/>
                    </p:nvPicPr>
                    <p:blipFill>
                      <a:blip r:embed="rId8"/>
                      <a:stretch>
                        <a:fillRect/>
                      </a:stretch>
                    </p:blipFill>
                    <p:spPr>
                      <a:xfrm>
                        <a:off x="3726180" y="2701925"/>
                        <a:ext cx="258445" cy="288925"/>
                      </a:xfrm>
                      <a:prstGeom prst="rect">
                        <a:avLst/>
                      </a:prstGeom>
                      <a:noFill/>
                      <a:ln w="38100">
                        <a:noFill/>
                        <a:miter/>
                      </a:ln>
                    </p:spPr>
                  </p:pic>
                </p:oleObj>
              </mc:Fallback>
            </mc:AlternateContent>
          </a:graphicData>
        </a:graphic>
      </p:graphicFrame>
      <p:graphicFrame>
        <p:nvGraphicFramePr>
          <p:cNvPr id="24" name="对象 887"/>
          <p:cNvGraphicFramePr>
            <a:graphicFrameLocks noChangeAspect="1"/>
          </p:cNvGraphicFramePr>
          <p:nvPr/>
        </p:nvGraphicFramePr>
        <p:xfrm>
          <a:off x="3268980" y="2701925"/>
          <a:ext cx="258445" cy="288925"/>
        </p:xfrm>
        <a:graphic>
          <a:graphicData uri="http://schemas.openxmlformats.org/presentationml/2006/ole">
            <mc:AlternateContent xmlns:mc="http://schemas.openxmlformats.org/markup-compatibility/2006">
              <mc:Choice xmlns:v="urn:schemas-microsoft-com:vml" Requires="v">
                <p:oleObj spid="_x0000_s25" name="" r:id="rId9" imgW="152400" imgH="203200" progId="Equation.3">
                  <p:embed/>
                </p:oleObj>
              </mc:Choice>
              <mc:Fallback>
                <p:oleObj name="" r:id="rId9" imgW="152400" imgH="203200" progId="Equation.3">
                  <p:embed/>
                  <p:pic>
                    <p:nvPicPr>
                      <p:cNvPr id="0" name="图片 3075"/>
                      <p:cNvPicPr/>
                      <p:nvPr/>
                    </p:nvPicPr>
                    <p:blipFill>
                      <a:blip r:embed="rId10"/>
                      <a:stretch>
                        <a:fillRect/>
                      </a:stretch>
                    </p:blipFill>
                    <p:spPr>
                      <a:xfrm>
                        <a:off x="3268980" y="2701925"/>
                        <a:ext cx="258445" cy="288925"/>
                      </a:xfrm>
                      <a:prstGeom prst="rect">
                        <a:avLst/>
                      </a:prstGeom>
                      <a:noFill/>
                      <a:ln w="38100">
                        <a:noFill/>
                        <a:miter/>
                      </a:ln>
                    </p:spPr>
                  </p:pic>
                </p:oleObj>
              </mc:Fallback>
            </mc:AlternateContent>
          </a:graphicData>
        </a:graphic>
      </p:graphicFrame>
      <p:graphicFrame>
        <p:nvGraphicFramePr>
          <p:cNvPr id="26" name="对象 887"/>
          <p:cNvGraphicFramePr>
            <a:graphicFrameLocks noChangeAspect="1"/>
          </p:cNvGraphicFramePr>
          <p:nvPr/>
        </p:nvGraphicFramePr>
        <p:xfrm>
          <a:off x="2796540" y="2701925"/>
          <a:ext cx="258445" cy="288925"/>
        </p:xfrm>
        <a:graphic>
          <a:graphicData uri="http://schemas.openxmlformats.org/presentationml/2006/ole">
            <mc:AlternateContent xmlns:mc="http://schemas.openxmlformats.org/markup-compatibility/2006">
              <mc:Choice xmlns:v="urn:schemas-microsoft-com:vml" Requires="v">
                <p:oleObj spid="_x0000_s27" name="" r:id="rId11" imgW="152400" imgH="203200" progId="Equation.3">
                  <p:embed/>
                </p:oleObj>
              </mc:Choice>
              <mc:Fallback>
                <p:oleObj name="" r:id="rId11" imgW="152400" imgH="203200" progId="Equation.3">
                  <p:embed/>
                  <p:pic>
                    <p:nvPicPr>
                      <p:cNvPr id="0" name="图片 3075"/>
                      <p:cNvPicPr/>
                      <p:nvPr/>
                    </p:nvPicPr>
                    <p:blipFill>
                      <a:blip r:embed="rId12"/>
                      <a:stretch>
                        <a:fillRect/>
                      </a:stretch>
                    </p:blipFill>
                    <p:spPr>
                      <a:xfrm>
                        <a:off x="2796540" y="2701925"/>
                        <a:ext cx="258445" cy="288925"/>
                      </a:xfrm>
                      <a:prstGeom prst="rect">
                        <a:avLst/>
                      </a:prstGeom>
                      <a:noFill/>
                      <a:ln w="38100">
                        <a:noFill/>
                        <a:miter/>
                      </a:ln>
                    </p:spPr>
                  </p:pic>
                </p:oleObj>
              </mc:Fallback>
            </mc:AlternateContent>
          </a:graphicData>
        </a:graphic>
      </p:graphicFrame>
      <p:graphicFrame>
        <p:nvGraphicFramePr>
          <p:cNvPr id="28" name="对象 887"/>
          <p:cNvGraphicFramePr>
            <a:graphicFrameLocks noChangeAspect="1"/>
          </p:cNvGraphicFramePr>
          <p:nvPr/>
        </p:nvGraphicFramePr>
        <p:xfrm>
          <a:off x="2380615" y="2701925"/>
          <a:ext cx="258445" cy="288925"/>
        </p:xfrm>
        <a:graphic>
          <a:graphicData uri="http://schemas.openxmlformats.org/presentationml/2006/ole">
            <mc:AlternateContent xmlns:mc="http://schemas.openxmlformats.org/markup-compatibility/2006">
              <mc:Choice xmlns:v="urn:schemas-microsoft-com:vml" Requires="v">
                <p:oleObj spid="_x0000_s29" name="" r:id="rId13" imgW="152400" imgH="203200" progId="Equation.3">
                  <p:embed/>
                </p:oleObj>
              </mc:Choice>
              <mc:Fallback>
                <p:oleObj name="" r:id="rId13" imgW="152400" imgH="203200" progId="Equation.3">
                  <p:embed/>
                  <p:pic>
                    <p:nvPicPr>
                      <p:cNvPr id="0" name="图片 3075"/>
                      <p:cNvPicPr/>
                      <p:nvPr/>
                    </p:nvPicPr>
                    <p:blipFill>
                      <a:blip r:embed="rId14"/>
                      <a:stretch>
                        <a:fillRect/>
                      </a:stretch>
                    </p:blipFill>
                    <p:spPr>
                      <a:xfrm>
                        <a:off x="2380615" y="2701925"/>
                        <a:ext cx="258445" cy="288925"/>
                      </a:xfrm>
                      <a:prstGeom prst="rect">
                        <a:avLst/>
                      </a:prstGeom>
                      <a:noFill/>
                      <a:ln w="38100">
                        <a:noFill/>
                        <a:miter/>
                      </a:ln>
                    </p:spPr>
                  </p:pic>
                </p:oleObj>
              </mc:Fallback>
            </mc:AlternateContent>
          </a:graphicData>
        </a:graphic>
      </p:graphicFrame>
      <p:graphicFrame>
        <p:nvGraphicFramePr>
          <p:cNvPr id="30" name="对象 887"/>
          <p:cNvGraphicFramePr>
            <a:graphicFrameLocks noChangeAspect="1"/>
          </p:cNvGraphicFramePr>
          <p:nvPr/>
        </p:nvGraphicFramePr>
        <p:xfrm>
          <a:off x="1908175" y="2701925"/>
          <a:ext cx="258445" cy="288925"/>
        </p:xfrm>
        <a:graphic>
          <a:graphicData uri="http://schemas.openxmlformats.org/presentationml/2006/ole">
            <mc:AlternateContent xmlns:mc="http://schemas.openxmlformats.org/markup-compatibility/2006">
              <mc:Choice xmlns:v="urn:schemas-microsoft-com:vml" Requires="v">
                <p:oleObj spid="_x0000_s31" name="" r:id="rId15" imgW="152400" imgH="203200" progId="Equation.3">
                  <p:embed/>
                </p:oleObj>
              </mc:Choice>
              <mc:Fallback>
                <p:oleObj name="" r:id="rId15" imgW="152400" imgH="203200" progId="Equation.3">
                  <p:embed/>
                  <p:pic>
                    <p:nvPicPr>
                      <p:cNvPr id="0" name="图片 3075"/>
                      <p:cNvPicPr/>
                      <p:nvPr/>
                    </p:nvPicPr>
                    <p:blipFill>
                      <a:blip r:embed="rId16"/>
                      <a:stretch>
                        <a:fillRect/>
                      </a:stretch>
                    </p:blipFill>
                    <p:spPr>
                      <a:xfrm>
                        <a:off x="1908175" y="2701925"/>
                        <a:ext cx="258445" cy="288925"/>
                      </a:xfrm>
                      <a:prstGeom prst="rect">
                        <a:avLst/>
                      </a:prstGeom>
                      <a:noFill/>
                      <a:ln w="38100">
                        <a:noFill/>
                        <a:miter/>
                      </a:ln>
                    </p:spPr>
                  </p:pic>
                </p:oleObj>
              </mc:Fallback>
            </mc:AlternateContent>
          </a:graphicData>
        </a:graphic>
      </p:graphicFrame>
      <p:graphicFrame>
        <p:nvGraphicFramePr>
          <p:cNvPr id="32" name="对象 887"/>
          <p:cNvGraphicFramePr>
            <a:graphicFrameLocks noChangeAspect="1"/>
          </p:cNvGraphicFramePr>
          <p:nvPr/>
        </p:nvGraphicFramePr>
        <p:xfrm>
          <a:off x="1431925" y="2701925"/>
          <a:ext cx="258445" cy="288925"/>
        </p:xfrm>
        <a:graphic>
          <a:graphicData uri="http://schemas.openxmlformats.org/presentationml/2006/ole">
            <mc:AlternateContent xmlns:mc="http://schemas.openxmlformats.org/markup-compatibility/2006">
              <mc:Choice xmlns:v="urn:schemas-microsoft-com:vml" Requires="v">
                <p:oleObj spid="_x0000_s33" name="" r:id="rId17" imgW="152400" imgH="203200" progId="Equation.3">
                  <p:embed/>
                </p:oleObj>
              </mc:Choice>
              <mc:Fallback>
                <p:oleObj name="" r:id="rId17" imgW="152400" imgH="203200" progId="Equation.3">
                  <p:embed/>
                  <p:pic>
                    <p:nvPicPr>
                      <p:cNvPr id="0" name="图片 3075"/>
                      <p:cNvPicPr/>
                      <p:nvPr/>
                    </p:nvPicPr>
                    <p:blipFill>
                      <a:blip r:embed="rId18"/>
                      <a:stretch>
                        <a:fillRect/>
                      </a:stretch>
                    </p:blipFill>
                    <p:spPr>
                      <a:xfrm>
                        <a:off x="1431925" y="2701925"/>
                        <a:ext cx="258445" cy="288925"/>
                      </a:xfrm>
                      <a:prstGeom prst="rect">
                        <a:avLst/>
                      </a:prstGeom>
                      <a:noFill/>
                      <a:ln w="38100">
                        <a:noFill/>
                        <a:miter/>
                      </a:ln>
                    </p:spPr>
                  </p:pic>
                </p:oleObj>
              </mc:Fallback>
            </mc:AlternateContent>
          </a:graphicData>
        </a:graphic>
      </p:graphicFrame>
      <p:graphicFrame>
        <p:nvGraphicFramePr>
          <p:cNvPr id="34" name="对象 887"/>
          <p:cNvGraphicFramePr>
            <a:graphicFrameLocks noChangeAspect="1"/>
          </p:cNvGraphicFramePr>
          <p:nvPr/>
        </p:nvGraphicFramePr>
        <p:xfrm>
          <a:off x="955675" y="2701925"/>
          <a:ext cx="258445" cy="288925"/>
        </p:xfrm>
        <a:graphic>
          <a:graphicData uri="http://schemas.openxmlformats.org/presentationml/2006/ole">
            <mc:AlternateContent xmlns:mc="http://schemas.openxmlformats.org/markup-compatibility/2006">
              <mc:Choice xmlns:v="urn:schemas-microsoft-com:vml" Requires="v">
                <p:oleObj spid="_x0000_s35" name="" r:id="rId19" imgW="152400" imgH="203200" progId="Equation.3">
                  <p:embed/>
                </p:oleObj>
              </mc:Choice>
              <mc:Fallback>
                <p:oleObj name="" r:id="rId19" imgW="152400" imgH="203200" progId="Equation.3">
                  <p:embed/>
                  <p:pic>
                    <p:nvPicPr>
                      <p:cNvPr id="0" name="图片 3075"/>
                      <p:cNvPicPr/>
                      <p:nvPr/>
                    </p:nvPicPr>
                    <p:blipFill>
                      <a:blip r:embed="rId20"/>
                      <a:stretch>
                        <a:fillRect/>
                      </a:stretch>
                    </p:blipFill>
                    <p:spPr>
                      <a:xfrm>
                        <a:off x="955675" y="2701925"/>
                        <a:ext cx="258445" cy="288925"/>
                      </a:xfrm>
                      <a:prstGeom prst="rect">
                        <a:avLst/>
                      </a:prstGeom>
                      <a:noFill/>
                      <a:ln w="38100">
                        <a:noFill/>
                        <a:miter/>
                      </a:ln>
                    </p:spPr>
                  </p:pic>
                </p:oleObj>
              </mc:Fallback>
            </mc:AlternateContent>
          </a:graphicData>
        </a:graphic>
      </p:graphicFrame>
      <p:graphicFrame>
        <p:nvGraphicFramePr>
          <p:cNvPr id="5" name="对象 -2147482219"/>
          <p:cNvGraphicFramePr>
            <a:graphicFrameLocks noChangeAspect="1"/>
          </p:cNvGraphicFramePr>
          <p:nvPr/>
        </p:nvGraphicFramePr>
        <p:xfrm>
          <a:off x="5977255" y="2701925"/>
          <a:ext cx="198120" cy="315595"/>
        </p:xfrm>
        <a:graphic>
          <a:graphicData uri="http://schemas.openxmlformats.org/presentationml/2006/ole">
            <mc:AlternateContent xmlns:mc="http://schemas.openxmlformats.org/markup-compatibility/2006">
              <mc:Choice xmlns:v="urn:schemas-microsoft-com:vml" Requires="v">
                <p:oleObj spid="_x0000_s36" name="" r:id="rId21" imgW="152400" imgH="241300" progId="Equation.3">
                  <p:embed/>
                </p:oleObj>
              </mc:Choice>
              <mc:Fallback>
                <p:oleObj name="" r:id="rId21" imgW="152400" imgH="241300" progId="Equation.3">
                  <p:embed/>
                  <p:pic>
                    <p:nvPicPr>
                      <p:cNvPr id="0" name="图片 35"/>
                      <p:cNvPicPr/>
                      <p:nvPr/>
                    </p:nvPicPr>
                    <p:blipFill>
                      <a:blip r:embed="rId22"/>
                      <a:stretch>
                        <a:fillRect/>
                      </a:stretch>
                    </p:blipFill>
                    <p:spPr>
                      <a:xfrm>
                        <a:off x="5977255" y="2701925"/>
                        <a:ext cx="198120" cy="315595"/>
                      </a:xfrm>
                      <a:prstGeom prst="rect">
                        <a:avLst/>
                      </a:prstGeom>
                      <a:noFill/>
                      <a:ln w="38100">
                        <a:noFill/>
                        <a:miter/>
                      </a:ln>
                    </p:spPr>
                  </p:pic>
                </p:oleObj>
              </mc:Fallback>
            </mc:AlternateContent>
          </a:graphicData>
        </a:graphic>
      </p:graphicFrame>
      <p:graphicFrame>
        <p:nvGraphicFramePr>
          <p:cNvPr id="37" name="对象 -2147482219"/>
          <p:cNvGraphicFramePr>
            <a:graphicFrameLocks noChangeAspect="1"/>
          </p:cNvGraphicFramePr>
          <p:nvPr/>
        </p:nvGraphicFramePr>
        <p:xfrm>
          <a:off x="6426835" y="2726690"/>
          <a:ext cx="198120" cy="266065"/>
        </p:xfrm>
        <a:graphic>
          <a:graphicData uri="http://schemas.openxmlformats.org/presentationml/2006/ole">
            <mc:AlternateContent xmlns:mc="http://schemas.openxmlformats.org/markup-compatibility/2006">
              <mc:Choice xmlns:v="urn:schemas-microsoft-com:vml" Requires="v">
                <p:oleObj spid="_x0000_s38" name="" r:id="rId23" imgW="152400" imgH="203200" progId="Equation.3">
                  <p:embed/>
                </p:oleObj>
              </mc:Choice>
              <mc:Fallback>
                <p:oleObj name="" r:id="rId23" imgW="152400" imgH="203200" progId="Equation.3">
                  <p:embed/>
                  <p:pic>
                    <p:nvPicPr>
                      <p:cNvPr id="0" name="图片 35"/>
                      <p:cNvPicPr/>
                      <p:nvPr/>
                    </p:nvPicPr>
                    <p:blipFill>
                      <a:blip r:embed="rId24"/>
                      <a:stretch>
                        <a:fillRect/>
                      </a:stretch>
                    </p:blipFill>
                    <p:spPr>
                      <a:xfrm>
                        <a:off x="6426835" y="2726690"/>
                        <a:ext cx="198120" cy="266065"/>
                      </a:xfrm>
                      <a:prstGeom prst="rect">
                        <a:avLst/>
                      </a:prstGeom>
                      <a:noFill/>
                      <a:ln w="38100">
                        <a:noFill/>
                        <a:miter/>
                      </a:ln>
                    </p:spPr>
                  </p:pic>
                </p:oleObj>
              </mc:Fallback>
            </mc:AlternateContent>
          </a:graphicData>
        </a:graphic>
      </p:graphicFrame>
      <p:graphicFrame>
        <p:nvGraphicFramePr>
          <p:cNvPr id="39" name="对象 -2147482219"/>
          <p:cNvGraphicFramePr>
            <a:graphicFrameLocks noChangeAspect="1"/>
          </p:cNvGraphicFramePr>
          <p:nvPr/>
        </p:nvGraphicFramePr>
        <p:xfrm>
          <a:off x="6915150" y="2726690"/>
          <a:ext cx="181610" cy="266065"/>
        </p:xfrm>
        <a:graphic>
          <a:graphicData uri="http://schemas.openxmlformats.org/presentationml/2006/ole">
            <mc:AlternateContent xmlns:mc="http://schemas.openxmlformats.org/markup-compatibility/2006">
              <mc:Choice xmlns:v="urn:schemas-microsoft-com:vml" Requires="v">
                <p:oleObj spid="_x0000_s40" name="" r:id="rId25" imgW="139700" imgH="203200" progId="Equation.3">
                  <p:embed/>
                </p:oleObj>
              </mc:Choice>
              <mc:Fallback>
                <p:oleObj name="" r:id="rId25" imgW="139700" imgH="203200" progId="Equation.3">
                  <p:embed/>
                  <p:pic>
                    <p:nvPicPr>
                      <p:cNvPr id="0" name="图片 35"/>
                      <p:cNvPicPr/>
                      <p:nvPr/>
                    </p:nvPicPr>
                    <p:blipFill>
                      <a:blip r:embed="rId26"/>
                      <a:stretch>
                        <a:fillRect/>
                      </a:stretch>
                    </p:blipFill>
                    <p:spPr>
                      <a:xfrm>
                        <a:off x="6915150" y="2726690"/>
                        <a:ext cx="181610" cy="266065"/>
                      </a:xfrm>
                      <a:prstGeom prst="rect">
                        <a:avLst/>
                      </a:prstGeom>
                      <a:noFill/>
                      <a:ln w="38100">
                        <a:noFill/>
                        <a:miter/>
                      </a:ln>
                    </p:spPr>
                  </p:pic>
                </p:oleObj>
              </mc:Fallback>
            </mc:AlternateContent>
          </a:graphicData>
        </a:graphic>
      </p:graphicFrame>
      <p:graphicFrame>
        <p:nvGraphicFramePr>
          <p:cNvPr id="41" name="对象 -2147482219"/>
          <p:cNvGraphicFramePr>
            <a:graphicFrameLocks noChangeAspect="1"/>
          </p:cNvGraphicFramePr>
          <p:nvPr/>
        </p:nvGraphicFramePr>
        <p:xfrm>
          <a:off x="7364095" y="2726690"/>
          <a:ext cx="198120" cy="266065"/>
        </p:xfrm>
        <a:graphic>
          <a:graphicData uri="http://schemas.openxmlformats.org/presentationml/2006/ole">
            <mc:AlternateContent xmlns:mc="http://schemas.openxmlformats.org/markup-compatibility/2006">
              <mc:Choice xmlns:v="urn:schemas-microsoft-com:vml" Requires="v">
                <p:oleObj spid="_x0000_s42" name="" r:id="rId27" imgW="152400" imgH="203200" progId="Equation.3">
                  <p:embed/>
                </p:oleObj>
              </mc:Choice>
              <mc:Fallback>
                <p:oleObj name="" r:id="rId27" imgW="152400" imgH="203200" progId="Equation.3">
                  <p:embed/>
                  <p:pic>
                    <p:nvPicPr>
                      <p:cNvPr id="0" name="图片 35"/>
                      <p:cNvPicPr/>
                      <p:nvPr/>
                    </p:nvPicPr>
                    <p:blipFill>
                      <a:blip r:embed="rId28"/>
                      <a:stretch>
                        <a:fillRect/>
                      </a:stretch>
                    </p:blipFill>
                    <p:spPr>
                      <a:xfrm>
                        <a:off x="7364095" y="2726690"/>
                        <a:ext cx="198120" cy="26606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9635">
                                            <p:txEl>
                                              <p:charRg st="0" end="2"/>
                                            </p:txEl>
                                          </p:spTgt>
                                        </p:tgtEl>
                                        <p:attrNameLst>
                                          <p:attrName>style.visibility</p:attrName>
                                        </p:attrNameLst>
                                      </p:cBhvr>
                                      <p:to>
                                        <p:strVal val="visible"/>
                                      </p:to>
                                    </p:set>
                                    <p:animEffect transition="in" filter="blinds(horizontal)">
                                      <p:cBhvr>
                                        <p:cTn id="7" dur="500"/>
                                        <p:tgtEl>
                                          <p:spTgt spid="69635">
                                            <p:txEl>
                                              <p:charRg st="0"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charRg st="0" end="2"/>
                                            </p:txEl>
                                          </p:spTgt>
                                        </p:tgtEl>
                                        <p:attrNameLst>
                                          <p:attrName>style.visibility</p:attrName>
                                        </p:attrNameLst>
                                      </p:cBhvr>
                                      <p:to>
                                        <p:strVal val="visible"/>
                                      </p:to>
                                    </p:set>
                                    <p:animEffect transition="in" filter="blinds(horizontal)">
                                      <p:cBhvr>
                                        <p:cTn id="12" dur="500"/>
                                        <p:tgtEl>
                                          <p:spTgt spid="2">
                                            <p:txEl>
                                              <p:charRg st="0"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par>
                                <p:cTn id="18" presetID="3" presetClass="entr" presetSubtype="1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linds(horizontal)">
                                      <p:cBhvr>
                                        <p:cTn id="20" dur="500"/>
                                        <p:tgtEl>
                                          <p:spTgt spid="4"/>
                                        </p:tgtEl>
                                      </p:cBhvr>
                                    </p:animEffect>
                                  </p:childTnLst>
                                </p:cTn>
                              </p:par>
                              <p:par>
                                <p:cTn id="21" presetID="3" presetClass="entr" presetSubtype="1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linds(horizontal)">
                                      <p:cBhvr>
                                        <p:cTn id="23" dur="500"/>
                                        <p:tgtEl>
                                          <p:spTgt spid="18"/>
                                        </p:tgtEl>
                                      </p:cBhvr>
                                    </p:animEffect>
                                  </p:childTnLst>
                                </p:cTn>
                              </p:par>
                              <p:par>
                                <p:cTn id="24" presetID="3" presetClass="entr" presetSubtype="1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linds(horizontal)">
                                      <p:cBhvr>
                                        <p:cTn id="26" dur="500"/>
                                        <p:tgtEl>
                                          <p:spTgt spid="20"/>
                                        </p:tgtEl>
                                      </p:cBhvr>
                                    </p:animEffect>
                                  </p:childTnLst>
                                </p:cTn>
                              </p:par>
                              <p:par>
                                <p:cTn id="27" presetID="3" presetClass="entr" presetSubtype="1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blinds(horizontal)">
                                      <p:cBhvr>
                                        <p:cTn id="29" dur="500"/>
                                        <p:tgtEl>
                                          <p:spTgt spid="22"/>
                                        </p:tgtEl>
                                      </p:cBhvr>
                                    </p:animEffect>
                                  </p:childTnLst>
                                </p:cTn>
                              </p:par>
                              <p:par>
                                <p:cTn id="30" presetID="3" presetClass="entr" presetSubtype="10"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blinds(horizontal)">
                                      <p:cBhvr>
                                        <p:cTn id="32" dur="500"/>
                                        <p:tgtEl>
                                          <p:spTgt spid="24"/>
                                        </p:tgtEl>
                                      </p:cBhvr>
                                    </p:animEffect>
                                  </p:childTnLst>
                                </p:cTn>
                              </p:par>
                              <p:par>
                                <p:cTn id="33" presetID="3" presetClass="entr" presetSubtype="10" fill="hold"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blinds(horizontal)">
                                      <p:cBhvr>
                                        <p:cTn id="35" dur="500"/>
                                        <p:tgtEl>
                                          <p:spTgt spid="26"/>
                                        </p:tgtEl>
                                      </p:cBhvr>
                                    </p:animEffect>
                                  </p:childTnLst>
                                </p:cTn>
                              </p:par>
                              <p:par>
                                <p:cTn id="36" presetID="3" presetClass="entr" presetSubtype="10"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blinds(horizontal)">
                                      <p:cBhvr>
                                        <p:cTn id="38" dur="500"/>
                                        <p:tgtEl>
                                          <p:spTgt spid="28"/>
                                        </p:tgtEl>
                                      </p:cBhvr>
                                    </p:animEffect>
                                  </p:childTnLst>
                                </p:cTn>
                              </p:par>
                              <p:par>
                                <p:cTn id="39" presetID="3" presetClass="entr" presetSubtype="10" fill="hold"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blinds(horizontal)">
                                      <p:cBhvr>
                                        <p:cTn id="41" dur="500"/>
                                        <p:tgtEl>
                                          <p:spTgt spid="30"/>
                                        </p:tgtEl>
                                      </p:cBhvr>
                                    </p:animEffect>
                                  </p:childTnLst>
                                </p:cTn>
                              </p:par>
                              <p:par>
                                <p:cTn id="42" presetID="3" presetClass="entr" presetSubtype="10" fill="hold"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blinds(horizontal)">
                                      <p:cBhvr>
                                        <p:cTn id="44" dur="500"/>
                                        <p:tgtEl>
                                          <p:spTgt spid="32"/>
                                        </p:tgtEl>
                                      </p:cBhvr>
                                    </p:animEffect>
                                  </p:childTnLst>
                                </p:cTn>
                              </p:par>
                              <p:par>
                                <p:cTn id="45" presetID="3" presetClass="entr" presetSubtype="10" fill="hold"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blinds(horizontal)">
                                      <p:cBhvr>
                                        <p:cTn id="47" dur="500"/>
                                        <p:tgtEl>
                                          <p:spTgt spid="34"/>
                                        </p:tgtEl>
                                      </p:cBhvr>
                                    </p:animEffect>
                                  </p:childTnLst>
                                </p:cTn>
                              </p:par>
                              <p:par>
                                <p:cTn id="48" presetID="3" presetClass="entr" presetSubtype="10" fill="hold" nodeType="with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blinds(horizontal)">
                                      <p:cBhvr>
                                        <p:cTn id="50" dur="500"/>
                                        <p:tgtEl>
                                          <p:spTgt spid="5"/>
                                        </p:tgtEl>
                                      </p:cBhvr>
                                    </p:animEffect>
                                  </p:childTnLst>
                                </p:cTn>
                              </p:par>
                              <p:par>
                                <p:cTn id="51" presetID="3" presetClass="entr" presetSubtype="10" fill="hold" nodeType="with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blinds(horizontal)">
                                      <p:cBhvr>
                                        <p:cTn id="53" dur="500"/>
                                        <p:tgtEl>
                                          <p:spTgt spid="37"/>
                                        </p:tgtEl>
                                      </p:cBhvr>
                                    </p:animEffect>
                                  </p:childTnLst>
                                </p:cTn>
                              </p:par>
                              <p:par>
                                <p:cTn id="54" presetID="3" presetClass="entr" presetSubtype="10" fill="hold" nodeType="with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blinds(horizontal)">
                                      <p:cBhvr>
                                        <p:cTn id="56" dur="500"/>
                                        <p:tgtEl>
                                          <p:spTgt spid="39"/>
                                        </p:tgtEl>
                                      </p:cBhvr>
                                    </p:animEffect>
                                  </p:childTnLst>
                                </p:cTn>
                              </p:par>
                              <p:par>
                                <p:cTn id="57" presetID="3" presetClass="entr" presetSubtype="10" fill="hold" nodeType="with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blinds(horizontal)">
                                      <p:cBhvr>
                                        <p:cTn id="5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41" name="矩形 25640"/>
          <p:cNvSpPr/>
          <p:nvPr/>
        </p:nvSpPr>
        <p:spPr>
          <a:xfrm>
            <a:off x="304800" y="3370580"/>
            <a:ext cx="4068763" cy="460375"/>
          </a:xfrm>
          <a:prstGeom prst="rect">
            <a:avLst/>
          </a:prstGeom>
          <a:noFill/>
          <a:ln w="9525">
            <a:noFill/>
          </a:ln>
        </p:spPr>
        <p:txBody>
          <a:bodyPr>
            <a:spAutoFit/>
          </a:bodyPr>
          <a:p>
            <a:pPr algn="l"/>
            <a:r>
              <a:rPr lang="en-US" altLang="zh-CN" sz="2400" b="1" dirty="0">
                <a:solidFill>
                  <a:srgbClr val="003399"/>
                </a:solidFill>
                <a:effectLst>
                  <a:outerShdw blurRad="38100" dist="38100" dir="2700000">
                    <a:srgbClr val="000000"/>
                  </a:outerShdw>
                </a:effectLst>
                <a:latin typeface="宋体" panose="02010600030101010101" pitchFamily="2" charset="-122"/>
                <a:cs typeface="Times New Roman" panose="02020603050405020304" pitchFamily="18" charset="0"/>
              </a:rPr>
              <a:t>  </a:t>
            </a:r>
            <a:r>
              <a:rPr lang="zh-CN" altLang="en-US" sz="2400" b="1" dirty="0">
                <a:solidFill>
                  <a:srgbClr val="003399"/>
                </a:solidFill>
                <a:effectLst>
                  <a:outerShdw blurRad="38100" dist="38100" dir="2700000">
                    <a:srgbClr val="000000"/>
                  </a:outerShdw>
                </a:effectLst>
                <a:latin typeface="+mn-lt"/>
                <a:ea typeface="+mn-ea"/>
              </a:rPr>
              <a:t>表达式 </a:t>
            </a:r>
            <a:endParaRPr lang="zh-CN" altLang="en-US" sz="2400" b="1" dirty="0">
              <a:solidFill>
                <a:schemeClr val="bg2"/>
              </a:solidFill>
              <a:latin typeface="宋体" panose="02010600030101010101" pitchFamily="2" charset="-122"/>
            </a:endParaRPr>
          </a:p>
        </p:txBody>
      </p:sp>
      <p:graphicFrame>
        <p:nvGraphicFramePr>
          <p:cNvPr id="2" name="对象 -2147482233"/>
          <p:cNvGraphicFramePr>
            <a:graphicFrameLocks noChangeAspect="1"/>
          </p:cNvGraphicFramePr>
          <p:nvPr/>
        </p:nvGraphicFramePr>
        <p:xfrm>
          <a:off x="743585" y="3830955"/>
          <a:ext cx="6433185" cy="2633980"/>
        </p:xfrm>
        <a:graphic>
          <a:graphicData uri="http://schemas.openxmlformats.org/presentationml/2006/ole">
            <mc:AlternateContent xmlns:mc="http://schemas.openxmlformats.org/markup-compatibility/2006">
              <mc:Choice xmlns:v="urn:schemas-microsoft-com:vml" Requires="v">
                <p:oleObj spid="_x0000_s3" name="" r:id="rId1" imgW="3505200" imgH="1435100" progId="Equation.3">
                  <p:embed/>
                </p:oleObj>
              </mc:Choice>
              <mc:Fallback>
                <p:oleObj name="" r:id="rId1" imgW="3505200" imgH="1435100" progId="Equation.3">
                  <p:embed/>
                  <p:pic>
                    <p:nvPicPr>
                      <p:cNvPr id="0" name="图片 2"/>
                      <p:cNvPicPr/>
                      <p:nvPr/>
                    </p:nvPicPr>
                    <p:blipFill>
                      <a:blip r:embed="rId2"/>
                      <a:stretch>
                        <a:fillRect/>
                      </a:stretch>
                    </p:blipFill>
                    <p:spPr>
                      <a:xfrm>
                        <a:off x="743585" y="3830955"/>
                        <a:ext cx="6433185" cy="2633980"/>
                      </a:xfrm>
                      <a:prstGeom prst="rect">
                        <a:avLst/>
                      </a:prstGeom>
                      <a:noFill/>
                      <a:ln w="38100">
                        <a:noFill/>
                        <a:miter/>
                      </a:ln>
                    </p:spPr>
                  </p:pic>
                </p:oleObj>
              </mc:Fallback>
            </mc:AlternateContent>
          </a:graphicData>
        </a:graphic>
      </p:graphicFrame>
      <p:sp>
        <p:nvSpPr>
          <p:cNvPr id="8" name="文本占位符 68610"/>
          <p:cNvSpPr>
            <a:spLocks noGrp="1"/>
          </p:cNvSpPr>
          <p:nvPr/>
        </p:nvSpPr>
        <p:spPr>
          <a:xfrm>
            <a:off x="2360930" y="481330"/>
            <a:ext cx="3734435" cy="56705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a:lstStyle>
          <a:p>
            <a:pPr marL="0" indent="0">
              <a:lnSpc>
                <a:spcPct val="130000"/>
              </a:lnSpc>
              <a:buNone/>
            </a:pPr>
            <a:r>
              <a:rPr lang="zh-CN" altLang="en-US" sz="2400" b="1" dirty="0">
                <a:solidFill>
                  <a:srgbClr val="003399"/>
                </a:solidFill>
                <a:effectLst>
                  <a:outerShdw blurRad="38100" dist="38100" dir="2700000">
                    <a:srgbClr val="000000"/>
                  </a:outerShdw>
                </a:effectLst>
              </a:rPr>
              <a:t>逻辑图</a:t>
            </a:r>
            <a:endParaRPr sz="2400" b="1">
              <a:latin typeface="Times New Roman" panose="02020603050405020304" pitchFamily="18" charset="0"/>
            </a:endParaRPr>
          </a:p>
        </p:txBody>
      </p:sp>
      <p:pic>
        <p:nvPicPr>
          <p:cNvPr id="5" name="图片 4"/>
          <p:cNvPicPr>
            <a:picLocks noChangeAspect="1"/>
          </p:cNvPicPr>
          <p:nvPr/>
        </p:nvPicPr>
        <p:blipFill>
          <a:blip r:embed="rId3"/>
          <a:stretch>
            <a:fillRect/>
          </a:stretch>
        </p:blipFill>
        <p:spPr>
          <a:xfrm>
            <a:off x="3848735" y="481330"/>
            <a:ext cx="4683125" cy="4970145"/>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41"/>
                                        </p:tgtEl>
                                        <p:attrNameLst>
                                          <p:attrName>style.visibility</p:attrName>
                                        </p:attrNameLst>
                                      </p:cBhvr>
                                      <p:to>
                                        <p:strVal val="visible"/>
                                      </p:to>
                                    </p:set>
                                    <p:animEffect transition="in" filter="blinds(horizontal)">
                                      <p:cBhvr>
                                        <p:cTn id="7" dur="500"/>
                                        <p:tgtEl>
                                          <p:spTgt spid="2564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8">
                                            <p:txEl>
                                              <p:charRg st="0" end="189"/>
                                            </p:txEl>
                                          </p:spTgt>
                                        </p:tgtEl>
                                        <p:attrNameLst>
                                          <p:attrName>style.visibility</p:attrName>
                                        </p:attrNameLst>
                                      </p:cBhvr>
                                      <p:to>
                                        <p:strVal val="visible"/>
                                      </p:to>
                                    </p:set>
                                    <p:animEffect transition="in" filter="strips(downRight)">
                                      <p:cBhvr>
                                        <p:cTn id="17" dur="3000"/>
                                        <p:tgtEl>
                                          <p:spTgt spid="8">
                                            <p:txEl>
                                              <p:charRg st="0" end="18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41" grpId="0"/>
      <p:bldP spid="8"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819" name="矩形 73818"/>
          <p:cNvSpPr/>
          <p:nvPr/>
        </p:nvSpPr>
        <p:spPr>
          <a:xfrm>
            <a:off x="0" y="584200"/>
            <a:ext cx="4305300" cy="583565"/>
          </a:xfrm>
          <a:prstGeom prst="rect">
            <a:avLst/>
          </a:prstGeom>
          <a:noFill/>
          <a:ln w="9525">
            <a:noFill/>
          </a:ln>
        </p:spPr>
        <p:txBody>
          <a:bodyPr>
            <a:spAutoFit/>
          </a:bodyPr>
          <a:p>
            <a:r>
              <a:rPr lang="en-US" altLang="zh-CN"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cs typeface="+mj-cs"/>
              </a:rPr>
              <a:t>2.3.3优先编码器</a:t>
            </a:r>
            <a:endParaRPr lang="en-US" altLang="zh-CN"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cs typeface="+mj-cs"/>
            </a:endParaRPr>
          </a:p>
        </p:txBody>
      </p:sp>
      <p:sp>
        <p:nvSpPr>
          <p:cNvPr id="73820" name="矩形 73819"/>
          <p:cNvSpPr/>
          <p:nvPr/>
        </p:nvSpPr>
        <p:spPr>
          <a:xfrm>
            <a:off x="984250" y="2797810"/>
            <a:ext cx="4318000" cy="73406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u="none" kern="1200" baseline="0">
                <a:solidFill>
                  <a:schemeClr val="tx1"/>
                </a:solidFill>
                <a:latin typeface="Tahoma" panose="020B060403050404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Tahoma" panose="020B060403050404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Tahoma" panose="020B060403050404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Tahoma" panose="020B060403050404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Tahoma" panose="020B0604030504040204" pitchFamily="34" charset="0"/>
                <a:ea typeface="宋体" panose="02010600030101010101" pitchFamily="2" charset="-122"/>
              </a:defRPr>
            </a:lvl5pPr>
          </a:lstStyle>
          <a:p>
            <a:pPr marL="0" lvl="0" indent="0">
              <a:lnSpc>
                <a:spcPct val="130000"/>
              </a:lnSpc>
              <a:buNone/>
            </a:pPr>
            <a:r>
              <a:rPr lang="zh-CN" altLang="en-US" sz="2400" b="1" dirty="0">
                <a:solidFill>
                  <a:srgbClr val="003399"/>
                </a:solidFill>
                <a:effectLst>
                  <a:outerShdw blurRad="38100" dist="38100" dir="2700000">
                    <a:srgbClr val="000000"/>
                  </a:outerShdw>
                </a:effectLst>
                <a:latin typeface="+mn-lt"/>
                <a:ea typeface="+mn-ea"/>
              </a:rPr>
              <a:t>4线-2线优先编码器的真值表</a:t>
            </a:r>
            <a:endParaRPr sz="2400" b="1">
              <a:latin typeface="Times New Roman" panose="02020603050405020304" pitchFamily="18" charset="0"/>
            </a:endParaRPr>
          </a:p>
        </p:txBody>
      </p:sp>
      <p:sp>
        <p:nvSpPr>
          <p:cNvPr id="73822" name="矩形 73821"/>
          <p:cNvSpPr/>
          <p:nvPr/>
        </p:nvSpPr>
        <p:spPr>
          <a:xfrm>
            <a:off x="649288" y="1063625"/>
            <a:ext cx="8389937" cy="1511300"/>
          </a:xfrm>
          <a:prstGeom prst="rect">
            <a:avLst/>
          </a:prstGeom>
          <a:noFill/>
          <a:ln w="9525">
            <a:noFill/>
          </a:ln>
        </p:spPr>
        <p:txBody>
          <a:bodyPr/>
          <a:lstStyle>
            <a:lvl1pPr marL="0" lvl="0" indent="0" algn="l" defTabSz="914400" rtl="0" eaLnBrk="1" fontAlgn="base" latinLnBrk="0" hangingPunct="1">
              <a:lnSpc>
                <a:spcPct val="100000"/>
              </a:lnSpc>
              <a:spcBef>
                <a:spcPct val="0"/>
              </a:spcBef>
              <a:spcAft>
                <a:spcPct val="0"/>
              </a:spcAft>
              <a:buNone/>
              <a:defRPr sz="4400" u="none" kern="1200" baseline="0">
                <a:solidFill>
                  <a:schemeClr val="tx2"/>
                </a:solidFill>
                <a:latin typeface="Tahoma" panose="020B0604030504040204" pitchFamily="34" charset="0"/>
                <a:ea typeface="宋体" panose="02010600030101010101" pitchFamily="2" charset="-122"/>
              </a:defRPr>
            </a:lvl1pPr>
          </a:lstStyle>
          <a:p>
            <a:pPr lvl="0">
              <a:lnSpc>
                <a:spcPct val="135000"/>
              </a:lnSpc>
            </a:pPr>
            <a:r>
              <a:rPr sz="2400" b="1" dirty="0">
                <a:solidFill>
                  <a:schemeClr val="tx1"/>
                </a:solidFill>
                <a:latin typeface="Times New Roman" panose="02020603050405020304" pitchFamily="18" charset="0"/>
              </a:rPr>
              <a:t>为了避免在同时出现两个以上的输入信号有效时，造成编码出错，可采用优先编码器，这种编码器只对优先级别高的输入信号进行编码，而对优先级别低的输入信号不予响应。</a:t>
            </a:r>
            <a:endParaRPr sz="2400" b="1" dirty="0">
              <a:solidFill>
                <a:schemeClr val="tx1"/>
              </a:solidFill>
              <a:latin typeface="Times New Roman" panose="02020603050405020304" pitchFamily="18" charset="0"/>
            </a:endParaRPr>
          </a:p>
        </p:txBody>
      </p:sp>
      <p:graphicFrame>
        <p:nvGraphicFramePr>
          <p:cNvPr id="2" name="表格 1"/>
          <p:cNvGraphicFramePr/>
          <p:nvPr/>
        </p:nvGraphicFramePr>
        <p:xfrm>
          <a:off x="1290320" y="3531870"/>
          <a:ext cx="3181350" cy="1835150"/>
        </p:xfrm>
        <a:graphic>
          <a:graphicData uri="http://schemas.openxmlformats.org/drawingml/2006/table">
            <a:tbl>
              <a:tblPr firstRow="1" bandRow="1">
                <a:tableStyleId>{5940675A-B579-460E-94D1-54222C63F5DA}</a:tableStyleId>
              </a:tblPr>
              <a:tblGrid>
                <a:gridCol w="1739265"/>
                <a:gridCol w="1442085"/>
              </a:tblGrid>
              <a:tr h="304800">
                <a:tc>
                  <a:txBody>
                    <a:bodyPr/>
                    <a:p>
                      <a:pPr algn="l">
                        <a:buNone/>
                      </a:pPr>
                      <a:r>
                        <a:rPr lang="en-US" sz="2000" b="1">
                          <a:latin typeface="Times New Roman" panose="02020603050405020304" pitchFamily="18" charset="0"/>
                          <a:cs typeface="Times New Roman" panose="02020603050405020304" pitchFamily="18" charset="0"/>
                        </a:rPr>
                        <a:t>      输</a:t>
                      </a:r>
                      <a:r>
                        <a:rPr lang="en-US" sz="2000" b="1">
                          <a:latin typeface="宋体" panose="02010600030101010101" pitchFamily="2" charset="-122"/>
                          <a:ea typeface="宋体" panose="02010600030101010101" pitchFamily="2" charset="-122"/>
                          <a:cs typeface="宋体" panose="02010600030101010101" pitchFamily="2" charset="-122"/>
                        </a:rPr>
                        <a:t>  </a:t>
                      </a:r>
                      <a:r>
                        <a:rPr lang="en-US" sz="2000" b="1">
                          <a:latin typeface="Times New Roman" panose="02020603050405020304" pitchFamily="18" charset="0"/>
                          <a:cs typeface="Times New Roman" panose="02020603050405020304" pitchFamily="18" charset="0"/>
                        </a:rPr>
                        <a:t>入</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输</a:t>
                      </a:r>
                      <a:r>
                        <a:rPr lang="en-US" sz="2000" b="1">
                          <a:latin typeface="宋体" panose="02010600030101010101" pitchFamily="2" charset="-122"/>
                          <a:ea typeface="宋体" panose="02010600030101010101" pitchFamily="2" charset="-122"/>
                          <a:cs typeface="宋体" panose="02010600030101010101" pitchFamily="2" charset="-122"/>
                        </a:rPr>
                        <a:t>  </a:t>
                      </a:r>
                      <a:r>
                        <a:rPr lang="en-US" sz="2000" b="1">
                          <a:latin typeface="Times New Roman" panose="02020603050405020304" pitchFamily="18" charset="0"/>
                          <a:cs typeface="Times New Roman" panose="02020603050405020304" pitchFamily="18" charset="0"/>
                        </a:rPr>
                        <a:t>出</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algn="ctr">
                        <a:buNone/>
                      </a:pPr>
                      <a:r>
                        <a:rPr lang="en-US" sz="2000" b="1">
                          <a:latin typeface="宋体" panose="02010600030101010101" pitchFamily="2" charset="-122"/>
                        </a:rPr>
                        <a:t>   </a:t>
                      </a:r>
                      <a:endParaRPr lang="en-US" altLang="en-US" sz="2000" b="1">
                        <a:latin typeface="宋体" panose="02010600030101010101" pitchFamily="2" charset="-122"/>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rPr>
                        <a:t> </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algn="l">
                        <a:buNone/>
                      </a:pPr>
                      <a:r>
                        <a:rPr lang="en-US" sz="2000" b="1">
                          <a:latin typeface="Times New Roman" panose="02020603050405020304" pitchFamily="18" charset="0"/>
                          <a:cs typeface="Times New Roman" panose="02020603050405020304" pitchFamily="18" charset="0"/>
                        </a:rPr>
                        <a:t>1     1     1     0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0    0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1150">
                <a:tc>
                  <a:txBody>
                    <a:bodyPr/>
                    <a:p>
                      <a:pPr algn="l">
                        <a:buNone/>
                      </a:pPr>
                      <a:r>
                        <a:rPr lang="en-US" sz="2000" b="1">
                          <a:latin typeface="Times New Roman" panose="02020603050405020304" pitchFamily="18" charset="0"/>
                          <a:cs typeface="Times New Roman" panose="02020603050405020304" pitchFamily="18" charset="0"/>
                        </a:rPr>
                        <a:t>1     1     0    ×</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0    1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algn="l">
                        <a:buNone/>
                      </a:pPr>
                      <a:r>
                        <a:rPr lang="en-US" sz="2000" b="1">
                          <a:latin typeface="Times New Roman" panose="02020603050405020304" pitchFamily="18" charset="0"/>
                          <a:cs typeface="Times New Roman" panose="02020603050405020304" pitchFamily="18" charset="0"/>
                        </a:rPr>
                        <a:t>1     0    ×   ×</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1    0</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algn="l">
                        <a:buNone/>
                      </a:pPr>
                      <a:r>
                        <a:rPr lang="en-US" sz="2000" b="1">
                          <a:latin typeface="Times New Roman" panose="02020603050405020304" pitchFamily="18" charset="0"/>
                          <a:cs typeface="Times New Roman" panose="02020603050405020304" pitchFamily="18" charset="0"/>
                        </a:rPr>
                        <a:t>0    ×   ×   ×</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pitchFamily="18" charset="0"/>
                          <a:cs typeface="Times New Roman" panose="02020603050405020304" pitchFamily="18" charset="0"/>
                        </a:rPr>
                        <a:t>1    1</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3" name="对象 -2147482207"/>
          <p:cNvGraphicFramePr>
            <a:graphicFrameLocks noChangeAspect="1"/>
          </p:cNvGraphicFramePr>
          <p:nvPr/>
        </p:nvGraphicFramePr>
        <p:xfrm>
          <a:off x="1290320" y="3820160"/>
          <a:ext cx="213360" cy="339725"/>
        </p:xfrm>
        <a:graphic>
          <a:graphicData uri="http://schemas.openxmlformats.org/presentationml/2006/ole">
            <mc:AlternateContent xmlns:mc="http://schemas.openxmlformats.org/markup-compatibility/2006">
              <mc:Choice xmlns:v="urn:schemas-microsoft-com:vml" Requires="v">
                <p:oleObj spid="_x0000_s3076" name="" r:id="rId1" imgW="152400" imgH="241300" progId="Equation.3">
                  <p:embed/>
                </p:oleObj>
              </mc:Choice>
              <mc:Fallback>
                <p:oleObj name="" r:id="rId1" imgW="152400" imgH="241300" progId="Equation.3">
                  <p:embed/>
                  <p:pic>
                    <p:nvPicPr>
                      <p:cNvPr id="0" name="图片 3075"/>
                      <p:cNvPicPr/>
                      <p:nvPr/>
                    </p:nvPicPr>
                    <p:blipFill>
                      <a:blip r:embed="rId2"/>
                      <a:stretch>
                        <a:fillRect/>
                      </a:stretch>
                    </p:blipFill>
                    <p:spPr>
                      <a:xfrm>
                        <a:off x="1290320" y="3820160"/>
                        <a:ext cx="213360" cy="339725"/>
                      </a:xfrm>
                      <a:prstGeom prst="rect">
                        <a:avLst/>
                      </a:prstGeom>
                      <a:noFill/>
                      <a:ln w="38100">
                        <a:noFill/>
                        <a:miter/>
                      </a:ln>
                    </p:spPr>
                  </p:pic>
                </p:oleObj>
              </mc:Fallback>
            </mc:AlternateContent>
          </a:graphicData>
        </a:graphic>
      </p:graphicFrame>
      <p:graphicFrame>
        <p:nvGraphicFramePr>
          <p:cNvPr id="10" name="对象 -2147482207"/>
          <p:cNvGraphicFramePr>
            <a:graphicFrameLocks noChangeAspect="1"/>
          </p:cNvGraphicFramePr>
          <p:nvPr/>
        </p:nvGraphicFramePr>
        <p:xfrm>
          <a:off x="1767840" y="3846830"/>
          <a:ext cx="213360" cy="286385"/>
        </p:xfrm>
        <a:graphic>
          <a:graphicData uri="http://schemas.openxmlformats.org/presentationml/2006/ole">
            <mc:AlternateContent xmlns:mc="http://schemas.openxmlformats.org/markup-compatibility/2006">
              <mc:Choice xmlns:v="urn:schemas-microsoft-com:vml" Requires="v">
                <p:oleObj spid="_x0000_s11" name="" r:id="rId3" imgW="152400" imgH="203200" progId="Equation.3">
                  <p:embed/>
                </p:oleObj>
              </mc:Choice>
              <mc:Fallback>
                <p:oleObj name="" r:id="rId3" imgW="152400" imgH="203200" progId="Equation.3">
                  <p:embed/>
                  <p:pic>
                    <p:nvPicPr>
                      <p:cNvPr id="0" name="图片 3075"/>
                      <p:cNvPicPr/>
                      <p:nvPr/>
                    </p:nvPicPr>
                    <p:blipFill>
                      <a:blip r:embed="rId4"/>
                      <a:stretch>
                        <a:fillRect/>
                      </a:stretch>
                    </p:blipFill>
                    <p:spPr>
                      <a:xfrm>
                        <a:off x="1767840" y="3846830"/>
                        <a:ext cx="213360" cy="286385"/>
                      </a:xfrm>
                      <a:prstGeom prst="rect">
                        <a:avLst/>
                      </a:prstGeom>
                      <a:noFill/>
                      <a:ln w="38100">
                        <a:noFill/>
                        <a:miter/>
                      </a:ln>
                    </p:spPr>
                  </p:pic>
                </p:oleObj>
              </mc:Fallback>
            </mc:AlternateContent>
          </a:graphicData>
        </a:graphic>
      </p:graphicFrame>
      <p:graphicFrame>
        <p:nvGraphicFramePr>
          <p:cNvPr id="12" name="对象 -2147482207"/>
          <p:cNvGraphicFramePr>
            <a:graphicFrameLocks noChangeAspect="1"/>
          </p:cNvGraphicFramePr>
          <p:nvPr/>
        </p:nvGraphicFramePr>
        <p:xfrm>
          <a:off x="2223770" y="3846830"/>
          <a:ext cx="195580" cy="286385"/>
        </p:xfrm>
        <a:graphic>
          <a:graphicData uri="http://schemas.openxmlformats.org/presentationml/2006/ole">
            <mc:AlternateContent xmlns:mc="http://schemas.openxmlformats.org/markup-compatibility/2006">
              <mc:Choice xmlns:v="urn:schemas-microsoft-com:vml" Requires="v">
                <p:oleObj spid="_x0000_s13" name="" r:id="rId5" imgW="139700" imgH="203200" progId="Equation.3">
                  <p:embed/>
                </p:oleObj>
              </mc:Choice>
              <mc:Fallback>
                <p:oleObj name="" r:id="rId5" imgW="139700" imgH="203200" progId="Equation.3">
                  <p:embed/>
                  <p:pic>
                    <p:nvPicPr>
                      <p:cNvPr id="0" name="图片 3075"/>
                      <p:cNvPicPr/>
                      <p:nvPr/>
                    </p:nvPicPr>
                    <p:blipFill>
                      <a:blip r:embed="rId6"/>
                      <a:stretch>
                        <a:fillRect/>
                      </a:stretch>
                    </p:blipFill>
                    <p:spPr>
                      <a:xfrm>
                        <a:off x="2223770" y="3846830"/>
                        <a:ext cx="195580" cy="286385"/>
                      </a:xfrm>
                      <a:prstGeom prst="rect">
                        <a:avLst/>
                      </a:prstGeom>
                      <a:noFill/>
                      <a:ln w="38100">
                        <a:noFill/>
                        <a:miter/>
                      </a:ln>
                    </p:spPr>
                  </p:pic>
                </p:oleObj>
              </mc:Fallback>
            </mc:AlternateContent>
          </a:graphicData>
        </a:graphic>
      </p:graphicFrame>
      <p:graphicFrame>
        <p:nvGraphicFramePr>
          <p:cNvPr id="14" name="对象 -2147482207"/>
          <p:cNvGraphicFramePr>
            <a:graphicFrameLocks noChangeAspect="1"/>
          </p:cNvGraphicFramePr>
          <p:nvPr/>
        </p:nvGraphicFramePr>
        <p:xfrm>
          <a:off x="2661920" y="3846830"/>
          <a:ext cx="213360" cy="286385"/>
        </p:xfrm>
        <a:graphic>
          <a:graphicData uri="http://schemas.openxmlformats.org/presentationml/2006/ole">
            <mc:AlternateContent xmlns:mc="http://schemas.openxmlformats.org/markup-compatibility/2006">
              <mc:Choice xmlns:v="urn:schemas-microsoft-com:vml" Requires="v">
                <p:oleObj spid="_x0000_s15" name="" r:id="rId7" imgW="152400" imgH="203200" progId="Equation.3">
                  <p:embed/>
                </p:oleObj>
              </mc:Choice>
              <mc:Fallback>
                <p:oleObj name="" r:id="rId7" imgW="152400" imgH="203200" progId="Equation.3">
                  <p:embed/>
                  <p:pic>
                    <p:nvPicPr>
                      <p:cNvPr id="0" name="图片 3075"/>
                      <p:cNvPicPr/>
                      <p:nvPr/>
                    </p:nvPicPr>
                    <p:blipFill>
                      <a:blip r:embed="rId8"/>
                      <a:stretch>
                        <a:fillRect/>
                      </a:stretch>
                    </p:blipFill>
                    <p:spPr>
                      <a:xfrm>
                        <a:off x="2661920" y="3846830"/>
                        <a:ext cx="213360" cy="286385"/>
                      </a:xfrm>
                      <a:prstGeom prst="rect">
                        <a:avLst/>
                      </a:prstGeom>
                      <a:noFill/>
                      <a:ln w="38100">
                        <a:noFill/>
                        <a:miter/>
                      </a:ln>
                    </p:spPr>
                  </p:pic>
                </p:oleObj>
              </mc:Fallback>
            </mc:AlternateContent>
          </a:graphicData>
        </a:graphic>
      </p:graphicFrame>
      <p:graphicFrame>
        <p:nvGraphicFramePr>
          <p:cNvPr id="16" name="对象 922"/>
          <p:cNvGraphicFramePr>
            <a:graphicFrameLocks noChangeAspect="1"/>
          </p:cNvGraphicFramePr>
          <p:nvPr/>
        </p:nvGraphicFramePr>
        <p:xfrm>
          <a:off x="3413760" y="3857625"/>
          <a:ext cx="213360" cy="302260"/>
        </p:xfrm>
        <a:graphic>
          <a:graphicData uri="http://schemas.openxmlformats.org/presentationml/2006/ole">
            <mc:AlternateContent xmlns:mc="http://schemas.openxmlformats.org/markup-compatibility/2006">
              <mc:Choice xmlns:v="urn:schemas-microsoft-com:vml" Requires="v">
                <p:oleObj spid="_x0000_s17" name="" r:id="rId9" imgW="152400" imgH="215900" progId="Equation.3">
                  <p:embed/>
                </p:oleObj>
              </mc:Choice>
              <mc:Fallback>
                <p:oleObj name="" r:id="rId9" imgW="152400" imgH="215900" progId="Equation.3">
                  <p:embed/>
                  <p:pic>
                    <p:nvPicPr>
                      <p:cNvPr id="0" name="图片 8"/>
                      <p:cNvPicPr/>
                      <p:nvPr/>
                    </p:nvPicPr>
                    <p:blipFill>
                      <a:blip r:embed="rId10"/>
                      <a:stretch>
                        <a:fillRect/>
                      </a:stretch>
                    </p:blipFill>
                    <p:spPr>
                      <a:xfrm>
                        <a:off x="3413760" y="3857625"/>
                        <a:ext cx="213360" cy="302260"/>
                      </a:xfrm>
                      <a:prstGeom prst="rect">
                        <a:avLst/>
                      </a:prstGeom>
                      <a:noFill/>
                      <a:ln w="38100">
                        <a:noFill/>
                        <a:miter/>
                      </a:ln>
                    </p:spPr>
                  </p:pic>
                </p:oleObj>
              </mc:Fallback>
            </mc:AlternateContent>
          </a:graphicData>
        </a:graphic>
      </p:graphicFrame>
      <p:graphicFrame>
        <p:nvGraphicFramePr>
          <p:cNvPr id="18" name="对象 922"/>
          <p:cNvGraphicFramePr>
            <a:graphicFrameLocks noChangeAspect="1"/>
          </p:cNvGraphicFramePr>
          <p:nvPr/>
        </p:nvGraphicFramePr>
        <p:xfrm>
          <a:off x="3840480" y="3875405"/>
          <a:ext cx="213360" cy="266700"/>
        </p:xfrm>
        <a:graphic>
          <a:graphicData uri="http://schemas.openxmlformats.org/presentationml/2006/ole">
            <mc:AlternateContent xmlns:mc="http://schemas.openxmlformats.org/markup-compatibility/2006">
              <mc:Choice xmlns:v="urn:schemas-microsoft-com:vml" Requires="v">
                <p:oleObj spid="_x0000_s19" name="" r:id="rId11" imgW="152400" imgH="190500" progId="Equation.3">
                  <p:embed/>
                </p:oleObj>
              </mc:Choice>
              <mc:Fallback>
                <p:oleObj name="" r:id="rId11" imgW="152400" imgH="190500" progId="Equation.3">
                  <p:embed/>
                  <p:pic>
                    <p:nvPicPr>
                      <p:cNvPr id="0" name="图片 8"/>
                      <p:cNvPicPr/>
                      <p:nvPr/>
                    </p:nvPicPr>
                    <p:blipFill>
                      <a:blip r:embed="rId12"/>
                      <a:stretch>
                        <a:fillRect/>
                      </a:stretch>
                    </p:blipFill>
                    <p:spPr>
                      <a:xfrm>
                        <a:off x="3840480" y="3875405"/>
                        <a:ext cx="213360" cy="266700"/>
                      </a:xfrm>
                      <a:prstGeom prst="rect">
                        <a:avLst/>
                      </a:prstGeom>
                      <a:noFill/>
                      <a:ln w="38100">
                        <a:noFill/>
                        <a:miter/>
                      </a:ln>
                    </p:spPr>
                  </p:pic>
                </p:oleObj>
              </mc:Fallback>
            </mc:AlternateContent>
          </a:graphicData>
        </a:graphic>
      </p:graphicFrame>
      <p:sp>
        <p:nvSpPr>
          <p:cNvPr id="20" name="矩形 19"/>
          <p:cNvSpPr/>
          <p:nvPr/>
        </p:nvSpPr>
        <p:spPr>
          <a:xfrm>
            <a:off x="5537835" y="2797810"/>
            <a:ext cx="1191895" cy="73406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u="none" kern="1200" baseline="0">
                <a:solidFill>
                  <a:schemeClr val="tx1"/>
                </a:solidFill>
                <a:latin typeface="Tahoma" panose="020B060403050404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Tahoma" panose="020B060403050404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Tahoma" panose="020B060403050404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Tahoma" panose="020B060403050404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Tahoma" panose="020B0604030504040204" pitchFamily="34" charset="0"/>
                <a:ea typeface="宋体" panose="02010600030101010101" pitchFamily="2" charset="-122"/>
              </a:defRPr>
            </a:lvl5pPr>
          </a:lstStyle>
          <a:p>
            <a:pPr marL="0" lvl="0" indent="0">
              <a:lnSpc>
                <a:spcPct val="130000"/>
              </a:lnSpc>
              <a:buNone/>
            </a:pPr>
            <a:r>
              <a:rPr lang="zh-CN" altLang="en-US" sz="2400" b="1" dirty="0">
                <a:solidFill>
                  <a:srgbClr val="003399"/>
                </a:solidFill>
                <a:effectLst>
                  <a:outerShdw blurRad="38100" dist="38100" dir="2700000">
                    <a:srgbClr val="000000"/>
                  </a:outerShdw>
                </a:effectLst>
                <a:latin typeface="+mn-lt"/>
                <a:ea typeface="+mn-ea"/>
              </a:rPr>
              <a:t>表达式</a:t>
            </a:r>
            <a:endParaRPr sz="2400" b="1">
              <a:latin typeface="Times New Roman" panose="02020603050405020304" pitchFamily="18" charset="0"/>
            </a:endParaRPr>
          </a:p>
        </p:txBody>
      </p:sp>
      <p:graphicFrame>
        <p:nvGraphicFramePr>
          <p:cNvPr id="4" name="对象 924"/>
          <p:cNvGraphicFramePr>
            <a:graphicFrameLocks noChangeAspect="1"/>
          </p:cNvGraphicFramePr>
          <p:nvPr/>
        </p:nvGraphicFramePr>
        <p:xfrm>
          <a:off x="5040630" y="3522980"/>
          <a:ext cx="2842895" cy="970915"/>
        </p:xfrm>
        <a:graphic>
          <a:graphicData uri="http://schemas.openxmlformats.org/presentationml/2006/ole">
            <mc:AlternateContent xmlns:mc="http://schemas.openxmlformats.org/markup-compatibility/2006">
              <mc:Choice xmlns:v="urn:schemas-microsoft-com:vml" Requires="v">
                <p:oleObj spid="_x0000_s21" name="" r:id="rId13" imgW="1562100" imgH="533400" progId="Equation.3">
                  <p:embed/>
                </p:oleObj>
              </mc:Choice>
              <mc:Fallback>
                <p:oleObj name="" r:id="rId13" imgW="1562100" imgH="533400" progId="Equation.3">
                  <p:embed/>
                  <p:pic>
                    <p:nvPicPr>
                      <p:cNvPr id="0" name="图片 20"/>
                      <p:cNvPicPr/>
                      <p:nvPr/>
                    </p:nvPicPr>
                    <p:blipFill>
                      <a:blip r:embed="rId14"/>
                      <a:stretch>
                        <a:fillRect/>
                      </a:stretch>
                    </p:blipFill>
                    <p:spPr>
                      <a:xfrm>
                        <a:off x="5040630" y="3522980"/>
                        <a:ext cx="2842895" cy="97091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73822"/>
                                        </p:tgtEl>
                                        <p:attrNameLst>
                                          <p:attrName>style.visibility</p:attrName>
                                        </p:attrNameLst>
                                      </p:cBhvr>
                                      <p:to>
                                        <p:strVal val="visible"/>
                                      </p:to>
                                    </p:set>
                                    <p:animEffect transition="in" filter="wipe(down)">
                                      <p:cBhvr>
                                        <p:cTn id="7" dur="500"/>
                                        <p:tgtEl>
                                          <p:spTgt spid="7382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3820">
                                            <p:txEl>
                                              <p:charRg st="0" end="70"/>
                                            </p:txEl>
                                          </p:spTgt>
                                        </p:tgtEl>
                                        <p:attrNameLst>
                                          <p:attrName>style.visibility</p:attrName>
                                        </p:attrNameLst>
                                      </p:cBhvr>
                                      <p:to>
                                        <p:strVal val="visible"/>
                                      </p:to>
                                    </p:set>
                                    <p:animEffect transition="in" filter="box(in)">
                                      <p:cBhvr>
                                        <p:cTn id="12" dur="500"/>
                                        <p:tgtEl>
                                          <p:spTgt spid="73820">
                                            <p:txEl>
                                              <p:charRg st="0" end="7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par>
                                <p:cTn id="18" presetID="3" presetClass="entr" presetSubtype="1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linds(horizontal)">
                                      <p:cBhvr>
                                        <p:cTn id="20" dur="500"/>
                                        <p:tgtEl>
                                          <p:spTgt spid="3"/>
                                        </p:tgtEl>
                                      </p:cBhvr>
                                    </p:animEffect>
                                  </p:childTnLst>
                                </p:cTn>
                              </p:par>
                              <p:par>
                                <p:cTn id="21" presetID="3" presetClass="entr" presetSubtype="1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par>
                                <p:cTn id="24" presetID="3" presetClass="entr" presetSubtype="1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par>
                                <p:cTn id="27" presetID="3" presetClass="entr" presetSubtype="1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blinds(horizontal)">
                                      <p:cBhvr>
                                        <p:cTn id="29" dur="500"/>
                                        <p:tgtEl>
                                          <p:spTgt spid="14"/>
                                        </p:tgtEl>
                                      </p:cBhvr>
                                    </p:animEffect>
                                  </p:childTnLst>
                                </p:cTn>
                              </p:par>
                              <p:par>
                                <p:cTn id="30" presetID="3" presetClass="entr" presetSubtype="1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500"/>
                                        <p:tgtEl>
                                          <p:spTgt spid="16"/>
                                        </p:tgtEl>
                                      </p:cBhvr>
                                    </p:animEffect>
                                  </p:childTnLst>
                                </p:cTn>
                              </p:par>
                              <p:par>
                                <p:cTn id="33" presetID="3" presetClass="entr" presetSubtype="10"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linds(horizontal)">
                                      <p:cBhvr>
                                        <p:cTn id="35" dur="5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4" presetClass="entr" presetSubtype="16" fill="hold" nodeType="clickEffect">
                                  <p:stCondLst>
                                    <p:cond delay="0"/>
                                  </p:stCondLst>
                                  <p:childTnLst>
                                    <p:set>
                                      <p:cBhvr>
                                        <p:cTn id="39" dur="1" fill="hold">
                                          <p:stCondLst>
                                            <p:cond delay="0"/>
                                          </p:stCondLst>
                                        </p:cTn>
                                        <p:tgtEl>
                                          <p:spTgt spid="20">
                                            <p:txEl>
                                              <p:charRg st="0" end="70"/>
                                            </p:txEl>
                                          </p:spTgt>
                                        </p:tgtEl>
                                        <p:attrNameLst>
                                          <p:attrName>style.visibility</p:attrName>
                                        </p:attrNameLst>
                                      </p:cBhvr>
                                      <p:to>
                                        <p:strVal val="visible"/>
                                      </p:to>
                                    </p:set>
                                    <p:animEffect transition="in" filter="box(in)">
                                      <p:cBhvr>
                                        <p:cTn id="40" dur="500"/>
                                        <p:tgtEl>
                                          <p:spTgt spid="20">
                                            <p:txEl>
                                              <p:charRg st="0" end="7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nodeType="click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blinds(horizontal)">
                                      <p:cBhvr>
                                        <p:cTn id="4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822"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96" name="矩形 76895"/>
          <p:cNvSpPr/>
          <p:nvPr/>
        </p:nvSpPr>
        <p:spPr>
          <a:xfrm>
            <a:off x="484505" y="669290"/>
            <a:ext cx="7792720" cy="696595"/>
          </a:xfrm>
          <a:prstGeom prst="rect">
            <a:avLst/>
          </a:prstGeom>
          <a:noFill/>
          <a:ln w="9525">
            <a:noFill/>
          </a:ln>
        </p:spPr>
        <p:txBody>
          <a:bodyPr anchor="b"/>
          <a:lstStyle>
            <a:lvl1pPr marL="0" lvl="0" indent="0" algn="l" defTabSz="914400" rtl="0" eaLnBrk="1" fontAlgn="base" latinLnBrk="0" hangingPunct="1">
              <a:lnSpc>
                <a:spcPct val="100000"/>
              </a:lnSpc>
              <a:spcBef>
                <a:spcPct val="0"/>
              </a:spcBef>
              <a:spcAft>
                <a:spcPct val="0"/>
              </a:spcAft>
              <a:buNone/>
              <a:defRPr sz="4400" u="none" kern="1200" baseline="0">
                <a:solidFill>
                  <a:schemeClr val="tx2"/>
                </a:solidFill>
                <a:latin typeface="Tahoma" panose="020B0604030504040204" pitchFamily="34" charset="0"/>
                <a:ea typeface="宋体" panose="02010600030101010101" pitchFamily="2" charset="-122"/>
              </a:defRPr>
            </a:lvl1pPr>
          </a:lstStyle>
          <a:p>
            <a:pPr lvl="0"/>
            <a:r>
              <a:rPr lang="zh-CN" altLang="en-US" sz="2400" b="1" dirty="0">
                <a:solidFill>
                  <a:srgbClr val="003399"/>
                </a:solidFill>
                <a:effectLst>
                  <a:outerShdw blurRad="38100" dist="38100" dir="2700000">
                    <a:srgbClr val="000000"/>
                  </a:outerShdw>
                </a:effectLst>
                <a:latin typeface="+mn-lt"/>
                <a:ea typeface="+mn-ea"/>
              </a:rPr>
              <a:t>逻辑图</a:t>
            </a:r>
            <a:r>
              <a:rPr lang="zh-CN" altLang="en-US" sz="2400" b="1" dirty="0">
                <a:effectLst>
                  <a:outerShdw blurRad="38100" dist="38100" dir="2700000">
                    <a:srgbClr val="FFFFFF"/>
                  </a:outerShdw>
                </a:effectLst>
              </a:rPr>
              <a:t> </a:t>
            </a:r>
            <a:endParaRPr lang="zh-CN" altLang="en-US" sz="2400" b="1" dirty="0">
              <a:effectLst>
                <a:outerShdw blurRad="38100" dist="38100" dir="2700000">
                  <a:srgbClr val="FFFFFF"/>
                </a:outerShdw>
              </a:effectLst>
            </a:endParaRPr>
          </a:p>
        </p:txBody>
      </p:sp>
      <p:pic>
        <p:nvPicPr>
          <p:cNvPr id="3" name="图片 2"/>
          <p:cNvPicPr>
            <a:picLocks noChangeAspect="1"/>
          </p:cNvPicPr>
          <p:nvPr/>
        </p:nvPicPr>
        <p:blipFill>
          <a:blip r:embed="rId1"/>
          <a:srcRect t="4261"/>
          <a:stretch>
            <a:fillRect/>
          </a:stretch>
        </p:blipFill>
        <p:spPr>
          <a:xfrm>
            <a:off x="1976120" y="1624330"/>
            <a:ext cx="4644390" cy="29394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76896"/>
                                        </p:tgtEl>
                                        <p:attrNameLst>
                                          <p:attrName>style.visibility</p:attrName>
                                        </p:attrNameLst>
                                      </p:cBhvr>
                                      <p:to>
                                        <p:strVal val="visible"/>
                                      </p:to>
                                    </p:set>
                                    <p:anim calcmode="lin" valueType="num">
                                      <p:cBhvr additive="base">
                                        <p:cTn id="7" dur="500" fill="hold"/>
                                        <p:tgtEl>
                                          <p:spTgt spid="76896"/>
                                        </p:tgtEl>
                                        <p:attrNameLst>
                                          <p:attrName>ppt_x</p:attrName>
                                        </p:attrNameLst>
                                      </p:cBhvr>
                                      <p:tavLst>
                                        <p:tav tm="0">
                                          <p:val>
                                            <p:strVal val="0-#ppt_w/2"/>
                                          </p:val>
                                        </p:tav>
                                        <p:tav tm="100000">
                                          <p:val>
                                            <p:strVal val="#ppt_x"/>
                                          </p:val>
                                        </p:tav>
                                      </p:tavLst>
                                    </p:anim>
                                    <p:anim calcmode="lin" valueType="num">
                                      <p:cBhvr additive="base">
                                        <p:cTn id="8" dur="500" fill="hold"/>
                                        <p:tgtEl>
                                          <p:spTgt spid="7689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6" fill="hold" nodeType="clickEffect">
                                  <p:stCondLst>
                                    <p:cond delay="0"/>
                                  </p:stCondLst>
                                  <p:childTnLst>
                                    <p:set>
                                      <p:cBhvr>
                                        <p:cTn id="12" dur="1000" fill="hold">
                                          <p:stCondLst>
                                            <p:cond delay="0"/>
                                          </p:stCondLst>
                                        </p:cTn>
                                        <p:tgtEl>
                                          <p:spTgt spid="3"/>
                                        </p:tgtEl>
                                        <p:attrNameLst>
                                          <p:attrName>style.visibility</p:attrName>
                                        </p:attrNameLst>
                                      </p:cBhvr>
                                      <p:to>
                                        <p:strVal val="visible"/>
                                      </p:to>
                                    </p:set>
                                    <p:animEffect transition="in" filter="strips(downRight)">
                                      <p:cBhvr>
                                        <p:cTn id="1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9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82276" name="矩形 182275"/>
          <p:cNvSpPr/>
          <p:nvPr/>
        </p:nvSpPr>
        <p:spPr>
          <a:xfrm>
            <a:off x="467995" y="400685"/>
            <a:ext cx="8208645" cy="79502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u="none" kern="1200" baseline="0">
                <a:solidFill>
                  <a:schemeClr val="tx1"/>
                </a:solidFill>
                <a:latin typeface="Tahoma" panose="020B060403050404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Tahoma" panose="020B060403050404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Tahoma" panose="020B060403050404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Tahoma" panose="020B060403050404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Tahoma" panose="020B0604030504040204" pitchFamily="34" charset="0"/>
                <a:ea typeface="宋体" panose="02010600030101010101" pitchFamily="2" charset="-122"/>
              </a:defRPr>
            </a:lvl5pPr>
          </a:lstStyle>
          <a:p>
            <a:pPr marL="0" lvl="0" indent="0">
              <a:lnSpc>
                <a:spcPct val="130000"/>
              </a:lnSpc>
              <a:buNone/>
            </a:pPr>
            <a:r>
              <a:rPr lang="en-US" altLang="zh-CN"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cs typeface="+mj-cs"/>
              </a:rPr>
              <a:t>2.3.4集成编码器 </a:t>
            </a:r>
            <a:endParaRPr lang="zh-CN" altLang="en-US" b="1" dirty="0">
              <a:latin typeface="Times New Roman" panose="02020603050405020304" pitchFamily="18" charset="0"/>
            </a:endParaRPr>
          </a:p>
        </p:txBody>
      </p:sp>
      <p:sp>
        <p:nvSpPr>
          <p:cNvPr id="100" name="文本框 99"/>
          <p:cNvSpPr txBox="1"/>
          <p:nvPr/>
        </p:nvSpPr>
        <p:spPr>
          <a:xfrm>
            <a:off x="2140585" y="1690370"/>
            <a:ext cx="5080000" cy="460375"/>
          </a:xfrm>
          <a:prstGeom prst="rect">
            <a:avLst/>
          </a:prstGeom>
          <a:noFill/>
          <a:ln w="9525">
            <a:noFill/>
          </a:ln>
        </p:spPr>
        <p:txBody>
          <a:bodyPr>
            <a:spAutoFit/>
          </a:bodyPr>
          <a:p>
            <a:pPr algn="l"/>
            <a:r>
              <a:rPr lang="zh-CN" altLang="en-US" sz="2400" b="1" dirty="0">
                <a:solidFill>
                  <a:srgbClr val="003399"/>
                </a:solidFill>
                <a:effectLst>
                  <a:outerShdw blurRad="38100" dist="38100" dir="2700000">
                    <a:srgbClr val="000000"/>
                  </a:outerShdw>
                </a:effectLst>
                <a:latin typeface="+mn-lt"/>
                <a:ea typeface="+mn-ea"/>
              </a:rPr>
              <a:t>74LS148优先编码器的功能表</a:t>
            </a:r>
            <a:endParaRPr lang="zh-CN" altLang="en-US" sz="2400" b="1" dirty="0">
              <a:solidFill>
                <a:srgbClr val="003399"/>
              </a:solidFill>
              <a:effectLst>
                <a:outerShdw blurRad="38100" dist="38100" dir="2700000">
                  <a:srgbClr val="000000"/>
                </a:outerShdw>
              </a:effectLst>
              <a:latin typeface="+mn-lt"/>
              <a:ea typeface="+mn-ea"/>
            </a:endParaRPr>
          </a:p>
        </p:txBody>
      </p:sp>
      <p:graphicFrame>
        <p:nvGraphicFramePr>
          <p:cNvPr id="2" name="表格 1"/>
          <p:cNvGraphicFramePr/>
          <p:nvPr/>
        </p:nvGraphicFramePr>
        <p:xfrm>
          <a:off x="1155065" y="2212340"/>
          <a:ext cx="6187440" cy="3657600"/>
        </p:xfrm>
        <a:graphic>
          <a:graphicData uri="http://schemas.openxmlformats.org/drawingml/2006/table">
            <a:tbl>
              <a:tblPr firstRow="1" bandRow="1">
                <a:tableStyleId>{5940675A-B579-460E-94D1-54222C63F5DA}</a:tableStyleId>
              </a:tblPr>
              <a:tblGrid>
                <a:gridCol w="3858895"/>
                <a:gridCol w="2328545"/>
              </a:tblGrid>
              <a:tr h="304800">
                <a:tc>
                  <a:txBody>
                    <a:bodyPr/>
                    <a:p>
                      <a:pPr algn="ctr">
                        <a:buNone/>
                      </a:pPr>
                      <a:r>
                        <a:rPr lang="en-US" sz="2000">
                          <a:latin typeface="Times New Roman" panose="02020603050405020304" pitchFamily="18" charset="0"/>
                          <a:cs typeface="Times New Roman" panose="02020603050405020304" pitchFamily="18" charset="0"/>
                        </a:rPr>
                        <a:t>输</a:t>
                      </a:r>
                      <a:r>
                        <a:rPr lang="en-US" sz="2000">
                          <a:latin typeface="宋体" panose="02010600030101010101" pitchFamily="2" charset="-122"/>
                          <a:ea typeface="宋体" panose="02010600030101010101" pitchFamily="2" charset="-122"/>
                          <a:cs typeface="宋体" panose="02010600030101010101" pitchFamily="2" charset="-122"/>
                        </a:rPr>
                        <a:t>  </a:t>
                      </a:r>
                      <a:r>
                        <a:rPr lang="en-US" sz="2000">
                          <a:latin typeface="Times New Roman" panose="02020603050405020304" pitchFamily="18" charset="0"/>
                          <a:cs typeface="Times New Roman" panose="02020603050405020304" pitchFamily="18" charset="0"/>
                        </a:rPr>
                        <a:t>入</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输 </a:t>
                      </a:r>
                      <a:r>
                        <a:rPr lang="en-US" sz="2000">
                          <a:latin typeface="宋体" panose="02010600030101010101" pitchFamily="2" charset="-122"/>
                          <a:ea typeface="宋体" panose="02010600030101010101" pitchFamily="2" charset="-122"/>
                          <a:cs typeface="宋体" panose="02010600030101010101" pitchFamily="2" charset="-122"/>
                        </a:rPr>
                        <a:t> </a:t>
                      </a:r>
                      <a:r>
                        <a:rPr lang="en-US" sz="2000">
                          <a:latin typeface="Times New Roman" panose="02020603050405020304" pitchFamily="18" charset="0"/>
                          <a:cs typeface="Times New Roman" panose="02020603050405020304" pitchFamily="18" charset="0"/>
                        </a:rPr>
                        <a:t>出</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algn="ctr">
                        <a:buNone/>
                      </a:pPr>
                      <a:r>
                        <a:rPr lang="en-US" sz="2000">
                          <a:latin typeface="Times New Roman" panose="02020603050405020304" pitchFamily="18" charset="0"/>
                        </a:rPr>
                        <a:t>        </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rPr>
                        <a:t>    </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algn="l">
                        <a:buNone/>
                      </a:pPr>
                      <a:r>
                        <a:rPr lang="en-US" sz="2000">
                          <a:latin typeface="宋体" panose="02010600030101010101" pitchFamily="2" charset="-122"/>
                          <a:ea typeface="宋体" panose="02010600030101010101" pitchFamily="2" charset="-122"/>
                          <a:cs typeface="宋体" panose="02010600030101010101" pitchFamily="2" charset="-122"/>
                        </a:rPr>
                        <a:t>1</a:t>
                      </a:r>
                      <a:r>
                        <a:rPr lang="en-US" sz="2000">
                          <a:latin typeface="Times New Roman" panose="02020603050405020304" pitchFamily="18" charset="0"/>
                          <a:cs typeface="Times New Roman" panose="02020603050405020304" pitchFamily="18" charset="0"/>
                        </a:rPr>
                        <a:t>   ×   ×   ×   ×   ×   ×   ×   ×</a:t>
                      </a:r>
                      <a:endParaRPr lang="en-US" altLang="en-US" sz="20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宋体" panose="02010600030101010101" pitchFamily="2" charset="-122"/>
                          <a:ea typeface="宋体" panose="02010600030101010101" pitchFamily="2" charset="-122"/>
                          <a:cs typeface="宋体" panose="02010600030101010101" pitchFamily="2" charset="-122"/>
                        </a:rPr>
                        <a:t>1</a:t>
                      </a:r>
                      <a:r>
                        <a:rPr lang="en-US" sz="2000">
                          <a:latin typeface="Times New Roman" panose="02020603050405020304" pitchFamily="18" charset="0"/>
                          <a:cs typeface="Times New Roman" panose="02020603050405020304" pitchFamily="18" charset="0"/>
                        </a:rPr>
                        <a:t>   1   1   </a:t>
                      </a:r>
                      <a:r>
                        <a:rPr lang="en-US" sz="2000">
                          <a:latin typeface="宋体" panose="02010600030101010101" pitchFamily="2" charset="-122"/>
                          <a:ea typeface="宋体" panose="02010600030101010101" pitchFamily="2" charset="-122"/>
                          <a:cs typeface="宋体" panose="02010600030101010101" pitchFamily="2" charset="-122"/>
                        </a:rPr>
                        <a:t>1   1</a:t>
                      </a:r>
                      <a:endParaRPr lang="en-US" altLang="en-US" sz="20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algn="l">
                        <a:buNone/>
                      </a:pPr>
                      <a:r>
                        <a:rPr lang="en-US" sz="2000">
                          <a:latin typeface="Times New Roman" panose="02020603050405020304" pitchFamily="18" charset="0"/>
                          <a:cs typeface="Times New Roman" panose="02020603050405020304" pitchFamily="18" charset="0"/>
                        </a:rPr>
                        <a:t>0    </a:t>
                      </a:r>
                      <a:r>
                        <a:rPr lang="en-US" sz="2000">
                          <a:latin typeface="宋体" panose="02010600030101010101" pitchFamily="2" charset="-122"/>
                          <a:ea typeface="宋体" panose="02010600030101010101" pitchFamily="2" charset="-122"/>
                          <a:cs typeface="宋体" panose="02010600030101010101" pitchFamily="2" charset="-122"/>
                        </a:rPr>
                        <a:t>1</a:t>
                      </a:r>
                      <a:r>
                        <a:rPr lang="en-US" sz="2000">
                          <a:latin typeface="Times New Roman" panose="02020603050405020304" pitchFamily="18" charset="0"/>
                          <a:cs typeface="Times New Roman" panose="02020603050405020304" pitchFamily="18" charset="0"/>
                        </a:rPr>
                        <a:t>     </a:t>
                      </a:r>
                      <a:r>
                        <a:rPr lang="en-US" sz="2000">
                          <a:latin typeface="宋体" panose="02010600030101010101" pitchFamily="2" charset="-122"/>
                          <a:ea typeface="宋体" panose="02010600030101010101" pitchFamily="2" charset="-122"/>
                          <a:cs typeface="宋体" panose="02010600030101010101" pitchFamily="2" charset="-122"/>
                        </a:rPr>
                        <a:t>1 </a:t>
                      </a:r>
                      <a:r>
                        <a:rPr lang="en-US" sz="2000">
                          <a:latin typeface="Times New Roman" panose="02020603050405020304" pitchFamily="18" charset="0"/>
                          <a:cs typeface="Times New Roman" panose="02020603050405020304" pitchFamily="18" charset="0"/>
                        </a:rPr>
                        <a:t>   </a:t>
                      </a:r>
                      <a:r>
                        <a:rPr lang="en-US" sz="2000">
                          <a:latin typeface="宋体" panose="02010600030101010101" pitchFamily="2" charset="-122"/>
                          <a:ea typeface="宋体" panose="02010600030101010101" pitchFamily="2" charset="-122"/>
                          <a:cs typeface="宋体" panose="02010600030101010101" pitchFamily="2" charset="-122"/>
                        </a:rPr>
                        <a:t>1 </a:t>
                      </a:r>
                      <a:r>
                        <a:rPr lang="en-US" sz="2000">
                          <a:latin typeface="Times New Roman" panose="02020603050405020304" pitchFamily="18" charset="0"/>
                          <a:cs typeface="Times New Roman" panose="02020603050405020304" pitchFamily="18" charset="0"/>
                        </a:rPr>
                        <a:t>   </a:t>
                      </a:r>
                      <a:r>
                        <a:rPr lang="en-US" sz="2000">
                          <a:latin typeface="宋体" panose="02010600030101010101" pitchFamily="2" charset="-122"/>
                          <a:ea typeface="宋体" panose="02010600030101010101" pitchFamily="2" charset="-122"/>
                          <a:cs typeface="宋体" panose="02010600030101010101" pitchFamily="2" charset="-122"/>
                        </a:rPr>
                        <a:t>1 </a:t>
                      </a:r>
                      <a:r>
                        <a:rPr lang="en-US" sz="2000">
                          <a:latin typeface="Times New Roman" panose="02020603050405020304" pitchFamily="18" charset="0"/>
                          <a:cs typeface="Times New Roman" panose="02020603050405020304" pitchFamily="18" charset="0"/>
                        </a:rPr>
                        <a:t>   </a:t>
                      </a:r>
                      <a:r>
                        <a:rPr lang="en-US" sz="2000">
                          <a:latin typeface="宋体" panose="02010600030101010101" pitchFamily="2" charset="-122"/>
                          <a:ea typeface="宋体" panose="02010600030101010101" pitchFamily="2" charset="-122"/>
                          <a:cs typeface="宋体" panose="02010600030101010101" pitchFamily="2" charset="-122"/>
                        </a:rPr>
                        <a:t>1</a:t>
                      </a:r>
                      <a:r>
                        <a:rPr lang="en-US" sz="2000">
                          <a:latin typeface="Times New Roman" panose="02020603050405020304" pitchFamily="18" charset="0"/>
                          <a:cs typeface="Times New Roman" panose="02020603050405020304" pitchFamily="18" charset="0"/>
                        </a:rPr>
                        <a:t>     </a:t>
                      </a:r>
                      <a:r>
                        <a:rPr lang="en-US" sz="2000">
                          <a:latin typeface="宋体" panose="02010600030101010101" pitchFamily="2" charset="-122"/>
                          <a:ea typeface="宋体" panose="02010600030101010101" pitchFamily="2" charset="-122"/>
                          <a:cs typeface="宋体" panose="02010600030101010101" pitchFamily="2" charset="-122"/>
                        </a:rPr>
                        <a:t>1</a:t>
                      </a:r>
                      <a:r>
                        <a:rPr lang="en-US" sz="2000">
                          <a:latin typeface="Times New Roman" panose="02020603050405020304" pitchFamily="18" charset="0"/>
                          <a:cs typeface="Times New Roman" panose="02020603050405020304" pitchFamily="18" charset="0"/>
                        </a:rPr>
                        <a:t>     </a:t>
                      </a:r>
                      <a:r>
                        <a:rPr lang="en-US" sz="2000">
                          <a:latin typeface="宋体" panose="02010600030101010101" pitchFamily="2" charset="-122"/>
                          <a:ea typeface="宋体" panose="02010600030101010101" pitchFamily="2" charset="-122"/>
                          <a:cs typeface="宋体" panose="02010600030101010101" pitchFamily="2" charset="-122"/>
                        </a:rPr>
                        <a:t>1</a:t>
                      </a:r>
                      <a:r>
                        <a:rPr lang="en-US" sz="2000">
                          <a:latin typeface="Times New Roman" panose="02020603050405020304" pitchFamily="18" charset="0"/>
                          <a:cs typeface="Times New Roman" panose="02020603050405020304" pitchFamily="18" charset="0"/>
                        </a:rPr>
                        <a:t>     </a:t>
                      </a:r>
                      <a:r>
                        <a:rPr lang="en-US" sz="2000">
                          <a:latin typeface="宋体" panose="02010600030101010101" pitchFamily="2" charset="-122"/>
                          <a:ea typeface="宋体" panose="02010600030101010101" pitchFamily="2" charset="-122"/>
                          <a:cs typeface="宋体" panose="02010600030101010101" pitchFamily="2" charset="-122"/>
                        </a:rPr>
                        <a:t>1</a:t>
                      </a:r>
                      <a:endParaRPr lang="en-US" altLang="en-US" sz="20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宋体" panose="02010600030101010101" pitchFamily="2" charset="-122"/>
                          <a:ea typeface="宋体" panose="02010600030101010101" pitchFamily="2" charset="-122"/>
                          <a:cs typeface="宋体" panose="02010600030101010101" pitchFamily="2" charset="-122"/>
                        </a:rPr>
                        <a:t>1</a:t>
                      </a:r>
                      <a:r>
                        <a:rPr lang="en-US" sz="2000">
                          <a:latin typeface="Times New Roman" panose="02020603050405020304" pitchFamily="18" charset="0"/>
                          <a:cs typeface="Times New Roman" panose="02020603050405020304" pitchFamily="18" charset="0"/>
                        </a:rPr>
                        <a:t>   1   1   1</a:t>
                      </a:r>
                      <a:r>
                        <a:rPr lang="en-US" sz="2000">
                          <a:latin typeface="宋体" panose="02010600030101010101" pitchFamily="2" charset="-122"/>
                          <a:ea typeface="宋体" panose="02010600030101010101" pitchFamily="2" charset="-122"/>
                          <a:cs typeface="宋体" panose="02010600030101010101" pitchFamily="2" charset="-122"/>
                        </a:rPr>
                        <a:t>   0</a:t>
                      </a:r>
                      <a:endParaRPr lang="en-US" altLang="en-US" sz="20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algn="l">
                        <a:buNone/>
                      </a:pPr>
                      <a:r>
                        <a:rPr lang="en-US" sz="2000">
                          <a:latin typeface="宋体" panose="02010600030101010101" pitchFamily="2" charset="-122"/>
                          <a:ea typeface="宋体" panose="02010600030101010101" pitchFamily="2" charset="-122"/>
                          <a:cs typeface="宋体" panose="02010600030101010101" pitchFamily="2" charset="-122"/>
                        </a:rPr>
                        <a:t>0</a:t>
                      </a:r>
                      <a:r>
                        <a:rPr lang="en-US" sz="2000">
                          <a:latin typeface="Times New Roman" panose="02020603050405020304" pitchFamily="18" charset="0"/>
                          <a:cs typeface="Times New Roman" panose="02020603050405020304" pitchFamily="18" charset="0"/>
                        </a:rPr>
                        <a:t>    0    ×   ×   ×   ×   ×   ×   ×</a:t>
                      </a:r>
                      <a:endParaRPr lang="en-US" altLang="en-US" sz="20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宋体" panose="02010600030101010101" pitchFamily="2" charset="-122"/>
                          <a:ea typeface="宋体" panose="02010600030101010101" pitchFamily="2" charset="-122"/>
                          <a:cs typeface="宋体" panose="02010600030101010101" pitchFamily="2" charset="-122"/>
                        </a:rPr>
                        <a:t>0</a:t>
                      </a:r>
                      <a:r>
                        <a:rPr lang="en-US" sz="2000">
                          <a:latin typeface="Times New Roman" panose="02020603050405020304" pitchFamily="18" charset="0"/>
                          <a:cs typeface="Times New Roman" panose="02020603050405020304" pitchFamily="18" charset="0"/>
                        </a:rPr>
                        <a:t>   </a:t>
                      </a:r>
                      <a:r>
                        <a:rPr lang="en-US" sz="2000">
                          <a:latin typeface="宋体" panose="02010600030101010101" pitchFamily="2" charset="-122"/>
                          <a:ea typeface="宋体" panose="02010600030101010101" pitchFamily="2" charset="-122"/>
                          <a:cs typeface="宋体" panose="02010600030101010101" pitchFamily="2" charset="-122"/>
                        </a:rPr>
                        <a:t>0</a:t>
                      </a:r>
                      <a:r>
                        <a:rPr lang="en-US" sz="2000">
                          <a:latin typeface="Times New Roman" panose="02020603050405020304" pitchFamily="18" charset="0"/>
                          <a:cs typeface="Times New Roman" panose="02020603050405020304" pitchFamily="18" charset="0"/>
                        </a:rPr>
                        <a:t>   </a:t>
                      </a:r>
                      <a:r>
                        <a:rPr lang="en-US" sz="2000">
                          <a:latin typeface="宋体" panose="02010600030101010101" pitchFamily="2" charset="-122"/>
                          <a:ea typeface="宋体" panose="02010600030101010101" pitchFamily="2" charset="-122"/>
                          <a:cs typeface="宋体" panose="02010600030101010101" pitchFamily="2" charset="-122"/>
                        </a:rPr>
                        <a:t>0</a:t>
                      </a:r>
                      <a:r>
                        <a:rPr lang="en-US" sz="2000">
                          <a:latin typeface="Times New Roman" panose="02020603050405020304" pitchFamily="18" charset="0"/>
                          <a:cs typeface="Times New Roman" panose="02020603050405020304" pitchFamily="18" charset="0"/>
                        </a:rPr>
                        <a:t>   0</a:t>
                      </a:r>
                      <a:r>
                        <a:rPr lang="en-US" sz="2000">
                          <a:latin typeface="宋体" panose="02010600030101010101" pitchFamily="2" charset="-122"/>
                          <a:ea typeface="宋体" panose="02010600030101010101" pitchFamily="2" charset="-122"/>
                          <a:cs typeface="宋体" panose="02010600030101010101" pitchFamily="2" charset="-122"/>
                        </a:rPr>
                        <a:t>   1</a:t>
                      </a:r>
                      <a:endParaRPr lang="en-US" altLang="en-US" sz="20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algn="l">
                        <a:buNone/>
                      </a:pPr>
                      <a:r>
                        <a:rPr lang="en-US" sz="2000">
                          <a:latin typeface="宋体" panose="02010600030101010101" pitchFamily="2" charset="-122"/>
                          <a:ea typeface="宋体" panose="02010600030101010101" pitchFamily="2" charset="-122"/>
                          <a:cs typeface="宋体" panose="02010600030101010101" pitchFamily="2" charset="-122"/>
                        </a:rPr>
                        <a:t>0</a:t>
                      </a:r>
                      <a:r>
                        <a:rPr lang="en-US" sz="2000">
                          <a:latin typeface="Times New Roman" panose="02020603050405020304" pitchFamily="18" charset="0"/>
                          <a:cs typeface="Times New Roman" panose="02020603050405020304" pitchFamily="18" charset="0"/>
                        </a:rPr>
                        <a:t>    1     0    ×   ×   ×   ×   ×   ×</a:t>
                      </a:r>
                      <a:endParaRPr lang="en-US" altLang="en-US" sz="20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宋体" panose="02010600030101010101" pitchFamily="2" charset="-122"/>
                          <a:ea typeface="宋体" panose="02010600030101010101" pitchFamily="2" charset="-122"/>
                          <a:cs typeface="宋体" panose="02010600030101010101" pitchFamily="2" charset="-122"/>
                        </a:rPr>
                        <a:t>0</a:t>
                      </a:r>
                      <a:r>
                        <a:rPr lang="en-US" sz="2000">
                          <a:latin typeface="Times New Roman" panose="02020603050405020304" pitchFamily="18" charset="0"/>
                          <a:cs typeface="Times New Roman" panose="02020603050405020304" pitchFamily="18" charset="0"/>
                        </a:rPr>
                        <a:t>   </a:t>
                      </a:r>
                      <a:r>
                        <a:rPr lang="en-US" sz="2000">
                          <a:latin typeface="宋体" panose="02010600030101010101" pitchFamily="2" charset="-122"/>
                          <a:ea typeface="宋体" panose="02010600030101010101" pitchFamily="2" charset="-122"/>
                          <a:cs typeface="宋体" panose="02010600030101010101" pitchFamily="2" charset="-122"/>
                        </a:rPr>
                        <a:t>0</a:t>
                      </a:r>
                      <a:r>
                        <a:rPr lang="en-US" sz="2000">
                          <a:latin typeface="Times New Roman" panose="02020603050405020304" pitchFamily="18" charset="0"/>
                          <a:cs typeface="Times New Roman" panose="02020603050405020304" pitchFamily="18" charset="0"/>
                        </a:rPr>
                        <a:t>   </a:t>
                      </a:r>
                      <a:r>
                        <a:rPr lang="en-US" sz="2000">
                          <a:latin typeface="宋体" panose="02010600030101010101" pitchFamily="2" charset="-122"/>
                          <a:ea typeface="宋体" panose="02010600030101010101" pitchFamily="2" charset="-122"/>
                          <a:cs typeface="宋体" panose="02010600030101010101" pitchFamily="2" charset="-122"/>
                        </a:rPr>
                        <a:t>1</a:t>
                      </a:r>
                      <a:r>
                        <a:rPr lang="en-US" sz="2000">
                          <a:latin typeface="Times New Roman" panose="02020603050405020304" pitchFamily="18" charset="0"/>
                          <a:cs typeface="Times New Roman" panose="02020603050405020304" pitchFamily="18" charset="0"/>
                        </a:rPr>
                        <a:t>   </a:t>
                      </a:r>
                      <a:r>
                        <a:rPr lang="en-US" sz="2000">
                          <a:latin typeface="宋体" panose="02010600030101010101" pitchFamily="2" charset="-122"/>
                          <a:ea typeface="宋体" panose="02010600030101010101" pitchFamily="2" charset="-122"/>
                          <a:cs typeface="宋体" panose="02010600030101010101" pitchFamily="2" charset="-122"/>
                        </a:rPr>
                        <a:t>0   </a:t>
                      </a:r>
                      <a:r>
                        <a:rPr lang="en-US" sz="2000">
                          <a:latin typeface="Times New Roman" panose="02020603050405020304" pitchFamily="18" charset="0"/>
                          <a:cs typeface="Times New Roman" panose="02020603050405020304" pitchFamily="18" charset="0"/>
                        </a:rPr>
                        <a:t>1</a:t>
                      </a:r>
                      <a:endParaRPr lang="en-US" altLang="en-US" sz="20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algn="l">
                        <a:buNone/>
                      </a:pPr>
                      <a:r>
                        <a:rPr lang="en-US" sz="2000">
                          <a:latin typeface="宋体" panose="02010600030101010101" pitchFamily="2" charset="-122"/>
                          <a:ea typeface="宋体" panose="02010600030101010101" pitchFamily="2" charset="-122"/>
                          <a:cs typeface="宋体" panose="02010600030101010101" pitchFamily="2" charset="-122"/>
                        </a:rPr>
                        <a:t>0</a:t>
                      </a:r>
                      <a:r>
                        <a:rPr lang="en-US" sz="2000">
                          <a:latin typeface="Times New Roman" panose="02020603050405020304" pitchFamily="18" charset="0"/>
                          <a:cs typeface="Times New Roman" panose="02020603050405020304" pitchFamily="18" charset="0"/>
                        </a:rPr>
                        <a:t>    1     1     0    ×   ×   ×   ×   ×</a:t>
                      </a:r>
                      <a:endParaRPr lang="en-US" altLang="en-US" sz="20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宋体" panose="02010600030101010101" pitchFamily="2" charset="-122"/>
                          <a:ea typeface="宋体" panose="02010600030101010101" pitchFamily="2" charset="-122"/>
                          <a:cs typeface="宋体" panose="02010600030101010101" pitchFamily="2" charset="-122"/>
                        </a:rPr>
                        <a:t>0</a:t>
                      </a:r>
                      <a:r>
                        <a:rPr lang="en-US" sz="2000">
                          <a:latin typeface="Times New Roman" panose="02020603050405020304" pitchFamily="18" charset="0"/>
                          <a:cs typeface="Times New Roman" panose="02020603050405020304" pitchFamily="18" charset="0"/>
                        </a:rPr>
                        <a:t>   </a:t>
                      </a:r>
                      <a:r>
                        <a:rPr lang="en-US" sz="2000">
                          <a:latin typeface="宋体" panose="02010600030101010101" pitchFamily="2" charset="-122"/>
                          <a:ea typeface="宋体" panose="02010600030101010101" pitchFamily="2" charset="-122"/>
                          <a:cs typeface="宋体" panose="02010600030101010101" pitchFamily="2" charset="-122"/>
                        </a:rPr>
                        <a:t>1</a:t>
                      </a:r>
                      <a:r>
                        <a:rPr lang="en-US" sz="2000">
                          <a:latin typeface="Times New Roman" panose="02020603050405020304" pitchFamily="18" charset="0"/>
                          <a:cs typeface="Times New Roman" panose="02020603050405020304" pitchFamily="18" charset="0"/>
                        </a:rPr>
                        <a:t>   </a:t>
                      </a:r>
                      <a:r>
                        <a:rPr lang="en-US" sz="2000">
                          <a:latin typeface="宋体" panose="02010600030101010101" pitchFamily="2" charset="-122"/>
                          <a:ea typeface="宋体" panose="02010600030101010101" pitchFamily="2" charset="-122"/>
                          <a:cs typeface="宋体" panose="02010600030101010101" pitchFamily="2" charset="-122"/>
                        </a:rPr>
                        <a:t>0</a:t>
                      </a:r>
                      <a:r>
                        <a:rPr lang="en-US" sz="2000">
                          <a:latin typeface="Times New Roman" panose="02020603050405020304" pitchFamily="18" charset="0"/>
                          <a:cs typeface="Times New Roman" panose="02020603050405020304" pitchFamily="18" charset="0"/>
                        </a:rPr>
                        <a:t>   0</a:t>
                      </a:r>
                      <a:r>
                        <a:rPr lang="en-US" sz="2000">
                          <a:latin typeface="宋体" panose="02010600030101010101" pitchFamily="2" charset="-122"/>
                          <a:ea typeface="宋体" panose="02010600030101010101" pitchFamily="2" charset="-122"/>
                          <a:cs typeface="宋体" panose="02010600030101010101" pitchFamily="2" charset="-122"/>
                        </a:rPr>
                        <a:t>   </a:t>
                      </a:r>
                      <a:r>
                        <a:rPr lang="en-US" sz="2000">
                          <a:latin typeface="Times New Roman" panose="02020603050405020304" pitchFamily="18" charset="0"/>
                          <a:cs typeface="Times New Roman" panose="02020603050405020304" pitchFamily="18" charset="0"/>
                        </a:rPr>
                        <a:t>1</a:t>
                      </a:r>
                      <a:endParaRPr lang="en-US" altLang="en-US" sz="20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algn="l">
                        <a:buNone/>
                      </a:pPr>
                      <a:r>
                        <a:rPr lang="en-US" sz="2000">
                          <a:latin typeface="宋体" panose="02010600030101010101" pitchFamily="2" charset="-122"/>
                          <a:ea typeface="宋体" panose="02010600030101010101" pitchFamily="2" charset="-122"/>
                          <a:cs typeface="宋体" panose="02010600030101010101" pitchFamily="2" charset="-122"/>
                        </a:rPr>
                        <a:t>0</a:t>
                      </a:r>
                      <a:r>
                        <a:rPr lang="en-US" sz="2000">
                          <a:latin typeface="Times New Roman" panose="02020603050405020304" pitchFamily="18" charset="0"/>
                          <a:cs typeface="Times New Roman" panose="02020603050405020304" pitchFamily="18" charset="0"/>
                        </a:rPr>
                        <a:t>    1     1     1     0    ×   ×   ×   ×</a:t>
                      </a:r>
                      <a:endParaRPr lang="en-US" altLang="en-US" sz="20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宋体" panose="02010600030101010101" pitchFamily="2" charset="-122"/>
                          <a:ea typeface="宋体" panose="02010600030101010101" pitchFamily="2" charset="-122"/>
                          <a:cs typeface="宋体" panose="02010600030101010101" pitchFamily="2" charset="-122"/>
                        </a:rPr>
                        <a:t>0</a:t>
                      </a:r>
                      <a:r>
                        <a:rPr lang="en-US" sz="2000">
                          <a:latin typeface="Times New Roman" panose="02020603050405020304" pitchFamily="18" charset="0"/>
                          <a:cs typeface="Times New Roman" panose="02020603050405020304" pitchFamily="18" charset="0"/>
                        </a:rPr>
                        <a:t>   </a:t>
                      </a:r>
                      <a:r>
                        <a:rPr lang="en-US" sz="2000">
                          <a:latin typeface="宋体" panose="02010600030101010101" pitchFamily="2" charset="-122"/>
                          <a:ea typeface="宋体" panose="02010600030101010101" pitchFamily="2" charset="-122"/>
                          <a:cs typeface="宋体" panose="02010600030101010101" pitchFamily="2" charset="-122"/>
                        </a:rPr>
                        <a:t>1</a:t>
                      </a:r>
                      <a:r>
                        <a:rPr lang="en-US" sz="2000">
                          <a:latin typeface="Times New Roman" panose="02020603050405020304" pitchFamily="18" charset="0"/>
                          <a:cs typeface="Times New Roman" panose="02020603050405020304" pitchFamily="18" charset="0"/>
                        </a:rPr>
                        <a:t>   </a:t>
                      </a:r>
                      <a:r>
                        <a:rPr lang="en-US" sz="2000">
                          <a:latin typeface="宋体" panose="02010600030101010101" pitchFamily="2" charset="-122"/>
                          <a:ea typeface="宋体" panose="02010600030101010101" pitchFamily="2" charset="-122"/>
                          <a:cs typeface="宋体" panose="02010600030101010101" pitchFamily="2" charset="-122"/>
                        </a:rPr>
                        <a:t>1</a:t>
                      </a:r>
                      <a:r>
                        <a:rPr lang="en-US" sz="2000">
                          <a:latin typeface="Times New Roman" panose="02020603050405020304" pitchFamily="18" charset="0"/>
                          <a:cs typeface="Times New Roman" panose="02020603050405020304" pitchFamily="18" charset="0"/>
                        </a:rPr>
                        <a:t> </a:t>
                      </a:r>
                      <a:r>
                        <a:rPr lang="en-US" sz="2000">
                          <a:latin typeface="宋体" panose="02010600030101010101" pitchFamily="2" charset="-122"/>
                          <a:ea typeface="宋体" panose="02010600030101010101" pitchFamily="2" charset="-122"/>
                          <a:cs typeface="宋体" panose="02010600030101010101" pitchFamily="2" charset="-122"/>
                        </a:rPr>
                        <a:t> 0   </a:t>
                      </a:r>
                      <a:r>
                        <a:rPr lang="en-US" sz="2000">
                          <a:latin typeface="Times New Roman" panose="02020603050405020304" pitchFamily="18" charset="0"/>
                          <a:cs typeface="Times New Roman" panose="02020603050405020304" pitchFamily="18" charset="0"/>
                        </a:rPr>
                        <a:t>1</a:t>
                      </a:r>
                      <a:endParaRPr lang="en-US" altLang="en-US" sz="20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algn="l">
                        <a:buNone/>
                      </a:pPr>
                      <a:r>
                        <a:rPr lang="en-US" sz="2000">
                          <a:latin typeface="宋体" panose="02010600030101010101" pitchFamily="2" charset="-122"/>
                          <a:ea typeface="宋体" panose="02010600030101010101" pitchFamily="2" charset="-122"/>
                          <a:cs typeface="宋体" panose="02010600030101010101" pitchFamily="2" charset="-122"/>
                        </a:rPr>
                        <a:t>0</a:t>
                      </a:r>
                      <a:r>
                        <a:rPr lang="en-US" sz="2000">
                          <a:latin typeface="Times New Roman" panose="02020603050405020304" pitchFamily="18" charset="0"/>
                          <a:cs typeface="Times New Roman" panose="02020603050405020304" pitchFamily="18" charset="0"/>
                        </a:rPr>
                        <a:t>    1     1     1     1     0    ×   ×   ×</a:t>
                      </a:r>
                      <a:endParaRPr lang="en-US" altLang="en-US" sz="20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宋体" panose="02010600030101010101" pitchFamily="2" charset="-122"/>
                          <a:ea typeface="宋体" panose="02010600030101010101" pitchFamily="2" charset="-122"/>
                          <a:cs typeface="宋体" panose="02010600030101010101" pitchFamily="2" charset="-122"/>
                        </a:rPr>
                        <a:t>1</a:t>
                      </a:r>
                      <a:r>
                        <a:rPr lang="en-US" sz="2000">
                          <a:latin typeface="Times New Roman" panose="02020603050405020304" pitchFamily="18" charset="0"/>
                          <a:cs typeface="Times New Roman" panose="02020603050405020304" pitchFamily="18" charset="0"/>
                          <a:sym typeface="+mn-ea"/>
                        </a:rPr>
                        <a:t>   </a:t>
                      </a:r>
                      <a:r>
                        <a:rPr lang="en-US" sz="2000">
                          <a:latin typeface="宋体" panose="02010600030101010101" pitchFamily="2" charset="-122"/>
                          <a:ea typeface="宋体" panose="02010600030101010101" pitchFamily="2" charset="-122"/>
                          <a:cs typeface="宋体" panose="02010600030101010101" pitchFamily="2" charset="-122"/>
                        </a:rPr>
                        <a:t>0</a:t>
                      </a:r>
                      <a:r>
                        <a:rPr lang="en-US" sz="2000">
                          <a:latin typeface="Times New Roman" panose="02020603050405020304" pitchFamily="18" charset="0"/>
                          <a:cs typeface="Times New Roman" panose="02020603050405020304" pitchFamily="18" charset="0"/>
                        </a:rPr>
                        <a:t>   </a:t>
                      </a:r>
                      <a:r>
                        <a:rPr lang="en-US" sz="2000">
                          <a:latin typeface="宋体" panose="02010600030101010101" pitchFamily="2" charset="-122"/>
                          <a:ea typeface="宋体" panose="02010600030101010101" pitchFamily="2" charset="-122"/>
                          <a:cs typeface="宋体" panose="02010600030101010101" pitchFamily="2" charset="-122"/>
                        </a:rPr>
                        <a:t>0</a:t>
                      </a:r>
                      <a:r>
                        <a:rPr lang="en-US" sz="2000">
                          <a:latin typeface="Times New Roman" panose="02020603050405020304" pitchFamily="18" charset="0"/>
                          <a:cs typeface="Times New Roman" panose="02020603050405020304" pitchFamily="18" charset="0"/>
                        </a:rPr>
                        <a:t>   0      </a:t>
                      </a:r>
                      <a:r>
                        <a:rPr lang="en-US" sz="2000">
                          <a:latin typeface="宋体" panose="02010600030101010101" pitchFamily="2" charset="-122"/>
                          <a:ea typeface="宋体" panose="02010600030101010101" pitchFamily="2" charset="-122"/>
                          <a:cs typeface="宋体" panose="02010600030101010101" pitchFamily="2" charset="-122"/>
                        </a:rPr>
                        <a:t>1</a:t>
                      </a:r>
                      <a:endParaRPr lang="en-US" altLang="en-US" sz="20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algn="l">
                        <a:buNone/>
                      </a:pPr>
                      <a:r>
                        <a:rPr lang="en-US" sz="2000">
                          <a:latin typeface="宋体" panose="02010600030101010101" pitchFamily="2" charset="-122"/>
                          <a:ea typeface="宋体" panose="02010600030101010101" pitchFamily="2" charset="-122"/>
                          <a:cs typeface="宋体" panose="02010600030101010101" pitchFamily="2" charset="-122"/>
                        </a:rPr>
                        <a:t>0</a:t>
                      </a:r>
                      <a:r>
                        <a:rPr lang="en-US" sz="2000">
                          <a:latin typeface="Times New Roman" panose="02020603050405020304" pitchFamily="18" charset="0"/>
                          <a:cs typeface="Times New Roman" panose="02020603050405020304" pitchFamily="18" charset="0"/>
                        </a:rPr>
                        <a:t>    1     1     1     1     1     0    ×   ×</a:t>
                      </a:r>
                      <a:endParaRPr lang="en-US" altLang="en-US" sz="20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宋体" panose="02010600030101010101" pitchFamily="2" charset="-122"/>
                          <a:ea typeface="宋体" panose="02010600030101010101" pitchFamily="2" charset="-122"/>
                          <a:cs typeface="宋体" panose="02010600030101010101" pitchFamily="2" charset="-122"/>
                        </a:rPr>
                        <a:t>1</a:t>
                      </a:r>
                      <a:r>
                        <a:rPr lang="en-US" sz="2000">
                          <a:latin typeface="Times New Roman" panose="02020603050405020304" pitchFamily="18" charset="0"/>
                          <a:cs typeface="Times New Roman" panose="02020603050405020304" pitchFamily="18" charset="0"/>
                          <a:sym typeface="+mn-ea"/>
                        </a:rPr>
                        <a:t>   </a:t>
                      </a:r>
                      <a:r>
                        <a:rPr lang="en-US" sz="2000">
                          <a:latin typeface="宋体" panose="02010600030101010101" pitchFamily="2" charset="-122"/>
                          <a:ea typeface="宋体" panose="02010600030101010101" pitchFamily="2" charset="-122"/>
                          <a:cs typeface="宋体" panose="02010600030101010101" pitchFamily="2" charset="-122"/>
                        </a:rPr>
                        <a:t>0</a:t>
                      </a:r>
                      <a:r>
                        <a:rPr lang="en-US" sz="2000">
                          <a:latin typeface="Times New Roman" panose="02020603050405020304" pitchFamily="18" charset="0"/>
                          <a:cs typeface="Times New Roman" panose="02020603050405020304" pitchFamily="18" charset="0"/>
                        </a:rPr>
                        <a:t>   </a:t>
                      </a:r>
                      <a:r>
                        <a:rPr lang="en-US" sz="2000">
                          <a:latin typeface="宋体" panose="02010600030101010101" pitchFamily="2" charset="-122"/>
                          <a:ea typeface="宋体" panose="02010600030101010101" pitchFamily="2" charset="-122"/>
                          <a:cs typeface="宋体" panose="02010600030101010101" pitchFamily="2" charset="-122"/>
                        </a:rPr>
                        <a:t>1</a:t>
                      </a:r>
                      <a:r>
                        <a:rPr lang="en-US" sz="2000">
                          <a:latin typeface="Times New Roman" panose="02020603050405020304" pitchFamily="18" charset="0"/>
                          <a:cs typeface="Times New Roman" panose="02020603050405020304" pitchFamily="18" charset="0"/>
                        </a:rPr>
                        <a:t>   0      1</a:t>
                      </a:r>
                      <a:endParaRPr lang="en-US" altLang="en-US" sz="20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algn="l">
                        <a:buNone/>
                      </a:pPr>
                      <a:r>
                        <a:rPr lang="en-US" sz="2000">
                          <a:latin typeface="宋体" panose="02010600030101010101" pitchFamily="2" charset="-122"/>
                          <a:ea typeface="宋体" panose="02010600030101010101" pitchFamily="2" charset="-122"/>
                          <a:cs typeface="宋体" panose="02010600030101010101" pitchFamily="2" charset="-122"/>
                        </a:rPr>
                        <a:t>0</a:t>
                      </a:r>
                      <a:r>
                        <a:rPr lang="en-US" sz="2000">
                          <a:latin typeface="Times New Roman" panose="02020603050405020304" pitchFamily="18" charset="0"/>
                          <a:cs typeface="Times New Roman" panose="02020603050405020304" pitchFamily="18" charset="0"/>
                        </a:rPr>
                        <a:t>    1     1     1     1     1     1     0    ×</a:t>
                      </a:r>
                      <a:endParaRPr lang="en-US" altLang="en-US" sz="20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宋体" panose="02010600030101010101" pitchFamily="2" charset="-122"/>
                          <a:ea typeface="宋体" panose="02010600030101010101" pitchFamily="2" charset="-122"/>
                          <a:cs typeface="宋体" panose="02010600030101010101" pitchFamily="2" charset="-122"/>
                        </a:rPr>
                        <a:t>1</a:t>
                      </a:r>
                      <a:r>
                        <a:rPr lang="en-US" sz="2000">
                          <a:latin typeface="Times New Roman" panose="02020603050405020304" pitchFamily="18" charset="0"/>
                          <a:cs typeface="Times New Roman" panose="02020603050405020304" pitchFamily="18" charset="0"/>
                          <a:sym typeface="+mn-ea"/>
                        </a:rPr>
                        <a:t>   </a:t>
                      </a:r>
                      <a:r>
                        <a:rPr lang="en-US" sz="2000">
                          <a:latin typeface="宋体" panose="02010600030101010101" pitchFamily="2" charset="-122"/>
                          <a:ea typeface="宋体" panose="02010600030101010101" pitchFamily="2" charset="-122"/>
                          <a:cs typeface="宋体" panose="02010600030101010101" pitchFamily="2" charset="-122"/>
                        </a:rPr>
                        <a:t>1</a:t>
                      </a:r>
                      <a:r>
                        <a:rPr lang="en-US" sz="2000">
                          <a:latin typeface="Times New Roman" panose="02020603050405020304" pitchFamily="18" charset="0"/>
                          <a:cs typeface="Times New Roman" panose="02020603050405020304" pitchFamily="18" charset="0"/>
                        </a:rPr>
                        <a:t>   </a:t>
                      </a:r>
                      <a:r>
                        <a:rPr lang="en-US" sz="2000">
                          <a:latin typeface="宋体" panose="02010600030101010101" pitchFamily="2" charset="-122"/>
                          <a:ea typeface="宋体" panose="02010600030101010101" pitchFamily="2" charset="-122"/>
                          <a:cs typeface="宋体" panose="02010600030101010101" pitchFamily="2" charset="-122"/>
                        </a:rPr>
                        <a:t>0</a:t>
                      </a:r>
                      <a:r>
                        <a:rPr lang="en-US" sz="2000">
                          <a:latin typeface="Times New Roman" panose="02020603050405020304" pitchFamily="18" charset="0"/>
                          <a:cs typeface="Times New Roman" panose="02020603050405020304" pitchFamily="18" charset="0"/>
                        </a:rPr>
                        <a:t>   </a:t>
                      </a:r>
                      <a:r>
                        <a:rPr lang="en-US" sz="2000">
                          <a:latin typeface="宋体" panose="02010600030101010101" pitchFamily="2" charset="-122"/>
                          <a:ea typeface="宋体" panose="02010600030101010101" pitchFamily="2" charset="-122"/>
                          <a:cs typeface="宋体" panose="02010600030101010101" pitchFamily="2" charset="-122"/>
                        </a:rPr>
                        <a:t>0</a:t>
                      </a:r>
                      <a:r>
                        <a:rPr lang="en-US" sz="2000">
                          <a:latin typeface="Times New Roman" panose="02020603050405020304" pitchFamily="18" charset="0"/>
                          <a:cs typeface="Times New Roman" panose="02020603050405020304" pitchFamily="18" charset="0"/>
                        </a:rPr>
                        <a:t>      </a:t>
                      </a:r>
                      <a:r>
                        <a:rPr lang="en-US" sz="2000">
                          <a:latin typeface="宋体" panose="02010600030101010101" pitchFamily="2" charset="-122"/>
                          <a:ea typeface="宋体" panose="02010600030101010101" pitchFamily="2" charset="-122"/>
                          <a:cs typeface="宋体" panose="02010600030101010101" pitchFamily="2" charset="-122"/>
                        </a:rPr>
                        <a:t>1</a:t>
                      </a:r>
                      <a:endParaRPr lang="en-US" altLang="en-US" sz="20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algn="l">
                        <a:buNone/>
                      </a:pPr>
                      <a:r>
                        <a:rPr lang="en-US" sz="2000">
                          <a:latin typeface="宋体" panose="02010600030101010101" pitchFamily="2" charset="-122"/>
                          <a:ea typeface="宋体" panose="02010600030101010101" pitchFamily="2" charset="-122"/>
                          <a:cs typeface="宋体" panose="02010600030101010101" pitchFamily="2" charset="-122"/>
                        </a:rPr>
                        <a:t>0</a:t>
                      </a:r>
                      <a:r>
                        <a:rPr lang="en-US" sz="2000">
                          <a:latin typeface="Times New Roman" panose="02020603050405020304" pitchFamily="18" charset="0"/>
                          <a:cs typeface="Times New Roman" panose="02020603050405020304" pitchFamily="18" charset="0"/>
                        </a:rPr>
                        <a:t>    1     1     1     1     1     1     1     0</a:t>
                      </a:r>
                      <a:endParaRPr lang="en-US" altLang="en-US" sz="20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宋体" panose="02010600030101010101" pitchFamily="2" charset="-122"/>
                          <a:ea typeface="宋体" panose="02010600030101010101" pitchFamily="2" charset="-122"/>
                          <a:cs typeface="宋体" panose="02010600030101010101" pitchFamily="2" charset="-122"/>
                        </a:rPr>
                        <a:t>1</a:t>
                      </a:r>
                      <a:r>
                        <a:rPr lang="en-US" sz="2000">
                          <a:latin typeface="Times New Roman" panose="02020603050405020304" pitchFamily="18" charset="0"/>
                          <a:cs typeface="Times New Roman" panose="02020603050405020304" pitchFamily="18" charset="0"/>
                          <a:sym typeface="+mn-ea"/>
                        </a:rPr>
                        <a:t>   </a:t>
                      </a:r>
                      <a:r>
                        <a:rPr lang="en-US" sz="2000">
                          <a:latin typeface="宋体" panose="02010600030101010101" pitchFamily="2" charset="-122"/>
                          <a:ea typeface="宋体" panose="02010600030101010101" pitchFamily="2" charset="-122"/>
                          <a:cs typeface="宋体" panose="02010600030101010101" pitchFamily="2" charset="-122"/>
                        </a:rPr>
                        <a:t>1</a:t>
                      </a:r>
                      <a:r>
                        <a:rPr lang="en-US" sz="2000">
                          <a:latin typeface="Times New Roman" panose="02020603050405020304" pitchFamily="18" charset="0"/>
                          <a:cs typeface="Times New Roman" panose="02020603050405020304" pitchFamily="18" charset="0"/>
                        </a:rPr>
                        <a:t>   </a:t>
                      </a:r>
                      <a:r>
                        <a:rPr lang="en-US" sz="2000">
                          <a:latin typeface="宋体" panose="02010600030101010101" pitchFamily="2" charset="-122"/>
                          <a:ea typeface="宋体" panose="02010600030101010101" pitchFamily="2" charset="-122"/>
                          <a:cs typeface="宋体" panose="02010600030101010101" pitchFamily="2" charset="-122"/>
                        </a:rPr>
                        <a:t>1</a:t>
                      </a:r>
                      <a:r>
                        <a:rPr lang="en-US" sz="2000">
                          <a:latin typeface="Times New Roman" panose="02020603050405020304" pitchFamily="18" charset="0"/>
                          <a:cs typeface="Times New Roman" panose="02020603050405020304" pitchFamily="18" charset="0"/>
                        </a:rPr>
                        <a:t>   </a:t>
                      </a:r>
                      <a:r>
                        <a:rPr lang="en-US" sz="2000">
                          <a:latin typeface="宋体" panose="02010600030101010101" pitchFamily="2" charset="-122"/>
                          <a:ea typeface="宋体" panose="02010600030101010101" pitchFamily="2" charset="-122"/>
                          <a:cs typeface="宋体" panose="02010600030101010101" pitchFamily="2" charset="-122"/>
                        </a:rPr>
                        <a:t>0   </a:t>
                      </a:r>
                      <a:r>
                        <a:rPr lang="en-US" sz="2000">
                          <a:latin typeface="Times New Roman" panose="02020603050405020304" pitchFamily="18" charset="0"/>
                          <a:cs typeface="Times New Roman" panose="02020603050405020304" pitchFamily="18" charset="0"/>
                        </a:rPr>
                        <a:t>1</a:t>
                      </a:r>
                      <a:endParaRPr lang="en-US" altLang="en-US" sz="20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3" name="对象 1276"/>
          <p:cNvGraphicFramePr>
            <a:graphicFrameLocks noChangeAspect="1"/>
          </p:cNvGraphicFramePr>
          <p:nvPr/>
        </p:nvGraphicFramePr>
        <p:xfrm>
          <a:off x="1192530" y="2501900"/>
          <a:ext cx="355600" cy="295275"/>
        </p:xfrm>
        <a:graphic>
          <a:graphicData uri="http://schemas.openxmlformats.org/presentationml/2006/ole">
            <mc:AlternateContent xmlns:mc="http://schemas.openxmlformats.org/markup-compatibility/2006">
              <mc:Choice xmlns:v="urn:schemas-microsoft-com:vml" Requires="v">
                <p:oleObj spid="_x0000_s3076" name="" r:id="rId1" imgW="215900" imgH="203200" progId="Equation.3">
                  <p:embed/>
                </p:oleObj>
              </mc:Choice>
              <mc:Fallback>
                <p:oleObj name="" r:id="rId1" imgW="215900" imgH="203200" progId="Equation.3">
                  <p:embed/>
                  <p:pic>
                    <p:nvPicPr>
                      <p:cNvPr id="0" name="图片 3075"/>
                      <p:cNvPicPr/>
                      <p:nvPr/>
                    </p:nvPicPr>
                    <p:blipFill>
                      <a:blip r:embed="rId2"/>
                      <a:stretch>
                        <a:fillRect/>
                      </a:stretch>
                    </p:blipFill>
                    <p:spPr>
                      <a:xfrm>
                        <a:off x="1192530" y="2501900"/>
                        <a:ext cx="355600" cy="295275"/>
                      </a:xfrm>
                      <a:prstGeom prst="rect">
                        <a:avLst/>
                      </a:prstGeom>
                      <a:noFill/>
                      <a:ln w="38100">
                        <a:noFill/>
                        <a:miter/>
                      </a:ln>
                    </p:spPr>
                  </p:pic>
                </p:oleObj>
              </mc:Fallback>
            </mc:AlternateContent>
          </a:graphicData>
        </a:graphic>
      </p:graphicFrame>
      <p:graphicFrame>
        <p:nvGraphicFramePr>
          <p:cNvPr id="4" name="对象 -2147482190"/>
          <p:cNvGraphicFramePr>
            <a:graphicFrameLocks noChangeAspect="1"/>
          </p:cNvGraphicFramePr>
          <p:nvPr/>
        </p:nvGraphicFramePr>
        <p:xfrm>
          <a:off x="1616710" y="2501900"/>
          <a:ext cx="292735" cy="377825"/>
        </p:xfrm>
        <a:graphic>
          <a:graphicData uri="http://schemas.openxmlformats.org/presentationml/2006/ole">
            <mc:AlternateContent xmlns:mc="http://schemas.openxmlformats.org/markup-compatibility/2006">
              <mc:Choice xmlns:v="urn:schemas-microsoft-com:vml" Requires="v">
                <p:oleObj spid="_x0000_s32" name="" r:id="rId3" imgW="165100" imgH="241300" progId="Equation.3">
                  <p:embed/>
                </p:oleObj>
              </mc:Choice>
              <mc:Fallback>
                <p:oleObj name="" r:id="rId3" imgW="165100" imgH="241300" progId="Equation.3">
                  <p:embed/>
                  <p:pic>
                    <p:nvPicPr>
                      <p:cNvPr id="0" name="图片 31"/>
                      <p:cNvPicPr/>
                      <p:nvPr/>
                    </p:nvPicPr>
                    <p:blipFill>
                      <a:blip r:embed="rId4"/>
                      <a:stretch>
                        <a:fillRect/>
                      </a:stretch>
                    </p:blipFill>
                    <p:spPr>
                      <a:xfrm>
                        <a:off x="1616710" y="2501900"/>
                        <a:ext cx="292735" cy="377825"/>
                      </a:xfrm>
                      <a:prstGeom prst="rect">
                        <a:avLst/>
                      </a:prstGeom>
                      <a:noFill/>
                      <a:ln w="38100">
                        <a:noFill/>
                        <a:miter/>
                      </a:ln>
                    </p:spPr>
                  </p:pic>
                </p:oleObj>
              </mc:Fallback>
            </mc:AlternateContent>
          </a:graphicData>
        </a:graphic>
      </p:graphicFrame>
      <p:graphicFrame>
        <p:nvGraphicFramePr>
          <p:cNvPr id="5" name="对象 -2147482189"/>
          <p:cNvGraphicFramePr>
            <a:graphicFrameLocks noChangeAspect="1"/>
          </p:cNvGraphicFramePr>
          <p:nvPr/>
        </p:nvGraphicFramePr>
        <p:xfrm>
          <a:off x="2059940" y="2501900"/>
          <a:ext cx="292735" cy="377825"/>
        </p:xfrm>
        <a:graphic>
          <a:graphicData uri="http://schemas.openxmlformats.org/presentationml/2006/ole">
            <mc:AlternateContent xmlns:mc="http://schemas.openxmlformats.org/markup-compatibility/2006">
              <mc:Choice xmlns:v="urn:schemas-microsoft-com:vml" Requires="v">
                <p:oleObj spid="_x0000_s33" name="" r:id="rId5" imgW="165100" imgH="241300" progId="Equation.3">
                  <p:embed/>
                </p:oleObj>
              </mc:Choice>
              <mc:Fallback>
                <p:oleObj name="" r:id="rId5" imgW="165100" imgH="241300" progId="Equation.3">
                  <p:embed/>
                  <p:pic>
                    <p:nvPicPr>
                      <p:cNvPr id="0" name="图片 32"/>
                      <p:cNvPicPr/>
                      <p:nvPr/>
                    </p:nvPicPr>
                    <p:blipFill>
                      <a:blip r:embed="rId6"/>
                      <a:stretch>
                        <a:fillRect/>
                      </a:stretch>
                    </p:blipFill>
                    <p:spPr>
                      <a:xfrm>
                        <a:off x="2059940" y="2501900"/>
                        <a:ext cx="292735" cy="377825"/>
                      </a:xfrm>
                      <a:prstGeom prst="rect">
                        <a:avLst/>
                      </a:prstGeom>
                      <a:noFill/>
                      <a:ln w="38100">
                        <a:noFill/>
                        <a:miter/>
                      </a:ln>
                    </p:spPr>
                  </p:pic>
                </p:oleObj>
              </mc:Fallback>
            </mc:AlternateContent>
          </a:graphicData>
        </a:graphic>
      </p:graphicFrame>
      <p:graphicFrame>
        <p:nvGraphicFramePr>
          <p:cNvPr id="6" name="对象 -2147482188"/>
          <p:cNvGraphicFramePr>
            <a:graphicFrameLocks noChangeAspect="1"/>
          </p:cNvGraphicFramePr>
          <p:nvPr/>
        </p:nvGraphicFramePr>
        <p:xfrm>
          <a:off x="2442845" y="2502535"/>
          <a:ext cx="269875" cy="377190"/>
        </p:xfrm>
        <a:graphic>
          <a:graphicData uri="http://schemas.openxmlformats.org/presentationml/2006/ole">
            <mc:AlternateContent xmlns:mc="http://schemas.openxmlformats.org/markup-compatibility/2006">
              <mc:Choice xmlns:v="urn:schemas-microsoft-com:vml" Requires="v">
                <p:oleObj spid="_x0000_s34" name="" r:id="rId7" imgW="152400" imgH="241300" progId="Equation.3">
                  <p:embed/>
                </p:oleObj>
              </mc:Choice>
              <mc:Fallback>
                <p:oleObj name="" r:id="rId7" imgW="152400" imgH="241300" progId="Equation.3">
                  <p:embed/>
                  <p:pic>
                    <p:nvPicPr>
                      <p:cNvPr id="0" name="图片 33"/>
                      <p:cNvPicPr/>
                      <p:nvPr/>
                    </p:nvPicPr>
                    <p:blipFill>
                      <a:blip r:embed="rId8"/>
                      <a:stretch>
                        <a:fillRect/>
                      </a:stretch>
                    </p:blipFill>
                    <p:spPr>
                      <a:xfrm>
                        <a:off x="2442845" y="2502535"/>
                        <a:ext cx="269875" cy="377190"/>
                      </a:xfrm>
                      <a:prstGeom prst="rect">
                        <a:avLst/>
                      </a:prstGeom>
                      <a:noFill/>
                      <a:ln w="38100">
                        <a:noFill/>
                        <a:miter/>
                      </a:ln>
                    </p:spPr>
                  </p:pic>
                </p:oleObj>
              </mc:Fallback>
            </mc:AlternateContent>
          </a:graphicData>
        </a:graphic>
      </p:graphicFrame>
      <p:graphicFrame>
        <p:nvGraphicFramePr>
          <p:cNvPr id="7" name="对象 -2147482187"/>
          <p:cNvGraphicFramePr>
            <a:graphicFrameLocks noChangeAspect="1"/>
          </p:cNvGraphicFramePr>
          <p:nvPr/>
        </p:nvGraphicFramePr>
        <p:xfrm>
          <a:off x="2889250" y="2511425"/>
          <a:ext cx="292735" cy="358140"/>
        </p:xfrm>
        <a:graphic>
          <a:graphicData uri="http://schemas.openxmlformats.org/presentationml/2006/ole">
            <mc:AlternateContent xmlns:mc="http://schemas.openxmlformats.org/markup-compatibility/2006">
              <mc:Choice xmlns:v="urn:schemas-microsoft-com:vml" Requires="v">
                <p:oleObj spid="_x0000_s35" name="" r:id="rId9" imgW="165100" imgH="228600" progId="Equation.3">
                  <p:embed/>
                </p:oleObj>
              </mc:Choice>
              <mc:Fallback>
                <p:oleObj name="" r:id="rId9" imgW="165100" imgH="228600" progId="Equation.3">
                  <p:embed/>
                  <p:pic>
                    <p:nvPicPr>
                      <p:cNvPr id="0" name="图片 34"/>
                      <p:cNvPicPr/>
                      <p:nvPr/>
                    </p:nvPicPr>
                    <p:blipFill>
                      <a:blip r:embed="rId10"/>
                      <a:stretch>
                        <a:fillRect/>
                      </a:stretch>
                    </p:blipFill>
                    <p:spPr>
                      <a:xfrm>
                        <a:off x="2889250" y="2511425"/>
                        <a:ext cx="292735" cy="358140"/>
                      </a:xfrm>
                      <a:prstGeom prst="rect">
                        <a:avLst/>
                      </a:prstGeom>
                      <a:noFill/>
                      <a:ln w="38100">
                        <a:noFill/>
                        <a:miter/>
                      </a:ln>
                    </p:spPr>
                  </p:pic>
                </p:oleObj>
              </mc:Fallback>
            </mc:AlternateContent>
          </a:graphicData>
        </a:graphic>
      </p:graphicFrame>
      <p:graphicFrame>
        <p:nvGraphicFramePr>
          <p:cNvPr id="8" name="对象 -2147482186"/>
          <p:cNvGraphicFramePr>
            <a:graphicFrameLocks noChangeAspect="1"/>
          </p:cNvGraphicFramePr>
          <p:nvPr/>
        </p:nvGraphicFramePr>
        <p:xfrm>
          <a:off x="3345180" y="2501900"/>
          <a:ext cx="269875" cy="377190"/>
        </p:xfrm>
        <a:graphic>
          <a:graphicData uri="http://schemas.openxmlformats.org/presentationml/2006/ole">
            <mc:AlternateContent xmlns:mc="http://schemas.openxmlformats.org/markup-compatibility/2006">
              <mc:Choice xmlns:v="urn:schemas-microsoft-com:vml" Requires="v">
                <p:oleObj spid="_x0000_s36" name="" r:id="rId11" imgW="152400" imgH="241300" progId="Equation.3">
                  <p:embed/>
                </p:oleObj>
              </mc:Choice>
              <mc:Fallback>
                <p:oleObj name="" r:id="rId11" imgW="152400" imgH="241300" progId="Equation.3">
                  <p:embed/>
                  <p:pic>
                    <p:nvPicPr>
                      <p:cNvPr id="0" name="图片 35"/>
                      <p:cNvPicPr/>
                      <p:nvPr/>
                    </p:nvPicPr>
                    <p:blipFill>
                      <a:blip r:embed="rId12"/>
                      <a:stretch>
                        <a:fillRect/>
                      </a:stretch>
                    </p:blipFill>
                    <p:spPr>
                      <a:xfrm>
                        <a:off x="3345180" y="2501900"/>
                        <a:ext cx="269875" cy="377190"/>
                      </a:xfrm>
                      <a:prstGeom prst="rect">
                        <a:avLst/>
                      </a:prstGeom>
                      <a:noFill/>
                      <a:ln w="38100">
                        <a:noFill/>
                        <a:miter/>
                      </a:ln>
                    </p:spPr>
                  </p:pic>
                </p:oleObj>
              </mc:Fallback>
            </mc:AlternateContent>
          </a:graphicData>
        </a:graphic>
      </p:graphicFrame>
      <p:graphicFrame>
        <p:nvGraphicFramePr>
          <p:cNvPr id="9" name="对象 -2147482185"/>
          <p:cNvGraphicFramePr>
            <a:graphicFrameLocks noChangeAspect="1"/>
          </p:cNvGraphicFramePr>
          <p:nvPr/>
        </p:nvGraphicFramePr>
        <p:xfrm>
          <a:off x="3773805" y="2501900"/>
          <a:ext cx="292735" cy="358140"/>
        </p:xfrm>
        <a:graphic>
          <a:graphicData uri="http://schemas.openxmlformats.org/presentationml/2006/ole">
            <mc:AlternateContent xmlns:mc="http://schemas.openxmlformats.org/markup-compatibility/2006">
              <mc:Choice xmlns:v="urn:schemas-microsoft-com:vml" Requires="v">
                <p:oleObj spid="_x0000_s37" name="" r:id="rId13" imgW="165100" imgH="228600" progId="Equation.3">
                  <p:embed/>
                </p:oleObj>
              </mc:Choice>
              <mc:Fallback>
                <p:oleObj name="" r:id="rId13" imgW="165100" imgH="228600" progId="Equation.3">
                  <p:embed/>
                  <p:pic>
                    <p:nvPicPr>
                      <p:cNvPr id="0" name="图片 36"/>
                      <p:cNvPicPr/>
                      <p:nvPr/>
                    </p:nvPicPr>
                    <p:blipFill>
                      <a:blip r:embed="rId14"/>
                      <a:stretch>
                        <a:fillRect/>
                      </a:stretch>
                    </p:blipFill>
                    <p:spPr>
                      <a:xfrm>
                        <a:off x="3773805" y="2501900"/>
                        <a:ext cx="292735" cy="358140"/>
                      </a:xfrm>
                      <a:prstGeom prst="rect">
                        <a:avLst/>
                      </a:prstGeom>
                      <a:noFill/>
                      <a:ln w="38100">
                        <a:noFill/>
                        <a:miter/>
                      </a:ln>
                    </p:spPr>
                  </p:pic>
                </p:oleObj>
              </mc:Fallback>
            </mc:AlternateContent>
          </a:graphicData>
        </a:graphic>
      </p:graphicFrame>
      <p:graphicFrame>
        <p:nvGraphicFramePr>
          <p:cNvPr id="10" name="对象 -2147482184"/>
          <p:cNvGraphicFramePr>
            <a:graphicFrameLocks noChangeAspect="1"/>
          </p:cNvGraphicFramePr>
          <p:nvPr/>
        </p:nvGraphicFramePr>
        <p:xfrm>
          <a:off x="4224655" y="2501900"/>
          <a:ext cx="246380" cy="356870"/>
        </p:xfrm>
        <a:graphic>
          <a:graphicData uri="http://schemas.openxmlformats.org/presentationml/2006/ole">
            <mc:AlternateContent xmlns:mc="http://schemas.openxmlformats.org/markup-compatibility/2006">
              <mc:Choice xmlns:v="urn:schemas-microsoft-com:vml" Requires="v">
                <p:oleObj spid="_x0000_s38" name="" r:id="rId15" imgW="139700" imgH="228600" progId="Equation.3">
                  <p:embed/>
                </p:oleObj>
              </mc:Choice>
              <mc:Fallback>
                <p:oleObj name="" r:id="rId15" imgW="139700" imgH="228600" progId="Equation.3">
                  <p:embed/>
                  <p:pic>
                    <p:nvPicPr>
                      <p:cNvPr id="0" name="图片 37"/>
                      <p:cNvPicPr/>
                      <p:nvPr/>
                    </p:nvPicPr>
                    <p:blipFill>
                      <a:blip r:embed="rId16"/>
                      <a:stretch>
                        <a:fillRect/>
                      </a:stretch>
                    </p:blipFill>
                    <p:spPr>
                      <a:xfrm>
                        <a:off x="4224655" y="2501900"/>
                        <a:ext cx="246380" cy="356870"/>
                      </a:xfrm>
                      <a:prstGeom prst="rect">
                        <a:avLst/>
                      </a:prstGeom>
                      <a:noFill/>
                      <a:ln w="38100">
                        <a:noFill/>
                        <a:miter/>
                      </a:ln>
                    </p:spPr>
                  </p:pic>
                </p:oleObj>
              </mc:Fallback>
            </mc:AlternateContent>
          </a:graphicData>
        </a:graphic>
      </p:graphicFrame>
      <p:graphicFrame>
        <p:nvGraphicFramePr>
          <p:cNvPr id="11" name="对象 -2147482183"/>
          <p:cNvGraphicFramePr>
            <a:graphicFrameLocks noChangeAspect="1"/>
          </p:cNvGraphicFramePr>
          <p:nvPr/>
        </p:nvGraphicFramePr>
        <p:xfrm>
          <a:off x="4650105" y="2501900"/>
          <a:ext cx="292735" cy="377825"/>
        </p:xfrm>
        <a:graphic>
          <a:graphicData uri="http://schemas.openxmlformats.org/presentationml/2006/ole">
            <mc:AlternateContent xmlns:mc="http://schemas.openxmlformats.org/markup-compatibility/2006">
              <mc:Choice xmlns:v="urn:schemas-microsoft-com:vml" Requires="v">
                <p:oleObj spid="_x0000_s39" name="" r:id="rId17" imgW="165100" imgH="241300" progId="Equation.3">
                  <p:embed/>
                </p:oleObj>
              </mc:Choice>
              <mc:Fallback>
                <p:oleObj name="" r:id="rId17" imgW="165100" imgH="241300" progId="Equation.3">
                  <p:embed/>
                  <p:pic>
                    <p:nvPicPr>
                      <p:cNvPr id="0" name="图片 38"/>
                      <p:cNvPicPr/>
                      <p:nvPr/>
                    </p:nvPicPr>
                    <p:blipFill>
                      <a:blip r:embed="rId18"/>
                      <a:stretch>
                        <a:fillRect/>
                      </a:stretch>
                    </p:blipFill>
                    <p:spPr>
                      <a:xfrm>
                        <a:off x="4650105" y="2501900"/>
                        <a:ext cx="292735" cy="377825"/>
                      </a:xfrm>
                      <a:prstGeom prst="rect">
                        <a:avLst/>
                      </a:prstGeom>
                      <a:noFill/>
                      <a:ln w="38100">
                        <a:noFill/>
                        <a:miter/>
                      </a:ln>
                    </p:spPr>
                  </p:pic>
                </p:oleObj>
              </mc:Fallback>
            </mc:AlternateContent>
          </a:graphicData>
        </a:graphic>
      </p:graphicFrame>
      <p:graphicFrame>
        <p:nvGraphicFramePr>
          <p:cNvPr id="12" name="对象 -2147482171"/>
          <p:cNvGraphicFramePr>
            <a:graphicFrameLocks noChangeAspect="1"/>
          </p:cNvGraphicFramePr>
          <p:nvPr/>
        </p:nvGraphicFramePr>
        <p:xfrm>
          <a:off x="5321300" y="2533650"/>
          <a:ext cx="224790" cy="313690"/>
        </p:xfrm>
        <a:graphic>
          <a:graphicData uri="http://schemas.openxmlformats.org/presentationml/2006/ole">
            <mc:AlternateContent xmlns:mc="http://schemas.openxmlformats.org/markup-compatibility/2006">
              <mc:Choice xmlns:v="urn:schemas-microsoft-com:vml" Requires="v">
                <p:oleObj spid="_x0000_s40" name="" r:id="rId19" imgW="165100" imgH="228600" progId="Equation.3">
                  <p:embed/>
                </p:oleObj>
              </mc:Choice>
              <mc:Fallback>
                <p:oleObj name="" r:id="rId19" imgW="165100" imgH="228600" progId="Equation.3">
                  <p:embed/>
                  <p:pic>
                    <p:nvPicPr>
                      <p:cNvPr id="0" name="图片 39"/>
                      <p:cNvPicPr/>
                      <p:nvPr/>
                    </p:nvPicPr>
                    <p:blipFill>
                      <a:blip r:embed="rId20"/>
                      <a:stretch>
                        <a:fillRect/>
                      </a:stretch>
                    </p:blipFill>
                    <p:spPr>
                      <a:xfrm>
                        <a:off x="5321300" y="2533650"/>
                        <a:ext cx="224790" cy="313690"/>
                      </a:xfrm>
                      <a:prstGeom prst="rect">
                        <a:avLst/>
                      </a:prstGeom>
                      <a:noFill/>
                      <a:ln w="38100">
                        <a:noFill/>
                        <a:miter/>
                      </a:ln>
                    </p:spPr>
                  </p:pic>
                </p:oleObj>
              </mc:Fallback>
            </mc:AlternateContent>
          </a:graphicData>
        </a:graphic>
      </p:graphicFrame>
      <p:graphicFrame>
        <p:nvGraphicFramePr>
          <p:cNvPr id="13" name="对象 -2147482170"/>
          <p:cNvGraphicFramePr>
            <a:graphicFrameLocks noChangeAspect="1"/>
          </p:cNvGraphicFramePr>
          <p:nvPr/>
        </p:nvGraphicFramePr>
        <p:xfrm>
          <a:off x="5691505" y="2533650"/>
          <a:ext cx="207645" cy="313690"/>
        </p:xfrm>
        <a:graphic>
          <a:graphicData uri="http://schemas.openxmlformats.org/presentationml/2006/ole">
            <mc:AlternateContent xmlns:mc="http://schemas.openxmlformats.org/markup-compatibility/2006">
              <mc:Choice xmlns:v="urn:schemas-microsoft-com:vml" Requires="v">
                <p:oleObj spid="_x0000_s41" name="" r:id="rId21" imgW="152400" imgH="228600" progId="Equation.3">
                  <p:embed/>
                </p:oleObj>
              </mc:Choice>
              <mc:Fallback>
                <p:oleObj name="" r:id="rId21" imgW="152400" imgH="228600" progId="Equation.3">
                  <p:embed/>
                  <p:pic>
                    <p:nvPicPr>
                      <p:cNvPr id="0" name="图片 40"/>
                      <p:cNvPicPr/>
                      <p:nvPr/>
                    </p:nvPicPr>
                    <p:blipFill>
                      <a:blip r:embed="rId22"/>
                      <a:stretch>
                        <a:fillRect/>
                      </a:stretch>
                    </p:blipFill>
                    <p:spPr>
                      <a:xfrm>
                        <a:off x="5691505" y="2533650"/>
                        <a:ext cx="207645" cy="313690"/>
                      </a:xfrm>
                      <a:prstGeom prst="rect">
                        <a:avLst/>
                      </a:prstGeom>
                      <a:noFill/>
                      <a:ln w="38100">
                        <a:noFill/>
                        <a:miter/>
                      </a:ln>
                    </p:spPr>
                  </p:pic>
                </p:oleObj>
              </mc:Fallback>
            </mc:AlternateContent>
          </a:graphicData>
        </a:graphic>
      </p:graphicFrame>
      <p:graphicFrame>
        <p:nvGraphicFramePr>
          <p:cNvPr id="14" name="对象 -2147482169"/>
          <p:cNvGraphicFramePr>
            <a:graphicFrameLocks noChangeAspect="1"/>
          </p:cNvGraphicFramePr>
          <p:nvPr/>
        </p:nvGraphicFramePr>
        <p:xfrm>
          <a:off x="5981700" y="2533650"/>
          <a:ext cx="224790" cy="330835"/>
        </p:xfrm>
        <a:graphic>
          <a:graphicData uri="http://schemas.openxmlformats.org/presentationml/2006/ole">
            <mc:AlternateContent xmlns:mc="http://schemas.openxmlformats.org/markup-compatibility/2006">
              <mc:Choice xmlns:v="urn:schemas-microsoft-com:vml" Requires="v">
                <p:oleObj spid="_x0000_s42" name="" r:id="rId23" imgW="165100" imgH="241300" progId="Equation.3">
                  <p:embed/>
                </p:oleObj>
              </mc:Choice>
              <mc:Fallback>
                <p:oleObj name="" r:id="rId23" imgW="165100" imgH="241300" progId="Equation.3">
                  <p:embed/>
                  <p:pic>
                    <p:nvPicPr>
                      <p:cNvPr id="0" name="图片 41"/>
                      <p:cNvPicPr/>
                      <p:nvPr/>
                    </p:nvPicPr>
                    <p:blipFill>
                      <a:blip r:embed="rId24"/>
                      <a:stretch>
                        <a:fillRect/>
                      </a:stretch>
                    </p:blipFill>
                    <p:spPr>
                      <a:xfrm>
                        <a:off x="5981700" y="2533650"/>
                        <a:ext cx="224790" cy="330835"/>
                      </a:xfrm>
                      <a:prstGeom prst="rect">
                        <a:avLst/>
                      </a:prstGeom>
                      <a:noFill/>
                      <a:ln w="38100">
                        <a:noFill/>
                        <a:miter/>
                      </a:ln>
                    </p:spPr>
                  </p:pic>
                </p:oleObj>
              </mc:Fallback>
            </mc:AlternateContent>
          </a:graphicData>
        </a:graphic>
      </p:graphicFrame>
      <p:graphicFrame>
        <p:nvGraphicFramePr>
          <p:cNvPr id="15" name="对象 1289"/>
          <p:cNvGraphicFramePr>
            <a:graphicFrameLocks noChangeAspect="1"/>
          </p:cNvGraphicFramePr>
          <p:nvPr/>
        </p:nvGraphicFramePr>
        <p:xfrm>
          <a:off x="6257290" y="2533650"/>
          <a:ext cx="315595" cy="284480"/>
        </p:xfrm>
        <a:graphic>
          <a:graphicData uri="http://schemas.openxmlformats.org/presentationml/2006/ole">
            <mc:AlternateContent xmlns:mc="http://schemas.openxmlformats.org/markup-compatibility/2006">
              <mc:Choice xmlns:v="urn:schemas-microsoft-com:vml" Requires="v">
                <p:oleObj spid="_x0000_s43" name="" r:id="rId25" imgW="241300" imgH="215900" progId="Equation.3">
                  <p:embed/>
                </p:oleObj>
              </mc:Choice>
              <mc:Fallback>
                <p:oleObj name="" r:id="rId25" imgW="241300" imgH="215900" progId="Equation.3">
                  <p:embed/>
                  <p:pic>
                    <p:nvPicPr>
                      <p:cNvPr id="0" name="图片 42"/>
                      <p:cNvPicPr/>
                      <p:nvPr/>
                    </p:nvPicPr>
                    <p:blipFill>
                      <a:blip r:embed="rId26"/>
                      <a:stretch>
                        <a:fillRect/>
                      </a:stretch>
                    </p:blipFill>
                    <p:spPr>
                      <a:xfrm>
                        <a:off x="6257290" y="2533650"/>
                        <a:ext cx="315595" cy="284480"/>
                      </a:xfrm>
                      <a:prstGeom prst="rect">
                        <a:avLst/>
                      </a:prstGeom>
                      <a:noFill/>
                      <a:ln w="38100">
                        <a:noFill/>
                        <a:miter/>
                      </a:ln>
                    </p:spPr>
                  </p:pic>
                </p:oleObj>
              </mc:Fallback>
            </mc:AlternateContent>
          </a:graphicData>
        </a:graphic>
      </p:graphicFrame>
      <p:graphicFrame>
        <p:nvGraphicFramePr>
          <p:cNvPr id="16" name="对象 1291"/>
          <p:cNvGraphicFramePr>
            <a:graphicFrameLocks noChangeAspect="1"/>
          </p:cNvGraphicFramePr>
          <p:nvPr/>
        </p:nvGraphicFramePr>
        <p:xfrm>
          <a:off x="6751955" y="2564765"/>
          <a:ext cx="327025" cy="230505"/>
        </p:xfrm>
        <a:graphic>
          <a:graphicData uri="http://schemas.openxmlformats.org/presentationml/2006/ole">
            <mc:AlternateContent xmlns:mc="http://schemas.openxmlformats.org/markup-compatibility/2006">
              <mc:Choice xmlns:v="urn:schemas-microsoft-com:vml" Requires="v">
                <p:oleObj spid="_x0000_s44" name="" r:id="rId27" imgW="254000" imgH="177165" progId="Equation.3">
                  <p:embed/>
                </p:oleObj>
              </mc:Choice>
              <mc:Fallback>
                <p:oleObj name="" r:id="rId27" imgW="254000" imgH="177165" progId="Equation.3">
                  <p:embed/>
                  <p:pic>
                    <p:nvPicPr>
                      <p:cNvPr id="0" name="图片 43"/>
                      <p:cNvPicPr/>
                      <p:nvPr/>
                    </p:nvPicPr>
                    <p:blipFill>
                      <a:blip r:embed="rId28"/>
                      <a:stretch>
                        <a:fillRect/>
                      </a:stretch>
                    </p:blipFill>
                    <p:spPr>
                      <a:xfrm>
                        <a:off x="6751955" y="2564765"/>
                        <a:ext cx="327025" cy="230505"/>
                      </a:xfrm>
                      <a:prstGeom prst="rect">
                        <a:avLst/>
                      </a:prstGeom>
                      <a:noFill/>
                      <a:ln w="38100">
                        <a:noFill/>
                        <a:miter/>
                      </a:ln>
                    </p:spPr>
                  </p:pic>
                </p:oleObj>
              </mc:Fallback>
            </mc:AlternateContent>
          </a:graphicData>
        </a:graphic>
      </p:graphicFrame>
      <p:sp>
        <p:nvSpPr>
          <p:cNvPr id="45" name="圆角矩形标注 44"/>
          <p:cNvSpPr/>
          <p:nvPr/>
        </p:nvSpPr>
        <p:spPr>
          <a:xfrm>
            <a:off x="313055" y="1249680"/>
            <a:ext cx="1746885" cy="901065"/>
          </a:xfrm>
          <a:prstGeom prst="wedgeRoundRectCallout">
            <a:avLst>
              <a:gd name="adj1" fmla="val 12886"/>
              <a:gd name="adj2" fmla="val 84883"/>
              <a:gd name="adj3" fmla="val 16667"/>
            </a:avLst>
          </a:prstGeom>
          <a:solidFill>
            <a:schemeClr val="accent3"/>
          </a:solidFill>
          <a:ln w="31750" cmpd="sng">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a:solidFill>
                  <a:schemeClr val="tx1"/>
                </a:solidFill>
                <a:sym typeface="+mn-ea"/>
              </a:rPr>
              <a:t>片选信号输入，且为低电平有效</a:t>
            </a:r>
            <a:endParaRPr lang="zh-CN" altLang="en-US" sz="2000" b="1">
              <a:solidFill>
                <a:schemeClr val="tx1"/>
              </a:solidFill>
              <a:sym typeface="+mn-ea"/>
            </a:endParaRPr>
          </a:p>
        </p:txBody>
      </p:sp>
      <p:sp>
        <p:nvSpPr>
          <p:cNvPr id="46" name="圆角矩形标注 45"/>
          <p:cNvSpPr/>
          <p:nvPr/>
        </p:nvSpPr>
        <p:spPr>
          <a:xfrm>
            <a:off x="3615055" y="830580"/>
            <a:ext cx="1746885" cy="763270"/>
          </a:xfrm>
          <a:prstGeom prst="wedgeRoundRectCallout">
            <a:avLst>
              <a:gd name="adj1" fmla="val -34660"/>
              <a:gd name="adj2" fmla="val 150083"/>
              <a:gd name="adj3" fmla="val 16667"/>
            </a:avLst>
          </a:prstGeom>
          <a:solidFill>
            <a:schemeClr val="accent3"/>
          </a:solidFill>
          <a:ln w="31750" cmpd="sng">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rPr>
              <a:t>输入优先级别顺序</a:t>
            </a:r>
            <a:endParaRPr lang="zh-CN" altLang="en-US" sz="2000" b="1">
              <a:solidFill>
                <a:schemeClr val="tx1"/>
              </a:solidFill>
            </a:endParaRPr>
          </a:p>
        </p:txBody>
      </p:sp>
      <p:cxnSp>
        <p:nvCxnSpPr>
          <p:cNvPr id="47" name="直接箭头连接符 46"/>
          <p:cNvCxnSpPr/>
          <p:nvPr/>
        </p:nvCxnSpPr>
        <p:spPr>
          <a:xfrm>
            <a:off x="1616710" y="2847340"/>
            <a:ext cx="3291205"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8" name="圆角矩形标注 47"/>
          <p:cNvSpPr/>
          <p:nvPr/>
        </p:nvSpPr>
        <p:spPr>
          <a:xfrm>
            <a:off x="6572885" y="1470025"/>
            <a:ext cx="1746885" cy="641985"/>
          </a:xfrm>
          <a:prstGeom prst="wedgeRoundRectCallout">
            <a:avLst>
              <a:gd name="adj1" fmla="val -22591"/>
              <a:gd name="adj2" fmla="val 112297"/>
              <a:gd name="adj3" fmla="val 16667"/>
            </a:avLst>
          </a:prstGeom>
          <a:solidFill>
            <a:schemeClr val="accent3"/>
          </a:solidFill>
          <a:ln w="31750" cmpd="sng">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b="1">
                <a:solidFill>
                  <a:schemeClr val="tx1"/>
                </a:solidFill>
                <a:sym typeface="+mn-ea"/>
              </a:rPr>
              <a:t>输出使能端</a:t>
            </a:r>
            <a:endParaRPr lang="zh-CN" altLang="en-US" sz="2000" b="1">
              <a:solidFill>
                <a:schemeClr val="tx1"/>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182276">
                                            <p:txEl>
                                              <p:charRg st="2" end="111"/>
                                            </p:txEl>
                                          </p:spTgt>
                                        </p:tgtEl>
                                        <p:attrNameLst>
                                          <p:attrName>style.visibility</p:attrName>
                                        </p:attrNameLst>
                                      </p:cBhvr>
                                      <p:to>
                                        <p:strVal val="visible"/>
                                      </p:to>
                                    </p:set>
                                    <p:animEffect transition="in" filter="box(in)">
                                      <p:cBhvr>
                                        <p:cTn id="7" dur="500"/>
                                        <p:tgtEl>
                                          <p:spTgt spid="182276">
                                            <p:txEl>
                                              <p:charRg st="2" end="11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blinds(horizontal)">
                                      <p:cBhvr>
                                        <p:cTn id="12" dur="500"/>
                                        <p:tgtEl>
                                          <p:spTgt spid="10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par>
                                <p:cTn id="18" presetID="3" presetClass="entr" presetSubtype="1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linds(horizontal)">
                                      <p:cBhvr>
                                        <p:cTn id="20" dur="500"/>
                                        <p:tgtEl>
                                          <p:spTgt spid="3"/>
                                        </p:tgtEl>
                                      </p:cBhvr>
                                    </p:animEffect>
                                  </p:childTnLst>
                                </p:cTn>
                              </p:par>
                              <p:par>
                                <p:cTn id="21" presetID="3" presetClass="entr" presetSubtype="1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linds(horizontal)">
                                      <p:cBhvr>
                                        <p:cTn id="23" dur="500"/>
                                        <p:tgtEl>
                                          <p:spTgt spid="4"/>
                                        </p:tgtEl>
                                      </p:cBhvr>
                                    </p:animEffect>
                                  </p:childTnLst>
                                </p:cTn>
                              </p:par>
                              <p:par>
                                <p:cTn id="24" presetID="3" presetClass="entr" presetSubtype="1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linds(horizontal)">
                                      <p:cBhvr>
                                        <p:cTn id="26" dur="500"/>
                                        <p:tgtEl>
                                          <p:spTgt spid="5"/>
                                        </p:tgtEl>
                                      </p:cBhvr>
                                    </p:animEffect>
                                  </p:childTnLst>
                                </p:cTn>
                              </p:par>
                              <p:par>
                                <p:cTn id="27" presetID="3" presetClass="entr" presetSubtype="1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linds(horizontal)">
                                      <p:cBhvr>
                                        <p:cTn id="29" dur="500"/>
                                        <p:tgtEl>
                                          <p:spTgt spid="6"/>
                                        </p:tgtEl>
                                      </p:cBhvr>
                                    </p:animEffect>
                                  </p:childTnLst>
                                </p:cTn>
                              </p:par>
                              <p:par>
                                <p:cTn id="30" presetID="3" presetClass="entr" presetSubtype="1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par>
                                <p:cTn id="33" presetID="3" presetClass="entr" presetSubtype="10"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blinds(horizontal)">
                                      <p:cBhvr>
                                        <p:cTn id="35" dur="500"/>
                                        <p:tgtEl>
                                          <p:spTgt spid="8"/>
                                        </p:tgtEl>
                                      </p:cBhvr>
                                    </p:animEffect>
                                  </p:childTnLst>
                                </p:cTn>
                              </p:par>
                              <p:par>
                                <p:cTn id="36" presetID="3" presetClass="entr" presetSubtype="10"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blinds(horizontal)">
                                      <p:cBhvr>
                                        <p:cTn id="38" dur="500"/>
                                        <p:tgtEl>
                                          <p:spTgt spid="9"/>
                                        </p:tgtEl>
                                      </p:cBhvr>
                                    </p:animEffect>
                                  </p:childTnLst>
                                </p:cTn>
                              </p:par>
                              <p:par>
                                <p:cTn id="39" presetID="3" presetClass="entr" presetSubtype="10" fill="hold"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linds(horizontal)">
                                      <p:cBhvr>
                                        <p:cTn id="41" dur="500"/>
                                        <p:tgtEl>
                                          <p:spTgt spid="10"/>
                                        </p:tgtEl>
                                      </p:cBhvr>
                                    </p:animEffect>
                                  </p:childTnLst>
                                </p:cTn>
                              </p:par>
                              <p:par>
                                <p:cTn id="42" presetID="3" presetClass="entr" presetSubtype="10" fill="hold"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blinds(horizontal)">
                                      <p:cBhvr>
                                        <p:cTn id="44" dur="500"/>
                                        <p:tgtEl>
                                          <p:spTgt spid="11"/>
                                        </p:tgtEl>
                                      </p:cBhvr>
                                    </p:animEffect>
                                  </p:childTnLst>
                                </p:cTn>
                              </p:par>
                              <p:par>
                                <p:cTn id="45" presetID="3" presetClass="entr" presetSubtype="10"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par>
                                <p:cTn id="48" presetID="3" presetClass="entr" presetSubtype="10" fill="hold"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linds(horizontal)">
                                      <p:cBhvr>
                                        <p:cTn id="50" dur="500"/>
                                        <p:tgtEl>
                                          <p:spTgt spid="13"/>
                                        </p:tgtEl>
                                      </p:cBhvr>
                                    </p:animEffect>
                                  </p:childTnLst>
                                </p:cTn>
                              </p:par>
                              <p:par>
                                <p:cTn id="51" presetID="3" presetClass="entr" presetSubtype="10" fill="hold"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blinds(horizontal)">
                                      <p:cBhvr>
                                        <p:cTn id="53" dur="500"/>
                                        <p:tgtEl>
                                          <p:spTgt spid="14"/>
                                        </p:tgtEl>
                                      </p:cBhvr>
                                    </p:animEffect>
                                  </p:childTnLst>
                                </p:cTn>
                              </p:par>
                              <p:par>
                                <p:cTn id="54" presetID="3" presetClass="entr" presetSubtype="10" fill="hold"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blinds(horizontal)">
                                      <p:cBhvr>
                                        <p:cTn id="56" dur="500"/>
                                        <p:tgtEl>
                                          <p:spTgt spid="15"/>
                                        </p:tgtEl>
                                      </p:cBhvr>
                                    </p:animEffect>
                                  </p:childTnLst>
                                </p:cTn>
                              </p:par>
                              <p:par>
                                <p:cTn id="57" presetID="3" presetClass="entr" presetSubtype="10" fill="hold"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blinds(horizontal)">
                                      <p:cBhvr>
                                        <p:cTn id="59" dur="500"/>
                                        <p:tgtEl>
                                          <p:spTgt spid="16"/>
                                        </p:tgtEl>
                                      </p:cBhvr>
                                    </p:animEffect>
                                  </p:childTnLst>
                                </p:cTn>
                              </p:par>
                            </p:childTnLst>
                          </p:cTn>
                        </p:par>
                      </p:childTnLst>
                    </p:cTn>
                  </p:par>
                  <p:par>
                    <p:cTn id="60" fill="hold">
                      <p:stCondLst>
                        <p:cond delay="indefinite"/>
                      </p:stCondLst>
                      <p:childTnLst>
                        <p:par>
                          <p:cTn id="61" fill="hold">
                            <p:stCondLst>
                              <p:cond delay="0"/>
                            </p:stCondLst>
                            <p:childTnLst>
                              <p:par>
                                <p:cTn id="62" presetID="18" presetClass="entr" presetSubtype="6" fill="hold" nodeType="click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strips(downRight)">
                                      <p:cBhvr>
                                        <p:cTn id="64" dur="500"/>
                                        <p:tgtEl>
                                          <p:spTgt spid="47"/>
                                        </p:tgtEl>
                                      </p:cBhvr>
                                    </p:animEffect>
                                  </p:childTnLst>
                                </p:cTn>
                              </p:par>
                            </p:childTnLst>
                          </p:cTn>
                        </p:par>
                      </p:childTnLst>
                    </p:cTn>
                  </p:par>
                  <p:par>
                    <p:cTn id="65" fill="hold">
                      <p:stCondLst>
                        <p:cond delay="indefinite"/>
                      </p:stCondLst>
                      <p:childTnLst>
                        <p:par>
                          <p:cTn id="66" fill="hold">
                            <p:stCondLst>
                              <p:cond delay="0"/>
                            </p:stCondLst>
                            <p:childTnLst>
                              <p:par>
                                <p:cTn id="67" presetID="18" presetClass="entr" presetSubtype="12" fill="hold" grpId="0" nodeType="click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strips(downLeft)">
                                      <p:cBhvr>
                                        <p:cTn id="69" dur="500"/>
                                        <p:tgtEl>
                                          <p:spTgt spid="46"/>
                                        </p:tgtEl>
                                      </p:cBhvr>
                                    </p:animEffect>
                                  </p:childTnLst>
                                </p:cTn>
                              </p:par>
                            </p:childTnLst>
                          </p:cTn>
                        </p:par>
                      </p:childTnLst>
                    </p:cTn>
                  </p:par>
                  <p:par>
                    <p:cTn id="70" fill="hold">
                      <p:stCondLst>
                        <p:cond delay="indefinite"/>
                      </p:stCondLst>
                      <p:childTnLst>
                        <p:par>
                          <p:cTn id="71" fill="hold">
                            <p:stCondLst>
                              <p:cond delay="0"/>
                            </p:stCondLst>
                            <p:childTnLst>
                              <p:par>
                                <p:cTn id="72" presetID="18" presetClass="entr" presetSubtype="12" fill="hold" grpId="0" nodeType="click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strips(downLeft)">
                                      <p:cBhvr>
                                        <p:cTn id="74" dur="500"/>
                                        <p:tgtEl>
                                          <p:spTgt spid="45"/>
                                        </p:tgtEl>
                                      </p:cBhvr>
                                    </p:animEffect>
                                  </p:childTnLst>
                                </p:cTn>
                              </p:par>
                            </p:childTnLst>
                          </p:cTn>
                        </p:par>
                      </p:childTnLst>
                    </p:cTn>
                  </p:par>
                  <p:par>
                    <p:cTn id="75" fill="hold">
                      <p:stCondLst>
                        <p:cond delay="indefinite"/>
                      </p:stCondLst>
                      <p:childTnLst>
                        <p:par>
                          <p:cTn id="76" fill="hold">
                            <p:stCondLst>
                              <p:cond delay="0"/>
                            </p:stCondLst>
                            <p:childTnLst>
                              <p:par>
                                <p:cTn id="77" presetID="3" presetClass="entr" presetSubtype="10" fill="hold" grpId="0" nodeType="click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blinds(horizontal)">
                                      <p:cBhvr>
                                        <p:cTn id="7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6" grpId="0" bldLvl="0" animBg="1"/>
      <p:bldP spid="45" grpId="0" bldLvl="0" animBg="1"/>
      <p:bldP spid="48"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011680" y="579755"/>
            <a:ext cx="5080000" cy="460375"/>
          </a:xfrm>
          <a:prstGeom prst="rect">
            <a:avLst/>
          </a:prstGeom>
          <a:noFill/>
          <a:ln w="9525">
            <a:noFill/>
          </a:ln>
        </p:spPr>
        <p:txBody>
          <a:bodyPr>
            <a:spAutoFit/>
          </a:bodyPr>
          <a:p>
            <a:pPr algn="l"/>
            <a:r>
              <a:rPr lang="zh-CN" altLang="en-US" sz="2400" b="1" dirty="0">
                <a:solidFill>
                  <a:srgbClr val="003399"/>
                </a:solidFill>
                <a:effectLst>
                  <a:outerShdw blurRad="38100" dist="38100" dir="2700000">
                    <a:srgbClr val="000000"/>
                  </a:outerShdw>
                </a:effectLst>
                <a:latin typeface="+mn-lt"/>
                <a:ea typeface="+mn-ea"/>
              </a:rPr>
              <a:t>74LS147优先编码器的功能表</a:t>
            </a:r>
            <a:endParaRPr lang="zh-CN" altLang="en-US" sz="2400" b="1" dirty="0">
              <a:solidFill>
                <a:srgbClr val="003399"/>
              </a:solidFill>
              <a:effectLst>
                <a:outerShdw blurRad="38100" dist="38100" dir="2700000">
                  <a:srgbClr val="000000"/>
                </a:outerShdw>
              </a:effectLst>
              <a:latin typeface="+mn-lt"/>
              <a:ea typeface="+mn-ea"/>
            </a:endParaRPr>
          </a:p>
        </p:txBody>
      </p:sp>
      <p:graphicFrame>
        <p:nvGraphicFramePr>
          <p:cNvPr id="4" name="对象 -2147482190"/>
          <p:cNvGraphicFramePr>
            <a:graphicFrameLocks noChangeAspect="1"/>
          </p:cNvGraphicFramePr>
          <p:nvPr/>
        </p:nvGraphicFramePr>
        <p:xfrm>
          <a:off x="1805623" y="1697673"/>
          <a:ext cx="292735" cy="377825"/>
        </p:xfrm>
        <a:graphic>
          <a:graphicData uri="http://schemas.openxmlformats.org/presentationml/2006/ole">
            <mc:AlternateContent xmlns:mc="http://schemas.openxmlformats.org/markup-compatibility/2006">
              <mc:Choice xmlns:v="urn:schemas-microsoft-com:vml" Requires="v">
                <p:oleObj spid="_x0000_s32" name="" r:id="rId1" imgW="165100" imgH="241300" progId="Equation.3">
                  <p:embed/>
                </p:oleObj>
              </mc:Choice>
              <mc:Fallback>
                <p:oleObj name="" r:id="rId1" imgW="165100" imgH="241300" progId="Equation.3">
                  <p:embed/>
                  <p:pic>
                    <p:nvPicPr>
                      <p:cNvPr id="0" name="图片 31"/>
                      <p:cNvPicPr/>
                      <p:nvPr/>
                    </p:nvPicPr>
                    <p:blipFill>
                      <a:blip r:embed="rId2"/>
                      <a:stretch>
                        <a:fillRect/>
                      </a:stretch>
                    </p:blipFill>
                    <p:spPr>
                      <a:xfrm>
                        <a:off x="1805623" y="1697673"/>
                        <a:ext cx="292735" cy="377825"/>
                      </a:xfrm>
                      <a:prstGeom prst="rect">
                        <a:avLst/>
                      </a:prstGeom>
                      <a:noFill/>
                      <a:ln w="38100">
                        <a:noFill/>
                        <a:miter/>
                      </a:ln>
                    </p:spPr>
                  </p:pic>
                </p:oleObj>
              </mc:Fallback>
            </mc:AlternateContent>
          </a:graphicData>
        </a:graphic>
      </p:graphicFrame>
      <p:graphicFrame>
        <p:nvGraphicFramePr>
          <p:cNvPr id="5" name="对象 -2147482189"/>
          <p:cNvGraphicFramePr>
            <a:graphicFrameLocks noChangeAspect="1"/>
          </p:cNvGraphicFramePr>
          <p:nvPr/>
        </p:nvGraphicFramePr>
        <p:xfrm>
          <a:off x="2241233" y="1697673"/>
          <a:ext cx="292735" cy="377825"/>
        </p:xfrm>
        <a:graphic>
          <a:graphicData uri="http://schemas.openxmlformats.org/presentationml/2006/ole">
            <mc:AlternateContent xmlns:mc="http://schemas.openxmlformats.org/markup-compatibility/2006">
              <mc:Choice xmlns:v="urn:schemas-microsoft-com:vml" Requires="v">
                <p:oleObj spid="_x0000_s33" name="" r:id="rId3" imgW="165100" imgH="241300" progId="Equation.3">
                  <p:embed/>
                </p:oleObj>
              </mc:Choice>
              <mc:Fallback>
                <p:oleObj name="" r:id="rId3" imgW="165100" imgH="241300" progId="Equation.3">
                  <p:embed/>
                  <p:pic>
                    <p:nvPicPr>
                      <p:cNvPr id="0" name="图片 32"/>
                      <p:cNvPicPr/>
                      <p:nvPr/>
                    </p:nvPicPr>
                    <p:blipFill>
                      <a:blip r:embed="rId4"/>
                      <a:stretch>
                        <a:fillRect/>
                      </a:stretch>
                    </p:blipFill>
                    <p:spPr>
                      <a:xfrm>
                        <a:off x="2241233" y="1697673"/>
                        <a:ext cx="292735" cy="377825"/>
                      </a:xfrm>
                      <a:prstGeom prst="rect">
                        <a:avLst/>
                      </a:prstGeom>
                      <a:noFill/>
                      <a:ln w="38100">
                        <a:noFill/>
                        <a:miter/>
                      </a:ln>
                    </p:spPr>
                  </p:pic>
                </p:oleObj>
              </mc:Fallback>
            </mc:AlternateContent>
          </a:graphicData>
        </a:graphic>
      </p:graphicFrame>
      <p:graphicFrame>
        <p:nvGraphicFramePr>
          <p:cNvPr id="6" name="对象 -2147482188"/>
          <p:cNvGraphicFramePr>
            <a:graphicFrameLocks noChangeAspect="1"/>
          </p:cNvGraphicFramePr>
          <p:nvPr/>
        </p:nvGraphicFramePr>
        <p:xfrm>
          <a:off x="2676843" y="1697673"/>
          <a:ext cx="269875" cy="377190"/>
        </p:xfrm>
        <a:graphic>
          <a:graphicData uri="http://schemas.openxmlformats.org/presentationml/2006/ole">
            <mc:AlternateContent xmlns:mc="http://schemas.openxmlformats.org/markup-compatibility/2006">
              <mc:Choice xmlns:v="urn:schemas-microsoft-com:vml" Requires="v">
                <p:oleObj spid="_x0000_s34" name="" r:id="rId5" imgW="152400" imgH="241300" progId="Equation.3">
                  <p:embed/>
                </p:oleObj>
              </mc:Choice>
              <mc:Fallback>
                <p:oleObj name="" r:id="rId5" imgW="152400" imgH="241300" progId="Equation.3">
                  <p:embed/>
                  <p:pic>
                    <p:nvPicPr>
                      <p:cNvPr id="0" name="图片 33"/>
                      <p:cNvPicPr/>
                      <p:nvPr/>
                    </p:nvPicPr>
                    <p:blipFill>
                      <a:blip r:embed="rId6"/>
                      <a:stretch>
                        <a:fillRect/>
                      </a:stretch>
                    </p:blipFill>
                    <p:spPr>
                      <a:xfrm>
                        <a:off x="2676843" y="1697673"/>
                        <a:ext cx="269875" cy="377190"/>
                      </a:xfrm>
                      <a:prstGeom prst="rect">
                        <a:avLst/>
                      </a:prstGeom>
                      <a:noFill/>
                      <a:ln w="38100">
                        <a:noFill/>
                        <a:miter/>
                      </a:ln>
                    </p:spPr>
                  </p:pic>
                </p:oleObj>
              </mc:Fallback>
            </mc:AlternateContent>
          </a:graphicData>
        </a:graphic>
      </p:graphicFrame>
      <p:graphicFrame>
        <p:nvGraphicFramePr>
          <p:cNvPr id="7" name="对象 -2147482187"/>
          <p:cNvGraphicFramePr>
            <a:graphicFrameLocks noChangeAspect="1"/>
          </p:cNvGraphicFramePr>
          <p:nvPr/>
        </p:nvGraphicFramePr>
        <p:xfrm>
          <a:off x="3089593" y="1697673"/>
          <a:ext cx="292735" cy="358140"/>
        </p:xfrm>
        <a:graphic>
          <a:graphicData uri="http://schemas.openxmlformats.org/presentationml/2006/ole">
            <mc:AlternateContent xmlns:mc="http://schemas.openxmlformats.org/markup-compatibility/2006">
              <mc:Choice xmlns:v="urn:schemas-microsoft-com:vml" Requires="v">
                <p:oleObj spid="_x0000_s35" name="" r:id="rId7" imgW="165100" imgH="228600" progId="Equation.3">
                  <p:embed/>
                </p:oleObj>
              </mc:Choice>
              <mc:Fallback>
                <p:oleObj name="" r:id="rId7" imgW="165100" imgH="228600" progId="Equation.3">
                  <p:embed/>
                  <p:pic>
                    <p:nvPicPr>
                      <p:cNvPr id="0" name="图片 34"/>
                      <p:cNvPicPr/>
                      <p:nvPr/>
                    </p:nvPicPr>
                    <p:blipFill>
                      <a:blip r:embed="rId8"/>
                      <a:stretch>
                        <a:fillRect/>
                      </a:stretch>
                    </p:blipFill>
                    <p:spPr>
                      <a:xfrm>
                        <a:off x="3089593" y="1697673"/>
                        <a:ext cx="292735" cy="358140"/>
                      </a:xfrm>
                      <a:prstGeom prst="rect">
                        <a:avLst/>
                      </a:prstGeom>
                      <a:noFill/>
                      <a:ln w="38100">
                        <a:noFill/>
                        <a:miter/>
                      </a:ln>
                    </p:spPr>
                  </p:pic>
                </p:oleObj>
              </mc:Fallback>
            </mc:AlternateContent>
          </a:graphicData>
        </a:graphic>
      </p:graphicFrame>
      <p:graphicFrame>
        <p:nvGraphicFramePr>
          <p:cNvPr id="8" name="对象 -2147482186"/>
          <p:cNvGraphicFramePr>
            <a:graphicFrameLocks noChangeAspect="1"/>
          </p:cNvGraphicFramePr>
          <p:nvPr/>
        </p:nvGraphicFramePr>
        <p:xfrm>
          <a:off x="3525203" y="1697673"/>
          <a:ext cx="269875" cy="377190"/>
        </p:xfrm>
        <a:graphic>
          <a:graphicData uri="http://schemas.openxmlformats.org/presentationml/2006/ole">
            <mc:AlternateContent xmlns:mc="http://schemas.openxmlformats.org/markup-compatibility/2006">
              <mc:Choice xmlns:v="urn:schemas-microsoft-com:vml" Requires="v">
                <p:oleObj spid="_x0000_s36" name="" r:id="rId9" imgW="152400" imgH="241300" progId="Equation.3">
                  <p:embed/>
                </p:oleObj>
              </mc:Choice>
              <mc:Fallback>
                <p:oleObj name="" r:id="rId9" imgW="152400" imgH="241300" progId="Equation.3">
                  <p:embed/>
                  <p:pic>
                    <p:nvPicPr>
                      <p:cNvPr id="0" name="图片 35"/>
                      <p:cNvPicPr/>
                      <p:nvPr/>
                    </p:nvPicPr>
                    <p:blipFill>
                      <a:blip r:embed="rId10"/>
                      <a:stretch>
                        <a:fillRect/>
                      </a:stretch>
                    </p:blipFill>
                    <p:spPr>
                      <a:xfrm>
                        <a:off x="3525203" y="1697673"/>
                        <a:ext cx="269875" cy="377190"/>
                      </a:xfrm>
                      <a:prstGeom prst="rect">
                        <a:avLst/>
                      </a:prstGeom>
                      <a:noFill/>
                      <a:ln w="38100">
                        <a:noFill/>
                        <a:miter/>
                      </a:ln>
                    </p:spPr>
                  </p:pic>
                </p:oleObj>
              </mc:Fallback>
            </mc:AlternateContent>
          </a:graphicData>
        </a:graphic>
      </p:graphicFrame>
      <p:graphicFrame>
        <p:nvGraphicFramePr>
          <p:cNvPr id="9" name="对象 -2147482185"/>
          <p:cNvGraphicFramePr>
            <a:graphicFrameLocks noChangeAspect="1"/>
          </p:cNvGraphicFramePr>
          <p:nvPr/>
        </p:nvGraphicFramePr>
        <p:xfrm>
          <a:off x="3937953" y="1697673"/>
          <a:ext cx="292735" cy="358140"/>
        </p:xfrm>
        <a:graphic>
          <a:graphicData uri="http://schemas.openxmlformats.org/presentationml/2006/ole">
            <mc:AlternateContent xmlns:mc="http://schemas.openxmlformats.org/markup-compatibility/2006">
              <mc:Choice xmlns:v="urn:schemas-microsoft-com:vml" Requires="v">
                <p:oleObj spid="_x0000_s37" name="" r:id="rId11" imgW="165100" imgH="228600" progId="Equation.3">
                  <p:embed/>
                </p:oleObj>
              </mc:Choice>
              <mc:Fallback>
                <p:oleObj name="" r:id="rId11" imgW="165100" imgH="228600" progId="Equation.3">
                  <p:embed/>
                  <p:pic>
                    <p:nvPicPr>
                      <p:cNvPr id="0" name="图片 36"/>
                      <p:cNvPicPr/>
                      <p:nvPr/>
                    </p:nvPicPr>
                    <p:blipFill>
                      <a:blip r:embed="rId12"/>
                      <a:stretch>
                        <a:fillRect/>
                      </a:stretch>
                    </p:blipFill>
                    <p:spPr>
                      <a:xfrm>
                        <a:off x="3937953" y="1697673"/>
                        <a:ext cx="292735" cy="358140"/>
                      </a:xfrm>
                      <a:prstGeom prst="rect">
                        <a:avLst/>
                      </a:prstGeom>
                      <a:noFill/>
                      <a:ln w="38100">
                        <a:noFill/>
                        <a:miter/>
                      </a:ln>
                    </p:spPr>
                  </p:pic>
                </p:oleObj>
              </mc:Fallback>
            </mc:AlternateContent>
          </a:graphicData>
        </a:graphic>
      </p:graphicFrame>
      <p:graphicFrame>
        <p:nvGraphicFramePr>
          <p:cNvPr id="10" name="对象 -2147482184"/>
          <p:cNvGraphicFramePr>
            <a:graphicFrameLocks noChangeAspect="1"/>
          </p:cNvGraphicFramePr>
          <p:nvPr/>
        </p:nvGraphicFramePr>
        <p:xfrm>
          <a:off x="4373563" y="1697673"/>
          <a:ext cx="246380" cy="356870"/>
        </p:xfrm>
        <a:graphic>
          <a:graphicData uri="http://schemas.openxmlformats.org/presentationml/2006/ole">
            <mc:AlternateContent xmlns:mc="http://schemas.openxmlformats.org/markup-compatibility/2006">
              <mc:Choice xmlns:v="urn:schemas-microsoft-com:vml" Requires="v">
                <p:oleObj spid="_x0000_s38" name="" r:id="rId13" imgW="139700" imgH="228600" progId="Equation.3">
                  <p:embed/>
                </p:oleObj>
              </mc:Choice>
              <mc:Fallback>
                <p:oleObj name="" r:id="rId13" imgW="139700" imgH="228600" progId="Equation.3">
                  <p:embed/>
                  <p:pic>
                    <p:nvPicPr>
                      <p:cNvPr id="0" name="图片 37"/>
                      <p:cNvPicPr/>
                      <p:nvPr/>
                    </p:nvPicPr>
                    <p:blipFill>
                      <a:blip r:embed="rId14"/>
                      <a:stretch>
                        <a:fillRect/>
                      </a:stretch>
                    </p:blipFill>
                    <p:spPr>
                      <a:xfrm>
                        <a:off x="4373563" y="1697673"/>
                        <a:ext cx="246380" cy="356870"/>
                      </a:xfrm>
                      <a:prstGeom prst="rect">
                        <a:avLst/>
                      </a:prstGeom>
                      <a:noFill/>
                      <a:ln w="38100">
                        <a:noFill/>
                        <a:miter/>
                      </a:ln>
                    </p:spPr>
                  </p:pic>
                </p:oleObj>
              </mc:Fallback>
            </mc:AlternateContent>
          </a:graphicData>
        </a:graphic>
      </p:graphicFrame>
      <p:graphicFrame>
        <p:nvGraphicFramePr>
          <p:cNvPr id="11" name="对象 -2147482183"/>
          <p:cNvGraphicFramePr>
            <a:graphicFrameLocks noChangeAspect="1"/>
          </p:cNvGraphicFramePr>
          <p:nvPr/>
        </p:nvGraphicFramePr>
        <p:xfrm>
          <a:off x="4762818" y="1697673"/>
          <a:ext cx="292735" cy="377825"/>
        </p:xfrm>
        <a:graphic>
          <a:graphicData uri="http://schemas.openxmlformats.org/presentationml/2006/ole">
            <mc:AlternateContent xmlns:mc="http://schemas.openxmlformats.org/markup-compatibility/2006">
              <mc:Choice xmlns:v="urn:schemas-microsoft-com:vml" Requires="v">
                <p:oleObj spid="_x0000_s39" name="" r:id="rId15" imgW="165100" imgH="241300" progId="Equation.3">
                  <p:embed/>
                </p:oleObj>
              </mc:Choice>
              <mc:Fallback>
                <p:oleObj name="" r:id="rId15" imgW="165100" imgH="241300" progId="Equation.3">
                  <p:embed/>
                  <p:pic>
                    <p:nvPicPr>
                      <p:cNvPr id="0" name="图片 38"/>
                      <p:cNvPicPr/>
                      <p:nvPr/>
                    </p:nvPicPr>
                    <p:blipFill>
                      <a:blip r:embed="rId16"/>
                      <a:stretch>
                        <a:fillRect/>
                      </a:stretch>
                    </p:blipFill>
                    <p:spPr>
                      <a:xfrm>
                        <a:off x="4762818" y="1697673"/>
                        <a:ext cx="292735" cy="377825"/>
                      </a:xfrm>
                      <a:prstGeom prst="rect">
                        <a:avLst/>
                      </a:prstGeom>
                      <a:noFill/>
                      <a:ln w="38100">
                        <a:noFill/>
                        <a:miter/>
                      </a:ln>
                    </p:spPr>
                  </p:pic>
                </p:oleObj>
              </mc:Fallback>
            </mc:AlternateContent>
          </a:graphicData>
        </a:graphic>
      </p:graphicFrame>
      <p:graphicFrame>
        <p:nvGraphicFramePr>
          <p:cNvPr id="12" name="对象 -2147482171"/>
          <p:cNvGraphicFramePr>
            <a:graphicFrameLocks noChangeAspect="1"/>
          </p:cNvGraphicFramePr>
          <p:nvPr/>
        </p:nvGraphicFramePr>
        <p:xfrm>
          <a:off x="6234430" y="1744980"/>
          <a:ext cx="224790" cy="313690"/>
        </p:xfrm>
        <a:graphic>
          <a:graphicData uri="http://schemas.openxmlformats.org/presentationml/2006/ole">
            <mc:AlternateContent xmlns:mc="http://schemas.openxmlformats.org/markup-compatibility/2006">
              <mc:Choice xmlns:v="urn:schemas-microsoft-com:vml" Requires="v">
                <p:oleObj spid="_x0000_s40" name="" r:id="rId17" imgW="165100" imgH="228600" progId="Equation.3">
                  <p:embed/>
                </p:oleObj>
              </mc:Choice>
              <mc:Fallback>
                <p:oleObj name="" r:id="rId17" imgW="165100" imgH="228600" progId="Equation.3">
                  <p:embed/>
                  <p:pic>
                    <p:nvPicPr>
                      <p:cNvPr id="0" name="图片 39"/>
                      <p:cNvPicPr/>
                      <p:nvPr/>
                    </p:nvPicPr>
                    <p:blipFill>
                      <a:blip r:embed="rId18"/>
                      <a:stretch>
                        <a:fillRect/>
                      </a:stretch>
                    </p:blipFill>
                    <p:spPr>
                      <a:xfrm>
                        <a:off x="6234430" y="1744980"/>
                        <a:ext cx="224790" cy="313690"/>
                      </a:xfrm>
                      <a:prstGeom prst="rect">
                        <a:avLst/>
                      </a:prstGeom>
                      <a:noFill/>
                      <a:ln w="38100">
                        <a:noFill/>
                        <a:miter/>
                      </a:ln>
                    </p:spPr>
                  </p:pic>
                </p:oleObj>
              </mc:Fallback>
            </mc:AlternateContent>
          </a:graphicData>
        </a:graphic>
      </p:graphicFrame>
      <p:graphicFrame>
        <p:nvGraphicFramePr>
          <p:cNvPr id="13" name="对象 -2147482170"/>
          <p:cNvGraphicFramePr>
            <a:graphicFrameLocks noChangeAspect="1"/>
          </p:cNvGraphicFramePr>
          <p:nvPr/>
        </p:nvGraphicFramePr>
        <p:xfrm>
          <a:off x="6566535" y="1744980"/>
          <a:ext cx="207645" cy="313690"/>
        </p:xfrm>
        <a:graphic>
          <a:graphicData uri="http://schemas.openxmlformats.org/presentationml/2006/ole">
            <mc:AlternateContent xmlns:mc="http://schemas.openxmlformats.org/markup-compatibility/2006">
              <mc:Choice xmlns:v="urn:schemas-microsoft-com:vml" Requires="v">
                <p:oleObj spid="_x0000_s41" name="" r:id="rId19" imgW="152400" imgH="228600" progId="Equation.3">
                  <p:embed/>
                </p:oleObj>
              </mc:Choice>
              <mc:Fallback>
                <p:oleObj name="" r:id="rId19" imgW="152400" imgH="228600" progId="Equation.3">
                  <p:embed/>
                  <p:pic>
                    <p:nvPicPr>
                      <p:cNvPr id="0" name="图片 40"/>
                      <p:cNvPicPr/>
                      <p:nvPr/>
                    </p:nvPicPr>
                    <p:blipFill>
                      <a:blip r:embed="rId20"/>
                      <a:stretch>
                        <a:fillRect/>
                      </a:stretch>
                    </p:blipFill>
                    <p:spPr>
                      <a:xfrm>
                        <a:off x="6566535" y="1744980"/>
                        <a:ext cx="207645" cy="313690"/>
                      </a:xfrm>
                      <a:prstGeom prst="rect">
                        <a:avLst/>
                      </a:prstGeom>
                      <a:noFill/>
                      <a:ln w="38100">
                        <a:noFill/>
                        <a:miter/>
                      </a:ln>
                    </p:spPr>
                  </p:pic>
                </p:oleObj>
              </mc:Fallback>
            </mc:AlternateContent>
          </a:graphicData>
        </a:graphic>
      </p:graphicFrame>
      <p:graphicFrame>
        <p:nvGraphicFramePr>
          <p:cNvPr id="14" name="对象 -2147482169"/>
          <p:cNvGraphicFramePr>
            <a:graphicFrameLocks noChangeAspect="1"/>
          </p:cNvGraphicFramePr>
          <p:nvPr/>
        </p:nvGraphicFramePr>
        <p:xfrm>
          <a:off x="5951220" y="1744980"/>
          <a:ext cx="230505" cy="310515"/>
        </p:xfrm>
        <a:graphic>
          <a:graphicData uri="http://schemas.openxmlformats.org/presentationml/2006/ole">
            <mc:AlternateContent xmlns:mc="http://schemas.openxmlformats.org/markup-compatibility/2006">
              <mc:Choice xmlns:v="urn:schemas-microsoft-com:vml" Requires="v">
                <p:oleObj spid="_x0000_s42" name="" r:id="rId21" imgW="152400" imgH="203200" progId="Equation.3">
                  <p:embed/>
                </p:oleObj>
              </mc:Choice>
              <mc:Fallback>
                <p:oleObj name="" r:id="rId21" imgW="152400" imgH="203200" progId="Equation.3">
                  <p:embed/>
                  <p:pic>
                    <p:nvPicPr>
                      <p:cNvPr id="0" name="图片 41"/>
                      <p:cNvPicPr/>
                      <p:nvPr/>
                    </p:nvPicPr>
                    <p:blipFill>
                      <a:blip r:embed="rId22"/>
                      <a:stretch>
                        <a:fillRect/>
                      </a:stretch>
                    </p:blipFill>
                    <p:spPr>
                      <a:xfrm>
                        <a:off x="5951220" y="1744980"/>
                        <a:ext cx="230505" cy="310515"/>
                      </a:xfrm>
                      <a:prstGeom prst="rect">
                        <a:avLst/>
                      </a:prstGeom>
                      <a:noFill/>
                      <a:ln w="38100">
                        <a:noFill/>
                        <a:miter/>
                      </a:ln>
                    </p:spPr>
                  </p:pic>
                </p:oleObj>
              </mc:Fallback>
            </mc:AlternateContent>
          </a:graphicData>
        </a:graphic>
      </p:graphicFrame>
      <p:graphicFrame>
        <p:nvGraphicFramePr>
          <p:cNvPr id="17" name="表格 16"/>
          <p:cNvGraphicFramePr/>
          <p:nvPr/>
        </p:nvGraphicFramePr>
        <p:xfrm>
          <a:off x="852805" y="1421765"/>
          <a:ext cx="7033260" cy="3864610"/>
        </p:xfrm>
        <a:graphic>
          <a:graphicData uri="http://schemas.openxmlformats.org/drawingml/2006/table">
            <a:tbl>
              <a:tblPr firstRow="1" bandRow="1">
                <a:tableStyleId>{5940675A-B579-460E-94D1-54222C63F5DA}</a:tableStyleId>
              </a:tblPr>
              <a:tblGrid>
                <a:gridCol w="4307840"/>
                <a:gridCol w="2725420"/>
              </a:tblGrid>
              <a:tr h="304800">
                <a:tc>
                  <a:txBody>
                    <a:bodyPr/>
                    <a:p>
                      <a:pPr algn="ctr">
                        <a:buNone/>
                      </a:pPr>
                      <a:r>
                        <a:rPr lang="en-US" sz="2000">
                          <a:latin typeface="Times New Roman" panose="02020603050405020304" pitchFamily="18" charset="0"/>
                          <a:cs typeface="Times New Roman" panose="02020603050405020304" pitchFamily="18" charset="0"/>
                        </a:rPr>
                        <a:t>输</a:t>
                      </a:r>
                      <a:r>
                        <a:rPr lang="en-US" sz="2000">
                          <a:latin typeface="宋体" panose="02010600030101010101" pitchFamily="2" charset="-122"/>
                          <a:ea typeface="宋体" panose="02010600030101010101" pitchFamily="2" charset="-122"/>
                          <a:cs typeface="宋体" panose="02010600030101010101" pitchFamily="2" charset="-122"/>
                        </a:rPr>
                        <a:t>  </a:t>
                      </a:r>
                      <a:r>
                        <a:rPr lang="en-US" sz="2000">
                          <a:latin typeface="Times New Roman" panose="02020603050405020304" pitchFamily="18" charset="0"/>
                          <a:cs typeface="Times New Roman" panose="02020603050405020304" pitchFamily="18" charset="0"/>
                        </a:rPr>
                        <a:t>入</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输</a:t>
                      </a:r>
                      <a:r>
                        <a:rPr lang="en-US" sz="2000">
                          <a:latin typeface="宋体" panose="02010600030101010101" pitchFamily="2" charset="-122"/>
                          <a:ea typeface="宋体" panose="02010600030101010101" pitchFamily="2" charset="-122"/>
                          <a:cs typeface="宋体" panose="02010600030101010101" pitchFamily="2" charset="-122"/>
                        </a:rPr>
                        <a:t>  </a:t>
                      </a:r>
                      <a:r>
                        <a:rPr lang="en-US" sz="2000">
                          <a:latin typeface="Times New Roman" panose="02020603050405020304" pitchFamily="18" charset="0"/>
                          <a:cs typeface="Times New Roman" panose="02020603050405020304" pitchFamily="18" charset="0"/>
                        </a:rPr>
                        <a:t>出</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algn="ctr">
                        <a:buNone/>
                      </a:pPr>
                      <a:r>
                        <a:rPr lang="en-US" sz="2000">
                          <a:latin typeface="Times New Roman" panose="02020603050405020304" pitchFamily="18" charset="0"/>
                        </a:rPr>
                        <a:t>         </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2000">
                          <a:latin typeface="Times New Roman" panose="02020603050405020304" pitchFamily="18" charset="0"/>
                          <a:cs typeface="Times New Roman" panose="02020603050405020304" pitchFamily="18" charset="0"/>
                        </a:rPr>
                        <a:t>  </a:t>
                      </a:r>
                      <a:r>
                        <a:rPr lang="en-US" sz="2000">
                          <a:latin typeface="Times New Roman" panose="02020603050405020304" pitchFamily="18" charset="0"/>
                        </a:rPr>
                        <a:t>     </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7660">
                <a:tc>
                  <a:txBody>
                    <a:bodyPr/>
                    <a:p>
                      <a:pPr algn="l">
                        <a:buNone/>
                      </a:pPr>
                      <a:r>
                        <a:rPr lang="en-US" sz="2000">
                          <a:latin typeface="Times New Roman" panose="02020603050405020304" pitchFamily="18" charset="0"/>
                          <a:cs typeface="Times New Roman" panose="02020603050405020304" pitchFamily="18" charset="0"/>
                        </a:rPr>
                        <a:t>0   ×   ×   ×   ×   ×   ×   ×   ×   ×</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0   1   1   0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7660">
                <a:tc>
                  <a:txBody>
                    <a:bodyPr/>
                    <a:p>
                      <a:pPr algn="l">
                        <a:buNone/>
                      </a:pPr>
                      <a:r>
                        <a:rPr lang="en-US" sz="2000">
                          <a:latin typeface="Times New Roman" panose="02020603050405020304" pitchFamily="18" charset="0"/>
                          <a:cs typeface="Times New Roman" panose="02020603050405020304" pitchFamily="18" charset="0"/>
                        </a:rPr>
                        <a:t>1    0    ×   ×   ×   ×   ×   ×   ×   ×</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0   1   1   1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7660">
                <a:tc>
                  <a:txBody>
                    <a:bodyPr/>
                    <a:p>
                      <a:pPr algn="l">
                        <a:buNone/>
                      </a:pPr>
                      <a:r>
                        <a:rPr lang="en-US" sz="2000">
                          <a:latin typeface="Times New Roman" panose="02020603050405020304" pitchFamily="18" charset="0"/>
                          <a:cs typeface="Times New Roman" panose="02020603050405020304" pitchFamily="18" charset="0"/>
                        </a:rPr>
                        <a:t>1    1     0    ×   ×   ×   ×   ×   ×   ×</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1   0   0   0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8295">
                <a:tc>
                  <a:txBody>
                    <a:bodyPr/>
                    <a:p>
                      <a:pPr algn="l">
                        <a:buNone/>
                      </a:pPr>
                      <a:r>
                        <a:rPr lang="en-US" sz="2000">
                          <a:latin typeface="Times New Roman" panose="02020603050405020304" pitchFamily="18" charset="0"/>
                          <a:cs typeface="Times New Roman" panose="02020603050405020304" pitchFamily="18" charset="0"/>
                        </a:rPr>
                        <a:t>1    1     1     0    ×   ×   ×   ×   ×   ×</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1   0   0   1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7660">
                <a:tc>
                  <a:txBody>
                    <a:bodyPr/>
                    <a:p>
                      <a:pPr algn="l">
                        <a:buNone/>
                      </a:pPr>
                      <a:r>
                        <a:rPr lang="en-US" sz="2000">
                          <a:latin typeface="Times New Roman" panose="02020603050405020304" pitchFamily="18" charset="0"/>
                          <a:cs typeface="Times New Roman" panose="02020603050405020304" pitchFamily="18" charset="0"/>
                        </a:rPr>
                        <a:t>1    1     1     1     0    ×   ×   ×   ×   ×</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1   0   1   0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7660">
                <a:tc>
                  <a:txBody>
                    <a:bodyPr/>
                    <a:p>
                      <a:pPr algn="l">
                        <a:buNone/>
                      </a:pPr>
                      <a:r>
                        <a:rPr lang="en-US" sz="2000">
                          <a:latin typeface="Times New Roman" panose="02020603050405020304" pitchFamily="18" charset="0"/>
                          <a:cs typeface="Times New Roman" panose="02020603050405020304" pitchFamily="18" charset="0"/>
                        </a:rPr>
                        <a:t>1    1     1     1     1     0    ×   ×   ×   ×</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1   0   1   1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7660">
                <a:tc>
                  <a:txBody>
                    <a:bodyPr/>
                    <a:p>
                      <a:pPr algn="l">
                        <a:buNone/>
                      </a:pPr>
                      <a:r>
                        <a:rPr lang="en-US" sz="2000">
                          <a:latin typeface="Times New Roman" panose="02020603050405020304" pitchFamily="18" charset="0"/>
                          <a:cs typeface="Times New Roman" panose="02020603050405020304" pitchFamily="18" charset="0"/>
                        </a:rPr>
                        <a:t>1    1     1     1     1     1     0    ×   ×   ×</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1   1   0   0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7660">
                <a:tc>
                  <a:txBody>
                    <a:bodyPr/>
                    <a:p>
                      <a:pPr algn="l">
                        <a:buNone/>
                      </a:pPr>
                      <a:r>
                        <a:rPr lang="en-US" sz="2000">
                          <a:latin typeface="Times New Roman" panose="02020603050405020304" pitchFamily="18" charset="0"/>
                          <a:cs typeface="Times New Roman" panose="02020603050405020304" pitchFamily="18" charset="0"/>
                        </a:rPr>
                        <a:t>1    1     1     1     1     1     1     0    ×   ×</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1   1   0   1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8295">
                <a:tc>
                  <a:txBody>
                    <a:bodyPr/>
                    <a:p>
                      <a:pPr algn="l">
                        <a:buNone/>
                      </a:pPr>
                      <a:r>
                        <a:rPr lang="en-US" sz="2000">
                          <a:latin typeface="Times New Roman" panose="02020603050405020304" pitchFamily="18" charset="0"/>
                          <a:cs typeface="Times New Roman" panose="02020603050405020304" pitchFamily="18" charset="0"/>
                        </a:rPr>
                        <a:t>1    1     1     1     1     1     1     1     0    ×</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1   1   1   0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algn="l">
                        <a:buNone/>
                      </a:pPr>
                      <a:r>
                        <a:rPr lang="en-US" sz="2000">
                          <a:latin typeface="Times New Roman" panose="02020603050405020304" pitchFamily="18" charset="0"/>
                          <a:cs typeface="Times New Roman" panose="02020603050405020304" pitchFamily="18" charset="0"/>
                        </a:rPr>
                        <a:t>1    1     1     1     1     1     1     1     1     0</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a:latin typeface="Times New Roman" panose="02020603050405020304" pitchFamily="18" charset="0"/>
                          <a:cs typeface="Times New Roman" panose="02020603050405020304" pitchFamily="18" charset="0"/>
                        </a:rPr>
                        <a:t>1   1   1   1</a:t>
                      </a:r>
                      <a:endParaRPr lang="en-US" altLang="en-US" sz="20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49" name="对象 -2147482190"/>
          <p:cNvGraphicFramePr>
            <a:graphicFrameLocks noChangeAspect="1"/>
          </p:cNvGraphicFramePr>
          <p:nvPr/>
        </p:nvGraphicFramePr>
        <p:xfrm>
          <a:off x="971233" y="1737043"/>
          <a:ext cx="270510" cy="318770"/>
        </p:xfrm>
        <a:graphic>
          <a:graphicData uri="http://schemas.openxmlformats.org/presentationml/2006/ole">
            <mc:AlternateContent xmlns:mc="http://schemas.openxmlformats.org/markup-compatibility/2006">
              <mc:Choice xmlns:v="urn:schemas-microsoft-com:vml" Requires="v">
                <p:oleObj spid="_x0000_s50" name="" r:id="rId23" imgW="152400" imgH="203200" progId="Equation.3">
                  <p:embed/>
                </p:oleObj>
              </mc:Choice>
              <mc:Fallback>
                <p:oleObj name="" r:id="rId23" imgW="152400" imgH="203200" progId="Equation.3">
                  <p:embed/>
                  <p:pic>
                    <p:nvPicPr>
                      <p:cNvPr id="0" name="图片 31"/>
                      <p:cNvPicPr/>
                      <p:nvPr/>
                    </p:nvPicPr>
                    <p:blipFill>
                      <a:blip r:embed="rId24"/>
                      <a:stretch>
                        <a:fillRect/>
                      </a:stretch>
                    </p:blipFill>
                    <p:spPr>
                      <a:xfrm>
                        <a:off x="971233" y="1737043"/>
                        <a:ext cx="270510" cy="318770"/>
                      </a:xfrm>
                      <a:prstGeom prst="rect">
                        <a:avLst/>
                      </a:prstGeom>
                      <a:noFill/>
                      <a:ln w="38100">
                        <a:noFill/>
                        <a:miter/>
                      </a:ln>
                    </p:spPr>
                  </p:pic>
                </p:oleObj>
              </mc:Fallback>
            </mc:AlternateContent>
          </a:graphicData>
        </a:graphic>
      </p:graphicFrame>
      <p:graphicFrame>
        <p:nvGraphicFramePr>
          <p:cNvPr id="51" name="对象 -2147482190"/>
          <p:cNvGraphicFramePr>
            <a:graphicFrameLocks noChangeAspect="1"/>
          </p:cNvGraphicFramePr>
          <p:nvPr/>
        </p:nvGraphicFramePr>
        <p:xfrm>
          <a:off x="1388428" y="1735773"/>
          <a:ext cx="270510" cy="318770"/>
        </p:xfrm>
        <a:graphic>
          <a:graphicData uri="http://schemas.openxmlformats.org/presentationml/2006/ole">
            <mc:AlternateContent xmlns:mc="http://schemas.openxmlformats.org/markup-compatibility/2006">
              <mc:Choice xmlns:v="urn:schemas-microsoft-com:vml" Requires="v">
                <p:oleObj spid="_x0000_s52" name="" r:id="rId25" imgW="152400" imgH="203200" progId="Equation.3">
                  <p:embed/>
                </p:oleObj>
              </mc:Choice>
              <mc:Fallback>
                <p:oleObj name="" r:id="rId25" imgW="152400" imgH="203200" progId="Equation.3">
                  <p:embed/>
                  <p:pic>
                    <p:nvPicPr>
                      <p:cNvPr id="0" name="图片 31"/>
                      <p:cNvPicPr/>
                      <p:nvPr/>
                    </p:nvPicPr>
                    <p:blipFill>
                      <a:blip r:embed="rId26"/>
                      <a:stretch>
                        <a:fillRect/>
                      </a:stretch>
                    </p:blipFill>
                    <p:spPr>
                      <a:xfrm>
                        <a:off x="1388428" y="1735773"/>
                        <a:ext cx="270510" cy="318770"/>
                      </a:xfrm>
                      <a:prstGeom prst="rect">
                        <a:avLst/>
                      </a:prstGeom>
                      <a:noFill/>
                      <a:ln w="38100">
                        <a:noFill/>
                        <a:miter/>
                      </a:ln>
                    </p:spPr>
                  </p:pic>
                </p:oleObj>
              </mc:Fallback>
            </mc:AlternateContent>
          </a:graphicData>
        </a:graphic>
      </p:graphicFrame>
      <p:graphicFrame>
        <p:nvGraphicFramePr>
          <p:cNvPr id="53" name="对象 -2147482169"/>
          <p:cNvGraphicFramePr>
            <a:graphicFrameLocks noChangeAspect="1"/>
          </p:cNvGraphicFramePr>
          <p:nvPr/>
        </p:nvGraphicFramePr>
        <p:xfrm>
          <a:off x="6929120" y="1744980"/>
          <a:ext cx="224790" cy="330835"/>
        </p:xfrm>
        <a:graphic>
          <a:graphicData uri="http://schemas.openxmlformats.org/presentationml/2006/ole">
            <mc:AlternateContent xmlns:mc="http://schemas.openxmlformats.org/markup-compatibility/2006">
              <mc:Choice xmlns:v="urn:schemas-microsoft-com:vml" Requires="v">
                <p:oleObj spid="_x0000_s54" name="" r:id="rId27" imgW="165100" imgH="241300" progId="Equation.3">
                  <p:embed/>
                </p:oleObj>
              </mc:Choice>
              <mc:Fallback>
                <p:oleObj name="" r:id="rId27" imgW="165100" imgH="241300" progId="Equation.3">
                  <p:embed/>
                  <p:pic>
                    <p:nvPicPr>
                      <p:cNvPr id="0" name="图片 41"/>
                      <p:cNvPicPr/>
                      <p:nvPr/>
                    </p:nvPicPr>
                    <p:blipFill>
                      <a:blip r:embed="rId28"/>
                      <a:stretch>
                        <a:fillRect/>
                      </a:stretch>
                    </p:blipFill>
                    <p:spPr>
                      <a:xfrm>
                        <a:off x="6929120" y="1744980"/>
                        <a:ext cx="224790" cy="33083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888" name="矩形 74887"/>
          <p:cNvSpPr/>
          <p:nvPr/>
        </p:nvSpPr>
        <p:spPr>
          <a:xfrm>
            <a:off x="660400" y="349885"/>
            <a:ext cx="5624195" cy="638810"/>
          </a:xfrm>
          <a:prstGeom prst="rect">
            <a:avLst/>
          </a:prstGeom>
          <a:noFill/>
          <a:ln w="9525">
            <a:noFill/>
          </a:ln>
        </p:spPr>
        <p:txBody>
          <a:bodyPr anchor="b"/>
          <a:lstStyle>
            <a:lvl1pPr marL="0" lvl="0" indent="0" algn="l" defTabSz="914400" rtl="0" eaLnBrk="1" fontAlgn="base" latinLnBrk="0" hangingPunct="1">
              <a:lnSpc>
                <a:spcPct val="100000"/>
              </a:lnSpc>
              <a:spcBef>
                <a:spcPct val="0"/>
              </a:spcBef>
              <a:spcAft>
                <a:spcPct val="0"/>
              </a:spcAft>
              <a:buNone/>
              <a:defRPr sz="4400" u="none" kern="1200" baseline="0">
                <a:solidFill>
                  <a:schemeClr val="tx2"/>
                </a:solidFill>
                <a:latin typeface="Tahoma" panose="020B0604030504040204" pitchFamily="34" charset="0"/>
                <a:ea typeface="宋体" panose="02010600030101010101" pitchFamily="2" charset="-122"/>
              </a:defRPr>
            </a:lvl1pPr>
          </a:lstStyle>
          <a:p>
            <a:pPr lvl="0"/>
            <a:r>
              <a:rPr lang="zh-CN" altLang="en-US" sz="2400" b="1" dirty="0">
                <a:solidFill>
                  <a:srgbClr val="003399"/>
                </a:solidFill>
                <a:effectLst>
                  <a:outerShdw blurRad="38100" dist="38100" dir="2700000">
                    <a:srgbClr val="000000"/>
                  </a:outerShdw>
                </a:effectLst>
                <a:latin typeface="+mn-lt"/>
                <a:ea typeface="+mn-ea"/>
              </a:rPr>
              <a:t>74LS148、74LS147符号图及引脚排列</a:t>
            </a:r>
            <a:endParaRPr lang="zh-CN" altLang="en-US" sz="2400" b="1" dirty="0">
              <a:solidFill>
                <a:srgbClr val="003399"/>
              </a:solidFill>
              <a:effectLst>
                <a:outerShdw blurRad="38100" dist="38100" dir="2700000">
                  <a:srgbClr val="000000"/>
                </a:outerShdw>
              </a:effectLst>
              <a:latin typeface="+mn-lt"/>
              <a:ea typeface="+mn-ea"/>
            </a:endParaRPr>
          </a:p>
        </p:txBody>
      </p:sp>
      <p:pic>
        <p:nvPicPr>
          <p:cNvPr id="4" name="图片 3"/>
          <p:cNvPicPr>
            <a:picLocks noChangeAspect="1"/>
          </p:cNvPicPr>
          <p:nvPr/>
        </p:nvPicPr>
        <p:blipFill>
          <a:blip r:embed="rId1"/>
          <a:stretch>
            <a:fillRect/>
          </a:stretch>
        </p:blipFill>
        <p:spPr>
          <a:xfrm>
            <a:off x="2276475" y="988695"/>
            <a:ext cx="4693285" cy="2777490"/>
          </a:xfrm>
          <a:prstGeom prst="rect">
            <a:avLst/>
          </a:prstGeom>
        </p:spPr>
      </p:pic>
      <p:pic>
        <p:nvPicPr>
          <p:cNvPr id="5" name="图片 4"/>
          <p:cNvPicPr>
            <a:picLocks noChangeAspect="1"/>
          </p:cNvPicPr>
          <p:nvPr/>
        </p:nvPicPr>
        <p:blipFill>
          <a:blip r:embed="rId2"/>
          <a:stretch>
            <a:fillRect/>
          </a:stretch>
        </p:blipFill>
        <p:spPr>
          <a:xfrm>
            <a:off x="2276475" y="3902075"/>
            <a:ext cx="4651375" cy="26339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4888"/>
                                        </p:tgtEl>
                                        <p:attrNameLst>
                                          <p:attrName>style.visibility</p:attrName>
                                        </p:attrNameLst>
                                      </p:cBhvr>
                                      <p:to>
                                        <p:strVal val="visible"/>
                                      </p:to>
                                    </p:set>
                                    <p:anim calcmode="lin" valueType="num">
                                      <p:cBhvr additive="base">
                                        <p:cTn id="7" dur="500" fill="hold"/>
                                        <p:tgtEl>
                                          <p:spTgt spid="74888"/>
                                        </p:tgtEl>
                                        <p:attrNameLst>
                                          <p:attrName>ppt_x</p:attrName>
                                        </p:attrNameLst>
                                      </p:cBhvr>
                                      <p:tavLst>
                                        <p:tav tm="0">
                                          <p:val>
                                            <p:strVal val="0-#ppt_w/2"/>
                                          </p:val>
                                        </p:tav>
                                        <p:tav tm="100000">
                                          <p:val>
                                            <p:strVal val="#ppt_x"/>
                                          </p:val>
                                        </p:tav>
                                      </p:tavLst>
                                    </p:anim>
                                    <p:anim calcmode="lin" valueType="num">
                                      <p:cBhvr additive="base">
                                        <p:cTn id="8" dur="500" fill="hold"/>
                                        <p:tgtEl>
                                          <p:spTgt spid="7488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888" grpId="0"/>
    </p:bldLst>
  </p:timing>
</p:sld>
</file>

<file path=ppt/theme/theme1.xml><?xml version="1.0" encoding="utf-8"?>
<a:theme xmlns:a="http://schemas.openxmlformats.org/drawingml/2006/main" name="Blends">
  <a:themeElements>
    <a:clrScheme name="">
      <a:dk1>
        <a:srgbClr val="000000"/>
      </a:dk1>
      <a:lt1>
        <a:srgbClr val="CCECFF"/>
      </a:lt1>
      <a:dk2>
        <a:srgbClr val="0000FF"/>
      </a:dk2>
      <a:lt2>
        <a:srgbClr val="1C1C1C"/>
      </a:lt2>
      <a:accent1>
        <a:srgbClr val="00E4A8"/>
      </a:accent1>
      <a:accent2>
        <a:srgbClr val="FFCF01"/>
      </a:accent2>
      <a:accent3>
        <a:srgbClr val="E2F4FF"/>
      </a:accent3>
      <a:accent4>
        <a:srgbClr val="000000"/>
      </a:accent4>
      <a:accent5>
        <a:srgbClr val="AAEFD0"/>
      </a:accent5>
      <a:accent6>
        <a:srgbClr val="E5B900"/>
      </a:accent6>
      <a:hlink>
        <a:srgbClr val="FF0000"/>
      </a:hlink>
      <a:folHlink>
        <a:srgbClr val="3333CC"/>
      </a:folHlink>
    </a:clrScheme>
    <a:fontScheme name="">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00"/>
        </a:lt1>
        <a:dk2>
          <a:srgbClr val="DDDDDD"/>
        </a:dk2>
        <a:lt2>
          <a:srgbClr val="969696"/>
        </a:lt2>
        <a:accent1>
          <a:srgbClr val="00E4A8"/>
        </a:accent1>
        <a:accent2>
          <a:srgbClr val="3333CC"/>
        </a:accent2>
        <a:accent3>
          <a:srgbClr val="AAAAAA"/>
        </a:accent3>
        <a:accent4>
          <a:srgbClr val="DCDCDC"/>
        </a:accent4>
        <a:accent5>
          <a:srgbClr val="AAEFD0"/>
        </a:accent5>
        <a:accent6>
          <a:srgbClr val="2D2DB7"/>
        </a:accent6>
        <a:hlink>
          <a:srgbClr val="FF5050"/>
        </a:hlink>
        <a:folHlink>
          <a:srgbClr val="FFCF01"/>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2F2F2"/>
        </a:accent5>
        <a:accent6>
          <a:srgbClr val="727272"/>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
        <a:dk1>
          <a:srgbClr val="FFFFFF"/>
        </a:dk1>
        <a:lt1>
          <a:srgbClr val="0000CC"/>
        </a:lt1>
        <a:dk2>
          <a:srgbClr val="FFFFCC"/>
        </a:dk2>
        <a:lt2>
          <a:srgbClr val="000094"/>
        </a:lt2>
        <a:accent1>
          <a:srgbClr val="3193FF"/>
        </a:accent1>
        <a:accent2>
          <a:srgbClr val="9900FF"/>
        </a:accent2>
        <a:accent3>
          <a:srgbClr val="AAAAE2"/>
        </a:accent3>
        <a:accent4>
          <a:srgbClr val="DCDCDC"/>
        </a:accent4>
        <a:accent5>
          <a:srgbClr val="ADC8FF"/>
        </a:accent5>
        <a:accent6>
          <a:srgbClr val="8900E5"/>
        </a:accent6>
        <a:hlink>
          <a:srgbClr val="FF3399"/>
        </a:hlink>
        <a:folHlink>
          <a:srgbClr val="FF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CCA"/>
        </a:accent5>
        <a:accent6>
          <a:srgbClr val="4345A2"/>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AAB82"/>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5"/>
        </a:accent5>
        <a:accent6>
          <a:srgbClr val="ACACAC"/>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
        <a:dk1>
          <a:srgbClr val="000000"/>
        </a:dk1>
        <a:lt1>
          <a:srgbClr val="CCECFF"/>
        </a:lt1>
        <a:dk2>
          <a:srgbClr val="0000FF"/>
        </a:dk2>
        <a:lt2>
          <a:srgbClr val="1C1C1C"/>
        </a:lt2>
        <a:accent1>
          <a:srgbClr val="00E4A8"/>
        </a:accent1>
        <a:accent2>
          <a:srgbClr val="FFCF01"/>
        </a:accent2>
        <a:accent3>
          <a:srgbClr val="E2F4FF"/>
        </a:accent3>
        <a:accent4>
          <a:srgbClr val="000000"/>
        </a:accent4>
        <a:accent5>
          <a:srgbClr val="AAEFD0"/>
        </a:accent5>
        <a:accent6>
          <a:srgbClr val="E5B900"/>
        </a:accent6>
        <a:hlink>
          <a:srgbClr val="FF0000"/>
        </a:hlink>
        <a:folHlink>
          <a:srgbClr val="3333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Designs\Blends.pot</Template>
  <TotalTime>0</TotalTime>
  <Words>2632</Words>
  <Application>WPS 演示</Application>
  <PresentationFormat>在屏幕上显示</PresentationFormat>
  <Paragraphs>248</Paragraphs>
  <Slides>10</Slides>
  <Notes>0</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51</vt:i4>
      </vt:variant>
      <vt:variant>
        <vt:lpstr>幻灯片标题</vt:lpstr>
      </vt:variant>
      <vt:variant>
        <vt:i4>10</vt:i4>
      </vt:variant>
    </vt:vector>
  </HeadingPairs>
  <TitlesOfParts>
    <vt:vector size="70" baseType="lpstr">
      <vt:lpstr>Arial</vt:lpstr>
      <vt:lpstr>宋体</vt:lpstr>
      <vt:lpstr>Wingdings</vt:lpstr>
      <vt:lpstr>Tahoma</vt:lpstr>
      <vt:lpstr>Times New Roman</vt:lpstr>
      <vt:lpstr>华文新魏</vt:lpstr>
      <vt:lpstr>微软雅黑</vt:lpstr>
      <vt:lpstr>Arial Unicode MS</vt:lpstr>
      <vt:lpstr>Blends</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PowerPoint 演示文稿</vt:lpstr>
      <vt:lpstr>2.3.1二进制编码器</vt:lpstr>
      <vt:lpstr>2.3.2二-十进制编码器</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WFD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组合逻辑中规模集成电路 </dc:title>
  <dc:creator>WFD</dc:creator>
  <cp:lastModifiedBy>lenovo</cp:lastModifiedBy>
  <cp:revision>200</cp:revision>
  <dcterms:created xsi:type="dcterms:W3CDTF">2005-07-11T04:33:00Z</dcterms:created>
  <dcterms:modified xsi:type="dcterms:W3CDTF">2022-04-20T06:27:33Z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2052-11.1.0.9192</vt:lpwstr>
  </property>
</Properties>
</file>