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8" r:id="rId3"/>
    <p:sldId id="301" r:id="rId4"/>
    <p:sldId id="302" r:id="rId5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669900"/>
    <a:srgbClr val="FF3399"/>
    <a:srgbClr val="D1FFD1"/>
    <a:srgbClr val="0000CC"/>
    <a:srgbClr val="FFFF99"/>
    <a:srgbClr val="A7FFE8"/>
    <a:srgbClr val="D9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19190"/>
    <p:restoredTop sz="90960"/>
  </p:normalViewPr>
  <p:slideViewPr>
    <p:cSldViewPr showGuides="1">
      <p:cViewPr>
        <p:scale>
          <a:sx n="50" d="100"/>
          <a:sy n="50" d="100"/>
        </p:scale>
        <p:origin x="-438" y="-72"/>
      </p:cViewPr>
      <p:guideLst>
        <p:guide orient="horz" pos="2160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755650" y="296863"/>
            <a:ext cx="7793038" cy="1143000"/>
          </a:xfrm>
        </p:spPr>
        <p:txBody>
          <a:bodyPr anchor="b"/>
          <a:p>
            <a:pPr algn="ctr"/>
            <a:r>
              <a:rPr lang="zh-CN" altLang="en-US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</a:t>
            </a:r>
            <a:r>
              <a:rPr lang="en-US" altLang="zh-CN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二十四</a:t>
            </a:r>
            <a:r>
              <a:rPr lang="zh-CN" altLang="en-US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进制计数器</a:t>
            </a: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1" name="文本占位符 2050"/>
          <p:cNvSpPr>
            <a:spLocks noGrp="1"/>
          </p:cNvSpPr>
          <p:nvPr>
            <p:ph idx="1"/>
          </p:nvPr>
        </p:nvSpPr>
        <p:spPr>
          <a:xfrm>
            <a:off x="2236470" y="1715770"/>
            <a:ext cx="6392545" cy="4840605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4.2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时序逻辑电路的分析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4.2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计数器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4.3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寄存器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4.4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时序逻辑电路的设计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3" name="矩形 84172"/>
          <p:cNvSpPr/>
          <p:nvPr/>
        </p:nvSpPr>
        <p:spPr>
          <a:xfrm>
            <a:off x="620713" y="435610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0713" y="1451293"/>
            <a:ext cx="840422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74LS160计数器对输入的脉冲进行计数，计数结果输入显示译码器并驱动数码管，显示输入脉冲的个数。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01155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459355"/>
            <a:ext cx="6147435" cy="4248785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038543"/>
            <a:ext cx="840422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5V直流电源、脉冲源（也可以通过电路提供）、计数器74LS160×2、显示译码器74LS48×2、与非门74LS00×1等。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51689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78" y="215836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078" y="2680018"/>
            <a:ext cx="8404225" cy="2582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查阅集成电路手册，熟悉74LS160、74LS48集成电路各引脚。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选择元器件，按图连接电路。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检查电路，确认无误后，接通电源，进行电路功能测试。记录输入脉冲数，同时记录数码管显示的数字。若出现故障，分析故障情况并排除。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309</Words>
  <Application>WPS 演示</Application>
  <PresentationFormat>在屏幕上显示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Tahoma</vt:lpstr>
      <vt:lpstr>华文新魏</vt:lpstr>
      <vt:lpstr>Times New Roman</vt:lpstr>
      <vt:lpstr>微软雅黑</vt:lpstr>
      <vt:lpstr>Arial Unicode MS</vt:lpstr>
      <vt:lpstr>Calibri</vt:lpstr>
      <vt:lpstr>Blends</vt:lpstr>
      <vt:lpstr>项目4  二十四进制计数器 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时序逻辑电路 </dc:title>
  <dc:creator>WFD</dc:creator>
  <cp:lastModifiedBy>lenovo</cp:lastModifiedBy>
  <cp:revision>67</cp:revision>
  <dcterms:created xsi:type="dcterms:W3CDTF">2005-07-12T00:46:00Z</dcterms:created>
  <dcterms:modified xsi:type="dcterms:W3CDTF">2022-04-20T09:29:24Z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