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287" r:id="rId4"/>
    <p:sldId id="301" r:id="rId5"/>
    <p:sldId id="300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1F4FF"/>
    <a:srgbClr val="FFD5FF"/>
    <a:srgbClr val="99FF66"/>
    <a:srgbClr val="00FFFF"/>
    <a:srgbClr val="FF99FF"/>
    <a:srgbClr val="99CC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880"/>
    <p:restoredTop sz="88427"/>
  </p:normalViewPr>
  <p:slideViewPr>
    <p:cSldViewPr showGuides="1">
      <p:cViewPr>
        <p:scale>
          <a:sx n="33" d="100"/>
          <a:sy n="33" d="100"/>
        </p:scale>
        <p:origin x="-876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1143000" y="609600"/>
            <a:ext cx="6545263" cy="838200"/>
          </a:xfrm>
        </p:spPr>
        <p:txBody>
          <a:bodyPr anchor="b"/>
          <a:p>
            <a:pPr algn="ctr">
              <a:buNone/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3.5  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触发器的异步输入端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733" name="矩形 26732"/>
          <p:cNvSpPr/>
          <p:nvPr/>
        </p:nvSpPr>
        <p:spPr>
          <a:xfrm>
            <a:off x="470535" y="1665605"/>
            <a:ext cx="824166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altLang="en-US" b="1" dirty="0">
                <a:latin typeface="宋体" panose="02010600030101010101" pitchFamily="2" charset="-122"/>
                <a:cs typeface="Times New Roman" panose="02020603050405020304" pitchFamily="18" charset="0"/>
              </a:rPr>
              <a:t>触发器在实际应用时，通常要求触发器处于特定的起始状态，为了便于触发器置于所需状态，触发器除了时钟脉冲控制端、输入信号端和输出端外，还有两个优先级最高的异步输入端。</a:t>
            </a: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用于直接置</a:t>
            </a:r>
            <a:r>
              <a:rPr lang="en-US" altLang="zh-CN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的异步输入端</a:t>
            </a:r>
            <a:r>
              <a:rPr lang="zh-CN" b="1" dirty="0">
                <a:latin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用于直接置</a:t>
            </a:r>
            <a:r>
              <a:rPr lang="en-US" altLang="zh-CN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的异步输入端</a:t>
            </a:r>
            <a:r>
              <a:rPr lang="zh-CN" altLang="en-US" b="1" dirty="0">
                <a:latin typeface="宋体" panose="02010600030101010101" pitchFamily="2" charset="-122"/>
              </a:rPr>
              <a:t>。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925195"/>
            <a:ext cx="5347335" cy="4794250"/>
          </a:xfrm>
          <a:prstGeom prst="rect">
            <a:avLst/>
          </a:prstGeom>
        </p:spPr>
      </p:pic>
      <p:sp>
        <p:nvSpPr>
          <p:cNvPr id="35986" name="矩形 35985"/>
          <p:cNvSpPr/>
          <p:nvPr/>
        </p:nvSpPr>
        <p:spPr>
          <a:xfrm>
            <a:off x="4137978" y="1049655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87" name="矩形 35986"/>
          <p:cNvSpPr/>
          <p:nvPr/>
        </p:nvSpPr>
        <p:spPr>
          <a:xfrm>
            <a:off x="3972243" y="523208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88" name="矩形 36087"/>
          <p:cNvSpPr/>
          <p:nvPr/>
        </p:nvSpPr>
        <p:spPr>
          <a:xfrm>
            <a:off x="4080510" y="32861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89" name="矩形 36088"/>
          <p:cNvSpPr/>
          <p:nvPr/>
        </p:nvSpPr>
        <p:spPr>
          <a:xfrm>
            <a:off x="3972560" y="5923280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</a:rPr>
              <a:t>0</a:t>
            </a:r>
            <a:endParaRPr lang="en-US" altLang="zh-CN" sz="20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91" name="椭圆形标注 36090"/>
          <p:cNvSpPr/>
          <p:nvPr/>
        </p:nvSpPr>
        <p:spPr>
          <a:xfrm>
            <a:off x="5549900" y="567055"/>
            <a:ext cx="2197100" cy="1122045"/>
          </a:xfrm>
          <a:prstGeom prst="wedgeEllipseCallout">
            <a:avLst>
              <a:gd name="adj1" fmla="val -11098"/>
              <a:gd name="adj2" fmla="val 112195"/>
            </a:avLst>
          </a:prstGeom>
          <a:solidFill>
            <a:srgbClr val="FFD5FF"/>
          </a:solidFill>
          <a:ln w="381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触发器直接置0</a:t>
            </a:r>
            <a:endParaRPr lang="zh-CN" altLang="en-US" sz="20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000" b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endParaRPr lang="en-US" altLang="zh-CN" sz="2000" b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092" name="矩形 36091"/>
          <p:cNvSpPr/>
          <p:nvPr/>
        </p:nvSpPr>
        <p:spPr>
          <a:xfrm>
            <a:off x="3769360" y="725488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7030A0"/>
                </a:solidFill>
                <a:latin typeface="Times New Roman" panose="02020603050405020304" pitchFamily="18" charset="0"/>
              </a:rPr>
              <a:t>0</a:t>
            </a:r>
            <a:endParaRPr lang="en-US" altLang="zh-CN" sz="20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93" name="矩形 36092"/>
          <p:cNvSpPr/>
          <p:nvPr/>
        </p:nvSpPr>
        <p:spPr>
          <a:xfrm>
            <a:off x="3601085" y="5719445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>
                <a:solidFill>
                  <a:srgbClr val="7030A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94" name="椭圆形标注 36093"/>
          <p:cNvSpPr/>
          <p:nvPr/>
        </p:nvSpPr>
        <p:spPr>
          <a:xfrm>
            <a:off x="5939790" y="5344160"/>
            <a:ext cx="2051050" cy="975995"/>
          </a:xfrm>
          <a:prstGeom prst="wedgeEllipseCallout">
            <a:avLst>
              <a:gd name="adj1" fmla="val -26811"/>
              <a:gd name="adj2" fmla="val -322608"/>
            </a:avLst>
          </a:prstGeom>
          <a:solidFill>
            <a:srgbClr val="E1F4FF"/>
          </a:solidFill>
          <a:ln w="381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触发器直接置1</a:t>
            </a:r>
            <a:endParaRPr lang="zh-CN" altLang="en-US" sz="20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b="1" i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Q</a:t>
            </a:r>
            <a:r>
              <a:rPr lang="en-US" altLang="zh-CN" sz="2000" b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=1</a:t>
            </a:r>
            <a:endParaRPr lang="en-US" altLang="zh-CN" sz="2000" b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610350" y="3454400"/>
            <a:ext cx="2197100" cy="1121410"/>
          </a:xfrm>
          <a:prstGeom prst="wedgeEllipseCallout">
            <a:avLst>
              <a:gd name="adj1" fmla="val -47196"/>
              <a:gd name="adj2" fmla="val -84767"/>
            </a:avLst>
          </a:prstGeom>
          <a:solidFill>
            <a:srgbClr val="FFFFCC"/>
          </a:solidFill>
          <a:ln w="381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按JK触发器功能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正常工作。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86" grpId="0"/>
      <p:bldP spid="35987" grpId="0"/>
      <p:bldP spid="36088" grpId="0"/>
      <p:bldP spid="36089" grpId="0"/>
      <p:bldP spid="36091" grpId="0" bldLvl="0" animBg="1"/>
      <p:bldP spid="36092" grpId="0"/>
      <p:bldP spid="36093" grpId="0"/>
      <p:bldP spid="3609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52" name="矩形 57351"/>
          <p:cNvSpPr/>
          <p:nvPr/>
        </p:nvSpPr>
        <p:spPr>
          <a:xfrm>
            <a:off x="503238" y="547846"/>
            <a:ext cx="6262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914400">
              <a:tabLst>
                <a:tab pos="2811780" algn="l"/>
              </a:tabLst>
            </a:pPr>
            <a:r>
              <a:rPr lang="zh-CN" altLang="en-US" sz="2800" b="1" dirty="0">
                <a:latin typeface="宋体" panose="02010600030101010101" pitchFamily="2" charset="-122"/>
              </a:rPr>
              <a:t>具有异步输入端边沿</a:t>
            </a:r>
            <a:r>
              <a:rPr lang="en-US" altLang="zh-CN" sz="2800" b="1" dirty="0">
                <a:latin typeface="宋体" panose="02010600030101010101" pitchFamily="2" charset="-122"/>
              </a:rPr>
              <a:t>JK</a:t>
            </a:r>
            <a:r>
              <a:rPr lang="zh-CN" altLang="en-US" sz="2800" b="1" dirty="0">
                <a:latin typeface="宋体" panose="02010600030101010101" pitchFamily="2" charset="-122"/>
              </a:rPr>
              <a:t>触发器的功能表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502920" y="1509395"/>
          <a:ext cx="7820660" cy="4555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2795"/>
                <a:gridCol w="890270"/>
                <a:gridCol w="791845"/>
                <a:gridCol w="821690"/>
                <a:gridCol w="1489710"/>
                <a:gridCol w="1483995"/>
                <a:gridCol w="1570355"/>
              </a:tblGrid>
              <a:tr h="56070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i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000" b="1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不允许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7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异步置0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异步置1</a:t>
                      </a:r>
                      <a:endParaRPr lang="en-US" altLang="en-US" sz="20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9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9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翻转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37"/>
          <p:cNvGraphicFramePr>
            <a:graphicFrameLocks noChangeAspect="1"/>
          </p:cNvGraphicFramePr>
          <p:nvPr/>
        </p:nvGraphicFramePr>
        <p:xfrm>
          <a:off x="713105" y="1576070"/>
          <a:ext cx="4826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03200" imgH="203200" progId="Equation.3">
                  <p:embed/>
                </p:oleObj>
              </mc:Choice>
              <mc:Fallback>
                <p:oleObj name="" r:id="rId1" imgW="203200" imgH="2032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3105" y="1576070"/>
                        <a:ext cx="48260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36"/>
          <p:cNvGraphicFramePr>
            <a:graphicFrameLocks noChangeAspect="1"/>
          </p:cNvGraphicFramePr>
          <p:nvPr/>
        </p:nvGraphicFramePr>
        <p:xfrm>
          <a:off x="1520825" y="1545590"/>
          <a:ext cx="476885" cy="540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0825" y="1545590"/>
                        <a:ext cx="476885" cy="540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31" name="矩形 56330"/>
          <p:cNvSpPr/>
          <p:nvPr/>
        </p:nvSpPr>
        <p:spPr>
          <a:xfrm>
            <a:off x="503238" y="648336"/>
            <a:ext cx="8208962" cy="1087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 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已知主具有异步输入端的边沿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JK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触发器的波形如图所示，画出触发器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端的波形，设触发器初始状态为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219" name="文本框 1073746218"/>
          <p:cNvSpPr txBox="1"/>
          <p:nvPr/>
        </p:nvSpPr>
        <p:spPr>
          <a:xfrm>
            <a:off x="1022350" y="5100320"/>
            <a:ext cx="733425" cy="492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238" name="直接连接符 1073746237"/>
          <p:cNvSpPr/>
          <p:nvPr/>
        </p:nvSpPr>
        <p:spPr>
          <a:xfrm>
            <a:off x="3621405" y="2409825"/>
            <a:ext cx="0" cy="288607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6239" name="直接连接符 1073746238"/>
          <p:cNvSpPr/>
          <p:nvPr/>
        </p:nvSpPr>
        <p:spPr>
          <a:xfrm>
            <a:off x="4582160" y="2427605"/>
            <a:ext cx="1270" cy="2900680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6241" name="直接连接符 1073746240"/>
          <p:cNvSpPr/>
          <p:nvPr/>
        </p:nvSpPr>
        <p:spPr>
          <a:xfrm flipV="1">
            <a:off x="1737360" y="5357495"/>
            <a:ext cx="727710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" name="组合 8"/>
          <p:cNvGrpSpPr/>
          <p:nvPr/>
        </p:nvGrpSpPr>
        <p:grpSpPr>
          <a:xfrm>
            <a:off x="2463800" y="5349875"/>
            <a:ext cx="1160780" cy="345440"/>
            <a:chOff x="3880" y="8425"/>
            <a:chExt cx="1828" cy="544"/>
          </a:xfrm>
        </p:grpSpPr>
        <p:sp>
          <p:nvSpPr>
            <p:cNvPr id="1073746242" name="直接连接符 1073746241"/>
            <p:cNvSpPr/>
            <p:nvPr/>
          </p:nvSpPr>
          <p:spPr>
            <a:xfrm>
              <a:off x="3890" y="8955"/>
              <a:ext cx="1819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44" name="直接连接符 1073746243"/>
            <p:cNvSpPr/>
            <p:nvPr/>
          </p:nvSpPr>
          <p:spPr>
            <a:xfrm>
              <a:off x="3880" y="8425"/>
              <a:ext cx="0" cy="54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46248" name="文本框 1073746247"/>
          <p:cNvSpPr txBox="1"/>
          <p:nvPr/>
        </p:nvSpPr>
        <p:spPr>
          <a:xfrm>
            <a:off x="1000125" y="4758055"/>
            <a:ext cx="733425" cy="492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301" name="文本框 1073746300"/>
          <p:cNvSpPr txBox="1"/>
          <p:nvPr/>
        </p:nvSpPr>
        <p:spPr>
          <a:xfrm>
            <a:off x="921385" y="3261360"/>
            <a:ext cx="849630" cy="492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304" name="直接连接符 1073746303"/>
          <p:cNvSpPr/>
          <p:nvPr/>
        </p:nvSpPr>
        <p:spPr>
          <a:xfrm>
            <a:off x="2466340" y="3140075"/>
            <a:ext cx="0" cy="218376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8" name="组合 7"/>
          <p:cNvGrpSpPr/>
          <p:nvPr/>
        </p:nvGrpSpPr>
        <p:grpSpPr>
          <a:xfrm>
            <a:off x="3604260" y="5338445"/>
            <a:ext cx="991870" cy="345440"/>
            <a:chOff x="5676" y="8407"/>
            <a:chExt cx="1562" cy="544"/>
          </a:xfrm>
        </p:grpSpPr>
        <p:sp>
          <p:nvSpPr>
            <p:cNvPr id="1073746243" name="直接连接符 1073746242"/>
            <p:cNvSpPr/>
            <p:nvPr/>
          </p:nvSpPr>
          <p:spPr>
            <a:xfrm flipV="1">
              <a:off x="5676" y="8407"/>
              <a:ext cx="1563" cy="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6" name="直线 3961"/>
            <p:cNvSpPr/>
            <p:nvPr/>
          </p:nvSpPr>
          <p:spPr>
            <a:xfrm>
              <a:off x="5689" y="8407"/>
              <a:ext cx="0" cy="54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组合 6"/>
          <p:cNvGrpSpPr/>
          <p:nvPr/>
        </p:nvGrpSpPr>
        <p:grpSpPr>
          <a:xfrm>
            <a:off x="4594225" y="5346065"/>
            <a:ext cx="269240" cy="372110"/>
            <a:chOff x="7235" y="8419"/>
            <a:chExt cx="424" cy="586"/>
          </a:xfrm>
        </p:grpSpPr>
        <p:sp>
          <p:nvSpPr>
            <p:cNvPr id="1073746305" name="直接连接符 1073746304"/>
            <p:cNvSpPr/>
            <p:nvPr/>
          </p:nvSpPr>
          <p:spPr>
            <a:xfrm>
              <a:off x="7235" y="8419"/>
              <a:ext cx="0" cy="586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7" name="直线 3962"/>
            <p:cNvSpPr/>
            <p:nvPr/>
          </p:nvSpPr>
          <p:spPr>
            <a:xfrm>
              <a:off x="7241" y="8993"/>
              <a:ext cx="419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46308" name="直线 3963"/>
          <p:cNvSpPr/>
          <p:nvPr/>
        </p:nvSpPr>
        <p:spPr>
          <a:xfrm>
            <a:off x="6522720" y="2464435"/>
            <a:ext cx="1270" cy="324167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9136" name="直接连接符 1073749135"/>
          <p:cNvSpPr/>
          <p:nvPr/>
        </p:nvSpPr>
        <p:spPr>
          <a:xfrm>
            <a:off x="5558155" y="2468880"/>
            <a:ext cx="1270" cy="288353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5550535" y="5341620"/>
            <a:ext cx="974090" cy="379095"/>
            <a:chOff x="8741" y="8412"/>
            <a:chExt cx="1534" cy="597"/>
          </a:xfrm>
        </p:grpSpPr>
        <p:sp>
          <p:nvSpPr>
            <p:cNvPr id="1073746283" name="直接连接符 1073746282"/>
            <p:cNvSpPr/>
            <p:nvPr/>
          </p:nvSpPr>
          <p:spPr>
            <a:xfrm>
              <a:off x="8741" y="9007"/>
              <a:ext cx="1535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9137" name="直接连接符 1073749136"/>
            <p:cNvSpPr/>
            <p:nvPr/>
          </p:nvSpPr>
          <p:spPr>
            <a:xfrm>
              <a:off x="8755" y="8412"/>
              <a:ext cx="0" cy="586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52730" name="直接连接符 1073752729"/>
          <p:cNvSpPr/>
          <p:nvPr/>
        </p:nvSpPr>
        <p:spPr>
          <a:xfrm>
            <a:off x="4874260" y="3778250"/>
            <a:ext cx="1270" cy="158686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4869180" y="5340985"/>
            <a:ext cx="695960" cy="372110"/>
            <a:chOff x="7668" y="8411"/>
            <a:chExt cx="1096" cy="586"/>
          </a:xfrm>
        </p:grpSpPr>
        <p:sp>
          <p:nvSpPr>
            <p:cNvPr id="1073752731" name="直接连接符 1073752730"/>
            <p:cNvSpPr/>
            <p:nvPr/>
          </p:nvSpPr>
          <p:spPr>
            <a:xfrm>
              <a:off x="7674" y="8411"/>
              <a:ext cx="0" cy="586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2732" name="直接连接符 1073752731"/>
            <p:cNvSpPr/>
            <p:nvPr/>
          </p:nvSpPr>
          <p:spPr>
            <a:xfrm flipV="1">
              <a:off x="7668" y="8421"/>
              <a:ext cx="1096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52738" name="直线 3963"/>
          <p:cNvSpPr/>
          <p:nvPr/>
        </p:nvSpPr>
        <p:spPr>
          <a:xfrm>
            <a:off x="7489190" y="2475865"/>
            <a:ext cx="1270" cy="2859405"/>
          </a:xfrm>
          <a:prstGeom prst="line">
            <a:avLst/>
          </a:prstGeom>
          <a:ln w="31750" cap="flat" cmpd="sng">
            <a:solidFill>
              <a:srgbClr val="0070C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4" name="组合 3"/>
          <p:cNvGrpSpPr/>
          <p:nvPr/>
        </p:nvGrpSpPr>
        <p:grpSpPr>
          <a:xfrm>
            <a:off x="7464425" y="5380990"/>
            <a:ext cx="473710" cy="345440"/>
            <a:chOff x="11755" y="8474"/>
            <a:chExt cx="746" cy="544"/>
          </a:xfrm>
        </p:grpSpPr>
        <p:sp>
          <p:nvSpPr>
            <p:cNvPr id="1073752741" name="直接连接符 1073752740"/>
            <p:cNvSpPr/>
            <p:nvPr/>
          </p:nvSpPr>
          <p:spPr>
            <a:xfrm>
              <a:off x="11776" y="8474"/>
              <a:ext cx="0" cy="54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2742" name="直接连接符 1073752741"/>
            <p:cNvSpPr/>
            <p:nvPr/>
          </p:nvSpPr>
          <p:spPr>
            <a:xfrm flipV="1">
              <a:off x="11755" y="8476"/>
              <a:ext cx="747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46246" name="文本框 1073746245"/>
          <p:cNvSpPr txBox="1"/>
          <p:nvPr/>
        </p:nvSpPr>
        <p:spPr>
          <a:xfrm>
            <a:off x="913130" y="2117090"/>
            <a:ext cx="1016635" cy="492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296" name="文本框 1073746295"/>
          <p:cNvSpPr txBox="1"/>
          <p:nvPr/>
        </p:nvSpPr>
        <p:spPr>
          <a:xfrm>
            <a:off x="946785" y="2582545"/>
            <a:ext cx="849630" cy="492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0610" y="2084705"/>
            <a:ext cx="6905625" cy="2988310"/>
            <a:chOff x="1686" y="3283"/>
            <a:chExt cx="10875" cy="4706"/>
          </a:xfrm>
        </p:grpSpPr>
        <p:sp>
          <p:nvSpPr>
            <p:cNvPr id="1073746236" name="直接连接符 1073746235"/>
            <p:cNvSpPr/>
            <p:nvPr/>
          </p:nvSpPr>
          <p:spPr>
            <a:xfrm>
              <a:off x="4978" y="7428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34" name="直接连接符 1073746233"/>
            <p:cNvSpPr/>
            <p:nvPr/>
          </p:nvSpPr>
          <p:spPr>
            <a:xfrm flipV="1">
              <a:off x="4971" y="7449"/>
              <a:ext cx="4545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33" name="直接连接符 1073746232"/>
            <p:cNvSpPr/>
            <p:nvPr/>
          </p:nvSpPr>
          <p:spPr>
            <a:xfrm>
              <a:off x="2700" y="7967"/>
              <a:ext cx="2288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26" name="直接连接符 1073746225"/>
            <p:cNvSpPr/>
            <p:nvPr/>
          </p:nvSpPr>
          <p:spPr>
            <a:xfrm>
              <a:off x="2742" y="6937"/>
              <a:ext cx="557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27" name="直接连接符 1073746226"/>
            <p:cNvSpPr/>
            <p:nvPr/>
          </p:nvSpPr>
          <p:spPr>
            <a:xfrm flipV="1">
              <a:off x="3280" y="6408"/>
              <a:ext cx="1037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29" name="直接连接符 1073746228"/>
            <p:cNvSpPr/>
            <p:nvPr/>
          </p:nvSpPr>
          <p:spPr>
            <a:xfrm>
              <a:off x="3293" y="6403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47" name="文本框 1073746246"/>
            <p:cNvSpPr txBox="1"/>
            <p:nvPr/>
          </p:nvSpPr>
          <p:spPr>
            <a:xfrm>
              <a:off x="1686" y="6489"/>
              <a:ext cx="1155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226060"/>
              <a:r>
                <a:rPr lang="zh-CN" altLang="en-US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6277" name="直接连接符 1073746276"/>
            <p:cNvSpPr/>
            <p:nvPr/>
          </p:nvSpPr>
          <p:spPr>
            <a:xfrm>
              <a:off x="9508" y="7445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78" name="直接连接符 1073746277"/>
            <p:cNvSpPr/>
            <p:nvPr/>
          </p:nvSpPr>
          <p:spPr>
            <a:xfrm flipV="1">
              <a:off x="9512" y="7977"/>
              <a:ext cx="2961" cy="5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79" name="直接连接符 1073746278"/>
            <p:cNvSpPr/>
            <p:nvPr/>
          </p:nvSpPr>
          <p:spPr>
            <a:xfrm>
              <a:off x="4311" y="6403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0" name="直接连接符 1073746279"/>
            <p:cNvSpPr/>
            <p:nvPr/>
          </p:nvSpPr>
          <p:spPr>
            <a:xfrm>
              <a:off x="5331" y="6414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1" name="直接连接符 1073746280"/>
            <p:cNvSpPr/>
            <p:nvPr/>
          </p:nvSpPr>
          <p:spPr>
            <a:xfrm flipV="1">
              <a:off x="5331" y="6429"/>
              <a:ext cx="2189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98" name="直接连接符 1073746297"/>
            <p:cNvSpPr/>
            <p:nvPr/>
          </p:nvSpPr>
          <p:spPr>
            <a:xfrm>
              <a:off x="4292" y="4385"/>
              <a:ext cx="8186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99" name="直接连接符 1073746298"/>
            <p:cNvSpPr/>
            <p:nvPr/>
          </p:nvSpPr>
          <p:spPr>
            <a:xfrm>
              <a:off x="2612" y="5424"/>
              <a:ext cx="1485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0" name="直接连接符 1073746299"/>
            <p:cNvSpPr/>
            <p:nvPr/>
          </p:nvSpPr>
          <p:spPr>
            <a:xfrm>
              <a:off x="8049" y="5424"/>
              <a:ext cx="4476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2" name="直接连接符 1073746301"/>
            <p:cNvSpPr/>
            <p:nvPr/>
          </p:nvSpPr>
          <p:spPr>
            <a:xfrm>
              <a:off x="1885" y="5136"/>
              <a:ext cx="238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3" name="直接连接符 1073746302"/>
            <p:cNvSpPr/>
            <p:nvPr/>
          </p:nvSpPr>
          <p:spPr>
            <a:xfrm flipV="1">
              <a:off x="4294" y="6938"/>
              <a:ext cx="1039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09" name="直线 3964"/>
            <p:cNvSpPr/>
            <p:nvPr/>
          </p:nvSpPr>
          <p:spPr>
            <a:xfrm>
              <a:off x="7525" y="6417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310" name="直线 3965"/>
            <p:cNvSpPr/>
            <p:nvPr/>
          </p:nvSpPr>
          <p:spPr>
            <a:xfrm flipV="1">
              <a:off x="7523" y="6961"/>
              <a:ext cx="3147" cy="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5" name="直接连接符 1073746284"/>
            <p:cNvSpPr/>
            <p:nvPr/>
          </p:nvSpPr>
          <p:spPr>
            <a:xfrm flipV="1">
              <a:off x="2637" y="4389"/>
              <a:ext cx="1243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91" name="直接连接符 1073746290"/>
            <p:cNvSpPr/>
            <p:nvPr/>
          </p:nvSpPr>
          <p:spPr>
            <a:xfrm flipV="1">
              <a:off x="4094" y="5426"/>
              <a:ext cx="3565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6" name="直接连接符 1073746285"/>
            <p:cNvSpPr/>
            <p:nvPr/>
          </p:nvSpPr>
          <p:spPr>
            <a:xfrm flipV="1">
              <a:off x="3874" y="4918"/>
              <a:ext cx="431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8" name="直接连接符 1073746287"/>
            <p:cNvSpPr/>
            <p:nvPr/>
          </p:nvSpPr>
          <p:spPr>
            <a:xfrm flipV="1">
              <a:off x="3880" y="4382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89" name="直接连接符 1073746288"/>
            <p:cNvSpPr/>
            <p:nvPr/>
          </p:nvSpPr>
          <p:spPr>
            <a:xfrm flipV="1">
              <a:off x="4294" y="4385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73752729" name="组合 1073752728"/>
            <p:cNvGrpSpPr/>
            <p:nvPr/>
          </p:nvGrpSpPr>
          <p:grpSpPr>
            <a:xfrm rot="0">
              <a:off x="7670" y="5408"/>
              <a:ext cx="412" cy="548"/>
              <a:chOff x="7529" y="266068"/>
              <a:chExt cx="238" cy="312"/>
            </a:xfrm>
          </p:grpSpPr>
          <p:sp>
            <p:nvSpPr>
              <p:cNvPr id="1073746293" name="直接连接符 1073746292"/>
              <p:cNvSpPr/>
              <p:nvPr/>
            </p:nvSpPr>
            <p:spPr>
              <a:xfrm flipV="1">
                <a:off x="7529" y="266374"/>
                <a:ext cx="239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46294" name="直接连接符 1073746293"/>
              <p:cNvSpPr/>
              <p:nvPr/>
            </p:nvSpPr>
            <p:spPr>
              <a:xfrm flipV="1">
                <a:off x="7762" y="266068"/>
                <a:ext cx="0" cy="31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46295" name="直接连接符 1073746294"/>
              <p:cNvSpPr/>
              <p:nvPr/>
            </p:nvSpPr>
            <p:spPr>
              <a:xfrm flipV="1">
                <a:off x="7535" y="266070"/>
                <a:ext cx="0" cy="31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675" name="组合 1073752674"/>
            <p:cNvGrpSpPr/>
            <p:nvPr/>
          </p:nvGrpSpPr>
          <p:grpSpPr>
            <a:xfrm rot="0">
              <a:off x="2668" y="3283"/>
              <a:ext cx="2288" cy="569"/>
              <a:chOff x="3661" y="116999"/>
              <a:chExt cx="1200" cy="324"/>
            </a:xfrm>
          </p:grpSpPr>
          <p:sp>
            <p:nvSpPr>
              <p:cNvPr id="1073752676" name="直线 182"/>
              <p:cNvSpPr/>
              <p:nvPr/>
            </p:nvSpPr>
            <p:spPr>
              <a:xfrm>
                <a:off x="3661" y="117323"/>
                <a:ext cx="411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77" name="直线 183"/>
              <p:cNvSpPr/>
              <p:nvPr/>
            </p:nvSpPr>
            <p:spPr>
              <a:xfrm>
                <a:off x="4058" y="116999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78" name="直线 184"/>
              <p:cNvSpPr/>
              <p:nvPr/>
            </p:nvSpPr>
            <p:spPr>
              <a:xfrm>
                <a:off x="4457" y="117320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79" name="直线 185"/>
              <p:cNvSpPr/>
              <p:nvPr/>
            </p:nvSpPr>
            <p:spPr>
              <a:xfrm>
                <a:off x="4067" y="117006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0" name="直线 186"/>
              <p:cNvSpPr/>
              <p:nvPr/>
            </p:nvSpPr>
            <p:spPr>
              <a:xfrm>
                <a:off x="4464" y="116999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681" name="组合 1073752680"/>
            <p:cNvGrpSpPr/>
            <p:nvPr/>
          </p:nvGrpSpPr>
          <p:grpSpPr>
            <a:xfrm rot="0">
              <a:off x="4931" y="3290"/>
              <a:ext cx="1531" cy="567"/>
              <a:chOff x="5084" y="116868"/>
              <a:chExt cx="803" cy="323"/>
            </a:xfrm>
          </p:grpSpPr>
          <p:sp>
            <p:nvSpPr>
              <p:cNvPr id="1073752682" name="直线 183"/>
              <p:cNvSpPr/>
              <p:nvPr/>
            </p:nvSpPr>
            <p:spPr>
              <a:xfrm>
                <a:off x="5084" y="116868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3" name="直线 184"/>
              <p:cNvSpPr/>
              <p:nvPr/>
            </p:nvSpPr>
            <p:spPr>
              <a:xfrm>
                <a:off x="5483" y="117189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4" name="直线 185"/>
              <p:cNvSpPr/>
              <p:nvPr/>
            </p:nvSpPr>
            <p:spPr>
              <a:xfrm>
                <a:off x="5093" y="116875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5" name="直线 186"/>
              <p:cNvSpPr/>
              <p:nvPr/>
            </p:nvSpPr>
            <p:spPr>
              <a:xfrm>
                <a:off x="5490" y="116868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686" name="组合 1073752685"/>
            <p:cNvGrpSpPr/>
            <p:nvPr/>
          </p:nvGrpSpPr>
          <p:grpSpPr>
            <a:xfrm rot="0">
              <a:off x="6444" y="3302"/>
              <a:ext cx="1531" cy="567"/>
              <a:chOff x="5084" y="116868"/>
              <a:chExt cx="803" cy="323"/>
            </a:xfrm>
          </p:grpSpPr>
          <p:sp>
            <p:nvSpPr>
              <p:cNvPr id="1073752687" name="直线 183"/>
              <p:cNvSpPr/>
              <p:nvPr/>
            </p:nvSpPr>
            <p:spPr>
              <a:xfrm>
                <a:off x="5084" y="116868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8" name="直线 184"/>
              <p:cNvSpPr/>
              <p:nvPr/>
            </p:nvSpPr>
            <p:spPr>
              <a:xfrm>
                <a:off x="5483" y="117189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89" name="直线 185"/>
              <p:cNvSpPr/>
              <p:nvPr/>
            </p:nvSpPr>
            <p:spPr>
              <a:xfrm>
                <a:off x="5093" y="116875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0" name="直线 186"/>
              <p:cNvSpPr/>
              <p:nvPr/>
            </p:nvSpPr>
            <p:spPr>
              <a:xfrm>
                <a:off x="5490" y="116868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691" name="组合 1073752690"/>
            <p:cNvGrpSpPr/>
            <p:nvPr/>
          </p:nvGrpSpPr>
          <p:grpSpPr>
            <a:xfrm rot="0">
              <a:off x="7966" y="3316"/>
              <a:ext cx="1531" cy="567"/>
              <a:chOff x="5084" y="116868"/>
              <a:chExt cx="803" cy="323"/>
            </a:xfrm>
          </p:grpSpPr>
          <p:sp>
            <p:nvSpPr>
              <p:cNvPr id="1073752692" name="直线 183"/>
              <p:cNvSpPr/>
              <p:nvPr/>
            </p:nvSpPr>
            <p:spPr>
              <a:xfrm>
                <a:off x="5084" y="116868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3" name="直线 184"/>
              <p:cNvSpPr/>
              <p:nvPr/>
            </p:nvSpPr>
            <p:spPr>
              <a:xfrm>
                <a:off x="5483" y="117189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4" name="直线 185"/>
              <p:cNvSpPr/>
              <p:nvPr/>
            </p:nvSpPr>
            <p:spPr>
              <a:xfrm>
                <a:off x="5093" y="116875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5" name="直线 186"/>
              <p:cNvSpPr/>
              <p:nvPr/>
            </p:nvSpPr>
            <p:spPr>
              <a:xfrm>
                <a:off x="5490" y="116868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696" name="组合 1073752695"/>
            <p:cNvGrpSpPr/>
            <p:nvPr/>
          </p:nvGrpSpPr>
          <p:grpSpPr>
            <a:xfrm rot="0">
              <a:off x="9487" y="3329"/>
              <a:ext cx="1531" cy="567"/>
              <a:chOff x="5084" y="116868"/>
              <a:chExt cx="803" cy="323"/>
            </a:xfrm>
          </p:grpSpPr>
          <p:sp>
            <p:nvSpPr>
              <p:cNvPr id="1073752697" name="直线 183"/>
              <p:cNvSpPr/>
              <p:nvPr/>
            </p:nvSpPr>
            <p:spPr>
              <a:xfrm>
                <a:off x="5084" y="116868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8" name="直线 184"/>
              <p:cNvSpPr/>
              <p:nvPr/>
            </p:nvSpPr>
            <p:spPr>
              <a:xfrm>
                <a:off x="5483" y="117189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699" name="直线 185"/>
              <p:cNvSpPr/>
              <p:nvPr/>
            </p:nvSpPr>
            <p:spPr>
              <a:xfrm>
                <a:off x="5093" y="116875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700" name="直线 186"/>
              <p:cNvSpPr/>
              <p:nvPr/>
            </p:nvSpPr>
            <p:spPr>
              <a:xfrm>
                <a:off x="5490" y="116868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73752733" name="组合 1073752732"/>
            <p:cNvGrpSpPr/>
            <p:nvPr/>
          </p:nvGrpSpPr>
          <p:grpSpPr>
            <a:xfrm rot="0">
              <a:off x="11008" y="3337"/>
              <a:ext cx="1531" cy="567"/>
              <a:chOff x="5084" y="116868"/>
              <a:chExt cx="803" cy="323"/>
            </a:xfrm>
          </p:grpSpPr>
          <p:sp>
            <p:nvSpPr>
              <p:cNvPr id="1073752734" name="直线 183"/>
              <p:cNvSpPr/>
              <p:nvPr/>
            </p:nvSpPr>
            <p:spPr>
              <a:xfrm>
                <a:off x="5084" y="116868"/>
                <a:ext cx="412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735" name="直线 184"/>
              <p:cNvSpPr/>
              <p:nvPr/>
            </p:nvSpPr>
            <p:spPr>
              <a:xfrm>
                <a:off x="5483" y="117189"/>
                <a:ext cx="404" cy="1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736" name="直线 185"/>
              <p:cNvSpPr/>
              <p:nvPr/>
            </p:nvSpPr>
            <p:spPr>
              <a:xfrm>
                <a:off x="5093" y="116875"/>
                <a:ext cx="1" cy="317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2737" name="直线 186"/>
              <p:cNvSpPr/>
              <p:nvPr/>
            </p:nvSpPr>
            <p:spPr>
              <a:xfrm>
                <a:off x="5490" y="116868"/>
                <a:ext cx="0" cy="31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73752739" name="直接连接符 1073752738"/>
            <p:cNvSpPr/>
            <p:nvPr/>
          </p:nvSpPr>
          <p:spPr>
            <a:xfrm>
              <a:off x="10682" y="6440"/>
              <a:ext cx="0" cy="54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2740" name="直接连接符 1073752739"/>
            <p:cNvSpPr/>
            <p:nvPr/>
          </p:nvSpPr>
          <p:spPr>
            <a:xfrm flipV="1">
              <a:off x="10661" y="6452"/>
              <a:ext cx="1901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297" name="直接连接符 1073746296"/>
            <p:cNvSpPr/>
            <p:nvPr/>
          </p:nvSpPr>
          <p:spPr>
            <a:xfrm>
              <a:off x="1885" y="4110"/>
              <a:ext cx="238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直接连接符 2"/>
          <p:cNvSpPr/>
          <p:nvPr/>
        </p:nvSpPr>
        <p:spPr>
          <a:xfrm>
            <a:off x="6525260" y="5716905"/>
            <a:ext cx="974725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7374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6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3746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374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7375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9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73749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7374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7375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329</Words>
  <Application>WPS 演示</Application>
  <PresentationFormat>在屏幕上显示</PresentationFormat>
  <Paragraphs>171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Equation.3</vt:lpstr>
      <vt:lpstr>Equation.3</vt:lpstr>
      <vt:lpstr>3.5  触发器的异步输入端 </vt:lpstr>
      <vt:lpstr>PowerPoint 演示文稿</vt:lpstr>
      <vt:lpstr>PowerPoint 演示文稿</vt:lpstr>
      <vt:lpstr>PowerPoint 演示文稿</vt:lpstr>
    </vt:vector>
  </TitlesOfParts>
  <Company>dpjplc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集成触发器 </dc:title>
  <dc:creator>lcl</dc:creator>
  <cp:lastModifiedBy>lenovo</cp:lastModifiedBy>
  <cp:revision>120</cp:revision>
  <dcterms:created xsi:type="dcterms:W3CDTF">2005-07-12T00:04:00Z</dcterms:created>
  <dcterms:modified xsi:type="dcterms:W3CDTF">2022-11-10T04:58:58Z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