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3FF"/>
    <a:srgbClr val="FFFFE9"/>
    <a:srgbClr val="E1F9FF"/>
    <a:srgbClr val="E6FFFA"/>
    <a:srgbClr val="FFCCFF"/>
    <a:srgbClr val="FF99FF"/>
    <a:srgbClr val="660033"/>
    <a:srgbClr val="99CCFF"/>
    <a:srgbClr val="00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0"/>
    <p:restoredTop sz="94658"/>
  </p:normalViewPr>
  <p:slideViewPr>
    <p:cSldViewPr showGuides="1">
      <p:cViewPr>
        <p:scale>
          <a:sx n="33" d="100"/>
          <a:sy n="33" d="100"/>
        </p:scale>
        <p:origin x="-876" y="-234"/>
      </p:cViewPr>
      <p:guideLst>
        <p:guide orient="horz" pos="21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972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2049"/>
          <p:cNvSpPr>
            <a:spLocks noGrp="1"/>
          </p:cNvSpPr>
          <p:nvPr>
            <p:ph type="title"/>
          </p:nvPr>
        </p:nvSpPr>
        <p:spPr>
          <a:xfrm>
            <a:off x="802640" y="699135"/>
            <a:ext cx="7792720" cy="815340"/>
          </a:xfrm>
        </p:spPr>
        <p:txBody>
          <a:bodyPr anchor="b"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项目7  波形发生器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51" name="文本占位符 2050"/>
          <p:cNvSpPr>
            <a:spLocks noGrp="1"/>
          </p:cNvSpPr>
          <p:nvPr>
            <p:ph idx="1"/>
          </p:nvPr>
        </p:nvSpPr>
        <p:spPr>
          <a:xfrm>
            <a:off x="1708468" y="1966913"/>
            <a:ext cx="6729413" cy="160020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7.1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半导体存储器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7.2  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可编程逻辑器件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3" name="矩形 84172"/>
          <p:cNvSpPr/>
          <p:nvPr/>
        </p:nvSpPr>
        <p:spPr>
          <a:xfrm>
            <a:off x="620713" y="338455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508635" y="1300480"/>
            <a:ext cx="8516620" cy="61258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zh-CN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是波形选择开关。74LS161在CP脉冲的作用下，从00H～FFH不断做周期性的计数。S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及74LS161输出是2716的地址，根据这些地址，存放在这些地址中相应波形的编码数据便依次出现在数据线D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～D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上，经D/A转换后便可在输出端得到相应波形的模拟电压输出波形。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想输出三角波，将一个周期的三角波等分为256份，取得每一点的函数值并按8位二进制进行编码，产生256字节的数据，通过编程的方法，将数据写入2716中对应的存储单元。用同样的方法还可得到锯齿波、正弦波、阶梯波等不同波形的数据，可将8组数据，共2048个字节写入2716当中。如三角波对应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=000，则三角波占用的地址空间为000H～0FFH。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92202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699135"/>
            <a:ext cx="8458200" cy="469392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038543"/>
            <a:ext cx="8404225" cy="2139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5V直流电源、脉冲源、EPROM 2716×1、计数器74LS161×2、D/A转换器DAC0832×1、集成运放μA741×1、电阻若干（根据需要）等。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51689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65684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3178493"/>
            <a:ext cx="840422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查阅集成电路手册，熟悉EPROM 2716、74LS161、DAC0832集成电路各引脚。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选择元器件，按图安装连接电路。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检查电路，确认无误后，接通电源，可进行电路功能测试。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554</Words>
  <Application>WPS 演示</Application>
  <PresentationFormat>在屏幕上显示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Tahoma</vt:lpstr>
      <vt:lpstr>华文新魏</vt:lpstr>
      <vt:lpstr>Times New Roman</vt:lpstr>
      <vt:lpstr>微软雅黑</vt:lpstr>
      <vt:lpstr>Arial Unicode MS</vt:lpstr>
      <vt:lpstr>Calibri</vt:lpstr>
      <vt:lpstr>Blends</vt:lpstr>
      <vt:lpstr>项目7  波形发生器 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第7章半导体存储器和可编程逻辑器件 </dc:title>
  <dc:creator>WFD</dc:creator>
  <cp:lastModifiedBy>lenovo</cp:lastModifiedBy>
  <cp:revision>120</cp:revision>
  <dcterms:created xsi:type="dcterms:W3CDTF">2005-07-12T00:46:00Z</dcterms:created>
  <dcterms:modified xsi:type="dcterms:W3CDTF">2022-04-20T09:36:33Z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