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wmf" ContentType="image/x-w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Lst>
  <p:sldIdLst>
    <p:sldId id="344" r:id="rId4"/>
    <p:sldId id="281" r:id="rId5"/>
    <p:sldId id="311" r:id="rId6"/>
    <p:sldId id="280" r:id="rId7"/>
    <p:sldId id="294" r:id="rId8"/>
    <p:sldId id="282" r:id="rId9"/>
    <p:sldId id="287" r:id="rId10"/>
    <p:sldId id="302" r:id="rId11"/>
    <p:sldId id="286" r:id="rId12"/>
    <p:sldId id="292" r:id="rId13"/>
    <p:sldId id="300" r:id="rId14"/>
    <p:sldId id="304" r:id="rId15"/>
    <p:sldId id="301" r:id="rId16"/>
    <p:sldId id="345" r:id="rId17"/>
    <p:sldId id="309" r:id="rId18"/>
    <p:sldId id="310" r:id="rId19"/>
    <p:sldId id="313" r:id="rId20"/>
    <p:sldId id="315" r:id="rId21"/>
    <p:sldId id="316" r:id="rId22"/>
    <p:sldId id="342" r:id="rId23"/>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CC00"/>
    <a:srgbClr val="E7FFFF"/>
    <a:srgbClr val="CCFFFF"/>
    <a:srgbClr val="EEA976"/>
    <a:srgbClr val="FFFF99"/>
    <a:srgbClr val="FF9966"/>
    <a:srgbClr val="00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60"/>
    <p:restoredTop sz="94658"/>
  </p:normalViewPr>
  <p:slideViewPr>
    <p:cSldViewPr showGuides="1">
      <p:cViewPr>
        <p:scale>
          <a:sx n="33" d="100"/>
          <a:sy n="33" d="100"/>
        </p:scale>
        <p:origin x="-1002" y="-234"/>
      </p:cViewPr>
      <p:guideLst>
        <p:guide orient="horz" pos="2213"/>
        <p:guide pos="2904"/>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348"/>
    </p:cViewPr>
  </p:sorterViewPr>
  <p:gridSpacing cx="36003" cy="36003"/>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5" Type="http://schemas.openxmlformats.org/officeDocument/2006/relationships/image" Target="../media/image5.wmf"/><Relationship Id="rId4" Type="http://schemas.openxmlformats.org/officeDocument/2006/relationships/image" Target="../media/image4.wmf"/><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1.w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69.wmf"/><Relationship Id="rId1" Type="http://schemas.openxmlformats.org/officeDocument/2006/relationships/image" Target="../media/image68.w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71.wmf"/><Relationship Id="rId1" Type="http://schemas.openxmlformats.org/officeDocument/2006/relationships/image" Target="../media/image70.wmf"/></Relationships>
</file>

<file path=ppt/drawings/_rels/vmlDrawing2.vml.rels><?xml version="1.0" encoding="UTF-8" standalone="yes"?>
<Relationships xmlns="http://schemas.openxmlformats.org/package/2006/relationships"><Relationship Id="rId8" Type="http://schemas.openxmlformats.org/officeDocument/2006/relationships/image" Target="../media/image13.wmf"/><Relationship Id="rId7" Type="http://schemas.openxmlformats.org/officeDocument/2006/relationships/image" Target="../media/image12.wmf"/><Relationship Id="rId6" Type="http://schemas.openxmlformats.org/officeDocument/2006/relationships/image" Target="../media/image11.wmf"/><Relationship Id="rId5" Type="http://schemas.openxmlformats.org/officeDocument/2006/relationships/image" Target="../media/image10.wmf"/><Relationship Id="rId4" Type="http://schemas.openxmlformats.org/officeDocument/2006/relationships/image" Target="../media/image9.wmf"/><Relationship Id="rId3" Type="http://schemas.openxmlformats.org/officeDocument/2006/relationships/image" Target="../media/image8.wmf"/><Relationship Id="rId2" Type="http://schemas.openxmlformats.org/officeDocument/2006/relationships/image" Target="../media/image7.wmf"/><Relationship Id="rId1" Type="http://schemas.openxmlformats.org/officeDocument/2006/relationships/image" Target="../media/image6.wmf"/></Relationships>
</file>

<file path=ppt/drawings/_rels/vmlDrawing3.vml.rels><?xml version="1.0" encoding="UTF-8" standalone="yes"?>
<Relationships xmlns="http://schemas.openxmlformats.org/package/2006/relationships"><Relationship Id="rId9" Type="http://schemas.openxmlformats.org/officeDocument/2006/relationships/image" Target="../media/image12.wmf"/><Relationship Id="rId8" Type="http://schemas.openxmlformats.org/officeDocument/2006/relationships/image" Target="../media/image19.wmf"/><Relationship Id="rId7" Type="http://schemas.openxmlformats.org/officeDocument/2006/relationships/image" Target="../media/image18.wmf"/><Relationship Id="rId6" Type="http://schemas.openxmlformats.org/officeDocument/2006/relationships/image" Target="../media/image17.wmf"/><Relationship Id="rId5" Type="http://schemas.openxmlformats.org/officeDocument/2006/relationships/image" Target="../media/image16.wmf"/><Relationship Id="rId4" Type="http://schemas.openxmlformats.org/officeDocument/2006/relationships/image" Target="../media/image15.wmf"/><Relationship Id="rId3" Type="http://schemas.openxmlformats.org/officeDocument/2006/relationships/image" Target="../media/image7.wmf"/><Relationship Id="rId2" Type="http://schemas.openxmlformats.org/officeDocument/2006/relationships/image" Target="../media/image14.wmf"/><Relationship Id="rId16" Type="http://schemas.openxmlformats.org/officeDocument/2006/relationships/image" Target="../media/image25.wmf"/><Relationship Id="rId15" Type="http://schemas.openxmlformats.org/officeDocument/2006/relationships/image" Target="../media/image24.wmf"/><Relationship Id="rId14" Type="http://schemas.openxmlformats.org/officeDocument/2006/relationships/image" Target="../media/image23.wmf"/><Relationship Id="rId13" Type="http://schemas.openxmlformats.org/officeDocument/2006/relationships/image" Target="../media/image8.wmf"/><Relationship Id="rId12" Type="http://schemas.openxmlformats.org/officeDocument/2006/relationships/image" Target="../media/image22.wmf"/><Relationship Id="rId11" Type="http://schemas.openxmlformats.org/officeDocument/2006/relationships/image" Target="../media/image21.wmf"/><Relationship Id="rId10" Type="http://schemas.openxmlformats.org/officeDocument/2006/relationships/image" Target="../media/image20.wmf"/><Relationship Id="rId1" Type="http://schemas.openxmlformats.org/officeDocument/2006/relationships/image" Target="../media/image6.wmf"/></Relationships>
</file>

<file path=ppt/drawings/_rels/vmlDrawing4.vml.rels><?xml version="1.0" encoding="UTF-8" standalone="yes"?>
<Relationships xmlns="http://schemas.openxmlformats.org/package/2006/relationships"><Relationship Id="rId9" Type="http://schemas.openxmlformats.org/officeDocument/2006/relationships/image" Target="../media/image34.wmf"/><Relationship Id="rId8" Type="http://schemas.openxmlformats.org/officeDocument/2006/relationships/image" Target="../media/image33.wmf"/><Relationship Id="rId7" Type="http://schemas.openxmlformats.org/officeDocument/2006/relationships/image" Target="../media/image32.wmf"/><Relationship Id="rId6" Type="http://schemas.openxmlformats.org/officeDocument/2006/relationships/image" Target="../media/image31.wmf"/><Relationship Id="rId5" Type="http://schemas.openxmlformats.org/officeDocument/2006/relationships/image" Target="../media/image30.wmf"/><Relationship Id="rId4" Type="http://schemas.openxmlformats.org/officeDocument/2006/relationships/image" Target="../media/image29.wmf"/><Relationship Id="rId3" Type="http://schemas.openxmlformats.org/officeDocument/2006/relationships/image" Target="../media/image28.wmf"/><Relationship Id="rId2" Type="http://schemas.openxmlformats.org/officeDocument/2006/relationships/image" Target="../media/image27.wmf"/><Relationship Id="rId12" Type="http://schemas.openxmlformats.org/officeDocument/2006/relationships/image" Target="../media/image37.wmf"/><Relationship Id="rId11" Type="http://schemas.openxmlformats.org/officeDocument/2006/relationships/image" Target="../media/image36.wmf"/><Relationship Id="rId10" Type="http://schemas.openxmlformats.org/officeDocument/2006/relationships/image" Target="../media/image35.wmf"/><Relationship Id="rId1" Type="http://schemas.openxmlformats.org/officeDocument/2006/relationships/image" Target="../media/image26.wmf"/></Relationships>
</file>

<file path=ppt/drawings/_rels/vmlDrawing5.vml.rels><?xml version="1.0" encoding="UTF-8" standalone="yes"?>
<Relationships xmlns="http://schemas.openxmlformats.org/package/2006/relationships"><Relationship Id="rId6" Type="http://schemas.openxmlformats.org/officeDocument/2006/relationships/image" Target="../media/image43.wmf"/><Relationship Id="rId5" Type="http://schemas.openxmlformats.org/officeDocument/2006/relationships/image" Target="../media/image42.wmf"/><Relationship Id="rId4" Type="http://schemas.openxmlformats.org/officeDocument/2006/relationships/image" Target="../media/image41.wmf"/><Relationship Id="rId3" Type="http://schemas.openxmlformats.org/officeDocument/2006/relationships/image" Target="../media/image40.wmf"/><Relationship Id="rId2" Type="http://schemas.openxmlformats.org/officeDocument/2006/relationships/image" Target="../media/image39.wmf"/><Relationship Id="rId1" Type="http://schemas.openxmlformats.org/officeDocument/2006/relationships/image" Target="../media/image38.wmf"/></Relationships>
</file>

<file path=ppt/drawings/_rels/vmlDrawing6.vml.rels><?xml version="1.0" encoding="UTF-8" standalone="yes"?>
<Relationships xmlns="http://schemas.openxmlformats.org/package/2006/relationships"><Relationship Id="rId9" Type="http://schemas.openxmlformats.org/officeDocument/2006/relationships/image" Target="../media/image52.wmf"/><Relationship Id="rId8" Type="http://schemas.openxmlformats.org/officeDocument/2006/relationships/image" Target="../media/image51.wmf"/><Relationship Id="rId7" Type="http://schemas.openxmlformats.org/officeDocument/2006/relationships/image" Target="../media/image50.wmf"/><Relationship Id="rId6" Type="http://schemas.openxmlformats.org/officeDocument/2006/relationships/image" Target="../media/image49.wmf"/><Relationship Id="rId5" Type="http://schemas.openxmlformats.org/officeDocument/2006/relationships/image" Target="../media/image48.wmf"/><Relationship Id="rId4" Type="http://schemas.openxmlformats.org/officeDocument/2006/relationships/image" Target="../media/image47.wmf"/><Relationship Id="rId3" Type="http://schemas.openxmlformats.org/officeDocument/2006/relationships/image" Target="../media/image46.wmf"/><Relationship Id="rId2" Type="http://schemas.openxmlformats.org/officeDocument/2006/relationships/image" Target="../media/image45.wmf"/><Relationship Id="rId1" Type="http://schemas.openxmlformats.org/officeDocument/2006/relationships/image" Target="../media/image44.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59.wmf"/><Relationship Id="rId2" Type="http://schemas.openxmlformats.org/officeDocument/2006/relationships/image" Target="../media/image58.wmf"/><Relationship Id="rId1" Type="http://schemas.openxmlformats.org/officeDocument/2006/relationships/image" Target="../media/image57.wmf"/></Relationships>
</file>

<file path=ppt/drawings/_rels/vmlDrawing8.vml.rels><?xml version="1.0" encoding="UTF-8" standalone="yes"?>
<Relationships xmlns="http://schemas.openxmlformats.org/package/2006/relationships"><Relationship Id="rId4" Type="http://schemas.openxmlformats.org/officeDocument/2006/relationships/image" Target="../media/image63.wmf"/><Relationship Id="rId3" Type="http://schemas.openxmlformats.org/officeDocument/2006/relationships/image" Target="../media/image62.wmf"/><Relationship Id="rId2" Type="http://schemas.openxmlformats.org/officeDocument/2006/relationships/image" Target="../media/image61.wmf"/><Relationship Id="rId1" Type="http://schemas.openxmlformats.org/officeDocument/2006/relationships/image" Target="../media/image60.wmf"/></Relationships>
</file>

<file path=ppt/drawings/_rels/vmlDrawing9.vml.rels><?xml version="1.0" encoding="UTF-8" standalone="yes"?>
<Relationships xmlns="http://schemas.openxmlformats.org/package/2006/relationships"><Relationship Id="rId4" Type="http://schemas.openxmlformats.org/officeDocument/2006/relationships/image" Target="../media/image67.wmf"/><Relationship Id="rId3" Type="http://schemas.openxmlformats.org/officeDocument/2006/relationships/image" Target="../media/image66.wmf"/><Relationship Id="rId2" Type="http://schemas.openxmlformats.org/officeDocument/2006/relationships/image" Target="../media/image65.wmf"/><Relationship Id="rId1" Type="http://schemas.openxmlformats.org/officeDocument/2006/relationships/image" Target="../media/image64.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a:xfrm>
            <a:off x="685800" y="6248400"/>
            <a:ext cx="19050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a:xfrm>
            <a:off x="3124200" y="6248400"/>
            <a:ext cx="28956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a:xfrm>
            <a:off x="6553200" y="6248400"/>
            <a:ext cx="1905000" cy="457200"/>
          </a:xfrm>
          <a:prstGeom prst="rect">
            <a:avLst/>
          </a:prstGeom>
          <a:noFill/>
          <a:ln w="9525">
            <a:noFill/>
          </a:ln>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685800" y="6248400"/>
            <a:ext cx="19050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a:xfrm>
            <a:off x="3124200" y="6248400"/>
            <a:ext cx="28956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a:xfrm>
            <a:off x="6553200" y="6248400"/>
            <a:ext cx="1905000" cy="457200"/>
          </a:xfrm>
          <a:prstGeom prst="rect">
            <a:avLst/>
          </a:prstGeom>
          <a:noFill/>
          <a:ln w="9525">
            <a:noFill/>
          </a:ln>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85800" y="609600"/>
            <a:ext cx="5716657" cy="54864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685800" y="6248400"/>
            <a:ext cx="19050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a:xfrm>
            <a:off x="3124200" y="6248400"/>
            <a:ext cx="28956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a:xfrm>
            <a:off x="6553200" y="6248400"/>
            <a:ext cx="1905000" cy="457200"/>
          </a:xfrm>
          <a:prstGeom prst="rect">
            <a:avLst/>
          </a:prstGeom>
          <a:noFill/>
          <a:ln w="9525">
            <a:noFill/>
          </a:ln>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85800" y="609600"/>
            <a:ext cx="7772400" cy="54864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lvl="0" fontAlgn="base"/>
            <a:fld id="{BB962C8B-B14F-4D97-AF65-F5344CB8AC3E}" type="datetime1">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
        <p:nvSpPr>
          <p:cNvPr id="4" name="页脚占位符 3"/>
          <p:cNvSpPr>
            <a:spLocks noGrp="1"/>
          </p:cNvSpPr>
          <p:nvPr>
            <p:ph type="ftr" sz="quarter" idx="11"/>
          </p:nvPr>
        </p:nvSpPr>
        <p:spPr/>
        <p:txBody>
          <a:bodyPr/>
          <a:p>
            <a:pPr lvl="0" fontAlgn="base"/>
            <a:endParaRPr lang="zh-CN" altLang="en-US" strike="noStrike" noProof="1" dirty="0">
              <a:latin typeface="Times New Roman" panose="02020603050405020304" pitchFamily="18" charset="0"/>
            </a:endParaRPr>
          </a:p>
        </p:txBody>
      </p:sp>
      <p:sp>
        <p:nvSpPr>
          <p:cNvPr id="5" name="灯片编号占位符 4"/>
          <p:cNvSpPr>
            <a:spLocks noGrp="1"/>
          </p:cNvSpPr>
          <p:nvPr>
            <p:ph type="sldNum" sz="quarter" idx="12"/>
          </p:nvPr>
        </p:nvSpPr>
        <p:spPr/>
        <p:txBody>
          <a:bodyPr/>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28650" y="1825625"/>
            <a:ext cx="38862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29150" y="1825625"/>
            <a:ext cx="38862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fld id="{BB962C8B-B14F-4D97-AF65-F5344CB8AC3E}" type="datetime1">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p:txBody>
          <a:bodyPr/>
          <a:p>
            <a:pPr lvl="0" fontAlgn="base"/>
            <a:endParaRPr lang="zh-CN" altLang="en-US" strike="noStrike" noProof="1" dirty="0">
              <a:latin typeface="Times New Roman" panose="02020603050405020304" pitchFamily="18"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a:xfrm>
            <a:off x="685800" y="6248400"/>
            <a:ext cx="19050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a:xfrm>
            <a:off x="3124200" y="6248400"/>
            <a:ext cx="28956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a:xfrm>
            <a:off x="6553200" y="6248400"/>
            <a:ext cx="1905000" cy="457200"/>
          </a:xfrm>
          <a:prstGeom prst="rect">
            <a:avLst/>
          </a:prstGeom>
          <a:noFill/>
          <a:ln w="9525">
            <a:noFill/>
          </a:ln>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fld id="{BB962C8B-B14F-4D97-AF65-F5344CB8AC3E}" type="datetime1">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p:txBody>
          <a:bodyPr/>
          <a:p>
            <a:pPr lvl="0" fontAlgn="base"/>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a:xfrm>
            <a:off x="685800" y="6248400"/>
            <a:ext cx="19050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a:xfrm>
            <a:off x="3124200" y="6248400"/>
            <a:ext cx="28956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a:xfrm>
            <a:off x="6553200" y="6248400"/>
            <a:ext cx="1905000" cy="457200"/>
          </a:xfrm>
          <a:prstGeom prst="rect">
            <a:avLst/>
          </a:prstGeom>
          <a:noFill/>
          <a:ln w="9525">
            <a:noFill/>
          </a:ln>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85800" y="1981200"/>
            <a:ext cx="3808476" cy="4114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9724" y="1981200"/>
            <a:ext cx="3808476" cy="4114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a:xfrm>
            <a:off x="685800" y="6248400"/>
            <a:ext cx="19050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a:xfrm>
            <a:off x="3124200" y="6248400"/>
            <a:ext cx="28956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7" name="灯片编号占位符 6"/>
          <p:cNvSpPr>
            <a:spLocks noGrp="1"/>
          </p:cNvSpPr>
          <p:nvPr>
            <p:ph type="sldNum" sz="quarter" idx="12"/>
          </p:nvPr>
        </p:nvSpPr>
        <p:spPr>
          <a:xfrm>
            <a:off x="6553200" y="6248400"/>
            <a:ext cx="1905000" cy="457200"/>
          </a:xfrm>
          <a:prstGeom prst="rect">
            <a:avLst/>
          </a:prstGeom>
          <a:noFill/>
          <a:ln w="9525">
            <a:noFill/>
          </a:ln>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a:xfrm>
            <a:off x="685800" y="6248400"/>
            <a:ext cx="19050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8" name="页脚占位符 7"/>
          <p:cNvSpPr>
            <a:spLocks noGrp="1"/>
          </p:cNvSpPr>
          <p:nvPr>
            <p:ph type="ftr" sz="quarter" idx="11"/>
          </p:nvPr>
        </p:nvSpPr>
        <p:spPr>
          <a:xfrm>
            <a:off x="3124200" y="6248400"/>
            <a:ext cx="28956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9" name="灯片编号占位符 8"/>
          <p:cNvSpPr>
            <a:spLocks noGrp="1"/>
          </p:cNvSpPr>
          <p:nvPr>
            <p:ph type="sldNum" sz="quarter" idx="12"/>
          </p:nvPr>
        </p:nvSpPr>
        <p:spPr>
          <a:xfrm>
            <a:off x="6553200" y="6248400"/>
            <a:ext cx="1905000" cy="457200"/>
          </a:xfrm>
          <a:prstGeom prst="rect">
            <a:avLst/>
          </a:prstGeom>
          <a:noFill/>
          <a:ln w="9525">
            <a:noFill/>
          </a:ln>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685800" y="6248400"/>
            <a:ext cx="19050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4" name="页脚占位符 3"/>
          <p:cNvSpPr>
            <a:spLocks noGrp="1"/>
          </p:cNvSpPr>
          <p:nvPr>
            <p:ph type="ftr" sz="quarter" idx="11"/>
          </p:nvPr>
        </p:nvSpPr>
        <p:spPr>
          <a:xfrm>
            <a:off x="3124200" y="6248400"/>
            <a:ext cx="28956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5" name="灯片编号占位符 4"/>
          <p:cNvSpPr>
            <a:spLocks noGrp="1"/>
          </p:cNvSpPr>
          <p:nvPr>
            <p:ph type="sldNum" sz="quarter" idx="12"/>
          </p:nvPr>
        </p:nvSpPr>
        <p:spPr>
          <a:xfrm>
            <a:off x="6553200" y="6248400"/>
            <a:ext cx="1905000" cy="457200"/>
          </a:xfrm>
          <a:prstGeom prst="rect">
            <a:avLst/>
          </a:prstGeom>
          <a:noFill/>
          <a:ln w="9525">
            <a:noFill/>
          </a:ln>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fld id="{BB962C8B-B14F-4D97-AF65-F5344CB8AC3E}" type="datetime1">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p:txBody>
          <a:bodyPr/>
          <a:p>
            <a:pPr lvl="0" fontAlgn="base"/>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85800" y="6248400"/>
            <a:ext cx="19050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3" name="页脚占位符 2"/>
          <p:cNvSpPr>
            <a:spLocks noGrp="1"/>
          </p:cNvSpPr>
          <p:nvPr>
            <p:ph type="ftr" sz="quarter" idx="11"/>
          </p:nvPr>
        </p:nvSpPr>
        <p:spPr>
          <a:xfrm>
            <a:off x="3124200" y="6248400"/>
            <a:ext cx="28956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4" name="灯片编号占位符 3"/>
          <p:cNvSpPr>
            <a:spLocks noGrp="1"/>
          </p:cNvSpPr>
          <p:nvPr>
            <p:ph type="sldNum" sz="quarter" idx="12"/>
          </p:nvPr>
        </p:nvSpPr>
        <p:spPr>
          <a:xfrm>
            <a:off x="6553200" y="6248400"/>
            <a:ext cx="1905000" cy="457200"/>
          </a:xfrm>
          <a:prstGeom prst="rect">
            <a:avLst/>
          </a:prstGeom>
          <a:noFill/>
          <a:ln w="9525">
            <a:noFill/>
          </a:ln>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a:xfrm>
            <a:off x="685800" y="6248400"/>
            <a:ext cx="19050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a:xfrm>
            <a:off x="3124200" y="6248400"/>
            <a:ext cx="28956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7" name="灯片编号占位符 6"/>
          <p:cNvSpPr>
            <a:spLocks noGrp="1"/>
          </p:cNvSpPr>
          <p:nvPr>
            <p:ph type="sldNum" sz="quarter" idx="12"/>
          </p:nvPr>
        </p:nvSpPr>
        <p:spPr>
          <a:xfrm>
            <a:off x="6553200" y="6248400"/>
            <a:ext cx="1905000" cy="457200"/>
          </a:xfrm>
          <a:prstGeom prst="rect">
            <a:avLst/>
          </a:prstGeom>
          <a:noFill/>
          <a:ln w="9525">
            <a:noFill/>
          </a:ln>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a:xfrm>
            <a:off x="685800" y="6248400"/>
            <a:ext cx="19050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a:xfrm>
            <a:off x="3124200" y="6248400"/>
            <a:ext cx="28956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7" name="灯片编号占位符 6"/>
          <p:cNvSpPr>
            <a:spLocks noGrp="1"/>
          </p:cNvSpPr>
          <p:nvPr>
            <p:ph type="sldNum" sz="quarter" idx="12"/>
          </p:nvPr>
        </p:nvSpPr>
        <p:spPr>
          <a:xfrm>
            <a:off x="6553200" y="6248400"/>
            <a:ext cx="1905000" cy="457200"/>
          </a:xfrm>
          <a:prstGeom prst="rect">
            <a:avLst/>
          </a:prstGeom>
          <a:noFill/>
          <a:ln w="9525">
            <a:noFill/>
          </a:ln>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685800" y="6248400"/>
            <a:ext cx="19050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a:xfrm>
            <a:off x="3124200" y="6248400"/>
            <a:ext cx="28956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a:xfrm>
            <a:off x="6553200" y="6248400"/>
            <a:ext cx="1905000" cy="457200"/>
          </a:xfrm>
          <a:prstGeom prst="rect">
            <a:avLst/>
          </a:prstGeom>
          <a:noFill/>
          <a:ln w="9525">
            <a:noFill/>
          </a:ln>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竖版">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85800" y="609600"/>
            <a:ext cx="5716657" cy="54864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685800" y="6248400"/>
            <a:ext cx="19050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a:xfrm>
            <a:off x="3124200" y="6248400"/>
            <a:ext cx="28956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a:xfrm>
            <a:off x="6553200" y="6248400"/>
            <a:ext cx="1905000" cy="457200"/>
          </a:xfrm>
          <a:prstGeom prst="rect">
            <a:avLst/>
          </a:prstGeom>
          <a:noFill/>
          <a:ln w="9525">
            <a:noFill/>
          </a:ln>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85800" y="609600"/>
            <a:ext cx="7772400" cy="54864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lvl="0" fontAlgn="base"/>
            <a:fld id="{BB962C8B-B14F-4D97-AF65-F5344CB8AC3E}" type="datetime1">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
        <p:nvSpPr>
          <p:cNvPr id="4" name="页脚占位符 3"/>
          <p:cNvSpPr>
            <a:spLocks noGrp="1"/>
          </p:cNvSpPr>
          <p:nvPr>
            <p:ph type="ftr" sz="quarter" idx="11"/>
          </p:nvPr>
        </p:nvSpPr>
        <p:spPr/>
        <p:txBody>
          <a:bodyPr/>
          <a:p>
            <a:pPr lvl="0" fontAlgn="base"/>
            <a:endParaRPr lang="zh-CN" altLang="en-US" strike="noStrike" noProof="1" dirty="0">
              <a:latin typeface="Times New Roman" panose="02020603050405020304" pitchFamily="18" charset="0"/>
            </a:endParaRPr>
          </a:p>
        </p:txBody>
      </p:sp>
      <p:sp>
        <p:nvSpPr>
          <p:cNvPr id="5" name="灯片编号占位符 4"/>
          <p:cNvSpPr>
            <a:spLocks noGrp="1"/>
          </p:cNvSpPr>
          <p:nvPr>
            <p:ph type="sldNum" sz="quarter" idx="12"/>
          </p:nvPr>
        </p:nvSpPr>
        <p:spPr/>
        <p:txBody>
          <a:bodyPr/>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28650" y="1825625"/>
            <a:ext cx="38862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29150" y="1825625"/>
            <a:ext cx="38862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fld id="{BB962C8B-B14F-4D97-AF65-F5344CB8AC3E}" type="datetime1">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p:txBody>
          <a:bodyPr/>
          <a:p>
            <a:pPr lvl="0" fontAlgn="base"/>
            <a:endParaRPr lang="zh-CN" altLang="en-US" strike="noStrike" noProof="1" dirty="0">
              <a:latin typeface="Times New Roman" panose="02020603050405020304" pitchFamily="18"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a:xfrm>
            <a:off x="685800" y="6248400"/>
            <a:ext cx="19050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a:xfrm>
            <a:off x="3124200" y="6248400"/>
            <a:ext cx="28956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a:xfrm>
            <a:off x="6553200" y="6248400"/>
            <a:ext cx="1905000" cy="457200"/>
          </a:xfrm>
          <a:prstGeom prst="rect">
            <a:avLst/>
          </a:prstGeom>
          <a:noFill/>
          <a:ln w="9525">
            <a:noFill/>
          </a:ln>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85800" y="1981200"/>
            <a:ext cx="3808476" cy="4114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9724" y="1981200"/>
            <a:ext cx="3808476" cy="4114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a:xfrm>
            <a:off x="685800" y="6248400"/>
            <a:ext cx="19050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a:xfrm>
            <a:off x="3124200" y="6248400"/>
            <a:ext cx="28956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7" name="灯片编号占位符 6"/>
          <p:cNvSpPr>
            <a:spLocks noGrp="1"/>
          </p:cNvSpPr>
          <p:nvPr>
            <p:ph type="sldNum" sz="quarter" idx="12"/>
          </p:nvPr>
        </p:nvSpPr>
        <p:spPr>
          <a:xfrm>
            <a:off x="6553200" y="6248400"/>
            <a:ext cx="1905000" cy="457200"/>
          </a:xfrm>
          <a:prstGeom prst="rect">
            <a:avLst/>
          </a:prstGeom>
          <a:noFill/>
          <a:ln w="9525">
            <a:noFill/>
          </a:ln>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a:xfrm>
            <a:off x="685800" y="6248400"/>
            <a:ext cx="19050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8" name="页脚占位符 7"/>
          <p:cNvSpPr>
            <a:spLocks noGrp="1"/>
          </p:cNvSpPr>
          <p:nvPr>
            <p:ph type="ftr" sz="quarter" idx="11"/>
          </p:nvPr>
        </p:nvSpPr>
        <p:spPr>
          <a:xfrm>
            <a:off x="3124200" y="6248400"/>
            <a:ext cx="28956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9" name="灯片编号占位符 8"/>
          <p:cNvSpPr>
            <a:spLocks noGrp="1"/>
          </p:cNvSpPr>
          <p:nvPr>
            <p:ph type="sldNum" sz="quarter" idx="12"/>
          </p:nvPr>
        </p:nvSpPr>
        <p:spPr>
          <a:xfrm>
            <a:off x="6553200" y="6248400"/>
            <a:ext cx="1905000" cy="457200"/>
          </a:xfrm>
          <a:prstGeom prst="rect">
            <a:avLst/>
          </a:prstGeom>
          <a:noFill/>
          <a:ln w="9525">
            <a:noFill/>
          </a:ln>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685800" y="6248400"/>
            <a:ext cx="19050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4" name="页脚占位符 3"/>
          <p:cNvSpPr>
            <a:spLocks noGrp="1"/>
          </p:cNvSpPr>
          <p:nvPr>
            <p:ph type="ftr" sz="quarter" idx="11"/>
          </p:nvPr>
        </p:nvSpPr>
        <p:spPr>
          <a:xfrm>
            <a:off x="3124200" y="6248400"/>
            <a:ext cx="28956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5" name="灯片编号占位符 4"/>
          <p:cNvSpPr>
            <a:spLocks noGrp="1"/>
          </p:cNvSpPr>
          <p:nvPr>
            <p:ph type="sldNum" sz="quarter" idx="12"/>
          </p:nvPr>
        </p:nvSpPr>
        <p:spPr>
          <a:xfrm>
            <a:off x="6553200" y="6248400"/>
            <a:ext cx="1905000" cy="457200"/>
          </a:xfrm>
          <a:prstGeom prst="rect">
            <a:avLst/>
          </a:prstGeom>
          <a:noFill/>
          <a:ln w="9525">
            <a:noFill/>
          </a:ln>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85800" y="6248400"/>
            <a:ext cx="19050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3" name="页脚占位符 2"/>
          <p:cNvSpPr>
            <a:spLocks noGrp="1"/>
          </p:cNvSpPr>
          <p:nvPr>
            <p:ph type="ftr" sz="quarter" idx="11"/>
          </p:nvPr>
        </p:nvSpPr>
        <p:spPr>
          <a:xfrm>
            <a:off x="3124200" y="6248400"/>
            <a:ext cx="28956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4" name="灯片编号占位符 3"/>
          <p:cNvSpPr>
            <a:spLocks noGrp="1"/>
          </p:cNvSpPr>
          <p:nvPr>
            <p:ph type="sldNum" sz="quarter" idx="12"/>
          </p:nvPr>
        </p:nvSpPr>
        <p:spPr>
          <a:xfrm>
            <a:off x="6553200" y="6248400"/>
            <a:ext cx="1905000" cy="457200"/>
          </a:xfrm>
          <a:prstGeom prst="rect">
            <a:avLst/>
          </a:prstGeom>
          <a:noFill/>
          <a:ln w="9525">
            <a:noFill/>
          </a:ln>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a:xfrm>
            <a:off x="685800" y="6248400"/>
            <a:ext cx="19050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a:xfrm>
            <a:off x="3124200" y="6248400"/>
            <a:ext cx="28956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7" name="灯片编号占位符 6"/>
          <p:cNvSpPr>
            <a:spLocks noGrp="1"/>
          </p:cNvSpPr>
          <p:nvPr>
            <p:ph type="sldNum" sz="quarter" idx="12"/>
          </p:nvPr>
        </p:nvSpPr>
        <p:spPr>
          <a:xfrm>
            <a:off x="6553200" y="6248400"/>
            <a:ext cx="1905000" cy="457200"/>
          </a:xfrm>
          <a:prstGeom prst="rect">
            <a:avLst/>
          </a:prstGeom>
          <a:noFill/>
          <a:ln w="9525">
            <a:noFill/>
          </a:ln>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a:xfrm>
            <a:off x="685800" y="6248400"/>
            <a:ext cx="19050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a:xfrm>
            <a:off x="3124200" y="6248400"/>
            <a:ext cx="28956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7" name="灯片编号占位符 6"/>
          <p:cNvSpPr>
            <a:spLocks noGrp="1"/>
          </p:cNvSpPr>
          <p:nvPr>
            <p:ph type="sldNum" sz="quarter" idx="12"/>
          </p:nvPr>
        </p:nvSpPr>
        <p:spPr>
          <a:xfrm>
            <a:off x="6553200" y="6248400"/>
            <a:ext cx="1905000" cy="457200"/>
          </a:xfrm>
          <a:prstGeom prst="rect">
            <a:avLst/>
          </a:prstGeom>
          <a:noFill/>
          <a:ln w="9525">
            <a:noFill/>
          </a:ln>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4" Type="http://schemas.openxmlformats.org/officeDocument/2006/relationships/theme" Target="../theme/theme2.xml"/><Relationship Id="rId13" Type="http://schemas.openxmlformats.org/officeDocument/2006/relationships/slideLayout" Target="../slideLayouts/slideLayout26.xml"/><Relationship Id="rId12" Type="http://schemas.openxmlformats.org/officeDocument/2006/relationships/slideLayout" Target="../slideLayouts/slideLayout25.xml"/><Relationship Id="rId11" Type="http://schemas.openxmlformats.org/officeDocument/2006/relationships/slideLayout" Target="../slideLayouts/slideLayout24.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685800" y="609600"/>
            <a:ext cx="77724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文本占位符 1026"/>
          <p:cNvSpPr>
            <a:spLocks noGrp="1"/>
          </p:cNvSpPr>
          <p:nvPr>
            <p:ph type="body"/>
          </p:nvPr>
        </p:nvSpPr>
        <p:spPr>
          <a:xfrm>
            <a:off x="685800" y="1981200"/>
            <a:ext cx="7772400" cy="4114800"/>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1028" name="日期占位符 1027"/>
          <p:cNvSpPr>
            <a:spLocks noGrp="1"/>
          </p:cNvSpPr>
          <p:nvPr>
            <p:ph type="dt" sz="half" idx="2"/>
          </p:nvPr>
        </p:nvSpPr>
        <p:spPr>
          <a:xfrm>
            <a:off x="685800" y="6248400"/>
            <a:ext cx="1905000" cy="457200"/>
          </a:xfrm>
          <a:prstGeom prst="rect">
            <a:avLst/>
          </a:prstGeom>
          <a:noFill/>
          <a:ln w="9525">
            <a:noFill/>
          </a:ln>
        </p:spPr>
        <p:txBody>
          <a:bodyPr/>
          <a:lstStyle>
            <a:lvl1pPr>
              <a:defRPr sz="1400" b="0"/>
            </a:lvl1pPr>
          </a:lstStyle>
          <a:p>
            <a:pPr lvl="0" fontAlgn="base"/>
            <a:fld id="{BB962C8B-B14F-4D97-AF65-F5344CB8AC3E}" type="datetime1">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
        <p:nvSpPr>
          <p:cNvPr id="1029" name="页脚占位符 1028"/>
          <p:cNvSpPr>
            <a:spLocks noGrp="1"/>
          </p:cNvSpPr>
          <p:nvPr>
            <p:ph type="ftr" sz="quarter" idx="3"/>
          </p:nvPr>
        </p:nvSpPr>
        <p:spPr>
          <a:xfrm>
            <a:off x="3124200" y="6248400"/>
            <a:ext cx="2895600" cy="457200"/>
          </a:xfrm>
          <a:prstGeom prst="rect">
            <a:avLst/>
          </a:prstGeom>
          <a:noFill/>
          <a:ln w="9525">
            <a:noFill/>
          </a:ln>
        </p:spPr>
        <p:txBody>
          <a:bodyPr/>
          <a:lstStyle>
            <a:lvl1pPr algn="ctr">
              <a:defRPr sz="1400" b="0"/>
            </a:lvl1pPr>
          </a:lstStyle>
          <a:p>
            <a:pPr lvl="0" fontAlgn="base"/>
            <a:endParaRPr lang="zh-CN" altLang="en-US" strike="noStrike" noProof="1" dirty="0">
              <a:latin typeface="Times New Roman" panose="02020603050405020304" pitchFamily="18" charset="0"/>
            </a:endParaRPr>
          </a:p>
        </p:txBody>
      </p:sp>
      <p:sp>
        <p:nvSpPr>
          <p:cNvPr id="1030" name="灯片编号占位符 1029"/>
          <p:cNvSpPr>
            <a:spLocks noGrp="1"/>
          </p:cNvSpPr>
          <p:nvPr>
            <p:ph type="sldNum" sz="quarter" idx="4"/>
          </p:nvPr>
        </p:nvSpPr>
        <p:spPr>
          <a:xfrm>
            <a:off x="6553200" y="6248400"/>
            <a:ext cx="1905000" cy="457200"/>
          </a:xfrm>
          <a:prstGeom prst="rect">
            <a:avLst/>
          </a:prstGeom>
          <a:noFill/>
          <a:ln w="9525">
            <a:noFill/>
          </a:ln>
        </p:spPr>
        <p:txBody>
          <a:bodyPr/>
          <a:lstStyle>
            <a:lvl1pPr algn="r">
              <a:defRPr sz="1400" b="0"/>
            </a:lvl1p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50" name="标题 1025"/>
          <p:cNvSpPr>
            <a:spLocks noGrp="1"/>
          </p:cNvSpPr>
          <p:nvPr>
            <p:ph type="title"/>
          </p:nvPr>
        </p:nvSpPr>
        <p:spPr>
          <a:xfrm>
            <a:off x="685800" y="609600"/>
            <a:ext cx="77724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2051" name="文本占位符 1026"/>
          <p:cNvSpPr>
            <a:spLocks noGrp="1"/>
          </p:cNvSpPr>
          <p:nvPr>
            <p:ph type="body"/>
          </p:nvPr>
        </p:nvSpPr>
        <p:spPr>
          <a:xfrm>
            <a:off x="685800" y="1981200"/>
            <a:ext cx="7772400" cy="4114800"/>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1028" name="日期占位符 1027"/>
          <p:cNvSpPr>
            <a:spLocks noGrp="1"/>
          </p:cNvSpPr>
          <p:nvPr>
            <p:ph type="dt" sz="half" idx="2"/>
          </p:nvPr>
        </p:nvSpPr>
        <p:spPr>
          <a:xfrm>
            <a:off x="685800" y="6248400"/>
            <a:ext cx="1905000" cy="457200"/>
          </a:xfrm>
          <a:prstGeom prst="rect">
            <a:avLst/>
          </a:prstGeom>
          <a:noFill/>
          <a:ln w="9525">
            <a:noFill/>
          </a:ln>
        </p:spPr>
        <p:txBody>
          <a:bodyPr/>
          <a:lstStyle>
            <a:lvl1pPr>
              <a:defRPr sz="1400" b="0"/>
            </a:lvl1pPr>
          </a:lstStyle>
          <a:p>
            <a:pPr lvl="0" fontAlgn="base"/>
            <a:fld id="{BB962C8B-B14F-4D97-AF65-F5344CB8AC3E}" type="datetime1">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
        <p:nvSpPr>
          <p:cNvPr id="1029" name="页脚占位符 1028"/>
          <p:cNvSpPr>
            <a:spLocks noGrp="1"/>
          </p:cNvSpPr>
          <p:nvPr>
            <p:ph type="ftr" sz="quarter" idx="3"/>
          </p:nvPr>
        </p:nvSpPr>
        <p:spPr>
          <a:xfrm>
            <a:off x="3124200" y="6248400"/>
            <a:ext cx="2895600" cy="457200"/>
          </a:xfrm>
          <a:prstGeom prst="rect">
            <a:avLst/>
          </a:prstGeom>
          <a:noFill/>
          <a:ln w="9525">
            <a:noFill/>
          </a:ln>
        </p:spPr>
        <p:txBody>
          <a:bodyPr/>
          <a:lstStyle>
            <a:lvl1pPr algn="ctr">
              <a:defRPr sz="1400" b="0"/>
            </a:lvl1pPr>
          </a:lstStyle>
          <a:p>
            <a:pPr lvl="0" fontAlgn="base"/>
            <a:endParaRPr lang="zh-CN" altLang="en-US" strike="noStrike" noProof="1" dirty="0">
              <a:latin typeface="Times New Roman" panose="02020603050405020304" pitchFamily="18" charset="0"/>
            </a:endParaRPr>
          </a:p>
        </p:txBody>
      </p:sp>
      <p:sp>
        <p:nvSpPr>
          <p:cNvPr id="1030" name="灯片编号占位符 1029"/>
          <p:cNvSpPr>
            <a:spLocks noGrp="1"/>
          </p:cNvSpPr>
          <p:nvPr>
            <p:ph type="sldNum" sz="quarter" idx="4"/>
          </p:nvPr>
        </p:nvSpPr>
        <p:spPr>
          <a:xfrm>
            <a:off x="6553200" y="6248400"/>
            <a:ext cx="1905000" cy="457200"/>
          </a:xfrm>
          <a:prstGeom prst="rect">
            <a:avLst/>
          </a:prstGeom>
          <a:noFill/>
          <a:ln w="9525">
            <a:noFill/>
          </a:ln>
        </p:spPr>
        <p:txBody>
          <a:bodyPr/>
          <a:lstStyle>
            <a:lvl1pPr algn="r">
              <a:defRPr sz="1400" b="0"/>
            </a:lvl1p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oleObject" Target="../embeddings/oleObject5.bin"/><Relationship Id="rId8" Type="http://schemas.openxmlformats.org/officeDocument/2006/relationships/image" Target="../media/image4.wmf"/><Relationship Id="rId7" Type="http://schemas.openxmlformats.org/officeDocument/2006/relationships/oleObject" Target="../embeddings/oleObject4.bin"/><Relationship Id="rId6" Type="http://schemas.openxmlformats.org/officeDocument/2006/relationships/image" Target="../media/image3.wmf"/><Relationship Id="rId5" Type="http://schemas.openxmlformats.org/officeDocument/2006/relationships/oleObject" Target="../embeddings/oleObject3.bin"/><Relationship Id="rId4" Type="http://schemas.openxmlformats.org/officeDocument/2006/relationships/image" Target="../media/image2.wmf"/><Relationship Id="rId3" Type="http://schemas.openxmlformats.org/officeDocument/2006/relationships/oleObject" Target="../embeddings/oleObject2.bin"/><Relationship Id="rId2" Type="http://schemas.openxmlformats.org/officeDocument/2006/relationships/image" Target="../media/image1.wmf"/><Relationship Id="rId12" Type="http://schemas.openxmlformats.org/officeDocument/2006/relationships/vmlDrawing" Target="../drawings/vmlDrawing1.vml"/><Relationship Id="rId11" Type="http://schemas.openxmlformats.org/officeDocument/2006/relationships/slideLayout" Target="../slideLayouts/slideLayout15.xml"/><Relationship Id="rId10" Type="http://schemas.openxmlformats.org/officeDocument/2006/relationships/image" Target="../media/image5.wmf"/><Relationship Id="rId1" Type="http://schemas.openxmlformats.org/officeDocument/2006/relationships/oleObject" Target="../embeddings/oleObject1.bin"/></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56.png"/><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image" Target="../media/image53.png"/></Relationships>
</file>

<file path=ppt/slides/_rels/slide12.xml.rels><?xml version="1.0" encoding="UTF-8" standalone="yes"?>
<Relationships xmlns="http://schemas.openxmlformats.org/package/2006/relationships"><Relationship Id="rId9" Type="http://schemas.openxmlformats.org/officeDocument/2006/relationships/vmlDrawing" Target="../drawings/vmlDrawing7.vml"/><Relationship Id="rId8" Type="http://schemas.openxmlformats.org/officeDocument/2006/relationships/slideLayout" Target="../slideLayouts/slideLayout2.xml"/><Relationship Id="rId7" Type="http://schemas.openxmlformats.org/officeDocument/2006/relationships/oleObject" Target="../embeddings/oleObject60.bin"/><Relationship Id="rId6" Type="http://schemas.openxmlformats.org/officeDocument/2006/relationships/image" Target="../media/image59.wmf"/><Relationship Id="rId5" Type="http://schemas.openxmlformats.org/officeDocument/2006/relationships/oleObject" Target="../embeddings/oleObject59.bin"/><Relationship Id="rId4" Type="http://schemas.openxmlformats.org/officeDocument/2006/relationships/image" Target="../media/image58.wmf"/><Relationship Id="rId3" Type="http://schemas.openxmlformats.org/officeDocument/2006/relationships/oleObject" Target="../embeddings/oleObject58.bin"/><Relationship Id="rId2" Type="http://schemas.openxmlformats.org/officeDocument/2006/relationships/image" Target="../media/image57.wmf"/><Relationship Id="rId1" Type="http://schemas.openxmlformats.org/officeDocument/2006/relationships/oleObject" Target="../embeddings/oleObject57.bin"/></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63.wmf"/><Relationship Id="rId7" Type="http://schemas.openxmlformats.org/officeDocument/2006/relationships/oleObject" Target="../embeddings/oleObject64.bin"/><Relationship Id="rId6" Type="http://schemas.openxmlformats.org/officeDocument/2006/relationships/image" Target="../media/image62.wmf"/><Relationship Id="rId5" Type="http://schemas.openxmlformats.org/officeDocument/2006/relationships/oleObject" Target="../embeddings/oleObject63.bin"/><Relationship Id="rId4" Type="http://schemas.openxmlformats.org/officeDocument/2006/relationships/image" Target="../media/image61.wmf"/><Relationship Id="rId3" Type="http://schemas.openxmlformats.org/officeDocument/2006/relationships/oleObject" Target="../embeddings/oleObject62.bin"/><Relationship Id="rId2" Type="http://schemas.openxmlformats.org/officeDocument/2006/relationships/image" Target="../media/image60.wmf"/><Relationship Id="rId10" Type="http://schemas.openxmlformats.org/officeDocument/2006/relationships/vmlDrawing" Target="../drawings/vmlDrawing8.vml"/><Relationship Id="rId1" Type="http://schemas.openxmlformats.org/officeDocument/2006/relationships/oleObject" Target="../embeddings/oleObject61.bin"/></Relationships>
</file>

<file path=ppt/slides/_rels/slide14.xml.rels><?xml version="1.0" encoding="UTF-8" standalone="yes"?>
<Relationships xmlns="http://schemas.openxmlformats.org/package/2006/relationships"><Relationship Id="rId9" Type="http://schemas.openxmlformats.org/officeDocument/2006/relationships/slideLayout" Target="../slideLayouts/slideLayout15.xml"/><Relationship Id="rId8" Type="http://schemas.openxmlformats.org/officeDocument/2006/relationships/image" Target="../media/image67.wmf"/><Relationship Id="rId7" Type="http://schemas.openxmlformats.org/officeDocument/2006/relationships/oleObject" Target="../embeddings/oleObject68.bin"/><Relationship Id="rId6" Type="http://schemas.openxmlformats.org/officeDocument/2006/relationships/image" Target="../media/image66.wmf"/><Relationship Id="rId5" Type="http://schemas.openxmlformats.org/officeDocument/2006/relationships/oleObject" Target="../embeddings/oleObject67.bin"/><Relationship Id="rId4" Type="http://schemas.openxmlformats.org/officeDocument/2006/relationships/image" Target="../media/image65.wmf"/><Relationship Id="rId3" Type="http://schemas.openxmlformats.org/officeDocument/2006/relationships/oleObject" Target="../embeddings/oleObject66.bin"/><Relationship Id="rId2" Type="http://schemas.openxmlformats.org/officeDocument/2006/relationships/image" Target="../media/image64.wmf"/><Relationship Id="rId10" Type="http://schemas.openxmlformats.org/officeDocument/2006/relationships/vmlDrawing" Target="../drawings/vmlDrawing9.vml"/><Relationship Id="rId1" Type="http://schemas.openxmlformats.org/officeDocument/2006/relationships/oleObject" Target="../embeddings/oleObject65.bin"/></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6" Type="http://schemas.openxmlformats.org/officeDocument/2006/relationships/vmlDrawing" Target="../drawings/vmlDrawing10.vml"/><Relationship Id="rId5" Type="http://schemas.openxmlformats.org/officeDocument/2006/relationships/slideLayout" Target="../slideLayouts/slideLayout2.xml"/><Relationship Id="rId4" Type="http://schemas.openxmlformats.org/officeDocument/2006/relationships/image" Target="../media/image69.wmf"/><Relationship Id="rId3" Type="http://schemas.openxmlformats.org/officeDocument/2006/relationships/oleObject" Target="../embeddings/oleObject70.bin"/><Relationship Id="rId2" Type="http://schemas.openxmlformats.org/officeDocument/2006/relationships/image" Target="../media/image68.wmf"/><Relationship Id="rId1" Type="http://schemas.openxmlformats.org/officeDocument/2006/relationships/oleObject" Target="../embeddings/oleObject69.bin"/></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6" Type="http://schemas.openxmlformats.org/officeDocument/2006/relationships/vmlDrawing" Target="../drawings/vmlDrawing11.vml"/><Relationship Id="rId5" Type="http://schemas.openxmlformats.org/officeDocument/2006/relationships/slideLayout" Target="../slideLayouts/slideLayout13.xml"/><Relationship Id="rId4" Type="http://schemas.openxmlformats.org/officeDocument/2006/relationships/image" Target="../media/image71.wmf"/><Relationship Id="rId3" Type="http://schemas.openxmlformats.org/officeDocument/2006/relationships/oleObject" Target="../embeddings/oleObject72.bin"/><Relationship Id="rId2" Type="http://schemas.openxmlformats.org/officeDocument/2006/relationships/image" Target="../media/image70.wmf"/><Relationship Id="rId1" Type="http://schemas.openxmlformats.org/officeDocument/2006/relationships/oleObject" Target="../embeddings/oleObject71.bin"/></Relationships>
</file>

<file path=ppt/slides/_rels/slide2.xml.rels><?xml version="1.0" encoding="UTF-8" standalone="yes"?>
<Relationships xmlns="http://schemas.openxmlformats.org/package/2006/relationships"><Relationship Id="rId9" Type="http://schemas.openxmlformats.org/officeDocument/2006/relationships/oleObject" Target="../embeddings/oleObject10.bin"/><Relationship Id="rId8" Type="http://schemas.openxmlformats.org/officeDocument/2006/relationships/image" Target="../media/image9.wmf"/><Relationship Id="rId7" Type="http://schemas.openxmlformats.org/officeDocument/2006/relationships/oleObject" Target="../embeddings/oleObject9.bin"/><Relationship Id="rId6" Type="http://schemas.openxmlformats.org/officeDocument/2006/relationships/image" Target="../media/image8.wmf"/><Relationship Id="rId5" Type="http://schemas.openxmlformats.org/officeDocument/2006/relationships/oleObject" Target="../embeddings/oleObject8.bin"/><Relationship Id="rId4" Type="http://schemas.openxmlformats.org/officeDocument/2006/relationships/image" Target="../media/image7.wmf"/><Relationship Id="rId3" Type="http://schemas.openxmlformats.org/officeDocument/2006/relationships/oleObject" Target="../embeddings/oleObject7.bin"/><Relationship Id="rId2" Type="http://schemas.openxmlformats.org/officeDocument/2006/relationships/image" Target="../media/image6.wmf"/><Relationship Id="rId18" Type="http://schemas.openxmlformats.org/officeDocument/2006/relationships/vmlDrawing" Target="../drawings/vmlDrawing2.vml"/><Relationship Id="rId17" Type="http://schemas.openxmlformats.org/officeDocument/2006/relationships/slideLayout" Target="../slideLayouts/slideLayout2.xml"/><Relationship Id="rId16" Type="http://schemas.openxmlformats.org/officeDocument/2006/relationships/image" Target="../media/image13.wmf"/><Relationship Id="rId15" Type="http://schemas.openxmlformats.org/officeDocument/2006/relationships/oleObject" Target="../embeddings/oleObject13.bin"/><Relationship Id="rId14" Type="http://schemas.openxmlformats.org/officeDocument/2006/relationships/image" Target="../media/image12.wmf"/><Relationship Id="rId13" Type="http://schemas.openxmlformats.org/officeDocument/2006/relationships/oleObject" Target="../embeddings/oleObject12.bin"/><Relationship Id="rId12" Type="http://schemas.openxmlformats.org/officeDocument/2006/relationships/image" Target="../media/image11.wmf"/><Relationship Id="rId11" Type="http://schemas.openxmlformats.org/officeDocument/2006/relationships/oleObject" Target="../embeddings/oleObject11.bin"/><Relationship Id="rId10" Type="http://schemas.openxmlformats.org/officeDocument/2006/relationships/image" Target="../media/image10.wmf"/><Relationship Id="rId1" Type="http://schemas.openxmlformats.org/officeDocument/2006/relationships/oleObject" Target="../embeddings/oleObject6.bin"/></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9" Type="http://schemas.openxmlformats.org/officeDocument/2006/relationships/oleObject" Target="../embeddings/oleObject18.bin"/><Relationship Id="rId8" Type="http://schemas.openxmlformats.org/officeDocument/2006/relationships/image" Target="../media/image15.wmf"/><Relationship Id="rId7" Type="http://schemas.openxmlformats.org/officeDocument/2006/relationships/oleObject" Target="../embeddings/oleObject17.bin"/><Relationship Id="rId6" Type="http://schemas.openxmlformats.org/officeDocument/2006/relationships/image" Target="../media/image7.wmf"/><Relationship Id="rId5" Type="http://schemas.openxmlformats.org/officeDocument/2006/relationships/oleObject" Target="../embeddings/oleObject16.bin"/><Relationship Id="rId4" Type="http://schemas.openxmlformats.org/officeDocument/2006/relationships/image" Target="../media/image14.wmf"/><Relationship Id="rId34" Type="http://schemas.openxmlformats.org/officeDocument/2006/relationships/vmlDrawing" Target="../drawings/vmlDrawing3.vml"/><Relationship Id="rId33" Type="http://schemas.openxmlformats.org/officeDocument/2006/relationships/slideLayout" Target="../slideLayouts/slideLayout2.xml"/><Relationship Id="rId32" Type="http://schemas.openxmlformats.org/officeDocument/2006/relationships/image" Target="../media/image25.wmf"/><Relationship Id="rId31" Type="http://schemas.openxmlformats.org/officeDocument/2006/relationships/oleObject" Target="../embeddings/oleObject29.bin"/><Relationship Id="rId30" Type="http://schemas.openxmlformats.org/officeDocument/2006/relationships/image" Target="../media/image24.wmf"/><Relationship Id="rId3" Type="http://schemas.openxmlformats.org/officeDocument/2006/relationships/oleObject" Target="../embeddings/oleObject15.bin"/><Relationship Id="rId29" Type="http://schemas.openxmlformats.org/officeDocument/2006/relationships/oleObject" Target="../embeddings/oleObject28.bin"/><Relationship Id="rId28" Type="http://schemas.openxmlformats.org/officeDocument/2006/relationships/image" Target="../media/image23.wmf"/><Relationship Id="rId27" Type="http://schemas.openxmlformats.org/officeDocument/2006/relationships/oleObject" Target="../embeddings/oleObject27.bin"/><Relationship Id="rId26" Type="http://schemas.openxmlformats.org/officeDocument/2006/relationships/image" Target="../media/image8.wmf"/><Relationship Id="rId25" Type="http://schemas.openxmlformats.org/officeDocument/2006/relationships/oleObject" Target="../embeddings/oleObject26.bin"/><Relationship Id="rId24" Type="http://schemas.openxmlformats.org/officeDocument/2006/relationships/image" Target="../media/image22.wmf"/><Relationship Id="rId23" Type="http://schemas.openxmlformats.org/officeDocument/2006/relationships/oleObject" Target="../embeddings/oleObject25.bin"/><Relationship Id="rId22" Type="http://schemas.openxmlformats.org/officeDocument/2006/relationships/image" Target="../media/image21.wmf"/><Relationship Id="rId21" Type="http://schemas.openxmlformats.org/officeDocument/2006/relationships/oleObject" Target="../embeddings/oleObject24.bin"/><Relationship Id="rId20" Type="http://schemas.openxmlformats.org/officeDocument/2006/relationships/image" Target="../media/image20.wmf"/><Relationship Id="rId2" Type="http://schemas.openxmlformats.org/officeDocument/2006/relationships/image" Target="../media/image6.wmf"/><Relationship Id="rId19" Type="http://schemas.openxmlformats.org/officeDocument/2006/relationships/oleObject" Target="../embeddings/oleObject23.bin"/><Relationship Id="rId18" Type="http://schemas.openxmlformats.org/officeDocument/2006/relationships/image" Target="../media/image12.wmf"/><Relationship Id="rId17" Type="http://schemas.openxmlformats.org/officeDocument/2006/relationships/oleObject" Target="../embeddings/oleObject22.bin"/><Relationship Id="rId16" Type="http://schemas.openxmlformats.org/officeDocument/2006/relationships/image" Target="../media/image19.wmf"/><Relationship Id="rId15" Type="http://schemas.openxmlformats.org/officeDocument/2006/relationships/oleObject" Target="../embeddings/oleObject21.bin"/><Relationship Id="rId14" Type="http://schemas.openxmlformats.org/officeDocument/2006/relationships/image" Target="../media/image18.wmf"/><Relationship Id="rId13" Type="http://schemas.openxmlformats.org/officeDocument/2006/relationships/oleObject" Target="../embeddings/oleObject20.bin"/><Relationship Id="rId12" Type="http://schemas.openxmlformats.org/officeDocument/2006/relationships/image" Target="../media/image17.wmf"/><Relationship Id="rId11" Type="http://schemas.openxmlformats.org/officeDocument/2006/relationships/oleObject" Target="../embeddings/oleObject19.bin"/><Relationship Id="rId10" Type="http://schemas.openxmlformats.org/officeDocument/2006/relationships/image" Target="../media/image16.wmf"/><Relationship Id="rId1" Type="http://schemas.openxmlformats.org/officeDocument/2006/relationships/oleObject" Target="../embeddings/oleObject14.bin"/></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9" Type="http://schemas.openxmlformats.org/officeDocument/2006/relationships/oleObject" Target="../embeddings/oleObject34.bin"/><Relationship Id="rId8" Type="http://schemas.openxmlformats.org/officeDocument/2006/relationships/image" Target="../media/image29.wmf"/><Relationship Id="rId7" Type="http://schemas.openxmlformats.org/officeDocument/2006/relationships/oleObject" Target="../embeddings/oleObject33.bin"/><Relationship Id="rId6" Type="http://schemas.openxmlformats.org/officeDocument/2006/relationships/image" Target="../media/image28.wmf"/><Relationship Id="rId5" Type="http://schemas.openxmlformats.org/officeDocument/2006/relationships/oleObject" Target="../embeddings/oleObject32.bin"/><Relationship Id="rId4" Type="http://schemas.openxmlformats.org/officeDocument/2006/relationships/image" Target="../media/image27.wmf"/><Relationship Id="rId3" Type="http://schemas.openxmlformats.org/officeDocument/2006/relationships/oleObject" Target="../embeddings/oleObject31.bin"/><Relationship Id="rId26" Type="http://schemas.openxmlformats.org/officeDocument/2006/relationships/vmlDrawing" Target="../drawings/vmlDrawing4.vml"/><Relationship Id="rId25" Type="http://schemas.openxmlformats.org/officeDocument/2006/relationships/slideLayout" Target="../slideLayouts/slideLayout2.xml"/><Relationship Id="rId24" Type="http://schemas.openxmlformats.org/officeDocument/2006/relationships/image" Target="../media/image37.wmf"/><Relationship Id="rId23" Type="http://schemas.openxmlformats.org/officeDocument/2006/relationships/oleObject" Target="../embeddings/oleObject41.bin"/><Relationship Id="rId22" Type="http://schemas.openxmlformats.org/officeDocument/2006/relationships/image" Target="../media/image36.wmf"/><Relationship Id="rId21" Type="http://schemas.openxmlformats.org/officeDocument/2006/relationships/oleObject" Target="../embeddings/oleObject40.bin"/><Relationship Id="rId20" Type="http://schemas.openxmlformats.org/officeDocument/2006/relationships/image" Target="../media/image35.wmf"/><Relationship Id="rId2" Type="http://schemas.openxmlformats.org/officeDocument/2006/relationships/image" Target="../media/image26.wmf"/><Relationship Id="rId19" Type="http://schemas.openxmlformats.org/officeDocument/2006/relationships/oleObject" Target="../embeddings/oleObject39.bin"/><Relationship Id="rId18" Type="http://schemas.openxmlformats.org/officeDocument/2006/relationships/image" Target="../media/image34.wmf"/><Relationship Id="rId17" Type="http://schemas.openxmlformats.org/officeDocument/2006/relationships/oleObject" Target="../embeddings/oleObject38.bin"/><Relationship Id="rId16" Type="http://schemas.openxmlformats.org/officeDocument/2006/relationships/image" Target="../media/image33.wmf"/><Relationship Id="rId15" Type="http://schemas.openxmlformats.org/officeDocument/2006/relationships/oleObject" Target="../embeddings/oleObject37.bin"/><Relationship Id="rId14" Type="http://schemas.openxmlformats.org/officeDocument/2006/relationships/image" Target="../media/image32.wmf"/><Relationship Id="rId13" Type="http://schemas.openxmlformats.org/officeDocument/2006/relationships/oleObject" Target="../embeddings/oleObject36.bin"/><Relationship Id="rId12" Type="http://schemas.openxmlformats.org/officeDocument/2006/relationships/image" Target="../media/image31.wmf"/><Relationship Id="rId11" Type="http://schemas.openxmlformats.org/officeDocument/2006/relationships/oleObject" Target="../embeddings/oleObject35.bin"/><Relationship Id="rId10" Type="http://schemas.openxmlformats.org/officeDocument/2006/relationships/image" Target="../media/image30.wmf"/><Relationship Id="rId1" Type="http://schemas.openxmlformats.org/officeDocument/2006/relationships/oleObject" Target="../embeddings/oleObject30.bin"/></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9" Type="http://schemas.openxmlformats.org/officeDocument/2006/relationships/oleObject" Target="../embeddings/oleObject46.bin"/><Relationship Id="rId8" Type="http://schemas.openxmlformats.org/officeDocument/2006/relationships/image" Target="../media/image41.wmf"/><Relationship Id="rId7" Type="http://schemas.openxmlformats.org/officeDocument/2006/relationships/oleObject" Target="../embeddings/oleObject45.bin"/><Relationship Id="rId6" Type="http://schemas.openxmlformats.org/officeDocument/2006/relationships/image" Target="../media/image40.wmf"/><Relationship Id="rId5" Type="http://schemas.openxmlformats.org/officeDocument/2006/relationships/oleObject" Target="../embeddings/oleObject44.bin"/><Relationship Id="rId4" Type="http://schemas.openxmlformats.org/officeDocument/2006/relationships/image" Target="../media/image39.wmf"/><Relationship Id="rId3" Type="http://schemas.openxmlformats.org/officeDocument/2006/relationships/oleObject" Target="../embeddings/oleObject43.bin"/><Relationship Id="rId2" Type="http://schemas.openxmlformats.org/officeDocument/2006/relationships/image" Target="../media/image38.wmf"/><Relationship Id="rId14" Type="http://schemas.openxmlformats.org/officeDocument/2006/relationships/vmlDrawing" Target="../drawings/vmlDrawing5.vml"/><Relationship Id="rId13" Type="http://schemas.openxmlformats.org/officeDocument/2006/relationships/slideLayout" Target="../slideLayouts/slideLayout2.xml"/><Relationship Id="rId12" Type="http://schemas.openxmlformats.org/officeDocument/2006/relationships/image" Target="../media/image43.wmf"/><Relationship Id="rId11" Type="http://schemas.openxmlformats.org/officeDocument/2006/relationships/oleObject" Target="../embeddings/oleObject47.bin"/><Relationship Id="rId10" Type="http://schemas.openxmlformats.org/officeDocument/2006/relationships/image" Target="../media/image42.wmf"/><Relationship Id="rId1" Type="http://schemas.openxmlformats.org/officeDocument/2006/relationships/oleObject" Target="../embeddings/oleObject42.bin"/></Relationships>
</file>

<file path=ppt/slides/_rels/slide9.xml.rels><?xml version="1.0" encoding="UTF-8" standalone="yes"?>
<Relationships xmlns="http://schemas.openxmlformats.org/package/2006/relationships"><Relationship Id="rId9" Type="http://schemas.openxmlformats.org/officeDocument/2006/relationships/oleObject" Target="../embeddings/oleObject52.bin"/><Relationship Id="rId8" Type="http://schemas.openxmlformats.org/officeDocument/2006/relationships/image" Target="../media/image47.wmf"/><Relationship Id="rId7" Type="http://schemas.openxmlformats.org/officeDocument/2006/relationships/oleObject" Target="../embeddings/oleObject51.bin"/><Relationship Id="rId6" Type="http://schemas.openxmlformats.org/officeDocument/2006/relationships/image" Target="../media/image46.wmf"/><Relationship Id="rId5" Type="http://schemas.openxmlformats.org/officeDocument/2006/relationships/oleObject" Target="../embeddings/oleObject50.bin"/><Relationship Id="rId4" Type="http://schemas.openxmlformats.org/officeDocument/2006/relationships/image" Target="../media/image45.wmf"/><Relationship Id="rId3" Type="http://schemas.openxmlformats.org/officeDocument/2006/relationships/oleObject" Target="../embeddings/oleObject49.bin"/><Relationship Id="rId20" Type="http://schemas.openxmlformats.org/officeDocument/2006/relationships/vmlDrawing" Target="../drawings/vmlDrawing6.vml"/><Relationship Id="rId2" Type="http://schemas.openxmlformats.org/officeDocument/2006/relationships/image" Target="../media/image44.wmf"/><Relationship Id="rId19" Type="http://schemas.openxmlformats.org/officeDocument/2006/relationships/slideLayout" Target="../slideLayouts/slideLayout2.xml"/><Relationship Id="rId18" Type="http://schemas.openxmlformats.org/officeDocument/2006/relationships/image" Target="../media/image52.wmf"/><Relationship Id="rId17" Type="http://schemas.openxmlformats.org/officeDocument/2006/relationships/oleObject" Target="../embeddings/oleObject56.bin"/><Relationship Id="rId16" Type="http://schemas.openxmlformats.org/officeDocument/2006/relationships/image" Target="../media/image51.wmf"/><Relationship Id="rId15" Type="http://schemas.openxmlformats.org/officeDocument/2006/relationships/oleObject" Target="../embeddings/oleObject55.bin"/><Relationship Id="rId14" Type="http://schemas.openxmlformats.org/officeDocument/2006/relationships/image" Target="../media/image50.wmf"/><Relationship Id="rId13" Type="http://schemas.openxmlformats.org/officeDocument/2006/relationships/oleObject" Target="../embeddings/oleObject54.bin"/><Relationship Id="rId12" Type="http://schemas.openxmlformats.org/officeDocument/2006/relationships/image" Target="../media/image49.wmf"/><Relationship Id="rId11" Type="http://schemas.openxmlformats.org/officeDocument/2006/relationships/oleObject" Target="../embeddings/oleObject53.bin"/><Relationship Id="rId10" Type="http://schemas.openxmlformats.org/officeDocument/2006/relationships/image" Target="../media/image48.wmf"/><Relationship Id="rId1" Type="http://schemas.openxmlformats.org/officeDocument/2006/relationships/oleObject" Target="../embeddings/oleObject48.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3053" name="内容占位符 83052"/>
          <p:cNvSpPr>
            <a:spLocks noGrp="1"/>
          </p:cNvSpPr>
          <p:nvPr>
            <p:ph idx="1"/>
          </p:nvPr>
        </p:nvSpPr>
        <p:spPr>
          <a:xfrm>
            <a:off x="306388" y="984250"/>
            <a:ext cx="8532813" cy="811213"/>
          </a:xfrm>
        </p:spPr>
        <p:txBody>
          <a:bodyPr anchor="t"/>
          <a:p>
            <a:pPr marL="342900" marR="0" indent="-342900" algn="l" defTabSz="914400" rtl="0" eaLnBrk="1" fontAlgn="base" latinLnBrk="0" hangingPunct="1">
              <a:lnSpc>
                <a:spcPct val="150000"/>
              </a:lnSpc>
              <a:spcBef>
                <a:spcPct val="20000"/>
              </a:spcBef>
              <a:spcAft>
                <a:spcPct val="0"/>
              </a:spcAft>
              <a:buClrTx/>
              <a:buSzTx/>
              <a:buFontTx/>
              <a:buNone/>
            </a:pPr>
            <a:r>
              <a:rPr kumimoji="0" lang="en-US" altLang="zh-CN"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1.5.1逻辑函数表达式的类型</a:t>
            </a:r>
            <a:endParaRPr kumimoji="0" lang="en-US" altLang="zh-CN"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endParaRPr>
          </a:p>
        </p:txBody>
      </p:sp>
      <p:sp>
        <p:nvSpPr>
          <p:cNvPr id="23554" name="标题 83969"/>
          <p:cNvSpPr>
            <a:spLocks noGrp="1"/>
          </p:cNvSpPr>
          <p:nvPr>
            <p:ph type="title"/>
          </p:nvPr>
        </p:nvSpPr>
        <p:spPr>
          <a:xfrm>
            <a:off x="685800" y="176213"/>
            <a:ext cx="7772400" cy="1143000"/>
          </a:xfrm>
        </p:spPr>
        <p:txBody>
          <a:bodyPr anchor="ctr"/>
          <a:p>
            <a:r>
              <a:rPr lang="en-US" altLang="zh-CN" sz="3200" b="1" dirty="0">
                <a:solidFill>
                  <a:schemeClr val="tx1"/>
                </a:solidFill>
                <a:latin typeface="华文新魏" panose="02010800040101010101" pitchFamily="2" charset="-122"/>
                <a:ea typeface="华文新魏" panose="02010800040101010101" pitchFamily="2" charset="-122"/>
              </a:rPr>
              <a:t>1.5  </a:t>
            </a:r>
            <a:r>
              <a:rPr lang="zh-CN" altLang="en-US" sz="3200" b="1" dirty="0">
                <a:solidFill>
                  <a:schemeClr val="tx1"/>
                </a:solidFill>
                <a:latin typeface="华文新魏" panose="02010800040101010101" pitchFamily="2" charset="-122"/>
                <a:ea typeface="华文新魏" panose="02010800040101010101" pitchFamily="2" charset="-122"/>
              </a:rPr>
              <a:t>逻辑函数的化简</a:t>
            </a:r>
            <a:endParaRPr lang="zh-CN" altLang="en-US" sz="3200" b="1">
              <a:solidFill>
                <a:schemeClr val="tx1"/>
              </a:solidFill>
              <a:latin typeface="华文新魏" panose="02010800040101010101" pitchFamily="2" charset="-122"/>
              <a:ea typeface="华文新魏" panose="02010800040101010101" pitchFamily="2" charset="-122"/>
            </a:endParaRPr>
          </a:p>
        </p:txBody>
      </p:sp>
      <p:sp>
        <p:nvSpPr>
          <p:cNvPr id="101" name="文本框 100"/>
          <p:cNvSpPr txBox="1"/>
          <p:nvPr/>
        </p:nvSpPr>
        <p:spPr>
          <a:xfrm>
            <a:off x="5527675" y="2000250"/>
            <a:ext cx="2773363" cy="460375"/>
          </a:xfrm>
          <a:prstGeom prst="rect">
            <a:avLst/>
          </a:prstGeom>
          <a:noFill/>
          <a:ln w="9525">
            <a:noFill/>
          </a:ln>
        </p:spPr>
        <p:txBody>
          <a:bodyPr wrap="square" anchor="t">
            <a:spAutoFit/>
          </a:bodyPr>
          <a:p>
            <a:pPr indent="284480"/>
            <a:r>
              <a:rPr lang="zh-CN" altLang="zh-CN">
                <a:latin typeface="Times New Roman" panose="02020603050405020304" pitchFamily="18" charset="0"/>
                <a:ea typeface="宋体" panose="02010600030101010101" pitchFamily="2" charset="-122"/>
              </a:rPr>
              <a:t>（与</a:t>
            </a:r>
            <a:r>
              <a:rPr lang="en-US" altLang="zh-CN">
                <a:latin typeface="Times New Roman" panose="02020603050405020304" pitchFamily="18" charset="0"/>
                <a:ea typeface="宋体" panose="02010600030101010101" pitchFamily="2" charset="-122"/>
              </a:rPr>
              <a:t>—</a:t>
            </a:r>
            <a:r>
              <a:rPr lang="zh-CN" altLang="zh-CN">
                <a:latin typeface="Times New Roman" panose="02020603050405020304" pitchFamily="18" charset="0"/>
                <a:ea typeface="宋体" panose="02010600030101010101" pitchFamily="2" charset="-122"/>
              </a:rPr>
              <a:t>或）</a:t>
            </a:r>
            <a:endParaRPr lang="zh-CN" altLang="en-US">
              <a:latin typeface="Times New Roman" panose="02020603050405020304" pitchFamily="18" charset="0"/>
              <a:ea typeface="宋体" panose="02010600030101010101" pitchFamily="2" charset="-122"/>
            </a:endParaRPr>
          </a:p>
        </p:txBody>
      </p:sp>
      <p:sp>
        <p:nvSpPr>
          <p:cNvPr id="102" name="文本框 101"/>
          <p:cNvSpPr txBox="1"/>
          <p:nvPr/>
        </p:nvSpPr>
        <p:spPr>
          <a:xfrm>
            <a:off x="5198745" y="2406333"/>
            <a:ext cx="2774950" cy="829945"/>
          </a:xfrm>
          <a:prstGeom prst="rect">
            <a:avLst/>
          </a:prstGeom>
          <a:noFill/>
          <a:ln w="9525">
            <a:noFill/>
          </a:ln>
        </p:spPr>
        <p:txBody>
          <a:bodyPr wrap="square" anchor="t">
            <a:spAutoFit/>
          </a:bodyPr>
          <a:p>
            <a:pPr indent="565150"/>
            <a:endParaRPr lang="zh-CN" altLang="zh-CN">
              <a:latin typeface="Times New Roman" panose="02020603050405020304" pitchFamily="18" charset="0"/>
              <a:ea typeface="宋体" panose="02010600030101010101" pitchFamily="2" charset="-122"/>
            </a:endParaRPr>
          </a:p>
          <a:p>
            <a:pPr indent="565150"/>
            <a:r>
              <a:rPr lang="zh-CN" altLang="zh-CN">
                <a:latin typeface="Times New Roman" panose="02020603050405020304" pitchFamily="18" charset="0"/>
                <a:ea typeface="宋体" panose="02010600030101010101" pitchFamily="2" charset="-122"/>
              </a:rPr>
              <a:t>（与非</a:t>
            </a:r>
            <a:r>
              <a:rPr lang="en-US" altLang="zh-CN">
                <a:latin typeface="Times New Roman" panose="02020603050405020304" pitchFamily="18" charset="0"/>
                <a:ea typeface="宋体" panose="02010600030101010101" pitchFamily="2" charset="-122"/>
              </a:rPr>
              <a:t>—</a:t>
            </a:r>
            <a:r>
              <a:rPr lang="zh-CN" altLang="zh-CN">
                <a:latin typeface="Times New Roman" panose="02020603050405020304" pitchFamily="18" charset="0"/>
                <a:ea typeface="宋体" panose="02010600030101010101" pitchFamily="2" charset="-122"/>
              </a:rPr>
              <a:t>与非）</a:t>
            </a:r>
            <a:endParaRPr lang="zh-CN" altLang="en-US">
              <a:latin typeface="Times New Roman" panose="02020603050405020304" pitchFamily="18" charset="0"/>
              <a:ea typeface="宋体" panose="02010600030101010101" pitchFamily="2" charset="-122"/>
            </a:endParaRPr>
          </a:p>
        </p:txBody>
      </p:sp>
      <p:sp>
        <p:nvSpPr>
          <p:cNvPr id="103" name="文本框 102"/>
          <p:cNvSpPr txBox="1"/>
          <p:nvPr/>
        </p:nvSpPr>
        <p:spPr>
          <a:xfrm>
            <a:off x="5198745" y="3097530"/>
            <a:ext cx="2774950" cy="829945"/>
          </a:xfrm>
          <a:prstGeom prst="rect">
            <a:avLst/>
          </a:prstGeom>
          <a:noFill/>
          <a:ln w="9525">
            <a:noFill/>
          </a:ln>
        </p:spPr>
        <p:txBody>
          <a:bodyPr wrap="square" anchor="t">
            <a:spAutoFit/>
          </a:bodyPr>
          <a:p>
            <a:pPr indent="565150"/>
            <a:endParaRPr lang="zh-CN" altLang="zh-CN">
              <a:latin typeface="Times New Roman" panose="02020603050405020304" pitchFamily="18" charset="0"/>
              <a:ea typeface="宋体" panose="02010600030101010101" pitchFamily="2" charset="-122"/>
            </a:endParaRPr>
          </a:p>
          <a:p>
            <a:pPr indent="565150"/>
            <a:r>
              <a:rPr lang="zh-CN" altLang="zh-CN">
                <a:latin typeface="Times New Roman" panose="02020603050405020304" pitchFamily="18" charset="0"/>
                <a:ea typeface="宋体" panose="02010600030101010101" pitchFamily="2" charset="-122"/>
              </a:rPr>
              <a:t>（与</a:t>
            </a:r>
            <a:r>
              <a:rPr lang="en-US" altLang="zh-CN">
                <a:latin typeface="Times New Roman" panose="02020603050405020304" pitchFamily="18" charset="0"/>
                <a:ea typeface="宋体" panose="02010600030101010101" pitchFamily="2" charset="-122"/>
              </a:rPr>
              <a:t>—</a:t>
            </a:r>
            <a:r>
              <a:rPr lang="zh-CN" altLang="zh-CN">
                <a:latin typeface="Times New Roman" panose="02020603050405020304" pitchFamily="18" charset="0"/>
                <a:ea typeface="宋体" panose="02010600030101010101" pitchFamily="2" charset="-122"/>
              </a:rPr>
              <a:t>或</a:t>
            </a:r>
            <a:r>
              <a:rPr lang="en-US" altLang="zh-CN">
                <a:latin typeface="Times New Roman" panose="02020603050405020304" pitchFamily="18" charset="0"/>
                <a:ea typeface="宋体" panose="02010600030101010101" pitchFamily="2" charset="-122"/>
              </a:rPr>
              <a:t>—</a:t>
            </a:r>
            <a:r>
              <a:rPr lang="zh-CN" altLang="zh-CN">
                <a:latin typeface="Times New Roman" panose="02020603050405020304" pitchFamily="18" charset="0"/>
                <a:ea typeface="宋体" panose="02010600030101010101" pitchFamily="2" charset="-122"/>
              </a:rPr>
              <a:t>非）</a:t>
            </a:r>
            <a:endParaRPr lang="zh-CN" altLang="en-US">
              <a:latin typeface="Times New Roman" panose="02020603050405020304" pitchFamily="18" charset="0"/>
              <a:ea typeface="宋体" panose="02010600030101010101" pitchFamily="2" charset="-122"/>
            </a:endParaRPr>
          </a:p>
        </p:txBody>
      </p:sp>
      <p:sp>
        <p:nvSpPr>
          <p:cNvPr id="104" name="文本框 103"/>
          <p:cNvSpPr txBox="1"/>
          <p:nvPr/>
        </p:nvSpPr>
        <p:spPr>
          <a:xfrm>
            <a:off x="5198745" y="3802380"/>
            <a:ext cx="2774950" cy="829945"/>
          </a:xfrm>
          <a:prstGeom prst="rect">
            <a:avLst/>
          </a:prstGeom>
          <a:noFill/>
          <a:ln w="9525">
            <a:noFill/>
          </a:ln>
        </p:spPr>
        <p:txBody>
          <a:bodyPr wrap="square" anchor="t">
            <a:spAutoFit/>
          </a:bodyPr>
          <a:p>
            <a:pPr indent="565150"/>
            <a:endParaRPr lang="zh-CN" altLang="zh-CN">
              <a:latin typeface="Times New Roman" panose="02020603050405020304" pitchFamily="18" charset="0"/>
              <a:ea typeface="宋体" panose="02010600030101010101" pitchFamily="2" charset="-122"/>
            </a:endParaRPr>
          </a:p>
          <a:p>
            <a:pPr indent="565150"/>
            <a:r>
              <a:rPr lang="zh-CN" altLang="zh-CN">
                <a:latin typeface="Times New Roman" panose="02020603050405020304" pitchFamily="18" charset="0"/>
                <a:ea typeface="宋体" panose="02010600030101010101" pitchFamily="2" charset="-122"/>
              </a:rPr>
              <a:t>（或</a:t>
            </a:r>
            <a:r>
              <a:rPr lang="en-US" altLang="zh-CN">
                <a:latin typeface="Times New Roman" panose="02020603050405020304" pitchFamily="18" charset="0"/>
                <a:ea typeface="宋体" panose="02010600030101010101" pitchFamily="2" charset="-122"/>
              </a:rPr>
              <a:t>—</a:t>
            </a:r>
            <a:r>
              <a:rPr lang="zh-CN" altLang="zh-CN">
                <a:latin typeface="Times New Roman" panose="02020603050405020304" pitchFamily="18" charset="0"/>
                <a:ea typeface="宋体" panose="02010600030101010101" pitchFamily="2" charset="-122"/>
              </a:rPr>
              <a:t>与）</a:t>
            </a:r>
            <a:endParaRPr lang="zh-CN" altLang="en-US">
              <a:latin typeface="Times New Roman" panose="02020603050405020304" pitchFamily="18" charset="0"/>
              <a:ea typeface="宋体" panose="02010600030101010101" pitchFamily="2" charset="-122"/>
            </a:endParaRPr>
          </a:p>
        </p:txBody>
      </p:sp>
      <p:sp>
        <p:nvSpPr>
          <p:cNvPr id="105" name="文本框 104"/>
          <p:cNvSpPr txBox="1"/>
          <p:nvPr/>
        </p:nvSpPr>
        <p:spPr>
          <a:xfrm>
            <a:off x="5198745" y="4507230"/>
            <a:ext cx="2774950" cy="829945"/>
          </a:xfrm>
          <a:prstGeom prst="rect">
            <a:avLst/>
          </a:prstGeom>
          <a:noFill/>
          <a:ln w="9525">
            <a:noFill/>
          </a:ln>
        </p:spPr>
        <p:txBody>
          <a:bodyPr wrap="square" anchor="t">
            <a:spAutoFit/>
          </a:bodyPr>
          <a:p>
            <a:pPr indent="565150"/>
            <a:endParaRPr lang="zh-CN" altLang="zh-CN">
              <a:latin typeface="Times New Roman" panose="02020603050405020304" pitchFamily="18" charset="0"/>
              <a:ea typeface="宋体" panose="02010600030101010101" pitchFamily="2" charset="-122"/>
            </a:endParaRPr>
          </a:p>
          <a:p>
            <a:pPr indent="565150"/>
            <a:r>
              <a:rPr lang="zh-CN" altLang="zh-CN">
                <a:latin typeface="Times New Roman" panose="02020603050405020304" pitchFamily="18" charset="0"/>
                <a:ea typeface="宋体" panose="02010600030101010101" pitchFamily="2" charset="-122"/>
              </a:rPr>
              <a:t>（或非</a:t>
            </a:r>
            <a:r>
              <a:rPr lang="en-US" altLang="zh-CN">
                <a:latin typeface="Times New Roman" panose="02020603050405020304" pitchFamily="18" charset="0"/>
                <a:ea typeface="宋体" panose="02010600030101010101" pitchFamily="2" charset="-122"/>
              </a:rPr>
              <a:t>—</a:t>
            </a:r>
            <a:r>
              <a:rPr lang="zh-CN" altLang="zh-CN">
                <a:latin typeface="Times New Roman" panose="02020603050405020304" pitchFamily="18" charset="0"/>
                <a:ea typeface="宋体" panose="02010600030101010101" pitchFamily="2" charset="-122"/>
              </a:rPr>
              <a:t>或非）</a:t>
            </a:r>
            <a:endParaRPr lang="zh-CN" altLang="en-US">
              <a:latin typeface="Times New Roman" panose="02020603050405020304" pitchFamily="18" charset="0"/>
              <a:ea typeface="宋体" panose="02010600030101010101" pitchFamily="2" charset="-122"/>
            </a:endParaRPr>
          </a:p>
        </p:txBody>
      </p:sp>
      <p:graphicFrame>
        <p:nvGraphicFramePr>
          <p:cNvPr id="23560" name="对象 937"/>
          <p:cNvGraphicFramePr>
            <a:graphicFrameLocks noChangeAspect="1"/>
          </p:cNvGraphicFramePr>
          <p:nvPr/>
        </p:nvGraphicFramePr>
        <p:xfrm>
          <a:off x="868363" y="2054225"/>
          <a:ext cx="1558925" cy="352425"/>
        </p:xfrm>
        <a:graphic>
          <a:graphicData uri="http://schemas.openxmlformats.org/presentationml/2006/ole">
            <mc:AlternateContent xmlns:mc="http://schemas.openxmlformats.org/markup-compatibility/2006">
              <mc:Choice xmlns:v="urn:schemas-microsoft-com:vml" Requires="v">
                <p:oleObj spid="_x0000_s3107" name="" r:id="rId1" imgW="888365" imgH="203200" progId="Equation.3">
                  <p:embed/>
                </p:oleObj>
              </mc:Choice>
              <mc:Fallback>
                <p:oleObj name="" r:id="rId1" imgW="888365" imgH="203200" progId="Equation.3">
                  <p:embed/>
                  <p:pic>
                    <p:nvPicPr>
                      <p:cNvPr id="0" name="图片 3106"/>
                      <p:cNvPicPr/>
                      <p:nvPr/>
                    </p:nvPicPr>
                    <p:blipFill>
                      <a:blip r:embed="rId2"/>
                      <a:stretch>
                        <a:fillRect/>
                      </a:stretch>
                    </p:blipFill>
                    <p:spPr>
                      <a:xfrm>
                        <a:off x="868363" y="2054225"/>
                        <a:ext cx="1558925" cy="352425"/>
                      </a:xfrm>
                      <a:prstGeom prst="rect">
                        <a:avLst/>
                      </a:prstGeom>
                      <a:noFill/>
                      <a:ln w="38100">
                        <a:noFill/>
                        <a:miter/>
                      </a:ln>
                    </p:spPr>
                  </p:pic>
                </p:oleObj>
              </mc:Fallback>
            </mc:AlternateContent>
          </a:graphicData>
        </a:graphic>
      </p:graphicFrame>
      <p:graphicFrame>
        <p:nvGraphicFramePr>
          <p:cNvPr id="23561" name="对象 938"/>
          <p:cNvGraphicFramePr>
            <a:graphicFrameLocks noChangeAspect="1"/>
          </p:cNvGraphicFramePr>
          <p:nvPr/>
        </p:nvGraphicFramePr>
        <p:xfrm>
          <a:off x="1195388" y="2644775"/>
          <a:ext cx="2481262" cy="452438"/>
        </p:xfrm>
        <a:graphic>
          <a:graphicData uri="http://schemas.openxmlformats.org/presentationml/2006/ole">
            <mc:AlternateContent xmlns:mc="http://schemas.openxmlformats.org/markup-compatibility/2006">
              <mc:Choice xmlns:v="urn:schemas-microsoft-com:vml" Requires="v">
                <p:oleObj spid="_x0000_s3101" name="" r:id="rId3" imgW="1409700" imgH="254000" progId="Equation.3">
                  <p:embed/>
                </p:oleObj>
              </mc:Choice>
              <mc:Fallback>
                <p:oleObj name="" r:id="rId3" imgW="1409700" imgH="254000" progId="Equation.3">
                  <p:embed/>
                  <p:pic>
                    <p:nvPicPr>
                      <p:cNvPr id="0" name="图片 3100"/>
                      <p:cNvPicPr/>
                      <p:nvPr/>
                    </p:nvPicPr>
                    <p:blipFill>
                      <a:blip r:embed="rId4"/>
                      <a:stretch>
                        <a:fillRect/>
                      </a:stretch>
                    </p:blipFill>
                    <p:spPr>
                      <a:xfrm>
                        <a:off x="1195388" y="2644775"/>
                        <a:ext cx="2481262" cy="452438"/>
                      </a:xfrm>
                      <a:prstGeom prst="rect">
                        <a:avLst/>
                      </a:prstGeom>
                      <a:noFill/>
                      <a:ln w="38100">
                        <a:noFill/>
                        <a:miter/>
                      </a:ln>
                    </p:spPr>
                  </p:pic>
                </p:oleObj>
              </mc:Fallback>
            </mc:AlternateContent>
          </a:graphicData>
        </a:graphic>
      </p:graphicFrame>
      <p:graphicFrame>
        <p:nvGraphicFramePr>
          <p:cNvPr id="23562" name="对象 939"/>
          <p:cNvGraphicFramePr>
            <a:graphicFrameLocks noChangeAspect="1"/>
          </p:cNvGraphicFramePr>
          <p:nvPr/>
        </p:nvGraphicFramePr>
        <p:xfrm>
          <a:off x="1195388" y="3333750"/>
          <a:ext cx="3302000" cy="454025"/>
        </p:xfrm>
        <a:graphic>
          <a:graphicData uri="http://schemas.openxmlformats.org/presentationml/2006/ole">
            <mc:AlternateContent xmlns:mc="http://schemas.openxmlformats.org/markup-compatibility/2006">
              <mc:Choice xmlns:v="urn:schemas-microsoft-com:vml" Requires="v">
                <p:oleObj spid="_x0000_s3100" name="" r:id="rId5" imgW="1879600" imgH="254000" progId="Equation.3">
                  <p:embed/>
                </p:oleObj>
              </mc:Choice>
              <mc:Fallback>
                <p:oleObj name="" r:id="rId5" imgW="1879600" imgH="254000" progId="Equation.3">
                  <p:embed/>
                  <p:pic>
                    <p:nvPicPr>
                      <p:cNvPr id="0" name="图片 3099"/>
                      <p:cNvPicPr/>
                      <p:nvPr/>
                    </p:nvPicPr>
                    <p:blipFill>
                      <a:blip r:embed="rId6"/>
                      <a:stretch>
                        <a:fillRect/>
                      </a:stretch>
                    </p:blipFill>
                    <p:spPr>
                      <a:xfrm>
                        <a:off x="1195388" y="3333750"/>
                        <a:ext cx="3302000" cy="454025"/>
                      </a:xfrm>
                      <a:prstGeom prst="rect">
                        <a:avLst/>
                      </a:prstGeom>
                      <a:noFill/>
                      <a:ln w="38100">
                        <a:noFill/>
                        <a:miter/>
                      </a:ln>
                    </p:spPr>
                  </p:pic>
                </p:oleObj>
              </mc:Fallback>
            </mc:AlternateContent>
          </a:graphicData>
        </a:graphic>
      </p:graphicFrame>
      <p:graphicFrame>
        <p:nvGraphicFramePr>
          <p:cNvPr id="23563" name="对象 940"/>
          <p:cNvGraphicFramePr>
            <a:graphicFrameLocks noChangeAspect="1"/>
          </p:cNvGraphicFramePr>
          <p:nvPr/>
        </p:nvGraphicFramePr>
        <p:xfrm>
          <a:off x="1195388" y="4024313"/>
          <a:ext cx="2009775" cy="407987"/>
        </p:xfrm>
        <a:graphic>
          <a:graphicData uri="http://schemas.openxmlformats.org/presentationml/2006/ole">
            <mc:AlternateContent xmlns:mc="http://schemas.openxmlformats.org/markup-compatibility/2006">
              <mc:Choice xmlns:v="urn:schemas-microsoft-com:vml" Requires="v">
                <p:oleObj spid="_x0000_s3099" name="" r:id="rId7" imgW="1143000" imgH="228600" progId="Equation.3">
                  <p:embed/>
                </p:oleObj>
              </mc:Choice>
              <mc:Fallback>
                <p:oleObj name="" r:id="rId7" imgW="1143000" imgH="228600" progId="Equation.3">
                  <p:embed/>
                  <p:pic>
                    <p:nvPicPr>
                      <p:cNvPr id="0" name="图片 3098"/>
                      <p:cNvPicPr/>
                      <p:nvPr/>
                    </p:nvPicPr>
                    <p:blipFill>
                      <a:blip r:embed="rId8"/>
                      <a:stretch>
                        <a:fillRect/>
                      </a:stretch>
                    </p:blipFill>
                    <p:spPr>
                      <a:xfrm>
                        <a:off x="1195388" y="4024313"/>
                        <a:ext cx="2009775" cy="407987"/>
                      </a:xfrm>
                      <a:prstGeom prst="rect">
                        <a:avLst/>
                      </a:prstGeom>
                      <a:noFill/>
                      <a:ln w="38100">
                        <a:noFill/>
                        <a:miter/>
                      </a:ln>
                    </p:spPr>
                  </p:pic>
                </p:oleObj>
              </mc:Fallback>
            </mc:AlternateContent>
          </a:graphicData>
        </a:graphic>
      </p:graphicFrame>
      <p:graphicFrame>
        <p:nvGraphicFramePr>
          <p:cNvPr id="23564" name="对象 -2147482267"/>
          <p:cNvGraphicFramePr>
            <a:graphicFrameLocks noChangeAspect="1"/>
          </p:cNvGraphicFramePr>
          <p:nvPr/>
        </p:nvGraphicFramePr>
        <p:xfrm>
          <a:off x="1195388" y="4670425"/>
          <a:ext cx="4227512" cy="485775"/>
        </p:xfrm>
        <a:graphic>
          <a:graphicData uri="http://schemas.openxmlformats.org/presentationml/2006/ole">
            <mc:AlternateContent xmlns:mc="http://schemas.openxmlformats.org/markup-compatibility/2006">
              <mc:Choice xmlns:v="urn:schemas-microsoft-com:vml" Requires="v">
                <p:oleObj spid="_x0000_s3105" name="" r:id="rId9" imgW="2400300" imgH="279400" progId="Equation.3">
                  <p:embed/>
                </p:oleObj>
              </mc:Choice>
              <mc:Fallback>
                <p:oleObj name="" r:id="rId9" imgW="2400300" imgH="279400" progId="Equation.3">
                  <p:embed/>
                  <p:pic>
                    <p:nvPicPr>
                      <p:cNvPr id="0" name="图片 3104"/>
                      <p:cNvPicPr/>
                      <p:nvPr/>
                    </p:nvPicPr>
                    <p:blipFill>
                      <a:blip r:embed="rId10"/>
                      <a:stretch>
                        <a:fillRect/>
                      </a:stretch>
                    </p:blipFill>
                    <p:spPr>
                      <a:xfrm>
                        <a:off x="1195388" y="4670425"/>
                        <a:ext cx="4227512" cy="485775"/>
                      </a:xfrm>
                      <a:prstGeom prst="rect">
                        <a:avLst/>
                      </a:prstGeom>
                      <a:noFill/>
                      <a:ln w="38100">
                        <a:noFill/>
                        <a:miter/>
                      </a:ln>
                    </p:spPr>
                  </p:pic>
                </p:oleObj>
              </mc:Fallback>
            </mc:AlternateContent>
          </a:graphicData>
        </a:graphic>
      </p:graphicFrame>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3053">
                                            <p:txEl>
                                              <p:charRg st="0" end="9"/>
                                            </p:txEl>
                                          </p:spTgt>
                                        </p:tgtEl>
                                        <p:attrNameLst>
                                          <p:attrName>style.visibility</p:attrName>
                                        </p:attrNameLst>
                                      </p:cBhvr>
                                      <p:to>
                                        <p:strVal val="visible"/>
                                      </p:to>
                                    </p:set>
                                    <p:animEffect transition="in" filter="dissolve">
                                      <p:cBhvr>
                                        <p:cTn id="7" dur="500"/>
                                        <p:tgtEl>
                                          <p:spTgt spid="83053">
                                            <p:txEl>
                                              <p:charRg st="0" end="9"/>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3560"/>
                                        </p:tgtEl>
                                        <p:attrNameLst>
                                          <p:attrName>style.visibility</p:attrName>
                                        </p:attrNameLst>
                                      </p:cBhvr>
                                      <p:to>
                                        <p:strVal val="visible"/>
                                      </p:to>
                                    </p:set>
                                    <p:animEffect transition="in" filter="blinds(horizontal)">
                                      <p:cBhvr>
                                        <p:cTn id="12" dur="500"/>
                                        <p:tgtEl>
                                          <p:spTgt spid="23560"/>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101"/>
                                        </p:tgtEl>
                                        <p:attrNameLst>
                                          <p:attrName>style.visibility</p:attrName>
                                        </p:attrNameLst>
                                      </p:cBhvr>
                                      <p:to>
                                        <p:strVal val="visible"/>
                                      </p:to>
                                    </p:set>
                                    <p:animEffect transition="in" filter="strips(downLeft)">
                                      <p:cBhvr>
                                        <p:cTn id="17" dur="500"/>
                                        <p:tgtEl>
                                          <p:spTgt spid="101"/>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23561"/>
                                        </p:tgtEl>
                                        <p:attrNameLst>
                                          <p:attrName>style.visibility</p:attrName>
                                        </p:attrNameLst>
                                      </p:cBhvr>
                                      <p:to>
                                        <p:strVal val="visible"/>
                                      </p:to>
                                    </p:set>
                                    <p:animEffect transition="in" filter="diamond(in)">
                                      <p:cBhvr>
                                        <p:cTn id="22" dur="2000"/>
                                        <p:tgtEl>
                                          <p:spTgt spid="23561"/>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102"/>
                                        </p:tgtEl>
                                        <p:attrNameLst>
                                          <p:attrName>style.visibility</p:attrName>
                                        </p:attrNameLst>
                                      </p:cBhvr>
                                      <p:to>
                                        <p:strVal val="visible"/>
                                      </p:to>
                                    </p:set>
                                    <p:animEffect transition="in" filter="diamond(in)">
                                      <p:cBhvr>
                                        <p:cTn id="27" dur="2000"/>
                                        <p:tgtEl>
                                          <p:spTgt spid="102"/>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23562"/>
                                        </p:tgtEl>
                                        <p:attrNameLst>
                                          <p:attrName>style.visibility</p:attrName>
                                        </p:attrNameLst>
                                      </p:cBhvr>
                                      <p:to>
                                        <p:strVal val="visible"/>
                                      </p:to>
                                    </p:set>
                                    <p:animEffect transition="in" filter="diamond(in)">
                                      <p:cBhvr>
                                        <p:cTn id="32" dur="2000"/>
                                        <p:tgtEl>
                                          <p:spTgt spid="23562"/>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103"/>
                                        </p:tgtEl>
                                        <p:attrNameLst>
                                          <p:attrName>style.visibility</p:attrName>
                                        </p:attrNameLst>
                                      </p:cBhvr>
                                      <p:to>
                                        <p:strVal val="visible"/>
                                      </p:to>
                                    </p:set>
                                    <p:animEffect transition="in" filter="diamond(in)">
                                      <p:cBhvr>
                                        <p:cTn id="37" dur="2000"/>
                                        <p:tgtEl>
                                          <p:spTgt spid="103"/>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23563"/>
                                        </p:tgtEl>
                                        <p:attrNameLst>
                                          <p:attrName>style.visibility</p:attrName>
                                        </p:attrNameLst>
                                      </p:cBhvr>
                                      <p:to>
                                        <p:strVal val="visible"/>
                                      </p:to>
                                    </p:set>
                                    <p:animEffect transition="in" filter="blinds(horizontal)">
                                      <p:cBhvr>
                                        <p:cTn id="42" dur="500"/>
                                        <p:tgtEl>
                                          <p:spTgt spid="23563"/>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12" fill="hold" grpId="0" nodeType="clickEffect">
                                  <p:stCondLst>
                                    <p:cond delay="0"/>
                                  </p:stCondLst>
                                  <p:childTnLst>
                                    <p:set>
                                      <p:cBhvr>
                                        <p:cTn id="46" dur="1" fill="hold">
                                          <p:stCondLst>
                                            <p:cond delay="0"/>
                                          </p:stCondLst>
                                        </p:cTn>
                                        <p:tgtEl>
                                          <p:spTgt spid="104"/>
                                        </p:tgtEl>
                                        <p:attrNameLst>
                                          <p:attrName>style.visibility</p:attrName>
                                        </p:attrNameLst>
                                      </p:cBhvr>
                                      <p:to>
                                        <p:strVal val="visible"/>
                                      </p:to>
                                    </p:set>
                                    <p:animEffect transition="in" filter="strips(downLeft)">
                                      <p:cBhvr>
                                        <p:cTn id="47" dur="500"/>
                                        <p:tgtEl>
                                          <p:spTgt spid="104"/>
                                        </p:tgtEl>
                                      </p:cBhvr>
                                    </p:animEffect>
                                  </p:childTnLst>
                                </p:cTn>
                              </p:par>
                            </p:childTnLst>
                          </p:cTn>
                        </p:par>
                      </p:childTnLst>
                    </p:cTn>
                  </p:par>
                  <p:par>
                    <p:cTn id="48" fill="hold">
                      <p:stCondLst>
                        <p:cond delay="indefinite"/>
                      </p:stCondLst>
                      <p:childTnLst>
                        <p:par>
                          <p:cTn id="49" fill="hold">
                            <p:stCondLst>
                              <p:cond delay="0"/>
                            </p:stCondLst>
                            <p:childTnLst>
                              <p:par>
                                <p:cTn id="50" presetID="18" presetClass="entr" presetSubtype="12" fill="hold" nodeType="clickEffect">
                                  <p:stCondLst>
                                    <p:cond delay="0"/>
                                  </p:stCondLst>
                                  <p:childTnLst>
                                    <p:set>
                                      <p:cBhvr>
                                        <p:cTn id="51" dur="1" fill="hold">
                                          <p:stCondLst>
                                            <p:cond delay="0"/>
                                          </p:stCondLst>
                                        </p:cTn>
                                        <p:tgtEl>
                                          <p:spTgt spid="23564"/>
                                        </p:tgtEl>
                                        <p:attrNameLst>
                                          <p:attrName>style.visibility</p:attrName>
                                        </p:attrNameLst>
                                      </p:cBhvr>
                                      <p:to>
                                        <p:strVal val="visible"/>
                                      </p:to>
                                    </p:set>
                                    <p:animEffect transition="in" filter="strips(downLeft)">
                                      <p:cBhvr>
                                        <p:cTn id="52" dur="500"/>
                                        <p:tgtEl>
                                          <p:spTgt spid="23564"/>
                                        </p:tgtEl>
                                      </p:cBhvr>
                                    </p:animEffect>
                                  </p:childTnLst>
                                </p:cTn>
                              </p:par>
                            </p:childTnLst>
                          </p:cTn>
                        </p:par>
                      </p:childTnLst>
                    </p:cTn>
                  </p:par>
                  <p:par>
                    <p:cTn id="53" fill="hold">
                      <p:stCondLst>
                        <p:cond delay="indefinite"/>
                      </p:stCondLst>
                      <p:childTnLst>
                        <p:par>
                          <p:cTn id="54" fill="hold">
                            <p:stCondLst>
                              <p:cond delay="0"/>
                            </p:stCondLst>
                            <p:childTnLst>
                              <p:par>
                                <p:cTn id="55" presetID="18" presetClass="entr" presetSubtype="12" fill="hold" grpId="0" nodeType="clickEffect">
                                  <p:stCondLst>
                                    <p:cond delay="0"/>
                                  </p:stCondLst>
                                  <p:childTnLst>
                                    <p:set>
                                      <p:cBhvr>
                                        <p:cTn id="56" dur="1" fill="hold">
                                          <p:stCondLst>
                                            <p:cond delay="0"/>
                                          </p:stCondLst>
                                        </p:cTn>
                                        <p:tgtEl>
                                          <p:spTgt spid="105"/>
                                        </p:tgtEl>
                                        <p:attrNameLst>
                                          <p:attrName>style.visibility</p:attrName>
                                        </p:attrNameLst>
                                      </p:cBhvr>
                                      <p:to>
                                        <p:strVal val="visible"/>
                                      </p:to>
                                    </p:set>
                                    <p:animEffect transition="in" filter="strips(downLeft)">
                                      <p:cBhvr>
                                        <p:cTn id="57"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053" grpId="0" build="p"/>
      <p:bldP spid="101" grpId="0"/>
      <p:bldP spid="102" grpId="0"/>
      <p:bldP spid="103" grpId="0"/>
      <p:bldP spid="104" grpId="0"/>
      <p:bldP spid="10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7282" name="标题 97281"/>
          <p:cNvSpPr>
            <a:spLocks noGrp="1"/>
          </p:cNvSpPr>
          <p:nvPr>
            <p:ph type="title"/>
          </p:nvPr>
        </p:nvSpPr>
        <p:spPr>
          <a:xfrm>
            <a:off x="539750" y="230188"/>
            <a:ext cx="7772400" cy="1143000"/>
          </a:xfrm>
        </p:spPr>
        <p:txBody>
          <a:bodyPr vert="horz" rtlCol="0" anchor="ctr">
            <a:normAutofit/>
          </a:bodyPr>
          <a:p>
            <a:pPr marL="0" marR="0" lvl="0" indent="0" algn="l" defTabSz="914400" rtl="0" eaLnBrk="1" fontAlgn="base" latinLnBrk="0" hangingPunct="1">
              <a:lnSpc>
                <a:spcPct val="135000"/>
              </a:lnSpc>
              <a:spcBef>
                <a:spcPct val="0"/>
              </a:spcBef>
              <a:spcAft>
                <a:spcPct val="0"/>
              </a:spcAft>
              <a:buClrTx/>
              <a:buSzTx/>
              <a:buFontTx/>
              <a:buNone/>
            </a:pPr>
            <a:r>
              <a:rPr kumimoji="0" lang="en-US" altLang="zh-CN"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sym typeface="+mn-ea"/>
              </a:rPr>
              <a:t>1.5.4卡诺图化简法</a:t>
            </a:r>
            <a:endParaRPr kumimoji="0" lang="en-US" altLang="zh-CN"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sym typeface="+mn-ea"/>
            </a:endParaRPr>
          </a:p>
        </p:txBody>
      </p:sp>
      <p:sp>
        <p:nvSpPr>
          <p:cNvPr id="97377" name="矩形 97376"/>
          <p:cNvSpPr/>
          <p:nvPr/>
        </p:nvSpPr>
        <p:spPr>
          <a:xfrm>
            <a:off x="539750" y="1071563"/>
            <a:ext cx="2362200" cy="609600"/>
          </a:xfrm>
          <a:prstGeom prst="rect">
            <a:avLst/>
          </a:prstGeom>
          <a:noFill/>
          <a:ln w="9525">
            <a:noFill/>
          </a:ln>
        </p:spPr>
        <p:txBody>
          <a:bodyPr/>
          <a:p>
            <a:pPr marL="342900" marR="0" indent="-342900" algn="just" defTabSz="914400" rtl="0" fontAlgn="base">
              <a:lnSpc>
                <a:spcPct val="135000"/>
              </a:lnSpc>
              <a:spcBef>
                <a:spcPct val="20000"/>
              </a:spcBef>
              <a:spcAft>
                <a:spcPct val="0"/>
              </a:spcAft>
              <a:buClrTx/>
              <a:buSzTx/>
              <a:buFontTx/>
              <a:buNone/>
            </a:pPr>
            <a:r>
              <a:rPr kumimoji="0" lang="en-US" altLang="zh-CN" sz="2800" b="1" i="0" u="none" strike="noStrike" kern="1200" cap="none" spc="0" normalizeH="0" baseline="0"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1. 卡诺图</a:t>
            </a:r>
            <a:r>
              <a:rPr kumimoji="0" lang="zh-CN" altLang="en-US" b="1" i="0" u="none" strike="noStrike" kern="1200" cap="none" spc="0" normalizeH="0" baseline="0" noProof="1" dirty="0">
                <a:solidFill>
                  <a:srgbClr val="FF0000"/>
                </a:solidFill>
                <a:effectLst>
                  <a:outerShdw blurRad="38100" dist="38100" dir="2700000">
                    <a:srgbClr val="000000"/>
                  </a:outerShdw>
                </a:effectLst>
                <a:latin typeface="Times New Roman" panose="02020603050405020304" pitchFamily="18" charset="0"/>
                <a:ea typeface="宋体" panose="02010600030101010101" pitchFamily="2" charset="-122"/>
                <a:cs typeface="+mn-cs"/>
              </a:rPr>
              <a:t> </a:t>
            </a:r>
            <a:endParaRPr kumimoji="0" lang="zh-CN" altLang="en-US" b="1" i="0" u="none" strike="noStrike" kern="1200" cap="none" spc="0" normalizeH="0" baseline="0" noProof="1">
              <a:solidFill>
                <a:srgbClr val="FF0000"/>
              </a:solidFill>
              <a:effectLst>
                <a:outerShdw blurRad="38100" dist="38100" dir="2700000">
                  <a:srgbClr val="000000"/>
                </a:outerShdw>
              </a:effectLst>
              <a:latin typeface="Times New Roman" panose="02020603050405020304" pitchFamily="18" charset="0"/>
              <a:ea typeface="宋体" panose="02010600030101010101" pitchFamily="2" charset="-122"/>
              <a:cs typeface="+mn-cs"/>
            </a:endParaRPr>
          </a:p>
        </p:txBody>
      </p:sp>
      <p:sp>
        <p:nvSpPr>
          <p:cNvPr id="97380" name="矩形 97379"/>
          <p:cNvSpPr/>
          <p:nvPr/>
        </p:nvSpPr>
        <p:spPr>
          <a:xfrm>
            <a:off x="187325" y="1601788"/>
            <a:ext cx="8628063" cy="2500313"/>
          </a:xfrm>
          <a:prstGeom prst="rect">
            <a:avLst/>
          </a:prstGeom>
          <a:noFill/>
          <a:ln w="9525">
            <a:noFill/>
          </a:ln>
        </p:spPr>
        <p:txBody>
          <a:bodyPr anchor="t"/>
          <a:p>
            <a:pPr marL="342900" indent="-342900" algn="just" fontAlgn="base">
              <a:lnSpc>
                <a:spcPct val="135000"/>
              </a:lnSpc>
              <a:spcBef>
                <a:spcPct val="20000"/>
              </a:spcBef>
            </a:pPr>
            <a:r>
              <a:rPr lang="en-US" altLang="zh-CN" strike="noStrike" noProof="1" dirty="0">
                <a:latin typeface="Times New Roman" panose="02020603050405020304" pitchFamily="18" charset="0"/>
                <a:ea typeface="宋体" panose="02010600030101010101" pitchFamily="2" charset="-122"/>
                <a:cs typeface="+mn-cs"/>
              </a:rPr>
              <a:t>    </a:t>
            </a:r>
            <a:r>
              <a:rPr strike="noStrike" noProof="1" dirty="0">
                <a:latin typeface="Times New Roman" panose="02020603050405020304" pitchFamily="18" charset="0"/>
                <a:ea typeface="宋体" panose="02010600030101010101" pitchFamily="2" charset="-122"/>
                <a:cs typeface="+mn-cs"/>
              </a:rPr>
              <a:t>卡诺图是逻辑函数的一种表示形式。</a:t>
            </a:r>
            <a:r>
              <a:rPr i="1" strike="noStrike" noProof="1" dirty="0">
                <a:latin typeface="Times New Roman" panose="02020603050405020304" pitchFamily="18" charset="0"/>
                <a:ea typeface="宋体" panose="02010600030101010101" pitchFamily="2" charset="-122"/>
                <a:cs typeface="+mn-cs"/>
              </a:rPr>
              <a:t>n</a:t>
            </a:r>
            <a:r>
              <a:rPr strike="noStrike" noProof="1" dirty="0">
                <a:latin typeface="Times New Roman" panose="02020603050405020304" pitchFamily="18" charset="0"/>
                <a:ea typeface="宋体" panose="02010600030101010101" pitchFamily="2" charset="-122"/>
                <a:cs typeface="+mn-cs"/>
              </a:rPr>
              <a:t>变量函数有2</a:t>
            </a:r>
            <a:r>
              <a:rPr i="1" strike="noStrike" baseline="30000" noProof="1" dirty="0">
                <a:latin typeface="Times New Roman" panose="02020603050405020304" pitchFamily="18" charset="0"/>
                <a:ea typeface="宋体" panose="02010600030101010101" pitchFamily="2" charset="-122"/>
                <a:cs typeface="+mn-cs"/>
              </a:rPr>
              <a:t>n</a:t>
            </a:r>
            <a:r>
              <a:rPr strike="noStrike" noProof="1" dirty="0">
                <a:latin typeface="Times New Roman" panose="02020603050405020304" pitchFamily="18" charset="0"/>
                <a:ea typeface="宋体" panose="02010600030101010101" pitchFamily="2" charset="-122"/>
                <a:cs typeface="+mn-cs"/>
              </a:rPr>
              <a:t>个最小项，这些最小项中，如果两个最小项只有一个变量取值不同，而其余变量取值均相同，这样的两个最小项称为</a:t>
            </a:r>
            <a:r>
              <a:rPr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rPr>
              <a:t>逻辑相邻</a:t>
            </a:r>
            <a:r>
              <a:rPr strike="noStrike" noProof="1" dirty="0">
                <a:latin typeface="Times New Roman" panose="02020603050405020304" pitchFamily="18" charset="0"/>
                <a:ea typeface="宋体" panose="02010600030101010101" pitchFamily="2" charset="-122"/>
                <a:cs typeface="+mn-cs"/>
              </a:rPr>
              <a:t>。卡诺图是由代表最小项的小方格按几何相邻原则排列构成的方块图。</a:t>
            </a:r>
            <a:endParaRPr strike="noStrike" noProof="1" dirty="0">
              <a:latin typeface="Times New Roman" panose="02020603050405020304" pitchFamily="18" charset="0"/>
              <a:ea typeface="宋体" panose="02010600030101010101" pitchFamily="2" charset="-122"/>
            </a:endParaRPr>
          </a:p>
        </p:txBody>
      </p:sp>
      <p:sp>
        <p:nvSpPr>
          <p:cNvPr id="31832" name="文本占位符 110689"/>
          <p:cNvSpPr>
            <a:spLocks noGrp="1"/>
          </p:cNvSpPr>
          <p:nvPr>
            <p:ph idx="1"/>
          </p:nvPr>
        </p:nvSpPr>
        <p:spPr>
          <a:xfrm>
            <a:off x="96838" y="4170363"/>
            <a:ext cx="8858250" cy="1939925"/>
          </a:xfrm>
        </p:spPr>
        <p:txBody>
          <a:bodyPr anchor="t"/>
          <a:p>
            <a:pPr marL="342900" marR="0" indent="-342900" algn="l" defTabSz="914400" rtl="0" eaLnBrk="1" fontAlgn="base" latinLnBrk="0" hangingPunct="1">
              <a:lnSpc>
                <a:spcPct val="135000"/>
              </a:lnSpc>
              <a:spcBef>
                <a:spcPts val="0"/>
              </a:spcBef>
              <a:spcAft>
                <a:spcPct val="0"/>
              </a:spcAft>
              <a:buClrTx/>
              <a:buSzTx/>
              <a:buFontTx/>
              <a:buNone/>
            </a:pPr>
            <a:r>
              <a:rPr kumimoji="0" lang="en-US" altLang="zh-CN" sz="2400" b="1" i="0" u="none" strike="noStrike" kern="1200" cap="none" spc="0" normalizeH="0" baseline="0" noProof="1" dirty="0">
                <a:solidFill>
                  <a:srgbClr val="FF0000"/>
                </a:solidFill>
                <a:latin typeface="+mn-lt"/>
                <a:ea typeface="+mn-ea"/>
                <a:cs typeface="+mn-cs"/>
              </a:rPr>
              <a:t>    </a:t>
            </a:r>
            <a:r>
              <a:rPr kumimoji="0" lang="zh-CN" altLang="en-US" sz="2400" b="1" i="0" u="none" strike="noStrike" kern="1200" cap="none" spc="0" normalizeH="0" baseline="0" noProof="1" dirty="0">
                <a:solidFill>
                  <a:srgbClr val="FF0000"/>
                </a:solidFill>
                <a:effectLst>
                  <a:outerShdw blurRad="38100" dist="38100" dir="2700000" algn="tl">
                    <a:srgbClr val="000000">
                      <a:alpha val="43137"/>
                    </a:srgbClr>
                  </a:outerShdw>
                </a:effectLst>
                <a:latin typeface="+mn-lt"/>
                <a:ea typeface="+mn-ea"/>
                <a:cs typeface="+mn-cs"/>
              </a:rPr>
              <a:t>卡诺图特点</a:t>
            </a:r>
            <a:r>
              <a:rPr kumimoji="0" lang="en-US" altLang="zh-CN" sz="2400" b="1" i="0" u="none" strike="noStrike" kern="1200" cap="none" spc="0" normalizeH="0" baseline="0" noProof="1" dirty="0">
                <a:solidFill>
                  <a:srgbClr val="FF0000"/>
                </a:solidFill>
                <a:effectLst>
                  <a:outerShdw blurRad="38100" dist="38100" dir="2700000" algn="tl">
                    <a:srgbClr val="000000">
                      <a:alpha val="43137"/>
                    </a:srgbClr>
                  </a:outerShdw>
                </a:effectLst>
                <a:latin typeface="+mn-lt"/>
                <a:ea typeface="+mn-ea"/>
                <a:cs typeface="+mn-cs"/>
              </a:rPr>
              <a:t>:</a:t>
            </a:r>
            <a:r>
              <a:rPr kumimoji="0" lang="zh-CN" altLang="en-US" sz="2400" b="1" i="0" u="none" strike="noStrike" kern="1200" cap="none" spc="0" normalizeH="0" baseline="0" noProof="1">
                <a:solidFill>
                  <a:schemeClr val="tx1"/>
                </a:solidFill>
                <a:effectLst>
                  <a:outerShdw blurRad="38100" dist="38100" dir="2700000" algn="tl">
                    <a:srgbClr val="000000">
                      <a:alpha val="43137"/>
                    </a:srgbClr>
                  </a:outerShdw>
                </a:effectLst>
                <a:latin typeface="+mn-lt"/>
                <a:ea typeface="+mn-ea"/>
                <a:cs typeface="+mn-cs"/>
              </a:rPr>
              <a:t> </a:t>
            </a:r>
            <a:r>
              <a:rPr kumimoji="0" lang="en-US" altLang="zh-CN" sz="2400" b="1" i="1" u="none" strike="noStrike" kern="1200" cap="none" spc="0" normalizeH="0" baseline="0" noProof="1">
                <a:solidFill>
                  <a:schemeClr val="tx1"/>
                </a:solidFill>
                <a:latin typeface="+mn-lt"/>
                <a:ea typeface="+mn-ea"/>
                <a:cs typeface="+mn-cs"/>
              </a:rPr>
              <a:t>n</a:t>
            </a:r>
            <a:r>
              <a:rPr kumimoji="0" lang="zh-CN" altLang="en-US" sz="2400" b="1" i="0" u="none" strike="noStrike" kern="1200" cap="none" spc="0" normalizeH="0" baseline="0" noProof="1" dirty="0">
                <a:solidFill>
                  <a:schemeClr val="tx1"/>
                </a:solidFill>
                <a:latin typeface="+mn-lt"/>
                <a:ea typeface="+mn-ea"/>
                <a:cs typeface="+mn-cs"/>
              </a:rPr>
              <a:t>变量的卡诺图有</a:t>
            </a:r>
            <a:r>
              <a:rPr kumimoji="0" lang="en-US" altLang="zh-CN" sz="2400" b="1" i="0" u="none" strike="noStrike" kern="1200" cap="none" spc="0" normalizeH="0" baseline="0" noProof="1">
                <a:solidFill>
                  <a:schemeClr val="tx1"/>
                </a:solidFill>
                <a:latin typeface="+mn-lt"/>
                <a:ea typeface="+mn-ea"/>
                <a:cs typeface="+mn-cs"/>
              </a:rPr>
              <a:t>2</a:t>
            </a:r>
            <a:r>
              <a:rPr kumimoji="0" lang="en-US" altLang="zh-CN" sz="2400" b="1" i="1" u="none" strike="noStrike" kern="1200" cap="none" spc="0" normalizeH="0" baseline="30000" noProof="1">
                <a:solidFill>
                  <a:schemeClr val="tx1"/>
                </a:solidFill>
                <a:latin typeface="+mn-lt"/>
                <a:ea typeface="+mn-ea"/>
                <a:cs typeface="+mn-cs"/>
              </a:rPr>
              <a:t>n</a:t>
            </a:r>
            <a:r>
              <a:rPr kumimoji="0" lang="zh-CN" altLang="en-US" sz="2400" b="1" i="0" u="none" strike="noStrike" kern="1200" cap="none" spc="0" normalizeH="0" baseline="0" noProof="1" dirty="0">
                <a:solidFill>
                  <a:schemeClr val="tx1"/>
                </a:solidFill>
                <a:latin typeface="+mn-lt"/>
                <a:ea typeface="+mn-ea"/>
                <a:cs typeface="+mn-cs"/>
              </a:rPr>
              <a:t>方格，每个方格对应一个最小项；</a:t>
            </a:r>
            <a:r>
              <a:rPr kumimoji="0" lang="zh-CN" altLang="en-US" sz="2400" b="1" i="0" u="none" strike="noStrike" kern="1200" cap="none" spc="0" normalizeH="0" baseline="0" noProof="1">
                <a:solidFill>
                  <a:schemeClr val="tx1"/>
                </a:solidFill>
                <a:latin typeface="+mn-lt"/>
                <a:ea typeface="+mn-ea"/>
                <a:cs typeface="+mn-cs"/>
              </a:rPr>
              <a:t> </a:t>
            </a:r>
            <a:r>
              <a:rPr kumimoji="0" lang="en-US" altLang="zh-CN" sz="2400" b="1" i="0" u="none" strike="noStrike" kern="1200" cap="none" spc="0" normalizeH="0" baseline="0" noProof="1">
                <a:solidFill>
                  <a:schemeClr val="tx1"/>
                </a:solidFill>
                <a:latin typeface="+mn-lt"/>
                <a:ea typeface="+mn-ea"/>
                <a:cs typeface="+mn-cs"/>
              </a:rPr>
              <a:t>2</a:t>
            </a:r>
            <a:r>
              <a:rPr kumimoji="0" lang="en-US" altLang="zh-CN" sz="2400" b="1" i="1" u="none" strike="noStrike" kern="1200" cap="none" spc="0" normalizeH="0" baseline="30000" noProof="1">
                <a:solidFill>
                  <a:schemeClr val="tx1"/>
                </a:solidFill>
                <a:latin typeface="+mn-lt"/>
                <a:ea typeface="+mn-ea"/>
                <a:cs typeface="+mn-cs"/>
              </a:rPr>
              <a:t>n</a:t>
            </a:r>
            <a:r>
              <a:rPr kumimoji="0" lang="zh-CN" altLang="en-US" sz="2400" b="1" i="0" u="none" strike="noStrike" kern="1200" cap="none" spc="0" normalizeH="0" baseline="0" noProof="1" dirty="0">
                <a:solidFill>
                  <a:schemeClr val="tx1"/>
                </a:solidFill>
                <a:latin typeface="+mn-lt"/>
                <a:ea typeface="+mn-ea"/>
                <a:cs typeface="+mn-cs"/>
              </a:rPr>
              <a:t>个方格排列成方阵或矩阵；卡诺图上两个相邻的方格所代表的最小项只有一个变量相异。 </a:t>
            </a:r>
            <a:endParaRPr kumimoji="0" lang="zh-CN" altLang="en-US" sz="2400" b="1" i="0" u="none" strike="noStrike" kern="1200" cap="none" spc="0" normalizeH="0" baseline="0" noProof="1" dirty="0">
              <a:solidFill>
                <a:schemeClr val="tx1"/>
              </a:solidFill>
              <a:latin typeface="+mn-lt"/>
              <a:ea typeface="+mn-ea"/>
              <a:cs typeface="+mn-cs"/>
            </a:endParaRPr>
          </a:p>
        </p:txBody>
      </p:sp>
    </p:spTree>
  </p:cSld>
  <p:clrMapOvr>
    <a:masterClrMapping/>
  </p:clrMapOvr>
  <p:transition>
    <p:spli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7377"/>
                                        </p:tgtEl>
                                        <p:attrNameLst>
                                          <p:attrName>style.visibility</p:attrName>
                                        </p:attrNameLst>
                                      </p:cBhvr>
                                      <p:to>
                                        <p:strVal val="visible"/>
                                      </p:to>
                                    </p:set>
                                    <p:animEffect transition="in" filter="dissolve">
                                      <p:cBhvr>
                                        <p:cTn id="7" dur="500"/>
                                        <p:tgtEl>
                                          <p:spTgt spid="9737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97380"/>
                                        </p:tgtEl>
                                        <p:attrNameLst>
                                          <p:attrName>style.visibility</p:attrName>
                                        </p:attrNameLst>
                                      </p:cBhvr>
                                      <p:to>
                                        <p:strVal val="visible"/>
                                      </p:to>
                                    </p:set>
                                    <p:animEffect transition="in" filter="barn(outVertical)">
                                      <p:cBhvr>
                                        <p:cTn id="12" dur="500"/>
                                        <p:tgtEl>
                                          <p:spTgt spid="9738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1832">
                                            <p:txEl>
                                              <p:charRg st="0" end="80"/>
                                            </p:txEl>
                                          </p:spTgt>
                                        </p:tgtEl>
                                        <p:attrNameLst>
                                          <p:attrName>style.visibility</p:attrName>
                                        </p:attrNameLst>
                                      </p:cBhvr>
                                      <p:to>
                                        <p:strVal val="visible"/>
                                      </p:to>
                                    </p:set>
                                    <p:animEffect transition="in" filter="blinds(horizontal)">
                                      <p:cBhvr>
                                        <p:cTn id="17" dur="500"/>
                                        <p:tgtEl>
                                          <p:spTgt spid="31832">
                                            <p:txEl>
                                              <p:charRg st="0" end="8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377" grpId="0"/>
      <p:bldP spid="97380" grpId="0"/>
      <p:bldP spid="31832"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7" name="文本框 107567"/>
          <p:cNvSpPr txBox="1"/>
          <p:nvPr/>
        </p:nvSpPr>
        <p:spPr>
          <a:xfrm>
            <a:off x="609600" y="533400"/>
            <a:ext cx="7415213" cy="460375"/>
          </a:xfrm>
          <a:prstGeom prst="rect">
            <a:avLst/>
          </a:prstGeom>
          <a:noFill/>
          <a:ln w="9525">
            <a:noFill/>
          </a:ln>
        </p:spPr>
        <p:txBody>
          <a:bodyPr anchor="t">
            <a:spAutoFit/>
          </a:bodyPr>
          <a:p>
            <a:pPr>
              <a:spcBef>
                <a:spcPct val="50000"/>
              </a:spcBef>
            </a:pPr>
            <a:r>
              <a:rPr lang="zh-CN" altLang="en-US" dirty="0">
                <a:latin typeface="Times New Roman" panose="02020603050405020304" pitchFamily="18" charset="0"/>
                <a:ea typeface="宋体" panose="02010600030101010101" pitchFamily="2" charset="-122"/>
              </a:rPr>
              <a:t>二、三、四个变量的函数的卡诺图 </a:t>
            </a:r>
            <a:endParaRPr lang="zh-CN" altLang="en-US" dirty="0">
              <a:latin typeface="Times New Roman" panose="02020603050405020304" pitchFamily="18" charset="0"/>
              <a:ea typeface="宋体" panose="02010600030101010101" pitchFamily="2" charset="-122"/>
            </a:endParaRPr>
          </a:p>
        </p:txBody>
      </p:sp>
      <p:pic>
        <p:nvPicPr>
          <p:cNvPr id="34819" name="图片 2"/>
          <p:cNvPicPr>
            <a:picLocks noChangeAspect="1"/>
          </p:cNvPicPr>
          <p:nvPr/>
        </p:nvPicPr>
        <p:blipFill>
          <a:blip r:embed="rId1"/>
          <a:stretch>
            <a:fillRect/>
          </a:stretch>
        </p:blipFill>
        <p:spPr>
          <a:xfrm>
            <a:off x="969963" y="1384300"/>
            <a:ext cx="1735137" cy="1639888"/>
          </a:xfrm>
          <a:prstGeom prst="rect">
            <a:avLst/>
          </a:prstGeom>
          <a:noFill/>
          <a:ln w="9525">
            <a:noFill/>
          </a:ln>
        </p:spPr>
      </p:pic>
      <p:pic>
        <p:nvPicPr>
          <p:cNvPr id="34820" name="图片 3"/>
          <p:cNvPicPr>
            <a:picLocks noChangeAspect="1"/>
          </p:cNvPicPr>
          <p:nvPr/>
        </p:nvPicPr>
        <p:blipFill>
          <a:blip r:embed="rId2"/>
          <a:stretch>
            <a:fillRect/>
          </a:stretch>
        </p:blipFill>
        <p:spPr>
          <a:xfrm>
            <a:off x="3049588" y="1384300"/>
            <a:ext cx="2535237" cy="1639888"/>
          </a:xfrm>
          <a:prstGeom prst="rect">
            <a:avLst/>
          </a:prstGeom>
          <a:noFill/>
          <a:ln w="9525">
            <a:noFill/>
          </a:ln>
        </p:spPr>
      </p:pic>
      <p:pic>
        <p:nvPicPr>
          <p:cNvPr id="34821" name="图片 4"/>
          <p:cNvPicPr>
            <a:picLocks noChangeAspect="1"/>
          </p:cNvPicPr>
          <p:nvPr/>
        </p:nvPicPr>
        <p:blipFill>
          <a:blip r:embed="rId3"/>
          <a:stretch>
            <a:fillRect/>
          </a:stretch>
        </p:blipFill>
        <p:spPr>
          <a:xfrm>
            <a:off x="5899150" y="1384300"/>
            <a:ext cx="2632075" cy="2432050"/>
          </a:xfrm>
          <a:prstGeom prst="rect">
            <a:avLst/>
          </a:prstGeom>
          <a:noFill/>
          <a:ln w="9525">
            <a:noFill/>
          </a:ln>
        </p:spPr>
      </p:pic>
      <p:pic>
        <p:nvPicPr>
          <p:cNvPr id="2" name="图片 1"/>
          <p:cNvPicPr>
            <a:picLocks noChangeAspect="1"/>
          </p:cNvPicPr>
          <p:nvPr/>
        </p:nvPicPr>
        <p:blipFill>
          <a:blip r:embed="rId4"/>
          <a:stretch>
            <a:fillRect/>
          </a:stretch>
        </p:blipFill>
        <p:spPr>
          <a:xfrm>
            <a:off x="1335405" y="3587115"/>
            <a:ext cx="4454525" cy="2469515"/>
          </a:xfrm>
          <a:prstGeom prst="rect">
            <a:avLst/>
          </a:prstGeom>
        </p:spPr>
      </p:pic>
    </p:spTree>
  </p:cSld>
  <p:clrMapOvr>
    <a:masterClrMapping/>
  </p:clrMapOvr>
  <p:transition>
    <p:dissolv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1712" name="矩形 111711"/>
          <p:cNvSpPr/>
          <p:nvPr/>
        </p:nvSpPr>
        <p:spPr>
          <a:xfrm>
            <a:off x="485775" y="401638"/>
            <a:ext cx="6110288" cy="609600"/>
          </a:xfrm>
          <a:prstGeom prst="rect">
            <a:avLst/>
          </a:prstGeom>
          <a:noFill/>
          <a:ln w="9525">
            <a:noFill/>
          </a:ln>
        </p:spPr>
        <p:txBody>
          <a:bodyPr/>
          <a:p>
            <a:pPr marL="342900" marR="0" indent="-342900" algn="just" defTabSz="914400" rtl="0" fontAlgn="base">
              <a:lnSpc>
                <a:spcPct val="135000"/>
              </a:lnSpc>
              <a:spcBef>
                <a:spcPct val="20000"/>
              </a:spcBef>
              <a:buClrTx/>
              <a:buSzTx/>
              <a:buFontTx/>
              <a:buNone/>
            </a:pPr>
            <a:r>
              <a:rPr kumimoji="0" lang="en-US" altLang="zh-CN" sz="2800" b="1" i="0" u="none" strike="noStrike" kern="1200" cap="none" spc="0" normalizeH="0" baseline="0"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2. 用卡诺图表示逻辑函数</a:t>
            </a:r>
            <a:endParaRPr kumimoji="0" lang="en-US" altLang="zh-CN" sz="2800" b="1" i="0" u="none" strike="noStrike" kern="1200" cap="none" spc="0" normalizeH="0" baseline="0"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endParaRPr>
          </a:p>
        </p:txBody>
      </p:sp>
      <p:sp>
        <p:nvSpPr>
          <p:cNvPr id="111723" name="矩形 111722"/>
          <p:cNvSpPr/>
          <p:nvPr/>
        </p:nvSpPr>
        <p:spPr>
          <a:xfrm>
            <a:off x="196850" y="1011238"/>
            <a:ext cx="8599488" cy="1577975"/>
          </a:xfrm>
          <a:prstGeom prst="rect">
            <a:avLst/>
          </a:prstGeom>
          <a:noFill/>
          <a:ln w="9525">
            <a:noFill/>
          </a:ln>
        </p:spPr>
        <p:txBody>
          <a:bodyPr anchor="t"/>
          <a:p>
            <a:pPr marL="342900" indent="-342900" algn="just">
              <a:lnSpc>
                <a:spcPct val="135000"/>
              </a:lnSpc>
            </a:pPr>
            <a:r>
              <a:rPr lang="en-US" altLang="zh-CN" dirty="0">
                <a:latin typeface="Times New Roman" panose="02020603050405020304" pitchFamily="18" charset="0"/>
                <a:ea typeface="宋体" panose="02010600030101010101" pitchFamily="2" charset="-122"/>
              </a:rPr>
              <a:t>    </a:t>
            </a:r>
            <a:r>
              <a:rPr lang="zh-CN" dirty="0">
                <a:latin typeface="Times New Roman" panose="02020603050405020304" pitchFamily="18" charset="0"/>
                <a:ea typeface="宋体" panose="02010600030101010101" pitchFamily="2" charset="-122"/>
              </a:rPr>
              <a:t>用卡诺图表示逻辑函数时，将逻辑函数中出现的最小项，在对应最小项方格中填1，没有出现的填0（或不填），所得图形即为该逻辑函数的卡诺图。</a:t>
            </a:r>
            <a:r>
              <a:rPr lang="zh-CN" altLang="en-US" dirty="0">
                <a:latin typeface="Times New Roman" panose="02020603050405020304" pitchFamily="18" charset="0"/>
                <a:ea typeface="宋体" panose="02010600030101010101" pitchFamily="2" charset="-122"/>
              </a:rPr>
              <a:t> </a:t>
            </a:r>
            <a:endParaRPr lang="zh-CN" altLang="en-US" dirty="0">
              <a:latin typeface="Times New Roman" panose="02020603050405020304" pitchFamily="18" charset="0"/>
              <a:ea typeface="宋体" panose="02010600030101010101" pitchFamily="2" charset="-122"/>
            </a:endParaRPr>
          </a:p>
        </p:txBody>
      </p:sp>
      <p:sp>
        <p:nvSpPr>
          <p:cNvPr id="113756" name="矩形 113755"/>
          <p:cNvSpPr/>
          <p:nvPr/>
        </p:nvSpPr>
        <p:spPr>
          <a:xfrm>
            <a:off x="508000" y="2554288"/>
            <a:ext cx="5761038" cy="685800"/>
          </a:xfrm>
          <a:prstGeom prst="rect">
            <a:avLst/>
          </a:prstGeom>
          <a:noFill/>
          <a:ln w="9525">
            <a:noFill/>
          </a:ln>
        </p:spPr>
        <p:txBody>
          <a:bodyPr anchor="t"/>
          <a:p>
            <a:pPr marL="342900" indent="-342900" algn="just">
              <a:lnSpc>
                <a:spcPct val="130000"/>
              </a:lnSpc>
              <a:spcBef>
                <a:spcPct val="20000"/>
              </a:spcBef>
            </a:pPr>
            <a:r>
              <a:rPr lang="zh-CN" altLang="en-US" dirty="0">
                <a:latin typeface="Times New Roman" panose="02020603050405020304" pitchFamily="18" charset="0"/>
                <a:ea typeface="宋体" panose="02010600030101010101" pitchFamily="2" charset="-122"/>
              </a:rPr>
              <a:t>例  将逻辑函数化为标准与或式。 </a:t>
            </a:r>
            <a:endParaRPr lang="zh-CN" altLang="en-US" dirty="0">
              <a:latin typeface="Times New Roman" panose="02020603050405020304" pitchFamily="18" charset="0"/>
              <a:ea typeface="宋体" panose="02010600030101010101" pitchFamily="2" charset="-122"/>
            </a:endParaRPr>
          </a:p>
        </p:txBody>
      </p:sp>
      <p:graphicFrame>
        <p:nvGraphicFramePr>
          <p:cNvPr id="2" name="对象 1001"/>
          <p:cNvGraphicFramePr>
            <a:graphicFrameLocks noChangeAspect="1"/>
          </p:cNvGraphicFramePr>
          <p:nvPr/>
        </p:nvGraphicFramePr>
        <p:xfrm>
          <a:off x="4959350" y="2611438"/>
          <a:ext cx="3308350" cy="469900"/>
        </p:xfrm>
        <a:graphic>
          <a:graphicData uri="http://schemas.openxmlformats.org/presentationml/2006/ole">
            <mc:AlternateContent xmlns:mc="http://schemas.openxmlformats.org/markup-compatibility/2006">
              <mc:Choice xmlns:v="urn:schemas-microsoft-com:vml" Requires="v">
                <p:oleObj spid="_x0000_s3082" name="" r:id="rId1" imgW="1473200" imgH="215900" progId="Equation.3">
                  <p:embed/>
                </p:oleObj>
              </mc:Choice>
              <mc:Fallback>
                <p:oleObj name="" r:id="rId1" imgW="1473200" imgH="215900" progId="Equation.3">
                  <p:embed/>
                  <p:pic>
                    <p:nvPicPr>
                      <p:cNvPr id="0" name="图片 3081"/>
                      <p:cNvPicPr/>
                      <p:nvPr/>
                    </p:nvPicPr>
                    <p:blipFill>
                      <a:blip r:embed="rId2"/>
                      <a:stretch>
                        <a:fillRect/>
                      </a:stretch>
                    </p:blipFill>
                    <p:spPr>
                      <a:xfrm>
                        <a:off x="4959350" y="2611438"/>
                        <a:ext cx="3308350" cy="469900"/>
                      </a:xfrm>
                      <a:prstGeom prst="rect">
                        <a:avLst/>
                      </a:prstGeom>
                      <a:noFill/>
                      <a:ln w="38100">
                        <a:noFill/>
                        <a:miter/>
                      </a:ln>
                    </p:spPr>
                  </p:pic>
                </p:oleObj>
              </mc:Fallback>
            </mc:AlternateContent>
          </a:graphicData>
        </a:graphic>
      </p:graphicFrame>
      <p:graphicFrame>
        <p:nvGraphicFramePr>
          <p:cNvPr id="3" name="对象 1002"/>
          <p:cNvGraphicFramePr>
            <a:graphicFrameLocks noChangeAspect="1"/>
          </p:cNvGraphicFramePr>
          <p:nvPr/>
        </p:nvGraphicFramePr>
        <p:xfrm>
          <a:off x="3386138" y="3190875"/>
          <a:ext cx="2927350" cy="415925"/>
        </p:xfrm>
        <a:graphic>
          <a:graphicData uri="http://schemas.openxmlformats.org/presentationml/2006/ole">
            <mc:AlternateContent xmlns:mc="http://schemas.openxmlformats.org/markup-compatibility/2006">
              <mc:Choice xmlns:v="urn:schemas-microsoft-com:vml" Requires="v">
                <p:oleObj spid="_x0000_s3081" name="" r:id="rId3" imgW="1676400" imgH="228600" progId="Equation.3">
                  <p:embed/>
                </p:oleObj>
              </mc:Choice>
              <mc:Fallback>
                <p:oleObj name="" r:id="rId3" imgW="1676400" imgH="228600" progId="Equation.3">
                  <p:embed/>
                  <p:pic>
                    <p:nvPicPr>
                      <p:cNvPr id="0" name="图片 3080"/>
                      <p:cNvPicPr/>
                      <p:nvPr/>
                    </p:nvPicPr>
                    <p:blipFill>
                      <a:blip r:embed="rId4"/>
                      <a:stretch>
                        <a:fillRect/>
                      </a:stretch>
                    </p:blipFill>
                    <p:spPr>
                      <a:xfrm>
                        <a:off x="3386138" y="3190875"/>
                        <a:ext cx="2927350" cy="415925"/>
                      </a:xfrm>
                      <a:prstGeom prst="rect">
                        <a:avLst/>
                      </a:prstGeom>
                      <a:noFill/>
                      <a:ln w="38100">
                        <a:noFill/>
                        <a:miter/>
                      </a:ln>
                    </p:spPr>
                  </p:pic>
                </p:oleObj>
              </mc:Fallback>
            </mc:AlternateContent>
          </a:graphicData>
        </a:graphic>
      </p:graphicFrame>
      <p:graphicFrame>
        <p:nvGraphicFramePr>
          <p:cNvPr id="5" name="对象 1238"/>
          <p:cNvGraphicFramePr>
            <a:graphicFrameLocks noChangeAspect="1"/>
          </p:cNvGraphicFramePr>
          <p:nvPr/>
        </p:nvGraphicFramePr>
        <p:xfrm>
          <a:off x="2073275" y="3695700"/>
          <a:ext cx="2468563" cy="349250"/>
        </p:xfrm>
        <a:graphic>
          <a:graphicData uri="http://schemas.openxmlformats.org/presentationml/2006/ole">
            <mc:AlternateContent xmlns:mc="http://schemas.openxmlformats.org/markup-compatibility/2006">
              <mc:Choice xmlns:v="urn:schemas-microsoft-com:vml" Requires="v">
                <p:oleObj spid="_x0000_s3083" name="" r:id="rId5" imgW="1409700" imgH="203200" progId="Equation.3">
                  <p:embed/>
                </p:oleObj>
              </mc:Choice>
              <mc:Fallback>
                <p:oleObj name="" r:id="rId5" imgW="1409700" imgH="203200" progId="Equation.3">
                  <p:embed/>
                  <p:pic>
                    <p:nvPicPr>
                      <p:cNvPr id="0" name="图片 3082"/>
                      <p:cNvPicPr/>
                      <p:nvPr/>
                    </p:nvPicPr>
                    <p:blipFill>
                      <a:blip r:embed="rId6"/>
                      <a:stretch>
                        <a:fillRect/>
                      </a:stretch>
                    </p:blipFill>
                    <p:spPr>
                      <a:xfrm>
                        <a:off x="2073275" y="3695700"/>
                        <a:ext cx="2468563" cy="349250"/>
                      </a:xfrm>
                      <a:prstGeom prst="rect">
                        <a:avLst/>
                      </a:prstGeom>
                      <a:noFill/>
                      <a:ln w="38100">
                        <a:noFill/>
                        <a:miter/>
                      </a:ln>
                    </p:spPr>
                  </p:pic>
                </p:oleObj>
              </mc:Fallback>
            </mc:AlternateContent>
          </a:graphicData>
        </a:graphic>
      </p:graphicFrame>
      <p:sp>
        <p:nvSpPr>
          <p:cNvPr id="7" name="矩形 6"/>
          <p:cNvSpPr/>
          <p:nvPr/>
        </p:nvSpPr>
        <p:spPr>
          <a:xfrm>
            <a:off x="2073275" y="4044950"/>
            <a:ext cx="5761038" cy="685800"/>
          </a:xfrm>
          <a:prstGeom prst="rect">
            <a:avLst/>
          </a:prstGeom>
          <a:noFill/>
          <a:ln w="9525">
            <a:noFill/>
          </a:ln>
        </p:spPr>
        <p:txBody>
          <a:bodyPr anchor="t"/>
          <a:p>
            <a:pPr marL="342900" indent="-342900" algn="just">
              <a:lnSpc>
                <a:spcPct val="130000"/>
              </a:lnSpc>
              <a:spcBef>
                <a:spcPct val="20000"/>
              </a:spcBef>
            </a:pPr>
            <a:r>
              <a:rPr lang="zh-CN" altLang="en-US" dirty="0">
                <a:solidFill>
                  <a:srgbClr val="FF0000"/>
                </a:solidFill>
                <a:latin typeface="Times New Roman" panose="02020603050405020304" pitchFamily="18" charset="0"/>
                <a:ea typeface="宋体" panose="02010600030101010101" pitchFamily="2" charset="-122"/>
              </a:rPr>
              <a:t>= </a:t>
            </a:r>
            <a:r>
              <a:rPr lang="zh-CN" altLang="en-US" i="1" dirty="0">
                <a:solidFill>
                  <a:srgbClr val="FF0000"/>
                </a:solidFill>
                <a:latin typeface="Times New Roman" panose="02020603050405020304" pitchFamily="18" charset="0"/>
                <a:ea typeface="宋体" panose="02010600030101010101" pitchFamily="2" charset="-122"/>
              </a:rPr>
              <a:t>m</a:t>
            </a:r>
            <a:r>
              <a:rPr lang="zh-CN" altLang="en-US" baseline="-25000" dirty="0">
                <a:solidFill>
                  <a:srgbClr val="FF0000"/>
                </a:solidFill>
                <a:latin typeface="Times New Roman" panose="02020603050405020304" pitchFamily="18" charset="0"/>
                <a:ea typeface="宋体" panose="02010600030101010101" pitchFamily="2" charset="-122"/>
              </a:rPr>
              <a:t>5</a:t>
            </a:r>
            <a:r>
              <a:rPr lang="zh-CN" altLang="en-US" dirty="0">
                <a:solidFill>
                  <a:srgbClr val="FF0000"/>
                </a:solidFill>
                <a:latin typeface="Times New Roman" panose="02020603050405020304" pitchFamily="18" charset="0"/>
                <a:ea typeface="宋体" panose="02010600030101010101" pitchFamily="2" charset="-122"/>
              </a:rPr>
              <a:t>+</a:t>
            </a:r>
            <a:r>
              <a:rPr lang="zh-CN" altLang="en-US" i="1" dirty="0">
                <a:solidFill>
                  <a:srgbClr val="FF0000"/>
                </a:solidFill>
                <a:latin typeface="Times New Roman" panose="02020603050405020304" pitchFamily="18" charset="0"/>
                <a:ea typeface="宋体" panose="02010600030101010101" pitchFamily="2" charset="-122"/>
              </a:rPr>
              <a:t>m</a:t>
            </a:r>
            <a:r>
              <a:rPr lang="zh-CN" altLang="en-US" baseline="-25000" dirty="0">
                <a:solidFill>
                  <a:srgbClr val="FF0000"/>
                </a:solidFill>
                <a:latin typeface="Times New Roman" panose="02020603050405020304" pitchFamily="18" charset="0"/>
                <a:ea typeface="宋体" panose="02010600030101010101" pitchFamily="2" charset="-122"/>
              </a:rPr>
              <a:t>6</a:t>
            </a:r>
            <a:r>
              <a:rPr lang="zh-CN" altLang="en-US" dirty="0">
                <a:solidFill>
                  <a:srgbClr val="FF0000"/>
                </a:solidFill>
                <a:latin typeface="Times New Roman" panose="02020603050405020304" pitchFamily="18" charset="0"/>
                <a:ea typeface="宋体" panose="02010600030101010101" pitchFamily="2" charset="-122"/>
              </a:rPr>
              <a:t>+</a:t>
            </a:r>
            <a:r>
              <a:rPr lang="zh-CN" altLang="en-US" i="1" dirty="0">
                <a:solidFill>
                  <a:srgbClr val="FF0000"/>
                </a:solidFill>
                <a:latin typeface="Times New Roman" panose="02020603050405020304" pitchFamily="18" charset="0"/>
                <a:ea typeface="宋体" panose="02010600030101010101" pitchFamily="2" charset="-122"/>
              </a:rPr>
              <a:t>m</a:t>
            </a:r>
            <a:r>
              <a:rPr lang="zh-CN" altLang="en-US" baseline="-25000" dirty="0">
                <a:solidFill>
                  <a:srgbClr val="FF0000"/>
                </a:solidFill>
                <a:latin typeface="Times New Roman" panose="02020603050405020304" pitchFamily="18" charset="0"/>
                <a:ea typeface="宋体" panose="02010600030101010101" pitchFamily="2" charset="-122"/>
              </a:rPr>
              <a:t>7</a:t>
            </a:r>
            <a:r>
              <a:rPr lang="zh-CN" altLang="en-US" dirty="0">
                <a:solidFill>
                  <a:srgbClr val="FF0000"/>
                </a:solidFill>
                <a:latin typeface="Times New Roman" panose="02020603050405020304" pitchFamily="18" charset="0"/>
                <a:ea typeface="宋体" panose="02010600030101010101" pitchFamily="2" charset="-122"/>
              </a:rPr>
              <a:t> </a:t>
            </a:r>
            <a:endParaRPr lang="zh-CN" altLang="en-US" dirty="0">
              <a:solidFill>
                <a:srgbClr val="FF0000"/>
              </a:solidFill>
              <a:latin typeface="Times New Roman" panose="02020603050405020304" pitchFamily="18" charset="0"/>
              <a:ea typeface="宋体" panose="02010600030101010101" pitchFamily="2" charset="-122"/>
            </a:endParaRPr>
          </a:p>
        </p:txBody>
      </p:sp>
      <p:grpSp>
        <p:nvGrpSpPr>
          <p:cNvPr id="8" name="组合 7"/>
          <p:cNvGrpSpPr/>
          <p:nvPr/>
        </p:nvGrpSpPr>
        <p:grpSpPr>
          <a:xfrm>
            <a:off x="2220913" y="4651375"/>
            <a:ext cx="3194050" cy="2090738"/>
            <a:chOff x="3527" y="5165"/>
            <a:chExt cx="5030" cy="3294"/>
          </a:xfrm>
        </p:grpSpPr>
        <p:sp>
          <p:nvSpPr>
            <p:cNvPr id="35849" name="矩形 112741"/>
            <p:cNvSpPr/>
            <p:nvPr/>
          </p:nvSpPr>
          <p:spPr>
            <a:xfrm>
              <a:off x="4420" y="6242"/>
              <a:ext cx="3768" cy="1830"/>
            </a:xfrm>
            <a:prstGeom prst="rect">
              <a:avLst/>
            </a:prstGeom>
            <a:noFill/>
            <a:ln w="9525" cap="flat" cmpd="sng">
              <a:solidFill>
                <a:srgbClr val="000000"/>
              </a:solidFill>
              <a:prstDash val="solid"/>
              <a:miter/>
              <a:headEnd type="none" w="med" len="med"/>
              <a:tailEnd type="none" w="med" len="med"/>
            </a:ln>
          </p:spPr>
          <p:txBody>
            <a:bodyPr anchor="t"/>
            <a:p>
              <a:pPr algn="ctr"/>
              <a:endParaRPr lang="zh-CN" altLang="en-US" sz="2000">
                <a:latin typeface="Times New Roman" panose="02020603050405020304" pitchFamily="18" charset="0"/>
                <a:ea typeface="宋体" panose="02010600030101010101" pitchFamily="2" charset="-122"/>
              </a:endParaRPr>
            </a:p>
          </p:txBody>
        </p:sp>
        <p:sp>
          <p:nvSpPr>
            <p:cNvPr id="35850" name="直接连接符 112742"/>
            <p:cNvSpPr/>
            <p:nvPr/>
          </p:nvSpPr>
          <p:spPr>
            <a:xfrm flipV="1">
              <a:off x="4430" y="7154"/>
              <a:ext cx="3723" cy="8"/>
            </a:xfrm>
            <a:prstGeom prst="line">
              <a:avLst/>
            </a:prstGeom>
            <a:ln w="9525" cap="flat" cmpd="sng">
              <a:solidFill>
                <a:srgbClr val="000000"/>
              </a:solidFill>
              <a:prstDash val="solid"/>
              <a:round/>
              <a:headEnd type="none" w="med" len="med"/>
              <a:tailEnd type="none" w="med" len="med"/>
            </a:ln>
          </p:spPr>
        </p:sp>
        <p:sp>
          <p:nvSpPr>
            <p:cNvPr id="35851" name="直接连接符 112743"/>
            <p:cNvSpPr/>
            <p:nvPr/>
          </p:nvSpPr>
          <p:spPr>
            <a:xfrm rot="-5400000" flipH="1">
              <a:off x="5394" y="7141"/>
              <a:ext cx="1805" cy="5"/>
            </a:xfrm>
            <a:prstGeom prst="line">
              <a:avLst/>
            </a:prstGeom>
            <a:ln w="9525" cap="flat" cmpd="sng">
              <a:solidFill>
                <a:srgbClr val="000000"/>
              </a:solidFill>
              <a:prstDash val="solid"/>
              <a:round/>
              <a:headEnd type="none" w="med" len="med"/>
              <a:tailEnd type="none" w="med" len="med"/>
            </a:ln>
          </p:spPr>
        </p:sp>
        <p:sp>
          <p:nvSpPr>
            <p:cNvPr id="35852" name="直接连接符 112744"/>
            <p:cNvSpPr/>
            <p:nvPr/>
          </p:nvSpPr>
          <p:spPr>
            <a:xfrm rot="-5400000" flipH="1">
              <a:off x="4444" y="7141"/>
              <a:ext cx="1823" cy="10"/>
            </a:xfrm>
            <a:prstGeom prst="line">
              <a:avLst/>
            </a:prstGeom>
            <a:ln w="9525" cap="flat" cmpd="sng">
              <a:solidFill>
                <a:srgbClr val="000000"/>
              </a:solidFill>
              <a:prstDash val="solid"/>
              <a:round/>
              <a:headEnd type="none" w="med" len="med"/>
              <a:tailEnd type="none" w="med" len="med"/>
            </a:ln>
          </p:spPr>
        </p:sp>
        <p:sp>
          <p:nvSpPr>
            <p:cNvPr id="35853" name="直接连接符 112745"/>
            <p:cNvSpPr/>
            <p:nvPr/>
          </p:nvSpPr>
          <p:spPr>
            <a:xfrm rot="5400000">
              <a:off x="6371" y="7141"/>
              <a:ext cx="1820" cy="5"/>
            </a:xfrm>
            <a:prstGeom prst="line">
              <a:avLst/>
            </a:prstGeom>
            <a:ln w="9525" cap="flat" cmpd="sng">
              <a:solidFill>
                <a:srgbClr val="000000"/>
              </a:solidFill>
              <a:prstDash val="solid"/>
              <a:round/>
              <a:headEnd type="none" w="med" len="med"/>
              <a:tailEnd type="none" w="med" len="med"/>
            </a:ln>
          </p:spPr>
        </p:sp>
        <p:sp>
          <p:nvSpPr>
            <p:cNvPr id="35854" name="直接连接符 112746"/>
            <p:cNvSpPr/>
            <p:nvPr/>
          </p:nvSpPr>
          <p:spPr>
            <a:xfrm flipH="1" flipV="1">
              <a:off x="3527" y="5359"/>
              <a:ext cx="870" cy="865"/>
            </a:xfrm>
            <a:prstGeom prst="line">
              <a:avLst/>
            </a:prstGeom>
            <a:ln w="9525" cap="flat" cmpd="sng">
              <a:solidFill>
                <a:srgbClr val="000000"/>
              </a:solidFill>
              <a:prstDash val="solid"/>
              <a:round/>
              <a:headEnd type="none" w="med" len="med"/>
              <a:tailEnd type="none" w="med" len="med"/>
            </a:ln>
          </p:spPr>
        </p:sp>
        <p:sp>
          <p:nvSpPr>
            <p:cNvPr id="35855" name="文本框 112747"/>
            <p:cNvSpPr txBox="1"/>
            <p:nvPr/>
          </p:nvSpPr>
          <p:spPr>
            <a:xfrm>
              <a:off x="3527" y="5677"/>
              <a:ext cx="1543" cy="1253"/>
            </a:xfrm>
            <a:prstGeom prst="rect">
              <a:avLst/>
            </a:prstGeom>
            <a:noFill/>
            <a:ln w="9525">
              <a:noFill/>
            </a:ln>
          </p:spPr>
          <p:txBody>
            <a:bodyPr anchor="t"/>
            <a:p>
              <a:pPr algn="just" eaLnBrk="0" hangingPunct="0"/>
              <a:r>
                <a:rPr lang="en-US" altLang="zh-CN" sz="2000" i="1">
                  <a:latin typeface="Times New Roman" panose="02020603050405020304" pitchFamily="18" charset="0"/>
                  <a:ea typeface="宋体" panose="02010600030101010101" pitchFamily="2" charset="-122"/>
                </a:rPr>
                <a:t>A</a:t>
              </a:r>
              <a:endParaRPr lang="en-US" altLang="zh-CN" sz="2000" i="1">
                <a:latin typeface="Times New Roman" panose="02020603050405020304" pitchFamily="18" charset="0"/>
                <a:ea typeface="宋体" panose="02010600030101010101" pitchFamily="2" charset="-122"/>
              </a:endParaRPr>
            </a:p>
          </p:txBody>
        </p:sp>
        <p:sp>
          <p:nvSpPr>
            <p:cNvPr id="35856" name="文本框 112748"/>
            <p:cNvSpPr txBox="1"/>
            <p:nvPr/>
          </p:nvSpPr>
          <p:spPr>
            <a:xfrm>
              <a:off x="3819" y="5165"/>
              <a:ext cx="1543" cy="1253"/>
            </a:xfrm>
            <a:prstGeom prst="rect">
              <a:avLst/>
            </a:prstGeom>
            <a:noFill/>
            <a:ln w="9525">
              <a:noFill/>
            </a:ln>
          </p:spPr>
          <p:txBody>
            <a:bodyPr anchor="t"/>
            <a:p>
              <a:pPr algn="just" eaLnBrk="0" hangingPunct="0"/>
              <a:r>
                <a:rPr lang="en-US" altLang="zh-CN" sz="2000" i="1">
                  <a:latin typeface="Times New Roman" panose="02020603050405020304" pitchFamily="18" charset="0"/>
                  <a:ea typeface="宋体" panose="02010600030101010101" pitchFamily="2" charset="-122"/>
                </a:rPr>
                <a:t>BC</a:t>
              </a:r>
              <a:endParaRPr lang="en-US" altLang="zh-CN" sz="2000" i="1">
                <a:latin typeface="Times New Roman" panose="02020603050405020304" pitchFamily="18" charset="0"/>
                <a:ea typeface="宋体" panose="02010600030101010101" pitchFamily="2" charset="-122"/>
              </a:endParaRPr>
            </a:p>
          </p:txBody>
        </p:sp>
        <p:sp>
          <p:nvSpPr>
            <p:cNvPr id="35857" name="文本框 112749"/>
            <p:cNvSpPr txBox="1"/>
            <p:nvPr/>
          </p:nvSpPr>
          <p:spPr>
            <a:xfrm>
              <a:off x="3663" y="6387"/>
              <a:ext cx="1270" cy="2073"/>
            </a:xfrm>
            <a:prstGeom prst="rect">
              <a:avLst/>
            </a:prstGeom>
            <a:noFill/>
            <a:ln w="9525">
              <a:noFill/>
            </a:ln>
          </p:spPr>
          <p:txBody>
            <a:bodyPr anchor="t"/>
            <a:p>
              <a:pPr algn="just" eaLnBrk="0" hangingPunct="0"/>
              <a:r>
                <a:rPr lang="en-US" altLang="zh-CN" sz="2000" dirty="0">
                  <a:latin typeface="Times New Roman" panose="02020603050405020304" pitchFamily="18" charset="0"/>
                  <a:ea typeface="宋体" panose="02010600030101010101" pitchFamily="2" charset="-122"/>
                </a:rPr>
                <a:t>   </a:t>
              </a:r>
              <a:r>
                <a:rPr lang="en-US" altLang="zh-CN" sz="2000">
                  <a:latin typeface="Times New Roman" panose="02020603050405020304" pitchFamily="18" charset="0"/>
                  <a:ea typeface="宋体" panose="02010600030101010101" pitchFamily="2" charset="-122"/>
                </a:rPr>
                <a:t>0</a:t>
              </a:r>
              <a:endParaRPr lang="en-US" altLang="zh-CN" sz="2000">
                <a:latin typeface="Times New Roman" panose="02020603050405020304" pitchFamily="18" charset="0"/>
                <a:ea typeface="宋体" panose="02010600030101010101" pitchFamily="2" charset="-122"/>
              </a:endParaRPr>
            </a:p>
            <a:p>
              <a:pPr algn="just" eaLnBrk="0" hangingPunct="0"/>
              <a:endParaRPr lang="en-US" altLang="zh-CN" sz="2000">
                <a:latin typeface="Times New Roman" panose="02020603050405020304" pitchFamily="18" charset="0"/>
                <a:ea typeface="宋体" panose="02010600030101010101" pitchFamily="2" charset="-122"/>
              </a:endParaRPr>
            </a:p>
            <a:p>
              <a:pPr algn="just" eaLnBrk="0" hangingPunct="0"/>
              <a:r>
                <a:rPr lang="en-US" altLang="zh-CN" sz="2000">
                  <a:latin typeface="Times New Roman" panose="02020603050405020304" pitchFamily="18" charset="0"/>
                  <a:ea typeface="宋体" panose="02010600030101010101" pitchFamily="2" charset="-122"/>
                </a:rPr>
                <a:t>   1</a:t>
              </a:r>
              <a:endParaRPr lang="en-US" altLang="zh-CN" sz="2000">
                <a:latin typeface="Times New Roman" panose="02020603050405020304" pitchFamily="18" charset="0"/>
                <a:ea typeface="宋体" panose="02010600030101010101" pitchFamily="2" charset="-122"/>
              </a:endParaRPr>
            </a:p>
          </p:txBody>
        </p:sp>
        <p:sp>
          <p:nvSpPr>
            <p:cNvPr id="35858" name="文本框 112750"/>
            <p:cNvSpPr txBox="1"/>
            <p:nvPr/>
          </p:nvSpPr>
          <p:spPr>
            <a:xfrm>
              <a:off x="7122" y="5680"/>
              <a:ext cx="1435" cy="903"/>
            </a:xfrm>
            <a:prstGeom prst="rect">
              <a:avLst/>
            </a:prstGeom>
            <a:noFill/>
            <a:ln w="9525">
              <a:noFill/>
            </a:ln>
          </p:spPr>
          <p:txBody>
            <a:bodyPr anchor="t"/>
            <a:p>
              <a:pPr algn="just" eaLnBrk="0" hangingPunct="0"/>
              <a:r>
                <a:rPr lang="en-US" altLang="zh-CN" sz="2000" dirty="0">
                  <a:latin typeface="Times New Roman" panose="02020603050405020304" pitchFamily="18" charset="0"/>
                  <a:ea typeface="宋体" panose="02010600030101010101" pitchFamily="2" charset="-122"/>
                </a:rPr>
                <a:t>  </a:t>
              </a:r>
              <a:r>
                <a:rPr lang="en-US" altLang="zh-CN" sz="2000">
                  <a:latin typeface="Times New Roman" panose="02020603050405020304" pitchFamily="18" charset="0"/>
                  <a:ea typeface="宋体" panose="02010600030101010101" pitchFamily="2" charset="-122"/>
                </a:rPr>
                <a:t>10</a:t>
              </a:r>
              <a:endParaRPr lang="en-US" altLang="zh-CN" sz="2000">
                <a:latin typeface="Times New Roman" panose="02020603050405020304" pitchFamily="18" charset="0"/>
                <a:ea typeface="宋体" panose="02010600030101010101" pitchFamily="2" charset="-122"/>
              </a:endParaRPr>
            </a:p>
          </p:txBody>
        </p:sp>
        <p:sp>
          <p:nvSpPr>
            <p:cNvPr id="35859" name="文本框 112751"/>
            <p:cNvSpPr txBox="1"/>
            <p:nvPr/>
          </p:nvSpPr>
          <p:spPr>
            <a:xfrm>
              <a:off x="6295" y="5677"/>
              <a:ext cx="1438" cy="903"/>
            </a:xfrm>
            <a:prstGeom prst="rect">
              <a:avLst/>
            </a:prstGeom>
            <a:noFill/>
            <a:ln w="9525">
              <a:noFill/>
            </a:ln>
          </p:spPr>
          <p:txBody>
            <a:bodyPr anchor="t"/>
            <a:p>
              <a:pPr algn="just" eaLnBrk="0" hangingPunct="0"/>
              <a:r>
                <a:rPr lang="en-US" altLang="zh-CN" sz="2000" dirty="0">
                  <a:latin typeface="Times New Roman" panose="02020603050405020304" pitchFamily="18" charset="0"/>
                  <a:ea typeface="宋体" panose="02010600030101010101" pitchFamily="2" charset="-122"/>
                </a:rPr>
                <a:t>  </a:t>
              </a:r>
              <a:r>
                <a:rPr lang="en-US" altLang="zh-CN" sz="2000">
                  <a:latin typeface="Times New Roman" panose="02020603050405020304" pitchFamily="18" charset="0"/>
                  <a:ea typeface="宋体" panose="02010600030101010101" pitchFamily="2" charset="-122"/>
                </a:rPr>
                <a:t>11</a:t>
              </a:r>
              <a:endParaRPr lang="en-US" altLang="zh-CN" sz="2000">
                <a:latin typeface="Times New Roman" panose="02020603050405020304" pitchFamily="18" charset="0"/>
                <a:ea typeface="宋体" panose="02010600030101010101" pitchFamily="2" charset="-122"/>
              </a:endParaRPr>
            </a:p>
          </p:txBody>
        </p:sp>
        <p:sp>
          <p:nvSpPr>
            <p:cNvPr id="35860" name="文本框 112753"/>
            <p:cNvSpPr txBox="1"/>
            <p:nvPr/>
          </p:nvSpPr>
          <p:spPr>
            <a:xfrm>
              <a:off x="4509" y="5677"/>
              <a:ext cx="1435" cy="903"/>
            </a:xfrm>
            <a:prstGeom prst="rect">
              <a:avLst/>
            </a:prstGeom>
            <a:noFill/>
            <a:ln w="9525">
              <a:noFill/>
            </a:ln>
          </p:spPr>
          <p:txBody>
            <a:bodyPr anchor="t"/>
            <a:p>
              <a:pPr algn="just" eaLnBrk="0" hangingPunct="0"/>
              <a:r>
                <a:rPr lang="en-US" altLang="zh-CN" sz="2000">
                  <a:latin typeface="Times New Roman" panose="02020603050405020304" pitchFamily="18" charset="0"/>
                  <a:ea typeface="宋体" panose="02010600030101010101" pitchFamily="2" charset="-122"/>
                </a:rPr>
                <a:t>00</a:t>
              </a:r>
              <a:endParaRPr lang="en-US" altLang="zh-CN" sz="2000">
                <a:latin typeface="Times New Roman" panose="02020603050405020304" pitchFamily="18" charset="0"/>
                <a:ea typeface="宋体" panose="02010600030101010101" pitchFamily="2" charset="-122"/>
              </a:endParaRPr>
            </a:p>
          </p:txBody>
        </p:sp>
        <p:sp>
          <p:nvSpPr>
            <p:cNvPr id="35861" name="文本框 112754"/>
            <p:cNvSpPr txBox="1"/>
            <p:nvPr/>
          </p:nvSpPr>
          <p:spPr>
            <a:xfrm>
              <a:off x="5223" y="5680"/>
              <a:ext cx="1438" cy="900"/>
            </a:xfrm>
            <a:prstGeom prst="rect">
              <a:avLst/>
            </a:prstGeom>
            <a:noFill/>
            <a:ln w="9525">
              <a:noFill/>
            </a:ln>
          </p:spPr>
          <p:txBody>
            <a:bodyPr anchor="t"/>
            <a:p>
              <a:pPr algn="just" eaLnBrk="0" hangingPunct="0"/>
              <a:r>
                <a:rPr lang="en-US" altLang="zh-CN" sz="2000" dirty="0">
                  <a:latin typeface="Times New Roman" panose="02020603050405020304" pitchFamily="18" charset="0"/>
                  <a:ea typeface="宋体" panose="02010600030101010101" pitchFamily="2" charset="-122"/>
                </a:rPr>
                <a:t>  </a:t>
              </a:r>
              <a:r>
                <a:rPr lang="en-US" altLang="zh-CN" sz="2000">
                  <a:latin typeface="Times New Roman" panose="02020603050405020304" pitchFamily="18" charset="0"/>
                  <a:ea typeface="宋体" panose="02010600030101010101" pitchFamily="2" charset="-122"/>
                </a:rPr>
                <a:t>01</a:t>
              </a:r>
              <a:endParaRPr lang="en-US" altLang="zh-CN" sz="2000">
                <a:latin typeface="Times New Roman" panose="02020603050405020304" pitchFamily="18" charset="0"/>
                <a:ea typeface="宋体" panose="02010600030101010101" pitchFamily="2" charset="-122"/>
              </a:endParaRPr>
            </a:p>
          </p:txBody>
        </p:sp>
        <p:sp>
          <p:nvSpPr>
            <p:cNvPr id="35862" name="文本框 112755"/>
            <p:cNvSpPr txBox="1"/>
            <p:nvPr/>
          </p:nvSpPr>
          <p:spPr>
            <a:xfrm>
              <a:off x="4657" y="6387"/>
              <a:ext cx="3900" cy="1858"/>
            </a:xfrm>
            <a:prstGeom prst="rect">
              <a:avLst/>
            </a:prstGeom>
            <a:noFill/>
            <a:ln w="9525">
              <a:noFill/>
            </a:ln>
          </p:spPr>
          <p:txBody>
            <a:bodyPr anchor="t"/>
            <a:p>
              <a:pPr algn="just" eaLnBrk="0" hangingPunct="0"/>
              <a:r>
                <a:rPr lang="en-US" altLang="zh-CN" sz="2000">
                  <a:latin typeface="Times New Roman" panose="02020603050405020304" pitchFamily="18" charset="0"/>
                  <a:ea typeface="宋体" panose="02010600030101010101" pitchFamily="2" charset="-122"/>
                </a:rPr>
                <a:t>0        0       0      0</a:t>
              </a:r>
              <a:endParaRPr lang="en-US" altLang="zh-CN" sz="2000">
                <a:latin typeface="Times New Roman" panose="02020603050405020304" pitchFamily="18" charset="0"/>
                <a:ea typeface="宋体" panose="02010600030101010101" pitchFamily="2" charset="-122"/>
              </a:endParaRPr>
            </a:p>
            <a:p>
              <a:pPr algn="just" eaLnBrk="0" hangingPunct="0"/>
              <a:endParaRPr lang="en-US" altLang="zh-CN" sz="2000">
                <a:latin typeface="Times New Roman" panose="02020603050405020304" pitchFamily="18" charset="0"/>
                <a:ea typeface="宋体" panose="02010600030101010101" pitchFamily="2" charset="-122"/>
              </a:endParaRPr>
            </a:p>
            <a:p>
              <a:pPr algn="just" eaLnBrk="0" hangingPunct="0"/>
              <a:r>
                <a:rPr lang="en-US" altLang="zh-CN" sz="2000">
                  <a:latin typeface="Times New Roman" panose="02020603050405020304" pitchFamily="18" charset="0"/>
                  <a:ea typeface="宋体" panose="02010600030101010101" pitchFamily="2" charset="-122"/>
                </a:rPr>
                <a:t>0        </a:t>
              </a:r>
              <a:r>
                <a:rPr lang="en-US" altLang="zh-CN" sz="2000">
                  <a:solidFill>
                    <a:srgbClr val="FF0000"/>
                  </a:solidFill>
                  <a:latin typeface="Times New Roman" panose="02020603050405020304" pitchFamily="18" charset="0"/>
                  <a:ea typeface="宋体" panose="02010600030101010101" pitchFamily="2" charset="-122"/>
                </a:rPr>
                <a:t>1       1      1</a:t>
              </a:r>
              <a:endParaRPr lang="en-US" altLang="zh-CN" sz="2000">
                <a:solidFill>
                  <a:srgbClr val="FF0000"/>
                </a:solidFill>
                <a:latin typeface="Times New Roman" panose="02020603050405020304" pitchFamily="18" charset="0"/>
                <a:ea typeface="宋体" panose="02010600030101010101" pitchFamily="2" charset="-122"/>
              </a:endParaRPr>
            </a:p>
          </p:txBody>
        </p:sp>
      </p:grpSp>
      <p:sp>
        <p:nvSpPr>
          <p:cNvPr id="34919" name="矩形 112756"/>
          <p:cNvSpPr/>
          <p:nvPr/>
        </p:nvSpPr>
        <p:spPr>
          <a:xfrm>
            <a:off x="836613" y="4575175"/>
            <a:ext cx="2971800" cy="762000"/>
          </a:xfrm>
          <a:prstGeom prst="rect">
            <a:avLst/>
          </a:prstGeom>
          <a:noFill/>
          <a:ln w="9525">
            <a:noFill/>
          </a:ln>
        </p:spPr>
        <p:txBody>
          <a:bodyPr anchor="t"/>
          <a:p>
            <a:pPr marL="342900" indent="-342900" algn="just">
              <a:lnSpc>
                <a:spcPct val="130000"/>
              </a:lnSpc>
              <a:spcBef>
                <a:spcPct val="20000"/>
              </a:spcBef>
            </a:pPr>
            <a:r>
              <a:rPr lang="zh-CN" altLang="en-US" dirty="0">
                <a:latin typeface="Times New Roman" panose="02020603050405020304" pitchFamily="18" charset="0"/>
                <a:ea typeface="宋体" panose="02010600030101010101" pitchFamily="2" charset="-122"/>
              </a:rPr>
              <a:t>卡诺图 </a:t>
            </a:r>
            <a:endParaRPr lang="zh-CN" altLang="en-US" dirty="0">
              <a:latin typeface="Times New Roman" panose="02020603050405020304" pitchFamily="18" charset="0"/>
              <a:ea typeface="宋体" panose="02010600030101010101" pitchFamily="2" charset="-122"/>
            </a:endParaRPr>
          </a:p>
        </p:txBody>
      </p:sp>
      <p:graphicFrame>
        <p:nvGraphicFramePr>
          <p:cNvPr id="9" name="对象 1001"/>
          <p:cNvGraphicFramePr>
            <a:graphicFrameLocks noChangeAspect="1"/>
          </p:cNvGraphicFramePr>
          <p:nvPr/>
        </p:nvGraphicFramePr>
        <p:xfrm>
          <a:off x="744538" y="3241675"/>
          <a:ext cx="2576512" cy="365125"/>
        </p:xfrm>
        <a:graphic>
          <a:graphicData uri="http://schemas.openxmlformats.org/presentationml/2006/ole">
            <mc:AlternateContent xmlns:mc="http://schemas.openxmlformats.org/markup-compatibility/2006">
              <mc:Choice xmlns:v="urn:schemas-microsoft-com:vml" Requires="v">
                <p:oleObj spid="_x0000_s3080" name="" r:id="rId7" imgW="1473200" imgH="215900" progId="Equation.3">
                  <p:embed/>
                </p:oleObj>
              </mc:Choice>
              <mc:Fallback>
                <p:oleObj name="" r:id="rId7" imgW="1473200" imgH="215900" progId="Equation.3">
                  <p:embed/>
                  <p:pic>
                    <p:nvPicPr>
                      <p:cNvPr id="0" name="图片 3079"/>
                      <p:cNvPicPr/>
                      <p:nvPr/>
                    </p:nvPicPr>
                    <p:blipFill>
                      <a:blip r:embed="rId2"/>
                      <a:stretch>
                        <a:fillRect/>
                      </a:stretch>
                    </p:blipFill>
                    <p:spPr>
                      <a:xfrm>
                        <a:off x="744538" y="3241675"/>
                        <a:ext cx="2576512" cy="365125"/>
                      </a:xfrm>
                      <a:prstGeom prst="rect">
                        <a:avLst/>
                      </a:prstGeom>
                      <a:noFill/>
                      <a:ln w="38100">
                        <a:noFill/>
                        <a:miter/>
                      </a:ln>
                    </p:spPr>
                  </p:pic>
                </p:oleObj>
              </mc:Fallback>
            </mc:AlternateContent>
          </a:graphicData>
        </a:graphic>
      </p:graphicFrame>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11712"/>
                                        </p:tgtEl>
                                        <p:attrNameLst>
                                          <p:attrName>style.visibility</p:attrName>
                                        </p:attrNameLst>
                                      </p:cBhvr>
                                      <p:to>
                                        <p:strVal val="visible"/>
                                      </p:to>
                                    </p:set>
                                    <p:animEffect transition="in" filter="barn(outVertical)">
                                      <p:cBhvr>
                                        <p:cTn id="7" dur="500"/>
                                        <p:tgtEl>
                                          <p:spTgt spid="1117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111723"/>
                                        </p:tgtEl>
                                        <p:attrNameLst>
                                          <p:attrName>style.visibility</p:attrName>
                                        </p:attrNameLst>
                                      </p:cBhvr>
                                      <p:to>
                                        <p:strVal val="visible"/>
                                      </p:to>
                                    </p:set>
                                    <p:animEffect transition="in" filter="barn(outVertical)">
                                      <p:cBhvr>
                                        <p:cTn id="12" dur="500"/>
                                        <p:tgtEl>
                                          <p:spTgt spid="11172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3756"/>
                                        </p:tgtEl>
                                        <p:attrNameLst>
                                          <p:attrName>style.visibility</p:attrName>
                                        </p:attrNameLst>
                                      </p:cBhvr>
                                      <p:to>
                                        <p:strVal val="visible"/>
                                      </p:to>
                                    </p:set>
                                    <p:animEffect transition="in" filter="blinds(horizontal)">
                                      <p:cBhvr>
                                        <p:cTn id="17" dur="500"/>
                                        <p:tgtEl>
                                          <p:spTgt spid="113756"/>
                                        </p:tgtEl>
                                      </p:cBhvr>
                                    </p:animEffect>
                                  </p:childTnLst>
                                </p:cTn>
                              </p:par>
                              <p:par>
                                <p:cTn id="18" presetID="3" presetClass="entr" presetSubtype="10" fill="hold"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blinds(horizontal)">
                                      <p:cBhvr>
                                        <p:cTn id="20" dur="5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linds(horizontal)">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blinds(horizontal)">
                                      <p:cBhvr>
                                        <p:cTn id="30" dur="5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blinds(horizontal)">
                                      <p:cBhvr>
                                        <p:cTn id="35" dur="500"/>
                                        <p:tgtEl>
                                          <p:spTgt spid="5"/>
                                        </p:tgtEl>
                                      </p:cBhvr>
                                    </p:animEffect>
                                  </p:childTnLst>
                                </p:cTn>
                              </p:par>
                            </p:childTnLst>
                          </p:cTn>
                        </p:par>
                      </p:childTnLst>
                    </p:cTn>
                  </p:par>
                  <p:par>
                    <p:cTn id="36" fill="hold">
                      <p:stCondLst>
                        <p:cond delay="indefinite"/>
                      </p:stCondLst>
                      <p:childTnLst>
                        <p:par>
                          <p:cTn id="37" fill="hold">
                            <p:stCondLst>
                              <p:cond delay="0"/>
                            </p:stCondLst>
                            <p:childTnLst>
                              <p:par>
                                <p:cTn id="38" presetID="9" presetClass="entr" presetSubtype="0" fill="hold" grpId="0" nodeType="click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dissolve">
                                      <p:cBhvr>
                                        <p:cTn id="40" dur="500"/>
                                        <p:tgtEl>
                                          <p:spTgt spid="7"/>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34919"/>
                                        </p:tgtEl>
                                        <p:attrNameLst>
                                          <p:attrName>style.visibility</p:attrName>
                                        </p:attrNameLst>
                                      </p:cBhvr>
                                      <p:to>
                                        <p:strVal val="visible"/>
                                      </p:to>
                                    </p:set>
                                    <p:animEffect transition="in" filter="blinds(horizontal)">
                                      <p:cBhvr>
                                        <p:cTn id="45" dur="500"/>
                                        <p:tgtEl>
                                          <p:spTgt spid="34919"/>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nodeType="click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blinds(horizontal)">
                                      <p:cBhvr>
                                        <p:cTn id="5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712" grpId="0"/>
      <p:bldP spid="111723" grpId="0"/>
      <p:bldP spid="7" grpId="0"/>
      <p:bldP spid="34919" grpId="0"/>
      <p:bldP spid="11375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5" name="标题 108545"/>
          <p:cNvSpPr>
            <a:spLocks noGrp="1"/>
          </p:cNvSpPr>
          <p:nvPr>
            <p:ph type="title"/>
          </p:nvPr>
        </p:nvSpPr>
        <p:spPr/>
        <p:txBody>
          <a:bodyPr anchor="ctr"/>
          <a:p>
            <a:pPr>
              <a:lnSpc>
                <a:spcPct val="125000"/>
              </a:lnSpc>
            </a:pPr>
            <a:r>
              <a:rPr lang="en-US" altLang="zh-CN" sz="2400" b="1">
                <a:solidFill>
                  <a:schemeClr val="tx1"/>
                </a:solidFill>
              </a:rPr>
              <a:t> </a:t>
            </a:r>
            <a:endParaRPr lang="en-US" altLang="zh-CN" sz="2400" b="1">
              <a:solidFill>
                <a:schemeClr val="tx1"/>
              </a:solidFill>
            </a:endParaRPr>
          </a:p>
        </p:txBody>
      </p:sp>
      <p:sp>
        <p:nvSpPr>
          <p:cNvPr id="108635" name="矩形 108634"/>
          <p:cNvSpPr/>
          <p:nvPr/>
        </p:nvSpPr>
        <p:spPr>
          <a:xfrm>
            <a:off x="531813" y="450850"/>
            <a:ext cx="4419600" cy="762000"/>
          </a:xfrm>
          <a:prstGeom prst="rect">
            <a:avLst/>
          </a:prstGeom>
          <a:noFill/>
          <a:ln w="9525">
            <a:noFill/>
          </a:ln>
        </p:spPr>
        <p:txBody>
          <a:bodyPr/>
          <a:p>
            <a:pPr marL="342900" marR="0" indent="-342900" algn="just" defTabSz="914400" rtl="0" fontAlgn="base">
              <a:lnSpc>
                <a:spcPct val="125000"/>
              </a:lnSpc>
              <a:spcBef>
                <a:spcPct val="20000"/>
              </a:spcBef>
              <a:spcAft>
                <a:spcPct val="0"/>
              </a:spcAft>
              <a:buClrTx/>
              <a:buSzTx/>
              <a:buFontTx/>
              <a:buNone/>
            </a:pPr>
            <a:r>
              <a:rPr kumimoji="0" lang="en-US" altLang="zh-CN" sz="2800" b="1" i="0" u="none" strike="noStrike" kern="1200" cap="none" spc="0" normalizeH="0" baseline="0"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3. 卡诺图合并相邻项</a:t>
            </a:r>
            <a:r>
              <a:rPr kumimoji="0" lang="zh-CN" altLang="en-US" b="1" i="0" u="none" strike="noStrike" kern="1200" cap="none" spc="0" normalizeH="0" baseline="0" noProof="1" dirty="0">
                <a:solidFill>
                  <a:schemeClr val="accent2"/>
                </a:solidFill>
                <a:effectLst>
                  <a:outerShdw blurRad="38100" dist="38100" dir="2700000">
                    <a:srgbClr val="000000"/>
                  </a:outerShdw>
                </a:effectLst>
                <a:latin typeface="Times New Roman" panose="02020603050405020304" pitchFamily="18" charset="0"/>
                <a:ea typeface="宋体" panose="02010600030101010101" pitchFamily="2" charset="-122"/>
                <a:cs typeface="+mn-cs"/>
              </a:rPr>
              <a:t> </a:t>
            </a:r>
            <a:endParaRPr kumimoji="0" lang="zh-CN" altLang="en-US" b="1" i="0" u="none" strike="noStrike" kern="1200" cap="none" spc="0" normalizeH="0" baseline="0" noProof="1">
              <a:solidFill>
                <a:schemeClr val="accent2"/>
              </a:solidFill>
              <a:effectLst>
                <a:outerShdw blurRad="38100" dist="38100" dir="2700000">
                  <a:srgbClr val="000000"/>
                </a:outerShdw>
              </a:effectLst>
              <a:latin typeface="Times New Roman" panose="02020603050405020304" pitchFamily="18" charset="0"/>
              <a:ea typeface="宋体" panose="02010600030101010101" pitchFamily="2" charset="-122"/>
              <a:cs typeface="+mn-cs"/>
            </a:endParaRPr>
          </a:p>
        </p:txBody>
      </p:sp>
      <p:sp>
        <p:nvSpPr>
          <p:cNvPr id="2" name="Text Box 1184"/>
          <p:cNvSpPr txBox="1"/>
          <p:nvPr/>
        </p:nvSpPr>
        <p:spPr>
          <a:xfrm>
            <a:off x="663575" y="1062038"/>
            <a:ext cx="4156075" cy="690562"/>
          </a:xfrm>
          <a:prstGeom prst="rect">
            <a:avLst/>
          </a:prstGeom>
          <a:noFill/>
          <a:ln w="9525">
            <a:noFill/>
          </a:ln>
        </p:spPr>
        <p:txBody>
          <a:bodyPr wrap="square" anchor="t"/>
          <a:p>
            <a:r>
              <a:rPr lang="zh-CN" altLang="en-US">
                <a:latin typeface="Times New Roman" panose="02020603050405020304" pitchFamily="18" charset="0"/>
                <a:ea typeface="宋体" panose="02010600030101010101" pitchFamily="2" charset="-122"/>
              </a:rPr>
              <a:t>两个相邻最小项合并化简</a:t>
            </a:r>
            <a:endParaRPr lang="zh-CN" altLang="en-US">
              <a:latin typeface="Times New Roman" panose="02020603050405020304" pitchFamily="18" charset="0"/>
              <a:ea typeface="宋体" panose="02010600030101010101" pitchFamily="2" charset="-122"/>
            </a:endParaRPr>
          </a:p>
          <a:p>
            <a:endParaRPr lang="zh-CN" altLang="en-US">
              <a:latin typeface="Times New Roman" panose="02020603050405020304" pitchFamily="18" charset="0"/>
              <a:ea typeface="宋体" panose="02010600030101010101" pitchFamily="2" charset="-122"/>
            </a:endParaRPr>
          </a:p>
        </p:txBody>
      </p:sp>
      <p:grpSp>
        <p:nvGrpSpPr>
          <p:cNvPr id="47" name="组合 46"/>
          <p:cNvGrpSpPr/>
          <p:nvPr/>
        </p:nvGrpSpPr>
        <p:grpSpPr>
          <a:xfrm>
            <a:off x="835025" y="4075113"/>
            <a:ext cx="3194050" cy="2092325"/>
            <a:chOff x="3938" y="6034"/>
            <a:chExt cx="5030" cy="3294"/>
          </a:xfrm>
        </p:grpSpPr>
        <p:grpSp>
          <p:nvGrpSpPr>
            <p:cNvPr id="36869" name="组合 19"/>
            <p:cNvGrpSpPr/>
            <p:nvPr/>
          </p:nvGrpSpPr>
          <p:grpSpPr>
            <a:xfrm>
              <a:off x="3938" y="6034"/>
              <a:ext cx="5030" cy="3294"/>
              <a:chOff x="3527" y="5165"/>
              <a:chExt cx="5030" cy="3294"/>
            </a:xfrm>
          </p:grpSpPr>
          <p:sp>
            <p:nvSpPr>
              <p:cNvPr id="36870" name="矩形 112741"/>
              <p:cNvSpPr/>
              <p:nvPr/>
            </p:nvSpPr>
            <p:spPr>
              <a:xfrm>
                <a:off x="4420" y="6242"/>
                <a:ext cx="3768" cy="1830"/>
              </a:xfrm>
              <a:prstGeom prst="rect">
                <a:avLst/>
              </a:prstGeom>
              <a:noFill/>
              <a:ln w="9525" cap="flat" cmpd="sng">
                <a:solidFill>
                  <a:srgbClr val="000000"/>
                </a:solidFill>
                <a:prstDash val="solid"/>
                <a:miter/>
                <a:headEnd type="none" w="med" len="med"/>
                <a:tailEnd type="none" w="med" len="med"/>
              </a:ln>
            </p:spPr>
            <p:txBody>
              <a:bodyPr anchor="t"/>
              <a:p>
                <a:pPr algn="ctr"/>
                <a:endParaRPr lang="zh-CN" altLang="en-US" sz="2000">
                  <a:latin typeface="Times New Roman" panose="02020603050405020304" pitchFamily="18" charset="0"/>
                  <a:ea typeface="宋体" panose="02010600030101010101" pitchFamily="2" charset="-122"/>
                </a:endParaRPr>
              </a:p>
            </p:txBody>
          </p:sp>
          <p:sp>
            <p:nvSpPr>
              <p:cNvPr id="36871" name="直接连接符 112742"/>
              <p:cNvSpPr/>
              <p:nvPr/>
            </p:nvSpPr>
            <p:spPr>
              <a:xfrm flipV="1">
                <a:off x="4430" y="7154"/>
                <a:ext cx="3723" cy="8"/>
              </a:xfrm>
              <a:prstGeom prst="line">
                <a:avLst/>
              </a:prstGeom>
              <a:ln w="9525" cap="flat" cmpd="sng">
                <a:solidFill>
                  <a:srgbClr val="000000"/>
                </a:solidFill>
                <a:prstDash val="solid"/>
                <a:round/>
                <a:headEnd type="none" w="med" len="med"/>
                <a:tailEnd type="none" w="med" len="med"/>
              </a:ln>
            </p:spPr>
          </p:sp>
          <p:sp>
            <p:nvSpPr>
              <p:cNvPr id="36872" name="直接连接符 112743"/>
              <p:cNvSpPr/>
              <p:nvPr/>
            </p:nvSpPr>
            <p:spPr>
              <a:xfrm rot="-5400000" flipH="1">
                <a:off x="5394" y="7141"/>
                <a:ext cx="1805" cy="5"/>
              </a:xfrm>
              <a:prstGeom prst="line">
                <a:avLst/>
              </a:prstGeom>
              <a:ln w="9525" cap="flat" cmpd="sng">
                <a:solidFill>
                  <a:srgbClr val="000000"/>
                </a:solidFill>
                <a:prstDash val="solid"/>
                <a:round/>
                <a:headEnd type="none" w="med" len="med"/>
                <a:tailEnd type="none" w="med" len="med"/>
              </a:ln>
            </p:spPr>
          </p:sp>
          <p:sp>
            <p:nvSpPr>
              <p:cNvPr id="36873" name="直接连接符 112744"/>
              <p:cNvSpPr/>
              <p:nvPr/>
            </p:nvSpPr>
            <p:spPr>
              <a:xfrm rot="-5400000" flipH="1">
                <a:off x="4444" y="7141"/>
                <a:ext cx="1823" cy="10"/>
              </a:xfrm>
              <a:prstGeom prst="line">
                <a:avLst/>
              </a:prstGeom>
              <a:ln w="9525" cap="flat" cmpd="sng">
                <a:solidFill>
                  <a:srgbClr val="000000"/>
                </a:solidFill>
                <a:prstDash val="solid"/>
                <a:round/>
                <a:headEnd type="none" w="med" len="med"/>
                <a:tailEnd type="none" w="med" len="med"/>
              </a:ln>
            </p:spPr>
          </p:sp>
          <p:sp>
            <p:nvSpPr>
              <p:cNvPr id="36874" name="直接连接符 112745"/>
              <p:cNvSpPr/>
              <p:nvPr/>
            </p:nvSpPr>
            <p:spPr>
              <a:xfrm rot="5400000">
                <a:off x="6371" y="7141"/>
                <a:ext cx="1820" cy="5"/>
              </a:xfrm>
              <a:prstGeom prst="line">
                <a:avLst/>
              </a:prstGeom>
              <a:ln w="9525" cap="flat" cmpd="sng">
                <a:solidFill>
                  <a:srgbClr val="000000"/>
                </a:solidFill>
                <a:prstDash val="solid"/>
                <a:round/>
                <a:headEnd type="none" w="med" len="med"/>
                <a:tailEnd type="none" w="med" len="med"/>
              </a:ln>
            </p:spPr>
          </p:sp>
          <p:sp>
            <p:nvSpPr>
              <p:cNvPr id="36875" name="直接连接符 112746"/>
              <p:cNvSpPr/>
              <p:nvPr/>
            </p:nvSpPr>
            <p:spPr>
              <a:xfrm flipH="1" flipV="1">
                <a:off x="3527" y="5359"/>
                <a:ext cx="870" cy="865"/>
              </a:xfrm>
              <a:prstGeom prst="line">
                <a:avLst/>
              </a:prstGeom>
              <a:ln w="9525" cap="flat" cmpd="sng">
                <a:solidFill>
                  <a:srgbClr val="000000"/>
                </a:solidFill>
                <a:prstDash val="solid"/>
                <a:round/>
                <a:headEnd type="none" w="med" len="med"/>
                <a:tailEnd type="none" w="med" len="med"/>
              </a:ln>
            </p:spPr>
          </p:sp>
          <p:sp>
            <p:nvSpPr>
              <p:cNvPr id="36876" name="文本框 112747"/>
              <p:cNvSpPr txBox="1"/>
              <p:nvPr/>
            </p:nvSpPr>
            <p:spPr>
              <a:xfrm>
                <a:off x="3527" y="5677"/>
                <a:ext cx="1543" cy="1253"/>
              </a:xfrm>
              <a:prstGeom prst="rect">
                <a:avLst/>
              </a:prstGeom>
              <a:noFill/>
              <a:ln w="9525">
                <a:noFill/>
              </a:ln>
            </p:spPr>
            <p:txBody>
              <a:bodyPr anchor="t"/>
              <a:p>
                <a:pPr algn="just" eaLnBrk="0" hangingPunct="0"/>
                <a:r>
                  <a:rPr lang="en-US" altLang="zh-CN" sz="2000" i="1">
                    <a:latin typeface="Times New Roman" panose="02020603050405020304" pitchFamily="18" charset="0"/>
                    <a:ea typeface="宋体" panose="02010600030101010101" pitchFamily="2" charset="-122"/>
                  </a:rPr>
                  <a:t>A</a:t>
                </a:r>
                <a:endParaRPr lang="en-US" altLang="zh-CN" sz="2000" i="1">
                  <a:latin typeface="Times New Roman" panose="02020603050405020304" pitchFamily="18" charset="0"/>
                  <a:ea typeface="宋体" panose="02010600030101010101" pitchFamily="2" charset="-122"/>
                </a:endParaRPr>
              </a:p>
            </p:txBody>
          </p:sp>
          <p:sp>
            <p:nvSpPr>
              <p:cNvPr id="36877" name="文本框 112748"/>
              <p:cNvSpPr txBox="1"/>
              <p:nvPr/>
            </p:nvSpPr>
            <p:spPr>
              <a:xfrm>
                <a:off x="3819" y="5165"/>
                <a:ext cx="1543" cy="1253"/>
              </a:xfrm>
              <a:prstGeom prst="rect">
                <a:avLst/>
              </a:prstGeom>
              <a:noFill/>
              <a:ln w="9525">
                <a:noFill/>
              </a:ln>
            </p:spPr>
            <p:txBody>
              <a:bodyPr anchor="t"/>
              <a:p>
                <a:pPr algn="just" eaLnBrk="0" hangingPunct="0"/>
                <a:r>
                  <a:rPr lang="en-US" altLang="zh-CN" sz="2000" i="1">
                    <a:latin typeface="Times New Roman" panose="02020603050405020304" pitchFamily="18" charset="0"/>
                    <a:ea typeface="宋体" panose="02010600030101010101" pitchFamily="2" charset="-122"/>
                  </a:rPr>
                  <a:t>BC</a:t>
                </a:r>
                <a:endParaRPr lang="en-US" altLang="zh-CN" sz="2000" i="1">
                  <a:latin typeface="Times New Roman" panose="02020603050405020304" pitchFamily="18" charset="0"/>
                  <a:ea typeface="宋体" panose="02010600030101010101" pitchFamily="2" charset="-122"/>
                </a:endParaRPr>
              </a:p>
            </p:txBody>
          </p:sp>
          <p:sp>
            <p:nvSpPr>
              <p:cNvPr id="36878" name="文本框 112749"/>
              <p:cNvSpPr txBox="1"/>
              <p:nvPr/>
            </p:nvSpPr>
            <p:spPr>
              <a:xfrm>
                <a:off x="3663" y="6387"/>
                <a:ext cx="1270" cy="2073"/>
              </a:xfrm>
              <a:prstGeom prst="rect">
                <a:avLst/>
              </a:prstGeom>
              <a:noFill/>
              <a:ln w="9525">
                <a:noFill/>
              </a:ln>
            </p:spPr>
            <p:txBody>
              <a:bodyPr anchor="t"/>
              <a:p>
                <a:pPr algn="just" eaLnBrk="0" hangingPunct="0"/>
                <a:r>
                  <a:rPr lang="en-US" altLang="zh-CN" sz="2000" dirty="0">
                    <a:latin typeface="Times New Roman" panose="02020603050405020304" pitchFamily="18" charset="0"/>
                    <a:ea typeface="宋体" panose="02010600030101010101" pitchFamily="2" charset="-122"/>
                  </a:rPr>
                  <a:t>   </a:t>
                </a:r>
                <a:r>
                  <a:rPr lang="en-US" altLang="zh-CN" sz="2000">
                    <a:latin typeface="Times New Roman" panose="02020603050405020304" pitchFamily="18" charset="0"/>
                    <a:ea typeface="宋体" panose="02010600030101010101" pitchFamily="2" charset="-122"/>
                  </a:rPr>
                  <a:t>0</a:t>
                </a:r>
                <a:endParaRPr lang="en-US" altLang="zh-CN" sz="2000">
                  <a:latin typeface="Times New Roman" panose="02020603050405020304" pitchFamily="18" charset="0"/>
                  <a:ea typeface="宋体" panose="02010600030101010101" pitchFamily="2" charset="-122"/>
                </a:endParaRPr>
              </a:p>
              <a:p>
                <a:pPr algn="just" eaLnBrk="0" hangingPunct="0"/>
                <a:endParaRPr lang="en-US" altLang="zh-CN" sz="2000">
                  <a:latin typeface="Times New Roman" panose="02020603050405020304" pitchFamily="18" charset="0"/>
                  <a:ea typeface="宋体" panose="02010600030101010101" pitchFamily="2" charset="-122"/>
                </a:endParaRPr>
              </a:p>
              <a:p>
                <a:pPr algn="just" eaLnBrk="0" hangingPunct="0"/>
                <a:r>
                  <a:rPr lang="en-US" altLang="zh-CN" sz="2000">
                    <a:latin typeface="Times New Roman" panose="02020603050405020304" pitchFamily="18" charset="0"/>
                    <a:ea typeface="宋体" panose="02010600030101010101" pitchFamily="2" charset="-122"/>
                  </a:rPr>
                  <a:t>   1</a:t>
                </a:r>
                <a:endParaRPr lang="en-US" altLang="zh-CN" sz="2000">
                  <a:latin typeface="Times New Roman" panose="02020603050405020304" pitchFamily="18" charset="0"/>
                  <a:ea typeface="宋体" panose="02010600030101010101" pitchFamily="2" charset="-122"/>
                </a:endParaRPr>
              </a:p>
            </p:txBody>
          </p:sp>
          <p:sp>
            <p:nvSpPr>
              <p:cNvPr id="36879" name="文本框 112750"/>
              <p:cNvSpPr txBox="1"/>
              <p:nvPr/>
            </p:nvSpPr>
            <p:spPr>
              <a:xfrm>
                <a:off x="7122" y="5680"/>
                <a:ext cx="1435" cy="903"/>
              </a:xfrm>
              <a:prstGeom prst="rect">
                <a:avLst/>
              </a:prstGeom>
              <a:noFill/>
              <a:ln w="9525">
                <a:noFill/>
              </a:ln>
            </p:spPr>
            <p:txBody>
              <a:bodyPr anchor="t"/>
              <a:p>
                <a:pPr algn="just" eaLnBrk="0" hangingPunct="0"/>
                <a:r>
                  <a:rPr lang="en-US" altLang="zh-CN" sz="2000" dirty="0">
                    <a:latin typeface="Times New Roman" panose="02020603050405020304" pitchFamily="18" charset="0"/>
                    <a:ea typeface="宋体" panose="02010600030101010101" pitchFamily="2" charset="-122"/>
                  </a:rPr>
                  <a:t>  </a:t>
                </a:r>
                <a:r>
                  <a:rPr lang="en-US" altLang="zh-CN" sz="2000">
                    <a:latin typeface="Times New Roman" panose="02020603050405020304" pitchFamily="18" charset="0"/>
                    <a:ea typeface="宋体" panose="02010600030101010101" pitchFamily="2" charset="-122"/>
                  </a:rPr>
                  <a:t>10</a:t>
                </a:r>
                <a:endParaRPr lang="en-US" altLang="zh-CN" sz="2000">
                  <a:latin typeface="Times New Roman" panose="02020603050405020304" pitchFamily="18" charset="0"/>
                  <a:ea typeface="宋体" panose="02010600030101010101" pitchFamily="2" charset="-122"/>
                </a:endParaRPr>
              </a:p>
            </p:txBody>
          </p:sp>
          <p:sp>
            <p:nvSpPr>
              <p:cNvPr id="36880" name="文本框 112751"/>
              <p:cNvSpPr txBox="1"/>
              <p:nvPr/>
            </p:nvSpPr>
            <p:spPr>
              <a:xfrm>
                <a:off x="6295" y="5677"/>
                <a:ext cx="1438" cy="903"/>
              </a:xfrm>
              <a:prstGeom prst="rect">
                <a:avLst/>
              </a:prstGeom>
              <a:noFill/>
              <a:ln w="9525">
                <a:noFill/>
              </a:ln>
            </p:spPr>
            <p:txBody>
              <a:bodyPr anchor="t"/>
              <a:p>
                <a:pPr algn="just" eaLnBrk="0" hangingPunct="0"/>
                <a:r>
                  <a:rPr lang="en-US" altLang="zh-CN" sz="2000" dirty="0">
                    <a:latin typeface="Times New Roman" panose="02020603050405020304" pitchFamily="18" charset="0"/>
                    <a:ea typeface="宋体" panose="02010600030101010101" pitchFamily="2" charset="-122"/>
                  </a:rPr>
                  <a:t>  </a:t>
                </a:r>
                <a:r>
                  <a:rPr lang="en-US" altLang="zh-CN" sz="2000">
                    <a:latin typeface="Times New Roman" panose="02020603050405020304" pitchFamily="18" charset="0"/>
                    <a:ea typeface="宋体" panose="02010600030101010101" pitchFamily="2" charset="-122"/>
                  </a:rPr>
                  <a:t>11</a:t>
                </a:r>
                <a:endParaRPr lang="en-US" altLang="zh-CN" sz="2000">
                  <a:latin typeface="Times New Roman" panose="02020603050405020304" pitchFamily="18" charset="0"/>
                  <a:ea typeface="宋体" panose="02010600030101010101" pitchFamily="2" charset="-122"/>
                </a:endParaRPr>
              </a:p>
            </p:txBody>
          </p:sp>
          <p:sp>
            <p:nvSpPr>
              <p:cNvPr id="36881" name="文本框 112753"/>
              <p:cNvSpPr txBox="1"/>
              <p:nvPr/>
            </p:nvSpPr>
            <p:spPr>
              <a:xfrm>
                <a:off x="4509" y="5677"/>
                <a:ext cx="1435" cy="903"/>
              </a:xfrm>
              <a:prstGeom prst="rect">
                <a:avLst/>
              </a:prstGeom>
              <a:noFill/>
              <a:ln w="9525">
                <a:noFill/>
              </a:ln>
            </p:spPr>
            <p:txBody>
              <a:bodyPr anchor="t"/>
              <a:p>
                <a:pPr algn="just" eaLnBrk="0" hangingPunct="0"/>
                <a:r>
                  <a:rPr lang="en-US" altLang="zh-CN" sz="2000">
                    <a:latin typeface="Times New Roman" panose="02020603050405020304" pitchFamily="18" charset="0"/>
                    <a:ea typeface="宋体" panose="02010600030101010101" pitchFamily="2" charset="-122"/>
                  </a:rPr>
                  <a:t>00</a:t>
                </a:r>
                <a:endParaRPr lang="en-US" altLang="zh-CN" sz="2000">
                  <a:latin typeface="Times New Roman" panose="02020603050405020304" pitchFamily="18" charset="0"/>
                  <a:ea typeface="宋体" panose="02010600030101010101" pitchFamily="2" charset="-122"/>
                </a:endParaRPr>
              </a:p>
            </p:txBody>
          </p:sp>
          <p:sp>
            <p:nvSpPr>
              <p:cNvPr id="36882" name="文本框 112754"/>
              <p:cNvSpPr txBox="1"/>
              <p:nvPr/>
            </p:nvSpPr>
            <p:spPr>
              <a:xfrm>
                <a:off x="5223" y="5680"/>
                <a:ext cx="1438" cy="900"/>
              </a:xfrm>
              <a:prstGeom prst="rect">
                <a:avLst/>
              </a:prstGeom>
              <a:noFill/>
              <a:ln w="9525">
                <a:noFill/>
              </a:ln>
            </p:spPr>
            <p:txBody>
              <a:bodyPr anchor="t"/>
              <a:p>
                <a:pPr algn="just" eaLnBrk="0" hangingPunct="0"/>
                <a:r>
                  <a:rPr lang="en-US" altLang="zh-CN" sz="2000" dirty="0">
                    <a:latin typeface="Times New Roman" panose="02020603050405020304" pitchFamily="18" charset="0"/>
                    <a:ea typeface="宋体" panose="02010600030101010101" pitchFamily="2" charset="-122"/>
                  </a:rPr>
                  <a:t>  </a:t>
                </a:r>
                <a:r>
                  <a:rPr lang="en-US" altLang="zh-CN" sz="2000">
                    <a:latin typeface="Times New Roman" panose="02020603050405020304" pitchFamily="18" charset="0"/>
                    <a:ea typeface="宋体" panose="02010600030101010101" pitchFamily="2" charset="-122"/>
                  </a:rPr>
                  <a:t>01</a:t>
                </a:r>
                <a:endParaRPr lang="en-US" altLang="zh-CN" sz="2000">
                  <a:latin typeface="Times New Roman" panose="02020603050405020304" pitchFamily="18" charset="0"/>
                  <a:ea typeface="宋体" panose="02010600030101010101" pitchFamily="2" charset="-122"/>
                </a:endParaRPr>
              </a:p>
            </p:txBody>
          </p:sp>
          <p:sp>
            <p:nvSpPr>
              <p:cNvPr id="36883" name="文本框 112755"/>
              <p:cNvSpPr txBox="1"/>
              <p:nvPr/>
            </p:nvSpPr>
            <p:spPr>
              <a:xfrm>
                <a:off x="4657" y="6387"/>
                <a:ext cx="3900" cy="1858"/>
              </a:xfrm>
              <a:prstGeom prst="rect">
                <a:avLst/>
              </a:prstGeom>
              <a:noFill/>
              <a:ln w="9525">
                <a:noFill/>
              </a:ln>
            </p:spPr>
            <p:txBody>
              <a:bodyPr anchor="t"/>
              <a:p>
                <a:pPr algn="just" eaLnBrk="0" hangingPunct="0"/>
                <a:r>
                  <a:rPr lang="en-US" altLang="zh-CN" sz="2000">
                    <a:latin typeface="Times New Roman" panose="02020603050405020304" pitchFamily="18" charset="0"/>
                    <a:ea typeface="宋体" panose="02010600030101010101" pitchFamily="2" charset="-122"/>
                  </a:rPr>
                  <a:t>                            </a:t>
                </a:r>
                <a:r>
                  <a:rPr lang="en-US" altLang="zh-CN" sz="2000">
                    <a:solidFill>
                      <a:srgbClr val="FF0000"/>
                    </a:solidFill>
                    <a:latin typeface="Times New Roman" panose="02020603050405020304" pitchFamily="18" charset="0"/>
                    <a:ea typeface="宋体" panose="02010600030101010101" pitchFamily="2" charset="-122"/>
                  </a:rPr>
                  <a:t>1</a:t>
                </a:r>
                <a:endParaRPr lang="en-US" altLang="zh-CN" sz="2000">
                  <a:latin typeface="Times New Roman" panose="02020603050405020304" pitchFamily="18" charset="0"/>
                  <a:ea typeface="宋体" panose="02010600030101010101" pitchFamily="2" charset="-122"/>
                </a:endParaRPr>
              </a:p>
              <a:p>
                <a:pPr algn="just" eaLnBrk="0" hangingPunct="0"/>
                <a:endParaRPr lang="en-US" altLang="zh-CN" sz="2000">
                  <a:latin typeface="Times New Roman" panose="02020603050405020304" pitchFamily="18" charset="0"/>
                  <a:ea typeface="宋体" panose="02010600030101010101" pitchFamily="2" charset="-122"/>
                </a:endParaRPr>
              </a:p>
              <a:p>
                <a:pPr algn="just" eaLnBrk="0" hangingPunct="0"/>
                <a:r>
                  <a:rPr lang="en-US" altLang="zh-CN" sz="2000">
                    <a:latin typeface="Times New Roman" panose="02020603050405020304" pitchFamily="18" charset="0"/>
                    <a:ea typeface="宋体" panose="02010600030101010101" pitchFamily="2" charset="-122"/>
                  </a:rPr>
                  <a:t>                       </a:t>
                </a:r>
                <a:r>
                  <a:rPr lang="en-US" altLang="zh-CN" sz="2000">
                    <a:solidFill>
                      <a:srgbClr val="FF0000"/>
                    </a:solidFill>
                    <a:latin typeface="Times New Roman" panose="02020603050405020304" pitchFamily="18" charset="0"/>
                    <a:ea typeface="宋体" panose="02010600030101010101" pitchFamily="2" charset="-122"/>
                  </a:rPr>
                  <a:t>     1</a:t>
                </a:r>
                <a:endParaRPr lang="en-US" altLang="zh-CN" sz="2000">
                  <a:solidFill>
                    <a:srgbClr val="FF0000"/>
                  </a:solidFill>
                  <a:latin typeface="Times New Roman" panose="02020603050405020304" pitchFamily="18" charset="0"/>
                  <a:ea typeface="宋体" panose="02010600030101010101" pitchFamily="2" charset="-122"/>
                </a:endParaRPr>
              </a:p>
            </p:txBody>
          </p:sp>
        </p:grpSp>
        <p:sp>
          <p:nvSpPr>
            <p:cNvPr id="36884" name="圆角矩形 117881"/>
            <p:cNvSpPr/>
            <p:nvPr/>
          </p:nvSpPr>
          <p:spPr>
            <a:xfrm>
              <a:off x="7797" y="7257"/>
              <a:ext cx="680" cy="1540"/>
            </a:xfrm>
            <a:prstGeom prst="roundRect">
              <a:avLst>
                <a:gd name="adj" fmla="val 16667"/>
              </a:avLst>
            </a:prstGeom>
            <a:noFill/>
            <a:ln w="31750" cap="flat" cmpd="sng">
              <a:solidFill>
                <a:schemeClr val="accent2"/>
              </a:solidFill>
              <a:prstDash val="solid"/>
              <a:round/>
              <a:headEnd type="none" w="med" len="med"/>
              <a:tailEnd type="none" w="med" len="med"/>
            </a:ln>
          </p:spPr>
          <p:txBody>
            <a:bodyPr anchor="t"/>
            <a:p>
              <a:pPr algn="ctr"/>
              <a:endParaRPr lang="zh-CN" altLang="en-US">
                <a:latin typeface="Times New Roman" panose="02020603050405020304" pitchFamily="18" charset="0"/>
                <a:ea typeface="宋体" panose="02010600030101010101" pitchFamily="2" charset="-122"/>
              </a:endParaRPr>
            </a:p>
          </p:txBody>
        </p:sp>
      </p:grpSp>
      <p:grpSp>
        <p:nvGrpSpPr>
          <p:cNvPr id="45" name="组合 44"/>
          <p:cNvGrpSpPr/>
          <p:nvPr/>
        </p:nvGrpSpPr>
        <p:grpSpPr>
          <a:xfrm>
            <a:off x="841375" y="1739900"/>
            <a:ext cx="3194050" cy="2092325"/>
            <a:chOff x="1325" y="2740"/>
            <a:chExt cx="5030" cy="3294"/>
          </a:xfrm>
        </p:grpSpPr>
        <p:grpSp>
          <p:nvGrpSpPr>
            <p:cNvPr id="36886" name="组合 7"/>
            <p:cNvGrpSpPr/>
            <p:nvPr/>
          </p:nvGrpSpPr>
          <p:grpSpPr>
            <a:xfrm>
              <a:off x="1325" y="2740"/>
              <a:ext cx="5030" cy="3294"/>
              <a:chOff x="3527" y="5165"/>
              <a:chExt cx="5030" cy="3294"/>
            </a:xfrm>
          </p:grpSpPr>
          <p:sp>
            <p:nvSpPr>
              <p:cNvPr id="36887" name="矩形 112741"/>
              <p:cNvSpPr/>
              <p:nvPr/>
            </p:nvSpPr>
            <p:spPr>
              <a:xfrm>
                <a:off x="4420" y="6242"/>
                <a:ext cx="3768" cy="1830"/>
              </a:xfrm>
              <a:prstGeom prst="rect">
                <a:avLst/>
              </a:prstGeom>
              <a:noFill/>
              <a:ln w="9525" cap="flat" cmpd="sng">
                <a:solidFill>
                  <a:srgbClr val="000000"/>
                </a:solidFill>
                <a:prstDash val="solid"/>
                <a:miter/>
                <a:headEnd type="none" w="med" len="med"/>
                <a:tailEnd type="none" w="med" len="med"/>
              </a:ln>
            </p:spPr>
            <p:txBody>
              <a:bodyPr anchor="t"/>
              <a:p>
                <a:pPr algn="ctr"/>
                <a:endParaRPr lang="zh-CN" altLang="en-US" sz="2000">
                  <a:latin typeface="Times New Roman" panose="02020603050405020304" pitchFamily="18" charset="0"/>
                  <a:ea typeface="宋体" panose="02010600030101010101" pitchFamily="2" charset="-122"/>
                </a:endParaRPr>
              </a:p>
            </p:txBody>
          </p:sp>
          <p:sp>
            <p:nvSpPr>
              <p:cNvPr id="36888" name="直接连接符 112742"/>
              <p:cNvSpPr/>
              <p:nvPr/>
            </p:nvSpPr>
            <p:spPr>
              <a:xfrm flipV="1">
                <a:off x="4430" y="7154"/>
                <a:ext cx="3723" cy="8"/>
              </a:xfrm>
              <a:prstGeom prst="line">
                <a:avLst/>
              </a:prstGeom>
              <a:ln w="9525" cap="flat" cmpd="sng">
                <a:solidFill>
                  <a:srgbClr val="000000"/>
                </a:solidFill>
                <a:prstDash val="solid"/>
                <a:round/>
                <a:headEnd type="none" w="med" len="med"/>
                <a:tailEnd type="none" w="med" len="med"/>
              </a:ln>
            </p:spPr>
          </p:sp>
          <p:sp>
            <p:nvSpPr>
              <p:cNvPr id="36889" name="直接连接符 112743"/>
              <p:cNvSpPr/>
              <p:nvPr/>
            </p:nvSpPr>
            <p:spPr>
              <a:xfrm rot="-5400000" flipH="1">
                <a:off x="5394" y="7141"/>
                <a:ext cx="1805" cy="5"/>
              </a:xfrm>
              <a:prstGeom prst="line">
                <a:avLst/>
              </a:prstGeom>
              <a:ln w="9525" cap="flat" cmpd="sng">
                <a:solidFill>
                  <a:srgbClr val="000000"/>
                </a:solidFill>
                <a:prstDash val="solid"/>
                <a:round/>
                <a:headEnd type="none" w="med" len="med"/>
                <a:tailEnd type="none" w="med" len="med"/>
              </a:ln>
            </p:spPr>
          </p:sp>
          <p:sp>
            <p:nvSpPr>
              <p:cNvPr id="36890" name="直接连接符 112744"/>
              <p:cNvSpPr/>
              <p:nvPr/>
            </p:nvSpPr>
            <p:spPr>
              <a:xfrm rot="-5400000" flipH="1">
                <a:off x="4444" y="7141"/>
                <a:ext cx="1823" cy="10"/>
              </a:xfrm>
              <a:prstGeom prst="line">
                <a:avLst/>
              </a:prstGeom>
              <a:ln w="9525" cap="flat" cmpd="sng">
                <a:solidFill>
                  <a:srgbClr val="000000"/>
                </a:solidFill>
                <a:prstDash val="solid"/>
                <a:round/>
                <a:headEnd type="none" w="med" len="med"/>
                <a:tailEnd type="none" w="med" len="med"/>
              </a:ln>
            </p:spPr>
          </p:sp>
          <p:sp>
            <p:nvSpPr>
              <p:cNvPr id="36891" name="直接连接符 112745"/>
              <p:cNvSpPr/>
              <p:nvPr/>
            </p:nvSpPr>
            <p:spPr>
              <a:xfrm rot="5400000">
                <a:off x="6371" y="7141"/>
                <a:ext cx="1820" cy="5"/>
              </a:xfrm>
              <a:prstGeom prst="line">
                <a:avLst/>
              </a:prstGeom>
              <a:ln w="9525" cap="flat" cmpd="sng">
                <a:solidFill>
                  <a:srgbClr val="000000"/>
                </a:solidFill>
                <a:prstDash val="solid"/>
                <a:round/>
                <a:headEnd type="none" w="med" len="med"/>
                <a:tailEnd type="none" w="med" len="med"/>
              </a:ln>
            </p:spPr>
          </p:sp>
          <p:sp>
            <p:nvSpPr>
              <p:cNvPr id="36892" name="直接连接符 112746"/>
              <p:cNvSpPr/>
              <p:nvPr/>
            </p:nvSpPr>
            <p:spPr>
              <a:xfrm flipH="1" flipV="1">
                <a:off x="3527" y="5359"/>
                <a:ext cx="870" cy="865"/>
              </a:xfrm>
              <a:prstGeom prst="line">
                <a:avLst/>
              </a:prstGeom>
              <a:ln w="9525" cap="flat" cmpd="sng">
                <a:solidFill>
                  <a:srgbClr val="000000"/>
                </a:solidFill>
                <a:prstDash val="solid"/>
                <a:round/>
                <a:headEnd type="none" w="med" len="med"/>
                <a:tailEnd type="none" w="med" len="med"/>
              </a:ln>
            </p:spPr>
          </p:sp>
          <p:sp>
            <p:nvSpPr>
              <p:cNvPr id="36893" name="文本框 112747"/>
              <p:cNvSpPr txBox="1"/>
              <p:nvPr/>
            </p:nvSpPr>
            <p:spPr>
              <a:xfrm>
                <a:off x="3527" y="5677"/>
                <a:ext cx="1543" cy="1253"/>
              </a:xfrm>
              <a:prstGeom prst="rect">
                <a:avLst/>
              </a:prstGeom>
              <a:noFill/>
              <a:ln w="9525">
                <a:noFill/>
              </a:ln>
            </p:spPr>
            <p:txBody>
              <a:bodyPr anchor="t"/>
              <a:p>
                <a:pPr algn="just" eaLnBrk="0" hangingPunct="0"/>
                <a:r>
                  <a:rPr lang="en-US" altLang="zh-CN" sz="2000" i="1">
                    <a:latin typeface="Times New Roman" panose="02020603050405020304" pitchFamily="18" charset="0"/>
                    <a:ea typeface="宋体" panose="02010600030101010101" pitchFamily="2" charset="-122"/>
                  </a:rPr>
                  <a:t>A</a:t>
                </a:r>
                <a:endParaRPr lang="en-US" altLang="zh-CN" sz="2000" i="1">
                  <a:latin typeface="Times New Roman" panose="02020603050405020304" pitchFamily="18" charset="0"/>
                  <a:ea typeface="宋体" panose="02010600030101010101" pitchFamily="2" charset="-122"/>
                </a:endParaRPr>
              </a:p>
            </p:txBody>
          </p:sp>
          <p:sp>
            <p:nvSpPr>
              <p:cNvPr id="36894" name="文本框 112748"/>
              <p:cNvSpPr txBox="1"/>
              <p:nvPr/>
            </p:nvSpPr>
            <p:spPr>
              <a:xfrm>
                <a:off x="3819" y="5165"/>
                <a:ext cx="1543" cy="1253"/>
              </a:xfrm>
              <a:prstGeom prst="rect">
                <a:avLst/>
              </a:prstGeom>
              <a:noFill/>
              <a:ln w="9525">
                <a:noFill/>
              </a:ln>
            </p:spPr>
            <p:txBody>
              <a:bodyPr anchor="t"/>
              <a:p>
                <a:pPr algn="just" eaLnBrk="0" hangingPunct="0"/>
                <a:r>
                  <a:rPr lang="en-US" altLang="zh-CN" sz="2000" i="1">
                    <a:latin typeface="Times New Roman" panose="02020603050405020304" pitchFamily="18" charset="0"/>
                    <a:ea typeface="宋体" panose="02010600030101010101" pitchFamily="2" charset="-122"/>
                  </a:rPr>
                  <a:t>BC</a:t>
                </a:r>
                <a:endParaRPr lang="en-US" altLang="zh-CN" sz="2000" i="1">
                  <a:latin typeface="Times New Roman" panose="02020603050405020304" pitchFamily="18" charset="0"/>
                  <a:ea typeface="宋体" panose="02010600030101010101" pitchFamily="2" charset="-122"/>
                </a:endParaRPr>
              </a:p>
            </p:txBody>
          </p:sp>
          <p:sp>
            <p:nvSpPr>
              <p:cNvPr id="36895" name="文本框 112749"/>
              <p:cNvSpPr txBox="1"/>
              <p:nvPr/>
            </p:nvSpPr>
            <p:spPr>
              <a:xfrm>
                <a:off x="3663" y="6387"/>
                <a:ext cx="1270" cy="2073"/>
              </a:xfrm>
              <a:prstGeom prst="rect">
                <a:avLst/>
              </a:prstGeom>
              <a:noFill/>
              <a:ln w="9525">
                <a:noFill/>
              </a:ln>
            </p:spPr>
            <p:txBody>
              <a:bodyPr anchor="t"/>
              <a:p>
                <a:pPr algn="just" eaLnBrk="0" hangingPunct="0"/>
                <a:r>
                  <a:rPr lang="en-US" altLang="zh-CN" sz="2000" dirty="0">
                    <a:latin typeface="Times New Roman" panose="02020603050405020304" pitchFamily="18" charset="0"/>
                    <a:ea typeface="宋体" panose="02010600030101010101" pitchFamily="2" charset="-122"/>
                  </a:rPr>
                  <a:t>   </a:t>
                </a:r>
                <a:r>
                  <a:rPr lang="en-US" altLang="zh-CN" sz="2000">
                    <a:latin typeface="Times New Roman" panose="02020603050405020304" pitchFamily="18" charset="0"/>
                    <a:ea typeface="宋体" panose="02010600030101010101" pitchFamily="2" charset="-122"/>
                  </a:rPr>
                  <a:t>0</a:t>
                </a:r>
                <a:endParaRPr lang="en-US" altLang="zh-CN" sz="2000">
                  <a:latin typeface="Times New Roman" panose="02020603050405020304" pitchFamily="18" charset="0"/>
                  <a:ea typeface="宋体" panose="02010600030101010101" pitchFamily="2" charset="-122"/>
                </a:endParaRPr>
              </a:p>
              <a:p>
                <a:pPr algn="just" eaLnBrk="0" hangingPunct="0"/>
                <a:endParaRPr lang="en-US" altLang="zh-CN" sz="2000">
                  <a:latin typeface="Times New Roman" panose="02020603050405020304" pitchFamily="18" charset="0"/>
                  <a:ea typeface="宋体" panose="02010600030101010101" pitchFamily="2" charset="-122"/>
                </a:endParaRPr>
              </a:p>
              <a:p>
                <a:pPr algn="just" eaLnBrk="0" hangingPunct="0"/>
                <a:r>
                  <a:rPr lang="en-US" altLang="zh-CN" sz="2000">
                    <a:latin typeface="Times New Roman" panose="02020603050405020304" pitchFamily="18" charset="0"/>
                    <a:ea typeface="宋体" panose="02010600030101010101" pitchFamily="2" charset="-122"/>
                  </a:rPr>
                  <a:t>   1</a:t>
                </a:r>
                <a:endParaRPr lang="en-US" altLang="zh-CN" sz="2000">
                  <a:latin typeface="Times New Roman" panose="02020603050405020304" pitchFamily="18" charset="0"/>
                  <a:ea typeface="宋体" panose="02010600030101010101" pitchFamily="2" charset="-122"/>
                </a:endParaRPr>
              </a:p>
            </p:txBody>
          </p:sp>
          <p:sp>
            <p:nvSpPr>
              <p:cNvPr id="36896" name="文本框 112750"/>
              <p:cNvSpPr txBox="1"/>
              <p:nvPr/>
            </p:nvSpPr>
            <p:spPr>
              <a:xfrm>
                <a:off x="7122" y="5680"/>
                <a:ext cx="1435" cy="903"/>
              </a:xfrm>
              <a:prstGeom prst="rect">
                <a:avLst/>
              </a:prstGeom>
              <a:noFill/>
              <a:ln w="9525">
                <a:noFill/>
              </a:ln>
            </p:spPr>
            <p:txBody>
              <a:bodyPr anchor="t"/>
              <a:p>
                <a:pPr algn="just" eaLnBrk="0" hangingPunct="0"/>
                <a:r>
                  <a:rPr lang="en-US" altLang="zh-CN" sz="2000" dirty="0">
                    <a:latin typeface="Times New Roman" panose="02020603050405020304" pitchFamily="18" charset="0"/>
                    <a:ea typeface="宋体" panose="02010600030101010101" pitchFamily="2" charset="-122"/>
                  </a:rPr>
                  <a:t>  </a:t>
                </a:r>
                <a:r>
                  <a:rPr lang="en-US" altLang="zh-CN" sz="2000">
                    <a:latin typeface="Times New Roman" panose="02020603050405020304" pitchFamily="18" charset="0"/>
                    <a:ea typeface="宋体" panose="02010600030101010101" pitchFamily="2" charset="-122"/>
                  </a:rPr>
                  <a:t>10</a:t>
                </a:r>
                <a:endParaRPr lang="en-US" altLang="zh-CN" sz="2000">
                  <a:latin typeface="Times New Roman" panose="02020603050405020304" pitchFamily="18" charset="0"/>
                  <a:ea typeface="宋体" panose="02010600030101010101" pitchFamily="2" charset="-122"/>
                </a:endParaRPr>
              </a:p>
            </p:txBody>
          </p:sp>
          <p:sp>
            <p:nvSpPr>
              <p:cNvPr id="36897" name="文本框 112751"/>
              <p:cNvSpPr txBox="1"/>
              <p:nvPr/>
            </p:nvSpPr>
            <p:spPr>
              <a:xfrm>
                <a:off x="6295" y="5677"/>
                <a:ext cx="1438" cy="903"/>
              </a:xfrm>
              <a:prstGeom prst="rect">
                <a:avLst/>
              </a:prstGeom>
              <a:noFill/>
              <a:ln w="9525">
                <a:noFill/>
              </a:ln>
            </p:spPr>
            <p:txBody>
              <a:bodyPr anchor="t"/>
              <a:p>
                <a:pPr algn="just" eaLnBrk="0" hangingPunct="0"/>
                <a:r>
                  <a:rPr lang="en-US" altLang="zh-CN" sz="2000" dirty="0">
                    <a:latin typeface="Times New Roman" panose="02020603050405020304" pitchFamily="18" charset="0"/>
                    <a:ea typeface="宋体" panose="02010600030101010101" pitchFamily="2" charset="-122"/>
                  </a:rPr>
                  <a:t>  </a:t>
                </a:r>
                <a:r>
                  <a:rPr lang="en-US" altLang="zh-CN" sz="2000">
                    <a:latin typeface="Times New Roman" panose="02020603050405020304" pitchFamily="18" charset="0"/>
                    <a:ea typeface="宋体" panose="02010600030101010101" pitchFamily="2" charset="-122"/>
                  </a:rPr>
                  <a:t>11</a:t>
                </a:r>
                <a:endParaRPr lang="en-US" altLang="zh-CN" sz="2000">
                  <a:latin typeface="Times New Roman" panose="02020603050405020304" pitchFamily="18" charset="0"/>
                  <a:ea typeface="宋体" panose="02010600030101010101" pitchFamily="2" charset="-122"/>
                </a:endParaRPr>
              </a:p>
            </p:txBody>
          </p:sp>
          <p:sp>
            <p:nvSpPr>
              <p:cNvPr id="36898" name="文本框 112753"/>
              <p:cNvSpPr txBox="1"/>
              <p:nvPr/>
            </p:nvSpPr>
            <p:spPr>
              <a:xfrm>
                <a:off x="4509" y="5677"/>
                <a:ext cx="1435" cy="903"/>
              </a:xfrm>
              <a:prstGeom prst="rect">
                <a:avLst/>
              </a:prstGeom>
              <a:noFill/>
              <a:ln w="9525">
                <a:noFill/>
              </a:ln>
            </p:spPr>
            <p:txBody>
              <a:bodyPr anchor="t"/>
              <a:p>
                <a:pPr algn="just" eaLnBrk="0" hangingPunct="0"/>
                <a:r>
                  <a:rPr lang="en-US" altLang="zh-CN" sz="2000">
                    <a:latin typeface="Times New Roman" panose="02020603050405020304" pitchFamily="18" charset="0"/>
                    <a:ea typeface="宋体" panose="02010600030101010101" pitchFamily="2" charset="-122"/>
                  </a:rPr>
                  <a:t>00</a:t>
                </a:r>
                <a:endParaRPr lang="en-US" altLang="zh-CN" sz="2000">
                  <a:latin typeface="Times New Roman" panose="02020603050405020304" pitchFamily="18" charset="0"/>
                  <a:ea typeface="宋体" panose="02010600030101010101" pitchFamily="2" charset="-122"/>
                </a:endParaRPr>
              </a:p>
            </p:txBody>
          </p:sp>
          <p:sp>
            <p:nvSpPr>
              <p:cNvPr id="36899" name="文本框 112754"/>
              <p:cNvSpPr txBox="1"/>
              <p:nvPr/>
            </p:nvSpPr>
            <p:spPr>
              <a:xfrm>
                <a:off x="5223" y="5680"/>
                <a:ext cx="1438" cy="900"/>
              </a:xfrm>
              <a:prstGeom prst="rect">
                <a:avLst/>
              </a:prstGeom>
              <a:noFill/>
              <a:ln w="9525">
                <a:noFill/>
              </a:ln>
            </p:spPr>
            <p:txBody>
              <a:bodyPr anchor="t"/>
              <a:p>
                <a:pPr algn="just" eaLnBrk="0" hangingPunct="0"/>
                <a:r>
                  <a:rPr lang="en-US" altLang="zh-CN" sz="2000" dirty="0">
                    <a:latin typeface="Times New Roman" panose="02020603050405020304" pitchFamily="18" charset="0"/>
                    <a:ea typeface="宋体" panose="02010600030101010101" pitchFamily="2" charset="-122"/>
                  </a:rPr>
                  <a:t>  </a:t>
                </a:r>
                <a:r>
                  <a:rPr lang="en-US" altLang="zh-CN" sz="2000">
                    <a:latin typeface="Times New Roman" panose="02020603050405020304" pitchFamily="18" charset="0"/>
                    <a:ea typeface="宋体" panose="02010600030101010101" pitchFamily="2" charset="-122"/>
                  </a:rPr>
                  <a:t>01</a:t>
                </a:r>
                <a:endParaRPr lang="en-US" altLang="zh-CN" sz="2000">
                  <a:latin typeface="Times New Roman" panose="02020603050405020304" pitchFamily="18" charset="0"/>
                  <a:ea typeface="宋体" panose="02010600030101010101" pitchFamily="2" charset="-122"/>
                </a:endParaRPr>
              </a:p>
            </p:txBody>
          </p:sp>
          <p:sp>
            <p:nvSpPr>
              <p:cNvPr id="36900" name="文本框 112755"/>
              <p:cNvSpPr txBox="1"/>
              <p:nvPr/>
            </p:nvSpPr>
            <p:spPr>
              <a:xfrm>
                <a:off x="4657" y="6387"/>
                <a:ext cx="3900" cy="1858"/>
              </a:xfrm>
              <a:prstGeom prst="rect">
                <a:avLst/>
              </a:prstGeom>
              <a:noFill/>
              <a:ln w="9525">
                <a:noFill/>
              </a:ln>
            </p:spPr>
            <p:txBody>
              <a:bodyPr anchor="t"/>
              <a:p>
                <a:pPr algn="just" eaLnBrk="0" hangingPunct="0"/>
                <a:r>
                  <a:rPr lang="en-US" altLang="zh-CN" sz="2000">
                    <a:latin typeface="Times New Roman" panose="02020603050405020304" pitchFamily="18" charset="0"/>
                    <a:ea typeface="宋体" panose="02010600030101010101" pitchFamily="2" charset="-122"/>
                  </a:rPr>
                  <a:t>    </a:t>
                </a:r>
                <a:endParaRPr lang="en-US" altLang="zh-CN" sz="2000">
                  <a:latin typeface="Times New Roman" panose="02020603050405020304" pitchFamily="18" charset="0"/>
                  <a:ea typeface="宋体" panose="02010600030101010101" pitchFamily="2" charset="-122"/>
                </a:endParaRPr>
              </a:p>
              <a:p>
                <a:pPr algn="just" eaLnBrk="0" hangingPunct="0"/>
                <a:endParaRPr lang="en-US" altLang="zh-CN" sz="2000">
                  <a:latin typeface="Times New Roman" panose="02020603050405020304" pitchFamily="18" charset="0"/>
                  <a:ea typeface="宋体" panose="02010600030101010101" pitchFamily="2" charset="-122"/>
                </a:endParaRPr>
              </a:p>
              <a:p>
                <a:pPr algn="just" eaLnBrk="0" hangingPunct="0"/>
                <a:r>
                  <a:rPr lang="en-US" altLang="zh-CN" sz="2000">
                    <a:latin typeface="Times New Roman" panose="02020603050405020304" pitchFamily="18" charset="0"/>
                    <a:ea typeface="宋体" panose="02010600030101010101" pitchFamily="2" charset="-122"/>
                  </a:rPr>
                  <a:t>             </a:t>
                </a:r>
                <a:r>
                  <a:rPr lang="en-US" altLang="zh-CN" sz="2000">
                    <a:solidFill>
                      <a:srgbClr val="FF0000"/>
                    </a:solidFill>
                    <a:latin typeface="Times New Roman" panose="02020603050405020304" pitchFamily="18" charset="0"/>
                    <a:ea typeface="宋体" panose="02010600030101010101" pitchFamily="2" charset="-122"/>
                  </a:rPr>
                  <a:t>      1      1</a:t>
                </a:r>
                <a:endParaRPr lang="en-US" altLang="zh-CN" sz="2000">
                  <a:solidFill>
                    <a:srgbClr val="FF0000"/>
                  </a:solidFill>
                  <a:latin typeface="Times New Roman" panose="02020603050405020304" pitchFamily="18" charset="0"/>
                  <a:ea typeface="宋体" panose="02010600030101010101" pitchFamily="2" charset="-122"/>
                </a:endParaRPr>
              </a:p>
            </p:txBody>
          </p:sp>
        </p:grpSp>
        <p:sp>
          <p:nvSpPr>
            <p:cNvPr id="36901" name="圆角矩形 35"/>
            <p:cNvSpPr/>
            <p:nvPr/>
          </p:nvSpPr>
          <p:spPr>
            <a:xfrm>
              <a:off x="4369" y="4875"/>
              <a:ext cx="1403" cy="602"/>
            </a:xfrm>
            <a:prstGeom prst="roundRect">
              <a:avLst>
                <a:gd name="adj" fmla="val 16667"/>
              </a:avLst>
            </a:prstGeom>
            <a:noFill/>
            <a:ln w="31750" cap="flat" cmpd="sng">
              <a:solidFill>
                <a:schemeClr val="accent2"/>
              </a:solidFill>
              <a:prstDash val="solid"/>
              <a:round/>
              <a:headEnd type="none" w="med" len="med"/>
              <a:tailEnd type="none" w="med" len="med"/>
            </a:ln>
          </p:spPr>
          <p:txBody>
            <a:bodyPr anchor="t"/>
            <a:p>
              <a:pPr algn="ctr"/>
              <a:endParaRPr lang="zh-CN" altLang="en-US">
                <a:latin typeface="Times New Roman" panose="02020603050405020304" pitchFamily="18" charset="0"/>
                <a:ea typeface="宋体" panose="02010600030101010101" pitchFamily="2" charset="-122"/>
              </a:endParaRPr>
            </a:p>
          </p:txBody>
        </p:sp>
      </p:grpSp>
      <p:grpSp>
        <p:nvGrpSpPr>
          <p:cNvPr id="46" name="组合 45"/>
          <p:cNvGrpSpPr/>
          <p:nvPr/>
        </p:nvGrpSpPr>
        <p:grpSpPr>
          <a:xfrm>
            <a:off x="4951413" y="1752600"/>
            <a:ext cx="3506787" cy="2079625"/>
            <a:chOff x="7797" y="2760"/>
            <a:chExt cx="5523" cy="3274"/>
          </a:xfrm>
        </p:grpSpPr>
        <p:sp>
          <p:nvSpPr>
            <p:cNvPr id="36903" name="圆角矩形 36"/>
            <p:cNvSpPr/>
            <p:nvPr/>
          </p:nvSpPr>
          <p:spPr>
            <a:xfrm>
              <a:off x="8478" y="4894"/>
              <a:ext cx="1014" cy="602"/>
            </a:xfrm>
            <a:prstGeom prst="roundRect">
              <a:avLst>
                <a:gd name="adj" fmla="val 16667"/>
              </a:avLst>
            </a:prstGeom>
            <a:noFill/>
            <a:ln w="31750" cap="flat" cmpd="sng">
              <a:solidFill>
                <a:schemeClr val="accent2"/>
              </a:solidFill>
              <a:prstDash val="solid"/>
              <a:round/>
              <a:headEnd type="none" w="med" len="med"/>
              <a:tailEnd type="none" w="med" len="med"/>
            </a:ln>
          </p:spPr>
          <p:txBody>
            <a:bodyPr anchor="t"/>
            <a:p>
              <a:pPr algn="ctr"/>
              <a:endParaRPr lang="zh-CN" altLang="en-US">
                <a:latin typeface="Times New Roman" panose="02020603050405020304" pitchFamily="18" charset="0"/>
                <a:ea typeface="宋体" panose="02010600030101010101" pitchFamily="2" charset="-122"/>
              </a:endParaRPr>
            </a:p>
          </p:txBody>
        </p:sp>
        <p:grpSp>
          <p:nvGrpSpPr>
            <p:cNvPr id="36904" name="组合 3"/>
            <p:cNvGrpSpPr/>
            <p:nvPr/>
          </p:nvGrpSpPr>
          <p:grpSpPr>
            <a:xfrm>
              <a:off x="7797" y="2760"/>
              <a:ext cx="5030" cy="3274"/>
              <a:chOff x="3527" y="5165"/>
              <a:chExt cx="5030" cy="3274"/>
            </a:xfrm>
          </p:grpSpPr>
          <p:sp>
            <p:nvSpPr>
              <p:cNvPr id="36905" name="矩形 112741"/>
              <p:cNvSpPr/>
              <p:nvPr/>
            </p:nvSpPr>
            <p:spPr>
              <a:xfrm>
                <a:off x="4420" y="6242"/>
                <a:ext cx="3768" cy="1830"/>
              </a:xfrm>
              <a:prstGeom prst="rect">
                <a:avLst/>
              </a:prstGeom>
              <a:noFill/>
              <a:ln w="9525" cap="flat" cmpd="sng">
                <a:solidFill>
                  <a:srgbClr val="000000"/>
                </a:solidFill>
                <a:prstDash val="solid"/>
                <a:miter/>
                <a:headEnd type="none" w="med" len="med"/>
                <a:tailEnd type="none" w="med" len="med"/>
              </a:ln>
            </p:spPr>
            <p:txBody>
              <a:bodyPr anchor="t"/>
              <a:p>
                <a:pPr algn="ctr"/>
                <a:endParaRPr lang="zh-CN" altLang="en-US" sz="2000">
                  <a:latin typeface="Times New Roman" panose="02020603050405020304" pitchFamily="18" charset="0"/>
                  <a:ea typeface="宋体" panose="02010600030101010101" pitchFamily="2" charset="-122"/>
                </a:endParaRPr>
              </a:p>
            </p:txBody>
          </p:sp>
          <p:sp>
            <p:nvSpPr>
              <p:cNvPr id="36906" name="直接连接符 112742"/>
              <p:cNvSpPr/>
              <p:nvPr/>
            </p:nvSpPr>
            <p:spPr>
              <a:xfrm flipV="1">
                <a:off x="4430" y="7154"/>
                <a:ext cx="3723" cy="8"/>
              </a:xfrm>
              <a:prstGeom prst="line">
                <a:avLst/>
              </a:prstGeom>
              <a:ln w="9525" cap="flat" cmpd="sng">
                <a:solidFill>
                  <a:srgbClr val="000000"/>
                </a:solidFill>
                <a:prstDash val="solid"/>
                <a:round/>
                <a:headEnd type="none" w="med" len="med"/>
                <a:tailEnd type="none" w="med" len="med"/>
              </a:ln>
            </p:spPr>
          </p:sp>
          <p:sp>
            <p:nvSpPr>
              <p:cNvPr id="36907" name="直接连接符 112743"/>
              <p:cNvSpPr/>
              <p:nvPr/>
            </p:nvSpPr>
            <p:spPr>
              <a:xfrm rot="-5400000" flipH="1">
                <a:off x="5394" y="7141"/>
                <a:ext cx="1805" cy="5"/>
              </a:xfrm>
              <a:prstGeom prst="line">
                <a:avLst/>
              </a:prstGeom>
              <a:ln w="9525" cap="flat" cmpd="sng">
                <a:solidFill>
                  <a:srgbClr val="000000"/>
                </a:solidFill>
                <a:prstDash val="solid"/>
                <a:round/>
                <a:headEnd type="none" w="med" len="med"/>
                <a:tailEnd type="none" w="med" len="med"/>
              </a:ln>
            </p:spPr>
          </p:sp>
          <p:sp>
            <p:nvSpPr>
              <p:cNvPr id="36908" name="直接连接符 112744"/>
              <p:cNvSpPr/>
              <p:nvPr/>
            </p:nvSpPr>
            <p:spPr>
              <a:xfrm rot="-5400000" flipH="1">
                <a:off x="4444" y="7141"/>
                <a:ext cx="1823" cy="10"/>
              </a:xfrm>
              <a:prstGeom prst="line">
                <a:avLst/>
              </a:prstGeom>
              <a:ln w="9525" cap="flat" cmpd="sng">
                <a:solidFill>
                  <a:srgbClr val="000000"/>
                </a:solidFill>
                <a:prstDash val="solid"/>
                <a:round/>
                <a:headEnd type="none" w="med" len="med"/>
                <a:tailEnd type="none" w="med" len="med"/>
              </a:ln>
            </p:spPr>
          </p:sp>
          <p:sp>
            <p:nvSpPr>
              <p:cNvPr id="36909" name="直接连接符 112745"/>
              <p:cNvSpPr/>
              <p:nvPr/>
            </p:nvSpPr>
            <p:spPr>
              <a:xfrm rot="5400000">
                <a:off x="6371" y="7141"/>
                <a:ext cx="1820" cy="5"/>
              </a:xfrm>
              <a:prstGeom prst="line">
                <a:avLst/>
              </a:prstGeom>
              <a:ln w="9525" cap="flat" cmpd="sng">
                <a:solidFill>
                  <a:srgbClr val="000000"/>
                </a:solidFill>
                <a:prstDash val="solid"/>
                <a:round/>
                <a:headEnd type="none" w="med" len="med"/>
                <a:tailEnd type="none" w="med" len="med"/>
              </a:ln>
            </p:spPr>
          </p:sp>
          <p:sp>
            <p:nvSpPr>
              <p:cNvPr id="36910" name="直接连接符 112746"/>
              <p:cNvSpPr/>
              <p:nvPr/>
            </p:nvSpPr>
            <p:spPr>
              <a:xfrm flipH="1" flipV="1">
                <a:off x="3527" y="5359"/>
                <a:ext cx="870" cy="865"/>
              </a:xfrm>
              <a:prstGeom prst="line">
                <a:avLst/>
              </a:prstGeom>
              <a:ln w="9525" cap="flat" cmpd="sng">
                <a:solidFill>
                  <a:srgbClr val="000000"/>
                </a:solidFill>
                <a:prstDash val="solid"/>
                <a:round/>
                <a:headEnd type="none" w="med" len="med"/>
                <a:tailEnd type="none" w="med" len="med"/>
              </a:ln>
            </p:spPr>
          </p:sp>
          <p:sp>
            <p:nvSpPr>
              <p:cNvPr id="36911" name="文本框 112747"/>
              <p:cNvSpPr txBox="1"/>
              <p:nvPr/>
            </p:nvSpPr>
            <p:spPr>
              <a:xfrm>
                <a:off x="3527" y="5677"/>
                <a:ext cx="1543" cy="1253"/>
              </a:xfrm>
              <a:prstGeom prst="rect">
                <a:avLst/>
              </a:prstGeom>
              <a:noFill/>
              <a:ln w="9525">
                <a:noFill/>
              </a:ln>
            </p:spPr>
            <p:txBody>
              <a:bodyPr anchor="t"/>
              <a:p>
                <a:pPr algn="just" eaLnBrk="0" hangingPunct="0"/>
                <a:r>
                  <a:rPr lang="en-US" altLang="zh-CN" sz="2000" i="1">
                    <a:latin typeface="Times New Roman" panose="02020603050405020304" pitchFamily="18" charset="0"/>
                    <a:ea typeface="宋体" panose="02010600030101010101" pitchFamily="2" charset="-122"/>
                  </a:rPr>
                  <a:t>A</a:t>
                </a:r>
                <a:endParaRPr lang="en-US" altLang="zh-CN" sz="2000" i="1">
                  <a:latin typeface="Times New Roman" panose="02020603050405020304" pitchFamily="18" charset="0"/>
                  <a:ea typeface="宋体" panose="02010600030101010101" pitchFamily="2" charset="-122"/>
                </a:endParaRPr>
              </a:p>
            </p:txBody>
          </p:sp>
          <p:sp>
            <p:nvSpPr>
              <p:cNvPr id="36912" name="文本框 112748"/>
              <p:cNvSpPr txBox="1"/>
              <p:nvPr/>
            </p:nvSpPr>
            <p:spPr>
              <a:xfrm>
                <a:off x="3819" y="5165"/>
                <a:ext cx="1543" cy="1253"/>
              </a:xfrm>
              <a:prstGeom prst="rect">
                <a:avLst/>
              </a:prstGeom>
              <a:noFill/>
              <a:ln w="9525">
                <a:noFill/>
              </a:ln>
            </p:spPr>
            <p:txBody>
              <a:bodyPr anchor="t"/>
              <a:p>
                <a:pPr algn="just" eaLnBrk="0" hangingPunct="0"/>
                <a:r>
                  <a:rPr lang="en-US" altLang="zh-CN" sz="2000" i="1">
                    <a:latin typeface="Times New Roman" panose="02020603050405020304" pitchFamily="18" charset="0"/>
                    <a:ea typeface="宋体" panose="02010600030101010101" pitchFamily="2" charset="-122"/>
                  </a:rPr>
                  <a:t>BC</a:t>
                </a:r>
                <a:endParaRPr lang="en-US" altLang="zh-CN" sz="2000" i="1">
                  <a:latin typeface="Times New Roman" panose="02020603050405020304" pitchFamily="18" charset="0"/>
                  <a:ea typeface="宋体" panose="02010600030101010101" pitchFamily="2" charset="-122"/>
                </a:endParaRPr>
              </a:p>
            </p:txBody>
          </p:sp>
          <p:sp>
            <p:nvSpPr>
              <p:cNvPr id="36913" name="文本框 112750"/>
              <p:cNvSpPr txBox="1"/>
              <p:nvPr/>
            </p:nvSpPr>
            <p:spPr>
              <a:xfrm>
                <a:off x="7122" y="5680"/>
                <a:ext cx="1435" cy="903"/>
              </a:xfrm>
              <a:prstGeom prst="rect">
                <a:avLst/>
              </a:prstGeom>
              <a:noFill/>
              <a:ln w="9525">
                <a:noFill/>
              </a:ln>
            </p:spPr>
            <p:txBody>
              <a:bodyPr anchor="t"/>
              <a:p>
                <a:pPr algn="just" eaLnBrk="0" hangingPunct="0"/>
                <a:r>
                  <a:rPr lang="en-US" altLang="zh-CN" sz="2000" dirty="0">
                    <a:latin typeface="Times New Roman" panose="02020603050405020304" pitchFamily="18" charset="0"/>
                    <a:ea typeface="宋体" panose="02010600030101010101" pitchFamily="2" charset="-122"/>
                  </a:rPr>
                  <a:t>  </a:t>
                </a:r>
                <a:r>
                  <a:rPr lang="en-US" altLang="zh-CN" sz="2000">
                    <a:latin typeface="Times New Roman" panose="02020603050405020304" pitchFamily="18" charset="0"/>
                    <a:ea typeface="宋体" panose="02010600030101010101" pitchFamily="2" charset="-122"/>
                  </a:rPr>
                  <a:t>10</a:t>
                </a:r>
                <a:endParaRPr lang="en-US" altLang="zh-CN" sz="2000">
                  <a:latin typeface="Times New Roman" panose="02020603050405020304" pitchFamily="18" charset="0"/>
                  <a:ea typeface="宋体" panose="02010600030101010101" pitchFamily="2" charset="-122"/>
                </a:endParaRPr>
              </a:p>
            </p:txBody>
          </p:sp>
          <p:sp>
            <p:nvSpPr>
              <p:cNvPr id="36914" name="文本框 112751"/>
              <p:cNvSpPr txBox="1"/>
              <p:nvPr/>
            </p:nvSpPr>
            <p:spPr>
              <a:xfrm>
                <a:off x="6295" y="5677"/>
                <a:ext cx="1438" cy="903"/>
              </a:xfrm>
              <a:prstGeom prst="rect">
                <a:avLst/>
              </a:prstGeom>
              <a:noFill/>
              <a:ln w="9525">
                <a:noFill/>
              </a:ln>
            </p:spPr>
            <p:txBody>
              <a:bodyPr anchor="t"/>
              <a:p>
                <a:pPr algn="just" eaLnBrk="0" hangingPunct="0"/>
                <a:r>
                  <a:rPr lang="en-US" altLang="zh-CN" sz="2000" dirty="0">
                    <a:latin typeface="Times New Roman" panose="02020603050405020304" pitchFamily="18" charset="0"/>
                    <a:ea typeface="宋体" panose="02010600030101010101" pitchFamily="2" charset="-122"/>
                  </a:rPr>
                  <a:t>  </a:t>
                </a:r>
                <a:r>
                  <a:rPr lang="en-US" altLang="zh-CN" sz="2000">
                    <a:latin typeface="Times New Roman" panose="02020603050405020304" pitchFamily="18" charset="0"/>
                    <a:ea typeface="宋体" panose="02010600030101010101" pitchFamily="2" charset="-122"/>
                  </a:rPr>
                  <a:t>11</a:t>
                </a:r>
                <a:endParaRPr lang="en-US" altLang="zh-CN" sz="2000">
                  <a:latin typeface="Times New Roman" panose="02020603050405020304" pitchFamily="18" charset="0"/>
                  <a:ea typeface="宋体" panose="02010600030101010101" pitchFamily="2" charset="-122"/>
                </a:endParaRPr>
              </a:p>
            </p:txBody>
          </p:sp>
          <p:sp>
            <p:nvSpPr>
              <p:cNvPr id="36915" name="文本框 112753"/>
              <p:cNvSpPr txBox="1"/>
              <p:nvPr/>
            </p:nvSpPr>
            <p:spPr>
              <a:xfrm>
                <a:off x="4509" y="5677"/>
                <a:ext cx="1435" cy="903"/>
              </a:xfrm>
              <a:prstGeom prst="rect">
                <a:avLst/>
              </a:prstGeom>
              <a:noFill/>
              <a:ln w="9525">
                <a:noFill/>
              </a:ln>
            </p:spPr>
            <p:txBody>
              <a:bodyPr anchor="t"/>
              <a:p>
                <a:pPr algn="just" eaLnBrk="0" hangingPunct="0"/>
                <a:r>
                  <a:rPr lang="en-US" altLang="zh-CN" sz="2000">
                    <a:latin typeface="Times New Roman" panose="02020603050405020304" pitchFamily="18" charset="0"/>
                    <a:ea typeface="宋体" panose="02010600030101010101" pitchFamily="2" charset="-122"/>
                  </a:rPr>
                  <a:t>00</a:t>
                </a:r>
                <a:endParaRPr lang="en-US" altLang="zh-CN" sz="2000">
                  <a:latin typeface="Times New Roman" panose="02020603050405020304" pitchFamily="18" charset="0"/>
                  <a:ea typeface="宋体" panose="02010600030101010101" pitchFamily="2" charset="-122"/>
                </a:endParaRPr>
              </a:p>
            </p:txBody>
          </p:sp>
          <p:sp>
            <p:nvSpPr>
              <p:cNvPr id="36916" name="文本框 112754"/>
              <p:cNvSpPr txBox="1"/>
              <p:nvPr/>
            </p:nvSpPr>
            <p:spPr>
              <a:xfrm>
                <a:off x="5223" y="5680"/>
                <a:ext cx="1438" cy="900"/>
              </a:xfrm>
              <a:prstGeom prst="rect">
                <a:avLst/>
              </a:prstGeom>
              <a:noFill/>
              <a:ln w="9525">
                <a:noFill/>
              </a:ln>
            </p:spPr>
            <p:txBody>
              <a:bodyPr anchor="t"/>
              <a:p>
                <a:pPr algn="just" eaLnBrk="0" hangingPunct="0"/>
                <a:r>
                  <a:rPr lang="en-US" altLang="zh-CN" sz="2000" dirty="0">
                    <a:latin typeface="Times New Roman" panose="02020603050405020304" pitchFamily="18" charset="0"/>
                    <a:ea typeface="宋体" panose="02010600030101010101" pitchFamily="2" charset="-122"/>
                  </a:rPr>
                  <a:t>  </a:t>
                </a:r>
                <a:r>
                  <a:rPr lang="en-US" altLang="zh-CN" sz="2000">
                    <a:latin typeface="Times New Roman" panose="02020603050405020304" pitchFamily="18" charset="0"/>
                    <a:ea typeface="宋体" panose="02010600030101010101" pitchFamily="2" charset="-122"/>
                  </a:rPr>
                  <a:t>01</a:t>
                </a:r>
                <a:endParaRPr lang="en-US" altLang="zh-CN" sz="2000">
                  <a:latin typeface="Times New Roman" panose="02020603050405020304" pitchFamily="18" charset="0"/>
                  <a:ea typeface="宋体" panose="02010600030101010101" pitchFamily="2" charset="-122"/>
                </a:endParaRPr>
              </a:p>
            </p:txBody>
          </p:sp>
          <p:sp>
            <p:nvSpPr>
              <p:cNvPr id="36917" name="文本框 112755"/>
              <p:cNvSpPr txBox="1"/>
              <p:nvPr/>
            </p:nvSpPr>
            <p:spPr>
              <a:xfrm>
                <a:off x="4657" y="6387"/>
                <a:ext cx="3900" cy="1858"/>
              </a:xfrm>
              <a:prstGeom prst="rect">
                <a:avLst/>
              </a:prstGeom>
              <a:noFill/>
              <a:ln w="9525">
                <a:noFill/>
              </a:ln>
            </p:spPr>
            <p:txBody>
              <a:bodyPr anchor="t"/>
              <a:p>
                <a:pPr algn="just" eaLnBrk="0" hangingPunct="0"/>
                <a:r>
                  <a:rPr lang="en-US" altLang="zh-CN" sz="2000">
                    <a:latin typeface="Times New Roman" panose="02020603050405020304" pitchFamily="18" charset="0"/>
                    <a:ea typeface="宋体" panose="02010600030101010101" pitchFamily="2" charset="-122"/>
                  </a:rPr>
                  <a:t>  </a:t>
                </a:r>
                <a:endParaRPr lang="en-US" altLang="zh-CN" sz="2000">
                  <a:latin typeface="Times New Roman" panose="02020603050405020304" pitchFamily="18" charset="0"/>
                  <a:ea typeface="宋体" panose="02010600030101010101" pitchFamily="2" charset="-122"/>
                </a:endParaRPr>
              </a:p>
              <a:p>
                <a:pPr algn="just" eaLnBrk="0" hangingPunct="0"/>
                <a:endParaRPr lang="en-US" altLang="zh-CN" sz="2000">
                  <a:latin typeface="Times New Roman" panose="02020603050405020304" pitchFamily="18" charset="0"/>
                  <a:ea typeface="宋体" panose="02010600030101010101" pitchFamily="2" charset="-122"/>
                </a:endParaRPr>
              </a:p>
              <a:p>
                <a:pPr algn="just" eaLnBrk="0" hangingPunct="0"/>
                <a:r>
                  <a:rPr lang="en-US" altLang="zh-CN" sz="2000">
                    <a:solidFill>
                      <a:srgbClr val="FF0000"/>
                    </a:solidFill>
                    <a:latin typeface="Times New Roman" panose="02020603050405020304" pitchFamily="18" charset="0"/>
                    <a:ea typeface="宋体" panose="02010600030101010101" pitchFamily="2" charset="-122"/>
                  </a:rPr>
                  <a:t>1</a:t>
                </a:r>
                <a:r>
                  <a:rPr lang="en-US" altLang="zh-CN" sz="2000">
                    <a:latin typeface="Times New Roman" panose="02020603050405020304" pitchFamily="18" charset="0"/>
                    <a:ea typeface="宋体" panose="02010600030101010101" pitchFamily="2" charset="-122"/>
                  </a:rPr>
                  <a:t>                    </a:t>
                </a:r>
                <a:r>
                  <a:rPr lang="en-US" altLang="zh-CN" sz="2000">
                    <a:solidFill>
                      <a:srgbClr val="FF0000"/>
                    </a:solidFill>
                    <a:latin typeface="Times New Roman" panose="02020603050405020304" pitchFamily="18" charset="0"/>
                    <a:ea typeface="宋体" panose="02010600030101010101" pitchFamily="2" charset="-122"/>
                  </a:rPr>
                  <a:t>      1</a:t>
                </a:r>
                <a:endParaRPr lang="en-US" altLang="zh-CN" sz="2000">
                  <a:solidFill>
                    <a:srgbClr val="FF0000"/>
                  </a:solidFill>
                  <a:latin typeface="Times New Roman" panose="02020603050405020304" pitchFamily="18" charset="0"/>
                  <a:ea typeface="宋体" panose="02010600030101010101" pitchFamily="2" charset="-122"/>
                </a:endParaRPr>
              </a:p>
            </p:txBody>
          </p:sp>
          <p:sp>
            <p:nvSpPr>
              <p:cNvPr id="36918" name="文本框 112749"/>
              <p:cNvSpPr txBox="1"/>
              <p:nvPr/>
            </p:nvSpPr>
            <p:spPr>
              <a:xfrm>
                <a:off x="3873" y="6366"/>
                <a:ext cx="456" cy="2073"/>
              </a:xfrm>
              <a:prstGeom prst="rect">
                <a:avLst/>
              </a:prstGeom>
              <a:solidFill>
                <a:schemeClr val="bg1"/>
              </a:solidFill>
              <a:ln w="9525">
                <a:noFill/>
              </a:ln>
            </p:spPr>
            <p:txBody>
              <a:bodyPr anchor="t"/>
              <a:p>
                <a:pPr algn="just" eaLnBrk="0" hangingPunct="0"/>
                <a:r>
                  <a:rPr lang="en-US" altLang="zh-CN" sz="2000">
                    <a:latin typeface="Times New Roman" panose="02020603050405020304" pitchFamily="18" charset="0"/>
                    <a:ea typeface="宋体" panose="02010600030101010101" pitchFamily="2" charset="-122"/>
                  </a:rPr>
                  <a:t>0</a:t>
                </a:r>
                <a:endParaRPr lang="en-US" altLang="zh-CN" sz="2000">
                  <a:latin typeface="Times New Roman" panose="02020603050405020304" pitchFamily="18" charset="0"/>
                  <a:ea typeface="宋体" panose="02010600030101010101" pitchFamily="2" charset="-122"/>
                </a:endParaRPr>
              </a:p>
              <a:p>
                <a:pPr algn="just" eaLnBrk="0" hangingPunct="0"/>
                <a:r>
                  <a:rPr lang="en-US" altLang="zh-CN" sz="2000">
                    <a:latin typeface="Times New Roman" panose="02020603050405020304" pitchFamily="18" charset="0"/>
                    <a:ea typeface="宋体" panose="02010600030101010101" pitchFamily="2" charset="-122"/>
                  </a:rPr>
                  <a:t>    </a:t>
                </a:r>
                <a:endParaRPr lang="en-US" altLang="zh-CN" sz="2000">
                  <a:latin typeface="Times New Roman" panose="02020603050405020304" pitchFamily="18" charset="0"/>
                  <a:ea typeface="宋体" panose="02010600030101010101" pitchFamily="2" charset="-122"/>
                </a:endParaRPr>
              </a:p>
              <a:p>
                <a:pPr algn="just" eaLnBrk="0" hangingPunct="0"/>
                <a:r>
                  <a:rPr lang="en-US" altLang="zh-CN" sz="2000">
                    <a:latin typeface="Times New Roman" panose="02020603050405020304" pitchFamily="18" charset="0"/>
                    <a:ea typeface="宋体" panose="02010600030101010101" pitchFamily="2" charset="-122"/>
                  </a:rPr>
                  <a:t>1</a:t>
                </a:r>
                <a:endParaRPr lang="en-US" altLang="zh-CN" sz="2000">
                  <a:latin typeface="Times New Roman" panose="02020603050405020304" pitchFamily="18" charset="0"/>
                  <a:ea typeface="宋体" panose="02010600030101010101" pitchFamily="2" charset="-122"/>
                </a:endParaRPr>
              </a:p>
            </p:txBody>
          </p:sp>
        </p:grpSp>
        <p:sp>
          <p:nvSpPr>
            <p:cNvPr id="36919" name="圆角矩形 37"/>
            <p:cNvSpPr/>
            <p:nvPr/>
          </p:nvSpPr>
          <p:spPr>
            <a:xfrm>
              <a:off x="11725" y="4875"/>
              <a:ext cx="1403" cy="602"/>
            </a:xfrm>
            <a:prstGeom prst="roundRect">
              <a:avLst>
                <a:gd name="adj" fmla="val 16667"/>
              </a:avLst>
            </a:prstGeom>
            <a:noFill/>
            <a:ln w="31750" cap="flat" cmpd="sng">
              <a:solidFill>
                <a:schemeClr val="accent2"/>
              </a:solidFill>
              <a:prstDash val="solid"/>
              <a:round/>
              <a:headEnd type="none" w="med" len="med"/>
              <a:tailEnd type="none" w="med" len="med"/>
            </a:ln>
          </p:spPr>
          <p:txBody>
            <a:bodyPr anchor="t"/>
            <a:p>
              <a:pPr algn="ctr"/>
              <a:endParaRPr lang="zh-CN" altLang="en-US">
                <a:latin typeface="Times New Roman" panose="02020603050405020304" pitchFamily="18" charset="0"/>
                <a:ea typeface="宋体" panose="02010600030101010101" pitchFamily="2" charset="-122"/>
              </a:endParaRPr>
            </a:p>
          </p:txBody>
        </p:sp>
        <p:sp>
          <p:nvSpPr>
            <p:cNvPr id="36920" name="文本框 38"/>
            <p:cNvSpPr txBox="1"/>
            <p:nvPr/>
          </p:nvSpPr>
          <p:spPr>
            <a:xfrm>
              <a:off x="12500" y="4542"/>
              <a:ext cx="820" cy="1307"/>
            </a:xfrm>
            <a:prstGeom prst="rect">
              <a:avLst/>
            </a:prstGeom>
            <a:solidFill>
              <a:schemeClr val="bg1"/>
            </a:solidFill>
            <a:ln w="9525">
              <a:noFill/>
            </a:ln>
          </p:spPr>
          <p:txBody>
            <a:bodyPr wrap="square" anchor="t">
              <a:spAutoFit/>
            </a:bodyPr>
            <a:p>
              <a:endParaRPr lang="zh-CN" altLang="en-US">
                <a:solidFill>
                  <a:schemeClr val="bg1"/>
                </a:solidFill>
                <a:latin typeface="Times New Roman" panose="02020603050405020304" pitchFamily="18" charset="0"/>
                <a:ea typeface="宋体" panose="02010600030101010101" pitchFamily="2" charset="-122"/>
              </a:endParaRPr>
            </a:p>
            <a:p>
              <a:endParaRPr lang="zh-CN" altLang="en-US">
                <a:solidFill>
                  <a:schemeClr val="bg1"/>
                </a:solidFill>
                <a:latin typeface="Times New Roman" panose="02020603050405020304" pitchFamily="18" charset="0"/>
                <a:ea typeface="宋体" panose="02010600030101010101" pitchFamily="2" charset="-122"/>
              </a:endParaRPr>
            </a:p>
          </p:txBody>
        </p:sp>
      </p:grpSp>
      <p:grpSp>
        <p:nvGrpSpPr>
          <p:cNvPr id="56" name="组合 55"/>
          <p:cNvGrpSpPr/>
          <p:nvPr/>
        </p:nvGrpSpPr>
        <p:grpSpPr>
          <a:xfrm>
            <a:off x="3511550" y="3276600"/>
            <a:ext cx="1025525" cy="669925"/>
            <a:chOff x="1325" y="7449"/>
            <a:chExt cx="1614" cy="1056"/>
          </a:xfrm>
        </p:grpSpPr>
        <p:cxnSp>
          <p:nvCxnSpPr>
            <p:cNvPr id="40" name="直接连接符 39"/>
            <p:cNvCxnSpPr/>
            <p:nvPr/>
          </p:nvCxnSpPr>
          <p:spPr>
            <a:xfrm>
              <a:off x="1325" y="7449"/>
              <a:ext cx="1072" cy="507"/>
            </a:xfrm>
            <a:prstGeom prst="line">
              <a:avLst/>
            </a:prstGeom>
            <a:ln w="31750">
              <a:solidFill>
                <a:schemeClr val="accent6"/>
              </a:solidFill>
            </a:ln>
          </p:spPr>
          <p:style>
            <a:lnRef idx="1">
              <a:schemeClr val="accent1"/>
            </a:lnRef>
            <a:fillRef idx="0">
              <a:schemeClr val="accent1"/>
            </a:fillRef>
            <a:effectRef idx="0">
              <a:schemeClr val="accent1"/>
            </a:effectRef>
            <a:fontRef idx="minor">
              <a:schemeClr val="tx1"/>
            </a:fontRef>
          </p:style>
        </p:cxnSp>
        <p:graphicFrame>
          <p:nvGraphicFramePr>
            <p:cNvPr id="36924" name="对象 1238"/>
            <p:cNvGraphicFramePr>
              <a:graphicFrameLocks noChangeAspect="1"/>
            </p:cNvGraphicFramePr>
            <p:nvPr/>
          </p:nvGraphicFramePr>
          <p:xfrm>
            <a:off x="2195" y="8031"/>
            <a:ext cx="744" cy="475"/>
          </p:xfrm>
          <a:graphic>
            <a:graphicData uri="http://schemas.openxmlformats.org/presentationml/2006/ole">
              <mc:AlternateContent xmlns:mc="http://schemas.openxmlformats.org/markup-compatibility/2006">
                <mc:Choice xmlns:v="urn:schemas-microsoft-com:vml" Requires="v">
                  <p:oleObj spid="_x0000_s3084" name="" r:id="rId1" imgW="215900" imgH="139700" progId="Equation.3">
                    <p:embed/>
                  </p:oleObj>
                </mc:Choice>
                <mc:Fallback>
                  <p:oleObj name="" r:id="rId1" imgW="215900" imgH="139700" progId="Equation.3">
                    <p:embed/>
                    <p:pic>
                      <p:nvPicPr>
                        <p:cNvPr id="0" name="图片 3083"/>
                        <p:cNvPicPr/>
                        <p:nvPr/>
                      </p:nvPicPr>
                      <p:blipFill>
                        <a:blip r:embed="rId2"/>
                        <a:stretch>
                          <a:fillRect/>
                        </a:stretch>
                      </p:blipFill>
                      <p:spPr>
                        <a:xfrm>
                          <a:off x="2195" y="8031"/>
                          <a:ext cx="744" cy="475"/>
                        </a:xfrm>
                        <a:prstGeom prst="rect">
                          <a:avLst/>
                        </a:prstGeom>
                        <a:noFill/>
                        <a:ln w="38100">
                          <a:noFill/>
                          <a:miter/>
                        </a:ln>
                      </p:spPr>
                    </p:pic>
                  </p:oleObj>
                </mc:Fallback>
              </mc:AlternateContent>
            </a:graphicData>
          </a:graphic>
        </p:graphicFrame>
      </p:grpSp>
      <p:grpSp>
        <p:nvGrpSpPr>
          <p:cNvPr id="55" name="组合 54"/>
          <p:cNvGrpSpPr/>
          <p:nvPr/>
        </p:nvGrpSpPr>
        <p:grpSpPr>
          <a:xfrm>
            <a:off x="3679825" y="5599113"/>
            <a:ext cx="1093788" cy="620712"/>
            <a:chOff x="9676" y="8607"/>
            <a:chExt cx="1722" cy="978"/>
          </a:xfrm>
        </p:grpSpPr>
        <p:cxnSp>
          <p:nvCxnSpPr>
            <p:cNvPr id="42" name="直接连接符 41"/>
            <p:cNvCxnSpPr/>
            <p:nvPr/>
          </p:nvCxnSpPr>
          <p:spPr>
            <a:xfrm>
              <a:off x="9676" y="8607"/>
              <a:ext cx="1072" cy="507"/>
            </a:xfrm>
            <a:prstGeom prst="line">
              <a:avLst/>
            </a:prstGeom>
            <a:ln w="31750">
              <a:solidFill>
                <a:schemeClr val="accent6"/>
              </a:solidFill>
            </a:ln>
          </p:spPr>
          <p:style>
            <a:lnRef idx="1">
              <a:schemeClr val="accent1"/>
            </a:lnRef>
            <a:fillRef idx="0">
              <a:schemeClr val="accent1"/>
            </a:fillRef>
            <a:effectRef idx="0">
              <a:schemeClr val="accent1"/>
            </a:effectRef>
            <a:fontRef idx="minor">
              <a:schemeClr val="tx1"/>
            </a:fontRef>
          </p:style>
        </p:cxnSp>
        <p:graphicFrame>
          <p:nvGraphicFramePr>
            <p:cNvPr id="36927" name="对象 1238"/>
            <p:cNvGraphicFramePr>
              <a:graphicFrameLocks noChangeAspect="1"/>
            </p:cNvGraphicFramePr>
            <p:nvPr/>
          </p:nvGraphicFramePr>
          <p:xfrm>
            <a:off x="10570" y="8941"/>
            <a:ext cx="829" cy="645"/>
          </p:xfrm>
          <a:graphic>
            <a:graphicData uri="http://schemas.openxmlformats.org/presentationml/2006/ole">
              <mc:AlternateContent xmlns:mc="http://schemas.openxmlformats.org/markup-compatibility/2006">
                <mc:Choice xmlns:v="urn:schemas-microsoft-com:vml" Requires="v">
                  <p:oleObj spid="_x0000_s3085" name="" r:id="rId3" imgW="241300" imgH="190500" progId="Equation.3">
                    <p:embed/>
                  </p:oleObj>
                </mc:Choice>
                <mc:Fallback>
                  <p:oleObj name="" r:id="rId3" imgW="241300" imgH="190500" progId="Equation.3">
                    <p:embed/>
                    <p:pic>
                      <p:nvPicPr>
                        <p:cNvPr id="0" name="图片 3084"/>
                        <p:cNvPicPr/>
                        <p:nvPr/>
                      </p:nvPicPr>
                      <p:blipFill>
                        <a:blip r:embed="rId4"/>
                        <a:stretch>
                          <a:fillRect/>
                        </a:stretch>
                      </p:blipFill>
                      <p:spPr>
                        <a:xfrm>
                          <a:off x="10570" y="8941"/>
                          <a:ext cx="829" cy="645"/>
                        </a:xfrm>
                        <a:prstGeom prst="rect">
                          <a:avLst/>
                        </a:prstGeom>
                        <a:noFill/>
                        <a:ln w="38100">
                          <a:noFill/>
                          <a:miter/>
                        </a:ln>
                      </p:spPr>
                    </p:pic>
                  </p:oleObj>
                </mc:Fallback>
              </mc:AlternateContent>
            </a:graphicData>
          </a:graphic>
        </p:graphicFrame>
      </p:grpSp>
      <p:grpSp>
        <p:nvGrpSpPr>
          <p:cNvPr id="54" name="组合 53"/>
          <p:cNvGrpSpPr/>
          <p:nvPr/>
        </p:nvGrpSpPr>
        <p:grpSpPr>
          <a:xfrm>
            <a:off x="5805488" y="3478213"/>
            <a:ext cx="1092200" cy="682625"/>
            <a:chOff x="9340" y="6034"/>
            <a:chExt cx="1720" cy="1076"/>
          </a:xfrm>
        </p:grpSpPr>
        <p:cxnSp>
          <p:nvCxnSpPr>
            <p:cNvPr id="41" name="直接连接符 40"/>
            <p:cNvCxnSpPr/>
            <p:nvPr/>
          </p:nvCxnSpPr>
          <p:spPr>
            <a:xfrm>
              <a:off x="9340" y="6034"/>
              <a:ext cx="1072" cy="507"/>
            </a:xfrm>
            <a:prstGeom prst="line">
              <a:avLst/>
            </a:prstGeom>
            <a:ln w="31750">
              <a:solidFill>
                <a:schemeClr val="accent6"/>
              </a:solidFill>
            </a:ln>
          </p:spPr>
          <p:style>
            <a:lnRef idx="1">
              <a:schemeClr val="accent1"/>
            </a:lnRef>
            <a:fillRef idx="0">
              <a:schemeClr val="accent1"/>
            </a:fillRef>
            <a:effectRef idx="0">
              <a:schemeClr val="accent1"/>
            </a:effectRef>
            <a:fontRef idx="minor">
              <a:schemeClr val="tx1"/>
            </a:fontRef>
          </p:style>
        </p:cxnSp>
        <p:graphicFrame>
          <p:nvGraphicFramePr>
            <p:cNvPr id="36930" name="对象 1238"/>
            <p:cNvGraphicFramePr>
              <a:graphicFrameLocks noChangeAspect="1"/>
            </p:cNvGraphicFramePr>
            <p:nvPr/>
          </p:nvGraphicFramePr>
          <p:xfrm>
            <a:off x="10214" y="6452"/>
            <a:ext cx="847" cy="659"/>
          </p:xfrm>
          <a:graphic>
            <a:graphicData uri="http://schemas.openxmlformats.org/presentationml/2006/ole">
              <mc:AlternateContent xmlns:mc="http://schemas.openxmlformats.org/markup-compatibility/2006">
                <mc:Choice xmlns:v="urn:schemas-microsoft-com:vml" Requires="v">
                  <p:oleObj spid="_x0000_s3086" name="" r:id="rId5" imgW="241300" imgH="190500" progId="Equation.3">
                    <p:embed/>
                  </p:oleObj>
                </mc:Choice>
                <mc:Fallback>
                  <p:oleObj name="" r:id="rId5" imgW="241300" imgH="190500" progId="Equation.3">
                    <p:embed/>
                    <p:pic>
                      <p:nvPicPr>
                        <p:cNvPr id="0" name="图片 3085"/>
                        <p:cNvPicPr/>
                        <p:nvPr/>
                      </p:nvPicPr>
                      <p:blipFill>
                        <a:blip r:embed="rId6"/>
                        <a:stretch>
                          <a:fillRect/>
                        </a:stretch>
                      </p:blipFill>
                      <p:spPr>
                        <a:xfrm>
                          <a:off x="10214" y="6452"/>
                          <a:ext cx="847" cy="659"/>
                        </a:xfrm>
                        <a:prstGeom prst="rect">
                          <a:avLst/>
                        </a:prstGeom>
                        <a:noFill/>
                        <a:ln w="38100">
                          <a:noFill/>
                          <a:miter/>
                        </a:ln>
                      </p:spPr>
                    </p:pic>
                  </p:oleObj>
                </mc:Fallback>
              </mc:AlternateContent>
            </a:graphicData>
          </a:graphic>
        </p:graphicFrame>
      </p:grpSp>
      <p:grpSp>
        <p:nvGrpSpPr>
          <p:cNvPr id="57" name="组合 56"/>
          <p:cNvGrpSpPr/>
          <p:nvPr/>
        </p:nvGrpSpPr>
        <p:grpSpPr>
          <a:xfrm>
            <a:off x="4887913" y="4086225"/>
            <a:ext cx="3194050" cy="2090738"/>
            <a:chOff x="3938" y="6034"/>
            <a:chExt cx="5030" cy="3294"/>
          </a:xfrm>
        </p:grpSpPr>
        <p:grpSp>
          <p:nvGrpSpPr>
            <p:cNvPr id="36932" name="组合 57"/>
            <p:cNvGrpSpPr/>
            <p:nvPr/>
          </p:nvGrpSpPr>
          <p:grpSpPr>
            <a:xfrm>
              <a:off x="3938" y="6034"/>
              <a:ext cx="5030" cy="3294"/>
              <a:chOff x="3527" y="5165"/>
              <a:chExt cx="5030" cy="3294"/>
            </a:xfrm>
          </p:grpSpPr>
          <p:sp>
            <p:nvSpPr>
              <p:cNvPr id="36933" name="矩形 112741"/>
              <p:cNvSpPr/>
              <p:nvPr/>
            </p:nvSpPr>
            <p:spPr>
              <a:xfrm>
                <a:off x="4420" y="6242"/>
                <a:ext cx="3768" cy="1830"/>
              </a:xfrm>
              <a:prstGeom prst="rect">
                <a:avLst/>
              </a:prstGeom>
              <a:noFill/>
              <a:ln w="9525" cap="flat" cmpd="sng">
                <a:solidFill>
                  <a:srgbClr val="000000"/>
                </a:solidFill>
                <a:prstDash val="solid"/>
                <a:miter/>
                <a:headEnd type="none" w="med" len="med"/>
                <a:tailEnd type="none" w="med" len="med"/>
              </a:ln>
            </p:spPr>
            <p:txBody>
              <a:bodyPr anchor="t"/>
              <a:p>
                <a:pPr algn="ctr"/>
                <a:endParaRPr lang="zh-CN" altLang="en-US" sz="2000">
                  <a:latin typeface="Times New Roman" panose="02020603050405020304" pitchFamily="18" charset="0"/>
                  <a:ea typeface="宋体" panose="02010600030101010101" pitchFamily="2" charset="-122"/>
                </a:endParaRPr>
              </a:p>
            </p:txBody>
          </p:sp>
          <p:sp>
            <p:nvSpPr>
              <p:cNvPr id="36934" name="直接连接符 112742"/>
              <p:cNvSpPr/>
              <p:nvPr/>
            </p:nvSpPr>
            <p:spPr>
              <a:xfrm flipV="1">
                <a:off x="4430" y="7154"/>
                <a:ext cx="3723" cy="8"/>
              </a:xfrm>
              <a:prstGeom prst="line">
                <a:avLst/>
              </a:prstGeom>
              <a:ln w="9525" cap="flat" cmpd="sng">
                <a:solidFill>
                  <a:srgbClr val="000000"/>
                </a:solidFill>
                <a:prstDash val="solid"/>
                <a:round/>
                <a:headEnd type="none" w="med" len="med"/>
                <a:tailEnd type="none" w="med" len="med"/>
              </a:ln>
            </p:spPr>
          </p:sp>
          <p:sp>
            <p:nvSpPr>
              <p:cNvPr id="36935" name="直接连接符 112743"/>
              <p:cNvSpPr/>
              <p:nvPr/>
            </p:nvSpPr>
            <p:spPr>
              <a:xfrm rot="-5400000" flipH="1">
                <a:off x="5394" y="7141"/>
                <a:ext cx="1805" cy="5"/>
              </a:xfrm>
              <a:prstGeom prst="line">
                <a:avLst/>
              </a:prstGeom>
              <a:ln w="9525" cap="flat" cmpd="sng">
                <a:solidFill>
                  <a:srgbClr val="000000"/>
                </a:solidFill>
                <a:prstDash val="solid"/>
                <a:round/>
                <a:headEnd type="none" w="med" len="med"/>
                <a:tailEnd type="none" w="med" len="med"/>
              </a:ln>
            </p:spPr>
          </p:sp>
          <p:sp>
            <p:nvSpPr>
              <p:cNvPr id="36936" name="直接连接符 112744"/>
              <p:cNvSpPr/>
              <p:nvPr/>
            </p:nvSpPr>
            <p:spPr>
              <a:xfrm rot="-5400000" flipH="1">
                <a:off x="4444" y="7141"/>
                <a:ext cx="1823" cy="10"/>
              </a:xfrm>
              <a:prstGeom prst="line">
                <a:avLst/>
              </a:prstGeom>
              <a:ln w="9525" cap="flat" cmpd="sng">
                <a:solidFill>
                  <a:srgbClr val="000000"/>
                </a:solidFill>
                <a:prstDash val="solid"/>
                <a:round/>
                <a:headEnd type="none" w="med" len="med"/>
                <a:tailEnd type="none" w="med" len="med"/>
              </a:ln>
            </p:spPr>
          </p:sp>
          <p:sp>
            <p:nvSpPr>
              <p:cNvPr id="36937" name="直接连接符 112745"/>
              <p:cNvSpPr/>
              <p:nvPr/>
            </p:nvSpPr>
            <p:spPr>
              <a:xfrm rot="5400000">
                <a:off x="6371" y="7141"/>
                <a:ext cx="1820" cy="5"/>
              </a:xfrm>
              <a:prstGeom prst="line">
                <a:avLst/>
              </a:prstGeom>
              <a:ln w="9525" cap="flat" cmpd="sng">
                <a:solidFill>
                  <a:srgbClr val="000000"/>
                </a:solidFill>
                <a:prstDash val="solid"/>
                <a:round/>
                <a:headEnd type="none" w="med" len="med"/>
                <a:tailEnd type="none" w="med" len="med"/>
              </a:ln>
            </p:spPr>
          </p:sp>
          <p:sp>
            <p:nvSpPr>
              <p:cNvPr id="36938" name="直接连接符 112746"/>
              <p:cNvSpPr/>
              <p:nvPr/>
            </p:nvSpPr>
            <p:spPr>
              <a:xfrm flipH="1" flipV="1">
                <a:off x="3527" y="5359"/>
                <a:ext cx="870" cy="865"/>
              </a:xfrm>
              <a:prstGeom prst="line">
                <a:avLst/>
              </a:prstGeom>
              <a:ln w="9525" cap="flat" cmpd="sng">
                <a:solidFill>
                  <a:srgbClr val="000000"/>
                </a:solidFill>
                <a:prstDash val="solid"/>
                <a:round/>
                <a:headEnd type="none" w="med" len="med"/>
                <a:tailEnd type="none" w="med" len="med"/>
              </a:ln>
            </p:spPr>
          </p:sp>
          <p:sp>
            <p:nvSpPr>
              <p:cNvPr id="36939" name="文本框 112747"/>
              <p:cNvSpPr txBox="1"/>
              <p:nvPr/>
            </p:nvSpPr>
            <p:spPr>
              <a:xfrm>
                <a:off x="3527" y="5677"/>
                <a:ext cx="1543" cy="1253"/>
              </a:xfrm>
              <a:prstGeom prst="rect">
                <a:avLst/>
              </a:prstGeom>
              <a:noFill/>
              <a:ln w="9525">
                <a:noFill/>
              </a:ln>
            </p:spPr>
            <p:txBody>
              <a:bodyPr anchor="t"/>
              <a:p>
                <a:pPr algn="just" eaLnBrk="0" hangingPunct="0"/>
                <a:r>
                  <a:rPr lang="en-US" altLang="zh-CN" sz="2000" i="1">
                    <a:latin typeface="Times New Roman" panose="02020603050405020304" pitchFamily="18" charset="0"/>
                    <a:ea typeface="宋体" panose="02010600030101010101" pitchFamily="2" charset="-122"/>
                  </a:rPr>
                  <a:t>A</a:t>
                </a:r>
                <a:endParaRPr lang="en-US" altLang="zh-CN" sz="2000" i="1">
                  <a:latin typeface="Times New Roman" panose="02020603050405020304" pitchFamily="18" charset="0"/>
                  <a:ea typeface="宋体" panose="02010600030101010101" pitchFamily="2" charset="-122"/>
                </a:endParaRPr>
              </a:p>
            </p:txBody>
          </p:sp>
          <p:sp>
            <p:nvSpPr>
              <p:cNvPr id="36940" name="文本框 112748"/>
              <p:cNvSpPr txBox="1"/>
              <p:nvPr/>
            </p:nvSpPr>
            <p:spPr>
              <a:xfrm>
                <a:off x="3819" y="5165"/>
                <a:ext cx="1543" cy="1253"/>
              </a:xfrm>
              <a:prstGeom prst="rect">
                <a:avLst/>
              </a:prstGeom>
              <a:noFill/>
              <a:ln w="9525">
                <a:noFill/>
              </a:ln>
            </p:spPr>
            <p:txBody>
              <a:bodyPr anchor="t"/>
              <a:p>
                <a:pPr algn="just" eaLnBrk="0" hangingPunct="0"/>
                <a:r>
                  <a:rPr lang="en-US" altLang="zh-CN" sz="2000" i="1">
                    <a:latin typeface="Times New Roman" panose="02020603050405020304" pitchFamily="18" charset="0"/>
                    <a:ea typeface="宋体" panose="02010600030101010101" pitchFamily="2" charset="-122"/>
                  </a:rPr>
                  <a:t>BC</a:t>
                </a:r>
                <a:endParaRPr lang="en-US" altLang="zh-CN" sz="2000" i="1">
                  <a:latin typeface="Times New Roman" panose="02020603050405020304" pitchFamily="18" charset="0"/>
                  <a:ea typeface="宋体" panose="02010600030101010101" pitchFamily="2" charset="-122"/>
                </a:endParaRPr>
              </a:p>
            </p:txBody>
          </p:sp>
          <p:sp>
            <p:nvSpPr>
              <p:cNvPr id="36941" name="文本框 112749"/>
              <p:cNvSpPr txBox="1"/>
              <p:nvPr/>
            </p:nvSpPr>
            <p:spPr>
              <a:xfrm>
                <a:off x="3663" y="6387"/>
                <a:ext cx="1270" cy="2073"/>
              </a:xfrm>
              <a:prstGeom prst="rect">
                <a:avLst/>
              </a:prstGeom>
              <a:noFill/>
              <a:ln w="9525">
                <a:noFill/>
              </a:ln>
            </p:spPr>
            <p:txBody>
              <a:bodyPr anchor="t"/>
              <a:p>
                <a:pPr algn="just" eaLnBrk="0" hangingPunct="0"/>
                <a:r>
                  <a:rPr lang="en-US" altLang="zh-CN" sz="2000" dirty="0">
                    <a:latin typeface="Times New Roman" panose="02020603050405020304" pitchFamily="18" charset="0"/>
                    <a:ea typeface="宋体" panose="02010600030101010101" pitchFamily="2" charset="-122"/>
                  </a:rPr>
                  <a:t>   </a:t>
                </a:r>
                <a:r>
                  <a:rPr lang="en-US" altLang="zh-CN" sz="2000">
                    <a:latin typeface="Times New Roman" panose="02020603050405020304" pitchFamily="18" charset="0"/>
                    <a:ea typeface="宋体" panose="02010600030101010101" pitchFamily="2" charset="-122"/>
                  </a:rPr>
                  <a:t>0</a:t>
                </a:r>
                <a:endParaRPr lang="en-US" altLang="zh-CN" sz="2000">
                  <a:latin typeface="Times New Roman" panose="02020603050405020304" pitchFamily="18" charset="0"/>
                  <a:ea typeface="宋体" panose="02010600030101010101" pitchFamily="2" charset="-122"/>
                </a:endParaRPr>
              </a:p>
              <a:p>
                <a:pPr algn="just" eaLnBrk="0" hangingPunct="0"/>
                <a:endParaRPr lang="en-US" altLang="zh-CN" sz="2000">
                  <a:latin typeface="Times New Roman" panose="02020603050405020304" pitchFamily="18" charset="0"/>
                  <a:ea typeface="宋体" panose="02010600030101010101" pitchFamily="2" charset="-122"/>
                </a:endParaRPr>
              </a:p>
              <a:p>
                <a:pPr algn="just" eaLnBrk="0" hangingPunct="0"/>
                <a:r>
                  <a:rPr lang="en-US" altLang="zh-CN" sz="2000">
                    <a:latin typeface="Times New Roman" panose="02020603050405020304" pitchFamily="18" charset="0"/>
                    <a:ea typeface="宋体" panose="02010600030101010101" pitchFamily="2" charset="-122"/>
                  </a:rPr>
                  <a:t>   1</a:t>
                </a:r>
                <a:endParaRPr lang="en-US" altLang="zh-CN" sz="2000">
                  <a:latin typeface="Times New Roman" panose="02020603050405020304" pitchFamily="18" charset="0"/>
                  <a:ea typeface="宋体" panose="02010600030101010101" pitchFamily="2" charset="-122"/>
                </a:endParaRPr>
              </a:p>
            </p:txBody>
          </p:sp>
          <p:sp>
            <p:nvSpPr>
              <p:cNvPr id="36942" name="文本框 112750"/>
              <p:cNvSpPr txBox="1"/>
              <p:nvPr/>
            </p:nvSpPr>
            <p:spPr>
              <a:xfrm>
                <a:off x="7122" y="5680"/>
                <a:ext cx="1435" cy="903"/>
              </a:xfrm>
              <a:prstGeom prst="rect">
                <a:avLst/>
              </a:prstGeom>
              <a:noFill/>
              <a:ln w="9525">
                <a:noFill/>
              </a:ln>
            </p:spPr>
            <p:txBody>
              <a:bodyPr anchor="t"/>
              <a:p>
                <a:pPr algn="just" eaLnBrk="0" hangingPunct="0"/>
                <a:r>
                  <a:rPr lang="en-US" altLang="zh-CN" sz="2000" dirty="0">
                    <a:latin typeface="Times New Roman" panose="02020603050405020304" pitchFamily="18" charset="0"/>
                    <a:ea typeface="宋体" panose="02010600030101010101" pitchFamily="2" charset="-122"/>
                  </a:rPr>
                  <a:t>  </a:t>
                </a:r>
                <a:r>
                  <a:rPr lang="en-US" altLang="zh-CN" sz="2000">
                    <a:latin typeface="Times New Roman" panose="02020603050405020304" pitchFamily="18" charset="0"/>
                    <a:ea typeface="宋体" panose="02010600030101010101" pitchFamily="2" charset="-122"/>
                  </a:rPr>
                  <a:t>10</a:t>
                </a:r>
                <a:endParaRPr lang="en-US" altLang="zh-CN" sz="2000">
                  <a:latin typeface="Times New Roman" panose="02020603050405020304" pitchFamily="18" charset="0"/>
                  <a:ea typeface="宋体" panose="02010600030101010101" pitchFamily="2" charset="-122"/>
                </a:endParaRPr>
              </a:p>
            </p:txBody>
          </p:sp>
          <p:sp>
            <p:nvSpPr>
              <p:cNvPr id="36943" name="文本框 112751"/>
              <p:cNvSpPr txBox="1"/>
              <p:nvPr/>
            </p:nvSpPr>
            <p:spPr>
              <a:xfrm>
                <a:off x="6295" y="5677"/>
                <a:ext cx="1438" cy="903"/>
              </a:xfrm>
              <a:prstGeom prst="rect">
                <a:avLst/>
              </a:prstGeom>
              <a:noFill/>
              <a:ln w="9525">
                <a:noFill/>
              </a:ln>
            </p:spPr>
            <p:txBody>
              <a:bodyPr anchor="t"/>
              <a:p>
                <a:pPr algn="just" eaLnBrk="0" hangingPunct="0"/>
                <a:r>
                  <a:rPr lang="en-US" altLang="zh-CN" sz="2000" dirty="0">
                    <a:latin typeface="Times New Roman" panose="02020603050405020304" pitchFamily="18" charset="0"/>
                    <a:ea typeface="宋体" panose="02010600030101010101" pitchFamily="2" charset="-122"/>
                  </a:rPr>
                  <a:t>  </a:t>
                </a:r>
                <a:r>
                  <a:rPr lang="en-US" altLang="zh-CN" sz="2000">
                    <a:latin typeface="Times New Roman" panose="02020603050405020304" pitchFamily="18" charset="0"/>
                    <a:ea typeface="宋体" panose="02010600030101010101" pitchFamily="2" charset="-122"/>
                  </a:rPr>
                  <a:t>11</a:t>
                </a:r>
                <a:endParaRPr lang="en-US" altLang="zh-CN" sz="2000">
                  <a:latin typeface="Times New Roman" panose="02020603050405020304" pitchFamily="18" charset="0"/>
                  <a:ea typeface="宋体" panose="02010600030101010101" pitchFamily="2" charset="-122"/>
                </a:endParaRPr>
              </a:p>
            </p:txBody>
          </p:sp>
          <p:sp>
            <p:nvSpPr>
              <p:cNvPr id="36944" name="文本框 112753"/>
              <p:cNvSpPr txBox="1"/>
              <p:nvPr/>
            </p:nvSpPr>
            <p:spPr>
              <a:xfrm>
                <a:off x="4509" y="5677"/>
                <a:ext cx="1435" cy="903"/>
              </a:xfrm>
              <a:prstGeom prst="rect">
                <a:avLst/>
              </a:prstGeom>
              <a:noFill/>
              <a:ln w="9525">
                <a:noFill/>
              </a:ln>
            </p:spPr>
            <p:txBody>
              <a:bodyPr anchor="t"/>
              <a:p>
                <a:pPr algn="just" eaLnBrk="0" hangingPunct="0"/>
                <a:r>
                  <a:rPr lang="en-US" altLang="zh-CN" sz="2000">
                    <a:latin typeface="Times New Roman" panose="02020603050405020304" pitchFamily="18" charset="0"/>
                    <a:ea typeface="宋体" panose="02010600030101010101" pitchFamily="2" charset="-122"/>
                  </a:rPr>
                  <a:t>00</a:t>
                </a:r>
                <a:endParaRPr lang="en-US" altLang="zh-CN" sz="2000">
                  <a:latin typeface="Times New Roman" panose="02020603050405020304" pitchFamily="18" charset="0"/>
                  <a:ea typeface="宋体" panose="02010600030101010101" pitchFamily="2" charset="-122"/>
                </a:endParaRPr>
              </a:p>
            </p:txBody>
          </p:sp>
          <p:sp>
            <p:nvSpPr>
              <p:cNvPr id="36945" name="文本框 112754"/>
              <p:cNvSpPr txBox="1"/>
              <p:nvPr/>
            </p:nvSpPr>
            <p:spPr>
              <a:xfrm>
                <a:off x="5223" y="5680"/>
                <a:ext cx="1438" cy="900"/>
              </a:xfrm>
              <a:prstGeom prst="rect">
                <a:avLst/>
              </a:prstGeom>
              <a:noFill/>
              <a:ln w="9525">
                <a:noFill/>
              </a:ln>
            </p:spPr>
            <p:txBody>
              <a:bodyPr anchor="t"/>
              <a:p>
                <a:pPr algn="just" eaLnBrk="0" hangingPunct="0"/>
                <a:r>
                  <a:rPr lang="en-US" altLang="zh-CN" sz="2000" dirty="0">
                    <a:latin typeface="Times New Roman" panose="02020603050405020304" pitchFamily="18" charset="0"/>
                    <a:ea typeface="宋体" panose="02010600030101010101" pitchFamily="2" charset="-122"/>
                  </a:rPr>
                  <a:t>  </a:t>
                </a:r>
                <a:r>
                  <a:rPr lang="en-US" altLang="zh-CN" sz="2000">
                    <a:latin typeface="Times New Roman" panose="02020603050405020304" pitchFamily="18" charset="0"/>
                    <a:ea typeface="宋体" panose="02010600030101010101" pitchFamily="2" charset="-122"/>
                  </a:rPr>
                  <a:t>01</a:t>
                </a:r>
                <a:endParaRPr lang="en-US" altLang="zh-CN" sz="2000">
                  <a:latin typeface="Times New Roman" panose="02020603050405020304" pitchFamily="18" charset="0"/>
                  <a:ea typeface="宋体" panose="02010600030101010101" pitchFamily="2" charset="-122"/>
                </a:endParaRPr>
              </a:p>
            </p:txBody>
          </p:sp>
          <p:sp>
            <p:nvSpPr>
              <p:cNvPr id="36946" name="文本框 112755"/>
              <p:cNvSpPr txBox="1"/>
              <p:nvPr/>
            </p:nvSpPr>
            <p:spPr>
              <a:xfrm>
                <a:off x="4657" y="6387"/>
                <a:ext cx="3900" cy="1858"/>
              </a:xfrm>
              <a:prstGeom prst="rect">
                <a:avLst/>
              </a:prstGeom>
              <a:noFill/>
              <a:ln w="9525">
                <a:noFill/>
              </a:ln>
            </p:spPr>
            <p:txBody>
              <a:bodyPr anchor="t"/>
              <a:p>
                <a:pPr algn="just" eaLnBrk="0" hangingPunct="0"/>
                <a:r>
                  <a:rPr lang="en-US" altLang="zh-CN" sz="2000">
                    <a:latin typeface="Times New Roman" panose="02020603050405020304" pitchFamily="18" charset="0"/>
                    <a:ea typeface="宋体" panose="02010600030101010101" pitchFamily="2" charset="-122"/>
                  </a:rPr>
                  <a:t>                   </a:t>
                </a:r>
                <a:r>
                  <a:rPr lang="en-US" altLang="zh-CN" sz="2000">
                    <a:solidFill>
                      <a:srgbClr val="FF0000"/>
                    </a:solidFill>
                    <a:latin typeface="Times New Roman" panose="02020603050405020304" pitchFamily="18" charset="0"/>
                    <a:ea typeface="宋体" panose="02010600030101010101" pitchFamily="2" charset="-122"/>
                  </a:rPr>
                  <a:t> 1       1</a:t>
                </a:r>
                <a:endParaRPr lang="en-US" altLang="zh-CN" sz="2000">
                  <a:solidFill>
                    <a:srgbClr val="FF0000"/>
                  </a:solidFill>
                  <a:latin typeface="Times New Roman" panose="02020603050405020304" pitchFamily="18" charset="0"/>
                  <a:ea typeface="宋体" panose="02010600030101010101" pitchFamily="2" charset="-122"/>
                </a:endParaRPr>
              </a:p>
              <a:p>
                <a:pPr algn="just" eaLnBrk="0" hangingPunct="0"/>
                <a:endParaRPr lang="en-US" altLang="zh-CN" sz="2000">
                  <a:solidFill>
                    <a:srgbClr val="FF0000"/>
                  </a:solidFill>
                  <a:latin typeface="Times New Roman" panose="02020603050405020304" pitchFamily="18" charset="0"/>
                  <a:ea typeface="宋体" panose="02010600030101010101" pitchFamily="2" charset="-122"/>
                </a:endParaRPr>
              </a:p>
              <a:p>
                <a:pPr algn="just" eaLnBrk="0" hangingPunct="0"/>
                <a:r>
                  <a:rPr lang="en-US" altLang="zh-CN" sz="2000">
                    <a:solidFill>
                      <a:srgbClr val="FF0000"/>
                    </a:solidFill>
                    <a:latin typeface="Times New Roman" panose="02020603050405020304" pitchFamily="18" charset="0"/>
                    <a:ea typeface="宋体" panose="02010600030101010101" pitchFamily="2" charset="-122"/>
                  </a:rPr>
                  <a:t>                    1       1</a:t>
                </a:r>
                <a:endParaRPr lang="en-US" altLang="zh-CN" sz="2000">
                  <a:solidFill>
                    <a:srgbClr val="FF0000"/>
                  </a:solidFill>
                  <a:latin typeface="Times New Roman" panose="02020603050405020304" pitchFamily="18" charset="0"/>
                  <a:ea typeface="宋体" panose="02010600030101010101" pitchFamily="2" charset="-122"/>
                </a:endParaRPr>
              </a:p>
            </p:txBody>
          </p:sp>
        </p:grpSp>
        <p:sp>
          <p:nvSpPr>
            <p:cNvPr id="36947" name="圆角矩形 72"/>
            <p:cNvSpPr/>
            <p:nvPr/>
          </p:nvSpPr>
          <p:spPr>
            <a:xfrm>
              <a:off x="6956" y="7257"/>
              <a:ext cx="1521" cy="1540"/>
            </a:xfrm>
            <a:prstGeom prst="roundRect">
              <a:avLst>
                <a:gd name="adj" fmla="val 16667"/>
              </a:avLst>
            </a:prstGeom>
            <a:noFill/>
            <a:ln w="31750" cap="flat" cmpd="sng">
              <a:solidFill>
                <a:schemeClr val="accent2"/>
              </a:solidFill>
              <a:prstDash val="solid"/>
              <a:round/>
              <a:headEnd type="none" w="med" len="med"/>
              <a:tailEnd type="none" w="med" len="med"/>
            </a:ln>
          </p:spPr>
          <p:txBody>
            <a:bodyPr anchor="t"/>
            <a:p>
              <a:pPr algn="ctr"/>
              <a:endParaRPr lang="zh-CN" altLang="en-US">
                <a:latin typeface="Times New Roman" panose="02020603050405020304" pitchFamily="18" charset="0"/>
                <a:ea typeface="宋体" panose="02010600030101010101" pitchFamily="2" charset="-122"/>
              </a:endParaRPr>
            </a:p>
          </p:txBody>
        </p:sp>
      </p:grpSp>
      <p:grpSp>
        <p:nvGrpSpPr>
          <p:cNvPr id="74" name="组合 73"/>
          <p:cNvGrpSpPr/>
          <p:nvPr/>
        </p:nvGrpSpPr>
        <p:grpSpPr>
          <a:xfrm>
            <a:off x="7734300" y="5610225"/>
            <a:ext cx="982663" cy="566738"/>
            <a:chOff x="9676" y="8607"/>
            <a:chExt cx="1549" cy="893"/>
          </a:xfrm>
        </p:grpSpPr>
        <p:cxnSp>
          <p:nvCxnSpPr>
            <p:cNvPr id="75" name="直接连接符 74"/>
            <p:cNvCxnSpPr/>
            <p:nvPr/>
          </p:nvCxnSpPr>
          <p:spPr>
            <a:xfrm>
              <a:off x="9676" y="8607"/>
              <a:ext cx="1072" cy="507"/>
            </a:xfrm>
            <a:prstGeom prst="line">
              <a:avLst/>
            </a:prstGeom>
            <a:ln w="31750">
              <a:solidFill>
                <a:schemeClr val="accent6"/>
              </a:solidFill>
            </a:ln>
          </p:spPr>
          <p:style>
            <a:lnRef idx="1">
              <a:schemeClr val="accent1"/>
            </a:lnRef>
            <a:fillRef idx="0">
              <a:schemeClr val="accent1"/>
            </a:fillRef>
            <a:effectRef idx="0">
              <a:schemeClr val="accent1"/>
            </a:effectRef>
            <a:fontRef idx="minor">
              <a:schemeClr val="tx1"/>
            </a:fontRef>
          </p:style>
        </p:cxnSp>
        <p:graphicFrame>
          <p:nvGraphicFramePr>
            <p:cNvPr id="36950" name="对象 1238"/>
            <p:cNvGraphicFramePr>
              <a:graphicFrameLocks noChangeAspect="1"/>
            </p:cNvGraphicFramePr>
            <p:nvPr/>
          </p:nvGraphicFramePr>
          <p:xfrm>
            <a:off x="10745" y="9027"/>
            <a:ext cx="480" cy="473"/>
          </p:xfrm>
          <a:graphic>
            <a:graphicData uri="http://schemas.openxmlformats.org/presentationml/2006/ole">
              <mc:AlternateContent xmlns:mc="http://schemas.openxmlformats.org/markup-compatibility/2006">
                <mc:Choice xmlns:v="urn:schemas-microsoft-com:vml" Requires="v">
                  <p:oleObj spid="_x0000_s3090" name="" r:id="rId7" imgW="139700" imgH="139700" progId="Equation.3">
                    <p:embed/>
                  </p:oleObj>
                </mc:Choice>
                <mc:Fallback>
                  <p:oleObj name="" r:id="rId7" imgW="139700" imgH="139700" progId="Equation.3">
                    <p:embed/>
                    <p:pic>
                      <p:nvPicPr>
                        <p:cNvPr id="0" name="图片 3089"/>
                        <p:cNvPicPr/>
                        <p:nvPr/>
                      </p:nvPicPr>
                      <p:blipFill>
                        <a:blip r:embed="rId8"/>
                        <a:stretch>
                          <a:fillRect/>
                        </a:stretch>
                      </p:blipFill>
                      <p:spPr>
                        <a:xfrm>
                          <a:off x="10745" y="9027"/>
                          <a:ext cx="480" cy="473"/>
                        </a:xfrm>
                        <a:prstGeom prst="rect">
                          <a:avLst/>
                        </a:prstGeom>
                        <a:noFill/>
                        <a:ln w="38100">
                          <a:noFill/>
                          <a:miter/>
                        </a:ln>
                      </p:spPr>
                    </p:pic>
                  </p:oleObj>
                </mc:Fallback>
              </mc:AlternateContent>
            </a:graphicData>
          </a:graphic>
        </p:graphicFrame>
      </p:gr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blinds(horizontal)">
                                      <p:cBhvr>
                                        <p:cTn id="12" dur="500"/>
                                        <p:tgtEl>
                                          <p:spTgt spid="4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6"/>
                                        </p:tgtEl>
                                        <p:attrNameLst>
                                          <p:attrName>style.visibility</p:attrName>
                                        </p:attrNameLst>
                                      </p:cBhvr>
                                      <p:to>
                                        <p:strVal val="visible"/>
                                      </p:to>
                                    </p:set>
                                    <p:animEffect transition="in" filter="blinds(horizontal)">
                                      <p:cBhvr>
                                        <p:cTn id="17" dur="500"/>
                                        <p:tgtEl>
                                          <p:spTgt spid="5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6"/>
                                        </p:tgtEl>
                                        <p:attrNameLst>
                                          <p:attrName>style.visibility</p:attrName>
                                        </p:attrNameLst>
                                      </p:cBhvr>
                                      <p:to>
                                        <p:strVal val="visible"/>
                                      </p:to>
                                    </p:set>
                                    <p:animEffect transition="in" filter="blinds(horizontal)">
                                      <p:cBhvr>
                                        <p:cTn id="22" dur="500"/>
                                        <p:tgtEl>
                                          <p:spTgt spid="4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blinds(horizontal)">
                                      <p:cBhvr>
                                        <p:cTn id="27" dur="500"/>
                                        <p:tgtEl>
                                          <p:spTgt spid="54"/>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blinds(horizontal)">
                                      <p:cBhvr>
                                        <p:cTn id="32" dur="500"/>
                                        <p:tgtEl>
                                          <p:spTgt spid="47"/>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55"/>
                                        </p:tgtEl>
                                        <p:attrNameLst>
                                          <p:attrName>style.visibility</p:attrName>
                                        </p:attrNameLst>
                                      </p:cBhvr>
                                      <p:to>
                                        <p:strVal val="visible"/>
                                      </p:to>
                                    </p:set>
                                    <p:animEffect transition="in" filter="blinds(horizontal)">
                                      <p:cBhvr>
                                        <p:cTn id="37" dur="500"/>
                                        <p:tgtEl>
                                          <p:spTgt spid="55"/>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57"/>
                                        </p:tgtEl>
                                        <p:attrNameLst>
                                          <p:attrName>style.visibility</p:attrName>
                                        </p:attrNameLst>
                                      </p:cBhvr>
                                      <p:to>
                                        <p:strVal val="visible"/>
                                      </p:to>
                                    </p:set>
                                    <p:animEffect transition="in" filter="blinds(horizontal)">
                                      <p:cBhvr>
                                        <p:cTn id="42" dur="500"/>
                                        <p:tgtEl>
                                          <p:spTgt spid="57"/>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74"/>
                                        </p:tgtEl>
                                        <p:attrNameLst>
                                          <p:attrName>style.visibility</p:attrName>
                                        </p:attrNameLst>
                                      </p:cBhvr>
                                      <p:to>
                                        <p:strVal val="visible"/>
                                      </p:to>
                                    </p:set>
                                    <p:animEffect transition="in" filter="blinds(horizontal)">
                                      <p:cBhvr>
                                        <p:cTn id="47"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89" name="标题 108545"/>
          <p:cNvSpPr>
            <a:spLocks noGrp="1"/>
          </p:cNvSpPr>
          <p:nvPr>
            <p:ph type="title"/>
          </p:nvPr>
        </p:nvSpPr>
        <p:spPr/>
        <p:txBody>
          <a:bodyPr anchor="ctr"/>
          <a:p>
            <a:pPr>
              <a:lnSpc>
                <a:spcPct val="125000"/>
              </a:lnSpc>
            </a:pPr>
            <a:r>
              <a:rPr lang="en-US" altLang="zh-CN" sz="2400" b="1">
                <a:solidFill>
                  <a:schemeClr val="tx1"/>
                </a:solidFill>
              </a:rPr>
              <a:t> </a:t>
            </a:r>
            <a:endParaRPr lang="en-US" altLang="zh-CN" sz="2400" b="1">
              <a:solidFill>
                <a:schemeClr val="tx1"/>
              </a:solidFill>
            </a:endParaRPr>
          </a:p>
        </p:txBody>
      </p:sp>
      <p:sp>
        <p:nvSpPr>
          <p:cNvPr id="2" name="Text Box 1184"/>
          <p:cNvSpPr txBox="1"/>
          <p:nvPr/>
        </p:nvSpPr>
        <p:spPr>
          <a:xfrm>
            <a:off x="627063" y="403225"/>
            <a:ext cx="4156075" cy="692150"/>
          </a:xfrm>
          <a:prstGeom prst="rect">
            <a:avLst/>
          </a:prstGeom>
          <a:noFill/>
          <a:ln w="9525">
            <a:noFill/>
          </a:ln>
        </p:spPr>
        <p:txBody>
          <a:bodyPr wrap="square" anchor="t"/>
          <a:p>
            <a:r>
              <a:rPr lang="zh-CN" altLang="en-US">
                <a:latin typeface="Times New Roman" panose="02020603050405020304" pitchFamily="18" charset="0"/>
                <a:ea typeface="宋体" panose="02010600030101010101" pitchFamily="2" charset="-122"/>
              </a:rPr>
              <a:t>四个相邻最小项合并化简</a:t>
            </a:r>
            <a:endParaRPr lang="zh-CN" altLang="en-US">
              <a:latin typeface="Times New Roman" panose="02020603050405020304" pitchFamily="18" charset="0"/>
              <a:ea typeface="宋体" panose="02010600030101010101" pitchFamily="2" charset="-122"/>
            </a:endParaRPr>
          </a:p>
          <a:p>
            <a:endParaRPr lang="zh-CN" altLang="en-US">
              <a:latin typeface="Times New Roman" panose="02020603050405020304" pitchFamily="18" charset="0"/>
              <a:ea typeface="宋体" panose="02010600030101010101" pitchFamily="2" charset="-122"/>
            </a:endParaRPr>
          </a:p>
        </p:txBody>
      </p:sp>
      <p:grpSp>
        <p:nvGrpSpPr>
          <p:cNvPr id="56" name="组合 55"/>
          <p:cNvGrpSpPr/>
          <p:nvPr/>
        </p:nvGrpSpPr>
        <p:grpSpPr>
          <a:xfrm>
            <a:off x="3373438" y="2371725"/>
            <a:ext cx="1055687" cy="698500"/>
            <a:chOff x="1325" y="7449"/>
            <a:chExt cx="1661" cy="1101"/>
          </a:xfrm>
        </p:grpSpPr>
        <p:cxnSp>
          <p:nvCxnSpPr>
            <p:cNvPr id="40" name="直接连接符 39"/>
            <p:cNvCxnSpPr/>
            <p:nvPr/>
          </p:nvCxnSpPr>
          <p:spPr>
            <a:xfrm>
              <a:off x="1325" y="7449"/>
              <a:ext cx="1072" cy="507"/>
            </a:xfrm>
            <a:prstGeom prst="line">
              <a:avLst/>
            </a:prstGeom>
            <a:ln w="31750">
              <a:solidFill>
                <a:schemeClr val="accent6"/>
              </a:solidFill>
            </a:ln>
          </p:spPr>
          <p:style>
            <a:lnRef idx="1">
              <a:schemeClr val="accent1"/>
            </a:lnRef>
            <a:fillRef idx="0">
              <a:schemeClr val="accent1"/>
            </a:fillRef>
            <a:effectRef idx="0">
              <a:schemeClr val="accent1"/>
            </a:effectRef>
            <a:fontRef idx="minor">
              <a:schemeClr val="tx1"/>
            </a:fontRef>
          </p:style>
        </p:cxnSp>
        <p:graphicFrame>
          <p:nvGraphicFramePr>
            <p:cNvPr id="37893" name="对象 1238"/>
            <p:cNvGraphicFramePr>
              <a:graphicFrameLocks noChangeAspect="1"/>
            </p:cNvGraphicFramePr>
            <p:nvPr/>
          </p:nvGraphicFramePr>
          <p:xfrm>
            <a:off x="2151" y="7988"/>
            <a:ext cx="835" cy="562"/>
          </p:xfrm>
          <a:graphic>
            <a:graphicData uri="http://schemas.openxmlformats.org/presentationml/2006/ole">
              <mc:AlternateContent xmlns:mc="http://schemas.openxmlformats.org/markup-compatibility/2006">
                <mc:Choice xmlns:v="urn:schemas-microsoft-com:vml" Requires="v">
                  <p:oleObj spid="_x0000_s3089" name="" r:id="rId1" imgW="241300" imgH="165100" progId="Equation.3">
                    <p:embed/>
                  </p:oleObj>
                </mc:Choice>
                <mc:Fallback>
                  <p:oleObj name="" r:id="rId1" imgW="241300" imgH="165100" progId="Equation.3">
                    <p:embed/>
                    <p:pic>
                      <p:nvPicPr>
                        <p:cNvPr id="0" name="图片 3088"/>
                        <p:cNvPicPr/>
                        <p:nvPr/>
                      </p:nvPicPr>
                      <p:blipFill>
                        <a:blip r:embed="rId2"/>
                        <a:stretch>
                          <a:fillRect/>
                        </a:stretch>
                      </p:blipFill>
                      <p:spPr>
                        <a:xfrm>
                          <a:off x="2151" y="7988"/>
                          <a:ext cx="835" cy="562"/>
                        </a:xfrm>
                        <a:prstGeom prst="rect">
                          <a:avLst/>
                        </a:prstGeom>
                        <a:noFill/>
                        <a:ln w="38100">
                          <a:noFill/>
                          <a:miter/>
                        </a:ln>
                      </p:spPr>
                    </p:pic>
                  </p:oleObj>
                </mc:Fallback>
              </mc:AlternateContent>
            </a:graphicData>
          </a:graphic>
        </p:graphicFrame>
      </p:grpSp>
      <p:grpSp>
        <p:nvGrpSpPr>
          <p:cNvPr id="158" name="组合 157"/>
          <p:cNvGrpSpPr/>
          <p:nvPr/>
        </p:nvGrpSpPr>
        <p:grpSpPr>
          <a:xfrm>
            <a:off x="6156325" y="4760913"/>
            <a:ext cx="2727325" cy="715962"/>
            <a:chOff x="9695" y="7498"/>
            <a:chExt cx="4295" cy="1127"/>
          </a:xfrm>
        </p:grpSpPr>
        <p:cxnSp>
          <p:nvCxnSpPr>
            <p:cNvPr id="42" name="直接连接符 41"/>
            <p:cNvCxnSpPr/>
            <p:nvPr/>
          </p:nvCxnSpPr>
          <p:spPr>
            <a:xfrm>
              <a:off x="9695" y="7498"/>
              <a:ext cx="3796" cy="656"/>
            </a:xfrm>
            <a:prstGeom prst="line">
              <a:avLst/>
            </a:prstGeom>
            <a:ln w="31750">
              <a:solidFill>
                <a:schemeClr val="accent6"/>
              </a:solidFill>
            </a:ln>
          </p:spPr>
          <p:style>
            <a:lnRef idx="1">
              <a:schemeClr val="accent1"/>
            </a:lnRef>
            <a:fillRef idx="0">
              <a:schemeClr val="accent1"/>
            </a:fillRef>
            <a:effectRef idx="0">
              <a:schemeClr val="accent1"/>
            </a:effectRef>
            <a:fontRef idx="minor">
              <a:schemeClr val="tx1"/>
            </a:fontRef>
          </p:style>
        </p:cxnSp>
        <p:graphicFrame>
          <p:nvGraphicFramePr>
            <p:cNvPr id="37896" name="对象 1238"/>
            <p:cNvGraphicFramePr>
              <a:graphicFrameLocks noChangeAspect="1"/>
            </p:cNvGraphicFramePr>
            <p:nvPr/>
          </p:nvGraphicFramePr>
          <p:xfrm>
            <a:off x="13466" y="7981"/>
            <a:ext cx="524" cy="645"/>
          </p:xfrm>
          <a:graphic>
            <a:graphicData uri="http://schemas.openxmlformats.org/presentationml/2006/ole">
              <mc:AlternateContent xmlns:mc="http://schemas.openxmlformats.org/markup-compatibility/2006">
                <mc:Choice xmlns:v="urn:schemas-microsoft-com:vml" Requires="v">
                  <p:oleObj spid="_x0000_s3088" name="" r:id="rId3" imgW="152400" imgH="190500" progId="Equation.3">
                    <p:embed/>
                  </p:oleObj>
                </mc:Choice>
                <mc:Fallback>
                  <p:oleObj name="" r:id="rId3" imgW="152400" imgH="190500" progId="Equation.3">
                    <p:embed/>
                    <p:pic>
                      <p:nvPicPr>
                        <p:cNvPr id="0" name="图片 3087"/>
                        <p:cNvPicPr/>
                        <p:nvPr/>
                      </p:nvPicPr>
                      <p:blipFill>
                        <a:blip r:embed="rId4"/>
                        <a:stretch>
                          <a:fillRect/>
                        </a:stretch>
                      </p:blipFill>
                      <p:spPr>
                        <a:xfrm>
                          <a:off x="13466" y="7981"/>
                          <a:ext cx="524" cy="645"/>
                        </a:xfrm>
                        <a:prstGeom prst="rect">
                          <a:avLst/>
                        </a:prstGeom>
                        <a:noFill/>
                        <a:ln w="38100">
                          <a:noFill/>
                          <a:miter/>
                        </a:ln>
                      </p:spPr>
                    </p:pic>
                  </p:oleObj>
                </mc:Fallback>
              </mc:AlternateContent>
            </a:graphicData>
          </a:graphic>
        </p:graphicFrame>
      </p:grpSp>
      <p:grpSp>
        <p:nvGrpSpPr>
          <p:cNvPr id="150" name="组合 149"/>
          <p:cNvGrpSpPr/>
          <p:nvPr/>
        </p:nvGrpSpPr>
        <p:grpSpPr>
          <a:xfrm>
            <a:off x="428625" y="793750"/>
            <a:ext cx="3355975" cy="2951163"/>
            <a:chOff x="676" y="1251"/>
            <a:chExt cx="5284" cy="4646"/>
          </a:xfrm>
        </p:grpSpPr>
        <p:grpSp>
          <p:nvGrpSpPr>
            <p:cNvPr id="37898" name="组合 56"/>
            <p:cNvGrpSpPr/>
            <p:nvPr/>
          </p:nvGrpSpPr>
          <p:grpSpPr>
            <a:xfrm>
              <a:off x="676" y="1251"/>
              <a:ext cx="5284" cy="4646"/>
              <a:chOff x="1462" y="2837"/>
              <a:chExt cx="5284" cy="4646"/>
            </a:xfrm>
          </p:grpSpPr>
          <p:sp>
            <p:nvSpPr>
              <p:cNvPr id="37899" name="文本框 117874"/>
              <p:cNvSpPr txBox="1"/>
              <p:nvPr/>
            </p:nvSpPr>
            <p:spPr>
              <a:xfrm>
                <a:off x="2820" y="3823"/>
                <a:ext cx="3926" cy="3533"/>
              </a:xfrm>
              <a:prstGeom prst="rect">
                <a:avLst/>
              </a:prstGeom>
              <a:noFill/>
              <a:ln w="9525">
                <a:noFill/>
              </a:ln>
            </p:spPr>
            <p:txBody>
              <a:bodyPr anchor="t"/>
              <a:p>
                <a:pPr algn="just" eaLnBrk="0" hangingPunct="0"/>
                <a:endParaRPr lang="en-US" altLang="zh-CN" sz="2000">
                  <a:latin typeface="Times New Roman" panose="02020603050405020304" pitchFamily="18" charset="0"/>
                  <a:ea typeface="宋体" panose="02010600030101010101" pitchFamily="2" charset="-122"/>
                </a:endParaRPr>
              </a:p>
              <a:p>
                <a:pPr algn="just" eaLnBrk="0" hangingPunct="0"/>
                <a:endParaRPr lang="en-US" altLang="zh-CN" sz="2000">
                  <a:latin typeface="Times New Roman" panose="02020603050405020304" pitchFamily="18" charset="0"/>
                  <a:ea typeface="宋体" panose="02010600030101010101" pitchFamily="2" charset="-122"/>
                </a:endParaRPr>
              </a:p>
              <a:p>
                <a:pPr algn="just" eaLnBrk="0" hangingPunct="0"/>
                <a:r>
                  <a:rPr lang="en-US" altLang="zh-CN" sz="2000">
                    <a:solidFill>
                      <a:srgbClr val="FF0000"/>
                    </a:solidFill>
                    <a:latin typeface="Times New Roman" panose="02020603050405020304" pitchFamily="18" charset="0"/>
                    <a:ea typeface="宋体" panose="02010600030101010101" pitchFamily="2" charset="-122"/>
                  </a:rPr>
                  <a:t>1                         1</a:t>
                </a:r>
                <a:endParaRPr lang="en-US" altLang="zh-CN" sz="2000">
                  <a:solidFill>
                    <a:srgbClr val="FF0000"/>
                  </a:solidFill>
                  <a:latin typeface="Times New Roman" panose="02020603050405020304" pitchFamily="18" charset="0"/>
                  <a:ea typeface="宋体" panose="02010600030101010101" pitchFamily="2" charset="-122"/>
                </a:endParaRPr>
              </a:p>
              <a:p>
                <a:pPr algn="just" eaLnBrk="0" hangingPunct="0"/>
                <a:endParaRPr lang="en-US" altLang="zh-CN" sz="2000">
                  <a:solidFill>
                    <a:srgbClr val="FF0000"/>
                  </a:solidFill>
                  <a:latin typeface="Times New Roman" panose="02020603050405020304" pitchFamily="18" charset="0"/>
                  <a:ea typeface="宋体" panose="02010600030101010101" pitchFamily="2" charset="-122"/>
                </a:endParaRPr>
              </a:p>
              <a:p>
                <a:pPr algn="just" eaLnBrk="0" hangingPunct="0"/>
                <a:r>
                  <a:rPr lang="en-US" altLang="zh-CN" sz="2000">
                    <a:solidFill>
                      <a:srgbClr val="FF0000"/>
                    </a:solidFill>
                    <a:latin typeface="Times New Roman" panose="02020603050405020304" pitchFamily="18" charset="0"/>
                    <a:ea typeface="宋体" panose="02010600030101010101" pitchFamily="2" charset="-122"/>
                  </a:rPr>
                  <a:t>1                         1</a:t>
                </a:r>
                <a:endParaRPr lang="en-US" altLang="zh-CN" sz="2000">
                  <a:latin typeface="Times New Roman" panose="02020603050405020304" pitchFamily="18" charset="0"/>
                  <a:ea typeface="宋体" panose="02010600030101010101" pitchFamily="2" charset="-122"/>
                </a:endParaRPr>
              </a:p>
              <a:p>
                <a:pPr algn="just" eaLnBrk="0" hangingPunct="0"/>
                <a:endParaRPr lang="en-US" altLang="zh-CN" sz="2000">
                  <a:latin typeface="Times New Roman" panose="02020603050405020304" pitchFamily="18" charset="0"/>
                  <a:ea typeface="宋体" panose="02010600030101010101" pitchFamily="2" charset="-122"/>
                </a:endParaRPr>
              </a:p>
              <a:p>
                <a:pPr algn="just" eaLnBrk="0" hangingPunct="0"/>
                <a:endParaRPr lang="en-US" altLang="zh-CN" sz="2000">
                  <a:latin typeface="Times New Roman" panose="02020603050405020304" pitchFamily="18" charset="0"/>
                  <a:ea typeface="宋体" panose="02010600030101010101" pitchFamily="2" charset="-122"/>
                </a:endParaRPr>
              </a:p>
            </p:txBody>
          </p:sp>
          <p:sp>
            <p:nvSpPr>
              <p:cNvPr id="37900" name="矩形 117861"/>
              <p:cNvSpPr/>
              <p:nvPr/>
            </p:nvSpPr>
            <p:spPr>
              <a:xfrm>
                <a:off x="2539" y="3719"/>
                <a:ext cx="3741" cy="3741"/>
              </a:xfrm>
              <a:prstGeom prst="rect">
                <a:avLst/>
              </a:prstGeom>
              <a:noFill/>
              <a:ln w="9525" cap="flat" cmpd="sng">
                <a:solidFill>
                  <a:srgbClr val="000000"/>
                </a:solidFill>
                <a:prstDash val="solid"/>
                <a:miter/>
                <a:headEnd type="none" w="med" len="med"/>
                <a:tailEnd type="none" w="med" len="med"/>
              </a:ln>
            </p:spPr>
            <p:txBody>
              <a:bodyPr anchor="t"/>
              <a:p>
                <a:pPr algn="ctr"/>
                <a:endParaRPr lang="zh-CN" altLang="en-US" sz="2000">
                  <a:latin typeface="Times New Roman" panose="02020603050405020304" pitchFamily="18" charset="0"/>
                  <a:ea typeface="宋体" panose="02010600030101010101" pitchFamily="2" charset="-122"/>
                </a:endParaRPr>
              </a:p>
            </p:txBody>
          </p:sp>
          <p:sp>
            <p:nvSpPr>
              <p:cNvPr id="37901" name="直接连接符 117862"/>
              <p:cNvSpPr/>
              <p:nvPr/>
            </p:nvSpPr>
            <p:spPr>
              <a:xfrm flipV="1">
                <a:off x="2539" y="4594"/>
                <a:ext cx="3722" cy="7"/>
              </a:xfrm>
              <a:prstGeom prst="line">
                <a:avLst/>
              </a:prstGeom>
              <a:ln w="9525" cap="flat" cmpd="sng">
                <a:solidFill>
                  <a:srgbClr val="000000"/>
                </a:solidFill>
                <a:prstDash val="solid"/>
                <a:round/>
                <a:headEnd type="none" w="med" len="med"/>
                <a:tailEnd type="none" w="med" len="med"/>
              </a:ln>
            </p:spPr>
          </p:sp>
          <p:sp>
            <p:nvSpPr>
              <p:cNvPr id="37902" name="直接连接符 117863"/>
              <p:cNvSpPr/>
              <p:nvPr/>
            </p:nvSpPr>
            <p:spPr>
              <a:xfrm rot="-5400000" flipH="1">
                <a:off x="2544" y="5593"/>
                <a:ext cx="3756" cy="9"/>
              </a:xfrm>
              <a:prstGeom prst="line">
                <a:avLst/>
              </a:prstGeom>
              <a:ln w="9525" cap="flat" cmpd="sng">
                <a:solidFill>
                  <a:srgbClr val="000000"/>
                </a:solidFill>
                <a:prstDash val="solid"/>
                <a:round/>
                <a:headEnd type="none" w="med" len="med"/>
                <a:tailEnd type="none" w="med" len="med"/>
              </a:ln>
            </p:spPr>
          </p:sp>
          <p:sp>
            <p:nvSpPr>
              <p:cNvPr id="37903" name="直接连接符 117864"/>
              <p:cNvSpPr/>
              <p:nvPr/>
            </p:nvSpPr>
            <p:spPr>
              <a:xfrm rot="-5400000" flipH="1" flipV="1">
                <a:off x="1603" y="5590"/>
                <a:ext cx="3742" cy="1"/>
              </a:xfrm>
              <a:prstGeom prst="line">
                <a:avLst/>
              </a:prstGeom>
              <a:ln w="9525" cap="flat" cmpd="sng">
                <a:solidFill>
                  <a:srgbClr val="000000"/>
                </a:solidFill>
                <a:prstDash val="solid"/>
                <a:round/>
                <a:headEnd type="none" w="med" len="med"/>
                <a:tailEnd type="none" w="med" len="med"/>
              </a:ln>
            </p:spPr>
          </p:sp>
          <p:sp>
            <p:nvSpPr>
              <p:cNvPr id="37904" name="直接连接符 117865"/>
              <p:cNvSpPr/>
              <p:nvPr/>
            </p:nvSpPr>
            <p:spPr>
              <a:xfrm rot="5400000">
                <a:off x="3476" y="5601"/>
                <a:ext cx="3762" cy="2"/>
              </a:xfrm>
              <a:prstGeom prst="line">
                <a:avLst/>
              </a:prstGeom>
              <a:ln w="9525" cap="flat" cmpd="sng">
                <a:solidFill>
                  <a:srgbClr val="000000"/>
                </a:solidFill>
                <a:prstDash val="solid"/>
                <a:round/>
                <a:headEnd type="none" w="med" len="med"/>
                <a:tailEnd type="none" w="med" len="med"/>
              </a:ln>
            </p:spPr>
          </p:sp>
          <p:sp>
            <p:nvSpPr>
              <p:cNvPr id="37905" name="直接连接符 117866"/>
              <p:cNvSpPr/>
              <p:nvPr/>
            </p:nvSpPr>
            <p:spPr>
              <a:xfrm flipH="1" flipV="1">
                <a:off x="1647" y="2836"/>
                <a:ext cx="870" cy="865"/>
              </a:xfrm>
              <a:prstGeom prst="line">
                <a:avLst/>
              </a:prstGeom>
              <a:ln w="9525" cap="flat" cmpd="sng">
                <a:solidFill>
                  <a:srgbClr val="000000"/>
                </a:solidFill>
                <a:prstDash val="solid"/>
                <a:round/>
                <a:headEnd type="none" w="med" len="med"/>
                <a:tailEnd type="none" w="med" len="med"/>
              </a:ln>
            </p:spPr>
          </p:sp>
          <p:sp>
            <p:nvSpPr>
              <p:cNvPr id="37906" name="文本框 117867"/>
              <p:cNvSpPr txBox="1"/>
              <p:nvPr/>
            </p:nvSpPr>
            <p:spPr>
              <a:xfrm>
                <a:off x="1462" y="3155"/>
                <a:ext cx="1542" cy="1252"/>
              </a:xfrm>
              <a:prstGeom prst="rect">
                <a:avLst/>
              </a:prstGeom>
              <a:noFill/>
              <a:ln w="9525">
                <a:noFill/>
              </a:ln>
            </p:spPr>
            <p:txBody>
              <a:bodyPr anchor="t"/>
              <a:p>
                <a:pPr algn="just" eaLnBrk="0" hangingPunct="0"/>
                <a:r>
                  <a:rPr lang="en-US" altLang="zh-CN" sz="2000" i="1">
                    <a:latin typeface="Times New Roman" panose="02020603050405020304" pitchFamily="18" charset="0"/>
                    <a:ea typeface="宋体" panose="02010600030101010101" pitchFamily="2" charset="-122"/>
                  </a:rPr>
                  <a:t>AB</a:t>
                </a:r>
                <a:endParaRPr lang="en-US" altLang="zh-CN" sz="2000" i="1">
                  <a:latin typeface="Times New Roman" panose="02020603050405020304" pitchFamily="18" charset="0"/>
                  <a:ea typeface="宋体" panose="02010600030101010101" pitchFamily="2" charset="-122"/>
                </a:endParaRPr>
              </a:p>
            </p:txBody>
          </p:sp>
          <p:sp>
            <p:nvSpPr>
              <p:cNvPr id="37907" name="文本框 117868"/>
              <p:cNvSpPr txBox="1"/>
              <p:nvPr/>
            </p:nvSpPr>
            <p:spPr>
              <a:xfrm>
                <a:off x="1933" y="2836"/>
                <a:ext cx="1542" cy="1252"/>
              </a:xfrm>
              <a:prstGeom prst="rect">
                <a:avLst/>
              </a:prstGeom>
              <a:noFill/>
              <a:ln w="9525">
                <a:noFill/>
              </a:ln>
            </p:spPr>
            <p:txBody>
              <a:bodyPr anchor="t"/>
              <a:p>
                <a:pPr algn="just" eaLnBrk="0" hangingPunct="0"/>
                <a:r>
                  <a:rPr lang="en-US" altLang="zh-CN" sz="2000" i="1">
                    <a:latin typeface="Times New Roman" panose="02020603050405020304" pitchFamily="18" charset="0"/>
                    <a:ea typeface="宋体" panose="02010600030101010101" pitchFamily="2" charset="-122"/>
                  </a:rPr>
                  <a:t>CD</a:t>
                </a:r>
                <a:endParaRPr lang="en-US" altLang="zh-CN" sz="2000" i="1">
                  <a:latin typeface="Times New Roman" panose="02020603050405020304" pitchFamily="18" charset="0"/>
                  <a:ea typeface="宋体" panose="02010600030101010101" pitchFamily="2" charset="-122"/>
                </a:endParaRPr>
              </a:p>
            </p:txBody>
          </p:sp>
          <p:sp>
            <p:nvSpPr>
              <p:cNvPr id="37908" name="文本框 117869"/>
              <p:cNvSpPr txBox="1"/>
              <p:nvPr/>
            </p:nvSpPr>
            <p:spPr>
              <a:xfrm>
                <a:off x="1734" y="3831"/>
                <a:ext cx="1270" cy="3542"/>
              </a:xfrm>
              <a:prstGeom prst="rect">
                <a:avLst/>
              </a:prstGeom>
              <a:noFill/>
              <a:ln w="9525">
                <a:noFill/>
              </a:ln>
            </p:spPr>
            <p:txBody>
              <a:bodyPr anchor="t"/>
              <a:p>
                <a:pPr algn="just" eaLnBrk="0" hangingPunct="0"/>
                <a:r>
                  <a:rPr lang="en-US" altLang="zh-CN" sz="2000" dirty="0">
                    <a:latin typeface="Times New Roman" panose="02020603050405020304" pitchFamily="18" charset="0"/>
                    <a:ea typeface="宋体" panose="02010600030101010101" pitchFamily="2" charset="-122"/>
                  </a:rPr>
                  <a:t> </a:t>
                </a:r>
                <a:r>
                  <a:rPr lang="en-US" altLang="zh-CN" sz="2000">
                    <a:latin typeface="Times New Roman" panose="02020603050405020304" pitchFamily="18" charset="0"/>
                    <a:ea typeface="宋体" panose="02010600030101010101" pitchFamily="2" charset="-122"/>
                  </a:rPr>
                  <a:t>00</a:t>
                </a:r>
                <a:endParaRPr lang="en-US" altLang="zh-CN" sz="2000">
                  <a:latin typeface="Times New Roman" panose="02020603050405020304" pitchFamily="18" charset="0"/>
                  <a:ea typeface="宋体" panose="02010600030101010101" pitchFamily="2" charset="-122"/>
                </a:endParaRPr>
              </a:p>
              <a:p>
                <a:pPr algn="just" eaLnBrk="0" hangingPunct="0"/>
                <a:endParaRPr lang="en-US" altLang="zh-CN" sz="2000">
                  <a:latin typeface="Times New Roman" panose="02020603050405020304" pitchFamily="18" charset="0"/>
                  <a:ea typeface="宋体" panose="02010600030101010101" pitchFamily="2" charset="-122"/>
                </a:endParaRPr>
              </a:p>
              <a:p>
                <a:pPr algn="just" eaLnBrk="0" hangingPunct="0"/>
                <a:r>
                  <a:rPr lang="en-US" altLang="zh-CN" sz="2000">
                    <a:latin typeface="Times New Roman" panose="02020603050405020304" pitchFamily="18" charset="0"/>
                    <a:ea typeface="宋体" panose="02010600030101010101" pitchFamily="2" charset="-122"/>
                  </a:rPr>
                  <a:t> 01</a:t>
                </a:r>
                <a:endParaRPr lang="en-US" altLang="zh-CN" sz="2000">
                  <a:latin typeface="Times New Roman" panose="02020603050405020304" pitchFamily="18" charset="0"/>
                  <a:ea typeface="宋体" panose="02010600030101010101" pitchFamily="2" charset="-122"/>
                </a:endParaRPr>
              </a:p>
              <a:p>
                <a:pPr algn="just" eaLnBrk="0" hangingPunct="0"/>
                <a:endParaRPr lang="en-US" altLang="zh-CN" sz="2000">
                  <a:latin typeface="Times New Roman" panose="02020603050405020304" pitchFamily="18" charset="0"/>
                  <a:ea typeface="宋体" panose="02010600030101010101" pitchFamily="2" charset="-122"/>
                </a:endParaRPr>
              </a:p>
              <a:p>
                <a:pPr algn="just" eaLnBrk="0" hangingPunct="0"/>
                <a:r>
                  <a:rPr lang="en-US" altLang="zh-CN" sz="2000">
                    <a:latin typeface="Times New Roman" panose="02020603050405020304" pitchFamily="18" charset="0"/>
                    <a:ea typeface="宋体" panose="02010600030101010101" pitchFamily="2" charset="-122"/>
                  </a:rPr>
                  <a:t> 11</a:t>
                </a:r>
                <a:endParaRPr lang="en-US" altLang="zh-CN" sz="2000">
                  <a:latin typeface="Times New Roman" panose="02020603050405020304" pitchFamily="18" charset="0"/>
                  <a:ea typeface="宋体" panose="02010600030101010101" pitchFamily="2" charset="-122"/>
                </a:endParaRPr>
              </a:p>
              <a:p>
                <a:pPr algn="just" eaLnBrk="0" hangingPunct="0"/>
                <a:r>
                  <a:rPr lang="en-US" altLang="zh-CN" sz="2000">
                    <a:latin typeface="Times New Roman" panose="02020603050405020304" pitchFamily="18" charset="0"/>
                    <a:ea typeface="宋体" panose="02010600030101010101" pitchFamily="2" charset="-122"/>
                  </a:rPr>
                  <a:t> </a:t>
                </a:r>
                <a:endParaRPr lang="en-US" altLang="zh-CN" sz="2000">
                  <a:latin typeface="Times New Roman" panose="02020603050405020304" pitchFamily="18" charset="0"/>
                  <a:ea typeface="宋体" panose="02010600030101010101" pitchFamily="2" charset="-122"/>
                </a:endParaRPr>
              </a:p>
              <a:p>
                <a:pPr algn="just" eaLnBrk="0" hangingPunct="0"/>
                <a:r>
                  <a:rPr lang="en-US" altLang="zh-CN" sz="2000">
                    <a:latin typeface="Times New Roman" panose="02020603050405020304" pitchFamily="18" charset="0"/>
                    <a:ea typeface="宋体" panose="02010600030101010101" pitchFamily="2" charset="-122"/>
                  </a:rPr>
                  <a:t> 10</a:t>
                </a:r>
                <a:endParaRPr lang="en-US" altLang="zh-CN" sz="2000">
                  <a:latin typeface="Times New Roman" panose="02020603050405020304" pitchFamily="18" charset="0"/>
                  <a:ea typeface="宋体" panose="02010600030101010101" pitchFamily="2" charset="-122"/>
                </a:endParaRPr>
              </a:p>
            </p:txBody>
          </p:sp>
          <p:sp>
            <p:nvSpPr>
              <p:cNvPr id="37909" name="文本框 117870"/>
              <p:cNvSpPr txBox="1"/>
              <p:nvPr/>
            </p:nvSpPr>
            <p:spPr>
              <a:xfrm>
                <a:off x="5311" y="3155"/>
                <a:ext cx="1435" cy="902"/>
              </a:xfrm>
              <a:prstGeom prst="rect">
                <a:avLst/>
              </a:prstGeom>
              <a:noFill/>
              <a:ln w="9525">
                <a:noFill/>
              </a:ln>
            </p:spPr>
            <p:txBody>
              <a:bodyPr anchor="t"/>
              <a:p>
                <a:pPr algn="just" eaLnBrk="0" hangingPunct="0"/>
                <a:r>
                  <a:rPr lang="en-US" altLang="zh-CN" sz="2000" dirty="0">
                    <a:latin typeface="Times New Roman" panose="02020603050405020304" pitchFamily="18" charset="0"/>
                    <a:ea typeface="宋体" panose="02010600030101010101" pitchFamily="2" charset="-122"/>
                  </a:rPr>
                  <a:t>  </a:t>
                </a:r>
                <a:r>
                  <a:rPr lang="en-US" altLang="zh-CN" sz="2000">
                    <a:latin typeface="Times New Roman" panose="02020603050405020304" pitchFamily="18" charset="0"/>
                    <a:ea typeface="宋体" panose="02010600030101010101" pitchFamily="2" charset="-122"/>
                  </a:rPr>
                  <a:t>10</a:t>
                </a:r>
                <a:endParaRPr lang="en-US" altLang="zh-CN" sz="2000">
                  <a:latin typeface="Times New Roman" panose="02020603050405020304" pitchFamily="18" charset="0"/>
                  <a:ea typeface="宋体" panose="02010600030101010101" pitchFamily="2" charset="-122"/>
                </a:endParaRPr>
              </a:p>
            </p:txBody>
          </p:sp>
          <p:sp>
            <p:nvSpPr>
              <p:cNvPr id="37910" name="文本框 117871"/>
              <p:cNvSpPr txBox="1"/>
              <p:nvPr/>
            </p:nvSpPr>
            <p:spPr>
              <a:xfrm>
                <a:off x="4323" y="3127"/>
                <a:ext cx="1437" cy="902"/>
              </a:xfrm>
              <a:prstGeom prst="rect">
                <a:avLst/>
              </a:prstGeom>
              <a:noFill/>
              <a:ln w="9525">
                <a:noFill/>
              </a:ln>
            </p:spPr>
            <p:txBody>
              <a:bodyPr anchor="t"/>
              <a:p>
                <a:pPr algn="just" eaLnBrk="0" hangingPunct="0"/>
                <a:r>
                  <a:rPr lang="en-US" altLang="zh-CN" sz="2000" dirty="0">
                    <a:latin typeface="Times New Roman" panose="02020603050405020304" pitchFamily="18" charset="0"/>
                    <a:ea typeface="宋体" panose="02010600030101010101" pitchFamily="2" charset="-122"/>
                  </a:rPr>
                  <a:t>  </a:t>
                </a:r>
                <a:r>
                  <a:rPr lang="en-US" altLang="zh-CN" sz="2000">
                    <a:latin typeface="Times New Roman" panose="02020603050405020304" pitchFamily="18" charset="0"/>
                    <a:ea typeface="宋体" panose="02010600030101010101" pitchFamily="2" charset="-122"/>
                  </a:rPr>
                  <a:t>11</a:t>
                </a:r>
                <a:endParaRPr lang="en-US" altLang="zh-CN" sz="2000">
                  <a:latin typeface="Times New Roman" panose="02020603050405020304" pitchFamily="18" charset="0"/>
                  <a:ea typeface="宋体" panose="02010600030101010101" pitchFamily="2" charset="-122"/>
                </a:endParaRPr>
              </a:p>
            </p:txBody>
          </p:sp>
          <p:sp>
            <p:nvSpPr>
              <p:cNvPr id="37911" name="文本框 117872"/>
              <p:cNvSpPr txBox="1"/>
              <p:nvPr/>
            </p:nvSpPr>
            <p:spPr>
              <a:xfrm>
                <a:off x="2757" y="3127"/>
                <a:ext cx="1435" cy="902"/>
              </a:xfrm>
              <a:prstGeom prst="rect">
                <a:avLst/>
              </a:prstGeom>
              <a:noFill/>
              <a:ln w="9525">
                <a:noFill/>
              </a:ln>
            </p:spPr>
            <p:txBody>
              <a:bodyPr anchor="t"/>
              <a:p>
                <a:pPr algn="just" eaLnBrk="0" hangingPunct="0"/>
                <a:r>
                  <a:rPr lang="en-US" altLang="zh-CN" sz="2000">
                    <a:latin typeface="Times New Roman" panose="02020603050405020304" pitchFamily="18" charset="0"/>
                    <a:ea typeface="宋体" panose="02010600030101010101" pitchFamily="2" charset="-122"/>
                  </a:rPr>
                  <a:t>00</a:t>
                </a:r>
                <a:endParaRPr lang="en-US" altLang="zh-CN" sz="2000">
                  <a:latin typeface="Times New Roman" panose="02020603050405020304" pitchFamily="18" charset="0"/>
                  <a:ea typeface="宋体" panose="02010600030101010101" pitchFamily="2" charset="-122"/>
                </a:endParaRPr>
              </a:p>
            </p:txBody>
          </p:sp>
          <p:sp>
            <p:nvSpPr>
              <p:cNvPr id="37912" name="文本框 117873"/>
              <p:cNvSpPr txBox="1"/>
              <p:nvPr/>
            </p:nvSpPr>
            <p:spPr>
              <a:xfrm>
                <a:off x="3475" y="3155"/>
                <a:ext cx="1437" cy="900"/>
              </a:xfrm>
              <a:prstGeom prst="rect">
                <a:avLst/>
              </a:prstGeom>
              <a:noFill/>
              <a:ln w="9525">
                <a:noFill/>
              </a:ln>
            </p:spPr>
            <p:txBody>
              <a:bodyPr anchor="t"/>
              <a:p>
                <a:pPr algn="just" eaLnBrk="0" hangingPunct="0"/>
                <a:r>
                  <a:rPr lang="en-US" altLang="zh-CN" sz="2000" dirty="0">
                    <a:latin typeface="Times New Roman" panose="02020603050405020304" pitchFamily="18" charset="0"/>
                    <a:ea typeface="宋体" panose="02010600030101010101" pitchFamily="2" charset="-122"/>
                  </a:rPr>
                  <a:t>  </a:t>
                </a:r>
                <a:r>
                  <a:rPr lang="en-US" altLang="zh-CN" sz="2000">
                    <a:latin typeface="Times New Roman" panose="02020603050405020304" pitchFamily="18" charset="0"/>
                    <a:ea typeface="宋体" panose="02010600030101010101" pitchFamily="2" charset="-122"/>
                  </a:rPr>
                  <a:t>01</a:t>
                </a:r>
                <a:endParaRPr lang="en-US" altLang="zh-CN" sz="2000">
                  <a:latin typeface="Times New Roman" panose="02020603050405020304" pitchFamily="18" charset="0"/>
                  <a:ea typeface="宋体" panose="02010600030101010101" pitchFamily="2" charset="-122"/>
                </a:endParaRPr>
              </a:p>
            </p:txBody>
          </p:sp>
          <p:sp>
            <p:nvSpPr>
              <p:cNvPr id="37913" name="直接连接符 117875"/>
              <p:cNvSpPr/>
              <p:nvPr/>
            </p:nvSpPr>
            <p:spPr>
              <a:xfrm flipV="1">
                <a:off x="2562" y="5526"/>
                <a:ext cx="3722" cy="7"/>
              </a:xfrm>
              <a:prstGeom prst="line">
                <a:avLst/>
              </a:prstGeom>
              <a:ln w="9525" cap="flat" cmpd="sng">
                <a:solidFill>
                  <a:srgbClr val="000000"/>
                </a:solidFill>
                <a:prstDash val="solid"/>
                <a:round/>
                <a:headEnd type="none" w="med" len="med"/>
                <a:tailEnd type="none" w="med" len="med"/>
              </a:ln>
            </p:spPr>
          </p:sp>
          <p:sp>
            <p:nvSpPr>
              <p:cNvPr id="37914" name="直接连接符 117876"/>
              <p:cNvSpPr/>
              <p:nvPr/>
            </p:nvSpPr>
            <p:spPr>
              <a:xfrm flipV="1">
                <a:off x="2550" y="6478"/>
                <a:ext cx="3722" cy="7"/>
              </a:xfrm>
              <a:prstGeom prst="line">
                <a:avLst/>
              </a:prstGeom>
              <a:ln w="9525" cap="flat" cmpd="sng">
                <a:solidFill>
                  <a:srgbClr val="000000"/>
                </a:solidFill>
                <a:prstDash val="solid"/>
                <a:round/>
                <a:headEnd type="none" w="med" len="med"/>
                <a:tailEnd type="none" w="med" len="med"/>
              </a:ln>
            </p:spPr>
          </p:sp>
        </p:grpSp>
        <p:grpSp>
          <p:nvGrpSpPr>
            <p:cNvPr id="37915" name="组合 108"/>
            <p:cNvGrpSpPr/>
            <p:nvPr/>
          </p:nvGrpSpPr>
          <p:grpSpPr>
            <a:xfrm rot="5400000">
              <a:off x="1418" y="3598"/>
              <a:ext cx="1514" cy="844"/>
              <a:chOff x="1735" y="9189"/>
              <a:chExt cx="1424" cy="625"/>
            </a:xfrm>
          </p:grpSpPr>
          <p:sp>
            <p:nvSpPr>
              <p:cNvPr id="37916" name="直接连接符 117889"/>
              <p:cNvSpPr/>
              <p:nvPr/>
            </p:nvSpPr>
            <p:spPr>
              <a:xfrm>
                <a:off x="1767" y="9189"/>
                <a:ext cx="0" cy="625"/>
              </a:xfrm>
              <a:prstGeom prst="line">
                <a:avLst/>
              </a:prstGeom>
              <a:ln w="31750" cap="flat" cmpd="sng">
                <a:solidFill>
                  <a:srgbClr val="FF0000"/>
                </a:solidFill>
                <a:prstDash val="solid"/>
                <a:round/>
                <a:headEnd type="none" w="med" len="med"/>
                <a:tailEnd type="none" w="med" len="med"/>
              </a:ln>
            </p:spPr>
          </p:sp>
          <p:grpSp>
            <p:nvGrpSpPr>
              <p:cNvPr id="37917" name="组合 117891"/>
              <p:cNvGrpSpPr/>
              <p:nvPr/>
            </p:nvGrpSpPr>
            <p:grpSpPr>
              <a:xfrm flipV="1">
                <a:off x="1735" y="9190"/>
                <a:ext cx="1425" cy="625"/>
                <a:chOff x="6113" y="1014"/>
                <a:chExt cx="658" cy="249"/>
              </a:xfrm>
            </p:grpSpPr>
            <p:sp>
              <p:nvSpPr>
                <p:cNvPr id="37918" name="直接连接符 117893"/>
                <p:cNvSpPr/>
                <p:nvPr/>
              </p:nvSpPr>
              <p:spPr>
                <a:xfrm>
                  <a:off x="6113" y="1262"/>
                  <a:ext cx="658" cy="0"/>
                </a:xfrm>
                <a:prstGeom prst="line">
                  <a:avLst/>
                </a:prstGeom>
                <a:ln w="31750" cap="flat" cmpd="sng">
                  <a:solidFill>
                    <a:srgbClr val="FF0000"/>
                  </a:solidFill>
                  <a:prstDash val="solid"/>
                  <a:round/>
                  <a:headEnd type="none" w="med" len="med"/>
                  <a:tailEnd type="none" w="med" len="med"/>
                </a:ln>
              </p:spPr>
            </p:sp>
            <p:sp>
              <p:nvSpPr>
                <p:cNvPr id="37919" name="直接连接符 117894"/>
                <p:cNvSpPr/>
                <p:nvPr/>
              </p:nvSpPr>
              <p:spPr>
                <a:xfrm>
                  <a:off x="6771" y="1014"/>
                  <a:ext cx="0" cy="249"/>
                </a:xfrm>
                <a:prstGeom prst="line">
                  <a:avLst/>
                </a:prstGeom>
                <a:ln w="31750" cap="flat" cmpd="sng">
                  <a:solidFill>
                    <a:srgbClr val="FF0000"/>
                  </a:solidFill>
                  <a:prstDash val="solid"/>
                  <a:round/>
                  <a:headEnd type="none" w="med" len="med"/>
                  <a:tailEnd type="none" w="med" len="med"/>
                </a:ln>
              </p:spPr>
            </p:sp>
          </p:grpSp>
        </p:grpSp>
        <p:grpSp>
          <p:nvGrpSpPr>
            <p:cNvPr id="37920" name="组合 113"/>
            <p:cNvGrpSpPr/>
            <p:nvPr/>
          </p:nvGrpSpPr>
          <p:grpSpPr>
            <a:xfrm rot="-5400000" flipH="1">
              <a:off x="4321" y="3564"/>
              <a:ext cx="1514" cy="844"/>
              <a:chOff x="1735" y="9189"/>
              <a:chExt cx="1424" cy="625"/>
            </a:xfrm>
          </p:grpSpPr>
          <p:sp>
            <p:nvSpPr>
              <p:cNvPr id="37921" name="直接连接符 117889"/>
              <p:cNvSpPr/>
              <p:nvPr/>
            </p:nvSpPr>
            <p:spPr>
              <a:xfrm>
                <a:off x="1767" y="9189"/>
                <a:ext cx="0" cy="625"/>
              </a:xfrm>
              <a:prstGeom prst="line">
                <a:avLst/>
              </a:prstGeom>
              <a:ln w="31750" cap="flat" cmpd="sng">
                <a:solidFill>
                  <a:srgbClr val="FF0000"/>
                </a:solidFill>
                <a:prstDash val="solid"/>
                <a:round/>
                <a:headEnd type="none" w="med" len="med"/>
                <a:tailEnd type="none" w="med" len="med"/>
              </a:ln>
            </p:spPr>
          </p:sp>
          <p:grpSp>
            <p:nvGrpSpPr>
              <p:cNvPr id="37922" name="组合 117891"/>
              <p:cNvGrpSpPr/>
              <p:nvPr/>
            </p:nvGrpSpPr>
            <p:grpSpPr>
              <a:xfrm flipV="1">
                <a:off x="1735" y="9190"/>
                <a:ext cx="1425" cy="625"/>
                <a:chOff x="6113" y="1014"/>
                <a:chExt cx="658" cy="249"/>
              </a:xfrm>
            </p:grpSpPr>
            <p:sp>
              <p:nvSpPr>
                <p:cNvPr id="37923" name="直接连接符 117893"/>
                <p:cNvSpPr/>
                <p:nvPr/>
              </p:nvSpPr>
              <p:spPr>
                <a:xfrm>
                  <a:off x="6113" y="1262"/>
                  <a:ext cx="658" cy="0"/>
                </a:xfrm>
                <a:prstGeom prst="line">
                  <a:avLst/>
                </a:prstGeom>
                <a:ln w="31750" cap="flat" cmpd="sng">
                  <a:solidFill>
                    <a:srgbClr val="FF0000"/>
                  </a:solidFill>
                  <a:prstDash val="solid"/>
                  <a:round/>
                  <a:headEnd type="none" w="med" len="med"/>
                  <a:tailEnd type="none" w="med" len="med"/>
                </a:ln>
              </p:spPr>
            </p:sp>
            <p:sp>
              <p:nvSpPr>
                <p:cNvPr id="37924" name="直接连接符 117894"/>
                <p:cNvSpPr/>
                <p:nvPr/>
              </p:nvSpPr>
              <p:spPr>
                <a:xfrm>
                  <a:off x="6771" y="1014"/>
                  <a:ext cx="0" cy="249"/>
                </a:xfrm>
                <a:prstGeom prst="line">
                  <a:avLst/>
                </a:prstGeom>
                <a:ln w="31750" cap="flat" cmpd="sng">
                  <a:solidFill>
                    <a:srgbClr val="FF0000"/>
                  </a:solidFill>
                  <a:prstDash val="solid"/>
                  <a:round/>
                  <a:headEnd type="none" w="med" len="med"/>
                  <a:tailEnd type="none" w="med" len="med"/>
                </a:ln>
              </p:spPr>
            </p:sp>
          </p:grpSp>
        </p:grpSp>
      </p:grpSp>
      <p:grpSp>
        <p:nvGrpSpPr>
          <p:cNvPr id="152" name="组合 151"/>
          <p:cNvGrpSpPr/>
          <p:nvPr/>
        </p:nvGrpSpPr>
        <p:grpSpPr>
          <a:xfrm>
            <a:off x="430213" y="3735388"/>
            <a:ext cx="3354387" cy="2949575"/>
            <a:chOff x="677" y="5882"/>
            <a:chExt cx="5284" cy="4646"/>
          </a:xfrm>
        </p:grpSpPr>
        <p:grpSp>
          <p:nvGrpSpPr>
            <p:cNvPr id="37926" name="组合 57"/>
            <p:cNvGrpSpPr/>
            <p:nvPr/>
          </p:nvGrpSpPr>
          <p:grpSpPr>
            <a:xfrm>
              <a:off x="677" y="5882"/>
              <a:ext cx="5284" cy="4646"/>
              <a:chOff x="1462" y="2837"/>
              <a:chExt cx="5284" cy="4646"/>
            </a:xfrm>
          </p:grpSpPr>
          <p:sp>
            <p:nvSpPr>
              <p:cNvPr id="37927" name="文本框 58"/>
              <p:cNvSpPr txBox="1"/>
              <p:nvPr/>
            </p:nvSpPr>
            <p:spPr>
              <a:xfrm>
                <a:off x="2820" y="3823"/>
                <a:ext cx="3926" cy="3533"/>
              </a:xfrm>
              <a:prstGeom prst="rect">
                <a:avLst/>
              </a:prstGeom>
              <a:noFill/>
              <a:ln w="9525">
                <a:noFill/>
              </a:ln>
            </p:spPr>
            <p:txBody>
              <a:bodyPr anchor="t"/>
              <a:p>
                <a:pPr algn="just" eaLnBrk="0" hangingPunct="0"/>
                <a:r>
                  <a:rPr lang="en-US" altLang="zh-CN" sz="2000">
                    <a:solidFill>
                      <a:srgbClr val="FF0000"/>
                    </a:solidFill>
                    <a:latin typeface="Times New Roman" panose="02020603050405020304" pitchFamily="18" charset="0"/>
                    <a:ea typeface="宋体" panose="02010600030101010101" pitchFamily="2" charset="-122"/>
                  </a:rPr>
                  <a:t>1       1       1       1</a:t>
                </a:r>
                <a:endParaRPr lang="en-US" altLang="zh-CN" sz="2000">
                  <a:solidFill>
                    <a:srgbClr val="FF0000"/>
                  </a:solidFill>
                  <a:latin typeface="Times New Roman" panose="02020603050405020304" pitchFamily="18" charset="0"/>
                  <a:ea typeface="宋体" panose="02010600030101010101" pitchFamily="2" charset="-122"/>
                </a:endParaRPr>
              </a:p>
              <a:p>
                <a:pPr algn="just" eaLnBrk="0" hangingPunct="0"/>
                <a:endParaRPr lang="en-US" altLang="zh-CN" sz="2000">
                  <a:solidFill>
                    <a:srgbClr val="FF0000"/>
                  </a:solidFill>
                  <a:latin typeface="Times New Roman" panose="02020603050405020304" pitchFamily="18" charset="0"/>
                  <a:ea typeface="宋体" panose="02010600030101010101" pitchFamily="2" charset="-122"/>
                </a:endParaRPr>
              </a:p>
              <a:p>
                <a:pPr algn="just" eaLnBrk="0" hangingPunct="0"/>
                <a:r>
                  <a:rPr lang="en-US" altLang="zh-CN" sz="2000">
                    <a:solidFill>
                      <a:srgbClr val="FF0000"/>
                    </a:solidFill>
                    <a:latin typeface="Times New Roman" panose="02020603050405020304" pitchFamily="18" charset="0"/>
                    <a:ea typeface="宋体" panose="02010600030101010101" pitchFamily="2" charset="-122"/>
                  </a:rPr>
                  <a:t> </a:t>
                </a:r>
                <a:endParaRPr lang="en-US" altLang="zh-CN" sz="2000">
                  <a:solidFill>
                    <a:srgbClr val="FF0000"/>
                  </a:solidFill>
                  <a:latin typeface="Times New Roman" panose="02020603050405020304" pitchFamily="18" charset="0"/>
                  <a:ea typeface="宋体" panose="02010600030101010101" pitchFamily="2" charset="-122"/>
                </a:endParaRPr>
              </a:p>
              <a:p>
                <a:pPr algn="just" eaLnBrk="0" hangingPunct="0"/>
                <a:endParaRPr lang="en-US" altLang="zh-CN" sz="2000">
                  <a:solidFill>
                    <a:srgbClr val="FF0000"/>
                  </a:solidFill>
                  <a:latin typeface="Times New Roman" panose="02020603050405020304" pitchFamily="18" charset="0"/>
                  <a:ea typeface="宋体" panose="02010600030101010101" pitchFamily="2" charset="-122"/>
                </a:endParaRPr>
              </a:p>
              <a:p>
                <a:pPr algn="just" eaLnBrk="0" hangingPunct="0"/>
                <a:r>
                  <a:rPr lang="en-US" altLang="zh-CN" sz="2000">
                    <a:solidFill>
                      <a:srgbClr val="FF0000"/>
                    </a:solidFill>
                    <a:latin typeface="Times New Roman" panose="02020603050405020304" pitchFamily="18" charset="0"/>
                    <a:ea typeface="宋体" panose="02010600030101010101" pitchFamily="2" charset="-122"/>
                  </a:rPr>
                  <a:t> </a:t>
                </a:r>
                <a:endParaRPr lang="en-US" altLang="zh-CN" sz="2000">
                  <a:solidFill>
                    <a:srgbClr val="FF0000"/>
                  </a:solidFill>
                  <a:latin typeface="Times New Roman" panose="02020603050405020304" pitchFamily="18" charset="0"/>
                  <a:ea typeface="宋体" panose="02010600030101010101" pitchFamily="2" charset="-122"/>
                </a:endParaRPr>
              </a:p>
              <a:p>
                <a:pPr algn="just" eaLnBrk="0" hangingPunct="0"/>
                <a:endParaRPr lang="en-US" altLang="zh-CN" sz="2000">
                  <a:solidFill>
                    <a:srgbClr val="FF0000"/>
                  </a:solidFill>
                  <a:latin typeface="Times New Roman" panose="02020603050405020304" pitchFamily="18" charset="0"/>
                  <a:ea typeface="宋体" panose="02010600030101010101" pitchFamily="2" charset="-122"/>
                </a:endParaRPr>
              </a:p>
              <a:p>
                <a:pPr algn="just" eaLnBrk="0" hangingPunct="0"/>
                <a:r>
                  <a:rPr lang="en-US" altLang="zh-CN" sz="2000">
                    <a:solidFill>
                      <a:srgbClr val="FF0000"/>
                    </a:solidFill>
                    <a:latin typeface="Times New Roman" panose="02020603050405020304" pitchFamily="18" charset="0"/>
                    <a:ea typeface="宋体" panose="02010600030101010101" pitchFamily="2" charset="-122"/>
                  </a:rPr>
                  <a:t>1       1       1       1</a:t>
                </a:r>
                <a:endParaRPr lang="en-US" altLang="zh-CN" sz="2000">
                  <a:solidFill>
                    <a:srgbClr val="FF0000"/>
                  </a:solidFill>
                  <a:latin typeface="Times New Roman" panose="02020603050405020304" pitchFamily="18" charset="0"/>
                  <a:ea typeface="宋体" panose="02010600030101010101" pitchFamily="2" charset="-122"/>
                </a:endParaRPr>
              </a:p>
            </p:txBody>
          </p:sp>
          <p:sp>
            <p:nvSpPr>
              <p:cNvPr id="37928" name="矩形 117861"/>
              <p:cNvSpPr/>
              <p:nvPr/>
            </p:nvSpPr>
            <p:spPr>
              <a:xfrm>
                <a:off x="2540" y="3719"/>
                <a:ext cx="3742" cy="3742"/>
              </a:xfrm>
              <a:prstGeom prst="rect">
                <a:avLst/>
              </a:prstGeom>
              <a:noFill/>
              <a:ln w="9525" cap="flat" cmpd="sng">
                <a:solidFill>
                  <a:srgbClr val="000000"/>
                </a:solidFill>
                <a:prstDash val="solid"/>
                <a:miter/>
                <a:headEnd type="none" w="med" len="med"/>
                <a:tailEnd type="none" w="med" len="med"/>
              </a:ln>
            </p:spPr>
            <p:txBody>
              <a:bodyPr anchor="t"/>
              <a:p>
                <a:pPr algn="ctr"/>
                <a:endParaRPr lang="zh-CN" altLang="en-US" sz="2000">
                  <a:latin typeface="Times New Roman" panose="02020603050405020304" pitchFamily="18" charset="0"/>
                  <a:ea typeface="宋体" panose="02010600030101010101" pitchFamily="2" charset="-122"/>
                </a:endParaRPr>
              </a:p>
            </p:txBody>
          </p:sp>
          <p:sp>
            <p:nvSpPr>
              <p:cNvPr id="37929" name="直接连接符 117862"/>
              <p:cNvSpPr/>
              <p:nvPr/>
            </p:nvSpPr>
            <p:spPr>
              <a:xfrm flipV="1">
                <a:off x="2540" y="4595"/>
                <a:ext cx="3722" cy="7"/>
              </a:xfrm>
              <a:prstGeom prst="line">
                <a:avLst/>
              </a:prstGeom>
              <a:ln w="9525" cap="flat" cmpd="sng">
                <a:solidFill>
                  <a:srgbClr val="000000"/>
                </a:solidFill>
                <a:prstDash val="solid"/>
                <a:round/>
                <a:headEnd type="none" w="med" len="med"/>
                <a:tailEnd type="none" w="med" len="med"/>
              </a:ln>
            </p:spPr>
          </p:sp>
          <p:sp>
            <p:nvSpPr>
              <p:cNvPr id="37930" name="直接连接符 117863"/>
              <p:cNvSpPr/>
              <p:nvPr/>
            </p:nvSpPr>
            <p:spPr>
              <a:xfrm rot="-5400000" flipH="1">
                <a:off x="2544" y="5593"/>
                <a:ext cx="3756" cy="9"/>
              </a:xfrm>
              <a:prstGeom prst="line">
                <a:avLst/>
              </a:prstGeom>
              <a:ln w="9525" cap="flat" cmpd="sng">
                <a:solidFill>
                  <a:srgbClr val="000000"/>
                </a:solidFill>
                <a:prstDash val="solid"/>
                <a:round/>
                <a:headEnd type="none" w="med" len="med"/>
                <a:tailEnd type="none" w="med" len="med"/>
              </a:ln>
            </p:spPr>
          </p:sp>
          <p:sp>
            <p:nvSpPr>
              <p:cNvPr id="37931" name="直接连接符 117864"/>
              <p:cNvSpPr/>
              <p:nvPr/>
            </p:nvSpPr>
            <p:spPr>
              <a:xfrm rot="-5400000" flipH="1" flipV="1">
                <a:off x="1603" y="5590"/>
                <a:ext cx="3742" cy="1"/>
              </a:xfrm>
              <a:prstGeom prst="line">
                <a:avLst/>
              </a:prstGeom>
              <a:ln w="9525" cap="flat" cmpd="sng">
                <a:solidFill>
                  <a:srgbClr val="000000"/>
                </a:solidFill>
                <a:prstDash val="solid"/>
                <a:round/>
                <a:headEnd type="none" w="med" len="med"/>
                <a:tailEnd type="none" w="med" len="med"/>
              </a:ln>
            </p:spPr>
          </p:sp>
          <p:sp>
            <p:nvSpPr>
              <p:cNvPr id="37932" name="直接连接符 117865"/>
              <p:cNvSpPr/>
              <p:nvPr/>
            </p:nvSpPr>
            <p:spPr>
              <a:xfrm rot="5400000">
                <a:off x="3476" y="5601"/>
                <a:ext cx="3762" cy="2"/>
              </a:xfrm>
              <a:prstGeom prst="line">
                <a:avLst/>
              </a:prstGeom>
              <a:ln w="9525" cap="flat" cmpd="sng">
                <a:solidFill>
                  <a:srgbClr val="000000"/>
                </a:solidFill>
                <a:prstDash val="solid"/>
                <a:round/>
                <a:headEnd type="none" w="med" len="med"/>
                <a:tailEnd type="none" w="med" len="med"/>
              </a:ln>
            </p:spPr>
          </p:sp>
          <p:sp>
            <p:nvSpPr>
              <p:cNvPr id="37933" name="直接连接符 117866"/>
              <p:cNvSpPr/>
              <p:nvPr/>
            </p:nvSpPr>
            <p:spPr>
              <a:xfrm flipH="1" flipV="1">
                <a:off x="1647" y="2837"/>
                <a:ext cx="870" cy="865"/>
              </a:xfrm>
              <a:prstGeom prst="line">
                <a:avLst/>
              </a:prstGeom>
              <a:ln w="9525" cap="flat" cmpd="sng">
                <a:solidFill>
                  <a:srgbClr val="000000"/>
                </a:solidFill>
                <a:prstDash val="solid"/>
                <a:round/>
                <a:headEnd type="none" w="med" len="med"/>
                <a:tailEnd type="none" w="med" len="med"/>
              </a:ln>
            </p:spPr>
          </p:sp>
          <p:sp>
            <p:nvSpPr>
              <p:cNvPr id="37934" name="文本框 117867"/>
              <p:cNvSpPr txBox="1"/>
              <p:nvPr/>
            </p:nvSpPr>
            <p:spPr>
              <a:xfrm>
                <a:off x="1462" y="3155"/>
                <a:ext cx="1543" cy="1253"/>
              </a:xfrm>
              <a:prstGeom prst="rect">
                <a:avLst/>
              </a:prstGeom>
              <a:noFill/>
              <a:ln w="9525">
                <a:noFill/>
              </a:ln>
            </p:spPr>
            <p:txBody>
              <a:bodyPr anchor="t"/>
              <a:p>
                <a:pPr algn="just" eaLnBrk="0" hangingPunct="0"/>
                <a:r>
                  <a:rPr lang="en-US" altLang="zh-CN" sz="2000" i="1">
                    <a:latin typeface="Times New Roman" panose="02020603050405020304" pitchFamily="18" charset="0"/>
                    <a:ea typeface="宋体" panose="02010600030101010101" pitchFamily="2" charset="-122"/>
                  </a:rPr>
                  <a:t>AB</a:t>
                </a:r>
                <a:endParaRPr lang="en-US" altLang="zh-CN" sz="2000" i="1">
                  <a:latin typeface="Times New Roman" panose="02020603050405020304" pitchFamily="18" charset="0"/>
                  <a:ea typeface="宋体" panose="02010600030101010101" pitchFamily="2" charset="-122"/>
                </a:endParaRPr>
              </a:p>
            </p:txBody>
          </p:sp>
          <p:sp>
            <p:nvSpPr>
              <p:cNvPr id="37935" name="文本框 117868"/>
              <p:cNvSpPr txBox="1"/>
              <p:nvPr/>
            </p:nvSpPr>
            <p:spPr>
              <a:xfrm>
                <a:off x="1933" y="2837"/>
                <a:ext cx="1543" cy="1252"/>
              </a:xfrm>
              <a:prstGeom prst="rect">
                <a:avLst/>
              </a:prstGeom>
              <a:noFill/>
              <a:ln w="9525">
                <a:noFill/>
              </a:ln>
            </p:spPr>
            <p:txBody>
              <a:bodyPr anchor="t"/>
              <a:p>
                <a:pPr algn="just" eaLnBrk="0" hangingPunct="0"/>
                <a:r>
                  <a:rPr lang="en-US" altLang="zh-CN" sz="2000" i="1">
                    <a:latin typeface="Times New Roman" panose="02020603050405020304" pitchFamily="18" charset="0"/>
                    <a:ea typeface="宋体" panose="02010600030101010101" pitchFamily="2" charset="-122"/>
                  </a:rPr>
                  <a:t>CD</a:t>
                </a:r>
                <a:endParaRPr lang="en-US" altLang="zh-CN" sz="2000" i="1">
                  <a:latin typeface="Times New Roman" panose="02020603050405020304" pitchFamily="18" charset="0"/>
                  <a:ea typeface="宋体" panose="02010600030101010101" pitchFamily="2" charset="-122"/>
                </a:endParaRPr>
              </a:p>
            </p:txBody>
          </p:sp>
          <p:sp>
            <p:nvSpPr>
              <p:cNvPr id="37936" name="文本框 117869"/>
              <p:cNvSpPr txBox="1"/>
              <p:nvPr/>
            </p:nvSpPr>
            <p:spPr>
              <a:xfrm>
                <a:off x="1735" y="3831"/>
                <a:ext cx="1270" cy="3543"/>
              </a:xfrm>
              <a:prstGeom prst="rect">
                <a:avLst/>
              </a:prstGeom>
              <a:noFill/>
              <a:ln w="9525">
                <a:noFill/>
              </a:ln>
            </p:spPr>
            <p:txBody>
              <a:bodyPr anchor="t"/>
              <a:p>
                <a:pPr algn="just" eaLnBrk="0" hangingPunct="0"/>
                <a:r>
                  <a:rPr lang="en-US" altLang="zh-CN" sz="2000" dirty="0">
                    <a:latin typeface="Times New Roman" panose="02020603050405020304" pitchFamily="18" charset="0"/>
                    <a:ea typeface="宋体" panose="02010600030101010101" pitchFamily="2" charset="-122"/>
                  </a:rPr>
                  <a:t> </a:t>
                </a:r>
                <a:r>
                  <a:rPr lang="en-US" altLang="zh-CN" sz="2000">
                    <a:latin typeface="Times New Roman" panose="02020603050405020304" pitchFamily="18" charset="0"/>
                    <a:ea typeface="宋体" panose="02010600030101010101" pitchFamily="2" charset="-122"/>
                  </a:rPr>
                  <a:t>00</a:t>
                </a:r>
                <a:endParaRPr lang="en-US" altLang="zh-CN" sz="2000">
                  <a:latin typeface="Times New Roman" panose="02020603050405020304" pitchFamily="18" charset="0"/>
                  <a:ea typeface="宋体" panose="02010600030101010101" pitchFamily="2" charset="-122"/>
                </a:endParaRPr>
              </a:p>
              <a:p>
                <a:pPr algn="just" eaLnBrk="0" hangingPunct="0"/>
                <a:endParaRPr lang="en-US" altLang="zh-CN" sz="2000">
                  <a:latin typeface="Times New Roman" panose="02020603050405020304" pitchFamily="18" charset="0"/>
                  <a:ea typeface="宋体" panose="02010600030101010101" pitchFamily="2" charset="-122"/>
                </a:endParaRPr>
              </a:p>
              <a:p>
                <a:pPr algn="just" eaLnBrk="0" hangingPunct="0"/>
                <a:r>
                  <a:rPr lang="en-US" altLang="zh-CN" sz="2000">
                    <a:latin typeface="Times New Roman" panose="02020603050405020304" pitchFamily="18" charset="0"/>
                    <a:ea typeface="宋体" panose="02010600030101010101" pitchFamily="2" charset="-122"/>
                  </a:rPr>
                  <a:t> 01</a:t>
                </a:r>
                <a:endParaRPr lang="en-US" altLang="zh-CN" sz="2000">
                  <a:latin typeface="Times New Roman" panose="02020603050405020304" pitchFamily="18" charset="0"/>
                  <a:ea typeface="宋体" panose="02010600030101010101" pitchFamily="2" charset="-122"/>
                </a:endParaRPr>
              </a:p>
              <a:p>
                <a:pPr algn="just" eaLnBrk="0" hangingPunct="0"/>
                <a:endParaRPr lang="en-US" altLang="zh-CN" sz="2000">
                  <a:latin typeface="Times New Roman" panose="02020603050405020304" pitchFamily="18" charset="0"/>
                  <a:ea typeface="宋体" panose="02010600030101010101" pitchFamily="2" charset="-122"/>
                </a:endParaRPr>
              </a:p>
              <a:p>
                <a:pPr algn="just" eaLnBrk="0" hangingPunct="0"/>
                <a:r>
                  <a:rPr lang="en-US" altLang="zh-CN" sz="2000">
                    <a:latin typeface="Times New Roman" panose="02020603050405020304" pitchFamily="18" charset="0"/>
                    <a:ea typeface="宋体" panose="02010600030101010101" pitchFamily="2" charset="-122"/>
                  </a:rPr>
                  <a:t> 11</a:t>
                </a:r>
                <a:endParaRPr lang="en-US" altLang="zh-CN" sz="2000">
                  <a:latin typeface="Times New Roman" panose="02020603050405020304" pitchFamily="18" charset="0"/>
                  <a:ea typeface="宋体" panose="02010600030101010101" pitchFamily="2" charset="-122"/>
                </a:endParaRPr>
              </a:p>
              <a:p>
                <a:pPr algn="just" eaLnBrk="0" hangingPunct="0"/>
                <a:r>
                  <a:rPr lang="en-US" altLang="zh-CN" sz="2000">
                    <a:latin typeface="Times New Roman" panose="02020603050405020304" pitchFamily="18" charset="0"/>
                    <a:ea typeface="宋体" panose="02010600030101010101" pitchFamily="2" charset="-122"/>
                  </a:rPr>
                  <a:t> </a:t>
                </a:r>
                <a:endParaRPr lang="en-US" altLang="zh-CN" sz="2000">
                  <a:latin typeface="Times New Roman" panose="02020603050405020304" pitchFamily="18" charset="0"/>
                  <a:ea typeface="宋体" panose="02010600030101010101" pitchFamily="2" charset="-122"/>
                </a:endParaRPr>
              </a:p>
              <a:p>
                <a:pPr algn="just" eaLnBrk="0" hangingPunct="0"/>
                <a:r>
                  <a:rPr lang="en-US" altLang="zh-CN" sz="2000">
                    <a:latin typeface="Times New Roman" panose="02020603050405020304" pitchFamily="18" charset="0"/>
                    <a:ea typeface="宋体" panose="02010600030101010101" pitchFamily="2" charset="-122"/>
                  </a:rPr>
                  <a:t> 10</a:t>
                </a:r>
                <a:endParaRPr lang="en-US" altLang="zh-CN" sz="2000">
                  <a:latin typeface="Times New Roman" panose="02020603050405020304" pitchFamily="18" charset="0"/>
                  <a:ea typeface="宋体" panose="02010600030101010101" pitchFamily="2" charset="-122"/>
                </a:endParaRPr>
              </a:p>
            </p:txBody>
          </p:sp>
          <p:sp>
            <p:nvSpPr>
              <p:cNvPr id="37937" name="文本框 117870"/>
              <p:cNvSpPr txBox="1"/>
              <p:nvPr/>
            </p:nvSpPr>
            <p:spPr>
              <a:xfrm>
                <a:off x="5311" y="3155"/>
                <a:ext cx="1435" cy="903"/>
              </a:xfrm>
              <a:prstGeom prst="rect">
                <a:avLst/>
              </a:prstGeom>
              <a:noFill/>
              <a:ln w="9525">
                <a:noFill/>
              </a:ln>
            </p:spPr>
            <p:txBody>
              <a:bodyPr anchor="t"/>
              <a:p>
                <a:pPr algn="just" eaLnBrk="0" hangingPunct="0"/>
                <a:r>
                  <a:rPr lang="en-US" altLang="zh-CN" sz="2000" dirty="0">
                    <a:latin typeface="Times New Roman" panose="02020603050405020304" pitchFamily="18" charset="0"/>
                    <a:ea typeface="宋体" panose="02010600030101010101" pitchFamily="2" charset="-122"/>
                  </a:rPr>
                  <a:t>  </a:t>
                </a:r>
                <a:r>
                  <a:rPr lang="en-US" altLang="zh-CN" sz="2000">
                    <a:latin typeface="Times New Roman" panose="02020603050405020304" pitchFamily="18" charset="0"/>
                    <a:ea typeface="宋体" panose="02010600030101010101" pitchFamily="2" charset="-122"/>
                  </a:rPr>
                  <a:t>10</a:t>
                </a:r>
                <a:endParaRPr lang="en-US" altLang="zh-CN" sz="2000">
                  <a:latin typeface="Times New Roman" panose="02020603050405020304" pitchFamily="18" charset="0"/>
                  <a:ea typeface="宋体" panose="02010600030101010101" pitchFamily="2" charset="-122"/>
                </a:endParaRPr>
              </a:p>
            </p:txBody>
          </p:sp>
          <p:sp>
            <p:nvSpPr>
              <p:cNvPr id="37938" name="文本框 117871"/>
              <p:cNvSpPr txBox="1"/>
              <p:nvPr/>
            </p:nvSpPr>
            <p:spPr>
              <a:xfrm>
                <a:off x="4323" y="3128"/>
                <a:ext cx="1438" cy="902"/>
              </a:xfrm>
              <a:prstGeom prst="rect">
                <a:avLst/>
              </a:prstGeom>
              <a:noFill/>
              <a:ln w="9525">
                <a:noFill/>
              </a:ln>
            </p:spPr>
            <p:txBody>
              <a:bodyPr anchor="t"/>
              <a:p>
                <a:pPr algn="just" eaLnBrk="0" hangingPunct="0"/>
                <a:r>
                  <a:rPr lang="en-US" altLang="zh-CN" sz="2000" dirty="0">
                    <a:latin typeface="Times New Roman" panose="02020603050405020304" pitchFamily="18" charset="0"/>
                    <a:ea typeface="宋体" panose="02010600030101010101" pitchFamily="2" charset="-122"/>
                  </a:rPr>
                  <a:t>  </a:t>
                </a:r>
                <a:r>
                  <a:rPr lang="en-US" altLang="zh-CN" sz="2000">
                    <a:latin typeface="Times New Roman" panose="02020603050405020304" pitchFamily="18" charset="0"/>
                    <a:ea typeface="宋体" panose="02010600030101010101" pitchFamily="2" charset="-122"/>
                  </a:rPr>
                  <a:t>11</a:t>
                </a:r>
                <a:endParaRPr lang="en-US" altLang="zh-CN" sz="2000">
                  <a:latin typeface="Times New Roman" panose="02020603050405020304" pitchFamily="18" charset="0"/>
                  <a:ea typeface="宋体" panose="02010600030101010101" pitchFamily="2" charset="-122"/>
                </a:endParaRPr>
              </a:p>
            </p:txBody>
          </p:sp>
          <p:sp>
            <p:nvSpPr>
              <p:cNvPr id="37939" name="文本框 117872"/>
              <p:cNvSpPr txBox="1"/>
              <p:nvPr/>
            </p:nvSpPr>
            <p:spPr>
              <a:xfrm>
                <a:off x="2758" y="3128"/>
                <a:ext cx="1435" cy="902"/>
              </a:xfrm>
              <a:prstGeom prst="rect">
                <a:avLst/>
              </a:prstGeom>
              <a:noFill/>
              <a:ln w="9525">
                <a:noFill/>
              </a:ln>
            </p:spPr>
            <p:txBody>
              <a:bodyPr anchor="t"/>
              <a:p>
                <a:pPr algn="just" eaLnBrk="0" hangingPunct="0"/>
                <a:r>
                  <a:rPr lang="en-US" altLang="zh-CN" sz="2000">
                    <a:latin typeface="Times New Roman" panose="02020603050405020304" pitchFamily="18" charset="0"/>
                    <a:ea typeface="宋体" panose="02010600030101010101" pitchFamily="2" charset="-122"/>
                  </a:rPr>
                  <a:t>00</a:t>
                </a:r>
                <a:endParaRPr lang="en-US" altLang="zh-CN" sz="2000">
                  <a:latin typeface="Times New Roman" panose="02020603050405020304" pitchFamily="18" charset="0"/>
                  <a:ea typeface="宋体" panose="02010600030101010101" pitchFamily="2" charset="-122"/>
                </a:endParaRPr>
              </a:p>
            </p:txBody>
          </p:sp>
          <p:sp>
            <p:nvSpPr>
              <p:cNvPr id="37940" name="文本框 117873"/>
              <p:cNvSpPr txBox="1"/>
              <p:nvPr/>
            </p:nvSpPr>
            <p:spPr>
              <a:xfrm>
                <a:off x="3475" y="3155"/>
                <a:ext cx="1438" cy="900"/>
              </a:xfrm>
              <a:prstGeom prst="rect">
                <a:avLst/>
              </a:prstGeom>
              <a:noFill/>
              <a:ln w="9525">
                <a:noFill/>
              </a:ln>
            </p:spPr>
            <p:txBody>
              <a:bodyPr anchor="t"/>
              <a:p>
                <a:pPr algn="just" eaLnBrk="0" hangingPunct="0"/>
                <a:r>
                  <a:rPr lang="en-US" altLang="zh-CN" sz="2000" dirty="0">
                    <a:latin typeface="Times New Roman" panose="02020603050405020304" pitchFamily="18" charset="0"/>
                    <a:ea typeface="宋体" panose="02010600030101010101" pitchFamily="2" charset="-122"/>
                  </a:rPr>
                  <a:t>  </a:t>
                </a:r>
                <a:r>
                  <a:rPr lang="en-US" altLang="zh-CN" sz="2000">
                    <a:latin typeface="Times New Roman" panose="02020603050405020304" pitchFamily="18" charset="0"/>
                    <a:ea typeface="宋体" panose="02010600030101010101" pitchFamily="2" charset="-122"/>
                  </a:rPr>
                  <a:t>01</a:t>
                </a:r>
                <a:endParaRPr lang="en-US" altLang="zh-CN" sz="2000">
                  <a:latin typeface="Times New Roman" panose="02020603050405020304" pitchFamily="18" charset="0"/>
                  <a:ea typeface="宋体" panose="02010600030101010101" pitchFamily="2" charset="-122"/>
                </a:endParaRPr>
              </a:p>
            </p:txBody>
          </p:sp>
          <p:sp>
            <p:nvSpPr>
              <p:cNvPr id="37941" name="直接连接符 117875"/>
              <p:cNvSpPr/>
              <p:nvPr/>
            </p:nvSpPr>
            <p:spPr>
              <a:xfrm flipV="1">
                <a:off x="2563" y="5526"/>
                <a:ext cx="3722" cy="8"/>
              </a:xfrm>
              <a:prstGeom prst="line">
                <a:avLst/>
              </a:prstGeom>
              <a:ln w="9525" cap="flat" cmpd="sng">
                <a:solidFill>
                  <a:srgbClr val="000000"/>
                </a:solidFill>
                <a:prstDash val="solid"/>
                <a:round/>
                <a:headEnd type="none" w="med" len="med"/>
                <a:tailEnd type="none" w="med" len="med"/>
              </a:ln>
            </p:spPr>
          </p:sp>
          <p:sp>
            <p:nvSpPr>
              <p:cNvPr id="37942" name="直接连接符 117876"/>
              <p:cNvSpPr/>
              <p:nvPr/>
            </p:nvSpPr>
            <p:spPr>
              <a:xfrm flipV="1">
                <a:off x="2550" y="6479"/>
                <a:ext cx="3723" cy="7"/>
              </a:xfrm>
              <a:prstGeom prst="line">
                <a:avLst/>
              </a:prstGeom>
              <a:ln w="9525" cap="flat" cmpd="sng">
                <a:solidFill>
                  <a:srgbClr val="000000"/>
                </a:solidFill>
                <a:prstDash val="solid"/>
                <a:round/>
                <a:headEnd type="none" w="med" len="med"/>
                <a:tailEnd type="none" w="med" len="med"/>
              </a:ln>
            </p:spPr>
          </p:sp>
        </p:grpSp>
        <p:grpSp>
          <p:nvGrpSpPr>
            <p:cNvPr id="37943" name="组合 118"/>
            <p:cNvGrpSpPr/>
            <p:nvPr/>
          </p:nvGrpSpPr>
          <p:grpSpPr>
            <a:xfrm>
              <a:off x="1876" y="9799"/>
              <a:ext cx="3435" cy="729"/>
              <a:chOff x="1735" y="9189"/>
              <a:chExt cx="1424" cy="625"/>
            </a:xfrm>
          </p:grpSpPr>
          <p:sp>
            <p:nvSpPr>
              <p:cNvPr id="37944" name="直接连接符 117889"/>
              <p:cNvSpPr/>
              <p:nvPr/>
            </p:nvSpPr>
            <p:spPr>
              <a:xfrm>
                <a:off x="1767" y="9189"/>
                <a:ext cx="0" cy="625"/>
              </a:xfrm>
              <a:prstGeom prst="line">
                <a:avLst/>
              </a:prstGeom>
              <a:ln w="31750" cap="flat" cmpd="sng">
                <a:solidFill>
                  <a:srgbClr val="FF0000"/>
                </a:solidFill>
                <a:prstDash val="solid"/>
                <a:round/>
                <a:headEnd type="none" w="med" len="med"/>
                <a:tailEnd type="none" w="med" len="med"/>
              </a:ln>
            </p:spPr>
          </p:sp>
          <p:grpSp>
            <p:nvGrpSpPr>
              <p:cNvPr id="37945" name="组合 117891"/>
              <p:cNvGrpSpPr/>
              <p:nvPr/>
            </p:nvGrpSpPr>
            <p:grpSpPr>
              <a:xfrm flipV="1">
                <a:off x="1735" y="9190"/>
                <a:ext cx="1425" cy="625"/>
                <a:chOff x="6113" y="1014"/>
                <a:chExt cx="658" cy="249"/>
              </a:xfrm>
            </p:grpSpPr>
            <p:sp>
              <p:nvSpPr>
                <p:cNvPr id="37946" name="直接连接符 117893"/>
                <p:cNvSpPr/>
                <p:nvPr/>
              </p:nvSpPr>
              <p:spPr>
                <a:xfrm>
                  <a:off x="6113" y="1262"/>
                  <a:ext cx="658" cy="0"/>
                </a:xfrm>
                <a:prstGeom prst="line">
                  <a:avLst/>
                </a:prstGeom>
                <a:ln w="31750" cap="flat" cmpd="sng">
                  <a:solidFill>
                    <a:srgbClr val="FF0000"/>
                  </a:solidFill>
                  <a:prstDash val="solid"/>
                  <a:round/>
                  <a:headEnd type="none" w="med" len="med"/>
                  <a:tailEnd type="none" w="med" len="med"/>
                </a:ln>
              </p:spPr>
            </p:sp>
            <p:sp>
              <p:nvSpPr>
                <p:cNvPr id="37947" name="直接连接符 117894"/>
                <p:cNvSpPr/>
                <p:nvPr/>
              </p:nvSpPr>
              <p:spPr>
                <a:xfrm>
                  <a:off x="6771" y="1014"/>
                  <a:ext cx="0" cy="249"/>
                </a:xfrm>
                <a:prstGeom prst="line">
                  <a:avLst/>
                </a:prstGeom>
                <a:ln w="31750" cap="flat" cmpd="sng">
                  <a:solidFill>
                    <a:srgbClr val="FF0000"/>
                  </a:solidFill>
                  <a:prstDash val="solid"/>
                  <a:round/>
                  <a:headEnd type="none" w="med" len="med"/>
                  <a:tailEnd type="none" w="med" len="med"/>
                </a:ln>
              </p:spPr>
            </p:sp>
          </p:grpSp>
        </p:grpSp>
        <p:grpSp>
          <p:nvGrpSpPr>
            <p:cNvPr id="37948" name="组合 123"/>
            <p:cNvGrpSpPr/>
            <p:nvPr/>
          </p:nvGrpSpPr>
          <p:grpSpPr>
            <a:xfrm flipV="1">
              <a:off x="1897" y="6728"/>
              <a:ext cx="3435" cy="729"/>
              <a:chOff x="1735" y="9189"/>
              <a:chExt cx="1424" cy="625"/>
            </a:xfrm>
          </p:grpSpPr>
          <p:sp>
            <p:nvSpPr>
              <p:cNvPr id="37949" name="直接连接符 117889"/>
              <p:cNvSpPr/>
              <p:nvPr/>
            </p:nvSpPr>
            <p:spPr>
              <a:xfrm>
                <a:off x="1767" y="9189"/>
                <a:ext cx="0" cy="625"/>
              </a:xfrm>
              <a:prstGeom prst="line">
                <a:avLst/>
              </a:prstGeom>
              <a:ln w="31750" cap="flat" cmpd="sng">
                <a:solidFill>
                  <a:srgbClr val="FF0000"/>
                </a:solidFill>
                <a:prstDash val="solid"/>
                <a:round/>
                <a:headEnd type="none" w="med" len="med"/>
                <a:tailEnd type="none" w="med" len="med"/>
              </a:ln>
            </p:spPr>
          </p:sp>
          <p:grpSp>
            <p:nvGrpSpPr>
              <p:cNvPr id="37950" name="组合 117891"/>
              <p:cNvGrpSpPr/>
              <p:nvPr/>
            </p:nvGrpSpPr>
            <p:grpSpPr>
              <a:xfrm flipV="1">
                <a:off x="1735" y="9190"/>
                <a:ext cx="1425" cy="625"/>
                <a:chOff x="6113" y="1014"/>
                <a:chExt cx="658" cy="249"/>
              </a:xfrm>
            </p:grpSpPr>
            <p:sp>
              <p:nvSpPr>
                <p:cNvPr id="37951" name="直接连接符 117893"/>
                <p:cNvSpPr/>
                <p:nvPr/>
              </p:nvSpPr>
              <p:spPr>
                <a:xfrm>
                  <a:off x="6113" y="1262"/>
                  <a:ext cx="658" cy="0"/>
                </a:xfrm>
                <a:prstGeom prst="line">
                  <a:avLst/>
                </a:prstGeom>
                <a:ln w="31750" cap="flat" cmpd="sng">
                  <a:solidFill>
                    <a:srgbClr val="FF0000"/>
                  </a:solidFill>
                  <a:prstDash val="solid"/>
                  <a:round/>
                  <a:headEnd type="none" w="med" len="med"/>
                  <a:tailEnd type="none" w="med" len="med"/>
                </a:ln>
              </p:spPr>
            </p:sp>
            <p:sp>
              <p:nvSpPr>
                <p:cNvPr id="37952" name="直接连接符 117894"/>
                <p:cNvSpPr/>
                <p:nvPr/>
              </p:nvSpPr>
              <p:spPr>
                <a:xfrm>
                  <a:off x="6771" y="1014"/>
                  <a:ext cx="0" cy="249"/>
                </a:xfrm>
                <a:prstGeom prst="line">
                  <a:avLst/>
                </a:prstGeom>
                <a:ln w="31750" cap="flat" cmpd="sng">
                  <a:solidFill>
                    <a:srgbClr val="FF0000"/>
                  </a:solidFill>
                  <a:prstDash val="solid"/>
                  <a:round/>
                  <a:headEnd type="none" w="med" len="med"/>
                  <a:tailEnd type="none" w="med" len="med"/>
                </a:ln>
              </p:spPr>
            </p:sp>
          </p:grpSp>
        </p:grpSp>
      </p:grpSp>
      <p:grpSp>
        <p:nvGrpSpPr>
          <p:cNvPr id="153" name="组合 152"/>
          <p:cNvGrpSpPr/>
          <p:nvPr/>
        </p:nvGrpSpPr>
        <p:grpSpPr>
          <a:xfrm>
            <a:off x="4560888" y="3724275"/>
            <a:ext cx="3354387" cy="2949575"/>
            <a:chOff x="6333" y="5882"/>
            <a:chExt cx="5284" cy="4646"/>
          </a:xfrm>
        </p:grpSpPr>
        <p:grpSp>
          <p:nvGrpSpPr>
            <p:cNvPr id="37954" name="组合 91"/>
            <p:cNvGrpSpPr/>
            <p:nvPr/>
          </p:nvGrpSpPr>
          <p:grpSpPr>
            <a:xfrm>
              <a:off x="6333" y="5882"/>
              <a:ext cx="5284" cy="4646"/>
              <a:chOff x="1462" y="2837"/>
              <a:chExt cx="5284" cy="4646"/>
            </a:xfrm>
          </p:grpSpPr>
          <p:sp>
            <p:nvSpPr>
              <p:cNvPr id="37955" name="文本框 92"/>
              <p:cNvSpPr txBox="1"/>
              <p:nvPr/>
            </p:nvSpPr>
            <p:spPr>
              <a:xfrm>
                <a:off x="2820" y="3823"/>
                <a:ext cx="3926" cy="3533"/>
              </a:xfrm>
              <a:prstGeom prst="rect">
                <a:avLst/>
              </a:prstGeom>
              <a:noFill/>
              <a:ln w="9525">
                <a:noFill/>
              </a:ln>
            </p:spPr>
            <p:txBody>
              <a:bodyPr anchor="t"/>
              <a:p>
                <a:pPr algn="just" eaLnBrk="0" hangingPunct="0"/>
                <a:r>
                  <a:rPr lang="en-US" altLang="zh-CN" sz="2000">
                    <a:solidFill>
                      <a:srgbClr val="FF0000"/>
                    </a:solidFill>
                    <a:latin typeface="Times New Roman" panose="02020603050405020304" pitchFamily="18" charset="0"/>
                    <a:ea typeface="宋体" panose="02010600030101010101" pitchFamily="2" charset="-122"/>
                  </a:rPr>
                  <a:t>1       1       </a:t>
                </a:r>
                <a:endParaRPr lang="en-US" altLang="zh-CN" sz="2000">
                  <a:solidFill>
                    <a:srgbClr val="FF0000"/>
                  </a:solidFill>
                  <a:latin typeface="Times New Roman" panose="02020603050405020304" pitchFamily="18" charset="0"/>
                  <a:ea typeface="宋体" panose="02010600030101010101" pitchFamily="2" charset="-122"/>
                </a:endParaRPr>
              </a:p>
              <a:p>
                <a:pPr algn="just" eaLnBrk="0" hangingPunct="0"/>
                <a:endParaRPr lang="en-US" altLang="zh-CN" sz="2000">
                  <a:solidFill>
                    <a:srgbClr val="FF0000"/>
                  </a:solidFill>
                  <a:latin typeface="Times New Roman" panose="02020603050405020304" pitchFamily="18" charset="0"/>
                  <a:ea typeface="宋体" panose="02010600030101010101" pitchFamily="2" charset="-122"/>
                </a:endParaRPr>
              </a:p>
              <a:p>
                <a:pPr algn="just" eaLnBrk="0" hangingPunct="0"/>
                <a:r>
                  <a:rPr lang="en-US" altLang="zh-CN" sz="2000">
                    <a:solidFill>
                      <a:srgbClr val="FF0000"/>
                    </a:solidFill>
                    <a:latin typeface="Times New Roman" panose="02020603050405020304" pitchFamily="18" charset="0"/>
                    <a:ea typeface="宋体" panose="02010600030101010101" pitchFamily="2" charset="-122"/>
                  </a:rPr>
                  <a:t>1       1        </a:t>
                </a:r>
                <a:endParaRPr lang="en-US" altLang="zh-CN" sz="2000">
                  <a:solidFill>
                    <a:srgbClr val="FF0000"/>
                  </a:solidFill>
                  <a:latin typeface="Times New Roman" panose="02020603050405020304" pitchFamily="18" charset="0"/>
                  <a:ea typeface="宋体" panose="02010600030101010101" pitchFamily="2" charset="-122"/>
                </a:endParaRPr>
              </a:p>
              <a:p>
                <a:pPr algn="just" eaLnBrk="0" hangingPunct="0"/>
                <a:endParaRPr lang="en-US" altLang="zh-CN" sz="2000">
                  <a:solidFill>
                    <a:srgbClr val="FF0000"/>
                  </a:solidFill>
                  <a:latin typeface="Times New Roman" panose="02020603050405020304" pitchFamily="18" charset="0"/>
                  <a:ea typeface="宋体" panose="02010600030101010101" pitchFamily="2" charset="-122"/>
                </a:endParaRPr>
              </a:p>
              <a:p>
                <a:pPr algn="just" eaLnBrk="0" hangingPunct="0"/>
                <a:r>
                  <a:rPr lang="en-US" altLang="zh-CN" sz="2000">
                    <a:solidFill>
                      <a:srgbClr val="FF0000"/>
                    </a:solidFill>
                    <a:latin typeface="Times New Roman" panose="02020603050405020304" pitchFamily="18" charset="0"/>
                    <a:ea typeface="宋体" panose="02010600030101010101" pitchFamily="2" charset="-122"/>
                  </a:rPr>
                  <a:t>1       1       </a:t>
                </a:r>
                <a:endParaRPr lang="en-US" altLang="zh-CN" sz="2000">
                  <a:solidFill>
                    <a:srgbClr val="FF0000"/>
                  </a:solidFill>
                  <a:latin typeface="Times New Roman" panose="02020603050405020304" pitchFamily="18" charset="0"/>
                  <a:ea typeface="宋体" panose="02010600030101010101" pitchFamily="2" charset="-122"/>
                </a:endParaRPr>
              </a:p>
              <a:p>
                <a:pPr algn="just" eaLnBrk="0" hangingPunct="0"/>
                <a:endParaRPr lang="en-US" altLang="zh-CN" sz="2000">
                  <a:solidFill>
                    <a:srgbClr val="FF0000"/>
                  </a:solidFill>
                  <a:latin typeface="Times New Roman" panose="02020603050405020304" pitchFamily="18" charset="0"/>
                  <a:ea typeface="宋体" panose="02010600030101010101" pitchFamily="2" charset="-122"/>
                </a:endParaRPr>
              </a:p>
              <a:p>
                <a:pPr algn="just" eaLnBrk="0" hangingPunct="0"/>
                <a:r>
                  <a:rPr lang="en-US" altLang="zh-CN" sz="2000">
                    <a:solidFill>
                      <a:srgbClr val="FF0000"/>
                    </a:solidFill>
                    <a:latin typeface="Times New Roman" panose="02020603050405020304" pitchFamily="18" charset="0"/>
                    <a:ea typeface="宋体" panose="02010600030101010101" pitchFamily="2" charset="-122"/>
                  </a:rPr>
                  <a:t>1       1       </a:t>
                </a:r>
                <a:endParaRPr lang="en-US" altLang="zh-CN" sz="2000">
                  <a:solidFill>
                    <a:srgbClr val="FF0000"/>
                  </a:solidFill>
                  <a:latin typeface="Times New Roman" panose="02020603050405020304" pitchFamily="18" charset="0"/>
                  <a:ea typeface="宋体" panose="02010600030101010101" pitchFamily="2" charset="-122"/>
                </a:endParaRPr>
              </a:p>
            </p:txBody>
          </p:sp>
          <p:sp>
            <p:nvSpPr>
              <p:cNvPr id="37956" name="矩形 117861"/>
              <p:cNvSpPr/>
              <p:nvPr/>
            </p:nvSpPr>
            <p:spPr>
              <a:xfrm>
                <a:off x="2540" y="3719"/>
                <a:ext cx="3742" cy="3742"/>
              </a:xfrm>
              <a:prstGeom prst="rect">
                <a:avLst/>
              </a:prstGeom>
              <a:noFill/>
              <a:ln w="9525" cap="flat" cmpd="sng">
                <a:solidFill>
                  <a:srgbClr val="000000"/>
                </a:solidFill>
                <a:prstDash val="solid"/>
                <a:miter/>
                <a:headEnd type="none" w="med" len="med"/>
                <a:tailEnd type="none" w="med" len="med"/>
              </a:ln>
            </p:spPr>
            <p:txBody>
              <a:bodyPr anchor="t"/>
              <a:p>
                <a:pPr algn="ctr"/>
                <a:endParaRPr lang="zh-CN" altLang="en-US" sz="2000">
                  <a:latin typeface="Times New Roman" panose="02020603050405020304" pitchFamily="18" charset="0"/>
                  <a:ea typeface="宋体" panose="02010600030101010101" pitchFamily="2" charset="-122"/>
                </a:endParaRPr>
              </a:p>
            </p:txBody>
          </p:sp>
          <p:sp>
            <p:nvSpPr>
              <p:cNvPr id="37957" name="直接连接符 117862"/>
              <p:cNvSpPr/>
              <p:nvPr/>
            </p:nvSpPr>
            <p:spPr>
              <a:xfrm flipV="1">
                <a:off x="2540" y="4595"/>
                <a:ext cx="3722" cy="7"/>
              </a:xfrm>
              <a:prstGeom prst="line">
                <a:avLst/>
              </a:prstGeom>
              <a:ln w="9525" cap="flat" cmpd="sng">
                <a:solidFill>
                  <a:srgbClr val="000000"/>
                </a:solidFill>
                <a:prstDash val="solid"/>
                <a:round/>
                <a:headEnd type="none" w="med" len="med"/>
                <a:tailEnd type="none" w="med" len="med"/>
              </a:ln>
            </p:spPr>
          </p:sp>
          <p:sp>
            <p:nvSpPr>
              <p:cNvPr id="37958" name="直接连接符 117863"/>
              <p:cNvSpPr/>
              <p:nvPr/>
            </p:nvSpPr>
            <p:spPr>
              <a:xfrm rot="-5400000" flipH="1">
                <a:off x="2544" y="5593"/>
                <a:ext cx="3756" cy="9"/>
              </a:xfrm>
              <a:prstGeom prst="line">
                <a:avLst/>
              </a:prstGeom>
              <a:ln w="9525" cap="flat" cmpd="sng">
                <a:solidFill>
                  <a:srgbClr val="000000"/>
                </a:solidFill>
                <a:prstDash val="solid"/>
                <a:round/>
                <a:headEnd type="none" w="med" len="med"/>
                <a:tailEnd type="none" w="med" len="med"/>
              </a:ln>
            </p:spPr>
          </p:sp>
          <p:sp>
            <p:nvSpPr>
              <p:cNvPr id="37959" name="直接连接符 117864"/>
              <p:cNvSpPr/>
              <p:nvPr/>
            </p:nvSpPr>
            <p:spPr>
              <a:xfrm rot="-5400000" flipH="1" flipV="1">
                <a:off x="1603" y="5590"/>
                <a:ext cx="3742" cy="1"/>
              </a:xfrm>
              <a:prstGeom prst="line">
                <a:avLst/>
              </a:prstGeom>
              <a:ln w="9525" cap="flat" cmpd="sng">
                <a:solidFill>
                  <a:srgbClr val="000000"/>
                </a:solidFill>
                <a:prstDash val="solid"/>
                <a:round/>
                <a:headEnd type="none" w="med" len="med"/>
                <a:tailEnd type="none" w="med" len="med"/>
              </a:ln>
            </p:spPr>
          </p:sp>
          <p:sp>
            <p:nvSpPr>
              <p:cNvPr id="37960" name="直接连接符 117865"/>
              <p:cNvSpPr/>
              <p:nvPr/>
            </p:nvSpPr>
            <p:spPr>
              <a:xfrm rot="5400000">
                <a:off x="3476" y="5601"/>
                <a:ext cx="3762" cy="2"/>
              </a:xfrm>
              <a:prstGeom prst="line">
                <a:avLst/>
              </a:prstGeom>
              <a:ln w="9525" cap="flat" cmpd="sng">
                <a:solidFill>
                  <a:srgbClr val="000000"/>
                </a:solidFill>
                <a:prstDash val="solid"/>
                <a:round/>
                <a:headEnd type="none" w="med" len="med"/>
                <a:tailEnd type="none" w="med" len="med"/>
              </a:ln>
            </p:spPr>
          </p:sp>
          <p:sp>
            <p:nvSpPr>
              <p:cNvPr id="37961" name="直接连接符 117866"/>
              <p:cNvSpPr/>
              <p:nvPr/>
            </p:nvSpPr>
            <p:spPr>
              <a:xfrm flipH="1" flipV="1">
                <a:off x="1647" y="2837"/>
                <a:ext cx="870" cy="865"/>
              </a:xfrm>
              <a:prstGeom prst="line">
                <a:avLst/>
              </a:prstGeom>
              <a:ln w="9525" cap="flat" cmpd="sng">
                <a:solidFill>
                  <a:srgbClr val="000000"/>
                </a:solidFill>
                <a:prstDash val="solid"/>
                <a:round/>
                <a:headEnd type="none" w="med" len="med"/>
                <a:tailEnd type="none" w="med" len="med"/>
              </a:ln>
            </p:spPr>
          </p:sp>
          <p:sp>
            <p:nvSpPr>
              <p:cNvPr id="37962" name="文本框 117867"/>
              <p:cNvSpPr txBox="1"/>
              <p:nvPr/>
            </p:nvSpPr>
            <p:spPr>
              <a:xfrm>
                <a:off x="1462" y="3155"/>
                <a:ext cx="1543" cy="1253"/>
              </a:xfrm>
              <a:prstGeom prst="rect">
                <a:avLst/>
              </a:prstGeom>
              <a:noFill/>
              <a:ln w="9525">
                <a:noFill/>
              </a:ln>
            </p:spPr>
            <p:txBody>
              <a:bodyPr anchor="t"/>
              <a:p>
                <a:pPr algn="just" eaLnBrk="0" hangingPunct="0"/>
                <a:r>
                  <a:rPr lang="en-US" altLang="zh-CN" sz="2000" i="1">
                    <a:latin typeface="Times New Roman" panose="02020603050405020304" pitchFamily="18" charset="0"/>
                    <a:ea typeface="宋体" panose="02010600030101010101" pitchFamily="2" charset="-122"/>
                  </a:rPr>
                  <a:t>AB</a:t>
                </a:r>
                <a:endParaRPr lang="en-US" altLang="zh-CN" sz="2000" i="1">
                  <a:latin typeface="Times New Roman" panose="02020603050405020304" pitchFamily="18" charset="0"/>
                  <a:ea typeface="宋体" panose="02010600030101010101" pitchFamily="2" charset="-122"/>
                </a:endParaRPr>
              </a:p>
            </p:txBody>
          </p:sp>
          <p:sp>
            <p:nvSpPr>
              <p:cNvPr id="37963" name="文本框 117868"/>
              <p:cNvSpPr txBox="1"/>
              <p:nvPr/>
            </p:nvSpPr>
            <p:spPr>
              <a:xfrm>
                <a:off x="1933" y="2837"/>
                <a:ext cx="1543" cy="1252"/>
              </a:xfrm>
              <a:prstGeom prst="rect">
                <a:avLst/>
              </a:prstGeom>
              <a:noFill/>
              <a:ln w="9525">
                <a:noFill/>
              </a:ln>
            </p:spPr>
            <p:txBody>
              <a:bodyPr anchor="t"/>
              <a:p>
                <a:pPr algn="just" eaLnBrk="0" hangingPunct="0"/>
                <a:r>
                  <a:rPr lang="en-US" altLang="zh-CN" sz="2000" i="1">
                    <a:latin typeface="Times New Roman" panose="02020603050405020304" pitchFamily="18" charset="0"/>
                    <a:ea typeface="宋体" panose="02010600030101010101" pitchFamily="2" charset="-122"/>
                  </a:rPr>
                  <a:t>CD</a:t>
                </a:r>
                <a:endParaRPr lang="en-US" altLang="zh-CN" sz="2000" i="1">
                  <a:latin typeface="Times New Roman" panose="02020603050405020304" pitchFamily="18" charset="0"/>
                  <a:ea typeface="宋体" panose="02010600030101010101" pitchFamily="2" charset="-122"/>
                </a:endParaRPr>
              </a:p>
            </p:txBody>
          </p:sp>
          <p:sp>
            <p:nvSpPr>
              <p:cNvPr id="37964" name="文本框 117869"/>
              <p:cNvSpPr txBox="1"/>
              <p:nvPr/>
            </p:nvSpPr>
            <p:spPr>
              <a:xfrm>
                <a:off x="1735" y="3831"/>
                <a:ext cx="1270" cy="3543"/>
              </a:xfrm>
              <a:prstGeom prst="rect">
                <a:avLst/>
              </a:prstGeom>
              <a:noFill/>
              <a:ln w="9525">
                <a:noFill/>
              </a:ln>
            </p:spPr>
            <p:txBody>
              <a:bodyPr anchor="t"/>
              <a:p>
                <a:pPr algn="just" eaLnBrk="0" hangingPunct="0"/>
                <a:r>
                  <a:rPr lang="en-US" altLang="zh-CN" sz="2000" dirty="0">
                    <a:latin typeface="Times New Roman" panose="02020603050405020304" pitchFamily="18" charset="0"/>
                    <a:ea typeface="宋体" panose="02010600030101010101" pitchFamily="2" charset="-122"/>
                  </a:rPr>
                  <a:t> </a:t>
                </a:r>
                <a:r>
                  <a:rPr lang="en-US" altLang="zh-CN" sz="2000">
                    <a:latin typeface="Times New Roman" panose="02020603050405020304" pitchFamily="18" charset="0"/>
                    <a:ea typeface="宋体" panose="02010600030101010101" pitchFamily="2" charset="-122"/>
                  </a:rPr>
                  <a:t>00</a:t>
                </a:r>
                <a:endParaRPr lang="en-US" altLang="zh-CN" sz="2000">
                  <a:latin typeface="Times New Roman" panose="02020603050405020304" pitchFamily="18" charset="0"/>
                  <a:ea typeface="宋体" panose="02010600030101010101" pitchFamily="2" charset="-122"/>
                </a:endParaRPr>
              </a:p>
              <a:p>
                <a:pPr algn="just" eaLnBrk="0" hangingPunct="0"/>
                <a:endParaRPr lang="en-US" altLang="zh-CN" sz="2000">
                  <a:latin typeface="Times New Roman" panose="02020603050405020304" pitchFamily="18" charset="0"/>
                  <a:ea typeface="宋体" panose="02010600030101010101" pitchFamily="2" charset="-122"/>
                </a:endParaRPr>
              </a:p>
              <a:p>
                <a:pPr algn="just" eaLnBrk="0" hangingPunct="0"/>
                <a:r>
                  <a:rPr lang="en-US" altLang="zh-CN" sz="2000">
                    <a:latin typeface="Times New Roman" panose="02020603050405020304" pitchFamily="18" charset="0"/>
                    <a:ea typeface="宋体" panose="02010600030101010101" pitchFamily="2" charset="-122"/>
                  </a:rPr>
                  <a:t> 01</a:t>
                </a:r>
                <a:endParaRPr lang="en-US" altLang="zh-CN" sz="2000">
                  <a:latin typeface="Times New Roman" panose="02020603050405020304" pitchFamily="18" charset="0"/>
                  <a:ea typeface="宋体" panose="02010600030101010101" pitchFamily="2" charset="-122"/>
                </a:endParaRPr>
              </a:p>
              <a:p>
                <a:pPr algn="just" eaLnBrk="0" hangingPunct="0"/>
                <a:endParaRPr lang="en-US" altLang="zh-CN" sz="2000">
                  <a:latin typeface="Times New Roman" panose="02020603050405020304" pitchFamily="18" charset="0"/>
                  <a:ea typeface="宋体" panose="02010600030101010101" pitchFamily="2" charset="-122"/>
                </a:endParaRPr>
              </a:p>
              <a:p>
                <a:pPr algn="just" eaLnBrk="0" hangingPunct="0"/>
                <a:r>
                  <a:rPr lang="en-US" altLang="zh-CN" sz="2000">
                    <a:latin typeface="Times New Roman" panose="02020603050405020304" pitchFamily="18" charset="0"/>
                    <a:ea typeface="宋体" panose="02010600030101010101" pitchFamily="2" charset="-122"/>
                  </a:rPr>
                  <a:t> 11</a:t>
                </a:r>
                <a:endParaRPr lang="en-US" altLang="zh-CN" sz="2000">
                  <a:latin typeface="Times New Roman" panose="02020603050405020304" pitchFamily="18" charset="0"/>
                  <a:ea typeface="宋体" panose="02010600030101010101" pitchFamily="2" charset="-122"/>
                </a:endParaRPr>
              </a:p>
              <a:p>
                <a:pPr algn="just" eaLnBrk="0" hangingPunct="0"/>
                <a:r>
                  <a:rPr lang="en-US" altLang="zh-CN" sz="2000">
                    <a:latin typeface="Times New Roman" panose="02020603050405020304" pitchFamily="18" charset="0"/>
                    <a:ea typeface="宋体" panose="02010600030101010101" pitchFamily="2" charset="-122"/>
                  </a:rPr>
                  <a:t> </a:t>
                </a:r>
                <a:endParaRPr lang="en-US" altLang="zh-CN" sz="2000">
                  <a:latin typeface="Times New Roman" panose="02020603050405020304" pitchFamily="18" charset="0"/>
                  <a:ea typeface="宋体" panose="02010600030101010101" pitchFamily="2" charset="-122"/>
                </a:endParaRPr>
              </a:p>
              <a:p>
                <a:pPr algn="just" eaLnBrk="0" hangingPunct="0"/>
                <a:r>
                  <a:rPr lang="en-US" altLang="zh-CN" sz="2000">
                    <a:latin typeface="Times New Roman" panose="02020603050405020304" pitchFamily="18" charset="0"/>
                    <a:ea typeface="宋体" panose="02010600030101010101" pitchFamily="2" charset="-122"/>
                  </a:rPr>
                  <a:t> 10</a:t>
                </a:r>
                <a:endParaRPr lang="en-US" altLang="zh-CN" sz="2000">
                  <a:latin typeface="Times New Roman" panose="02020603050405020304" pitchFamily="18" charset="0"/>
                  <a:ea typeface="宋体" panose="02010600030101010101" pitchFamily="2" charset="-122"/>
                </a:endParaRPr>
              </a:p>
            </p:txBody>
          </p:sp>
          <p:sp>
            <p:nvSpPr>
              <p:cNvPr id="37965" name="文本框 117870"/>
              <p:cNvSpPr txBox="1"/>
              <p:nvPr/>
            </p:nvSpPr>
            <p:spPr>
              <a:xfrm>
                <a:off x="5311" y="3155"/>
                <a:ext cx="1435" cy="903"/>
              </a:xfrm>
              <a:prstGeom prst="rect">
                <a:avLst/>
              </a:prstGeom>
              <a:noFill/>
              <a:ln w="9525">
                <a:noFill/>
              </a:ln>
            </p:spPr>
            <p:txBody>
              <a:bodyPr anchor="t"/>
              <a:p>
                <a:pPr algn="just" eaLnBrk="0" hangingPunct="0"/>
                <a:r>
                  <a:rPr lang="en-US" altLang="zh-CN" sz="2000" dirty="0">
                    <a:latin typeface="Times New Roman" panose="02020603050405020304" pitchFamily="18" charset="0"/>
                    <a:ea typeface="宋体" panose="02010600030101010101" pitchFamily="2" charset="-122"/>
                  </a:rPr>
                  <a:t>  </a:t>
                </a:r>
                <a:r>
                  <a:rPr lang="en-US" altLang="zh-CN" sz="2000">
                    <a:latin typeface="Times New Roman" panose="02020603050405020304" pitchFamily="18" charset="0"/>
                    <a:ea typeface="宋体" panose="02010600030101010101" pitchFamily="2" charset="-122"/>
                  </a:rPr>
                  <a:t>10</a:t>
                </a:r>
                <a:endParaRPr lang="en-US" altLang="zh-CN" sz="2000">
                  <a:latin typeface="Times New Roman" panose="02020603050405020304" pitchFamily="18" charset="0"/>
                  <a:ea typeface="宋体" panose="02010600030101010101" pitchFamily="2" charset="-122"/>
                </a:endParaRPr>
              </a:p>
            </p:txBody>
          </p:sp>
          <p:sp>
            <p:nvSpPr>
              <p:cNvPr id="37966" name="文本框 117871"/>
              <p:cNvSpPr txBox="1"/>
              <p:nvPr/>
            </p:nvSpPr>
            <p:spPr>
              <a:xfrm>
                <a:off x="4323" y="3128"/>
                <a:ext cx="1438" cy="902"/>
              </a:xfrm>
              <a:prstGeom prst="rect">
                <a:avLst/>
              </a:prstGeom>
              <a:noFill/>
              <a:ln w="9525">
                <a:noFill/>
              </a:ln>
            </p:spPr>
            <p:txBody>
              <a:bodyPr anchor="t"/>
              <a:p>
                <a:pPr algn="just" eaLnBrk="0" hangingPunct="0"/>
                <a:r>
                  <a:rPr lang="en-US" altLang="zh-CN" sz="2000" dirty="0">
                    <a:latin typeface="Times New Roman" panose="02020603050405020304" pitchFamily="18" charset="0"/>
                    <a:ea typeface="宋体" panose="02010600030101010101" pitchFamily="2" charset="-122"/>
                  </a:rPr>
                  <a:t>  </a:t>
                </a:r>
                <a:r>
                  <a:rPr lang="en-US" altLang="zh-CN" sz="2000">
                    <a:latin typeface="Times New Roman" panose="02020603050405020304" pitchFamily="18" charset="0"/>
                    <a:ea typeface="宋体" panose="02010600030101010101" pitchFamily="2" charset="-122"/>
                  </a:rPr>
                  <a:t>11</a:t>
                </a:r>
                <a:endParaRPr lang="en-US" altLang="zh-CN" sz="2000">
                  <a:latin typeface="Times New Roman" panose="02020603050405020304" pitchFamily="18" charset="0"/>
                  <a:ea typeface="宋体" panose="02010600030101010101" pitchFamily="2" charset="-122"/>
                </a:endParaRPr>
              </a:p>
            </p:txBody>
          </p:sp>
          <p:sp>
            <p:nvSpPr>
              <p:cNvPr id="37967" name="文本框 117872"/>
              <p:cNvSpPr txBox="1"/>
              <p:nvPr/>
            </p:nvSpPr>
            <p:spPr>
              <a:xfrm>
                <a:off x="2758" y="3128"/>
                <a:ext cx="1435" cy="902"/>
              </a:xfrm>
              <a:prstGeom prst="rect">
                <a:avLst/>
              </a:prstGeom>
              <a:noFill/>
              <a:ln w="9525">
                <a:noFill/>
              </a:ln>
            </p:spPr>
            <p:txBody>
              <a:bodyPr anchor="t"/>
              <a:p>
                <a:pPr algn="just" eaLnBrk="0" hangingPunct="0"/>
                <a:r>
                  <a:rPr lang="en-US" altLang="zh-CN" sz="2000">
                    <a:latin typeface="Times New Roman" panose="02020603050405020304" pitchFamily="18" charset="0"/>
                    <a:ea typeface="宋体" panose="02010600030101010101" pitchFamily="2" charset="-122"/>
                  </a:rPr>
                  <a:t>00</a:t>
                </a:r>
                <a:endParaRPr lang="en-US" altLang="zh-CN" sz="2000">
                  <a:latin typeface="Times New Roman" panose="02020603050405020304" pitchFamily="18" charset="0"/>
                  <a:ea typeface="宋体" panose="02010600030101010101" pitchFamily="2" charset="-122"/>
                </a:endParaRPr>
              </a:p>
            </p:txBody>
          </p:sp>
          <p:sp>
            <p:nvSpPr>
              <p:cNvPr id="37968" name="文本框 117873"/>
              <p:cNvSpPr txBox="1"/>
              <p:nvPr/>
            </p:nvSpPr>
            <p:spPr>
              <a:xfrm>
                <a:off x="3475" y="3155"/>
                <a:ext cx="1438" cy="900"/>
              </a:xfrm>
              <a:prstGeom prst="rect">
                <a:avLst/>
              </a:prstGeom>
              <a:noFill/>
              <a:ln w="9525">
                <a:noFill/>
              </a:ln>
            </p:spPr>
            <p:txBody>
              <a:bodyPr anchor="t"/>
              <a:p>
                <a:pPr algn="just" eaLnBrk="0" hangingPunct="0"/>
                <a:r>
                  <a:rPr lang="en-US" altLang="zh-CN" sz="2000" dirty="0">
                    <a:latin typeface="Times New Roman" panose="02020603050405020304" pitchFamily="18" charset="0"/>
                    <a:ea typeface="宋体" panose="02010600030101010101" pitchFamily="2" charset="-122"/>
                  </a:rPr>
                  <a:t>  </a:t>
                </a:r>
                <a:r>
                  <a:rPr lang="en-US" altLang="zh-CN" sz="2000">
                    <a:latin typeface="Times New Roman" panose="02020603050405020304" pitchFamily="18" charset="0"/>
                    <a:ea typeface="宋体" panose="02010600030101010101" pitchFamily="2" charset="-122"/>
                  </a:rPr>
                  <a:t>01</a:t>
                </a:r>
                <a:endParaRPr lang="en-US" altLang="zh-CN" sz="2000">
                  <a:latin typeface="Times New Roman" panose="02020603050405020304" pitchFamily="18" charset="0"/>
                  <a:ea typeface="宋体" panose="02010600030101010101" pitchFamily="2" charset="-122"/>
                </a:endParaRPr>
              </a:p>
            </p:txBody>
          </p:sp>
          <p:sp>
            <p:nvSpPr>
              <p:cNvPr id="37969" name="直接连接符 117875"/>
              <p:cNvSpPr/>
              <p:nvPr/>
            </p:nvSpPr>
            <p:spPr>
              <a:xfrm flipV="1">
                <a:off x="2563" y="5526"/>
                <a:ext cx="3722" cy="8"/>
              </a:xfrm>
              <a:prstGeom prst="line">
                <a:avLst/>
              </a:prstGeom>
              <a:ln w="9525" cap="flat" cmpd="sng">
                <a:solidFill>
                  <a:srgbClr val="000000"/>
                </a:solidFill>
                <a:prstDash val="solid"/>
                <a:round/>
                <a:headEnd type="none" w="med" len="med"/>
                <a:tailEnd type="none" w="med" len="med"/>
              </a:ln>
            </p:spPr>
          </p:sp>
          <p:sp>
            <p:nvSpPr>
              <p:cNvPr id="37970" name="直接连接符 117876"/>
              <p:cNvSpPr/>
              <p:nvPr/>
            </p:nvSpPr>
            <p:spPr>
              <a:xfrm flipV="1">
                <a:off x="2550" y="6479"/>
                <a:ext cx="3723" cy="7"/>
              </a:xfrm>
              <a:prstGeom prst="line">
                <a:avLst/>
              </a:prstGeom>
              <a:ln w="9525" cap="flat" cmpd="sng">
                <a:solidFill>
                  <a:srgbClr val="000000"/>
                </a:solidFill>
                <a:prstDash val="solid"/>
                <a:round/>
                <a:headEnd type="none" w="med" len="med"/>
                <a:tailEnd type="none" w="med" len="med"/>
              </a:ln>
            </p:spPr>
          </p:sp>
        </p:grpSp>
        <p:sp>
          <p:nvSpPr>
            <p:cNvPr id="37971" name="圆角矩形 128"/>
            <p:cNvSpPr/>
            <p:nvPr/>
          </p:nvSpPr>
          <p:spPr>
            <a:xfrm>
              <a:off x="7666" y="6868"/>
              <a:ext cx="1397" cy="3550"/>
            </a:xfrm>
            <a:prstGeom prst="roundRect">
              <a:avLst>
                <a:gd name="adj" fmla="val 16667"/>
              </a:avLst>
            </a:prstGeom>
            <a:noFill/>
            <a:ln w="31750" cap="flat" cmpd="sng">
              <a:solidFill>
                <a:schemeClr val="accent2"/>
              </a:solidFill>
              <a:prstDash val="solid"/>
              <a:round/>
              <a:headEnd type="none" w="med" len="med"/>
              <a:tailEnd type="none" w="med" len="med"/>
            </a:ln>
          </p:spPr>
          <p:txBody>
            <a:bodyPr anchor="t"/>
            <a:p>
              <a:pPr algn="ctr"/>
              <a:endParaRPr lang="zh-CN" altLang="en-US">
                <a:latin typeface="Times New Roman" panose="02020603050405020304" pitchFamily="18" charset="0"/>
                <a:ea typeface="宋体" panose="02010600030101010101" pitchFamily="2" charset="-122"/>
              </a:endParaRPr>
            </a:p>
          </p:txBody>
        </p:sp>
      </p:grpSp>
      <p:grpSp>
        <p:nvGrpSpPr>
          <p:cNvPr id="151" name="组合 150"/>
          <p:cNvGrpSpPr/>
          <p:nvPr/>
        </p:nvGrpSpPr>
        <p:grpSpPr>
          <a:xfrm>
            <a:off x="4498975" y="782638"/>
            <a:ext cx="3355975" cy="2951162"/>
            <a:chOff x="6237" y="1251"/>
            <a:chExt cx="5284" cy="4646"/>
          </a:xfrm>
        </p:grpSpPr>
        <p:grpSp>
          <p:nvGrpSpPr>
            <p:cNvPr id="37973" name="组合 74"/>
            <p:cNvGrpSpPr/>
            <p:nvPr/>
          </p:nvGrpSpPr>
          <p:grpSpPr>
            <a:xfrm>
              <a:off x="6237" y="1251"/>
              <a:ext cx="5284" cy="4646"/>
              <a:chOff x="1462" y="2837"/>
              <a:chExt cx="5284" cy="4646"/>
            </a:xfrm>
          </p:grpSpPr>
          <p:sp>
            <p:nvSpPr>
              <p:cNvPr id="37974" name="文本框 75"/>
              <p:cNvSpPr txBox="1"/>
              <p:nvPr/>
            </p:nvSpPr>
            <p:spPr>
              <a:xfrm>
                <a:off x="2820" y="3823"/>
                <a:ext cx="3926" cy="3533"/>
              </a:xfrm>
              <a:prstGeom prst="rect">
                <a:avLst/>
              </a:prstGeom>
              <a:noFill/>
              <a:ln w="9525">
                <a:noFill/>
              </a:ln>
            </p:spPr>
            <p:txBody>
              <a:bodyPr anchor="t"/>
              <a:p>
                <a:pPr algn="just" eaLnBrk="0" hangingPunct="0"/>
                <a:r>
                  <a:rPr lang="en-US" altLang="zh-CN" sz="2000">
                    <a:solidFill>
                      <a:srgbClr val="FF0000"/>
                    </a:solidFill>
                    <a:latin typeface="Times New Roman" panose="02020603050405020304" pitchFamily="18" charset="0"/>
                    <a:ea typeface="宋体" panose="02010600030101010101" pitchFamily="2" charset="-122"/>
                  </a:rPr>
                  <a:t>1                         1</a:t>
                </a:r>
                <a:endParaRPr lang="en-US" altLang="zh-CN" sz="2000">
                  <a:solidFill>
                    <a:srgbClr val="FF0000"/>
                  </a:solidFill>
                  <a:latin typeface="Times New Roman" panose="02020603050405020304" pitchFamily="18" charset="0"/>
                  <a:ea typeface="宋体" panose="02010600030101010101" pitchFamily="2" charset="-122"/>
                </a:endParaRPr>
              </a:p>
              <a:p>
                <a:pPr algn="just" eaLnBrk="0" hangingPunct="0"/>
                <a:endParaRPr lang="en-US" altLang="zh-CN" sz="2000">
                  <a:solidFill>
                    <a:srgbClr val="FF0000"/>
                  </a:solidFill>
                  <a:latin typeface="Times New Roman" panose="02020603050405020304" pitchFamily="18" charset="0"/>
                  <a:ea typeface="宋体" panose="02010600030101010101" pitchFamily="2" charset="-122"/>
                </a:endParaRPr>
              </a:p>
              <a:p>
                <a:pPr algn="just" eaLnBrk="0" hangingPunct="0"/>
                <a:endParaRPr lang="en-US" altLang="zh-CN" sz="2000">
                  <a:solidFill>
                    <a:srgbClr val="FF0000"/>
                  </a:solidFill>
                  <a:latin typeface="Times New Roman" panose="02020603050405020304" pitchFamily="18" charset="0"/>
                  <a:ea typeface="宋体" panose="02010600030101010101" pitchFamily="2" charset="-122"/>
                </a:endParaRPr>
              </a:p>
              <a:p>
                <a:pPr algn="just" eaLnBrk="0" hangingPunct="0"/>
                <a:endParaRPr lang="en-US" altLang="zh-CN" sz="2000">
                  <a:solidFill>
                    <a:srgbClr val="FF0000"/>
                  </a:solidFill>
                  <a:latin typeface="Times New Roman" panose="02020603050405020304" pitchFamily="18" charset="0"/>
                  <a:ea typeface="宋体" panose="02010600030101010101" pitchFamily="2" charset="-122"/>
                </a:endParaRPr>
              </a:p>
              <a:p>
                <a:pPr algn="just" eaLnBrk="0" hangingPunct="0"/>
                <a:endParaRPr lang="en-US" altLang="zh-CN" sz="2000">
                  <a:solidFill>
                    <a:srgbClr val="FF0000"/>
                  </a:solidFill>
                  <a:latin typeface="Times New Roman" panose="02020603050405020304" pitchFamily="18" charset="0"/>
                  <a:ea typeface="宋体" panose="02010600030101010101" pitchFamily="2" charset="-122"/>
                </a:endParaRPr>
              </a:p>
              <a:p>
                <a:pPr algn="just" eaLnBrk="0" hangingPunct="0"/>
                <a:endParaRPr lang="en-US" altLang="zh-CN" sz="2000">
                  <a:solidFill>
                    <a:srgbClr val="FF0000"/>
                  </a:solidFill>
                  <a:latin typeface="Times New Roman" panose="02020603050405020304" pitchFamily="18" charset="0"/>
                  <a:ea typeface="宋体" panose="02010600030101010101" pitchFamily="2" charset="-122"/>
                </a:endParaRPr>
              </a:p>
              <a:p>
                <a:pPr algn="just" eaLnBrk="0" hangingPunct="0"/>
                <a:r>
                  <a:rPr lang="en-US" altLang="zh-CN" sz="2000">
                    <a:solidFill>
                      <a:srgbClr val="FF0000"/>
                    </a:solidFill>
                    <a:latin typeface="Times New Roman" panose="02020603050405020304" pitchFamily="18" charset="0"/>
                    <a:ea typeface="宋体" panose="02010600030101010101" pitchFamily="2" charset="-122"/>
                  </a:rPr>
                  <a:t>1                         1</a:t>
                </a:r>
                <a:endParaRPr lang="en-US" altLang="zh-CN" sz="2000">
                  <a:solidFill>
                    <a:srgbClr val="FF0000"/>
                  </a:solidFill>
                  <a:latin typeface="Times New Roman" panose="02020603050405020304" pitchFamily="18" charset="0"/>
                  <a:ea typeface="宋体" panose="02010600030101010101" pitchFamily="2" charset="-122"/>
                </a:endParaRPr>
              </a:p>
            </p:txBody>
          </p:sp>
          <p:sp>
            <p:nvSpPr>
              <p:cNvPr id="37975" name="矩形 117861"/>
              <p:cNvSpPr/>
              <p:nvPr/>
            </p:nvSpPr>
            <p:spPr>
              <a:xfrm>
                <a:off x="2540" y="3719"/>
                <a:ext cx="3742" cy="3742"/>
              </a:xfrm>
              <a:prstGeom prst="rect">
                <a:avLst/>
              </a:prstGeom>
              <a:noFill/>
              <a:ln w="9525" cap="flat" cmpd="sng">
                <a:solidFill>
                  <a:srgbClr val="000000"/>
                </a:solidFill>
                <a:prstDash val="solid"/>
                <a:miter/>
                <a:headEnd type="none" w="med" len="med"/>
                <a:tailEnd type="none" w="med" len="med"/>
              </a:ln>
            </p:spPr>
            <p:txBody>
              <a:bodyPr anchor="t"/>
              <a:p>
                <a:pPr algn="ctr"/>
                <a:endParaRPr lang="zh-CN" altLang="en-US" sz="2000">
                  <a:latin typeface="Times New Roman" panose="02020603050405020304" pitchFamily="18" charset="0"/>
                  <a:ea typeface="宋体" panose="02010600030101010101" pitchFamily="2" charset="-122"/>
                </a:endParaRPr>
              </a:p>
            </p:txBody>
          </p:sp>
          <p:sp>
            <p:nvSpPr>
              <p:cNvPr id="37976" name="直接连接符 117862"/>
              <p:cNvSpPr/>
              <p:nvPr/>
            </p:nvSpPr>
            <p:spPr>
              <a:xfrm flipV="1">
                <a:off x="2540" y="4595"/>
                <a:ext cx="3722" cy="7"/>
              </a:xfrm>
              <a:prstGeom prst="line">
                <a:avLst/>
              </a:prstGeom>
              <a:ln w="9525" cap="flat" cmpd="sng">
                <a:solidFill>
                  <a:srgbClr val="000000"/>
                </a:solidFill>
                <a:prstDash val="solid"/>
                <a:round/>
                <a:headEnd type="none" w="med" len="med"/>
                <a:tailEnd type="none" w="med" len="med"/>
              </a:ln>
            </p:spPr>
          </p:sp>
          <p:sp>
            <p:nvSpPr>
              <p:cNvPr id="37977" name="直接连接符 117863"/>
              <p:cNvSpPr/>
              <p:nvPr/>
            </p:nvSpPr>
            <p:spPr>
              <a:xfrm rot="-5400000" flipH="1">
                <a:off x="2544" y="5593"/>
                <a:ext cx="3756" cy="9"/>
              </a:xfrm>
              <a:prstGeom prst="line">
                <a:avLst/>
              </a:prstGeom>
              <a:ln w="9525" cap="flat" cmpd="sng">
                <a:solidFill>
                  <a:srgbClr val="000000"/>
                </a:solidFill>
                <a:prstDash val="solid"/>
                <a:round/>
                <a:headEnd type="none" w="med" len="med"/>
                <a:tailEnd type="none" w="med" len="med"/>
              </a:ln>
            </p:spPr>
          </p:sp>
          <p:sp>
            <p:nvSpPr>
              <p:cNvPr id="37978" name="直接连接符 117864"/>
              <p:cNvSpPr/>
              <p:nvPr/>
            </p:nvSpPr>
            <p:spPr>
              <a:xfrm rot="-5400000" flipH="1" flipV="1">
                <a:off x="1603" y="5590"/>
                <a:ext cx="3742" cy="1"/>
              </a:xfrm>
              <a:prstGeom prst="line">
                <a:avLst/>
              </a:prstGeom>
              <a:ln w="9525" cap="flat" cmpd="sng">
                <a:solidFill>
                  <a:srgbClr val="000000"/>
                </a:solidFill>
                <a:prstDash val="solid"/>
                <a:round/>
                <a:headEnd type="none" w="med" len="med"/>
                <a:tailEnd type="none" w="med" len="med"/>
              </a:ln>
            </p:spPr>
          </p:sp>
          <p:sp>
            <p:nvSpPr>
              <p:cNvPr id="37979" name="直接连接符 117865"/>
              <p:cNvSpPr/>
              <p:nvPr/>
            </p:nvSpPr>
            <p:spPr>
              <a:xfrm rot="5400000">
                <a:off x="3476" y="5601"/>
                <a:ext cx="3762" cy="2"/>
              </a:xfrm>
              <a:prstGeom prst="line">
                <a:avLst/>
              </a:prstGeom>
              <a:ln w="9525" cap="flat" cmpd="sng">
                <a:solidFill>
                  <a:srgbClr val="000000"/>
                </a:solidFill>
                <a:prstDash val="solid"/>
                <a:round/>
                <a:headEnd type="none" w="med" len="med"/>
                <a:tailEnd type="none" w="med" len="med"/>
              </a:ln>
            </p:spPr>
          </p:sp>
          <p:sp>
            <p:nvSpPr>
              <p:cNvPr id="37980" name="直接连接符 117866"/>
              <p:cNvSpPr/>
              <p:nvPr/>
            </p:nvSpPr>
            <p:spPr>
              <a:xfrm flipH="1" flipV="1">
                <a:off x="1647" y="2837"/>
                <a:ext cx="870" cy="865"/>
              </a:xfrm>
              <a:prstGeom prst="line">
                <a:avLst/>
              </a:prstGeom>
              <a:ln w="9525" cap="flat" cmpd="sng">
                <a:solidFill>
                  <a:srgbClr val="000000"/>
                </a:solidFill>
                <a:prstDash val="solid"/>
                <a:round/>
                <a:headEnd type="none" w="med" len="med"/>
                <a:tailEnd type="none" w="med" len="med"/>
              </a:ln>
            </p:spPr>
          </p:sp>
          <p:sp>
            <p:nvSpPr>
              <p:cNvPr id="37981" name="文本框 117867"/>
              <p:cNvSpPr txBox="1"/>
              <p:nvPr/>
            </p:nvSpPr>
            <p:spPr>
              <a:xfrm>
                <a:off x="1462" y="3155"/>
                <a:ext cx="1543" cy="1253"/>
              </a:xfrm>
              <a:prstGeom prst="rect">
                <a:avLst/>
              </a:prstGeom>
              <a:noFill/>
              <a:ln w="9525">
                <a:noFill/>
              </a:ln>
            </p:spPr>
            <p:txBody>
              <a:bodyPr anchor="t"/>
              <a:p>
                <a:pPr algn="just" eaLnBrk="0" hangingPunct="0"/>
                <a:r>
                  <a:rPr lang="en-US" altLang="zh-CN" sz="2000" i="1">
                    <a:latin typeface="Times New Roman" panose="02020603050405020304" pitchFamily="18" charset="0"/>
                    <a:ea typeface="宋体" panose="02010600030101010101" pitchFamily="2" charset="-122"/>
                  </a:rPr>
                  <a:t>AB</a:t>
                </a:r>
                <a:endParaRPr lang="en-US" altLang="zh-CN" sz="2000" i="1">
                  <a:latin typeface="Times New Roman" panose="02020603050405020304" pitchFamily="18" charset="0"/>
                  <a:ea typeface="宋体" panose="02010600030101010101" pitchFamily="2" charset="-122"/>
                </a:endParaRPr>
              </a:p>
            </p:txBody>
          </p:sp>
          <p:sp>
            <p:nvSpPr>
              <p:cNvPr id="37982" name="文本框 117868"/>
              <p:cNvSpPr txBox="1"/>
              <p:nvPr/>
            </p:nvSpPr>
            <p:spPr>
              <a:xfrm>
                <a:off x="1933" y="2837"/>
                <a:ext cx="1543" cy="1252"/>
              </a:xfrm>
              <a:prstGeom prst="rect">
                <a:avLst/>
              </a:prstGeom>
              <a:noFill/>
              <a:ln w="9525">
                <a:noFill/>
              </a:ln>
            </p:spPr>
            <p:txBody>
              <a:bodyPr anchor="t"/>
              <a:p>
                <a:pPr algn="just" eaLnBrk="0" hangingPunct="0"/>
                <a:r>
                  <a:rPr lang="en-US" altLang="zh-CN" sz="2000" i="1">
                    <a:latin typeface="Times New Roman" panose="02020603050405020304" pitchFamily="18" charset="0"/>
                    <a:ea typeface="宋体" panose="02010600030101010101" pitchFamily="2" charset="-122"/>
                  </a:rPr>
                  <a:t>CD</a:t>
                </a:r>
                <a:endParaRPr lang="en-US" altLang="zh-CN" sz="2000" i="1">
                  <a:latin typeface="Times New Roman" panose="02020603050405020304" pitchFamily="18" charset="0"/>
                  <a:ea typeface="宋体" panose="02010600030101010101" pitchFamily="2" charset="-122"/>
                </a:endParaRPr>
              </a:p>
            </p:txBody>
          </p:sp>
          <p:sp>
            <p:nvSpPr>
              <p:cNvPr id="37983" name="文本框 117869"/>
              <p:cNvSpPr txBox="1"/>
              <p:nvPr/>
            </p:nvSpPr>
            <p:spPr>
              <a:xfrm>
                <a:off x="1735" y="3831"/>
                <a:ext cx="1270" cy="3543"/>
              </a:xfrm>
              <a:prstGeom prst="rect">
                <a:avLst/>
              </a:prstGeom>
              <a:noFill/>
              <a:ln w="9525">
                <a:noFill/>
              </a:ln>
            </p:spPr>
            <p:txBody>
              <a:bodyPr anchor="t"/>
              <a:p>
                <a:pPr algn="just" eaLnBrk="0" hangingPunct="0"/>
                <a:r>
                  <a:rPr lang="en-US" altLang="zh-CN" sz="2000" dirty="0">
                    <a:latin typeface="Times New Roman" panose="02020603050405020304" pitchFamily="18" charset="0"/>
                    <a:ea typeface="宋体" panose="02010600030101010101" pitchFamily="2" charset="-122"/>
                  </a:rPr>
                  <a:t> </a:t>
                </a:r>
                <a:r>
                  <a:rPr lang="en-US" altLang="zh-CN" sz="2000">
                    <a:latin typeface="Times New Roman" panose="02020603050405020304" pitchFamily="18" charset="0"/>
                    <a:ea typeface="宋体" panose="02010600030101010101" pitchFamily="2" charset="-122"/>
                  </a:rPr>
                  <a:t>00</a:t>
                </a:r>
                <a:endParaRPr lang="en-US" altLang="zh-CN" sz="2000">
                  <a:latin typeface="Times New Roman" panose="02020603050405020304" pitchFamily="18" charset="0"/>
                  <a:ea typeface="宋体" panose="02010600030101010101" pitchFamily="2" charset="-122"/>
                </a:endParaRPr>
              </a:p>
              <a:p>
                <a:pPr algn="just" eaLnBrk="0" hangingPunct="0"/>
                <a:endParaRPr lang="en-US" altLang="zh-CN" sz="2000">
                  <a:latin typeface="Times New Roman" panose="02020603050405020304" pitchFamily="18" charset="0"/>
                  <a:ea typeface="宋体" panose="02010600030101010101" pitchFamily="2" charset="-122"/>
                </a:endParaRPr>
              </a:p>
              <a:p>
                <a:pPr algn="just" eaLnBrk="0" hangingPunct="0"/>
                <a:r>
                  <a:rPr lang="en-US" altLang="zh-CN" sz="2000">
                    <a:latin typeface="Times New Roman" panose="02020603050405020304" pitchFamily="18" charset="0"/>
                    <a:ea typeface="宋体" panose="02010600030101010101" pitchFamily="2" charset="-122"/>
                  </a:rPr>
                  <a:t> 01</a:t>
                </a:r>
                <a:endParaRPr lang="en-US" altLang="zh-CN" sz="2000">
                  <a:latin typeface="Times New Roman" panose="02020603050405020304" pitchFamily="18" charset="0"/>
                  <a:ea typeface="宋体" panose="02010600030101010101" pitchFamily="2" charset="-122"/>
                </a:endParaRPr>
              </a:p>
              <a:p>
                <a:pPr algn="just" eaLnBrk="0" hangingPunct="0"/>
                <a:endParaRPr lang="en-US" altLang="zh-CN" sz="2000">
                  <a:latin typeface="Times New Roman" panose="02020603050405020304" pitchFamily="18" charset="0"/>
                  <a:ea typeface="宋体" panose="02010600030101010101" pitchFamily="2" charset="-122"/>
                </a:endParaRPr>
              </a:p>
              <a:p>
                <a:pPr algn="just" eaLnBrk="0" hangingPunct="0"/>
                <a:r>
                  <a:rPr lang="en-US" altLang="zh-CN" sz="2000">
                    <a:latin typeface="Times New Roman" panose="02020603050405020304" pitchFamily="18" charset="0"/>
                    <a:ea typeface="宋体" panose="02010600030101010101" pitchFamily="2" charset="-122"/>
                  </a:rPr>
                  <a:t> 11</a:t>
                </a:r>
                <a:endParaRPr lang="en-US" altLang="zh-CN" sz="2000">
                  <a:latin typeface="Times New Roman" panose="02020603050405020304" pitchFamily="18" charset="0"/>
                  <a:ea typeface="宋体" panose="02010600030101010101" pitchFamily="2" charset="-122"/>
                </a:endParaRPr>
              </a:p>
              <a:p>
                <a:pPr algn="just" eaLnBrk="0" hangingPunct="0"/>
                <a:r>
                  <a:rPr lang="en-US" altLang="zh-CN" sz="2000">
                    <a:latin typeface="Times New Roman" panose="02020603050405020304" pitchFamily="18" charset="0"/>
                    <a:ea typeface="宋体" panose="02010600030101010101" pitchFamily="2" charset="-122"/>
                  </a:rPr>
                  <a:t> </a:t>
                </a:r>
                <a:endParaRPr lang="en-US" altLang="zh-CN" sz="2000">
                  <a:latin typeface="Times New Roman" panose="02020603050405020304" pitchFamily="18" charset="0"/>
                  <a:ea typeface="宋体" panose="02010600030101010101" pitchFamily="2" charset="-122"/>
                </a:endParaRPr>
              </a:p>
              <a:p>
                <a:pPr algn="just" eaLnBrk="0" hangingPunct="0"/>
                <a:r>
                  <a:rPr lang="en-US" altLang="zh-CN" sz="2000">
                    <a:latin typeface="Times New Roman" panose="02020603050405020304" pitchFamily="18" charset="0"/>
                    <a:ea typeface="宋体" panose="02010600030101010101" pitchFamily="2" charset="-122"/>
                  </a:rPr>
                  <a:t> 10</a:t>
                </a:r>
                <a:endParaRPr lang="en-US" altLang="zh-CN" sz="2000">
                  <a:latin typeface="Times New Roman" panose="02020603050405020304" pitchFamily="18" charset="0"/>
                  <a:ea typeface="宋体" panose="02010600030101010101" pitchFamily="2" charset="-122"/>
                </a:endParaRPr>
              </a:p>
            </p:txBody>
          </p:sp>
          <p:sp>
            <p:nvSpPr>
              <p:cNvPr id="37984" name="文本框 117870"/>
              <p:cNvSpPr txBox="1"/>
              <p:nvPr/>
            </p:nvSpPr>
            <p:spPr>
              <a:xfrm>
                <a:off x="5311" y="3155"/>
                <a:ext cx="1435" cy="903"/>
              </a:xfrm>
              <a:prstGeom prst="rect">
                <a:avLst/>
              </a:prstGeom>
              <a:noFill/>
              <a:ln w="9525">
                <a:noFill/>
              </a:ln>
            </p:spPr>
            <p:txBody>
              <a:bodyPr anchor="t"/>
              <a:p>
                <a:pPr algn="just" eaLnBrk="0" hangingPunct="0"/>
                <a:r>
                  <a:rPr lang="en-US" altLang="zh-CN" sz="2000" dirty="0">
                    <a:latin typeface="Times New Roman" panose="02020603050405020304" pitchFamily="18" charset="0"/>
                    <a:ea typeface="宋体" panose="02010600030101010101" pitchFamily="2" charset="-122"/>
                  </a:rPr>
                  <a:t>  </a:t>
                </a:r>
                <a:r>
                  <a:rPr lang="en-US" altLang="zh-CN" sz="2000">
                    <a:latin typeface="Times New Roman" panose="02020603050405020304" pitchFamily="18" charset="0"/>
                    <a:ea typeface="宋体" panose="02010600030101010101" pitchFamily="2" charset="-122"/>
                  </a:rPr>
                  <a:t>10</a:t>
                </a:r>
                <a:endParaRPr lang="en-US" altLang="zh-CN" sz="2000">
                  <a:latin typeface="Times New Roman" panose="02020603050405020304" pitchFamily="18" charset="0"/>
                  <a:ea typeface="宋体" panose="02010600030101010101" pitchFamily="2" charset="-122"/>
                </a:endParaRPr>
              </a:p>
            </p:txBody>
          </p:sp>
          <p:sp>
            <p:nvSpPr>
              <p:cNvPr id="37985" name="文本框 117871"/>
              <p:cNvSpPr txBox="1"/>
              <p:nvPr/>
            </p:nvSpPr>
            <p:spPr>
              <a:xfrm>
                <a:off x="4323" y="3128"/>
                <a:ext cx="1438" cy="902"/>
              </a:xfrm>
              <a:prstGeom prst="rect">
                <a:avLst/>
              </a:prstGeom>
              <a:noFill/>
              <a:ln w="9525">
                <a:noFill/>
              </a:ln>
            </p:spPr>
            <p:txBody>
              <a:bodyPr anchor="t"/>
              <a:p>
                <a:pPr algn="just" eaLnBrk="0" hangingPunct="0"/>
                <a:r>
                  <a:rPr lang="en-US" altLang="zh-CN" sz="2000" dirty="0">
                    <a:latin typeface="Times New Roman" panose="02020603050405020304" pitchFamily="18" charset="0"/>
                    <a:ea typeface="宋体" panose="02010600030101010101" pitchFamily="2" charset="-122"/>
                  </a:rPr>
                  <a:t>  </a:t>
                </a:r>
                <a:r>
                  <a:rPr lang="en-US" altLang="zh-CN" sz="2000">
                    <a:latin typeface="Times New Roman" panose="02020603050405020304" pitchFamily="18" charset="0"/>
                    <a:ea typeface="宋体" panose="02010600030101010101" pitchFamily="2" charset="-122"/>
                  </a:rPr>
                  <a:t>11</a:t>
                </a:r>
                <a:endParaRPr lang="en-US" altLang="zh-CN" sz="2000">
                  <a:latin typeface="Times New Roman" panose="02020603050405020304" pitchFamily="18" charset="0"/>
                  <a:ea typeface="宋体" panose="02010600030101010101" pitchFamily="2" charset="-122"/>
                </a:endParaRPr>
              </a:p>
            </p:txBody>
          </p:sp>
          <p:sp>
            <p:nvSpPr>
              <p:cNvPr id="37986" name="文本框 117872"/>
              <p:cNvSpPr txBox="1"/>
              <p:nvPr/>
            </p:nvSpPr>
            <p:spPr>
              <a:xfrm>
                <a:off x="2758" y="3128"/>
                <a:ext cx="1435" cy="902"/>
              </a:xfrm>
              <a:prstGeom prst="rect">
                <a:avLst/>
              </a:prstGeom>
              <a:noFill/>
              <a:ln w="9525">
                <a:noFill/>
              </a:ln>
            </p:spPr>
            <p:txBody>
              <a:bodyPr anchor="t"/>
              <a:p>
                <a:pPr algn="just" eaLnBrk="0" hangingPunct="0"/>
                <a:r>
                  <a:rPr lang="en-US" altLang="zh-CN" sz="2000">
                    <a:latin typeface="Times New Roman" panose="02020603050405020304" pitchFamily="18" charset="0"/>
                    <a:ea typeface="宋体" panose="02010600030101010101" pitchFamily="2" charset="-122"/>
                  </a:rPr>
                  <a:t>00</a:t>
                </a:r>
                <a:endParaRPr lang="en-US" altLang="zh-CN" sz="2000">
                  <a:latin typeface="Times New Roman" panose="02020603050405020304" pitchFamily="18" charset="0"/>
                  <a:ea typeface="宋体" panose="02010600030101010101" pitchFamily="2" charset="-122"/>
                </a:endParaRPr>
              </a:p>
            </p:txBody>
          </p:sp>
          <p:sp>
            <p:nvSpPr>
              <p:cNvPr id="37987" name="文本框 117873"/>
              <p:cNvSpPr txBox="1"/>
              <p:nvPr/>
            </p:nvSpPr>
            <p:spPr>
              <a:xfrm>
                <a:off x="3475" y="3155"/>
                <a:ext cx="1438" cy="900"/>
              </a:xfrm>
              <a:prstGeom prst="rect">
                <a:avLst/>
              </a:prstGeom>
              <a:noFill/>
              <a:ln w="9525">
                <a:noFill/>
              </a:ln>
            </p:spPr>
            <p:txBody>
              <a:bodyPr anchor="t"/>
              <a:p>
                <a:pPr algn="just" eaLnBrk="0" hangingPunct="0"/>
                <a:r>
                  <a:rPr lang="en-US" altLang="zh-CN" sz="2000" dirty="0">
                    <a:latin typeface="Times New Roman" panose="02020603050405020304" pitchFamily="18" charset="0"/>
                    <a:ea typeface="宋体" panose="02010600030101010101" pitchFamily="2" charset="-122"/>
                  </a:rPr>
                  <a:t>  </a:t>
                </a:r>
                <a:r>
                  <a:rPr lang="en-US" altLang="zh-CN" sz="2000">
                    <a:latin typeface="Times New Roman" panose="02020603050405020304" pitchFamily="18" charset="0"/>
                    <a:ea typeface="宋体" panose="02010600030101010101" pitchFamily="2" charset="-122"/>
                  </a:rPr>
                  <a:t>01</a:t>
                </a:r>
                <a:endParaRPr lang="en-US" altLang="zh-CN" sz="2000">
                  <a:latin typeface="Times New Roman" panose="02020603050405020304" pitchFamily="18" charset="0"/>
                  <a:ea typeface="宋体" panose="02010600030101010101" pitchFamily="2" charset="-122"/>
                </a:endParaRPr>
              </a:p>
            </p:txBody>
          </p:sp>
          <p:sp>
            <p:nvSpPr>
              <p:cNvPr id="37988" name="直接连接符 117875"/>
              <p:cNvSpPr/>
              <p:nvPr/>
            </p:nvSpPr>
            <p:spPr>
              <a:xfrm flipV="1">
                <a:off x="2563" y="5526"/>
                <a:ext cx="3722" cy="8"/>
              </a:xfrm>
              <a:prstGeom prst="line">
                <a:avLst/>
              </a:prstGeom>
              <a:ln w="9525" cap="flat" cmpd="sng">
                <a:solidFill>
                  <a:srgbClr val="000000"/>
                </a:solidFill>
                <a:prstDash val="solid"/>
                <a:round/>
                <a:headEnd type="none" w="med" len="med"/>
                <a:tailEnd type="none" w="med" len="med"/>
              </a:ln>
            </p:spPr>
          </p:sp>
          <p:sp>
            <p:nvSpPr>
              <p:cNvPr id="37989" name="直接连接符 117876"/>
              <p:cNvSpPr/>
              <p:nvPr/>
            </p:nvSpPr>
            <p:spPr>
              <a:xfrm flipV="1">
                <a:off x="2550" y="6479"/>
                <a:ext cx="3723" cy="7"/>
              </a:xfrm>
              <a:prstGeom prst="line">
                <a:avLst/>
              </a:prstGeom>
              <a:ln w="9525" cap="flat" cmpd="sng">
                <a:solidFill>
                  <a:srgbClr val="000000"/>
                </a:solidFill>
                <a:prstDash val="solid"/>
                <a:round/>
                <a:headEnd type="none" w="med" len="med"/>
                <a:tailEnd type="none" w="med" len="med"/>
              </a:ln>
            </p:spPr>
          </p:sp>
        </p:grpSp>
        <p:grpSp>
          <p:nvGrpSpPr>
            <p:cNvPr id="37990" name="组合 129"/>
            <p:cNvGrpSpPr/>
            <p:nvPr/>
          </p:nvGrpSpPr>
          <p:grpSpPr>
            <a:xfrm>
              <a:off x="10198" y="5144"/>
              <a:ext cx="671" cy="732"/>
              <a:chOff x="1735" y="9189"/>
              <a:chExt cx="1424" cy="625"/>
            </a:xfrm>
          </p:grpSpPr>
          <p:sp>
            <p:nvSpPr>
              <p:cNvPr id="37991" name="直接连接符 117889"/>
              <p:cNvSpPr/>
              <p:nvPr/>
            </p:nvSpPr>
            <p:spPr>
              <a:xfrm>
                <a:off x="1767" y="9189"/>
                <a:ext cx="0" cy="625"/>
              </a:xfrm>
              <a:prstGeom prst="line">
                <a:avLst/>
              </a:prstGeom>
              <a:ln w="31750" cap="flat" cmpd="sng">
                <a:solidFill>
                  <a:srgbClr val="FF0000"/>
                </a:solidFill>
                <a:prstDash val="solid"/>
                <a:round/>
                <a:headEnd type="none" w="med" len="med"/>
                <a:tailEnd type="none" w="med" len="med"/>
              </a:ln>
            </p:spPr>
          </p:sp>
          <p:grpSp>
            <p:nvGrpSpPr>
              <p:cNvPr id="37992" name="组合 117891"/>
              <p:cNvGrpSpPr/>
              <p:nvPr/>
            </p:nvGrpSpPr>
            <p:grpSpPr>
              <a:xfrm flipV="1">
                <a:off x="1735" y="9190"/>
                <a:ext cx="1425" cy="625"/>
                <a:chOff x="6113" y="1014"/>
                <a:chExt cx="658" cy="249"/>
              </a:xfrm>
            </p:grpSpPr>
            <p:sp>
              <p:nvSpPr>
                <p:cNvPr id="37993" name="直接连接符 117893"/>
                <p:cNvSpPr/>
                <p:nvPr/>
              </p:nvSpPr>
              <p:spPr>
                <a:xfrm>
                  <a:off x="6113" y="1262"/>
                  <a:ext cx="658" cy="0"/>
                </a:xfrm>
                <a:prstGeom prst="line">
                  <a:avLst/>
                </a:prstGeom>
                <a:ln w="31750" cap="flat" cmpd="sng">
                  <a:solidFill>
                    <a:srgbClr val="FF0000"/>
                  </a:solidFill>
                  <a:prstDash val="solid"/>
                  <a:round/>
                  <a:headEnd type="none" w="med" len="med"/>
                  <a:tailEnd type="none" w="med" len="med"/>
                </a:ln>
              </p:spPr>
            </p:sp>
            <p:sp>
              <p:nvSpPr>
                <p:cNvPr id="37994" name="直接连接符 117894"/>
                <p:cNvSpPr/>
                <p:nvPr/>
              </p:nvSpPr>
              <p:spPr>
                <a:xfrm>
                  <a:off x="6771" y="1014"/>
                  <a:ext cx="0" cy="249"/>
                </a:xfrm>
                <a:prstGeom prst="line">
                  <a:avLst/>
                </a:prstGeom>
                <a:ln w="31750" cap="flat" cmpd="sng">
                  <a:solidFill>
                    <a:srgbClr val="FF0000"/>
                  </a:solidFill>
                  <a:prstDash val="solid"/>
                  <a:round/>
                  <a:headEnd type="none" w="med" len="med"/>
                  <a:tailEnd type="none" w="med" len="med"/>
                </a:ln>
              </p:spPr>
            </p:sp>
          </p:grpSp>
        </p:grpSp>
        <p:grpSp>
          <p:nvGrpSpPr>
            <p:cNvPr id="37995" name="组合 134"/>
            <p:cNvGrpSpPr/>
            <p:nvPr/>
          </p:nvGrpSpPr>
          <p:grpSpPr>
            <a:xfrm>
              <a:off x="7434" y="5165"/>
              <a:ext cx="671" cy="732"/>
              <a:chOff x="1735" y="9189"/>
              <a:chExt cx="1424" cy="625"/>
            </a:xfrm>
          </p:grpSpPr>
          <p:sp>
            <p:nvSpPr>
              <p:cNvPr id="37996" name="直接连接符 117889"/>
              <p:cNvSpPr/>
              <p:nvPr/>
            </p:nvSpPr>
            <p:spPr>
              <a:xfrm>
                <a:off x="1767" y="9189"/>
                <a:ext cx="0" cy="625"/>
              </a:xfrm>
              <a:prstGeom prst="line">
                <a:avLst/>
              </a:prstGeom>
              <a:ln w="31750" cap="flat" cmpd="sng">
                <a:solidFill>
                  <a:srgbClr val="FF0000"/>
                </a:solidFill>
                <a:prstDash val="solid"/>
                <a:round/>
                <a:headEnd type="none" w="med" len="med"/>
                <a:tailEnd type="none" w="med" len="med"/>
              </a:ln>
            </p:spPr>
          </p:sp>
          <p:grpSp>
            <p:nvGrpSpPr>
              <p:cNvPr id="37997" name="组合 117891"/>
              <p:cNvGrpSpPr/>
              <p:nvPr/>
            </p:nvGrpSpPr>
            <p:grpSpPr>
              <a:xfrm flipV="1">
                <a:off x="1735" y="9190"/>
                <a:ext cx="1425" cy="625"/>
                <a:chOff x="6113" y="1014"/>
                <a:chExt cx="658" cy="249"/>
              </a:xfrm>
            </p:grpSpPr>
            <p:sp>
              <p:nvSpPr>
                <p:cNvPr id="37998" name="直接连接符 117893"/>
                <p:cNvSpPr/>
                <p:nvPr/>
              </p:nvSpPr>
              <p:spPr>
                <a:xfrm>
                  <a:off x="6113" y="1262"/>
                  <a:ext cx="658" cy="0"/>
                </a:xfrm>
                <a:prstGeom prst="line">
                  <a:avLst/>
                </a:prstGeom>
                <a:ln w="31750" cap="flat" cmpd="sng">
                  <a:solidFill>
                    <a:srgbClr val="FF0000"/>
                  </a:solidFill>
                  <a:prstDash val="solid"/>
                  <a:round/>
                  <a:headEnd type="none" w="med" len="med"/>
                  <a:tailEnd type="none" w="med" len="med"/>
                </a:ln>
              </p:spPr>
            </p:sp>
            <p:sp>
              <p:nvSpPr>
                <p:cNvPr id="37999" name="直接连接符 117894"/>
                <p:cNvSpPr/>
                <p:nvPr/>
              </p:nvSpPr>
              <p:spPr>
                <a:xfrm>
                  <a:off x="6771" y="1014"/>
                  <a:ext cx="0" cy="249"/>
                </a:xfrm>
                <a:prstGeom prst="line">
                  <a:avLst/>
                </a:prstGeom>
                <a:ln w="31750" cap="flat" cmpd="sng">
                  <a:solidFill>
                    <a:srgbClr val="FF0000"/>
                  </a:solidFill>
                  <a:prstDash val="solid"/>
                  <a:round/>
                  <a:headEnd type="none" w="med" len="med"/>
                  <a:tailEnd type="none" w="med" len="med"/>
                </a:ln>
              </p:spPr>
            </p:sp>
          </p:grpSp>
        </p:grpSp>
        <p:grpSp>
          <p:nvGrpSpPr>
            <p:cNvPr id="38000" name="组合 139"/>
            <p:cNvGrpSpPr/>
            <p:nvPr/>
          </p:nvGrpSpPr>
          <p:grpSpPr>
            <a:xfrm flipV="1">
              <a:off x="7421" y="2094"/>
              <a:ext cx="671" cy="732"/>
              <a:chOff x="1735" y="9189"/>
              <a:chExt cx="1424" cy="625"/>
            </a:xfrm>
          </p:grpSpPr>
          <p:sp>
            <p:nvSpPr>
              <p:cNvPr id="38001" name="直接连接符 117889"/>
              <p:cNvSpPr/>
              <p:nvPr/>
            </p:nvSpPr>
            <p:spPr>
              <a:xfrm>
                <a:off x="1767" y="9189"/>
                <a:ext cx="0" cy="625"/>
              </a:xfrm>
              <a:prstGeom prst="line">
                <a:avLst/>
              </a:prstGeom>
              <a:ln w="31750" cap="flat" cmpd="sng">
                <a:solidFill>
                  <a:srgbClr val="FF0000"/>
                </a:solidFill>
                <a:prstDash val="solid"/>
                <a:round/>
                <a:headEnd type="none" w="med" len="med"/>
                <a:tailEnd type="none" w="med" len="med"/>
              </a:ln>
            </p:spPr>
          </p:sp>
          <p:grpSp>
            <p:nvGrpSpPr>
              <p:cNvPr id="38002" name="组合 117891"/>
              <p:cNvGrpSpPr/>
              <p:nvPr/>
            </p:nvGrpSpPr>
            <p:grpSpPr>
              <a:xfrm flipV="1">
                <a:off x="1735" y="9190"/>
                <a:ext cx="1425" cy="625"/>
                <a:chOff x="6113" y="1014"/>
                <a:chExt cx="658" cy="249"/>
              </a:xfrm>
            </p:grpSpPr>
            <p:sp>
              <p:nvSpPr>
                <p:cNvPr id="38003" name="直接连接符 117893"/>
                <p:cNvSpPr/>
                <p:nvPr/>
              </p:nvSpPr>
              <p:spPr>
                <a:xfrm>
                  <a:off x="6113" y="1262"/>
                  <a:ext cx="658" cy="0"/>
                </a:xfrm>
                <a:prstGeom prst="line">
                  <a:avLst/>
                </a:prstGeom>
                <a:ln w="31750" cap="flat" cmpd="sng">
                  <a:solidFill>
                    <a:srgbClr val="FF0000"/>
                  </a:solidFill>
                  <a:prstDash val="solid"/>
                  <a:round/>
                  <a:headEnd type="none" w="med" len="med"/>
                  <a:tailEnd type="none" w="med" len="med"/>
                </a:ln>
              </p:spPr>
            </p:sp>
            <p:sp>
              <p:nvSpPr>
                <p:cNvPr id="38004" name="直接连接符 117894"/>
                <p:cNvSpPr/>
                <p:nvPr/>
              </p:nvSpPr>
              <p:spPr>
                <a:xfrm>
                  <a:off x="6771" y="1014"/>
                  <a:ext cx="0" cy="249"/>
                </a:xfrm>
                <a:prstGeom prst="line">
                  <a:avLst/>
                </a:prstGeom>
                <a:ln w="31750" cap="flat" cmpd="sng">
                  <a:solidFill>
                    <a:srgbClr val="FF0000"/>
                  </a:solidFill>
                  <a:prstDash val="solid"/>
                  <a:round/>
                  <a:headEnd type="none" w="med" len="med"/>
                  <a:tailEnd type="none" w="med" len="med"/>
                </a:ln>
              </p:spPr>
            </p:sp>
          </p:grpSp>
        </p:grpSp>
        <p:grpSp>
          <p:nvGrpSpPr>
            <p:cNvPr id="38005" name="组合 144"/>
            <p:cNvGrpSpPr/>
            <p:nvPr/>
          </p:nvGrpSpPr>
          <p:grpSpPr>
            <a:xfrm flipV="1">
              <a:off x="10229" y="2094"/>
              <a:ext cx="671" cy="732"/>
              <a:chOff x="1735" y="9189"/>
              <a:chExt cx="1424" cy="625"/>
            </a:xfrm>
          </p:grpSpPr>
          <p:sp>
            <p:nvSpPr>
              <p:cNvPr id="38006" name="直接连接符 117889"/>
              <p:cNvSpPr/>
              <p:nvPr/>
            </p:nvSpPr>
            <p:spPr>
              <a:xfrm>
                <a:off x="1767" y="9189"/>
                <a:ext cx="0" cy="625"/>
              </a:xfrm>
              <a:prstGeom prst="line">
                <a:avLst/>
              </a:prstGeom>
              <a:ln w="31750" cap="flat" cmpd="sng">
                <a:solidFill>
                  <a:srgbClr val="FF0000"/>
                </a:solidFill>
                <a:prstDash val="solid"/>
                <a:round/>
                <a:headEnd type="none" w="med" len="med"/>
                <a:tailEnd type="none" w="med" len="med"/>
              </a:ln>
            </p:spPr>
          </p:sp>
          <p:grpSp>
            <p:nvGrpSpPr>
              <p:cNvPr id="38007" name="组合 117891"/>
              <p:cNvGrpSpPr/>
              <p:nvPr/>
            </p:nvGrpSpPr>
            <p:grpSpPr>
              <a:xfrm flipV="1">
                <a:off x="1735" y="9190"/>
                <a:ext cx="1425" cy="625"/>
                <a:chOff x="6113" y="1014"/>
                <a:chExt cx="658" cy="249"/>
              </a:xfrm>
            </p:grpSpPr>
            <p:sp>
              <p:nvSpPr>
                <p:cNvPr id="38008" name="直接连接符 117893"/>
                <p:cNvSpPr/>
                <p:nvPr/>
              </p:nvSpPr>
              <p:spPr>
                <a:xfrm>
                  <a:off x="6113" y="1262"/>
                  <a:ext cx="658" cy="0"/>
                </a:xfrm>
                <a:prstGeom prst="line">
                  <a:avLst/>
                </a:prstGeom>
                <a:ln w="31750" cap="flat" cmpd="sng">
                  <a:solidFill>
                    <a:srgbClr val="FF0000"/>
                  </a:solidFill>
                  <a:prstDash val="solid"/>
                  <a:round/>
                  <a:headEnd type="none" w="med" len="med"/>
                  <a:tailEnd type="none" w="med" len="med"/>
                </a:ln>
              </p:spPr>
            </p:sp>
            <p:sp>
              <p:nvSpPr>
                <p:cNvPr id="38009" name="直接连接符 117894"/>
                <p:cNvSpPr/>
                <p:nvPr/>
              </p:nvSpPr>
              <p:spPr>
                <a:xfrm>
                  <a:off x="6771" y="1014"/>
                  <a:ext cx="0" cy="249"/>
                </a:xfrm>
                <a:prstGeom prst="line">
                  <a:avLst/>
                </a:prstGeom>
                <a:ln w="31750" cap="flat" cmpd="sng">
                  <a:solidFill>
                    <a:srgbClr val="FF0000"/>
                  </a:solidFill>
                  <a:prstDash val="solid"/>
                  <a:round/>
                  <a:headEnd type="none" w="med" len="med"/>
                  <a:tailEnd type="none" w="med" len="med"/>
                </a:ln>
              </p:spPr>
            </p:sp>
          </p:grpSp>
        </p:grpSp>
      </p:grpSp>
      <p:grpSp>
        <p:nvGrpSpPr>
          <p:cNvPr id="159" name="组合 158"/>
          <p:cNvGrpSpPr/>
          <p:nvPr/>
        </p:nvGrpSpPr>
        <p:grpSpPr>
          <a:xfrm>
            <a:off x="3159125" y="4572000"/>
            <a:ext cx="981075" cy="657225"/>
            <a:chOff x="9340" y="6034"/>
            <a:chExt cx="1543" cy="1034"/>
          </a:xfrm>
        </p:grpSpPr>
        <p:cxnSp>
          <p:nvCxnSpPr>
            <p:cNvPr id="160" name="直接连接符 159"/>
            <p:cNvCxnSpPr/>
            <p:nvPr/>
          </p:nvCxnSpPr>
          <p:spPr>
            <a:xfrm>
              <a:off x="9340" y="6034"/>
              <a:ext cx="1072" cy="507"/>
            </a:xfrm>
            <a:prstGeom prst="line">
              <a:avLst/>
            </a:prstGeom>
            <a:ln w="31750">
              <a:solidFill>
                <a:schemeClr val="accent6"/>
              </a:solidFill>
            </a:ln>
          </p:spPr>
          <p:style>
            <a:lnRef idx="1">
              <a:schemeClr val="accent1"/>
            </a:lnRef>
            <a:fillRef idx="0">
              <a:schemeClr val="accent1"/>
            </a:fillRef>
            <a:effectRef idx="0">
              <a:schemeClr val="accent1"/>
            </a:effectRef>
            <a:fontRef idx="minor">
              <a:schemeClr val="tx1"/>
            </a:fontRef>
          </p:style>
        </p:cxnSp>
        <p:graphicFrame>
          <p:nvGraphicFramePr>
            <p:cNvPr id="38012" name="对象 1238"/>
            <p:cNvGraphicFramePr>
              <a:graphicFrameLocks noChangeAspect="1"/>
            </p:cNvGraphicFramePr>
            <p:nvPr/>
          </p:nvGraphicFramePr>
          <p:xfrm>
            <a:off x="10392" y="6496"/>
            <a:ext cx="491" cy="572"/>
          </p:xfrm>
          <a:graphic>
            <a:graphicData uri="http://schemas.openxmlformats.org/presentationml/2006/ole">
              <mc:AlternateContent xmlns:mc="http://schemas.openxmlformats.org/markup-compatibility/2006">
                <mc:Choice xmlns:v="urn:schemas-microsoft-com:vml" Requires="v">
                  <p:oleObj spid="_x0000_s3076" name="" r:id="rId5" imgW="139700" imgH="165100" progId="Equation.3">
                    <p:embed/>
                  </p:oleObj>
                </mc:Choice>
                <mc:Fallback>
                  <p:oleObj name="" r:id="rId5" imgW="139700" imgH="165100" progId="Equation.3">
                    <p:embed/>
                    <p:pic>
                      <p:nvPicPr>
                        <p:cNvPr id="0" name="图片 3075"/>
                        <p:cNvPicPr/>
                        <p:nvPr/>
                      </p:nvPicPr>
                      <p:blipFill>
                        <a:blip r:embed="rId6"/>
                        <a:stretch>
                          <a:fillRect/>
                        </a:stretch>
                      </p:blipFill>
                      <p:spPr>
                        <a:xfrm>
                          <a:off x="10392" y="6496"/>
                          <a:ext cx="491" cy="572"/>
                        </a:xfrm>
                        <a:prstGeom prst="rect">
                          <a:avLst/>
                        </a:prstGeom>
                        <a:noFill/>
                        <a:ln w="38100">
                          <a:noFill/>
                          <a:miter/>
                        </a:ln>
                      </p:spPr>
                    </p:pic>
                  </p:oleObj>
                </mc:Fallback>
              </mc:AlternateContent>
            </a:graphicData>
          </a:graphic>
        </p:graphicFrame>
      </p:grpSp>
      <p:grpSp>
        <p:nvGrpSpPr>
          <p:cNvPr id="191" name="组合 190"/>
          <p:cNvGrpSpPr/>
          <p:nvPr/>
        </p:nvGrpSpPr>
        <p:grpSpPr>
          <a:xfrm>
            <a:off x="7331075" y="1673225"/>
            <a:ext cx="1054100" cy="711200"/>
            <a:chOff x="1325" y="7449"/>
            <a:chExt cx="1661" cy="1122"/>
          </a:xfrm>
        </p:grpSpPr>
        <p:cxnSp>
          <p:nvCxnSpPr>
            <p:cNvPr id="192" name="直接连接符 191"/>
            <p:cNvCxnSpPr/>
            <p:nvPr/>
          </p:nvCxnSpPr>
          <p:spPr>
            <a:xfrm>
              <a:off x="1325" y="7449"/>
              <a:ext cx="1072" cy="507"/>
            </a:xfrm>
            <a:prstGeom prst="line">
              <a:avLst/>
            </a:prstGeom>
            <a:ln w="31750">
              <a:solidFill>
                <a:schemeClr val="accent6"/>
              </a:solidFill>
            </a:ln>
          </p:spPr>
          <p:style>
            <a:lnRef idx="1">
              <a:schemeClr val="accent1"/>
            </a:lnRef>
            <a:fillRef idx="0">
              <a:schemeClr val="accent1"/>
            </a:fillRef>
            <a:effectRef idx="0">
              <a:schemeClr val="accent1"/>
            </a:effectRef>
            <a:fontRef idx="minor">
              <a:schemeClr val="tx1"/>
            </a:fontRef>
          </p:style>
        </p:cxnSp>
        <p:graphicFrame>
          <p:nvGraphicFramePr>
            <p:cNvPr id="38015" name="对象 1238"/>
            <p:cNvGraphicFramePr>
              <a:graphicFrameLocks noChangeAspect="1"/>
            </p:cNvGraphicFramePr>
            <p:nvPr/>
          </p:nvGraphicFramePr>
          <p:xfrm>
            <a:off x="2151" y="7967"/>
            <a:ext cx="835" cy="604"/>
          </p:xfrm>
          <a:graphic>
            <a:graphicData uri="http://schemas.openxmlformats.org/presentationml/2006/ole">
              <mc:AlternateContent xmlns:mc="http://schemas.openxmlformats.org/markup-compatibility/2006">
                <mc:Choice xmlns:v="urn:schemas-microsoft-com:vml" Requires="v">
                  <p:oleObj spid="_x0000_s3077" name="" r:id="rId7" imgW="241300" imgH="177165" progId="Equation.3">
                    <p:embed/>
                  </p:oleObj>
                </mc:Choice>
                <mc:Fallback>
                  <p:oleObj name="" r:id="rId7" imgW="241300" imgH="177165" progId="Equation.3">
                    <p:embed/>
                    <p:pic>
                      <p:nvPicPr>
                        <p:cNvPr id="0" name="图片 3076"/>
                        <p:cNvPicPr/>
                        <p:nvPr/>
                      </p:nvPicPr>
                      <p:blipFill>
                        <a:blip r:embed="rId8"/>
                        <a:stretch>
                          <a:fillRect/>
                        </a:stretch>
                      </p:blipFill>
                      <p:spPr>
                        <a:xfrm>
                          <a:off x="2151" y="7967"/>
                          <a:ext cx="835" cy="604"/>
                        </a:xfrm>
                        <a:prstGeom prst="rect">
                          <a:avLst/>
                        </a:prstGeom>
                        <a:noFill/>
                        <a:ln w="38100">
                          <a:noFill/>
                          <a:miter/>
                        </a:ln>
                      </p:spPr>
                    </p:pic>
                  </p:oleObj>
                </mc:Fallback>
              </mc:AlternateContent>
            </a:graphicData>
          </a:graphic>
        </p:graphicFrame>
      </p:gr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50"/>
                                        </p:tgtEl>
                                        <p:attrNameLst>
                                          <p:attrName>style.visibility</p:attrName>
                                        </p:attrNameLst>
                                      </p:cBhvr>
                                      <p:to>
                                        <p:strVal val="visible"/>
                                      </p:to>
                                    </p:set>
                                    <p:animEffect transition="in" filter="blinds(horizontal)">
                                      <p:cBhvr>
                                        <p:cTn id="12" dur="500"/>
                                        <p:tgtEl>
                                          <p:spTgt spid="15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6"/>
                                        </p:tgtEl>
                                        <p:attrNameLst>
                                          <p:attrName>style.visibility</p:attrName>
                                        </p:attrNameLst>
                                      </p:cBhvr>
                                      <p:to>
                                        <p:strVal val="visible"/>
                                      </p:to>
                                    </p:set>
                                    <p:animEffect transition="in" filter="blinds(horizontal)">
                                      <p:cBhvr>
                                        <p:cTn id="17" dur="500"/>
                                        <p:tgtEl>
                                          <p:spTgt spid="5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51"/>
                                        </p:tgtEl>
                                        <p:attrNameLst>
                                          <p:attrName>style.visibility</p:attrName>
                                        </p:attrNameLst>
                                      </p:cBhvr>
                                      <p:to>
                                        <p:strVal val="visible"/>
                                      </p:to>
                                    </p:set>
                                    <p:animEffect transition="in" filter="blinds(horizontal)">
                                      <p:cBhvr>
                                        <p:cTn id="22" dur="500"/>
                                        <p:tgtEl>
                                          <p:spTgt spid="15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91"/>
                                        </p:tgtEl>
                                        <p:attrNameLst>
                                          <p:attrName>style.visibility</p:attrName>
                                        </p:attrNameLst>
                                      </p:cBhvr>
                                      <p:to>
                                        <p:strVal val="visible"/>
                                      </p:to>
                                    </p:set>
                                    <p:animEffect transition="in" filter="blinds(horizontal)">
                                      <p:cBhvr>
                                        <p:cTn id="27" dur="500"/>
                                        <p:tgtEl>
                                          <p:spTgt spid="191"/>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52"/>
                                        </p:tgtEl>
                                        <p:attrNameLst>
                                          <p:attrName>style.visibility</p:attrName>
                                        </p:attrNameLst>
                                      </p:cBhvr>
                                      <p:to>
                                        <p:strVal val="visible"/>
                                      </p:to>
                                    </p:set>
                                    <p:animEffect transition="in" filter="blinds(horizontal)">
                                      <p:cBhvr>
                                        <p:cTn id="32" dur="500"/>
                                        <p:tgtEl>
                                          <p:spTgt spid="152"/>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159"/>
                                        </p:tgtEl>
                                        <p:attrNameLst>
                                          <p:attrName>style.visibility</p:attrName>
                                        </p:attrNameLst>
                                      </p:cBhvr>
                                      <p:to>
                                        <p:strVal val="visible"/>
                                      </p:to>
                                    </p:set>
                                    <p:animEffect transition="in" filter="blinds(horizontal)">
                                      <p:cBhvr>
                                        <p:cTn id="37" dur="500"/>
                                        <p:tgtEl>
                                          <p:spTgt spid="159"/>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153"/>
                                        </p:tgtEl>
                                        <p:attrNameLst>
                                          <p:attrName>style.visibility</p:attrName>
                                        </p:attrNameLst>
                                      </p:cBhvr>
                                      <p:to>
                                        <p:strVal val="visible"/>
                                      </p:to>
                                    </p:set>
                                    <p:animEffect transition="in" filter="blinds(horizontal)">
                                      <p:cBhvr>
                                        <p:cTn id="42" dur="500"/>
                                        <p:tgtEl>
                                          <p:spTgt spid="15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158"/>
                                        </p:tgtEl>
                                        <p:attrNameLst>
                                          <p:attrName>style.visibility</p:attrName>
                                        </p:attrNameLst>
                                      </p:cBhvr>
                                      <p:to>
                                        <p:strVal val="visible"/>
                                      </p:to>
                                    </p:set>
                                    <p:animEffect transition="in" filter="blinds(horizontal)">
                                      <p:cBhvr>
                                        <p:cTn id="47" dur="500"/>
                                        <p:tgtEl>
                                          <p:spTgt spid="1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3" name="标题 116827"/>
          <p:cNvSpPr>
            <a:spLocks noGrp="1"/>
          </p:cNvSpPr>
          <p:nvPr>
            <p:ph type="title"/>
          </p:nvPr>
        </p:nvSpPr>
        <p:spPr>
          <a:xfrm>
            <a:off x="684213" y="620713"/>
            <a:ext cx="7772400" cy="647700"/>
          </a:xfrm>
        </p:spPr>
        <p:txBody>
          <a:bodyPr anchor="ctr"/>
          <a:p>
            <a:pPr>
              <a:lnSpc>
                <a:spcPct val="135000"/>
              </a:lnSpc>
            </a:pPr>
            <a:r>
              <a:rPr lang="en-US" altLang="zh-CN" sz="2400" b="1">
                <a:solidFill>
                  <a:schemeClr val="tx1"/>
                </a:solidFill>
              </a:rPr>
              <a:t> </a:t>
            </a:r>
            <a:endParaRPr lang="en-US" altLang="zh-CN" sz="2400" b="1">
              <a:solidFill>
                <a:schemeClr val="tx1"/>
              </a:solidFill>
            </a:endParaRPr>
          </a:p>
        </p:txBody>
      </p:sp>
      <p:sp>
        <p:nvSpPr>
          <p:cNvPr id="116829" name="矩形 116828"/>
          <p:cNvSpPr/>
          <p:nvPr/>
        </p:nvSpPr>
        <p:spPr>
          <a:xfrm>
            <a:off x="719138" y="584200"/>
            <a:ext cx="4419600" cy="762000"/>
          </a:xfrm>
          <a:prstGeom prst="rect">
            <a:avLst/>
          </a:prstGeom>
          <a:noFill/>
          <a:ln w="9525">
            <a:noFill/>
          </a:ln>
        </p:spPr>
        <p:txBody>
          <a:bodyPr/>
          <a:p>
            <a:pPr marL="342900" marR="0" indent="-342900" algn="just" defTabSz="914400" rtl="0" fontAlgn="base">
              <a:lnSpc>
                <a:spcPct val="135000"/>
              </a:lnSpc>
              <a:spcBef>
                <a:spcPct val="20000"/>
              </a:spcBef>
              <a:spcAft>
                <a:spcPct val="0"/>
              </a:spcAft>
              <a:buClrTx/>
              <a:buSzTx/>
              <a:buFontTx/>
              <a:buNone/>
            </a:pPr>
            <a:r>
              <a:rPr kumimoji="0" lang="en-US" altLang="zh-CN" sz="2800" b="1" i="0" u="none" strike="noStrike" kern="1200" cap="none" spc="0" normalizeH="0" baseline="0"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4. 用卡诺图化简函数</a:t>
            </a:r>
            <a:r>
              <a:rPr kumimoji="0" lang="zh-CN" altLang="en-US" b="1" i="0" u="none" strike="noStrike" kern="1200" cap="none" spc="0" normalizeH="0" baseline="0" noProof="1" dirty="0">
                <a:solidFill>
                  <a:schemeClr val="accent2"/>
                </a:solidFill>
                <a:latin typeface="Times New Roman" panose="02020603050405020304" pitchFamily="18" charset="0"/>
                <a:ea typeface="宋体" panose="02010600030101010101" pitchFamily="2" charset="-122"/>
                <a:cs typeface="+mn-cs"/>
              </a:rPr>
              <a:t> </a:t>
            </a:r>
            <a:endParaRPr kumimoji="0" lang="zh-CN" altLang="en-US" b="1" i="0" u="none" strike="noStrike" kern="1200" cap="none" spc="0" normalizeH="0" baseline="0" noProof="1">
              <a:solidFill>
                <a:schemeClr val="accent2"/>
              </a:solidFill>
              <a:latin typeface="Times New Roman" panose="02020603050405020304" pitchFamily="18" charset="0"/>
              <a:ea typeface="宋体" panose="02010600030101010101" pitchFamily="2" charset="-122"/>
              <a:cs typeface="+mn-cs"/>
            </a:endParaRPr>
          </a:p>
        </p:txBody>
      </p:sp>
      <p:sp>
        <p:nvSpPr>
          <p:cNvPr id="116830" name="矩形 116829"/>
          <p:cNvSpPr/>
          <p:nvPr/>
        </p:nvSpPr>
        <p:spPr>
          <a:xfrm>
            <a:off x="684213" y="1304925"/>
            <a:ext cx="6624637" cy="609600"/>
          </a:xfrm>
          <a:prstGeom prst="rect">
            <a:avLst/>
          </a:prstGeom>
          <a:noFill/>
          <a:ln w="9525">
            <a:noFill/>
          </a:ln>
        </p:spPr>
        <p:txBody>
          <a:bodyPr anchor="t"/>
          <a:p>
            <a:pPr marL="342900" indent="-342900" algn="just">
              <a:lnSpc>
                <a:spcPct val="135000"/>
              </a:lnSpc>
              <a:spcBef>
                <a:spcPct val="20000"/>
              </a:spcBef>
            </a:pPr>
            <a:r>
              <a:rPr lang="zh-CN" altLang="en-US" dirty="0">
                <a:latin typeface="Times New Roman" panose="02020603050405020304" pitchFamily="18" charset="0"/>
                <a:ea typeface="宋体" panose="02010600030101010101" pitchFamily="2" charset="-122"/>
              </a:rPr>
              <a:t>用卡诺图化简逻辑函数的步骤为 </a:t>
            </a:r>
            <a:endParaRPr lang="zh-CN" altLang="en-US" dirty="0">
              <a:latin typeface="Times New Roman" panose="02020603050405020304" pitchFamily="18" charset="0"/>
              <a:ea typeface="宋体" panose="02010600030101010101" pitchFamily="2" charset="-122"/>
            </a:endParaRPr>
          </a:p>
        </p:txBody>
      </p:sp>
      <p:sp>
        <p:nvSpPr>
          <p:cNvPr id="116831" name="内容占位符 116830"/>
          <p:cNvSpPr>
            <a:spLocks noGrp="1"/>
          </p:cNvSpPr>
          <p:nvPr>
            <p:ph idx="1"/>
          </p:nvPr>
        </p:nvSpPr>
        <p:spPr>
          <a:xfrm>
            <a:off x="287338" y="1914525"/>
            <a:ext cx="8569325" cy="5329238"/>
          </a:xfrm>
        </p:spPr>
        <p:txBody>
          <a:bodyPr anchor="t"/>
          <a:p>
            <a:pPr algn="just">
              <a:lnSpc>
                <a:spcPct val="135000"/>
              </a:lnSpc>
              <a:buNone/>
            </a:pPr>
            <a:r>
              <a:rPr lang="zh-CN" sz="2400" b="1" dirty="0"/>
              <a:t>（1）将逻辑函数变换为与或表达式</a:t>
            </a:r>
            <a:endParaRPr lang="zh-CN" sz="2400" b="1" dirty="0"/>
          </a:p>
          <a:p>
            <a:pPr algn="just">
              <a:lnSpc>
                <a:spcPct val="135000"/>
              </a:lnSpc>
              <a:buNone/>
            </a:pPr>
            <a:r>
              <a:rPr lang="zh-CN" sz="2400" b="1" dirty="0"/>
              <a:t>（2）画出逻辑函数的卡诺图</a:t>
            </a:r>
            <a:endParaRPr lang="zh-CN" sz="2400" b="1" dirty="0"/>
          </a:p>
          <a:p>
            <a:pPr algn="just">
              <a:lnSpc>
                <a:spcPct val="135000"/>
              </a:lnSpc>
              <a:buNone/>
            </a:pPr>
            <a:r>
              <a:rPr lang="zh-CN" sz="2400" b="1" dirty="0"/>
              <a:t>（3）画卡诺圈，合并相邻项</a:t>
            </a:r>
            <a:endParaRPr lang="zh-CN" sz="2400" b="1" dirty="0"/>
          </a:p>
          <a:p>
            <a:pPr algn="just">
              <a:lnSpc>
                <a:spcPct val="135000"/>
              </a:lnSpc>
              <a:buNone/>
            </a:pPr>
            <a:r>
              <a:rPr lang="zh-CN" sz="2400" b="1" dirty="0"/>
              <a:t>   卡诺圈是包含2n个为1的方格圈，卡诺圈画时要尽可能大，因为卡诺圈越大，消去的变量越多；卡诺圈画时要尽可能少，因为卡诺圈越少，合并后的与项越少；每个卡诺圈还要至少包含一个未被其它卡诺圈所包围的1方格。</a:t>
            </a:r>
            <a:endParaRPr lang="zh-CN" sz="2400" b="1" dirty="0"/>
          </a:p>
          <a:p>
            <a:pPr algn="just">
              <a:lnSpc>
                <a:spcPct val="135000"/>
              </a:lnSpc>
              <a:buNone/>
            </a:pPr>
            <a:r>
              <a:rPr lang="zh-CN" sz="2400" b="1" dirty="0"/>
              <a:t>（4）写出最简的函数表达式</a:t>
            </a:r>
            <a:endParaRPr lang="zh-CN" sz="2400" b="1" dirty="0"/>
          </a:p>
        </p:txBody>
      </p:sp>
    </p:spTree>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6829"/>
                                        </p:tgtEl>
                                        <p:attrNameLst>
                                          <p:attrName>style.visibility</p:attrName>
                                        </p:attrNameLst>
                                      </p:cBhvr>
                                      <p:to>
                                        <p:strVal val="visible"/>
                                      </p:to>
                                    </p:set>
                                    <p:animEffect transition="in" filter="dissolve">
                                      <p:cBhvr>
                                        <p:cTn id="7" dur="500"/>
                                        <p:tgtEl>
                                          <p:spTgt spid="116829"/>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16830"/>
                                        </p:tgtEl>
                                        <p:attrNameLst>
                                          <p:attrName>style.visibility</p:attrName>
                                        </p:attrNameLst>
                                      </p:cBhvr>
                                      <p:to>
                                        <p:strVal val="visible"/>
                                      </p:to>
                                    </p:set>
                                    <p:animEffect transition="in" filter="dissolve">
                                      <p:cBhvr>
                                        <p:cTn id="12" dur="500"/>
                                        <p:tgtEl>
                                          <p:spTgt spid="11683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116831">
                                            <p:txEl>
                                              <p:charRg st="0" end="15"/>
                                            </p:txEl>
                                          </p:spTgt>
                                        </p:tgtEl>
                                        <p:attrNameLst>
                                          <p:attrName>style.visibility</p:attrName>
                                        </p:attrNameLst>
                                      </p:cBhvr>
                                      <p:to>
                                        <p:strVal val="visible"/>
                                      </p:to>
                                    </p:set>
                                    <p:anim calcmode="lin" valueType="num">
                                      <p:cBhvr additive="base">
                                        <p:cTn id="17" dur="500" fill="hold"/>
                                        <p:tgtEl>
                                          <p:spTgt spid="116831">
                                            <p:txEl>
                                              <p:charRg st="0" end="15"/>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116831">
                                            <p:txEl>
                                              <p:charRg st="0" end="15"/>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116831">
                                            <p:txEl>
                                              <p:pRg st="1" end="1"/>
                                            </p:txEl>
                                          </p:spTgt>
                                        </p:tgtEl>
                                        <p:attrNameLst>
                                          <p:attrName>style.visibility</p:attrName>
                                        </p:attrNameLst>
                                      </p:cBhvr>
                                      <p:to>
                                        <p:strVal val="visible"/>
                                      </p:to>
                                    </p:set>
                                    <p:anim calcmode="lin" valueType="num">
                                      <p:cBhvr additive="base">
                                        <p:cTn id="23" dur="500" fill="hold"/>
                                        <p:tgtEl>
                                          <p:spTgt spid="116831">
                                            <p:txEl>
                                              <p:pRg st="1" end="1"/>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116831">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116831">
                                            <p:txEl>
                                              <p:pRg st="2" end="2"/>
                                            </p:txEl>
                                          </p:spTgt>
                                        </p:tgtEl>
                                        <p:attrNameLst>
                                          <p:attrName>style.visibility</p:attrName>
                                        </p:attrNameLst>
                                      </p:cBhvr>
                                      <p:to>
                                        <p:strVal val="visible"/>
                                      </p:to>
                                    </p:set>
                                    <p:anim calcmode="lin" valueType="num">
                                      <p:cBhvr additive="base">
                                        <p:cTn id="29" dur="500" fill="hold"/>
                                        <p:tgtEl>
                                          <p:spTgt spid="116831">
                                            <p:txEl>
                                              <p:pRg st="2" end="2"/>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116831">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116831">
                                            <p:txEl>
                                              <p:pRg st="3" end="3"/>
                                            </p:txEl>
                                          </p:spTgt>
                                        </p:tgtEl>
                                        <p:attrNameLst>
                                          <p:attrName>style.visibility</p:attrName>
                                        </p:attrNameLst>
                                      </p:cBhvr>
                                      <p:to>
                                        <p:strVal val="visible"/>
                                      </p:to>
                                    </p:set>
                                    <p:anim calcmode="lin" valueType="num">
                                      <p:cBhvr additive="base">
                                        <p:cTn id="35" dur="500" fill="hold"/>
                                        <p:tgtEl>
                                          <p:spTgt spid="116831">
                                            <p:txEl>
                                              <p:pRg st="3" end="3"/>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116831">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grpId="0" nodeType="clickEffect">
                                  <p:stCondLst>
                                    <p:cond delay="0"/>
                                  </p:stCondLst>
                                  <p:childTnLst>
                                    <p:set>
                                      <p:cBhvr>
                                        <p:cTn id="40" dur="1" fill="hold">
                                          <p:stCondLst>
                                            <p:cond delay="0"/>
                                          </p:stCondLst>
                                        </p:cTn>
                                        <p:tgtEl>
                                          <p:spTgt spid="116831">
                                            <p:txEl>
                                              <p:pRg st="4" end="4"/>
                                            </p:txEl>
                                          </p:spTgt>
                                        </p:tgtEl>
                                        <p:attrNameLst>
                                          <p:attrName>style.visibility</p:attrName>
                                        </p:attrNameLst>
                                      </p:cBhvr>
                                      <p:to>
                                        <p:strVal val="visible"/>
                                      </p:to>
                                    </p:set>
                                    <p:anim calcmode="lin" valueType="num">
                                      <p:cBhvr additive="base">
                                        <p:cTn id="41" dur="500" fill="hold"/>
                                        <p:tgtEl>
                                          <p:spTgt spid="116831">
                                            <p:txEl>
                                              <p:pRg st="4" end="4"/>
                                            </p:txEl>
                                          </p:spTgt>
                                        </p:tgtEl>
                                        <p:attrNameLst>
                                          <p:attrName>ppt_x</p:attrName>
                                        </p:attrNameLst>
                                      </p:cBhvr>
                                      <p:tavLst>
                                        <p:tav tm="0">
                                          <p:val>
                                            <p:strVal val="0-#ppt_w/2"/>
                                          </p:val>
                                        </p:tav>
                                        <p:tav tm="100000">
                                          <p:val>
                                            <p:strVal val="#ppt_x"/>
                                          </p:val>
                                        </p:tav>
                                      </p:tavLst>
                                    </p:anim>
                                    <p:anim calcmode="lin" valueType="num">
                                      <p:cBhvr additive="base">
                                        <p:cTn id="42" dur="500" fill="hold"/>
                                        <p:tgtEl>
                                          <p:spTgt spid="116831">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829" grpId="0"/>
      <p:bldP spid="116830" grpId="0"/>
      <p:bldP spid="116831"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文本占位符 117855"/>
          <p:cNvSpPr>
            <a:spLocks noGrp="1"/>
          </p:cNvSpPr>
          <p:nvPr>
            <p:ph idx="1"/>
          </p:nvPr>
        </p:nvSpPr>
        <p:spPr>
          <a:xfrm>
            <a:off x="250825" y="301625"/>
            <a:ext cx="8893175" cy="935038"/>
          </a:xfrm>
        </p:spPr>
        <p:txBody>
          <a:bodyPr anchor="t"/>
          <a:p>
            <a:pPr>
              <a:lnSpc>
                <a:spcPct val="135000"/>
              </a:lnSpc>
              <a:spcBef>
                <a:spcPct val="0"/>
              </a:spcBef>
              <a:buNone/>
            </a:pPr>
            <a:r>
              <a:rPr lang="zh-CN" altLang="en-US" sz="2400" b="1" dirty="0">
                <a:latin typeface="宋体" panose="02010600030101010101" pitchFamily="2" charset="-122"/>
              </a:rPr>
              <a:t>例 化简函数</a:t>
            </a:r>
            <a:endParaRPr lang="zh-CN" altLang="en-US" sz="2400" b="1" dirty="0">
              <a:latin typeface="宋体" panose="02010600030101010101" pitchFamily="2" charset="-122"/>
            </a:endParaRPr>
          </a:p>
          <a:p>
            <a:pPr>
              <a:lnSpc>
                <a:spcPct val="135000"/>
              </a:lnSpc>
              <a:spcBef>
                <a:spcPct val="0"/>
              </a:spcBef>
              <a:buNone/>
            </a:pPr>
            <a:endParaRPr lang="zh-CN" altLang="en-US" sz="2400" b="1" dirty="0">
              <a:latin typeface="宋体" panose="02010600030101010101" pitchFamily="2" charset="-122"/>
            </a:endParaRPr>
          </a:p>
          <a:p>
            <a:pPr>
              <a:lnSpc>
                <a:spcPct val="135000"/>
              </a:lnSpc>
              <a:spcBef>
                <a:spcPct val="0"/>
              </a:spcBef>
              <a:buNone/>
            </a:pPr>
            <a:r>
              <a:rPr lang="zh-CN" altLang="en-US" sz="2400" b="1" dirty="0">
                <a:latin typeface="宋体" panose="02010600030101010101" pitchFamily="2" charset="-122"/>
              </a:rPr>
              <a:t>                         </a:t>
            </a:r>
            <a:endParaRPr lang="zh-CN" altLang="en-US" sz="2400" b="1" dirty="0">
              <a:latin typeface="宋体" panose="02010600030101010101" pitchFamily="2" charset="-122"/>
            </a:endParaRPr>
          </a:p>
        </p:txBody>
      </p:sp>
      <p:graphicFrame>
        <p:nvGraphicFramePr>
          <p:cNvPr id="39938" name="对象 117856"/>
          <p:cNvGraphicFramePr/>
          <p:nvPr/>
        </p:nvGraphicFramePr>
        <p:xfrm>
          <a:off x="2141538" y="850900"/>
          <a:ext cx="5799137" cy="565150"/>
        </p:xfrm>
        <a:graphic>
          <a:graphicData uri="http://schemas.openxmlformats.org/presentationml/2006/ole">
            <mc:AlternateContent xmlns:mc="http://schemas.openxmlformats.org/markup-compatibility/2006">
              <mc:Choice xmlns:v="urn:schemas-microsoft-com:vml" Requires="v">
                <p:oleObj spid="_x0000_s3078" name="" r:id="rId1" imgW="2476500" imgH="241300" progId="Equation.3">
                  <p:embed/>
                </p:oleObj>
              </mc:Choice>
              <mc:Fallback>
                <p:oleObj name="" r:id="rId1" imgW="2476500" imgH="241300" progId="Equation.3">
                  <p:embed/>
                  <p:pic>
                    <p:nvPicPr>
                      <p:cNvPr id="0" name="图片 3077"/>
                      <p:cNvPicPr/>
                      <p:nvPr/>
                    </p:nvPicPr>
                    <p:blipFill>
                      <a:blip r:embed="rId2"/>
                      <a:stretch>
                        <a:fillRect/>
                      </a:stretch>
                    </p:blipFill>
                    <p:spPr>
                      <a:xfrm>
                        <a:off x="2141538" y="850900"/>
                        <a:ext cx="5799137" cy="565150"/>
                      </a:xfrm>
                      <a:prstGeom prst="rect">
                        <a:avLst/>
                      </a:prstGeom>
                      <a:noFill/>
                      <a:ln w="38100">
                        <a:noFill/>
                        <a:miter/>
                      </a:ln>
                    </p:spPr>
                  </p:pic>
                </p:oleObj>
              </mc:Fallback>
            </mc:AlternateContent>
          </a:graphicData>
        </a:graphic>
      </p:graphicFrame>
      <p:graphicFrame>
        <p:nvGraphicFramePr>
          <p:cNvPr id="117858" name="对象 117857"/>
          <p:cNvGraphicFramePr/>
          <p:nvPr/>
        </p:nvGraphicFramePr>
        <p:xfrm>
          <a:off x="4633913" y="5695950"/>
          <a:ext cx="2336800" cy="406400"/>
        </p:xfrm>
        <a:graphic>
          <a:graphicData uri="http://schemas.openxmlformats.org/presentationml/2006/ole">
            <mc:AlternateContent xmlns:mc="http://schemas.openxmlformats.org/markup-compatibility/2006">
              <mc:Choice xmlns:v="urn:schemas-microsoft-com:vml" Requires="v">
                <p:oleObj spid="_x0000_s3079" name="" r:id="rId3" imgW="952500" imgH="190500" progId="Equation.3">
                  <p:embed/>
                </p:oleObj>
              </mc:Choice>
              <mc:Fallback>
                <p:oleObj name="" r:id="rId3" imgW="952500" imgH="190500" progId="Equation.3">
                  <p:embed/>
                  <p:pic>
                    <p:nvPicPr>
                      <p:cNvPr id="0" name="图片 3078"/>
                      <p:cNvPicPr/>
                      <p:nvPr/>
                    </p:nvPicPr>
                    <p:blipFill>
                      <a:blip r:embed="rId4"/>
                      <a:stretch>
                        <a:fillRect/>
                      </a:stretch>
                    </p:blipFill>
                    <p:spPr>
                      <a:xfrm>
                        <a:off x="4633913" y="5695950"/>
                        <a:ext cx="2336800" cy="406400"/>
                      </a:xfrm>
                      <a:prstGeom prst="rect">
                        <a:avLst/>
                      </a:prstGeom>
                      <a:noFill/>
                      <a:ln w="38100">
                        <a:noFill/>
                        <a:miter/>
                      </a:ln>
                    </p:spPr>
                  </p:pic>
                </p:oleObj>
              </mc:Fallback>
            </mc:AlternateContent>
          </a:graphicData>
        </a:graphic>
      </p:graphicFrame>
      <p:sp>
        <p:nvSpPr>
          <p:cNvPr id="117880" name="矩形 117879"/>
          <p:cNvSpPr/>
          <p:nvPr/>
        </p:nvSpPr>
        <p:spPr>
          <a:xfrm>
            <a:off x="277813" y="1414463"/>
            <a:ext cx="8893175" cy="1619250"/>
          </a:xfrm>
          <a:prstGeom prst="rect">
            <a:avLst/>
          </a:prstGeom>
          <a:noFill/>
          <a:ln w="9525">
            <a:noFill/>
          </a:ln>
        </p:spPr>
        <p:txBody>
          <a:bodyPr anchor="t"/>
          <a:p>
            <a:pPr marL="342900" indent="-342900">
              <a:lnSpc>
                <a:spcPct val="135000"/>
              </a:lnSpc>
            </a:pPr>
            <a:r>
              <a:rPr lang="zh-CN" altLang="en-US" dirty="0">
                <a:latin typeface="宋体" panose="02010600030101010101" pitchFamily="2" charset="-122"/>
                <a:ea typeface="宋体" panose="02010600030101010101" pitchFamily="2" charset="-122"/>
              </a:rPr>
              <a:t>   用卡诺图表示函数</a:t>
            </a:r>
            <a:r>
              <a:rPr lang="en-US" altLang="zh-CN" i="1" dirty="0">
                <a:latin typeface="宋体" panose="02010600030101010101" pitchFamily="2" charset="-122"/>
                <a:ea typeface="宋体" panose="02010600030101010101" pitchFamily="2" charset="-122"/>
              </a:rPr>
              <a:t>F</a:t>
            </a:r>
            <a:endParaRPr lang="zh-CN" altLang="en-US">
              <a:latin typeface="Times New Roman" panose="02020603050405020304" pitchFamily="18" charset="0"/>
              <a:ea typeface="宋体" panose="02010600030101010101" pitchFamily="2" charset="-122"/>
            </a:endParaRPr>
          </a:p>
          <a:p>
            <a:pPr marL="342900" indent="-342900">
              <a:lnSpc>
                <a:spcPct val="135000"/>
              </a:lnSpc>
            </a:pPr>
            <a:r>
              <a:rPr lang="zh-CN" altLang="en-US" dirty="0">
                <a:latin typeface="宋体" panose="02010600030101010101" pitchFamily="2" charset="-122"/>
                <a:ea typeface="宋体" panose="02010600030101010101" pitchFamily="2" charset="-122"/>
              </a:rPr>
              <a:t> </a:t>
            </a:r>
            <a:endParaRPr lang="zh-CN" altLang="en-US" dirty="0">
              <a:latin typeface="宋体" panose="02010600030101010101" pitchFamily="2" charset="-122"/>
              <a:ea typeface="宋体" panose="02010600030101010101" pitchFamily="2" charset="-122"/>
            </a:endParaRPr>
          </a:p>
        </p:txBody>
      </p:sp>
      <p:sp>
        <p:nvSpPr>
          <p:cNvPr id="117882" name="圆角矩形 117881"/>
          <p:cNvSpPr/>
          <p:nvPr/>
        </p:nvSpPr>
        <p:spPr>
          <a:xfrm>
            <a:off x="1525588" y="2892425"/>
            <a:ext cx="439737" cy="2238375"/>
          </a:xfrm>
          <a:prstGeom prst="roundRect">
            <a:avLst>
              <a:gd name="adj" fmla="val 16667"/>
            </a:avLst>
          </a:prstGeom>
          <a:noFill/>
          <a:ln w="31750" cap="flat" cmpd="sng">
            <a:solidFill>
              <a:schemeClr val="accent2"/>
            </a:solidFill>
            <a:prstDash val="solid"/>
            <a:round/>
            <a:headEnd type="none" w="med" len="med"/>
            <a:tailEnd type="none" w="med" len="med"/>
          </a:ln>
        </p:spPr>
        <p:txBody>
          <a:bodyPr anchor="t"/>
          <a:p>
            <a:pPr algn="ctr"/>
            <a:endParaRPr lang="zh-CN" altLang="en-US">
              <a:latin typeface="Times New Roman" panose="02020603050405020304" pitchFamily="18" charset="0"/>
              <a:ea typeface="宋体" panose="02010600030101010101" pitchFamily="2" charset="-122"/>
            </a:endParaRPr>
          </a:p>
        </p:txBody>
      </p:sp>
      <p:sp>
        <p:nvSpPr>
          <p:cNvPr id="117902" name="圆角矩形 117901"/>
          <p:cNvSpPr/>
          <p:nvPr/>
        </p:nvSpPr>
        <p:spPr>
          <a:xfrm>
            <a:off x="1539875" y="4146550"/>
            <a:ext cx="2208213" cy="984250"/>
          </a:xfrm>
          <a:prstGeom prst="roundRect">
            <a:avLst>
              <a:gd name="adj" fmla="val 16667"/>
            </a:avLst>
          </a:prstGeom>
          <a:noFill/>
          <a:ln w="31750" cap="flat" cmpd="sng">
            <a:solidFill>
              <a:srgbClr val="7030A0"/>
            </a:solidFill>
            <a:prstDash val="solid"/>
            <a:round/>
            <a:headEnd type="none" w="med" len="med"/>
            <a:tailEnd type="none" w="med" len="med"/>
          </a:ln>
        </p:spPr>
        <p:txBody>
          <a:bodyPr anchor="t"/>
          <a:p>
            <a:pPr algn="ctr"/>
            <a:endParaRPr lang="zh-CN" altLang="en-US">
              <a:latin typeface="Times New Roman" panose="02020603050405020304" pitchFamily="18" charset="0"/>
              <a:ea typeface="宋体" panose="02010600030101010101" pitchFamily="2" charset="-122"/>
            </a:endParaRPr>
          </a:p>
        </p:txBody>
      </p:sp>
      <p:sp>
        <p:nvSpPr>
          <p:cNvPr id="2" name="矩形 1"/>
          <p:cNvSpPr/>
          <p:nvPr/>
        </p:nvSpPr>
        <p:spPr>
          <a:xfrm>
            <a:off x="4297363" y="1449388"/>
            <a:ext cx="3654425" cy="714375"/>
          </a:xfrm>
          <a:prstGeom prst="rect">
            <a:avLst/>
          </a:prstGeom>
          <a:noFill/>
          <a:ln w="9525">
            <a:noFill/>
          </a:ln>
        </p:spPr>
        <p:txBody>
          <a:bodyPr anchor="t"/>
          <a:p>
            <a:pPr marL="342900" indent="-342900">
              <a:lnSpc>
                <a:spcPct val="135000"/>
              </a:lnSpc>
            </a:pPr>
            <a:r>
              <a:rPr lang="zh-CN" altLang="en-US" dirty="0">
                <a:latin typeface="宋体" panose="02010600030101010101" pitchFamily="2" charset="-122"/>
                <a:ea typeface="宋体" panose="02010600030101010101" pitchFamily="2" charset="-122"/>
              </a:rPr>
              <a:t>画卡诺圈，合并相邻项</a:t>
            </a:r>
            <a:endParaRPr lang="zh-CN" altLang="en-US" dirty="0">
              <a:latin typeface="宋体" panose="02010600030101010101" pitchFamily="2" charset="-122"/>
              <a:ea typeface="宋体" panose="02010600030101010101" pitchFamily="2" charset="-122"/>
            </a:endParaRPr>
          </a:p>
        </p:txBody>
      </p:sp>
      <p:grpSp>
        <p:nvGrpSpPr>
          <p:cNvPr id="57" name="组合 56"/>
          <p:cNvGrpSpPr/>
          <p:nvPr/>
        </p:nvGrpSpPr>
        <p:grpSpPr>
          <a:xfrm>
            <a:off x="762000" y="2260600"/>
            <a:ext cx="3355975" cy="2951163"/>
            <a:chOff x="1462" y="2837"/>
            <a:chExt cx="5284" cy="4646"/>
          </a:xfrm>
        </p:grpSpPr>
        <p:sp>
          <p:nvSpPr>
            <p:cNvPr id="39945" name="文本框 2"/>
            <p:cNvSpPr txBox="1"/>
            <p:nvPr/>
          </p:nvSpPr>
          <p:spPr>
            <a:xfrm>
              <a:off x="2820" y="3823"/>
              <a:ext cx="3926" cy="3533"/>
            </a:xfrm>
            <a:prstGeom prst="rect">
              <a:avLst/>
            </a:prstGeom>
            <a:noFill/>
            <a:ln w="9525">
              <a:noFill/>
            </a:ln>
          </p:spPr>
          <p:txBody>
            <a:bodyPr anchor="t"/>
            <a:p>
              <a:pPr algn="just" eaLnBrk="0" hangingPunct="0"/>
              <a:r>
                <a:rPr lang="en-US" altLang="zh-CN" sz="2000">
                  <a:solidFill>
                    <a:srgbClr val="FF0000"/>
                  </a:solidFill>
                  <a:latin typeface="Times New Roman" panose="02020603050405020304" pitchFamily="18" charset="0"/>
                  <a:ea typeface="宋体" panose="02010600030101010101" pitchFamily="2" charset="-122"/>
                </a:rPr>
                <a:t>1       1</a:t>
              </a:r>
              <a:r>
                <a:rPr lang="en-US" altLang="zh-CN" sz="2000">
                  <a:latin typeface="Times New Roman" panose="02020603050405020304" pitchFamily="18" charset="0"/>
                  <a:ea typeface="宋体" panose="02010600030101010101" pitchFamily="2" charset="-122"/>
                </a:rPr>
                <a:t>       0       0</a:t>
              </a:r>
              <a:endParaRPr lang="en-US" altLang="zh-CN" sz="2000">
                <a:latin typeface="Times New Roman" panose="02020603050405020304" pitchFamily="18" charset="0"/>
                <a:ea typeface="宋体" panose="02010600030101010101" pitchFamily="2" charset="-122"/>
              </a:endParaRPr>
            </a:p>
            <a:p>
              <a:pPr algn="just" eaLnBrk="0" hangingPunct="0"/>
              <a:endParaRPr lang="en-US" altLang="zh-CN" sz="2000">
                <a:latin typeface="Times New Roman" panose="02020603050405020304" pitchFamily="18" charset="0"/>
                <a:ea typeface="宋体" panose="02010600030101010101" pitchFamily="2" charset="-122"/>
              </a:endParaRPr>
            </a:p>
            <a:p>
              <a:pPr algn="just" eaLnBrk="0" hangingPunct="0"/>
              <a:r>
                <a:rPr lang="en-US" altLang="zh-CN" sz="2000">
                  <a:solidFill>
                    <a:srgbClr val="FF0000"/>
                  </a:solidFill>
                  <a:latin typeface="Times New Roman" panose="02020603050405020304" pitchFamily="18" charset="0"/>
                  <a:ea typeface="宋体" panose="02010600030101010101" pitchFamily="2" charset="-122"/>
                </a:rPr>
                <a:t>1      </a:t>
              </a:r>
              <a:r>
                <a:rPr lang="en-US" altLang="zh-CN" sz="2000">
                  <a:latin typeface="Times New Roman" panose="02020603050405020304" pitchFamily="18" charset="0"/>
                  <a:ea typeface="宋体" panose="02010600030101010101" pitchFamily="2" charset="-122"/>
                </a:rPr>
                <a:t> 0       0       0</a:t>
              </a:r>
              <a:endParaRPr lang="en-US" altLang="zh-CN" sz="2000">
                <a:latin typeface="Times New Roman" panose="02020603050405020304" pitchFamily="18" charset="0"/>
                <a:ea typeface="宋体" panose="02010600030101010101" pitchFamily="2" charset="-122"/>
              </a:endParaRPr>
            </a:p>
            <a:p>
              <a:pPr algn="just" eaLnBrk="0" hangingPunct="0"/>
              <a:endParaRPr lang="en-US" altLang="zh-CN" sz="2000">
                <a:solidFill>
                  <a:srgbClr val="FF0000"/>
                </a:solidFill>
                <a:latin typeface="Times New Roman" panose="02020603050405020304" pitchFamily="18" charset="0"/>
                <a:ea typeface="宋体" panose="02010600030101010101" pitchFamily="2" charset="-122"/>
              </a:endParaRPr>
            </a:p>
            <a:p>
              <a:pPr algn="just" eaLnBrk="0" hangingPunct="0"/>
              <a:r>
                <a:rPr lang="en-US" altLang="zh-CN" sz="2000">
                  <a:solidFill>
                    <a:srgbClr val="FF0000"/>
                  </a:solidFill>
                  <a:latin typeface="Times New Roman" panose="02020603050405020304" pitchFamily="18" charset="0"/>
                  <a:ea typeface="宋体" panose="02010600030101010101" pitchFamily="2" charset="-122"/>
                </a:rPr>
                <a:t>1       1       1       1</a:t>
              </a:r>
              <a:endParaRPr lang="en-US" altLang="zh-CN" sz="2000">
                <a:solidFill>
                  <a:srgbClr val="FF0000"/>
                </a:solidFill>
                <a:latin typeface="Times New Roman" panose="02020603050405020304" pitchFamily="18" charset="0"/>
                <a:ea typeface="宋体" panose="02010600030101010101" pitchFamily="2" charset="-122"/>
              </a:endParaRPr>
            </a:p>
            <a:p>
              <a:pPr algn="just" eaLnBrk="0" hangingPunct="0"/>
              <a:endParaRPr lang="en-US" altLang="zh-CN" sz="2000">
                <a:solidFill>
                  <a:srgbClr val="FF0000"/>
                </a:solidFill>
                <a:latin typeface="Times New Roman" panose="02020603050405020304" pitchFamily="18" charset="0"/>
                <a:ea typeface="宋体" panose="02010600030101010101" pitchFamily="2" charset="-122"/>
              </a:endParaRPr>
            </a:p>
            <a:p>
              <a:pPr algn="just" eaLnBrk="0" hangingPunct="0"/>
              <a:r>
                <a:rPr lang="en-US" altLang="zh-CN" sz="2000">
                  <a:solidFill>
                    <a:srgbClr val="FF0000"/>
                  </a:solidFill>
                  <a:latin typeface="Times New Roman" panose="02020603050405020304" pitchFamily="18" charset="0"/>
                  <a:ea typeface="宋体" panose="02010600030101010101" pitchFamily="2" charset="-122"/>
                </a:rPr>
                <a:t>1       1       1       1</a:t>
              </a:r>
              <a:endParaRPr lang="en-US" altLang="zh-CN" sz="2000">
                <a:latin typeface="Times New Roman" panose="02020603050405020304" pitchFamily="18" charset="0"/>
                <a:ea typeface="宋体" panose="02010600030101010101" pitchFamily="2" charset="-122"/>
              </a:endParaRPr>
            </a:p>
            <a:p>
              <a:pPr algn="just" eaLnBrk="0" hangingPunct="0"/>
              <a:endParaRPr lang="en-US" altLang="zh-CN" sz="2000">
                <a:latin typeface="Times New Roman" panose="02020603050405020304" pitchFamily="18" charset="0"/>
                <a:ea typeface="宋体" panose="02010600030101010101" pitchFamily="2" charset="-122"/>
              </a:endParaRPr>
            </a:p>
            <a:p>
              <a:pPr algn="just" eaLnBrk="0" hangingPunct="0"/>
              <a:endParaRPr lang="en-US" altLang="zh-CN" sz="2000">
                <a:latin typeface="Times New Roman" panose="02020603050405020304" pitchFamily="18" charset="0"/>
                <a:ea typeface="宋体" panose="02010600030101010101" pitchFamily="2" charset="-122"/>
              </a:endParaRPr>
            </a:p>
          </p:txBody>
        </p:sp>
        <p:sp>
          <p:nvSpPr>
            <p:cNvPr id="39946" name="矩形 117861"/>
            <p:cNvSpPr/>
            <p:nvPr/>
          </p:nvSpPr>
          <p:spPr>
            <a:xfrm>
              <a:off x="2540" y="3719"/>
              <a:ext cx="3742" cy="3742"/>
            </a:xfrm>
            <a:prstGeom prst="rect">
              <a:avLst/>
            </a:prstGeom>
            <a:noFill/>
            <a:ln w="9525" cap="flat" cmpd="sng">
              <a:solidFill>
                <a:srgbClr val="000000"/>
              </a:solidFill>
              <a:prstDash val="solid"/>
              <a:miter/>
              <a:headEnd type="none" w="med" len="med"/>
              <a:tailEnd type="none" w="med" len="med"/>
            </a:ln>
          </p:spPr>
          <p:txBody>
            <a:bodyPr anchor="t"/>
            <a:p>
              <a:pPr algn="ctr"/>
              <a:endParaRPr lang="zh-CN" altLang="en-US" sz="2000">
                <a:latin typeface="Times New Roman" panose="02020603050405020304" pitchFamily="18" charset="0"/>
                <a:ea typeface="宋体" panose="02010600030101010101" pitchFamily="2" charset="-122"/>
              </a:endParaRPr>
            </a:p>
          </p:txBody>
        </p:sp>
        <p:sp>
          <p:nvSpPr>
            <p:cNvPr id="39947" name="直接连接符 117862"/>
            <p:cNvSpPr/>
            <p:nvPr/>
          </p:nvSpPr>
          <p:spPr>
            <a:xfrm flipV="1">
              <a:off x="2540" y="4595"/>
              <a:ext cx="3722" cy="7"/>
            </a:xfrm>
            <a:prstGeom prst="line">
              <a:avLst/>
            </a:prstGeom>
            <a:ln w="9525" cap="flat" cmpd="sng">
              <a:solidFill>
                <a:srgbClr val="000000"/>
              </a:solidFill>
              <a:prstDash val="solid"/>
              <a:round/>
              <a:headEnd type="none" w="med" len="med"/>
              <a:tailEnd type="none" w="med" len="med"/>
            </a:ln>
          </p:spPr>
        </p:sp>
        <p:sp>
          <p:nvSpPr>
            <p:cNvPr id="39948" name="直接连接符 117863"/>
            <p:cNvSpPr/>
            <p:nvPr/>
          </p:nvSpPr>
          <p:spPr>
            <a:xfrm rot="-5400000" flipH="1">
              <a:off x="2544" y="5593"/>
              <a:ext cx="3756" cy="9"/>
            </a:xfrm>
            <a:prstGeom prst="line">
              <a:avLst/>
            </a:prstGeom>
            <a:ln w="9525" cap="flat" cmpd="sng">
              <a:solidFill>
                <a:srgbClr val="000000"/>
              </a:solidFill>
              <a:prstDash val="solid"/>
              <a:round/>
              <a:headEnd type="none" w="med" len="med"/>
              <a:tailEnd type="none" w="med" len="med"/>
            </a:ln>
          </p:spPr>
        </p:sp>
        <p:sp>
          <p:nvSpPr>
            <p:cNvPr id="39949" name="直接连接符 117864"/>
            <p:cNvSpPr/>
            <p:nvPr/>
          </p:nvSpPr>
          <p:spPr>
            <a:xfrm rot="-5400000" flipH="1" flipV="1">
              <a:off x="1603" y="5590"/>
              <a:ext cx="3742" cy="1"/>
            </a:xfrm>
            <a:prstGeom prst="line">
              <a:avLst/>
            </a:prstGeom>
            <a:ln w="9525" cap="flat" cmpd="sng">
              <a:solidFill>
                <a:srgbClr val="000000"/>
              </a:solidFill>
              <a:prstDash val="solid"/>
              <a:round/>
              <a:headEnd type="none" w="med" len="med"/>
              <a:tailEnd type="none" w="med" len="med"/>
            </a:ln>
          </p:spPr>
        </p:sp>
        <p:sp>
          <p:nvSpPr>
            <p:cNvPr id="39950" name="直接连接符 117865"/>
            <p:cNvSpPr/>
            <p:nvPr/>
          </p:nvSpPr>
          <p:spPr>
            <a:xfrm rot="5400000">
              <a:off x="3476" y="5601"/>
              <a:ext cx="3762" cy="2"/>
            </a:xfrm>
            <a:prstGeom prst="line">
              <a:avLst/>
            </a:prstGeom>
            <a:ln w="9525" cap="flat" cmpd="sng">
              <a:solidFill>
                <a:srgbClr val="000000"/>
              </a:solidFill>
              <a:prstDash val="solid"/>
              <a:round/>
              <a:headEnd type="none" w="med" len="med"/>
              <a:tailEnd type="none" w="med" len="med"/>
            </a:ln>
          </p:spPr>
        </p:sp>
        <p:sp>
          <p:nvSpPr>
            <p:cNvPr id="39951" name="直接连接符 117866"/>
            <p:cNvSpPr/>
            <p:nvPr/>
          </p:nvSpPr>
          <p:spPr>
            <a:xfrm flipH="1" flipV="1">
              <a:off x="1647" y="2837"/>
              <a:ext cx="870" cy="865"/>
            </a:xfrm>
            <a:prstGeom prst="line">
              <a:avLst/>
            </a:prstGeom>
            <a:ln w="9525" cap="flat" cmpd="sng">
              <a:solidFill>
                <a:srgbClr val="000000"/>
              </a:solidFill>
              <a:prstDash val="solid"/>
              <a:round/>
              <a:headEnd type="none" w="med" len="med"/>
              <a:tailEnd type="none" w="med" len="med"/>
            </a:ln>
          </p:spPr>
        </p:sp>
        <p:sp>
          <p:nvSpPr>
            <p:cNvPr id="39952" name="文本框 117867"/>
            <p:cNvSpPr txBox="1"/>
            <p:nvPr/>
          </p:nvSpPr>
          <p:spPr>
            <a:xfrm>
              <a:off x="1462" y="3155"/>
              <a:ext cx="1543" cy="1253"/>
            </a:xfrm>
            <a:prstGeom prst="rect">
              <a:avLst/>
            </a:prstGeom>
            <a:noFill/>
            <a:ln w="9525">
              <a:noFill/>
            </a:ln>
          </p:spPr>
          <p:txBody>
            <a:bodyPr anchor="t"/>
            <a:p>
              <a:pPr algn="just" eaLnBrk="0" hangingPunct="0"/>
              <a:r>
                <a:rPr lang="en-US" altLang="zh-CN" sz="2000" i="1">
                  <a:latin typeface="Times New Roman" panose="02020603050405020304" pitchFamily="18" charset="0"/>
                  <a:ea typeface="宋体" panose="02010600030101010101" pitchFamily="2" charset="-122"/>
                </a:rPr>
                <a:t>AB</a:t>
              </a:r>
              <a:endParaRPr lang="en-US" altLang="zh-CN" sz="2000" i="1">
                <a:latin typeface="Times New Roman" panose="02020603050405020304" pitchFamily="18" charset="0"/>
                <a:ea typeface="宋体" panose="02010600030101010101" pitchFamily="2" charset="-122"/>
              </a:endParaRPr>
            </a:p>
          </p:txBody>
        </p:sp>
        <p:sp>
          <p:nvSpPr>
            <p:cNvPr id="39953" name="文本框 117868"/>
            <p:cNvSpPr txBox="1"/>
            <p:nvPr/>
          </p:nvSpPr>
          <p:spPr>
            <a:xfrm>
              <a:off x="1933" y="2837"/>
              <a:ext cx="1543" cy="1252"/>
            </a:xfrm>
            <a:prstGeom prst="rect">
              <a:avLst/>
            </a:prstGeom>
            <a:noFill/>
            <a:ln w="9525">
              <a:noFill/>
            </a:ln>
          </p:spPr>
          <p:txBody>
            <a:bodyPr anchor="t"/>
            <a:p>
              <a:pPr algn="just" eaLnBrk="0" hangingPunct="0"/>
              <a:r>
                <a:rPr lang="en-US" altLang="zh-CN" sz="2000" i="1">
                  <a:latin typeface="Times New Roman" panose="02020603050405020304" pitchFamily="18" charset="0"/>
                  <a:ea typeface="宋体" panose="02010600030101010101" pitchFamily="2" charset="-122"/>
                </a:rPr>
                <a:t>CD</a:t>
              </a:r>
              <a:endParaRPr lang="en-US" altLang="zh-CN" sz="2000" i="1">
                <a:latin typeface="Times New Roman" panose="02020603050405020304" pitchFamily="18" charset="0"/>
                <a:ea typeface="宋体" panose="02010600030101010101" pitchFamily="2" charset="-122"/>
              </a:endParaRPr>
            </a:p>
          </p:txBody>
        </p:sp>
        <p:sp>
          <p:nvSpPr>
            <p:cNvPr id="39954" name="文本框 117869"/>
            <p:cNvSpPr txBox="1"/>
            <p:nvPr/>
          </p:nvSpPr>
          <p:spPr>
            <a:xfrm>
              <a:off x="1735" y="3831"/>
              <a:ext cx="1270" cy="3543"/>
            </a:xfrm>
            <a:prstGeom prst="rect">
              <a:avLst/>
            </a:prstGeom>
            <a:noFill/>
            <a:ln w="9525">
              <a:noFill/>
            </a:ln>
          </p:spPr>
          <p:txBody>
            <a:bodyPr anchor="t"/>
            <a:p>
              <a:pPr algn="just" eaLnBrk="0" hangingPunct="0"/>
              <a:r>
                <a:rPr lang="en-US" altLang="zh-CN" sz="2000" dirty="0">
                  <a:latin typeface="Times New Roman" panose="02020603050405020304" pitchFamily="18" charset="0"/>
                  <a:ea typeface="宋体" panose="02010600030101010101" pitchFamily="2" charset="-122"/>
                </a:rPr>
                <a:t> </a:t>
              </a:r>
              <a:r>
                <a:rPr lang="en-US" altLang="zh-CN" sz="2000">
                  <a:latin typeface="Times New Roman" panose="02020603050405020304" pitchFamily="18" charset="0"/>
                  <a:ea typeface="宋体" panose="02010600030101010101" pitchFamily="2" charset="-122"/>
                </a:rPr>
                <a:t>00</a:t>
              </a:r>
              <a:endParaRPr lang="en-US" altLang="zh-CN" sz="2000">
                <a:latin typeface="Times New Roman" panose="02020603050405020304" pitchFamily="18" charset="0"/>
                <a:ea typeface="宋体" panose="02010600030101010101" pitchFamily="2" charset="-122"/>
              </a:endParaRPr>
            </a:p>
            <a:p>
              <a:pPr algn="just" eaLnBrk="0" hangingPunct="0"/>
              <a:endParaRPr lang="en-US" altLang="zh-CN" sz="2000">
                <a:latin typeface="Times New Roman" panose="02020603050405020304" pitchFamily="18" charset="0"/>
                <a:ea typeface="宋体" panose="02010600030101010101" pitchFamily="2" charset="-122"/>
              </a:endParaRPr>
            </a:p>
            <a:p>
              <a:pPr algn="just" eaLnBrk="0" hangingPunct="0"/>
              <a:r>
                <a:rPr lang="en-US" altLang="zh-CN" sz="2000">
                  <a:latin typeface="Times New Roman" panose="02020603050405020304" pitchFamily="18" charset="0"/>
                  <a:ea typeface="宋体" panose="02010600030101010101" pitchFamily="2" charset="-122"/>
                </a:rPr>
                <a:t> 01</a:t>
              </a:r>
              <a:endParaRPr lang="en-US" altLang="zh-CN" sz="2000">
                <a:latin typeface="Times New Roman" panose="02020603050405020304" pitchFamily="18" charset="0"/>
                <a:ea typeface="宋体" panose="02010600030101010101" pitchFamily="2" charset="-122"/>
              </a:endParaRPr>
            </a:p>
            <a:p>
              <a:pPr algn="just" eaLnBrk="0" hangingPunct="0"/>
              <a:endParaRPr lang="en-US" altLang="zh-CN" sz="2000">
                <a:latin typeface="Times New Roman" panose="02020603050405020304" pitchFamily="18" charset="0"/>
                <a:ea typeface="宋体" panose="02010600030101010101" pitchFamily="2" charset="-122"/>
              </a:endParaRPr>
            </a:p>
            <a:p>
              <a:pPr algn="just" eaLnBrk="0" hangingPunct="0"/>
              <a:r>
                <a:rPr lang="en-US" altLang="zh-CN" sz="2000">
                  <a:latin typeface="Times New Roman" panose="02020603050405020304" pitchFamily="18" charset="0"/>
                  <a:ea typeface="宋体" panose="02010600030101010101" pitchFamily="2" charset="-122"/>
                </a:rPr>
                <a:t> 11</a:t>
              </a:r>
              <a:endParaRPr lang="en-US" altLang="zh-CN" sz="2000">
                <a:latin typeface="Times New Roman" panose="02020603050405020304" pitchFamily="18" charset="0"/>
                <a:ea typeface="宋体" panose="02010600030101010101" pitchFamily="2" charset="-122"/>
              </a:endParaRPr>
            </a:p>
            <a:p>
              <a:pPr algn="just" eaLnBrk="0" hangingPunct="0"/>
              <a:r>
                <a:rPr lang="en-US" altLang="zh-CN" sz="2000">
                  <a:latin typeface="Times New Roman" panose="02020603050405020304" pitchFamily="18" charset="0"/>
                  <a:ea typeface="宋体" panose="02010600030101010101" pitchFamily="2" charset="-122"/>
                </a:rPr>
                <a:t> </a:t>
              </a:r>
              <a:endParaRPr lang="en-US" altLang="zh-CN" sz="2000">
                <a:latin typeface="Times New Roman" panose="02020603050405020304" pitchFamily="18" charset="0"/>
                <a:ea typeface="宋体" panose="02010600030101010101" pitchFamily="2" charset="-122"/>
              </a:endParaRPr>
            </a:p>
            <a:p>
              <a:pPr algn="just" eaLnBrk="0" hangingPunct="0"/>
              <a:r>
                <a:rPr lang="en-US" altLang="zh-CN" sz="2000">
                  <a:latin typeface="Times New Roman" panose="02020603050405020304" pitchFamily="18" charset="0"/>
                  <a:ea typeface="宋体" panose="02010600030101010101" pitchFamily="2" charset="-122"/>
                </a:rPr>
                <a:t> 10</a:t>
              </a:r>
              <a:endParaRPr lang="en-US" altLang="zh-CN" sz="2000">
                <a:latin typeface="Times New Roman" panose="02020603050405020304" pitchFamily="18" charset="0"/>
                <a:ea typeface="宋体" panose="02010600030101010101" pitchFamily="2" charset="-122"/>
              </a:endParaRPr>
            </a:p>
          </p:txBody>
        </p:sp>
        <p:sp>
          <p:nvSpPr>
            <p:cNvPr id="39955" name="文本框 117870"/>
            <p:cNvSpPr txBox="1"/>
            <p:nvPr/>
          </p:nvSpPr>
          <p:spPr>
            <a:xfrm>
              <a:off x="5311" y="3155"/>
              <a:ext cx="1435" cy="903"/>
            </a:xfrm>
            <a:prstGeom prst="rect">
              <a:avLst/>
            </a:prstGeom>
            <a:noFill/>
            <a:ln w="9525">
              <a:noFill/>
            </a:ln>
          </p:spPr>
          <p:txBody>
            <a:bodyPr anchor="t"/>
            <a:p>
              <a:pPr algn="just" eaLnBrk="0" hangingPunct="0"/>
              <a:r>
                <a:rPr lang="en-US" altLang="zh-CN" sz="2000" dirty="0">
                  <a:latin typeface="Times New Roman" panose="02020603050405020304" pitchFamily="18" charset="0"/>
                  <a:ea typeface="宋体" panose="02010600030101010101" pitchFamily="2" charset="-122"/>
                </a:rPr>
                <a:t>  </a:t>
              </a:r>
              <a:r>
                <a:rPr lang="en-US" altLang="zh-CN" sz="2000">
                  <a:latin typeface="Times New Roman" panose="02020603050405020304" pitchFamily="18" charset="0"/>
                  <a:ea typeface="宋体" panose="02010600030101010101" pitchFamily="2" charset="-122"/>
                </a:rPr>
                <a:t>10</a:t>
              </a:r>
              <a:endParaRPr lang="en-US" altLang="zh-CN" sz="2000">
                <a:latin typeface="Times New Roman" panose="02020603050405020304" pitchFamily="18" charset="0"/>
                <a:ea typeface="宋体" panose="02010600030101010101" pitchFamily="2" charset="-122"/>
              </a:endParaRPr>
            </a:p>
          </p:txBody>
        </p:sp>
        <p:sp>
          <p:nvSpPr>
            <p:cNvPr id="39956" name="文本框 117871"/>
            <p:cNvSpPr txBox="1"/>
            <p:nvPr/>
          </p:nvSpPr>
          <p:spPr>
            <a:xfrm>
              <a:off x="4323" y="3128"/>
              <a:ext cx="1438" cy="902"/>
            </a:xfrm>
            <a:prstGeom prst="rect">
              <a:avLst/>
            </a:prstGeom>
            <a:noFill/>
            <a:ln w="9525">
              <a:noFill/>
            </a:ln>
          </p:spPr>
          <p:txBody>
            <a:bodyPr anchor="t"/>
            <a:p>
              <a:pPr algn="just" eaLnBrk="0" hangingPunct="0"/>
              <a:r>
                <a:rPr lang="en-US" altLang="zh-CN" sz="2000" dirty="0">
                  <a:latin typeface="Times New Roman" panose="02020603050405020304" pitchFamily="18" charset="0"/>
                  <a:ea typeface="宋体" panose="02010600030101010101" pitchFamily="2" charset="-122"/>
                </a:rPr>
                <a:t>  </a:t>
              </a:r>
              <a:r>
                <a:rPr lang="en-US" altLang="zh-CN" sz="2000">
                  <a:latin typeface="Times New Roman" panose="02020603050405020304" pitchFamily="18" charset="0"/>
                  <a:ea typeface="宋体" panose="02010600030101010101" pitchFamily="2" charset="-122"/>
                </a:rPr>
                <a:t>11</a:t>
              </a:r>
              <a:endParaRPr lang="en-US" altLang="zh-CN" sz="2000">
                <a:latin typeface="Times New Roman" panose="02020603050405020304" pitchFamily="18" charset="0"/>
                <a:ea typeface="宋体" panose="02010600030101010101" pitchFamily="2" charset="-122"/>
              </a:endParaRPr>
            </a:p>
          </p:txBody>
        </p:sp>
        <p:sp>
          <p:nvSpPr>
            <p:cNvPr id="39957" name="文本框 117872"/>
            <p:cNvSpPr txBox="1"/>
            <p:nvPr/>
          </p:nvSpPr>
          <p:spPr>
            <a:xfrm>
              <a:off x="2758" y="3128"/>
              <a:ext cx="1435" cy="902"/>
            </a:xfrm>
            <a:prstGeom prst="rect">
              <a:avLst/>
            </a:prstGeom>
            <a:noFill/>
            <a:ln w="9525">
              <a:noFill/>
            </a:ln>
          </p:spPr>
          <p:txBody>
            <a:bodyPr anchor="t"/>
            <a:p>
              <a:pPr algn="just" eaLnBrk="0" hangingPunct="0"/>
              <a:r>
                <a:rPr lang="en-US" altLang="zh-CN" sz="2000">
                  <a:latin typeface="Times New Roman" panose="02020603050405020304" pitchFamily="18" charset="0"/>
                  <a:ea typeface="宋体" panose="02010600030101010101" pitchFamily="2" charset="-122"/>
                </a:rPr>
                <a:t>00</a:t>
              </a:r>
              <a:endParaRPr lang="en-US" altLang="zh-CN" sz="2000">
                <a:latin typeface="Times New Roman" panose="02020603050405020304" pitchFamily="18" charset="0"/>
                <a:ea typeface="宋体" panose="02010600030101010101" pitchFamily="2" charset="-122"/>
              </a:endParaRPr>
            </a:p>
          </p:txBody>
        </p:sp>
        <p:sp>
          <p:nvSpPr>
            <p:cNvPr id="39958" name="文本框 117873"/>
            <p:cNvSpPr txBox="1"/>
            <p:nvPr/>
          </p:nvSpPr>
          <p:spPr>
            <a:xfrm>
              <a:off x="3475" y="3155"/>
              <a:ext cx="1438" cy="900"/>
            </a:xfrm>
            <a:prstGeom prst="rect">
              <a:avLst/>
            </a:prstGeom>
            <a:noFill/>
            <a:ln w="9525">
              <a:noFill/>
            </a:ln>
          </p:spPr>
          <p:txBody>
            <a:bodyPr anchor="t"/>
            <a:p>
              <a:pPr algn="just" eaLnBrk="0" hangingPunct="0"/>
              <a:r>
                <a:rPr lang="en-US" altLang="zh-CN" sz="2000" dirty="0">
                  <a:latin typeface="Times New Roman" panose="02020603050405020304" pitchFamily="18" charset="0"/>
                  <a:ea typeface="宋体" panose="02010600030101010101" pitchFamily="2" charset="-122"/>
                </a:rPr>
                <a:t>  </a:t>
              </a:r>
              <a:r>
                <a:rPr lang="en-US" altLang="zh-CN" sz="2000">
                  <a:latin typeface="Times New Roman" panose="02020603050405020304" pitchFamily="18" charset="0"/>
                  <a:ea typeface="宋体" panose="02010600030101010101" pitchFamily="2" charset="-122"/>
                </a:rPr>
                <a:t>01</a:t>
              </a:r>
              <a:endParaRPr lang="en-US" altLang="zh-CN" sz="2000">
                <a:latin typeface="Times New Roman" panose="02020603050405020304" pitchFamily="18" charset="0"/>
                <a:ea typeface="宋体" panose="02010600030101010101" pitchFamily="2" charset="-122"/>
              </a:endParaRPr>
            </a:p>
          </p:txBody>
        </p:sp>
        <p:sp>
          <p:nvSpPr>
            <p:cNvPr id="39959" name="直接连接符 117875"/>
            <p:cNvSpPr/>
            <p:nvPr/>
          </p:nvSpPr>
          <p:spPr>
            <a:xfrm flipV="1">
              <a:off x="2563" y="5526"/>
              <a:ext cx="3722" cy="8"/>
            </a:xfrm>
            <a:prstGeom prst="line">
              <a:avLst/>
            </a:prstGeom>
            <a:ln w="9525" cap="flat" cmpd="sng">
              <a:solidFill>
                <a:srgbClr val="000000"/>
              </a:solidFill>
              <a:prstDash val="solid"/>
              <a:round/>
              <a:headEnd type="none" w="med" len="med"/>
              <a:tailEnd type="none" w="med" len="med"/>
            </a:ln>
          </p:spPr>
        </p:sp>
        <p:sp>
          <p:nvSpPr>
            <p:cNvPr id="39960" name="直接连接符 117876"/>
            <p:cNvSpPr/>
            <p:nvPr/>
          </p:nvSpPr>
          <p:spPr>
            <a:xfrm flipV="1">
              <a:off x="2550" y="6479"/>
              <a:ext cx="3723" cy="7"/>
            </a:xfrm>
            <a:prstGeom prst="line">
              <a:avLst/>
            </a:prstGeom>
            <a:ln w="9525" cap="flat" cmpd="sng">
              <a:solidFill>
                <a:srgbClr val="000000"/>
              </a:solidFill>
              <a:prstDash val="solid"/>
              <a:round/>
              <a:headEnd type="none" w="med" len="med"/>
              <a:tailEnd type="none" w="med" len="med"/>
            </a:ln>
          </p:spPr>
        </p:sp>
      </p:grpSp>
      <p:grpSp>
        <p:nvGrpSpPr>
          <p:cNvPr id="109" name="组合 108"/>
          <p:cNvGrpSpPr/>
          <p:nvPr/>
        </p:nvGrpSpPr>
        <p:grpSpPr>
          <a:xfrm rot="10800000">
            <a:off x="1617663" y="2725738"/>
            <a:ext cx="962025" cy="536575"/>
            <a:chOff x="1735" y="9189"/>
            <a:chExt cx="1424" cy="625"/>
          </a:xfrm>
        </p:grpSpPr>
        <p:sp>
          <p:nvSpPr>
            <p:cNvPr id="39962" name="直接连接符 117889"/>
            <p:cNvSpPr/>
            <p:nvPr/>
          </p:nvSpPr>
          <p:spPr>
            <a:xfrm>
              <a:off x="1767" y="9189"/>
              <a:ext cx="0" cy="625"/>
            </a:xfrm>
            <a:prstGeom prst="line">
              <a:avLst/>
            </a:prstGeom>
            <a:ln w="31750" cap="flat" cmpd="sng">
              <a:solidFill>
                <a:srgbClr val="009900"/>
              </a:solidFill>
              <a:prstDash val="solid"/>
              <a:round/>
              <a:headEnd type="none" w="med" len="med"/>
              <a:tailEnd type="none" w="med" len="med"/>
            </a:ln>
          </p:spPr>
        </p:sp>
        <p:grpSp>
          <p:nvGrpSpPr>
            <p:cNvPr id="39963" name="组合 117891"/>
            <p:cNvGrpSpPr/>
            <p:nvPr/>
          </p:nvGrpSpPr>
          <p:grpSpPr>
            <a:xfrm flipV="1">
              <a:off x="1735" y="9190"/>
              <a:ext cx="1425" cy="625"/>
              <a:chOff x="6113" y="1014"/>
              <a:chExt cx="658" cy="249"/>
            </a:xfrm>
          </p:grpSpPr>
          <p:sp>
            <p:nvSpPr>
              <p:cNvPr id="39964" name="直接连接符 117893"/>
              <p:cNvSpPr/>
              <p:nvPr/>
            </p:nvSpPr>
            <p:spPr>
              <a:xfrm>
                <a:off x="6113" y="1262"/>
                <a:ext cx="658" cy="0"/>
              </a:xfrm>
              <a:prstGeom prst="line">
                <a:avLst/>
              </a:prstGeom>
              <a:ln w="31750" cap="flat" cmpd="sng">
                <a:solidFill>
                  <a:srgbClr val="009900"/>
                </a:solidFill>
                <a:prstDash val="solid"/>
                <a:round/>
                <a:headEnd type="none" w="med" len="med"/>
                <a:tailEnd type="none" w="med" len="med"/>
              </a:ln>
            </p:spPr>
          </p:sp>
          <p:sp>
            <p:nvSpPr>
              <p:cNvPr id="39965" name="直接连接符 117894"/>
              <p:cNvSpPr/>
              <p:nvPr/>
            </p:nvSpPr>
            <p:spPr>
              <a:xfrm>
                <a:off x="6771" y="1014"/>
                <a:ext cx="0" cy="249"/>
              </a:xfrm>
              <a:prstGeom prst="line">
                <a:avLst/>
              </a:prstGeom>
              <a:ln w="31750" cap="flat" cmpd="sng">
                <a:solidFill>
                  <a:srgbClr val="009900"/>
                </a:solidFill>
                <a:prstDash val="solid"/>
                <a:round/>
                <a:headEnd type="none" w="med" len="med"/>
                <a:tailEnd type="none" w="med" len="med"/>
              </a:ln>
            </p:spPr>
          </p:sp>
        </p:grpSp>
      </p:grpSp>
      <p:sp>
        <p:nvSpPr>
          <p:cNvPr id="19" name="矩形 18"/>
          <p:cNvSpPr/>
          <p:nvPr/>
        </p:nvSpPr>
        <p:spPr>
          <a:xfrm>
            <a:off x="762000" y="5526088"/>
            <a:ext cx="4084638" cy="746125"/>
          </a:xfrm>
          <a:prstGeom prst="rect">
            <a:avLst/>
          </a:prstGeom>
          <a:noFill/>
          <a:ln w="9525">
            <a:noFill/>
          </a:ln>
        </p:spPr>
        <p:txBody>
          <a:bodyPr anchor="t"/>
          <a:p>
            <a:pPr marL="342900" indent="-342900">
              <a:lnSpc>
                <a:spcPct val="135000"/>
              </a:lnSpc>
            </a:pPr>
            <a:r>
              <a:rPr lang="zh-CN" altLang="en-US" dirty="0">
                <a:latin typeface="宋体" panose="02010600030101010101" pitchFamily="2" charset="-122"/>
                <a:ea typeface="宋体" panose="02010600030101010101" pitchFamily="2" charset="-122"/>
              </a:rPr>
              <a:t>得到最简与或式为</a:t>
            </a:r>
            <a:endParaRPr lang="zh-CN" altLang="en-US" dirty="0">
              <a:latin typeface="宋体" panose="02010600030101010101" pitchFamily="2" charset="-122"/>
              <a:ea typeface="宋体" panose="02010600030101010101" pitchFamily="2" charset="-122"/>
            </a:endParaRPr>
          </a:p>
        </p:txBody>
      </p:sp>
      <p:grpSp>
        <p:nvGrpSpPr>
          <p:cNvPr id="20" name="组合 19"/>
          <p:cNvGrpSpPr/>
          <p:nvPr/>
        </p:nvGrpSpPr>
        <p:grpSpPr>
          <a:xfrm rot="-10800000" flipV="1">
            <a:off x="1617663" y="4679950"/>
            <a:ext cx="962025" cy="534988"/>
            <a:chOff x="1735" y="9189"/>
            <a:chExt cx="1424" cy="625"/>
          </a:xfrm>
        </p:grpSpPr>
        <p:sp>
          <p:nvSpPr>
            <p:cNvPr id="39968" name="直接连接符 117889"/>
            <p:cNvSpPr/>
            <p:nvPr/>
          </p:nvSpPr>
          <p:spPr>
            <a:xfrm>
              <a:off x="1767" y="9189"/>
              <a:ext cx="0" cy="625"/>
            </a:xfrm>
            <a:prstGeom prst="line">
              <a:avLst/>
            </a:prstGeom>
            <a:ln w="31750" cap="flat" cmpd="sng">
              <a:solidFill>
                <a:srgbClr val="009900"/>
              </a:solidFill>
              <a:prstDash val="solid"/>
              <a:round/>
              <a:headEnd type="none" w="med" len="med"/>
              <a:tailEnd type="none" w="med" len="med"/>
            </a:ln>
          </p:spPr>
        </p:sp>
        <p:grpSp>
          <p:nvGrpSpPr>
            <p:cNvPr id="39969" name="组合 117891"/>
            <p:cNvGrpSpPr/>
            <p:nvPr/>
          </p:nvGrpSpPr>
          <p:grpSpPr>
            <a:xfrm flipV="1">
              <a:off x="1735" y="9190"/>
              <a:ext cx="1425" cy="625"/>
              <a:chOff x="6113" y="1014"/>
              <a:chExt cx="658" cy="249"/>
            </a:xfrm>
          </p:grpSpPr>
          <p:sp>
            <p:nvSpPr>
              <p:cNvPr id="39970" name="直接连接符 117893"/>
              <p:cNvSpPr/>
              <p:nvPr/>
            </p:nvSpPr>
            <p:spPr>
              <a:xfrm>
                <a:off x="6113" y="1262"/>
                <a:ext cx="658" cy="0"/>
              </a:xfrm>
              <a:prstGeom prst="line">
                <a:avLst/>
              </a:prstGeom>
              <a:ln w="31750" cap="flat" cmpd="sng">
                <a:solidFill>
                  <a:srgbClr val="009900"/>
                </a:solidFill>
                <a:prstDash val="solid"/>
                <a:round/>
                <a:headEnd type="none" w="med" len="med"/>
                <a:tailEnd type="none" w="med" len="med"/>
              </a:ln>
            </p:spPr>
          </p:sp>
          <p:sp>
            <p:nvSpPr>
              <p:cNvPr id="39971" name="直接连接符 117894"/>
              <p:cNvSpPr/>
              <p:nvPr/>
            </p:nvSpPr>
            <p:spPr>
              <a:xfrm>
                <a:off x="6771" y="1014"/>
                <a:ext cx="0" cy="249"/>
              </a:xfrm>
              <a:prstGeom prst="line">
                <a:avLst/>
              </a:prstGeom>
              <a:ln w="31750" cap="flat" cmpd="sng">
                <a:solidFill>
                  <a:srgbClr val="009900"/>
                </a:solidFill>
                <a:prstDash val="solid"/>
                <a:round/>
                <a:headEnd type="none" w="med" len="med"/>
                <a:tailEnd type="none" w="med" len="med"/>
              </a:ln>
            </p:spPr>
          </p:sp>
        </p:grpSp>
      </p:grpSp>
    </p:spTree>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7880">
                                            <p:txEl>
                                              <p:charRg st="0" end="15"/>
                                            </p:txEl>
                                          </p:spTgt>
                                        </p:tgtEl>
                                        <p:attrNameLst>
                                          <p:attrName>style.visibility</p:attrName>
                                        </p:attrNameLst>
                                      </p:cBhvr>
                                      <p:to>
                                        <p:strVal val="visible"/>
                                      </p:to>
                                    </p:set>
                                    <p:animEffect transition="in" filter="blinds(horizontal)">
                                      <p:cBhvr>
                                        <p:cTn id="7" dur="500"/>
                                        <p:tgtEl>
                                          <p:spTgt spid="117880">
                                            <p:txEl>
                                              <p:charRg st="0" end="15"/>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blinds(horizontal)">
                                      <p:cBhvr>
                                        <p:cTn id="12" dur="500"/>
                                        <p:tgtEl>
                                          <p:spTgt spid="5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
                                            <p:txEl>
                                              <p:charRg st="15" end="40"/>
                                            </p:txEl>
                                          </p:spTgt>
                                        </p:tgtEl>
                                        <p:attrNameLst>
                                          <p:attrName>style.visibility</p:attrName>
                                        </p:attrNameLst>
                                      </p:cBhvr>
                                      <p:to>
                                        <p:strVal val="visible"/>
                                      </p:to>
                                    </p:set>
                                    <p:animEffect transition="in" filter="blinds(horizontal)">
                                      <p:cBhvr>
                                        <p:cTn id="17" dur="500"/>
                                        <p:tgtEl>
                                          <p:spTgt spid="2">
                                            <p:txEl>
                                              <p:charRg st="15" end="4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17882"/>
                                        </p:tgtEl>
                                        <p:attrNameLst>
                                          <p:attrName>style.visibility</p:attrName>
                                        </p:attrNameLst>
                                      </p:cBhvr>
                                      <p:to>
                                        <p:strVal val="visible"/>
                                      </p:to>
                                    </p:set>
                                    <p:animEffect transition="in" filter="wipe(down)">
                                      <p:cBhvr>
                                        <p:cTn id="22" dur="500"/>
                                        <p:tgtEl>
                                          <p:spTgt spid="11788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17902"/>
                                        </p:tgtEl>
                                        <p:attrNameLst>
                                          <p:attrName>style.visibility</p:attrName>
                                        </p:attrNameLst>
                                      </p:cBhvr>
                                      <p:to>
                                        <p:strVal val="visible"/>
                                      </p:to>
                                    </p:set>
                                    <p:animEffect transition="in" filter="wipe(down)">
                                      <p:cBhvr>
                                        <p:cTn id="27" dur="500"/>
                                        <p:tgtEl>
                                          <p:spTgt spid="11790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09"/>
                                        </p:tgtEl>
                                        <p:attrNameLst>
                                          <p:attrName>style.visibility</p:attrName>
                                        </p:attrNameLst>
                                      </p:cBhvr>
                                      <p:to>
                                        <p:strVal val="visible"/>
                                      </p:to>
                                    </p:set>
                                    <p:animEffect transition="in" filter="blinds(horizontal)">
                                      <p:cBhvr>
                                        <p:cTn id="32" dur="500"/>
                                        <p:tgtEl>
                                          <p:spTgt spid="109"/>
                                        </p:tgtEl>
                                      </p:cBhvr>
                                    </p:animEffect>
                                  </p:childTnLst>
                                </p:cTn>
                              </p:par>
                              <p:par>
                                <p:cTn id="33" presetID="3" presetClass="entr" presetSubtype="10" fill="hold"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blinds(horizontal)">
                                      <p:cBhvr>
                                        <p:cTn id="35" dur="500"/>
                                        <p:tgtEl>
                                          <p:spTgt spid="20"/>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wipe(down)">
                                      <p:cBhvr>
                                        <p:cTn id="40" dur="500"/>
                                        <p:tgtEl>
                                          <p:spTgt spid="19"/>
                                        </p:tgtEl>
                                      </p:cBhvr>
                                    </p:animEffect>
                                  </p:childTnLst>
                                </p:cTn>
                              </p:par>
                            </p:childTnLst>
                          </p:cTn>
                        </p:par>
                      </p:childTnLst>
                    </p:cTn>
                  </p:par>
                  <p:par>
                    <p:cTn id="41" fill="hold">
                      <p:stCondLst>
                        <p:cond delay="indefinite"/>
                      </p:stCondLst>
                      <p:childTnLst>
                        <p:par>
                          <p:cTn id="42" fill="hold">
                            <p:stCondLst>
                              <p:cond delay="0"/>
                            </p:stCondLst>
                            <p:childTnLst>
                              <p:par>
                                <p:cTn id="43" presetID="55" presetClass="entr" presetSubtype="0" fill="hold" nodeType="clickEffect">
                                  <p:stCondLst>
                                    <p:cond delay="0"/>
                                  </p:stCondLst>
                                  <p:childTnLst>
                                    <p:set>
                                      <p:cBhvr>
                                        <p:cTn id="44" dur="1" fill="hold">
                                          <p:stCondLst>
                                            <p:cond delay="0"/>
                                          </p:stCondLst>
                                        </p:cTn>
                                        <p:tgtEl>
                                          <p:spTgt spid="117858"/>
                                        </p:tgtEl>
                                        <p:attrNameLst>
                                          <p:attrName>style.visibility</p:attrName>
                                        </p:attrNameLst>
                                      </p:cBhvr>
                                      <p:to>
                                        <p:strVal val="visible"/>
                                      </p:to>
                                    </p:set>
                                    <p:anim calcmode="lin" valueType="num">
                                      <p:cBhvr>
                                        <p:cTn id="45" dur="1000" fill="hold"/>
                                        <p:tgtEl>
                                          <p:spTgt spid="117858"/>
                                        </p:tgtEl>
                                        <p:attrNameLst>
                                          <p:attrName>ppt_w</p:attrName>
                                        </p:attrNameLst>
                                      </p:cBhvr>
                                      <p:tavLst>
                                        <p:tav tm="0">
                                          <p:val>
                                            <p:strVal val="#ppt_w*0.70"/>
                                          </p:val>
                                        </p:tav>
                                        <p:tav tm="100000">
                                          <p:val>
                                            <p:strVal val="#ppt_w"/>
                                          </p:val>
                                        </p:tav>
                                      </p:tavLst>
                                    </p:anim>
                                    <p:anim calcmode="lin" valueType="num">
                                      <p:cBhvr>
                                        <p:cTn id="46" dur="1000" fill="hold"/>
                                        <p:tgtEl>
                                          <p:spTgt spid="117858"/>
                                        </p:tgtEl>
                                        <p:attrNameLst>
                                          <p:attrName>ppt_h</p:attrName>
                                        </p:attrNameLst>
                                      </p:cBhvr>
                                      <p:tavLst>
                                        <p:tav tm="0">
                                          <p:val>
                                            <p:strVal val="#ppt_h"/>
                                          </p:val>
                                        </p:tav>
                                        <p:tav tm="100000">
                                          <p:val>
                                            <p:strVal val="#ppt_h"/>
                                          </p:val>
                                        </p:tav>
                                      </p:tavLst>
                                    </p:anim>
                                    <p:animEffect transition="in" filter="fade">
                                      <p:cBhvr>
                                        <p:cTn id="47" dur="1000"/>
                                        <p:tgtEl>
                                          <p:spTgt spid="1178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0924" name="矩形 120923"/>
          <p:cNvSpPr/>
          <p:nvPr/>
        </p:nvSpPr>
        <p:spPr>
          <a:xfrm>
            <a:off x="504825" y="354013"/>
            <a:ext cx="5132388" cy="762000"/>
          </a:xfrm>
          <a:prstGeom prst="rect">
            <a:avLst/>
          </a:prstGeom>
          <a:noFill/>
          <a:ln w="9525">
            <a:noFill/>
          </a:ln>
        </p:spPr>
        <p:txBody>
          <a:bodyPr/>
          <a:p>
            <a:pPr marL="342900" marR="0" indent="-342900" algn="just" defTabSz="914400" rtl="0" fontAlgn="base">
              <a:lnSpc>
                <a:spcPct val="135000"/>
              </a:lnSpc>
              <a:spcBef>
                <a:spcPct val="20000"/>
              </a:spcBef>
              <a:buClrTx/>
              <a:buSzTx/>
              <a:buFontTx/>
              <a:buNone/>
            </a:pPr>
            <a:r>
              <a:rPr kumimoji="0" lang="en-US" altLang="zh-CN" sz="2800" b="1" i="0" u="none" strike="noStrike" kern="1200" cap="none" spc="0" normalizeH="0" baseline="0"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5. 含无关项的卡诺图化简</a:t>
            </a:r>
            <a:endParaRPr kumimoji="0" lang="en-US" altLang="zh-CN" sz="2800" b="1" i="0" u="none" strike="noStrike" kern="1200" cap="none" spc="0" normalizeH="0" baseline="0"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endParaRPr>
          </a:p>
        </p:txBody>
      </p:sp>
      <p:sp>
        <p:nvSpPr>
          <p:cNvPr id="120925" name="矩形 120924"/>
          <p:cNvSpPr/>
          <p:nvPr/>
        </p:nvSpPr>
        <p:spPr>
          <a:xfrm>
            <a:off x="74613" y="985838"/>
            <a:ext cx="8680450" cy="4537075"/>
          </a:xfrm>
          <a:prstGeom prst="rect">
            <a:avLst/>
          </a:prstGeom>
          <a:noFill/>
          <a:ln w="9525">
            <a:noFill/>
          </a:ln>
        </p:spPr>
        <p:txBody>
          <a:bodyPr anchor="t"/>
          <a:p>
            <a:pPr marL="342900" indent="-342900" algn="just" fontAlgn="base">
              <a:lnSpc>
                <a:spcPct val="135000"/>
              </a:lnSpc>
              <a:spcBef>
                <a:spcPts val="0"/>
              </a:spcBef>
            </a:pPr>
            <a:r>
              <a:rPr lang="en-US" altLang="zh-CN" strike="noStrike" noProof="1" dirty="0">
                <a:latin typeface="Times New Roman" panose="02020603050405020304" pitchFamily="18" charset="0"/>
                <a:ea typeface="宋体" panose="02010600030101010101" pitchFamily="2" charset="-122"/>
                <a:cs typeface="+mn-cs"/>
              </a:rPr>
              <a:t>    </a:t>
            </a:r>
            <a:r>
              <a:rPr strike="noStrike" noProof="1">
                <a:latin typeface="Times New Roman" panose="02020603050405020304" pitchFamily="18" charset="0"/>
                <a:ea typeface="宋体" panose="02010600030101010101" pitchFamily="2" charset="-122"/>
                <a:cs typeface="+mn-cs"/>
              </a:rPr>
              <a:t>在分析某些具体逻辑问题时，常会遇到对输入变量的取值组合加以限制的情况，例如，8421BCD码的1010～1111六种组合是不允许出现的，这种对输入变量取值所加的限制称为约束，把不允许出现的输入变量的取值组合称为</a:t>
            </a:r>
            <a:r>
              <a:rPr strike="noStrike" noProof="1">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rPr>
              <a:t>约束项</a:t>
            </a:r>
            <a:r>
              <a:rPr strike="noStrike" noProof="1">
                <a:latin typeface="Times New Roman" panose="02020603050405020304" pitchFamily="18" charset="0"/>
                <a:ea typeface="宋体" panose="02010600030101010101" pitchFamily="2" charset="-122"/>
                <a:cs typeface="+mn-cs"/>
              </a:rPr>
              <a:t>。在实际中还经常会遇到对于真值表内变量的某些取值组合，函数的值可以是任意的，或者这些变量的取值根本不会出现，这些变量取值所对应的最小项称为任</a:t>
            </a:r>
            <a:r>
              <a:rPr strike="noStrike" noProof="1">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rPr>
              <a:t>意项</a:t>
            </a:r>
            <a:r>
              <a:rPr strike="noStrike" noProof="1">
                <a:latin typeface="Times New Roman" panose="02020603050405020304" pitchFamily="18" charset="0"/>
                <a:ea typeface="宋体" panose="02010600030101010101" pitchFamily="2" charset="-122"/>
                <a:cs typeface="+mn-cs"/>
              </a:rPr>
              <a:t>。</a:t>
            </a:r>
            <a:endParaRPr strike="noStrike" noProof="1">
              <a:latin typeface="Times New Roman" panose="02020603050405020304" pitchFamily="18" charset="0"/>
              <a:ea typeface="宋体" panose="02010600030101010101" pitchFamily="2" charset="-122"/>
            </a:endParaRPr>
          </a:p>
          <a:p>
            <a:pPr marL="342900" indent="-342900" algn="just" fontAlgn="base">
              <a:lnSpc>
                <a:spcPct val="135000"/>
              </a:lnSpc>
              <a:spcBef>
                <a:spcPts val="0"/>
              </a:spcBef>
            </a:pPr>
            <a:r>
              <a:rPr strike="noStrike" noProof="1">
                <a:latin typeface="Times New Roman" panose="02020603050405020304" pitchFamily="18" charset="0"/>
                <a:ea typeface="宋体" panose="02010600030101010101" pitchFamily="2" charset="-122"/>
                <a:cs typeface="+mn-cs"/>
              </a:rPr>
              <a:t>    约束项和任意项都是一种不会在逻辑函数中出现的最小项，所以对应于这些最小项的变量取值组合，其函数值取1或取0都不影响电路的正常功能。因此，</a:t>
            </a:r>
            <a:r>
              <a:rPr strike="noStrike" noProof="1">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rPr>
              <a:t>约束项和任意项统称为无关项。</a:t>
            </a:r>
            <a:r>
              <a:rPr strike="noStrike" noProof="1">
                <a:latin typeface="Times New Roman" panose="02020603050405020304" pitchFamily="18" charset="0"/>
                <a:ea typeface="宋体" panose="02010600030101010101" pitchFamily="2" charset="-122"/>
                <a:cs typeface="+mn-cs"/>
              </a:rPr>
              <a:t>无关项也可用编号来表示，一般用</a:t>
            </a:r>
            <a:r>
              <a:rPr i="1" strike="noStrike" noProof="1">
                <a:latin typeface="Times New Roman" panose="02020603050405020304" pitchFamily="18" charset="0"/>
                <a:ea typeface="宋体" panose="02010600030101010101" pitchFamily="2" charset="-122"/>
                <a:cs typeface="+mn-cs"/>
              </a:rPr>
              <a:t>d</a:t>
            </a:r>
            <a:r>
              <a:rPr strike="noStrike" noProof="1">
                <a:latin typeface="Times New Roman" panose="02020603050405020304" pitchFamily="18" charset="0"/>
                <a:ea typeface="宋体" panose="02010600030101010101" pitchFamily="2" charset="-122"/>
                <a:cs typeface="+mn-cs"/>
              </a:rPr>
              <a:t>表示。</a:t>
            </a:r>
            <a:r>
              <a:rPr lang="zh-CN" altLang="en-US" strike="noStrike" noProof="1" dirty="0">
                <a:latin typeface="Times New Roman" panose="02020603050405020304" pitchFamily="18" charset="0"/>
                <a:ea typeface="宋体" panose="02010600030101010101" pitchFamily="2" charset="-122"/>
                <a:cs typeface="+mn-cs"/>
              </a:rPr>
              <a:t> </a:t>
            </a:r>
            <a:endParaRPr lang="zh-CN" altLang="en-US" strike="noStrike" noProof="1" dirty="0">
              <a:latin typeface="Times New Roman" panose="02020603050405020304" pitchFamily="18" charset="0"/>
              <a:ea typeface="宋体" panose="02010600030101010101" pitchFamily="2" charset="-122"/>
            </a:endParaRP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0924"/>
                                        </p:tgtEl>
                                        <p:attrNameLst>
                                          <p:attrName>style.visibility</p:attrName>
                                        </p:attrNameLst>
                                      </p:cBhvr>
                                      <p:to>
                                        <p:strVal val="visible"/>
                                      </p:to>
                                    </p:set>
                                    <p:animEffect transition="in" filter="dissolve">
                                      <p:cBhvr>
                                        <p:cTn id="7" dur="500"/>
                                        <p:tgtEl>
                                          <p:spTgt spid="12092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20925"/>
                                        </p:tgtEl>
                                        <p:attrNameLst>
                                          <p:attrName>style.visibility</p:attrName>
                                        </p:attrNameLst>
                                      </p:cBhvr>
                                      <p:to>
                                        <p:strVal val="visible"/>
                                      </p:to>
                                    </p:set>
                                    <p:animEffect transition="in" filter="dissolve">
                                      <p:cBhvr>
                                        <p:cTn id="12" dur="500"/>
                                        <p:tgtEl>
                                          <p:spTgt spid="1209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924" grpId="0"/>
      <p:bldP spid="12092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71" name="矩形 122970"/>
          <p:cNvSpPr/>
          <p:nvPr/>
        </p:nvSpPr>
        <p:spPr>
          <a:xfrm>
            <a:off x="215900" y="533400"/>
            <a:ext cx="8496300" cy="1625600"/>
          </a:xfrm>
          <a:prstGeom prst="rect">
            <a:avLst/>
          </a:prstGeom>
          <a:noFill/>
          <a:ln w="9525">
            <a:noFill/>
          </a:ln>
        </p:spPr>
        <p:txBody>
          <a:bodyPr anchor="t"/>
          <a:p>
            <a:pPr marL="342900" indent="-342900" algn="just" fontAlgn="base">
              <a:lnSpc>
                <a:spcPct val="135000"/>
              </a:lnSpc>
              <a:spcBef>
                <a:spcPts val="0"/>
              </a:spcBef>
            </a:pPr>
            <a:r>
              <a:rPr lang="en-US" altLang="zh-CN" strike="noStrike" noProof="1" dirty="0">
                <a:latin typeface="Times New Roman" panose="02020603050405020304" pitchFamily="18" charset="0"/>
                <a:ea typeface="宋体" panose="02010600030101010101" pitchFamily="2" charset="-122"/>
                <a:cs typeface="+mn-cs"/>
              </a:rPr>
              <a:t>    </a:t>
            </a:r>
            <a:r>
              <a:rPr strike="noStrike" noProof="1">
                <a:latin typeface="Times New Roman" panose="02020603050405020304" pitchFamily="18" charset="0"/>
                <a:ea typeface="宋体" panose="02010600030101010101" pitchFamily="2" charset="-122"/>
                <a:cs typeface="+mn-cs"/>
              </a:rPr>
              <a:t>如果一个</a:t>
            </a:r>
            <a:r>
              <a:rPr i="1" strike="noStrike" noProof="1">
                <a:latin typeface="Times New Roman" panose="02020603050405020304" pitchFamily="18" charset="0"/>
                <a:ea typeface="宋体" panose="02010600030101010101" pitchFamily="2" charset="-122"/>
                <a:cs typeface="+mn-cs"/>
              </a:rPr>
              <a:t>n</a:t>
            </a:r>
            <a:r>
              <a:rPr strike="noStrike" noProof="1">
                <a:latin typeface="Times New Roman" panose="02020603050405020304" pitchFamily="18" charset="0"/>
                <a:ea typeface="宋体" panose="02010600030101010101" pitchFamily="2" charset="-122"/>
                <a:cs typeface="+mn-cs"/>
              </a:rPr>
              <a:t>变量的函数仅与其中一部分最小项有关，与另一部分最小项无关，这样的函数称为</a:t>
            </a:r>
            <a:r>
              <a:rPr strike="noStrike" noProof="1">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rPr>
              <a:t>包含无关项的逻辑函数，或称为具有约束条件的逻辑函数</a:t>
            </a:r>
            <a:r>
              <a:rPr strike="noStrike" noProof="1">
                <a:latin typeface="Times New Roman" panose="02020603050405020304" pitchFamily="18" charset="0"/>
                <a:ea typeface="宋体" panose="02010600030101010101" pitchFamily="2" charset="-122"/>
                <a:cs typeface="+mn-cs"/>
              </a:rPr>
              <a:t>。</a:t>
            </a:r>
            <a:endParaRPr strike="noStrike" noProof="1">
              <a:latin typeface="Times New Roman" panose="02020603050405020304" pitchFamily="18" charset="0"/>
              <a:ea typeface="宋体" panose="02010600030101010101" pitchFamily="2" charset="-122"/>
            </a:endParaRPr>
          </a:p>
        </p:txBody>
      </p:sp>
      <p:sp>
        <p:nvSpPr>
          <p:cNvPr id="2" name="矩形 1"/>
          <p:cNvSpPr/>
          <p:nvPr/>
        </p:nvSpPr>
        <p:spPr>
          <a:xfrm>
            <a:off x="309563" y="2159000"/>
            <a:ext cx="8532813" cy="4038600"/>
          </a:xfrm>
          <a:prstGeom prst="rect">
            <a:avLst/>
          </a:prstGeom>
          <a:noFill/>
          <a:ln w="9525">
            <a:noFill/>
          </a:ln>
        </p:spPr>
        <p:txBody>
          <a:bodyPr anchor="t"/>
          <a:p>
            <a:pPr marL="342900" indent="-342900" algn="just" fontAlgn="base">
              <a:lnSpc>
                <a:spcPct val="135000"/>
              </a:lnSpc>
              <a:spcBef>
                <a:spcPts val="0"/>
              </a:spcBef>
            </a:pPr>
            <a:r>
              <a:rPr lang="en-US" altLang="zh-CN" strike="noStrike" noProof="1" dirty="0">
                <a:latin typeface="Times New Roman" panose="02020603050405020304" pitchFamily="18" charset="0"/>
                <a:ea typeface="宋体" panose="02010600030101010101" pitchFamily="2" charset="-122"/>
                <a:cs typeface="+mn-cs"/>
              </a:rPr>
              <a:t>    </a:t>
            </a:r>
            <a:r>
              <a:rPr strike="noStrike" noProof="1">
                <a:latin typeface="Times New Roman" panose="02020603050405020304" pitchFamily="18" charset="0"/>
                <a:ea typeface="宋体" panose="02010600030101010101" pitchFamily="2" charset="-122"/>
                <a:cs typeface="+mn-cs"/>
              </a:rPr>
              <a:t>用卡诺图表示具有无关项的卡诺图时，在无关项对应的方格内即</a:t>
            </a:r>
            <a:r>
              <a:rPr strike="noStrike" noProof="1">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rPr>
              <a:t>可填1，也可填0，通常用×表示</a:t>
            </a:r>
            <a:r>
              <a:rPr strike="noStrike" noProof="1">
                <a:latin typeface="Times New Roman" panose="02020603050405020304" pitchFamily="18" charset="0"/>
                <a:ea typeface="宋体" panose="02010600030101010101" pitchFamily="2" charset="-122"/>
                <a:cs typeface="+mn-cs"/>
              </a:rPr>
              <a:t>。</a:t>
            </a:r>
            <a:endParaRPr strike="noStrike" noProof="1">
              <a:latin typeface="Times New Roman" panose="02020603050405020304" pitchFamily="18" charset="0"/>
              <a:ea typeface="宋体" panose="02010600030101010101" pitchFamily="2" charset="-122"/>
            </a:endParaRPr>
          </a:p>
          <a:p>
            <a:pPr marL="342900" indent="-342900" algn="just" fontAlgn="base">
              <a:lnSpc>
                <a:spcPct val="135000"/>
              </a:lnSpc>
              <a:spcBef>
                <a:spcPts val="0"/>
              </a:spcBef>
            </a:pPr>
            <a:r>
              <a:rPr strike="noStrike" noProof="1">
                <a:latin typeface="Times New Roman" panose="02020603050405020304" pitchFamily="18" charset="0"/>
                <a:ea typeface="宋体" panose="02010600030101010101" pitchFamily="2" charset="-122"/>
                <a:cs typeface="+mn-cs"/>
              </a:rPr>
              <a:t>    在化简函数时，无关项对应的函数值即可视为1，也可视为0，以得到的卡诺圈最大，卡诺圈的数量最少为原则，但凡是为1的方格必须圈到。</a:t>
            </a:r>
            <a:endParaRPr strike="noStrike" noProof="1">
              <a:latin typeface="Times New Roman" panose="02020603050405020304" pitchFamily="18" charset="0"/>
              <a:ea typeface="宋体" panose="02010600030101010101" pitchFamily="2" charset="-122"/>
            </a:endParaRP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2971"/>
                                        </p:tgtEl>
                                        <p:attrNameLst>
                                          <p:attrName>style.visibility</p:attrName>
                                        </p:attrNameLst>
                                      </p:cBhvr>
                                      <p:to>
                                        <p:strVal val="visible"/>
                                      </p:to>
                                    </p:set>
                                    <p:animEffect transition="in" filter="dissolve">
                                      <p:cBhvr>
                                        <p:cTn id="7" dur="500"/>
                                        <p:tgtEl>
                                          <p:spTgt spid="12297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ssolv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71"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文本占位符 123906"/>
          <p:cNvSpPr>
            <a:spLocks noGrp="1"/>
          </p:cNvSpPr>
          <p:nvPr>
            <p:ph type="body" sz="half" idx="1"/>
          </p:nvPr>
        </p:nvSpPr>
        <p:spPr>
          <a:xfrm>
            <a:off x="546100" y="476250"/>
            <a:ext cx="5005388" cy="792163"/>
          </a:xfrm>
        </p:spPr>
        <p:txBody>
          <a:bodyPr anchor="t"/>
          <a:p>
            <a:pPr algn="just">
              <a:buClrTx/>
              <a:buSzTx/>
              <a:buFontTx/>
              <a:buNone/>
            </a:pPr>
            <a:r>
              <a:rPr lang="zh-CN" altLang="en-US" sz="2400" b="1" dirty="0"/>
              <a:t>例  化简函数</a:t>
            </a:r>
            <a:endParaRPr lang="zh-CN" altLang="en-US" sz="2400" b="1" dirty="0"/>
          </a:p>
        </p:txBody>
      </p:sp>
      <p:graphicFrame>
        <p:nvGraphicFramePr>
          <p:cNvPr id="43010" name="内容占位符 124023"/>
          <p:cNvGraphicFramePr>
            <a:graphicFrameLocks noGrp="1"/>
          </p:cNvGraphicFramePr>
          <p:nvPr>
            <p:ph sz="half" idx="2"/>
          </p:nvPr>
        </p:nvGraphicFramePr>
        <p:xfrm>
          <a:off x="1335088" y="968375"/>
          <a:ext cx="6777037" cy="549275"/>
        </p:xfrm>
        <a:graphic>
          <a:graphicData uri="http://schemas.openxmlformats.org/presentationml/2006/ole">
            <mc:AlternateContent xmlns:mc="http://schemas.openxmlformats.org/markup-compatibility/2006">
              <mc:Choice xmlns:v="urn:schemas-microsoft-com:vml" Requires="v">
                <p:oleObj spid="_x0000_s3091" name="" r:id="rId1" imgW="2768600" imgH="241300" progId="Equation.3">
                  <p:embed/>
                </p:oleObj>
              </mc:Choice>
              <mc:Fallback>
                <p:oleObj name="" r:id="rId1" imgW="2768600" imgH="241300" progId="Equation.3">
                  <p:embed/>
                  <p:pic>
                    <p:nvPicPr>
                      <p:cNvPr id="0" name="图片 3090"/>
                      <p:cNvPicPr/>
                      <p:nvPr/>
                    </p:nvPicPr>
                    <p:blipFill>
                      <a:blip r:embed="rId2"/>
                      <a:stretch>
                        <a:fillRect/>
                      </a:stretch>
                    </p:blipFill>
                    <p:spPr>
                      <a:xfrm>
                        <a:off x="1335088" y="968375"/>
                        <a:ext cx="6777037" cy="549275"/>
                      </a:xfrm>
                      <a:prstGeom prst="rect">
                        <a:avLst/>
                      </a:prstGeom>
                      <a:noFill/>
                      <a:ln w="38100">
                        <a:miter/>
                      </a:ln>
                    </p:spPr>
                  </p:pic>
                </p:oleObj>
              </mc:Fallback>
            </mc:AlternateContent>
          </a:graphicData>
        </a:graphic>
      </p:graphicFrame>
      <p:sp>
        <p:nvSpPr>
          <p:cNvPr id="124027" name="矩形 124026"/>
          <p:cNvSpPr/>
          <p:nvPr/>
        </p:nvSpPr>
        <p:spPr>
          <a:xfrm>
            <a:off x="677863" y="1592263"/>
            <a:ext cx="5616575" cy="684212"/>
          </a:xfrm>
          <a:prstGeom prst="rect">
            <a:avLst/>
          </a:prstGeom>
          <a:noFill/>
          <a:ln w="9525">
            <a:noFill/>
          </a:ln>
        </p:spPr>
        <p:txBody>
          <a:bodyPr anchor="t"/>
          <a:p>
            <a:pPr marL="342900" indent="-342900" algn="just">
              <a:spcBef>
                <a:spcPct val="20000"/>
              </a:spcBef>
              <a:buSzTx/>
            </a:pPr>
            <a:r>
              <a:rPr lang="zh-CN" altLang="en-US" dirty="0">
                <a:latin typeface="Times New Roman" panose="02020603050405020304" pitchFamily="18" charset="0"/>
                <a:ea typeface="宋体" panose="02010600030101010101" pitchFamily="2" charset="-122"/>
              </a:rPr>
              <a:t>用卡诺图表示逻辑函数</a:t>
            </a:r>
            <a:r>
              <a:rPr lang="en-US" altLang="zh-CN" i="1" dirty="0">
                <a:latin typeface="Times New Roman" panose="02020603050405020304" pitchFamily="18" charset="0"/>
                <a:ea typeface="宋体" panose="02010600030101010101" pitchFamily="2" charset="-122"/>
              </a:rPr>
              <a:t>F</a:t>
            </a:r>
            <a:endParaRPr lang="zh-CN" altLang="en-US" dirty="0">
              <a:latin typeface="Times New Roman" panose="02020603050405020304" pitchFamily="18" charset="0"/>
              <a:ea typeface="宋体" panose="02010600030101010101" pitchFamily="2" charset="-122"/>
            </a:endParaRPr>
          </a:p>
          <a:p>
            <a:pPr marL="342900" indent="-342900" algn="just">
              <a:spcBef>
                <a:spcPct val="20000"/>
              </a:spcBef>
              <a:buSzTx/>
            </a:pPr>
            <a:r>
              <a:rPr lang="zh-CN" altLang="en-US" dirty="0">
                <a:latin typeface="Times New Roman" panose="02020603050405020304" pitchFamily="18" charset="0"/>
                <a:ea typeface="宋体" panose="02010600030101010101" pitchFamily="2" charset="-122"/>
              </a:rPr>
              <a:t>      </a:t>
            </a:r>
            <a:endParaRPr lang="zh-CN" altLang="en-US" dirty="0">
              <a:latin typeface="Times New Roman" panose="02020603050405020304" pitchFamily="18" charset="0"/>
              <a:ea typeface="宋体" panose="02010600030101010101" pitchFamily="2" charset="-122"/>
            </a:endParaRPr>
          </a:p>
        </p:txBody>
      </p:sp>
      <p:sp>
        <p:nvSpPr>
          <p:cNvPr id="131115" name="矩形 131114"/>
          <p:cNvSpPr/>
          <p:nvPr/>
        </p:nvSpPr>
        <p:spPr>
          <a:xfrm>
            <a:off x="678180" y="5564505"/>
            <a:ext cx="6264275" cy="593725"/>
          </a:xfrm>
          <a:prstGeom prst="rect">
            <a:avLst/>
          </a:prstGeom>
          <a:noFill/>
          <a:ln w="9525">
            <a:noFill/>
          </a:ln>
        </p:spPr>
        <p:txBody>
          <a:bodyPr anchor="t"/>
          <a:p>
            <a:pPr marL="342900" indent="-342900">
              <a:spcBef>
                <a:spcPct val="20000"/>
              </a:spcBef>
              <a:buSzTx/>
            </a:pPr>
            <a:r>
              <a:rPr lang="zh-CN" altLang="en-US" dirty="0">
                <a:latin typeface="Times New Roman" panose="02020603050405020304" pitchFamily="18" charset="0"/>
                <a:ea typeface="宋体" panose="02010600030101010101" pitchFamily="2" charset="-122"/>
              </a:rPr>
              <a:t>得到最简与或式</a:t>
            </a:r>
            <a:endParaRPr lang="zh-CN" altLang="en-US" dirty="0">
              <a:latin typeface="Times New Roman" panose="02020603050405020304" pitchFamily="18" charset="0"/>
              <a:ea typeface="宋体" panose="02010600030101010101" pitchFamily="2" charset="-122"/>
            </a:endParaRPr>
          </a:p>
        </p:txBody>
      </p:sp>
      <p:graphicFrame>
        <p:nvGraphicFramePr>
          <p:cNvPr id="43013" name="对象 1015"/>
          <p:cNvGraphicFramePr>
            <a:graphicFrameLocks noChangeAspect="1"/>
          </p:cNvGraphicFramePr>
          <p:nvPr/>
        </p:nvGraphicFramePr>
        <p:xfrm>
          <a:off x="3302000" y="5708650"/>
          <a:ext cx="3978275" cy="528638"/>
        </p:xfrm>
        <a:graphic>
          <a:graphicData uri="http://schemas.openxmlformats.org/presentationml/2006/ole">
            <mc:AlternateContent xmlns:mc="http://schemas.openxmlformats.org/markup-compatibility/2006">
              <mc:Choice xmlns:v="urn:schemas-microsoft-com:vml" Requires="v">
                <p:oleObj spid="_x0000_s3092" name="" r:id="rId3" imgW="1701800" imgH="228600" progId="Equation.3">
                  <p:embed/>
                </p:oleObj>
              </mc:Choice>
              <mc:Fallback>
                <p:oleObj name="" r:id="rId3" imgW="1701800" imgH="228600" progId="Equation.3">
                  <p:embed/>
                  <p:pic>
                    <p:nvPicPr>
                      <p:cNvPr id="0" name="图片 3091"/>
                      <p:cNvPicPr/>
                      <p:nvPr/>
                    </p:nvPicPr>
                    <p:blipFill>
                      <a:blip r:embed="rId4"/>
                      <a:stretch>
                        <a:fillRect/>
                      </a:stretch>
                    </p:blipFill>
                    <p:spPr>
                      <a:xfrm>
                        <a:off x="3302000" y="5708650"/>
                        <a:ext cx="3978275" cy="528638"/>
                      </a:xfrm>
                      <a:prstGeom prst="rect">
                        <a:avLst/>
                      </a:prstGeom>
                      <a:noFill/>
                      <a:ln w="38100">
                        <a:noFill/>
                        <a:miter/>
                      </a:ln>
                    </p:spPr>
                  </p:pic>
                </p:oleObj>
              </mc:Fallback>
            </mc:AlternateContent>
          </a:graphicData>
        </a:graphic>
      </p:graphicFrame>
      <p:sp>
        <p:nvSpPr>
          <p:cNvPr id="2" name="矩形 1"/>
          <p:cNvSpPr/>
          <p:nvPr/>
        </p:nvSpPr>
        <p:spPr>
          <a:xfrm>
            <a:off x="4611688" y="1592263"/>
            <a:ext cx="6264275" cy="1365250"/>
          </a:xfrm>
          <a:prstGeom prst="rect">
            <a:avLst/>
          </a:prstGeom>
          <a:noFill/>
          <a:ln w="9525">
            <a:noFill/>
          </a:ln>
        </p:spPr>
        <p:txBody>
          <a:bodyPr anchor="t"/>
          <a:p>
            <a:pPr marL="342900" indent="-342900" algn="just">
              <a:spcBef>
                <a:spcPct val="20000"/>
              </a:spcBef>
              <a:buSzTx/>
            </a:pPr>
            <a:r>
              <a:rPr lang="zh-CN" altLang="en-US" dirty="0">
                <a:latin typeface="Times New Roman" panose="02020603050405020304" pitchFamily="18" charset="0"/>
                <a:ea typeface="宋体" panose="02010600030101010101" pitchFamily="2" charset="-122"/>
              </a:rPr>
              <a:t>画卡诺圈，合并相邻项</a:t>
            </a:r>
            <a:endParaRPr lang="zh-CN" altLang="en-US" dirty="0">
              <a:latin typeface="Times New Roman" panose="02020603050405020304" pitchFamily="18" charset="0"/>
              <a:ea typeface="宋体" panose="02010600030101010101" pitchFamily="2" charset="-122"/>
            </a:endParaRPr>
          </a:p>
        </p:txBody>
      </p:sp>
      <p:sp>
        <p:nvSpPr>
          <p:cNvPr id="117882" name="圆角矩形 117881"/>
          <p:cNvSpPr/>
          <p:nvPr/>
        </p:nvSpPr>
        <p:spPr>
          <a:xfrm>
            <a:off x="2111375" y="2841625"/>
            <a:ext cx="1076325" cy="955675"/>
          </a:xfrm>
          <a:prstGeom prst="roundRect">
            <a:avLst>
              <a:gd name="adj" fmla="val 16667"/>
            </a:avLst>
          </a:prstGeom>
          <a:noFill/>
          <a:ln w="31750" cap="flat" cmpd="sng">
            <a:solidFill>
              <a:schemeClr val="accent2"/>
            </a:solidFill>
            <a:prstDash val="solid"/>
            <a:round/>
            <a:headEnd type="none" w="med" len="med"/>
            <a:tailEnd type="none" w="med" len="med"/>
          </a:ln>
        </p:spPr>
        <p:txBody>
          <a:bodyPr anchor="t"/>
          <a:p>
            <a:pPr algn="ctr"/>
            <a:endParaRPr lang="zh-CN" altLang="en-US">
              <a:latin typeface="Times New Roman" panose="02020603050405020304" pitchFamily="18" charset="0"/>
              <a:ea typeface="宋体" panose="02010600030101010101" pitchFamily="2" charset="-122"/>
            </a:endParaRPr>
          </a:p>
        </p:txBody>
      </p:sp>
      <p:grpSp>
        <p:nvGrpSpPr>
          <p:cNvPr id="57" name="组合 56"/>
          <p:cNvGrpSpPr/>
          <p:nvPr/>
        </p:nvGrpSpPr>
        <p:grpSpPr>
          <a:xfrm>
            <a:off x="776288" y="2200275"/>
            <a:ext cx="3354387" cy="2949575"/>
            <a:chOff x="1462" y="2837"/>
            <a:chExt cx="5284" cy="4646"/>
          </a:xfrm>
        </p:grpSpPr>
        <p:sp>
          <p:nvSpPr>
            <p:cNvPr id="43017" name="文本框 2"/>
            <p:cNvSpPr txBox="1"/>
            <p:nvPr/>
          </p:nvSpPr>
          <p:spPr>
            <a:xfrm>
              <a:off x="2820" y="3823"/>
              <a:ext cx="3926" cy="3533"/>
            </a:xfrm>
            <a:prstGeom prst="rect">
              <a:avLst/>
            </a:prstGeom>
            <a:noFill/>
            <a:ln w="9525">
              <a:noFill/>
            </a:ln>
          </p:spPr>
          <p:txBody>
            <a:bodyPr anchor="t"/>
            <a:p>
              <a:pPr algn="just" eaLnBrk="0" hangingPunct="0"/>
              <a:r>
                <a:rPr lang="en-US" altLang="zh-CN" sz="2000">
                  <a:latin typeface="Times New Roman" panose="02020603050405020304" pitchFamily="18" charset="0"/>
                  <a:ea typeface="宋体" panose="02010600030101010101" pitchFamily="2" charset="-122"/>
                </a:rPr>
                <a:t>0       </a:t>
              </a:r>
              <a:r>
                <a:rPr lang="en-US" altLang="zh-CN" sz="2000">
                  <a:solidFill>
                    <a:srgbClr val="FF0000"/>
                  </a:solidFill>
                  <a:latin typeface="Times New Roman" panose="02020603050405020304" pitchFamily="18" charset="0"/>
                  <a:ea typeface="宋体" panose="02010600030101010101" pitchFamily="2" charset="-122"/>
                </a:rPr>
                <a:t>1</a:t>
              </a:r>
              <a:r>
                <a:rPr lang="en-US" altLang="zh-CN" sz="2000">
                  <a:latin typeface="Times New Roman" panose="02020603050405020304" pitchFamily="18" charset="0"/>
                  <a:ea typeface="宋体" panose="02010600030101010101" pitchFamily="2" charset="-122"/>
                </a:rPr>
                <a:t>       </a:t>
              </a:r>
              <a:r>
                <a:rPr lang="en-US" altLang="zh-CN" sz="2000">
                  <a:solidFill>
                    <a:srgbClr val="0070C0"/>
                  </a:solidFill>
                  <a:latin typeface="宋体" panose="02010600030101010101" pitchFamily="2" charset="-122"/>
                  <a:ea typeface="宋体" panose="02010600030101010101" pitchFamily="2" charset="-122"/>
                </a:rPr>
                <a:t>×</a:t>
              </a:r>
              <a:r>
                <a:rPr lang="en-US" altLang="zh-CN" sz="2000">
                  <a:latin typeface="宋体" panose="02010600030101010101" pitchFamily="2" charset="-122"/>
                  <a:ea typeface="宋体" panose="02010600030101010101" pitchFamily="2" charset="-122"/>
                </a:rPr>
                <a:t> </a:t>
              </a:r>
              <a:r>
                <a:rPr lang="en-US" altLang="zh-CN" sz="2000">
                  <a:latin typeface="Times New Roman" panose="02020603050405020304" pitchFamily="18" charset="0"/>
                  <a:ea typeface="宋体" panose="02010600030101010101" pitchFamily="2" charset="-122"/>
                </a:rPr>
                <a:t>    0</a:t>
              </a:r>
              <a:endParaRPr lang="en-US" altLang="zh-CN" sz="2000">
                <a:latin typeface="Times New Roman" panose="02020603050405020304" pitchFamily="18" charset="0"/>
                <a:ea typeface="宋体" panose="02010600030101010101" pitchFamily="2" charset="-122"/>
              </a:endParaRPr>
            </a:p>
            <a:p>
              <a:pPr algn="just" eaLnBrk="0" hangingPunct="0"/>
              <a:endParaRPr lang="en-US" altLang="zh-CN" sz="2000">
                <a:latin typeface="Times New Roman" panose="02020603050405020304" pitchFamily="18" charset="0"/>
                <a:ea typeface="宋体" panose="02010600030101010101" pitchFamily="2" charset="-122"/>
              </a:endParaRPr>
            </a:p>
            <a:p>
              <a:pPr algn="just" eaLnBrk="0" hangingPunct="0"/>
              <a:r>
                <a:rPr lang="en-US" altLang="zh-CN" sz="2000">
                  <a:latin typeface="Times New Roman" panose="02020603050405020304" pitchFamily="18" charset="0"/>
                  <a:ea typeface="宋体" panose="02010600030101010101" pitchFamily="2" charset="-122"/>
                </a:rPr>
                <a:t>0</a:t>
              </a:r>
              <a:r>
                <a:rPr lang="en-US" altLang="zh-CN" sz="2000">
                  <a:solidFill>
                    <a:srgbClr val="FF0000"/>
                  </a:solidFill>
                  <a:latin typeface="Times New Roman" panose="02020603050405020304" pitchFamily="18" charset="0"/>
                  <a:ea typeface="宋体" panose="02010600030101010101" pitchFamily="2" charset="-122"/>
                </a:rPr>
                <a:t>      </a:t>
              </a:r>
              <a:r>
                <a:rPr lang="en-US" altLang="zh-CN" sz="2000">
                  <a:latin typeface="Times New Roman" panose="02020603050405020304" pitchFamily="18" charset="0"/>
                  <a:ea typeface="宋体" panose="02010600030101010101" pitchFamily="2" charset="-122"/>
                </a:rPr>
                <a:t> </a:t>
              </a:r>
              <a:r>
                <a:rPr lang="en-US" altLang="zh-CN" sz="2000">
                  <a:solidFill>
                    <a:srgbClr val="0070C0"/>
                  </a:solidFill>
                  <a:latin typeface="Times New Roman" panose="02020603050405020304" pitchFamily="18" charset="0"/>
                  <a:ea typeface="宋体" panose="02010600030101010101" pitchFamily="2" charset="-122"/>
                </a:rPr>
                <a:t>×</a:t>
              </a:r>
              <a:r>
                <a:rPr lang="en-US" altLang="zh-CN" sz="2000">
                  <a:latin typeface="Times New Roman" panose="02020603050405020304" pitchFamily="18" charset="0"/>
                  <a:ea typeface="宋体" panose="02010600030101010101" pitchFamily="2" charset="-122"/>
                </a:rPr>
                <a:t>      </a:t>
              </a:r>
              <a:r>
                <a:rPr lang="en-US" altLang="zh-CN" sz="2000">
                  <a:solidFill>
                    <a:srgbClr val="FF0000"/>
                  </a:solidFill>
                  <a:latin typeface="Times New Roman" panose="02020603050405020304" pitchFamily="18" charset="0"/>
                  <a:ea typeface="宋体" panose="02010600030101010101" pitchFamily="2" charset="-122"/>
                </a:rPr>
                <a:t>1</a:t>
              </a:r>
              <a:r>
                <a:rPr lang="en-US" altLang="zh-CN" sz="2000">
                  <a:latin typeface="Times New Roman" panose="02020603050405020304" pitchFamily="18" charset="0"/>
                  <a:ea typeface="宋体" panose="02010600030101010101" pitchFamily="2" charset="-122"/>
                </a:rPr>
                <a:t>       0</a:t>
              </a:r>
              <a:endParaRPr lang="en-US" altLang="zh-CN" sz="2000">
                <a:latin typeface="Times New Roman" panose="02020603050405020304" pitchFamily="18" charset="0"/>
                <a:ea typeface="宋体" panose="02010600030101010101" pitchFamily="2" charset="-122"/>
              </a:endParaRPr>
            </a:p>
            <a:p>
              <a:pPr algn="just" eaLnBrk="0" hangingPunct="0"/>
              <a:endParaRPr lang="en-US" altLang="zh-CN" sz="2000">
                <a:solidFill>
                  <a:srgbClr val="0070C0"/>
                </a:solidFill>
                <a:latin typeface="Times New Roman" panose="02020603050405020304" pitchFamily="18" charset="0"/>
                <a:ea typeface="宋体" panose="02010600030101010101" pitchFamily="2" charset="-122"/>
              </a:endParaRPr>
            </a:p>
            <a:p>
              <a:pPr algn="just" eaLnBrk="0" hangingPunct="0"/>
              <a:r>
                <a:rPr lang="en-US" altLang="zh-CN" sz="2000">
                  <a:solidFill>
                    <a:srgbClr val="0070C0"/>
                  </a:solidFill>
                  <a:latin typeface="Times New Roman" panose="02020603050405020304" pitchFamily="18" charset="0"/>
                  <a:ea typeface="宋体" panose="02010600030101010101" pitchFamily="2" charset="-122"/>
                </a:rPr>
                <a:t>×</a:t>
              </a:r>
              <a:r>
                <a:rPr lang="en-US" altLang="zh-CN" sz="2000">
                  <a:solidFill>
                    <a:srgbClr val="FF0000"/>
                  </a:solidFill>
                  <a:latin typeface="Times New Roman" panose="02020603050405020304" pitchFamily="18" charset="0"/>
                  <a:ea typeface="宋体" panose="02010600030101010101" pitchFamily="2" charset="-122"/>
                </a:rPr>
                <a:t>      </a:t>
              </a:r>
              <a:r>
                <a:rPr lang="en-US" altLang="zh-CN" sz="2000">
                  <a:latin typeface="Times New Roman" panose="02020603050405020304" pitchFamily="18" charset="0"/>
                  <a:ea typeface="宋体" panose="02010600030101010101" pitchFamily="2" charset="-122"/>
                </a:rPr>
                <a:t>0</a:t>
              </a:r>
              <a:r>
                <a:rPr lang="en-US" altLang="zh-CN" sz="2000">
                  <a:solidFill>
                    <a:srgbClr val="FF0000"/>
                  </a:solidFill>
                  <a:latin typeface="Times New Roman" panose="02020603050405020304" pitchFamily="18" charset="0"/>
                  <a:ea typeface="宋体" panose="02010600030101010101" pitchFamily="2" charset="-122"/>
                </a:rPr>
                <a:t>      </a:t>
              </a:r>
              <a:r>
                <a:rPr lang="en-US" altLang="zh-CN" sz="2000">
                  <a:solidFill>
                    <a:srgbClr val="0070C0"/>
                  </a:solidFill>
                  <a:latin typeface="Times New Roman" panose="02020603050405020304" pitchFamily="18" charset="0"/>
                  <a:ea typeface="宋体" panose="02010600030101010101" pitchFamily="2" charset="-122"/>
                </a:rPr>
                <a:t>×     ×</a:t>
              </a:r>
              <a:endParaRPr lang="en-US" altLang="zh-CN" sz="2000">
                <a:solidFill>
                  <a:srgbClr val="FF0000"/>
                </a:solidFill>
                <a:latin typeface="Times New Roman" panose="02020603050405020304" pitchFamily="18" charset="0"/>
                <a:ea typeface="宋体" panose="02010600030101010101" pitchFamily="2" charset="-122"/>
              </a:endParaRPr>
            </a:p>
            <a:p>
              <a:pPr algn="just" eaLnBrk="0" hangingPunct="0"/>
              <a:endParaRPr lang="en-US" altLang="zh-CN" sz="2000">
                <a:solidFill>
                  <a:srgbClr val="FF0000"/>
                </a:solidFill>
                <a:latin typeface="Times New Roman" panose="02020603050405020304" pitchFamily="18" charset="0"/>
                <a:ea typeface="宋体" panose="02010600030101010101" pitchFamily="2" charset="-122"/>
              </a:endParaRPr>
            </a:p>
            <a:p>
              <a:pPr algn="just" eaLnBrk="0" hangingPunct="0"/>
              <a:r>
                <a:rPr lang="en-US" altLang="zh-CN" sz="2000">
                  <a:solidFill>
                    <a:srgbClr val="FF0000"/>
                  </a:solidFill>
                  <a:latin typeface="Times New Roman" panose="02020603050405020304" pitchFamily="18" charset="0"/>
                  <a:ea typeface="宋体" panose="02010600030101010101" pitchFamily="2" charset="-122"/>
                </a:rPr>
                <a:t>1       </a:t>
              </a:r>
              <a:r>
                <a:rPr lang="en-US" altLang="zh-CN" sz="2000">
                  <a:solidFill>
                    <a:srgbClr val="0070C0"/>
                  </a:solidFill>
                  <a:latin typeface="Times New Roman" panose="02020603050405020304" pitchFamily="18" charset="0"/>
                  <a:ea typeface="宋体" panose="02010600030101010101" pitchFamily="2" charset="-122"/>
                </a:rPr>
                <a:t>×</a:t>
              </a:r>
              <a:r>
                <a:rPr lang="en-US" altLang="zh-CN" sz="2000">
                  <a:solidFill>
                    <a:srgbClr val="FF0000"/>
                  </a:solidFill>
                  <a:latin typeface="Times New Roman" panose="02020603050405020304" pitchFamily="18" charset="0"/>
                  <a:ea typeface="宋体" panose="02010600030101010101" pitchFamily="2" charset="-122"/>
                </a:rPr>
                <a:t>      </a:t>
              </a:r>
              <a:r>
                <a:rPr lang="en-US" altLang="zh-CN" sz="2000">
                  <a:latin typeface="Times New Roman" panose="02020603050405020304" pitchFamily="18" charset="0"/>
                  <a:ea typeface="宋体" panose="02010600030101010101" pitchFamily="2" charset="-122"/>
                </a:rPr>
                <a:t>0</a:t>
              </a:r>
              <a:r>
                <a:rPr lang="en-US" altLang="zh-CN" sz="2000">
                  <a:solidFill>
                    <a:srgbClr val="FF0000"/>
                  </a:solidFill>
                  <a:latin typeface="Times New Roman" panose="02020603050405020304" pitchFamily="18" charset="0"/>
                  <a:ea typeface="宋体" panose="02010600030101010101" pitchFamily="2" charset="-122"/>
                </a:rPr>
                <a:t>      </a:t>
              </a:r>
              <a:r>
                <a:rPr lang="en-US" altLang="zh-CN" sz="2000">
                  <a:solidFill>
                    <a:srgbClr val="0070C0"/>
                  </a:solidFill>
                  <a:latin typeface="Times New Roman" panose="02020603050405020304" pitchFamily="18" charset="0"/>
                  <a:ea typeface="宋体" panose="02010600030101010101" pitchFamily="2" charset="-122"/>
                </a:rPr>
                <a:t>×</a:t>
              </a:r>
              <a:endParaRPr lang="en-US" altLang="zh-CN" sz="2000">
                <a:latin typeface="Times New Roman" panose="02020603050405020304" pitchFamily="18" charset="0"/>
                <a:ea typeface="宋体" panose="02010600030101010101" pitchFamily="2" charset="-122"/>
              </a:endParaRPr>
            </a:p>
            <a:p>
              <a:pPr algn="just" eaLnBrk="0" hangingPunct="0"/>
              <a:endParaRPr lang="en-US" altLang="zh-CN" sz="2000">
                <a:latin typeface="Times New Roman" panose="02020603050405020304" pitchFamily="18" charset="0"/>
                <a:ea typeface="宋体" panose="02010600030101010101" pitchFamily="2" charset="-122"/>
              </a:endParaRPr>
            </a:p>
            <a:p>
              <a:pPr algn="just" eaLnBrk="0" hangingPunct="0"/>
              <a:endParaRPr lang="en-US" altLang="zh-CN" sz="2000">
                <a:latin typeface="Times New Roman" panose="02020603050405020304" pitchFamily="18" charset="0"/>
                <a:ea typeface="宋体" panose="02010600030101010101" pitchFamily="2" charset="-122"/>
              </a:endParaRPr>
            </a:p>
          </p:txBody>
        </p:sp>
        <p:sp>
          <p:nvSpPr>
            <p:cNvPr id="43018" name="矩形 117861"/>
            <p:cNvSpPr/>
            <p:nvPr/>
          </p:nvSpPr>
          <p:spPr>
            <a:xfrm>
              <a:off x="2540" y="3719"/>
              <a:ext cx="3742" cy="3742"/>
            </a:xfrm>
            <a:prstGeom prst="rect">
              <a:avLst/>
            </a:prstGeom>
            <a:noFill/>
            <a:ln w="9525" cap="flat" cmpd="sng">
              <a:solidFill>
                <a:srgbClr val="000000"/>
              </a:solidFill>
              <a:prstDash val="solid"/>
              <a:miter/>
              <a:headEnd type="none" w="med" len="med"/>
              <a:tailEnd type="none" w="med" len="med"/>
            </a:ln>
          </p:spPr>
          <p:txBody>
            <a:bodyPr anchor="t"/>
            <a:p>
              <a:pPr algn="ctr"/>
              <a:endParaRPr lang="zh-CN" altLang="en-US" sz="2000">
                <a:latin typeface="Times New Roman" panose="02020603050405020304" pitchFamily="18" charset="0"/>
                <a:ea typeface="宋体" panose="02010600030101010101" pitchFamily="2" charset="-122"/>
              </a:endParaRPr>
            </a:p>
          </p:txBody>
        </p:sp>
        <p:sp>
          <p:nvSpPr>
            <p:cNvPr id="43019" name="直接连接符 117862"/>
            <p:cNvSpPr/>
            <p:nvPr/>
          </p:nvSpPr>
          <p:spPr>
            <a:xfrm flipV="1">
              <a:off x="2540" y="4595"/>
              <a:ext cx="3722" cy="7"/>
            </a:xfrm>
            <a:prstGeom prst="line">
              <a:avLst/>
            </a:prstGeom>
            <a:ln w="9525" cap="flat" cmpd="sng">
              <a:solidFill>
                <a:srgbClr val="000000"/>
              </a:solidFill>
              <a:prstDash val="solid"/>
              <a:round/>
              <a:headEnd type="none" w="med" len="med"/>
              <a:tailEnd type="none" w="med" len="med"/>
            </a:ln>
          </p:spPr>
        </p:sp>
        <p:sp>
          <p:nvSpPr>
            <p:cNvPr id="43020" name="直接连接符 117863"/>
            <p:cNvSpPr/>
            <p:nvPr/>
          </p:nvSpPr>
          <p:spPr>
            <a:xfrm rot="-5400000" flipH="1">
              <a:off x="2544" y="5593"/>
              <a:ext cx="3756" cy="9"/>
            </a:xfrm>
            <a:prstGeom prst="line">
              <a:avLst/>
            </a:prstGeom>
            <a:ln w="9525" cap="flat" cmpd="sng">
              <a:solidFill>
                <a:srgbClr val="000000"/>
              </a:solidFill>
              <a:prstDash val="solid"/>
              <a:round/>
              <a:headEnd type="none" w="med" len="med"/>
              <a:tailEnd type="none" w="med" len="med"/>
            </a:ln>
          </p:spPr>
        </p:sp>
        <p:sp>
          <p:nvSpPr>
            <p:cNvPr id="43021" name="直接连接符 117864"/>
            <p:cNvSpPr/>
            <p:nvPr/>
          </p:nvSpPr>
          <p:spPr>
            <a:xfrm rot="-5400000" flipH="1" flipV="1">
              <a:off x="1603" y="5590"/>
              <a:ext cx="3742" cy="1"/>
            </a:xfrm>
            <a:prstGeom prst="line">
              <a:avLst/>
            </a:prstGeom>
            <a:ln w="9525" cap="flat" cmpd="sng">
              <a:solidFill>
                <a:srgbClr val="000000"/>
              </a:solidFill>
              <a:prstDash val="solid"/>
              <a:round/>
              <a:headEnd type="none" w="med" len="med"/>
              <a:tailEnd type="none" w="med" len="med"/>
            </a:ln>
          </p:spPr>
        </p:sp>
        <p:sp>
          <p:nvSpPr>
            <p:cNvPr id="43022" name="直接连接符 117865"/>
            <p:cNvSpPr/>
            <p:nvPr/>
          </p:nvSpPr>
          <p:spPr>
            <a:xfrm rot="5400000">
              <a:off x="3476" y="5601"/>
              <a:ext cx="3762" cy="2"/>
            </a:xfrm>
            <a:prstGeom prst="line">
              <a:avLst/>
            </a:prstGeom>
            <a:ln w="9525" cap="flat" cmpd="sng">
              <a:solidFill>
                <a:srgbClr val="000000"/>
              </a:solidFill>
              <a:prstDash val="solid"/>
              <a:round/>
              <a:headEnd type="none" w="med" len="med"/>
              <a:tailEnd type="none" w="med" len="med"/>
            </a:ln>
          </p:spPr>
        </p:sp>
        <p:sp>
          <p:nvSpPr>
            <p:cNvPr id="43023" name="直接连接符 117866"/>
            <p:cNvSpPr/>
            <p:nvPr/>
          </p:nvSpPr>
          <p:spPr>
            <a:xfrm flipH="1" flipV="1">
              <a:off x="1647" y="2837"/>
              <a:ext cx="870" cy="865"/>
            </a:xfrm>
            <a:prstGeom prst="line">
              <a:avLst/>
            </a:prstGeom>
            <a:ln w="9525" cap="flat" cmpd="sng">
              <a:solidFill>
                <a:srgbClr val="000000"/>
              </a:solidFill>
              <a:prstDash val="solid"/>
              <a:round/>
              <a:headEnd type="none" w="med" len="med"/>
              <a:tailEnd type="none" w="med" len="med"/>
            </a:ln>
          </p:spPr>
        </p:sp>
        <p:sp>
          <p:nvSpPr>
            <p:cNvPr id="43024" name="文本框 117867"/>
            <p:cNvSpPr txBox="1"/>
            <p:nvPr/>
          </p:nvSpPr>
          <p:spPr>
            <a:xfrm>
              <a:off x="1462" y="3155"/>
              <a:ext cx="1543" cy="1253"/>
            </a:xfrm>
            <a:prstGeom prst="rect">
              <a:avLst/>
            </a:prstGeom>
            <a:noFill/>
            <a:ln w="9525">
              <a:noFill/>
            </a:ln>
          </p:spPr>
          <p:txBody>
            <a:bodyPr anchor="t"/>
            <a:p>
              <a:pPr algn="just" eaLnBrk="0" hangingPunct="0"/>
              <a:r>
                <a:rPr lang="en-US" altLang="zh-CN" sz="2000" i="1">
                  <a:latin typeface="Times New Roman" panose="02020603050405020304" pitchFamily="18" charset="0"/>
                  <a:ea typeface="宋体" panose="02010600030101010101" pitchFamily="2" charset="-122"/>
                </a:rPr>
                <a:t>AB</a:t>
              </a:r>
              <a:endParaRPr lang="en-US" altLang="zh-CN" sz="2000" i="1">
                <a:latin typeface="Times New Roman" panose="02020603050405020304" pitchFamily="18" charset="0"/>
                <a:ea typeface="宋体" panose="02010600030101010101" pitchFamily="2" charset="-122"/>
              </a:endParaRPr>
            </a:p>
          </p:txBody>
        </p:sp>
        <p:sp>
          <p:nvSpPr>
            <p:cNvPr id="43025" name="文本框 117868"/>
            <p:cNvSpPr txBox="1"/>
            <p:nvPr/>
          </p:nvSpPr>
          <p:spPr>
            <a:xfrm>
              <a:off x="1933" y="2837"/>
              <a:ext cx="1543" cy="1252"/>
            </a:xfrm>
            <a:prstGeom prst="rect">
              <a:avLst/>
            </a:prstGeom>
            <a:noFill/>
            <a:ln w="9525">
              <a:noFill/>
            </a:ln>
          </p:spPr>
          <p:txBody>
            <a:bodyPr anchor="t"/>
            <a:p>
              <a:pPr algn="just" eaLnBrk="0" hangingPunct="0"/>
              <a:r>
                <a:rPr lang="en-US" altLang="zh-CN" sz="2000" i="1">
                  <a:latin typeface="Times New Roman" panose="02020603050405020304" pitchFamily="18" charset="0"/>
                  <a:ea typeface="宋体" panose="02010600030101010101" pitchFamily="2" charset="-122"/>
                </a:rPr>
                <a:t>CD</a:t>
              </a:r>
              <a:endParaRPr lang="en-US" altLang="zh-CN" sz="2000" i="1">
                <a:latin typeface="Times New Roman" panose="02020603050405020304" pitchFamily="18" charset="0"/>
                <a:ea typeface="宋体" panose="02010600030101010101" pitchFamily="2" charset="-122"/>
              </a:endParaRPr>
            </a:p>
          </p:txBody>
        </p:sp>
        <p:sp>
          <p:nvSpPr>
            <p:cNvPr id="43026" name="文本框 117869"/>
            <p:cNvSpPr txBox="1"/>
            <p:nvPr/>
          </p:nvSpPr>
          <p:spPr>
            <a:xfrm>
              <a:off x="1735" y="3831"/>
              <a:ext cx="1270" cy="3543"/>
            </a:xfrm>
            <a:prstGeom prst="rect">
              <a:avLst/>
            </a:prstGeom>
            <a:noFill/>
            <a:ln w="9525">
              <a:noFill/>
            </a:ln>
          </p:spPr>
          <p:txBody>
            <a:bodyPr anchor="t"/>
            <a:p>
              <a:pPr algn="just" eaLnBrk="0" hangingPunct="0"/>
              <a:r>
                <a:rPr lang="en-US" altLang="zh-CN" sz="2000" dirty="0">
                  <a:latin typeface="Times New Roman" panose="02020603050405020304" pitchFamily="18" charset="0"/>
                  <a:ea typeface="宋体" panose="02010600030101010101" pitchFamily="2" charset="-122"/>
                </a:rPr>
                <a:t> </a:t>
              </a:r>
              <a:r>
                <a:rPr lang="en-US" altLang="zh-CN" sz="2000">
                  <a:latin typeface="Times New Roman" panose="02020603050405020304" pitchFamily="18" charset="0"/>
                  <a:ea typeface="宋体" panose="02010600030101010101" pitchFamily="2" charset="-122"/>
                </a:rPr>
                <a:t>00</a:t>
              </a:r>
              <a:endParaRPr lang="en-US" altLang="zh-CN" sz="2000">
                <a:latin typeface="Times New Roman" panose="02020603050405020304" pitchFamily="18" charset="0"/>
                <a:ea typeface="宋体" panose="02010600030101010101" pitchFamily="2" charset="-122"/>
              </a:endParaRPr>
            </a:p>
            <a:p>
              <a:pPr algn="just" eaLnBrk="0" hangingPunct="0"/>
              <a:endParaRPr lang="en-US" altLang="zh-CN" sz="2000">
                <a:latin typeface="Times New Roman" panose="02020603050405020304" pitchFamily="18" charset="0"/>
                <a:ea typeface="宋体" panose="02010600030101010101" pitchFamily="2" charset="-122"/>
              </a:endParaRPr>
            </a:p>
            <a:p>
              <a:pPr algn="just" eaLnBrk="0" hangingPunct="0"/>
              <a:r>
                <a:rPr lang="en-US" altLang="zh-CN" sz="2000">
                  <a:latin typeface="Times New Roman" panose="02020603050405020304" pitchFamily="18" charset="0"/>
                  <a:ea typeface="宋体" panose="02010600030101010101" pitchFamily="2" charset="-122"/>
                </a:rPr>
                <a:t> 01</a:t>
              </a:r>
              <a:endParaRPr lang="en-US" altLang="zh-CN" sz="2000">
                <a:latin typeface="Times New Roman" panose="02020603050405020304" pitchFamily="18" charset="0"/>
                <a:ea typeface="宋体" panose="02010600030101010101" pitchFamily="2" charset="-122"/>
              </a:endParaRPr>
            </a:p>
            <a:p>
              <a:pPr algn="just" eaLnBrk="0" hangingPunct="0"/>
              <a:endParaRPr lang="en-US" altLang="zh-CN" sz="2000">
                <a:latin typeface="Times New Roman" panose="02020603050405020304" pitchFamily="18" charset="0"/>
                <a:ea typeface="宋体" panose="02010600030101010101" pitchFamily="2" charset="-122"/>
              </a:endParaRPr>
            </a:p>
            <a:p>
              <a:pPr algn="just" eaLnBrk="0" hangingPunct="0"/>
              <a:r>
                <a:rPr lang="en-US" altLang="zh-CN" sz="2000">
                  <a:latin typeface="Times New Roman" panose="02020603050405020304" pitchFamily="18" charset="0"/>
                  <a:ea typeface="宋体" panose="02010600030101010101" pitchFamily="2" charset="-122"/>
                </a:rPr>
                <a:t> 11</a:t>
              </a:r>
              <a:endParaRPr lang="en-US" altLang="zh-CN" sz="2000">
                <a:latin typeface="Times New Roman" panose="02020603050405020304" pitchFamily="18" charset="0"/>
                <a:ea typeface="宋体" panose="02010600030101010101" pitchFamily="2" charset="-122"/>
              </a:endParaRPr>
            </a:p>
            <a:p>
              <a:pPr algn="just" eaLnBrk="0" hangingPunct="0"/>
              <a:r>
                <a:rPr lang="en-US" altLang="zh-CN" sz="2000">
                  <a:latin typeface="Times New Roman" panose="02020603050405020304" pitchFamily="18" charset="0"/>
                  <a:ea typeface="宋体" panose="02010600030101010101" pitchFamily="2" charset="-122"/>
                </a:rPr>
                <a:t> </a:t>
              </a:r>
              <a:endParaRPr lang="en-US" altLang="zh-CN" sz="2000">
                <a:latin typeface="Times New Roman" panose="02020603050405020304" pitchFamily="18" charset="0"/>
                <a:ea typeface="宋体" panose="02010600030101010101" pitchFamily="2" charset="-122"/>
              </a:endParaRPr>
            </a:p>
            <a:p>
              <a:pPr algn="just" eaLnBrk="0" hangingPunct="0"/>
              <a:r>
                <a:rPr lang="en-US" altLang="zh-CN" sz="2000">
                  <a:latin typeface="Times New Roman" panose="02020603050405020304" pitchFamily="18" charset="0"/>
                  <a:ea typeface="宋体" panose="02010600030101010101" pitchFamily="2" charset="-122"/>
                </a:rPr>
                <a:t> 10</a:t>
              </a:r>
              <a:endParaRPr lang="en-US" altLang="zh-CN" sz="2000">
                <a:latin typeface="Times New Roman" panose="02020603050405020304" pitchFamily="18" charset="0"/>
                <a:ea typeface="宋体" panose="02010600030101010101" pitchFamily="2" charset="-122"/>
              </a:endParaRPr>
            </a:p>
          </p:txBody>
        </p:sp>
        <p:sp>
          <p:nvSpPr>
            <p:cNvPr id="43027" name="文本框 117870"/>
            <p:cNvSpPr txBox="1"/>
            <p:nvPr/>
          </p:nvSpPr>
          <p:spPr>
            <a:xfrm>
              <a:off x="5311" y="3155"/>
              <a:ext cx="1435" cy="903"/>
            </a:xfrm>
            <a:prstGeom prst="rect">
              <a:avLst/>
            </a:prstGeom>
            <a:noFill/>
            <a:ln w="9525">
              <a:noFill/>
            </a:ln>
          </p:spPr>
          <p:txBody>
            <a:bodyPr anchor="t"/>
            <a:p>
              <a:pPr algn="just" eaLnBrk="0" hangingPunct="0"/>
              <a:r>
                <a:rPr lang="en-US" altLang="zh-CN" sz="2000" dirty="0">
                  <a:latin typeface="Times New Roman" panose="02020603050405020304" pitchFamily="18" charset="0"/>
                  <a:ea typeface="宋体" panose="02010600030101010101" pitchFamily="2" charset="-122"/>
                </a:rPr>
                <a:t>  </a:t>
              </a:r>
              <a:r>
                <a:rPr lang="en-US" altLang="zh-CN" sz="2000">
                  <a:latin typeface="Times New Roman" panose="02020603050405020304" pitchFamily="18" charset="0"/>
                  <a:ea typeface="宋体" panose="02010600030101010101" pitchFamily="2" charset="-122"/>
                </a:rPr>
                <a:t>10</a:t>
              </a:r>
              <a:endParaRPr lang="en-US" altLang="zh-CN" sz="2000">
                <a:latin typeface="Times New Roman" panose="02020603050405020304" pitchFamily="18" charset="0"/>
                <a:ea typeface="宋体" panose="02010600030101010101" pitchFamily="2" charset="-122"/>
              </a:endParaRPr>
            </a:p>
          </p:txBody>
        </p:sp>
        <p:sp>
          <p:nvSpPr>
            <p:cNvPr id="43028" name="文本框 117871"/>
            <p:cNvSpPr txBox="1"/>
            <p:nvPr/>
          </p:nvSpPr>
          <p:spPr>
            <a:xfrm>
              <a:off x="4323" y="3128"/>
              <a:ext cx="1438" cy="902"/>
            </a:xfrm>
            <a:prstGeom prst="rect">
              <a:avLst/>
            </a:prstGeom>
            <a:noFill/>
            <a:ln w="9525">
              <a:noFill/>
            </a:ln>
          </p:spPr>
          <p:txBody>
            <a:bodyPr anchor="t"/>
            <a:p>
              <a:pPr algn="just" eaLnBrk="0" hangingPunct="0"/>
              <a:r>
                <a:rPr lang="en-US" altLang="zh-CN" sz="2000" dirty="0">
                  <a:latin typeface="Times New Roman" panose="02020603050405020304" pitchFamily="18" charset="0"/>
                  <a:ea typeface="宋体" panose="02010600030101010101" pitchFamily="2" charset="-122"/>
                </a:rPr>
                <a:t>  </a:t>
              </a:r>
              <a:r>
                <a:rPr lang="en-US" altLang="zh-CN" sz="2000">
                  <a:latin typeface="Times New Roman" panose="02020603050405020304" pitchFamily="18" charset="0"/>
                  <a:ea typeface="宋体" panose="02010600030101010101" pitchFamily="2" charset="-122"/>
                </a:rPr>
                <a:t>11</a:t>
              </a:r>
              <a:endParaRPr lang="en-US" altLang="zh-CN" sz="2000">
                <a:latin typeface="Times New Roman" panose="02020603050405020304" pitchFamily="18" charset="0"/>
                <a:ea typeface="宋体" panose="02010600030101010101" pitchFamily="2" charset="-122"/>
              </a:endParaRPr>
            </a:p>
          </p:txBody>
        </p:sp>
        <p:sp>
          <p:nvSpPr>
            <p:cNvPr id="43029" name="文本框 117872"/>
            <p:cNvSpPr txBox="1"/>
            <p:nvPr/>
          </p:nvSpPr>
          <p:spPr>
            <a:xfrm>
              <a:off x="2758" y="3128"/>
              <a:ext cx="1435" cy="902"/>
            </a:xfrm>
            <a:prstGeom prst="rect">
              <a:avLst/>
            </a:prstGeom>
            <a:noFill/>
            <a:ln w="9525">
              <a:noFill/>
            </a:ln>
          </p:spPr>
          <p:txBody>
            <a:bodyPr anchor="t"/>
            <a:p>
              <a:pPr algn="just" eaLnBrk="0" hangingPunct="0"/>
              <a:r>
                <a:rPr lang="en-US" altLang="zh-CN" sz="2000">
                  <a:latin typeface="Times New Roman" panose="02020603050405020304" pitchFamily="18" charset="0"/>
                  <a:ea typeface="宋体" panose="02010600030101010101" pitchFamily="2" charset="-122"/>
                </a:rPr>
                <a:t>00</a:t>
              </a:r>
              <a:endParaRPr lang="en-US" altLang="zh-CN" sz="2000">
                <a:latin typeface="Times New Roman" panose="02020603050405020304" pitchFamily="18" charset="0"/>
                <a:ea typeface="宋体" panose="02010600030101010101" pitchFamily="2" charset="-122"/>
              </a:endParaRPr>
            </a:p>
          </p:txBody>
        </p:sp>
        <p:sp>
          <p:nvSpPr>
            <p:cNvPr id="43030" name="文本框 117873"/>
            <p:cNvSpPr txBox="1"/>
            <p:nvPr/>
          </p:nvSpPr>
          <p:spPr>
            <a:xfrm>
              <a:off x="3475" y="3155"/>
              <a:ext cx="1438" cy="900"/>
            </a:xfrm>
            <a:prstGeom prst="rect">
              <a:avLst/>
            </a:prstGeom>
            <a:noFill/>
            <a:ln w="9525">
              <a:noFill/>
            </a:ln>
          </p:spPr>
          <p:txBody>
            <a:bodyPr anchor="t"/>
            <a:p>
              <a:pPr algn="just" eaLnBrk="0" hangingPunct="0"/>
              <a:r>
                <a:rPr lang="en-US" altLang="zh-CN" sz="2000" dirty="0">
                  <a:latin typeface="Times New Roman" panose="02020603050405020304" pitchFamily="18" charset="0"/>
                  <a:ea typeface="宋体" panose="02010600030101010101" pitchFamily="2" charset="-122"/>
                </a:rPr>
                <a:t>  </a:t>
              </a:r>
              <a:r>
                <a:rPr lang="en-US" altLang="zh-CN" sz="2000">
                  <a:latin typeface="Times New Roman" panose="02020603050405020304" pitchFamily="18" charset="0"/>
                  <a:ea typeface="宋体" panose="02010600030101010101" pitchFamily="2" charset="-122"/>
                </a:rPr>
                <a:t>01</a:t>
              </a:r>
              <a:endParaRPr lang="en-US" altLang="zh-CN" sz="2000">
                <a:latin typeface="Times New Roman" panose="02020603050405020304" pitchFamily="18" charset="0"/>
                <a:ea typeface="宋体" panose="02010600030101010101" pitchFamily="2" charset="-122"/>
              </a:endParaRPr>
            </a:p>
          </p:txBody>
        </p:sp>
        <p:sp>
          <p:nvSpPr>
            <p:cNvPr id="43031" name="直接连接符 117875"/>
            <p:cNvSpPr/>
            <p:nvPr/>
          </p:nvSpPr>
          <p:spPr>
            <a:xfrm flipV="1">
              <a:off x="2563" y="5526"/>
              <a:ext cx="3722" cy="8"/>
            </a:xfrm>
            <a:prstGeom prst="line">
              <a:avLst/>
            </a:prstGeom>
            <a:ln w="9525" cap="flat" cmpd="sng">
              <a:solidFill>
                <a:srgbClr val="000000"/>
              </a:solidFill>
              <a:prstDash val="solid"/>
              <a:round/>
              <a:headEnd type="none" w="med" len="med"/>
              <a:tailEnd type="none" w="med" len="med"/>
            </a:ln>
          </p:spPr>
        </p:sp>
        <p:sp>
          <p:nvSpPr>
            <p:cNvPr id="43032" name="直接连接符 117876"/>
            <p:cNvSpPr/>
            <p:nvPr/>
          </p:nvSpPr>
          <p:spPr>
            <a:xfrm flipV="1">
              <a:off x="2550" y="6479"/>
              <a:ext cx="3723" cy="7"/>
            </a:xfrm>
            <a:prstGeom prst="line">
              <a:avLst/>
            </a:prstGeom>
            <a:ln w="9525" cap="flat" cmpd="sng">
              <a:solidFill>
                <a:srgbClr val="000000"/>
              </a:solidFill>
              <a:prstDash val="solid"/>
              <a:round/>
              <a:headEnd type="none" w="med" len="med"/>
              <a:tailEnd type="none" w="med" len="med"/>
            </a:ln>
          </p:spPr>
        </p:sp>
      </p:grpSp>
      <p:grpSp>
        <p:nvGrpSpPr>
          <p:cNvPr id="109" name="组合 108"/>
          <p:cNvGrpSpPr/>
          <p:nvPr/>
        </p:nvGrpSpPr>
        <p:grpSpPr>
          <a:xfrm rot="5400000">
            <a:off x="1282700" y="4271963"/>
            <a:ext cx="962025" cy="485775"/>
            <a:chOff x="1735" y="9189"/>
            <a:chExt cx="1424" cy="625"/>
          </a:xfrm>
        </p:grpSpPr>
        <p:sp>
          <p:nvSpPr>
            <p:cNvPr id="43034" name="直接连接符 117889"/>
            <p:cNvSpPr/>
            <p:nvPr/>
          </p:nvSpPr>
          <p:spPr>
            <a:xfrm>
              <a:off x="1767" y="9189"/>
              <a:ext cx="0" cy="625"/>
            </a:xfrm>
            <a:prstGeom prst="line">
              <a:avLst/>
            </a:prstGeom>
            <a:ln w="31750" cap="flat" cmpd="sng">
              <a:solidFill>
                <a:srgbClr val="009900"/>
              </a:solidFill>
              <a:prstDash val="solid"/>
              <a:round/>
              <a:headEnd type="none" w="med" len="med"/>
              <a:tailEnd type="none" w="med" len="med"/>
            </a:ln>
          </p:spPr>
        </p:sp>
        <p:grpSp>
          <p:nvGrpSpPr>
            <p:cNvPr id="43035" name="组合 117891"/>
            <p:cNvGrpSpPr/>
            <p:nvPr/>
          </p:nvGrpSpPr>
          <p:grpSpPr>
            <a:xfrm flipV="1">
              <a:off x="1735" y="9190"/>
              <a:ext cx="1425" cy="625"/>
              <a:chOff x="6113" y="1014"/>
              <a:chExt cx="658" cy="249"/>
            </a:xfrm>
          </p:grpSpPr>
          <p:sp>
            <p:nvSpPr>
              <p:cNvPr id="43036" name="直接连接符 117893"/>
              <p:cNvSpPr/>
              <p:nvPr/>
            </p:nvSpPr>
            <p:spPr>
              <a:xfrm>
                <a:off x="6113" y="1262"/>
                <a:ext cx="658" cy="0"/>
              </a:xfrm>
              <a:prstGeom prst="line">
                <a:avLst/>
              </a:prstGeom>
              <a:ln w="31750" cap="flat" cmpd="sng">
                <a:solidFill>
                  <a:srgbClr val="009900"/>
                </a:solidFill>
                <a:prstDash val="solid"/>
                <a:round/>
                <a:headEnd type="none" w="med" len="med"/>
                <a:tailEnd type="none" w="med" len="med"/>
              </a:ln>
            </p:spPr>
          </p:sp>
          <p:sp>
            <p:nvSpPr>
              <p:cNvPr id="43037" name="直接连接符 117894"/>
              <p:cNvSpPr/>
              <p:nvPr/>
            </p:nvSpPr>
            <p:spPr>
              <a:xfrm>
                <a:off x="6771" y="1014"/>
                <a:ext cx="0" cy="249"/>
              </a:xfrm>
              <a:prstGeom prst="line">
                <a:avLst/>
              </a:prstGeom>
              <a:ln w="31750" cap="flat" cmpd="sng">
                <a:solidFill>
                  <a:srgbClr val="009900"/>
                </a:solidFill>
                <a:prstDash val="solid"/>
                <a:round/>
                <a:headEnd type="none" w="med" len="med"/>
                <a:tailEnd type="none" w="med" len="med"/>
              </a:ln>
            </p:spPr>
          </p:sp>
        </p:grpSp>
      </p:grpSp>
      <p:grpSp>
        <p:nvGrpSpPr>
          <p:cNvPr id="20" name="组合 19"/>
          <p:cNvGrpSpPr/>
          <p:nvPr/>
        </p:nvGrpSpPr>
        <p:grpSpPr>
          <a:xfrm rot="5400000" flipV="1">
            <a:off x="3089275" y="4246563"/>
            <a:ext cx="962025" cy="536575"/>
            <a:chOff x="1735" y="9189"/>
            <a:chExt cx="1424" cy="625"/>
          </a:xfrm>
        </p:grpSpPr>
        <p:sp>
          <p:nvSpPr>
            <p:cNvPr id="43039" name="直接连接符 117889"/>
            <p:cNvSpPr/>
            <p:nvPr/>
          </p:nvSpPr>
          <p:spPr>
            <a:xfrm>
              <a:off x="1767" y="9189"/>
              <a:ext cx="0" cy="625"/>
            </a:xfrm>
            <a:prstGeom prst="line">
              <a:avLst/>
            </a:prstGeom>
            <a:ln w="31750" cap="flat" cmpd="sng">
              <a:solidFill>
                <a:srgbClr val="009900"/>
              </a:solidFill>
              <a:prstDash val="solid"/>
              <a:round/>
              <a:headEnd type="none" w="med" len="med"/>
              <a:tailEnd type="none" w="med" len="med"/>
            </a:ln>
          </p:spPr>
        </p:sp>
        <p:grpSp>
          <p:nvGrpSpPr>
            <p:cNvPr id="43040" name="组合 117891"/>
            <p:cNvGrpSpPr/>
            <p:nvPr/>
          </p:nvGrpSpPr>
          <p:grpSpPr>
            <a:xfrm flipV="1">
              <a:off x="1735" y="9190"/>
              <a:ext cx="1425" cy="625"/>
              <a:chOff x="6113" y="1014"/>
              <a:chExt cx="658" cy="249"/>
            </a:xfrm>
          </p:grpSpPr>
          <p:sp>
            <p:nvSpPr>
              <p:cNvPr id="43041" name="直接连接符 117893"/>
              <p:cNvSpPr/>
              <p:nvPr/>
            </p:nvSpPr>
            <p:spPr>
              <a:xfrm>
                <a:off x="6113" y="1262"/>
                <a:ext cx="658" cy="0"/>
              </a:xfrm>
              <a:prstGeom prst="line">
                <a:avLst/>
              </a:prstGeom>
              <a:ln w="31750" cap="flat" cmpd="sng">
                <a:solidFill>
                  <a:srgbClr val="009900"/>
                </a:solidFill>
                <a:prstDash val="solid"/>
                <a:round/>
                <a:headEnd type="none" w="med" len="med"/>
                <a:tailEnd type="none" w="med" len="med"/>
              </a:ln>
            </p:spPr>
          </p:sp>
          <p:sp>
            <p:nvSpPr>
              <p:cNvPr id="43042" name="直接连接符 117894"/>
              <p:cNvSpPr/>
              <p:nvPr/>
            </p:nvSpPr>
            <p:spPr>
              <a:xfrm>
                <a:off x="6771" y="1014"/>
                <a:ext cx="0" cy="249"/>
              </a:xfrm>
              <a:prstGeom prst="line">
                <a:avLst/>
              </a:prstGeom>
              <a:ln w="31750" cap="flat" cmpd="sng">
                <a:solidFill>
                  <a:srgbClr val="009900"/>
                </a:solidFill>
                <a:prstDash val="solid"/>
                <a:round/>
                <a:headEnd type="none" w="med" len="med"/>
                <a:tailEnd type="none" w="med" len="med"/>
              </a:ln>
            </p:spPr>
          </p:sp>
        </p:grpSp>
      </p:gr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4027">
                                            <p:txEl>
                                              <p:charRg st="0" end="16"/>
                                            </p:txEl>
                                          </p:spTgt>
                                        </p:tgtEl>
                                        <p:attrNameLst>
                                          <p:attrName>style.visibility</p:attrName>
                                        </p:attrNameLst>
                                      </p:cBhvr>
                                      <p:to>
                                        <p:strVal val="visible"/>
                                      </p:to>
                                    </p:set>
                                    <p:animEffect transition="in" filter="blinds(horizontal)">
                                      <p:cBhvr>
                                        <p:cTn id="7" dur="500"/>
                                        <p:tgtEl>
                                          <p:spTgt spid="124027">
                                            <p:txEl>
                                              <p:charRg st="0" end="16"/>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
                                            <p:txEl>
                                              <p:charRg st="0" end="14"/>
                                            </p:txEl>
                                          </p:spTgt>
                                        </p:tgtEl>
                                        <p:attrNameLst>
                                          <p:attrName>style.visibility</p:attrName>
                                        </p:attrNameLst>
                                      </p:cBhvr>
                                      <p:to>
                                        <p:strVal val="visible"/>
                                      </p:to>
                                    </p:set>
                                    <p:animEffect transition="in" filter="box(in)">
                                      <p:cBhvr>
                                        <p:cTn id="12" dur="500"/>
                                        <p:tgtEl>
                                          <p:spTgt spid="2">
                                            <p:txEl>
                                              <p:charRg st="0" end="1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blinds(horizontal)">
                                      <p:cBhvr>
                                        <p:cTn id="17" dur="500"/>
                                        <p:tgtEl>
                                          <p:spTgt spid="5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17882"/>
                                        </p:tgtEl>
                                        <p:attrNameLst>
                                          <p:attrName>style.visibility</p:attrName>
                                        </p:attrNameLst>
                                      </p:cBhvr>
                                      <p:to>
                                        <p:strVal val="visible"/>
                                      </p:to>
                                    </p:set>
                                    <p:animEffect transition="in" filter="wipe(down)">
                                      <p:cBhvr>
                                        <p:cTn id="22" dur="500"/>
                                        <p:tgtEl>
                                          <p:spTgt spid="11788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09"/>
                                        </p:tgtEl>
                                        <p:attrNameLst>
                                          <p:attrName>style.visibility</p:attrName>
                                        </p:attrNameLst>
                                      </p:cBhvr>
                                      <p:to>
                                        <p:strVal val="visible"/>
                                      </p:to>
                                    </p:set>
                                    <p:animEffect transition="in" filter="blinds(horizontal)">
                                      <p:cBhvr>
                                        <p:cTn id="27" dur="500"/>
                                        <p:tgtEl>
                                          <p:spTgt spid="109"/>
                                        </p:tgtEl>
                                      </p:cBhvr>
                                    </p:animEffect>
                                  </p:childTnLst>
                                </p:cTn>
                              </p:par>
                              <p:par>
                                <p:cTn id="28" presetID="3" presetClass="entr" presetSubtype="10" fill="hold"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blinds(horizontal)">
                                      <p:cBhvr>
                                        <p:cTn id="30" dur="500"/>
                                        <p:tgtEl>
                                          <p:spTgt spid="20"/>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131115"/>
                                        </p:tgtEl>
                                        <p:attrNameLst>
                                          <p:attrName>style.visibility</p:attrName>
                                        </p:attrNameLst>
                                      </p:cBhvr>
                                      <p:to>
                                        <p:strVal val="visible"/>
                                      </p:to>
                                    </p:set>
                                    <p:animEffect transition="in" filter="blinds(horizontal)">
                                      <p:cBhvr>
                                        <p:cTn id="35" dur="500"/>
                                        <p:tgtEl>
                                          <p:spTgt spid="131115"/>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nodeType="clickEffect">
                                  <p:stCondLst>
                                    <p:cond delay="0"/>
                                  </p:stCondLst>
                                  <p:childTnLst>
                                    <p:set>
                                      <p:cBhvr>
                                        <p:cTn id="39" dur="1" fill="hold">
                                          <p:stCondLst>
                                            <p:cond delay="0"/>
                                          </p:stCondLst>
                                        </p:cTn>
                                        <p:tgtEl>
                                          <p:spTgt spid="43013"/>
                                        </p:tgtEl>
                                        <p:attrNameLst>
                                          <p:attrName>style.visibility</p:attrName>
                                        </p:attrNameLst>
                                      </p:cBhvr>
                                      <p:to>
                                        <p:strVal val="visible"/>
                                      </p:to>
                                    </p:set>
                                    <p:animEffect transition="in" filter="wipe(down)">
                                      <p:cBhvr>
                                        <p:cTn id="40" dur="500"/>
                                        <p:tgtEl>
                                          <p:spTgt spid="430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1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4173" name="矩形 84172"/>
          <p:cNvSpPr/>
          <p:nvPr/>
        </p:nvSpPr>
        <p:spPr>
          <a:xfrm>
            <a:off x="409575" y="485775"/>
            <a:ext cx="8521700" cy="971550"/>
          </a:xfrm>
          <a:prstGeom prst="rect">
            <a:avLst/>
          </a:prstGeom>
          <a:noFill/>
          <a:ln w="9525">
            <a:noFill/>
          </a:ln>
        </p:spPr>
        <p:txBody>
          <a:bodyPr vert="horz" rtlCol="0" anchor="ctr">
            <a:normAutofit/>
          </a:bodyPr>
          <a:p>
            <a:pPr marL="0" marR="0" lvl="0" indent="0" algn="l" defTabSz="914400" rtl="0" eaLnBrk="1" fontAlgn="base" latinLnBrk="0" hangingPunct="1">
              <a:lnSpc>
                <a:spcPct val="100000"/>
              </a:lnSpc>
              <a:spcBef>
                <a:spcPct val="0"/>
              </a:spcBef>
              <a:spcAft>
                <a:spcPct val="0"/>
              </a:spcAft>
              <a:buClrTx/>
              <a:buSzTx/>
              <a:buFontTx/>
              <a:buNone/>
            </a:pPr>
            <a:r>
              <a:rPr kumimoji="0" lang="en-US" altLang="zh-CN"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sym typeface="+mn-ea"/>
              </a:rPr>
              <a:t>1.5.2逻辑函数的标准与或形式与最简式的含义</a:t>
            </a:r>
            <a:r>
              <a:rPr kumimoji="0" lang="en-US" altLang="zh-CN"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sym typeface="+mn-ea"/>
              </a:rPr>
              <a:t> </a:t>
            </a:r>
            <a:endParaRPr kumimoji="0" lang="en-US" altLang="zh-CN"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sym typeface="+mn-ea"/>
            </a:endParaRPr>
          </a:p>
        </p:txBody>
      </p:sp>
      <p:sp>
        <p:nvSpPr>
          <p:cNvPr id="84174" name="矩形 84173"/>
          <p:cNvSpPr/>
          <p:nvPr/>
        </p:nvSpPr>
        <p:spPr>
          <a:xfrm>
            <a:off x="409575" y="1165225"/>
            <a:ext cx="8435975" cy="2665413"/>
          </a:xfrm>
          <a:prstGeom prst="rect">
            <a:avLst/>
          </a:prstGeom>
          <a:noFill/>
          <a:ln w="9525">
            <a:noFill/>
          </a:ln>
        </p:spPr>
        <p:txBody>
          <a:bodyPr wrap="square">
            <a:spAutoFit/>
          </a:bodyPr>
          <a:p>
            <a:pPr marL="0" marR="0" indent="0" algn="l" defTabSz="914400" rtl="0" fontAlgn="base">
              <a:lnSpc>
                <a:spcPct val="135000"/>
              </a:lnSpc>
              <a:spcBef>
                <a:spcPct val="0"/>
              </a:spcBef>
              <a:spcAft>
                <a:spcPct val="0"/>
              </a:spcAft>
              <a:buClrTx/>
              <a:buSzTx/>
              <a:buFontTx/>
              <a:buNone/>
            </a:pPr>
            <a:r>
              <a:rPr kumimoji="0" lang="en-US" altLang="zh-CN" sz="2800" b="1" i="0" u="none" strike="noStrike" kern="1200" cap="none" spc="0" normalizeH="0" baseline="0"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 1. 最小项</a:t>
            </a:r>
            <a:endParaRPr kumimoji="0" lang="en-US" altLang="zh-CN" sz="2800" b="1" i="0" u="none" strike="noStrike" kern="1200" cap="none" spc="0" normalizeH="0" baseline="0"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endParaRPr>
          </a:p>
          <a:p>
            <a:pPr marL="0" marR="0" indent="0" algn="l" defTabSz="914400" rtl="0" fontAlgn="base">
              <a:lnSpc>
                <a:spcPct val="135000"/>
              </a:lnSpc>
              <a:spcBef>
                <a:spcPct val="0"/>
              </a:spcBef>
              <a:spcAft>
                <a:spcPct val="0"/>
              </a:spcAft>
              <a:buClrTx/>
              <a:buSzTx/>
              <a:buFontTx/>
              <a:buNone/>
            </a:pPr>
            <a:r>
              <a:rPr kumimoji="0" lang="zh-CN" altLang="en-US" b="1" i="1" u="none" strike="noStrike" kern="1200" cap="none" spc="0" normalizeH="0" baseline="0" noProof="1" dirty="0">
                <a:solidFill>
                  <a:schemeClr val="tx1"/>
                </a:solidFill>
                <a:latin typeface="Times New Roman" panose="02020603050405020304" pitchFamily="18" charset="0"/>
                <a:ea typeface="宋体" panose="02010600030101010101" pitchFamily="2" charset="-122"/>
                <a:cs typeface="+mn-cs"/>
              </a:rPr>
              <a:t> </a:t>
            </a:r>
            <a:r>
              <a:rPr kumimoji="0" lang="zh-CN" altLang="en-US" b="1" u="none" strike="noStrike" kern="1200" cap="none" spc="0" normalizeH="0" baseline="0"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（1）最小项定义</a:t>
            </a:r>
            <a:endParaRPr kumimoji="0" lang="zh-CN" altLang="en-US" b="1" i="1" u="none" strike="noStrike" kern="1200" cap="none" spc="0" normalizeH="0" baseline="0" noProof="1" dirty="0">
              <a:solidFill>
                <a:schemeClr val="tx1"/>
              </a:solidFill>
              <a:latin typeface="Times New Roman" panose="02020603050405020304" pitchFamily="18" charset="0"/>
              <a:ea typeface="宋体" panose="02010600030101010101" pitchFamily="2" charset="-122"/>
              <a:cs typeface="+mn-cs"/>
            </a:endParaRPr>
          </a:p>
          <a:p>
            <a:pPr marL="0" marR="0" indent="0" algn="l" defTabSz="914400" rtl="0" fontAlgn="base">
              <a:lnSpc>
                <a:spcPct val="135000"/>
              </a:lnSpc>
              <a:spcBef>
                <a:spcPct val="0"/>
              </a:spcBef>
              <a:spcAft>
                <a:spcPct val="0"/>
              </a:spcAft>
              <a:buClrTx/>
              <a:buSzTx/>
              <a:buFontTx/>
              <a:buNone/>
            </a:pPr>
            <a:r>
              <a:rPr kumimoji="0" lang="en-US" altLang="zh-CN" b="1" i="1" u="none" strike="noStrike" kern="1200" cap="none" spc="0" normalizeH="0" baseline="0" noProof="1">
                <a:solidFill>
                  <a:schemeClr val="tx1"/>
                </a:solidFill>
                <a:latin typeface="Times New Roman" panose="02020603050405020304" pitchFamily="18" charset="0"/>
                <a:ea typeface="宋体" panose="02010600030101010101" pitchFamily="2" charset="-122"/>
                <a:cs typeface="+mn-cs"/>
              </a:rPr>
              <a:t>n</a:t>
            </a:r>
            <a:r>
              <a:rPr kumimoji="0" lang="zh-CN" altLang="en-US" b="1" i="0" u="none" strike="noStrike" kern="1200" cap="none" spc="0" normalizeH="0" baseline="0" noProof="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个变量的逻辑函数中，</a:t>
            </a:r>
            <a:r>
              <a:rPr kumimoji="0" b="1" i="1" u="none" strike="noStrike" kern="1200" cap="none" spc="0" normalizeH="0" baseline="0" noProof="1">
                <a:solidFill>
                  <a:schemeClr val="tx1"/>
                </a:solidFill>
                <a:latin typeface="Times New Roman" panose="02020603050405020304" pitchFamily="18" charset="0"/>
                <a:ea typeface="宋体" panose="02010600030101010101" pitchFamily="2" charset="-122"/>
                <a:cs typeface="+mn-cs"/>
              </a:rPr>
              <a:t>m</a:t>
            </a:r>
            <a:r>
              <a:rPr kumimoji="0" b="1" u="none" strike="noStrike" kern="1200" cap="none" spc="0" normalizeH="0" baseline="0" noProof="1">
                <a:solidFill>
                  <a:schemeClr val="tx1"/>
                </a:solidFill>
                <a:latin typeface="Times New Roman" panose="02020603050405020304" pitchFamily="18" charset="0"/>
                <a:ea typeface="宋体" panose="02010600030101010101" pitchFamily="2" charset="-122"/>
                <a:cs typeface="+mn-cs"/>
              </a:rPr>
              <a:t>为包含</a:t>
            </a:r>
            <a:r>
              <a:rPr kumimoji="0" b="1" i="1" u="none" strike="noStrike" kern="1200" cap="none" spc="0" normalizeH="0" baseline="0" noProof="1">
                <a:solidFill>
                  <a:schemeClr val="tx1"/>
                </a:solidFill>
                <a:latin typeface="Times New Roman" panose="02020603050405020304" pitchFamily="18" charset="0"/>
                <a:ea typeface="宋体" panose="02010600030101010101" pitchFamily="2" charset="-122"/>
                <a:cs typeface="+mn-cs"/>
              </a:rPr>
              <a:t>n</a:t>
            </a:r>
            <a:r>
              <a:rPr kumimoji="0" b="1" u="none" strike="noStrike" kern="1200" cap="none" spc="0" normalizeH="0" baseline="0" noProof="1">
                <a:solidFill>
                  <a:schemeClr val="tx1"/>
                </a:solidFill>
                <a:latin typeface="Times New Roman" panose="02020603050405020304" pitchFamily="18" charset="0"/>
                <a:ea typeface="宋体" panose="02010600030101010101" pitchFamily="2" charset="-122"/>
                <a:cs typeface="+mn-cs"/>
              </a:rPr>
              <a:t>个变量的乘积项，每一个变量在乘积项中以原变量或反变量形式出现且仅出现一次，这样的乘积项称为</a:t>
            </a:r>
            <a:r>
              <a:rPr kumimoji="0" lang="zh-CN" altLang="en-US" b="1" i="0" u="none" strike="noStrike" kern="1200" cap="none" spc="0" normalizeH="0" baseline="0" noProof="1" dirty="0">
                <a:solidFill>
                  <a:schemeClr val="accent2"/>
                </a:solidFill>
                <a:effectLst>
                  <a:outerShdw blurRad="38100" dist="38100" dir="2700000">
                    <a:srgbClr val="000000"/>
                  </a:outerShdw>
                </a:effectLst>
                <a:latin typeface="Times New Roman" panose="02020603050405020304" pitchFamily="18" charset="0"/>
                <a:ea typeface="宋体" panose="02010600030101010101" pitchFamily="2" charset="-122"/>
                <a:cs typeface="Times New Roman" panose="02020603050405020304" pitchFamily="18" charset="0"/>
              </a:rPr>
              <a:t>最小项</a:t>
            </a:r>
            <a:r>
              <a:rPr kumimoji="0" lang="zh-CN" altLang="en-US" b="1" i="0" u="none" strike="noStrike" kern="1200" cap="none" spc="0" normalizeH="0" baseline="0" noProof="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b="1" i="1" u="none" strike="noStrike" kern="1200" cap="none" spc="0" normalizeH="0" baseline="0" noProof="1">
                <a:solidFill>
                  <a:schemeClr val="tx1"/>
                </a:solidFill>
                <a:latin typeface="Times New Roman" panose="02020603050405020304" pitchFamily="18" charset="0"/>
                <a:ea typeface="宋体" panose="02010600030101010101" pitchFamily="2" charset="-122"/>
                <a:cs typeface="+mn-cs"/>
              </a:rPr>
              <a:t>n</a:t>
            </a:r>
            <a:r>
              <a:rPr kumimoji="0" lang="zh-CN" altLang="en-US" b="1" i="0" u="none" strike="noStrike" kern="1200" cap="none" spc="0" normalizeH="0" baseline="0" noProof="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个变量函数的最小项有</a:t>
            </a:r>
            <a:r>
              <a:rPr kumimoji="0" lang="en-US" altLang="zh-CN" b="1" i="0" u="none" strike="noStrike" kern="1200" cap="none" spc="0" normalizeH="0" baseline="0" noProof="1">
                <a:solidFill>
                  <a:schemeClr val="tx1"/>
                </a:solidFill>
                <a:latin typeface="Times New Roman" panose="02020603050405020304" pitchFamily="18" charset="0"/>
                <a:ea typeface="宋体" panose="02010600030101010101" pitchFamily="2" charset="-122"/>
                <a:cs typeface="Times New Roman" panose="02020603050405020304" pitchFamily="18" charset="0"/>
              </a:rPr>
              <a:t>2</a:t>
            </a:r>
            <a:r>
              <a:rPr kumimoji="0" lang="en-US" altLang="zh-CN" b="1" i="1" u="none" strike="noStrike" kern="1200" cap="none" spc="0" normalizeH="0" baseline="30000" noProof="1">
                <a:solidFill>
                  <a:schemeClr val="tx1"/>
                </a:solidFill>
                <a:latin typeface="Times New Roman" panose="02020603050405020304" pitchFamily="18" charset="0"/>
                <a:ea typeface="宋体" panose="02010600030101010101" pitchFamily="2" charset="-122"/>
                <a:cs typeface="+mn-cs"/>
              </a:rPr>
              <a:t>n</a:t>
            </a:r>
            <a:r>
              <a:rPr kumimoji="0" lang="zh-CN" altLang="en-US" b="1" i="0" u="none" strike="noStrike" kern="1200" cap="none" spc="0" normalizeH="0" baseline="0" noProof="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个。</a:t>
            </a:r>
            <a:r>
              <a:rPr kumimoji="0" lang="zh-CN" altLang="en-US" b="1" i="0" u="none" strike="noStrike" kern="1200" cap="none" spc="0" normalizeH="0" baseline="0" noProof="1" dirty="0">
                <a:solidFill>
                  <a:schemeClr val="tx1"/>
                </a:solidFill>
                <a:latin typeface="Times New Roman" panose="02020603050405020304" pitchFamily="18" charset="0"/>
                <a:ea typeface="宋体" panose="02010600030101010101" pitchFamily="2" charset="-122"/>
                <a:cs typeface="+mn-cs"/>
              </a:rPr>
              <a:t> </a:t>
            </a:r>
            <a:endParaRPr kumimoji="0" lang="zh-CN" altLang="en-US" b="1" i="0" u="none" strike="noStrike" kern="1200" cap="none" spc="0" normalizeH="0" baseline="0" noProof="1">
              <a:solidFill>
                <a:schemeClr val="tx1"/>
              </a:solidFill>
              <a:latin typeface="Times New Roman" panose="02020603050405020304" pitchFamily="18" charset="0"/>
              <a:ea typeface="宋体" panose="02010600030101010101" pitchFamily="2" charset="-122"/>
              <a:cs typeface="+mn-cs"/>
            </a:endParaRPr>
          </a:p>
        </p:txBody>
      </p:sp>
      <p:sp>
        <p:nvSpPr>
          <p:cNvPr id="13314" name="矩形 53588"/>
          <p:cNvSpPr/>
          <p:nvPr/>
        </p:nvSpPr>
        <p:spPr>
          <a:xfrm>
            <a:off x="563563" y="3698875"/>
            <a:ext cx="7620000" cy="644525"/>
          </a:xfrm>
          <a:prstGeom prst="rect">
            <a:avLst/>
          </a:prstGeom>
          <a:noFill/>
          <a:ln w="9525">
            <a:noFill/>
          </a:ln>
        </p:spPr>
        <p:txBody>
          <a:bodyPr anchor="t">
            <a:spAutoFit/>
          </a:bodyPr>
          <a:p>
            <a:pPr>
              <a:lnSpc>
                <a:spcPct val="150000"/>
              </a:lnSpc>
            </a:pPr>
            <a:r>
              <a:rPr lang="zh-CN" altLang="en-US" i="1" dirty="0">
                <a:latin typeface="Times New Roman" panose="02020603050405020304" pitchFamily="18" charset="0"/>
                <a:ea typeface="宋体" panose="02010600030101010101" pitchFamily="2" charset="-122"/>
                <a:sym typeface="宋体" panose="02010600030101010101" pitchFamily="2" charset="-122"/>
              </a:rPr>
              <a:t>A</a:t>
            </a:r>
            <a:r>
              <a:rPr lang="zh-CN" altLang="en-US" dirty="0">
                <a:latin typeface="Times New Roman" panose="02020603050405020304" pitchFamily="18" charset="0"/>
                <a:ea typeface="宋体" panose="02010600030101010101" pitchFamily="2" charset="-122"/>
                <a:sym typeface="宋体" panose="02010600030101010101" pitchFamily="2" charset="-122"/>
              </a:rPr>
              <a:t>、</a:t>
            </a:r>
            <a:r>
              <a:rPr lang="zh-CN" altLang="en-US" i="1" dirty="0">
                <a:latin typeface="Times New Roman" panose="02020603050405020304" pitchFamily="18" charset="0"/>
                <a:ea typeface="宋体" panose="02010600030101010101" pitchFamily="2" charset="-122"/>
                <a:sym typeface="宋体" panose="02010600030101010101" pitchFamily="2" charset="-122"/>
              </a:rPr>
              <a:t>B</a:t>
            </a:r>
            <a:r>
              <a:rPr lang="zh-CN" altLang="en-US" dirty="0">
                <a:latin typeface="Times New Roman" panose="02020603050405020304" pitchFamily="18" charset="0"/>
                <a:ea typeface="宋体" panose="02010600030101010101" pitchFamily="2" charset="-122"/>
                <a:sym typeface="宋体" panose="02010600030101010101" pitchFamily="2" charset="-122"/>
              </a:rPr>
              <a:t>、</a:t>
            </a:r>
            <a:r>
              <a:rPr lang="zh-CN" altLang="en-US" i="1" dirty="0">
                <a:latin typeface="Times New Roman" panose="02020603050405020304" pitchFamily="18" charset="0"/>
                <a:ea typeface="宋体" panose="02010600030101010101" pitchFamily="2" charset="-122"/>
                <a:sym typeface="宋体" panose="02010600030101010101" pitchFamily="2" charset="-122"/>
              </a:rPr>
              <a:t>C</a:t>
            </a:r>
            <a:r>
              <a:rPr lang="zh-CN" altLang="en-US" dirty="0">
                <a:latin typeface="Times New Roman" panose="02020603050405020304" pitchFamily="18" charset="0"/>
                <a:ea typeface="宋体" panose="02010600030101010101" pitchFamily="2" charset="-122"/>
                <a:sym typeface="宋体" panose="02010600030101010101" pitchFamily="2" charset="-122"/>
              </a:rPr>
              <a:t>三变量的最小项有</a:t>
            </a:r>
            <a:r>
              <a:rPr lang="en-US" altLang="zh-CN" dirty="0">
                <a:latin typeface="Times New Roman" panose="02020603050405020304" pitchFamily="18" charset="0"/>
                <a:ea typeface="宋体" panose="02010600030101010101" pitchFamily="2" charset="-122"/>
                <a:sym typeface="宋体" panose="02010600030101010101" pitchFamily="2" charset="-122"/>
              </a:rPr>
              <a:t>8</a:t>
            </a:r>
            <a:r>
              <a:rPr lang="zh-CN" altLang="en-US" dirty="0">
                <a:latin typeface="Times New Roman" panose="02020603050405020304" pitchFamily="18" charset="0"/>
                <a:ea typeface="宋体" panose="02010600030101010101" pitchFamily="2" charset="-122"/>
                <a:sym typeface="宋体" panose="02010600030101010101" pitchFamily="2" charset="-122"/>
              </a:rPr>
              <a:t>个</a:t>
            </a:r>
            <a:r>
              <a:rPr lang="zh-CN" altLang="en-US" dirty="0">
                <a:latin typeface="Times New Roman" panose="02020603050405020304" pitchFamily="18" charset="0"/>
                <a:ea typeface="宋体" panose="02010600030101010101" pitchFamily="2" charset="-122"/>
              </a:rPr>
              <a:t>：</a:t>
            </a:r>
            <a:endParaRPr lang="zh-CN" altLang="en-US" dirty="0">
              <a:latin typeface="Times New Roman" panose="02020603050405020304" pitchFamily="18" charset="0"/>
              <a:ea typeface="宋体" panose="02010600030101010101" pitchFamily="2" charset="-122"/>
            </a:endParaRPr>
          </a:p>
        </p:txBody>
      </p:sp>
      <p:graphicFrame>
        <p:nvGraphicFramePr>
          <p:cNvPr id="13321" name="对象 53606"/>
          <p:cNvGraphicFramePr/>
          <p:nvPr/>
        </p:nvGraphicFramePr>
        <p:xfrm>
          <a:off x="866775" y="4456113"/>
          <a:ext cx="869950" cy="407987"/>
        </p:xfrm>
        <a:graphic>
          <a:graphicData uri="http://schemas.openxmlformats.org/presentationml/2006/ole">
            <mc:AlternateContent xmlns:mc="http://schemas.openxmlformats.org/markup-compatibility/2006">
              <mc:Choice xmlns:v="urn:schemas-microsoft-com:vml" Requires="v">
                <p:oleObj spid="_x0000_s3102" name="" r:id="rId1" imgW="368300" imgH="215900" progId="Equation.3">
                  <p:embed/>
                </p:oleObj>
              </mc:Choice>
              <mc:Fallback>
                <p:oleObj name="" r:id="rId1" imgW="368300" imgH="215900" progId="Equation.3">
                  <p:embed/>
                  <p:pic>
                    <p:nvPicPr>
                      <p:cNvPr id="0" name="图片 3101"/>
                      <p:cNvPicPr/>
                      <p:nvPr/>
                    </p:nvPicPr>
                    <p:blipFill>
                      <a:blip r:embed="rId2"/>
                      <a:stretch>
                        <a:fillRect/>
                      </a:stretch>
                    </p:blipFill>
                    <p:spPr>
                      <a:xfrm>
                        <a:off x="866775" y="4456113"/>
                        <a:ext cx="869950" cy="407987"/>
                      </a:xfrm>
                      <a:prstGeom prst="rect">
                        <a:avLst/>
                      </a:prstGeom>
                      <a:noFill/>
                      <a:ln w="38100">
                        <a:noFill/>
                        <a:miter/>
                      </a:ln>
                    </p:spPr>
                  </p:pic>
                </p:oleObj>
              </mc:Fallback>
            </mc:AlternateContent>
          </a:graphicData>
        </a:graphic>
      </p:graphicFrame>
      <p:graphicFrame>
        <p:nvGraphicFramePr>
          <p:cNvPr id="13322" name="对象 53605"/>
          <p:cNvGraphicFramePr/>
          <p:nvPr/>
        </p:nvGraphicFramePr>
        <p:xfrm>
          <a:off x="1895475" y="4456113"/>
          <a:ext cx="828675" cy="407987"/>
        </p:xfrm>
        <a:graphic>
          <a:graphicData uri="http://schemas.openxmlformats.org/presentationml/2006/ole">
            <mc:AlternateContent xmlns:mc="http://schemas.openxmlformats.org/markup-compatibility/2006">
              <mc:Choice xmlns:v="urn:schemas-microsoft-com:vml" Requires="v">
                <p:oleObj spid="_x0000_s3103" name="" r:id="rId3" imgW="355600" imgH="215900" progId="Equation.3">
                  <p:embed/>
                </p:oleObj>
              </mc:Choice>
              <mc:Fallback>
                <p:oleObj name="" r:id="rId3" imgW="355600" imgH="215900" progId="Equation.3">
                  <p:embed/>
                  <p:pic>
                    <p:nvPicPr>
                      <p:cNvPr id="0" name="图片 3102"/>
                      <p:cNvPicPr/>
                      <p:nvPr/>
                    </p:nvPicPr>
                    <p:blipFill>
                      <a:blip r:embed="rId4"/>
                      <a:stretch>
                        <a:fillRect/>
                      </a:stretch>
                    </p:blipFill>
                    <p:spPr>
                      <a:xfrm>
                        <a:off x="1895475" y="4456113"/>
                        <a:ext cx="828675" cy="407987"/>
                      </a:xfrm>
                      <a:prstGeom prst="rect">
                        <a:avLst/>
                      </a:prstGeom>
                      <a:noFill/>
                      <a:ln w="38100">
                        <a:noFill/>
                        <a:miter/>
                      </a:ln>
                    </p:spPr>
                  </p:pic>
                </p:oleObj>
              </mc:Fallback>
            </mc:AlternateContent>
          </a:graphicData>
        </a:graphic>
      </p:graphicFrame>
      <p:graphicFrame>
        <p:nvGraphicFramePr>
          <p:cNvPr id="13323" name="对象 53604"/>
          <p:cNvGraphicFramePr/>
          <p:nvPr/>
        </p:nvGraphicFramePr>
        <p:xfrm>
          <a:off x="2882900" y="4456113"/>
          <a:ext cx="827088" cy="407987"/>
        </p:xfrm>
        <a:graphic>
          <a:graphicData uri="http://schemas.openxmlformats.org/presentationml/2006/ole">
            <mc:AlternateContent xmlns:mc="http://schemas.openxmlformats.org/markup-compatibility/2006">
              <mc:Choice xmlns:v="urn:schemas-microsoft-com:vml" Requires="v">
                <p:oleObj spid="_x0000_s3108" name="" r:id="rId5" imgW="355600" imgH="215900" progId="Equation.3">
                  <p:embed/>
                </p:oleObj>
              </mc:Choice>
              <mc:Fallback>
                <p:oleObj name="" r:id="rId5" imgW="355600" imgH="215900" progId="Equation.3">
                  <p:embed/>
                  <p:pic>
                    <p:nvPicPr>
                      <p:cNvPr id="0" name="图片 3107"/>
                      <p:cNvPicPr/>
                      <p:nvPr/>
                    </p:nvPicPr>
                    <p:blipFill>
                      <a:blip r:embed="rId6"/>
                      <a:stretch>
                        <a:fillRect/>
                      </a:stretch>
                    </p:blipFill>
                    <p:spPr>
                      <a:xfrm>
                        <a:off x="2882900" y="4456113"/>
                        <a:ext cx="827088" cy="407987"/>
                      </a:xfrm>
                      <a:prstGeom prst="rect">
                        <a:avLst/>
                      </a:prstGeom>
                      <a:noFill/>
                      <a:ln w="38100">
                        <a:noFill/>
                        <a:miter/>
                      </a:ln>
                    </p:spPr>
                  </p:pic>
                </p:oleObj>
              </mc:Fallback>
            </mc:AlternateContent>
          </a:graphicData>
        </a:graphic>
      </p:graphicFrame>
      <p:graphicFrame>
        <p:nvGraphicFramePr>
          <p:cNvPr id="13324" name="对象 53603"/>
          <p:cNvGraphicFramePr/>
          <p:nvPr/>
        </p:nvGraphicFramePr>
        <p:xfrm>
          <a:off x="3870325" y="4456113"/>
          <a:ext cx="825500" cy="407987"/>
        </p:xfrm>
        <a:graphic>
          <a:graphicData uri="http://schemas.openxmlformats.org/presentationml/2006/ole">
            <mc:AlternateContent xmlns:mc="http://schemas.openxmlformats.org/markup-compatibility/2006">
              <mc:Choice xmlns:v="urn:schemas-microsoft-com:vml" Requires="v">
                <p:oleObj spid="_x0000_s3109" name="" r:id="rId7" imgW="355600" imgH="215900" progId="Equation.3">
                  <p:embed/>
                </p:oleObj>
              </mc:Choice>
              <mc:Fallback>
                <p:oleObj name="" r:id="rId7" imgW="355600" imgH="215900" progId="Equation.3">
                  <p:embed/>
                  <p:pic>
                    <p:nvPicPr>
                      <p:cNvPr id="0" name="图片 3108"/>
                      <p:cNvPicPr/>
                      <p:nvPr/>
                    </p:nvPicPr>
                    <p:blipFill>
                      <a:blip r:embed="rId8"/>
                      <a:stretch>
                        <a:fillRect/>
                      </a:stretch>
                    </p:blipFill>
                    <p:spPr>
                      <a:xfrm>
                        <a:off x="3870325" y="4456113"/>
                        <a:ext cx="825500" cy="407987"/>
                      </a:xfrm>
                      <a:prstGeom prst="rect">
                        <a:avLst/>
                      </a:prstGeom>
                      <a:noFill/>
                      <a:ln w="38100">
                        <a:noFill/>
                        <a:miter/>
                      </a:ln>
                    </p:spPr>
                  </p:pic>
                </p:oleObj>
              </mc:Fallback>
            </mc:AlternateContent>
          </a:graphicData>
        </a:graphic>
      </p:graphicFrame>
      <p:graphicFrame>
        <p:nvGraphicFramePr>
          <p:cNvPr id="13325" name="对象 53602"/>
          <p:cNvGraphicFramePr/>
          <p:nvPr/>
        </p:nvGraphicFramePr>
        <p:xfrm>
          <a:off x="4854575" y="4456113"/>
          <a:ext cx="869950" cy="407987"/>
        </p:xfrm>
        <a:graphic>
          <a:graphicData uri="http://schemas.openxmlformats.org/presentationml/2006/ole">
            <mc:AlternateContent xmlns:mc="http://schemas.openxmlformats.org/markup-compatibility/2006">
              <mc:Choice xmlns:v="urn:schemas-microsoft-com:vml" Requires="v">
                <p:oleObj spid="_x0000_s3104" name="" r:id="rId9" imgW="368300" imgH="215900" progId="Equation.3">
                  <p:embed/>
                </p:oleObj>
              </mc:Choice>
              <mc:Fallback>
                <p:oleObj name="" r:id="rId9" imgW="368300" imgH="215900" progId="Equation.3">
                  <p:embed/>
                  <p:pic>
                    <p:nvPicPr>
                      <p:cNvPr id="0" name="图片 3103"/>
                      <p:cNvPicPr/>
                      <p:nvPr/>
                    </p:nvPicPr>
                    <p:blipFill>
                      <a:blip r:embed="rId10"/>
                      <a:stretch>
                        <a:fillRect/>
                      </a:stretch>
                    </p:blipFill>
                    <p:spPr>
                      <a:xfrm>
                        <a:off x="4854575" y="4456113"/>
                        <a:ext cx="869950" cy="407987"/>
                      </a:xfrm>
                      <a:prstGeom prst="rect">
                        <a:avLst/>
                      </a:prstGeom>
                      <a:noFill/>
                      <a:ln w="38100">
                        <a:noFill/>
                        <a:miter/>
                      </a:ln>
                    </p:spPr>
                  </p:pic>
                </p:oleObj>
              </mc:Fallback>
            </mc:AlternateContent>
          </a:graphicData>
        </a:graphic>
      </p:graphicFrame>
      <p:graphicFrame>
        <p:nvGraphicFramePr>
          <p:cNvPr id="13326" name="对象 53601"/>
          <p:cNvGraphicFramePr/>
          <p:nvPr/>
        </p:nvGraphicFramePr>
        <p:xfrm>
          <a:off x="5884863" y="4456113"/>
          <a:ext cx="827087" cy="407987"/>
        </p:xfrm>
        <a:graphic>
          <a:graphicData uri="http://schemas.openxmlformats.org/presentationml/2006/ole">
            <mc:AlternateContent xmlns:mc="http://schemas.openxmlformats.org/markup-compatibility/2006">
              <mc:Choice xmlns:v="urn:schemas-microsoft-com:vml" Requires="v">
                <p:oleObj spid="_x0000_s3097" name="" r:id="rId11" imgW="355600" imgH="215900" progId="Equation.3">
                  <p:embed/>
                </p:oleObj>
              </mc:Choice>
              <mc:Fallback>
                <p:oleObj name="" r:id="rId11" imgW="355600" imgH="215900" progId="Equation.3">
                  <p:embed/>
                  <p:pic>
                    <p:nvPicPr>
                      <p:cNvPr id="0" name="图片 3096"/>
                      <p:cNvPicPr/>
                      <p:nvPr/>
                    </p:nvPicPr>
                    <p:blipFill>
                      <a:blip r:embed="rId12"/>
                      <a:stretch>
                        <a:fillRect/>
                      </a:stretch>
                    </p:blipFill>
                    <p:spPr>
                      <a:xfrm>
                        <a:off x="5884863" y="4456113"/>
                        <a:ext cx="827087" cy="407987"/>
                      </a:xfrm>
                      <a:prstGeom prst="rect">
                        <a:avLst/>
                      </a:prstGeom>
                      <a:noFill/>
                      <a:ln w="38100">
                        <a:noFill/>
                        <a:miter/>
                      </a:ln>
                    </p:spPr>
                  </p:pic>
                </p:oleObj>
              </mc:Fallback>
            </mc:AlternateContent>
          </a:graphicData>
        </a:graphic>
      </p:graphicFrame>
      <p:graphicFrame>
        <p:nvGraphicFramePr>
          <p:cNvPr id="13327" name="对象 53600"/>
          <p:cNvGraphicFramePr/>
          <p:nvPr/>
        </p:nvGraphicFramePr>
        <p:xfrm>
          <a:off x="6870700" y="4456113"/>
          <a:ext cx="828675" cy="407987"/>
        </p:xfrm>
        <a:graphic>
          <a:graphicData uri="http://schemas.openxmlformats.org/presentationml/2006/ole">
            <mc:AlternateContent xmlns:mc="http://schemas.openxmlformats.org/markup-compatibility/2006">
              <mc:Choice xmlns:v="urn:schemas-microsoft-com:vml" Requires="v">
                <p:oleObj spid="_x0000_s3098" name="" r:id="rId13" imgW="355600" imgH="215900" progId="Equation.3">
                  <p:embed/>
                </p:oleObj>
              </mc:Choice>
              <mc:Fallback>
                <p:oleObj name="" r:id="rId13" imgW="355600" imgH="215900" progId="Equation.3">
                  <p:embed/>
                  <p:pic>
                    <p:nvPicPr>
                      <p:cNvPr id="0" name="图片 3097"/>
                      <p:cNvPicPr/>
                      <p:nvPr/>
                    </p:nvPicPr>
                    <p:blipFill>
                      <a:blip r:embed="rId14"/>
                      <a:stretch>
                        <a:fillRect/>
                      </a:stretch>
                    </p:blipFill>
                    <p:spPr>
                      <a:xfrm>
                        <a:off x="6870700" y="4456113"/>
                        <a:ext cx="828675" cy="407987"/>
                      </a:xfrm>
                      <a:prstGeom prst="rect">
                        <a:avLst/>
                      </a:prstGeom>
                      <a:noFill/>
                      <a:ln w="38100">
                        <a:noFill/>
                        <a:miter/>
                      </a:ln>
                    </p:spPr>
                  </p:pic>
                </p:oleObj>
              </mc:Fallback>
            </mc:AlternateContent>
          </a:graphicData>
        </a:graphic>
      </p:graphicFrame>
      <p:graphicFrame>
        <p:nvGraphicFramePr>
          <p:cNvPr id="3" name="对象 53600"/>
          <p:cNvGraphicFramePr/>
          <p:nvPr/>
        </p:nvGraphicFramePr>
        <p:xfrm>
          <a:off x="7893050" y="4456113"/>
          <a:ext cx="746125" cy="409575"/>
        </p:xfrm>
        <a:graphic>
          <a:graphicData uri="http://schemas.openxmlformats.org/presentationml/2006/ole">
            <mc:AlternateContent xmlns:mc="http://schemas.openxmlformats.org/markup-compatibility/2006">
              <mc:Choice xmlns:v="urn:schemas-microsoft-com:vml" Requires="v">
                <p:oleObj spid="_x0000_s3106" name="" r:id="rId15" imgW="304800" imgH="152400" progId="Equation.3">
                  <p:embed/>
                </p:oleObj>
              </mc:Choice>
              <mc:Fallback>
                <p:oleObj name="" r:id="rId15" imgW="304800" imgH="152400" progId="Equation.3">
                  <p:embed/>
                  <p:pic>
                    <p:nvPicPr>
                      <p:cNvPr id="0" name="图片 3105"/>
                      <p:cNvPicPr/>
                      <p:nvPr/>
                    </p:nvPicPr>
                    <p:blipFill>
                      <a:blip r:embed="rId16"/>
                      <a:stretch>
                        <a:fillRect/>
                      </a:stretch>
                    </p:blipFill>
                    <p:spPr>
                      <a:xfrm>
                        <a:off x="7893050" y="4456113"/>
                        <a:ext cx="746125" cy="409575"/>
                      </a:xfrm>
                      <a:prstGeom prst="rect">
                        <a:avLst/>
                      </a:prstGeom>
                      <a:noFill/>
                      <a:ln w="38100">
                        <a:noFill/>
                        <a:miter/>
                      </a:ln>
                    </p:spPr>
                  </p:pic>
                </p:oleObj>
              </mc:Fallback>
            </mc:AlternateContent>
          </a:graphicData>
        </a:graphic>
      </p:graphicFrame>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4174"/>
                                        </p:tgtEl>
                                        <p:attrNameLst>
                                          <p:attrName>style.visibility</p:attrName>
                                        </p:attrNameLst>
                                      </p:cBhvr>
                                      <p:to>
                                        <p:strVal val="visible"/>
                                      </p:to>
                                    </p:set>
                                    <p:animEffect transition="in" filter="dissolve">
                                      <p:cBhvr>
                                        <p:cTn id="7" dur="500"/>
                                        <p:tgtEl>
                                          <p:spTgt spid="8417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3314"/>
                                        </p:tgtEl>
                                        <p:attrNameLst>
                                          <p:attrName>style.visibility</p:attrName>
                                        </p:attrNameLst>
                                      </p:cBhvr>
                                      <p:to>
                                        <p:strVal val="visible"/>
                                      </p:to>
                                    </p:set>
                                    <p:animEffect transition="in" filter="diamond(in)">
                                      <p:cBhvr>
                                        <p:cTn id="12" dur="2000"/>
                                        <p:tgtEl>
                                          <p:spTgt spid="1331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3321"/>
                                        </p:tgtEl>
                                        <p:attrNameLst>
                                          <p:attrName>style.visibility</p:attrName>
                                        </p:attrNameLst>
                                      </p:cBhvr>
                                      <p:to>
                                        <p:strVal val="visible"/>
                                      </p:to>
                                    </p:set>
                                    <p:animEffect transition="in" filter="blinds(horizontal)">
                                      <p:cBhvr>
                                        <p:cTn id="17" dur="500"/>
                                        <p:tgtEl>
                                          <p:spTgt spid="13321"/>
                                        </p:tgtEl>
                                      </p:cBhvr>
                                    </p:animEffect>
                                  </p:childTnLst>
                                </p:cTn>
                              </p:par>
                              <p:par>
                                <p:cTn id="18" presetID="3" presetClass="entr" presetSubtype="10" fill="hold" nodeType="withEffect">
                                  <p:stCondLst>
                                    <p:cond delay="0"/>
                                  </p:stCondLst>
                                  <p:childTnLst>
                                    <p:set>
                                      <p:cBhvr>
                                        <p:cTn id="19" dur="1" fill="hold">
                                          <p:stCondLst>
                                            <p:cond delay="0"/>
                                          </p:stCondLst>
                                        </p:cTn>
                                        <p:tgtEl>
                                          <p:spTgt spid="13322"/>
                                        </p:tgtEl>
                                        <p:attrNameLst>
                                          <p:attrName>style.visibility</p:attrName>
                                        </p:attrNameLst>
                                      </p:cBhvr>
                                      <p:to>
                                        <p:strVal val="visible"/>
                                      </p:to>
                                    </p:set>
                                    <p:animEffect transition="in" filter="blinds(horizontal)">
                                      <p:cBhvr>
                                        <p:cTn id="20" dur="500"/>
                                        <p:tgtEl>
                                          <p:spTgt spid="13322"/>
                                        </p:tgtEl>
                                      </p:cBhvr>
                                    </p:animEffect>
                                  </p:childTnLst>
                                </p:cTn>
                              </p:par>
                              <p:par>
                                <p:cTn id="21" presetID="3" presetClass="entr" presetSubtype="10" fill="hold" nodeType="withEffect">
                                  <p:stCondLst>
                                    <p:cond delay="0"/>
                                  </p:stCondLst>
                                  <p:childTnLst>
                                    <p:set>
                                      <p:cBhvr>
                                        <p:cTn id="22" dur="1" fill="hold">
                                          <p:stCondLst>
                                            <p:cond delay="0"/>
                                          </p:stCondLst>
                                        </p:cTn>
                                        <p:tgtEl>
                                          <p:spTgt spid="13323"/>
                                        </p:tgtEl>
                                        <p:attrNameLst>
                                          <p:attrName>style.visibility</p:attrName>
                                        </p:attrNameLst>
                                      </p:cBhvr>
                                      <p:to>
                                        <p:strVal val="visible"/>
                                      </p:to>
                                    </p:set>
                                    <p:animEffect transition="in" filter="blinds(horizontal)">
                                      <p:cBhvr>
                                        <p:cTn id="23" dur="500"/>
                                        <p:tgtEl>
                                          <p:spTgt spid="13323"/>
                                        </p:tgtEl>
                                      </p:cBhvr>
                                    </p:animEffect>
                                  </p:childTnLst>
                                </p:cTn>
                              </p:par>
                              <p:par>
                                <p:cTn id="24" presetID="3" presetClass="entr" presetSubtype="10" fill="hold" nodeType="withEffect">
                                  <p:stCondLst>
                                    <p:cond delay="0"/>
                                  </p:stCondLst>
                                  <p:childTnLst>
                                    <p:set>
                                      <p:cBhvr>
                                        <p:cTn id="25" dur="1" fill="hold">
                                          <p:stCondLst>
                                            <p:cond delay="0"/>
                                          </p:stCondLst>
                                        </p:cTn>
                                        <p:tgtEl>
                                          <p:spTgt spid="13324"/>
                                        </p:tgtEl>
                                        <p:attrNameLst>
                                          <p:attrName>style.visibility</p:attrName>
                                        </p:attrNameLst>
                                      </p:cBhvr>
                                      <p:to>
                                        <p:strVal val="visible"/>
                                      </p:to>
                                    </p:set>
                                    <p:animEffect transition="in" filter="blinds(horizontal)">
                                      <p:cBhvr>
                                        <p:cTn id="26" dur="500"/>
                                        <p:tgtEl>
                                          <p:spTgt spid="13324"/>
                                        </p:tgtEl>
                                      </p:cBhvr>
                                    </p:animEffect>
                                  </p:childTnLst>
                                </p:cTn>
                              </p:par>
                              <p:par>
                                <p:cTn id="27" presetID="3" presetClass="entr" presetSubtype="10" fill="hold" nodeType="withEffect">
                                  <p:stCondLst>
                                    <p:cond delay="0"/>
                                  </p:stCondLst>
                                  <p:childTnLst>
                                    <p:set>
                                      <p:cBhvr>
                                        <p:cTn id="28" dur="1" fill="hold">
                                          <p:stCondLst>
                                            <p:cond delay="0"/>
                                          </p:stCondLst>
                                        </p:cTn>
                                        <p:tgtEl>
                                          <p:spTgt spid="13325"/>
                                        </p:tgtEl>
                                        <p:attrNameLst>
                                          <p:attrName>style.visibility</p:attrName>
                                        </p:attrNameLst>
                                      </p:cBhvr>
                                      <p:to>
                                        <p:strVal val="visible"/>
                                      </p:to>
                                    </p:set>
                                    <p:animEffect transition="in" filter="blinds(horizontal)">
                                      <p:cBhvr>
                                        <p:cTn id="29" dur="500"/>
                                        <p:tgtEl>
                                          <p:spTgt spid="13325"/>
                                        </p:tgtEl>
                                      </p:cBhvr>
                                    </p:animEffect>
                                  </p:childTnLst>
                                </p:cTn>
                              </p:par>
                              <p:par>
                                <p:cTn id="30" presetID="3" presetClass="entr" presetSubtype="10" fill="hold" nodeType="withEffect">
                                  <p:stCondLst>
                                    <p:cond delay="0"/>
                                  </p:stCondLst>
                                  <p:childTnLst>
                                    <p:set>
                                      <p:cBhvr>
                                        <p:cTn id="31" dur="1" fill="hold">
                                          <p:stCondLst>
                                            <p:cond delay="0"/>
                                          </p:stCondLst>
                                        </p:cTn>
                                        <p:tgtEl>
                                          <p:spTgt spid="13326"/>
                                        </p:tgtEl>
                                        <p:attrNameLst>
                                          <p:attrName>style.visibility</p:attrName>
                                        </p:attrNameLst>
                                      </p:cBhvr>
                                      <p:to>
                                        <p:strVal val="visible"/>
                                      </p:to>
                                    </p:set>
                                    <p:animEffect transition="in" filter="blinds(horizontal)">
                                      <p:cBhvr>
                                        <p:cTn id="32" dur="500"/>
                                        <p:tgtEl>
                                          <p:spTgt spid="13326"/>
                                        </p:tgtEl>
                                      </p:cBhvr>
                                    </p:animEffect>
                                  </p:childTnLst>
                                </p:cTn>
                              </p:par>
                              <p:par>
                                <p:cTn id="33" presetID="3" presetClass="entr" presetSubtype="10" fill="hold" nodeType="withEffect">
                                  <p:stCondLst>
                                    <p:cond delay="0"/>
                                  </p:stCondLst>
                                  <p:childTnLst>
                                    <p:set>
                                      <p:cBhvr>
                                        <p:cTn id="34" dur="1" fill="hold">
                                          <p:stCondLst>
                                            <p:cond delay="0"/>
                                          </p:stCondLst>
                                        </p:cTn>
                                        <p:tgtEl>
                                          <p:spTgt spid="13327"/>
                                        </p:tgtEl>
                                        <p:attrNameLst>
                                          <p:attrName>style.visibility</p:attrName>
                                        </p:attrNameLst>
                                      </p:cBhvr>
                                      <p:to>
                                        <p:strVal val="visible"/>
                                      </p:to>
                                    </p:set>
                                    <p:animEffect transition="in" filter="blinds(horizontal)">
                                      <p:cBhvr>
                                        <p:cTn id="35" dur="500"/>
                                        <p:tgtEl>
                                          <p:spTgt spid="13327"/>
                                        </p:tgtEl>
                                      </p:cBhvr>
                                    </p:animEffect>
                                  </p:childTnLst>
                                </p:cTn>
                              </p:par>
                              <p:par>
                                <p:cTn id="36" presetID="3" presetClass="entr" presetSubtype="10" fill="hold" nodeType="with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blinds(horizontal)">
                                      <p:cBhvr>
                                        <p:cTn id="3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174" grpId="0"/>
      <p:bldP spid="133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7283" name="文本占位符 97282"/>
          <p:cNvSpPr>
            <a:spLocks noGrp="1"/>
          </p:cNvSpPr>
          <p:nvPr>
            <p:ph idx="1"/>
          </p:nvPr>
        </p:nvSpPr>
        <p:spPr>
          <a:xfrm>
            <a:off x="161925" y="582613"/>
            <a:ext cx="8556625" cy="4232275"/>
          </a:xfrm>
        </p:spPr>
        <p:txBody>
          <a:bodyPr/>
          <a:p>
            <a:pPr marL="342900" marR="0" indent="-342900" algn="l" defTabSz="914400" rtl="0" eaLnBrk="1" fontAlgn="base" latinLnBrk="0" hangingPunct="1">
              <a:lnSpc>
                <a:spcPct val="130000"/>
              </a:lnSpc>
              <a:spcBef>
                <a:spcPct val="20000"/>
              </a:spcBef>
              <a:spcAft>
                <a:spcPct val="0"/>
              </a:spcAft>
              <a:buClrTx/>
              <a:buSzTx/>
              <a:buFontTx/>
              <a:buChar char="•"/>
            </a:pPr>
            <a:r>
              <a:rPr kumimoji="0" sz="2400" b="1" i="0" u="none" strike="noStrike" kern="1200" cap="none" spc="0" normalizeH="0" baseline="0" noProof="1" dirty="0">
                <a:solidFill>
                  <a:schemeClr val="tx1"/>
                </a:solidFill>
                <a:latin typeface="Times New Roman" panose="02020603050405020304" pitchFamily="18" charset="0"/>
                <a:ea typeface="+mn-ea"/>
                <a:cs typeface="Times New Roman" panose="02020603050405020304" pitchFamily="18" charset="0"/>
              </a:rPr>
              <a:t>在逻辑路中，输入和输出一般都用电平来表示，常用H和L表示高和低两种电平。若令</a:t>
            </a:r>
            <a:r>
              <a:rPr kumimoji="0" sz="2400" b="1" i="1" u="none" strike="noStrike" kern="1200" cap="none" spc="0" normalizeH="0" baseline="0"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t>H</a:t>
            </a:r>
            <a:r>
              <a:rPr kumimoji="0" sz="2400" b="1" i="0" u="none" strike="noStrike" kern="1200" cap="none" spc="0" normalizeH="0" baseline="0"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t>=1、</a:t>
            </a:r>
            <a:r>
              <a:rPr kumimoji="0" sz="2400" b="1" i="1" u="none" strike="noStrike" kern="1200" cap="none" spc="0" normalizeH="0" baseline="0"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t>L</a:t>
            </a:r>
            <a:r>
              <a:rPr kumimoji="0" sz="2400" b="1" i="0" u="none" strike="noStrike" kern="1200" cap="none" spc="0" normalizeH="0" baseline="0"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t>=0</a:t>
            </a:r>
            <a:r>
              <a:rPr kumimoji="0" sz="2400" b="1" i="0" u="none" strike="noStrike" kern="1200" cap="none" spc="0" normalizeH="0" baseline="0" noProof="1" dirty="0">
                <a:solidFill>
                  <a:schemeClr val="tx1"/>
                </a:solidFill>
                <a:latin typeface="Times New Roman" panose="02020603050405020304" pitchFamily="18" charset="0"/>
                <a:ea typeface="+mn-ea"/>
                <a:cs typeface="Times New Roman" panose="02020603050405020304" pitchFamily="18" charset="0"/>
              </a:rPr>
              <a:t>，则称之为</a:t>
            </a:r>
            <a:r>
              <a:rPr kumimoji="0" sz="2400" b="1" i="0" u="none" strike="noStrike" kern="1200" cap="none" spc="0" normalizeH="0" baseline="0" noProof="1" dirty="0">
                <a:solidFill>
                  <a:srgbClr val="FF0000"/>
                </a:solidFill>
                <a:latin typeface="Times New Roman" panose="02020603050405020304" pitchFamily="18" charset="0"/>
                <a:ea typeface="+mn-ea"/>
                <a:cs typeface="Times New Roman" panose="02020603050405020304" pitchFamily="18" charset="0"/>
              </a:rPr>
              <a:t>正逻辑</a:t>
            </a:r>
            <a:r>
              <a:rPr kumimoji="0" sz="2400" b="1" i="0" u="none" strike="noStrike" kern="1200" cap="none" spc="0" normalizeH="0" baseline="0" noProof="1" dirty="0">
                <a:solidFill>
                  <a:schemeClr val="tx1"/>
                </a:solidFill>
                <a:latin typeface="Times New Roman" panose="02020603050405020304" pitchFamily="18" charset="0"/>
                <a:ea typeface="+mn-ea"/>
                <a:cs typeface="Times New Roman" panose="02020603050405020304" pitchFamily="18" charset="0"/>
              </a:rPr>
              <a:t>；若令</a:t>
            </a:r>
            <a:r>
              <a:rPr kumimoji="0" sz="2400" b="1" i="1" u="none" strike="noStrike" kern="1200" cap="none" spc="0" normalizeH="0" baseline="0"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t>H</a:t>
            </a:r>
            <a:r>
              <a:rPr kumimoji="0" sz="2400" b="1" i="0" u="none" strike="noStrike" kern="1200" cap="none" spc="0" normalizeH="0" baseline="0"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t>=0、</a:t>
            </a:r>
            <a:r>
              <a:rPr kumimoji="0" sz="2400" b="1" i="1" u="none" strike="noStrike" kern="1200" cap="none" spc="0" normalizeH="0" baseline="0"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t>L</a:t>
            </a:r>
            <a:r>
              <a:rPr kumimoji="0" sz="2400" b="1" i="0" u="none" strike="noStrike" kern="1200" cap="none" spc="0" normalizeH="0" baseline="0"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t>=1</a:t>
            </a:r>
            <a:r>
              <a:rPr kumimoji="0" sz="2400" b="1" i="0" u="none" strike="noStrike" kern="1200" cap="none" spc="0" normalizeH="0" baseline="0" noProof="1" dirty="0">
                <a:solidFill>
                  <a:schemeClr val="tx1"/>
                </a:solidFill>
                <a:latin typeface="Times New Roman" panose="02020603050405020304" pitchFamily="18" charset="0"/>
                <a:ea typeface="+mn-ea"/>
                <a:cs typeface="Times New Roman" panose="02020603050405020304" pitchFamily="18" charset="0"/>
              </a:rPr>
              <a:t>，则称之为</a:t>
            </a:r>
            <a:r>
              <a:rPr kumimoji="0" sz="2400" b="1" i="0" u="none" strike="noStrike" kern="1200" cap="none" spc="0" normalizeH="0" baseline="0"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t>负逻辑</a:t>
            </a:r>
            <a:r>
              <a:rPr kumimoji="0" sz="2400" b="1" i="0" u="none" strike="noStrike" kern="1200" cap="none" spc="0" normalizeH="0" baseline="0" noProof="1" dirty="0">
                <a:solidFill>
                  <a:schemeClr val="tx1"/>
                </a:solidFill>
                <a:latin typeface="Times New Roman" panose="02020603050405020304" pitchFamily="18" charset="0"/>
                <a:ea typeface="+mn-ea"/>
                <a:cs typeface="Times New Roman" panose="02020603050405020304" pitchFamily="18" charset="0"/>
              </a:rPr>
              <a:t>。对于同一电路既可采用正逻辑，也可采用负逻辑描述。同一种电路采用不同的逻辑描述时，会得出不同的逻辑关系，实现了不同的逻辑功能。</a:t>
            </a:r>
            <a:endParaRPr kumimoji="0" lang="zh-CN" altLang="en-US" sz="2400" b="1" i="0" u="none" strike="noStrike" kern="1200" cap="none" spc="0" normalizeH="0" baseline="0" noProof="1" dirty="0">
              <a:solidFill>
                <a:schemeClr val="tx1"/>
              </a:solidFill>
              <a:latin typeface="Times New Roman" panose="02020603050405020304" pitchFamily="18" charset="0"/>
              <a:ea typeface="+mn-ea"/>
              <a:cs typeface="Times New Roman" panose="02020603050405020304" pitchFamily="18" charset="0"/>
            </a:endParaRPr>
          </a:p>
        </p:txBody>
      </p:sp>
    </p:spTree>
  </p:cSld>
  <p:clrMapOvr>
    <a:masterClrMapping/>
  </p:clrMapOvr>
  <p:transition>
    <p:spli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文本占位符 118787"/>
          <p:cNvSpPr>
            <a:spLocks noGrp="1"/>
          </p:cNvSpPr>
          <p:nvPr>
            <p:ph idx="1"/>
          </p:nvPr>
        </p:nvSpPr>
        <p:spPr>
          <a:xfrm>
            <a:off x="196850" y="400050"/>
            <a:ext cx="8702675" cy="1487488"/>
          </a:xfrm>
        </p:spPr>
        <p:txBody>
          <a:bodyPr anchor="t"/>
          <a:p>
            <a:pPr marL="342900" marR="0" indent="-342900" algn="l" defTabSz="914400" rtl="0" eaLnBrk="1" fontAlgn="base" latinLnBrk="0" hangingPunct="1">
              <a:lnSpc>
                <a:spcPct val="130000"/>
              </a:lnSpc>
              <a:spcBef>
                <a:spcPct val="20000"/>
              </a:spcBef>
              <a:spcAft>
                <a:spcPct val="0"/>
              </a:spcAft>
              <a:buClrTx/>
              <a:buSzTx/>
              <a:buFontTx/>
              <a:buNone/>
            </a:pPr>
            <a:r>
              <a:rPr kumimoji="0" lang="en-US" altLang="zh-CN" sz="2400" b="1" i="0" u="none" strike="noStrike" kern="1200" cap="none" spc="0" normalizeH="0" baseline="0" noProof="1" dirty="0">
                <a:solidFill>
                  <a:schemeClr val="tx1"/>
                </a:solidFill>
                <a:latin typeface="+mn-lt"/>
                <a:ea typeface="+mn-ea"/>
                <a:cs typeface="+mn-cs"/>
              </a:rPr>
              <a:t>    </a:t>
            </a:r>
            <a:r>
              <a:rPr kumimoji="0" lang="zh-CN" altLang="en-US" sz="2400" b="1" i="0" u="none" strike="noStrike" kern="1200" cap="none" spc="0" normalizeH="0" baseline="0"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（2）最小项编号</a:t>
            </a:r>
            <a:endParaRPr kumimoji="0" lang="en-US" altLang="zh-CN" sz="2400" b="1" i="0" u="none" strike="noStrike" kern="1200" cap="none" spc="0" normalizeH="0" baseline="0" noProof="1" dirty="0">
              <a:solidFill>
                <a:schemeClr val="tx1"/>
              </a:solidFill>
              <a:latin typeface="+mn-lt"/>
              <a:ea typeface="+mn-ea"/>
              <a:cs typeface="+mn-cs"/>
            </a:endParaRPr>
          </a:p>
          <a:p>
            <a:pPr marL="342900" marR="0" indent="-342900" algn="l" defTabSz="914400" rtl="0" eaLnBrk="1" fontAlgn="base" latinLnBrk="0" hangingPunct="1">
              <a:lnSpc>
                <a:spcPct val="135000"/>
              </a:lnSpc>
              <a:spcBef>
                <a:spcPts val="0"/>
              </a:spcBef>
              <a:spcAft>
                <a:spcPct val="0"/>
              </a:spcAft>
              <a:buClrTx/>
              <a:buSzTx/>
              <a:buFontTx/>
              <a:buNone/>
            </a:pPr>
            <a:r>
              <a:rPr kumimoji="0" lang="en-US" altLang="zh-CN" sz="2400" b="1" i="0" u="none" strike="noStrike" kern="1200" cap="none" spc="0" normalizeH="0" baseline="0" noProof="1" dirty="0">
                <a:solidFill>
                  <a:schemeClr val="tx1"/>
                </a:solidFill>
                <a:latin typeface="+mn-lt"/>
                <a:ea typeface="+mn-ea"/>
                <a:cs typeface="+mn-cs"/>
              </a:rPr>
              <a:t>    </a:t>
            </a:r>
            <a:r>
              <a:rPr kumimoji="0" lang="zh-CN" altLang="en-US" sz="2400" b="1" i="0" u="none" strike="noStrike" kern="1200" cap="none" spc="0" normalizeH="0" baseline="0" noProof="1" dirty="0">
                <a:solidFill>
                  <a:schemeClr val="tx1"/>
                </a:solidFill>
                <a:latin typeface="+mn-lt"/>
                <a:ea typeface="+mn-ea"/>
                <a:cs typeface="+mn-cs"/>
              </a:rPr>
              <a:t>为分析方便常常把最小项进行编号。用</a:t>
            </a:r>
            <a:r>
              <a:rPr kumimoji="0" lang="en-US" altLang="zh-CN" sz="2400" b="1" i="1" u="none" strike="noStrike" kern="1200" cap="none" spc="0" normalizeH="0" baseline="0" noProof="1">
                <a:solidFill>
                  <a:srgbClr val="FF0000"/>
                </a:solidFill>
                <a:effectLst>
                  <a:outerShdw blurRad="38100" dist="38100" dir="2700000" algn="tl">
                    <a:srgbClr val="000000">
                      <a:alpha val="43137"/>
                    </a:srgbClr>
                  </a:outerShdw>
                </a:effectLst>
                <a:latin typeface="+mn-lt"/>
                <a:ea typeface="+mn-ea"/>
                <a:cs typeface="+mn-cs"/>
              </a:rPr>
              <a:t>m</a:t>
            </a:r>
            <a:r>
              <a:rPr kumimoji="0" lang="en-US" altLang="zh-CN" sz="2400" b="1" i="1" u="none" strike="noStrike" kern="1200" cap="none" spc="0" normalizeH="0" baseline="-30000" noProof="1">
                <a:solidFill>
                  <a:srgbClr val="FF0000"/>
                </a:solidFill>
                <a:effectLst>
                  <a:outerShdw blurRad="38100" dist="38100" dir="2700000" algn="tl">
                    <a:srgbClr val="000000">
                      <a:alpha val="43137"/>
                    </a:srgbClr>
                  </a:outerShdw>
                </a:effectLst>
                <a:latin typeface="+mn-lt"/>
                <a:ea typeface="+mn-ea"/>
                <a:cs typeface="+mn-cs"/>
              </a:rPr>
              <a:t>i</a:t>
            </a:r>
            <a:r>
              <a:rPr kumimoji="0" lang="zh-CN" altLang="en-US" sz="2400" b="1" i="0" u="none" strike="noStrike" kern="1200" cap="none" spc="0" normalizeH="0" baseline="0" noProof="1" dirty="0">
                <a:solidFill>
                  <a:schemeClr val="tx1"/>
                </a:solidFill>
                <a:latin typeface="+mn-lt"/>
                <a:ea typeface="+mn-ea"/>
                <a:cs typeface="+mn-cs"/>
              </a:rPr>
              <a:t>表示。</a:t>
            </a:r>
            <a:r>
              <a:rPr kumimoji="0" lang="en-US" altLang="zh-CN" sz="2400" b="1" i="1" u="none" strike="noStrike" kern="1200" cap="none" spc="0" normalizeH="0" baseline="0" noProof="1">
                <a:solidFill>
                  <a:schemeClr val="tx1"/>
                </a:solidFill>
                <a:latin typeface="+mn-lt"/>
                <a:ea typeface="+mn-ea"/>
                <a:cs typeface="+mn-cs"/>
              </a:rPr>
              <a:t>m</a:t>
            </a:r>
            <a:r>
              <a:rPr kumimoji="0" lang="zh-CN" altLang="en-US" sz="2400" b="1" i="0" u="none" strike="noStrike" kern="1200" cap="none" spc="0" normalizeH="0" baseline="0" noProof="1" dirty="0">
                <a:solidFill>
                  <a:schemeClr val="tx1"/>
                </a:solidFill>
                <a:latin typeface="+mn-lt"/>
                <a:ea typeface="+mn-ea"/>
                <a:cs typeface="+mn-cs"/>
              </a:rPr>
              <a:t>是最小项，</a:t>
            </a:r>
            <a:r>
              <a:rPr kumimoji="0" lang="en-US" altLang="zh-CN" sz="2400" b="1" i="1" u="none" strike="noStrike" kern="1200" cap="none" spc="0" normalizeH="0" baseline="0" noProof="1">
                <a:solidFill>
                  <a:schemeClr val="tx1"/>
                </a:solidFill>
                <a:latin typeface="+mn-lt"/>
                <a:ea typeface="+mn-ea"/>
                <a:cs typeface="+mn-cs"/>
              </a:rPr>
              <a:t>i</a:t>
            </a:r>
            <a:r>
              <a:rPr kumimoji="0" lang="zh-CN" altLang="en-US" sz="2400" b="1" i="0" u="none" strike="noStrike" kern="1200" cap="none" spc="0" normalizeH="0" baseline="0" noProof="1" dirty="0">
                <a:solidFill>
                  <a:schemeClr val="tx1"/>
                </a:solidFill>
                <a:latin typeface="+mn-lt"/>
                <a:ea typeface="+mn-ea"/>
                <a:cs typeface="+mn-cs"/>
              </a:rPr>
              <a:t>是最小项编号，</a:t>
            </a:r>
            <a:r>
              <a:rPr kumimoji="0" lang="en-US" altLang="zh-CN" sz="2400" b="1" i="1" u="none" strike="noStrike" kern="1200" cap="none" spc="0" normalizeH="0" baseline="0" noProof="1">
                <a:solidFill>
                  <a:srgbClr val="FF0000"/>
                </a:solidFill>
                <a:effectLst>
                  <a:outerShdw blurRad="38100" dist="38100" dir="2700000" algn="tl">
                    <a:srgbClr val="000000">
                      <a:alpha val="43137"/>
                    </a:srgbClr>
                  </a:outerShdw>
                </a:effectLst>
                <a:latin typeface="+mn-lt"/>
                <a:ea typeface="+mn-ea"/>
                <a:cs typeface="+mn-cs"/>
                <a:sym typeface="+mn-ea"/>
              </a:rPr>
              <a:t>i</a:t>
            </a:r>
            <a:r>
              <a:rPr kumimoji="0" lang="zh-CN" altLang="en-US" sz="2400" b="1" i="0" u="none" strike="noStrike" kern="1200" cap="none" spc="0" normalizeH="0" baseline="0" noProof="1">
                <a:solidFill>
                  <a:srgbClr val="FF0000"/>
                </a:solidFill>
                <a:effectLst>
                  <a:outerShdw blurRad="38100" dist="38100" dir="2700000" algn="tl">
                    <a:srgbClr val="000000">
                      <a:alpha val="43137"/>
                    </a:srgbClr>
                  </a:outerShdw>
                </a:effectLst>
                <a:latin typeface="+mn-lt"/>
                <a:ea typeface="+mn-ea"/>
                <a:cs typeface="+mn-cs"/>
                <a:sym typeface="+mn-ea"/>
              </a:rPr>
              <a:t>等于</a:t>
            </a:r>
            <a:r>
              <a:rPr kumimoji="0" lang="en-US" altLang="zh-CN" sz="2400" b="1" i="1" u="none" strike="noStrike" kern="1200" cap="none" spc="0" normalizeH="0" baseline="0" noProof="1">
                <a:solidFill>
                  <a:srgbClr val="FF0000"/>
                </a:solidFill>
                <a:effectLst>
                  <a:outerShdw blurRad="38100" dist="38100" dir="2700000" algn="tl">
                    <a:srgbClr val="000000">
                      <a:alpha val="43137"/>
                    </a:srgbClr>
                  </a:outerShdw>
                </a:effectLst>
                <a:latin typeface="+mn-lt"/>
                <a:ea typeface="+mn-ea"/>
                <a:cs typeface="+mn-cs"/>
              </a:rPr>
              <a:t>n</a:t>
            </a:r>
            <a:r>
              <a:rPr kumimoji="0" lang="zh-CN" altLang="en-US" sz="2400" b="1" i="0" u="none" strike="noStrike" kern="1200" cap="none" spc="0" normalizeH="0" baseline="0" noProof="1" dirty="0">
                <a:solidFill>
                  <a:srgbClr val="FF0000"/>
                </a:solidFill>
                <a:effectLst>
                  <a:outerShdw blurRad="38100" dist="38100" dir="2700000" algn="tl">
                    <a:srgbClr val="000000">
                      <a:alpha val="43137"/>
                    </a:srgbClr>
                  </a:outerShdw>
                </a:effectLst>
                <a:latin typeface="+mn-lt"/>
                <a:ea typeface="+mn-ea"/>
                <a:cs typeface="+mn-cs"/>
              </a:rPr>
              <a:t>变量取值组合排成二进制数对应的十进制数</a:t>
            </a:r>
            <a:r>
              <a:rPr kumimoji="0" lang="zh-CN" altLang="en-US" sz="2400" b="1" i="0" u="none" strike="noStrike" kern="1200" cap="none" spc="0" normalizeH="0" baseline="0" noProof="1" dirty="0">
                <a:solidFill>
                  <a:schemeClr val="tx1"/>
                </a:solidFill>
                <a:latin typeface="+mn-lt"/>
                <a:ea typeface="+mn-ea"/>
                <a:cs typeface="+mn-cs"/>
              </a:rPr>
              <a:t>。</a:t>
            </a:r>
            <a:endParaRPr kumimoji="0" lang="zh-CN" altLang="en-US" sz="2400" b="1" i="0" u="none" strike="noStrike" kern="1200" cap="none" spc="0" normalizeH="0" baseline="0" noProof="1" dirty="0">
              <a:solidFill>
                <a:schemeClr val="tx1"/>
              </a:solidFill>
              <a:latin typeface="+mn-lt"/>
              <a:ea typeface="+mn-ea"/>
              <a:cs typeface="+mn-cs"/>
            </a:endParaRPr>
          </a:p>
        </p:txBody>
      </p:sp>
      <p:grpSp>
        <p:nvGrpSpPr>
          <p:cNvPr id="25602" name="组合 100579"/>
          <p:cNvGrpSpPr/>
          <p:nvPr/>
        </p:nvGrpSpPr>
        <p:grpSpPr>
          <a:xfrm>
            <a:off x="884238" y="2424113"/>
            <a:ext cx="7620000" cy="4027487"/>
            <a:chOff x="-3" y="-3"/>
            <a:chExt cx="2254" cy="3462"/>
          </a:xfrm>
        </p:grpSpPr>
        <p:grpSp>
          <p:nvGrpSpPr>
            <p:cNvPr id="25603" name="组合 100580"/>
            <p:cNvGrpSpPr/>
            <p:nvPr/>
          </p:nvGrpSpPr>
          <p:grpSpPr>
            <a:xfrm>
              <a:off x="0" y="0"/>
              <a:ext cx="2248" cy="3456"/>
              <a:chOff x="0" y="0"/>
              <a:chExt cx="2248" cy="3456"/>
            </a:xfrm>
          </p:grpSpPr>
          <p:grpSp>
            <p:nvGrpSpPr>
              <p:cNvPr id="25604" name="组合 100581"/>
              <p:cNvGrpSpPr/>
              <p:nvPr/>
            </p:nvGrpSpPr>
            <p:grpSpPr>
              <a:xfrm>
                <a:off x="0" y="0"/>
                <a:ext cx="682" cy="384"/>
                <a:chOff x="0" y="0"/>
                <a:chExt cx="682" cy="384"/>
              </a:xfrm>
            </p:grpSpPr>
            <p:sp>
              <p:nvSpPr>
                <p:cNvPr id="25605" name="矩形 100582"/>
                <p:cNvSpPr/>
                <p:nvPr/>
              </p:nvSpPr>
              <p:spPr>
                <a:xfrm>
                  <a:off x="43" y="0"/>
                  <a:ext cx="596" cy="384"/>
                </a:xfrm>
                <a:prstGeom prst="rect">
                  <a:avLst/>
                </a:prstGeom>
                <a:noFill/>
                <a:ln w="9525">
                  <a:noFill/>
                </a:ln>
              </p:spPr>
              <p:txBody>
                <a:bodyPr anchor="t"/>
                <a:p>
                  <a:pPr algn="just" defTabSz="914400">
                    <a:tabLst>
                      <a:tab pos="714375" algn="l"/>
                      <a:tab pos="2400300" algn="l"/>
                    </a:tabLst>
                  </a:pPr>
                  <a:r>
                    <a:rPr lang="zh-CN" altLang="en-US" sz="2000" dirty="0">
                      <a:latin typeface="宋体" panose="02010600030101010101" pitchFamily="2" charset="-122"/>
                      <a:ea typeface="宋体" panose="02010600030101010101" pitchFamily="2" charset="-122"/>
                    </a:rPr>
                    <a:t>逻辑变量取值</a:t>
                  </a:r>
                  <a:endParaRPr lang="zh-CN" altLang="en-US" sz="2000" dirty="0">
                    <a:latin typeface="Times New Roman" panose="02020603050405020304" pitchFamily="18" charset="0"/>
                    <a:ea typeface="宋体" panose="02010600030101010101" pitchFamily="2" charset="-122"/>
                  </a:endParaRPr>
                </a:p>
                <a:p>
                  <a:pPr algn="just" defTabSz="914400" eaLnBrk="0" hangingPunct="0">
                    <a:tabLst>
                      <a:tab pos="714375" algn="l"/>
                      <a:tab pos="2400300" algn="l"/>
                    </a:tabLst>
                  </a:pPr>
                  <a:endParaRPr lang="zh-CN" altLang="en-US" sz="2000" dirty="0">
                    <a:latin typeface="Times New Roman" panose="02020603050405020304" pitchFamily="18" charset="0"/>
                    <a:ea typeface="宋体" panose="02010600030101010101" pitchFamily="2" charset="-122"/>
                  </a:endParaRPr>
                </a:p>
              </p:txBody>
            </p:sp>
            <p:sp>
              <p:nvSpPr>
                <p:cNvPr id="25606" name="矩形 100583"/>
                <p:cNvSpPr/>
                <p:nvPr/>
              </p:nvSpPr>
              <p:spPr>
                <a:xfrm>
                  <a:off x="0" y="0"/>
                  <a:ext cx="682" cy="384"/>
                </a:xfrm>
                <a:prstGeom prst="rect">
                  <a:avLst/>
                </a:prstGeom>
                <a:noFill/>
                <a:ln w="7" cap="flat" cmpd="sng">
                  <a:solidFill>
                    <a:srgbClr val="A0A0A0"/>
                  </a:solidFill>
                  <a:prstDash val="solid"/>
                  <a:miter/>
                  <a:headEnd type="none" w="med" len="med"/>
                  <a:tailEnd type="none" w="med" len="med"/>
                </a:ln>
              </p:spPr>
              <p:txBody>
                <a:bodyPr anchor="t"/>
                <a:p>
                  <a:pPr algn="ctr"/>
                  <a:endParaRPr lang="zh-CN" altLang="en-US">
                    <a:latin typeface="Times New Roman" panose="02020603050405020304" pitchFamily="18" charset="0"/>
                    <a:ea typeface="宋体" panose="02010600030101010101" pitchFamily="2" charset="-122"/>
                  </a:endParaRPr>
                </a:p>
              </p:txBody>
            </p:sp>
          </p:grpSp>
          <p:grpSp>
            <p:nvGrpSpPr>
              <p:cNvPr id="25607" name="组合 100584"/>
              <p:cNvGrpSpPr/>
              <p:nvPr/>
            </p:nvGrpSpPr>
            <p:grpSpPr>
              <a:xfrm>
                <a:off x="682" y="0"/>
                <a:ext cx="522" cy="384"/>
                <a:chOff x="682" y="0"/>
                <a:chExt cx="522" cy="384"/>
              </a:xfrm>
            </p:grpSpPr>
            <p:sp>
              <p:nvSpPr>
                <p:cNvPr id="25608" name="矩形 100585"/>
                <p:cNvSpPr/>
                <p:nvPr/>
              </p:nvSpPr>
              <p:spPr>
                <a:xfrm>
                  <a:off x="725" y="0"/>
                  <a:ext cx="436" cy="384"/>
                </a:xfrm>
                <a:prstGeom prst="rect">
                  <a:avLst/>
                </a:prstGeom>
                <a:noFill/>
                <a:ln w="9525">
                  <a:noFill/>
                </a:ln>
              </p:spPr>
              <p:txBody>
                <a:bodyPr anchor="t"/>
                <a:p>
                  <a:pPr algn="just" defTabSz="914400">
                    <a:tabLst>
                      <a:tab pos="714375" algn="l"/>
                      <a:tab pos="2400300" algn="l"/>
                    </a:tabLst>
                  </a:pPr>
                  <a:r>
                    <a:rPr lang="zh-CN" altLang="en-US" sz="2000" dirty="0">
                      <a:latin typeface="宋体" panose="02010600030101010101" pitchFamily="2" charset="-122"/>
                      <a:ea typeface="宋体" panose="02010600030101010101" pitchFamily="2" charset="-122"/>
                    </a:rPr>
                    <a:t>十进制数</a:t>
                  </a:r>
                  <a:endParaRPr lang="zh-CN" altLang="en-US" sz="2000" dirty="0">
                    <a:latin typeface="Times New Roman" panose="02020603050405020304" pitchFamily="18" charset="0"/>
                    <a:ea typeface="宋体" panose="02010600030101010101" pitchFamily="2" charset="-122"/>
                  </a:endParaRPr>
                </a:p>
                <a:p>
                  <a:pPr algn="just" defTabSz="914400" eaLnBrk="0" hangingPunct="0">
                    <a:tabLst>
                      <a:tab pos="714375" algn="l"/>
                      <a:tab pos="2400300" algn="l"/>
                    </a:tabLst>
                  </a:pPr>
                  <a:endParaRPr lang="zh-CN" altLang="en-US" sz="2000" dirty="0">
                    <a:latin typeface="Times New Roman" panose="02020603050405020304" pitchFamily="18" charset="0"/>
                    <a:ea typeface="宋体" panose="02010600030101010101" pitchFamily="2" charset="-122"/>
                  </a:endParaRPr>
                </a:p>
              </p:txBody>
            </p:sp>
            <p:sp>
              <p:nvSpPr>
                <p:cNvPr id="25609" name="矩形 100586"/>
                <p:cNvSpPr/>
                <p:nvPr/>
              </p:nvSpPr>
              <p:spPr>
                <a:xfrm>
                  <a:off x="682" y="0"/>
                  <a:ext cx="522" cy="384"/>
                </a:xfrm>
                <a:prstGeom prst="rect">
                  <a:avLst/>
                </a:prstGeom>
                <a:noFill/>
                <a:ln w="7" cap="flat" cmpd="sng">
                  <a:solidFill>
                    <a:srgbClr val="A0A0A0"/>
                  </a:solidFill>
                  <a:prstDash val="solid"/>
                  <a:miter/>
                  <a:headEnd type="none" w="med" len="med"/>
                  <a:tailEnd type="none" w="med" len="med"/>
                </a:ln>
              </p:spPr>
              <p:txBody>
                <a:bodyPr anchor="t"/>
                <a:p>
                  <a:pPr algn="ctr"/>
                  <a:endParaRPr lang="zh-CN" altLang="en-US">
                    <a:latin typeface="Times New Roman" panose="02020603050405020304" pitchFamily="18" charset="0"/>
                    <a:ea typeface="宋体" panose="02010600030101010101" pitchFamily="2" charset="-122"/>
                  </a:endParaRPr>
                </a:p>
              </p:txBody>
            </p:sp>
          </p:grpSp>
          <p:grpSp>
            <p:nvGrpSpPr>
              <p:cNvPr id="25610" name="组合 100587"/>
              <p:cNvGrpSpPr/>
              <p:nvPr/>
            </p:nvGrpSpPr>
            <p:grpSpPr>
              <a:xfrm>
                <a:off x="1204" y="0"/>
                <a:ext cx="442" cy="384"/>
                <a:chOff x="1204" y="0"/>
                <a:chExt cx="442" cy="384"/>
              </a:xfrm>
            </p:grpSpPr>
            <p:sp>
              <p:nvSpPr>
                <p:cNvPr id="25611" name="矩形 100588"/>
                <p:cNvSpPr/>
                <p:nvPr/>
              </p:nvSpPr>
              <p:spPr>
                <a:xfrm>
                  <a:off x="1247" y="0"/>
                  <a:ext cx="356" cy="384"/>
                </a:xfrm>
                <a:prstGeom prst="rect">
                  <a:avLst/>
                </a:prstGeom>
                <a:noFill/>
                <a:ln w="9525">
                  <a:noFill/>
                </a:ln>
              </p:spPr>
              <p:txBody>
                <a:bodyPr anchor="t"/>
                <a:p>
                  <a:pPr algn="just" defTabSz="914400">
                    <a:tabLst>
                      <a:tab pos="714375" algn="l"/>
                      <a:tab pos="2400300" algn="l"/>
                    </a:tabLst>
                  </a:pPr>
                  <a:r>
                    <a:rPr lang="zh-CN" altLang="en-US" sz="2000" dirty="0">
                      <a:latin typeface="宋体" panose="02010600030101010101" pitchFamily="2" charset="-122"/>
                      <a:ea typeface="宋体" panose="02010600030101010101" pitchFamily="2" charset="-122"/>
                    </a:rPr>
                    <a:t>最小项</a:t>
                  </a:r>
                  <a:endParaRPr lang="zh-CN" altLang="en-US" sz="2000" dirty="0">
                    <a:latin typeface="Times New Roman" panose="02020603050405020304" pitchFamily="18" charset="0"/>
                    <a:ea typeface="宋体" panose="02010600030101010101" pitchFamily="2" charset="-122"/>
                  </a:endParaRPr>
                </a:p>
                <a:p>
                  <a:pPr algn="just" defTabSz="914400" eaLnBrk="0" hangingPunct="0">
                    <a:tabLst>
                      <a:tab pos="714375" algn="l"/>
                      <a:tab pos="2400300" algn="l"/>
                    </a:tabLst>
                  </a:pPr>
                  <a:endParaRPr lang="zh-CN" altLang="en-US" sz="2000" dirty="0">
                    <a:latin typeface="Times New Roman" panose="02020603050405020304" pitchFamily="18" charset="0"/>
                    <a:ea typeface="宋体" panose="02010600030101010101" pitchFamily="2" charset="-122"/>
                  </a:endParaRPr>
                </a:p>
              </p:txBody>
            </p:sp>
            <p:sp>
              <p:nvSpPr>
                <p:cNvPr id="25612" name="矩形 100589"/>
                <p:cNvSpPr/>
                <p:nvPr/>
              </p:nvSpPr>
              <p:spPr>
                <a:xfrm>
                  <a:off x="1204" y="0"/>
                  <a:ext cx="442" cy="384"/>
                </a:xfrm>
                <a:prstGeom prst="rect">
                  <a:avLst/>
                </a:prstGeom>
                <a:noFill/>
                <a:ln w="7" cap="flat" cmpd="sng">
                  <a:solidFill>
                    <a:srgbClr val="A0A0A0"/>
                  </a:solidFill>
                  <a:prstDash val="solid"/>
                  <a:miter/>
                  <a:headEnd type="none" w="med" len="med"/>
                  <a:tailEnd type="none" w="med" len="med"/>
                </a:ln>
              </p:spPr>
              <p:txBody>
                <a:bodyPr anchor="t"/>
                <a:p>
                  <a:pPr algn="ctr"/>
                  <a:endParaRPr lang="zh-CN" altLang="en-US">
                    <a:latin typeface="Times New Roman" panose="02020603050405020304" pitchFamily="18" charset="0"/>
                    <a:ea typeface="宋体" panose="02010600030101010101" pitchFamily="2" charset="-122"/>
                  </a:endParaRPr>
                </a:p>
              </p:txBody>
            </p:sp>
          </p:grpSp>
          <p:grpSp>
            <p:nvGrpSpPr>
              <p:cNvPr id="25613" name="组合 100590"/>
              <p:cNvGrpSpPr/>
              <p:nvPr/>
            </p:nvGrpSpPr>
            <p:grpSpPr>
              <a:xfrm>
                <a:off x="1646" y="0"/>
                <a:ext cx="602" cy="384"/>
                <a:chOff x="1646" y="0"/>
                <a:chExt cx="602" cy="384"/>
              </a:xfrm>
            </p:grpSpPr>
            <p:sp>
              <p:nvSpPr>
                <p:cNvPr id="25614" name="矩形 100591"/>
                <p:cNvSpPr/>
                <p:nvPr/>
              </p:nvSpPr>
              <p:spPr>
                <a:xfrm>
                  <a:off x="1689" y="0"/>
                  <a:ext cx="516" cy="384"/>
                </a:xfrm>
                <a:prstGeom prst="rect">
                  <a:avLst/>
                </a:prstGeom>
                <a:noFill/>
                <a:ln w="9525">
                  <a:noFill/>
                </a:ln>
              </p:spPr>
              <p:txBody>
                <a:bodyPr anchor="t"/>
                <a:p>
                  <a:pPr algn="just" defTabSz="914400">
                    <a:tabLst>
                      <a:tab pos="714375" algn="l"/>
                      <a:tab pos="2400300" algn="l"/>
                    </a:tabLst>
                  </a:pPr>
                  <a:r>
                    <a:rPr lang="zh-CN" altLang="en-US" sz="2000" dirty="0">
                      <a:latin typeface="宋体" panose="02010600030101010101" pitchFamily="2" charset="-122"/>
                      <a:ea typeface="宋体" panose="02010600030101010101" pitchFamily="2" charset="-122"/>
                    </a:rPr>
                    <a:t>最小项编号</a:t>
                  </a:r>
                  <a:endParaRPr lang="zh-CN" altLang="en-US" sz="2000" dirty="0">
                    <a:latin typeface="Times New Roman" panose="02020603050405020304" pitchFamily="18" charset="0"/>
                    <a:ea typeface="宋体" panose="02010600030101010101" pitchFamily="2" charset="-122"/>
                  </a:endParaRPr>
                </a:p>
                <a:p>
                  <a:pPr algn="just" defTabSz="914400" eaLnBrk="0" hangingPunct="0">
                    <a:tabLst>
                      <a:tab pos="714375" algn="l"/>
                      <a:tab pos="2400300" algn="l"/>
                    </a:tabLst>
                  </a:pPr>
                  <a:endParaRPr lang="zh-CN" altLang="en-US" sz="2000" dirty="0">
                    <a:latin typeface="Times New Roman" panose="02020603050405020304" pitchFamily="18" charset="0"/>
                    <a:ea typeface="宋体" panose="02010600030101010101" pitchFamily="2" charset="-122"/>
                  </a:endParaRPr>
                </a:p>
              </p:txBody>
            </p:sp>
            <p:sp>
              <p:nvSpPr>
                <p:cNvPr id="25615" name="矩形 100592"/>
                <p:cNvSpPr/>
                <p:nvPr/>
              </p:nvSpPr>
              <p:spPr>
                <a:xfrm>
                  <a:off x="1646" y="0"/>
                  <a:ext cx="602" cy="384"/>
                </a:xfrm>
                <a:prstGeom prst="rect">
                  <a:avLst/>
                </a:prstGeom>
                <a:noFill/>
                <a:ln w="7" cap="flat" cmpd="sng">
                  <a:solidFill>
                    <a:srgbClr val="A0A0A0"/>
                  </a:solidFill>
                  <a:prstDash val="solid"/>
                  <a:miter/>
                  <a:headEnd type="none" w="med" len="med"/>
                  <a:tailEnd type="none" w="med" len="med"/>
                </a:ln>
              </p:spPr>
              <p:txBody>
                <a:bodyPr anchor="t"/>
                <a:p>
                  <a:pPr algn="ctr"/>
                  <a:endParaRPr lang="zh-CN" altLang="en-US">
                    <a:latin typeface="Times New Roman" panose="02020603050405020304" pitchFamily="18" charset="0"/>
                    <a:ea typeface="宋体" panose="02010600030101010101" pitchFamily="2" charset="-122"/>
                  </a:endParaRPr>
                </a:p>
              </p:txBody>
            </p:sp>
          </p:grpSp>
          <p:grpSp>
            <p:nvGrpSpPr>
              <p:cNvPr id="25616" name="组合 100593"/>
              <p:cNvGrpSpPr/>
              <p:nvPr/>
            </p:nvGrpSpPr>
            <p:grpSpPr>
              <a:xfrm>
                <a:off x="0" y="384"/>
                <a:ext cx="682" cy="384"/>
                <a:chOff x="0" y="384"/>
                <a:chExt cx="682" cy="384"/>
              </a:xfrm>
            </p:grpSpPr>
            <p:sp>
              <p:nvSpPr>
                <p:cNvPr id="25617" name="矩形 100594"/>
                <p:cNvSpPr/>
                <p:nvPr/>
              </p:nvSpPr>
              <p:spPr>
                <a:xfrm>
                  <a:off x="43" y="384"/>
                  <a:ext cx="596" cy="384"/>
                </a:xfrm>
                <a:prstGeom prst="rect">
                  <a:avLst/>
                </a:prstGeom>
                <a:noFill/>
                <a:ln w="9525">
                  <a:noFill/>
                </a:ln>
              </p:spPr>
              <p:txBody>
                <a:bodyPr anchor="t"/>
                <a:p>
                  <a:pPr algn="ctr" defTabSz="914400">
                    <a:tabLst>
                      <a:tab pos="714375" algn="l"/>
                      <a:tab pos="2400300" algn="l"/>
                    </a:tabLst>
                  </a:pPr>
                  <a:r>
                    <a:rPr lang="en-US" altLang="zh-CN" sz="2000">
                      <a:latin typeface="宋体" panose="02010600030101010101" pitchFamily="2" charset="-122"/>
                      <a:ea typeface="宋体" panose="02010600030101010101" pitchFamily="2" charset="-122"/>
                    </a:rPr>
                    <a:t>000</a:t>
                  </a:r>
                  <a:endParaRPr lang="en-US" altLang="zh-CN" sz="2000">
                    <a:latin typeface="Times New Roman" panose="02020603050405020304" pitchFamily="18" charset="0"/>
                    <a:ea typeface="宋体" panose="02010600030101010101" pitchFamily="2" charset="-122"/>
                  </a:endParaRPr>
                </a:p>
                <a:p>
                  <a:pPr algn="ctr" defTabSz="914400" eaLnBrk="0" hangingPunct="0">
                    <a:tabLst>
                      <a:tab pos="714375" algn="l"/>
                      <a:tab pos="2400300" algn="l"/>
                    </a:tabLst>
                  </a:pPr>
                  <a:endParaRPr lang="en-US" altLang="zh-CN" sz="2000" dirty="0">
                    <a:latin typeface="Times New Roman" panose="02020603050405020304" pitchFamily="18" charset="0"/>
                    <a:ea typeface="宋体" panose="02010600030101010101" pitchFamily="2" charset="-122"/>
                  </a:endParaRPr>
                </a:p>
              </p:txBody>
            </p:sp>
            <p:sp>
              <p:nvSpPr>
                <p:cNvPr id="25618" name="矩形 100595"/>
                <p:cNvSpPr/>
                <p:nvPr/>
              </p:nvSpPr>
              <p:spPr>
                <a:xfrm>
                  <a:off x="0" y="384"/>
                  <a:ext cx="682" cy="384"/>
                </a:xfrm>
                <a:prstGeom prst="rect">
                  <a:avLst/>
                </a:prstGeom>
                <a:noFill/>
                <a:ln w="7" cap="flat" cmpd="sng">
                  <a:solidFill>
                    <a:srgbClr val="A0A0A0"/>
                  </a:solidFill>
                  <a:prstDash val="solid"/>
                  <a:miter/>
                  <a:headEnd type="none" w="med" len="med"/>
                  <a:tailEnd type="none" w="med" len="med"/>
                </a:ln>
              </p:spPr>
              <p:txBody>
                <a:bodyPr anchor="t"/>
                <a:p>
                  <a:pPr algn="ctr"/>
                  <a:endParaRPr lang="zh-CN" altLang="en-US">
                    <a:latin typeface="Times New Roman" panose="02020603050405020304" pitchFamily="18" charset="0"/>
                    <a:ea typeface="宋体" panose="02010600030101010101" pitchFamily="2" charset="-122"/>
                  </a:endParaRPr>
                </a:p>
              </p:txBody>
            </p:sp>
          </p:grpSp>
          <p:grpSp>
            <p:nvGrpSpPr>
              <p:cNvPr id="25619" name="组合 100596"/>
              <p:cNvGrpSpPr/>
              <p:nvPr/>
            </p:nvGrpSpPr>
            <p:grpSpPr>
              <a:xfrm>
                <a:off x="682" y="384"/>
                <a:ext cx="522" cy="384"/>
                <a:chOff x="682" y="384"/>
                <a:chExt cx="522" cy="384"/>
              </a:xfrm>
            </p:grpSpPr>
            <p:sp>
              <p:nvSpPr>
                <p:cNvPr id="25620" name="矩形 100597"/>
                <p:cNvSpPr/>
                <p:nvPr/>
              </p:nvSpPr>
              <p:spPr>
                <a:xfrm>
                  <a:off x="725" y="384"/>
                  <a:ext cx="436" cy="384"/>
                </a:xfrm>
                <a:prstGeom prst="rect">
                  <a:avLst/>
                </a:prstGeom>
                <a:noFill/>
                <a:ln w="9525">
                  <a:noFill/>
                </a:ln>
              </p:spPr>
              <p:txBody>
                <a:bodyPr anchor="t"/>
                <a:p>
                  <a:pPr algn="ctr" defTabSz="914400">
                    <a:tabLst>
                      <a:tab pos="714375" algn="l"/>
                      <a:tab pos="2400300" algn="l"/>
                    </a:tabLst>
                  </a:pPr>
                  <a:r>
                    <a:rPr lang="en-US" altLang="zh-CN" sz="2000">
                      <a:latin typeface="宋体" panose="02010600030101010101" pitchFamily="2" charset="-122"/>
                      <a:ea typeface="宋体" panose="02010600030101010101" pitchFamily="2" charset="-122"/>
                    </a:rPr>
                    <a:t>0</a:t>
                  </a:r>
                  <a:endParaRPr lang="en-US" altLang="zh-CN" sz="2000">
                    <a:latin typeface="Times New Roman" panose="02020603050405020304" pitchFamily="18" charset="0"/>
                    <a:ea typeface="宋体" panose="02010600030101010101" pitchFamily="2" charset="-122"/>
                  </a:endParaRPr>
                </a:p>
                <a:p>
                  <a:pPr algn="ctr" defTabSz="914400" eaLnBrk="0" hangingPunct="0">
                    <a:tabLst>
                      <a:tab pos="714375" algn="l"/>
                      <a:tab pos="2400300" algn="l"/>
                    </a:tabLst>
                  </a:pPr>
                  <a:endParaRPr lang="en-US" altLang="zh-CN" sz="2000" dirty="0">
                    <a:latin typeface="Times New Roman" panose="02020603050405020304" pitchFamily="18" charset="0"/>
                    <a:ea typeface="宋体" panose="02010600030101010101" pitchFamily="2" charset="-122"/>
                  </a:endParaRPr>
                </a:p>
              </p:txBody>
            </p:sp>
            <p:sp>
              <p:nvSpPr>
                <p:cNvPr id="25621" name="矩形 100598"/>
                <p:cNvSpPr/>
                <p:nvPr/>
              </p:nvSpPr>
              <p:spPr>
                <a:xfrm>
                  <a:off x="682" y="384"/>
                  <a:ext cx="522" cy="384"/>
                </a:xfrm>
                <a:prstGeom prst="rect">
                  <a:avLst/>
                </a:prstGeom>
                <a:noFill/>
                <a:ln w="7" cap="flat" cmpd="sng">
                  <a:solidFill>
                    <a:srgbClr val="A0A0A0"/>
                  </a:solidFill>
                  <a:prstDash val="solid"/>
                  <a:miter/>
                  <a:headEnd type="none" w="med" len="med"/>
                  <a:tailEnd type="none" w="med" len="med"/>
                </a:ln>
              </p:spPr>
              <p:txBody>
                <a:bodyPr anchor="t"/>
                <a:p>
                  <a:pPr algn="ctr"/>
                  <a:endParaRPr lang="zh-CN" altLang="en-US">
                    <a:latin typeface="Times New Roman" panose="02020603050405020304" pitchFamily="18" charset="0"/>
                    <a:ea typeface="宋体" panose="02010600030101010101" pitchFamily="2" charset="-122"/>
                  </a:endParaRPr>
                </a:p>
              </p:txBody>
            </p:sp>
          </p:grpSp>
          <p:grpSp>
            <p:nvGrpSpPr>
              <p:cNvPr id="25622" name="组合 100599"/>
              <p:cNvGrpSpPr/>
              <p:nvPr/>
            </p:nvGrpSpPr>
            <p:grpSpPr>
              <a:xfrm>
                <a:off x="1204" y="384"/>
                <a:ext cx="442" cy="384"/>
                <a:chOff x="1204" y="384"/>
                <a:chExt cx="442" cy="384"/>
              </a:xfrm>
            </p:grpSpPr>
            <p:sp>
              <p:nvSpPr>
                <p:cNvPr id="25623" name="矩形 100600"/>
                <p:cNvSpPr>
                  <a:spLocks noTextEdit="1"/>
                </p:cNvSpPr>
                <p:nvPr/>
              </p:nvSpPr>
              <p:spPr>
                <a:xfrm>
                  <a:off x="1247" y="384"/>
                  <a:ext cx="356" cy="384"/>
                </a:xfrm>
                <a:prstGeom prst="rect">
                  <a:avLst/>
                </a:prstGeom>
                <a:noFill/>
                <a:ln w="9525">
                  <a:noFill/>
                </a:ln>
              </p:spPr>
              <p:txBody>
                <a:bodyPr anchor="t"/>
                <a:p>
                  <a:pPr algn="ctr"/>
                  <a:endParaRPr lang="zh-CN" altLang="en-US">
                    <a:latin typeface="Times New Roman" panose="02020603050405020304" pitchFamily="18" charset="0"/>
                    <a:ea typeface="宋体" panose="02010600030101010101" pitchFamily="2" charset="-122"/>
                  </a:endParaRPr>
                </a:p>
              </p:txBody>
            </p:sp>
            <p:sp>
              <p:nvSpPr>
                <p:cNvPr id="25624" name="矩形 100601"/>
                <p:cNvSpPr/>
                <p:nvPr/>
              </p:nvSpPr>
              <p:spPr>
                <a:xfrm>
                  <a:off x="1204" y="384"/>
                  <a:ext cx="442" cy="384"/>
                </a:xfrm>
                <a:prstGeom prst="rect">
                  <a:avLst/>
                </a:prstGeom>
                <a:noFill/>
                <a:ln w="7" cap="flat" cmpd="sng">
                  <a:solidFill>
                    <a:srgbClr val="A0A0A0"/>
                  </a:solidFill>
                  <a:prstDash val="solid"/>
                  <a:miter/>
                  <a:headEnd type="none" w="med" len="med"/>
                  <a:tailEnd type="none" w="med" len="med"/>
                </a:ln>
              </p:spPr>
              <p:txBody>
                <a:bodyPr anchor="t"/>
                <a:p>
                  <a:pPr algn="ctr"/>
                  <a:endParaRPr lang="zh-CN" altLang="en-US">
                    <a:latin typeface="Times New Roman" panose="02020603050405020304" pitchFamily="18" charset="0"/>
                    <a:ea typeface="宋体" panose="02010600030101010101" pitchFamily="2" charset="-122"/>
                  </a:endParaRPr>
                </a:p>
              </p:txBody>
            </p:sp>
          </p:grpSp>
          <p:grpSp>
            <p:nvGrpSpPr>
              <p:cNvPr id="25625" name="组合 100602"/>
              <p:cNvGrpSpPr/>
              <p:nvPr/>
            </p:nvGrpSpPr>
            <p:grpSpPr>
              <a:xfrm>
                <a:off x="1646" y="384"/>
                <a:ext cx="602" cy="384"/>
                <a:chOff x="1646" y="384"/>
                <a:chExt cx="602" cy="384"/>
              </a:xfrm>
            </p:grpSpPr>
            <p:sp>
              <p:nvSpPr>
                <p:cNvPr id="25626" name="矩形 100603"/>
                <p:cNvSpPr>
                  <a:spLocks noTextEdit="1"/>
                </p:cNvSpPr>
                <p:nvPr/>
              </p:nvSpPr>
              <p:spPr>
                <a:xfrm>
                  <a:off x="1689" y="384"/>
                  <a:ext cx="516" cy="384"/>
                </a:xfrm>
                <a:prstGeom prst="rect">
                  <a:avLst/>
                </a:prstGeom>
                <a:noFill/>
                <a:ln w="9525">
                  <a:noFill/>
                </a:ln>
              </p:spPr>
              <p:txBody>
                <a:bodyPr anchor="t"/>
                <a:p>
                  <a:pPr algn="ctr"/>
                  <a:endParaRPr lang="zh-CN" altLang="en-US">
                    <a:latin typeface="Times New Roman" panose="02020603050405020304" pitchFamily="18" charset="0"/>
                    <a:ea typeface="宋体" panose="02010600030101010101" pitchFamily="2" charset="-122"/>
                  </a:endParaRPr>
                </a:p>
              </p:txBody>
            </p:sp>
            <p:sp>
              <p:nvSpPr>
                <p:cNvPr id="25627" name="矩形 100604"/>
                <p:cNvSpPr/>
                <p:nvPr/>
              </p:nvSpPr>
              <p:spPr>
                <a:xfrm>
                  <a:off x="1646" y="384"/>
                  <a:ext cx="602" cy="384"/>
                </a:xfrm>
                <a:prstGeom prst="rect">
                  <a:avLst/>
                </a:prstGeom>
                <a:noFill/>
                <a:ln w="7" cap="flat" cmpd="sng">
                  <a:solidFill>
                    <a:srgbClr val="A0A0A0"/>
                  </a:solidFill>
                  <a:prstDash val="solid"/>
                  <a:miter/>
                  <a:headEnd type="none" w="med" len="med"/>
                  <a:tailEnd type="none" w="med" len="med"/>
                </a:ln>
              </p:spPr>
              <p:txBody>
                <a:bodyPr anchor="t"/>
                <a:p>
                  <a:pPr algn="ctr"/>
                  <a:endParaRPr lang="zh-CN" altLang="en-US">
                    <a:latin typeface="Times New Roman" panose="02020603050405020304" pitchFamily="18" charset="0"/>
                    <a:ea typeface="宋体" panose="02010600030101010101" pitchFamily="2" charset="-122"/>
                  </a:endParaRPr>
                </a:p>
              </p:txBody>
            </p:sp>
          </p:grpSp>
          <p:grpSp>
            <p:nvGrpSpPr>
              <p:cNvPr id="25628" name="组合 100605"/>
              <p:cNvGrpSpPr/>
              <p:nvPr/>
            </p:nvGrpSpPr>
            <p:grpSpPr>
              <a:xfrm>
                <a:off x="0" y="768"/>
                <a:ext cx="682" cy="384"/>
                <a:chOff x="0" y="768"/>
                <a:chExt cx="682" cy="384"/>
              </a:xfrm>
            </p:grpSpPr>
            <p:sp>
              <p:nvSpPr>
                <p:cNvPr id="25629" name="矩形 100606"/>
                <p:cNvSpPr/>
                <p:nvPr/>
              </p:nvSpPr>
              <p:spPr>
                <a:xfrm>
                  <a:off x="43" y="768"/>
                  <a:ext cx="596" cy="384"/>
                </a:xfrm>
                <a:prstGeom prst="rect">
                  <a:avLst/>
                </a:prstGeom>
                <a:noFill/>
                <a:ln w="9525">
                  <a:noFill/>
                </a:ln>
              </p:spPr>
              <p:txBody>
                <a:bodyPr anchor="t"/>
                <a:p>
                  <a:pPr algn="ctr" defTabSz="914400">
                    <a:tabLst>
                      <a:tab pos="714375" algn="l"/>
                      <a:tab pos="2400300" algn="l"/>
                    </a:tabLst>
                  </a:pPr>
                  <a:r>
                    <a:rPr lang="en-US" altLang="zh-CN" sz="2000">
                      <a:latin typeface="宋体" panose="02010600030101010101" pitchFamily="2" charset="-122"/>
                      <a:ea typeface="宋体" panose="02010600030101010101" pitchFamily="2" charset="-122"/>
                    </a:rPr>
                    <a:t>001</a:t>
                  </a:r>
                  <a:endParaRPr lang="en-US" altLang="zh-CN" sz="2000">
                    <a:latin typeface="Times New Roman" panose="02020603050405020304" pitchFamily="18" charset="0"/>
                    <a:ea typeface="宋体" panose="02010600030101010101" pitchFamily="2" charset="-122"/>
                  </a:endParaRPr>
                </a:p>
                <a:p>
                  <a:pPr algn="ctr" defTabSz="914400" eaLnBrk="0" hangingPunct="0">
                    <a:tabLst>
                      <a:tab pos="714375" algn="l"/>
                      <a:tab pos="2400300" algn="l"/>
                    </a:tabLst>
                  </a:pPr>
                  <a:endParaRPr lang="en-US" altLang="zh-CN" sz="2000" dirty="0">
                    <a:latin typeface="Times New Roman" panose="02020603050405020304" pitchFamily="18" charset="0"/>
                    <a:ea typeface="宋体" panose="02010600030101010101" pitchFamily="2" charset="-122"/>
                  </a:endParaRPr>
                </a:p>
              </p:txBody>
            </p:sp>
            <p:sp>
              <p:nvSpPr>
                <p:cNvPr id="25630" name="矩形 100607"/>
                <p:cNvSpPr/>
                <p:nvPr/>
              </p:nvSpPr>
              <p:spPr>
                <a:xfrm>
                  <a:off x="0" y="768"/>
                  <a:ext cx="682" cy="384"/>
                </a:xfrm>
                <a:prstGeom prst="rect">
                  <a:avLst/>
                </a:prstGeom>
                <a:noFill/>
                <a:ln w="7" cap="flat" cmpd="sng">
                  <a:solidFill>
                    <a:srgbClr val="A0A0A0"/>
                  </a:solidFill>
                  <a:prstDash val="solid"/>
                  <a:miter/>
                  <a:headEnd type="none" w="med" len="med"/>
                  <a:tailEnd type="none" w="med" len="med"/>
                </a:ln>
              </p:spPr>
              <p:txBody>
                <a:bodyPr anchor="t"/>
                <a:p>
                  <a:pPr algn="ctr"/>
                  <a:endParaRPr lang="zh-CN" altLang="en-US">
                    <a:latin typeface="Times New Roman" panose="02020603050405020304" pitchFamily="18" charset="0"/>
                    <a:ea typeface="宋体" panose="02010600030101010101" pitchFamily="2" charset="-122"/>
                  </a:endParaRPr>
                </a:p>
              </p:txBody>
            </p:sp>
          </p:grpSp>
          <p:grpSp>
            <p:nvGrpSpPr>
              <p:cNvPr id="25631" name="组合 100608"/>
              <p:cNvGrpSpPr/>
              <p:nvPr/>
            </p:nvGrpSpPr>
            <p:grpSpPr>
              <a:xfrm>
                <a:off x="682" y="768"/>
                <a:ext cx="522" cy="384"/>
                <a:chOff x="682" y="768"/>
                <a:chExt cx="522" cy="384"/>
              </a:xfrm>
            </p:grpSpPr>
            <p:sp>
              <p:nvSpPr>
                <p:cNvPr id="25632" name="矩形 100609"/>
                <p:cNvSpPr/>
                <p:nvPr/>
              </p:nvSpPr>
              <p:spPr>
                <a:xfrm>
                  <a:off x="725" y="768"/>
                  <a:ext cx="436" cy="384"/>
                </a:xfrm>
                <a:prstGeom prst="rect">
                  <a:avLst/>
                </a:prstGeom>
                <a:noFill/>
                <a:ln w="9525">
                  <a:noFill/>
                </a:ln>
              </p:spPr>
              <p:txBody>
                <a:bodyPr anchor="t"/>
                <a:p>
                  <a:pPr algn="ctr" defTabSz="914400">
                    <a:tabLst>
                      <a:tab pos="714375" algn="l"/>
                      <a:tab pos="2400300" algn="l"/>
                    </a:tabLst>
                  </a:pPr>
                  <a:r>
                    <a:rPr lang="en-US" altLang="zh-CN" sz="2000">
                      <a:latin typeface="宋体" panose="02010600030101010101" pitchFamily="2" charset="-122"/>
                      <a:ea typeface="宋体" panose="02010600030101010101" pitchFamily="2" charset="-122"/>
                    </a:rPr>
                    <a:t>1</a:t>
                  </a:r>
                  <a:endParaRPr lang="en-US" altLang="zh-CN" sz="2000">
                    <a:latin typeface="Times New Roman" panose="02020603050405020304" pitchFamily="18" charset="0"/>
                    <a:ea typeface="宋体" panose="02010600030101010101" pitchFamily="2" charset="-122"/>
                  </a:endParaRPr>
                </a:p>
                <a:p>
                  <a:pPr algn="ctr" defTabSz="914400" eaLnBrk="0" hangingPunct="0">
                    <a:tabLst>
                      <a:tab pos="714375" algn="l"/>
                      <a:tab pos="2400300" algn="l"/>
                    </a:tabLst>
                  </a:pPr>
                  <a:endParaRPr lang="en-US" altLang="zh-CN" sz="2000" dirty="0">
                    <a:latin typeface="Times New Roman" panose="02020603050405020304" pitchFamily="18" charset="0"/>
                    <a:ea typeface="宋体" panose="02010600030101010101" pitchFamily="2" charset="-122"/>
                  </a:endParaRPr>
                </a:p>
              </p:txBody>
            </p:sp>
            <p:sp>
              <p:nvSpPr>
                <p:cNvPr id="25633" name="矩形 100610"/>
                <p:cNvSpPr/>
                <p:nvPr/>
              </p:nvSpPr>
              <p:spPr>
                <a:xfrm>
                  <a:off x="682" y="768"/>
                  <a:ext cx="522" cy="384"/>
                </a:xfrm>
                <a:prstGeom prst="rect">
                  <a:avLst/>
                </a:prstGeom>
                <a:noFill/>
                <a:ln w="7" cap="flat" cmpd="sng">
                  <a:solidFill>
                    <a:srgbClr val="A0A0A0"/>
                  </a:solidFill>
                  <a:prstDash val="solid"/>
                  <a:miter/>
                  <a:headEnd type="none" w="med" len="med"/>
                  <a:tailEnd type="none" w="med" len="med"/>
                </a:ln>
              </p:spPr>
              <p:txBody>
                <a:bodyPr anchor="t"/>
                <a:p>
                  <a:pPr algn="ctr"/>
                  <a:endParaRPr lang="zh-CN" altLang="en-US">
                    <a:latin typeface="Times New Roman" panose="02020603050405020304" pitchFamily="18" charset="0"/>
                    <a:ea typeface="宋体" panose="02010600030101010101" pitchFamily="2" charset="-122"/>
                  </a:endParaRPr>
                </a:p>
              </p:txBody>
            </p:sp>
          </p:grpSp>
          <p:grpSp>
            <p:nvGrpSpPr>
              <p:cNvPr id="25634" name="组合 100611"/>
              <p:cNvGrpSpPr/>
              <p:nvPr/>
            </p:nvGrpSpPr>
            <p:grpSpPr>
              <a:xfrm>
                <a:off x="1204" y="768"/>
                <a:ext cx="442" cy="384"/>
                <a:chOff x="1204" y="768"/>
                <a:chExt cx="442" cy="384"/>
              </a:xfrm>
            </p:grpSpPr>
            <p:sp>
              <p:nvSpPr>
                <p:cNvPr id="25635" name="矩形 100612"/>
                <p:cNvSpPr>
                  <a:spLocks noTextEdit="1"/>
                </p:cNvSpPr>
                <p:nvPr/>
              </p:nvSpPr>
              <p:spPr>
                <a:xfrm>
                  <a:off x="1247" y="768"/>
                  <a:ext cx="356" cy="384"/>
                </a:xfrm>
                <a:prstGeom prst="rect">
                  <a:avLst/>
                </a:prstGeom>
                <a:noFill/>
                <a:ln w="9525">
                  <a:noFill/>
                </a:ln>
              </p:spPr>
              <p:txBody>
                <a:bodyPr anchor="t"/>
                <a:p>
                  <a:pPr algn="ctr"/>
                  <a:endParaRPr lang="zh-CN" altLang="en-US">
                    <a:latin typeface="Times New Roman" panose="02020603050405020304" pitchFamily="18" charset="0"/>
                    <a:ea typeface="宋体" panose="02010600030101010101" pitchFamily="2" charset="-122"/>
                  </a:endParaRPr>
                </a:p>
              </p:txBody>
            </p:sp>
            <p:sp>
              <p:nvSpPr>
                <p:cNvPr id="25636" name="矩形 100613"/>
                <p:cNvSpPr/>
                <p:nvPr/>
              </p:nvSpPr>
              <p:spPr>
                <a:xfrm>
                  <a:off x="1204" y="768"/>
                  <a:ext cx="442" cy="384"/>
                </a:xfrm>
                <a:prstGeom prst="rect">
                  <a:avLst/>
                </a:prstGeom>
                <a:noFill/>
                <a:ln w="7" cap="flat" cmpd="sng">
                  <a:solidFill>
                    <a:srgbClr val="A0A0A0"/>
                  </a:solidFill>
                  <a:prstDash val="solid"/>
                  <a:miter/>
                  <a:headEnd type="none" w="med" len="med"/>
                  <a:tailEnd type="none" w="med" len="med"/>
                </a:ln>
              </p:spPr>
              <p:txBody>
                <a:bodyPr anchor="t"/>
                <a:p>
                  <a:pPr algn="ctr"/>
                  <a:endParaRPr lang="zh-CN" altLang="en-US">
                    <a:latin typeface="Times New Roman" panose="02020603050405020304" pitchFamily="18" charset="0"/>
                    <a:ea typeface="宋体" panose="02010600030101010101" pitchFamily="2" charset="-122"/>
                  </a:endParaRPr>
                </a:p>
              </p:txBody>
            </p:sp>
          </p:grpSp>
          <p:grpSp>
            <p:nvGrpSpPr>
              <p:cNvPr id="25637" name="组合 100614"/>
              <p:cNvGrpSpPr/>
              <p:nvPr/>
            </p:nvGrpSpPr>
            <p:grpSpPr>
              <a:xfrm>
                <a:off x="1646" y="768"/>
                <a:ext cx="602" cy="384"/>
                <a:chOff x="1646" y="768"/>
                <a:chExt cx="602" cy="384"/>
              </a:xfrm>
            </p:grpSpPr>
            <p:sp>
              <p:nvSpPr>
                <p:cNvPr id="25638" name="矩形 100615"/>
                <p:cNvSpPr>
                  <a:spLocks noTextEdit="1"/>
                </p:cNvSpPr>
                <p:nvPr/>
              </p:nvSpPr>
              <p:spPr>
                <a:xfrm>
                  <a:off x="1689" y="768"/>
                  <a:ext cx="516" cy="384"/>
                </a:xfrm>
                <a:prstGeom prst="rect">
                  <a:avLst/>
                </a:prstGeom>
                <a:noFill/>
                <a:ln w="9525">
                  <a:noFill/>
                </a:ln>
              </p:spPr>
              <p:txBody>
                <a:bodyPr anchor="t"/>
                <a:p>
                  <a:pPr algn="ctr"/>
                  <a:endParaRPr lang="zh-CN" altLang="en-US">
                    <a:latin typeface="Times New Roman" panose="02020603050405020304" pitchFamily="18" charset="0"/>
                    <a:ea typeface="宋体" panose="02010600030101010101" pitchFamily="2" charset="-122"/>
                  </a:endParaRPr>
                </a:p>
              </p:txBody>
            </p:sp>
            <p:sp>
              <p:nvSpPr>
                <p:cNvPr id="25639" name="矩形 100616"/>
                <p:cNvSpPr/>
                <p:nvPr/>
              </p:nvSpPr>
              <p:spPr>
                <a:xfrm>
                  <a:off x="1646" y="768"/>
                  <a:ext cx="602" cy="384"/>
                </a:xfrm>
                <a:prstGeom prst="rect">
                  <a:avLst/>
                </a:prstGeom>
                <a:noFill/>
                <a:ln w="7" cap="flat" cmpd="sng">
                  <a:solidFill>
                    <a:srgbClr val="A0A0A0"/>
                  </a:solidFill>
                  <a:prstDash val="solid"/>
                  <a:miter/>
                  <a:headEnd type="none" w="med" len="med"/>
                  <a:tailEnd type="none" w="med" len="med"/>
                </a:ln>
              </p:spPr>
              <p:txBody>
                <a:bodyPr anchor="t"/>
                <a:p>
                  <a:pPr algn="ctr"/>
                  <a:endParaRPr lang="zh-CN" altLang="en-US">
                    <a:latin typeface="Times New Roman" panose="02020603050405020304" pitchFamily="18" charset="0"/>
                    <a:ea typeface="宋体" panose="02010600030101010101" pitchFamily="2" charset="-122"/>
                  </a:endParaRPr>
                </a:p>
              </p:txBody>
            </p:sp>
          </p:grpSp>
          <p:grpSp>
            <p:nvGrpSpPr>
              <p:cNvPr id="25640" name="组合 100617"/>
              <p:cNvGrpSpPr/>
              <p:nvPr/>
            </p:nvGrpSpPr>
            <p:grpSpPr>
              <a:xfrm>
                <a:off x="0" y="1152"/>
                <a:ext cx="682" cy="384"/>
                <a:chOff x="0" y="1152"/>
                <a:chExt cx="682" cy="384"/>
              </a:xfrm>
            </p:grpSpPr>
            <p:sp>
              <p:nvSpPr>
                <p:cNvPr id="25641" name="矩形 100618"/>
                <p:cNvSpPr/>
                <p:nvPr/>
              </p:nvSpPr>
              <p:spPr>
                <a:xfrm>
                  <a:off x="43" y="1152"/>
                  <a:ext cx="596" cy="384"/>
                </a:xfrm>
                <a:prstGeom prst="rect">
                  <a:avLst/>
                </a:prstGeom>
                <a:noFill/>
                <a:ln w="9525">
                  <a:noFill/>
                </a:ln>
              </p:spPr>
              <p:txBody>
                <a:bodyPr anchor="t"/>
                <a:p>
                  <a:pPr algn="ctr" defTabSz="914400">
                    <a:tabLst>
                      <a:tab pos="714375" algn="l"/>
                      <a:tab pos="2400300" algn="l"/>
                    </a:tabLst>
                  </a:pPr>
                  <a:r>
                    <a:rPr lang="en-US" altLang="zh-CN" sz="2000">
                      <a:latin typeface="宋体" panose="02010600030101010101" pitchFamily="2" charset="-122"/>
                      <a:ea typeface="宋体" panose="02010600030101010101" pitchFamily="2" charset="-122"/>
                    </a:rPr>
                    <a:t>010</a:t>
                  </a:r>
                  <a:endParaRPr lang="en-US" altLang="zh-CN" sz="2000">
                    <a:latin typeface="Times New Roman" panose="02020603050405020304" pitchFamily="18" charset="0"/>
                    <a:ea typeface="宋体" panose="02010600030101010101" pitchFamily="2" charset="-122"/>
                  </a:endParaRPr>
                </a:p>
                <a:p>
                  <a:pPr algn="ctr" defTabSz="914400" eaLnBrk="0" hangingPunct="0">
                    <a:tabLst>
                      <a:tab pos="714375" algn="l"/>
                      <a:tab pos="2400300" algn="l"/>
                    </a:tabLst>
                  </a:pPr>
                  <a:endParaRPr lang="en-US" altLang="zh-CN" sz="2000" dirty="0">
                    <a:latin typeface="Times New Roman" panose="02020603050405020304" pitchFamily="18" charset="0"/>
                    <a:ea typeface="宋体" panose="02010600030101010101" pitchFamily="2" charset="-122"/>
                  </a:endParaRPr>
                </a:p>
              </p:txBody>
            </p:sp>
            <p:sp>
              <p:nvSpPr>
                <p:cNvPr id="25642" name="矩形 100619"/>
                <p:cNvSpPr/>
                <p:nvPr/>
              </p:nvSpPr>
              <p:spPr>
                <a:xfrm>
                  <a:off x="0" y="1152"/>
                  <a:ext cx="682" cy="384"/>
                </a:xfrm>
                <a:prstGeom prst="rect">
                  <a:avLst/>
                </a:prstGeom>
                <a:noFill/>
                <a:ln w="7" cap="flat" cmpd="sng">
                  <a:solidFill>
                    <a:srgbClr val="A0A0A0"/>
                  </a:solidFill>
                  <a:prstDash val="solid"/>
                  <a:miter/>
                  <a:headEnd type="none" w="med" len="med"/>
                  <a:tailEnd type="none" w="med" len="med"/>
                </a:ln>
              </p:spPr>
              <p:txBody>
                <a:bodyPr anchor="t"/>
                <a:p>
                  <a:pPr algn="ctr"/>
                  <a:endParaRPr lang="zh-CN" altLang="en-US">
                    <a:latin typeface="Times New Roman" panose="02020603050405020304" pitchFamily="18" charset="0"/>
                    <a:ea typeface="宋体" panose="02010600030101010101" pitchFamily="2" charset="-122"/>
                  </a:endParaRPr>
                </a:p>
              </p:txBody>
            </p:sp>
          </p:grpSp>
          <p:grpSp>
            <p:nvGrpSpPr>
              <p:cNvPr id="25643" name="组合 100620"/>
              <p:cNvGrpSpPr/>
              <p:nvPr/>
            </p:nvGrpSpPr>
            <p:grpSpPr>
              <a:xfrm>
                <a:off x="682" y="1152"/>
                <a:ext cx="522" cy="384"/>
                <a:chOff x="682" y="1152"/>
                <a:chExt cx="522" cy="384"/>
              </a:xfrm>
            </p:grpSpPr>
            <p:sp>
              <p:nvSpPr>
                <p:cNvPr id="25644" name="矩形 100621"/>
                <p:cNvSpPr/>
                <p:nvPr/>
              </p:nvSpPr>
              <p:spPr>
                <a:xfrm>
                  <a:off x="725" y="1152"/>
                  <a:ext cx="436" cy="384"/>
                </a:xfrm>
                <a:prstGeom prst="rect">
                  <a:avLst/>
                </a:prstGeom>
                <a:noFill/>
                <a:ln w="9525">
                  <a:noFill/>
                </a:ln>
              </p:spPr>
              <p:txBody>
                <a:bodyPr anchor="t"/>
                <a:p>
                  <a:pPr algn="ctr" defTabSz="914400">
                    <a:tabLst>
                      <a:tab pos="714375" algn="l"/>
                      <a:tab pos="2400300" algn="l"/>
                    </a:tabLst>
                  </a:pPr>
                  <a:r>
                    <a:rPr lang="en-US" altLang="zh-CN" sz="2000">
                      <a:latin typeface="宋体" panose="02010600030101010101" pitchFamily="2" charset="-122"/>
                      <a:ea typeface="宋体" panose="02010600030101010101" pitchFamily="2" charset="-122"/>
                    </a:rPr>
                    <a:t>2</a:t>
                  </a:r>
                  <a:endParaRPr lang="en-US" altLang="zh-CN" sz="2000">
                    <a:latin typeface="Times New Roman" panose="02020603050405020304" pitchFamily="18" charset="0"/>
                    <a:ea typeface="宋体" panose="02010600030101010101" pitchFamily="2" charset="-122"/>
                  </a:endParaRPr>
                </a:p>
                <a:p>
                  <a:pPr algn="ctr" defTabSz="914400" eaLnBrk="0" hangingPunct="0">
                    <a:tabLst>
                      <a:tab pos="714375" algn="l"/>
                      <a:tab pos="2400300" algn="l"/>
                    </a:tabLst>
                  </a:pPr>
                  <a:endParaRPr lang="en-US" altLang="zh-CN" sz="2000" dirty="0">
                    <a:latin typeface="Times New Roman" panose="02020603050405020304" pitchFamily="18" charset="0"/>
                    <a:ea typeface="宋体" panose="02010600030101010101" pitchFamily="2" charset="-122"/>
                  </a:endParaRPr>
                </a:p>
              </p:txBody>
            </p:sp>
            <p:sp>
              <p:nvSpPr>
                <p:cNvPr id="25645" name="矩形 100622"/>
                <p:cNvSpPr/>
                <p:nvPr/>
              </p:nvSpPr>
              <p:spPr>
                <a:xfrm>
                  <a:off x="682" y="1152"/>
                  <a:ext cx="522" cy="384"/>
                </a:xfrm>
                <a:prstGeom prst="rect">
                  <a:avLst/>
                </a:prstGeom>
                <a:noFill/>
                <a:ln w="7" cap="flat" cmpd="sng">
                  <a:solidFill>
                    <a:srgbClr val="A0A0A0"/>
                  </a:solidFill>
                  <a:prstDash val="solid"/>
                  <a:miter/>
                  <a:headEnd type="none" w="med" len="med"/>
                  <a:tailEnd type="none" w="med" len="med"/>
                </a:ln>
              </p:spPr>
              <p:txBody>
                <a:bodyPr anchor="t"/>
                <a:p>
                  <a:pPr algn="ctr"/>
                  <a:endParaRPr lang="zh-CN" altLang="en-US">
                    <a:latin typeface="Times New Roman" panose="02020603050405020304" pitchFamily="18" charset="0"/>
                    <a:ea typeface="宋体" panose="02010600030101010101" pitchFamily="2" charset="-122"/>
                  </a:endParaRPr>
                </a:p>
              </p:txBody>
            </p:sp>
          </p:grpSp>
          <p:grpSp>
            <p:nvGrpSpPr>
              <p:cNvPr id="25646" name="组合 100623"/>
              <p:cNvGrpSpPr/>
              <p:nvPr/>
            </p:nvGrpSpPr>
            <p:grpSpPr>
              <a:xfrm>
                <a:off x="1204" y="1152"/>
                <a:ext cx="442" cy="384"/>
                <a:chOff x="1204" y="1152"/>
                <a:chExt cx="442" cy="384"/>
              </a:xfrm>
            </p:grpSpPr>
            <p:sp>
              <p:nvSpPr>
                <p:cNvPr id="25647" name="矩形 100624"/>
                <p:cNvSpPr>
                  <a:spLocks noTextEdit="1"/>
                </p:cNvSpPr>
                <p:nvPr/>
              </p:nvSpPr>
              <p:spPr>
                <a:xfrm>
                  <a:off x="1247" y="1152"/>
                  <a:ext cx="356" cy="384"/>
                </a:xfrm>
                <a:prstGeom prst="rect">
                  <a:avLst/>
                </a:prstGeom>
                <a:noFill/>
                <a:ln w="9525">
                  <a:noFill/>
                </a:ln>
              </p:spPr>
              <p:txBody>
                <a:bodyPr anchor="t"/>
                <a:p>
                  <a:pPr algn="ctr"/>
                  <a:endParaRPr lang="zh-CN" altLang="en-US">
                    <a:latin typeface="Times New Roman" panose="02020603050405020304" pitchFamily="18" charset="0"/>
                    <a:ea typeface="宋体" panose="02010600030101010101" pitchFamily="2" charset="-122"/>
                  </a:endParaRPr>
                </a:p>
              </p:txBody>
            </p:sp>
            <p:sp>
              <p:nvSpPr>
                <p:cNvPr id="25648" name="矩形 100625"/>
                <p:cNvSpPr/>
                <p:nvPr/>
              </p:nvSpPr>
              <p:spPr>
                <a:xfrm>
                  <a:off x="1204" y="1152"/>
                  <a:ext cx="442" cy="384"/>
                </a:xfrm>
                <a:prstGeom prst="rect">
                  <a:avLst/>
                </a:prstGeom>
                <a:noFill/>
                <a:ln w="7" cap="flat" cmpd="sng">
                  <a:solidFill>
                    <a:srgbClr val="A0A0A0"/>
                  </a:solidFill>
                  <a:prstDash val="solid"/>
                  <a:miter/>
                  <a:headEnd type="none" w="med" len="med"/>
                  <a:tailEnd type="none" w="med" len="med"/>
                </a:ln>
              </p:spPr>
              <p:txBody>
                <a:bodyPr anchor="t"/>
                <a:p>
                  <a:pPr algn="ctr"/>
                  <a:endParaRPr lang="zh-CN" altLang="en-US">
                    <a:latin typeface="Times New Roman" panose="02020603050405020304" pitchFamily="18" charset="0"/>
                    <a:ea typeface="宋体" panose="02010600030101010101" pitchFamily="2" charset="-122"/>
                  </a:endParaRPr>
                </a:p>
              </p:txBody>
            </p:sp>
          </p:grpSp>
          <p:grpSp>
            <p:nvGrpSpPr>
              <p:cNvPr id="25649" name="组合 100626"/>
              <p:cNvGrpSpPr/>
              <p:nvPr/>
            </p:nvGrpSpPr>
            <p:grpSpPr>
              <a:xfrm>
                <a:off x="1646" y="1152"/>
                <a:ext cx="602" cy="384"/>
                <a:chOff x="1646" y="1152"/>
                <a:chExt cx="602" cy="384"/>
              </a:xfrm>
            </p:grpSpPr>
            <p:sp>
              <p:nvSpPr>
                <p:cNvPr id="25650" name="矩形 100627"/>
                <p:cNvSpPr>
                  <a:spLocks noTextEdit="1"/>
                </p:cNvSpPr>
                <p:nvPr/>
              </p:nvSpPr>
              <p:spPr>
                <a:xfrm>
                  <a:off x="1689" y="1152"/>
                  <a:ext cx="516" cy="384"/>
                </a:xfrm>
                <a:prstGeom prst="rect">
                  <a:avLst/>
                </a:prstGeom>
                <a:noFill/>
                <a:ln w="9525">
                  <a:noFill/>
                </a:ln>
              </p:spPr>
              <p:txBody>
                <a:bodyPr anchor="t"/>
                <a:p>
                  <a:pPr algn="ctr"/>
                  <a:endParaRPr lang="zh-CN" altLang="en-US">
                    <a:latin typeface="Times New Roman" panose="02020603050405020304" pitchFamily="18" charset="0"/>
                    <a:ea typeface="宋体" panose="02010600030101010101" pitchFamily="2" charset="-122"/>
                  </a:endParaRPr>
                </a:p>
              </p:txBody>
            </p:sp>
            <p:sp>
              <p:nvSpPr>
                <p:cNvPr id="25651" name="矩形 100628"/>
                <p:cNvSpPr/>
                <p:nvPr/>
              </p:nvSpPr>
              <p:spPr>
                <a:xfrm>
                  <a:off x="1646" y="1152"/>
                  <a:ext cx="602" cy="384"/>
                </a:xfrm>
                <a:prstGeom prst="rect">
                  <a:avLst/>
                </a:prstGeom>
                <a:noFill/>
                <a:ln w="7" cap="flat" cmpd="sng">
                  <a:solidFill>
                    <a:srgbClr val="A0A0A0"/>
                  </a:solidFill>
                  <a:prstDash val="solid"/>
                  <a:miter/>
                  <a:headEnd type="none" w="med" len="med"/>
                  <a:tailEnd type="none" w="med" len="med"/>
                </a:ln>
              </p:spPr>
              <p:txBody>
                <a:bodyPr anchor="t"/>
                <a:p>
                  <a:pPr algn="ctr"/>
                  <a:endParaRPr lang="zh-CN" altLang="en-US">
                    <a:latin typeface="Times New Roman" panose="02020603050405020304" pitchFamily="18" charset="0"/>
                    <a:ea typeface="宋体" panose="02010600030101010101" pitchFamily="2" charset="-122"/>
                  </a:endParaRPr>
                </a:p>
              </p:txBody>
            </p:sp>
          </p:grpSp>
          <p:grpSp>
            <p:nvGrpSpPr>
              <p:cNvPr id="25652" name="组合 100629"/>
              <p:cNvGrpSpPr/>
              <p:nvPr/>
            </p:nvGrpSpPr>
            <p:grpSpPr>
              <a:xfrm>
                <a:off x="0" y="1536"/>
                <a:ext cx="682" cy="384"/>
                <a:chOff x="0" y="1536"/>
                <a:chExt cx="682" cy="384"/>
              </a:xfrm>
            </p:grpSpPr>
            <p:sp>
              <p:nvSpPr>
                <p:cNvPr id="25653" name="矩形 100630"/>
                <p:cNvSpPr/>
                <p:nvPr/>
              </p:nvSpPr>
              <p:spPr>
                <a:xfrm>
                  <a:off x="43" y="1536"/>
                  <a:ext cx="596" cy="384"/>
                </a:xfrm>
                <a:prstGeom prst="rect">
                  <a:avLst/>
                </a:prstGeom>
                <a:noFill/>
                <a:ln w="9525">
                  <a:noFill/>
                </a:ln>
              </p:spPr>
              <p:txBody>
                <a:bodyPr anchor="t"/>
                <a:p>
                  <a:pPr algn="ctr" defTabSz="914400">
                    <a:tabLst>
                      <a:tab pos="714375" algn="l"/>
                      <a:tab pos="2400300" algn="l"/>
                    </a:tabLst>
                  </a:pPr>
                  <a:r>
                    <a:rPr lang="en-US" altLang="zh-CN" sz="2000">
                      <a:latin typeface="宋体" panose="02010600030101010101" pitchFamily="2" charset="-122"/>
                      <a:ea typeface="宋体" panose="02010600030101010101" pitchFamily="2" charset="-122"/>
                    </a:rPr>
                    <a:t>011</a:t>
                  </a:r>
                  <a:endParaRPr lang="en-US" altLang="zh-CN" sz="2000">
                    <a:latin typeface="Times New Roman" panose="02020603050405020304" pitchFamily="18" charset="0"/>
                    <a:ea typeface="宋体" panose="02010600030101010101" pitchFamily="2" charset="-122"/>
                  </a:endParaRPr>
                </a:p>
                <a:p>
                  <a:pPr algn="ctr" defTabSz="914400" eaLnBrk="0" hangingPunct="0">
                    <a:tabLst>
                      <a:tab pos="714375" algn="l"/>
                      <a:tab pos="2400300" algn="l"/>
                    </a:tabLst>
                  </a:pPr>
                  <a:endParaRPr lang="en-US" altLang="zh-CN" sz="2000" dirty="0">
                    <a:latin typeface="Times New Roman" panose="02020603050405020304" pitchFamily="18" charset="0"/>
                    <a:ea typeface="宋体" panose="02010600030101010101" pitchFamily="2" charset="-122"/>
                  </a:endParaRPr>
                </a:p>
              </p:txBody>
            </p:sp>
            <p:sp>
              <p:nvSpPr>
                <p:cNvPr id="25654" name="矩形 100631"/>
                <p:cNvSpPr/>
                <p:nvPr/>
              </p:nvSpPr>
              <p:spPr>
                <a:xfrm>
                  <a:off x="0" y="1536"/>
                  <a:ext cx="682" cy="384"/>
                </a:xfrm>
                <a:prstGeom prst="rect">
                  <a:avLst/>
                </a:prstGeom>
                <a:noFill/>
                <a:ln w="7" cap="flat" cmpd="sng">
                  <a:solidFill>
                    <a:srgbClr val="A0A0A0"/>
                  </a:solidFill>
                  <a:prstDash val="solid"/>
                  <a:miter/>
                  <a:headEnd type="none" w="med" len="med"/>
                  <a:tailEnd type="none" w="med" len="med"/>
                </a:ln>
              </p:spPr>
              <p:txBody>
                <a:bodyPr anchor="t"/>
                <a:p>
                  <a:pPr algn="ctr"/>
                  <a:endParaRPr lang="zh-CN" altLang="en-US">
                    <a:latin typeface="Times New Roman" panose="02020603050405020304" pitchFamily="18" charset="0"/>
                    <a:ea typeface="宋体" panose="02010600030101010101" pitchFamily="2" charset="-122"/>
                  </a:endParaRPr>
                </a:p>
              </p:txBody>
            </p:sp>
          </p:grpSp>
          <p:grpSp>
            <p:nvGrpSpPr>
              <p:cNvPr id="25655" name="组合 100632"/>
              <p:cNvGrpSpPr/>
              <p:nvPr/>
            </p:nvGrpSpPr>
            <p:grpSpPr>
              <a:xfrm>
                <a:off x="682" y="1536"/>
                <a:ext cx="522" cy="384"/>
                <a:chOff x="682" y="1536"/>
                <a:chExt cx="522" cy="384"/>
              </a:xfrm>
            </p:grpSpPr>
            <p:sp>
              <p:nvSpPr>
                <p:cNvPr id="25656" name="矩形 100633"/>
                <p:cNvSpPr/>
                <p:nvPr/>
              </p:nvSpPr>
              <p:spPr>
                <a:xfrm>
                  <a:off x="725" y="1536"/>
                  <a:ext cx="436" cy="384"/>
                </a:xfrm>
                <a:prstGeom prst="rect">
                  <a:avLst/>
                </a:prstGeom>
                <a:noFill/>
                <a:ln w="9525">
                  <a:noFill/>
                </a:ln>
              </p:spPr>
              <p:txBody>
                <a:bodyPr anchor="t"/>
                <a:p>
                  <a:pPr algn="ctr" defTabSz="914400">
                    <a:tabLst>
                      <a:tab pos="714375" algn="l"/>
                      <a:tab pos="2400300" algn="l"/>
                    </a:tabLst>
                  </a:pPr>
                  <a:r>
                    <a:rPr lang="en-US" altLang="zh-CN" sz="2000">
                      <a:latin typeface="宋体" panose="02010600030101010101" pitchFamily="2" charset="-122"/>
                      <a:ea typeface="宋体" panose="02010600030101010101" pitchFamily="2" charset="-122"/>
                    </a:rPr>
                    <a:t>3</a:t>
                  </a:r>
                  <a:endParaRPr lang="en-US" altLang="zh-CN" sz="2000">
                    <a:latin typeface="Times New Roman" panose="02020603050405020304" pitchFamily="18" charset="0"/>
                    <a:ea typeface="宋体" panose="02010600030101010101" pitchFamily="2" charset="-122"/>
                  </a:endParaRPr>
                </a:p>
                <a:p>
                  <a:pPr algn="ctr" defTabSz="914400" eaLnBrk="0" hangingPunct="0">
                    <a:tabLst>
                      <a:tab pos="714375" algn="l"/>
                      <a:tab pos="2400300" algn="l"/>
                    </a:tabLst>
                  </a:pPr>
                  <a:endParaRPr lang="en-US" altLang="zh-CN" sz="2000" dirty="0">
                    <a:latin typeface="Times New Roman" panose="02020603050405020304" pitchFamily="18" charset="0"/>
                    <a:ea typeface="宋体" panose="02010600030101010101" pitchFamily="2" charset="-122"/>
                  </a:endParaRPr>
                </a:p>
              </p:txBody>
            </p:sp>
            <p:sp>
              <p:nvSpPr>
                <p:cNvPr id="25657" name="矩形 100634"/>
                <p:cNvSpPr/>
                <p:nvPr/>
              </p:nvSpPr>
              <p:spPr>
                <a:xfrm>
                  <a:off x="682" y="1536"/>
                  <a:ext cx="522" cy="384"/>
                </a:xfrm>
                <a:prstGeom prst="rect">
                  <a:avLst/>
                </a:prstGeom>
                <a:noFill/>
                <a:ln w="7" cap="flat" cmpd="sng">
                  <a:solidFill>
                    <a:srgbClr val="A0A0A0"/>
                  </a:solidFill>
                  <a:prstDash val="solid"/>
                  <a:miter/>
                  <a:headEnd type="none" w="med" len="med"/>
                  <a:tailEnd type="none" w="med" len="med"/>
                </a:ln>
              </p:spPr>
              <p:txBody>
                <a:bodyPr anchor="t"/>
                <a:p>
                  <a:pPr algn="ctr"/>
                  <a:endParaRPr lang="zh-CN" altLang="en-US">
                    <a:latin typeface="Times New Roman" panose="02020603050405020304" pitchFamily="18" charset="0"/>
                    <a:ea typeface="宋体" panose="02010600030101010101" pitchFamily="2" charset="-122"/>
                  </a:endParaRPr>
                </a:p>
              </p:txBody>
            </p:sp>
          </p:grpSp>
          <p:grpSp>
            <p:nvGrpSpPr>
              <p:cNvPr id="25658" name="组合 100635"/>
              <p:cNvGrpSpPr/>
              <p:nvPr/>
            </p:nvGrpSpPr>
            <p:grpSpPr>
              <a:xfrm>
                <a:off x="1204" y="1536"/>
                <a:ext cx="442" cy="384"/>
                <a:chOff x="1204" y="1536"/>
                <a:chExt cx="442" cy="384"/>
              </a:xfrm>
            </p:grpSpPr>
            <p:sp>
              <p:nvSpPr>
                <p:cNvPr id="25659" name="矩形 100636"/>
                <p:cNvSpPr>
                  <a:spLocks noTextEdit="1"/>
                </p:cNvSpPr>
                <p:nvPr/>
              </p:nvSpPr>
              <p:spPr>
                <a:xfrm>
                  <a:off x="1247" y="1536"/>
                  <a:ext cx="356" cy="384"/>
                </a:xfrm>
                <a:prstGeom prst="rect">
                  <a:avLst/>
                </a:prstGeom>
                <a:noFill/>
                <a:ln w="9525">
                  <a:noFill/>
                </a:ln>
              </p:spPr>
              <p:txBody>
                <a:bodyPr anchor="t"/>
                <a:p>
                  <a:pPr algn="ctr"/>
                  <a:endParaRPr lang="zh-CN" altLang="en-US">
                    <a:latin typeface="Times New Roman" panose="02020603050405020304" pitchFamily="18" charset="0"/>
                    <a:ea typeface="宋体" panose="02010600030101010101" pitchFamily="2" charset="-122"/>
                  </a:endParaRPr>
                </a:p>
              </p:txBody>
            </p:sp>
            <p:sp>
              <p:nvSpPr>
                <p:cNvPr id="25660" name="矩形 100637"/>
                <p:cNvSpPr/>
                <p:nvPr/>
              </p:nvSpPr>
              <p:spPr>
                <a:xfrm>
                  <a:off x="1204" y="1536"/>
                  <a:ext cx="442" cy="384"/>
                </a:xfrm>
                <a:prstGeom prst="rect">
                  <a:avLst/>
                </a:prstGeom>
                <a:noFill/>
                <a:ln w="7" cap="flat" cmpd="sng">
                  <a:solidFill>
                    <a:srgbClr val="A0A0A0"/>
                  </a:solidFill>
                  <a:prstDash val="solid"/>
                  <a:miter/>
                  <a:headEnd type="none" w="med" len="med"/>
                  <a:tailEnd type="none" w="med" len="med"/>
                </a:ln>
              </p:spPr>
              <p:txBody>
                <a:bodyPr anchor="t"/>
                <a:p>
                  <a:pPr algn="ctr"/>
                  <a:endParaRPr lang="zh-CN" altLang="en-US">
                    <a:latin typeface="Times New Roman" panose="02020603050405020304" pitchFamily="18" charset="0"/>
                    <a:ea typeface="宋体" panose="02010600030101010101" pitchFamily="2" charset="-122"/>
                  </a:endParaRPr>
                </a:p>
              </p:txBody>
            </p:sp>
          </p:grpSp>
          <p:grpSp>
            <p:nvGrpSpPr>
              <p:cNvPr id="25661" name="组合 100638"/>
              <p:cNvGrpSpPr/>
              <p:nvPr/>
            </p:nvGrpSpPr>
            <p:grpSpPr>
              <a:xfrm>
                <a:off x="1646" y="1536"/>
                <a:ext cx="602" cy="384"/>
                <a:chOff x="1646" y="1536"/>
                <a:chExt cx="602" cy="384"/>
              </a:xfrm>
            </p:grpSpPr>
            <p:sp>
              <p:nvSpPr>
                <p:cNvPr id="25662" name="矩形 100639"/>
                <p:cNvSpPr>
                  <a:spLocks noTextEdit="1"/>
                </p:cNvSpPr>
                <p:nvPr/>
              </p:nvSpPr>
              <p:spPr>
                <a:xfrm>
                  <a:off x="1689" y="1536"/>
                  <a:ext cx="516" cy="384"/>
                </a:xfrm>
                <a:prstGeom prst="rect">
                  <a:avLst/>
                </a:prstGeom>
                <a:noFill/>
                <a:ln w="9525">
                  <a:noFill/>
                </a:ln>
              </p:spPr>
              <p:txBody>
                <a:bodyPr anchor="t"/>
                <a:p>
                  <a:pPr algn="ctr"/>
                  <a:endParaRPr lang="zh-CN" altLang="en-US">
                    <a:latin typeface="Times New Roman" panose="02020603050405020304" pitchFamily="18" charset="0"/>
                    <a:ea typeface="宋体" panose="02010600030101010101" pitchFamily="2" charset="-122"/>
                  </a:endParaRPr>
                </a:p>
              </p:txBody>
            </p:sp>
            <p:sp>
              <p:nvSpPr>
                <p:cNvPr id="25663" name="矩形 100640"/>
                <p:cNvSpPr/>
                <p:nvPr/>
              </p:nvSpPr>
              <p:spPr>
                <a:xfrm>
                  <a:off x="1646" y="1536"/>
                  <a:ext cx="602" cy="384"/>
                </a:xfrm>
                <a:prstGeom prst="rect">
                  <a:avLst/>
                </a:prstGeom>
                <a:noFill/>
                <a:ln w="7" cap="flat" cmpd="sng">
                  <a:solidFill>
                    <a:srgbClr val="A0A0A0"/>
                  </a:solidFill>
                  <a:prstDash val="solid"/>
                  <a:miter/>
                  <a:headEnd type="none" w="med" len="med"/>
                  <a:tailEnd type="none" w="med" len="med"/>
                </a:ln>
              </p:spPr>
              <p:txBody>
                <a:bodyPr anchor="t"/>
                <a:p>
                  <a:pPr algn="ctr"/>
                  <a:endParaRPr lang="zh-CN" altLang="en-US">
                    <a:latin typeface="Times New Roman" panose="02020603050405020304" pitchFamily="18" charset="0"/>
                    <a:ea typeface="宋体" panose="02010600030101010101" pitchFamily="2" charset="-122"/>
                  </a:endParaRPr>
                </a:p>
              </p:txBody>
            </p:sp>
          </p:grpSp>
          <p:grpSp>
            <p:nvGrpSpPr>
              <p:cNvPr id="25664" name="组合 100641"/>
              <p:cNvGrpSpPr/>
              <p:nvPr/>
            </p:nvGrpSpPr>
            <p:grpSpPr>
              <a:xfrm>
                <a:off x="0" y="1920"/>
                <a:ext cx="682" cy="384"/>
                <a:chOff x="0" y="1920"/>
                <a:chExt cx="682" cy="384"/>
              </a:xfrm>
            </p:grpSpPr>
            <p:sp>
              <p:nvSpPr>
                <p:cNvPr id="25665" name="矩形 100642"/>
                <p:cNvSpPr/>
                <p:nvPr/>
              </p:nvSpPr>
              <p:spPr>
                <a:xfrm>
                  <a:off x="43" y="1920"/>
                  <a:ext cx="596" cy="384"/>
                </a:xfrm>
                <a:prstGeom prst="rect">
                  <a:avLst/>
                </a:prstGeom>
                <a:noFill/>
                <a:ln w="9525">
                  <a:noFill/>
                </a:ln>
              </p:spPr>
              <p:txBody>
                <a:bodyPr anchor="t"/>
                <a:p>
                  <a:pPr algn="ctr" defTabSz="914400">
                    <a:tabLst>
                      <a:tab pos="714375" algn="l"/>
                      <a:tab pos="2400300" algn="l"/>
                    </a:tabLst>
                  </a:pPr>
                  <a:r>
                    <a:rPr lang="en-US" altLang="zh-CN" sz="2000">
                      <a:latin typeface="宋体" panose="02010600030101010101" pitchFamily="2" charset="-122"/>
                      <a:ea typeface="宋体" panose="02010600030101010101" pitchFamily="2" charset="-122"/>
                    </a:rPr>
                    <a:t>100</a:t>
                  </a:r>
                  <a:endParaRPr lang="en-US" altLang="zh-CN" sz="2000">
                    <a:latin typeface="Times New Roman" panose="02020603050405020304" pitchFamily="18" charset="0"/>
                    <a:ea typeface="宋体" panose="02010600030101010101" pitchFamily="2" charset="-122"/>
                  </a:endParaRPr>
                </a:p>
                <a:p>
                  <a:pPr algn="ctr" defTabSz="914400" eaLnBrk="0" hangingPunct="0">
                    <a:tabLst>
                      <a:tab pos="714375" algn="l"/>
                      <a:tab pos="2400300" algn="l"/>
                    </a:tabLst>
                  </a:pPr>
                  <a:endParaRPr lang="en-US" altLang="zh-CN" sz="2000" dirty="0">
                    <a:latin typeface="Times New Roman" panose="02020603050405020304" pitchFamily="18" charset="0"/>
                    <a:ea typeface="宋体" panose="02010600030101010101" pitchFamily="2" charset="-122"/>
                  </a:endParaRPr>
                </a:p>
              </p:txBody>
            </p:sp>
            <p:sp>
              <p:nvSpPr>
                <p:cNvPr id="25666" name="矩形 100643"/>
                <p:cNvSpPr/>
                <p:nvPr/>
              </p:nvSpPr>
              <p:spPr>
                <a:xfrm>
                  <a:off x="0" y="1920"/>
                  <a:ext cx="682" cy="384"/>
                </a:xfrm>
                <a:prstGeom prst="rect">
                  <a:avLst/>
                </a:prstGeom>
                <a:noFill/>
                <a:ln w="7" cap="flat" cmpd="sng">
                  <a:solidFill>
                    <a:srgbClr val="A0A0A0"/>
                  </a:solidFill>
                  <a:prstDash val="solid"/>
                  <a:miter/>
                  <a:headEnd type="none" w="med" len="med"/>
                  <a:tailEnd type="none" w="med" len="med"/>
                </a:ln>
              </p:spPr>
              <p:txBody>
                <a:bodyPr anchor="t"/>
                <a:p>
                  <a:pPr algn="ctr"/>
                  <a:endParaRPr lang="zh-CN" altLang="en-US">
                    <a:latin typeface="Times New Roman" panose="02020603050405020304" pitchFamily="18" charset="0"/>
                    <a:ea typeface="宋体" panose="02010600030101010101" pitchFamily="2" charset="-122"/>
                  </a:endParaRPr>
                </a:p>
              </p:txBody>
            </p:sp>
          </p:grpSp>
          <p:grpSp>
            <p:nvGrpSpPr>
              <p:cNvPr id="25667" name="组合 100644"/>
              <p:cNvGrpSpPr/>
              <p:nvPr/>
            </p:nvGrpSpPr>
            <p:grpSpPr>
              <a:xfrm>
                <a:off x="682" y="1920"/>
                <a:ext cx="522" cy="384"/>
                <a:chOff x="682" y="1920"/>
                <a:chExt cx="522" cy="384"/>
              </a:xfrm>
            </p:grpSpPr>
            <p:sp>
              <p:nvSpPr>
                <p:cNvPr id="25668" name="矩形 100645"/>
                <p:cNvSpPr/>
                <p:nvPr/>
              </p:nvSpPr>
              <p:spPr>
                <a:xfrm>
                  <a:off x="725" y="1920"/>
                  <a:ext cx="436" cy="384"/>
                </a:xfrm>
                <a:prstGeom prst="rect">
                  <a:avLst/>
                </a:prstGeom>
                <a:noFill/>
                <a:ln w="9525">
                  <a:noFill/>
                </a:ln>
              </p:spPr>
              <p:txBody>
                <a:bodyPr anchor="t"/>
                <a:p>
                  <a:pPr algn="ctr" defTabSz="914400">
                    <a:tabLst>
                      <a:tab pos="714375" algn="l"/>
                      <a:tab pos="2400300" algn="l"/>
                    </a:tabLst>
                  </a:pPr>
                  <a:r>
                    <a:rPr lang="en-US" altLang="zh-CN" sz="2000">
                      <a:latin typeface="宋体" panose="02010600030101010101" pitchFamily="2" charset="-122"/>
                      <a:ea typeface="宋体" panose="02010600030101010101" pitchFamily="2" charset="-122"/>
                    </a:rPr>
                    <a:t>4</a:t>
                  </a:r>
                  <a:endParaRPr lang="en-US" altLang="zh-CN" sz="2000">
                    <a:latin typeface="Times New Roman" panose="02020603050405020304" pitchFamily="18" charset="0"/>
                    <a:ea typeface="宋体" panose="02010600030101010101" pitchFamily="2" charset="-122"/>
                  </a:endParaRPr>
                </a:p>
                <a:p>
                  <a:pPr algn="ctr" defTabSz="914400" eaLnBrk="0" hangingPunct="0">
                    <a:tabLst>
                      <a:tab pos="714375" algn="l"/>
                      <a:tab pos="2400300" algn="l"/>
                    </a:tabLst>
                  </a:pPr>
                  <a:endParaRPr lang="en-US" altLang="zh-CN" sz="2000" dirty="0">
                    <a:latin typeface="Times New Roman" panose="02020603050405020304" pitchFamily="18" charset="0"/>
                    <a:ea typeface="宋体" panose="02010600030101010101" pitchFamily="2" charset="-122"/>
                  </a:endParaRPr>
                </a:p>
              </p:txBody>
            </p:sp>
            <p:sp>
              <p:nvSpPr>
                <p:cNvPr id="25669" name="矩形 100646"/>
                <p:cNvSpPr/>
                <p:nvPr/>
              </p:nvSpPr>
              <p:spPr>
                <a:xfrm>
                  <a:off x="682" y="1920"/>
                  <a:ext cx="522" cy="384"/>
                </a:xfrm>
                <a:prstGeom prst="rect">
                  <a:avLst/>
                </a:prstGeom>
                <a:noFill/>
                <a:ln w="7" cap="flat" cmpd="sng">
                  <a:solidFill>
                    <a:srgbClr val="A0A0A0"/>
                  </a:solidFill>
                  <a:prstDash val="solid"/>
                  <a:miter/>
                  <a:headEnd type="none" w="med" len="med"/>
                  <a:tailEnd type="none" w="med" len="med"/>
                </a:ln>
              </p:spPr>
              <p:txBody>
                <a:bodyPr anchor="t"/>
                <a:p>
                  <a:pPr algn="ctr"/>
                  <a:endParaRPr lang="zh-CN" altLang="en-US">
                    <a:latin typeface="Times New Roman" panose="02020603050405020304" pitchFamily="18" charset="0"/>
                    <a:ea typeface="宋体" panose="02010600030101010101" pitchFamily="2" charset="-122"/>
                  </a:endParaRPr>
                </a:p>
              </p:txBody>
            </p:sp>
          </p:grpSp>
          <p:grpSp>
            <p:nvGrpSpPr>
              <p:cNvPr id="25670" name="组合 100647"/>
              <p:cNvGrpSpPr/>
              <p:nvPr/>
            </p:nvGrpSpPr>
            <p:grpSpPr>
              <a:xfrm>
                <a:off x="1204" y="1920"/>
                <a:ext cx="442" cy="384"/>
                <a:chOff x="1204" y="1920"/>
                <a:chExt cx="442" cy="384"/>
              </a:xfrm>
            </p:grpSpPr>
            <p:sp>
              <p:nvSpPr>
                <p:cNvPr id="25671" name="矩形 100648"/>
                <p:cNvSpPr>
                  <a:spLocks noTextEdit="1"/>
                </p:cNvSpPr>
                <p:nvPr/>
              </p:nvSpPr>
              <p:spPr>
                <a:xfrm>
                  <a:off x="1247" y="1920"/>
                  <a:ext cx="356" cy="384"/>
                </a:xfrm>
                <a:prstGeom prst="rect">
                  <a:avLst/>
                </a:prstGeom>
                <a:noFill/>
                <a:ln w="9525">
                  <a:noFill/>
                </a:ln>
              </p:spPr>
              <p:txBody>
                <a:bodyPr anchor="t"/>
                <a:p>
                  <a:pPr algn="ctr"/>
                  <a:endParaRPr lang="zh-CN" altLang="en-US">
                    <a:latin typeface="Times New Roman" panose="02020603050405020304" pitchFamily="18" charset="0"/>
                    <a:ea typeface="宋体" panose="02010600030101010101" pitchFamily="2" charset="-122"/>
                  </a:endParaRPr>
                </a:p>
              </p:txBody>
            </p:sp>
            <p:sp>
              <p:nvSpPr>
                <p:cNvPr id="25672" name="矩形 100649"/>
                <p:cNvSpPr/>
                <p:nvPr/>
              </p:nvSpPr>
              <p:spPr>
                <a:xfrm>
                  <a:off x="1204" y="1920"/>
                  <a:ext cx="442" cy="384"/>
                </a:xfrm>
                <a:prstGeom prst="rect">
                  <a:avLst/>
                </a:prstGeom>
                <a:noFill/>
                <a:ln w="7" cap="flat" cmpd="sng">
                  <a:solidFill>
                    <a:srgbClr val="A0A0A0"/>
                  </a:solidFill>
                  <a:prstDash val="solid"/>
                  <a:miter/>
                  <a:headEnd type="none" w="med" len="med"/>
                  <a:tailEnd type="none" w="med" len="med"/>
                </a:ln>
              </p:spPr>
              <p:txBody>
                <a:bodyPr anchor="t"/>
                <a:p>
                  <a:pPr algn="ctr"/>
                  <a:endParaRPr lang="zh-CN" altLang="en-US">
                    <a:latin typeface="Times New Roman" panose="02020603050405020304" pitchFamily="18" charset="0"/>
                    <a:ea typeface="宋体" panose="02010600030101010101" pitchFamily="2" charset="-122"/>
                  </a:endParaRPr>
                </a:p>
              </p:txBody>
            </p:sp>
          </p:grpSp>
          <p:grpSp>
            <p:nvGrpSpPr>
              <p:cNvPr id="25673" name="组合 100650"/>
              <p:cNvGrpSpPr/>
              <p:nvPr/>
            </p:nvGrpSpPr>
            <p:grpSpPr>
              <a:xfrm>
                <a:off x="1646" y="1920"/>
                <a:ext cx="602" cy="384"/>
                <a:chOff x="1646" y="1920"/>
                <a:chExt cx="602" cy="384"/>
              </a:xfrm>
            </p:grpSpPr>
            <p:sp>
              <p:nvSpPr>
                <p:cNvPr id="25674" name="矩形 100651"/>
                <p:cNvSpPr>
                  <a:spLocks noTextEdit="1"/>
                </p:cNvSpPr>
                <p:nvPr/>
              </p:nvSpPr>
              <p:spPr>
                <a:xfrm>
                  <a:off x="1689" y="1920"/>
                  <a:ext cx="516" cy="384"/>
                </a:xfrm>
                <a:prstGeom prst="rect">
                  <a:avLst/>
                </a:prstGeom>
                <a:noFill/>
                <a:ln w="9525">
                  <a:noFill/>
                </a:ln>
              </p:spPr>
              <p:txBody>
                <a:bodyPr anchor="t"/>
                <a:p>
                  <a:pPr algn="ctr"/>
                  <a:endParaRPr lang="zh-CN" altLang="en-US">
                    <a:latin typeface="Times New Roman" panose="02020603050405020304" pitchFamily="18" charset="0"/>
                    <a:ea typeface="宋体" panose="02010600030101010101" pitchFamily="2" charset="-122"/>
                  </a:endParaRPr>
                </a:p>
              </p:txBody>
            </p:sp>
            <p:sp>
              <p:nvSpPr>
                <p:cNvPr id="25675" name="矩形 100652"/>
                <p:cNvSpPr/>
                <p:nvPr/>
              </p:nvSpPr>
              <p:spPr>
                <a:xfrm>
                  <a:off x="1646" y="1920"/>
                  <a:ext cx="602" cy="384"/>
                </a:xfrm>
                <a:prstGeom prst="rect">
                  <a:avLst/>
                </a:prstGeom>
                <a:noFill/>
                <a:ln w="7" cap="flat" cmpd="sng">
                  <a:solidFill>
                    <a:srgbClr val="A0A0A0"/>
                  </a:solidFill>
                  <a:prstDash val="solid"/>
                  <a:miter/>
                  <a:headEnd type="none" w="med" len="med"/>
                  <a:tailEnd type="none" w="med" len="med"/>
                </a:ln>
              </p:spPr>
              <p:txBody>
                <a:bodyPr anchor="t"/>
                <a:p>
                  <a:pPr algn="ctr"/>
                  <a:endParaRPr lang="zh-CN" altLang="en-US">
                    <a:latin typeface="Times New Roman" panose="02020603050405020304" pitchFamily="18" charset="0"/>
                    <a:ea typeface="宋体" panose="02010600030101010101" pitchFamily="2" charset="-122"/>
                  </a:endParaRPr>
                </a:p>
              </p:txBody>
            </p:sp>
          </p:grpSp>
          <p:grpSp>
            <p:nvGrpSpPr>
              <p:cNvPr id="25676" name="组合 100653"/>
              <p:cNvGrpSpPr/>
              <p:nvPr/>
            </p:nvGrpSpPr>
            <p:grpSpPr>
              <a:xfrm>
                <a:off x="0" y="2304"/>
                <a:ext cx="682" cy="384"/>
                <a:chOff x="0" y="2304"/>
                <a:chExt cx="682" cy="384"/>
              </a:xfrm>
            </p:grpSpPr>
            <p:sp>
              <p:nvSpPr>
                <p:cNvPr id="25677" name="矩形 100654"/>
                <p:cNvSpPr/>
                <p:nvPr/>
              </p:nvSpPr>
              <p:spPr>
                <a:xfrm>
                  <a:off x="43" y="2304"/>
                  <a:ext cx="596" cy="384"/>
                </a:xfrm>
                <a:prstGeom prst="rect">
                  <a:avLst/>
                </a:prstGeom>
                <a:noFill/>
                <a:ln w="9525">
                  <a:noFill/>
                </a:ln>
              </p:spPr>
              <p:txBody>
                <a:bodyPr anchor="t"/>
                <a:p>
                  <a:pPr algn="ctr" defTabSz="914400">
                    <a:tabLst>
                      <a:tab pos="714375" algn="l"/>
                      <a:tab pos="2400300" algn="l"/>
                    </a:tabLst>
                  </a:pPr>
                  <a:r>
                    <a:rPr lang="en-US" altLang="zh-CN" sz="2000">
                      <a:latin typeface="宋体" panose="02010600030101010101" pitchFamily="2" charset="-122"/>
                      <a:ea typeface="宋体" panose="02010600030101010101" pitchFamily="2" charset="-122"/>
                    </a:rPr>
                    <a:t>101</a:t>
                  </a:r>
                  <a:endParaRPr lang="en-US" altLang="zh-CN" sz="2000">
                    <a:latin typeface="Times New Roman" panose="02020603050405020304" pitchFamily="18" charset="0"/>
                    <a:ea typeface="宋体" panose="02010600030101010101" pitchFamily="2" charset="-122"/>
                  </a:endParaRPr>
                </a:p>
                <a:p>
                  <a:pPr algn="ctr" defTabSz="914400" eaLnBrk="0" hangingPunct="0">
                    <a:tabLst>
                      <a:tab pos="714375" algn="l"/>
                      <a:tab pos="2400300" algn="l"/>
                    </a:tabLst>
                  </a:pPr>
                  <a:endParaRPr lang="en-US" altLang="zh-CN" sz="2000" dirty="0">
                    <a:latin typeface="Times New Roman" panose="02020603050405020304" pitchFamily="18" charset="0"/>
                    <a:ea typeface="宋体" panose="02010600030101010101" pitchFamily="2" charset="-122"/>
                  </a:endParaRPr>
                </a:p>
              </p:txBody>
            </p:sp>
            <p:sp>
              <p:nvSpPr>
                <p:cNvPr id="25678" name="矩形 100655"/>
                <p:cNvSpPr/>
                <p:nvPr/>
              </p:nvSpPr>
              <p:spPr>
                <a:xfrm>
                  <a:off x="0" y="2304"/>
                  <a:ext cx="682" cy="384"/>
                </a:xfrm>
                <a:prstGeom prst="rect">
                  <a:avLst/>
                </a:prstGeom>
                <a:noFill/>
                <a:ln w="7" cap="flat" cmpd="sng">
                  <a:solidFill>
                    <a:srgbClr val="A0A0A0"/>
                  </a:solidFill>
                  <a:prstDash val="solid"/>
                  <a:miter/>
                  <a:headEnd type="none" w="med" len="med"/>
                  <a:tailEnd type="none" w="med" len="med"/>
                </a:ln>
              </p:spPr>
              <p:txBody>
                <a:bodyPr anchor="t"/>
                <a:p>
                  <a:pPr algn="ctr"/>
                  <a:endParaRPr lang="zh-CN" altLang="en-US">
                    <a:latin typeface="Times New Roman" panose="02020603050405020304" pitchFamily="18" charset="0"/>
                    <a:ea typeface="宋体" panose="02010600030101010101" pitchFamily="2" charset="-122"/>
                  </a:endParaRPr>
                </a:p>
              </p:txBody>
            </p:sp>
          </p:grpSp>
          <p:grpSp>
            <p:nvGrpSpPr>
              <p:cNvPr id="25679" name="组合 100656"/>
              <p:cNvGrpSpPr/>
              <p:nvPr/>
            </p:nvGrpSpPr>
            <p:grpSpPr>
              <a:xfrm>
                <a:off x="682" y="2304"/>
                <a:ext cx="522" cy="384"/>
                <a:chOff x="682" y="2304"/>
                <a:chExt cx="522" cy="384"/>
              </a:xfrm>
            </p:grpSpPr>
            <p:sp>
              <p:nvSpPr>
                <p:cNvPr id="25680" name="矩形 100657"/>
                <p:cNvSpPr/>
                <p:nvPr/>
              </p:nvSpPr>
              <p:spPr>
                <a:xfrm>
                  <a:off x="725" y="2304"/>
                  <a:ext cx="436" cy="384"/>
                </a:xfrm>
                <a:prstGeom prst="rect">
                  <a:avLst/>
                </a:prstGeom>
                <a:noFill/>
                <a:ln w="9525">
                  <a:noFill/>
                </a:ln>
              </p:spPr>
              <p:txBody>
                <a:bodyPr anchor="t"/>
                <a:p>
                  <a:pPr algn="ctr" defTabSz="914400">
                    <a:tabLst>
                      <a:tab pos="714375" algn="l"/>
                      <a:tab pos="2400300" algn="l"/>
                    </a:tabLst>
                  </a:pPr>
                  <a:r>
                    <a:rPr lang="en-US" altLang="zh-CN" sz="2000">
                      <a:latin typeface="宋体" panose="02010600030101010101" pitchFamily="2" charset="-122"/>
                      <a:ea typeface="宋体" panose="02010600030101010101" pitchFamily="2" charset="-122"/>
                    </a:rPr>
                    <a:t>5</a:t>
                  </a:r>
                  <a:endParaRPr lang="en-US" altLang="zh-CN" sz="2000">
                    <a:latin typeface="Times New Roman" panose="02020603050405020304" pitchFamily="18" charset="0"/>
                    <a:ea typeface="宋体" panose="02010600030101010101" pitchFamily="2" charset="-122"/>
                  </a:endParaRPr>
                </a:p>
                <a:p>
                  <a:pPr algn="ctr" defTabSz="914400" eaLnBrk="0" hangingPunct="0">
                    <a:tabLst>
                      <a:tab pos="714375" algn="l"/>
                      <a:tab pos="2400300" algn="l"/>
                    </a:tabLst>
                  </a:pPr>
                  <a:endParaRPr lang="en-US" altLang="zh-CN" sz="2000" dirty="0">
                    <a:latin typeface="Times New Roman" panose="02020603050405020304" pitchFamily="18" charset="0"/>
                    <a:ea typeface="宋体" panose="02010600030101010101" pitchFamily="2" charset="-122"/>
                  </a:endParaRPr>
                </a:p>
              </p:txBody>
            </p:sp>
            <p:sp>
              <p:nvSpPr>
                <p:cNvPr id="25681" name="矩形 100658"/>
                <p:cNvSpPr/>
                <p:nvPr/>
              </p:nvSpPr>
              <p:spPr>
                <a:xfrm>
                  <a:off x="682" y="2304"/>
                  <a:ext cx="522" cy="384"/>
                </a:xfrm>
                <a:prstGeom prst="rect">
                  <a:avLst/>
                </a:prstGeom>
                <a:noFill/>
                <a:ln w="7" cap="flat" cmpd="sng">
                  <a:solidFill>
                    <a:srgbClr val="A0A0A0"/>
                  </a:solidFill>
                  <a:prstDash val="solid"/>
                  <a:miter/>
                  <a:headEnd type="none" w="med" len="med"/>
                  <a:tailEnd type="none" w="med" len="med"/>
                </a:ln>
              </p:spPr>
              <p:txBody>
                <a:bodyPr anchor="t"/>
                <a:p>
                  <a:pPr algn="ctr"/>
                  <a:endParaRPr lang="zh-CN" altLang="en-US">
                    <a:latin typeface="Times New Roman" panose="02020603050405020304" pitchFamily="18" charset="0"/>
                    <a:ea typeface="宋体" panose="02010600030101010101" pitchFamily="2" charset="-122"/>
                  </a:endParaRPr>
                </a:p>
              </p:txBody>
            </p:sp>
          </p:grpSp>
          <p:grpSp>
            <p:nvGrpSpPr>
              <p:cNvPr id="25682" name="组合 100659"/>
              <p:cNvGrpSpPr/>
              <p:nvPr/>
            </p:nvGrpSpPr>
            <p:grpSpPr>
              <a:xfrm>
                <a:off x="1204" y="2304"/>
                <a:ext cx="442" cy="384"/>
                <a:chOff x="1204" y="2304"/>
                <a:chExt cx="442" cy="384"/>
              </a:xfrm>
            </p:grpSpPr>
            <p:sp>
              <p:nvSpPr>
                <p:cNvPr id="25683" name="矩形 100660"/>
                <p:cNvSpPr>
                  <a:spLocks noTextEdit="1"/>
                </p:cNvSpPr>
                <p:nvPr/>
              </p:nvSpPr>
              <p:spPr>
                <a:xfrm>
                  <a:off x="1247" y="2304"/>
                  <a:ext cx="356" cy="384"/>
                </a:xfrm>
                <a:prstGeom prst="rect">
                  <a:avLst/>
                </a:prstGeom>
                <a:noFill/>
                <a:ln w="9525">
                  <a:noFill/>
                </a:ln>
              </p:spPr>
              <p:txBody>
                <a:bodyPr anchor="t"/>
                <a:p>
                  <a:pPr algn="ctr"/>
                  <a:endParaRPr lang="zh-CN" altLang="en-US">
                    <a:latin typeface="Times New Roman" panose="02020603050405020304" pitchFamily="18" charset="0"/>
                    <a:ea typeface="宋体" panose="02010600030101010101" pitchFamily="2" charset="-122"/>
                  </a:endParaRPr>
                </a:p>
              </p:txBody>
            </p:sp>
            <p:sp>
              <p:nvSpPr>
                <p:cNvPr id="25684" name="矩形 100661"/>
                <p:cNvSpPr/>
                <p:nvPr/>
              </p:nvSpPr>
              <p:spPr>
                <a:xfrm>
                  <a:off x="1204" y="2304"/>
                  <a:ext cx="442" cy="384"/>
                </a:xfrm>
                <a:prstGeom prst="rect">
                  <a:avLst/>
                </a:prstGeom>
                <a:noFill/>
                <a:ln w="7" cap="flat" cmpd="sng">
                  <a:solidFill>
                    <a:srgbClr val="A0A0A0"/>
                  </a:solidFill>
                  <a:prstDash val="solid"/>
                  <a:miter/>
                  <a:headEnd type="none" w="med" len="med"/>
                  <a:tailEnd type="none" w="med" len="med"/>
                </a:ln>
              </p:spPr>
              <p:txBody>
                <a:bodyPr anchor="t"/>
                <a:p>
                  <a:pPr algn="ctr"/>
                  <a:endParaRPr lang="zh-CN" altLang="en-US">
                    <a:latin typeface="Times New Roman" panose="02020603050405020304" pitchFamily="18" charset="0"/>
                    <a:ea typeface="宋体" panose="02010600030101010101" pitchFamily="2" charset="-122"/>
                  </a:endParaRPr>
                </a:p>
              </p:txBody>
            </p:sp>
          </p:grpSp>
          <p:grpSp>
            <p:nvGrpSpPr>
              <p:cNvPr id="25685" name="组合 100662"/>
              <p:cNvGrpSpPr/>
              <p:nvPr/>
            </p:nvGrpSpPr>
            <p:grpSpPr>
              <a:xfrm>
                <a:off x="1646" y="2304"/>
                <a:ext cx="602" cy="384"/>
                <a:chOff x="1646" y="2304"/>
                <a:chExt cx="602" cy="384"/>
              </a:xfrm>
            </p:grpSpPr>
            <p:sp>
              <p:nvSpPr>
                <p:cNvPr id="25686" name="矩形 100663"/>
                <p:cNvSpPr>
                  <a:spLocks noTextEdit="1"/>
                </p:cNvSpPr>
                <p:nvPr/>
              </p:nvSpPr>
              <p:spPr>
                <a:xfrm>
                  <a:off x="1689" y="2304"/>
                  <a:ext cx="516" cy="384"/>
                </a:xfrm>
                <a:prstGeom prst="rect">
                  <a:avLst/>
                </a:prstGeom>
                <a:noFill/>
                <a:ln w="9525">
                  <a:noFill/>
                </a:ln>
              </p:spPr>
              <p:txBody>
                <a:bodyPr anchor="t"/>
                <a:p>
                  <a:pPr algn="ctr"/>
                  <a:endParaRPr lang="zh-CN" altLang="en-US">
                    <a:latin typeface="Times New Roman" panose="02020603050405020304" pitchFamily="18" charset="0"/>
                    <a:ea typeface="宋体" panose="02010600030101010101" pitchFamily="2" charset="-122"/>
                  </a:endParaRPr>
                </a:p>
              </p:txBody>
            </p:sp>
            <p:sp>
              <p:nvSpPr>
                <p:cNvPr id="25687" name="矩形 100664"/>
                <p:cNvSpPr/>
                <p:nvPr/>
              </p:nvSpPr>
              <p:spPr>
                <a:xfrm>
                  <a:off x="1646" y="2304"/>
                  <a:ext cx="602" cy="384"/>
                </a:xfrm>
                <a:prstGeom prst="rect">
                  <a:avLst/>
                </a:prstGeom>
                <a:noFill/>
                <a:ln w="7" cap="flat" cmpd="sng">
                  <a:solidFill>
                    <a:srgbClr val="A0A0A0"/>
                  </a:solidFill>
                  <a:prstDash val="solid"/>
                  <a:miter/>
                  <a:headEnd type="none" w="med" len="med"/>
                  <a:tailEnd type="none" w="med" len="med"/>
                </a:ln>
              </p:spPr>
              <p:txBody>
                <a:bodyPr anchor="t"/>
                <a:p>
                  <a:pPr algn="ctr"/>
                  <a:endParaRPr lang="zh-CN" altLang="en-US">
                    <a:latin typeface="Times New Roman" panose="02020603050405020304" pitchFamily="18" charset="0"/>
                    <a:ea typeface="宋体" panose="02010600030101010101" pitchFamily="2" charset="-122"/>
                  </a:endParaRPr>
                </a:p>
              </p:txBody>
            </p:sp>
          </p:grpSp>
          <p:grpSp>
            <p:nvGrpSpPr>
              <p:cNvPr id="25688" name="组合 100665"/>
              <p:cNvGrpSpPr/>
              <p:nvPr/>
            </p:nvGrpSpPr>
            <p:grpSpPr>
              <a:xfrm>
                <a:off x="0" y="2688"/>
                <a:ext cx="682" cy="384"/>
                <a:chOff x="0" y="2688"/>
                <a:chExt cx="682" cy="384"/>
              </a:xfrm>
            </p:grpSpPr>
            <p:sp>
              <p:nvSpPr>
                <p:cNvPr id="25689" name="矩形 100666"/>
                <p:cNvSpPr/>
                <p:nvPr/>
              </p:nvSpPr>
              <p:spPr>
                <a:xfrm>
                  <a:off x="43" y="2688"/>
                  <a:ext cx="596" cy="384"/>
                </a:xfrm>
                <a:prstGeom prst="rect">
                  <a:avLst/>
                </a:prstGeom>
                <a:noFill/>
                <a:ln w="9525">
                  <a:noFill/>
                </a:ln>
              </p:spPr>
              <p:txBody>
                <a:bodyPr anchor="t"/>
                <a:p>
                  <a:pPr algn="ctr" defTabSz="914400">
                    <a:tabLst>
                      <a:tab pos="714375" algn="l"/>
                      <a:tab pos="2400300" algn="l"/>
                    </a:tabLst>
                  </a:pPr>
                  <a:r>
                    <a:rPr lang="en-US" altLang="zh-CN" sz="2000">
                      <a:latin typeface="宋体" panose="02010600030101010101" pitchFamily="2" charset="-122"/>
                      <a:ea typeface="宋体" panose="02010600030101010101" pitchFamily="2" charset="-122"/>
                    </a:rPr>
                    <a:t>110</a:t>
                  </a:r>
                  <a:endParaRPr lang="en-US" altLang="zh-CN" sz="2000">
                    <a:latin typeface="Times New Roman" panose="02020603050405020304" pitchFamily="18" charset="0"/>
                    <a:ea typeface="宋体" panose="02010600030101010101" pitchFamily="2" charset="-122"/>
                  </a:endParaRPr>
                </a:p>
                <a:p>
                  <a:pPr algn="ctr" defTabSz="914400" eaLnBrk="0" hangingPunct="0">
                    <a:tabLst>
                      <a:tab pos="714375" algn="l"/>
                      <a:tab pos="2400300" algn="l"/>
                    </a:tabLst>
                  </a:pPr>
                  <a:endParaRPr lang="en-US" altLang="zh-CN" sz="2000" dirty="0">
                    <a:latin typeface="Times New Roman" panose="02020603050405020304" pitchFamily="18" charset="0"/>
                    <a:ea typeface="宋体" panose="02010600030101010101" pitchFamily="2" charset="-122"/>
                  </a:endParaRPr>
                </a:p>
              </p:txBody>
            </p:sp>
            <p:sp>
              <p:nvSpPr>
                <p:cNvPr id="25690" name="矩形 100667"/>
                <p:cNvSpPr/>
                <p:nvPr/>
              </p:nvSpPr>
              <p:spPr>
                <a:xfrm>
                  <a:off x="0" y="2688"/>
                  <a:ext cx="682" cy="384"/>
                </a:xfrm>
                <a:prstGeom prst="rect">
                  <a:avLst/>
                </a:prstGeom>
                <a:noFill/>
                <a:ln w="7" cap="flat" cmpd="sng">
                  <a:solidFill>
                    <a:srgbClr val="A0A0A0"/>
                  </a:solidFill>
                  <a:prstDash val="solid"/>
                  <a:miter/>
                  <a:headEnd type="none" w="med" len="med"/>
                  <a:tailEnd type="none" w="med" len="med"/>
                </a:ln>
              </p:spPr>
              <p:txBody>
                <a:bodyPr anchor="t"/>
                <a:p>
                  <a:pPr algn="ctr"/>
                  <a:endParaRPr lang="zh-CN" altLang="en-US">
                    <a:latin typeface="Times New Roman" panose="02020603050405020304" pitchFamily="18" charset="0"/>
                    <a:ea typeface="宋体" panose="02010600030101010101" pitchFamily="2" charset="-122"/>
                  </a:endParaRPr>
                </a:p>
              </p:txBody>
            </p:sp>
          </p:grpSp>
          <p:grpSp>
            <p:nvGrpSpPr>
              <p:cNvPr id="25691" name="组合 100668"/>
              <p:cNvGrpSpPr/>
              <p:nvPr/>
            </p:nvGrpSpPr>
            <p:grpSpPr>
              <a:xfrm>
                <a:off x="682" y="2688"/>
                <a:ext cx="522" cy="384"/>
                <a:chOff x="682" y="2688"/>
                <a:chExt cx="522" cy="384"/>
              </a:xfrm>
            </p:grpSpPr>
            <p:sp>
              <p:nvSpPr>
                <p:cNvPr id="25692" name="矩形 100669"/>
                <p:cNvSpPr/>
                <p:nvPr/>
              </p:nvSpPr>
              <p:spPr>
                <a:xfrm>
                  <a:off x="725" y="2688"/>
                  <a:ext cx="436" cy="384"/>
                </a:xfrm>
                <a:prstGeom prst="rect">
                  <a:avLst/>
                </a:prstGeom>
                <a:noFill/>
                <a:ln w="9525">
                  <a:noFill/>
                </a:ln>
              </p:spPr>
              <p:txBody>
                <a:bodyPr anchor="t"/>
                <a:p>
                  <a:pPr algn="ctr" defTabSz="914400">
                    <a:tabLst>
                      <a:tab pos="714375" algn="l"/>
                      <a:tab pos="2400300" algn="l"/>
                    </a:tabLst>
                  </a:pPr>
                  <a:r>
                    <a:rPr lang="en-US" altLang="zh-CN" sz="2000">
                      <a:latin typeface="宋体" panose="02010600030101010101" pitchFamily="2" charset="-122"/>
                      <a:ea typeface="宋体" panose="02010600030101010101" pitchFamily="2" charset="-122"/>
                    </a:rPr>
                    <a:t>6</a:t>
                  </a:r>
                  <a:endParaRPr lang="en-US" altLang="zh-CN" sz="2000">
                    <a:latin typeface="Times New Roman" panose="02020603050405020304" pitchFamily="18" charset="0"/>
                    <a:ea typeface="宋体" panose="02010600030101010101" pitchFamily="2" charset="-122"/>
                  </a:endParaRPr>
                </a:p>
                <a:p>
                  <a:pPr algn="ctr" defTabSz="914400" eaLnBrk="0" hangingPunct="0">
                    <a:tabLst>
                      <a:tab pos="714375" algn="l"/>
                      <a:tab pos="2400300" algn="l"/>
                    </a:tabLst>
                  </a:pPr>
                  <a:endParaRPr lang="en-US" altLang="zh-CN" sz="2000" dirty="0">
                    <a:latin typeface="Times New Roman" panose="02020603050405020304" pitchFamily="18" charset="0"/>
                    <a:ea typeface="宋体" panose="02010600030101010101" pitchFamily="2" charset="-122"/>
                  </a:endParaRPr>
                </a:p>
              </p:txBody>
            </p:sp>
            <p:sp>
              <p:nvSpPr>
                <p:cNvPr id="25693" name="矩形 100670"/>
                <p:cNvSpPr/>
                <p:nvPr/>
              </p:nvSpPr>
              <p:spPr>
                <a:xfrm>
                  <a:off x="682" y="2688"/>
                  <a:ext cx="522" cy="384"/>
                </a:xfrm>
                <a:prstGeom prst="rect">
                  <a:avLst/>
                </a:prstGeom>
                <a:noFill/>
                <a:ln w="7" cap="flat" cmpd="sng">
                  <a:solidFill>
                    <a:srgbClr val="A0A0A0"/>
                  </a:solidFill>
                  <a:prstDash val="solid"/>
                  <a:miter/>
                  <a:headEnd type="none" w="med" len="med"/>
                  <a:tailEnd type="none" w="med" len="med"/>
                </a:ln>
              </p:spPr>
              <p:txBody>
                <a:bodyPr anchor="t"/>
                <a:p>
                  <a:pPr algn="ctr"/>
                  <a:endParaRPr lang="zh-CN" altLang="en-US">
                    <a:latin typeface="Times New Roman" panose="02020603050405020304" pitchFamily="18" charset="0"/>
                    <a:ea typeface="宋体" panose="02010600030101010101" pitchFamily="2" charset="-122"/>
                  </a:endParaRPr>
                </a:p>
              </p:txBody>
            </p:sp>
          </p:grpSp>
          <p:grpSp>
            <p:nvGrpSpPr>
              <p:cNvPr id="25694" name="组合 100671"/>
              <p:cNvGrpSpPr/>
              <p:nvPr/>
            </p:nvGrpSpPr>
            <p:grpSpPr>
              <a:xfrm>
                <a:off x="1204" y="2688"/>
                <a:ext cx="442" cy="384"/>
                <a:chOff x="1204" y="2688"/>
                <a:chExt cx="442" cy="384"/>
              </a:xfrm>
            </p:grpSpPr>
            <p:sp>
              <p:nvSpPr>
                <p:cNvPr id="25695" name="矩形 100672"/>
                <p:cNvSpPr>
                  <a:spLocks noTextEdit="1"/>
                </p:cNvSpPr>
                <p:nvPr/>
              </p:nvSpPr>
              <p:spPr>
                <a:xfrm>
                  <a:off x="1247" y="2688"/>
                  <a:ext cx="356" cy="384"/>
                </a:xfrm>
                <a:prstGeom prst="rect">
                  <a:avLst/>
                </a:prstGeom>
                <a:noFill/>
                <a:ln w="9525">
                  <a:noFill/>
                </a:ln>
              </p:spPr>
              <p:txBody>
                <a:bodyPr anchor="t"/>
                <a:p>
                  <a:pPr algn="ctr"/>
                  <a:endParaRPr lang="zh-CN" altLang="en-US">
                    <a:latin typeface="Times New Roman" panose="02020603050405020304" pitchFamily="18" charset="0"/>
                    <a:ea typeface="宋体" panose="02010600030101010101" pitchFamily="2" charset="-122"/>
                  </a:endParaRPr>
                </a:p>
              </p:txBody>
            </p:sp>
            <p:sp>
              <p:nvSpPr>
                <p:cNvPr id="25696" name="矩形 100673"/>
                <p:cNvSpPr/>
                <p:nvPr/>
              </p:nvSpPr>
              <p:spPr>
                <a:xfrm>
                  <a:off x="1204" y="2688"/>
                  <a:ext cx="442" cy="384"/>
                </a:xfrm>
                <a:prstGeom prst="rect">
                  <a:avLst/>
                </a:prstGeom>
                <a:noFill/>
                <a:ln w="7" cap="flat" cmpd="sng">
                  <a:solidFill>
                    <a:srgbClr val="A0A0A0"/>
                  </a:solidFill>
                  <a:prstDash val="solid"/>
                  <a:miter/>
                  <a:headEnd type="none" w="med" len="med"/>
                  <a:tailEnd type="none" w="med" len="med"/>
                </a:ln>
              </p:spPr>
              <p:txBody>
                <a:bodyPr anchor="t"/>
                <a:p>
                  <a:pPr algn="ctr"/>
                  <a:endParaRPr lang="zh-CN" altLang="en-US">
                    <a:latin typeface="Times New Roman" panose="02020603050405020304" pitchFamily="18" charset="0"/>
                    <a:ea typeface="宋体" panose="02010600030101010101" pitchFamily="2" charset="-122"/>
                  </a:endParaRPr>
                </a:p>
              </p:txBody>
            </p:sp>
          </p:grpSp>
          <p:grpSp>
            <p:nvGrpSpPr>
              <p:cNvPr id="25697" name="组合 100674"/>
              <p:cNvGrpSpPr/>
              <p:nvPr/>
            </p:nvGrpSpPr>
            <p:grpSpPr>
              <a:xfrm>
                <a:off x="1646" y="2688"/>
                <a:ext cx="602" cy="384"/>
                <a:chOff x="1646" y="2688"/>
                <a:chExt cx="602" cy="384"/>
              </a:xfrm>
            </p:grpSpPr>
            <p:sp>
              <p:nvSpPr>
                <p:cNvPr id="25698" name="矩形 100675"/>
                <p:cNvSpPr>
                  <a:spLocks noTextEdit="1"/>
                </p:cNvSpPr>
                <p:nvPr/>
              </p:nvSpPr>
              <p:spPr>
                <a:xfrm>
                  <a:off x="1689" y="2688"/>
                  <a:ext cx="516" cy="384"/>
                </a:xfrm>
                <a:prstGeom prst="rect">
                  <a:avLst/>
                </a:prstGeom>
                <a:noFill/>
                <a:ln w="9525">
                  <a:noFill/>
                </a:ln>
              </p:spPr>
              <p:txBody>
                <a:bodyPr anchor="t"/>
                <a:p>
                  <a:pPr algn="ctr"/>
                  <a:endParaRPr lang="zh-CN" altLang="en-US">
                    <a:latin typeface="Times New Roman" panose="02020603050405020304" pitchFamily="18" charset="0"/>
                    <a:ea typeface="宋体" panose="02010600030101010101" pitchFamily="2" charset="-122"/>
                  </a:endParaRPr>
                </a:p>
              </p:txBody>
            </p:sp>
            <p:sp>
              <p:nvSpPr>
                <p:cNvPr id="25699" name="矩形 100676"/>
                <p:cNvSpPr/>
                <p:nvPr/>
              </p:nvSpPr>
              <p:spPr>
                <a:xfrm>
                  <a:off x="1646" y="2688"/>
                  <a:ext cx="602" cy="384"/>
                </a:xfrm>
                <a:prstGeom prst="rect">
                  <a:avLst/>
                </a:prstGeom>
                <a:noFill/>
                <a:ln w="7" cap="flat" cmpd="sng">
                  <a:solidFill>
                    <a:srgbClr val="A0A0A0"/>
                  </a:solidFill>
                  <a:prstDash val="solid"/>
                  <a:miter/>
                  <a:headEnd type="none" w="med" len="med"/>
                  <a:tailEnd type="none" w="med" len="med"/>
                </a:ln>
              </p:spPr>
              <p:txBody>
                <a:bodyPr anchor="t"/>
                <a:p>
                  <a:pPr algn="ctr"/>
                  <a:endParaRPr lang="zh-CN" altLang="en-US">
                    <a:latin typeface="Times New Roman" panose="02020603050405020304" pitchFamily="18" charset="0"/>
                    <a:ea typeface="宋体" panose="02010600030101010101" pitchFamily="2" charset="-122"/>
                  </a:endParaRPr>
                </a:p>
              </p:txBody>
            </p:sp>
          </p:grpSp>
          <p:grpSp>
            <p:nvGrpSpPr>
              <p:cNvPr id="25700" name="组合 100677"/>
              <p:cNvGrpSpPr/>
              <p:nvPr/>
            </p:nvGrpSpPr>
            <p:grpSpPr>
              <a:xfrm>
                <a:off x="0" y="3072"/>
                <a:ext cx="682" cy="384"/>
                <a:chOff x="0" y="3072"/>
                <a:chExt cx="682" cy="384"/>
              </a:xfrm>
            </p:grpSpPr>
            <p:sp>
              <p:nvSpPr>
                <p:cNvPr id="25701" name="矩形 100678"/>
                <p:cNvSpPr/>
                <p:nvPr/>
              </p:nvSpPr>
              <p:spPr>
                <a:xfrm>
                  <a:off x="43" y="3072"/>
                  <a:ext cx="596" cy="384"/>
                </a:xfrm>
                <a:prstGeom prst="rect">
                  <a:avLst/>
                </a:prstGeom>
                <a:noFill/>
                <a:ln w="9525">
                  <a:noFill/>
                </a:ln>
              </p:spPr>
              <p:txBody>
                <a:bodyPr anchor="t"/>
                <a:p>
                  <a:pPr algn="ctr" defTabSz="914400">
                    <a:tabLst>
                      <a:tab pos="714375" algn="l"/>
                      <a:tab pos="2400300" algn="l"/>
                    </a:tabLst>
                  </a:pPr>
                  <a:r>
                    <a:rPr lang="en-US" altLang="zh-CN" sz="2000">
                      <a:latin typeface="宋体" panose="02010600030101010101" pitchFamily="2" charset="-122"/>
                      <a:ea typeface="宋体" panose="02010600030101010101" pitchFamily="2" charset="-122"/>
                    </a:rPr>
                    <a:t>111</a:t>
                  </a:r>
                  <a:endParaRPr lang="en-US" altLang="zh-CN" sz="2000">
                    <a:latin typeface="Times New Roman" panose="02020603050405020304" pitchFamily="18" charset="0"/>
                    <a:ea typeface="宋体" panose="02010600030101010101" pitchFamily="2" charset="-122"/>
                  </a:endParaRPr>
                </a:p>
                <a:p>
                  <a:pPr algn="ctr" defTabSz="914400" eaLnBrk="0" hangingPunct="0">
                    <a:tabLst>
                      <a:tab pos="714375" algn="l"/>
                      <a:tab pos="2400300" algn="l"/>
                    </a:tabLst>
                  </a:pPr>
                  <a:endParaRPr lang="en-US" altLang="zh-CN" sz="2000" dirty="0">
                    <a:latin typeface="Times New Roman" panose="02020603050405020304" pitchFamily="18" charset="0"/>
                    <a:ea typeface="宋体" panose="02010600030101010101" pitchFamily="2" charset="-122"/>
                  </a:endParaRPr>
                </a:p>
              </p:txBody>
            </p:sp>
            <p:sp>
              <p:nvSpPr>
                <p:cNvPr id="25702" name="矩形 100679"/>
                <p:cNvSpPr/>
                <p:nvPr/>
              </p:nvSpPr>
              <p:spPr>
                <a:xfrm>
                  <a:off x="0" y="3072"/>
                  <a:ext cx="682" cy="384"/>
                </a:xfrm>
                <a:prstGeom prst="rect">
                  <a:avLst/>
                </a:prstGeom>
                <a:noFill/>
                <a:ln w="7" cap="flat" cmpd="sng">
                  <a:solidFill>
                    <a:srgbClr val="A0A0A0"/>
                  </a:solidFill>
                  <a:prstDash val="solid"/>
                  <a:miter/>
                  <a:headEnd type="none" w="med" len="med"/>
                  <a:tailEnd type="none" w="med" len="med"/>
                </a:ln>
              </p:spPr>
              <p:txBody>
                <a:bodyPr anchor="t"/>
                <a:p>
                  <a:pPr algn="ctr"/>
                  <a:endParaRPr lang="zh-CN" altLang="en-US">
                    <a:latin typeface="Times New Roman" panose="02020603050405020304" pitchFamily="18" charset="0"/>
                    <a:ea typeface="宋体" panose="02010600030101010101" pitchFamily="2" charset="-122"/>
                  </a:endParaRPr>
                </a:p>
              </p:txBody>
            </p:sp>
          </p:grpSp>
          <p:grpSp>
            <p:nvGrpSpPr>
              <p:cNvPr id="25703" name="组合 100680"/>
              <p:cNvGrpSpPr/>
              <p:nvPr/>
            </p:nvGrpSpPr>
            <p:grpSpPr>
              <a:xfrm>
                <a:off x="682" y="3072"/>
                <a:ext cx="522" cy="384"/>
                <a:chOff x="682" y="3072"/>
                <a:chExt cx="522" cy="384"/>
              </a:xfrm>
            </p:grpSpPr>
            <p:sp>
              <p:nvSpPr>
                <p:cNvPr id="25704" name="矩形 100681"/>
                <p:cNvSpPr/>
                <p:nvPr/>
              </p:nvSpPr>
              <p:spPr>
                <a:xfrm>
                  <a:off x="725" y="3072"/>
                  <a:ext cx="436" cy="384"/>
                </a:xfrm>
                <a:prstGeom prst="rect">
                  <a:avLst/>
                </a:prstGeom>
                <a:noFill/>
                <a:ln w="9525">
                  <a:noFill/>
                </a:ln>
              </p:spPr>
              <p:txBody>
                <a:bodyPr anchor="t"/>
                <a:p>
                  <a:pPr algn="ctr" defTabSz="914400">
                    <a:tabLst>
                      <a:tab pos="714375" algn="l"/>
                      <a:tab pos="2400300" algn="l"/>
                    </a:tabLst>
                  </a:pPr>
                  <a:r>
                    <a:rPr lang="en-US" altLang="zh-CN" sz="2000">
                      <a:latin typeface="宋体" panose="02010600030101010101" pitchFamily="2" charset="-122"/>
                      <a:ea typeface="宋体" panose="02010600030101010101" pitchFamily="2" charset="-122"/>
                    </a:rPr>
                    <a:t>7</a:t>
                  </a:r>
                  <a:endParaRPr lang="en-US" altLang="zh-CN" sz="2000">
                    <a:latin typeface="Times New Roman" panose="02020603050405020304" pitchFamily="18" charset="0"/>
                    <a:ea typeface="宋体" panose="02010600030101010101" pitchFamily="2" charset="-122"/>
                  </a:endParaRPr>
                </a:p>
                <a:p>
                  <a:pPr algn="ctr" defTabSz="914400" eaLnBrk="0" hangingPunct="0">
                    <a:tabLst>
                      <a:tab pos="714375" algn="l"/>
                      <a:tab pos="2400300" algn="l"/>
                    </a:tabLst>
                  </a:pPr>
                  <a:endParaRPr lang="en-US" altLang="zh-CN" sz="2000" dirty="0">
                    <a:latin typeface="Times New Roman" panose="02020603050405020304" pitchFamily="18" charset="0"/>
                    <a:ea typeface="宋体" panose="02010600030101010101" pitchFamily="2" charset="-122"/>
                  </a:endParaRPr>
                </a:p>
              </p:txBody>
            </p:sp>
            <p:sp>
              <p:nvSpPr>
                <p:cNvPr id="25705" name="矩形 100682"/>
                <p:cNvSpPr/>
                <p:nvPr/>
              </p:nvSpPr>
              <p:spPr>
                <a:xfrm>
                  <a:off x="682" y="3072"/>
                  <a:ext cx="522" cy="384"/>
                </a:xfrm>
                <a:prstGeom prst="rect">
                  <a:avLst/>
                </a:prstGeom>
                <a:noFill/>
                <a:ln w="7" cap="flat" cmpd="sng">
                  <a:solidFill>
                    <a:srgbClr val="A0A0A0"/>
                  </a:solidFill>
                  <a:prstDash val="solid"/>
                  <a:miter/>
                  <a:headEnd type="none" w="med" len="med"/>
                  <a:tailEnd type="none" w="med" len="med"/>
                </a:ln>
              </p:spPr>
              <p:txBody>
                <a:bodyPr anchor="t"/>
                <a:p>
                  <a:pPr algn="ctr"/>
                  <a:endParaRPr lang="zh-CN" altLang="en-US">
                    <a:latin typeface="Times New Roman" panose="02020603050405020304" pitchFamily="18" charset="0"/>
                    <a:ea typeface="宋体" panose="02010600030101010101" pitchFamily="2" charset="-122"/>
                  </a:endParaRPr>
                </a:p>
              </p:txBody>
            </p:sp>
          </p:grpSp>
          <p:grpSp>
            <p:nvGrpSpPr>
              <p:cNvPr id="25706" name="组合 100683"/>
              <p:cNvGrpSpPr/>
              <p:nvPr/>
            </p:nvGrpSpPr>
            <p:grpSpPr>
              <a:xfrm>
                <a:off x="1204" y="3072"/>
                <a:ext cx="442" cy="384"/>
                <a:chOff x="1204" y="3072"/>
                <a:chExt cx="442" cy="384"/>
              </a:xfrm>
            </p:grpSpPr>
            <p:sp>
              <p:nvSpPr>
                <p:cNvPr id="25707" name="矩形 100684"/>
                <p:cNvSpPr>
                  <a:spLocks noTextEdit="1"/>
                </p:cNvSpPr>
                <p:nvPr/>
              </p:nvSpPr>
              <p:spPr>
                <a:xfrm>
                  <a:off x="1247" y="3072"/>
                  <a:ext cx="356" cy="384"/>
                </a:xfrm>
                <a:prstGeom prst="rect">
                  <a:avLst/>
                </a:prstGeom>
                <a:noFill/>
                <a:ln w="9525">
                  <a:noFill/>
                </a:ln>
              </p:spPr>
              <p:txBody>
                <a:bodyPr anchor="t"/>
                <a:p>
                  <a:pPr algn="ctr"/>
                  <a:endParaRPr lang="zh-CN" altLang="en-US">
                    <a:latin typeface="Times New Roman" panose="02020603050405020304" pitchFamily="18" charset="0"/>
                    <a:ea typeface="宋体" panose="02010600030101010101" pitchFamily="2" charset="-122"/>
                  </a:endParaRPr>
                </a:p>
              </p:txBody>
            </p:sp>
            <p:sp>
              <p:nvSpPr>
                <p:cNvPr id="25708" name="矩形 100685"/>
                <p:cNvSpPr/>
                <p:nvPr/>
              </p:nvSpPr>
              <p:spPr>
                <a:xfrm>
                  <a:off x="1204" y="3072"/>
                  <a:ext cx="442" cy="384"/>
                </a:xfrm>
                <a:prstGeom prst="rect">
                  <a:avLst/>
                </a:prstGeom>
                <a:noFill/>
                <a:ln w="7" cap="flat" cmpd="sng">
                  <a:solidFill>
                    <a:srgbClr val="A0A0A0"/>
                  </a:solidFill>
                  <a:prstDash val="solid"/>
                  <a:miter/>
                  <a:headEnd type="none" w="med" len="med"/>
                  <a:tailEnd type="none" w="med" len="med"/>
                </a:ln>
              </p:spPr>
              <p:txBody>
                <a:bodyPr anchor="t"/>
                <a:p>
                  <a:pPr algn="ctr"/>
                  <a:endParaRPr lang="zh-CN" altLang="en-US">
                    <a:latin typeface="Times New Roman" panose="02020603050405020304" pitchFamily="18" charset="0"/>
                    <a:ea typeface="宋体" panose="02010600030101010101" pitchFamily="2" charset="-122"/>
                  </a:endParaRPr>
                </a:p>
              </p:txBody>
            </p:sp>
          </p:grpSp>
          <p:grpSp>
            <p:nvGrpSpPr>
              <p:cNvPr id="25709" name="组合 100686"/>
              <p:cNvGrpSpPr/>
              <p:nvPr/>
            </p:nvGrpSpPr>
            <p:grpSpPr>
              <a:xfrm>
                <a:off x="1646" y="3072"/>
                <a:ext cx="602" cy="384"/>
                <a:chOff x="1646" y="3072"/>
                <a:chExt cx="602" cy="384"/>
              </a:xfrm>
            </p:grpSpPr>
            <p:sp>
              <p:nvSpPr>
                <p:cNvPr id="25710" name="矩形 100687"/>
                <p:cNvSpPr>
                  <a:spLocks noTextEdit="1"/>
                </p:cNvSpPr>
                <p:nvPr/>
              </p:nvSpPr>
              <p:spPr>
                <a:xfrm>
                  <a:off x="1689" y="3072"/>
                  <a:ext cx="516" cy="384"/>
                </a:xfrm>
                <a:prstGeom prst="rect">
                  <a:avLst/>
                </a:prstGeom>
                <a:noFill/>
                <a:ln w="9525">
                  <a:noFill/>
                </a:ln>
              </p:spPr>
              <p:txBody>
                <a:bodyPr anchor="t"/>
                <a:p>
                  <a:pPr algn="ctr"/>
                  <a:endParaRPr lang="zh-CN" altLang="en-US">
                    <a:latin typeface="Times New Roman" panose="02020603050405020304" pitchFamily="18" charset="0"/>
                    <a:ea typeface="宋体" panose="02010600030101010101" pitchFamily="2" charset="-122"/>
                  </a:endParaRPr>
                </a:p>
              </p:txBody>
            </p:sp>
            <p:sp>
              <p:nvSpPr>
                <p:cNvPr id="25711" name="矩形 100688"/>
                <p:cNvSpPr/>
                <p:nvPr/>
              </p:nvSpPr>
              <p:spPr>
                <a:xfrm>
                  <a:off x="1646" y="3072"/>
                  <a:ext cx="602" cy="384"/>
                </a:xfrm>
                <a:prstGeom prst="rect">
                  <a:avLst/>
                </a:prstGeom>
                <a:noFill/>
                <a:ln w="7" cap="flat" cmpd="sng">
                  <a:solidFill>
                    <a:srgbClr val="A0A0A0"/>
                  </a:solidFill>
                  <a:prstDash val="solid"/>
                  <a:miter/>
                  <a:headEnd type="none" w="med" len="med"/>
                  <a:tailEnd type="none" w="med" len="med"/>
                </a:ln>
              </p:spPr>
              <p:txBody>
                <a:bodyPr anchor="t"/>
                <a:p>
                  <a:pPr algn="ctr"/>
                  <a:endParaRPr lang="zh-CN" altLang="en-US">
                    <a:latin typeface="Times New Roman" panose="02020603050405020304" pitchFamily="18" charset="0"/>
                    <a:ea typeface="宋体" panose="02010600030101010101" pitchFamily="2" charset="-122"/>
                  </a:endParaRPr>
                </a:p>
              </p:txBody>
            </p:sp>
          </p:grpSp>
        </p:grpSp>
        <p:sp>
          <p:nvSpPr>
            <p:cNvPr id="25712" name="矩形 100689"/>
            <p:cNvSpPr/>
            <p:nvPr/>
          </p:nvSpPr>
          <p:spPr>
            <a:xfrm>
              <a:off x="-3" y="-3"/>
              <a:ext cx="2254" cy="3462"/>
            </a:xfrm>
            <a:prstGeom prst="rect">
              <a:avLst/>
            </a:prstGeom>
            <a:noFill/>
            <a:ln w="11112" cap="flat" cmpd="sng">
              <a:solidFill>
                <a:srgbClr val="A0A0A0"/>
              </a:solidFill>
              <a:prstDash val="solid"/>
              <a:miter/>
              <a:headEnd type="none" w="med" len="med"/>
              <a:tailEnd type="none" w="med" len="med"/>
            </a:ln>
          </p:spPr>
          <p:txBody>
            <a:bodyPr anchor="t"/>
            <a:p>
              <a:pPr algn="ctr"/>
              <a:endParaRPr lang="zh-CN" altLang="en-US">
                <a:latin typeface="Times New Roman" panose="02020603050405020304" pitchFamily="18" charset="0"/>
                <a:ea typeface="宋体" panose="02010600030101010101" pitchFamily="2" charset="-122"/>
              </a:endParaRPr>
            </a:p>
          </p:txBody>
        </p:sp>
      </p:grpSp>
      <p:graphicFrame>
        <p:nvGraphicFramePr>
          <p:cNvPr id="25713" name="对象 100567"/>
          <p:cNvGraphicFramePr/>
          <p:nvPr/>
        </p:nvGraphicFramePr>
        <p:xfrm>
          <a:off x="5299075" y="2968625"/>
          <a:ext cx="584200" cy="352425"/>
        </p:xfrm>
        <a:graphic>
          <a:graphicData uri="http://schemas.openxmlformats.org/presentationml/2006/ole">
            <mc:AlternateContent xmlns:mc="http://schemas.openxmlformats.org/markup-compatibility/2006">
              <mc:Choice xmlns:v="urn:schemas-microsoft-com:vml" Requires="v">
                <p:oleObj spid="_x0000_s3118" name="" r:id="rId1" imgW="368300" imgH="215900" progId="Equation.3">
                  <p:embed/>
                </p:oleObj>
              </mc:Choice>
              <mc:Fallback>
                <p:oleObj name="" r:id="rId1" imgW="368300" imgH="215900" progId="Equation.3">
                  <p:embed/>
                  <p:pic>
                    <p:nvPicPr>
                      <p:cNvPr id="0" name="图片 3117"/>
                      <p:cNvPicPr/>
                      <p:nvPr/>
                    </p:nvPicPr>
                    <p:blipFill>
                      <a:blip r:embed="rId2"/>
                      <a:stretch>
                        <a:fillRect/>
                      </a:stretch>
                    </p:blipFill>
                    <p:spPr>
                      <a:xfrm>
                        <a:off x="5299075" y="2968625"/>
                        <a:ext cx="584200" cy="352425"/>
                      </a:xfrm>
                      <a:prstGeom prst="rect">
                        <a:avLst/>
                      </a:prstGeom>
                      <a:noFill/>
                      <a:ln w="38100">
                        <a:noFill/>
                        <a:miter/>
                      </a:ln>
                    </p:spPr>
                  </p:pic>
                </p:oleObj>
              </mc:Fallback>
            </mc:AlternateContent>
          </a:graphicData>
        </a:graphic>
      </p:graphicFrame>
      <p:graphicFrame>
        <p:nvGraphicFramePr>
          <p:cNvPr id="25714" name="对象 100568"/>
          <p:cNvGraphicFramePr/>
          <p:nvPr/>
        </p:nvGraphicFramePr>
        <p:xfrm>
          <a:off x="7175500" y="2855913"/>
          <a:ext cx="431800" cy="474662"/>
        </p:xfrm>
        <a:graphic>
          <a:graphicData uri="http://schemas.openxmlformats.org/presentationml/2006/ole">
            <mc:AlternateContent xmlns:mc="http://schemas.openxmlformats.org/markup-compatibility/2006">
              <mc:Choice xmlns:v="urn:schemas-microsoft-com:vml" Requires="v">
                <p:oleObj spid="_x0000_s3125" name="" r:id="rId3" imgW="203200" imgH="228600" progId="Equation.3">
                  <p:embed/>
                </p:oleObj>
              </mc:Choice>
              <mc:Fallback>
                <p:oleObj name="" r:id="rId3" imgW="203200" imgH="228600" progId="Equation.3">
                  <p:embed/>
                  <p:pic>
                    <p:nvPicPr>
                      <p:cNvPr id="0" name="图片 3124"/>
                      <p:cNvPicPr/>
                      <p:nvPr/>
                    </p:nvPicPr>
                    <p:blipFill>
                      <a:blip r:embed="rId4"/>
                      <a:stretch>
                        <a:fillRect/>
                      </a:stretch>
                    </p:blipFill>
                    <p:spPr>
                      <a:xfrm>
                        <a:off x="7175500" y="2855913"/>
                        <a:ext cx="431800" cy="474662"/>
                      </a:xfrm>
                      <a:prstGeom prst="rect">
                        <a:avLst/>
                      </a:prstGeom>
                      <a:noFill/>
                      <a:ln w="38100">
                        <a:noFill/>
                        <a:miter/>
                      </a:ln>
                    </p:spPr>
                  </p:pic>
                </p:oleObj>
              </mc:Fallback>
            </mc:AlternateContent>
          </a:graphicData>
        </a:graphic>
      </p:graphicFrame>
      <p:graphicFrame>
        <p:nvGraphicFramePr>
          <p:cNvPr id="25715" name="对象 100569"/>
          <p:cNvGraphicFramePr/>
          <p:nvPr/>
        </p:nvGraphicFramePr>
        <p:xfrm>
          <a:off x="5299075" y="3390900"/>
          <a:ext cx="600075" cy="381000"/>
        </p:xfrm>
        <a:graphic>
          <a:graphicData uri="http://schemas.openxmlformats.org/presentationml/2006/ole">
            <mc:AlternateContent xmlns:mc="http://schemas.openxmlformats.org/markup-compatibility/2006">
              <mc:Choice xmlns:v="urn:schemas-microsoft-com:vml" Requires="v">
                <p:oleObj spid="_x0000_s3117" name="" r:id="rId5" imgW="355600" imgH="215900" progId="Equation.3">
                  <p:embed/>
                </p:oleObj>
              </mc:Choice>
              <mc:Fallback>
                <p:oleObj name="" r:id="rId5" imgW="355600" imgH="215900" progId="Equation.3">
                  <p:embed/>
                  <p:pic>
                    <p:nvPicPr>
                      <p:cNvPr id="0" name="图片 3116"/>
                      <p:cNvPicPr/>
                      <p:nvPr/>
                    </p:nvPicPr>
                    <p:blipFill>
                      <a:blip r:embed="rId6"/>
                      <a:stretch>
                        <a:fillRect/>
                      </a:stretch>
                    </p:blipFill>
                    <p:spPr>
                      <a:xfrm>
                        <a:off x="5299075" y="3390900"/>
                        <a:ext cx="600075" cy="381000"/>
                      </a:xfrm>
                      <a:prstGeom prst="rect">
                        <a:avLst/>
                      </a:prstGeom>
                      <a:noFill/>
                      <a:ln w="38100">
                        <a:noFill/>
                        <a:miter/>
                      </a:ln>
                    </p:spPr>
                  </p:pic>
                </p:oleObj>
              </mc:Fallback>
            </mc:AlternateContent>
          </a:graphicData>
        </a:graphic>
      </p:graphicFrame>
      <p:graphicFrame>
        <p:nvGraphicFramePr>
          <p:cNvPr id="25716" name="对象 100570"/>
          <p:cNvGraphicFramePr/>
          <p:nvPr/>
        </p:nvGraphicFramePr>
        <p:xfrm>
          <a:off x="7173913" y="3306763"/>
          <a:ext cx="431800" cy="477837"/>
        </p:xfrm>
        <a:graphic>
          <a:graphicData uri="http://schemas.openxmlformats.org/presentationml/2006/ole">
            <mc:AlternateContent xmlns:mc="http://schemas.openxmlformats.org/markup-compatibility/2006">
              <mc:Choice xmlns:v="urn:schemas-microsoft-com:vml" Requires="v">
                <p:oleObj spid="_x0000_s3110" name="" r:id="rId7" imgW="190500" imgH="215900" progId="Equation.3">
                  <p:embed/>
                </p:oleObj>
              </mc:Choice>
              <mc:Fallback>
                <p:oleObj name="" r:id="rId7" imgW="190500" imgH="215900" progId="Equation.3">
                  <p:embed/>
                  <p:pic>
                    <p:nvPicPr>
                      <p:cNvPr id="0" name="图片 3109"/>
                      <p:cNvPicPr/>
                      <p:nvPr/>
                    </p:nvPicPr>
                    <p:blipFill>
                      <a:blip r:embed="rId8"/>
                      <a:stretch>
                        <a:fillRect/>
                      </a:stretch>
                    </p:blipFill>
                    <p:spPr>
                      <a:xfrm>
                        <a:off x="7173913" y="3306763"/>
                        <a:ext cx="431800" cy="477837"/>
                      </a:xfrm>
                      <a:prstGeom prst="rect">
                        <a:avLst/>
                      </a:prstGeom>
                      <a:noFill/>
                      <a:ln w="38100">
                        <a:noFill/>
                        <a:miter/>
                      </a:ln>
                    </p:spPr>
                  </p:pic>
                </p:oleObj>
              </mc:Fallback>
            </mc:AlternateContent>
          </a:graphicData>
        </a:graphic>
      </p:graphicFrame>
      <p:graphicFrame>
        <p:nvGraphicFramePr>
          <p:cNvPr id="25717" name="对象 100571"/>
          <p:cNvGraphicFramePr/>
          <p:nvPr/>
        </p:nvGraphicFramePr>
        <p:xfrm>
          <a:off x="5299075" y="4733925"/>
          <a:ext cx="666750" cy="400050"/>
        </p:xfrm>
        <a:graphic>
          <a:graphicData uri="http://schemas.openxmlformats.org/presentationml/2006/ole">
            <mc:AlternateContent xmlns:mc="http://schemas.openxmlformats.org/markup-compatibility/2006">
              <mc:Choice xmlns:v="urn:schemas-microsoft-com:vml" Requires="v">
                <p:oleObj spid="_x0000_s3116" name="" r:id="rId9" imgW="368300" imgH="215900" progId="Equation.3">
                  <p:embed/>
                </p:oleObj>
              </mc:Choice>
              <mc:Fallback>
                <p:oleObj name="" r:id="rId9" imgW="368300" imgH="215900" progId="Equation.3">
                  <p:embed/>
                  <p:pic>
                    <p:nvPicPr>
                      <p:cNvPr id="0" name="图片 3115"/>
                      <p:cNvPicPr/>
                      <p:nvPr/>
                    </p:nvPicPr>
                    <p:blipFill>
                      <a:blip r:embed="rId10"/>
                      <a:stretch>
                        <a:fillRect/>
                      </a:stretch>
                    </p:blipFill>
                    <p:spPr>
                      <a:xfrm>
                        <a:off x="5299075" y="4733925"/>
                        <a:ext cx="666750" cy="400050"/>
                      </a:xfrm>
                      <a:prstGeom prst="rect">
                        <a:avLst/>
                      </a:prstGeom>
                      <a:noFill/>
                      <a:ln w="38100">
                        <a:noFill/>
                        <a:miter/>
                      </a:ln>
                    </p:spPr>
                  </p:pic>
                </p:oleObj>
              </mc:Fallback>
            </mc:AlternateContent>
          </a:graphicData>
        </a:graphic>
      </p:graphicFrame>
      <p:graphicFrame>
        <p:nvGraphicFramePr>
          <p:cNvPr id="25718" name="对象 100572"/>
          <p:cNvGraphicFramePr/>
          <p:nvPr/>
        </p:nvGraphicFramePr>
        <p:xfrm>
          <a:off x="7173913" y="4664075"/>
          <a:ext cx="450850" cy="476250"/>
        </p:xfrm>
        <a:graphic>
          <a:graphicData uri="http://schemas.openxmlformats.org/presentationml/2006/ole">
            <mc:AlternateContent xmlns:mc="http://schemas.openxmlformats.org/markup-compatibility/2006">
              <mc:Choice xmlns:v="urn:schemas-microsoft-com:vml" Requires="v">
                <p:oleObj spid="_x0000_s3121" name="" r:id="rId11" imgW="203200" imgH="215900" progId="Equation.3">
                  <p:embed/>
                </p:oleObj>
              </mc:Choice>
              <mc:Fallback>
                <p:oleObj name="" r:id="rId11" imgW="203200" imgH="215900" progId="Equation.3">
                  <p:embed/>
                  <p:pic>
                    <p:nvPicPr>
                      <p:cNvPr id="0" name="图片 3120"/>
                      <p:cNvPicPr/>
                      <p:nvPr/>
                    </p:nvPicPr>
                    <p:blipFill>
                      <a:blip r:embed="rId12"/>
                      <a:stretch>
                        <a:fillRect/>
                      </a:stretch>
                    </p:blipFill>
                    <p:spPr>
                      <a:xfrm>
                        <a:off x="7173913" y="4664075"/>
                        <a:ext cx="450850" cy="476250"/>
                      </a:xfrm>
                      <a:prstGeom prst="rect">
                        <a:avLst/>
                      </a:prstGeom>
                      <a:noFill/>
                      <a:ln w="38100">
                        <a:noFill/>
                        <a:miter/>
                      </a:ln>
                    </p:spPr>
                  </p:pic>
                </p:oleObj>
              </mc:Fallback>
            </mc:AlternateContent>
          </a:graphicData>
        </a:graphic>
      </p:graphicFrame>
      <p:graphicFrame>
        <p:nvGraphicFramePr>
          <p:cNvPr id="25719" name="对象 100573"/>
          <p:cNvGraphicFramePr/>
          <p:nvPr/>
        </p:nvGraphicFramePr>
        <p:xfrm>
          <a:off x="5299075" y="5202238"/>
          <a:ext cx="584200" cy="369887"/>
        </p:xfrm>
        <a:graphic>
          <a:graphicData uri="http://schemas.openxmlformats.org/presentationml/2006/ole">
            <mc:AlternateContent xmlns:mc="http://schemas.openxmlformats.org/markup-compatibility/2006">
              <mc:Choice xmlns:v="urn:schemas-microsoft-com:vml" Requires="v">
                <p:oleObj spid="_x0000_s3122" name="" r:id="rId13" imgW="355600" imgH="215900" progId="Equation.3">
                  <p:embed/>
                </p:oleObj>
              </mc:Choice>
              <mc:Fallback>
                <p:oleObj name="" r:id="rId13" imgW="355600" imgH="215900" progId="Equation.3">
                  <p:embed/>
                  <p:pic>
                    <p:nvPicPr>
                      <p:cNvPr id="0" name="图片 3121"/>
                      <p:cNvPicPr/>
                      <p:nvPr/>
                    </p:nvPicPr>
                    <p:blipFill>
                      <a:blip r:embed="rId14"/>
                      <a:stretch>
                        <a:fillRect/>
                      </a:stretch>
                    </p:blipFill>
                    <p:spPr>
                      <a:xfrm>
                        <a:off x="5299075" y="5202238"/>
                        <a:ext cx="584200" cy="369887"/>
                      </a:xfrm>
                      <a:prstGeom prst="rect">
                        <a:avLst/>
                      </a:prstGeom>
                      <a:noFill/>
                      <a:ln w="38100">
                        <a:noFill/>
                        <a:miter/>
                      </a:ln>
                    </p:spPr>
                  </p:pic>
                </p:oleObj>
              </mc:Fallback>
            </mc:AlternateContent>
          </a:graphicData>
        </a:graphic>
      </p:graphicFrame>
      <p:graphicFrame>
        <p:nvGraphicFramePr>
          <p:cNvPr id="25720" name="对象 100574"/>
          <p:cNvGraphicFramePr/>
          <p:nvPr/>
        </p:nvGraphicFramePr>
        <p:xfrm>
          <a:off x="7175500" y="5116513"/>
          <a:ext cx="431800" cy="474662"/>
        </p:xfrm>
        <a:graphic>
          <a:graphicData uri="http://schemas.openxmlformats.org/presentationml/2006/ole">
            <mc:AlternateContent xmlns:mc="http://schemas.openxmlformats.org/markup-compatibility/2006">
              <mc:Choice xmlns:v="urn:schemas-microsoft-com:vml" Requires="v">
                <p:oleObj spid="_x0000_s3123" name="" r:id="rId15" imgW="203200" imgH="228600" progId="Equation.3">
                  <p:embed/>
                </p:oleObj>
              </mc:Choice>
              <mc:Fallback>
                <p:oleObj name="" r:id="rId15" imgW="203200" imgH="228600" progId="Equation.3">
                  <p:embed/>
                  <p:pic>
                    <p:nvPicPr>
                      <p:cNvPr id="0" name="图片 3122"/>
                      <p:cNvPicPr/>
                      <p:nvPr/>
                    </p:nvPicPr>
                    <p:blipFill>
                      <a:blip r:embed="rId16"/>
                      <a:stretch>
                        <a:fillRect/>
                      </a:stretch>
                    </p:blipFill>
                    <p:spPr>
                      <a:xfrm>
                        <a:off x="7175500" y="5116513"/>
                        <a:ext cx="431800" cy="474662"/>
                      </a:xfrm>
                      <a:prstGeom prst="rect">
                        <a:avLst/>
                      </a:prstGeom>
                      <a:noFill/>
                      <a:ln w="38100">
                        <a:noFill/>
                        <a:miter/>
                      </a:ln>
                    </p:spPr>
                  </p:pic>
                </p:oleObj>
              </mc:Fallback>
            </mc:AlternateContent>
          </a:graphicData>
        </a:graphic>
      </p:graphicFrame>
      <p:graphicFrame>
        <p:nvGraphicFramePr>
          <p:cNvPr id="25721" name="对象 100575"/>
          <p:cNvGraphicFramePr/>
          <p:nvPr/>
        </p:nvGraphicFramePr>
        <p:xfrm>
          <a:off x="5299075" y="5640388"/>
          <a:ext cx="584200" cy="369887"/>
        </p:xfrm>
        <a:graphic>
          <a:graphicData uri="http://schemas.openxmlformats.org/presentationml/2006/ole">
            <mc:AlternateContent xmlns:mc="http://schemas.openxmlformats.org/markup-compatibility/2006">
              <mc:Choice xmlns:v="urn:schemas-microsoft-com:vml" Requires="v">
                <p:oleObj spid="_x0000_s3119" name="" r:id="rId17" imgW="355600" imgH="215900" progId="Equation.3">
                  <p:embed/>
                </p:oleObj>
              </mc:Choice>
              <mc:Fallback>
                <p:oleObj name="" r:id="rId17" imgW="355600" imgH="215900" progId="Equation.3">
                  <p:embed/>
                  <p:pic>
                    <p:nvPicPr>
                      <p:cNvPr id="0" name="图片 3118"/>
                      <p:cNvPicPr/>
                      <p:nvPr/>
                    </p:nvPicPr>
                    <p:blipFill>
                      <a:blip r:embed="rId18"/>
                      <a:stretch>
                        <a:fillRect/>
                      </a:stretch>
                    </p:blipFill>
                    <p:spPr>
                      <a:xfrm>
                        <a:off x="5299075" y="5640388"/>
                        <a:ext cx="584200" cy="369887"/>
                      </a:xfrm>
                      <a:prstGeom prst="rect">
                        <a:avLst/>
                      </a:prstGeom>
                      <a:noFill/>
                      <a:ln w="38100">
                        <a:noFill/>
                        <a:miter/>
                      </a:ln>
                    </p:spPr>
                  </p:pic>
                </p:oleObj>
              </mc:Fallback>
            </mc:AlternateContent>
          </a:graphicData>
        </a:graphic>
      </p:graphicFrame>
      <p:graphicFrame>
        <p:nvGraphicFramePr>
          <p:cNvPr id="25722" name="对象 100576"/>
          <p:cNvGraphicFramePr/>
          <p:nvPr/>
        </p:nvGraphicFramePr>
        <p:xfrm>
          <a:off x="7175500" y="5567363"/>
          <a:ext cx="431800" cy="474662"/>
        </p:xfrm>
        <a:graphic>
          <a:graphicData uri="http://schemas.openxmlformats.org/presentationml/2006/ole">
            <mc:AlternateContent xmlns:mc="http://schemas.openxmlformats.org/markup-compatibility/2006">
              <mc:Choice xmlns:v="urn:schemas-microsoft-com:vml" Requires="v">
                <p:oleObj spid="_x0000_s3124" name="" r:id="rId19" imgW="203200" imgH="228600" progId="Equation.3">
                  <p:embed/>
                </p:oleObj>
              </mc:Choice>
              <mc:Fallback>
                <p:oleObj name="" r:id="rId19" imgW="203200" imgH="228600" progId="Equation.3">
                  <p:embed/>
                  <p:pic>
                    <p:nvPicPr>
                      <p:cNvPr id="0" name="图片 3123"/>
                      <p:cNvPicPr/>
                      <p:nvPr/>
                    </p:nvPicPr>
                    <p:blipFill>
                      <a:blip r:embed="rId20"/>
                      <a:stretch>
                        <a:fillRect/>
                      </a:stretch>
                    </p:blipFill>
                    <p:spPr>
                      <a:xfrm>
                        <a:off x="7175500" y="5567363"/>
                        <a:ext cx="431800" cy="474662"/>
                      </a:xfrm>
                      <a:prstGeom prst="rect">
                        <a:avLst/>
                      </a:prstGeom>
                      <a:noFill/>
                      <a:ln w="38100">
                        <a:noFill/>
                        <a:miter/>
                      </a:ln>
                    </p:spPr>
                  </p:pic>
                </p:oleObj>
              </mc:Fallback>
            </mc:AlternateContent>
          </a:graphicData>
        </a:graphic>
      </p:graphicFrame>
      <p:graphicFrame>
        <p:nvGraphicFramePr>
          <p:cNvPr id="25723" name="对象 100577"/>
          <p:cNvGraphicFramePr/>
          <p:nvPr/>
        </p:nvGraphicFramePr>
        <p:xfrm>
          <a:off x="5299075" y="6078538"/>
          <a:ext cx="584200" cy="306387"/>
        </p:xfrm>
        <a:graphic>
          <a:graphicData uri="http://schemas.openxmlformats.org/presentationml/2006/ole">
            <mc:AlternateContent xmlns:mc="http://schemas.openxmlformats.org/markup-compatibility/2006">
              <mc:Choice xmlns:v="urn:schemas-microsoft-com:vml" Requires="v">
                <p:oleObj spid="_x0000_s3120" name="" r:id="rId21" imgW="354965" imgH="177800" progId="Equation.3">
                  <p:embed/>
                </p:oleObj>
              </mc:Choice>
              <mc:Fallback>
                <p:oleObj name="" r:id="rId21" imgW="354965" imgH="177800" progId="Equation.3">
                  <p:embed/>
                  <p:pic>
                    <p:nvPicPr>
                      <p:cNvPr id="0" name="图片 3119"/>
                      <p:cNvPicPr/>
                      <p:nvPr/>
                    </p:nvPicPr>
                    <p:blipFill>
                      <a:blip r:embed="rId22"/>
                      <a:stretch>
                        <a:fillRect/>
                      </a:stretch>
                    </p:blipFill>
                    <p:spPr>
                      <a:xfrm>
                        <a:off x="5299075" y="6078538"/>
                        <a:ext cx="584200" cy="306387"/>
                      </a:xfrm>
                      <a:prstGeom prst="rect">
                        <a:avLst/>
                      </a:prstGeom>
                      <a:noFill/>
                      <a:ln w="38100">
                        <a:noFill/>
                        <a:miter/>
                      </a:ln>
                    </p:spPr>
                  </p:pic>
                </p:oleObj>
              </mc:Fallback>
            </mc:AlternateContent>
          </a:graphicData>
        </a:graphic>
      </p:graphicFrame>
      <p:graphicFrame>
        <p:nvGraphicFramePr>
          <p:cNvPr id="25724" name="对象 100578"/>
          <p:cNvGraphicFramePr/>
          <p:nvPr/>
        </p:nvGraphicFramePr>
        <p:xfrm>
          <a:off x="7175500" y="6018213"/>
          <a:ext cx="431800" cy="474662"/>
        </p:xfrm>
        <a:graphic>
          <a:graphicData uri="http://schemas.openxmlformats.org/presentationml/2006/ole">
            <mc:AlternateContent xmlns:mc="http://schemas.openxmlformats.org/markup-compatibility/2006">
              <mc:Choice xmlns:v="urn:schemas-microsoft-com:vml" Requires="v">
                <p:oleObj spid="_x0000_s3111" name="" r:id="rId23" imgW="203200" imgH="228600" progId="Equation.3">
                  <p:embed/>
                </p:oleObj>
              </mc:Choice>
              <mc:Fallback>
                <p:oleObj name="" r:id="rId23" imgW="203200" imgH="228600" progId="Equation.3">
                  <p:embed/>
                  <p:pic>
                    <p:nvPicPr>
                      <p:cNvPr id="0" name="图片 3110"/>
                      <p:cNvPicPr/>
                      <p:nvPr/>
                    </p:nvPicPr>
                    <p:blipFill>
                      <a:blip r:embed="rId24"/>
                      <a:stretch>
                        <a:fillRect/>
                      </a:stretch>
                    </p:blipFill>
                    <p:spPr>
                      <a:xfrm>
                        <a:off x="7175500" y="6018213"/>
                        <a:ext cx="431800" cy="474662"/>
                      </a:xfrm>
                      <a:prstGeom prst="rect">
                        <a:avLst/>
                      </a:prstGeom>
                      <a:noFill/>
                      <a:ln w="38100">
                        <a:noFill/>
                        <a:miter/>
                      </a:ln>
                    </p:spPr>
                  </p:pic>
                </p:oleObj>
              </mc:Fallback>
            </mc:AlternateContent>
          </a:graphicData>
        </a:graphic>
      </p:graphicFrame>
      <p:graphicFrame>
        <p:nvGraphicFramePr>
          <p:cNvPr id="25725" name="对象 100690"/>
          <p:cNvGraphicFramePr/>
          <p:nvPr/>
        </p:nvGraphicFramePr>
        <p:xfrm>
          <a:off x="5299075" y="3840163"/>
          <a:ext cx="584200" cy="369887"/>
        </p:xfrm>
        <a:graphic>
          <a:graphicData uri="http://schemas.openxmlformats.org/presentationml/2006/ole">
            <mc:AlternateContent xmlns:mc="http://schemas.openxmlformats.org/markup-compatibility/2006">
              <mc:Choice xmlns:v="urn:schemas-microsoft-com:vml" Requires="v">
                <p:oleObj spid="_x0000_s3113" name="" r:id="rId25" imgW="355600" imgH="215900" progId="Equation.3">
                  <p:embed/>
                </p:oleObj>
              </mc:Choice>
              <mc:Fallback>
                <p:oleObj name="" r:id="rId25" imgW="355600" imgH="215900" progId="Equation.3">
                  <p:embed/>
                  <p:pic>
                    <p:nvPicPr>
                      <p:cNvPr id="0" name="图片 3112"/>
                      <p:cNvPicPr/>
                      <p:nvPr/>
                    </p:nvPicPr>
                    <p:blipFill>
                      <a:blip r:embed="rId26"/>
                      <a:stretch>
                        <a:fillRect/>
                      </a:stretch>
                    </p:blipFill>
                    <p:spPr>
                      <a:xfrm>
                        <a:off x="5299075" y="3840163"/>
                        <a:ext cx="584200" cy="369887"/>
                      </a:xfrm>
                      <a:prstGeom prst="rect">
                        <a:avLst/>
                      </a:prstGeom>
                      <a:noFill/>
                      <a:ln w="38100">
                        <a:noFill/>
                        <a:miter/>
                      </a:ln>
                    </p:spPr>
                  </p:pic>
                </p:oleObj>
              </mc:Fallback>
            </mc:AlternateContent>
          </a:graphicData>
        </a:graphic>
      </p:graphicFrame>
      <p:graphicFrame>
        <p:nvGraphicFramePr>
          <p:cNvPr id="25726" name="对象 100691"/>
          <p:cNvGraphicFramePr/>
          <p:nvPr/>
        </p:nvGraphicFramePr>
        <p:xfrm>
          <a:off x="7173913" y="3759200"/>
          <a:ext cx="450850" cy="477838"/>
        </p:xfrm>
        <a:graphic>
          <a:graphicData uri="http://schemas.openxmlformats.org/presentationml/2006/ole">
            <mc:AlternateContent xmlns:mc="http://schemas.openxmlformats.org/markup-compatibility/2006">
              <mc:Choice xmlns:v="urn:schemas-microsoft-com:vml" Requires="v">
                <p:oleObj spid="_x0000_s3112" name="" r:id="rId27" imgW="203200" imgH="215900" progId="Equation.3">
                  <p:embed/>
                </p:oleObj>
              </mc:Choice>
              <mc:Fallback>
                <p:oleObj name="" r:id="rId27" imgW="203200" imgH="215900" progId="Equation.3">
                  <p:embed/>
                  <p:pic>
                    <p:nvPicPr>
                      <p:cNvPr id="0" name="图片 3111"/>
                      <p:cNvPicPr/>
                      <p:nvPr/>
                    </p:nvPicPr>
                    <p:blipFill>
                      <a:blip r:embed="rId28"/>
                      <a:stretch>
                        <a:fillRect/>
                      </a:stretch>
                    </p:blipFill>
                    <p:spPr>
                      <a:xfrm>
                        <a:off x="7173913" y="3759200"/>
                        <a:ext cx="450850" cy="477838"/>
                      </a:xfrm>
                      <a:prstGeom prst="rect">
                        <a:avLst/>
                      </a:prstGeom>
                      <a:noFill/>
                      <a:ln w="38100">
                        <a:noFill/>
                        <a:miter/>
                      </a:ln>
                    </p:spPr>
                  </p:pic>
                </p:oleObj>
              </mc:Fallback>
            </mc:AlternateContent>
          </a:graphicData>
        </a:graphic>
      </p:graphicFrame>
      <p:graphicFrame>
        <p:nvGraphicFramePr>
          <p:cNvPr id="25727" name="对象 100692"/>
          <p:cNvGraphicFramePr/>
          <p:nvPr/>
        </p:nvGraphicFramePr>
        <p:xfrm>
          <a:off x="5299075" y="4278313"/>
          <a:ext cx="584200" cy="385762"/>
        </p:xfrm>
        <a:graphic>
          <a:graphicData uri="http://schemas.openxmlformats.org/presentationml/2006/ole">
            <mc:AlternateContent xmlns:mc="http://schemas.openxmlformats.org/markup-compatibility/2006">
              <mc:Choice xmlns:v="urn:schemas-microsoft-com:vml" Requires="v">
                <p:oleObj spid="_x0000_s3114" name="" r:id="rId29" imgW="355600" imgH="215900" progId="Equation.3">
                  <p:embed/>
                </p:oleObj>
              </mc:Choice>
              <mc:Fallback>
                <p:oleObj name="" r:id="rId29" imgW="355600" imgH="215900" progId="Equation.3">
                  <p:embed/>
                  <p:pic>
                    <p:nvPicPr>
                      <p:cNvPr id="0" name="图片 3113"/>
                      <p:cNvPicPr/>
                      <p:nvPr/>
                    </p:nvPicPr>
                    <p:blipFill>
                      <a:blip r:embed="rId30"/>
                      <a:stretch>
                        <a:fillRect/>
                      </a:stretch>
                    </p:blipFill>
                    <p:spPr>
                      <a:xfrm>
                        <a:off x="5299075" y="4278313"/>
                        <a:ext cx="584200" cy="385762"/>
                      </a:xfrm>
                      <a:prstGeom prst="rect">
                        <a:avLst/>
                      </a:prstGeom>
                      <a:noFill/>
                      <a:ln w="38100">
                        <a:noFill/>
                        <a:miter/>
                      </a:ln>
                    </p:spPr>
                  </p:pic>
                </p:oleObj>
              </mc:Fallback>
            </mc:AlternateContent>
          </a:graphicData>
        </a:graphic>
      </p:graphicFrame>
      <p:graphicFrame>
        <p:nvGraphicFramePr>
          <p:cNvPr id="25728" name="对象 100693"/>
          <p:cNvGraphicFramePr/>
          <p:nvPr/>
        </p:nvGraphicFramePr>
        <p:xfrm>
          <a:off x="7175500" y="4213225"/>
          <a:ext cx="431800" cy="474663"/>
        </p:xfrm>
        <a:graphic>
          <a:graphicData uri="http://schemas.openxmlformats.org/presentationml/2006/ole">
            <mc:AlternateContent xmlns:mc="http://schemas.openxmlformats.org/markup-compatibility/2006">
              <mc:Choice xmlns:v="urn:schemas-microsoft-com:vml" Requires="v">
                <p:oleObj spid="_x0000_s3115" name="" r:id="rId31" imgW="203200" imgH="228600" progId="Equation.3">
                  <p:embed/>
                </p:oleObj>
              </mc:Choice>
              <mc:Fallback>
                <p:oleObj name="" r:id="rId31" imgW="203200" imgH="228600" progId="Equation.3">
                  <p:embed/>
                  <p:pic>
                    <p:nvPicPr>
                      <p:cNvPr id="0" name="图片 3114"/>
                      <p:cNvPicPr/>
                      <p:nvPr/>
                    </p:nvPicPr>
                    <p:blipFill>
                      <a:blip r:embed="rId32"/>
                      <a:stretch>
                        <a:fillRect/>
                      </a:stretch>
                    </p:blipFill>
                    <p:spPr>
                      <a:xfrm>
                        <a:off x="7175500" y="4213225"/>
                        <a:ext cx="431800" cy="474663"/>
                      </a:xfrm>
                      <a:prstGeom prst="rect">
                        <a:avLst/>
                      </a:prstGeom>
                      <a:noFill/>
                      <a:ln w="38100">
                        <a:noFill/>
                        <a:miter/>
                      </a:ln>
                    </p:spPr>
                  </p:pic>
                </p:oleObj>
              </mc:Fallback>
            </mc:AlternateContent>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3053" name="内容占位符 83052"/>
          <p:cNvSpPr>
            <a:spLocks noGrp="1"/>
          </p:cNvSpPr>
          <p:nvPr>
            <p:ph idx="1"/>
          </p:nvPr>
        </p:nvSpPr>
        <p:spPr>
          <a:xfrm>
            <a:off x="395288" y="368300"/>
            <a:ext cx="8532813" cy="2390775"/>
          </a:xfrm>
        </p:spPr>
        <p:txBody>
          <a:bodyPr anchor="t"/>
          <a:p>
            <a:pPr marL="342900" marR="0" indent="-342900" algn="l" defTabSz="914400" rtl="0" eaLnBrk="1" fontAlgn="base" latinLnBrk="0" hangingPunct="1">
              <a:lnSpc>
                <a:spcPct val="135000"/>
              </a:lnSpc>
              <a:spcBef>
                <a:spcPts val="0"/>
              </a:spcBef>
              <a:spcAft>
                <a:spcPct val="0"/>
              </a:spcAft>
              <a:buClrTx/>
              <a:buSzTx/>
              <a:buFontTx/>
              <a:buNone/>
            </a:pPr>
            <a:r>
              <a:rPr kumimoji="0" lang="en-US" altLang="zh-CN" sz="2400" b="1" i="0" u="none" strike="noStrike" kern="1200" cap="none" spc="0" normalizeH="0" baseline="0" noProof="1" dirty="0">
                <a:solidFill>
                  <a:schemeClr val="tx1"/>
                </a:solidFill>
                <a:latin typeface="宋体" panose="02010600030101010101" pitchFamily="2" charset="-122"/>
                <a:ea typeface="+mn-ea"/>
                <a:cs typeface="+mn-cs"/>
              </a:rPr>
              <a:t> </a:t>
            </a:r>
            <a:r>
              <a:rPr kumimoji="0" lang="zh-CN" altLang="en-US" sz="2400" b="1" i="0" u="none" strike="noStrike" kern="1200" cap="none" spc="0" normalizeH="0" baseline="0"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（3）最小项性质</a:t>
            </a:r>
            <a:endParaRPr kumimoji="0" lang="zh-CN" altLang="en-US" sz="2400" b="1" i="0" u="none" strike="noStrike" kern="1200" cap="none" spc="0" normalizeH="0" baseline="0" noProof="1" dirty="0">
              <a:solidFill>
                <a:srgbClr val="FF0000"/>
              </a:solidFill>
              <a:latin typeface="宋体" panose="02010600030101010101" pitchFamily="2" charset="-122"/>
              <a:ea typeface="+mn-ea"/>
              <a:cs typeface="+mn-cs"/>
            </a:endParaRPr>
          </a:p>
          <a:p>
            <a:pPr marL="342900" marR="0" indent="-342900" algn="l" defTabSz="914400" rtl="0" eaLnBrk="1" fontAlgn="base" latinLnBrk="0" hangingPunct="1">
              <a:lnSpc>
                <a:spcPct val="135000"/>
              </a:lnSpc>
              <a:spcBef>
                <a:spcPts val="0"/>
              </a:spcBef>
              <a:spcAft>
                <a:spcPct val="0"/>
              </a:spcAft>
              <a:buClrTx/>
              <a:buSzTx/>
              <a:buFontTx/>
              <a:buNone/>
            </a:pPr>
            <a:r>
              <a:rPr kumimoji="0" lang="zh-CN" altLang="en-US" sz="2400" b="1" i="0" u="none" strike="noStrike" kern="1200" cap="none" spc="0" normalizeH="0" baseline="0" noProof="1" dirty="0">
                <a:solidFill>
                  <a:schemeClr val="tx1"/>
                </a:solidFill>
                <a:latin typeface="宋体" panose="02010600030101010101" pitchFamily="2" charset="-122"/>
                <a:ea typeface="+mn-ea"/>
                <a:cs typeface="+mn-cs"/>
              </a:rPr>
              <a:t>  </a:t>
            </a:r>
            <a:r>
              <a:rPr kumimoji="0" lang="zh-CN" altLang="en-US" sz="2400" b="1" i="0" u="none" strike="noStrike" kern="1200" cap="none" spc="0" normalizeH="0" baseline="0" noProof="1" dirty="0">
                <a:solidFill>
                  <a:srgbClr val="0070C0"/>
                </a:solidFill>
                <a:effectLst>
                  <a:outerShdw blurRad="38100" dist="38100" dir="2700000" algn="tl">
                    <a:srgbClr val="000000">
                      <a:alpha val="43137"/>
                    </a:srgbClr>
                  </a:outerShdw>
                </a:effectLst>
                <a:latin typeface="宋体" panose="02010600030101010101" pitchFamily="2" charset="-122"/>
                <a:ea typeface="+mn-ea"/>
                <a:cs typeface="+mn-cs"/>
              </a:rPr>
              <a:t>任意一个最小项，只有一组变量取值使其值为</a:t>
            </a:r>
            <a:r>
              <a:rPr kumimoji="0" lang="en-US" altLang="zh-CN" sz="2400" b="1" i="0" u="none" strike="noStrike" kern="1200" cap="none" spc="0" normalizeH="0" baseline="0" noProof="1" dirty="0">
                <a:solidFill>
                  <a:srgbClr val="0070C0"/>
                </a:solidFill>
                <a:effectLst>
                  <a:outerShdw blurRad="38100" dist="38100" dir="2700000" algn="tl">
                    <a:srgbClr val="000000">
                      <a:alpha val="43137"/>
                    </a:srgbClr>
                  </a:outerShdw>
                </a:effectLst>
                <a:latin typeface="宋体" panose="02010600030101010101" pitchFamily="2" charset="-122"/>
                <a:ea typeface="+mn-ea"/>
                <a:cs typeface="+mn-cs"/>
              </a:rPr>
              <a:t>1</a:t>
            </a:r>
            <a:r>
              <a:rPr kumimoji="0" lang="zh-CN" altLang="en-US" sz="2400" b="1" i="0" u="none" strike="noStrike" kern="1200" cap="none" spc="0" normalizeH="0" baseline="0" noProof="1" dirty="0">
                <a:solidFill>
                  <a:schemeClr val="tx1"/>
                </a:solidFill>
                <a:latin typeface="宋体" panose="02010600030101010101" pitchFamily="2" charset="-122"/>
                <a:ea typeface="+mn-ea"/>
                <a:cs typeface="+mn-cs"/>
              </a:rPr>
              <a:t>，而其余各种取值组合，该最小项的值均为</a:t>
            </a:r>
            <a:r>
              <a:rPr kumimoji="0" lang="en-US" altLang="zh-CN" sz="2400" b="1" i="0" u="none" strike="noStrike" kern="1200" cap="none" spc="0" normalizeH="0" baseline="0" noProof="1" dirty="0">
                <a:solidFill>
                  <a:schemeClr val="tx1"/>
                </a:solidFill>
                <a:latin typeface="宋体" panose="02010600030101010101" pitchFamily="2" charset="-122"/>
                <a:ea typeface="+mn-ea"/>
                <a:cs typeface="+mn-cs"/>
              </a:rPr>
              <a:t>0</a:t>
            </a:r>
            <a:r>
              <a:rPr kumimoji="0" lang="zh-CN" altLang="en-US" sz="2400" b="1" i="0" u="none" strike="noStrike" kern="1200" cap="none" spc="0" normalizeH="0" baseline="0" noProof="1" dirty="0">
                <a:solidFill>
                  <a:schemeClr val="tx1"/>
                </a:solidFill>
                <a:latin typeface="宋体" panose="02010600030101010101" pitchFamily="2" charset="-122"/>
                <a:ea typeface="+mn-ea"/>
                <a:cs typeface="+mn-cs"/>
              </a:rPr>
              <a:t>。</a:t>
            </a:r>
            <a:endParaRPr kumimoji="0" lang="zh-CN" altLang="en-US" sz="2400" b="1" i="0" u="none" strike="noStrike" kern="1200" cap="none" spc="0" normalizeH="0" baseline="0" noProof="1" dirty="0">
              <a:solidFill>
                <a:schemeClr val="tx1"/>
              </a:solidFill>
              <a:latin typeface="宋体" panose="02010600030101010101" pitchFamily="2" charset="-122"/>
              <a:ea typeface="+mn-ea"/>
              <a:cs typeface="+mn-cs"/>
            </a:endParaRPr>
          </a:p>
          <a:p>
            <a:pPr marL="342900" marR="0" indent="-342900" algn="l" defTabSz="914400" rtl="0" eaLnBrk="1" fontAlgn="base" latinLnBrk="0" hangingPunct="1">
              <a:lnSpc>
                <a:spcPct val="135000"/>
              </a:lnSpc>
              <a:spcBef>
                <a:spcPts val="0"/>
              </a:spcBef>
              <a:spcAft>
                <a:spcPct val="0"/>
              </a:spcAft>
              <a:buClrTx/>
              <a:buSzTx/>
              <a:buFontTx/>
              <a:buNone/>
            </a:pPr>
            <a:r>
              <a:rPr kumimoji="0" lang="zh-CN" altLang="en-US" sz="2400" b="1" i="0" u="none" strike="noStrike" kern="1200" cap="none" spc="0" normalizeH="0" baseline="0" noProof="1" dirty="0">
                <a:solidFill>
                  <a:schemeClr val="tx1"/>
                </a:solidFill>
                <a:latin typeface="宋体" panose="02010600030101010101" pitchFamily="2" charset="-122"/>
                <a:ea typeface="+mn-ea"/>
                <a:cs typeface="+mn-cs"/>
              </a:rPr>
              <a:t>  </a:t>
            </a:r>
            <a:r>
              <a:rPr kumimoji="0" lang="zh-CN" altLang="en-US" sz="2400" b="1" i="0" u="none" strike="noStrike" kern="1200" cap="none" spc="0" normalizeH="0" baseline="0" noProof="1" dirty="0">
                <a:solidFill>
                  <a:srgbClr val="FF0000"/>
                </a:solidFill>
                <a:effectLst>
                  <a:outerShdw blurRad="38100" dist="38100" dir="2700000" algn="tl">
                    <a:srgbClr val="000000">
                      <a:alpha val="43137"/>
                    </a:srgbClr>
                  </a:outerShdw>
                </a:effectLst>
                <a:latin typeface="宋体" panose="02010600030101010101" pitchFamily="2" charset="-122"/>
                <a:ea typeface="+mn-ea"/>
                <a:cs typeface="+mn-cs"/>
              </a:rPr>
              <a:t>任意两个最小项的乘积为</a:t>
            </a:r>
            <a:r>
              <a:rPr kumimoji="0" lang="en-US" altLang="zh-CN" sz="2400" b="1" i="0" u="none" strike="noStrike" kern="1200" cap="none" spc="0" normalizeH="0" baseline="0" noProof="1" dirty="0">
                <a:solidFill>
                  <a:srgbClr val="FF0000"/>
                </a:solidFill>
                <a:effectLst>
                  <a:outerShdw blurRad="38100" dist="38100" dir="2700000" algn="tl">
                    <a:srgbClr val="000000">
                      <a:alpha val="43137"/>
                    </a:srgbClr>
                  </a:outerShdw>
                </a:effectLst>
                <a:latin typeface="宋体" panose="02010600030101010101" pitchFamily="2" charset="-122"/>
                <a:ea typeface="+mn-ea"/>
                <a:cs typeface="+mn-cs"/>
              </a:rPr>
              <a:t>0</a:t>
            </a:r>
            <a:r>
              <a:rPr kumimoji="0" lang="zh-CN" altLang="en-US" sz="2400" b="1" i="0" u="none" strike="noStrike" kern="1200" cap="none" spc="0" normalizeH="0" baseline="0" noProof="1" dirty="0">
                <a:solidFill>
                  <a:schemeClr val="tx1"/>
                </a:solidFill>
                <a:latin typeface="宋体" panose="02010600030101010101" pitchFamily="2" charset="-122"/>
                <a:ea typeface="+mn-ea"/>
                <a:cs typeface="+mn-cs"/>
              </a:rPr>
              <a:t>。</a:t>
            </a:r>
            <a:endParaRPr kumimoji="0" lang="zh-CN" altLang="en-US" sz="2400" b="1" i="0" u="none" strike="noStrike" kern="1200" cap="none" spc="0" normalizeH="0" baseline="0" noProof="1" dirty="0">
              <a:solidFill>
                <a:schemeClr val="tx1"/>
              </a:solidFill>
              <a:latin typeface="宋体" panose="02010600030101010101" pitchFamily="2" charset="-122"/>
              <a:ea typeface="+mn-ea"/>
              <a:cs typeface="+mn-cs"/>
            </a:endParaRPr>
          </a:p>
          <a:p>
            <a:pPr marL="342900" marR="0" indent="-342900" algn="l" defTabSz="914400" rtl="0" eaLnBrk="1" fontAlgn="base" latinLnBrk="0" hangingPunct="1">
              <a:lnSpc>
                <a:spcPct val="135000"/>
              </a:lnSpc>
              <a:spcBef>
                <a:spcPts val="0"/>
              </a:spcBef>
              <a:spcAft>
                <a:spcPct val="0"/>
              </a:spcAft>
              <a:buClrTx/>
              <a:buSzTx/>
              <a:buFontTx/>
              <a:buNone/>
            </a:pPr>
            <a:r>
              <a:rPr kumimoji="0" lang="zh-CN" altLang="en-US" sz="2400" b="1" i="0" u="none" strike="noStrike" kern="1200" cap="none" spc="0" normalizeH="0" baseline="0" noProof="1" dirty="0">
                <a:solidFill>
                  <a:schemeClr val="tx1"/>
                </a:solidFill>
                <a:latin typeface="宋体" panose="02010600030101010101" pitchFamily="2" charset="-122"/>
                <a:ea typeface="+mn-ea"/>
                <a:cs typeface="+mn-cs"/>
              </a:rPr>
              <a:t>  </a:t>
            </a:r>
            <a:r>
              <a:rPr kumimoji="0" lang="zh-CN" altLang="en-US" sz="2400" b="1" i="0" u="none" strike="noStrike" kern="1200" cap="none" spc="0" normalizeH="0" baseline="0" noProof="1" dirty="0">
                <a:solidFill>
                  <a:srgbClr val="0070C0"/>
                </a:solidFill>
                <a:effectLst>
                  <a:outerShdw blurRad="38100" dist="38100" dir="2700000" algn="tl">
                    <a:srgbClr val="000000">
                      <a:alpha val="43137"/>
                    </a:srgbClr>
                  </a:outerShdw>
                </a:effectLst>
                <a:latin typeface="宋体" panose="02010600030101010101" pitchFamily="2" charset="-122"/>
                <a:ea typeface="+mn-ea"/>
                <a:cs typeface="+mn-cs"/>
              </a:rPr>
              <a:t>全体最小项之和为</a:t>
            </a:r>
            <a:r>
              <a:rPr kumimoji="0" lang="en-US" altLang="zh-CN" sz="2400" b="1" i="0" u="none" strike="noStrike" kern="1200" cap="none" spc="0" normalizeH="0" baseline="0" noProof="1" dirty="0">
                <a:solidFill>
                  <a:srgbClr val="0070C0"/>
                </a:solidFill>
                <a:effectLst>
                  <a:outerShdw blurRad="38100" dist="38100" dir="2700000" algn="tl">
                    <a:srgbClr val="000000">
                      <a:alpha val="43137"/>
                    </a:srgbClr>
                  </a:outerShdw>
                </a:effectLst>
                <a:latin typeface="宋体" panose="02010600030101010101" pitchFamily="2" charset="-122"/>
                <a:ea typeface="+mn-ea"/>
                <a:cs typeface="+mn-cs"/>
              </a:rPr>
              <a:t>1</a:t>
            </a:r>
            <a:r>
              <a:rPr kumimoji="0" lang="zh-CN" altLang="en-US" sz="2400" b="1" i="0" u="none" strike="noStrike" kern="1200" cap="none" spc="0" normalizeH="0" baseline="0" noProof="1" dirty="0">
                <a:solidFill>
                  <a:schemeClr val="tx1"/>
                </a:solidFill>
                <a:latin typeface="宋体" panose="02010600030101010101" pitchFamily="2" charset="-122"/>
                <a:ea typeface="+mn-ea"/>
                <a:cs typeface="+mn-cs"/>
              </a:rPr>
              <a:t>。 </a:t>
            </a:r>
            <a:endParaRPr kumimoji="0" lang="zh-CN" altLang="en-US" sz="2400" b="1" i="0" u="none" strike="noStrike" kern="1200" cap="none" spc="0" normalizeH="0" baseline="0" noProof="1" dirty="0">
              <a:solidFill>
                <a:schemeClr val="tx1"/>
              </a:solidFill>
              <a:latin typeface="宋体" panose="02010600030101010101" pitchFamily="2" charset="-122"/>
              <a:ea typeface="+mn-ea"/>
              <a:cs typeface="+mn-cs"/>
            </a:endParaRPr>
          </a:p>
        </p:txBody>
      </p:sp>
    </p:spTree>
  </p:cSld>
  <p:clrMapOvr>
    <a:masterClrMapping/>
  </p:clrMapOvr>
  <p:transition>
    <p:cover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380" name="文本占位符 101379"/>
          <p:cNvSpPr>
            <a:spLocks noGrp="1"/>
          </p:cNvSpPr>
          <p:nvPr>
            <p:ph idx="1"/>
          </p:nvPr>
        </p:nvSpPr>
        <p:spPr>
          <a:xfrm>
            <a:off x="422275" y="428625"/>
            <a:ext cx="7537450" cy="685800"/>
          </a:xfrm>
        </p:spPr>
        <p:txBody>
          <a:bodyPr/>
          <a:p>
            <a:pPr marL="342900" marR="0" indent="-342900" algn="just" defTabSz="914400" rtl="0" eaLnBrk="1" fontAlgn="base" latinLnBrk="0" hangingPunct="1">
              <a:lnSpc>
                <a:spcPct val="130000"/>
              </a:lnSpc>
              <a:spcBef>
                <a:spcPct val="20000"/>
              </a:spcBef>
              <a:spcAft>
                <a:spcPct val="0"/>
              </a:spcAft>
              <a:buClrTx/>
              <a:buSzTx/>
              <a:buFontTx/>
              <a:buNone/>
            </a:pPr>
            <a:r>
              <a:rPr kumimoji="0" lang="en-US" altLang="zh-CN" sz="2800" b="1" i="0" u="none" strike="noStrike" kern="1200" cap="none" spc="0" normalizeH="0" baseline="0"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2. 标准与或形式</a:t>
            </a:r>
            <a:endParaRPr kumimoji="0" lang="en-US" altLang="zh-CN" sz="2800" b="1" i="0" u="none" strike="noStrike" kern="1200" cap="none" spc="0" normalizeH="0" baseline="0"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endParaRPr>
          </a:p>
        </p:txBody>
      </p:sp>
      <p:sp>
        <p:nvSpPr>
          <p:cNvPr id="17410" name="矩形 101380"/>
          <p:cNvSpPr/>
          <p:nvPr/>
        </p:nvSpPr>
        <p:spPr>
          <a:xfrm>
            <a:off x="104775" y="974725"/>
            <a:ext cx="8734425" cy="1214438"/>
          </a:xfrm>
          <a:prstGeom prst="rect">
            <a:avLst/>
          </a:prstGeom>
          <a:noFill/>
          <a:ln w="9525">
            <a:noFill/>
          </a:ln>
        </p:spPr>
        <p:txBody>
          <a:bodyPr anchor="t"/>
          <a:p>
            <a:pPr marL="342900" indent="-342900">
              <a:lnSpc>
                <a:spcPct val="130000"/>
              </a:lnSpc>
              <a:spcBef>
                <a:spcPct val="20000"/>
              </a:spcBef>
            </a:pPr>
            <a:r>
              <a:rPr lang="en-US" altLang="zh-CN" dirty="0">
                <a:latin typeface="Times New Roman" panose="02020603050405020304" pitchFamily="18" charset="0"/>
                <a:ea typeface="宋体" panose="02010600030101010101" pitchFamily="2" charset="-122"/>
              </a:rPr>
              <a:t>    </a:t>
            </a:r>
            <a:r>
              <a:rPr lang="zh-CN" altLang="en-US" dirty="0">
                <a:latin typeface="Times New Roman" panose="02020603050405020304" pitchFamily="18" charset="0"/>
                <a:ea typeface="宋体" panose="02010600030101010101" pitchFamily="2" charset="-122"/>
              </a:rPr>
              <a:t>任一逻辑函数都可以写成</a:t>
            </a:r>
            <a:r>
              <a:rPr lang="zh-CN" altLang="en-US"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rPr>
              <a:t>最小项和的形式</a:t>
            </a:r>
            <a:r>
              <a:rPr lang="zh-CN" altLang="en-US" dirty="0">
                <a:latin typeface="Times New Roman" panose="02020603050405020304" pitchFamily="18" charset="0"/>
                <a:ea typeface="宋体" panose="02010600030101010101" pitchFamily="2" charset="-122"/>
              </a:rPr>
              <a:t>，该表达式称为逻辑函数的最小项标准式，也称为逻辑函数的标准与或表达式。 </a:t>
            </a:r>
            <a:endParaRPr lang="zh-CN" altLang="en-US" dirty="0">
              <a:latin typeface="Times New Roman" panose="02020603050405020304" pitchFamily="18" charset="0"/>
              <a:ea typeface="宋体" panose="02010600030101010101" pitchFamily="2" charset="-122"/>
            </a:endParaRPr>
          </a:p>
        </p:txBody>
      </p:sp>
      <p:sp>
        <p:nvSpPr>
          <p:cNvPr id="17499" name="矩形 101469"/>
          <p:cNvSpPr/>
          <p:nvPr/>
        </p:nvSpPr>
        <p:spPr>
          <a:xfrm>
            <a:off x="146050" y="1989138"/>
            <a:ext cx="8651875" cy="2528888"/>
          </a:xfrm>
          <a:prstGeom prst="rect">
            <a:avLst/>
          </a:prstGeom>
          <a:noFill/>
          <a:ln w="9525">
            <a:noFill/>
          </a:ln>
        </p:spPr>
        <p:txBody>
          <a:bodyPr anchor="t"/>
          <a:p>
            <a:pPr marL="342900" indent="-342900" fontAlgn="base">
              <a:lnSpc>
                <a:spcPct val="130000"/>
              </a:lnSpc>
              <a:spcBef>
                <a:spcPct val="20000"/>
              </a:spcBef>
            </a:pPr>
            <a:r>
              <a:rPr lang="en-US" strike="noStrike" noProof="1" dirty="0">
                <a:latin typeface="Times New Roman" panose="02020603050405020304" pitchFamily="18" charset="0"/>
                <a:ea typeface="宋体" panose="02010600030101010101" pitchFamily="2" charset="-122"/>
                <a:cs typeface="+mn-cs"/>
              </a:rPr>
              <a:t>  </a:t>
            </a:r>
            <a:r>
              <a:rPr lang="zh-CN" altLang="en-US"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（1）由真值表写出逻辑函数的标准与或表达式</a:t>
            </a:r>
            <a:endParaRPr lang="zh-CN" altLang="en-US"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endParaRPr>
          </a:p>
          <a:p>
            <a:pPr marL="342900" indent="-342900" fontAlgn="base">
              <a:lnSpc>
                <a:spcPct val="130000"/>
              </a:lnSpc>
              <a:spcBef>
                <a:spcPct val="20000"/>
              </a:spcBef>
            </a:pPr>
            <a:r>
              <a:rPr strike="noStrike" noProof="1" dirty="0">
                <a:latin typeface="Times New Roman" panose="02020603050405020304" pitchFamily="18" charset="0"/>
                <a:ea typeface="宋体" panose="02010600030101010101" pitchFamily="2" charset="-122"/>
                <a:cs typeface="+mn-cs"/>
              </a:rPr>
              <a:t>    先找出真值表中逻辑</a:t>
            </a:r>
            <a:r>
              <a:rPr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rPr>
              <a:t>函数值为1的那些输入变量取值的组合</a:t>
            </a:r>
            <a:r>
              <a:rPr strike="noStrike" noProof="1" dirty="0">
                <a:latin typeface="Times New Roman" panose="02020603050405020304" pitchFamily="18" charset="0"/>
                <a:ea typeface="宋体" panose="02010600030101010101" pitchFamily="2" charset="-122"/>
                <a:cs typeface="+mn-cs"/>
              </a:rPr>
              <a:t>，输入变量取值为1时用原变量表示，输入变量取值为0时用反变量表示，</a:t>
            </a:r>
            <a:r>
              <a:rPr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rPr>
              <a:t>得到若干个乘积项</a:t>
            </a:r>
            <a:r>
              <a:rPr strike="noStrike" noProof="1" dirty="0">
                <a:latin typeface="Times New Roman" panose="02020603050405020304" pitchFamily="18" charset="0"/>
                <a:ea typeface="宋体" panose="02010600030101010101" pitchFamily="2" charset="-122"/>
                <a:cs typeface="+mn-cs"/>
              </a:rPr>
              <a:t>，</a:t>
            </a:r>
            <a:r>
              <a:rPr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rPr>
              <a:t>若干乘积项相加</a:t>
            </a:r>
            <a:r>
              <a:rPr strike="noStrike" noProof="1" dirty="0">
                <a:latin typeface="Times New Roman" panose="02020603050405020304" pitchFamily="18" charset="0"/>
                <a:ea typeface="宋体" panose="02010600030101010101" pitchFamily="2" charset="-122"/>
                <a:cs typeface="+mn-cs"/>
              </a:rPr>
              <a:t>就得到了逻辑函数的标准与或表达式</a:t>
            </a:r>
            <a:endParaRPr strike="noStrike" noProof="1" dirty="0">
              <a:latin typeface="Times New Roman" panose="02020603050405020304" pitchFamily="18" charset="0"/>
              <a:ea typeface="宋体" panose="02010600030101010101" pitchFamily="2" charset="-122"/>
            </a:endParaRPr>
          </a:p>
        </p:txBody>
      </p:sp>
      <p:sp>
        <p:nvSpPr>
          <p:cNvPr id="2" name="矩形 101469"/>
          <p:cNvSpPr/>
          <p:nvPr/>
        </p:nvSpPr>
        <p:spPr>
          <a:xfrm>
            <a:off x="63500" y="4518025"/>
            <a:ext cx="8734425" cy="1474788"/>
          </a:xfrm>
          <a:prstGeom prst="rect">
            <a:avLst/>
          </a:prstGeom>
          <a:noFill/>
          <a:ln w="9525">
            <a:noFill/>
          </a:ln>
        </p:spPr>
        <p:txBody>
          <a:bodyPr anchor="t"/>
          <a:p>
            <a:pPr marL="342900" indent="-342900" fontAlgn="base">
              <a:lnSpc>
                <a:spcPct val="130000"/>
              </a:lnSpc>
              <a:spcBef>
                <a:spcPct val="20000"/>
              </a:spcBef>
            </a:pPr>
            <a:r>
              <a:rPr lang="en-US" strike="noStrike" noProof="1" dirty="0">
                <a:latin typeface="Times New Roman" panose="02020603050405020304" pitchFamily="18" charset="0"/>
                <a:ea typeface="宋体" panose="02010600030101010101" pitchFamily="2" charset="-122"/>
                <a:cs typeface="+mn-cs"/>
              </a:rPr>
              <a:t>  </a:t>
            </a:r>
            <a:r>
              <a:rPr lang="zh-CN" altLang="en-US"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（2）将逻辑函数表达式变换为标准与或表达式</a:t>
            </a:r>
            <a:endParaRPr lang="zh-CN" altLang="en-US"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endParaRPr>
          </a:p>
          <a:p>
            <a:pPr marL="342900" indent="-342900" fontAlgn="base">
              <a:lnSpc>
                <a:spcPct val="130000"/>
              </a:lnSpc>
              <a:spcBef>
                <a:spcPct val="20000"/>
              </a:spcBef>
            </a:pPr>
            <a:r>
              <a:rPr strike="noStrike" noProof="1" dirty="0">
                <a:latin typeface="Times New Roman" panose="02020603050405020304" pitchFamily="18" charset="0"/>
                <a:ea typeface="宋体" panose="02010600030101010101" pitchFamily="2" charset="-122"/>
                <a:cs typeface="+mn-cs"/>
              </a:rPr>
              <a:t>     利用逻辑函数的基本公式可以将任何函数表达式变换为标准与或表达式。</a:t>
            </a:r>
            <a:endParaRPr strike="noStrike" noProof="1" dirty="0">
              <a:latin typeface="Times New Roman" panose="02020603050405020304" pitchFamily="18" charset="0"/>
              <a:ea typeface="宋体" panose="02010600030101010101" pitchFamily="2" charset="-122"/>
            </a:endParaRPr>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diamond(in)">
                                      <p:cBhvr>
                                        <p:cTn id="7" dur="2000"/>
                                        <p:tgtEl>
                                          <p:spTgt spid="174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499"/>
                                        </p:tgtEl>
                                        <p:attrNameLst>
                                          <p:attrName>style.visibility</p:attrName>
                                        </p:attrNameLst>
                                      </p:cBhvr>
                                      <p:to>
                                        <p:strVal val="visible"/>
                                      </p:to>
                                    </p:set>
                                    <p:animEffect transition="in" filter="blinds(horizontal)">
                                      <p:cBhvr>
                                        <p:cTn id="12" dur="500"/>
                                        <p:tgtEl>
                                          <p:spTgt spid="1749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p:bldP spid="17499"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7140" name="矩形 87139"/>
          <p:cNvSpPr/>
          <p:nvPr/>
        </p:nvSpPr>
        <p:spPr>
          <a:xfrm>
            <a:off x="508318" y="2621915"/>
            <a:ext cx="4608513" cy="457200"/>
          </a:xfrm>
          <a:prstGeom prst="rect">
            <a:avLst/>
          </a:prstGeom>
          <a:noFill/>
          <a:ln w="9525">
            <a:noFill/>
          </a:ln>
        </p:spPr>
        <p:txBody>
          <a:bodyPr anchor="t"/>
          <a:p>
            <a:pPr marL="342900" indent="-342900" fontAlgn="base">
              <a:lnSpc>
                <a:spcPct val="130000"/>
              </a:lnSpc>
              <a:spcBef>
                <a:spcPct val="20000"/>
              </a:spcBef>
            </a:pPr>
            <a:r>
              <a:rPr lang="zh-CN" altLang="en-US"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rPr>
              <a:t>其次</a:t>
            </a:r>
            <a:r>
              <a:rPr lang="zh-CN" altLang="en-US" strike="noStrike" noProof="1" dirty="0">
                <a:latin typeface="Times New Roman" panose="02020603050405020304" pitchFamily="18" charset="0"/>
                <a:ea typeface="宋体" panose="02010600030101010101" pitchFamily="2" charset="-122"/>
                <a:cs typeface="+mn-cs"/>
              </a:rPr>
              <a:t>写成一般与或式形式。 </a:t>
            </a:r>
            <a:endParaRPr lang="zh-CN" altLang="en-US" strike="noStrike" noProof="1" dirty="0">
              <a:latin typeface="Times New Roman" panose="02020603050405020304" pitchFamily="18" charset="0"/>
              <a:ea typeface="宋体" panose="02010600030101010101" pitchFamily="2" charset="-122"/>
            </a:endParaRPr>
          </a:p>
        </p:txBody>
      </p:sp>
      <p:graphicFrame>
        <p:nvGraphicFramePr>
          <p:cNvPr id="87143" name="对象 87142"/>
          <p:cNvGraphicFramePr/>
          <p:nvPr/>
        </p:nvGraphicFramePr>
        <p:xfrm>
          <a:off x="4474369" y="3203734"/>
          <a:ext cx="3368675" cy="394335"/>
        </p:xfrm>
        <a:graphic>
          <a:graphicData uri="http://schemas.openxmlformats.org/presentationml/2006/ole">
            <mc:AlternateContent xmlns:mc="http://schemas.openxmlformats.org/markup-compatibility/2006">
              <mc:Choice xmlns:v="urn:schemas-microsoft-com:vml" Requires="v">
                <p:oleObj spid="_x0000_s3126" name="" r:id="rId1" imgW="1231265" imgH="190500" progId="Equation.3">
                  <p:embed/>
                </p:oleObj>
              </mc:Choice>
              <mc:Fallback>
                <p:oleObj name="" r:id="rId1" imgW="1231265" imgH="190500" progId="Equation.3">
                  <p:embed/>
                  <p:pic>
                    <p:nvPicPr>
                      <p:cNvPr id="0" name="图片 3125"/>
                      <p:cNvPicPr/>
                      <p:nvPr/>
                    </p:nvPicPr>
                    <p:blipFill>
                      <a:blip r:embed="rId2"/>
                      <a:stretch>
                        <a:fillRect/>
                      </a:stretch>
                    </p:blipFill>
                    <p:spPr>
                      <a:xfrm>
                        <a:off x="4474369" y="3203734"/>
                        <a:ext cx="3368675" cy="394335"/>
                      </a:xfrm>
                      <a:prstGeom prst="rect">
                        <a:avLst/>
                      </a:prstGeom>
                      <a:noFill/>
                      <a:ln w="38100">
                        <a:noFill/>
                        <a:miter/>
                      </a:ln>
                    </p:spPr>
                  </p:pic>
                </p:oleObj>
              </mc:Fallback>
            </mc:AlternateContent>
          </a:graphicData>
        </a:graphic>
      </p:graphicFrame>
      <p:graphicFrame>
        <p:nvGraphicFramePr>
          <p:cNvPr id="28679" name="对象 102624"/>
          <p:cNvGraphicFramePr/>
          <p:nvPr/>
        </p:nvGraphicFramePr>
        <p:xfrm>
          <a:off x="3669030" y="509588"/>
          <a:ext cx="2981325" cy="544512"/>
        </p:xfrm>
        <a:graphic>
          <a:graphicData uri="http://schemas.openxmlformats.org/presentationml/2006/ole">
            <mc:AlternateContent xmlns:mc="http://schemas.openxmlformats.org/markup-compatibility/2006">
              <mc:Choice xmlns:v="urn:schemas-microsoft-com:vml" Requires="v">
                <p:oleObj spid="_x0000_s3128" name="" r:id="rId3" imgW="1143000" imgH="241300" progId="Equation.3">
                  <p:embed/>
                </p:oleObj>
              </mc:Choice>
              <mc:Fallback>
                <p:oleObj name="" r:id="rId3" imgW="1143000" imgH="241300" progId="Equation.3">
                  <p:embed/>
                  <p:pic>
                    <p:nvPicPr>
                      <p:cNvPr id="0" name="图片 3127"/>
                      <p:cNvPicPr/>
                      <p:nvPr/>
                    </p:nvPicPr>
                    <p:blipFill>
                      <a:blip r:embed="rId4"/>
                      <a:stretch>
                        <a:fillRect/>
                      </a:stretch>
                    </p:blipFill>
                    <p:spPr>
                      <a:xfrm>
                        <a:off x="3669030" y="509588"/>
                        <a:ext cx="2981325" cy="544512"/>
                      </a:xfrm>
                      <a:prstGeom prst="rect">
                        <a:avLst/>
                      </a:prstGeom>
                      <a:noFill/>
                      <a:ln w="38100">
                        <a:noFill/>
                        <a:miter/>
                      </a:ln>
                    </p:spPr>
                  </p:pic>
                </p:oleObj>
              </mc:Fallback>
            </mc:AlternateContent>
          </a:graphicData>
        </a:graphic>
      </p:graphicFrame>
      <p:sp>
        <p:nvSpPr>
          <p:cNvPr id="28680" name="矩形 102626"/>
          <p:cNvSpPr/>
          <p:nvPr/>
        </p:nvSpPr>
        <p:spPr>
          <a:xfrm>
            <a:off x="268288" y="433388"/>
            <a:ext cx="7924800" cy="762000"/>
          </a:xfrm>
          <a:prstGeom prst="rect">
            <a:avLst/>
          </a:prstGeom>
          <a:noFill/>
          <a:ln w="9525">
            <a:noFill/>
          </a:ln>
        </p:spPr>
        <p:txBody>
          <a:bodyPr anchor="t"/>
          <a:p>
            <a:pPr marL="342900" indent="-342900">
              <a:lnSpc>
                <a:spcPct val="130000"/>
              </a:lnSpc>
              <a:spcBef>
                <a:spcPct val="20000"/>
              </a:spcBef>
            </a:pPr>
            <a:r>
              <a:rPr lang="zh-CN" altLang="en-US" dirty="0">
                <a:latin typeface="Times New Roman" panose="02020603050405020304" pitchFamily="18" charset="0"/>
                <a:ea typeface="宋体" panose="02010600030101010101" pitchFamily="2" charset="-122"/>
              </a:rPr>
              <a:t>例  化成标准与或形式。 </a:t>
            </a:r>
            <a:endParaRPr lang="zh-CN" altLang="en-US" dirty="0">
              <a:latin typeface="Times New Roman" panose="02020603050405020304" pitchFamily="18" charset="0"/>
              <a:ea typeface="宋体" panose="02010600030101010101" pitchFamily="2" charset="-122"/>
            </a:endParaRPr>
          </a:p>
        </p:txBody>
      </p:sp>
      <p:sp>
        <p:nvSpPr>
          <p:cNvPr id="19547" name="矩形 102627"/>
          <p:cNvSpPr/>
          <p:nvPr/>
        </p:nvSpPr>
        <p:spPr>
          <a:xfrm>
            <a:off x="269875" y="1054100"/>
            <a:ext cx="8639175" cy="1295400"/>
          </a:xfrm>
          <a:prstGeom prst="rect">
            <a:avLst/>
          </a:prstGeom>
          <a:noFill/>
          <a:ln w="9525">
            <a:noFill/>
          </a:ln>
        </p:spPr>
        <p:txBody>
          <a:bodyPr anchor="t"/>
          <a:p>
            <a:pPr marL="342900" indent="-342900" fontAlgn="base">
              <a:lnSpc>
                <a:spcPct val="130000"/>
              </a:lnSpc>
              <a:spcBef>
                <a:spcPct val="20000"/>
              </a:spcBef>
            </a:pPr>
            <a:r>
              <a:rPr lang="en-US" strike="noStrike" noProof="1" dirty="0">
                <a:latin typeface="Times New Roman" panose="02020603050405020304" pitchFamily="18" charset="0"/>
                <a:ea typeface="宋体" panose="02010600030101010101" pitchFamily="2" charset="-122"/>
                <a:cs typeface="+mn-cs"/>
              </a:rPr>
              <a:t>  </a:t>
            </a:r>
            <a:r>
              <a:rPr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rPr>
              <a:t>首先</a:t>
            </a:r>
            <a:r>
              <a:rPr strike="noStrike" noProof="1" dirty="0">
                <a:latin typeface="Times New Roman" panose="02020603050405020304" pitchFamily="18" charset="0"/>
                <a:ea typeface="宋体" panose="02010600030101010101" pitchFamily="2" charset="-122"/>
                <a:cs typeface="+mn-cs"/>
              </a:rPr>
              <a:t>去掉长非号，直到只有单个变量上有非号为止。</a:t>
            </a:r>
            <a:r>
              <a:rPr lang="zh-CN" altLang="en-US" strike="noStrike" noProof="1" dirty="0">
                <a:latin typeface="Times New Roman" panose="02020603050405020304" pitchFamily="18" charset="0"/>
                <a:ea typeface="宋体" panose="02010600030101010101" pitchFamily="2" charset="-122"/>
                <a:cs typeface="+mn-cs"/>
              </a:rPr>
              <a:t> </a:t>
            </a:r>
            <a:endParaRPr lang="zh-CN" altLang="en-US" strike="noStrike" noProof="1" dirty="0">
              <a:latin typeface="Times New Roman" panose="02020603050405020304" pitchFamily="18" charset="0"/>
              <a:ea typeface="宋体" panose="02010600030101010101" pitchFamily="2" charset="-122"/>
            </a:endParaRPr>
          </a:p>
        </p:txBody>
      </p:sp>
      <p:graphicFrame>
        <p:nvGraphicFramePr>
          <p:cNvPr id="2" name="对象 1"/>
          <p:cNvGraphicFramePr/>
          <p:nvPr/>
        </p:nvGraphicFramePr>
        <p:xfrm>
          <a:off x="670719" y="1665923"/>
          <a:ext cx="3244215" cy="504190"/>
        </p:xfrm>
        <a:graphic>
          <a:graphicData uri="http://schemas.openxmlformats.org/presentationml/2006/ole">
            <mc:AlternateContent xmlns:mc="http://schemas.openxmlformats.org/markup-compatibility/2006">
              <mc:Choice xmlns:v="urn:schemas-microsoft-com:vml" Requires="v">
                <p:oleObj spid="_x0000_s3" name="" r:id="rId5" imgW="1143000" imgH="241300" progId="Equation.3">
                  <p:embed/>
                </p:oleObj>
              </mc:Choice>
              <mc:Fallback>
                <p:oleObj name="" r:id="rId5" imgW="1143000" imgH="241300" progId="Equation.3">
                  <p:embed/>
                  <p:pic>
                    <p:nvPicPr>
                      <p:cNvPr id="0" name="图片 3129"/>
                      <p:cNvPicPr/>
                      <p:nvPr/>
                    </p:nvPicPr>
                    <p:blipFill>
                      <a:blip r:embed="rId6"/>
                      <a:stretch>
                        <a:fillRect/>
                      </a:stretch>
                    </p:blipFill>
                    <p:spPr>
                      <a:xfrm>
                        <a:off x="670719" y="1665923"/>
                        <a:ext cx="3244215" cy="504190"/>
                      </a:xfrm>
                      <a:prstGeom prst="rect">
                        <a:avLst/>
                      </a:prstGeom>
                      <a:noFill/>
                      <a:ln w="38100">
                        <a:noFill/>
                        <a:miter/>
                      </a:ln>
                    </p:spPr>
                  </p:pic>
                </p:oleObj>
              </mc:Fallback>
            </mc:AlternateContent>
          </a:graphicData>
        </a:graphic>
      </p:graphicFrame>
      <p:graphicFrame>
        <p:nvGraphicFramePr>
          <p:cNvPr id="4" name="对象 3"/>
          <p:cNvGraphicFramePr/>
          <p:nvPr/>
        </p:nvGraphicFramePr>
        <p:xfrm>
          <a:off x="3792697" y="1666240"/>
          <a:ext cx="2487930" cy="451485"/>
        </p:xfrm>
        <a:graphic>
          <a:graphicData uri="http://schemas.openxmlformats.org/presentationml/2006/ole">
            <mc:AlternateContent xmlns:mc="http://schemas.openxmlformats.org/markup-compatibility/2006">
              <mc:Choice xmlns:v="urn:schemas-microsoft-com:vml" Requires="v">
                <p:oleObj spid="_x0000_s5" name="" r:id="rId7" imgW="876300" imgH="215900" progId="Equation.3">
                  <p:embed/>
                </p:oleObj>
              </mc:Choice>
              <mc:Fallback>
                <p:oleObj name="" r:id="rId7" imgW="876300" imgH="215900" progId="Equation.3">
                  <p:embed/>
                  <p:pic>
                    <p:nvPicPr>
                      <p:cNvPr id="0" name="图片 3129"/>
                      <p:cNvPicPr/>
                      <p:nvPr/>
                    </p:nvPicPr>
                    <p:blipFill>
                      <a:blip r:embed="rId8"/>
                      <a:stretch>
                        <a:fillRect/>
                      </a:stretch>
                    </p:blipFill>
                    <p:spPr>
                      <a:xfrm>
                        <a:off x="3792697" y="1666240"/>
                        <a:ext cx="2487930" cy="451485"/>
                      </a:xfrm>
                      <a:prstGeom prst="rect">
                        <a:avLst/>
                      </a:prstGeom>
                      <a:noFill/>
                      <a:ln w="38100">
                        <a:noFill/>
                        <a:miter/>
                      </a:ln>
                    </p:spPr>
                  </p:pic>
                </p:oleObj>
              </mc:Fallback>
            </mc:AlternateContent>
          </a:graphicData>
        </a:graphic>
      </p:graphicFrame>
      <p:graphicFrame>
        <p:nvGraphicFramePr>
          <p:cNvPr id="6" name="对象 5"/>
          <p:cNvGraphicFramePr/>
          <p:nvPr/>
        </p:nvGraphicFramePr>
        <p:xfrm>
          <a:off x="1012032" y="2170431"/>
          <a:ext cx="3462020" cy="451485"/>
        </p:xfrm>
        <a:graphic>
          <a:graphicData uri="http://schemas.openxmlformats.org/presentationml/2006/ole">
            <mc:AlternateContent xmlns:mc="http://schemas.openxmlformats.org/markup-compatibility/2006">
              <mc:Choice xmlns:v="urn:schemas-microsoft-com:vml" Requires="v">
                <p:oleObj spid="_x0000_s7" name="" r:id="rId9" imgW="1219200" imgH="215900" progId="Equation.3">
                  <p:embed/>
                </p:oleObj>
              </mc:Choice>
              <mc:Fallback>
                <p:oleObj name="" r:id="rId9" imgW="1219200" imgH="215900" progId="Equation.3">
                  <p:embed/>
                  <p:pic>
                    <p:nvPicPr>
                      <p:cNvPr id="0" name="图片 3129"/>
                      <p:cNvPicPr/>
                      <p:nvPr/>
                    </p:nvPicPr>
                    <p:blipFill>
                      <a:blip r:embed="rId10"/>
                      <a:stretch>
                        <a:fillRect/>
                      </a:stretch>
                    </p:blipFill>
                    <p:spPr>
                      <a:xfrm>
                        <a:off x="1012032" y="2170431"/>
                        <a:ext cx="3462020" cy="451485"/>
                      </a:xfrm>
                      <a:prstGeom prst="rect">
                        <a:avLst/>
                      </a:prstGeom>
                      <a:noFill/>
                      <a:ln w="38100">
                        <a:noFill/>
                        <a:miter/>
                      </a:ln>
                    </p:spPr>
                  </p:pic>
                </p:oleObj>
              </mc:Fallback>
            </mc:AlternateContent>
          </a:graphicData>
        </a:graphic>
      </p:graphicFrame>
      <p:graphicFrame>
        <p:nvGraphicFramePr>
          <p:cNvPr id="8" name="对象 7"/>
          <p:cNvGraphicFramePr/>
          <p:nvPr/>
        </p:nvGraphicFramePr>
        <p:xfrm>
          <a:off x="670402" y="3203576"/>
          <a:ext cx="3822700" cy="451485"/>
        </p:xfrm>
        <a:graphic>
          <a:graphicData uri="http://schemas.openxmlformats.org/presentationml/2006/ole">
            <mc:AlternateContent xmlns:mc="http://schemas.openxmlformats.org/markup-compatibility/2006">
              <mc:Choice xmlns:v="urn:schemas-microsoft-com:vml" Requires="v">
                <p:oleObj spid="_x0000_s9" name="" r:id="rId11" imgW="1346200" imgH="215900" progId="Equation.3">
                  <p:embed/>
                </p:oleObj>
              </mc:Choice>
              <mc:Fallback>
                <p:oleObj name="" r:id="rId11" imgW="1346200" imgH="215900" progId="Equation.3">
                  <p:embed/>
                  <p:pic>
                    <p:nvPicPr>
                      <p:cNvPr id="0" name="图片 3129"/>
                      <p:cNvPicPr/>
                      <p:nvPr/>
                    </p:nvPicPr>
                    <p:blipFill>
                      <a:blip r:embed="rId12"/>
                      <a:stretch>
                        <a:fillRect/>
                      </a:stretch>
                    </p:blipFill>
                    <p:spPr>
                      <a:xfrm>
                        <a:off x="670402" y="3203576"/>
                        <a:ext cx="3822700" cy="451485"/>
                      </a:xfrm>
                      <a:prstGeom prst="rect">
                        <a:avLst/>
                      </a:prstGeom>
                      <a:noFill/>
                      <a:ln w="38100">
                        <a:noFill/>
                        <a:miter/>
                      </a:ln>
                    </p:spPr>
                  </p:pic>
                </p:oleObj>
              </mc:Fallback>
            </mc:AlternateContent>
          </a:graphicData>
        </a:graphic>
      </p:graphicFrame>
      <p:sp>
        <p:nvSpPr>
          <p:cNvPr id="21505" name="文本占位符 103426"/>
          <p:cNvSpPr>
            <a:spLocks noGrp="1"/>
          </p:cNvSpPr>
          <p:nvPr>
            <p:ph idx="1"/>
          </p:nvPr>
        </p:nvSpPr>
        <p:spPr>
          <a:xfrm>
            <a:off x="142875" y="3597910"/>
            <a:ext cx="8893175" cy="1295400"/>
          </a:xfrm>
        </p:spPr>
        <p:txBody>
          <a:bodyPr anchor="t"/>
          <a:p>
            <a:pPr marL="342900" marR="0" indent="-342900" algn="l" defTabSz="914400" rtl="0" eaLnBrk="1" fontAlgn="base" latinLnBrk="0" hangingPunct="1">
              <a:lnSpc>
                <a:spcPct val="130000"/>
              </a:lnSpc>
              <a:spcBef>
                <a:spcPct val="20000"/>
              </a:spcBef>
              <a:spcAft>
                <a:spcPct val="0"/>
              </a:spcAft>
              <a:buClrTx/>
              <a:buSzTx/>
              <a:buFontTx/>
              <a:buNone/>
            </a:pPr>
            <a:r>
              <a:rPr kumimoji="0" lang="en-US" altLang="zh-CN" sz="2400" b="1" i="1" u="none" strike="noStrike" kern="1200" cap="none" spc="0" normalizeH="0" baseline="0" noProof="1">
                <a:solidFill>
                  <a:schemeClr val="tx1"/>
                </a:solidFill>
                <a:latin typeface="+mn-lt"/>
                <a:ea typeface="+mn-ea"/>
                <a:cs typeface="+mn-cs"/>
              </a:rPr>
              <a:t>   </a:t>
            </a:r>
            <a:r>
              <a:rPr kumimoji="0" lang="en-US" altLang="zh-CN" sz="2400" b="1" i="1" u="none" strike="noStrike" kern="1200" cap="none" spc="0" normalizeH="0" baseline="0" noProof="1">
                <a:solidFill>
                  <a:srgbClr val="FF0000"/>
                </a:solidFill>
                <a:effectLst>
                  <a:outerShdw blurRad="38100" dist="38100" dir="2700000" algn="tl">
                    <a:srgbClr val="000000">
                      <a:alpha val="43137"/>
                    </a:srgbClr>
                  </a:outerShdw>
                </a:effectLst>
                <a:latin typeface="+mn-lt"/>
                <a:ea typeface="+mn-ea"/>
                <a:cs typeface="+mn-cs"/>
              </a:rPr>
              <a:t> </a:t>
            </a:r>
            <a:r>
              <a:rPr kumimoji="0" lang="zh-CN" altLang="en-US" sz="2400" b="1" i="0" u="none" strike="noStrike" kern="1200" cap="none" spc="0" normalizeH="0" baseline="0" noProof="1">
                <a:solidFill>
                  <a:srgbClr val="FF0000"/>
                </a:solidFill>
                <a:effectLst>
                  <a:outerShdw blurRad="38100" dist="38100" dir="2700000" algn="tl">
                    <a:srgbClr val="000000">
                      <a:alpha val="43137"/>
                    </a:srgbClr>
                  </a:outerShdw>
                </a:effectLst>
                <a:latin typeface="+mn-lt"/>
                <a:ea typeface="+mn-ea"/>
                <a:cs typeface="+mn-cs"/>
              </a:rPr>
              <a:t>最后</a:t>
            </a:r>
            <a:r>
              <a:rPr kumimoji="0" lang="zh-CN" altLang="en-US" sz="2400" b="1" i="0" u="none" strike="noStrike" kern="1200" cap="none" spc="0" normalizeH="0" baseline="0" noProof="1" dirty="0">
                <a:solidFill>
                  <a:schemeClr val="tx1"/>
                </a:solidFill>
                <a:latin typeface="+mn-lt"/>
                <a:ea typeface="+mn-ea"/>
                <a:cs typeface="+mn-cs"/>
              </a:rPr>
              <a:t>将一般与或式中缺少变量（如缺</a:t>
            </a:r>
            <a:r>
              <a:rPr kumimoji="0" lang="en-US" altLang="zh-CN" sz="2400" b="1" i="1" u="none" strike="noStrike" kern="1200" cap="none" spc="0" normalizeH="0" baseline="0" noProof="1" dirty="0">
                <a:solidFill>
                  <a:schemeClr val="tx1"/>
                </a:solidFill>
                <a:latin typeface="+mn-lt"/>
                <a:ea typeface="+mn-ea"/>
                <a:cs typeface="+mn-cs"/>
              </a:rPr>
              <a:t>A</a:t>
            </a:r>
            <a:r>
              <a:rPr kumimoji="0" lang="zh-CN" altLang="en-US" sz="2400" b="1" i="0" u="none" strike="noStrike" kern="1200" cap="none" spc="0" normalizeH="0" baseline="0" noProof="1" dirty="0">
                <a:solidFill>
                  <a:schemeClr val="tx1"/>
                </a:solidFill>
                <a:latin typeface="+mn-lt"/>
                <a:ea typeface="+mn-ea"/>
                <a:cs typeface="+mn-cs"/>
              </a:rPr>
              <a:t>）的项，乘以</a:t>
            </a:r>
            <a:r>
              <a:rPr kumimoji="0" lang="en-US" altLang="zh-CN" sz="2400" b="1" i="1" u="none" strike="noStrike" kern="1200" cap="none" spc="0" normalizeH="0" baseline="0" noProof="1" dirty="0">
                <a:solidFill>
                  <a:schemeClr val="tx1"/>
                </a:solidFill>
                <a:latin typeface="+mn-lt"/>
                <a:ea typeface="+mn-ea"/>
                <a:cs typeface="+mn-cs"/>
              </a:rPr>
              <a:t>A</a:t>
            </a:r>
            <a:r>
              <a:rPr kumimoji="0" lang="en-US" altLang="zh-CN" sz="2400" b="1" i="0" u="none" strike="noStrike" kern="1200" cap="none" spc="0" normalizeH="0" baseline="0" noProof="1" dirty="0">
                <a:solidFill>
                  <a:schemeClr val="tx1"/>
                </a:solidFill>
                <a:latin typeface="+mn-lt"/>
                <a:ea typeface="+mn-ea"/>
                <a:cs typeface="+mn-cs"/>
              </a:rPr>
              <a:t>+   </a:t>
            </a:r>
            <a:r>
              <a:rPr kumimoji="0" lang="zh-CN" altLang="en-US" sz="2400" b="1" i="0" u="none" strike="noStrike" kern="1200" cap="none" spc="0" normalizeH="0" baseline="0" noProof="1" dirty="0">
                <a:solidFill>
                  <a:schemeClr val="tx1"/>
                </a:solidFill>
                <a:latin typeface="+mn-lt"/>
                <a:ea typeface="+mn-ea"/>
                <a:cs typeface="+mn-cs"/>
              </a:rPr>
              <a:t>，然后展开成最小项和的形式。</a:t>
            </a:r>
            <a:endParaRPr kumimoji="0" lang="zh-CN" altLang="en-US" sz="2400" b="1" i="0" u="none" strike="noStrike" kern="1200" cap="none" spc="0" normalizeH="0" baseline="0" noProof="1" dirty="0">
              <a:solidFill>
                <a:schemeClr val="tx1"/>
              </a:solidFill>
              <a:latin typeface="+mn-lt"/>
              <a:ea typeface="+mn-ea"/>
              <a:cs typeface="+mn-cs"/>
            </a:endParaRPr>
          </a:p>
        </p:txBody>
      </p:sp>
      <p:graphicFrame>
        <p:nvGraphicFramePr>
          <p:cNvPr id="103591" name="对象 103590"/>
          <p:cNvGraphicFramePr/>
          <p:nvPr/>
        </p:nvGraphicFramePr>
        <p:xfrm>
          <a:off x="772795" y="4648200"/>
          <a:ext cx="3231515" cy="375285"/>
        </p:xfrm>
        <a:graphic>
          <a:graphicData uri="http://schemas.openxmlformats.org/presentationml/2006/ole">
            <mc:AlternateContent xmlns:mc="http://schemas.openxmlformats.org/markup-compatibility/2006">
              <mc:Choice xmlns:v="urn:schemas-microsoft-com:vml" Requires="v">
                <p:oleObj spid="_x0000_s3078" name="" r:id="rId13" imgW="1358900" imgH="190500" progId="Equation.3">
                  <p:embed/>
                </p:oleObj>
              </mc:Choice>
              <mc:Fallback>
                <p:oleObj name="" r:id="rId13" imgW="1358900" imgH="190500" progId="Equation.3">
                  <p:embed/>
                  <p:pic>
                    <p:nvPicPr>
                      <p:cNvPr id="0" name="图片 3077"/>
                      <p:cNvPicPr/>
                      <p:nvPr/>
                    </p:nvPicPr>
                    <p:blipFill>
                      <a:blip r:embed="rId14"/>
                      <a:stretch>
                        <a:fillRect/>
                      </a:stretch>
                    </p:blipFill>
                    <p:spPr>
                      <a:xfrm>
                        <a:off x="772795" y="4648200"/>
                        <a:ext cx="3231515" cy="375285"/>
                      </a:xfrm>
                      <a:prstGeom prst="rect">
                        <a:avLst/>
                      </a:prstGeom>
                      <a:noFill/>
                      <a:ln w="38100">
                        <a:noFill/>
                        <a:miter/>
                      </a:ln>
                    </p:spPr>
                  </p:pic>
                </p:oleObj>
              </mc:Fallback>
            </mc:AlternateContent>
          </a:graphicData>
        </a:graphic>
      </p:graphicFrame>
      <p:graphicFrame>
        <p:nvGraphicFramePr>
          <p:cNvPr id="103593" name="对象 103592"/>
          <p:cNvGraphicFramePr/>
          <p:nvPr/>
        </p:nvGraphicFramePr>
        <p:xfrm>
          <a:off x="1012190" y="5077460"/>
          <a:ext cx="6482080" cy="466725"/>
        </p:xfrm>
        <a:graphic>
          <a:graphicData uri="http://schemas.openxmlformats.org/presentationml/2006/ole">
            <mc:AlternateContent xmlns:mc="http://schemas.openxmlformats.org/markup-compatibility/2006">
              <mc:Choice xmlns:v="urn:schemas-microsoft-com:vml" Requires="v">
                <p:oleObj spid="_x0000_s3086" name="" r:id="rId15" imgW="2781300" imgH="215900" progId="Equation.3">
                  <p:embed/>
                </p:oleObj>
              </mc:Choice>
              <mc:Fallback>
                <p:oleObj name="" r:id="rId15" imgW="2781300" imgH="215900" progId="Equation.3">
                  <p:embed/>
                  <p:pic>
                    <p:nvPicPr>
                      <p:cNvPr id="0" name="图片 3085"/>
                      <p:cNvPicPr/>
                      <p:nvPr/>
                    </p:nvPicPr>
                    <p:blipFill>
                      <a:blip r:embed="rId16"/>
                      <a:stretch>
                        <a:fillRect/>
                      </a:stretch>
                    </p:blipFill>
                    <p:spPr>
                      <a:xfrm>
                        <a:off x="1012190" y="5077460"/>
                        <a:ext cx="6482080" cy="466725"/>
                      </a:xfrm>
                      <a:prstGeom prst="rect">
                        <a:avLst/>
                      </a:prstGeom>
                      <a:noFill/>
                      <a:ln w="38100">
                        <a:noFill/>
                        <a:miter/>
                      </a:ln>
                    </p:spPr>
                  </p:pic>
                </p:oleObj>
              </mc:Fallback>
            </mc:AlternateContent>
          </a:graphicData>
        </a:graphic>
      </p:graphicFrame>
      <p:graphicFrame>
        <p:nvGraphicFramePr>
          <p:cNvPr id="103595" name="对象 103594"/>
          <p:cNvGraphicFramePr/>
          <p:nvPr/>
        </p:nvGraphicFramePr>
        <p:xfrm>
          <a:off x="1044099" y="5563553"/>
          <a:ext cx="4685665" cy="375285"/>
        </p:xfrm>
        <a:graphic>
          <a:graphicData uri="http://schemas.openxmlformats.org/presentationml/2006/ole">
            <mc:AlternateContent xmlns:mc="http://schemas.openxmlformats.org/markup-compatibility/2006">
              <mc:Choice xmlns:v="urn:schemas-microsoft-com:vml" Requires="v">
                <p:oleObj spid="_x0000_s3076" name="" r:id="rId17" imgW="1981200" imgH="190500" progId="Equation.3">
                  <p:embed/>
                </p:oleObj>
              </mc:Choice>
              <mc:Fallback>
                <p:oleObj name="" r:id="rId17" imgW="1981200" imgH="190500" progId="Equation.3">
                  <p:embed/>
                  <p:pic>
                    <p:nvPicPr>
                      <p:cNvPr id="0" name="图片 3075"/>
                      <p:cNvPicPr/>
                      <p:nvPr/>
                    </p:nvPicPr>
                    <p:blipFill>
                      <a:blip r:embed="rId18"/>
                      <a:stretch>
                        <a:fillRect/>
                      </a:stretch>
                    </p:blipFill>
                    <p:spPr>
                      <a:xfrm>
                        <a:off x="1044099" y="5563553"/>
                        <a:ext cx="4685665" cy="375285"/>
                      </a:xfrm>
                      <a:prstGeom prst="rect">
                        <a:avLst/>
                      </a:prstGeom>
                      <a:noFill/>
                      <a:ln w="38100">
                        <a:noFill/>
                        <a:miter/>
                      </a:ln>
                    </p:spPr>
                  </p:pic>
                </p:oleObj>
              </mc:Fallback>
            </mc:AlternateContent>
          </a:graphicData>
        </a:graphic>
      </p:graphicFrame>
      <p:sp>
        <p:nvSpPr>
          <p:cNvPr id="103598" name="矩形 103597"/>
          <p:cNvSpPr/>
          <p:nvPr/>
        </p:nvSpPr>
        <p:spPr>
          <a:xfrm>
            <a:off x="670243" y="6016943"/>
            <a:ext cx="3671887" cy="762000"/>
          </a:xfrm>
          <a:prstGeom prst="rect">
            <a:avLst/>
          </a:prstGeom>
          <a:noFill/>
          <a:ln w="9525">
            <a:noFill/>
          </a:ln>
        </p:spPr>
        <p:txBody>
          <a:bodyPr anchor="t"/>
          <a:p>
            <a:pPr marL="342900" indent="-342900">
              <a:lnSpc>
                <a:spcPct val="130000"/>
              </a:lnSpc>
              <a:spcBef>
                <a:spcPct val="20000"/>
              </a:spcBef>
            </a:pPr>
            <a:r>
              <a:rPr lang="zh-CN" altLang="en-US" dirty="0">
                <a:latin typeface="Times New Roman" panose="02020603050405020304" pitchFamily="18" charset="0"/>
                <a:ea typeface="宋体" panose="02010600030101010101" pitchFamily="2" charset="-122"/>
              </a:rPr>
              <a:t>上式也可写为 </a:t>
            </a:r>
            <a:endParaRPr lang="zh-CN" altLang="en-US" dirty="0">
              <a:latin typeface="Times New Roman" panose="02020603050405020304" pitchFamily="18" charset="0"/>
              <a:ea typeface="宋体" panose="02010600030101010101" pitchFamily="2" charset="-122"/>
            </a:endParaRPr>
          </a:p>
        </p:txBody>
      </p:sp>
      <p:sp>
        <p:nvSpPr>
          <p:cNvPr id="29703" name="矩形 103601"/>
          <p:cNvSpPr/>
          <p:nvPr/>
        </p:nvSpPr>
        <p:spPr>
          <a:xfrm>
            <a:off x="201613" y="6017260"/>
            <a:ext cx="9144000" cy="0"/>
          </a:xfrm>
          <a:prstGeom prst="rect">
            <a:avLst/>
          </a:prstGeom>
          <a:noFill/>
          <a:ln w="9525">
            <a:noFill/>
          </a:ln>
        </p:spPr>
        <p:txBody>
          <a:bodyPr anchor="t"/>
          <a:p>
            <a:pPr algn="ctr"/>
            <a:endParaRPr lang="zh-CN" altLang="en-US">
              <a:latin typeface="Times New Roman" panose="02020603050405020304" pitchFamily="18" charset="0"/>
              <a:ea typeface="宋体" panose="02010600030101010101" pitchFamily="2" charset="-122"/>
            </a:endParaRPr>
          </a:p>
        </p:txBody>
      </p:sp>
      <p:graphicFrame>
        <p:nvGraphicFramePr>
          <p:cNvPr id="103601" name="对象 103600"/>
          <p:cNvGraphicFramePr/>
          <p:nvPr/>
        </p:nvGraphicFramePr>
        <p:xfrm>
          <a:off x="5745480" y="5563553"/>
          <a:ext cx="3290570" cy="355600"/>
        </p:xfrm>
        <a:graphic>
          <a:graphicData uri="http://schemas.openxmlformats.org/presentationml/2006/ole">
            <mc:AlternateContent xmlns:mc="http://schemas.openxmlformats.org/markup-compatibility/2006">
              <mc:Choice xmlns:v="urn:schemas-microsoft-com:vml" Requires="v">
                <p:oleObj spid="_x0000_s3080" name="" r:id="rId19" imgW="1333500" imgH="190500" progId="Equation.3">
                  <p:embed/>
                </p:oleObj>
              </mc:Choice>
              <mc:Fallback>
                <p:oleObj name="" r:id="rId19" imgW="1333500" imgH="190500" progId="Equation.3">
                  <p:embed/>
                  <p:pic>
                    <p:nvPicPr>
                      <p:cNvPr id="0" name="图片 3079"/>
                      <p:cNvPicPr/>
                      <p:nvPr/>
                    </p:nvPicPr>
                    <p:blipFill>
                      <a:blip r:embed="rId20"/>
                      <a:stretch>
                        <a:fillRect/>
                      </a:stretch>
                    </p:blipFill>
                    <p:spPr>
                      <a:xfrm>
                        <a:off x="5745480" y="5563553"/>
                        <a:ext cx="3290570" cy="355600"/>
                      </a:xfrm>
                      <a:prstGeom prst="rect">
                        <a:avLst/>
                      </a:prstGeom>
                      <a:noFill/>
                      <a:ln w="38100">
                        <a:noFill/>
                        <a:miter/>
                      </a:ln>
                    </p:spPr>
                  </p:pic>
                </p:oleObj>
              </mc:Fallback>
            </mc:AlternateContent>
          </a:graphicData>
        </a:graphic>
      </p:graphicFrame>
      <p:graphicFrame>
        <p:nvGraphicFramePr>
          <p:cNvPr id="29705" name="对象 977"/>
          <p:cNvGraphicFramePr>
            <a:graphicFrameLocks noChangeAspect="1"/>
          </p:cNvGraphicFramePr>
          <p:nvPr/>
        </p:nvGraphicFramePr>
        <p:xfrm>
          <a:off x="7853363" y="3709035"/>
          <a:ext cx="269875" cy="354013"/>
        </p:xfrm>
        <a:graphic>
          <a:graphicData uri="http://schemas.openxmlformats.org/presentationml/2006/ole">
            <mc:AlternateContent xmlns:mc="http://schemas.openxmlformats.org/markup-compatibility/2006">
              <mc:Choice xmlns:v="urn:schemas-microsoft-com:vml" Requires="v">
                <p:oleObj spid="_x0000_s3087" name="" r:id="rId21" imgW="152400" imgH="203200" progId="Equation.3">
                  <p:embed/>
                </p:oleObj>
              </mc:Choice>
              <mc:Fallback>
                <p:oleObj name="" r:id="rId21" imgW="152400" imgH="203200" progId="Equation.3">
                  <p:embed/>
                  <p:pic>
                    <p:nvPicPr>
                      <p:cNvPr id="0" name="图片 3086"/>
                      <p:cNvPicPr/>
                      <p:nvPr/>
                    </p:nvPicPr>
                    <p:blipFill>
                      <a:blip r:embed="rId22"/>
                      <a:stretch>
                        <a:fillRect/>
                      </a:stretch>
                    </p:blipFill>
                    <p:spPr>
                      <a:xfrm>
                        <a:off x="7853363" y="3709035"/>
                        <a:ext cx="269875" cy="354013"/>
                      </a:xfrm>
                      <a:prstGeom prst="rect">
                        <a:avLst/>
                      </a:prstGeom>
                      <a:noFill/>
                      <a:ln w="38100">
                        <a:noFill/>
                        <a:miter/>
                      </a:ln>
                    </p:spPr>
                  </p:pic>
                </p:oleObj>
              </mc:Fallback>
            </mc:AlternateContent>
          </a:graphicData>
        </a:graphic>
      </p:graphicFrame>
      <p:graphicFrame>
        <p:nvGraphicFramePr>
          <p:cNvPr id="10" name="对象 9"/>
          <p:cNvGraphicFramePr/>
          <p:nvPr/>
        </p:nvGraphicFramePr>
        <p:xfrm>
          <a:off x="2843530" y="6184107"/>
          <a:ext cx="2573655" cy="427990"/>
        </p:xfrm>
        <a:graphic>
          <a:graphicData uri="http://schemas.openxmlformats.org/presentationml/2006/ole">
            <mc:AlternateContent xmlns:mc="http://schemas.openxmlformats.org/markup-compatibility/2006">
              <mc:Choice xmlns:v="urn:schemas-microsoft-com:vml" Requires="v">
                <p:oleObj spid="_x0000_s11" name="" r:id="rId23" imgW="977900" imgH="190500" progId="Equation.3">
                  <p:embed/>
                </p:oleObj>
              </mc:Choice>
              <mc:Fallback>
                <p:oleObj name="" r:id="rId23" imgW="977900" imgH="190500" progId="Equation.3">
                  <p:embed/>
                  <p:pic>
                    <p:nvPicPr>
                      <p:cNvPr id="0" name="图片 3079"/>
                      <p:cNvPicPr/>
                      <p:nvPr/>
                    </p:nvPicPr>
                    <p:blipFill>
                      <a:blip r:embed="rId24"/>
                      <a:stretch>
                        <a:fillRect/>
                      </a:stretch>
                    </p:blipFill>
                    <p:spPr>
                      <a:xfrm>
                        <a:off x="2843530" y="6184107"/>
                        <a:ext cx="2573655" cy="427990"/>
                      </a:xfrm>
                      <a:prstGeom prst="rect">
                        <a:avLst/>
                      </a:prstGeom>
                      <a:noFill/>
                      <a:ln w="38100">
                        <a:noFill/>
                        <a:miter/>
                      </a:ln>
                    </p:spPr>
                  </p:pic>
                </p:oleObj>
              </mc:Fallback>
            </mc:AlternateContent>
          </a:graphicData>
        </a:graphic>
      </p:graphicFrame>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7140"/>
                                        </p:tgtEl>
                                        <p:attrNameLst>
                                          <p:attrName>style.visibility</p:attrName>
                                        </p:attrNameLst>
                                      </p:cBhvr>
                                      <p:to>
                                        <p:strVal val="visible"/>
                                      </p:to>
                                    </p:set>
                                    <p:animEffect transition="in" filter="blinds(horizontal)">
                                      <p:cBhvr>
                                        <p:cTn id="22" dur="500"/>
                                        <p:tgtEl>
                                          <p:spTgt spid="8714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87143"/>
                                        </p:tgtEl>
                                        <p:attrNameLst>
                                          <p:attrName>style.visibility</p:attrName>
                                        </p:attrNameLst>
                                      </p:cBhvr>
                                      <p:to>
                                        <p:strVal val="visible"/>
                                      </p:to>
                                    </p:set>
                                    <p:animEffect transition="in" filter="blinds(horizontal)">
                                      <p:cBhvr>
                                        <p:cTn id="32" dur="500"/>
                                        <p:tgtEl>
                                          <p:spTgt spid="87143"/>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21505">
                                            <p:txEl>
                                              <p:charRg st="0" end="47"/>
                                            </p:txEl>
                                          </p:spTgt>
                                        </p:tgtEl>
                                        <p:attrNameLst>
                                          <p:attrName>style.visibility</p:attrName>
                                        </p:attrNameLst>
                                      </p:cBhvr>
                                      <p:to>
                                        <p:strVal val="visible"/>
                                      </p:to>
                                    </p:set>
                                    <p:animEffect transition="in" filter="diamond(in)">
                                      <p:cBhvr>
                                        <p:cTn id="37" dur="2000"/>
                                        <p:tgtEl>
                                          <p:spTgt spid="21505">
                                            <p:txEl>
                                              <p:charRg st="0" end="47"/>
                                            </p:txEl>
                                          </p:spTgt>
                                        </p:tgtEl>
                                      </p:cBhvr>
                                    </p:animEffect>
                                  </p:childTnLst>
                                </p:cTn>
                              </p:par>
                              <p:par>
                                <p:cTn id="38" presetID="8" presetClass="entr" presetSubtype="16" fill="hold" nodeType="withEffect">
                                  <p:stCondLst>
                                    <p:cond delay="0"/>
                                  </p:stCondLst>
                                  <p:childTnLst>
                                    <p:set>
                                      <p:cBhvr>
                                        <p:cTn id="39" dur="1" fill="hold">
                                          <p:stCondLst>
                                            <p:cond delay="0"/>
                                          </p:stCondLst>
                                        </p:cTn>
                                        <p:tgtEl>
                                          <p:spTgt spid="29705"/>
                                        </p:tgtEl>
                                        <p:attrNameLst>
                                          <p:attrName>style.visibility</p:attrName>
                                        </p:attrNameLst>
                                      </p:cBhvr>
                                      <p:to>
                                        <p:strVal val="visible"/>
                                      </p:to>
                                    </p:set>
                                    <p:animEffect transition="in" filter="diamond(in)">
                                      <p:cBhvr>
                                        <p:cTn id="40" dur="2000"/>
                                        <p:tgtEl>
                                          <p:spTgt spid="29705"/>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nodeType="clickEffect">
                                  <p:stCondLst>
                                    <p:cond delay="0"/>
                                  </p:stCondLst>
                                  <p:childTnLst>
                                    <p:set>
                                      <p:cBhvr>
                                        <p:cTn id="44" dur="1" fill="hold">
                                          <p:stCondLst>
                                            <p:cond delay="0"/>
                                          </p:stCondLst>
                                        </p:cTn>
                                        <p:tgtEl>
                                          <p:spTgt spid="103591"/>
                                        </p:tgtEl>
                                        <p:attrNameLst>
                                          <p:attrName>style.visibility</p:attrName>
                                        </p:attrNameLst>
                                      </p:cBhvr>
                                      <p:to>
                                        <p:strVal val="visible"/>
                                      </p:to>
                                    </p:set>
                                    <p:animEffect transition="in" filter="blinds(horizontal)">
                                      <p:cBhvr>
                                        <p:cTn id="45" dur="500"/>
                                        <p:tgtEl>
                                          <p:spTgt spid="103591"/>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nodeType="clickEffect">
                                  <p:stCondLst>
                                    <p:cond delay="0"/>
                                  </p:stCondLst>
                                  <p:childTnLst>
                                    <p:set>
                                      <p:cBhvr>
                                        <p:cTn id="49" dur="1" fill="hold">
                                          <p:stCondLst>
                                            <p:cond delay="0"/>
                                          </p:stCondLst>
                                        </p:cTn>
                                        <p:tgtEl>
                                          <p:spTgt spid="103593"/>
                                        </p:tgtEl>
                                        <p:attrNameLst>
                                          <p:attrName>style.visibility</p:attrName>
                                        </p:attrNameLst>
                                      </p:cBhvr>
                                      <p:to>
                                        <p:strVal val="visible"/>
                                      </p:to>
                                    </p:set>
                                    <p:animEffect transition="in" filter="blinds(horizontal)">
                                      <p:cBhvr>
                                        <p:cTn id="50" dur="500"/>
                                        <p:tgtEl>
                                          <p:spTgt spid="103593"/>
                                        </p:tgtEl>
                                      </p:cBhvr>
                                    </p:animEffect>
                                  </p:childTnLst>
                                </p:cTn>
                              </p:par>
                            </p:childTnLst>
                          </p:cTn>
                        </p:par>
                      </p:childTnLst>
                    </p:cTn>
                  </p:par>
                  <p:par>
                    <p:cTn id="51" fill="hold">
                      <p:stCondLst>
                        <p:cond delay="indefinite"/>
                      </p:stCondLst>
                      <p:childTnLst>
                        <p:par>
                          <p:cTn id="52" fill="hold">
                            <p:stCondLst>
                              <p:cond delay="0"/>
                            </p:stCondLst>
                            <p:childTnLst>
                              <p:par>
                                <p:cTn id="53" presetID="3" presetClass="entr" presetSubtype="10" fill="hold" nodeType="clickEffect">
                                  <p:stCondLst>
                                    <p:cond delay="0"/>
                                  </p:stCondLst>
                                  <p:childTnLst>
                                    <p:set>
                                      <p:cBhvr>
                                        <p:cTn id="54" dur="1" fill="hold">
                                          <p:stCondLst>
                                            <p:cond delay="0"/>
                                          </p:stCondLst>
                                        </p:cTn>
                                        <p:tgtEl>
                                          <p:spTgt spid="103595"/>
                                        </p:tgtEl>
                                        <p:attrNameLst>
                                          <p:attrName>style.visibility</p:attrName>
                                        </p:attrNameLst>
                                      </p:cBhvr>
                                      <p:to>
                                        <p:strVal val="visible"/>
                                      </p:to>
                                    </p:set>
                                    <p:animEffect transition="in" filter="blinds(horizontal)">
                                      <p:cBhvr>
                                        <p:cTn id="55" dur="500"/>
                                        <p:tgtEl>
                                          <p:spTgt spid="103595"/>
                                        </p:tgtEl>
                                      </p:cBhvr>
                                    </p:animEffect>
                                  </p:childTnLst>
                                </p:cTn>
                              </p:par>
                            </p:childTnLst>
                          </p:cTn>
                        </p:par>
                      </p:childTnLst>
                    </p:cTn>
                  </p:par>
                  <p:par>
                    <p:cTn id="56" fill="hold">
                      <p:stCondLst>
                        <p:cond delay="indefinite"/>
                      </p:stCondLst>
                      <p:childTnLst>
                        <p:par>
                          <p:cTn id="57" fill="hold">
                            <p:stCondLst>
                              <p:cond delay="0"/>
                            </p:stCondLst>
                            <p:childTnLst>
                              <p:par>
                                <p:cTn id="58" presetID="55" presetClass="entr" presetSubtype="0" fill="hold" nodeType="clickEffect">
                                  <p:stCondLst>
                                    <p:cond delay="0"/>
                                  </p:stCondLst>
                                  <p:childTnLst>
                                    <p:set>
                                      <p:cBhvr>
                                        <p:cTn id="59" dur="1" fill="hold">
                                          <p:stCondLst>
                                            <p:cond delay="0"/>
                                          </p:stCondLst>
                                        </p:cTn>
                                        <p:tgtEl>
                                          <p:spTgt spid="103601"/>
                                        </p:tgtEl>
                                        <p:attrNameLst>
                                          <p:attrName>style.visibility</p:attrName>
                                        </p:attrNameLst>
                                      </p:cBhvr>
                                      <p:to>
                                        <p:strVal val="visible"/>
                                      </p:to>
                                    </p:set>
                                    <p:anim calcmode="lin" valueType="num">
                                      <p:cBhvr>
                                        <p:cTn id="60" dur="1000" fill="hold"/>
                                        <p:tgtEl>
                                          <p:spTgt spid="103601"/>
                                        </p:tgtEl>
                                        <p:attrNameLst>
                                          <p:attrName>ppt_w</p:attrName>
                                        </p:attrNameLst>
                                      </p:cBhvr>
                                      <p:tavLst>
                                        <p:tav tm="0">
                                          <p:val>
                                            <p:strVal val="#ppt_w*0.70"/>
                                          </p:val>
                                        </p:tav>
                                        <p:tav tm="100000">
                                          <p:val>
                                            <p:strVal val="#ppt_w"/>
                                          </p:val>
                                        </p:tav>
                                      </p:tavLst>
                                    </p:anim>
                                    <p:anim calcmode="lin" valueType="num">
                                      <p:cBhvr>
                                        <p:cTn id="61" dur="1000" fill="hold"/>
                                        <p:tgtEl>
                                          <p:spTgt spid="103601"/>
                                        </p:tgtEl>
                                        <p:attrNameLst>
                                          <p:attrName>ppt_h</p:attrName>
                                        </p:attrNameLst>
                                      </p:cBhvr>
                                      <p:tavLst>
                                        <p:tav tm="0">
                                          <p:val>
                                            <p:strVal val="#ppt_h"/>
                                          </p:val>
                                        </p:tav>
                                        <p:tav tm="100000">
                                          <p:val>
                                            <p:strVal val="#ppt_h"/>
                                          </p:val>
                                        </p:tav>
                                      </p:tavLst>
                                    </p:anim>
                                    <p:animEffect transition="in" filter="fade">
                                      <p:cBhvr>
                                        <p:cTn id="62" dur="1000"/>
                                        <p:tgtEl>
                                          <p:spTgt spid="103601"/>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03598"/>
                                        </p:tgtEl>
                                        <p:attrNameLst>
                                          <p:attrName>style.visibility</p:attrName>
                                        </p:attrNameLst>
                                      </p:cBhvr>
                                      <p:to>
                                        <p:strVal val="visible"/>
                                      </p:to>
                                    </p:set>
                                    <p:animEffect transition="in" filter="blinds(horizontal)">
                                      <p:cBhvr>
                                        <p:cTn id="67" dur="500"/>
                                        <p:tgtEl>
                                          <p:spTgt spid="103598"/>
                                        </p:tgtEl>
                                      </p:cBhvr>
                                    </p:animEffect>
                                  </p:childTnLst>
                                </p:cTn>
                              </p:par>
                            </p:childTnLst>
                          </p:cTn>
                        </p:par>
                      </p:childTnLst>
                    </p:cTn>
                  </p:par>
                  <p:par>
                    <p:cTn id="68" fill="hold">
                      <p:stCondLst>
                        <p:cond delay="indefinite"/>
                      </p:stCondLst>
                      <p:childTnLst>
                        <p:par>
                          <p:cTn id="69" fill="hold">
                            <p:stCondLst>
                              <p:cond delay="0"/>
                            </p:stCondLst>
                            <p:childTnLst>
                              <p:par>
                                <p:cTn id="70" presetID="55" presetClass="entr" presetSubtype="0" fill="hold" nodeType="clickEffect">
                                  <p:stCondLst>
                                    <p:cond delay="0"/>
                                  </p:stCondLst>
                                  <p:childTnLst>
                                    <p:set>
                                      <p:cBhvr>
                                        <p:cTn id="71" dur="1" fill="hold">
                                          <p:stCondLst>
                                            <p:cond delay="0"/>
                                          </p:stCondLst>
                                        </p:cTn>
                                        <p:tgtEl>
                                          <p:spTgt spid="10"/>
                                        </p:tgtEl>
                                        <p:attrNameLst>
                                          <p:attrName>style.visibility</p:attrName>
                                        </p:attrNameLst>
                                      </p:cBhvr>
                                      <p:to>
                                        <p:strVal val="visible"/>
                                      </p:to>
                                    </p:set>
                                    <p:anim calcmode="lin" valueType="num">
                                      <p:cBhvr>
                                        <p:cTn id="72" dur="1000" fill="hold"/>
                                        <p:tgtEl>
                                          <p:spTgt spid="10"/>
                                        </p:tgtEl>
                                        <p:attrNameLst>
                                          <p:attrName>ppt_w</p:attrName>
                                        </p:attrNameLst>
                                      </p:cBhvr>
                                      <p:tavLst>
                                        <p:tav tm="0">
                                          <p:val>
                                            <p:strVal val="#ppt_w*0.70"/>
                                          </p:val>
                                        </p:tav>
                                        <p:tav tm="100000">
                                          <p:val>
                                            <p:strVal val="#ppt_w"/>
                                          </p:val>
                                        </p:tav>
                                      </p:tavLst>
                                    </p:anim>
                                    <p:anim calcmode="lin" valueType="num">
                                      <p:cBhvr>
                                        <p:cTn id="73" dur="1000" fill="hold"/>
                                        <p:tgtEl>
                                          <p:spTgt spid="10"/>
                                        </p:tgtEl>
                                        <p:attrNameLst>
                                          <p:attrName>ppt_h</p:attrName>
                                        </p:attrNameLst>
                                      </p:cBhvr>
                                      <p:tavLst>
                                        <p:tav tm="0">
                                          <p:val>
                                            <p:strVal val="#ppt_h"/>
                                          </p:val>
                                        </p:tav>
                                        <p:tav tm="100000">
                                          <p:val>
                                            <p:strVal val="#ppt_h"/>
                                          </p:val>
                                        </p:tav>
                                      </p:tavLst>
                                    </p:anim>
                                    <p:animEffect transition="in" filter="fade">
                                      <p:cBhvr>
                                        <p:cTn id="74"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140" grpId="0"/>
      <p:bldP spid="103598" grpId="0"/>
      <p:bldP spid="21505"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62" name="标题 92161"/>
          <p:cNvSpPr>
            <a:spLocks noGrp="1"/>
          </p:cNvSpPr>
          <p:nvPr>
            <p:ph type="title"/>
          </p:nvPr>
        </p:nvSpPr>
        <p:spPr>
          <a:xfrm>
            <a:off x="428625" y="398463"/>
            <a:ext cx="7772400" cy="1143000"/>
          </a:xfrm>
        </p:spPr>
        <p:txBody>
          <a:bodyPr vert="horz" rtlCol="0" anchor="ctr">
            <a:normAutofit/>
          </a:bodyPr>
          <a:p>
            <a:pPr marL="342900" marR="0" lvl="0" indent="-342900" algn="just" defTabSz="914400" rtl="0" eaLnBrk="1" fontAlgn="base" latinLnBrk="0" hangingPunct="1">
              <a:lnSpc>
                <a:spcPct val="130000"/>
              </a:lnSpc>
              <a:spcBef>
                <a:spcPct val="20000"/>
              </a:spcBef>
              <a:spcAft>
                <a:spcPct val="0"/>
              </a:spcAft>
              <a:buClrTx/>
              <a:buSzTx/>
              <a:buFontTx/>
              <a:buNone/>
            </a:pPr>
            <a:r>
              <a:rPr kumimoji="0" lang="en-US" altLang="zh-CN" sz="2800" b="1" i="0" u="none" strike="noStrike" kern="1200" cap="none" spc="0" normalizeH="0" baseline="0"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sym typeface="+mn-ea"/>
              </a:rPr>
              <a:t>3.最简与或式</a:t>
            </a:r>
            <a:endParaRPr kumimoji="0" lang="en-US" altLang="zh-CN" sz="2800" b="1" i="0" u="none" strike="noStrike" kern="1200" cap="none" spc="0" normalizeH="0" baseline="0"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sym typeface="+mn-ea"/>
            </a:endParaRPr>
          </a:p>
        </p:txBody>
      </p:sp>
      <p:sp>
        <p:nvSpPr>
          <p:cNvPr id="92265" name="矩形 92264"/>
          <p:cNvSpPr/>
          <p:nvPr/>
        </p:nvSpPr>
        <p:spPr>
          <a:xfrm>
            <a:off x="36513" y="1284288"/>
            <a:ext cx="8820150" cy="3276600"/>
          </a:xfrm>
          <a:prstGeom prst="rect">
            <a:avLst/>
          </a:prstGeom>
          <a:noFill/>
          <a:ln w="9525">
            <a:noFill/>
          </a:ln>
        </p:spPr>
        <p:txBody>
          <a:bodyPr anchor="t"/>
          <a:p>
            <a:pPr marL="342900" indent="-342900" fontAlgn="base">
              <a:lnSpc>
                <a:spcPct val="135000"/>
              </a:lnSpc>
              <a:spcBef>
                <a:spcPts val="0"/>
              </a:spcBef>
            </a:pPr>
            <a:r>
              <a:rPr lang="en-US" altLang="zh-CN" strike="noStrike" noProof="1" dirty="0">
                <a:latin typeface="Times New Roman" panose="02020603050405020304" pitchFamily="18" charset="0"/>
                <a:ea typeface="宋体" panose="02010600030101010101" pitchFamily="2" charset="-122"/>
                <a:cs typeface="+mn-cs"/>
              </a:rPr>
              <a:t>     </a:t>
            </a:r>
            <a:r>
              <a:rPr strike="noStrike" noProof="1" dirty="0">
                <a:latin typeface="Times New Roman" panose="02020603050405020304" pitchFamily="18" charset="0"/>
                <a:ea typeface="宋体" panose="02010600030101010101" pitchFamily="2" charset="-122"/>
                <a:cs typeface="+mn-cs"/>
              </a:rPr>
              <a:t>最简与或式，首先要求函数中的</a:t>
            </a:r>
            <a:r>
              <a:rPr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rPr>
              <a:t>与项个数最少</a:t>
            </a:r>
            <a:r>
              <a:rPr strike="noStrike" noProof="1" dirty="0">
                <a:latin typeface="Times New Roman" panose="02020603050405020304" pitchFamily="18" charset="0"/>
                <a:ea typeface="宋体" panose="02010600030101010101" pitchFamily="2" charset="-122"/>
                <a:cs typeface="+mn-cs"/>
              </a:rPr>
              <a:t>，其次要求</a:t>
            </a:r>
            <a:r>
              <a:rPr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rPr>
              <a:t>每一个与项中的变量个数最少</a:t>
            </a:r>
            <a:r>
              <a:rPr strike="noStrike" noProof="1" dirty="0">
                <a:latin typeface="Times New Roman" panose="02020603050405020304" pitchFamily="18" charset="0"/>
                <a:ea typeface="宋体" panose="02010600030101010101" pitchFamily="2" charset="-122"/>
                <a:cs typeface="+mn-cs"/>
              </a:rPr>
              <a:t>。与项个数最少，使用的门数最少，与项中的变量个数最少，所用逻辑门的输入个数最少。</a:t>
            </a:r>
            <a:r>
              <a:rPr lang="zh-CN" altLang="en-US" strike="noStrike" noProof="1" dirty="0">
                <a:latin typeface="Times New Roman" panose="02020603050405020304" pitchFamily="18" charset="0"/>
                <a:ea typeface="宋体" panose="02010600030101010101" pitchFamily="2" charset="-122"/>
                <a:cs typeface="+mn-cs"/>
              </a:rPr>
              <a:t> </a:t>
            </a:r>
            <a:endParaRPr lang="zh-CN" altLang="en-US" strike="noStrike" noProof="1">
              <a:latin typeface="Times New Roman" panose="02020603050405020304" pitchFamily="18" charset="0"/>
              <a:ea typeface="宋体" panose="02010600030101010101" pitchFamily="2" charset="-122"/>
            </a:endParaRPr>
          </a:p>
        </p:txBody>
      </p:sp>
    </p:spTree>
  </p:cSld>
  <p:clrMapOvr>
    <a:masterClrMapping/>
  </p:clrMapOvr>
  <p:transition>
    <p:strips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92265"/>
                                        </p:tgtEl>
                                        <p:attrNameLst>
                                          <p:attrName>style.visibility</p:attrName>
                                        </p:attrNameLst>
                                      </p:cBhvr>
                                      <p:to>
                                        <p:strVal val="visible"/>
                                      </p:to>
                                    </p:set>
                                    <p:animEffect transition="in" filter="box(out)">
                                      <p:cBhvr>
                                        <p:cTn id="7" dur="500"/>
                                        <p:tgtEl>
                                          <p:spTgt spid="922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6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9570" name="标题 109569"/>
          <p:cNvSpPr>
            <a:spLocks noGrp="1"/>
          </p:cNvSpPr>
          <p:nvPr>
            <p:ph type="title"/>
          </p:nvPr>
        </p:nvSpPr>
        <p:spPr>
          <a:xfrm>
            <a:off x="482600" y="368300"/>
            <a:ext cx="7772400" cy="1143000"/>
          </a:xfrm>
        </p:spPr>
        <p:txBody>
          <a:bodyPr vert="horz" rtlCol="0" anchor="ctr">
            <a:normAutofit/>
          </a:bodyPr>
          <a:p>
            <a:pPr marL="0" marR="0" lvl="0" indent="0" algn="l" defTabSz="914400" rtl="0" eaLnBrk="1" fontAlgn="base" latinLnBrk="0" hangingPunct="1">
              <a:lnSpc>
                <a:spcPct val="100000"/>
              </a:lnSpc>
              <a:spcBef>
                <a:spcPct val="0"/>
              </a:spcBef>
              <a:spcAft>
                <a:spcPct val="0"/>
              </a:spcAft>
              <a:buClrTx/>
              <a:buSzTx/>
              <a:buFontTx/>
              <a:buNone/>
            </a:pPr>
            <a:r>
              <a:rPr kumimoji="0" lang="en-US" altLang="zh-CN"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sym typeface="+mn-ea"/>
              </a:rPr>
              <a:t>1.5.3代数化简法</a:t>
            </a:r>
            <a:r>
              <a:rPr kumimoji="0" lang="en-US" altLang="zh-CN"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sym typeface="+mn-ea"/>
              </a:rPr>
              <a:t> </a:t>
            </a:r>
            <a:endParaRPr kumimoji="0" lang="en-US" altLang="zh-CN"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sym typeface="+mn-ea"/>
            </a:endParaRPr>
          </a:p>
        </p:txBody>
      </p:sp>
      <p:sp>
        <p:nvSpPr>
          <p:cNvPr id="31746" name="文本占位符 109570"/>
          <p:cNvSpPr>
            <a:spLocks noGrp="1"/>
          </p:cNvSpPr>
          <p:nvPr>
            <p:ph idx="1"/>
          </p:nvPr>
        </p:nvSpPr>
        <p:spPr>
          <a:xfrm>
            <a:off x="133350" y="1166813"/>
            <a:ext cx="8710613" cy="1219200"/>
          </a:xfrm>
        </p:spPr>
        <p:txBody>
          <a:bodyPr anchor="t"/>
          <a:p>
            <a:pPr>
              <a:lnSpc>
                <a:spcPct val="130000"/>
              </a:lnSpc>
              <a:buNone/>
            </a:pPr>
            <a:r>
              <a:rPr lang="en-US" altLang="zh-CN" sz="2400" b="1" dirty="0"/>
              <a:t>    </a:t>
            </a:r>
            <a:r>
              <a:rPr lang="zh-CN" sz="2400" b="1" dirty="0"/>
              <a:t>代数化简法就是应用逻辑代数的公式和规则进行函数化简。常用方法有并项法、吸收法、消去法、配项法等。</a:t>
            </a:r>
            <a:r>
              <a:rPr lang="zh-CN" altLang="en-US" sz="2400" b="1" dirty="0"/>
              <a:t> </a:t>
            </a:r>
            <a:endParaRPr lang="zh-CN" altLang="en-US" sz="2400" b="1"/>
          </a:p>
        </p:txBody>
      </p:sp>
      <p:sp>
        <p:nvSpPr>
          <p:cNvPr id="109659" name="矩形 109658"/>
          <p:cNvSpPr/>
          <p:nvPr/>
        </p:nvSpPr>
        <p:spPr>
          <a:xfrm>
            <a:off x="482600" y="2257425"/>
            <a:ext cx="2438400" cy="457200"/>
          </a:xfrm>
          <a:prstGeom prst="rect">
            <a:avLst/>
          </a:prstGeom>
          <a:noFill/>
          <a:ln w="9525">
            <a:noFill/>
          </a:ln>
        </p:spPr>
        <p:txBody>
          <a:bodyPr/>
          <a:p>
            <a:pPr marL="342900" marR="0" indent="-342900" algn="just" defTabSz="914400" rtl="0" eaLnBrk="1" fontAlgn="base" latinLnBrk="0" hangingPunct="1">
              <a:lnSpc>
                <a:spcPct val="100000"/>
              </a:lnSpc>
              <a:spcBef>
                <a:spcPct val="20000"/>
              </a:spcBef>
              <a:spcAft>
                <a:spcPct val="0"/>
              </a:spcAft>
              <a:buClrTx/>
              <a:buSzTx/>
              <a:buFontTx/>
              <a:buNone/>
            </a:pPr>
            <a:r>
              <a:rPr kumimoji="0" lang="en-US" altLang="zh-CN" sz="2800" b="1" i="0" u="none" strike="noStrike" kern="1200" cap="none" spc="0" normalizeH="0" baseline="0"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1. 并项法</a:t>
            </a:r>
            <a:r>
              <a:rPr kumimoji="0" lang="zh-CN" altLang="en-US" b="1" i="0" u="none" strike="noStrike" kern="1200" cap="none" spc="0" normalizeH="0" baseline="0" noProof="1" dirty="0">
                <a:solidFill>
                  <a:srgbClr val="FF0000"/>
                </a:solidFill>
                <a:effectLst>
                  <a:outerShdw blurRad="38100" dist="38100" dir="2700000">
                    <a:srgbClr val="000000"/>
                  </a:outerShdw>
                </a:effectLst>
                <a:latin typeface="Times New Roman" panose="02020603050405020304" pitchFamily="18" charset="0"/>
                <a:ea typeface="宋体" panose="02010600030101010101" pitchFamily="2" charset="-122"/>
                <a:cs typeface="+mn-cs"/>
              </a:rPr>
              <a:t> </a:t>
            </a:r>
            <a:endParaRPr kumimoji="0" lang="zh-CN" altLang="en-US" b="1" i="0" u="none" strike="noStrike" kern="1200" cap="none" spc="0" normalizeH="0" baseline="0" noProof="1">
              <a:solidFill>
                <a:srgbClr val="FF0000"/>
              </a:solidFill>
              <a:effectLst>
                <a:outerShdw blurRad="38100" dist="38100" dir="2700000">
                  <a:srgbClr val="000000"/>
                </a:outerShdw>
              </a:effectLst>
              <a:latin typeface="Times New Roman" panose="02020603050405020304" pitchFamily="18" charset="0"/>
              <a:ea typeface="宋体" panose="02010600030101010101" pitchFamily="2" charset="-122"/>
              <a:cs typeface="+mn-cs"/>
            </a:endParaRPr>
          </a:p>
        </p:txBody>
      </p:sp>
      <p:grpSp>
        <p:nvGrpSpPr>
          <p:cNvPr id="2" name="组合 1"/>
          <p:cNvGrpSpPr/>
          <p:nvPr/>
        </p:nvGrpSpPr>
        <p:grpSpPr>
          <a:xfrm>
            <a:off x="482600" y="2762250"/>
            <a:ext cx="8305800" cy="665163"/>
            <a:chOff x="760" y="4350"/>
            <a:chExt cx="13080" cy="1048"/>
          </a:xfrm>
        </p:grpSpPr>
        <p:sp>
          <p:nvSpPr>
            <p:cNvPr id="31749" name="矩形 109659"/>
            <p:cNvSpPr/>
            <p:nvPr/>
          </p:nvSpPr>
          <p:spPr>
            <a:xfrm>
              <a:off x="760" y="4350"/>
              <a:ext cx="13080" cy="1048"/>
            </a:xfrm>
            <a:prstGeom prst="rect">
              <a:avLst/>
            </a:prstGeom>
            <a:noFill/>
            <a:ln w="9525">
              <a:noFill/>
            </a:ln>
          </p:spPr>
          <p:txBody>
            <a:bodyPr anchor="t"/>
            <a:p>
              <a:pPr marL="342900" indent="-342900" algn="just">
                <a:lnSpc>
                  <a:spcPct val="130000"/>
                </a:lnSpc>
                <a:spcBef>
                  <a:spcPct val="20000"/>
                </a:spcBef>
              </a:pPr>
              <a:r>
                <a:rPr lang="en-US" altLang="zh-CN" dirty="0">
                  <a:latin typeface="Times New Roman" panose="02020603050405020304" pitchFamily="18" charset="0"/>
                  <a:ea typeface="宋体" panose="02010600030101010101" pitchFamily="2" charset="-122"/>
                </a:rPr>
                <a:t>    </a:t>
              </a:r>
              <a:r>
                <a:rPr lang="zh-CN" altLang="en-US" dirty="0">
                  <a:latin typeface="Times New Roman" panose="02020603050405020304" pitchFamily="18" charset="0"/>
                  <a:ea typeface="宋体" panose="02010600030101010101" pitchFamily="2" charset="-122"/>
                </a:rPr>
                <a:t>利用</a:t>
              </a:r>
              <a:r>
                <a:rPr lang="en-US" altLang="zh-CN" i="1">
                  <a:latin typeface="Times New Roman" panose="02020603050405020304" pitchFamily="18" charset="0"/>
                  <a:ea typeface="宋体" panose="02010600030101010101" pitchFamily="2" charset="-122"/>
                </a:rPr>
                <a:t>AB</a:t>
              </a:r>
              <a:r>
                <a:rPr lang="en-US" altLang="zh-CN">
                  <a:latin typeface="Times New Roman" panose="02020603050405020304" pitchFamily="18" charset="0"/>
                  <a:ea typeface="宋体" panose="02010600030101010101" pitchFamily="2" charset="-122"/>
                </a:rPr>
                <a:t>+</a:t>
              </a:r>
              <a:r>
                <a:rPr lang="en-US" altLang="zh-CN" i="1">
                  <a:latin typeface="Times New Roman" panose="02020603050405020304" pitchFamily="18" charset="0"/>
                  <a:ea typeface="宋体" panose="02010600030101010101" pitchFamily="2" charset="-122"/>
                </a:rPr>
                <a:t>AB</a:t>
              </a:r>
              <a:r>
                <a:rPr lang="en-US" altLang="zh-CN">
                  <a:latin typeface="Times New Roman" panose="02020603050405020304" pitchFamily="18" charset="0"/>
                  <a:ea typeface="宋体" panose="02010600030101010101" pitchFamily="2" charset="-122"/>
                </a:rPr>
                <a:t>=</a:t>
              </a:r>
              <a:r>
                <a:rPr lang="en-US" altLang="zh-CN" i="1">
                  <a:latin typeface="Times New Roman" panose="02020603050405020304" pitchFamily="18" charset="0"/>
                  <a:ea typeface="宋体" panose="02010600030101010101" pitchFamily="2" charset="-122"/>
                </a:rPr>
                <a:t>B</a:t>
              </a:r>
              <a:r>
                <a:rPr lang="zh-CN" altLang="en-US">
                  <a:latin typeface="Times New Roman" panose="02020603050405020304" pitchFamily="18" charset="0"/>
                  <a:ea typeface="宋体" panose="02010600030101010101" pitchFamily="2" charset="-122"/>
                </a:rPr>
                <a:t>，</a:t>
              </a:r>
              <a:r>
                <a:rPr lang="zh-CN" altLang="en-US" dirty="0">
                  <a:latin typeface="Times New Roman" panose="02020603050405020304" pitchFamily="18" charset="0"/>
                  <a:ea typeface="宋体" panose="02010600030101010101" pitchFamily="2" charset="-122"/>
                </a:rPr>
                <a:t>将两项合并成一项，消去一个变量。 </a:t>
              </a:r>
              <a:endParaRPr lang="zh-CN" altLang="en-US">
                <a:latin typeface="Times New Roman" panose="02020603050405020304" pitchFamily="18" charset="0"/>
                <a:ea typeface="宋体" panose="02010600030101010101" pitchFamily="2" charset="-122"/>
              </a:endParaRPr>
            </a:p>
          </p:txBody>
        </p:sp>
        <p:sp>
          <p:nvSpPr>
            <p:cNvPr id="31750" name="直接连接符 109665"/>
            <p:cNvSpPr/>
            <p:nvPr/>
          </p:nvSpPr>
          <p:spPr>
            <a:xfrm flipV="1">
              <a:off x="3290" y="4569"/>
              <a:ext cx="293" cy="17"/>
            </a:xfrm>
            <a:prstGeom prst="line">
              <a:avLst/>
            </a:prstGeom>
            <a:ln w="9525" cap="flat" cmpd="sng">
              <a:solidFill>
                <a:schemeClr val="tx1"/>
              </a:solidFill>
              <a:prstDash val="solid"/>
              <a:round/>
              <a:headEnd type="none" w="med" len="med"/>
              <a:tailEnd type="none" w="med" len="med"/>
            </a:ln>
          </p:spPr>
        </p:sp>
      </p:grpSp>
      <p:graphicFrame>
        <p:nvGraphicFramePr>
          <p:cNvPr id="109679" name="对象 109678"/>
          <p:cNvGraphicFramePr/>
          <p:nvPr/>
        </p:nvGraphicFramePr>
        <p:xfrm>
          <a:off x="752475" y="3275013"/>
          <a:ext cx="3476625" cy="481012"/>
        </p:xfrm>
        <a:graphic>
          <a:graphicData uri="http://schemas.openxmlformats.org/presentationml/2006/ole">
            <mc:AlternateContent xmlns:mc="http://schemas.openxmlformats.org/markup-compatibility/2006">
              <mc:Choice xmlns:v="urn:schemas-microsoft-com:vml" Requires="v">
                <p:oleObj spid="_x0000_s3079" name="" r:id="rId1" imgW="1345565" imgH="215900" progId="Equation.3">
                  <p:embed/>
                </p:oleObj>
              </mc:Choice>
              <mc:Fallback>
                <p:oleObj name="" r:id="rId1" imgW="1345565" imgH="215900" progId="Equation.3">
                  <p:embed/>
                  <p:pic>
                    <p:nvPicPr>
                      <p:cNvPr id="0" name="图片 3078"/>
                      <p:cNvPicPr/>
                      <p:nvPr/>
                    </p:nvPicPr>
                    <p:blipFill>
                      <a:blip r:embed="rId2"/>
                      <a:stretch>
                        <a:fillRect/>
                      </a:stretch>
                    </p:blipFill>
                    <p:spPr>
                      <a:xfrm>
                        <a:off x="752475" y="3275013"/>
                        <a:ext cx="3476625" cy="481012"/>
                      </a:xfrm>
                      <a:prstGeom prst="rect">
                        <a:avLst/>
                      </a:prstGeom>
                      <a:noFill/>
                      <a:ln w="38100">
                        <a:noFill/>
                        <a:miter/>
                      </a:ln>
                    </p:spPr>
                  </p:pic>
                </p:oleObj>
              </mc:Fallback>
            </mc:AlternateContent>
          </a:graphicData>
        </a:graphic>
      </p:graphicFrame>
      <p:graphicFrame>
        <p:nvGraphicFramePr>
          <p:cNvPr id="109681" name="对象 109680"/>
          <p:cNvGraphicFramePr/>
          <p:nvPr/>
        </p:nvGraphicFramePr>
        <p:xfrm>
          <a:off x="4229100" y="3275013"/>
          <a:ext cx="3702050" cy="560387"/>
        </p:xfrm>
        <a:graphic>
          <a:graphicData uri="http://schemas.openxmlformats.org/presentationml/2006/ole">
            <mc:AlternateContent xmlns:mc="http://schemas.openxmlformats.org/markup-compatibility/2006">
              <mc:Choice xmlns:v="urn:schemas-microsoft-com:vml" Requires="v">
                <p:oleObj spid="_x0000_s3081" name="" r:id="rId3" imgW="1447800" imgH="241300" progId="Equation.3">
                  <p:embed/>
                </p:oleObj>
              </mc:Choice>
              <mc:Fallback>
                <p:oleObj name="" r:id="rId3" imgW="1447800" imgH="241300" progId="Equation.3">
                  <p:embed/>
                  <p:pic>
                    <p:nvPicPr>
                      <p:cNvPr id="0" name="图片 3080"/>
                      <p:cNvPicPr/>
                      <p:nvPr/>
                    </p:nvPicPr>
                    <p:blipFill>
                      <a:blip r:embed="rId4"/>
                      <a:stretch>
                        <a:fillRect/>
                      </a:stretch>
                    </p:blipFill>
                    <p:spPr>
                      <a:xfrm>
                        <a:off x="4229100" y="3275013"/>
                        <a:ext cx="3702050" cy="560387"/>
                      </a:xfrm>
                      <a:prstGeom prst="rect">
                        <a:avLst/>
                      </a:prstGeom>
                      <a:noFill/>
                      <a:ln w="38100">
                        <a:noFill/>
                        <a:miter/>
                      </a:ln>
                    </p:spPr>
                  </p:pic>
                </p:oleObj>
              </mc:Fallback>
            </mc:AlternateContent>
          </a:graphicData>
        </a:graphic>
      </p:graphicFrame>
      <p:graphicFrame>
        <p:nvGraphicFramePr>
          <p:cNvPr id="109683" name="对象 109682"/>
          <p:cNvGraphicFramePr/>
          <p:nvPr/>
        </p:nvGraphicFramePr>
        <p:xfrm>
          <a:off x="7943850" y="3321050"/>
          <a:ext cx="723900" cy="390525"/>
        </p:xfrm>
        <a:graphic>
          <a:graphicData uri="http://schemas.openxmlformats.org/presentationml/2006/ole">
            <mc:AlternateContent xmlns:mc="http://schemas.openxmlformats.org/markup-compatibility/2006">
              <mc:Choice xmlns:v="urn:schemas-microsoft-com:vml" Requires="v">
                <p:oleObj spid="_x0000_s3082" name="" r:id="rId5" imgW="279400" imgH="165100" progId="Equation.3">
                  <p:embed/>
                </p:oleObj>
              </mc:Choice>
              <mc:Fallback>
                <p:oleObj name="" r:id="rId5" imgW="279400" imgH="165100" progId="Equation.3">
                  <p:embed/>
                  <p:pic>
                    <p:nvPicPr>
                      <p:cNvPr id="0" name="图片 3081"/>
                      <p:cNvPicPr/>
                      <p:nvPr/>
                    </p:nvPicPr>
                    <p:blipFill>
                      <a:blip r:embed="rId6"/>
                      <a:stretch>
                        <a:fillRect/>
                      </a:stretch>
                    </p:blipFill>
                    <p:spPr>
                      <a:xfrm>
                        <a:off x="7943850" y="3321050"/>
                        <a:ext cx="723900" cy="390525"/>
                      </a:xfrm>
                      <a:prstGeom prst="rect">
                        <a:avLst/>
                      </a:prstGeom>
                      <a:noFill/>
                      <a:ln w="38100">
                        <a:noFill/>
                        <a:miter/>
                      </a:ln>
                    </p:spPr>
                  </p:pic>
                </p:oleObj>
              </mc:Fallback>
            </mc:AlternateContent>
          </a:graphicData>
        </a:graphic>
      </p:graphicFrame>
      <p:sp>
        <p:nvSpPr>
          <p:cNvPr id="24665" name="矩形 89255"/>
          <p:cNvSpPr/>
          <p:nvPr/>
        </p:nvSpPr>
        <p:spPr>
          <a:xfrm>
            <a:off x="754063" y="4429125"/>
            <a:ext cx="6370637" cy="685800"/>
          </a:xfrm>
          <a:prstGeom prst="rect">
            <a:avLst/>
          </a:prstGeom>
          <a:noFill/>
          <a:ln w="9525">
            <a:noFill/>
          </a:ln>
        </p:spPr>
        <p:txBody>
          <a:bodyPr anchor="t"/>
          <a:p>
            <a:pPr marL="342900" indent="-342900">
              <a:lnSpc>
                <a:spcPct val="150000"/>
              </a:lnSpc>
              <a:spcBef>
                <a:spcPct val="20000"/>
              </a:spcBef>
            </a:pPr>
            <a:r>
              <a:rPr lang="zh-CN" altLang="en-US" dirty="0">
                <a:latin typeface="Times New Roman" panose="02020603050405020304" pitchFamily="18" charset="0"/>
                <a:ea typeface="宋体" panose="02010600030101010101" pitchFamily="2" charset="-122"/>
              </a:rPr>
              <a:t>利用</a:t>
            </a:r>
            <a:r>
              <a:rPr lang="en-US" altLang="zh-CN" i="1">
                <a:latin typeface="Times New Roman" panose="02020603050405020304" pitchFamily="18" charset="0"/>
                <a:ea typeface="宋体" panose="02010600030101010101" pitchFamily="2" charset="-122"/>
              </a:rPr>
              <a:t>A+AB=A</a:t>
            </a:r>
            <a:r>
              <a:rPr lang="zh-CN" altLang="en-US" dirty="0">
                <a:latin typeface="Times New Roman" panose="02020603050405020304" pitchFamily="18" charset="0"/>
                <a:ea typeface="宋体" panose="02010600030101010101" pitchFamily="2" charset="-122"/>
              </a:rPr>
              <a:t>，消去多余项</a:t>
            </a:r>
            <a:r>
              <a:rPr lang="en-US" altLang="zh-CN" i="1">
                <a:latin typeface="Times New Roman" panose="02020603050405020304" pitchFamily="18" charset="0"/>
                <a:ea typeface="宋体" panose="02010600030101010101" pitchFamily="2" charset="-122"/>
              </a:rPr>
              <a:t>AB</a:t>
            </a:r>
            <a:r>
              <a:rPr lang="zh-CN" altLang="en-US">
                <a:latin typeface="Times New Roman" panose="02020603050405020304" pitchFamily="18" charset="0"/>
                <a:ea typeface="宋体" panose="02010600030101010101" pitchFamily="2" charset="-122"/>
              </a:rPr>
              <a:t>吸收。 </a:t>
            </a:r>
            <a:endParaRPr lang="zh-CN" altLang="en-US">
              <a:latin typeface="Times New Roman" panose="02020603050405020304" pitchFamily="18" charset="0"/>
              <a:ea typeface="宋体" panose="02010600030101010101" pitchFamily="2" charset="-122"/>
            </a:endParaRPr>
          </a:p>
        </p:txBody>
      </p:sp>
      <p:graphicFrame>
        <p:nvGraphicFramePr>
          <p:cNvPr id="89257" name="对象 89256"/>
          <p:cNvGraphicFramePr/>
          <p:nvPr/>
        </p:nvGraphicFramePr>
        <p:xfrm>
          <a:off x="752475" y="5114925"/>
          <a:ext cx="3203575" cy="452438"/>
        </p:xfrm>
        <a:graphic>
          <a:graphicData uri="http://schemas.openxmlformats.org/presentationml/2006/ole">
            <mc:AlternateContent xmlns:mc="http://schemas.openxmlformats.org/markup-compatibility/2006">
              <mc:Choice xmlns:v="urn:schemas-microsoft-com:vml" Requires="v">
                <p:oleObj spid="_x0000_s3084" name="" r:id="rId7" imgW="1130300" imgH="177165" progId="Equation.3">
                  <p:embed/>
                </p:oleObj>
              </mc:Choice>
              <mc:Fallback>
                <p:oleObj name="" r:id="rId7" imgW="1130300" imgH="177165" progId="Equation.3">
                  <p:embed/>
                  <p:pic>
                    <p:nvPicPr>
                      <p:cNvPr id="0" name="图片 3083"/>
                      <p:cNvPicPr/>
                      <p:nvPr/>
                    </p:nvPicPr>
                    <p:blipFill>
                      <a:blip r:embed="rId8"/>
                      <a:stretch>
                        <a:fillRect/>
                      </a:stretch>
                    </p:blipFill>
                    <p:spPr>
                      <a:xfrm>
                        <a:off x="752475" y="5114925"/>
                        <a:ext cx="3203575" cy="452438"/>
                      </a:xfrm>
                      <a:prstGeom prst="rect">
                        <a:avLst/>
                      </a:prstGeom>
                      <a:noFill/>
                      <a:ln w="38100">
                        <a:noFill/>
                        <a:miter/>
                      </a:ln>
                    </p:spPr>
                  </p:pic>
                </p:oleObj>
              </mc:Fallback>
            </mc:AlternateContent>
          </a:graphicData>
        </a:graphic>
      </p:graphicFrame>
      <p:graphicFrame>
        <p:nvGraphicFramePr>
          <p:cNvPr id="89259" name="对象 89258"/>
          <p:cNvGraphicFramePr/>
          <p:nvPr/>
        </p:nvGraphicFramePr>
        <p:xfrm>
          <a:off x="3956050" y="5049838"/>
          <a:ext cx="2868613" cy="581025"/>
        </p:xfrm>
        <a:graphic>
          <a:graphicData uri="http://schemas.openxmlformats.org/presentationml/2006/ole">
            <mc:AlternateContent xmlns:mc="http://schemas.openxmlformats.org/markup-compatibility/2006">
              <mc:Choice xmlns:v="urn:schemas-microsoft-com:vml" Requires="v">
                <p:oleObj spid="_x0000_s3085" name="" r:id="rId9" imgW="977900" imgH="215900" progId="Equation.3">
                  <p:embed/>
                </p:oleObj>
              </mc:Choice>
              <mc:Fallback>
                <p:oleObj name="" r:id="rId9" imgW="977900" imgH="215900" progId="Equation.3">
                  <p:embed/>
                  <p:pic>
                    <p:nvPicPr>
                      <p:cNvPr id="0" name="图片 3084"/>
                      <p:cNvPicPr/>
                      <p:nvPr/>
                    </p:nvPicPr>
                    <p:blipFill>
                      <a:blip r:embed="rId10"/>
                      <a:stretch>
                        <a:fillRect/>
                      </a:stretch>
                    </p:blipFill>
                    <p:spPr>
                      <a:xfrm>
                        <a:off x="3956050" y="5049838"/>
                        <a:ext cx="2868613" cy="581025"/>
                      </a:xfrm>
                      <a:prstGeom prst="rect">
                        <a:avLst/>
                      </a:prstGeom>
                      <a:noFill/>
                      <a:ln w="38100">
                        <a:noFill/>
                        <a:miter/>
                      </a:ln>
                    </p:spPr>
                  </p:pic>
                </p:oleObj>
              </mc:Fallback>
            </mc:AlternateContent>
          </a:graphicData>
        </a:graphic>
      </p:graphicFrame>
      <p:graphicFrame>
        <p:nvGraphicFramePr>
          <p:cNvPr id="89261" name="对象 89260"/>
          <p:cNvGraphicFramePr/>
          <p:nvPr/>
        </p:nvGraphicFramePr>
        <p:xfrm>
          <a:off x="6824663" y="5146675"/>
          <a:ext cx="1728787" cy="387350"/>
        </p:xfrm>
        <a:graphic>
          <a:graphicData uri="http://schemas.openxmlformats.org/presentationml/2006/ole">
            <mc:AlternateContent xmlns:mc="http://schemas.openxmlformats.org/markup-compatibility/2006">
              <mc:Choice xmlns:v="urn:schemas-microsoft-com:vml" Requires="v">
                <p:oleObj spid="_x0000_s3083" name="" r:id="rId11" imgW="622300" imgH="152400" progId="Equation.3">
                  <p:embed/>
                </p:oleObj>
              </mc:Choice>
              <mc:Fallback>
                <p:oleObj name="" r:id="rId11" imgW="622300" imgH="152400" progId="Equation.3">
                  <p:embed/>
                  <p:pic>
                    <p:nvPicPr>
                      <p:cNvPr id="0" name="图片 3082"/>
                      <p:cNvPicPr/>
                      <p:nvPr/>
                    </p:nvPicPr>
                    <p:blipFill>
                      <a:blip r:embed="rId12"/>
                      <a:stretch>
                        <a:fillRect/>
                      </a:stretch>
                    </p:blipFill>
                    <p:spPr>
                      <a:xfrm>
                        <a:off x="6824663" y="5146675"/>
                        <a:ext cx="1728787" cy="387350"/>
                      </a:xfrm>
                      <a:prstGeom prst="rect">
                        <a:avLst/>
                      </a:prstGeom>
                      <a:noFill/>
                      <a:ln w="38100">
                        <a:noFill/>
                        <a:miter/>
                      </a:ln>
                    </p:spPr>
                  </p:pic>
                </p:oleObj>
              </mc:Fallback>
            </mc:AlternateContent>
          </a:graphicData>
        </a:graphic>
      </p:graphicFrame>
      <p:sp>
        <p:nvSpPr>
          <p:cNvPr id="89181" name="矩形 89180"/>
          <p:cNvSpPr/>
          <p:nvPr/>
        </p:nvSpPr>
        <p:spPr>
          <a:xfrm>
            <a:off x="403225" y="3711575"/>
            <a:ext cx="2438400" cy="685800"/>
          </a:xfrm>
          <a:prstGeom prst="rect">
            <a:avLst/>
          </a:prstGeom>
          <a:noFill/>
          <a:ln w="9525">
            <a:noFill/>
          </a:ln>
        </p:spPr>
        <p:txBody>
          <a:bodyPr/>
          <a:p>
            <a:pPr marL="342900" marR="0" indent="-342900" algn="l" defTabSz="914400" rtl="0" eaLnBrk="1" fontAlgn="base" latinLnBrk="0" hangingPunct="1">
              <a:lnSpc>
                <a:spcPct val="150000"/>
              </a:lnSpc>
              <a:spcBef>
                <a:spcPct val="20000"/>
              </a:spcBef>
              <a:spcAft>
                <a:spcPct val="0"/>
              </a:spcAft>
              <a:buClrTx/>
              <a:buSzTx/>
              <a:buFontTx/>
              <a:buNone/>
            </a:pPr>
            <a:r>
              <a:rPr kumimoji="0" lang="en-US" altLang="zh-CN" b="1" i="0" u="none" strike="noStrike" kern="1200" cap="none" spc="0" normalizeH="0" baseline="0" noProof="1" dirty="0">
                <a:solidFill>
                  <a:schemeClr val="accent2"/>
                </a:solidFill>
                <a:effectLst>
                  <a:outerShdw blurRad="38100" dist="38100" dir="2700000">
                    <a:srgbClr val="000000"/>
                  </a:outerShdw>
                </a:effectLst>
                <a:latin typeface="Times New Roman" panose="02020603050405020304" pitchFamily="18" charset="0"/>
                <a:ea typeface="宋体" panose="02010600030101010101" pitchFamily="2" charset="-122"/>
                <a:cs typeface="+mn-cs"/>
              </a:rPr>
              <a:t>  </a:t>
            </a:r>
            <a:r>
              <a:rPr kumimoji="0" lang="en-US" altLang="zh-CN" sz="2800" b="1" i="0" u="none" strike="noStrike" kern="1200" cap="none" spc="0" normalizeH="0" baseline="0"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2. 吸收法</a:t>
            </a:r>
            <a:r>
              <a:rPr kumimoji="0" lang="zh-CN" altLang="en-US" b="1" i="0" u="none" strike="noStrike" kern="1200" cap="none" spc="0" normalizeH="0" baseline="0" noProof="1" dirty="0">
                <a:solidFill>
                  <a:schemeClr val="accent2"/>
                </a:solidFill>
                <a:effectLst>
                  <a:outerShdw blurRad="38100" dist="38100" dir="2700000">
                    <a:srgbClr val="000000"/>
                  </a:outerShdw>
                </a:effectLst>
                <a:latin typeface="Times New Roman" panose="02020603050405020304" pitchFamily="18" charset="0"/>
                <a:ea typeface="宋体" panose="02010600030101010101" pitchFamily="2" charset="-122"/>
                <a:cs typeface="+mn-cs"/>
              </a:rPr>
              <a:t> </a:t>
            </a:r>
            <a:endParaRPr kumimoji="0" lang="zh-CN" altLang="en-US" b="1" i="0" u="none" strike="noStrike" kern="1200" cap="none" spc="0" normalizeH="0" baseline="0" noProof="1">
              <a:solidFill>
                <a:schemeClr val="accent2"/>
              </a:solidFill>
              <a:effectLst>
                <a:outerShdw blurRad="38100" dist="38100" dir="2700000">
                  <a:srgbClr val="000000"/>
                </a:outerShdw>
              </a:effectLst>
              <a:latin typeface="Times New Roman" panose="02020603050405020304" pitchFamily="18" charset="0"/>
              <a:ea typeface="宋体" panose="02010600030101010101" pitchFamily="2" charset="-122"/>
              <a:cs typeface="+mn-cs"/>
            </a:endParaRPr>
          </a:p>
        </p:txBody>
      </p:sp>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9659"/>
                                        </p:tgtEl>
                                        <p:attrNameLst>
                                          <p:attrName>style.visibility</p:attrName>
                                        </p:attrNameLst>
                                      </p:cBhvr>
                                      <p:to>
                                        <p:strVal val="visible"/>
                                      </p:to>
                                    </p:set>
                                    <p:animEffect transition="in" filter="blinds(horizontal)">
                                      <p:cBhvr>
                                        <p:cTn id="7" dur="500"/>
                                        <p:tgtEl>
                                          <p:spTgt spid="10965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109679"/>
                                        </p:tgtEl>
                                        <p:attrNameLst>
                                          <p:attrName>style.visibility</p:attrName>
                                        </p:attrNameLst>
                                      </p:cBhvr>
                                      <p:to>
                                        <p:strVal val="visible"/>
                                      </p:to>
                                    </p:set>
                                    <p:anim calcmode="lin" valueType="num">
                                      <p:cBhvr additive="base">
                                        <p:cTn id="17" dur="500" fill="hold"/>
                                        <p:tgtEl>
                                          <p:spTgt spid="109679"/>
                                        </p:tgtEl>
                                        <p:attrNameLst>
                                          <p:attrName>ppt_x</p:attrName>
                                        </p:attrNameLst>
                                      </p:cBhvr>
                                      <p:tavLst>
                                        <p:tav tm="0">
                                          <p:val>
                                            <p:strVal val="0-#ppt_w/2"/>
                                          </p:val>
                                        </p:tav>
                                        <p:tav tm="100000">
                                          <p:val>
                                            <p:strVal val="#ppt_x"/>
                                          </p:val>
                                        </p:tav>
                                      </p:tavLst>
                                    </p:anim>
                                    <p:anim calcmode="lin" valueType="num">
                                      <p:cBhvr additive="base">
                                        <p:cTn id="18" dur="500" fill="hold"/>
                                        <p:tgtEl>
                                          <p:spTgt spid="109679"/>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nodeType="clickEffect">
                                  <p:stCondLst>
                                    <p:cond delay="0"/>
                                  </p:stCondLst>
                                  <p:childTnLst>
                                    <p:set>
                                      <p:cBhvr>
                                        <p:cTn id="22" dur="1" fill="hold">
                                          <p:stCondLst>
                                            <p:cond delay="0"/>
                                          </p:stCondLst>
                                        </p:cTn>
                                        <p:tgtEl>
                                          <p:spTgt spid="109681"/>
                                        </p:tgtEl>
                                        <p:attrNameLst>
                                          <p:attrName>style.visibility</p:attrName>
                                        </p:attrNameLst>
                                      </p:cBhvr>
                                      <p:to>
                                        <p:strVal val="visible"/>
                                      </p:to>
                                    </p:set>
                                    <p:animEffect transition="in" filter="checkerboard(across)">
                                      <p:cBhvr>
                                        <p:cTn id="23" dur="500"/>
                                        <p:tgtEl>
                                          <p:spTgt spid="109681"/>
                                        </p:tgtEl>
                                      </p:cBhvr>
                                    </p:animEffect>
                                  </p:childTnLst>
                                </p:cTn>
                              </p:par>
                            </p:childTnLst>
                          </p:cTn>
                        </p:par>
                      </p:childTnLst>
                    </p:cTn>
                  </p:par>
                  <p:par>
                    <p:cTn id="24" fill="hold">
                      <p:stCondLst>
                        <p:cond delay="indefinite"/>
                      </p:stCondLst>
                      <p:childTnLst>
                        <p:par>
                          <p:cTn id="25" fill="hold">
                            <p:stCondLst>
                              <p:cond delay="0"/>
                            </p:stCondLst>
                            <p:childTnLst>
                              <p:par>
                                <p:cTn id="26" presetID="18" presetClass="entr" presetSubtype="12" fill="hold" nodeType="clickEffect">
                                  <p:stCondLst>
                                    <p:cond delay="0"/>
                                  </p:stCondLst>
                                  <p:childTnLst>
                                    <p:set>
                                      <p:cBhvr>
                                        <p:cTn id="27" dur="1" fill="hold">
                                          <p:stCondLst>
                                            <p:cond delay="0"/>
                                          </p:stCondLst>
                                        </p:cTn>
                                        <p:tgtEl>
                                          <p:spTgt spid="109683"/>
                                        </p:tgtEl>
                                        <p:attrNameLst>
                                          <p:attrName>style.visibility</p:attrName>
                                        </p:attrNameLst>
                                      </p:cBhvr>
                                      <p:to>
                                        <p:strVal val="visible"/>
                                      </p:to>
                                    </p:set>
                                    <p:animEffect transition="in" filter="strips(downLeft)">
                                      <p:cBhvr>
                                        <p:cTn id="28" dur="500"/>
                                        <p:tgtEl>
                                          <p:spTgt spid="109683"/>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89181"/>
                                        </p:tgtEl>
                                        <p:attrNameLst>
                                          <p:attrName>style.visibility</p:attrName>
                                        </p:attrNameLst>
                                      </p:cBhvr>
                                      <p:to>
                                        <p:strVal val="visible"/>
                                      </p:to>
                                    </p:set>
                                    <p:animEffect transition="in" filter="blinds(horizontal)">
                                      <p:cBhvr>
                                        <p:cTn id="33" dur="500"/>
                                        <p:tgtEl>
                                          <p:spTgt spid="89181"/>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24665"/>
                                        </p:tgtEl>
                                        <p:attrNameLst>
                                          <p:attrName>style.visibility</p:attrName>
                                        </p:attrNameLst>
                                      </p:cBhvr>
                                      <p:to>
                                        <p:strVal val="visible"/>
                                      </p:to>
                                    </p:set>
                                    <p:animEffect transition="in" filter="blinds(horizontal)">
                                      <p:cBhvr>
                                        <p:cTn id="38" dur="500"/>
                                        <p:tgtEl>
                                          <p:spTgt spid="24665"/>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89257"/>
                                        </p:tgtEl>
                                        <p:attrNameLst>
                                          <p:attrName>style.visibility</p:attrName>
                                        </p:attrNameLst>
                                      </p:cBhvr>
                                      <p:to>
                                        <p:strVal val="visible"/>
                                      </p:to>
                                    </p:set>
                                    <p:anim calcmode="lin" valueType="num">
                                      <p:cBhvr>
                                        <p:cTn id="43" dur="500" fill="hold"/>
                                        <p:tgtEl>
                                          <p:spTgt spid="89257"/>
                                        </p:tgtEl>
                                        <p:attrNameLst>
                                          <p:attrName>ppt_x</p:attrName>
                                        </p:attrNameLst>
                                      </p:cBhvr>
                                      <p:tavLst>
                                        <p:tav tm="0">
                                          <p:val>
                                            <p:strVal val="0-#ppt_w/2"/>
                                          </p:val>
                                        </p:tav>
                                        <p:tav tm="100000">
                                          <p:val>
                                            <p:strVal val="#ppt_x"/>
                                          </p:val>
                                        </p:tav>
                                      </p:tavLst>
                                    </p:anim>
                                    <p:anim calcmode="lin" valueType="num">
                                      <p:cBhvr>
                                        <p:cTn id="44" dur="500" fill="hold"/>
                                        <p:tgtEl>
                                          <p:spTgt spid="89257"/>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 presetClass="entr" presetSubtype="16" fill="hold" nodeType="clickEffect">
                                  <p:stCondLst>
                                    <p:cond delay="0"/>
                                  </p:stCondLst>
                                  <p:childTnLst>
                                    <p:set>
                                      <p:cBhvr>
                                        <p:cTn id="48" dur="1" fill="hold">
                                          <p:stCondLst>
                                            <p:cond delay="0"/>
                                          </p:stCondLst>
                                        </p:cTn>
                                        <p:tgtEl>
                                          <p:spTgt spid="89259"/>
                                        </p:tgtEl>
                                        <p:attrNameLst>
                                          <p:attrName>style.visibility</p:attrName>
                                        </p:attrNameLst>
                                      </p:cBhvr>
                                      <p:to>
                                        <p:strVal val="visible"/>
                                      </p:to>
                                    </p:set>
                                    <p:animEffect transition="in" filter="box(in)">
                                      <p:cBhvr>
                                        <p:cTn id="49" dur="500"/>
                                        <p:tgtEl>
                                          <p:spTgt spid="89259"/>
                                        </p:tgtEl>
                                      </p:cBhvr>
                                    </p:animEffect>
                                  </p:childTnLst>
                                </p:cTn>
                              </p:par>
                            </p:childTnLst>
                          </p:cTn>
                        </p:par>
                      </p:childTnLst>
                    </p:cTn>
                  </p:par>
                  <p:par>
                    <p:cTn id="50" fill="hold">
                      <p:stCondLst>
                        <p:cond delay="indefinite"/>
                      </p:stCondLst>
                      <p:childTnLst>
                        <p:par>
                          <p:cTn id="51" fill="hold">
                            <p:stCondLst>
                              <p:cond delay="0"/>
                            </p:stCondLst>
                            <p:childTnLst>
                              <p:par>
                                <p:cTn id="52" presetID="55" presetClass="entr" presetSubtype="0" fill="hold" nodeType="clickEffect">
                                  <p:stCondLst>
                                    <p:cond delay="0"/>
                                  </p:stCondLst>
                                  <p:childTnLst>
                                    <p:set>
                                      <p:cBhvr>
                                        <p:cTn id="53" dur="1" fill="hold">
                                          <p:stCondLst>
                                            <p:cond delay="0"/>
                                          </p:stCondLst>
                                        </p:cTn>
                                        <p:tgtEl>
                                          <p:spTgt spid="89261"/>
                                        </p:tgtEl>
                                        <p:attrNameLst>
                                          <p:attrName>style.visibility</p:attrName>
                                        </p:attrNameLst>
                                      </p:cBhvr>
                                      <p:to>
                                        <p:strVal val="visible"/>
                                      </p:to>
                                    </p:set>
                                    <p:anim calcmode="lin" valueType="num">
                                      <p:cBhvr>
                                        <p:cTn id="54" dur="1000" fill="hold"/>
                                        <p:tgtEl>
                                          <p:spTgt spid="89261"/>
                                        </p:tgtEl>
                                        <p:attrNameLst>
                                          <p:attrName>ppt_w</p:attrName>
                                        </p:attrNameLst>
                                      </p:cBhvr>
                                      <p:tavLst>
                                        <p:tav tm="0">
                                          <p:val>
                                            <p:strVal val="#ppt_w*0.70"/>
                                          </p:val>
                                        </p:tav>
                                        <p:tav tm="100000">
                                          <p:val>
                                            <p:strVal val="#ppt_w"/>
                                          </p:val>
                                        </p:tav>
                                      </p:tavLst>
                                    </p:anim>
                                    <p:anim calcmode="lin" valueType="num">
                                      <p:cBhvr>
                                        <p:cTn id="55" dur="1000" fill="hold"/>
                                        <p:tgtEl>
                                          <p:spTgt spid="89261"/>
                                        </p:tgtEl>
                                        <p:attrNameLst>
                                          <p:attrName>ppt_h</p:attrName>
                                        </p:attrNameLst>
                                      </p:cBhvr>
                                      <p:tavLst>
                                        <p:tav tm="0">
                                          <p:val>
                                            <p:strVal val="#ppt_h"/>
                                          </p:val>
                                        </p:tav>
                                        <p:tav tm="100000">
                                          <p:val>
                                            <p:strVal val="#ppt_h"/>
                                          </p:val>
                                        </p:tav>
                                      </p:tavLst>
                                    </p:anim>
                                    <p:animEffect transition="in" filter="fade">
                                      <p:cBhvr>
                                        <p:cTn id="56" dur="1000"/>
                                        <p:tgtEl>
                                          <p:spTgt spid="892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659" grpId="0"/>
      <p:bldP spid="89181" grpId="0"/>
      <p:bldP spid="2466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1442" name="矩形 91441"/>
          <p:cNvSpPr/>
          <p:nvPr/>
        </p:nvSpPr>
        <p:spPr>
          <a:xfrm>
            <a:off x="604838" y="546100"/>
            <a:ext cx="3814763" cy="609600"/>
          </a:xfrm>
          <a:prstGeom prst="rect">
            <a:avLst/>
          </a:prstGeom>
          <a:noFill/>
          <a:ln w="9525">
            <a:noFill/>
          </a:ln>
        </p:spPr>
        <p:txBody>
          <a:bodyPr/>
          <a:p>
            <a:pPr marL="342900" marR="0" indent="-342900" algn="l" defTabSz="914400" rtl="0" eaLnBrk="1" fontAlgn="base" latinLnBrk="0" hangingPunct="1">
              <a:lnSpc>
                <a:spcPct val="150000"/>
              </a:lnSpc>
              <a:spcBef>
                <a:spcPct val="20000"/>
              </a:spcBef>
              <a:spcAft>
                <a:spcPct val="0"/>
              </a:spcAft>
              <a:buClrTx/>
              <a:buSzTx/>
              <a:buFontTx/>
              <a:buNone/>
            </a:pPr>
            <a:r>
              <a:rPr kumimoji="0" lang="en-US" altLang="zh-CN" sz="2800" b="1" i="0" u="none" strike="noStrike" kern="1200" cap="none" spc="0" normalizeH="0" baseline="0"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3. 消去法</a:t>
            </a:r>
            <a:r>
              <a:rPr kumimoji="0" lang="zh-CN" altLang="en-US" b="1" i="0" u="none" strike="noStrike" kern="1200" cap="none" spc="0" normalizeH="0" baseline="0" noProof="1" dirty="0">
                <a:solidFill>
                  <a:srgbClr val="FF0000"/>
                </a:solidFill>
                <a:effectLst>
                  <a:outerShdw blurRad="38100" dist="38100" dir="2700000">
                    <a:srgbClr val="000000"/>
                  </a:outerShdw>
                </a:effectLst>
                <a:latin typeface="Times New Roman" panose="02020603050405020304" pitchFamily="18" charset="0"/>
                <a:ea typeface="宋体" panose="02010600030101010101" pitchFamily="2" charset="-122"/>
                <a:cs typeface="+mn-cs"/>
              </a:rPr>
              <a:t> </a:t>
            </a:r>
            <a:endParaRPr kumimoji="0" lang="zh-CN" altLang="en-US" b="1" i="0" u="none" strike="noStrike" kern="1200" cap="none" spc="0" normalizeH="0" baseline="0" noProof="1">
              <a:solidFill>
                <a:srgbClr val="FF0000"/>
              </a:solidFill>
              <a:effectLst>
                <a:outerShdw blurRad="38100" dist="38100" dir="2700000">
                  <a:srgbClr val="000000"/>
                </a:outerShdw>
              </a:effectLst>
              <a:latin typeface="Times New Roman" panose="02020603050405020304" pitchFamily="18" charset="0"/>
              <a:ea typeface="宋体" panose="02010600030101010101" pitchFamily="2" charset="-122"/>
              <a:cs typeface="+mn-cs"/>
            </a:endParaRPr>
          </a:p>
        </p:txBody>
      </p:sp>
      <p:grpSp>
        <p:nvGrpSpPr>
          <p:cNvPr id="6" name="组合 5"/>
          <p:cNvGrpSpPr/>
          <p:nvPr/>
        </p:nvGrpSpPr>
        <p:grpSpPr>
          <a:xfrm>
            <a:off x="650875" y="1155700"/>
            <a:ext cx="8097838" cy="685800"/>
            <a:chOff x="1024" y="1820"/>
            <a:chExt cx="12754" cy="1080"/>
          </a:xfrm>
        </p:grpSpPr>
        <p:sp>
          <p:nvSpPr>
            <p:cNvPr id="32771" name="矩形 91442"/>
            <p:cNvSpPr/>
            <p:nvPr/>
          </p:nvSpPr>
          <p:spPr>
            <a:xfrm>
              <a:off x="1024" y="1820"/>
              <a:ext cx="12755" cy="1080"/>
            </a:xfrm>
            <a:prstGeom prst="rect">
              <a:avLst/>
            </a:prstGeom>
            <a:noFill/>
            <a:ln w="9525">
              <a:noFill/>
            </a:ln>
          </p:spPr>
          <p:txBody>
            <a:bodyPr anchor="t"/>
            <a:p>
              <a:pPr marL="342900" indent="-342900">
                <a:lnSpc>
                  <a:spcPct val="150000"/>
                </a:lnSpc>
                <a:spcBef>
                  <a:spcPct val="20000"/>
                </a:spcBef>
              </a:pPr>
              <a:r>
                <a:rPr lang="zh-CN" altLang="en-US" dirty="0">
                  <a:latin typeface="Times New Roman" panose="02020603050405020304" pitchFamily="18" charset="0"/>
                  <a:ea typeface="宋体" panose="02010600030101010101" pitchFamily="2" charset="-122"/>
                </a:rPr>
                <a:t>利用                              ，可消去乘积项中多余的因子。 </a:t>
              </a:r>
              <a:endParaRPr lang="zh-CN" altLang="en-US" dirty="0">
                <a:latin typeface="Times New Roman" panose="02020603050405020304" pitchFamily="18" charset="0"/>
                <a:ea typeface="宋体" panose="02010600030101010101" pitchFamily="2" charset="-122"/>
              </a:endParaRPr>
            </a:p>
          </p:txBody>
        </p:sp>
        <p:graphicFrame>
          <p:nvGraphicFramePr>
            <p:cNvPr id="32772" name="对象 91446"/>
            <p:cNvGraphicFramePr/>
            <p:nvPr/>
          </p:nvGraphicFramePr>
          <p:xfrm>
            <a:off x="2149" y="1998"/>
            <a:ext cx="3614" cy="724"/>
          </p:xfrm>
          <a:graphic>
            <a:graphicData uri="http://schemas.openxmlformats.org/presentationml/2006/ole">
              <mc:AlternateContent xmlns:mc="http://schemas.openxmlformats.org/markup-compatibility/2006">
                <mc:Choice xmlns:v="urn:schemas-microsoft-com:vml" Requires="v">
                  <p:oleObj spid="_x0000_s3089" name="" r:id="rId1" imgW="1002665" imgH="203200" progId="Equation.3">
                    <p:embed/>
                  </p:oleObj>
                </mc:Choice>
                <mc:Fallback>
                  <p:oleObj name="" r:id="rId1" imgW="1002665" imgH="203200" progId="Equation.3">
                    <p:embed/>
                    <p:pic>
                      <p:nvPicPr>
                        <p:cNvPr id="0" name="图片 3088"/>
                        <p:cNvPicPr/>
                        <p:nvPr/>
                      </p:nvPicPr>
                      <p:blipFill>
                        <a:blip r:embed="rId2"/>
                        <a:stretch>
                          <a:fillRect/>
                        </a:stretch>
                      </p:blipFill>
                      <p:spPr>
                        <a:xfrm>
                          <a:off x="2149" y="1998"/>
                          <a:ext cx="3614" cy="724"/>
                        </a:xfrm>
                        <a:prstGeom prst="rect">
                          <a:avLst/>
                        </a:prstGeom>
                        <a:noFill/>
                        <a:ln w="38100">
                          <a:noFill/>
                          <a:miter/>
                        </a:ln>
                      </p:spPr>
                    </p:pic>
                  </p:oleObj>
                </mc:Fallback>
              </mc:AlternateContent>
            </a:graphicData>
          </a:graphic>
        </p:graphicFrame>
      </p:grpSp>
      <p:graphicFrame>
        <p:nvGraphicFramePr>
          <p:cNvPr id="91452" name="对象 91451"/>
          <p:cNvGraphicFramePr/>
          <p:nvPr/>
        </p:nvGraphicFramePr>
        <p:xfrm>
          <a:off x="860425" y="1841500"/>
          <a:ext cx="2565400" cy="496888"/>
        </p:xfrm>
        <a:graphic>
          <a:graphicData uri="http://schemas.openxmlformats.org/presentationml/2006/ole">
            <mc:AlternateContent xmlns:mc="http://schemas.openxmlformats.org/markup-compatibility/2006">
              <mc:Choice xmlns:v="urn:schemas-microsoft-com:vml" Requires="v">
                <p:oleObj spid="_x0000_s3092" name="" r:id="rId3" imgW="1066800" imgH="190500" progId="Equation.3">
                  <p:embed/>
                </p:oleObj>
              </mc:Choice>
              <mc:Fallback>
                <p:oleObj name="" r:id="rId3" imgW="1066800" imgH="190500" progId="Equation.3">
                  <p:embed/>
                  <p:pic>
                    <p:nvPicPr>
                      <p:cNvPr id="0" name="图片 3091"/>
                      <p:cNvPicPr/>
                      <p:nvPr/>
                    </p:nvPicPr>
                    <p:blipFill>
                      <a:blip r:embed="rId4"/>
                      <a:stretch>
                        <a:fillRect/>
                      </a:stretch>
                    </p:blipFill>
                    <p:spPr>
                      <a:xfrm>
                        <a:off x="860425" y="1841500"/>
                        <a:ext cx="2565400" cy="496888"/>
                      </a:xfrm>
                      <a:prstGeom prst="rect">
                        <a:avLst/>
                      </a:prstGeom>
                      <a:noFill/>
                      <a:ln w="38100">
                        <a:noFill/>
                        <a:miter/>
                      </a:ln>
                    </p:spPr>
                  </p:pic>
                </p:oleObj>
              </mc:Fallback>
            </mc:AlternateContent>
          </a:graphicData>
        </a:graphic>
      </p:graphicFrame>
      <p:graphicFrame>
        <p:nvGraphicFramePr>
          <p:cNvPr id="91451" name="对象 91450"/>
          <p:cNvGraphicFramePr/>
          <p:nvPr/>
        </p:nvGraphicFramePr>
        <p:xfrm>
          <a:off x="3579813" y="1841500"/>
          <a:ext cx="2238375" cy="477838"/>
        </p:xfrm>
        <a:graphic>
          <a:graphicData uri="http://schemas.openxmlformats.org/presentationml/2006/ole">
            <mc:AlternateContent xmlns:mc="http://schemas.openxmlformats.org/markup-compatibility/2006">
              <mc:Choice xmlns:v="urn:schemas-microsoft-com:vml" Requires="v">
                <p:oleObj spid="_x0000_s3096" name="" r:id="rId5" imgW="850900" imgH="190500" progId="Equation.3">
                  <p:embed/>
                </p:oleObj>
              </mc:Choice>
              <mc:Fallback>
                <p:oleObj name="" r:id="rId5" imgW="850900" imgH="190500" progId="Equation.3">
                  <p:embed/>
                  <p:pic>
                    <p:nvPicPr>
                      <p:cNvPr id="0" name="图片 3095"/>
                      <p:cNvPicPr/>
                      <p:nvPr/>
                    </p:nvPicPr>
                    <p:blipFill>
                      <a:blip r:embed="rId6"/>
                      <a:stretch>
                        <a:fillRect/>
                      </a:stretch>
                    </p:blipFill>
                    <p:spPr>
                      <a:xfrm>
                        <a:off x="3579813" y="1841500"/>
                        <a:ext cx="2238375" cy="477838"/>
                      </a:xfrm>
                      <a:prstGeom prst="rect">
                        <a:avLst/>
                      </a:prstGeom>
                      <a:noFill/>
                      <a:ln w="38100">
                        <a:noFill/>
                        <a:miter/>
                      </a:ln>
                    </p:spPr>
                  </p:pic>
                </p:oleObj>
              </mc:Fallback>
            </mc:AlternateContent>
          </a:graphicData>
        </a:graphic>
      </p:graphicFrame>
      <p:graphicFrame>
        <p:nvGraphicFramePr>
          <p:cNvPr id="2" name="对象 1"/>
          <p:cNvGraphicFramePr/>
          <p:nvPr/>
        </p:nvGraphicFramePr>
        <p:xfrm>
          <a:off x="5818188" y="1851025"/>
          <a:ext cx="1971675" cy="477838"/>
        </p:xfrm>
        <a:graphic>
          <a:graphicData uri="http://schemas.openxmlformats.org/presentationml/2006/ole">
            <mc:AlternateContent xmlns:mc="http://schemas.openxmlformats.org/markup-compatibility/2006">
              <mc:Choice xmlns:v="urn:schemas-microsoft-com:vml" Requires="v">
                <p:oleObj spid="_x0000_s3095" name="" r:id="rId7" imgW="749300" imgH="190500" progId="Equation.3">
                  <p:embed/>
                </p:oleObj>
              </mc:Choice>
              <mc:Fallback>
                <p:oleObj name="" r:id="rId7" imgW="749300" imgH="190500" progId="Equation.3">
                  <p:embed/>
                  <p:pic>
                    <p:nvPicPr>
                      <p:cNvPr id="0" name="图片 3094"/>
                      <p:cNvPicPr/>
                      <p:nvPr/>
                    </p:nvPicPr>
                    <p:blipFill>
                      <a:blip r:embed="rId8"/>
                      <a:stretch>
                        <a:fillRect/>
                      </a:stretch>
                    </p:blipFill>
                    <p:spPr>
                      <a:xfrm>
                        <a:off x="5818188" y="1851025"/>
                        <a:ext cx="1971675" cy="477838"/>
                      </a:xfrm>
                      <a:prstGeom prst="rect">
                        <a:avLst/>
                      </a:prstGeom>
                      <a:noFill/>
                      <a:ln w="38100">
                        <a:noFill/>
                        <a:miter/>
                      </a:ln>
                    </p:spPr>
                  </p:pic>
                </p:oleObj>
              </mc:Fallback>
            </mc:AlternateContent>
          </a:graphicData>
        </a:graphic>
      </p:graphicFrame>
      <p:sp>
        <p:nvSpPr>
          <p:cNvPr id="106588" name="矩形 106587"/>
          <p:cNvSpPr/>
          <p:nvPr/>
        </p:nvSpPr>
        <p:spPr>
          <a:xfrm>
            <a:off x="604838" y="2435225"/>
            <a:ext cx="2590800" cy="685800"/>
          </a:xfrm>
          <a:prstGeom prst="rect">
            <a:avLst/>
          </a:prstGeom>
          <a:noFill/>
          <a:ln w="9525">
            <a:noFill/>
          </a:ln>
        </p:spPr>
        <p:txBody>
          <a:bodyPr/>
          <a:p>
            <a:pPr marL="342900" marR="0" indent="-342900" algn="just" defTabSz="914400" rtl="0" eaLnBrk="1" fontAlgn="base" latinLnBrk="0" hangingPunct="1">
              <a:lnSpc>
                <a:spcPct val="130000"/>
              </a:lnSpc>
              <a:spcBef>
                <a:spcPct val="20000"/>
              </a:spcBef>
              <a:buClrTx/>
              <a:buSzTx/>
              <a:buFontTx/>
              <a:buNone/>
            </a:pPr>
            <a:r>
              <a:rPr kumimoji="0" lang="en-US" altLang="zh-CN" sz="2800" b="1" i="0" u="none" strike="noStrike" kern="1200" cap="none" spc="0" normalizeH="0" baseline="0"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4. 配项法 </a:t>
            </a:r>
            <a:endParaRPr kumimoji="0" lang="en-US" altLang="zh-CN" sz="2800" b="1" i="0" u="none" strike="noStrike" kern="1200" cap="none" spc="0" normalizeH="0" baseline="0"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endParaRPr>
          </a:p>
        </p:txBody>
      </p:sp>
      <p:graphicFrame>
        <p:nvGraphicFramePr>
          <p:cNvPr id="106592" name="对象 106591"/>
          <p:cNvGraphicFramePr/>
          <p:nvPr/>
        </p:nvGraphicFramePr>
        <p:xfrm>
          <a:off x="698500" y="4032250"/>
          <a:ext cx="3627438" cy="514350"/>
        </p:xfrm>
        <a:graphic>
          <a:graphicData uri="http://schemas.openxmlformats.org/presentationml/2006/ole">
            <mc:AlternateContent xmlns:mc="http://schemas.openxmlformats.org/markup-compatibility/2006">
              <mc:Choice xmlns:v="urn:schemas-microsoft-com:vml" Requires="v">
                <p:oleObj spid="_x0000_s3093" name="" r:id="rId9" imgW="1295400" imgH="190500" progId="Equation.3">
                  <p:embed/>
                </p:oleObj>
              </mc:Choice>
              <mc:Fallback>
                <p:oleObj name="" r:id="rId9" imgW="1295400" imgH="190500" progId="Equation.3">
                  <p:embed/>
                  <p:pic>
                    <p:nvPicPr>
                      <p:cNvPr id="0" name="图片 3092"/>
                      <p:cNvPicPr/>
                      <p:nvPr/>
                    </p:nvPicPr>
                    <p:blipFill>
                      <a:blip r:embed="rId10"/>
                      <a:stretch>
                        <a:fillRect/>
                      </a:stretch>
                    </p:blipFill>
                    <p:spPr>
                      <a:xfrm>
                        <a:off x="698500" y="4032250"/>
                        <a:ext cx="3627438" cy="514350"/>
                      </a:xfrm>
                      <a:prstGeom prst="rect">
                        <a:avLst/>
                      </a:prstGeom>
                      <a:noFill/>
                      <a:ln w="38100">
                        <a:noFill/>
                        <a:miter/>
                      </a:ln>
                    </p:spPr>
                  </p:pic>
                </p:oleObj>
              </mc:Fallback>
            </mc:AlternateContent>
          </a:graphicData>
        </a:graphic>
      </p:graphicFrame>
      <p:graphicFrame>
        <p:nvGraphicFramePr>
          <p:cNvPr id="106591" name="对象 106590"/>
          <p:cNvGraphicFramePr/>
          <p:nvPr/>
        </p:nvGraphicFramePr>
        <p:xfrm>
          <a:off x="1030288" y="4781550"/>
          <a:ext cx="1873250" cy="388938"/>
        </p:xfrm>
        <a:graphic>
          <a:graphicData uri="http://schemas.openxmlformats.org/presentationml/2006/ole">
            <mc:AlternateContent xmlns:mc="http://schemas.openxmlformats.org/markup-compatibility/2006">
              <mc:Choice xmlns:v="urn:schemas-microsoft-com:vml" Requires="v">
                <p:oleObj spid="_x0000_s3091" name="" r:id="rId11" imgW="723900" imgH="152400" progId="Equation.3">
                  <p:embed/>
                </p:oleObj>
              </mc:Choice>
              <mc:Fallback>
                <p:oleObj name="" r:id="rId11" imgW="723900" imgH="152400" progId="Equation.3">
                  <p:embed/>
                  <p:pic>
                    <p:nvPicPr>
                      <p:cNvPr id="0" name="图片 3090"/>
                      <p:cNvPicPr/>
                      <p:nvPr/>
                    </p:nvPicPr>
                    <p:blipFill>
                      <a:blip r:embed="rId12"/>
                      <a:stretch>
                        <a:fillRect/>
                      </a:stretch>
                    </p:blipFill>
                    <p:spPr>
                      <a:xfrm>
                        <a:off x="1030288" y="4781550"/>
                        <a:ext cx="1873250" cy="388938"/>
                      </a:xfrm>
                      <a:prstGeom prst="rect">
                        <a:avLst/>
                      </a:prstGeom>
                      <a:noFill/>
                      <a:ln w="38100">
                        <a:noFill/>
                        <a:miter/>
                      </a:ln>
                    </p:spPr>
                  </p:pic>
                </p:oleObj>
              </mc:Fallback>
            </mc:AlternateContent>
          </a:graphicData>
        </a:graphic>
      </p:graphicFrame>
      <p:graphicFrame>
        <p:nvGraphicFramePr>
          <p:cNvPr id="106590" name="对象 106589"/>
          <p:cNvGraphicFramePr/>
          <p:nvPr/>
        </p:nvGraphicFramePr>
        <p:xfrm>
          <a:off x="3032125" y="4756150"/>
          <a:ext cx="1212850" cy="414338"/>
        </p:xfrm>
        <a:graphic>
          <a:graphicData uri="http://schemas.openxmlformats.org/presentationml/2006/ole">
            <mc:AlternateContent xmlns:mc="http://schemas.openxmlformats.org/markup-compatibility/2006">
              <mc:Choice xmlns:v="urn:schemas-microsoft-com:vml" Requires="v">
                <p:oleObj spid="_x0000_s3090" name="" r:id="rId13" imgW="520700" imgH="165100" progId="Equation.3">
                  <p:embed/>
                </p:oleObj>
              </mc:Choice>
              <mc:Fallback>
                <p:oleObj name="" r:id="rId13" imgW="520700" imgH="165100" progId="Equation.3">
                  <p:embed/>
                  <p:pic>
                    <p:nvPicPr>
                      <p:cNvPr id="0" name="图片 3089"/>
                      <p:cNvPicPr/>
                      <p:nvPr/>
                    </p:nvPicPr>
                    <p:blipFill>
                      <a:blip r:embed="rId14"/>
                      <a:stretch>
                        <a:fillRect/>
                      </a:stretch>
                    </p:blipFill>
                    <p:spPr>
                      <a:xfrm>
                        <a:off x="3032125" y="4756150"/>
                        <a:ext cx="1212850" cy="414338"/>
                      </a:xfrm>
                      <a:prstGeom prst="rect">
                        <a:avLst/>
                      </a:prstGeom>
                      <a:noFill/>
                      <a:ln w="38100">
                        <a:noFill/>
                        <a:miter/>
                      </a:ln>
                    </p:spPr>
                  </p:pic>
                </p:oleObj>
              </mc:Fallback>
            </mc:AlternateContent>
          </a:graphicData>
        </a:graphic>
      </p:graphicFrame>
      <p:grpSp>
        <p:nvGrpSpPr>
          <p:cNvPr id="7" name="组合 6"/>
          <p:cNvGrpSpPr/>
          <p:nvPr/>
        </p:nvGrpSpPr>
        <p:grpSpPr>
          <a:xfrm>
            <a:off x="328613" y="2889250"/>
            <a:ext cx="8342312" cy="1143000"/>
            <a:chOff x="547" y="2134"/>
            <a:chExt cx="13138" cy="1798"/>
          </a:xfrm>
        </p:grpSpPr>
        <p:sp>
          <p:nvSpPr>
            <p:cNvPr id="32781" name="矩形 106588"/>
            <p:cNvSpPr/>
            <p:nvPr/>
          </p:nvSpPr>
          <p:spPr>
            <a:xfrm>
              <a:off x="547" y="2134"/>
              <a:ext cx="13139" cy="1798"/>
            </a:xfrm>
            <a:prstGeom prst="rect">
              <a:avLst/>
            </a:prstGeom>
            <a:noFill/>
            <a:ln w="9525">
              <a:noFill/>
            </a:ln>
          </p:spPr>
          <p:txBody>
            <a:bodyPr anchor="t"/>
            <a:p>
              <a:pPr marL="342900" indent="-342900">
                <a:lnSpc>
                  <a:spcPct val="150000"/>
                </a:lnSpc>
                <a:spcBef>
                  <a:spcPct val="20000"/>
                </a:spcBef>
              </a:pPr>
              <a:r>
                <a:rPr lang="en-US" altLang="zh-CN" dirty="0">
                  <a:latin typeface="Times New Roman" panose="02020603050405020304" pitchFamily="18" charset="0"/>
                  <a:ea typeface="宋体" panose="02010600030101010101" pitchFamily="2" charset="-122"/>
                </a:rPr>
                <a:t>     </a:t>
              </a:r>
              <a:r>
                <a:rPr lang="zh-CN" altLang="en-US" dirty="0">
                  <a:latin typeface="Times New Roman" panose="02020603050405020304" pitchFamily="18" charset="0"/>
                  <a:ea typeface="宋体" panose="02010600030101010101" pitchFamily="2" charset="-122"/>
                </a:rPr>
                <a:t>利用</a:t>
              </a:r>
              <a:r>
                <a:rPr lang="zh-CN" altLang="en-US" i="1" dirty="0">
                  <a:latin typeface="Times New Roman" panose="02020603050405020304" pitchFamily="18" charset="0"/>
                  <a:ea typeface="宋体" panose="02010600030101010101" pitchFamily="2" charset="-122"/>
                </a:rPr>
                <a:t>A</a:t>
              </a:r>
              <a:r>
                <a:rPr lang="zh-CN" altLang="en-US" dirty="0">
                  <a:latin typeface="Times New Roman" panose="02020603050405020304" pitchFamily="18" charset="0"/>
                  <a:ea typeface="宋体" panose="02010600030101010101" pitchFamily="2" charset="-122"/>
                </a:rPr>
                <a:t>+</a:t>
              </a:r>
              <a:r>
                <a:rPr lang="zh-CN" altLang="en-US" i="1" dirty="0">
                  <a:latin typeface="Times New Roman" panose="02020603050405020304" pitchFamily="18" charset="0"/>
                  <a:ea typeface="宋体" panose="02010600030101010101" pitchFamily="2" charset="-122"/>
                  <a:sym typeface="宋体" panose="02010600030101010101" pitchFamily="2" charset="-122"/>
                </a:rPr>
                <a:t>  </a:t>
              </a:r>
              <a:r>
                <a:rPr lang="zh-CN" altLang="en-US" dirty="0">
                  <a:latin typeface="Times New Roman" panose="02020603050405020304" pitchFamily="18" charset="0"/>
                  <a:ea typeface="宋体" panose="02010600030101010101" pitchFamily="2" charset="-122"/>
                </a:rPr>
                <a:t> </a:t>
              </a:r>
              <a:r>
                <a:rPr lang="en-US" altLang="zh-CN" dirty="0">
                  <a:latin typeface="Times New Roman" panose="02020603050405020304" pitchFamily="18" charset="0"/>
                  <a:ea typeface="宋体" panose="02010600030101010101" pitchFamily="2" charset="-122"/>
                </a:rPr>
                <a:t>=1</a:t>
              </a:r>
              <a:r>
                <a:rPr lang="zh-CN" altLang="en-US" dirty="0">
                  <a:latin typeface="Times New Roman" panose="02020603050405020304" pitchFamily="18" charset="0"/>
                  <a:ea typeface="宋体" panose="02010600030101010101" pitchFamily="2" charset="-122"/>
                </a:rPr>
                <a:t>、</a:t>
              </a:r>
              <a:r>
                <a:rPr lang="zh-CN" altLang="en-US" i="1" dirty="0">
                  <a:latin typeface="Times New Roman" panose="02020603050405020304" pitchFamily="18" charset="0"/>
                  <a:ea typeface="宋体" panose="02010600030101010101" pitchFamily="2" charset="-122"/>
                </a:rPr>
                <a:t>A</a:t>
              </a:r>
              <a:r>
                <a:rPr lang="zh-CN" altLang="en-US" dirty="0">
                  <a:latin typeface="Times New Roman" panose="02020603050405020304" pitchFamily="18" charset="0"/>
                  <a:ea typeface="宋体" panose="02010600030101010101" pitchFamily="2" charset="-122"/>
                </a:rPr>
                <a:t>+</a:t>
              </a:r>
              <a:r>
                <a:rPr lang="zh-CN" altLang="en-US" i="1" dirty="0">
                  <a:latin typeface="Times New Roman" panose="02020603050405020304" pitchFamily="18" charset="0"/>
                  <a:ea typeface="宋体" panose="02010600030101010101" pitchFamily="2" charset="-122"/>
                </a:rPr>
                <a:t>A</a:t>
              </a:r>
              <a:r>
                <a:rPr lang="zh-CN" altLang="en-US" dirty="0">
                  <a:latin typeface="Times New Roman" panose="02020603050405020304" pitchFamily="18" charset="0"/>
                  <a:ea typeface="宋体" panose="02010600030101010101" pitchFamily="2" charset="-122"/>
                </a:rPr>
                <a:t>=</a:t>
              </a:r>
              <a:r>
                <a:rPr lang="zh-CN" altLang="en-US" i="1" dirty="0">
                  <a:latin typeface="Times New Roman" panose="02020603050405020304" pitchFamily="18" charset="0"/>
                  <a:ea typeface="宋体" panose="02010600030101010101" pitchFamily="2" charset="-122"/>
                </a:rPr>
                <a:t>A</a:t>
              </a:r>
              <a:r>
                <a:rPr lang="zh-CN" altLang="en-US" dirty="0">
                  <a:latin typeface="Times New Roman" panose="02020603050405020304" pitchFamily="18" charset="0"/>
                  <a:ea typeface="宋体" panose="02010600030101010101" pitchFamily="2" charset="-122"/>
                </a:rPr>
                <a:t>、</a:t>
              </a:r>
              <a:r>
                <a:rPr lang="zh-CN" altLang="en-US" i="1" dirty="0">
                  <a:latin typeface="Times New Roman" panose="02020603050405020304" pitchFamily="18" charset="0"/>
                  <a:ea typeface="宋体" panose="02010600030101010101" pitchFamily="2" charset="-122"/>
                </a:rPr>
                <a:t>AA</a:t>
              </a:r>
              <a:r>
                <a:rPr lang="zh-CN" altLang="en-US" dirty="0">
                  <a:latin typeface="Times New Roman" panose="02020603050405020304" pitchFamily="18" charset="0"/>
                  <a:ea typeface="宋体" panose="02010600030101010101" pitchFamily="2" charset="-122"/>
                </a:rPr>
                <a:t>=</a:t>
              </a:r>
              <a:r>
                <a:rPr lang="zh-CN" altLang="en-US" i="1" dirty="0">
                  <a:latin typeface="Times New Roman" panose="02020603050405020304" pitchFamily="18" charset="0"/>
                  <a:ea typeface="宋体" panose="02010600030101010101" pitchFamily="2" charset="-122"/>
                </a:rPr>
                <a:t>A</a:t>
              </a:r>
              <a:r>
                <a:rPr lang="zh-CN" altLang="en-US" dirty="0">
                  <a:latin typeface="Times New Roman" panose="02020603050405020304" pitchFamily="18" charset="0"/>
                  <a:ea typeface="宋体" panose="02010600030101010101" pitchFamily="2" charset="-122"/>
                </a:rPr>
                <a:t>、</a:t>
              </a:r>
              <a:r>
                <a:rPr lang="zh-CN" altLang="en-US" i="1" dirty="0">
                  <a:latin typeface="Times New Roman" panose="02020603050405020304" pitchFamily="18" charset="0"/>
                  <a:ea typeface="宋体" panose="02010600030101010101" pitchFamily="2" charset="-122"/>
                </a:rPr>
                <a:t>A</a:t>
              </a:r>
              <a:r>
                <a:rPr lang="zh-CN" altLang="en-US" dirty="0">
                  <a:latin typeface="Times New Roman" panose="02020603050405020304" pitchFamily="18" charset="0"/>
                  <a:ea typeface="宋体" panose="02010600030101010101" pitchFamily="2" charset="-122"/>
                </a:rPr>
                <a:t>+1=1等公式，消去原来函数中多余的变量和项。 </a:t>
              </a:r>
              <a:endParaRPr lang="zh-CN" altLang="en-US" dirty="0">
                <a:latin typeface="Times New Roman" panose="02020603050405020304" pitchFamily="18" charset="0"/>
                <a:ea typeface="宋体" panose="02010600030101010101" pitchFamily="2" charset="-122"/>
              </a:endParaRPr>
            </a:p>
          </p:txBody>
        </p:sp>
        <p:graphicFrame>
          <p:nvGraphicFramePr>
            <p:cNvPr id="32782" name="对象 7"/>
            <p:cNvGraphicFramePr/>
            <p:nvPr/>
          </p:nvGraphicFramePr>
          <p:xfrm>
            <a:off x="2796" y="2333"/>
            <a:ext cx="450" cy="662"/>
          </p:xfrm>
          <a:graphic>
            <a:graphicData uri="http://schemas.openxmlformats.org/presentationml/2006/ole">
              <mc:AlternateContent xmlns:mc="http://schemas.openxmlformats.org/markup-compatibility/2006">
                <mc:Choice xmlns:v="urn:schemas-microsoft-com:vml" Requires="v">
                  <p:oleObj spid="_x0000_s3088" name="" r:id="rId15" imgW="139700" imgH="177165" progId="Equation.3">
                    <p:embed/>
                  </p:oleObj>
                </mc:Choice>
                <mc:Fallback>
                  <p:oleObj name="" r:id="rId15" imgW="139700" imgH="177165" progId="Equation.3">
                    <p:embed/>
                    <p:pic>
                      <p:nvPicPr>
                        <p:cNvPr id="0" name="图片 3087"/>
                        <p:cNvPicPr/>
                        <p:nvPr/>
                      </p:nvPicPr>
                      <p:blipFill>
                        <a:blip r:embed="rId16"/>
                        <a:stretch>
                          <a:fillRect/>
                        </a:stretch>
                      </p:blipFill>
                      <p:spPr>
                        <a:xfrm>
                          <a:off x="2796" y="2333"/>
                          <a:ext cx="450" cy="662"/>
                        </a:xfrm>
                        <a:prstGeom prst="rect">
                          <a:avLst/>
                        </a:prstGeom>
                        <a:noFill/>
                        <a:ln w="38100">
                          <a:noFill/>
                          <a:miter/>
                        </a:ln>
                      </p:spPr>
                    </p:pic>
                  </p:oleObj>
                </mc:Fallback>
              </mc:AlternateContent>
            </a:graphicData>
          </a:graphic>
        </p:graphicFrame>
      </p:grpSp>
      <p:graphicFrame>
        <p:nvGraphicFramePr>
          <p:cNvPr id="10" name="对象 9"/>
          <p:cNvGraphicFramePr/>
          <p:nvPr/>
        </p:nvGraphicFramePr>
        <p:xfrm>
          <a:off x="4325938" y="4032250"/>
          <a:ext cx="4087812" cy="514350"/>
        </p:xfrm>
        <a:graphic>
          <a:graphicData uri="http://schemas.openxmlformats.org/presentationml/2006/ole">
            <mc:AlternateContent xmlns:mc="http://schemas.openxmlformats.org/markup-compatibility/2006">
              <mc:Choice xmlns:v="urn:schemas-microsoft-com:vml" Requires="v">
                <p:oleObj spid="_x0000_s3094" name="" r:id="rId17" imgW="1459865" imgH="190500" progId="Equation.3">
                  <p:embed/>
                </p:oleObj>
              </mc:Choice>
              <mc:Fallback>
                <p:oleObj name="" r:id="rId17" imgW="1459865" imgH="190500" progId="Equation.3">
                  <p:embed/>
                  <p:pic>
                    <p:nvPicPr>
                      <p:cNvPr id="0" name="图片 3093"/>
                      <p:cNvPicPr/>
                      <p:nvPr/>
                    </p:nvPicPr>
                    <p:blipFill>
                      <a:blip r:embed="rId18"/>
                      <a:stretch>
                        <a:fillRect/>
                      </a:stretch>
                    </p:blipFill>
                    <p:spPr>
                      <a:xfrm>
                        <a:off x="4325938" y="4032250"/>
                        <a:ext cx="4087812" cy="514350"/>
                      </a:xfrm>
                      <a:prstGeom prst="rect">
                        <a:avLst/>
                      </a:prstGeom>
                      <a:noFill/>
                      <a:ln w="38100">
                        <a:noFill/>
                        <a:miter/>
                      </a:ln>
                    </p:spPr>
                  </p:pic>
                </p:oleObj>
              </mc:Fallback>
            </mc:AlternateContent>
          </a:graphicData>
        </a:graphic>
      </p:graphicFrame>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91452"/>
                                        </p:tgtEl>
                                        <p:attrNameLst>
                                          <p:attrName>style.visibility</p:attrName>
                                        </p:attrNameLst>
                                      </p:cBhvr>
                                      <p:to>
                                        <p:strVal val="visible"/>
                                      </p:to>
                                    </p:set>
                                    <p:animEffect transition="in" filter="box(in)">
                                      <p:cBhvr>
                                        <p:cTn id="12" dur="500"/>
                                        <p:tgtEl>
                                          <p:spTgt spid="91452"/>
                                        </p:tgtEl>
                                      </p:cBhvr>
                                    </p:animEffect>
                                  </p:childTnLst>
                                </p:cTn>
                              </p:par>
                            </p:childTnLst>
                          </p:cTn>
                        </p:par>
                      </p:childTnLst>
                    </p:cTn>
                  </p:par>
                  <p:par>
                    <p:cTn id="13" fill="hold">
                      <p:stCondLst>
                        <p:cond delay="indefinite"/>
                      </p:stCondLst>
                      <p:childTnLst>
                        <p:par>
                          <p:cTn id="14" fill="hold">
                            <p:stCondLst>
                              <p:cond delay="0"/>
                            </p:stCondLst>
                            <p:childTnLst>
                              <p:par>
                                <p:cTn id="15" presetID="17" presetClass="entr" presetSubtype="10" fill="hold" nodeType="clickEffect">
                                  <p:stCondLst>
                                    <p:cond delay="0"/>
                                  </p:stCondLst>
                                  <p:childTnLst>
                                    <p:set>
                                      <p:cBhvr>
                                        <p:cTn id="16" dur="1" fill="hold">
                                          <p:stCondLst>
                                            <p:cond delay="0"/>
                                          </p:stCondLst>
                                        </p:cTn>
                                        <p:tgtEl>
                                          <p:spTgt spid="91451"/>
                                        </p:tgtEl>
                                        <p:attrNameLst>
                                          <p:attrName>style.visibility</p:attrName>
                                        </p:attrNameLst>
                                      </p:cBhvr>
                                      <p:to>
                                        <p:strVal val="visible"/>
                                      </p:to>
                                    </p:set>
                                    <p:anim calcmode="lin" valueType="num">
                                      <p:cBhvr>
                                        <p:cTn id="17" dur="500" fill="hold"/>
                                        <p:tgtEl>
                                          <p:spTgt spid="91451"/>
                                        </p:tgtEl>
                                        <p:attrNameLst>
                                          <p:attrName>ppt_w</p:attrName>
                                        </p:attrNameLst>
                                      </p:cBhvr>
                                      <p:tavLst>
                                        <p:tav tm="0">
                                          <p:val>
                                            <p:fltVal val="0.000000"/>
                                          </p:val>
                                        </p:tav>
                                        <p:tav tm="100000">
                                          <p:val>
                                            <p:strVal val="#ppt_w"/>
                                          </p:val>
                                        </p:tav>
                                      </p:tavLst>
                                    </p:anim>
                                    <p:anim calcmode="lin" valueType="num">
                                      <p:cBhvr>
                                        <p:cTn id="18" dur="500" fill="hold"/>
                                        <p:tgtEl>
                                          <p:spTgt spid="91451"/>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17" presetClass="entr" presetSubtype="10"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ppt_w</p:attrName>
                                        </p:attrNameLst>
                                      </p:cBhvr>
                                      <p:tavLst>
                                        <p:tav tm="0">
                                          <p:val>
                                            <p:fltVal val="0.000000"/>
                                          </p:val>
                                        </p:tav>
                                        <p:tav tm="100000">
                                          <p:val>
                                            <p:strVal val="#ppt_w"/>
                                          </p:val>
                                        </p:tav>
                                      </p:tavLst>
                                    </p:anim>
                                    <p:anim calcmode="lin" valueType="num">
                                      <p:cBhvr>
                                        <p:cTn id="24"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106588"/>
                                        </p:tgtEl>
                                        <p:attrNameLst>
                                          <p:attrName>style.visibility</p:attrName>
                                        </p:attrNameLst>
                                      </p:cBhvr>
                                      <p:to>
                                        <p:strVal val="visible"/>
                                      </p:to>
                                    </p:set>
                                    <p:animEffect transition="in" filter="blinds(horizontal)">
                                      <p:cBhvr>
                                        <p:cTn id="29" dur="500"/>
                                        <p:tgtEl>
                                          <p:spTgt spid="106588"/>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blinds(horizontal)">
                                      <p:cBhvr>
                                        <p:cTn id="34" dur="500"/>
                                        <p:tgtEl>
                                          <p:spTgt spid="7"/>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nodeType="clickEffect">
                                  <p:stCondLst>
                                    <p:cond delay="0"/>
                                  </p:stCondLst>
                                  <p:childTnLst>
                                    <p:set>
                                      <p:cBhvr>
                                        <p:cTn id="38" dur="1" fill="hold">
                                          <p:stCondLst>
                                            <p:cond delay="0"/>
                                          </p:stCondLst>
                                        </p:cTn>
                                        <p:tgtEl>
                                          <p:spTgt spid="106592"/>
                                        </p:tgtEl>
                                        <p:attrNameLst>
                                          <p:attrName>style.visibility</p:attrName>
                                        </p:attrNameLst>
                                      </p:cBhvr>
                                      <p:to>
                                        <p:strVal val="visible"/>
                                      </p:to>
                                    </p:set>
                                    <p:animEffect transition="in" filter="blinds(horizontal)">
                                      <p:cBhvr>
                                        <p:cTn id="39" dur="500"/>
                                        <p:tgtEl>
                                          <p:spTgt spid="106592"/>
                                        </p:tgtEl>
                                      </p:cBhvr>
                                    </p:animEffect>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nodeType="click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blinds(horizontal)">
                                      <p:cBhvr>
                                        <p:cTn id="44" dur="500"/>
                                        <p:tgtEl>
                                          <p:spTgt spid="10"/>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nodeType="clickEffect">
                                  <p:stCondLst>
                                    <p:cond delay="0"/>
                                  </p:stCondLst>
                                  <p:childTnLst>
                                    <p:set>
                                      <p:cBhvr>
                                        <p:cTn id="48" dur="1" fill="hold">
                                          <p:stCondLst>
                                            <p:cond delay="0"/>
                                          </p:stCondLst>
                                        </p:cTn>
                                        <p:tgtEl>
                                          <p:spTgt spid="106591"/>
                                        </p:tgtEl>
                                        <p:attrNameLst>
                                          <p:attrName>style.visibility</p:attrName>
                                        </p:attrNameLst>
                                      </p:cBhvr>
                                      <p:to>
                                        <p:strVal val="visible"/>
                                      </p:to>
                                    </p:set>
                                    <p:animEffect transition="in" filter="blinds(horizontal)">
                                      <p:cBhvr>
                                        <p:cTn id="49" dur="500"/>
                                        <p:tgtEl>
                                          <p:spTgt spid="106591"/>
                                        </p:tgtEl>
                                      </p:cBhvr>
                                    </p:animEffect>
                                  </p:childTnLst>
                                </p:cTn>
                              </p:par>
                            </p:childTnLst>
                          </p:cTn>
                        </p:par>
                      </p:childTnLst>
                    </p:cTn>
                  </p:par>
                  <p:par>
                    <p:cTn id="50" fill="hold">
                      <p:stCondLst>
                        <p:cond delay="indefinite"/>
                      </p:stCondLst>
                      <p:childTnLst>
                        <p:par>
                          <p:cTn id="51" fill="hold">
                            <p:stCondLst>
                              <p:cond delay="0"/>
                            </p:stCondLst>
                            <p:childTnLst>
                              <p:par>
                                <p:cTn id="52" presetID="3" presetClass="entr" presetSubtype="10" fill="hold" nodeType="clickEffect">
                                  <p:stCondLst>
                                    <p:cond delay="0"/>
                                  </p:stCondLst>
                                  <p:childTnLst>
                                    <p:set>
                                      <p:cBhvr>
                                        <p:cTn id="53" dur="1" fill="hold">
                                          <p:stCondLst>
                                            <p:cond delay="0"/>
                                          </p:stCondLst>
                                        </p:cTn>
                                        <p:tgtEl>
                                          <p:spTgt spid="106590"/>
                                        </p:tgtEl>
                                        <p:attrNameLst>
                                          <p:attrName>style.visibility</p:attrName>
                                        </p:attrNameLst>
                                      </p:cBhvr>
                                      <p:to>
                                        <p:strVal val="visible"/>
                                      </p:to>
                                    </p:set>
                                    <p:animEffect transition="in" filter="blinds(horizontal)">
                                      <p:cBhvr>
                                        <p:cTn id="54" dur="500"/>
                                        <p:tgtEl>
                                          <p:spTgt spid="1065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88" grpId="0"/>
    </p:bld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fontScheme nam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0000FF"/>
        </a:lt1>
        <a:dk2>
          <a:srgbClr val="FFFF00"/>
        </a:dk2>
        <a:lt2>
          <a:srgbClr val="000000"/>
        </a:lt2>
        <a:accent1>
          <a:srgbClr val="FF9900"/>
        </a:accent1>
        <a:accent2>
          <a:srgbClr val="00FFFF"/>
        </a:accent2>
        <a:accent3>
          <a:srgbClr val="AAAAFF"/>
        </a:accent3>
        <a:accent4>
          <a:srgbClr val="DCDCDC"/>
        </a:accent4>
        <a:accent5>
          <a:srgbClr val="FFCAAA"/>
        </a:accent5>
        <a:accent6>
          <a:srgbClr val="00E5E5"/>
        </a:accent6>
        <a:hlink>
          <a:srgbClr val="FF0000"/>
        </a:hlink>
        <a:folHlink>
          <a:srgbClr val="96969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27272"/>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2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9"/>
        </a:accent5>
        <a:accent6>
          <a:srgbClr val="0000E5"/>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BE5"/>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9E5B7"/>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fontScheme nam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0000FF"/>
        </a:lt1>
        <a:dk2>
          <a:srgbClr val="FFFF00"/>
        </a:dk2>
        <a:lt2>
          <a:srgbClr val="000000"/>
        </a:lt2>
        <a:accent1>
          <a:srgbClr val="FF9900"/>
        </a:accent1>
        <a:accent2>
          <a:srgbClr val="00FFFF"/>
        </a:accent2>
        <a:accent3>
          <a:srgbClr val="AAAAFF"/>
        </a:accent3>
        <a:accent4>
          <a:srgbClr val="DCDCDC"/>
        </a:accent4>
        <a:accent5>
          <a:srgbClr val="FFCAAA"/>
        </a:accent5>
        <a:accent6>
          <a:srgbClr val="00E5E5"/>
        </a:accent6>
        <a:hlink>
          <a:srgbClr val="FF0000"/>
        </a:hlink>
        <a:folHlink>
          <a:srgbClr val="96969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27272"/>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2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9"/>
        </a:accent5>
        <a:accent6>
          <a:srgbClr val="0000E5"/>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BE5"/>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9E5B7"/>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3335</Words>
  <Application>WPS 演示</Application>
  <PresentationFormat>在屏幕上显示</PresentationFormat>
  <Paragraphs>483</Paragraphs>
  <Slides>20</Slides>
  <Notes>0</Notes>
  <HiddenSlides>0</HiddenSlides>
  <MMClips>0</MMClips>
  <ScaleCrop>false</ScaleCrop>
  <HeadingPairs>
    <vt:vector size="8" baseType="variant">
      <vt:variant>
        <vt:lpstr>已用的字体</vt:lpstr>
      </vt:variant>
      <vt:variant>
        <vt:i4>8</vt:i4>
      </vt:variant>
      <vt:variant>
        <vt:lpstr>主题</vt:lpstr>
      </vt:variant>
      <vt:variant>
        <vt:i4>2</vt:i4>
      </vt:variant>
      <vt:variant>
        <vt:lpstr>嵌入 OLE 服务器</vt:lpstr>
      </vt:variant>
      <vt:variant>
        <vt:i4>72</vt:i4>
      </vt:variant>
      <vt:variant>
        <vt:lpstr>幻灯片标题</vt:lpstr>
      </vt:variant>
      <vt:variant>
        <vt:i4>20</vt:i4>
      </vt:variant>
    </vt:vector>
  </HeadingPairs>
  <TitlesOfParts>
    <vt:vector size="102" baseType="lpstr">
      <vt:lpstr>Arial</vt:lpstr>
      <vt:lpstr>宋体</vt:lpstr>
      <vt:lpstr>Wingdings</vt:lpstr>
      <vt:lpstr>Times New Roman</vt:lpstr>
      <vt:lpstr>华文新魏</vt:lpstr>
      <vt:lpstr>微软雅黑</vt:lpstr>
      <vt:lpstr>Arial Unicode MS</vt:lpstr>
      <vt:lpstr>Calibri</vt:lpstr>
      <vt:lpstr>默认设计模板</vt:lpstr>
      <vt:lpstr>1_默认设计模板</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1.5  逻辑函数的化简</vt:lpstr>
      <vt:lpstr>PowerPoint 演示文稿</vt:lpstr>
      <vt:lpstr>PowerPoint 演示文稿</vt:lpstr>
      <vt:lpstr>PowerPoint 演示文稿</vt:lpstr>
      <vt:lpstr>PowerPoint 演示文稿</vt:lpstr>
      <vt:lpstr>PowerPoint 演示文稿</vt:lpstr>
      <vt:lpstr>3.最简与或式</vt:lpstr>
      <vt:lpstr>1.5.3代数化简法 </vt:lpstr>
      <vt:lpstr>PowerPoint 演示文稿</vt:lpstr>
      <vt:lpstr>1.5.4卡诺图化简法</vt:lpstr>
      <vt:lpstr>PowerPoint 演示文稿</vt:lpstr>
      <vt:lpstr>PowerPoint 演示文稿</vt:lpstr>
      <vt:lpstr> </vt:lpstr>
      <vt:lpstr> </vt:lpstr>
      <vt:lpstr> </vt:lpstr>
      <vt:lpstr>PowerPoint 演示文稿</vt:lpstr>
      <vt:lpstr>PowerPoint 演示文稿</vt:lpstr>
      <vt:lpstr>PowerPoint 演示文稿</vt:lpstr>
      <vt:lpstr>PowerPoint 演示文稿</vt:lpstr>
      <vt:lpstr>PowerPoint 演示文稿</vt:lpstr>
    </vt:vector>
  </TitlesOfParts>
  <Company>WWW</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第四节  逻辑函数的化简</dc:title>
  <dc:creator>WFD</dc:creator>
  <cp:lastModifiedBy>lenovo</cp:lastModifiedBy>
  <cp:revision>226</cp:revision>
  <dcterms:created xsi:type="dcterms:W3CDTF">2005-05-04T09:25:00Z</dcterms:created>
  <dcterms:modified xsi:type="dcterms:W3CDTF">2022-11-10T04:26:20Z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2052-11.1.0.9914</vt:lpwstr>
  </property>
</Properties>
</file>