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138.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handoutMasterIdLst>
    <p:handoutMasterId r:id="rId58"/>
  </p:handoutMasterIdLst>
  <p:sldIdLst>
    <p:sldId id="260" r:id="rId4"/>
    <p:sldId id="11090176" r:id="rId6"/>
    <p:sldId id="11090199" r:id="rId7"/>
    <p:sldId id="287" r:id="rId8"/>
    <p:sldId id="277" r:id="rId9"/>
    <p:sldId id="11090201" r:id="rId10"/>
    <p:sldId id="11090202" r:id="rId11"/>
    <p:sldId id="11090207" r:id="rId12"/>
    <p:sldId id="11090345" r:id="rId13"/>
    <p:sldId id="11090453" r:id="rId14"/>
    <p:sldId id="11090454" r:id="rId15"/>
    <p:sldId id="11090455" r:id="rId16"/>
    <p:sldId id="11090456" r:id="rId17"/>
    <p:sldId id="11090457" r:id="rId18"/>
    <p:sldId id="11090346" r:id="rId19"/>
    <p:sldId id="11090458" r:id="rId20"/>
    <p:sldId id="11090459" r:id="rId21"/>
    <p:sldId id="11090460" r:id="rId22"/>
    <p:sldId id="11090461" r:id="rId23"/>
    <p:sldId id="11090462" r:id="rId24"/>
    <p:sldId id="11090463" r:id="rId25"/>
    <p:sldId id="11090464" r:id="rId26"/>
    <p:sldId id="11090408" r:id="rId27"/>
    <p:sldId id="11090284" r:id="rId28"/>
    <p:sldId id="283" r:id="rId29"/>
    <p:sldId id="11090465" r:id="rId30"/>
    <p:sldId id="11090466" r:id="rId31"/>
    <p:sldId id="11090467" r:id="rId32"/>
    <p:sldId id="11090468" r:id="rId33"/>
    <p:sldId id="11090469" r:id="rId34"/>
    <p:sldId id="11090409" r:id="rId35"/>
    <p:sldId id="11090470" r:id="rId36"/>
    <p:sldId id="11090471" r:id="rId37"/>
    <p:sldId id="11090472" r:id="rId38"/>
    <p:sldId id="11090410" r:id="rId39"/>
    <p:sldId id="11090260" r:id="rId40"/>
    <p:sldId id="11090412" r:id="rId41"/>
    <p:sldId id="11090414" r:id="rId42"/>
    <p:sldId id="11090415" r:id="rId43"/>
    <p:sldId id="11090262" r:id="rId44"/>
    <p:sldId id="11090265" r:id="rId45"/>
    <p:sldId id="11090416" r:id="rId46"/>
    <p:sldId id="11090417" r:id="rId47"/>
    <p:sldId id="11090419" r:id="rId48"/>
    <p:sldId id="11090473" r:id="rId49"/>
    <p:sldId id="11090474" r:id="rId50"/>
    <p:sldId id="11090420" r:id="rId51"/>
    <p:sldId id="11090430" r:id="rId52"/>
    <p:sldId id="11090436" r:id="rId53"/>
    <p:sldId id="11090434" r:id="rId54"/>
    <p:sldId id="11090475" r:id="rId55"/>
    <p:sldId id="11090266" r:id="rId56"/>
    <p:sldId id="11090180" r:id="rId57"/>
  </p:sldIdLst>
  <p:sldSz cx="12192000" cy="6858000"/>
  <p:notesSz cx="6858000" cy="9144000"/>
  <p:custDataLst>
    <p:tags r:id="rId6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38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C1DA2"/>
    <a:srgbClr val="300B8C"/>
    <a:srgbClr val="AA1EA2"/>
    <a:srgbClr val="A51FA1"/>
    <a:srgbClr val="83229C"/>
    <a:srgbClr val="AD1CA2"/>
    <a:srgbClr val="A91EA2"/>
    <a:srgbClr val="461893"/>
    <a:srgbClr val="AE1CA3"/>
    <a:srgbClr val="6E12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showGuides="1">
      <p:cViewPr>
        <p:scale>
          <a:sx n="25" d="100"/>
          <a:sy n="25" d="100"/>
        </p:scale>
        <p:origin x="2376" y="1002"/>
      </p:cViewPr>
      <p:guideLst>
        <p:guide orient="horz" pos="2115"/>
        <p:guide pos="3839"/>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4" Type="http://schemas.openxmlformats.org/officeDocument/2006/relationships/tags" Target="tags/tag139.xml"/><Relationship Id="rId63" Type="http://schemas.openxmlformats.org/officeDocument/2006/relationships/customXml" Target="../customXml/item1.xml"/><Relationship Id="rId62" Type="http://schemas.openxmlformats.org/officeDocument/2006/relationships/customXmlProps" Target="../customXml/itemProps138.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slide" Target="slides/slide2.xml"/><Relationship Id="rId59" Type="http://schemas.openxmlformats.org/officeDocument/2006/relationships/presProps" Target="presProps.xml"/><Relationship Id="rId58" Type="http://schemas.openxmlformats.org/officeDocument/2006/relationships/handoutMaster" Target="handoutMasters/handoutMaster1.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3FDC20-5E8C-49AC-AB72-FB9172E5BD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62E3BE-786E-46DD-AC32-ACB0D3B72F5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300B8C"/>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bg>
      <p:bgPr>
        <a:solidFill>
          <a:srgbClr val="300B8C"/>
        </a:solidFill>
        <a:effectLst/>
      </p:bgPr>
    </p:bg>
    <p:spTree>
      <p:nvGrpSpPr>
        <p:cNvPr id="1" name=""/>
        <p:cNvGrpSpPr/>
        <p:nvPr/>
      </p:nvGrpSpPr>
      <p:grpSpPr>
        <a:xfrm>
          <a:off x="0" y="0"/>
          <a:ext cx="0" cy="0"/>
          <a:chOff x="0" y="0"/>
          <a:chExt cx="0" cy="0"/>
        </a:xfrm>
      </p:grpSpPr>
      <p:sp>
        <p:nvSpPr>
          <p:cNvPr id="2" name="矩形: 圆角 1"/>
          <p:cNvSpPr/>
          <p:nvPr userDrawn="1"/>
        </p:nvSpPr>
        <p:spPr>
          <a:xfrm>
            <a:off x="1163447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 name="矩形: 圆角 2"/>
          <p:cNvSpPr/>
          <p:nvPr userDrawn="1"/>
        </p:nvSpPr>
        <p:spPr>
          <a:xfrm flipV="1">
            <a:off x="11024832"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to="0" calcmode="lin" valueType="num">
                                      <p:cBhvr>
                                        <p:cTn id="7" dur="500" decel="100000" fill="hold">
                                          <p:stCondLst>
                                            <p:cond delay="0"/>
                                          </p:stCondLst>
                                        </p:cTn>
                                        <p:tgtEl>
                                          <p:spTgt spid="2"/>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
                                        </p:tgtEl>
                                      </p:cBhvr>
                                    </p:animEffect>
                                    <p:animScale>
                                      <p:cBhvr>
                                        <p:cTn id="9" dur="500" decel="100000" fill="hold">
                                          <p:stCondLst>
                                            <p:cond delay="0"/>
                                          </p:stCondLst>
                                        </p:cTn>
                                        <p:tgtEl>
                                          <p:spTgt spid="2"/>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3"/>
                                        </p:tgtEl>
                                        <p:attrNameLst>
                                          <p:attrName>style.visibility</p:attrName>
                                        </p:attrNameLst>
                                      </p:cBhvr>
                                      <p:to>
                                        <p:strVal val="visible"/>
                                      </p:to>
                                    </p:set>
                                    <p:anim to="0" calcmode="lin" valueType="num">
                                      <p:cBhvr>
                                        <p:cTn id="12" dur="500" decel="100000" fill="hold">
                                          <p:stCondLst>
                                            <p:cond delay="0"/>
                                          </p:stCondLst>
                                        </p:cTn>
                                        <p:tgtEl>
                                          <p:spTgt spid="3"/>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3"/>
                                        </p:tgtEl>
                                      </p:cBhvr>
                                    </p:animEffect>
                                    <p:animScale>
                                      <p:cBhvr>
                                        <p:cTn id="14" dur="500" decel="100000" fill="hold">
                                          <p:stCondLst>
                                            <p:cond delay="0"/>
                                          </p:stCondLst>
                                        </p:cTn>
                                        <p:tgtEl>
                                          <p:spTgt spid="3"/>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5D85534-3932-4D5F-854E-15B3A6E2B6E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E1D272-D8A3-4605-AAC0-503437BF388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竖排标题与文本">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300B8C"/>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幻灯片">
    <p:bg>
      <p:bgPr>
        <a:solidFill>
          <a:srgbClr val="300B8C"/>
        </a:solidFill>
        <a:effectLst/>
      </p:bgPr>
    </p:bg>
    <p:spTree>
      <p:nvGrpSpPr>
        <p:cNvPr id="1" name=""/>
        <p:cNvGrpSpPr/>
        <p:nvPr/>
      </p:nvGrpSpPr>
      <p:grpSpPr>
        <a:xfrm>
          <a:off x="0" y="0"/>
          <a:ext cx="0" cy="0"/>
          <a:chOff x="0" y="0"/>
          <a:chExt cx="0" cy="0"/>
        </a:xfrm>
      </p:grpSpPr>
      <p:sp>
        <p:nvSpPr>
          <p:cNvPr id="2" name="矩形: 圆角 1"/>
          <p:cNvSpPr/>
          <p:nvPr userDrawn="1"/>
        </p:nvSpPr>
        <p:spPr>
          <a:xfrm>
            <a:off x="1163447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 name="矩形: 圆角 2"/>
          <p:cNvSpPr/>
          <p:nvPr userDrawn="1"/>
        </p:nvSpPr>
        <p:spPr>
          <a:xfrm flipV="1">
            <a:off x="11024832"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to="0" calcmode="lin" valueType="num">
                                      <p:cBhvr>
                                        <p:cTn id="7" dur="500" decel="100000" fill="hold">
                                          <p:stCondLst>
                                            <p:cond delay="0"/>
                                          </p:stCondLst>
                                        </p:cTn>
                                        <p:tgtEl>
                                          <p:spTgt spid="2"/>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
                                        </p:tgtEl>
                                      </p:cBhvr>
                                    </p:animEffect>
                                    <p:animScale>
                                      <p:cBhvr>
                                        <p:cTn id="9" dur="500" decel="100000" fill="hold">
                                          <p:stCondLst>
                                            <p:cond delay="0"/>
                                          </p:stCondLst>
                                        </p:cTn>
                                        <p:tgtEl>
                                          <p:spTgt spid="2"/>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3"/>
                                        </p:tgtEl>
                                        <p:attrNameLst>
                                          <p:attrName>style.visibility</p:attrName>
                                        </p:attrNameLst>
                                      </p:cBhvr>
                                      <p:to>
                                        <p:strVal val="visible"/>
                                      </p:to>
                                    </p:set>
                                    <p:anim to="0" calcmode="lin" valueType="num">
                                      <p:cBhvr>
                                        <p:cTn id="12" dur="500" decel="100000" fill="hold">
                                          <p:stCondLst>
                                            <p:cond delay="0"/>
                                          </p:stCondLst>
                                        </p:cTn>
                                        <p:tgtEl>
                                          <p:spTgt spid="3"/>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3"/>
                                        </p:tgtEl>
                                      </p:cBhvr>
                                    </p:animEffect>
                                    <p:animScale>
                                      <p:cBhvr>
                                        <p:cTn id="14" dur="500" decel="100000" fill="hold">
                                          <p:stCondLst>
                                            <p:cond delay="0"/>
                                          </p:stCondLst>
                                        </p:cTn>
                                        <p:tgtEl>
                                          <p:spTgt spid="3"/>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5D85534-3932-4D5F-854E-15B3A6E2B6E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E1D272-D8A3-4605-AAC0-503437BF388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竖排标题与文本">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5" Type="http://schemas.openxmlformats.org/officeDocument/2006/relationships/theme" Target="../theme/theme2.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8.xml"/><Relationship Id="rId1" Type="http://schemas.openxmlformats.org/officeDocument/2006/relationships/tags" Target="../tags/tag17.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png"/><Relationship Id="rId2" Type="http://schemas.openxmlformats.org/officeDocument/2006/relationships/tags" Target="../tags/tag20.xml"/><Relationship Id="rId1" Type="http://schemas.openxmlformats.org/officeDocument/2006/relationships/tags" Target="../tags/tag19.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tags" Target="../tags/tag22.xml"/><Relationship Id="rId1" Type="http://schemas.openxmlformats.org/officeDocument/2006/relationships/tags" Target="../tags/tag21.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png"/><Relationship Id="rId2" Type="http://schemas.openxmlformats.org/officeDocument/2006/relationships/tags" Target="../tags/tag24.xml"/><Relationship Id="rId1" Type="http://schemas.openxmlformats.org/officeDocument/2006/relationships/tags" Target="../tags/tag2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6.xml"/><Relationship Id="rId1" Type="http://schemas.openxmlformats.org/officeDocument/2006/relationships/tags" Target="../tags/tag25.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5.png"/><Relationship Id="rId2" Type="http://schemas.openxmlformats.org/officeDocument/2006/relationships/tags" Target="../tags/tag28.xml"/><Relationship Id="rId1" Type="http://schemas.openxmlformats.org/officeDocument/2006/relationships/tags" Target="../tags/tag27.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6.png"/><Relationship Id="rId2" Type="http://schemas.openxmlformats.org/officeDocument/2006/relationships/tags" Target="../tags/tag30.xml"/><Relationship Id="rId1" Type="http://schemas.openxmlformats.org/officeDocument/2006/relationships/tags" Target="../tags/tag29.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7.png"/><Relationship Id="rId2" Type="http://schemas.openxmlformats.org/officeDocument/2006/relationships/tags" Target="../tags/tag32.xml"/><Relationship Id="rId1" Type="http://schemas.openxmlformats.org/officeDocument/2006/relationships/tags" Target="../tags/tag31.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tags" Target="../tags/tag34.xml"/><Relationship Id="rId1" Type="http://schemas.openxmlformats.org/officeDocument/2006/relationships/tags" Target="../tags/tag3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9.png"/><Relationship Id="rId2" Type="http://schemas.openxmlformats.org/officeDocument/2006/relationships/tags" Target="../tags/tag36.xml"/><Relationship Id="rId1" Type="http://schemas.openxmlformats.org/officeDocument/2006/relationships/tags" Target="../tags/tag35.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0.png"/><Relationship Id="rId2" Type="http://schemas.openxmlformats.org/officeDocument/2006/relationships/tags" Target="../tags/tag38.xml"/><Relationship Id="rId1" Type="http://schemas.openxmlformats.org/officeDocument/2006/relationships/tags" Target="../tags/tag37.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1.png"/><Relationship Id="rId2" Type="http://schemas.openxmlformats.org/officeDocument/2006/relationships/tags" Target="../tags/tag40.xml"/><Relationship Id="rId1" Type="http://schemas.openxmlformats.org/officeDocument/2006/relationships/tags" Target="../tags/tag3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4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43.xml"/><Relationship Id="rId1" Type="http://schemas.openxmlformats.org/officeDocument/2006/relationships/tags" Target="../tags/tag42.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tags" Target="../tags/tag46.xml"/><Relationship Id="rId4" Type="http://schemas.openxmlformats.org/officeDocument/2006/relationships/image" Target="../media/image13.png"/><Relationship Id="rId3" Type="http://schemas.openxmlformats.org/officeDocument/2006/relationships/tags" Target="../tags/tag45.xml"/><Relationship Id="rId2" Type="http://schemas.openxmlformats.org/officeDocument/2006/relationships/image" Target="../media/image12.png"/><Relationship Id="rId1" Type="http://schemas.openxmlformats.org/officeDocument/2006/relationships/tags" Target="../tags/tag44.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5.png"/><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6.png"/><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s>
</file>

<file path=ppt/slides/_rels/slide28.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1" Type="http://schemas.openxmlformats.org/officeDocument/2006/relationships/slideLayout" Target="../slideLayouts/slideLayout12.xml"/><Relationship Id="rId10" Type="http://schemas.openxmlformats.org/officeDocument/2006/relationships/tags" Target="../tags/tag62.xml"/><Relationship Id="rId1" Type="http://schemas.openxmlformats.org/officeDocument/2006/relationships/tags" Target="../tags/tag53.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7.png"/><Relationship Id="rId2" Type="http://schemas.openxmlformats.org/officeDocument/2006/relationships/tags" Target="../tags/tag64.xml"/><Relationship Id="rId1" Type="http://schemas.openxmlformats.org/officeDocument/2006/relationships/tags" Target="../tags/tag6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8.png"/><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2.xml"/><Relationship Id="rId2" Type="http://schemas.openxmlformats.org/officeDocument/2006/relationships/tags" Target="../tags/tag71.xml"/><Relationship Id="rId1" Type="http://schemas.openxmlformats.org/officeDocument/2006/relationships/tags" Target="../tags/tag7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72.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2.xml"/><Relationship Id="rId2" Type="http://schemas.openxmlformats.org/officeDocument/2006/relationships/tags" Target="../tags/tag74.xml"/><Relationship Id="rId1" Type="http://schemas.openxmlformats.org/officeDocument/2006/relationships/tags" Target="../tags/tag7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tags" Target="../tags/tag75.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2.xml"/><Relationship Id="rId2" Type="http://schemas.openxmlformats.org/officeDocument/2006/relationships/tags" Target="../tags/tag77.xml"/><Relationship Id="rId1" Type="http://schemas.openxmlformats.org/officeDocument/2006/relationships/tags" Target="../tags/tag76.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79.xml"/><Relationship Id="rId1" Type="http://schemas.openxmlformats.org/officeDocument/2006/relationships/tags" Target="../tags/tag78.xml"/></Relationships>
</file>

<file path=ppt/slides/_rels/slide37.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image" Target="../media/image19.jpeg"/><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1" Type="http://schemas.openxmlformats.org/officeDocument/2006/relationships/slideLayout" Target="../slideLayouts/slideLayout12.xml"/><Relationship Id="rId10" Type="http://schemas.openxmlformats.org/officeDocument/2006/relationships/tags" Target="../tags/tag88.xml"/><Relationship Id="rId1" Type="http://schemas.openxmlformats.org/officeDocument/2006/relationships/tags" Target="../tags/tag80.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0.png"/><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93.xml"/><Relationship Id="rId1" Type="http://schemas.openxmlformats.org/officeDocument/2006/relationships/tags" Target="../tags/tag9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95.xml"/><Relationship Id="rId1" Type="http://schemas.openxmlformats.org/officeDocument/2006/relationships/tags" Target="../tags/tag94.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tags" Target="../tags/tag96.xml"/></Relationships>
</file>

<file path=ppt/slides/_rels/slide42.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2" Type="http://schemas.openxmlformats.org/officeDocument/2006/relationships/slideLayout" Target="../slideLayouts/slideLayout12.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tags" Target="../tags/tag97.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s>
</file>

<file path=ppt/slides/_rels/slide46.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21.png"/><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2.png"/><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12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jpeg"/><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tags" Target="../tags/tag130.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tags" Target="../tags/tag131.xml"/></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2.xml"/><Relationship Id="rId3" Type="http://schemas.openxmlformats.org/officeDocument/2006/relationships/tags" Target="../tags/tag133.xml"/><Relationship Id="rId2" Type="http://schemas.openxmlformats.org/officeDocument/2006/relationships/hyperlink" Target="&#21019;&#23458;&#33829;&#22320;&#65306;&#20225;&#19994;&#27169;&#25311;&#32463;&#33829;2-&#20379;&#32473;&#19982;&#38656;&#27714;.pdf" TargetMode="External"/><Relationship Id="rId1" Type="http://schemas.openxmlformats.org/officeDocument/2006/relationships/tags" Target="../tags/tag132.xml"/></Relationships>
</file>

<file path=ppt/slides/_rels/slide53.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2.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6.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tags" Target="../tags/tag8.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0.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13" name="组合 12"/>
          <p:cNvGrpSpPr/>
          <p:nvPr/>
        </p:nvGrpSpPr>
        <p:grpSpPr>
          <a:xfrm>
            <a:off x="4189945" y="5601412"/>
            <a:ext cx="3809394" cy="424316"/>
            <a:chOff x="9097845" y="5529172"/>
            <a:chExt cx="3403834" cy="379141"/>
          </a:xfrm>
        </p:grpSpPr>
        <p:grpSp>
          <p:nvGrpSpPr>
            <p:cNvPr id="14" name="组合 13"/>
            <p:cNvGrpSpPr/>
            <p:nvPr/>
          </p:nvGrpSpPr>
          <p:grpSpPr>
            <a:xfrm>
              <a:off x="9097845" y="5529172"/>
              <a:ext cx="3403834" cy="379141"/>
              <a:chOff x="8847020" y="5529172"/>
              <a:chExt cx="3403834" cy="379141"/>
            </a:xfrm>
          </p:grpSpPr>
          <p:grpSp>
            <p:nvGrpSpPr>
              <p:cNvPr id="18" name="组合 17"/>
              <p:cNvGrpSpPr/>
              <p:nvPr/>
            </p:nvGrpSpPr>
            <p:grpSpPr>
              <a:xfrm>
                <a:off x="10635273" y="5529172"/>
                <a:ext cx="1615581" cy="379141"/>
                <a:chOff x="11136923" y="5529172"/>
                <a:chExt cx="1615581" cy="379141"/>
              </a:xfrm>
            </p:grpSpPr>
            <p:sp>
              <p:nvSpPr>
                <p:cNvPr id="38" name="矩形: 圆角 37"/>
                <p:cNvSpPr/>
                <p:nvPr/>
              </p:nvSpPr>
              <p:spPr>
                <a:xfrm flipH="1">
                  <a:off x="11340123" y="5529172"/>
                  <a:ext cx="1412381" cy="379141"/>
                </a:xfrm>
                <a:prstGeom prst="roundRect">
                  <a:avLst>
                    <a:gd name="adj" fmla="val 50000"/>
                  </a:avLst>
                </a:prstGeom>
                <a:gradFill>
                  <a:gsLst>
                    <a:gs pos="0">
                      <a:srgbClr val="AF1CA3">
                        <a:alpha val="49000"/>
                      </a:srgbClr>
                    </a:gs>
                    <a:gs pos="100000">
                      <a:srgbClr val="AF1CA3">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39" name="组合 38"/>
                <p:cNvGrpSpPr/>
                <p:nvPr/>
              </p:nvGrpSpPr>
              <p:grpSpPr>
                <a:xfrm>
                  <a:off x="11136923" y="5529172"/>
                  <a:ext cx="379141" cy="379141"/>
                  <a:chOff x="6791093" y="4716966"/>
                  <a:chExt cx="379141" cy="379141"/>
                </a:xfrm>
              </p:grpSpPr>
              <p:sp>
                <p:nvSpPr>
                  <p:cNvPr id="40" name="椭圆 39"/>
                  <p:cNvSpPr/>
                  <p:nvPr/>
                </p:nvSpPr>
                <p:spPr>
                  <a:xfrm>
                    <a:off x="6791093" y="4716966"/>
                    <a:ext cx="379141" cy="379141"/>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1" name="alarm-clock_63781"/>
                  <p:cNvSpPr/>
                  <p:nvPr/>
                </p:nvSpPr>
                <p:spPr>
                  <a:xfrm>
                    <a:off x="6879488" y="4805842"/>
                    <a:ext cx="202350" cy="20139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03951" h="601084">
                        <a:moveTo>
                          <a:pt x="301964" y="141909"/>
                        </a:moveTo>
                        <a:cubicBezTo>
                          <a:pt x="326800" y="141909"/>
                          <a:pt x="347662" y="162739"/>
                          <a:pt x="347662" y="188528"/>
                        </a:cubicBezTo>
                        <a:lnTo>
                          <a:pt x="347662" y="285735"/>
                        </a:lnTo>
                        <a:lnTo>
                          <a:pt x="389387" y="315492"/>
                        </a:lnTo>
                        <a:cubicBezTo>
                          <a:pt x="410249" y="330370"/>
                          <a:pt x="415216" y="359135"/>
                          <a:pt x="400314" y="379965"/>
                        </a:cubicBezTo>
                        <a:cubicBezTo>
                          <a:pt x="391373" y="391868"/>
                          <a:pt x="377465" y="398811"/>
                          <a:pt x="362564" y="398811"/>
                        </a:cubicBezTo>
                        <a:cubicBezTo>
                          <a:pt x="353623" y="398811"/>
                          <a:pt x="344682" y="395835"/>
                          <a:pt x="335741" y="390876"/>
                        </a:cubicBezTo>
                        <a:lnTo>
                          <a:pt x="275141" y="347232"/>
                        </a:lnTo>
                        <a:cubicBezTo>
                          <a:pt x="263219" y="338305"/>
                          <a:pt x="256265" y="324419"/>
                          <a:pt x="256265" y="309540"/>
                        </a:cubicBezTo>
                        <a:lnTo>
                          <a:pt x="256265" y="188528"/>
                        </a:lnTo>
                        <a:cubicBezTo>
                          <a:pt x="256265" y="162739"/>
                          <a:pt x="276134" y="141909"/>
                          <a:pt x="301964" y="141909"/>
                        </a:cubicBezTo>
                        <a:close/>
                        <a:moveTo>
                          <a:pt x="301976" y="84311"/>
                        </a:moveTo>
                        <a:cubicBezTo>
                          <a:pt x="180788" y="84311"/>
                          <a:pt x="82447" y="182507"/>
                          <a:pt x="82447" y="303518"/>
                        </a:cubicBezTo>
                        <a:cubicBezTo>
                          <a:pt x="82447" y="424528"/>
                          <a:pt x="180788" y="522725"/>
                          <a:pt x="301976" y="522725"/>
                        </a:cubicBezTo>
                        <a:cubicBezTo>
                          <a:pt x="422170" y="522725"/>
                          <a:pt x="521504" y="424528"/>
                          <a:pt x="521504" y="303518"/>
                        </a:cubicBezTo>
                        <a:cubicBezTo>
                          <a:pt x="521504" y="182507"/>
                          <a:pt x="422170" y="84311"/>
                          <a:pt x="301976" y="84311"/>
                        </a:cubicBezTo>
                        <a:close/>
                        <a:moveTo>
                          <a:pt x="102314" y="0"/>
                        </a:moveTo>
                        <a:cubicBezTo>
                          <a:pt x="132114" y="0"/>
                          <a:pt x="159928" y="12895"/>
                          <a:pt x="177808" y="32732"/>
                        </a:cubicBezTo>
                        <a:cubicBezTo>
                          <a:pt x="215555" y="15870"/>
                          <a:pt x="257275" y="5951"/>
                          <a:pt x="301976" y="5951"/>
                        </a:cubicBezTo>
                        <a:cubicBezTo>
                          <a:pt x="345683" y="5951"/>
                          <a:pt x="387403" y="15870"/>
                          <a:pt x="425150" y="32732"/>
                        </a:cubicBezTo>
                        <a:cubicBezTo>
                          <a:pt x="444023" y="12895"/>
                          <a:pt x="470844" y="0"/>
                          <a:pt x="500644" y="0"/>
                        </a:cubicBezTo>
                        <a:cubicBezTo>
                          <a:pt x="557264" y="0"/>
                          <a:pt x="603951" y="45627"/>
                          <a:pt x="603951" y="102165"/>
                        </a:cubicBezTo>
                        <a:cubicBezTo>
                          <a:pt x="603951" y="131921"/>
                          <a:pt x="591038" y="157710"/>
                          <a:pt x="571171" y="176556"/>
                        </a:cubicBezTo>
                        <a:cubicBezTo>
                          <a:pt x="589051" y="215240"/>
                          <a:pt x="599978" y="257891"/>
                          <a:pt x="599978" y="303518"/>
                        </a:cubicBezTo>
                        <a:cubicBezTo>
                          <a:pt x="599978" y="467179"/>
                          <a:pt x="465877" y="601084"/>
                          <a:pt x="301976" y="601084"/>
                        </a:cubicBezTo>
                        <a:cubicBezTo>
                          <a:pt x="137081" y="601084"/>
                          <a:pt x="3973" y="467179"/>
                          <a:pt x="3973" y="303518"/>
                        </a:cubicBezTo>
                        <a:cubicBezTo>
                          <a:pt x="3973" y="257891"/>
                          <a:pt x="13907" y="215240"/>
                          <a:pt x="32780" y="176556"/>
                        </a:cubicBezTo>
                        <a:cubicBezTo>
                          <a:pt x="12914" y="157710"/>
                          <a:pt x="0" y="131921"/>
                          <a:pt x="0" y="102165"/>
                        </a:cubicBezTo>
                        <a:cubicBezTo>
                          <a:pt x="0" y="45627"/>
                          <a:pt x="45694" y="0"/>
                          <a:pt x="10231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grpSp>
            <p:nvGrpSpPr>
              <p:cNvPr id="19" name="组合 18"/>
              <p:cNvGrpSpPr/>
              <p:nvPr/>
            </p:nvGrpSpPr>
            <p:grpSpPr>
              <a:xfrm>
                <a:off x="8847020" y="5529172"/>
                <a:ext cx="1615581" cy="379141"/>
                <a:chOff x="8847020" y="5529172"/>
                <a:chExt cx="1615581" cy="379141"/>
              </a:xfrm>
            </p:grpSpPr>
            <p:sp>
              <p:nvSpPr>
                <p:cNvPr id="20" name="矩形: 圆角 19"/>
                <p:cNvSpPr/>
                <p:nvPr/>
              </p:nvSpPr>
              <p:spPr>
                <a:xfrm flipH="1">
                  <a:off x="9050220" y="5529172"/>
                  <a:ext cx="1412381" cy="379141"/>
                </a:xfrm>
                <a:prstGeom prst="roundRect">
                  <a:avLst>
                    <a:gd name="adj" fmla="val 50000"/>
                  </a:avLst>
                </a:prstGeom>
                <a:gradFill flip="none" rotWithShape="1">
                  <a:gsLst>
                    <a:gs pos="0">
                      <a:srgbClr val="AF1CA3">
                        <a:alpha val="49000"/>
                      </a:srgbClr>
                    </a:gs>
                    <a:gs pos="100000">
                      <a:srgbClr val="AF1CA3">
                        <a:alpha val="0"/>
                      </a:srgb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21" name="组合 20"/>
                <p:cNvGrpSpPr/>
                <p:nvPr/>
              </p:nvGrpSpPr>
              <p:grpSpPr>
                <a:xfrm>
                  <a:off x="8847020" y="5529172"/>
                  <a:ext cx="379141" cy="379141"/>
                  <a:chOff x="4661210" y="4716966"/>
                  <a:chExt cx="379141" cy="379141"/>
                </a:xfrm>
              </p:grpSpPr>
              <p:sp>
                <p:nvSpPr>
                  <p:cNvPr id="22" name="椭圆 21"/>
                  <p:cNvSpPr/>
                  <p:nvPr/>
                </p:nvSpPr>
                <p:spPr>
                  <a:xfrm>
                    <a:off x="4661210" y="4716966"/>
                    <a:ext cx="379141" cy="379141"/>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4" name="alarm-clock_63781"/>
                  <p:cNvSpPr/>
                  <p:nvPr/>
                </p:nvSpPr>
                <p:spPr>
                  <a:xfrm>
                    <a:off x="4749605" y="4806966"/>
                    <a:ext cx="202350" cy="199142"/>
                  </a:xfrm>
                  <a:custGeom>
                    <a:avLst/>
                    <a:gdLst>
                      <a:gd name="connsiteX0" fmla="*/ 60025 w 605236"/>
                      <a:gd name="connsiteY0" fmla="*/ 344571 h 595643"/>
                      <a:gd name="connsiteX1" fmla="*/ 290527 w 605236"/>
                      <a:gd name="connsiteY1" fmla="*/ 344571 h 595643"/>
                      <a:gd name="connsiteX2" fmla="*/ 329370 w 605236"/>
                      <a:gd name="connsiteY2" fmla="*/ 376465 h 595643"/>
                      <a:gd name="connsiteX3" fmla="*/ 349814 w 605236"/>
                      <a:gd name="connsiteY3" fmla="*/ 479931 h 595643"/>
                      <a:gd name="connsiteX4" fmla="*/ 331031 w 605236"/>
                      <a:gd name="connsiteY4" fmla="*/ 528793 h 595643"/>
                      <a:gd name="connsiteX5" fmla="*/ 175276 w 605236"/>
                      <a:gd name="connsiteY5" fmla="*/ 595643 h 595643"/>
                      <a:gd name="connsiteX6" fmla="*/ 19393 w 605236"/>
                      <a:gd name="connsiteY6" fmla="*/ 528793 h 595643"/>
                      <a:gd name="connsiteX7" fmla="*/ 738 w 605236"/>
                      <a:gd name="connsiteY7" fmla="*/ 479931 h 595643"/>
                      <a:gd name="connsiteX8" fmla="*/ 21182 w 605236"/>
                      <a:gd name="connsiteY8" fmla="*/ 376465 h 595643"/>
                      <a:gd name="connsiteX9" fmla="*/ 60025 w 605236"/>
                      <a:gd name="connsiteY9" fmla="*/ 344571 h 595643"/>
                      <a:gd name="connsiteX10" fmla="*/ 357987 w 605236"/>
                      <a:gd name="connsiteY10" fmla="*/ 252695 h 595643"/>
                      <a:gd name="connsiteX11" fmla="*/ 553093 w 605236"/>
                      <a:gd name="connsiteY11" fmla="*/ 252695 h 595643"/>
                      <a:gd name="connsiteX12" fmla="*/ 587208 w 605236"/>
                      <a:gd name="connsiteY12" fmla="*/ 280762 h 595643"/>
                      <a:gd name="connsiteX13" fmla="*/ 604585 w 605236"/>
                      <a:gd name="connsiteY13" fmla="*/ 368409 h 595643"/>
                      <a:gd name="connsiteX14" fmla="*/ 588231 w 605236"/>
                      <a:gd name="connsiteY14" fmla="*/ 411020 h 595643"/>
                      <a:gd name="connsiteX15" fmla="*/ 455476 w 605236"/>
                      <a:gd name="connsiteY15" fmla="*/ 467920 h 595643"/>
                      <a:gd name="connsiteX16" fmla="*/ 402323 w 605236"/>
                      <a:gd name="connsiteY16" fmla="*/ 455928 h 595643"/>
                      <a:gd name="connsiteX17" fmla="*/ 388524 w 605236"/>
                      <a:gd name="connsiteY17" fmla="*/ 440618 h 595643"/>
                      <a:gd name="connsiteX18" fmla="*/ 388269 w 605236"/>
                      <a:gd name="connsiteY18" fmla="*/ 439725 h 595643"/>
                      <a:gd name="connsiteX19" fmla="*/ 371403 w 605236"/>
                      <a:gd name="connsiteY19" fmla="*/ 354503 h 595643"/>
                      <a:gd name="connsiteX20" fmla="*/ 334732 w 605236"/>
                      <a:gd name="connsiteY20" fmla="*/ 308064 h 595643"/>
                      <a:gd name="connsiteX21" fmla="*/ 322722 w 605236"/>
                      <a:gd name="connsiteY21" fmla="*/ 290458 h 595643"/>
                      <a:gd name="connsiteX22" fmla="*/ 322722 w 605236"/>
                      <a:gd name="connsiteY22" fmla="*/ 289693 h 595643"/>
                      <a:gd name="connsiteX23" fmla="*/ 324127 w 605236"/>
                      <a:gd name="connsiteY23" fmla="*/ 280762 h 595643"/>
                      <a:gd name="connsiteX24" fmla="*/ 357987 w 605236"/>
                      <a:gd name="connsiteY24" fmla="*/ 252695 h 595643"/>
                      <a:gd name="connsiteX25" fmla="*/ 175276 w 605236"/>
                      <a:gd name="connsiteY25" fmla="*/ 50313 h 595643"/>
                      <a:gd name="connsiteX26" fmla="*/ 303670 w 605236"/>
                      <a:gd name="connsiteY26" fmla="*/ 178531 h 595643"/>
                      <a:gd name="connsiteX27" fmla="*/ 175276 w 605236"/>
                      <a:gd name="connsiteY27" fmla="*/ 306749 h 595643"/>
                      <a:gd name="connsiteX28" fmla="*/ 46882 w 605236"/>
                      <a:gd name="connsiteY28" fmla="*/ 178531 h 595643"/>
                      <a:gd name="connsiteX29" fmla="*/ 175276 w 605236"/>
                      <a:gd name="connsiteY29" fmla="*/ 50313 h 595643"/>
                      <a:gd name="connsiteX30" fmla="*/ 455527 w 605236"/>
                      <a:gd name="connsiteY30" fmla="*/ 0 h 595643"/>
                      <a:gd name="connsiteX31" fmla="*/ 562928 w 605236"/>
                      <a:gd name="connsiteY31" fmla="*/ 107260 h 595643"/>
                      <a:gd name="connsiteX32" fmla="*/ 455527 w 605236"/>
                      <a:gd name="connsiteY32" fmla="*/ 214520 h 595643"/>
                      <a:gd name="connsiteX33" fmla="*/ 348126 w 605236"/>
                      <a:gd name="connsiteY33" fmla="*/ 107260 h 595643"/>
                      <a:gd name="connsiteX34" fmla="*/ 455527 w 605236"/>
                      <a:gd name="connsiteY34" fmla="*/ 0 h 595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236" h="595643">
                        <a:moveTo>
                          <a:pt x="60025" y="344571"/>
                        </a:moveTo>
                        <a:lnTo>
                          <a:pt x="290527" y="344571"/>
                        </a:lnTo>
                        <a:cubicBezTo>
                          <a:pt x="308671" y="344571"/>
                          <a:pt x="325793" y="358605"/>
                          <a:pt x="329370" y="376465"/>
                        </a:cubicBezTo>
                        <a:lnTo>
                          <a:pt x="349814" y="479931"/>
                        </a:lnTo>
                        <a:cubicBezTo>
                          <a:pt x="353136" y="496898"/>
                          <a:pt x="344959" y="518331"/>
                          <a:pt x="331031" y="528793"/>
                        </a:cubicBezTo>
                        <a:cubicBezTo>
                          <a:pt x="327454" y="531472"/>
                          <a:pt x="241079" y="595643"/>
                          <a:pt x="175276" y="595643"/>
                        </a:cubicBezTo>
                        <a:cubicBezTo>
                          <a:pt x="109473" y="595643"/>
                          <a:pt x="23098" y="531472"/>
                          <a:pt x="19393" y="528793"/>
                        </a:cubicBezTo>
                        <a:cubicBezTo>
                          <a:pt x="5593" y="518331"/>
                          <a:pt x="-2584" y="496898"/>
                          <a:pt x="738" y="479931"/>
                        </a:cubicBezTo>
                        <a:lnTo>
                          <a:pt x="21182" y="376465"/>
                        </a:lnTo>
                        <a:cubicBezTo>
                          <a:pt x="24759" y="358605"/>
                          <a:pt x="41753" y="344571"/>
                          <a:pt x="60025" y="344571"/>
                        </a:cubicBezTo>
                        <a:close/>
                        <a:moveTo>
                          <a:pt x="357987" y="252695"/>
                        </a:moveTo>
                        <a:lnTo>
                          <a:pt x="553093" y="252695"/>
                        </a:lnTo>
                        <a:cubicBezTo>
                          <a:pt x="569065" y="252695"/>
                          <a:pt x="584142" y="265070"/>
                          <a:pt x="587208" y="280762"/>
                        </a:cubicBezTo>
                        <a:lnTo>
                          <a:pt x="604585" y="368409"/>
                        </a:lnTo>
                        <a:cubicBezTo>
                          <a:pt x="607524" y="383208"/>
                          <a:pt x="600241" y="401834"/>
                          <a:pt x="588231" y="411020"/>
                        </a:cubicBezTo>
                        <a:cubicBezTo>
                          <a:pt x="585164" y="413316"/>
                          <a:pt x="511696" y="467920"/>
                          <a:pt x="455476" y="467920"/>
                        </a:cubicBezTo>
                        <a:cubicBezTo>
                          <a:pt x="440272" y="467920"/>
                          <a:pt x="422384" y="463838"/>
                          <a:pt x="402323" y="455928"/>
                        </a:cubicBezTo>
                        <a:cubicBezTo>
                          <a:pt x="395679" y="453249"/>
                          <a:pt x="390824" y="447890"/>
                          <a:pt x="388524" y="440618"/>
                        </a:cubicBezTo>
                        <a:lnTo>
                          <a:pt x="388269" y="439725"/>
                        </a:lnTo>
                        <a:lnTo>
                          <a:pt x="371403" y="354503"/>
                        </a:lnTo>
                        <a:cubicBezTo>
                          <a:pt x="367697" y="335621"/>
                          <a:pt x="354537" y="318653"/>
                          <a:pt x="334732" y="308064"/>
                        </a:cubicBezTo>
                        <a:cubicBezTo>
                          <a:pt x="322722" y="301685"/>
                          <a:pt x="322722" y="291607"/>
                          <a:pt x="322722" y="290458"/>
                        </a:cubicBezTo>
                        <a:lnTo>
                          <a:pt x="322722" y="289693"/>
                        </a:lnTo>
                        <a:lnTo>
                          <a:pt x="324127" y="280762"/>
                        </a:lnTo>
                        <a:cubicBezTo>
                          <a:pt x="327194" y="265070"/>
                          <a:pt x="341888" y="252695"/>
                          <a:pt x="357987" y="252695"/>
                        </a:cubicBezTo>
                        <a:close/>
                        <a:moveTo>
                          <a:pt x="175276" y="50313"/>
                        </a:moveTo>
                        <a:cubicBezTo>
                          <a:pt x="246186" y="50313"/>
                          <a:pt x="303670" y="107718"/>
                          <a:pt x="303670" y="178531"/>
                        </a:cubicBezTo>
                        <a:cubicBezTo>
                          <a:pt x="303670" y="249344"/>
                          <a:pt x="246186" y="306749"/>
                          <a:pt x="175276" y="306749"/>
                        </a:cubicBezTo>
                        <a:cubicBezTo>
                          <a:pt x="104366" y="306749"/>
                          <a:pt x="46882" y="249344"/>
                          <a:pt x="46882" y="178531"/>
                        </a:cubicBezTo>
                        <a:cubicBezTo>
                          <a:pt x="46882" y="107718"/>
                          <a:pt x="104366" y="50313"/>
                          <a:pt x="175276" y="50313"/>
                        </a:cubicBezTo>
                        <a:close/>
                        <a:moveTo>
                          <a:pt x="455527" y="0"/>
                        </a:moveTo>
                        <a:cubicBezTo>
                          <a:pt x="514843" y="0"/>
                          <a:pt x="562928" y="48022"/>
                          <a:pt x="562928" y="107260"/>
                        </a:cubicBezTo>
                        <a:cubicBezTo>
                          <a:pt x="562928" y="166498"/>
                          <a:pt x="514843" y="214520"/>
                          <a:pt x="455527" y="214520"/>
                        </a:cubicBezTo>
                        <a:cubicBezTo>
                          <a:pt x="396211" y="214520"/>
                          <a:pt x="348126" y="166498"/>
                          <a:pt x="348126" y="107260"/>
                        </a:cubicBezTo>
                        <a:cubicBezTo>
                          <a:pt x="348126" y="48022"/>
                          <a:pt x="396211" y="0"/>
                          <a:pt x="45552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grpSp>
        <p:sp>
          <p:nvSpPr>
            <p:cNvPr id="16" name="文本框 15"/>
            <p:cNvSpPr txBox="1"/>
            <p:nvPr/>
          </p:nvSpPr>
          <p:spPr>
            <a:xfrm>
              <a:off x="9359900" y="5564854"/>
              <a:ext cx="1492250" cy="301286"/>
            </a:xfrm>
            <a:prstGeom prst="rect">
              <a:avLst/>
            </a:prstGeom>
            <a:noFill/>
          </p:spPr>
          <p:txBody>
            <a:bodyPr wrap="square" rtlCol="0">
              <a:spAutoFit/>
            </a:bodyPr>
            <a:lstStyle/>
            <a:p>
              <a:pPr algn="ctr"/>
              <a:r>
                <a:rPr lang="zh-CN" altLang="en-US" sz="16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主讲：</a:t>
              </a:r>
              <a:endParaRPr lang="zh-CN" altLang="en-US" sz="16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sp>
          <p:nvSpPr>
            <p:cNvPr id="17" name="文本框 16"/>
            <p:cNvSpPr txBox="1"/>
            <p:nvPr/>
          </p:nvSpPr>
          <p:spPr>
            <a:xfrm>
              <a:off x="11296650" y="5564854"/>
              <a:ext cx="1149350" cy="301286"/>
            </a:xfrm>
            <a:prstGeom prst="rect">
              <a:avLst/>
            </a:prstGeom>
            <a:noFill/>
          </p:spPr>
          <p:txBody>
            <a:bodyPr wrap="square" rtlCol="0">
              <a:spAutoFit/>
            </a:bodyPr>
            <a:lstStyle/>
            <a:p>
              <a:pPr algn="ctr"/>
              <a:r>
                <a:rPr lang="zh-CN" altLang="en-US" sz="16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时间：</a:t>
              </a:r>
              <a:endParaRPr lang="zh-CN" altLang="en-US" sz="16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grpSp>
        <p:nvGrpSpPr>
          <p:cNvPr id="42" name="组合 41"/>
          <p:cNvGrpSpPr/>
          <p:nvPr/>
        </p:nvGrpSpPr>
        <p:grpSpPr>
          <a:xfrm>
            <a:off x="1944370" y="1226820"/>
            <a:ext cx="8629650" cy="460375"/>
            <a:chOff x="7155769" y="1532223"/>
            <a:chExt cx="7287986" cy="628090"/>
          </a:xfrm>
        </p:grpSpPr>
        <p:sp>
          <p:nvSpPr>
            <p:cNvPr id="43" name="文本框 42"/>
            <p:cNvSpPr txBox="1"/>
            <p:nvPr>
              <p:custDataLst>
                <p:tags r:id="rId1"/>
              </p:custDataLst>
            </p:nvPr>
          </p:nvSpPr>
          <p:spPr>
            <a:xfrm>
              <a:off x="7404689" y="1532223"/>
              <a:ext cx="6990715" cy="628090"/>
            </a:xfrm>
            <a:prstGeom prst="rect">
              <a:avLst/>
            </a:prstGeom>
            <a:noFill/>
          </p:spPr>
          <p:txBody>
            <a:bodyPr wrap="square" rtlCol="0">
              <a:spAutoFit/>
            </a:bodyPr>
            <a:lstStyle/>
            <a:p>
              <a:pPr algn="ctr"/>
              <a:r>
                <a:rPr lang="en-US" altLang="zh-CN" sz="2400"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DaXueSheng ChuangXin Yu ChuangYe JiaoCheng</a:t>
              </a:r>
              <a:endParaRPr lang="zh-CN" altLang="en-US" sz="2400" spc="3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461135" y="2036445"/>
            <a:ext cx="9832975" cy="2417445"/>
          </a:xfrm>
          <a:prstGeom prst="rect">
            <a:avLst/>
          </a:prstGeom>
          <a:noFill/>
        </p:spPr>
        <p:txBody>
          <a:bodyPr wrap="square" rtlCol="0">
            <a:spAutoFit/>
          </a:bodyPr>
          <a:p>
            <a:pPr algn="just">
              <a:lnSpc>
                <a:spcPct val="140000"/>
              </a:lnSpc>
            </a:pPr>
            <a:r>
              <a:rPr lang="zh-CN" altLang="en-US" sz="5400" b="1">
                <a:solidFill>
                  <a:schemeClr val="bg1"/>
                </a:solidFill>
                <a:latin typeface="微软雅黑" panose="020B0503020204020204" charset="-122"/>
                <a:ea typeface="微软雅黑" panose="020B0503020204020204" charset="-122"/>
                <a:cs typeface="微软雅黑" panose="020B0503020204020204" charset="-122"/>
              </a:rPr>
              <a:t>大学生创新与创业教程</a:t>
            </a:r>
            <a:endParaRPr lang="zh-CN" altLang="en-US" sz="5400" b="1">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40000"/>
              </a:lnSpc>
            </a:pPr>
            <a:r>
              <a:rPr lang="en-US" altLang="zh-CN" sz="5400" b="1">
                <a:solidFill>
                  <a:schemeClr val="bg1"/>
                </a:solidFill>
                <a:latin typeface="微软雅黑" panose="020B0503020204020204" charset="-122"/>
                <a:ea typeface="微软雅黑" panose="020B0503020204020204" charset="-122"/>
                <a:cs typeface="微软雅黑" panose="020B0503020204020204" charset="-122"/>
              </a:rPr>
              <a:t> </a:t>
            </a:r>
            <a:r>
              <a:rPr lang="zh-CN" altLang="en-US" sz="5400" b="1">
                <a:solidFill>
                  <a:schemeClr val="bg1"/>
                </a:solidFill>
                <a:latin typeface="微软雅黑" panose="020B0503020204020204" charset="-122"/>
                <a:ea typeface="微软雅黑" panose="020B0503020204020204" charset="-122"/>
                <a:cs typeface="微软雅黑" panose="020B0503020204020204" charset="-122"/>
              </a:rPr>
              <a:t>——理论·案例·实训（第二版）</a:t>
            </a:r>
            <a:endParaRPr lang="zh-CN" altLang="en-US" sz="5400" b="1">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par>
                          <p:cTn id="86" fill="hold">
                            <p:stCondLst>
                              <p:cond delay="1000"/>
                            </p:stCondLst>
                            <p:childTnLst>
                              <p:par>
                                <p:cTn id="87" presetID="42" presetClass="entr" presetSubtype="0" fill="hold" nodeType="after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fade">
                                      <p:cBhvr>
                                        <p:cTn id="89" dur="1000"/>
                                        <p:tgtEl>
                                          <p:spTgt spid="13"/>
                                        </p:tgtEl>
                                      </p:cBhvr>
                                    </p:animEffect>
                                    <p:anim calcmode="lin" valueType="num">
                                      <p:cBhvr>
                                        <p:cTn id="90" dur="1000" fill="hold"/>
                                        <p:tgtEl>
                                          <p:spTgt spid="13"/>
                                        </p:tgtEl>
                                        <p:attrNameLst>
                                          <p:attrName>ppt_x</p:attrName>
                                        </p:attrNameLst>
                                      </p:cBhvr>
                                      <p:tavLst>
                                        <p:tav tm="0">
                                          <p:val>
                                            <p:strVal val="#ppt_x"/>
                                          </p:val>
                                        </p:tav>
                                        <p:tav tm="100000">
                                          <p:val>
                                            <p:strVal val="#ppt_x"/>
                                          </p:val>
                                        </p:tav>
                                      </p:tavLst>
                                    </p:anim>
                                    <p:anim calcmode="lin" valueType="num">
                                      <p:cBhvr>
                                        <p:cTn id="9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2" grpId="0" animBg="1"/>
      <p:bldP spid="33" grpId="0" animBg="1"/>
      <p:bldP spid="34" grpId="0" animBg="1"/>
      <p:bldP spid="35" grpId="0" animBg="1"/>
      <p:bldP spid="36" grpId="0" animBg="1"/>
      <p:bldP spid="37" grpId="0" animBg="1"/>
      <p:bldP spid="50" grpId="0" animBg="1"/>
      <p:bldP spid="58" grpId="0" animBg="1"/>
      <p:bldP spid="5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989455" y="1120140"/>
            <a:ext cx="553275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2268855" y="1165860"/>
            <a:ext cx="5173345"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合伙企业</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组合 1"/>
          <p:cNvGrpSpPr/>
          <p:nvPr/>
        </p:nvGrpSpPr>
        <p:grpSpPr>
          <a:xfrm>
            <a:off x="400340" y="308088"/>
            <a:ext cx="4312886" cy="734847"/>
            <a:chOff x="294295" y="323963"/>
            <a:chExt cx="4312886" cy="734847"/>
          </a:xfrm>
        </p:grpSpPr>
        <p:sp>
          <p:nvSpPr>
            <p:cNvPr id="3" name="椭圆 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custDataLst>
                <p:tags r:id="rId2"/>
              </p:custDataLst>
            </p:nvPr>
          </p:nvSpPr>
          <p:spPr>
            <a:xfrm>
              <a:off x="360301" y="352055"/>
              <a:ext cx="4246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一、确定企业类型</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6" name="文本框 5"/>
          <p:cNvSpPr txBox="1"/>
          <p:nvPr/>
        </p:nvSpPr>
        <p:spPr>
          <a:xfrm>
            <a:off x="993140" y="2790190"/>
            <a:ext cx="996315" cy="521970"/>
          </a:xfrm>
          <a:prstGeom prst="rect">
            <a:avLst/>
          </a:prstGeom>
          <a:noFill/>
        </p:spPr>
        <p:txBody>
          <a:bodyPr wrap="square" rtlCol="0">
            <a:spAutoFit/>
          </a:bodyPr>
          <a:p>
            <a:pPr algn="just"/>
            <a:r>
              <a:rPr lang="zh-CN" altLang="en-US" sz="2800" b="1">
                <a:solidFill>
                  <a:schemeClr val="bg1"/>
                </a:solidFill>
                <a:latin typeface="微软雅黑" panose="020B0503020204020204" charset="-122"/>
                <a:ea typeface="微软雅黑" panose="020B0503020204020204" charset="-122"/>
              </a:rPr>
              <a:t>概念</a:t>
            </a:r>
            <a:endParaRPr lang="zh-CN" altLang="en-US" sz="2800" b="1">
              <a:solidFill>
                <a:schemeClr val="bg1"/>
              </a:solidFill>
              <a:latin typeface="微软雅黑" panose="020B0503020204020204" charset="-122"/>
              <a:ea typeface="微软雅黑" panose="020B0503020204020204" charset="-122"/>
            </a:endParaRPr>
          </a:p>
        </p:txBody>
      </p:sp>
      <p:sp>
        <p:nvSpPr>
          <p:cNvPr id="7" name="文本框 6"/>
          <p:cNvSpPr txBox="1"/>
          <p:nvPr/>
        </p:nvSpPr>
        <p:spPr>
          <a:xfrm>
            <a:off x="2051050" y="2058035"/>
            <a:ext cx="5750560" cy="1714500"/>
          </a:xfrm>
          <a:prstGeom prst="rect">
            <a:avLst/>
          </a:prstGeom>
          <a:noFill/>
        </p:spPr>
        <p:txBody>
          <a:bodyPr wrap="square" rtlCol="0" anchor="t">
            <a:spAutoFit/>
          </a:bodyPr>
          <a:p>
            <a:pPr indent="609600" algn="just" fontAlgn="auto">
              <a:lnSpc>
                <a:spcPct val="11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rPr>
              <a:t>《中华人民共和国合伙企业法》第二条规定，本法所称合伙企业，是指自然人、法人和其他组织依照本法在中国境内设立的普通合伙企业和有限合伙企业。</a:t>
            </a:r>
            <a:endParaRPr lang="zh-CN" altLang="en-US" sz="2400">
              <a:solidFill>
                <a:schemeClr val="bg1"/>
              </a:solidFill>
              <a:latin typeface="微软雅黑" panose="020B0503020204020204" charset="-122"/>
              <a:ea typeface="微软雅黑" panose="020B0503020204020204" charset="-122"/>
            </a:endParaRPr>
          </a:p>
        </p:txBody>
      </p:sp>
      <p:sp>
        <p:nvSpPr>
          <p:cNvPr id="8" name="文本框 7"/>
          <p:cNvSpPr txBox="1"/>
          <p:nvPr/>
        </p:nvSpPr>
        <p:spPr>
          <a:xfrm>
            <a:off x="993140" y="5024755"/>
            <a:ext cx="996315" cy="521970"/>
          </a:xfrm>
          <a:prstGeom prst="rect">
            <a:avLst/>
          </a:prstGeom>
          <a:noFill/>
        </p:spPr>
        <p:txBody>
          <a:bodyPr wrap="square" rtlCol="0">
            <a:spAutoFit/>
          </a:bodyPr>
          <a:p>
            <a:pPr algn="just"/>
            <a:r>
              <a:rPr lang="zh-CN" altLang="en-US" sz="2800" b="1">
                <a:solidFill>
                  <a:schemeClr val="bg1"/>
                </a:solidFill>
                <a:latin typeface="微软雅黑" panose="020B0503020204020204" charset="-122"/>
                <a:ea typeface="微软雅黑" panose="020B0503020204020204" charset="-122"/>
              </a:rPr>
              <a:t>条件</a:t>
            </a:r>
            <a:endParaRPr lang="zh-CN" altLang="en-US" sz="2800" b="1">
              <a:solidFill>
                <a:schemeClr val="bg1"/>
              </a:solidFill>
              <a:latin typeface="微软雅黑" panose="020B0503020204020204" charset="-122"/>
              <a:ea typeface="微软雅黑" panose="020B0503020204020204" charset="-122"/>
            </a:endParaRPr>
          </a:p>
        </p:txBody>
      </p:sp>
      <p:sp>
        <p:nvSpPr>
          <p:cNvPr id="14" name="文本框 13"/>
          <p:cNvSpPr txBox="1"/>
          <p:nvPr/>
        </p:nvSpPr>
        <p:spPr>
          <a:xfrm>
            <a:off x="2051050" y="4177665"/>
            <a:ext cx="6650355" cy="2491740"/>
          </a:xfrm>
          <a:prstGeom prst="rect">
            <a:avLst/>
          </a:prstGeom>
          <a:noFill/>
        </p:spPr>
        <p:txBody>
          <a:bodyPr wrap="square" rtlCol="0" anchor="t">
            <a:spAutoFit/>
          </a:bodyPr>
          <a:p>
            <a:pPr indent="0" algn="just" fontAlgn="auto">
              <a:lnSpc>
                <a:spcPct val="130000"/>
              </a:lnSpc>
            </a:pPr>
            <a:r>
              <a:rPr lang="zh-CN" altLang="en-US" sz="2000">
                <a:solidFill>
                  <a:schemeClr val="bg1"/>
                </a:solidFill>
                <a:latin typeface="微软雅黑" panose="020B0503020204020204" charset="-122"/>
                <a:ea typeface="微软雅黑" panose="020B0503020204020204" charset="-122"/>
              </a:rPr>
              <a:t>（1）有两个以上合伙人。合伙人为自然人的，应当具有完全民事行为能力。</a:t>
            </a:r>
            <a:endParaRPr lang="zh-CN" altLang="en-US" sz="2000">
              <a:solidFill>
                <a:schemeClr val="bg1"/>
              </a:solidFill>
              <a:latin typeface="微软雅黑" panose="020B0503020204020204" charset="-122"/>
              <a:ea typeface="微软雅黑" panose="020B0503020204020204" charset="-122"/>
            </a:endParaRPr>
          </a:p>
          <a:p>
            <a:pPr indent="0" algn="just" fontAlgn="auto">
              <a:lnSpc>
                <a:spcPct val="130000"/>
              </a:lnSpc>
            </a:pPr>
            <a:r>
              <a:rPr lang="zh-CN" altLang="en-US" sz="2000">
                <a:solidFill>
                  <a:schemeClr val="bg1"/>
                </a:solidFill>
                <a:latin typeface="微软雅黑" panose="020B0503020204020204" charset="-122"/>
                <a:ea typeface="微软雅黑" panose="020B0503020204020204" charset="-122"/>
              </a:rPr>
              <a:t>（2）有书面合伙协议。</a:t>
            </a:r>
            <a:endParaRPr lang="zh-CN" altLang="en-US" sz="2000">
              <a:solidFill>
                <a:schemeClr val="bg1"/>
              </a:solidFill>
              <a:latin typeface="微软雅黑" panose="020B0503020204020204" charset="-122"/>
              <a:ea typeface="微软雅黑" panose="020B0503020204020204" charset="-122"/>
            </a:endParaRPr>
          </a:p>
          <a:p>
            <a:pPr indent="0" algn="just" fontAlgn="auto">
              <a:lnSpc>
                <a:spcPct val="130000"/>
              </a:lnSpc>
            </a:pPr>
            <a:r>
              <a:rPr lang="zh-CN" altLang="en-US" sz="2000">
                <a:solidFill>
                  <a:schemeClr val="bg1"/>
                </a:solidFill>
                <a:latin typeface="微软雅黑" panose="020B0503020204020204" charset="-122"/>
                <a:ea typeface="微软雅黑" panose="020B0503020204020204" charset="-122"/>
              </a:rPr>
              <a:t>（3）有合伙人认缴或者实际缴付的出资。</a:t>
            </a:r>
            <a:endParaRPr lang="zh-CN" altLang="en-US" sz="2000">
              <a:solidFill>
                <a:schemeClr val="bg1"/>
              </a:solidFill>
              <a:latin typeface="微软雅黑" panose="020B0503020204020204" charset="-122"/>
              <a:ea typeface="微软雅黑" panose="020B0503020204020204" charset="-122"/>
            </a:endParaRPr>
          </a:p>
          <a:p>
            <a:pPr indent="0" algn="just" fontAlgn="auto">
              <a:lnSpc>
                <a:spcPct val="130000"/>
              </a:lnSpc>
            </a:pPr>
            <a:r>
              <a:rPr lang="zh-CN" altLang="en-US" sz="2000">
                <a:solidFill>
                  <a:schemeClr val="bg1"/>
                </a:solidFill>
                <a:latin typeface="微软雅黑" panose="020B0503020204020204" charset="-122"/>
                <a:ea typeface="微软雅黑" panose="020B0503020204020204" charset="-122"/>
              </a:rPr>
              <a:t>（4）有合伙企业的名称和生产经营场所。</a:t>
            </a:r>
            <a:endParaRPr lang="zh-CN" altLang="en-US" sz="2000">
              <a:solidFill>
                <a:schemeClr val="bg1"/>
              </a:solidFill>
              <a:latin typeface="微软雅黑" panose="020B0503020204020204" charset="-122"/>
              <a:ea typeface="微软雅黑" panose="020B0503020204020204" charset="-122"/>
            </a:endParaRPr>
          </a:p>
          <a:p>
            <a:pPr indent="0" algn="just" fontAlgn="auto">
              <a:lnSpc>
                <a:spcPct val="130000"/>
              </a:lnSpc>
            </a:pPr>
            <a:r>
              <a:rPr lang="zh-CN" altLang="en-US" sz="2000">
                <a:solidFill>
                  <a:schemeClr val="bg1"/>
                </a:solidFill>
                <a:latin typeface="微软雅黑" panose="020B0503020204020204" charset="-122"/>
                <a:ea typeface="微软雅黑" panose="020B0503020204020204" charset="-122"/>
              </a:rPr>
              <a:t>（5）法律、行政法规规定的其他条件。</a:t>
            </a:r>
            <a:endParaRPr lang="zh-CN" altLang="en-US" sz="2000">
              <a:solidFill>
                <a:schemeClr val="bg1"/>
              </a:solidFill>
              <a:latin typeface="微软雅黑" panose="020B0503020204020204" charset="-122"/>
              <a:ea typeface="微软雅黑" panose="020B0503020204020204" charset="-122"/>
            </a:endParaRPr>
          </a:p>
        </p:txBody>
      </p:sp>
      <p:sp>
        <p:nvSpPr>
          <p:cNvPr id="31" name="iŝḻîḓè"/>
          <p:cNvSpPr/>
          <p:nvPr>
            <p:custDataLst>
              <p:tags r:id="rId3"/>
            </p:custDataLst>
          </p:nvPr>
        </p:nvSpPr>
        <p:spPr>
          <a:xfrm>
            <a:off x="8995410" y="1749425"/>
            <a:ext cx="2767965" cy="2063750"/>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3" name="ïṣḻiḋè"/>
          <p:cNvSpPr/>
          <p:nvPr>
            <p:custDataLst>
              <p:tags r:id="rId4"/>
            </p:custDataLst>
          </p:nvPr>
        </p:nvSpPr>
        <p:spPr>
          <a:xfrm>
            <a:off x="8995410" y="1031875"/>
            <a:ext cx="2553970" cy="455930"/>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sz="2000" b="1" cap="all"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普通合伙企业</a:t>
            </a:r>
            <a:endParaRPr sz="2000" b="1" cap="all"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6" name="文本框 15"/>
          <p:cNvSpPr txBox="1"/>
          <p:nvPr/>
        </p:nvSpPr>
        <p:spPr>
          <a:xfrm>
            <a:off x="9124315" y="1913890"/>
            <a:ext cx="2510790" cy="1735455"/>
          </a:xfrm>
          <a:prstGeom prst="rect">
            <a:avLst/>
          </a:prstGeom>
          <a:noFill/>
        </p:spPr>
        <p:txBody>
          <a:bodyPr wrap="square" rtlCol="0">
            <a:noAutofit/>
          </a:bodyPr>
          <a:p>
            <a:pPr algn="just"/>
            <a:r>
              <a:rPr lang="zh-CN" altLang="en-US">
                <a:solidFill>
                  <a:schemeClr val="bg1"/>
                </a:solidFill>
                <a:latin typeface="楷体" panose="02010609060101010101" charset="-122"/>
                <a:ea typeface="楷体" panose="02010609060101010101" charset="-122"/>
              </a:rPr>
              <a:t>普通合伙企业由普通合伙人组成，合伙人对合伙企业债务承担无限连带责任。本法对普通合伙人承担责任的形式有特别规定的，从其规定。</a:t>
            </a:r>
            <a:endParaRPr lang="zh-CN" altLang="en-US">
              <a:solidFill>
                <a:schemeClr val="bg1"/>
              </a:solidFill>
              <a:latin typeface="楷体" panose="02010609060101010101" charset="-122"/>
              <a:ea typeface="楷体" panose="02010609060101010101" charset="-122"/>
            </a:endParaRPr>
          </a:p>
        </p:txBody>
      </p:sp>
      <p:sp>
        <p:nvSpPr>
          <p:cNvPr id="17" name="iŝḻîḓè"/>
          <p:cNvSpPr/>
          <p:nvPr>
            <p:custDataLst>
              <p:tags r:id="rId5"/>
            </p:custDataLst>
          </p:nvPr>
        </p:nvSpPr>
        <p:spPr>
          <a:xfrm>
            <a:off x="8976360" y="4525645"/>
            <a:ext cx="2767965" cy="2257425"/>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8" name="ïṣḻiḋè"/>
          <p:cNvSpPr/>
          <p:nvPr>
            <p:custDataLst>
              <p:tags r:id="rId6"/>
            </p:custDataLst>
          </p:nvPr>
        </p:nvSpPr>
        <p:spPr>
          <a:xfrm>
            <a:off x="8976360" y="3923030"/>
            <a:ext cx="2553970" cy="455930"/>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sz="2000" b="1" cap="all"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有限合伙企业</a:t>
            </a:r>
            <a:endParaRPr sz="2000" b="1" cap="all"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9" name="文本框 18"/>
          <p:cNvSpPr txBox="1"/>
          <p:nvPr/>
        </p:nvSpPr>
        <p:spPr>
          <a:xfrm>
            <a:off x="9105265" y="4652645"/>
            <a:ext cx="2510790" cy="1964690"/>
          </a:xfrm>
          <a:prstGeom prst="rect">
            <a:avLst/>
          </a:prstGeom>
          <a:noFill/>
        </p:spPr>
        <p:txBody>
          <a:bodyPr wrap="square" rtlCol="0">
            <a:noAutofit/>
          </a:bodyPr>
          <a:p>
            <a:pPr algn="just"/>
            <a:r>
              <a:rPr lang="zh-CN" altLang="en-US">
                <a:solidFill>
                  <a:schemeClr val="bg1"/>
                </a:solidFill>
                <a:latin typeface="楷体" panose="02010609060101010101" charset="-122"/>
                <a:ea typeface="楷体" panose="02010609060101010101" charset="-122"/>
              </a:rPr>
              <a:t>有限合伙企业由普通合伙人和有限合伙人组成，普通合伙人对合伙企业债务承担无限连带责任，有限合伙人以其认缴的出资额为限对合伙企业债务承担责任。</a:t>
            </a:r>
            <a:endParaRPr lang="zh-CN" altLang="en-US">
              <a:solidFill>
                <a:schemeClr val="bg1"/>
              </a:solidFill>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989455" y="1120140"/>
            <a:ext cx="553275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2268855" y="1165860"/>
            <a:ext cx="5173345"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公司制企业</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组合 1"/>
          <p:cNvGrpSpPr/>
          <p:nvPr/>
        </p:nvGrpSpPr>
        <p:grpSpPr>
          <a:xfrm>
            <a:off x="400340" y="308088"/>
            <a:ext cx="4312886" cy="734847"/>
            <a:chOff x="294295" y="323963"/>
            <a:chExt cx="4312886" cy="734847"/>
          </a:xfrm>
        </p:grpSpPr>
        <p:sp>
          <p:nvSpPr>
            <p:cNvPr id="3" name="椭圆 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custDataLst>
                <p:tags r:id="rId2"/>
              </p:custDataLst>
            </p:nvPr>
          </p:nvSpPr>
          <p:spPr>
            <a:xfrm>
              <a:off x="360301" y="352055"/>
              <a:ext cx="4246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一、确定企业类型</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6" name="文本框 5"/>
          <p:cNvSpPr txBox="1"/>
          <p:nvPr/>
        </p:nvSpPr>
        <p:spPr>
          <a:xfrm>
            <a:off x="993140" y="2790190"/>
            <a:ext cx="996315" cy="521970"/>
          </a:xfrm>
          <a:prstGeom prst="rect">
            <a:avLst/>
          </a:prstGeom>
          <a:noFill/>
        </p:spPr>
        <p:txBody>
          <a:bodyPr wrap="square" rtlCol="0">
            <a:spAutoFit/>
          </a:bodyPr>
          <a:p>
            <a:pPr algn="just"/>
            <a:r>
              <a:rPr lang="zh-CN" altLang="en-US" sz="2800" b="1">
                <a:solidFill>
                  <a:schemeClr val="bg1"/>
                </a:solidFill>
                <a:latin typeface="微软雅黑" panose="020B0503020204020204" charset="-122"/>
                <a:ea typeface="微软雅黑" panose="020B0503020204020204" charset="-122"/>
              </a:rPr>
              <a:t>概念</a:t>
            </a:r>
            <a:endParaRPr lang="zh-CN" altLang="en-US" sz="2800" b="1">
              <a:solidFill>
                <a:schemeClr val="bg1"/>
              </a:solidFill>
              <a:latin typeface="微软雅黑" panose="020B0503020204020204" charset="-122"/>
              <a:ea typeface="微软雅黑" panose="020B0503020204020204" charset="-122"/>
            </a:endParaRPr>
          </a:p>
        </p:txBody>
      </p:sp>
      <p:sp>
        <p:nvSpPr>
          <p:cNvPr id="7" name="文本框 6"/>
          <p:cNvSpPr txBox="1"/>
          <p:nvPr/>
        </p:nvSpPr>
        <p:spPr>
          <a:xfrm>
            <a:off x="2051050" y="2201545"/>
            <a:ext cx="7273925" cy="2489200"/>
          </a:xfrm>
          <a:prstGeom prst="rect">
            <a:avLst/>
          </a:prstGeom>
          <a:noFill/>
        </p:spPr>
        <p:txBody>
          <a:bodyPr wrap="square" rtlCol="0" anchor="t">
            <a:spAutoFit/>
          </a:bodyPr>
          <a:p>
            <a:pPr indent="609600" algn="just" fontAlgn="auto">
              <a:lnSpc>
                <a:spcPct val="13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rPr>
              <a:t>《中华人民共和国公司法》第二条规定，本法所称公司是指依照本法在中国境内设立的有限责任公司和股份有限公司。第三条规定，公司是企业法人，有独立的法人财产，享有法人财产权。公司以其全部财产对公司的债务承担责任。</a:t>
            </a:r>
            <a:endParaRPr lang="zh-CN" altLang="en-US" sz="240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0340" y="308088"/>
            <a:ext cx="4312886" cy="734847"/>
            <a:chOff x="294295" y="323963"/>
            <a:chExt cx="4312886" cy="734847"/>
          </a:xfrm>
        </p:grpSpPr>
        <p:sp>
          <p:nvSpPr>
            <p:cNvPr id="3" name="椭圆 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custDataLst>
                <p:tags r:id="rId2"/>
              </p:custDataLst>
            </p:nvPr>
          </p:nvSpPr>
          <p:spPr>
            <a:xfrm>
              <a:off x="360301" y="352055"/>
              <a:ext cx="4246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一、确定企业类型</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20" name="C9F754DE-2CAD-44b6-B708-469DEB6407EB-4" descr="wpp"/>
          <p:cNvPicPr>
            <a:picLocks noChangeAspect="1"/>
          </p:cNvPicPr>
          <p:nvPr/>
        </p:nvPicPr>
        <p:blipFill>
          <a:blip r:embed="rId3"/>
          <a:stretch>
            <a:fillRect/>
          </a:stretch>
        </p:blipFill>
        <p:spPr>
          <a:xfrm>
            <a:off x="0" y="2581910"/>
            <a:ext cx="12192000" cy="27857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0340" y="308088"/>
            <a:ext cx="4312886" cy="734847"/>
            <a:chOff x="294295" y="323963"/>
            <a:chExt cx="4312886" cy="734847"/>
          </a:xfrm>
        </p:grpSpPr>
        <p:sp>
          <p:nvSpPr>
            <p:cNvPr id="3" name="椭圆 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custDataLst>
                <p:tags r:id="rId2"/>
              </p:custDataLst>
            </p:nvPr>
          </p:nvSpPr>
          <p:spPr>
            <a:xfrm>
              <a:off x="360301" y="352055"/>
              <a:ext cx="4246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一、确定企业类型</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7" name="C9F754DE-2CAD-44b6-B708-469DEB6407EB-5" descr="C:/Users/ASUS1/AppData/Local/Temp/wpp.SDDgwowpp"/>
          <p:cNvPicPr>
            <a:picLocks noChangeAspect="1"/>
          </p:cNvPicPr>
          <p:nvPr/>
        </p:nvPicPr>
        <p:blipFill>
          <a:blip r:embed="rId3"/>
          <a:stretch>
            <a:fillRect/>
          </a:stretch>
        </p:blipFill>
        <p:spPr>
          <a:xfrm>
            <a:off x="0" y="1205865"/>
            <a:ext cx="12192000" cy="5664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0340" y="308088"/>
            <a:ext cx="4312886" cy="734847"/>
            <a:chOff x="294295" y="323963"/>
            <a:chExt cx="4312886" cy="734847"/>
          </a:xfrm>
        </p:grpSpPr>
        <p:sp>
          <p:nvSpPr>
            <p:cNvPr id="3" name="椭圆 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custDataLst>
                <p:tags r:id="rId2"/>
              </p:custDataLst>
            </p:nvPr>
          </p:nvSpPr>
          <p:spPr>
            <a:xfrm>
              <a:off x="360301" y="352055"/>
              <a:ext cx="4246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一、确定企业类型</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5" name="C9F754DE-2CAD-44b6-B708-469DEB6407EB-7" descr="wpp"/>
          <p:cNvPicPr>
            <a:picLocks noChangeAspect="1"/>
          </p:cNvPicPr>
          <p:nvPr/>
        </p:nvPicPr>
        <p:blipFill>
          <a:blip r:embed="rId3"/>
          <a:stretch>
            <a:fillRect/>
          </a:stretch>
        </p:blipFill>
        <p:spPr>
          <a:xfrm>
            <a:off x="0" y="1024890"/>
            <a:ext cx="12191365" cy="58540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0340" y="308088"/>
            <a:ext cx="3296886" cy="734847"/>
            <a:chOff x="294295" y="323963"/>
            <a:chExt cx="3296886" cy="734847"/>
          </a:xfrm>
        </p:grpSpPr>
        <p:sp>
          <p:nvSpPr>
            <p:cNvPr id="3" name="椭圆 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custDataLst>
                <p:tags r:id="rId2"/>
              </p:custDataLst>
            </p:nvPr>
          </p:nvSpPr>
          <p:spPr>
            <a:xfrm>
              <a:off x="360301" y="352055"/>
              <a:ext cx="323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二、企业注册</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5" name="文本框 4"/>
          <p:cNvSpPr txBox="1"/>
          <p:nvPr/>
        </p:nvSpPr>
        <p:spPr>
          <a:xfrm>
            <a:off x="2329815" y="2027555"/>
            <a:ext cx="7303770" cy="2084070"/>
          </a:xfrm>
          <a:prstGeom prst="rect">
            <a:avLst/>
          </a:prstGeom>
          <a:noFill/>
        </p:spPr>
        <p:txBody>
          <a:bodyPr wrap="square" rtlCol="0" anchor="t">
            <a:spAutoFit/>
          </a:bodyPr>
          <a:p>
            <a:pPr indent="914400" algn="just" fontAlgn="auto">
              <a:lnSpc>
                <a:spcPct val="120000"/>
              </a:lnSpc>
              <a:extLst>
                <a:ext uri="{35155182-B16C-46BC-9424-99874614C6A1}">
                  <wpsdc:indentchars xmlns:wpsdc="http://www.wps.cn/officeDocument/2017/drawingmlCustomData" val="200" checksum="797548545"/>
                </a:ext>
              </a:extLst>
            </a:pPr>
            <a:r>
              <a:rPr lang="zh-CN" altLang="en-US" sz="3600" b="1">
                <a:solidFill>
                  <a:schemeClr val="bg1"/>
                </a:solidFill>
                <a:latin typeface="微软雅黑" panose="020B0503020204020204" charset="-122"/>
                <a:ea typeface="微软雅黑" panose="020B0503020204020204" charset="-122"/>
              </a:rPr>
              <a:t>企业注册指的是创业者依照国家法律法规的相关规定获得合法经营手续的一种行为。</a:t>
            </a:r>
            <a:endParaRPr lang="zh-CN" altLang="en-US" sz="3600" b="1">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0340" y="308088"/>
            <a:ext cx="3296886" cy="734847"/>
            <a:chOff x="294295" y="323963"/>
            <a:chExt cx="3296886" cy="734847"/>
          </a:xfrm>
        </p:grpSpPr>
        <p:sp>
          <p:nvSpPr>
            <p:cNvPr id="3" name="椭圆 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custDataLst>
                <p:tags r:id="rId2"/>
              </p:custDataLst>
            </p:nvPr>
          </p:nvSpPr>
          <p:spPr>
            <a:xfrm>
              <a:off x="360301" y="352055"/>
              <a:ext cx="323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二、企业注册</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6" name="C9F754DE-2CAD-44b6-B708-469DEB6407EB-8" descr="C:/Users/ASUS1/AppData/Local/Temp/wpp.skxuQZwpp"/>
          <p:cNvPicPr>
            <a:picLocks noChangeAspect="1"/>
          </p:cNvPicPr>
          <p:nvPr/>
        </p:nvPicPr>
        <p:blipFill>
          <a:blip r:embed="rId3"/>
          <a:stretch>
            <a:fillRect/>
          </a:stretch>
        </p:blipFill>
        <p:spPr>
          <a:xfrm>
            <a:off x="635" y="1673860"/>
            <a:ext cx="12190730" cy="44742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0340" y="308088"/>
            <a:ext cx="3296886" cy="734847"/>
            <a:chOff x="294295" y="323963"/>
            <a:chExt cx="3296886" cy="734847"/>
          </a:xfrm>
        </p:grpSpPr>
        <p:sp>
          <p:nvSpPr>
            <p:cNvPr id="3" name="椭圆 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custDataLst>
                <p:tags r:id="rId2"/>
              </p:custDataLst>
            </p:nvPr>
          </p:nvSpPr>
          <p:spPr>
            <a:xfrm>
              <a:off x="360301" y="352055"/>
              <a:ext cx="323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二、企业注册</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5" name="C9F754DE-2CAD-44b6-B708-469DEB6407EB-11" descr="C:/Users/ASUS1/AppData/Local/Temp/wpp.jGUzBgwpp"/>
          <p:cNvPicPr>
            <a:picLocks noChangeAspect="1"/>
          </p:cNvPicPr>
          <p:nvPr/>
        </p:nvPicPr>
        <p:blipFill>
          <a:blip r:embed="rId3"/>
          <a:stretch>
            <a:fillRect/>
          </a:stretch>
        </p:blipFill>
        <p:spPr>
          <a:xfrm>
            <a:off x="0" y="1604645"/>
            <a:ext cx="12192000" cy="5253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0340" y="308088"/>
            <a:ext cx="3296886" cy="734847"/>
            <a:chOff x="294295" y="323963"/>
            <a:chExt cx="3296886" cy="734847"/>
          </a:xfrm>
        </p:grpSpPr>
        <p:sp>
          <p:nvSpPr>
            <p:cNvPr id="3" name="椭圆 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custDataLst>
                <p:tags r:id="rId2"/>
              </p:custDataLst>
            </p:nvPr>
          </p:nvSpPr>
          <p:spPr>
            <a:xfrm>
              <a:off x="360301" y="352055"/>
              <a:ext cx="323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二、企业注册</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6" name="C9F754DE-2CAD-44b6-B708-469DEB6407EB-13" descr="wpp"/>
          <p:cNvPicPr>
            <a:picLocks noChangeAspect="1"/>
          </p:cNvPicPr>
          <p:nvPr/>
        </p:nvPicPr>
        <p:blipFill>
          <a:blip r:embed="rId3"/>
          <a:stretch>
            <a:fillRect/>
          </a:stretch>
        </p:blipFill>
        <p:spPr>
          <a:xfrm>
            <a:off x="0" y="1868170"/>
            <a:ext cx="12192000" cy="3408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0340" y="308088"/>
            <a:ext cx="3296886" cy="734847"/>
            <a:chOff x="294295" y="323963"/>
            <a:chExt cx="3296886" cy="734847"/>
          </a:xfrm>
        </p:grpSpPr>
        <p:sp>
          <p:nvSpPr>
            <p:cNvPr id="3" name="椭圆 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custDataLst>
                <p:tags r:id="rId2"/>
              </p:custDataLst>
            </p:nvPr>
          </p:nvSpPr>
          <p:spPr>
            <a:xfrm>
              <a:off x="360301" y="352055"/>
              <a:ext cx="323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二、企业注册</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5" name="C9F754DE-2CAD-44b6-B708-469DEB6407EB-15" descr="C:/Users/ASUS1/AppData/Local/Temp/wpp.DKgaXIwpp"/>
          <p:cNvPicPr>
            <a:picLocks noChangeAspect="1"/>
          </p:cNvPicPr>
          <p:nvPr/>
        </p:nvPicPr>
        <p:blipFill>
          <a:blip r:embed="rId3"/>
          <a:stretch>
            <a:fillRect/>
          </a:stretch>
        </p:blipFill>
        <p:spPr>
          <a:xfrm>
            <a:off x="1270" y="1834198"/>
            <a:ext cx="12190730" cy="50869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iṩḷîḓe"/>
          <p:cNvGrpSpPr/>
          <p:nvPr/>
        </p:nvGrpSpPr>
        <p:grpSpPr>
          <a:xfrm>
            <a:off x="666750" y="2742845"/>
            <a:ext cx="10858500" cy="2005448"/>
            <a:chOff x="660400" y="2865310"/>
            <a:chExt cx="10858500" cy="2005448"/>
          </a:xfrm>
        </p:grpSpPr>
        <p:cxnSp>
          <p:nvCxnSpPr>
            <p:cNvPr id="5" name="íS1iḍê"/>
            <p:cNvCxnSpPr/>
            <p:nvPr/>
          </p:nvCxnSpPr>
          <p:spPr>
            <a:xfrm>
              <a:off x="660400" y="4838254"/>
              <a:ext cx="10858500" cy="0"/>
            </a:xfrm>
            <a:prstGeom prst="line">
              <a:avLst/>
            </a:prstGeom>
            <a:ln>
              <a:solidFill>
                <a:schemeClr val="bg1">
                  <a:alpha val="50000"/>
                </a:schemeClr>
              </a:solidFill>
            </a:ln>
          </p:spPr>
          <p:style>
            <a:lnRef idx="1">
              <a:schemeClr val="dk1"/>
            </a:lnRef>
            <a:fillRef idx="0">
              <a:schemeClr val="dk1"/>
            </a:fillRef>
            <a:effectRef idx="0">
              <a:schemeClr val="dk1"/>
            </a:effectRef>
            <a:fontRef idx="minor">
              <a:schemeClr val="tx1"/>
            </a:fontRef>
          </p:style>
        </p:cxnSp>
        <p:sp>
          <p:nvSpPr>
            <p:cNvPr id="6" name="îṣlïḑè"/>
            <p:cNvSpPr/>
            <p:nvPr/>
          </p:nvSpPr>
          <p:spPr>
            <a:xfrm>
              <a:off x="1187304"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激发创新潜能</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ïṧḻîḋe"/>
            <p:cNvSpPr/>
            <p:nvPr/>
          </p:nvSpPr>
          <p:spPr>
            <a:xfrm>
              <a:off x="3808968" y="4159275"/>
              <a:ext cx="2036835"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挖掘创业潜质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íṥlïḓe"/>
            <p:cNvSpPr/>
            <p:nvPr/>
          </p:nvSpPr>
          <p:spPr>
            <a:xfrm>
              <a:off x="6208545"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打造创业团队</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î$ľiḑè"/>
            <p:cNvSpPr/>
            <p:nvPr/>
          </p:nvSpPr>
          <p:spPr>
            <a:xfrm>
              <a:off x="8750678"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选择创业方向</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1" name="ï$líḍé"/>
            <p:cNvSpPr/>
            <p:nvPr/>
          </p:nvSpPr>
          <p:spPr>
            <a:xfrm>
              <a:off x="2278490"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2" name="ïśḻíďe"/>
            <p:cNvSpPr/>
            <p:nvPr/>
          </p:nvSpPr>
          <p:spPr>
            <a:xfrm>
              <a:off x="4803847"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3" name="ïṡľíde"/>
            <p:cNvSpPr/>
            <p:nvPr/>
          </p:nvSpPr>
          <p:spPr>
            <a:xfrm>
              <a:off x="7329204"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4" name="ïṣḻïḓê"/>
            <p:cNvSpPr/>
            <p:nvPr/>
          </p:nvSpPr>
          <p:spPr>
            <a:xfrm>
              <a:off x="9854561"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5" name="îṣḻídè"/>
            <p:cNvSpPr/>
            <p:nvPr/>
          </p:nvSpPr>
          <p:spPr>
            <a:xfrm>
              <a:off x="1805681"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6" name="îṩliďê"/>
            <p:cNvSpPr/>
            <p:nvPr/>
          </p:nvSpPr>
          <p:spPr>
            <a:xfrm>
              <a:off x="4331036"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7" name="î$1iḋê"/>
            <p:cNvSpPr/>
            <p:nvPr/>
          </p:nvSpPr>
          <p:spPr>
            <a:xfrm>
              <a:off x="6856391"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8" name="ïṥlîḋè"/>
            <p:cNvSpPr/>
            <p:nvPr/>
          </p:nvSpPr>
          <p:spPr>
            <a:xfrm>
              <a:off x="9381746"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grpSp>
      <p:sp>
        <p:nvSpPr>
          <p:cNvPr id="22" name="文本框 21"/>
          <p:cNvSpPr txBox="1"/>
          <p:nvPr/>
        </p:nvSpPr>
        <p:spPr>
          <a:xfrm>
            <a:off x="1333898" y="600636"/>
            <a:ext cx="2467342" cy="1323439"/>
          </a:xfrm>
          <a:prstGeom prst="rect">
            <a:avLst/>
          </a:prstGeom>
          <a:noFill/>
        </p:spPr>
        <p:txBody>
          <a:bodyPr wrap="none" rtlCol="0">
            <a:spAutoFit/>
          </a:bodyPr>
          <a:lstStyle/>
          <a:p>
            <a:r>
              <a:rPr lang="zh-CN" altLang="en-US" sz="8000" dirty="0">
                <a:solidFill>
                  <a:schemeClr val="bg1"/>
                </a:solidFill>
                <a:latin typeface="思源黑体 CN Medium" panose="020B0600000000000000" pitchFamily="34" charset="-122"/>
                <a:ea typeface="思源黑体 CN Medium" panose="020B0600000000000000" pitchFamily="34" charset="-122"/>
              </a:rPr>
              <a:t>目 录</a:t>
            </a:r>
            <a:endParaRPr lang="zh-CN" altLang="en-US" sz="8000" dirty="0">
              <a:solidFill>
                <a:schemeClr val="bg1"/>
              </a:solidFill>
              <a:latin typeface="思源黑体 CN Medium" panose="020B0600000000000000" pitchFamily="34" charset="-122"/>
              <a:ea typeface="思源黑体 CN Medium" panose="020B0600000000000000" pitchFamily="34" charset="-122"/>
            </a:endParaRPr>
          </a:p>
        </p:txBody>
      </p:sp>
      <p:sp>
        <p:nvSpPr>
          <p:cNvPr id="23" name="文本框 22"/>
          <p:cNvSpPr txBox="1"/>
          <p:nvPr/>
        </p:nvSpPr>
        <p:spPr>
          <a:xfrm>
            <a:off x="4022455" y="1134693"/>
            <a:ext cx="2628797" cy="707886"/>
          </a:xfrm>
          <a:prstGeom prst="rect">
            <a:avLst/>
          </a:prstGeom>
          <a:noFill/>
        </p:spPr>
        <p:txBody>
          <a:bodyPr wrap="none" rtlCol="0">
            <a:spAutoFit/>
          </a:bodyPr>
          <a:lstStyle/>
          <a:p>
            <a:r>
              <a:rPr lang="en-US" altLang="zh-CN" sz="4000" spc="300" dirty="0">
                <a:solidFill>
                  <a:schemeClr val="bg1"/>
                </a:solidFill>
                <a:latin typeface="思源黑体 CN Medium" panose="020B0600000000000000" pitchFamily="34" charset="-122"/>
                <a:ea typeface="思源黑体 CN Medium" panose="020B0600000000000000" pitchFamily="34" charset="-122"/>
              </a:rPr>
              <a:t>contents</a:t>
            </a:r>
            <a:endParaRPr lang="zh-CN" altLang="en-US" sz="4000" spc="300" dirty="0">
              <a:solidFill>
                <a:schemeClr val="bg1"/>
              </a:solidFill>
              <a:latin typeface="思源黑体 CN Medium" panose="020B0600000000000000" pitchFamily="34" charset="-122"/>
              <a:ea typeface="思源黑体 CN Medium" panose="020B0600000000000000" pitchFamily="34" charset="-122"/>
            </a:endParaRPr>
          </a:p>
        </p:txBody>
      </p:sp>
      <p:sp>
        <p:nvSpPr>
          <p:cNvPr id="24" name="î$ľiḑè"/>
          <p:cNvSpPr/>
          <p:nvPr/>
        </p:nvSpPr>
        <p:spPr>
          <a:xfrm>
            <a:off x="1868088" y="2912825"/>
            <a:ext cx="89245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01</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25" name="î$ľiḑè"/>
          <p:cNvSpPr/>
          <p:nvPr/>
        </p:nvSpPr>
        <p:spPr>
          <a:xfrm>
            <a:off x="4387510" y="2921962"/>
            <a:ext cx="89245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02</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26" name="î$ľiḑè"/>
          <p:cNvSpPr/>
          <p:nvPr/>
        </p:nvSpPr>
        <p:spPr>
          <a:xfrm>
            <a:off x="6923622" y="2927684"/>
            <a:ext cx="89245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03</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27" name="î$ľiḑè"/>
          <p:cNvSpPr/>
          <p:nvPr/>
        </p:nvSpPr>
        <p:spPr>
          <a:xfrm>
            <a:off x="9459119" y="2912824"/>
            <a:ext cx="89245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04</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3" name="矩形: 圆角 2"/>
          <p:cNvSpPr/>
          <p:nvPr/>
        </p:nvSpPr>
        <p:spPr>
          <a:xfrm flipV="1">
            <a:off x="298180" y="4163642"/>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矩形: 圆角 29"/>
          <p:cNvSpPr/>
          <p:nvPr/>
        </p:nvSpPr>
        <p:spPr>
          <a:xfrm>
            <a:off x="11101915" y="-153160"/>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1" name="矩形: 圆角 30"/>
          <p:cNvSpPr/>
          <p:nvPr/>
        </p:nvSpPr>
        <p:spPr>
          <a:xfrm flipH="1" flipV="1">
            <a:off x="875144" y="4163641"/>
            <a:ext cx="197245" cy="893405"/>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矩形: 圆角 31"/>
          <p:cNvSpPr/>
          <p:nvPr/>
        </p:nvSpPr>
        <p:spPr>
          <a:xfrm flipH="1" flipV="1">
            <a:off x="10775635" y="1207571"/>
            <a:ext cx="197245" cy="893405"/>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4" name="椭圆 43"/>
          <p:cNvSpPr/>
          <p:nvPr/>
        </p:nvSpPr>
        <p:spPr>
          <a:xfrm>
            <a:off x="11216033" y="5285457"/>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left)">
                                      <p:cBhvr>
                                        <p:cTn id="25" dur="500"/>
                                        <p:tgtEl>
                                          <p:spTgt spid="2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par>
                                <p:cTn id="32" presetID="10" presetClass="entr" presetSubtype="0" fill="hold" grpId="0" nodeType="withEffect">
                                  <p:stCondLst>
                                    <p:cond delay="0"/>
                                  </p:stCondLst>
                                  <p:iterate type="wd">
                                    <p:tmPct val="10000"/>
                                  </p:iterate>
                                  <p:childTnLst>
                                    <p:set>
                                      <p:cBhvr>
                                        <p:cTn id="33" dur="1" fill="hold">
                                          <p:stCondLst>
                                            <p:cond delay="0"/>
                                          </p:stCondLst>
                                        </p:cTn>
                                        <p:tgtEl>
                                          <p:spTgt spid="3"/>
                                        </p:tgtEl>
                                        <p:attrNameLst>
                                          <p:attrName>style.visibility</p:attrName>
                                        </p:attrNameLst>
                                      </p:cBhvr>
                                      <p:to>
                                        <p:strVal val="visible"/>
                                      </p:to>
                                    </p:set>
                                    <p:anim to="0" calcmode="lin" valueType="num">
                                      <p:cBhvr>
                                        <p:cTn id="34" dur="500" decel="100000" fill="hold">
                                          <p:stCondLst>
                                            <p:cond delay="0"/>
                                          </p:stCondLst>
                                        </p:cTn>
                                        <p:tgtEl>
                                          <p:spTgt spid="3"/>
                                        </p:tgtEl>
                                        <p:attrNameLst>
                                          <p:attrName>ppt_y</p:attrName>
                                        </p:attrNameLst>
                                      </p:cBhvr>
                                      <p:tavLst>
                                        <p:tav tm="0">
                                          <p:val>
                                            <p:strVal val="ppt_y-0.02"/>
                                          </p:val>
                                        </p:tav>
                                        <p:tav tm="100000">
                                          <p:val>
                                            <p:strVal val="#ppt_y"/>
                                          </p:val>
                                        </p:tav>
                                      </p:tavLst>
                                    </p:anim>
                                    <p:animEffect transition="in" filter="fade">
                                      <p:cBhvr>
                                        <p:cTn id="35" dur="500">
                                          <p:stCondLst>
                                            <p:cond delay="0"/>
                                          </p:stCondLst>
                                        </p:cTn>
                                        <p:tgtEl>
                                          <p:spTgt spid="3"/>
                                        </p:tgtEl>
                                      </p:cBhvr>
                                    </p:animEffect>
                                    <p:animScale>
                                      <p:cBhvr>
                                        <p:cTn id="36" dur="500" decel="100000" fill="hold">
                                          <p:stCondLst>
                                            <p:cond delay="0"/>
                                          </p:stCondLst>
                                        </p:cTn>
                                        <p:tgtEl>
                                          <p:spTgt spid="3"/>
                                        </p:tgtEl>
                                      </p:cBhvr>
                                      <p:by x="100000" y="100000"/>
                                      <p:from x="110000" y="110000"/>
                                      <p:to x="100000" y="100000"/>
                                    </p:animScale>
                                  </p:childTnLst>
                                </p:cTn>
                              </p:par>
                              <p:par>
                                <p:cTn id="37" presetID="10" presetClass="entr" presetSubtype="0" fill="hold" grpId="0" nodeType="withEffect">
                                  <p:stCondLst>
                                    <p:cond delay="0"/>
                                  </p:stCondLst>
                                  <p:iterate type="wd">
                                    <p:tmPct val="10000"/>
                                  </p:iterate>
                                  <p:childTnLst>
                                    <p:set>
                                      <p:cBhvr>
                                        <p:cTn id="38" dur="1" fill="hold">
                                          <p:stCondLst>
                                            <p:cond delay="0"/>
                                          </p:stCondLst>
                                        </p:cTn>
                                        <p:tgtEl>
                                          <p:spTgt spid="30"/>
                                        </p:tgtEl>
                                        <p:attrNameLst>
                                          <p:attrName>style.visibility</p:attrName>
                                        </p:attrNameLst>
                                      </p:cBhvr>
                                      <p:to>
                                        <p:strVal val="visible"/>
                                      </p:to>
                                    </p:set>
                                    <p:anim to="0" calcmode="lin" valueType="num">
                                      <p:cBhvr>
                                        <p:cTn id="39"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40" dur="500">
                                          <p:stCondLst>
                                            <p:cond delay="0"/>
                                          </p:stCondLst>
                                        </p:cTn>
                                        <p:tgtEl>
                                          <p:spTgt spid="30"/>
                                        </p:tgtEl>
                                      </p:cBhvr>
                                    </p:animEffect>
                                    <p:animScale>
                                      <p:cBhvr>
                                        <p:cTn id="41" dur="500" decel="100000" fill="hold">
                                          <p:stCondLst>
                                            <p:cond delay="0"/>
                                          </p:stCondLst>
                                        </p:cTn>
                                        <p:tgtEl>
                                          <p:spTgt spid="30"/>
                                        </p:tgtEl>
                                      </p:cBhvr>
                                      <p:by x="100000" y="100000"/>
                                      <p:from x="110000" y="110000"/>
                                      <p:to x="100000" y="100000"/>
                                    </p:animScale>
                                  </p:childTnLst>
                                </p:cTn>
                              </p:par>
                              <p:par>
                                <p:cTn id="42" presetID="10" presetClass="entr" presetSubtype="0" fill="hold" grpId="0" nodeType="withEffect">
                                  <p:stCondLst>
                                    <p:cond delay="0"/>
                                  </p:stCondLst>
                                  <p:iterate type="wd">
                                    <p:tmPct val="10000"/>
                                  </p:iterate>
                                  <p:childTnLst>
                                    <p:set>
                                      <p:cBhvr>
                                        <p:cTn id="43" dur="1" fill="hold">
                                          <p:stCondLst>
                                            <p:cond delay="0"/>
                                          </p:stCondLst>
                                        </p:cTn>
                                        <p:tgtEl>
                                          <p:spTgt spid="31"/>
                                        </p:tgtEl>
                                        <p:attrNameLst>
                                          <p:attrName>style.visibility</p:attrName>
                                        </p:attrNameLst>
                                      </p:cBhvr>
                                      <p:to>
                                        <p:strVal val="visible"/>
                                      </p:to>
                                    </p:set>
                                    <p:anim to="0" calcmode="lin" valueType="num">
                                      <p:cBhvr>
                                        <p:cTn id="44" dur="500" decel="100000" fill="hold">
                                          <p:stCondLst>
                                            <p:cond delay="0"/>
                                          </p:stCondLst>
                                        </p:cTn>
                                        <p:tgtEl>
                                          <p:spTgt spid="31"/>
                                        </p:tgtEl>
                                        <p:attrNameLst>
                                          <p:attrName>ppt_y</p:attrName>
                                        </p:attrNameLst>
                                      </p:cBhvr>
                                      <p:tavLst>
                                        <p:tav tm="0">
                                          <p:val>
                                            <p:strVal val="ppt_y-0.02"/>
                                          </p:val>
                                        </p:tav>
                                        <p:tav tm="100000">
                                          <p:val>
                                            <p:strVal val="#ppt_y"/>
                                          </p:val>
                                        </p:tav>
                                      </p:tavLst>
                                    </p:anim>
                                    <p:animEffect transition="in" filter="fade">
                                      <p:cBhvr>
                                        <p:cTn id="45" dur="500">
                                          <p:stCondLst>
                                            <p:cond delay="0"/>
                                          </p:stCondLst>
                                        </p:cTn>
                                        <p:tgtEl>
                                          <p:spTgt spid="31"/>
                                        </p:tgtEl>
                                      </p:cBhvr>
                                    </p:animEffect>
                                    <p:animScale>
                                      <p:cBhvr>
                                        <p:cTn id="46" dur="500" decel="100000" fill="hold">
                                          <p:stCondLst>
                                            <p:cond delay="0"/>
                                          </p:stCondLst>
                                        </p:cTn>
                                        <p:tgtEl>
                                          <p:spTgt spid="31"/>
                                        </p:tgtEl>
                                      </p:cBhvr>
                                      <p:by x="100000" y="100000"/>
                                      <p:from x="110000" y="110000"/>
                                      <p:to x="100000" y="100000"/>
                                    </p:animScale>
                                  </p:childTnLst>
                                </p:cTn>
                              </p:par>
                              <p:par>
                                <p:cTn id="47" presetID="10" presetClass="entr" presetSubtype="0" fill="hold" grpId="0" nodeType="withEffect">
                                  <p:stCondLst>
                                    <p:cond delay="0"/>
                                  </p:stCondLst>
                                  <p:iterate type="wd">
                                    <p:tmPct val="10000"/>
                                  </p:iterate>
                                  <p:childTnLst>
                                    <p:set>
                                      <p:cBhvr>
                                        <p:cTn id="48" dur="1" fill="hold">
                                          <p:stCondLst>
                                            <p:cond delay="0"/>
                                          </p:stCondLst>
                                        </p:cTn>
                                        <p:tgtEl>
                                          <p:spTgt spid="32"/>
                                        </p:tgtEl>
                                        <p:attrNameLst>
                                          <p:attrName>style.visibility</p:attrName>
                                        </p:attrNameLst>
                                      </p:cBhvr>
                                      <p:to>
                                        <p:strVal val="visible"/>
                                      </p:to>
                                    </p:set>
                                    <p:anim to="0" calcmode="lin" valueType="num">
                                      <p:cBhvr>
                                        <p:cTn id="49"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0" dur="500">
                                          <p:stCondLst>
                                            <p:cond delay="0"/>
                                          </p:stCondLst>
                                        </p:cTn>
                                        <p:tgtEl>
                                          <p:spTgt spid="32"/>
                                        </p:tgtEl>
                                      </p:cBhvr>
                                    </p:animEffect>
                                    <p:animScale>
                                      <p:cBhvr>
                                        <p:cTn id="51" dur="500" decel="100000" fill="hold">
                                          <p:stCondLst>
                                            <p:cond delay="0"/>
                                          </p:stCondLst>
                                        </p:cTn>
                                        <p:tgtEl>
                                          <p:spTgt spid="32"/>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3" grpId="0" animBg="1"/>
      <p:bldP spid="30" grpId="0" animBg="1"/>
      <p:bldP spid="31" grpId="0" animBg="1"/>
      <p:bldP spid="3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0340" y="308088"/>
            <a:ext cx="3296886" cy="734847"/>
            <a:chOff x="294295" y="323963"/>
            <a:chExt cx="3296886" cy="734847"/>
          </a:xfrm>
        </p:grpSpPr>
        <p:sp>
          <p:nvSpPr>
            <p:cNvPr id="3" name="椭圆 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custDataLst>
                <p:tags r:id="rId2"/>
              </p:custDataLst>
            </p:nvPr>
          </p:nvSpPr>
          <p:spPr>
            <a:xfrm>
              <a:off x="360301" y="352055"/>
              <a:ext cx="323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二、企业注册</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6" name="C9F754DE-2CAD-44b6-B708-469DEB6407EB-17" descr="C:/Users/ASUS1/AppData/Local/Temp/wpp.KSEGLrwpp"/>
          <p:cNvPicPr>
            <a:picLocks noChangeAspect="1"/>
          </p:cNvPicPr>
          <p:nvPr/>
        </p:nvPicPr>
        <p:blipFill>
          <a:blip r:embed="rId3"/>
          <a:stretch>
            <a:fillRect/>
          </a:stretch>
        </p:blipFill>
        <p:spPr>
          <a:xfrm>
            <a:off x="0" y="1346835"/>
            <a:ext cx="12192635" cy="55111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0340" y="308088"/>
            <a:ext cx="3296886" cy="734847"/>
            <a:chOff x="294295" y="323963"/>
            <a:chExt cx="3296886" cy="734847"/>
          </a:xfrm>
        </p:grpSpPr>
        <p:sp>
          <p:nvSpPr>
            <p:cNvPr id="3" name="椭圆 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custDataLst>
                <p:tags r:id="rId2"/>
              </p:custDataLst>
            </p:nvPr>
          </p:nvSpPr>
          <p:spPr>
            <a:xfrm>
              <a:off x="360301" y="352055"/>
              <a:ext cx="323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二、企业注册</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5" name="C9F754DE-2CAD-44b6-B708-469DEB6407EB-19" descr="C:/Users/ASUS1/AppData/Local/Temp/wpp.bOSXowwpp"/>
          <p:cNvPicPr>
            <a:picLocks noChangeAspect="1"/>
          </p:cNvPicPr>
          <p:nvPr/>
        </p:nvPicPr>
        <p:blipFill>
          <a:blip r:embed="rId3"/>
          <a:stretch>
            <a:fillRect/>
          </a:stretch>
        </p:blipFill>
        <p:spPr>
          <a:xfrm>
            <a:off x="0" y="1729105"/>
            <a:ext cx="12192000" cy="51288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0340" y="308088"/>
            <a:ext cx="3296886" cy="734847"/>
            <a:chOff x="294295" y="323963"/>
            <a:chExt cx="3296886" cy="734847"/>
          </a:xfrm>
        </p:grpSpPr>
        <p:sp>
          <p:nvSpPr>
            <p:cNvPr id="3" name="椭圆 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custDataLst>
                <p:tags r:id="rId2"/>
              </p:custDataLst>
            </p:nvPr>
          </p:nvSpPr>
          <p:spPr>
            <a:xfrm>
              <a:off x="360301" y="352055"/>
              <a:ext cx="323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二、企业注册</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6" name="C9F754DE-2CAD-44b6-B708-469DEB6407EB-21" descr="wpp"/>
          <p:cNvPicPr>
            <a:picLocks noChangeAspect="1"/>
          </p:cNvPicPr>
          <p:nvPr/>
        </p:nvPicPr>
        <p:blipFill>
          <a:blip r:embed="rId3"/>
          <a:stretch>
            <a:fillRect/>
          </a:stretch>
        </p:blipFill>
        <p:spPr>
          <a:xfrm>
            <a:off x="0" y="1364615"/>
            <a:ext cx="12192000" cy="5493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049020" y="959485"/>
            <a:ext cx="10339705" cy="5348605"/>
          </a:xfrm>
          <a:prstGeom prst="rect">
            <a:avLst/>
          </a:prstGeom>
          <a:noFill/>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企业类型游戏</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3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找几名同学一起完成以下游戏。</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4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（1）几名学生围成一圈，发给每个人一张卡片。卡片要事先准备好，在每张卡片</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4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上写上一个类型的企业，可以是指导材料中或其他的企业实例（教师可以根据学生人数的多少，增减企业实例）。</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4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（2）学生将卡片举在头顶或额前，不看卡片上的内容。</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4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（3）根据企业的类型（个体、私营、国有；营利性、非营利性；制造类、服务类；</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4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商业企业、社会企业等），提问不同的人。每次只能问一人一个问题，并且被提问者只能用“是”或“不是”来回答，如“是营利性企业吗？”“是不是在学校附近的企业？”等。</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4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（4）通过提问，学生猜自己卡片上的企业是什么，猜出的学生可以回到自己的座位上。</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4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（5）思考：做这个游戏的时候，如何用最少的问题得到最准确的答案？</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îṩḷîďé"/>
          <p:cNvSpPr>
            <a:spLocks noChangeAspect="1"/>
          </p:cNvSpPr>
          <p:nvPr/>
        </p:nvSpPr>
        <p:spPr bwMode="auto">
          <a:xfrm flipH="1" flipV="1">
            <a:off x="6696224" y="0"/>
            <a:ext cx="5495776" cy="5983059"/>
          </a:xfrm>
          <a:custGeom>
            <a:avLst/>
            <a:gdLst>
              <a:gd name="T0" fmla="*/ 777 w 1985"/>
              <a:gd name="T1" fmla="*/ 0 h 2161"/>
              <a:gd name="T2" fmla="*/ 0 w 1985"/>
              <a:gd name="T3" fmla="*/ 197 h 2161"/>
              <a:gd name="T4" fmla="*/ 0 w 1985"/>
              <a:gd name="T5" fmla="*/ 1165 h 2161"/>
              <a:gd name="T6" fmla="*/ 677 w 1985"/>
              <a:gd name="T7" fmla="*/ 742 h 2161"/>
              <a:gd name="T8" fmla="*/ 1082 w 1985"/>
              <a:gd name="T9" fmla="*/ 1247 h 2161"/>
              <a:gd name="T10" fmla="*/ 500 w 1985"/>
              <a:gd name="T11" fmla="*/ 2023 h 2161"/>
              <a:gd name="T12" fmla="*/ 341 w 1985"/>
              <a:gd name="T13" fmla="*/ 2161 h 2161"/>
              <a:gd name="T14" fmla="*/ 1363 w 1985"/>
              <a:gd name="T15" fmla="*/ 2161 h 2161"/>
              <a:gd name="T16" fmla="*/ 1847 w 1985"/>
              <a:gd name="T17" fmla="*/ 1275 h 2161"/>
              <a:gd name="T18" fmla="*/ 777 w 1985"/>
              <a:gd name="T19" fmla="*/ 0 h 2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5" h="2161">
                <a:moveTo>
                  <a:pt x="777" y="0"/>
                </a:moveTo>
                <a:cubicBezTo>
                  <a:pt x="503" y="0"/>
                  <a:pt x="239" y="64"/>
                  <a:pt x="0" y="197"/>
                </a:cubicBezTo>
                <a:cubicBezTo>
                  <a:pt x="0" y="1165"/>
                  <a:pt x="0" y="1165"/>
                  <a:pt x="0" y="1165"/>
                </a:cubicBezTo>
                <a:cubicBezTo>
                  <a:pt x="179" y="905"/>
                  <a:pt x="416" y="742"/>
                  <a:pt x="677" y="742"/>
                </a:cubicBezTo>
                <a:cubicBezTo>
                  <a:pt x="954" y="742"/>
                  <a:pt x="1137" y="936"/>
                  <a:pt x="1082" y="1247"/>
                </a:cubicBezTo>
                <a:cubicBezTo>
                  <a:pt x="1032" y="1507"/>
                  <a:pt x="799" y="1762"/>
                  <a:pt x="500" y="2023"/>
                </a:cubicBezTo>
                <a:cubicBezTo>
                  <a:pt x="341" y="2161"/>
                  <a:pt x="341" y="2161"/>
                  <a:pt x="341" y="2161"/>
                </a:cubicBezTo>
                <a:cubicBezTo>
                  <a:pt x="1363" y="2161"/>
                  <a:pt x="1363" y="2161"/>
                  <a:pt x="1363" y="2161"/>
                </a:cubicBezTo>
                <a:cubicBezTo>
                  <a:pt x="1617" y="1893"/>
                  <a:pt x="1786" y="1618"/>
                  <a:pt x="1847" y="1275"/>
                </a:cubicBezTo>
                <a:cubicBezTo>
                  <a:pt x="1985" y="498"/>
                  <a:pt x="1420" y="0"/>
                  <a:pt x="777" y="0"/>
                </a:cubicBezTo>
                <a:close/>
              </a:path>
            </a:pathLst>
          </a:custGeom>
          <a:gradFill flip="none" rotWithShape="1">
            <a:gsLst>
              <a:gs pos="0">
                <a:srgbClr val="AF1CA3"/>
              </a:gs>
              <a:gs pos="100000">
                <a:srgbClr val="AF1CA3">
                  <a:alpha val="0"/>
                </a:srgbClr>
              </a:gs>
            </a:gsLst>
            <a:lin ang="0" scaled="1"/>
            <a:tileRect/>
          </a:gra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CN Medium" panose="020B0600000000000000" pitchFamily="34" charset="-122"/>
              <a:ea typeface="思源黑体 CN Medium" panose="020B0600000000000000" pitchFamily="34" charset="-122"/>
            </a:endParaRPr>
          </a:p>
        </p:txBody>
      </p:sp>
      <p:sp>
        <p:nvSpPr>
          <p:cNvPr id="20" name="iṥ1íďê"/>
          <p:cNvSpPr>
            <a:spLocks noChangeAspect="1"/>
          </p:cNvSpPr>
          <p:nvPr/>
        </p:nvSpPr>
        <p:spPr bwMode="auto">
          <a:xfrm flipV="1">
            <a:off x="5425413" y="1190568"/>
            <a:ext cx="6766587" cy="5667432"/>
          </a:xfrm>
          <a:custGeom>
            <a:avLst/>
            <a:gdLst>
              <a:gd name="T0" fmla="*/ 1563 w 2059"/>
              <a:gd name="T1" fmla="*/ 0 h 1724"/>
              <a:gd name="T2" fmla="*/ 1552 w 2059"/>
              <a:gd name="T3" fmla="*/ 491 h 1724"/>
              <a:gd name="T4" fmla="*/ 939 w 2059"/>
              <a:gd name="T5" fmla="*/ 1267 h 1724"/>
              <a:gd name="T6" fmla="*/ 596 w 2059"/>
              <a:gd name="T7" fmla="*/ 491 h 1724"/>
              <a:gd name="T8" fmla="*/ 759 w 2059"/>
              <a:gd name="T9" fmla="*/ 0 h 1724"/>
              <a:gd name="T10" fmla="*/ 259 w 2059"/>
              <a:gd name="T11" fmla="*/ 0 h 1724"/>
              <a:gd name="T12" fmla="*/ 129 w 2059"/>
              <a:gd name="T13" fmla="*/ 457 h 1724"/>
              <a:gd name="T14" fmla="*/ 884 w 2059"/>
              <a:gd name="T15" fmla="*/ 1724 h 1724"/>
              <a:gd name="T16" fmla="*/ 2020 w 2059"/>
              <a:gd name="T17" fmla="*/ 521 h 1724"/>
              <a:gd name="T18" fmla="*/ 2040 w 2059"/>
              <a:gd name="T19" fmla="*/ 0 h 1724"/>
              <a:gd name="T20" fmla="*/ 1563 w 2059"/>
              <a:gd name="T21" fmla="*/ 0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59" h="1724">
                <a:moveTo>
                  <a:pt x="1563" y="0"/>
                </a:moveTo>
                <a:cubicBezTo>
                  <a:pt x="1592" y="126"/>
                  <a:pt x="1589" y="290"/>
                  <a:pt x="1552" y="491"/>
                </a:cubicBezTo>
                <a:cubicBezTo>
                  <a:pt x="1464" y="992"/>
                  <a:pt x="1254" y="1267"/>
                  <a:pt x="939" y="1267"/>
                </a:cubicBezTo>
                <a:cubicBezTo>
                  <a:pt x="620" y="1267"/>
                  <a:pt x="505" y="992"/>
                  <a:pt x="596" y="491"/>
                </a:cubicBezTo>
                <a:cubicBezTo>
                  <a:pt x="632" y="290"/>
                  <a:pt x="686" y="126"/>
                  <a:pt x="759" y="0"/>
                </a:cubicBezTo>
                <a:cubicBezTo>
                  <a:pt x="259" y="0"/>
                  <a:pt x="259" y="0"/>
                  <a:pt x="259" y="0"/>
                </a:cubicBezTo>
                <a:cubicBezTo>
                  <a:pt x="202" y="137"/>
                  <a:pt x="158" y="290"/>
                  <a:pt x="129" y="457"/>
                </a:cubicBezTo>
                <a:cubicBezTo>
                  <a:pt x="0" y="1189"/>
                  <a:pt x="274" y="1724"/>
                  <a:pt x="884" y="1724"/>
                </a:cubicBezTo>
                <a:cubicBezTo>
                  <a:pt x="1484" y="1724"/>
                  <a:pt x="1891" y="1253"/>
                  <a:pt x="2020" y="521"/>
                </a:cubicBezTo>
                <a:cubicBezTo>
                  <a:pt x="2053" y="332"/>
                  <a:pt x="2059" y="157"/>
                  <a:pt x="2040" y="0"/>
                </a:cubicBezTo>
                <a:lnTo>
                  <a:pt x="1563" y="0"/>
                </a:lnTo>
                <a:close/>
              </a:path>
            </a:pathLst>
          </a:custGeom>
          <a:gradFill flip="none" rotWithShape="1">
            <a:gsLst>
              <a:gs pos="100000">
                <a:srgbClr val="8D6DD5"/>
              </a:gs>
              <a:gs pos="0">
                <a:srgbClr val="8D6DD5">
                  <a:alpha val="0"/>
                </a:srgbClr>
              </a:gs>
            </a:gsLst>
            <a:lin ang="0" scaled="1"/>
            <a:tileRect/>
          </a:gradFill>
          <a:ln>
            <a:noFill/>
          </a:ln>
        </p:spPr>
        <p:txBody>
          <a:bodyPr vert="horz" wrap="square" lIns="91440" tIns="45720" rIns="91440" bIns="45720" numCol="1" anchor="t" anchorCtr="0" compatLnSpc="1"/>
          <a:lstStyle/>
          <a:p>
            <a:endParaRPr lang="zh-CN" altLang="en-US" kern="0">
              <a:solidFill>
                <a:srgbClr val="FFFFFF"/>
              </a:solidFill>
              <a:latin typeface="思源黑体 CN Medium" panose="020B0600000000000000" pitchFamily="34" charset="-122"/>
              <a:ea typeface="思源黑体 CN Medium" panose="020B0600000000000000" pitchFamily="34" charset="-122"/>
            </a:endParaRPr>
          </a:p>
        </p:txBody>
      </p:sp>
      <p:sp>
        <p:nvSpPr>
          <p:cNvPr id="11" name="椭圆 10"/>
          <p:cNvSpPr/>
          <p:nvPr/>
        </p:nvSpPr>
        <p:spPr>
          <a:xfrm>
            <a:off x="333578" y="1340074"/>
            <a:ext cx="1652400" cy="165145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文本框 7"/>
          <p:cNvSpPr txBox="1"/>
          <p:nvPr/>
        </p:nvSpPr>
        <p:spPr>
          <a:xfrm>
            <a:off x="983784" y="1824633"/>
            <a:ext cx="2468880" cy="1014730"/>
          </a:xfrm>
          <a:prstGeom prst="rect">
            <a:avLst/>
          </a:prstGeom>
          <a:noFill/>
        </p:spPr>
        <p:txBody>
          <a:bodyPr wrap="none" rtlCol="0">
            <a:spAutoFit/>
          </a:bodyPr>
          <a:lstStyle/>
          <a:p>
            <a:r>
              <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任务二</a:t>
            </a:r>
            <a:endPar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nvSpPr>
        <p:spPr>
          <a:xfrm>
            <a:off x="923516" y="2984224"/>
            <a:ext cx="6278880" cy="1568450"/>
          </a:xfrm>
          <a:prstGeom prst="rect">
            <a:avLst/>
          </a:prstGeom>
          <a:noFill/>
        </p:spPr>
        <p:txBody>
          <a:bodyPr wrap="none" rtlCol="0">
            <a:spAutoFit/>
          </a:bodyPr>
          <a:lstStyle/>
          <a:p>
            <a:pPr algn="l"/>
            <a:r>
              <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管理新企业</a:t>
            </a:r>
            <a:endPar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cxnSp>
        <p:nvCxnSpPr>
          <p:cNvPr id="12" name="直接连接符 11"/>
          <p:cNvCxnSpPr/>
          <p:nvPr/>
        </p:nvCxnSpPr>
        <p:spPr>
          <a:xfrm rot="5400000">
            <a:off x="2910121" y="3443434"/>
            <a:ext cx="0" cy="367211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33665" y="106793"/>
            <a:ext cx="3449286" cy="488467"/>
            <a:chOff x="294295" y="323963"/>
            <a:chExt cx="3449286" cy="488467"/>
          </a:xfrm>
        </p:grpSpPr>
        <p:sp>
          <p:nvSpPr>
            <p:cNvPr id="13" name="椭圆 1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4" name="文本框 13"/>
            <p:cNvSpPr txBox="1"/>
            <p:nvPr>
              <p:custDataLst>
                <p:tags r:id="rId2"/>
              </p:custDataLst>
            </p:nvPr>
          </p:nvSpPr>
          <p:spPr>
            <a:xfrm>
              <a:off x="360301" y="352055"/>
              <a:ext cx="3383280" cy="460375"/>
            </a:xfrm>
            <a:prstGeom prst="rect">
              <a:avLst/>
            </a:prstGeom>
            <a:noFill/>
          </p:spPr>
          <p:txBody>
            <a:bodyPr wrap="none" rtlCol="0">
              <a:spAutoFit/>
            </a:bodyPr>
            <a:p>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项目七</a:t>
              </a:r>
              <a:r>
                <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   </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实施创业行动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11" grpId="0" bldLvl="0" animBg="1"/>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4295" y="323963"/>
            <a:ext cx="2687286" cy="488467"/>
            <a:chOff x="294295" y="323963"/>
            <a:chExt cx="2687286" cy="488467"/>
          </a:xfrm>
        </p:grpSpPr>
        <p:sp>
          <p:nvSpPr>
            <p:cNvPr id="4" name="椭圆 3"/>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nvSpPr>
          <p:spPr>
            <a:xfrm>
              <a:off x="360301" y="352055"/>
              <a:ext cx="26212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一、人力资源管理</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12" name="矩形 11"/>
          <p:cNvSpPr/>
          <p:nvPr/>
        </p:nvSpPr>
        <p:spPr>
          <a:xfrm>
            <a:off x="909955" y="1760220"/>
            <a:ext cx="3036570" cy="3036570"/>
          </a:xfrm>
          <a:prstGeom prst="rect">
            <a:avLst/>
          </a:prstGeom>
          <a:solidFill>
            <a:srgbClr val="AE1CA3"/>
          </a:solidFill>
          <a:effectLst>
            <a:glow rad="139700">
              <a:srgbClr val="A91EA2">
                <a:alpha val="40000"/>
              </a:srgbClr>
            </a:glow>
            <a:outerShdw blurRad="228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4577715" y="1760220"/>
            <a:ext cx="3036570" cy="3036570"/>
          </a:xfrm>
          <a:prstGeom prst="rect">
            <a:avLst/>
          </a:prstGeom>
          <a:solidFill>
            <a:srgbClr val="AE1CA3"/>
          </a:solidFill>
          <a:effectLst>
            <a:glow rad="139700">
              <a:srgbClr val="A91EA2">
                <a:alpha val="40000"/>
              </a:srgbClr>
            </a:glow>
            <a:outerShdw blurRad="228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17" name="矩形 16"/>
          <p:cNvSpPr/>
          <p:nvPr/>
        </p:nvSpPr>
        <p:spPr>
          <a:xfrm>
            <a:off x="8245475" y="1760220"/>
            <a:ext cx="3036570" cy="3036570"/>
          </a:xfrm>
          <a:prstGeom prst="rect">
            <a:avLst/>
          </a:prstGeom>
          <a:solidFill>
            <a:srgbClr val="AE1CA3"/>
          </a:solidFill>
          <a:effectLst>
            <a:glow rad="139700">
              <a:srgbClr val="A91EA2">
                <a:alpha val="40000"/>
              </a:srgbClr>
            </a:glow>
            <a:outerShdw blurRad="228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19" name="圆角矩形 18"/>
          <p:cNvSpPr/>
          <p:nvPr/>
        </p:nvSpPr>
        <p:spPr>
          <a:xfrm>
            <a:off x="1235710" y="1998980"/>
            <a:ext cx="2290445" cy="537210"/>
          </a:xfrm>
          <a:prstGeom prst="roundRect">
            <a:avLst/>
          </a:prstGeom>
          <a:solidFill>
            <a:srgbClr val="AC1DA2"/>
          </a:solidFill>
          <a:ln w="12700" cmpd="sng">
            <a:solidFill>
              <a:schemeClr val="bg1">
                <a:alpha val="69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latin typeface="微软雅黑" panose="020B0503020204020204" charset="-122"/>
                <a:ea typeface="微软雅黑" panose="020B0503020204020204" charset="-122"/>
              </a:rPr>
              <a:t>企业人力资源信息</a:t>
            </a:r>
            <a:endParaRPr lang="zh-CN" altLang="en-US" b="1">
              <a:latin typeface="微软雅黑" panose="020B0503020204020204" charset="-122"/>
              <a:ea typeface="微软雅黑" panose="020B0503020204020204" charset="-122"/>
            </a:endParaRPr>
          </a:p>
        </p:txBody>
      </p:sp>
      <p:sp>
        <p:nvSpPr>
          <p:cNvPr id="25" name="圆角矩形 24"/>
          <p:cNvSpPr/>
          <p:nvPr/>
        </p:nvSpPr>
        <p:spPr>
          <a:xfrm>
            <a:off x="4864735" y="1998980"/>
            <a:ext cx="2462530" cy="537210"/>
          </a:xfrm>
          <a:prstGeom prst="roundRect">
            <a:avLst/>
          </a:prstGeom>
          <a:solidFill>
            <a:srgbClr val="AC1DA2"/>
          </a:solidFill>
          <a:ln>
            <a:solidFill>
              <a:schemeClr val="bg1">
                <a:alpha val="69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b="1">
                <a:latin typeface="微软雅黑" panose="020B0503020204020204" charset="-122"/>
                <a:ea typeface="微软雅黑" panose="020B0503020204020204" charset="-122"/>
                <a:sym typeface="+mn-ea"/>
              </a:rPr>
              <a:t>新员工的招聘与定岗</a:t>
            </a:r>
            <a:endParaRPr lang="zh-CN" altLang="en-US" b="1">
              <a:latin typeface="微软雅黑" panose="020B0503020204020204" charset="-122"/>
              <a:ea typeface="微软雅黑" panose="020B0503020204020204" charset="-122"/>
              <a:sym typeface="+mn-ea"/>
            </a:endParaRPr>
          </a:p>
        </p:txBody>
      </p:sp>
      <p:sp>
        <p:nvSpPr>
          <p:cNvPr id="26" name="圆角矩形 25"/>
          <p:cNvSpPr/>
          <p:nvPr/>
        </p:nvSpPr>
        <p:spPr>
          <a:xfrm>
            <a:off x="8435340" y="1998980"/>
            <a:ext cx="2656840" cy="537210"/>
          </a:xfrm>
          <a:prstGeom prst="roundRect">
            <a:avLst/>
          </a:prstGeom>
          <a:solidFill>
            <a:srgbClr val="AC1DA2"/>
          </a:solidFill>
          <a:ln>
            <a:solidFill>
              <a:schemeClr val="bg1">
                <a:alpha val="69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b="1">
                <a:latin typeface="微软雅黑" panose="020B0503020204020204" charset="-122"/>
                <a:ea typeface="微软雅黑" panose="020B0503020204020204" charset="-122"/>
                <a:sym typeface="+mn-ea"/>
              </a:rPr>
              <a:t>企业人力资源绩效管理</a:t>
            </a:r>
            <a:endParaRPr lang="zh-CN" altLang="en-US" b="1">
              <a:latin typeface="微软雅黑" panose="020B0503020204020204" charset="-122"/>
              <a:ea typeface="微软雅黑" panose="020B0503020204020204" charset="-122"/>
              <a:sym typeface="+mn-ea"/>
            </a:endParaRPr>
          </a:p>
        </p:txBody>
      </p:sp>
      <p:pic>
        <p:nvPicPr>
          <p:cNvPr id="27" name="图片 26"/>
          <p:cNvPicPr>
            <a:picLocks noChangeAspect="1"/>
          </p:cNvPicPr>
          <p:nvPr>
            <p:custDataLst>
              <p:tags r:id="rId1"/>
            </p:custDataLst>
          </p:nvPr>
        </p:nvPicPr>
        <p:blipFill>
          <a:blip r:embed="rId2"/>
          <a:srcRect l="3576" r="8437"/>
          <a:stretch>
            <a:fillRect/>
          </a:stretch>
        </p:blipFill>
        <p:spPr>
          <a:xfrm>
            <a:off x="1024890" y="2658745"/>
            <a:ext cx="2827655" cy="2012950"/>
          </a:xfrm>
          <a:prstGeom prst="rect">
            <a:avLst/>
          </a:prstGeom>
        </p:spPr>
      </p:pic>
      <p:pic>
        <p:nvPicPr>
          <p:cNvPr id="30" name="图片 29"/>
          <p:cNvPicPr>
            <a:picLocks noChangeAspect="1"/>
          </p:cNvPicPr>
          <p:nvPr>
            <p:custDataLst>
              <p:tags r:id="rId3"/>
            </p:custDataLst>
          </p:nvPr>
        </p:nvPicPr>
        <p:blipFill>
          <a:blip r:embed="rId4"/>
          <a:stretch>
            <a:fillRect/>
          </a:stretch>
        </p:blipFill>
        <p:spPr>
          <a:xfrm>
            <a:off x="4683125" y="2658745"/>
            <a:ext cx="2826000" cy="2015230"/>
          </a:xfrm>
          <a:prstGeom prst="rect">
            <a:avLst/>
          </a:prstGeom>
        </p:spPr>
      </p:pic>
      <p:pic>
        <p:nvPicPr>
          <p:cNvPr id="31" name="图片 30"/>
          <p:cNvPicPr/>
          <p:nvPr>
            <p:custDataLst>
              <p:tags r:id="rId5"/>
            </p:custDataLst>
          </p:nvPr>
        </p:nvPicPr>
        <p:blipFill>
          <a:blip r:embed="rId6"/>
          <a:stretch>
            <a:fillRect/>
          </a:stretch>
        </p:blipFill>
        <p:spPr>
          <a:xfrm>
            <a:off x="8376285" y="2661920"/>
            <a:ext cx="2826000" cy="2012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4295" y="323963"/>
            <a:ext cx="2687286" cy="488467"/>
            <a:chOff x="294295" y="323963"/>
            <a:chExt cx="2687286" cy="488467"/>
          </a:xfrm>
        </p:grpSpPr>
        <p:sp>
          <p:nvSpPr>
            <p:cNvPr id="4" name="椭圆 3"/>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nvSpPr>
          <p:spPr>
            <a:xfrm>
              <a:off x="360301" y="352055"/>
              <a:ext cx="26212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一、人力资源管理</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cxnSp>
        <p:nvCxnSpPr>
          <p:cNvPr id="3" name="直接连接符 2"/>
          <p:cNvCxnSpPr/>
          <p:nvPr/>
        </p:nvCxnSpPr>
        <p:spPr>
          <a:xfrm>
            <a:off x="5117465" y="166755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cxnSp>
        <p:nvCxnSpPr>
          <p:cNvPr id="6" name="直接连接符 5"/>
          <p:cNvCxnSpPr/>
          <p:nvPr/>
        </p:nvCxnSpPr>
        <p:spPr>
          <a:xfrm>
            <a:off x="5117465" y="2633030"/>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7" name="矩形 6"/>
          <p:cNvSpPr/>
          <p:nvPr/>
        </p:nvSpPr>
        <p:spPr>
          <a:xfrm>
            <a:off x="5117465" y="828565"/>
            <a:ext cx="5292799" cy="784225"/>
          </a:xfrm>
          <a:prstGeom prst="rect">
            <a:avLst/>
          </a:prstGeom>
          <a:noFill/>
        </p:spPr>
        <p:txBody>
          <a:bodyPr wrap="square" lIns="0" tIns="0" rIns="0" bIns="0" rtlCol="0">
            <a:spAutoFit/>
          </a:bodyPr>
          <a:lstStyle/>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人力资源数量</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重点在于探求现有的人力资源数量是否与企业的业务量相匹配。</a:t>
            </a:r>
            <a:endParaRPr lang="en-US" altLang="zh-CN"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矩形 27"/>
          <p:cNvSpPr/>
          <p:nvPr/>
        </p:nvSpPr>
        <p:spPr>
          <a:xfrm>
            <a:off x="5117465" y="1762925"/>
            <a:ext cx="5292799" cy="784225"/>
          </a:xfrm>
          <a:prstGeom prst="rect">
            <a:avLst/>
          </a:prstGeom>
          <a:noFill/>
        </p:spPr>
        <p:txBody>
          <a:bodyPr wrap="square" lIns="0" tIns="0" rIns="0" bIns="0" rtlCol="0">
            <a:spAutoFit/>
          </a:bodyPr>
          <a:lstStyle/>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员工类别</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对员工类别进行分析，可得出一个企业业务的重心所在。</a:t>
            </a:r>
            <a:endParaRPr lang="en-US" altLang="zh-CN"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矩形 28"/>
          <p:cNvSpPr/>
          <p:nvPr/>
        </p:nvSpPr>
        <p:spPr>
          <a:xfrm>
            <a:off x="5117465" y="2748280"/>
            <a:ext cx="5651500" cy="784225"/>
          </a:xfrm>
          <a:prstGeom prst="rect">
            <a:avLst/>
          </a:prstGeom>
          <a:noFill/>
        </p:spPr>
        <p:txBody>
          <a:bodyPr wrap="square" lIns="0" tIns="0" rIns="0" bIns="0" rtlCol="0">
            <a:spAutoFit/>
          </a:bodyPr>
          <a:lstStyle/>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员工素质</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对员工素质的分析就是分析现有工作人员的受教育程度及受培训状况。</a:t>
            </a:r>
            <a:endParaRPr lang="en-US" altLang="zh-CN"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椭圆 7"/>
          <p:cNvSpPr/>
          <p:nvPr/>
        </p:nvSpPr>
        <p:spPr>
          <a:xfrm>
            <a:off x="11424285" y="108945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椭圆 8"/>
          <p:cNvSpPr/>
          <p:nvPr/>
        </p:nvSpPr>
        <p:spPr>
          <a:xfrm>
            <a:off x="11424285" y="2073073"/>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椭圆 31"/>
          <p:cNvSpPr/>
          <p:nvPr/>
        </p:nvSpPr>
        <p:spPr>
          <a:xfrm>
            <a:off x="11433810" y="294365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10" name="组合 9"/>
          <p:cNvGrpSpPr/>
          <p:nvPr/>
        </p:nvGrpSpPr>
        <p:grpSpPr>
          <a:xfrm>
            <a:off x="293715" y="955040"/>
            <a:ext cx="4701195" cy="469900"/>
            <a:chOff x="1979" y="1422"/>
            <a:chExt cx="5796" cy="740"/>
          </a:xfrm>
        </p:grpSpPr>
        <p:sp>
          <p:nvSpPr>
            <p:cNvPr id="18" name="圆角矩形 17"/>
            <p:cNvSpPr/>
            <p:nvPr>
              <p:custDataLst>
                <p:tags r:id="rId1"/>
              </p:custDataLst>
            </p:nvPr>
          </p:nvSpPr>
          <p:spPr>
            <a:xfrm>
              <a:off x="2253" y="1422"/>
              <a:ext cx="5522"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ïSḷïḋê"/>
            <p:cNvSpPr txBox="1"/>
            <p:nvPr>
              <p:custDataLst>
                <p:tags r:id="rId2"/>
              </p:custDataLst>
            </p:nvPr>
          </p:nvSpPr>
          <p:spPr>
            <a:xfrm>
              <a:off x="1979" y="1422"/>
              <a:ext cx="3949"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a:t>
              </a:r>
              <a:r>
                <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（一）企业人力资源信息</a:t>
              </a:r>
              <a:endPar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pic>
        <p:nvPicPr>
          <p:cNvPr id="14" name="图片 13"/>
          <p:cNvPicPr>
            <a:picLocks noChangeAspect="1"/>
          </p:cNvPicPr>
          <p:nvPr>
            <p:custDataLst>
              <p:tags r:id="rId3"/>
            </p:custDataLst>
          </p:nvPr>
        </p:nvPicPr>
        <p:blipFill>
          <a:blip r:embed="rId4"/>
          <a:srcRect l="7938" r="15446"/>
          <a:stretch>
            <a:fillRect/>
          </a:stretch>
        </p:blipFill>
        <p:spPr>
          <a:xfrm>
            <a:off x="-19050" y="1904365"/>
            <a:ext cx="4291330" cy="4953000"/>
          </a:xfrm>
          <a:prstGeom prst="rect">
            <a:avLst/>
          </a:prstGeom>
        </p:spPr>
      </p:pic>
      <p:cxnSp>
        <p:nvCxnSpPr>
          <p:cNvPr id="15" name="直接连接符 14"/>
          <p:cNvCxnSpPr/>
          <p:nvPr/>
        </p:nvCxnSpPr>
        <p:spPr>
          <a:xfrm>
            <a:off x="5117465" y="365728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16" name="矩形 15"/>
          <p:cNvSpPr/>
          <p:nvPr/>
        </p:nvSpPr>
        <p:spPr>
          <a:xfrm>
            <a:off x="5117465" y="3723005"/>
            <a:ext cx="5651500" cy="1430655"/>
          </a:xfrm>
          <a:prstGeom prst="rect">
            <a:avLst/>
          </a:prstGeom>
          <a:noFill/>
        </p:spPr>
        <p:txBody>
          <a:bodyPr wrap="square" lIns="0" tIns="0" rIns="0" bIns="0" rtlCol="0">
            <a:spAutoFit/>
          </a:bodyPr>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年龄结构</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对员工的年龄结构进行分析</a:t>
            </a:r>
            <a:r>
              <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,从而了解员工是日趋年轻化还是日趋老龄化，员工吸收新知识、</a:t>
            </a: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新技术的能力，员工工作的体能负荷，工作职位或职务的性质与年龄大小的匹配要求。</a:t>
            </a:r>
            <a:endParaRPr lang="en-US" altLang="zh-CN"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0" name="椭圆 19"/>
          <p:cNvSpPr/>
          <p:nvPr/>
        </p:nvSpPr>
        <p:spPr>
          <a:xfrm>
            <a:off x="11424285" y="437113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4</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cxnSp>
        <p:nvCxnSpPr>
          <p:cNvPr id="21" name="直接连接符 20"/>
          <p:cNvCxnSpPr/>
          <p:nvPr/>
        </p:nvCxnSpPr>
        <p:spPr>
          <a:xfrm>
            <a:off x="5117465" y="5218750"/>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22" name="矩形 21"/>
          <p:cNvSpPr/>
          <p:nvPr/>
        </p:nvSpPr>
        <p:spPr>
          <a:xfrm>
            <a:off x="5117465" y="5219065"/>
            <a:ext cx="5651500" cy="1107440"/>
          </a:xfrm>
          <a:prstGeom prst="rect">
            <a:avLst/>
          </a:prstGeom>
          <a:noFill/>
        </p:spPr>
        <p:txBody>
          <a:bodyPr wrap="square" lIns="0" tIns="0" rIns="0" bIns="0" rtlCol="0">
            <a:spAutoFit/>
          </a:bodyPr>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职位结构</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分析人力结构中主管职位与非主管职位，可以得出组织中管理幅度的大小，以及部门与层次的多少</a:t>
            </a:r>
            <a:r>
              <a:rPr 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endParaRPr 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椭圆 22"/>
          <p:cNvSpPr/>
          <p:nvPr/>
        </p:nvSpPr>
        <p:spPr>
          <a:xfrm>
            <a:off x="11424285" y="5575733"/>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5</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500"/>
                                        <p:tgtEl>
                                          <p:spTgt spid="3"/>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left)">
                                      <p:cBhvr>
                                        <p:cTn id="42" dur="500"/>
                                        <p:tgtEl>
                                          <p:spTgt spid="29"/>
                                        </p:tgtEl>
                                      </p:cBhvr>
                                    </p:animEffect>
                                  </p:childTnLst>
                                </p:cTn>
                              </p:par>
                            </p:childTnLst>
                          </p:cTn>
                        </p:par>
                        <p:par>
                          <p:cTn id="43" fill="hold">
                            <p:stCondLst>
                              <p:cond delay="3500"/>
                            </p:stCondLst>
                            <p:childTnLst>
                              <p:par>
                                <p:cTn id="44" presetID="22" presetClass="entr" presetSubtype="8"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1000" fill="hold"/>
                                        <p:tgtEl>
                                          <p:spTgt spid="20"/>
                                        </p:tgtEl>
                                        <p:attrNameLst>
                                          <p:attrName>ppt_w</p:attrName>
                                        </p:attrNameLst>
                                      </p:cBhvr>
                                      <p:tavLst>
                                        <p:tav tm="0">
                                          <p:val>
                                            <p:fltVal val="0"/>
                                          </p:val>
                                        </p:tav>
                                        <p:tav tm="100000">
                                          <p:val>
                                            <p:strVal val="#ppt_w"/>
                                          </p:val>
                                        </p:tav>
                                      </p:tavLst>
                                    </p:anim>
                                    <p:anim calcmode="lin" valueType="num">
                                      <p:cBhvr>
                                        <p:cTn id="50" dur="1000" fill="hold"/>
                                        <p:tgtEl>
                                          <p:spTgt spid="20"/>
                                        </p:tgtEl>
                                        <p:attrNameLst>
                                          <p:attrName>ppt_h</p:attrName>
                                        </p:attrNameLst>
                                      </p:cBhvr>
                                      <p:tavLst>
                                        <p:tav tm="0">
                                          <p:val>
                                            <p:fltVal val="0"/>
                                          </p:val>
                                        </p:tav>
                                        <p:tav tm="100000">
                                          <p:val>
                                            <p:strVal val="#ppt_h"/>
                                          </p:val>
                                        </p:tav>
                                      </p:tavLst>
                                    </p:anim>
                                    <p:anim calcmode="lin" valueType="num">
                                      <p:cBhvr>
                                        <p:cTn id="51" dur="1000" fill="hold"/>
                                        <p:tgtEl>
                                          <p:spTgt spid="20"/>
                                        </p:tgtEl>
                                        <p:attrNameLst>
                                          <p:attrName>style.rotation</p:attrName>
                                        </p:attrNameLst>
                                      </p:cBhvr>
                                      <p:tavLst>
                                        <p:tav tm="0">
                                          <p:val>
                                            <p:fltVal val="90"/>
                                          </p:val>
                                        </p:tav>
                                        <p:tav tm="100000">
                                          <p:val>
                                            <p:fltVal val="0"/>
                                          </p:val>
                                        </p:tav>
                                      </p:tavLst>
                                    </p:anim>
                                    <p:animEffect transition="in" filter="fade">
                                      <p:cBhvr>
                                        <p:cTn id="52" dur="1000"/>
                                        <p:tgtEl>
                                          <p:spTgt spid="20"/>
                                        </p:tgtEl>
                                      </p:cBhvr>
                                    </p:animEffect>
                                  </p:childTnLst>
                                </p:cTn>
                              </p:par>
                            </p:childTnLst>
                          </p:cTn>
                        </p:par>
                        <p:par>
                          <p:cTn id="53" fill="hold">
                            <p:stCondLst>
                              <p:cond delay="4000"/>
                            </p:stCondLst>
                            <p:childTnLst>
                              <p:par>
                                <p:cTn id="54" presetID="22" presetClass="entr" presetSubtype="8"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left)">
                                      <p:cBhvr>
                                        <p:cTn id="56" dur="500"/>
                                        <p:tgtEl>
                                          <p:spTgt spid="16"/>
                                        </p:tgtEl>
                                      </p:cBhvr>
                                    </p:animEffect>
                                  </p:childTnLst>
                                </p:cTn>
                              </p:par>
                            </p:childTnLst>
                          </p:cTn>
                        </p:par>
                        <p:par>
                          <p:cTn id="57" fill="hold">
                            <p:stCondLst>
                              <p:cond delay="4500"/>
                            </p:stCondLst>
                            <p:childTnLst>
                              <p:par>
                                <p:cTn id="58" presetID="22" presetClass="entr" presetSubtype="8" fill="hold"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wipe(left)">
                                      <p:cBhvr>
                                        <p:cTn id="60" dur="500"/>
                                        <p:tgtEl>
                                          <p:spTgt spid="21"/>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p:cTn id="63" dur="1000" fill="hold"/>
                                        <p:tgtEl>
                                          <p:spTgt spid="23"/>
                                        </p:tgtEl>
                                        <p:attrNameLst>
                                          <p:attrName>ppt_w</p:attrName>
                                        </p:attrNameLst>
                                      </p:cBhvr>
                                      <p:tavLst>
                                        <p:tav tm="0">
                                          <p:val>
                                            <p:fltVal val="0"/>
                                          </p:val>
                                        </p:tav>
                                        <p:tav tm="100000">
                                          <p:val>
                                            <p:strVal val="#ppt_w"/>
                                          </p:val>
                                        </p:tav>
                                      </p:tavLst>
                                    </p:anim>
                                    <p:anim calcmode="lin" valueType="num">
                                      <p:cBhvr>
                                        <p:cTn id="64" dur="1000" fill="hold"/>
                                        <p:tgtEl>
                                          <p:spTgt spid="23"/>
                                        </p:tgtEl>
                                        <p:attrNameLst>
                                          <p:attrName>ppt_h</p:attrName>
                                        </p:attrNameLst>
                                      </p:cBhvr>
                                      <p:tavLst>
                                        <p:tav tm="0">
                                          <p:val>
                                            <p:fltVal val="0"/>
                                          </p:val>
                                        </p:tav>
                                        <p:tav tm="100000">
                                          <p:val>
                                            <p:strVal val="#ppt_h"/>
                                          </p:val>
                                        </p:tav>
                                      </p:tavLst>
                                    </p:anim>
                                    <p:anim calcmode="lin" valueType="num">
                                      <p:cBhvr>
                                        <p:cTn id="65" dur="1000" fill="hold"/>
                                        <p:tgtEl>
                                          <p:spTgt spid="23"/>
                                        </p:tgtEl>
                                        <p:attrNameLst>
                                          <p:attrName>style.rotation</p:attrName>
                                        </p:attrNameLst>
                                      </p:cBhvr>
                                      <p:tavLst>
                                        <p:tav tm="0">
                                          <p:val>
                                            <p:fltVal val="90"/>
                                          </p:val>
                                        </p:tav>
                                        <p:tav tm="100000">
                                          <p:val>
                                            <p:fltVal val="0"/>
                                          </p:val>
                                        </p:tav>
                                      </p:tavLst>
                                    </p:anim>
                                    <p:animEffect transition="in" filter="fade">
                                      <p:cBhvr>
                                        <p:cTn id="66" dur="1000"/>
                                        <p:tgtEl>
                                          <p:spTgt spid="23"/>
                                        </p:tgtEl>
                                      </p:cBhvr>
                                    </p:animEffect>
                                  </p:childTnLst>
                                </p:cTn>
                              </p:par>
                            </p:childTnLst>
                          </p:cTn>
                        </p:par>
                        <p:par>
                          <p:cTn id="67" fill="hold">
                            <p:stCondLst>
                              <p:cond delay="5000"/>
                            </p:stCondLst>
                            <p:childTnLst>
                              <p:par>
                                <p:cTn id="68" presetID="22" presetClass="entr" presetSubtype="8"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left)">
                                      <p:cBhvr>
                                        <p:cTn id="7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8" grpId="0"/>
      <p:bldP spid="29" grpId="0"/>
      <p:bldP spid="8" grpId="0" bldLvl="0" animBg="1"/>
      <p:bldP spid="9" grpId="0" bldLvl="0" animBg="1"/>
      <p:bldP spid="32" grpId="0" bldLvl="0" animBg="1"/>
      <p:bldP spid="16" grpId="0"/>
      <p:bldP spid="20" grpId="0" bldLvl="0" animBg="1"/>
      <p:bldP spid="22" grpId="0"/>
      <p:bldP spid="23"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4295" y="323963"/>
            <a:ext cx="2687286" cy="488467"/>
            <a:chOff x="294295" y="323963"/>
            <a:chExt cx="2687286" cy="488467"/>
          </a:xfrm>
        </p:grpSpPr>
        <p:sp>
          <p:nvSpPr>
            <p:cNvPr id="4" name="椭圆 3"/>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nvSpPr>
          <p:spPr>
            <a:xfrm>
              <a:off x="360301" y="352055"/>
              <a:ext cx="26212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一、人力资源管理</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7" name="矩形 6"/>
          <p:cNvSpPr/>
          <p:nvPr/>
        </p:nvSpPr>
        <p:spPr>
          <a:xfrm>
            <a:off x="5153660" y="1039495"/>
            <a:ext cx="5339080" cy="1430655"/>
          </a:xfrm>
          <a:prstGeom prst="rect">
            <a:avLst/>
          </a:prstGeom>
          <a:noFill/>
        </p:spPr>
        <p:txBody>
          <a:bodyPr wrap="square" lIns="0" tIns="0" rIns="0" bIns="0" rtlCol="0">
            <a:spAutoFit/>
          </a:bodyPr>
          <a:lstStyle/>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招聘程序</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招聘新员工对应聘者和创业者来说都相当重要。为了保证员工数量，创业者有必要发布招聘广告、处理应聘者的申请材料、举行面试、选择新员工并为他们配置工作。</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椭圆 7"/>
          <p:cNvSpPr/>
          <p:nvPr/>
        </p:nvSpPr>
        <p:spPr>
          <a:xfrm>
            <a:off x="11424285" y="108945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椭圆 8"/>
          <p:cNvSpPr/>
          <p:nvPr/>
        </p:nvSpPr>
        <p:spPr>
          <a:xfrm>
            <a:off x="11424285" y="3532303"/>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椭圆 31"/>
          <p:cNvSpPr/>
          <p:nvPr/>
        </p:nvSpPr>
        <p:spPr>
          <a:xfrm>
            <a:off x="11424285" y="552175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10" name="组合 9"/>
          <p:cNvGrpSpPr/>
          <p:nvPr/>
        </p:nvGrpSpPr>
        <p:grpSpPr>
          <a:xfrm>
            <a:off x="293715" y="955040"/>
            <a:ext cx="4701195" cy="469900"/>
            <a:chOff x="1979" y="1422"/>
            <a:chExt cx="5796" cy="740"/>
          </a:xfrm>
        </p:grpSpPr>
        <p:sp>
          <p:nvSpPr>
            <p:cNvPr id="18" name="圆角矩形 17"/>
            <p:cNvSpPr/>
            <p:nvPr>
              <p:custDataLst>
                <p:tags r:id="rId1"/>
              </p:custDataLst>
            </p:nvPr>
          </p:nvSpPr>
          <p:spPr>
            <a:xfrm>
              <a:off x="2253" y="1422"/>
              <a:ext cx="5522"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ïSḷïḋê"/>
            <p:cNvSpPr txBox="1"/>
            <p:nvPr>
              <p:custDataLst>
                <p:tags r:id="rId2"/>
              </p:custDataLst>
            </p:nvPr>
          </p:nvSpPr>
          <p:spPr>
            <a:xfrm>
              <a:off x="1979" y="1422"/>
              <a:ext cx="3949"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a:t>
              </a:r>
              <a:r>
                <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（二）新员工的招聘与定岗</a:t>
              </a:r>
              <a:endPar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cxnSp>
        <p:nvCxnSpPr>
          <p:cNvPr id="15" name="直接连接符 14"/>
          <p:cNvCxnSpPr/>
          <p:nvPr/>
        </p:nvCxnSpPr>
        <p:spPr>
          <a:xfrm>
            <a:off x="5117465" y="263493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cxnSp>
        <p:nvCxnSpPr>
          <p:cNvPr id="21" name="直接连接符 20"/>
          <p:cNvCxnSpPr/>
          <p:nvPr/>
        </p:nvCxnSpPr>
        <p:spPr>
          <a:xfrm>
            <a:off x="5154295" y="476472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22" name="矩形 21"/>
          <p:cNvSpPr/>
          <p:nvPr/>
        </p:nvSpPr>
        <p:spPr>
          <a:xfrm>
            <a:off x="5151120" y="5036820"/>
            <a:ext cx="5700395" cy="784225"/>
          </a:xfrm>
          <a:prstGeom prst="rect">
            <a:avLst/>
          </a:prstGeom>
          <a:noFill/>
        </p:spPr>
        <p:txBody>
          <a:bodyPr wrap="square" lIns="0" tIns="0" rIns="0" bIns="0" rtlCol="0">
            <a:spAutoFit/>
          </a:bodyPr>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员工的考虑</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薪酬计划</a:t>
            </a:r>
            <a:r>
              <a:rPr 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、额外福利、人际关系、工作条件。</a:t>
            </a:r>
            <a:endParaRPr 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12" name="图片 11"/>
          <p:cNvPicPr>
            <a:picLocks noChangeAspect="1"/>
          </p:cNvPicPr>
          <p:nvPr>
            <p:custDataLst>
              <p:tags r:id="rId3"/>
            </p:custDataLst>
          </p:nvPr>
        </p:nvPicPr>
        <p:blipFill>
          <a:blip r:embed="rId4"/>
          <a:srcRect l="12793" r="1921"/>
          <a:stretch>
            <a:fillRect/>
          </a:stretch>
        </p:blipFill>
        <p:spPr>
          <a:xfrm>
            <a:off x="0" y="1781175"/>
            <a:ext cx="4535805" cy="5076825"/>
          </a:xfrm>
          <a:prstGeom prst="rect">
            <a:avLst/>
          </a:prstGeom>
        </p:spPr>
      </p:pic>
      <p:grpSp>
        <p:nvGrpSpPr>
          <p:cNvPr id="19" name="组合 18"/>
          <p:cNvGrpSpPr/>
          <p:nvPr/>
        </p:nvGrpSpPr>
        <p:grpSpPr>
          <a:xfrm>
            <a:off x="5146675" y="2748280"/>
            <a:ext cx="6149340" cy="1744980"/>
            <a:chOff x="7709" y="4328"/>
            <a:chExt cx="9600" cy="2748"/>
          </a:xfrm>
        </p:grpSpPr>
        <p:sp>
          <p:nvSpPr>
            <p:cNvPr id="29" name="矩形 28"/>
            <p:cNvSpPr/>
            <p:nvPr/>
          </p:nvSpPr>
          <p:spPr>
            <a:xfrm>
              <a:off x="7866" y="4328"/>
              <a:ext cx="8900" cy="1235"/>
            </a:xfrm>
            <a:prstGeom prst="rect">
              <a:avLst/>
            </a:prstGeom>
            <a:noFill/>
          </p:spPr>
          <p:txBody>
            <a:bodyPr wrap="square" lIns="0" tIns="0" rIns="0" bIns="0" rtlCol="0">
              <a:spAutoFit/>
            </a:bodyPr>
            <a:lstStyle/>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定岗程序</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正确定岗有助于提高员工的工作效率，并且有助于长期留住优秀员工。</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7776" y="5756"/>
              <a:ext cx="6521" cy="483"/>
            </a:xfrm>
            <a:prstGeom prst="rect">
              <a:avLst/>
            </a:prstGeom>
            <a:noFill/>
          </p:spPr>
          <p:txBody>
            <a:bodyPr wrap="square" rtlCol="0" anchor="t">
              <a:spAutoFit/>
            </a:bodyPr>
            <a:p>
              <a:r>
                <a:rPr lang="zh-CN" altLang="en-US" sz="1400" dirty="0">
                  <a:solidFill>
                    <a:schemeClr val="bg1"/>
                  </a:solidFill>
                  <a:latin typeface="思源黑体 CN Medium" panose="020B0600000000000000" pitchFamily="34" charset="-122"/>
                  <a:ea typeface="思源黑体 CN Medium" panose="020B0600000000000000" pitchFamily="34" charset="-122"/>
                  <a:cs typeface="+mn-ea"/>
                </a:rPr>
                <a:t>员工定岗的四个原则：定人；定事；试用；转正</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endParaRPr>
            </a:p>
          </p:txBody>
        </p:sp>
        <p:sp>
          <p:nvSpPr>
            <p:cNvPr id="17" name="文本框 16"/>
            <p:cNvSpPr txBox="1"/>
            <p:nvPr/>
          </p:nvSpPr>
          <p:spPr>
            <a:xfrm>
              <a:off x="7709" y="6254"/>
              <a:ext cx="9600" cy="822"/>
            </a:xfrm>
            <a:prstGeom prst="rect">
              <a:avLst/>
            </a:prstGeom>
            <a:noFill/>
          </p:spPr>
          <p:txBody>
            <a:bodyPr wrap="square" rtlCol="0" anchor="t">
              <a:spAutoFit/>
            </a:bodyPr>
            <a:p>
              <a:r>
                <a:rPr lang="zh-CN" altLang="en-US" sz="1400" dirty="0">
                  <a:solidFill>
                    <a:schemeClr val="bg1"/>
                  </a:solidFill>
                  <a:latin typeface="思源黑体 CN Medium" panose="020B0600000000000000" pitchFamily="34" charset="-122"/>
                  <a:ea typeface="思源黑体 CN Medium" panose="020B0600000000000000" pitchFamily="34" charset="-122"/>
                  <a:cs typeface="+mn-ea"/>
                </a:rPr>
                <a:t>给新员工准备工作的六个要素：落实工作；进行监督；设计障碍；确定时间；划定范围；绩效评估。</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nimBg="1"/>
      <p:bldP spid="9" grpId="0" bldLvl="0" animBg="1"/>
      <p:bldP spid="32" grpId="0" bldLvl="0" animBg="1"/>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4295" y="323963"/>
            <a:ext cx="2687286" cy="488467"/>
            <a:chOff x="294295" y="323963"/>
            <a:chExt cx="2687286" cy="488467"/>
          </a:xfrm>
        </p:grpSpPr>
        <p:sp>
          <p:nvSpPr>
            <p:cNvPr id="4" name="椭圆 3"/>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nvSpPr>
          <p:spPr>
            <a:xfrm>
              <a:off x="360301" y="352055"/>
              <a:ext cx="26212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一、人力资源管理</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8" name="椭圆 7"/>
          <p:cNvSpPr/>
          <p:nvPr/>
        </p:nvSpPr>
        <p:spPr>
          <a:xfrm>
            <a:off x="1072515" y="173334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10" name="组合 9"/>
          <p:cNvGrpSpPr/>
          <p:nvPr/>
        </p:nvGrpSpPr>
        <p:grpSpPr>
          <a:xfrm>
            <a:off x="198120" y="954405"/>
            <a:ext cx="6273165" cy="469900"/>
            <a:chOff x="1979" y="1422"/>
            <a:chExt cx="5796" cy="740"/>
          </a:xfrm>
        </p:grpSpPr>
        <p:sp>
          <p:nvSpPr>
            <p:cNvPr id="18" name="圆角矩形 17"/>
            <p:cNvSpPr/>
            <p:nvPr>
              <p:custDataLst>
                <p:tags r:id="rId1"/>
              </p:custDataLst>
            </p:nvPr>
          </p:nvSpPr>
          <p:spPr>
            <a:xfrm>
              <a:off x="2253" y="1422"/>
              <a:ext cx="5522"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ïSḷïḋê"/>
            <p:cNvSpPr txBox="1"/>
            <p:nvPr>
              <p:custDataLst>
                <p:tags r:id="rId2"/>
              </p:custDataLst>
            </p:nvPr>
          </p:nvSpPr>
          <p:spPr>
            <a:xfrm>
              <a:off x="1979" y="1422"/>
              <a:ext cx="3949"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a:t>
              </a:r>
              <a:r>
                <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（三）企业人力资源绩效管理</a:t>
              </a:r>
              <a:endPar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3" name="文本框 2"/>
          <p:cNvSpPr txBox="1"/>
          <p:nvPr/>
        </p:nvSpPr>
        <p:spPr>
          <a:xfrm>
            <a:off x="1657985" y="1657985"/>
            <a:ext cx="3009265" cy="460375"/>
          </a:xfrm>
          <a:prstGeom prst="rect">
            <a:avLst/>
          </a:prstGeom>
          <a:noFill/>
        </p:spPr>
        <p:txBody>
          <a:bodyPr wrap="square" rtlCol="0" anchor="t">
            <a:spAutoFit/>
          </a:bodyPr>
          <a:p>
            <a:r>
              <a:rPr lang="zh-CN" altLang="en-US" sz="2400">
                <a:solidFill>
                  <a:schemeClr val="bg1"/>
                </a:solidFill>
                <a:latin typeface="微软雅黑" panose="020B0503020204020204" charset="-122"/>
                <a:ea typeface="微软雅黑" panose="020B0503020204020204" charset="-122"/>
              </a:rPr>
              <a:t>绩效考核的基本步骤</a:t>
            </a:r>
            <a:endParaRPr lang="zh-CN" altLang="en-US" sz="2400">
              <a:solidFill>
                <a:schemeClr val="bg1"/>
              </a:solidFill>
              <a:latin typeface="微软雅黑" panose="020B0503020204020204" charset="-122"/>
              <a:ea typeface="微软雅黑" panose="020B0503020204020204" charset="-122"/>
            </a:endParaRPr>
          </a:p>
        </p:txBody>
      </p:sp>
      <p:sp>
        <p:nvSpPr>
          <p:cNvPr id="6" name="文本框 39"/>
          <p:cNvSpPr txBox="1"/>
          <p:nvPr>
            <p:custDataLst>
              <p:tags r:id="rId3"/>
            </p:custDataLst>
          </p:nvPr>
        </p:nvSpPr>
        <p:spPr>
          <a:xfrm>
            <a:off x="449580" y="3429000"/>
            <a:ext cx="2531745" cy="2392045"/>
          </a:xfrm>
          <a:prstGeom prst="rect">
            <a:avLst/>
          </a:prstGeom>
          <a:noFill/>
        </p:spPr>
        <p:txBody>
          <a:bodyPr wrap="square" lIns="91440" tIns="45720" rIns="91440" bIns="45720" rtlCol="0">
            <a:spAutoFit/>
          </a:bodyPr>
          <a:p>
            <a:pPr lvl="0" algn="ctr">
              <a:lnSpc>
                <a:spcPct val="150000"/>
              </a:lnSpc>
              <a:buSzPct val="25000"/>
              <a:defRPr/>
            </a:pPr>
            <a:r>
              <a:rPr lang="zh-CN" altLang="en-US" sz="2000"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确定特定的绩效考核目标</a:t>
            </a:r>
            <a:endParaRPr lang="zh-CN" altLang="en-US" sz="2000"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l">
              <a:lnSpc>
                <a:spcPct val="16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首先要有针对性地选择并确定特定的绩效考核目标，然后根据不同岗位的工作性质，设计和选择合理的考核制度。</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文本框 39"/>
          <p:cNvSpPr txBox="1"/>
          <p:nvPr>
            <p:custDataLst>
              <p:tags r:id="rId4"/>
            </p:custDataLst>
          </p:nvPr>
        </p:nvSpPr>
        <p:spPr>
          <a:xfrm>
            <a:off x="3272790" y="3429000"/>
            <a:ext cx="2351405" cy="2109470"/>
          </a:xfrm>
          <a:prstGeom prst="rect">
            <a:avLst/>
          </a:prstGeom>
          <a:noFill/>
        </p:spPr>
        <p:txBody>
          <a:bodyPr wrap="square" lIns="91440" tIns="45720" rIns="91440" bIns="45720" rtlCol="0">
            <a:spAutoFit/>
          </a:bodyPr>
          <a:p>
            <a:pPr lvl="0" algn="ctr">
              <a:lnSpc>
                <a:spcPct val="180000"/>
              </a:lnSpc>
              <a:buSzPct val="25000"/>
              <a:defRPr/>
            </a:pPr>
            <a:r>
              <a:rPr lang="zh-CN" altLang="en-US" sz="2000"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确定考点和责任者</a:t>
            </a:r>
            <a:endParaRPr lang="zh-CN" altLang="en-US" sz="2000"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l">
              <a:lnSpc>
                <a:spcPct val="17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要使考核的方案取得成效，还必须让那些受过专门考核培训的直线管理人员参与到方案的实施中来。</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3" name="文本框 39"/>
          <p:cNvSpPr txBox="1"/>
          <p:nvPr>
            <p:custDataLst>
              <p:tags r:id="rId5"/>
            </p:custDataLst>
          </p:nvPr>
        </p:nvSpPr>
        <p:spPr>
          <a:xfrm>
            <a:off x="5871845" y="3429000"/>
            <a:ext cx="2355215" cy="2366645"/>
          </a:xfrm>
          <a:prstGeom prst="rect">
            <a:avLst/>
          </a:prstGeom>
          <a:noFill/>
        </p:spPr>
        <p:txBody>
          <a:bodyPr wrap="square" lIns="91440" tIns="45720" rIns="91440" bIns="45720" rtlCol="0">
            <a:spAutoFit/>
          </a:bodyPr>
          <a:p>
            <a:pPr lvl="0" algn="ctr">
              <a:lnSpc>
                <a:spcPct val="180000"/>
              </a:lnSpc>
              <a:buSzPct val="25000"/>
              <a:defRPr/>
            </a:pPr>
            <a:r>
              <a:rPr lang="zh-CN" altLang="en-US" sz="2000"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考核业绩</a:t>
            </a:r>
            <a:endParaRPr lang="zh-CN" altLang="en-US" sz="2000"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l">
              <a:lnSpc>
                <a:spcPct val="160000"/>
              </a:lnSpc>
              <a:buSzPct val="25000"/>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在确定了特定的绩效考核目标和考核责任者之后，就应当通过绩效考核系统特定的考核目标内容，对员工进行正确的考核。</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4" name="文本框 39"/>
          <p:cNvSpPr txBox="1"/>
          <p:nvPr>
            <p:custDataLst>
              <p:tags r:id="rId6"/>
            </p:custDataLst>
          </p:nvPr>
        </p:nvSpPr>
        <p:spPr>
          <a:xfrm>
            <a:off x="8373110" y="3429000"/>
            <a:ext cx="2887345" cy="2368550"/>
          </a:xfrm>
          <a:prstGeom prst="rect">
            <a:avLst/>
          </a:prstGeom>
          <a:noFill/>
        </p:spPr>
        <p:txBody>
          <a:bodyPr wrap="square" lIns="91440" tIns="45720" rIns="91440" bIns="45720" rtlCol="0">
            <a:spAutoFit/>
          </a:bodyPr>
          <a:p>
            <a:pPr lvl="0" algn="ctr">
              <a:lnSpc>
                <a:spcPct val="160000"/>
              </a:lnSpc>
              <a:buSzPct val="25000"/>
              <a:defRPr/>
            </a:pPr>
            <a:r>
              <a:rPr lang="zh-CN" altLang="en-US" sz="2000"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公布考核结果，交流考评意见</a:t>
            </a:r>
            <a:endParaRPr lang="zh-CN" altLang="en-US" sz="2000"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l">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考评者应及时将考核结果通知给被考核者。如果被考核者认为考核中有不公平或不全面的地方，也可以进行申辩或补充。</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43" name="组合 42"/>
          <p:cNvGrpSpPr/>
          <p:nvPr/>
        </p:nvGrpSpPr>
        <p:grpSpPr>
          <a:xfrm>
            <a:off x="3869055" y="2437130"/>
            <a:ext cx="797560" cy="797560"/>
            <a:chOff x="6093" y="3838"/>
            <a:chExt cx="1256" cy="1256"/>
          </a:xfrm>
        </p:grpSpPr>
        <p:sp>
          <p:nvSpPr>
            <p:cNvPr id="28" name="菱形 27"/>
            <p:cNvSpPr/>
            <p:nvPr>
              <p:custDataLst>
                <p:tags r:id="rId7"/>
              </p:custDataLst>
            </p:nvPr>
          </p:nvSpPr>
          <p:spPr>
            <a:xfrm>
              <a:off x="6093" y="3838"/>
              <a:ext cx="1257" cy="1257"/>
            </a:xfrm>
            <a:prstGeom prst="diamond">
              <a:avLst/>
            </a:prstGeom>
            <a:gradFill>
              <a:gsLst>
                <a:gs pos="0">
                  <a:srgbClr val="B21AA3"/>
                </a:gs>
                <a:gs pos="100000">
                  <a:srgbClr val="472494"/>
                </a:gs>
              </a:gsLst>
              <a:lin ang="5400000" scaled="1"/>
            </a:gradFill>
            <a:ln>
              <a:solidFill>
                <a:srgbClr val="472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椭圆 22"/>
            <p:cNvSpPr/>
            <p:nvPr/>
          </p:nvSpPr>
          <p:spPr>
            <a:xfrm>
              <a:off x="6423" y="4157"/>
              <a:ext cx="620" cy="62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42" name="组合 41"/>
          <p:cNvGrpSpPr/>
          <p:nvPr/>
        </p:nvGrpSpPr>
        <p:grpSpPr>
          <a:xfrm>
            <a:off x="6471285" y="2421255"/>
            <a:ext cx="797560" cy="797560"/>
            <a:chOff x="10191" y="3813"/>
            <a:chExt cx="1256" cy="1256"/>
          </a:xfrm>
        </p:grpSpPr>
        <p:sp>
          <p:nvSpPr>
            <p:cNvPr id="16" name="菱形 15"/>
            <p:cNvSpPr/>
            <p:nvPr>
              <p:custDataLst>
                <p:tags r:id="rId8"/>
              </p:custDataLst>
            </p:nvPr>
          </p:nvSpPr>
          <p:spPr>
            <a:xfrm>
              <a:off x="10191" y="3813"/>
              <a:ext cx="1257" cy="1257"/>
            </a:xfrm>
            <a:prstGeom prst="diamond">
              <a:avLst/>
            </a:prstGeom>
            <a:gradFill>
              <a:gsLst>
                <a:gs pos="0">
                  <a:srgbClr val="B21AA3"/>
                </a:gs>
                <a:gs pos="100000">
                  <a:srgbClr val="472494"/>
                </a:gs>
              </a:gsLst>
              <a:lin ang="5400000" scaled="1"/>
            </a:gradFill>
            <a:ln>
              <a:solidFill>
                <a:srgbClr val="472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4" name="椭圆 23"/>
            <p:cNvSpPr/>
            <p:nvPr/>
          </p:nvSpPr>
          <p:spPr>
            <a:xfrm>
              <a:off x="10510" y="4153"/>
              <a:ext cx="620" cy="62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41" name="组合 40"/>
          <p:cNvGrpSpPr/>
          <p:nvPr/>
        </p:nvGrpSpPr>
        <p:grpSpPr>
          <a:xfrm>
            <a:off x="9418320" y="2421255"/>
            <a:ext cx="797560" cy="797560"/>
            <a:chOff x="14136" y="3813"/>
            <a:chExt cx="1256" cy="1256"/>
          </a:xfrm>
        </p:grpSpPr>
        <p:sp>
          <p:nvSpPr>
            <p:cNvPr id="20" name="菱形 19"/>
            <p:cNvSpPr/>
            <p:nvPr>
              <p:custDataLst>
                <p:tags r:id="rId9"/>
              </p:custDataLst>
            </p:nvPr>
          </p:nvSpPr>
          <p:spPr>
            <a:xfrm>
              <a:off x="14136" y="3813"/>
              <a:ext cx="1257" cy="1257"/>
            </a:xfrm>
            <a:prstGeom prst="diamond">
              <a:avLst/>
            </a:prstGeom>
            <a:gradFill>
              <a:gsLst>
                <a:gs pos="0">
                  <a:srgbClr val="B21AA3"/>
                </a:gs>
                <a:gs pos="100000">
                  <a:srgbClr val="472494"/>
                </a:gs>
              </a:gsLst>
              <a:lin ang="5400000" scaled="1"/>
            </a:gradFill>
            <a:ln>
              <a:solidFill>
                <a:srgbClr val="472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9" name="椭圆 38"/>
            <p:cNvSpPr/>
            <p:nvPr/>
          </p:nvSpPr>
          <p:spPr>
            <a:xfrm>
              <a:off x="14454" y="4153"/>
              <a:ext cx="620" cy="62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4</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44" name="组合 43"/>
          <p:cNvGrpSpPr/>
          <p:nvPr/>
        </p:nvGrpSpPr>
        <p:grpSpPr>
          <a:xfrm>
            <a:off x="1354455" y="2437130"/>
            <a:ext cx="797560" cy="797560"/>
            <a:chOff x="2133" y="3838"/>
            <a:chExt cx="1256" cy="1256"/>
          </a:xfrm>
        </p:grpSpPr>
        <p:sp>
          <p:nvSpPr>
            <p:cNvPr id="25" name="菱形 24"/>
            <p:cNvSpPr/>
            <p:nvPr>
              <p:custDataLst>
                <p:tags r:id="rId10"/>
              </p:custDataLst>
            </p:nvPr>
          </p:nvSpPr>
          <p:spPr>
            <a:xfrm>
              <a:off x="2133" y="3838"/>
              <a:ext cx="1257" cy="1257"/>
            </a:xfrm>
            <a:prstGeom prst="diamond">
              <a:avLst/>
            </a:prstGeom>
            <a:gradFill>
              <a:gsLst>
                <a:gs pos="0">
                  <a:srgbClr val="B21AA3"/>
                </a:gs>
                <a:gs pos="100000">
                  <a:srgbClr val="472494"/>
                </a:gs>
              </a:gsLst>
              <a:lin ang="5400000" scaled="1"/>
            </a:gradFill>
            <a:ln>
              <a:solidFill>
                <a:srgbClr val="472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0" name="椭圆 39"/>
            <p:cNvSpPr/>
            <p:nvPr/>
          </p:nvSpPr>
          <p:spPr>
            <a:xfrm>
              <a:off x="2451" y="4153"/>
              <a:ext cx="620" cy="62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1000"/>
                                        <p:tgtEl>
                                          <p:spTgt spid="33"/>
                                        </p:tgtEl>
                                      </p:cBhvr>
                                    </p:animEffect>
                                    <p:anim calcmode="lin" valueType="num">
                                      <p:cBhvr>
                                        <p:cTn id="24" dur="1000" fill="hold"/>
                                        <p:tgtEl>
                                          <p:spTgt spid="33"/>
                                        </p:tgtEl>
                                        <p:attrNameLst>
                                          <p:attrName>ppt_x</p:attrName>
                                        </p:attrNameLst>
                                      </p:cBhvr>
                                      <p:tavLst>
                                        <p:tav tm="0">
                                          <p:val>
                                            <p:strVal val="#ppt_x"/>
                                          </p:val>
                                        </p:tav>
                                        <p:tav tm="100000">
                                          <p:val>
                                            <p:strVal val="#ppt_x"/>
                                          </p:val>
                                        </p:tav>
                                      </p:tavLst>
                                    </p:anim>
                                    <p:anim calcmode="lin" valueType="num">
                                      <p:cBhvr>
                                        <p:cTn id="25" dur="1000" fill="hold"/>
                                        <p:tgtEl>
                                          <p:spTgt spid="33"/>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000"/>
                                        <p:tgtEl>
                                          <p:spTgt spid="34"/>
                                        </p:tgtEl>
                                      </p:cBhvr>
                                    </p:animEffect>
                                    <p:anim calcmode="lin" valueType="num">
                                      <p:cBhvr>
                                        <p:cTn id="29" dur="1000" fill="hold"/>
                                        <p:tgtEl>
                                          <p:spTgt spid="34"/>
                                        </p:tgtEl>
                                        <p:attrNameLst>
                                          <p:attrName>ppt_x</p:attrName>
                                        </p:attrNameLst>
                                      </p:cBhvr>
                                      <p:tavLst>
                                        <p:tav tm="0">
                                          <p:val>
                                            <p:strVal val="#ppt_x"/>
                                          </p:val>
                                        </p:tav>
                                        <p:tav tm="100000">
                                          <p:val>
                                            <p:strVal val="#ppt_x"/>
                                          </p:val>
                                        </p:tav>
                                      </p:tavLst>
                                    </p:anim>
                                    <p:anim calcmode="lin" valueType="num">
                                      <p:cBhvr>
                                        <p:cTn id="3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6" grpId="0"/>
      <p:bldP spid="14" grpId="0"/>
      <p:bldP spid="33" grpId="0"/>
      <p:bldP spid="3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4295" y="323963"/>
            <a:ext cx="2687286" cy="488467"/>
            <a:chOff x="294295" y="323963"/>
            <a:chExt cx="2687286" cy="488467"/>
          </a:xfrm>
        </p:grpSpPr>
        <p:sp>
          <p:nvSpPr>
            <p:cNvPr id="4" name="椭圆 3"/>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nvSpPr>
          <p:spPr>
            <a:xfrm>
              <a:off x="360301" y="352055"/>
              <a:ext cx="26212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一、人力资源管理</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8" name="椭圆 7"/>
          <p:cNvSpPr/>
          <p:nvPr/>
        </p:nvSpPr>
        <p:spPr>
          <a:xfrm>
            <a:off x="1072515" y="173334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10" name="组合 9"/>
          <p:cNvGrpSpPr/>
          <p:nvPr/>
        </p:nvGrpSpPr>
        <p:grpSpPr>
          <a:xfrm>
            <a:off x="198120" y="954405"/>
            <a:ext cx="6273165" cy="469900"/>
            <a:chOff x="1979" y="1422"/>
            <a:chExt cx="5796" cy="740"/>
          </a:xfrm>
        </p:grpSpPr>
        <p:sp>
          <p:nvSpPr>
            <p:cNvPr id="18" name="圆角矩形 17"/>
            <p:cNvSpPr/>
            <p:nvPr>
              <p:custDataLst>
                <p:tags r:id="rId1"/>
              </p:custDataLst>
            </p:nvPr>
          </p:nvSpPr>
          <p:spPr>
            <a:xfrm>
              <a:off x="2253" y="1422"/>
              <a:ext cx="5522"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ïSḷïḋê"/>
            <p:cNvSpPr txBox="1"/>
            <p:nvPr>
              <p:custDataLst>
                <p:tags r:id="rId2"/>
              </p:custDataLst>
            </p:nvPr>
          </p:nvSpPr>
          <p:spPr>
            <a:xfrm>
              <a:off x="1979" y="1422"/>
              <a:ext cx="3949"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a:t>
              </a:r>
              <a:r>
                <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（三）企业人力资源绩效管理</a:t>
              </a:r>
              <a:endPar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3" name="文本框 2"/>
          <p:cNvSpPr txBox="1"/>
          <p:nvPr/>
        </p:nvSpPr>
        <p:spPr>
          <a:xfrm>
            <a:off x="1657985" y="1657985"/>
            <a:ext cx="3009265" cy="460375"/>
          </a:xfrm>
          <a:prstGeom prst="rect">
            <a:avLst/>
          </a:prstGeom>
          <a:noFill/>
        </p:spPr>
        <p:txBody>
          <a:bodyPr wrap="square" rtlCol="0" anchor="t">
            <a:spAutoFit/>
          </a:bodyPr>
          <a:p>
            <a:r>
              <a:rPr lang="zh-CN" altLang="en-US" sz="2400">
                <a:solidFill>
                  <a:schemeClr val="bg1"/>
                </a:solidFill>
                <a:latin typeface="微软雅黑" panose="020B0503020204020204" charset="-122"/>
                <a:ea typeface="微软雅黑" panose="020B0503020204020204" charset="-122"/>
              </a:rPr>
              <a:t>绩效考核的方法</a:t>
            </a:r>
            <a:endParaRPr lang="zh-CN" altLang="en-US" sz="2400">
              <a:solidFill>
                <a:schemeClr val="bg1"/>
              </a:solidFill>
              <a:latin typeface="微软雅黑" panose="020B0503020204020204" charset="-122"/>
              <a:ea typeface="微软雅黑" panose="020B0503020204020204" charset="-122"/>
            </a:endParaRPr>
          </a:p>
        </p:txBody>
      </p:sp>
      <p:sp>
        <p:nvSpPr>
          <p:cNvPr id="7" name="ïṣḻiḋè"/>
          <p:cNvSpPr/>
          <p:nvPr/>
        </p:nvSpPr>
        <p:spPr>
          <a:xfrm>
            <a:off x="6780530" y="2028190"/>
            <a:ext cx="3816350" cy="330835"/>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360° 绩效考评方法</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6" name="í$lïḋè"/>
          <p:cNvSpPr/>
          <p:nvPr/>
        </p:nvSpPr>
        <p:spPr>
          <a:xfrm>
            <a:off x="8206740" y="4316730"/>
            <a:ext cx="2390140" cy="330835"/>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目标管理法</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iŝḻîḓè"/>
          <p:cNvSpPr/>
          <p:nvPr/>
        </p:nvSpPr>
        <p:spPr>
          <a:xfrm>
            <a:off x="5572125" y="2557780"/>
            <a:ext cx="5546725" cy="1384935"/>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ïsliďé"/>
          <p:cNvSpPr txBox="1"/>
          <p:nvPr/>
        </p:nvSpPr>
        <p:spPr>
          <a:xfrm>
            <a:off x="5851525" y="2773680"/>
            <a:ext cx="5026660" cy="953135"/>
          </a:xfrm>
          <a:prstGeom prst="rect">
            <a:avLst/>
          </a:prstGeom>
          <a:noFill/>
        </p:spPr>
        <p:txBody>
          <a:bodyPr wrap="square" rtlCol="0">
            <a:sp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该方法是指通过员工自己、上司、同事、下属、内外部客户、专家等不同主体来了解其工作绩效，全面体现出员工的成绩，使绩效考核更加客观、公平、公正、全面，这也加强了部门之间的沟通，人事部门据此开展工作较容易。</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işḻïḋê"/>
          <p:cNvSpPr/>
          <p:nvPr/>
        </p:nvSpPr>
        <p:spPr>
          <a:xfrm>
            <a:off x="5571490" y="4805680"/>
            <a:ext cx="5547360" cy="1384935"/>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0" name="išḷïḑè"/>
          <p:cNvSpPr txBox="1"/>
          <p:nvPr/>
        </p:nvSpPr>
        <p:spPr>
          <a:xfrm>
            <a:off x="5851525" y="5020945"/>
            <a:ext cx="5026660" cy="953135"/>
          </a:xfrm>
          <a:prstGeom prst="rect">
            <a:avLst/>
          </a:prstGeom>
          <a:noFill/>
        </p:spPr>
        <p:txBody>
          <a:bodyPr wrap="square" rtlCol="0">
            <a:sp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所谓的目标管理，就是管理者通过目标对下属组织进行管理，并且定期检查完成目标进展情况的一种管理方式。它通过让组织的成员亲自参加工作目标的制定，实现“自我控制”，并激励员工努力完成工作目标。</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22" name="图片 21"/>
          <p:cNvPicPr>
            <a:picLocks noChangeAspect="1"/>
          </p:cNvPicPr>
          <p:nvPr/>
        </p:nvPicPr>
        <p:blipFill>
          <a:blip r:embed="rId3"/>
          <a:stretch>
            <a:fillRect/>
          </a:stretch>
        </p:blipFill>
        <p:spPr>
          <a:xfrm>
            <a:off x="0" y="2208530"/>
            <a:ext cx="5248275" cy="4660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22" presetClass="entr" presetSubtype="1"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up)">
                                      <p:cBhvr>
                                        <p:cTn id="17" dur="500"/>
                                        <p:tgtEl>
                                          <p:spTgt spid="26"/>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up)">
                                      <p:cBhvr>
                                        <p:cTn id="20" dur="500"/>
                                        <p:tgtEl>
                                          <p:spTgt spid="27"/>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up)">
                                      <p:cBhvr>
                                        <p:cTn id="26" dur="500"/>
                                        <p:tgtEl>
                                          <p:spTgt spid="29"/>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up)">
                                      <p:cBhvr>
                                        <p:cTn id="2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7" grpId="0" bldLvl="0" animBg="1"/>
      <p:bldP spid="26" grpId="0" bldLvl="0" animBg="1"/>
      <p:bldP spid="27" grpId="0" bldLvl="0" animBg="1"/>
      <p:bldP spid="9" grpId="0"/>
      <p:bldP spid="29" grpId="0" bldLvl="0" animBg="1"/>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1333898" y="600636"/>
            <a:ext cx="2467342" cy="1323439"/>
          </a:xfrm>
          <a:prstGeom prst="rect">
            <a:avLst/>
          </a:prstGeom>
          <a:noFill/>
        </p:spPr>
        <p:txBody>
          <a:bodyPr wrap="none" rtlCol="0">
            <a:spAutoFit/>
          </a:bodyPr>
          <a:lstStyle/>
          <a:p>
            <a:r>
              <a:rPr lang="zh-CN" altLang="en-US" sz="8000" dirty="0">
                <a:solidFill>
                  <a:schemeClr val="bg1"/>
                </a:solidFill>
                <a:latin typeface="思源黑体 CN Medium" panose="020B0600000000000000" pitchFamily="34" charset="-122"/>
                <a:ea typeface="思源黑体 CN Medium" panose="020B0600000000000000" pitchFamily="34" charset="-122"/>
              </a:rPr>
              <a:t>目 录</a:t>
            </a:r>
            <a:endParaRPr lang="zh-CN" altLang="en-US" sz="8000" dirty="0">
              <a:solidFill>
                <a:schemeClr val="bg1"/>
              </a:solidFill>
              <a:latin typeface="思源黑体 CN Medium" panose="020B0600000000000000" pitchFamily="34" charset="-122"/>
              <a:ea typeface="思源黑体 CN Medium" panose="020B0600000000000000" pitchFamily="34" charset="-122"/>
            </a:endParaRPr>
          </a:p>
        </p:txBody>
      </p:sp>
      <p:sp>
        <p:nvSpPr>
          <p:cNvPr id="23" name="文本框 22"/>
          <p:cNvSpPr txBox="1"/>
          <p:nvPr/>
        </p:nvSpPr>
        <p:spPr>
          <a:xfrm>
            <a:off x="4022455" y="1134693"/>
            <a:ext cx="2628797" cy="707886"/>
          </a:xfrm>
          <a:prstGeom prst="rect">
            <a:avLst/>
          </a:prstGeom>
          <a:noFill/>
        </p:spPr>
        <p:txBody>
          <a:bodyPr wrap="none" rtlCol="0">
            <a:spAutoFit/>
          </a:bodyPr>
          <a:lstStyle/>
          <a:p>
            <a:r>
              <a:rPr lang="en-US" altLang="zh-CN" sz="4000" spc="300" dirty="0">
                <a:solidFill>
                  <a:schemeClr val="bg1"/>
                </a:solidFill>
                <a:latin typeface="思源黑体 CN Medium" panose="020B0600000000000000" pitchFamily="34" charset="-122"/>
                <a:ea typeface="思源黑体 CN Medium" panose="020B0600000000000000" pitchFamily="34" charset="-122"/>
              </a:rPr>
              <a:t>contents</a:t>
            </a:r>
            <a:endParaRPr lang="zh-CN" altLang="en-US" sz="4000" spc="300" dirty="0">
              <a:solidFill>
                <a:schemeClr val="bg1"/>
              </a:solidFill>
              <a:latin typeface="思源黑体 CN Medium" panose="020B0600000000000000" pitchFamily="34" charset="-122"/>
              <a:ea typeface="思源黑体 CN Medium" panose="020B0600000000000000" pitchFamily="34" charset="-122"/>
            </a:endParaRPr>
          </a:p>
        </p:txBody>
      </p:sp>
      <p:grpSp>
        <p:nvGrpSpPr>
          <p:cNvPr id="28" name="组合 27"/>
          <p:cNvGrpSpPr/>
          <p:nvPr/>
        </p:nvGrpSpPr>
        <p:grpSpPr>
          <a:xfrm>
            <a:off x="1683385" y="2704745"/>
            <a:ext cx="9253108" cy="2005448"/>
            <a:chOff x="2651" y="4259"/>
            <a:chExt cx="14572" cy="3158"/>
          </a:xfrm>
        </p:grpSpPr>
        <p:grpSp>
          <p:nvGrpSpPr>
            <p:cNvPr id="2" name="组合 1"/>
            <p:cNvGrpSpPr/>
            <p:nvPr/>
          </p:nvGrpSpPr>
          <p:grpSpPr>
            <a:xfrm>
              <a:off x="2651" y="4259"/>
              <a:ext cx="14572" cy="3158"/>
              <a:chOff x="2651" y="4259"/>
              <a:chExt cx="14572" cy="3158"/>
            </a:xfrm>
          </p:grpSpPr>
          <p:grpSp>
            <p:nvGrpSpPr>
              <p:cNvPr id="4" name="iṩḷîḓe"/>
              <p:cNvGrpSpPr/>
              <p:nvPr/>
            </p:nvGrpSpPr>
            <p:grpSpPr>
              <a:xfrm>
                <a:off x="2651" y="4259"/>
                <a:ext cx="14572" cy="3158"/>
                <a:chOff x="660400" y="2865310"/>
                <a:chExt cx="9253108" cy="2005448"/>
              </a:xfrm>
            </p:grpSpPr>
            <p:cxnSp>
              <p:nvCxnSpPr>
                <p:cNvPr id="5" name="íS1iḍê"/>
                <p:cNvCxnSpPr/>
                <p:nvPr/>
              </p:nvCxnSpPr>
              <p:spPr>
                <a:xfrm flipV="1">
                  <a:off x="660400" y="4806504"/>
                  <a:ext cx="8179435" cy="31750"/>
                </a:xfrm>
                <a:prstGeom prst="line">
                  <a:avLst/>
                </a:prstGeom>
                <a:ln>
                  <a:solidFill>
                    <a:schemeClr val="bg1">
                      <a:alpha val="50000"/>
                    </a:schemeClr>
                  </a:solidFill>
                </a:ln>
              </p:spPr>
              <p:style>
                <a:lnRef idx="1">
                  <a:schemeClr val="dk1"/>
                </a:lnRef>
                <a:fillRef idx="0">
                  <a:schemeClr val="dk1"/>
                </a:fillRef>
                <a:effectRef idx="0">
                  <a:schemeClr val="dk1"/>
                </a:effectRef>
                <a:fontRef idx="minor">
                  <a:schemeClr val="tx1"/>
                </a:fontRef>
              </p:style>
            </p:cxnSp>
            <p:sp>
              <p:nvSpPr>
                <p:cNvPr id="6" name="îṣlïḑè"/>
                <p:cNvSpPr/>
                <p:nvPr/>
              </p:nvSpPr>
              <p:spPr>
                <a:xfrm>
                  <a:off x="1187304"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整合创业资源</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ïṧḻîḋe"/>
                <p:cNvSpPr/>
                <p:nvPr/>
              </p:nvSpPr>
              <p:spPr>
                <a:xfrm>
                  <a:off x="3808730" y="4159440"/>
                  <a:ext cx="2399665"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撰写创业计划书</a:t>
                  </a:r>
                  <a:endPar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íṥlïḓe"/>
                <p:cNvSpPr/>
                <p:nvPr/>
              </p:nvSpPr>
              <p:spPr>
                <a:xfrm>
                  <a:off x="6208545"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实施创业行动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1" name="ï$líḍé"/>
                <p:cNvSpPr/>
                <p:nvPr/>
              </p:nvSpPr>
              <p:spPr>
                <a:xfrm>
                  <a:off x="2278490"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2" name="ïśḻíďe"/>
                <p:cNvSpPr/>
                <p:nvPr/>
              </p:nvSpPr>
              <p:spPr>
                <a:xfrm>
                  <a:off x="4803847"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3" name="ïṡľíde"/>
                <p:cNvSpPr/>
                <p:nvPr/>
              </p:nvSpPr>
              <p:spPr>
                <a:xfrm>
                  <a:off x="7329204"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4" name="ïṣḻïḓê"/>
                <p:cNvSpPr/>
                <p:nvPr/>
              </p:nvSpPr>
              <p:spPr>
                <a:xfrm>
                  <a:off x="9854561"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5" name="îṣḻídè"/>
                <p:cNvSpPr/>
                <p:nvPr/>
              </p:nvSpPr>
              <p:spPr>
                <a:xfrm>
                  <a:off x="1805681"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6" name="îṩliďê"/>
                <p:cNvSpPr/>
                <p:nvPr/>
              </p:nvSpPr>
              <p:spPr>
                <a:xfrm>
                  <a:off x="4331036"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7" name="î$1iḋê"/>
                <p:cNvSpPr/>
                <p:nvPr/>
              </p:nvSpPr>
              <p:spPr>
                <a:xfrm>
                  <a:off x="6856391"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grpSp>
          <p:sp>
            <p:nvSpPr>
              <p:cNvPr id="24" name="î$ľiḑè"/>
              <p:cNvSpPr/>
              <p:nvPr/>
            </p:nvSpPr>
            <p:spPr>
              <a:xfrm>
                <a:off x="4543" y="4529"/>
                <a:ext cx="1405" cy="1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05</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grpSp>
        <p:sp>
          <p:nvSpPr>
            <p:cNvPr id="25" name="î$ľiḑè"/>
            <p:cNvSpPr/>
            <p:nvPr/>
          </p:nvSpPr>
          <p:spPr>
            <a:xfrm>
              <a:off x="8510" y="4543"/>
              <a:ext cx="1405" cy="1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06</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grpSp>
      <p:sp>
        <p:nvSpPr>
          <p:cNvPr id="26" name="î$ľiḑè"/>
          <p:cNvSpPr/>
          <p:nvPr/>
        </p:nvSpPr>
        <p:spPr>
          <a:xfrm>
            <a:off x="7940257" y="2890755"/>
            <a:ext cx="892450" cy="6451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07</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3" name="矩形: 圆角 2"/>
          <p:cNvSpPr/>
          <p:nvPr/>
        </p:nvSpPr>
        <p:spPr>
          <a:xfrm flipV="1">
            <a:off x="298180" y="4163642"/>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矩形: 圆角 29"/>
          <p:cNvSpPr/>
          <p:nvPr/>
        </p:nvSpPr>
        <p:spPr>
          <a:xfrm>
            <a:off x="11101915" y="-153160"/>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1" name="矩形: 圆角 30"/>
          <p:cNvSpPr/>
          <p:nvPr/>
        </p:nvSpPr>
        <p:spPr>
          <a:xfrm flipH="1" flipV="1">
            <a:off x="1891779" y="4125541"/>
            <a:ext cx="197245" cy="893405"/>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矩形: 圆角 31"/>
          <p:cNvSpPr/>
          <p:nvPr/>
        </p:nvSpPr>
        <p:spPr>
          <a:xfrm flipH="1" flipV="1">
            <a:off x="10775635" y="1207571"/>
            <a:ext cx="197245" cy="893405"/>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4" name="椭圆 43"/>
          <p:cNvSpPr/>
          <p:nvPr/>
        </p:nvSpPr>
        <p:spPr>
          <a:xfrm>
            <a:off x="11341128" y="5247357"/>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par>
                                <p:cTn id="18" presetID="10" presetClass="entr" presetSubtype="0" fill="hold" grpId="0" nodeType="withEffect">
                                  <p:stCondLst>
                                    <p:cond delay="0"/>
                                  </p:stCondLst>
                                  <p:iterate type="wd">
                                    <p:tmPct val="10000"/>
                                  </p:iterate>
                                  <p:childTnLst>
                                    <p:set>
                                      <p:cBhvr>
                                        <p:cTn id="19" dur="1" fill="hold">
                                          <p:stCondLst>
                                            <p:cond delay="0"/>
                                          </p:stCondLst>
                                        </p:cTn>
                                        <p:tgtEl>
                                          <p:spTgt spid="3"/>
                                        </p:tgtEl>
                                        <p:attrNameLst>
                                          <p:attrName>style.visibility</p:attrName>
                                        </p:attrNameLst>
                                      </p:cBhvr>
                                      <p:to>
                                        <p:strVal val="visible"/>
                                      </p:to>
                                    </p:set>
                                    <p:anim to="0" calcmode="lin" valueType="num">
                                      <p:cBhvr>
                                        <p:cTn id="20" dur="500" decel="100000" fill="hold">
                                          <p:stCondLst>
                                            <p:cond delay="0"/>
                                          </p:stCondLst>
                                        </p:cTn>
                                        <p:tgtEl>
                                          <p:spTgt spid="3"/>
                                        </p:tgtEl>
                                        <p:attrNameLst>
                                          <p:attrName>ppt_y</p:attrName>
                                        </p:attrNameLst>
                                      </p:cBhvr>
                                      <p:tavLst>
                                        <p:tav tm="0">
                                          <p:val>
                                            <p:strVal val="ppt_y-0.02"/>
                                          </p:val>
                                        </p:tav>
                                        <p:tav tm="100000">
                                          <p:val>
                                            <p:strVal val="#ppt_y"/>
                                          </p:val>
                                        </p:tav>
                                      </p:tavLst>
                                    </p:anim>
                                    <p:animEffect transition="in" filter="fade">
                                      <p:cBhvr>
                                        <p:cTn id="21" dur="500">
                                          <p:stCondLst>
                                            <p:cond delay="0"/>
                                          </p:stCondLst>
                                        </p:cTn>
                                        <p:tgtEl>
                                          <p:spTgt spid="3"/>
                                        </p:tgtEl>
                                      </p:cBhvr>
                                    </p:animEffect>
                                    <p:animScale>
                                      <p:cBhvr>
                                        <p:cTn id="22" dur="500" decel="100000" fill="hold">
                                          <p:stCondLst>
                                            <p:cond delay="0"/>
                                          </p:stCondLst>
                                        </p:cTn>
                                        <p:tgtEl>
                                          <p:spTgt spid="3"/>
                                        </p:tgtEl>
                                      </p:cBhvr>
                                      <p:by x="100000" y="100000"/>
                                      <p:from x="110000" y="110000"/>
                                      <p:to x="100000" y="100000"/>
                                    </p:animScale>
                                  </p:childTnLst>
                                </p:cTn>
                              </p:par>
                              <p:par>
                                <p:cTn id="23" presetID="10" presetClass="entr" presetSubtype="0" fill="hold" grpId="0" nodeType="withEffect">
                                  <p:stCondLst>
                                    <p:cond delay="0"/>
                                  </p:stCondLst>
                                  <p:iterate type="wd">
                                    <p:tmPct val="10000"/>
                                  </p:iterate>
                                  <p:childTnLst>
                                    <p:set>
                                      <p:cBhvr>
                                        <p:cTn id="24" dur="1" fill="hold">
                                          <p:stCondLst>
                                            <p:cond delay="0"/>
                                          </p:stCondLst>
                                        </p:cTn>
                                        <p:tgtEl>
                                          <p:spTgt spid="30"/>
                                        </p:tgtEl>
                                        <p:attrNameLst>
                                          <p:attrName>style.visibility</p:attrName>
                                        </p:attrNameLst>
                                      </p:cBhvr>
                                      <p:to>
                                        <p:strVal val="visible"/>
                                      </p:to>
                                    </p:set>
                                    <p:anim to="0" calcmode="lin" valueType="num">
                                      <p:cBhvr>
                                        <p:cTn id="25"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26" dur="500">
                                          <p:stCondLst>
                                            <p:cond delay="0"/>
                                          </p:stCondLst>
                                        </p:cTn>
                                        <p:tgtEl>
                                          <p:spTgt spid="30"/>
                                        </p:tgtEl>
                                      </p:cBhvr>
                                    </p:animEffect>
                                    <p:animScale>
                                      <p:cBhvr>
                                        <p:cTn id="27" dur="500" decel="100000" fill="hold">
                                          <p:stCondLst>
                                            <p:cond delay="0"/>
                                          </p:stCondLst>
                                        </p:cTn>
                                        <p:tgtEl>
                                          <p:spTgt spid="30"/>
                                        </p:tgtEl>
                                      </p:cBhvr>
                                      <p:by x="100000" y="100000"/>
                                      <p:from x="110000" y="110000"/>
                                      <p:to x="100000" y="100000"/>
                                    </p:animScale>
                                  </p:childTnLst>
                                </p:cTn>
                              </p:par>
                              <p:par>
                                <p:cTn id="28" presetID="10" presetClass="entr" presetSubtype="0" fill="hold" grpId="0" nodeType="withEffect">
                                  <p:stCondLst>
                                    <p:cond delay="0"/>
                                  </p:stCondLst>
                                  <p:iterate type="wd">
                                    <p:tmPct val="10000"/>
                                  </p:iterate>
                                  <p:childTnLst>
                                    <p:set>
                                      <p:cBhvr>
                                        <p:cTn id="29" dur="1" fill="hold">
                                          <p:stCondLst>
                                            <p:cond delay="0"/>
                                          </p:stCondLst>
                                        </p:cTn>
                                        <p:tgtEl>
                                          <p:spTgt spid="31"/>
                                        </p:tgtEl>
                                        <p:attrNameLst>
                                          <p:attrName>style.visibility</p:attrName>
                                        </p:attrNameLst>
                                      </p:cBhvr>
                                      <p:to>
                                        <p:strVal val="visible"/>
                                      </p:to>
                                    </p:set>
                                    <p:anim to="0" calcmode="lin" valueType="num">
                                      <p:cBhvr>
                                        <p:cTn id="30" dur="500" decel="100000" fill="hold">
                                          <p:stCondLst>
                                            <p:cond delay="0"/>
                                          </p:stCondLst>
                                        </p:cTn>
                                        <p:tgtEl>
                                          <p:spTgt spid="31"/>
                                        </p:tgtEl>
                                        <p:attrNameLst>
                                          <p:attrName>ppt_y</p:attrName>
                                        </p:attrNameLst>
                                      </p:cBhvr>
                                      <p:tavLst>
                                        <p:tav tm="0">
                                          <p:val>
                                            <p:strVal val="ppt_y-0.02"/>
                                          </p:val>
                                        </p:tav>
                                        <p:tav tm="100000">
                                          <p:val>
                                            <p:strVal val="#ppt_y"/>
                                          </p:val>
                                        </p:tav>
                                      </p:tavLst>
                                    </p:anim>
                                    <p:animEffect transition="in" filter="fade">
                                      <p:cBhvr>
                                        <p:cTn id="31" dur="500">
                                          <p:stCondLst>
                                            <p:cond delay="0"/>
                                          </p:stCondLst>
                                        </p:cTn>
                                        <p:tgtEl>
                                          <p:spTgt spid="31"/>
                                        </p:tgtEl>
                                      </p:cBhvr>
                                    </p:animEffect>
                                    <p:animScale>
                                      <p:cBhvr>
                                        <p:cTn id="32" dur="500" decel="100000" fill="hold">
                                          <p:stCondLst>
                                            <p:cond delay="0"/>
                                          </p:stCondLst>
                                        </p:cTn>
                                        <p:tgtEl>
                                          <p:spTgt spid="31"/>
                                        </p:tgtEl>
                                      </p:cBhvr>
                                      <p:by x="100000" y="100000"/>
                                      <p:from x="110000" y="110000"/>
                                      <p:to x="100000" y="100000"/>
                                    </p:animScale>
                                  </p:childTnLst>
                                </p:cTn>
                              </p:par>
                              <p:par>
                                <p:cTn id="33" presetID="10" presetClass="entr" presetSubtype="0" fill="hold" grpId="0" nodeType="withEffect">
                                  <p:stCondLst>
                                    <p:cond delay="0"/>
                                  </p:stCondLst>
                                  <p:iterate type="wd">
                                    <p:tmPct val="10000"/>
                                  </p:iterate>
                                  <p:childTnLst>
                                    <p:set>
                                      <p:cBhvr>
                                        <p:cTn id="34" dur="1" fill="hold">
                                          <p:stCondLst>
                                            <p:cond delay="0"/>
                                          </p:stCondLst>
                                        </p:cTn>
                                        <p:tgtEl>
                                          <p:spTgt spid="32"/>
                                        </p:tgtEl>
                                        <p:attrNameLst>
                                          <p:attrName>style.visibility</p:attrName>
                                        </p:attrNameLst>
                                      </p:cBhvr>
                                      <p:to>
                                        <p:strVal val="visible"/>
                                      </p:to>
                                    </p:set>
                                    <p:anim to="0" calcmode="lin" valueType="num">
                                      <p:cBhvr>
                                        <p:cTn id="35"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36" dur="500">
                                          <p:stCondLst>
                                            <p:cond delay="0"/>
                                          </p:stCondLst>
                                        </p:cTn>
                                        <p:tgtEl>
                                          <p:spTgt spid="32"/>
                                        </p:tgtEl>
                                      </p:cBhvr>
                                    </p:animEffect>
                                    <p:animScale>
                                      <p:cBhvr>
                                        <p:cTn id="37" dur="500" decel="100000" fill="hold">
                                          <p:stCondLst>
                                            <p:cond delay="0"/>
                                          </p:stCondLst>
                                        </p:cTn>
                                        <p:tgtEl>
                                          <p:spTgt spid="32"/>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6" grpId="0" bldLvl="0" animBg="1"/>
      <p:bldP spid="3" grpId="0" bldLvl="0" animBg="1"/>
      <p:bldP spid="30" grpId="0" bldLvl="0" animBg="1"/>
      <p:bldP spid="31" grpId="0" bldLvl="0" animBg="1"/>
      <p:bldP spid="3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4295" y="323963"/>
            <a:ext cx="2687286" cy="488467"/>
            <a:chOff x="294295" y="323963"/>
            <a:chExt cx="2687286" cy="488467"/>
          </a:xfrm>
        </p:grpSpPr>
        <p:sp>
          <p:nvSpPr>
            <p:cNvPr id="4" name="椭圆 3"/>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nvSpPr>
          <p:spPr>
            <a:xfrm>
              <a:off x="360301" y="352055"/>
              <a:ext cx="26212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一、人力资源管理</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8" name="椭圆 7"/>
          <p:cNvSpPr/>
          <p:nvPr/>
        </p:nvSpPr>
        <p:spPr>
          <a:xfrm>
            <a:off x="1072515" y="173334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10" name="组合 9"/>
          <p:cNvGrpSpPr/>
          <p:nvPr/>
        </p:nvGrpSpPr>
        <p:grpSpPr>
          <a:xfrm>
            <a:off x="198120" y="954405"/>
            <a:ext cx="6273165" cy="469900"/>
            <a:chOff x="1979" y="1422"/>
            <a:chExt cx="5796" cy="740"/>
          </a:xfrm>
        </p:grpSpPr>
        <p:sp>
          <p:nvSpPr>
            <p:cNvPr id="18" name="圆角矩形 17"/>
            <p:cNvSpPr/>
            <p:nvPr>
              <p:custDataLst>
                <p:tags r:id="rId1"/>
              </p:custDataLst>
            </p:nvPr>
          </p:nvSpPr>
          <p:spPr>
            <a:xfrm>
              <a:off x="2253" y="1422"/>
              <a:ext cx="5522"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ïSḷïḋê"/>
            <p:cNvSpPr txBox="1"/>
            <p:nvPr>
              <p:custDataLst>
                <p:tags r:id="rId2"/>
              </p:custDataLst>
            </p:nvPr>
          </p:nvSpPr>
          <p:spPr>
            <a:xfrm>
              <a:off x="1979" y="1422"/>
              <a:ext cx="3949"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a:t>
              </a:r>
              <a:r>
                <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（三）企业人力资源绩效管理</a:t>
              </a:r>
              <a:endPar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3" name="文本框 2"/>
          <p:cNvSpPr txBox="1"/>
          <p:nvPr/>
        </p:nvSpPr>
        <p:spPr>
          <a:xfrm>
            <a:off x="1657985" y="1657985"/>
            <a:ext cx="3009265" cy="460375"/>
          </a:xfrm>
          <a:prstGeom prst="rect">
            <a:avLst/>
          </a:prstGeom>
          <a:noFill/>
        </p:spPr>
        <p:txBody>
          <a:bodyPr wrap="square" rtlCol="0" anchor="t">
            <a:spAutoFit/>
          </a:bodyPr>
          <a:p>
            <a:r>
              <a:rPr lang="zh-CN" altLang="en-US" sz="2400">
                <a:solidFill>
                  <a:schemeClr val="bg1"/>
                </a:solidFill>
                <a:latin typeface="微软雅黑" panose="020B0503020204020204" charset="-122"/>
                <a:ea typeface="微软雅黑" panose="020B0503020204020204" charset="-122"/>
              </a:rPr>
              <a:t>初创企业的员工激励</a:t>
            </a:r>
            <a:endParaRPr lang="zh-CN" altLang="en-US" sz="2400">
              <a:solidFill>
                <a:schemeClr val="bg1"/>
              </a:solidFill>
              <a:latin typeface="微软雅黑" panose="020B0503020204020204" charset="-122"/>
              <a:ea typeface="微软雅黑" panose="020B0503020204020204" charset="-122"/>
            </a:endParaRPr>
          </a:p>
        </p:txBody>
      </p:sp>
      <p:sp>
        <p:nvSpPr>
          <p:cNvPr id="31" name="îṡḷîďé"/>
          <p:cNvSpPr/>
          <p:nvPr>
            <p:custDataLst>
              <p:tags r:id="rId3"/>
            </p:custDataLst>
          </p:nvPr>
        </p:nvSpPr>
        <p:spPr>
          <a:xfrm>
            <a:off x="5334000" y="1903730"/>
            <a:ext cx="6106795" cy="881380"/>
          </a:xfrm>
          <a:prstGeom prst="rect">
            <a:avLst/>
          </a:prstGeom>
        </p:spPr>
        <p:txBody>
          <a:bodyPr>
            <a:noAutofit/>
          </a:bodyPr>
          <a:lstStyle/>
          <a:p>
            <a:pPr lvl="0"/>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初创企业的员工激励需要考虑以下几个方面的因素。</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ïŝ1îḍê"/>
          <p:cNvSpPr txBox="1"/>
          <p:nvPr>
            <p:custDataLst>
              <p:tags r:id="rId4"/>
            </p:custDataLst>
          </p:nvPr>
        </p:nvSpPr>
        <p:spPr>
          <a:xfrm>
            <a:off x="5348512" y="2716835"/>
            <a:ext cx="6225269" cy="3856355"/>
          </a:xfrm>
          <a:prstGeom prst="rect">
            <a:avLst/>
          </a:prstGeom>
          <a:noFill/>
        </p:spPr>
        <p:txBody>
          <a:bodyPr wrap="square">
            <a:spAutoFit/>
          </a:bodyPr>
          <a:lstStyle/>
          <a:p>
            <a:pPr lvl="0" algn="just">
              <a:lnSpc>
                <a:spcPct val="17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（1）认清个体差异。</a:t>
            </a:r>
            <a:endParaRPr lang="en-US" altLang="zh-CN"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7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（2）人员与工作相匹配。</a:t>
            </a:r>
            <a:endParaRPr lang="en-US" altLang="zh-CN"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7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（3）利用目标。</a:t>
            </a:r>
            <a:endParaRPr lang="en-US" altLang="zh-CN"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just">
              <a:lnSpc>
                <a:spcPct val="17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（4）确保这些目标被员工认为是可实现的。</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just">
              <a:lnSpc>
                <a:spcPct val="170000"/>
              </a:lnSpc>
            </a:pPr>
            <a:r>
              <a:rPr lang="en-US" altLang="zh-CN"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（5）个人化的奖励</a:t>
            </a: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endParaRPr lang="en-US" altLang="zh-CN"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just">
              <a:lnSpc>
                <a:spcPct val="170000"/>
              </a:lnSpc>
            </a:pPr>
            <a:r>
              <a:rPr lang="en-US" altLang="zh-CN"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（6）奖励与绩效挂钩。</a:t>
            </a:r>
            <a:endParaRPr lang="en-US" altLang="zh-CN"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just">
              <a:lnSpc>
                <a:spcPct val="170000"/>
              </a:lnSpc>
            </a:pPr>
            <a:r>
              <a:rPr lang="en-US" altLang="zh-CN"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（7）检查系统的公平性</a:t>
            </a: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endParaRPr lang="en-US" altLang="zh-CN"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just">
              <a:lnSpc>
                <a:spcPct val="170000"/>
              </a:lnSpc>
            </a:pPr>
            <a:r>
              <a:rPr lang="en-US" altLang="zh-CN"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（8）不要忽视金钱的作用</a:t>
            </a: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6" name="图片 5"/>
          <p:cNvPicPr>
            <a:picLocks noChangeAspect="1"/>
          </p:cNvPicPr>
          <p:nvPr>
            <p:custDataLst>
              <p:tags r:id="rId5"/>
            </p:custDataLst>
          </p:nvPr>
        </p:nvPicPr>
        <p:blipFill>
          <a:blip r:embed="rId6"/>
          <a:stretch>
            <a:fillRect/>
          </a:stretch>
        </p:blipFill>
        <p:spPr>
          <a:xfrm>
            <a:off x="1072515" y="2185670"/>
            <a:ext cx="3303905" cy="44761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up)">
                                      <p:cBhvr>
                                        <p:cTn id="13" dur="500"/>
                                        <p:tgtEl>
                                          <p:spTgt spid="31"/>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up)">
                                      <p:cBhvr>
                                        <p:cTn id="1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31" grpId="0"/>
      <p:bldP spid="3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893445"/>
            <a:ext cx="10033635" cy="2614930"/>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000" b="1">
                <a:solidFill>
                  <a:schemeClr val="bg1"/>
                </a:solidFill>
                <a:latin typeface="微软雅黑" panose="020B0503020204020204" charset="-122"/>
                <a:ea typeface="微软雅黑" panose="020B0503020204020204" charset="-122"/>
                <a:cs typeface="微软雅黑" panose="020B0503020204020204" charset="-122"/>
              </a:rPr>
              <a:t>我不同意你，但我支持你</a:t>
            </a:r>
            <a:endParaRPr lang="zh-CN" altLang="en-US" sz="2000" b="1">
              <a:solidFill>
                <a:schemeClr val="bg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60000"/>
              </a:lnSpc>
              <a:extLst>
                <a:ext uri="{35155182-B16C-46BC-9424-99874614C6A1}">
                  <wpsdc:indentchars xmlns:wpsdc="http://www.wps.cn/officeDocument/2017/drawingmlCustomData" val="200" checksum="3837665281"/>
                </a:ext>
              </a:extLst>
            </a:pPr>
            <a:r>
              <a:rPr lang="zh-CN" altLang="en-US" sz="1400">
                <a:solidFill>
                  <a:schemeClr val="bg1"/>
                </a:solidFill>
                <a:latin typeface="微软雅黑" panose="020B0503020204020204" charset="-122"/>
                <a:ea typeface="微软雅黑" panose="020B0503020204020204" charset="-122"/>
                <a:cs typeface="微软雅黑" panose="020B0503020204020204" charset="-122"/>
              </a:rPr>
              <a:t>李开复在读博士期间选择的研究方向是语音识别。师从博士生导师罗迪。罗迪教授鼓励李开复用专家统计的方法来研究语音识别，而李开复在这个领域经过了一番研究后，发现语音识别用这个方法可以获得特定语者95% 的语音识别率。李开复把整个研究过程写了一篇论文，一经发表，得到了很正面的回馈。</a:t>
            </a:r>
            <a:endParaRPr lang="zh-CN" altLang="en-US" sz="1400">
              <a:solidFill>
                <a:schemeClr val="bg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60000"/>
              </a:lnSpc>
              <a:extLst>
                <a:ext uri="{35155182-B16C-46BC-9424-99874614C6A1}">
                  <wpsdc:indentchars xmlns:wpsdc="http://www.wps.cn/officeDocument/2017/drawingmlCustomData" val="200" checksum="3837665281"/>
                </a:ext>
              </a:extLst>
            </a:pPr>
            <a:r>
              <a:rPr lang="zh-CN" altLang="en-US" sz="1400">
                <a:solidFill>
                  <a:schemeClr val="bg1"/>
                </a:solidFill>
                <a:latin typeface="微软雅黑" panose="020B0503020204020204" charset="-122"/>
                <a:ea typeface="微软雅黑" panose="020B0503020204020204" charset="-122"/>
                <a:cs typeface="微软雅黑" panose="020B0503020204020204" charset="-122"/>
              </a:rPr>
              <a:t>但是他最终发现，专家系统是有严重局限性的，无法延伸到进行不特定语者的语音识别。他认为有数据支持的统计模式是唯一的希望。当他把想法告诉导师罗迪后，罗迪告诉他：“我不同意你，但是我支持你！”这样的说法让李开复备受感动，成就了李开复博士论文的成功。他的论文当年被评为《商业周刊》最杰出创新论文。</a:t>
            </a:r>
            <a:endParaRPr lang="zh-CN" altLang="en-US" sz="14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2"/>
            </p:custDataLst>
          </p:nvPr>
        </p:nvSpPr>
        <p:spPr>
          <a:xfrm>
            <a:off x="1381760" y="3885565"/>
            <a:ext cx="9192260" cy="2330450"/>
          </a:xfrm>
          <a:prstGeom prst="rect">
            <a:avLst/>
          </a:prstGeom>
          <a:noFill/>
        </p:spPr>
        <p:txBody>
          <a:bodyPr wrap="square" rtlCol="0" anchor="t">
            <a:spAutoFit/>
          </a:bodyPr>
          <a:p>
            <a:pPr algn="just">
              <a:lnSpc>
                <a:spcPct val="130000"/>
              </a:lnSpc>
            </a:pPr>
            <a:r>
              <a:rPr lang="zh-CN" altLang="en-US" sz="2800">
                <a:solidFill>
                  <a:schemeClr val="bg1"/>
                </a:solidFill>
                <a:effectLst/>
                <a:latin typeface="微软雅黑" panose="020B0503020204020204" charset="-122"/>
                <a:ea typeface="微软雅黑" panose="020B0503020204020204" charset="-122"/>
              </a:rPr>
              <a:t>【案例评析】导师对学生的态度直接影响学生学习的积极性。同理，管理者对员工的态度也直接影响员工工作的积极性，即使不同意别人的观点，也支持对方开展工作，这种宽容的胸怀不仅令人感动，更是一种对下属工作的推动。</a:t>
            </a:r>
            <a:endParaRPr lang="zh-CN" altLang="en-US" sz="2800">
              <a:solidFill>
                <a:schemeClr val="bg1"/>
              </a:solidFill>
              <a:effectLst/>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893445"/>
            <a:ext cx="10033635" cy="4107815"/>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000" b="1">
                <a:solidFill>
                  <a:schemeClr val="bg1"/>
                </a:solidFill>
                <a:latin typeface="微软雅黑" panose="020B0503020204020204" charset="-122"/>
                <a:ea typeface="微软雅黑" panose="020B0503020204020204" charset="-122"/>
                <a:cs typeface="微软雅黑" panose="020B0503020204020204" charset="-122"/>
              </a:rPr>
              <a:t>诚信基金：正向激励留住人</a:t>
            </a:r>
            <a:endParaRPr lang="zh-CN" altLang="en-US" sz="2000" b="1">
              <a:solidFill>
                <a:schemeClr val="bg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60000"/>
              </a:lnSpc>
              <a:extLst>
                <a:ext uri="{35155182-B16C-46BC-9424-99874614C6A1}">
                  <wpsdc:indentchars xmlns:wpsdc="http://www.wps.cn/officeDocument/2017/drawingmlCustomData" val="200" checksum="3837665281"/>
                </a:ext>
              </a:extLst>
            </a:pPr>
            <a:r>
              <a:rPr lang="zh-CN" altLang="en-US" sz="1400">
                <a:solidFill>
                  <a:schemeClr val="bg1"/>
                </a:solidFill>
                <a:latin typeface="微软雅黑" panose="020B0503020204020204" charset="-122"/>
                <a:ea typeface="微软雅黑" panose="020B0503020204020204" charset="-122"/>
                <a:cs typeface="微软雅黑" panose="020B0503020204020204" charset="-122"/>
              </a:rPr>
              <a:t>员工流失率从50% 降至3%，关键岗位的人员稳定率达到99%……在制造业企业普遍面临“用工荒”“招工难”的情况下，深圳一家传统制造企业却是人才济济，不愁招工，这得益于该企业推行的“零处罚”“以奖代罚”等系列管理制度创新。</a:t>
            </a:r>
            <a:endParaRPr lang="zh-CN" altLang="en-US" sz="1400">
              <a:solidFill>
                <a:schemeClr val="bg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60000"/>
              </a:lnSpc>
              <a:extLst>
                <a:ext uri="{35155182-B16C-46BC-9424-99874614C6A1}">
                  <wpsdc:indentchars xmlns:wpsdc="http://www.wps.cn/officeDocument/2017/drawingmlCustomData" val="200" checksum="3837665281"/>
                </a:ext>
              </a:extLst>
            </a:pPr>
            <a:r>
              <a:rPr lang="zh-CN" altLang="en-US" sz="1400">
                <a:solidFill>
                  <a:schemeClr val="bg1"/>
                </a:solidFill>
                <a:latin typeface="微软雅黑" panose="020B0503020204020204" charset="-122"/>
                <a:ea typeface="微软雅黑" panose="020B0503020204020204" charset="-122"/>
                <a:cs typeface="微软雅黑" panose="020B0503020204020204" charset="-122"/>
              </a:rPr>
              <a:t>在一些企业，对于出现迟到、违规操作等行为的员工，往往采取处罚、以罚代管等措施进行管理，而这些举措往往成为导致劳动关系紧张的导火索。为解决这一问题，2019 年10 月，有着1000 余名员工的深圳市建滔科技有限公司（以下简称建滔科技）在公司工会的建议和指导下，将企业管理制度中所有对员工的处罚条款予以清除，并在公司工会增设正向激励的“诚信基金”。“诚信基金”面向全体员工，当月无差错或改正错误的员工可全额申领。普工每人每月300 元，检验岗、技术岗等技术工人500 元至2000 元不等，主管级为1000 元，经理级为2000 元。对于犯错的员工，当月工资不受影响，只是申领“诚信基金”的资格或额度会受影响。如果员工知道出错原因，则发放“诚信基金”的30% ；若提出整改方案，则发放60% ；若切实改正错误，则全额发放。值得一提的是，如果该员工提出的整改方案带来附加效益，公司工会督导部则将其转化为改善提案，并给予效益奖金。</a:t>
            </a:r>
            <a:endParaRPr lang="zh-CN" altLang="en-US" sz="1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381760"/>
            <a:ext cx="10033635" cy="1343025"/>
          </a:xfrm>
          <a:prstGeom prst="rect">
            <a:avLst/>
          </a:prstGeom>
          <a:noFill/>
          <a:ln w="12700" cmpd="sng">
            <a:solidFill>
              <a:srgbClr val="6E1297"/>
            </a:solidFill>
            <a:prstDash val="sysDot"/>
          </a:ln>
        </p:spPr>
        <p:txBody>
          <a:bodyPr wrap="square" rtlCol="0">
            <a:noAutofit/>
          </a:bodyPr>
          <a:p>
            <a:pPr indent="355600" algn="just" fontAlgn="auto">
              <a:lnSpc>
                <a:spcPct val="160000"/>
              </a:lnSpc>
              <a:extLst>
                <a:ext uri="{35155182-B16C-46BC-9424-99874614C6A1}">
                  <wpsdc:indentchars xmlns:wpsdc="http://www.wps.cn/officeDocument/2017/drawingmlCustomData" val="200" checksum="3837665281"/>
                </a:ext>
              </a:extLst>
            </a:pPr>
            <a:r>
              <a:rPr lang="zh-CN" altLang="en-US" sz="1400">
                <a:solidFill>
                  <a:schemeClr val="bg1"/>
                </a:solidFill>
                <a:latin typeface="微软雅黑" panose="020B0503020204020204" charset="-122"/>
                <a:ea typeface="微软雅黑" panose="020B0503020204020204" charset="-122"/>
                <a:cs typeface="微软雅黑" panose="020B0503020204020204" charset="-122"/>
              </a:rPr>
              <a:t>“诚信基金”设立以来，建滔科技对员工实现“零处罚”，由工会审核发放的诚信金累计达587 万元，每月达标并领取的诚信金数额也从2019 年11 月的22 万元增加到2021 年12 月的51 万元。2021 年公司员工流失率从50% 降至3%，关键岗位的人才储备率达到130%，极大地提升了企业的抗风险能力。</a:t>
            </a:r>
            <a:endParaRPr lang="zh-CN" altLang="en-US" sz="14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2"/>
            </p:custDataLst>
          </p:nvPr>
        </p:nvSpPr>
        <p:spPr>
          <a:xfrm>
            <a:off x="1573530" y="3241675"/>
            <a:ext cx="9192260" cy="2889885"/>
          </a:xfrm>
          <a:prstGeom prst="rect">
            <a:avLst/>
          </a:prstGeom>
          <a:noFill/>
        </p:spPr>
        <p:txBody>
          <a:bodyPr wrap="square" rtlCol="0" anchor="t">
            <a:spAutoFit/>
          </a:bodyPr>
          <a:p>
            <a:pPr algn="just">
              <a:lnSpc>
                <a:spcPct val="130000"/>
              </a:lnSpc>
            </a:pPr>
            <a:r>
              <a:rPr lang="zh-CN" altLang="en-US" sz="2800">
                <a:solidFill>
                  <a:schemeClr val="bg1"/>
                </a:solidFill>
                <a:effectLst/>
                <a:latin typeface="微软雅黑" panose="020B0503020204020204" charset="-122"/>
                <a:ea typeface="微软雅黑" panose="020B0503020204020204" charset="-122"/>
              </a:rPr>
              <a:t>【案例评析】制造业需要更多技术工人、骨干，而公司有责任留住、培养人才。过去员工犯错就被罚款，罚多了就容易“破罐子破摔”，对工作产生懈怠，“诚信基金”设立后，员工会主动思考如何改进，如此一来，不仅减少了差错，更能让员工不断提高自己的技能。</a:t>
            </a:r>
            <a:endParaRPr lang="zh-CN" altLang="en-US" sz="2800">
              <a:solidFill>
                <a:schemeClr val="bg1"/>
              </a:solidFill>
              <a:effectLst/>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893445"/>
            <a:ext cx="10033635" cy="4107815"/>
          </a:xfrm>
          <a:prstGeom prst="rect">
            <a:avLst/>
          </a:prstGeom>
          <a:noFill/>
          <a:ln w="12700" cmpd="sng">
            <a:solidFill>
              <a:srgbClr val="6E1297"/>
            </a:solidFill>
            <a:prstDash val="sysDot"/>
          </a:ln>
        </p:spPr>
        <p:txBody>
          <a:bodyPr wrap="square" rtlCol="0">
            <a:noAutofit/>
          </a:bodyPr>
          <a:p>
            <a:pPr indent="508000" algn="ctr" fontAlgn="auto">
              <a:lnSpc>
                <a:spcPct val="160000"/>
              </a:lnSpc>
              <a:extLst>
                <a:ext uri="{35155182-B16C-46BC-9424-99874614C6A1}">
                  <wpsdc:indentchars xmlns:wpsdc="http://www.wps.cn/officeDocument/2017/drawingmlCustomData" val="200" checksum="282533468"/>
                </a:ext>
              </a:extLst>
            </a:pPr>
            <a:r>
              <a:rPr lang="zh-CN" altLang="en-US" sz="2000" b="1">
                <a:solidFill>
                  <a:schemeClr val="bg1"/>
                </a:solidFill>
                <a:latin typeface="微软雅黑" panose="020B0503020204020204" charset="-122"/>
                <a:ea typeface="微软雅黑" panose="020B0503020204020204" charset="-122"/>
                <a:cs typeface="微软雅黑" panose="020B0503020204020204" charset="-122"/>
                <a:sym typeface="+mn-ea"/>
              </a:rPr>
              <a:t>春秋航空的成功之道</a:t>
            </a:r>
            <a:endParaRPr lang="zh-CN" altLang="en-US" sz="2000" b="1">
              <a:solidFill>
                <a:schemeClr val="bg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60000"/>
              </a:lnSpc>
              <a:extLst>
                <a:ext uri="{35155182-B16C-46BC-9424-99874614C6A1}">
                  <wpsdc:indentchars xmlns:wpsdc="http://www.wps.cn/officeDocument/2017/drawingmlCustomData" val="200" checksum="3837665281"/>
                </a:ext>
              </a:extLst>
            </a:pPr>
            <a:r>
              <a:rPr lang="zh-CN" altLang="en-US" sz="1400">
                <a:solidFill>
                  <a:schemeClr val="bg1"/>
                </a:solidFill>
                <a:latin typeface="微软雅黑" panose="020B0503020204020204" charset="-122"/>
                <a:ea typeface="微软雅黑" panose="020B0503020204020204" charset="-122"/>
                <a:cs typeface="微软雅黑" panose="020B0503020204020204" charset="-122"/>
              </a:rPr>
              <a:t>春秋航空有限公司（以下简称春秋航空）是首个中国民营资本独资经营的低成本航空公司（廉价航空公司），经中国民用航空总局批准成立于2004 年5月26 日，2005 年7 月18 日开航，经营国内航空客货运输业务和旅游客运包机运输业务。</a:t>
            </a:r>
            <a:endParaRPr lang="zh-CN" altLang="en-US" sz="1400">
              <a:solidFill>
                <a:schemeClr val="bg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60000"/>
              </a:lnSpc>
              <a:extLst>
                <a:ext uri="{35155182-B16C-46BC-9424-99874614C6A1}">
                  <wpsdc:indentchars xmlns:wpsdc="http://www.wps.cn/officeDocument/2017/drawingmlCustomData" val="200" checksum="3837665281"/>
                </a:ext>
              </a:extLst>
            </a:pPr>
            <a:r>
              <a:rPr lang="zh-CN" altLang="en-US" sz="1400">
                <a:solidFill>
                  <a:schemeClr val="bg1"/>
                </a:solidFill>
                <a:latin typeface="微软雅黑" panose="020B0503020204020204" charset="-122"/>
                <a:ea typeface="微软雅黑" panose="020B0503020204020204" charset="-122"/>
                <a:cs typeface="微软雅黑" panose="020B0503020204020204" charset="-122"/>
              </a:rPr>
              <a:t>春秋航空的目标是做以商务旅客为主的低成本航空公司，它是国内唯一不参加中国民航联网销售系统（CRS）的航空公司。春秋航空以上海虹桥国际机场为主要起降机场。以上海虹桥国际机场、上海浦东国际机场和海口美兰国际机场为基地，经营上海飞广州、珠海、厦门、昆明、海口、三亚、桂林、温州、青岛、福州、长春等多条航线。空中客车A320 飞机是春秋航空使用的唯一机型。</a:t>
            </a:r>
            <a:endParaRPr lang="zh-CN" altLang="en-US" sz="1400">
              <a:solidFill>
                <a:schemeClr val="bg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60000"/>
              </a:lnSpc>
              <a:extLst>
                <a:ext uri="{35155182-B16C-46BC-9424-99874614C6A1}">
                  <wpsdc:indentchars xmlns:wpsdc="http://www.wps.cn/officeDocument/2017/drawingmlCustomData" val="200" checksum="3837665281"/>
                </a:ext>
              </a:extLst>
            </a:pPr>
            <a:r>
              <a:rPr lang="zh-CN" altLang="en-US" sz="1400">
                <a:solidFill>
                  <a:schemeClr val="bg1"/>
                </a:solidFill>
                <a:latin typeface="微软雅黑" panose="020B0503020204020204" charset="-122"/>
                <a:ea typeface="微软雅黑" panose="020B0503020204020204" charset="-122"/>
                <a:cs typeface="微软雅黑" panose="020B0503020204020204" charset="-122"/>
              </a:rPr>
              <a:t>春秋航空的班机不提供机上免费餐食，旅客的口味各有不同，春秋航空将机上餐食的费用从旅客支付的票价中剥离出来还给旅客，作为廉价航空公司，不提供食物的一方面是省钱，同时也在飞机内贩售食物和自己公司的飞机模型等特色产品。春秋航空首航之后，在每个座位上会配备一瓶矿泉水，进入秋冬季，由于气温逐渐降低，很多乘客只喝很少的矿泉水，为此，春秋航空计划在气温较低的季节里，在航班上配发杯装水。</a:t>
            </a:r>
            <a:endParaRPr lang="zh-CN" altLang="en-US" sz="1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3" name="文本框 2"/>
          <p:cNvSpPr txBox="1"/>
          <p:nvPr>
            <p:custDataLst>
              <p:tags r:id="rId2"/>
            </p:custDataLst>
          </p:nvPr>
        </p:nvSpPr>
        <p:spPr>
          <a:xfrm>
            <a:off x="1786255" y="2014220"/>
            <a:ext cx="9192260" cy="2889885"/>
          </a:xfrm>
          <a:prstGeom prst="rect">
            <a:avLst/>
          </a:prstGeom>
          <a:noFill/>
        </p:spPr>
        <p:txBody>
          <a:bodyPr wrap="square" rtlCol="0" anchor="t">
            <a:spAutoFit/>
          </a:bodyPr>
          <a:p>
            <a:pPr algn="just">
              <a:lnSpc>
                <a:spcPct val="130000"/>
              </a:lnSpc>
            </a:pPr>
            <a:r>
              <a:rPr lang="zh-CN" altLang="en-US" sz="2800">
                <a:solidFill>
                  <a:schemeClr val="bg1"/>
                </a:solidFill>
                <a:effectLst/>
                <a:latin typeface="微软雅黑" panose="020B0503020204020204" charset="-122"/>
                <a:ea typeface="微软雅黑" panose="020B0503020204020204" charset="-122"/>
              </a:rPr>
              <a:t>【案例评析】尽管有些航空公司提供免费餐食，但“羊毛出在羊身上”，春秋航空作为低成本航空公司，对企业的各种成本、费用进行有效的控制，其目的是服务社会，产生更高的社会效益。低成本、低价位的模式并非“吝啬每一个铜板”，而是要节约下每一分钱，返利于民。</a:t>
            </a:r>
            <a:endParaRPr lang="zh-CN" altLang="en-US" sz="2800">
              <a:solidFill>
                <a:schemeClr val="bg1"/>
              </a:solidFill>
              <a:effectLst/>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4295" y="323963"/>
            <a:ext cx="2077686" cy="488467"/>
            <a:chOff x="294295" y="323963"/>
            <a:chExt cx="2077686" cy="488467"/>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01" y="352055"/>
              <a:ext cx="2011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二、财务管理</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2" name="文本框 1"/>
          <p:cNvSpPr txBox="1"/>
          <p:nvPr/>
        </p:nvSpPr>
        <p:spPr>
          <a:xfrm>
            <a:off x="2371725" y="2238375"/>
            <a:ext cx="6527800" cy="2491740"/>
          </a:xfrm>
          <a:prstGeom prst="rect">
            <a:avLst/>
          </a:prstGeom>
          <a:noFill/>
        </p:spPr>
        <p:txBody>
          <a:bodyPr wrap="square" rtlCol="0" anchor="t">
            <a:spAutoFit/>
          </a:bodyPr>
          <a:p>
            <a:pPr indent="1016000" algn="just" fontAlgn="auto">
              <a:lnSpc>
                <a:spcPct val="130000"/>
              </a:lnSpc>
              <a:extLst>
                <a:ext uri="{35155182-B16C-46BC-9424-99874614C6A1}">
                  <wpsdc:indentchars xmlns:wpsdc="http://www.wps.cn/officeDocument/2017/drawingmlCustomData" val="200" checksum="1463267244"/>
                </a:ext>
              </a:extLst>
            </a:pPr>
            <a:r>
              <a:rPr lang="zh-CN" altLang="en-US" sz="4000">
                <a:solidFill>
                  <a:schemeClr val="bg1"/>
                </a:solidFill>
                <a:latin typeface="微软雅黑" panose="020B0503020204020204" charset="-122"/>
                <a:ea typeface="微软雅黑" panose="020B0503020204020204" charset="-122"/>
              </a:rPr>
              <a:t>财务管理的目的是使企业达到利润最大化，所有者权益最大化。</a:t>
            </a:r>
            <a:endParaRPr lang="zh-CN" altLang="en-US" sz="400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5340350" cy="469900"/>
            <a:chOff x="1191" y="1422"/>
            <a:chExt cx="8410" cy="740"/>
          </a:xfrm>
        </p:grpSpPr>
        <p:sp>
          <p:nvSpPr>
            <p:cNvPr id="18" name="圆角矩形 17"/>
            <p:cNvSpPr/>
            <p:nvPr/>
          </p:nvSpPr>
          <p:spPr>
            <a:xfrm>
              <a:off x="1191" y="1422"/>
              <a:ext cx="8410"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497"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a:t>
              </a:r>
              <a:r>
                <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（一）企业账簿</a:t>
              </a:r>
              <a:endPar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 name="组合 1"/>
          <p:cNvGrpSpPr/>
          <p:nvPr/>
        </p:nvGrpSpPr>
        <p:grpSpPr>
          <a:xfrm>
            <a:off x="294295" y="323963"/>
            <a:ext cx="2077686" cy="488467"/>
            <a:chOff x="294295" y="323963"/>
            <a:chExt cx="2077686" cy="488467"/>
          </a:xfrm>
        </p:grpSpPr>
        <p:sp>
          <p:nvSpPr>
            <p:cNvPr id="16" name="椭圆 1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1" name="文本框 20"/>
            <p:cNvSpPr txBox="1"/>
            <p:nvPr>
              <p:custDataLst>
                <p:tags r:id="rId3"/>
              </p:custDataLst>
            </p:nvPr>
          </p:nvSpPr>
          <p:spPr>
            <a:xfrm>
              <a:off x="360301" y="352055"/>
              <a:ext cx="2011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二、财务管理</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3" name="îṡḷîďé"/>
          <p:cNvSpPr/>
          <p:nvPr>
            <p:custDataLst>
              <p:tags r:id="rId4"/>
            </p:custDataLst>
          </p:nvPr>
        </p:nvSpPr>
        <p:spPr>
          <a:xfrm>
            <a:off x="890905" y="4490720"/>
            <a:ext cx="10573385" cy="1410335"/>
          </a:xfrm>
          <a:prstGeom prst="rect">
            <a:avLst/>
          </a:prstGeom>
        </p:spPr>
        <p:txBody>
          <a:bodyPr>
            <a:noAutofit/>
          </a:bodyPr>
          <a:p>
            <a:pPr lvl="0" indent="711200" fontAlgn="auto">
              <a:extLst>
                <a:ext uri="{35155182-B16C-46BC-9424-99874614C6A1}">
                  <wpsdc:indentchars xmlns:wpsdc="http://www.wps.cn/officeDocument/2017/drawingmlCustomData" val="200" checksum="3773799597"/>
                </a:ext>
              </a:extLst>
            </a:pPr>
            <a:r>
              <a:rPr lang="zh-CN" altLang="en-US" sz="2800"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正确的账簿记录和健康的财务管理制度能够及时为创业者提供所需要的财务信息，这既有助于解决问题，也有利于创业者做出正确的经营决策。</a:t>
            </a:r>
            <a:endParaRPr lang="zh-CN" altLang="en-US" sz="2800"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61" name="组合 60"/>
          <p:cNvGrpSpPr/>
          <p:nvPr/>
        </p:nvGrpSpPr>
        <p:grpSpPr>
          <a:xfrm>
            <a:off x="0" y="1985010"/>
            <a:ext cx="12192000" cy="2162278"/>
            <a:chOff x="-1" y="2334452"/>
            <a:chExt cx="12192000" cy="2882901"/>
          </a:xfrm>
        </p:grpSpPr>
        <p:pic>
          <p:nvPicPr>
            <p:cNvPr id="62" name="图片 61"/>
            <p:cNvPicPr>
              <a:picLocks noChangeAspect="1"/>
            </p:cNvPicPr>
            <p:nvPr>
              <p:custDataLst>
                <p:tags r:id="rId5"/>
              </p:custDataLst>
            </p:nvPr>
          </p:nvPicPr>
          <p:blipFill rotWithShape="1">
            <a:blip r:embed="rId6">
              <a:extLst>
                <a:ext uri="{28A0092B-C50C-407E-A947-70E740481C1C}">
                  <a14:useLocalDpi xmlns:a14="http://schemas.microsoft.com/office/drawing/2010/main" val="0"/>
                </a:ext>
              </a:extLst>
            </a:blip>
            <a:srcRect t="71973"/>
            <a:stretch>
              <a:fillRect/>
            </a:stretch>
          </p:blipFill>
          <p:spPr>
            <a:xfrm>
              <a:off x="0" y="2636904"/>
              <a:ext cx="12191999" cy="2277998"/>
            </a:xfrm>
            <a:prstGeom prst="rect">
              <a:avLst/>
            </a:prstGeom>
          </p:spPr>
        </p:pic>
        <p:sp>
          <p:nvSpPr>
            <p:cNvPr id="63" name="矩形 62"/>
            <p:cNvSpPr/>
            <p:nvPr>
              <p:custDataLst>
                <p:tags r:id="rId7"/>
              </p:custDataLst>
            </p:nvPr>
          </p:nvSpPr>
          <p:spPr>
            <a:xfrm>
              <a:off x="-1" y="2334452"/>
              <a:ext cx="12192000" cy="2882901"/>
            </a:xfrm>
            <a:prstGeom prst="rect">
              <a:avLst/>
            </a:prstGeom>
            <a:solidFill>
              <a:srgbClr val="A91EA2">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dirty="0">
                <a:latin typeface="微软雅黑" panose="020B0503020204020204" charset="-122"/>
                <a:ea typeface="微软雅黑" panose="020B0503020204020204" charset="-122"/>
              </a:endParaRPr>
            </a:p>
          </p:txBody>
        </p:sp>
        <p:sp>
          <p:nvSpPr>
            <p:cNvPr id="66" name="矩形 65"/>
            <p:cNvSpPr/>
            <p:nvPr>
              <p:custDataLst>
                <p:tags r:id="rId8"/>
              </p:custDataLst>
            </p:nvPr>
          </p:nvSpPr>
          <p:spPr>
            <a:xfrm>
              <a:off x="764539" y="3061739"/>
              <a:ext cx="3438313" cy="1598431"/>
            </a:xfrm>
            <a:prstGeom prst="rect">
              <a:avLst/>
            </a:prstGeom>
          </p:spPr>
          <p:txBody>
            <a:bodyPr wrap="square">
              <a:spAutoFit/>
            </a:bodyPr>
            <a:p>
              <a:pPr lvl="0" indent="0" fontAlgn="auto"/>
              <a:r>
                <a:rPr lang="zh-CN" altLang="en-US" sz="2400"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所有的商业交易都应该完整地记录在企业的账簿上。</a:t>
              </a:r>
              <a:endParaRPr lang="zh-CN" altLang="en-US" sz="2400" dirty="0">
                <a:solidFill>
                  <a:schemeClr val="bg1"/>
                </a:solidFill>
                <a:latin typeface="微软雅黑" panose="020B0503020204020204" charset="-122"/>
                <a:ea typeface="微软雅黑" panose="020B0503020204020204" charset="-122"/>
              </a:endParaRPr>
            </a:p>
          </p:txBody>
        </p:sp>
        <p:sp>
          <p:nvSpPr>
            <p:cNvPr id="70" name="矩形 69"/>
            <p:cNvSpPr/>
            <p:nvPr>
              <p:custDataLst>
                <p:tags r:id="rId9"/>
              </p:custDataLst>
            </p:nvPr>
          </p:nvSpPr>
          <p:spPr>
            <a:xfrm>
              <a:off x="5764529" y="2636698"/>
              <a:ext cx="1905000" cy="2278272"/>
            </a:xfrm>
            <a:prstGeom prst="rect">
              <a:avLst/>
            </a:prstGeom>
          </p:spPr>
          <p:txBody>
            <a:bodyPr wrap="square">
              <a:noAutofit/>
            </a:bodyPr>
            <a:p>
              <a:pPr lvl="0" algn="just">
                <a:lnSpc>
                  <a:spcPct val="12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（1）在制订现金预算时，需要逐月估算出企业下一年度正常营运所要花费的成本。</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1" name="矩形 70"/>
            <p:cNvSpPr/>
            <p:nvPr>
              <p:custDataLst>
                <p:tags r:id="rId10"/>
              </p:custDataLst>
            </p:nvPr>
          </p:nvSpPr>
          <p:spPr>
            <a:xfrm>
              <a:off x="8883014" y="2636698"/>
              <a:ext cx="1905000" cy="1955707"/>
            </a:xfrm>
            <a:prstGeom prst="rect">
              <a:avLst/>
            </a:prstGeom>
          </p:spPr>
          <p:txBody>
            <a:bodyPr wrap="square">
              <a:noAutofit/>
            </a:bodyPr>
            <a:p>
              <a:pPr lvl="0" algn="just">
                <a:lnSpc>
                  <a:spcPct val="12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（2）把各月的收入和支出分别加总就可以看出各月的盈余和亏损。</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20000"/>
                </a:lnSpc>
              </a:pPr>
              <a:endParaRPr lang="zh-CN" altLang="en-US" dirty="0">
                <a:solidFill>
                  <a:schemeClr val="bg1"/>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barn(inVertical)">
                                      <p:cBhvr>
                                        <p:cTn id="11"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812165"/>
            <a:ext cx="3154684" cy="469900"/>
            <a:chOff x="1191" y="1422"/>
            <a:chExt cx="7339" cy="740"/>
          </a:xfrm>
        </p:grpSpPr>
        <p:sp>
          <p:nvSpPr>
            <p:cNvPr id="18" name="圆角矩形 17"/>
            <p:cNvSpPr/>
            <p:nvPr/>
          </p:nvSpPr>
          <p:spPr>
            <a:xfrm>
              <a:off x="1191" y="1422"/>
              <a:ext cx="7339"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497" y="1422"/>
              <a:ext cx="4431" cy="739"/>
            </a:xfrm>
            <a:prstGeom prst="rect">
              <a:avLst/>
            </a:prstGeom>
            <a:noFill/>
          </p:spPr>
          <p:txBody>
            <a:bodyPr wrap="none" rtlCol="0">
              <a:noAutofit/>
            </a:bodyPr>
            <a:p>
              <a:pPr lvl="0" algn="l">
                <a:spcBef>
                  <a:spcPct val="0"/>
                </a:spcBef>
                <a:buSzPct val="25000"/>
                <a:defRPr/>
              </a:pPr>
              <a:r>
                <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（二）财务报表</a:t>
              </a:r>
              <a:endPar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 name="组合 1"/>
          <p:cNvGrpSpPr/>
          <p:nvPr/>
        </p:nvGrpSpPr>
        <p:grpSpPr>
          <a:xfrm>
            <a:off x="294295" y="323963"/>
            <a:ext cx="2077686" cy="488467"/>
            <a:chOff x="294295" y="323963"/>
            <a:chExt cx="2077686" cy="488467"/>
          </a:xfrm>
        </p:grpSpPr>
        <p:sp>
          <p:nvSpPr>
            <p:cNvPr id="16" name="椭圆 1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1" name="文本框 20"/>
            <p:cNvSpPr txBox="1"/>
            <p:nvPr>
              <p:custDataLst>
                <p:tags r:id="rId3"/>
              </p:custDataLst>
            </p:nvPr>
          </p:nvSpPr>
          <p:spPr>
            <a:xfrm>
              <a:off x="360301" y="352055"/>
              <a:ext cx="2011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二、财务管理</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4" name="C9F754DE-2CAD-44b6-B708-469DEB6407EB-22" descr="C:/Users/ASUS1/AppData/Local/Temp/wpp.fCGSNMwpp"/>
          <p:cNvPicPr>
            <a:picLocks noChangeAspect="1"/>
          </p:cNvPicPr>
          <p:nvPr/>
        </p:nvPicPr>
        <p:blipFill>
          <a:blip r:embed="rId4"/>
          <a:stretch>
            <a:fillRect/>
          </a:stretch>
        </p:blipFill>
        <p:spPr>
          <a:xfrm>
            <a:off x="9525" y="1598295"/>
            <a:ext cx="12183110" cy="3417570"/>
          </a:xfrm>
          <a:prstGeom prst="rect">
            <a:avLst/>
          </a:prstGeom>
        </p:spPr>
      </p:pic>
      <p:sp>
        <p:nvSpPr>
          <p:cNvPr id="9" name="文本框 8"/>
          <p:cNvSpPr txBox="1"/>
          <p:nvPr/>
        </p:nvSpPr>
        <p:spPr>
          <a:xfrm>
            <a:off x="1092200" y="5233670"/>
            <a:ext cx="9077325" cy="1383665"/>
          </a:xfrm>
          <a:prstGeom prst="rect">
            <a:avLst/>
          </a:prstGeom>
          <a:noFill/>
        </p:spPr>
        <p:txBody>
          <a:bodyPr wrap="square" rtlCol="0" anchor="t">
            <a:spAutoFit/>
          </a:bodyPr>
          <a:p>
            <a:pPr indent="711200" fontAlgn="auto">
              <a:extLst>
                <a:ext uri="{35155182-B16C-46BC-9424-99874614C6A1}">
                  <wpsdc:indentchars xmlns:wpsdc="http://www.wps.cn/officeDocument/2017/drawingmlCustomData" val="200" checksum="3773799597"/>
                </a:ext>
              </a:extLst>
            </a:pPr>
            <a:r>
              <a:rPr lang="zh-CN" altLang="en-US" sz="2800" cap="all" dirty="0">
                <a:solidFill>
                  <a:schemeClr val="bg1"/>
                </a:solidFill>
                <a:latin typeface="思源黑体 CN Medium" panose="020B0600000000000000" pitchFamily="34" charset="-122"/>
                <a:ea typeface="思源黑体 CN Medium" panose="020B0600000000000000" pitchFamily="34" charset="-122"/>
                <a:cs typeface="+mn-ea"/>
              </a:rPr>
              <a:t>通过财务报表可以判断某个特定企业的财务状况和经营成果。财务报表可以用来确定企业财务状况的好坏、偿债能力的强弱、盈利水平的高低和现金流量的大小。</a:t>
            </a:r>
            <a:endParaRPr lang="zh-CN" altLang="en-US" sz="2800" cap="all" dirty="0">
              <a:solidFill>
                <a:schemeClr val="bg1"/>
              </a:solidFill>
              <a:latin typeface="思源黑体 CN Medium" panose="020B0600000000000000" pitchFamily="34" charset="-122"/>
              <a:ea typeface="思源黑体 CN Medium" panose="020B0600000000000000"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4295" y="323963"/>
            <a:ext cx="2077686" cy="488467"/>
            <a:chOff x="294295" y="323963"/>
            <a:chExt cx="2077686" cy="488467"/>
          </a:xfrm>
        </p:grpSpPr>
        <p:sp>
          <p:nvSpPr>
            <p:cNvPr id="16" name="椭圆 1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1" name="文本框 20"/>
            <p:cNvSpPr txBox="1"/>
            <p:nvPr>
              <p:custDataLst>
                <p:tags r:id="rId2"/>
              </p:custDataLst>
            </p:nvPr>
          </p:nvSpPr>
          <p:spPr>
            <a:xfrm>
              <a:off x="360301" y="352055"/>
              <a:ext cx="2011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三、风险管理</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3" name="文本框 2"/>
          <p:cNvSpPr txBox="1"/>
          <p:nvPr/>
        </p:nvSpPr>
        <p:spPr>
          <a:xfrm>
            <a:off x="2176145" y="2091055"/>
            <a:ext cx="6967855" cy="2158365"/>
          </a:xfrm>
          <a:prstGeom prst="rect">
            <a:avLst/>
          </a:prstGeom>
          <a:noFill/>
        </p:spPr>
        <p:txBody>
          <a:bodyPr wrap="square" rtlCol="0" anchor="t">
            <a:spAutoFit/>
          </a:bodyPr>
          <a:p>
            <a:pPr indent="711200" algn="just" fontAlgn="auto">
              <a:lnSpc>
                <a:spcPct val="120000"/>
              </a:lnSpc>
              <a:extLst>
                <a:ext uri="{35155182-B16C-46BC-9424-99874614C6A1}">
                  <wpsdc:indentchars xmlns:wpsdc="http://www.wps.cn/officeDocument/2017/drawingmlCustomData" val="200" checksum="3773799597"/>
                </a:ext>
              </a:extLst>
            </a:pPr>
            <a:r>
              <a:rPr lang="zh-CN" altLang="en-US" sz="2800">
                <a:solidFill>
                  <a:schemeClr val="bg1"/>
                </a:solidFill>
                <a:latin typeface="微软雅黑" panose="020B0503020204020204" charset="-122"/>
                <a:ea typeface="微软雅黑" panose="020B0503020204020204" charset="-122"/>
              </a:rPr>
              <a:t>新企业应根据不同条件、不同环境选择不同的风险控制和化解措施，制订风险管理计划，通过风险监控来增强防范、化解风险的主动性，减少风险损失。</a:t>
            </a:r>
            <a:endParaRPr lang="zh-CN" altLang="en-US" sz="280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îṩḷîďé"/>
          <p:cNvSpPr>
            <a:spLocks noChangeAspect="1"/>
          </p:cNvSpPr>
          <p:nvPr/>
        </p:nvSpPr>
        <p:spPr bwMode="auto">
          <a:xfrm flipH="1" flipV="1">
            <a:off x="6696224" y="0"/>
            <a:ext cx="5495776" cy="5983059"/>
          </a:xfrm>
          <a:custGeom>
            <a:avLst/>
            <a:gdLst>
              <a:gd name="T0" fmla="*/ 777 w 1985"/>
              <a:gd name="T1" fmla="*/ 0 h 2161"/>
              <a:gd name="T2" fmla="*/ 0 w 1985"/>
              <a:gd name="T3" fmla="*/ 197 h 2161"/>
              <a:gd name="T4" fmla="*/ 0 w 1985"/>
              <a:gd name="T5" fmla="*/ 1165 h 2161"/>
              <a:gd name="T6" fmla="*/ 677 w 1985"/>
              <a:gd name="T7" fmla="*/ 742 h 2161"/>
              <a:gd name="T8" fmla="*/ 1082 w 1985"/>
              <a:gd name="T9" fmla="*/ 1247 h 2161"/>
              <a:gd name="T10" fmla="*/ 500 w 1985"/>
              <a:gd name="T11" fmla="*/ 2023 h 2161"/>
              <a:gd name="T12" fmla="*/ 341 w 1985"/>
              <a:gd name="T13" fmla="*/ 2161 h 2161"/>
              <a:gd name="T14" fmla="*/ 1363 w 1985"/>
              <a:gd name="T15" fmla="*/ 2161 h 2161"/>
              <a:gd name="T16" fmla="*/ 1847 w 1985"/>
              <a:gd name="T17" fmla="*/ 1275 h 2161"/>
              <a:gd name="T18" fmla="*/ 777 w 1985"/>
              <a:gd name="T19" fmla="*/ 0 h 2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5" h="2161">
                <a:moveTo>
                  <a:pt x="777" y="0"/>
                </a:moveTo>
                <a:cubicBezTo>
                  <a:pt x="503" y="0"/>
                  <a:pt x="239" y="64"/>
                  <a:pt x="0" y="197"/>
                </a:cubicBezTo>
                <a:cubicBezTo>
                  <a:pt x="0" y="1165"/>
                  <a:pt x="0" y="1165"/>
                  <a:pt x="0" y="1165"/>
                </a:cubicBezTo>
                <a:cubicBezTo>
                  <a:pt x="179" y="905"/>
                  <a:pt x="416" y="742"/>
                  <a:pt x="677" y="742"/>
                </a:cubicBezTo>
                <a:cubicBezTo>
                  <a:pt x="954" y="742"/>
                  <a:pt x="1137" y="936"/>
                  <a:pt x="1082" y="1247"/>
                </a:cubicBezTo>
                <a:cubicBezTo>
                  <a:pt x="1032" y="1507"/>
                  <a:pt x="799" y="1762"/>
                  <a:pt x="500" y="2023"/>
                </a:cubicBezTo>
                <a:cubicBezTo>
                  <a:pt x="341" y="2161"/>
                  <a:pt x="341" y="2161"/>
                  <a:pt x="341" y="2161"/>
                </a:cubicBezTo>
                <a:cubicBezTo>
                  <a:pt x="1363" y="2161"/>
                  <a:pt x="1363" y="2161"/>
                  <a:pt x="1363" y="2161"/>
                </a:cubicBezTo>
                <a:cubicBezTo>
                  <a:pt x="1617" y="1893"/>
                  <a:pt x="1786" y="1618"/>
                  <a:pt x="1847" y="1275"/>
                </a:cubicBezTo>
                <a:cubicBezTo>
                  <a:pt x="1985" y="498"/>
                  <a:pt x="1420" y="0"/>
                  <a:pt x="777" y="0"/>
                </a:cubicBezTo>
                <a:close/>
              </a:path>
            </a:pathLst>
          </a:custGeom>
          <a:gradFill flip="none" rotWithShape="1">
            <a:gsLst>
              <a:gs pos="0">
                <a:srgbClr val="AF1CA3"/>
              </a:gs>
              <a:gs pos="100000">
                <a:srgbClr val="AF1CA3">
                  <a:alpha val="0"/>
                </a:srgbClr>
              </a:gs>
            </a:gsLst>
            <a:lin ang="0" scaled="1"/>
            <a:tileRect/>
          </a:gra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CN Medium" panose="020B0600000000000000" pitchFamily="34" charset="-122"/>
              <a:ea typeface="思源黑体 CN Medium" panose="020B0600000000000000" pitchFamily="34" charset="-122"/>
            </a:endParaRPr>
          </a:p>
        </p:txBody>
      </p:sp>
      <p:sp>
        <p:nvSpPr>
          <p:cNvPr id="20" name="iṥ1íďê"/>
          <p:cNvSpPr>
            <a:spLocks noChangeAspect="1"/>
          </p:cNvSpPr>
          <p:nvPr/>
        </p:nvSpPr>
        <p:spPr bwMode="auto">
          <a:xfrm flipV="1">
            <a:off x="5425413" y="1190568"/>
            <a:ext cx="6766587" cy="5667432"/>
          </a:xfrm>
          <a:custGeom>
            <a:avLst/>
            <a:gdLst>
              <a:gd name="T0" fmla="*/ 1563 w 2059"/>
              <a:gd name="T1" fmla="*/ 0 h 1724"/>
              <a:gd name="T2" fmla="*/ 1552 w 2059"/>
              <a:gd name="T3" fmla="*/ 491 h 1724"/>
              <a:gd name="T4" fmla="*/ 939 w 2059"/>
              <a:gd name="T5" fmla="*/ 1267 h 1724"/>
              <a:gd name="T6" fmla="*/ 596 w 2059"/>
              <a:gd name="T7" fmla="*/ 491 h 1724"/>
              <a:gd name="T8" fmla="*/ 759 w 2059"/>
              <a:gd name="T9" fmla="*/ 0 h 1724"/>
              <a:gd name="T10" fmla="*/ 259 w 2059"/>
              <a:gd name="T11" fmla="*/ 0 h 1724"/>
              <a:gd name="T12" fmla="*/ 129 w 2059"/>
              <a:gd name="T13" fmla="*/ 457 h 1724"/>
              <a:gd name="T14" fmla="*/ 884 w 2059"/>
              <a:gd name="T15" fmla="*/ 1724 h 1724"/>
              <a:gd name="T16" fmla="*/ 2020 w 2059"/>
              <a:gd name="T17" fmla="*/ 521 h 1724"/>
              <a:gd name="T18" fmla="*/ 2040 w 2059"/>
              <a:gd name="T19" fmla="*/ 0 h 1724"/>
              <a:gd name="T20" fmla="*/ 1563 w 2059"/>
              <a:gd name="T21" fmla="*/ 0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59" h="1724">
                <a:moveTo>
                  <a:pt x="1563" y="0"/>
                </a:moveTo>
                <a:cubicBezTo>
                  <a:pt x="1592" y="126"/>
                  <a:pt x="1589" y="290"/>
                  <a:pt x="1552" y="491"/>
                </a:cubicBezTo>
                <a:cubicBezTo>
                  <a:pt x="1464" y="992"/>
                  <a:pt x="1254" y="1267"/>
                  <a:pt x="939" y="1267"/>
                </a:cubicBezTo>
                <a:cubicBezTo>
                  <a:pt x="620" y="1267"/>
                  <a:pt x="505" y="992"/>
                  <a:pt x="596" y="491"/>
                </a:cubicBezTo>
                <a:cubicBezTo>
                  <a:pt x="632" y="290"/>
                  <a:pt x="686" y="126"/>
                  <a:pt x="759" y="0"/>
                </a:cubicBezTo>
                <a:cubicBezTo>
                  <a:pt x="259" y="0"/>
                  <a:pt x="259" y="0"/>
                  <a:pt x="259" y="0"/>
                </a:cubicBezTo>
                <a:cubicBezTo>
                  <a:pt x="202" y="137"/>
                  <a:pt x="158" y="290"/>
                  <a:pt x="129" y="457"/>
                </a:cubicBezTo>
                <a:cubicBezTo>
                  <a:pt x="0" y="1189"/>
                  <a:pt x="274" y="1724"/>
                  <a:pt x="884" y="1724"/>
                </a:cubicBezTo>
                <a:cubicBezTo>
                  <a:pt x="1484" y="1724"/>
                  <a:pt x="1891" y="1253"/>
                  <a:pt x="2020" y="521"/>
                </a:cubicBezTo>
                <a:cubicBezTo>
                  <a:pt x="2053" y="332"/>
                  <a:pt x="2059" y="157"/>
                  <a:pt x="2040" y="0"/>
                </a:cubicBezTo>
                <a:lnTo>
                  <a:pt x="1563" y="0"/>
                </a:lnTo>
                <a:close/>
              </a:path>
            </a:pathLst>
          </a:custGeom>
          <a:gradFill flip="none" rotWithShape="1">
            <a:gsLst>
              <a:gs pos="100000">
                <a:srgbClr val="8D6DD5"/>
              </a:gs>
              <a:gs pos="0">
                <a:srgbClr val="8D6DD5">
                  <a:alpha val="0"/>
                </a:srgbClr>
              </a:gs>
            </a:gsLst>
            <a:lin ang="0" scaled="1"/>
            <a:tileRect/>
          </a:gradFill>
          <a:ln>
            <a:noFill/>
          </a:ln>
        </p:spPr>
        <p:txBody>
          <a:bodyPr vert="horz" wrap="square" lIns="91440" tIns="45720" rIns="91440" bIns="45720" numCol="1" anchor="t" anchorCtr="0" compatLnSpc="1"/>
          <a:lstStyle/>
          <a:p>
            <a:endParaRPr lang="zh-CN" altLang="en-US" kern="0">
              <a:solidFill>
                <a:srgbClr val="FFFFFF"/>
              </a:solidFill>
              <a:latin typeface="思源黑体 CN Medium" panose="020B0600000000000000" pitchFamily="34" charset="-122"/>
              <a:ea typeface="思源黑体 CN Medium" panose="020B0600000000000000" pitchFamily="34" charset="-122"/>
            </a:endParaRPr>
          </a:p>
        </p:txBody>
      </p:sp>
      <p:sp>
        <p:nvSpPr>
          <p:cNvPr id="11" name="椭圆 10"/>
          <p:cNvSpPr/>
          <p:nvPr/>
        </p:nvSpPr>
        <p:spPr>
          <a:xfrm>
            <a:off x="333578" y="1340074"/>
            <a:ext cx="1652400" cy="165145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文本框 7"/>
          <p:cNvSpPr txBox="1"/>
          <p:nvPr/>
        </p:nvSpPr>
        <p:spPr>
          <a:xfrm>
            <a:off x="983784" y="1824633"/>
            <a:ext cx="2468880" cy="1014730"/>
          </a:xfrm>
          <a:prstGeom prst="rect">
            <a:avLst/>
          </a:prstGeom>
          <a:noFill/>
        </p:spPr>
        <p:txBody>
          <a:bodyPr wrap="none" rtlCol="0">
            <a:spAutoFit/>
          </a:bodyPr>
          <a:lstStyle/>
          <a:p>
            <a:r>
              <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任务</a:t>
            </a:r>
            <a:r>
              <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a:t>
            </a:r>
            <a:endPar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nvSpPr>
        <p:spPr>
          <a:xfrm>
            <a:off x="923516" y="2984224"/>
            <a:ext cx="6278880" cy="1568450"/>
          </a:xfrm>
          <a:prstGeom prst="rect">
            <a:avLst/>
          </a:prstGeom>
          <a:noFill/>
        </p:spPr>
        <p:txBody>
          <a:bodyPr wrap="none" rtlCol="0">
            <a:spAutoFit/>
          </a:bodyPr>
          <a:lstStyle/>
          <a:p>
            <a:pPr algn="l"/>
            <a:r>
              <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创建新企业</a:t>
            </a:r>
            <a:endPar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cxnSp>
        <p:nvCxnSpPr>
          <p:cNvPr id="12" name="直接连接符 11"/>
          <p:cNvCxnSpPr/>
          <p:nvPr/>
        </p:nvCxnSpPr>
        <p:spPr>
          <a:xfrm rot="5400000">
            <a:off x="2910121" y="3443434"/>
            <a:ext cx="0" cy="367211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33665" y="106793"/>
            <a:ext cx="3449286" cy="488467"/>
            <a:chOff x="294295" y="323963"/>
            <a:chExt cx="3449286" cy="488467"/>
          </a:xfrm>
        </p:grpSpPr>
        <p:sp>
          <p:nvSpPr>
            <p:cNvPr id="13" name="椭圆 1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4" name="文本框 13"/>
            <p:cNvSpPr txBox="1"/>
            <p:nvPr>
              <p:custDataLst>
                <p:tags r:id="rId2"/>
              </p:custDataLst>
            </p:nvPr>
          </p:nvSpPr>
          <p:spPr>
            <a:xfrm>
              <a:off x="360301" y="352055"/>
              <a:ext cx="33832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项目七</a:t>
              </a:r>
              <a:r>
                <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   </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实施创业行动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11" grpId="0" animBg="1"/>
      <p:bldP spid="8"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4295" y="323963"/>
            <a:ext cx="2077686" cy="488467"/>
            <a:chOff x="294295" y="323963"/>
            <a:chExt cx="2077686" cy="488467"/>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01" y="352055"/>
              <a:ext cx="2011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三、风险管理</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25" name="组合 24"/>
          <p:cNvGrpSpPr/>
          <p:nvPr/>
        </p:nvGrpSpPr>
        <p:grpSpPr>
          <a:xfrm>
            <a:off x="752475" y="1519555"/>
            <a:ext cx="10780244" cy="4319905"/>
            <a:chOff x="752447" y="1519755"/>
            <a:chExt cx="8040912" cy="4320000"/>
          </a:xfrm>
        </p:grpSpPr>
        <p:cxnSp>
          <p:nvCxnSpPr>
            <p:cNvPr id="26" name="直接连接符 25"/>
            <p:cNvCxnSpPr/>
            <p:nvPr/>
          </p:nvCxnSpPr>
          <p:spPr>
            <a:xfrm>
              <a:off x="1014608" y="1519755"/>
              <a:ext cx="0" cy="4320000"/>
            </a:xfrm>
            <a:prstGeom prst="line">
              <a:avLst/>
            </a:prstGeom>
            <a:ln w="15875">
              <a:gradFill>
                <a:gsLst>
                  <a:gs pos="0">
                    <a:srgbClr val="B21AA3"/>
                  </a:gs>
                  <a:gs pos="100000">
                    <a:srgbClr val="472494"/>
                  </a:gs>
                </a:gsLst>
                <a:lin ang="5400000" scaled="1"/>
              </a:gradFill>
            </a:ln>
          </p:spPr>
          <p:style>
            <a:lnRef idx="1">
              <a:schemeClr val="accent1"/>
            </a:lnRef>
            <a:fillRef idx="0">
              <a:schemeClr val="accent1"/>
            </a:fillRef>
            <a:effectRef idx="0">
              <a:schemeClr val="accent1"/>
            </a:effectRef>
            <a:fontRef idx="minor">
              <a:schemeClr val="tx1"/>
            </a:fontRef>
          </p:style>
        </p:cxnSp>
        <p:sp>
          <p:nvSpPr>
            <p:cNvPr id="27" name="圆角矩形 25"/>
            <p:cNvSpPr/>
            <p:nvPr/>
          </p:nvSpPr>
          <p:spPr>
            <a:xfrm>
              <a:off x="1488177" y="2208110"/>
              <a:ext cx="7259351" cy="701690"/>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 name="圆角矩形 26"/>
            <p:cNvSpPr/>
            <p:nvPr/>
          </p:nvSpPr>
          <p:spPr>
            <a:xfrm>
              <a:off x="1488013" y="3404476"/>
              <a:ext cx="7259988" cy="692165"/>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27"/>
            <p:cNvSpPr/>
            <p:nvPr/>
          </p:nvSpPr>
          <p:spPr>
            <a:xfrm>
              <a:off x="1488013" y="4600208"/>
              <a:ext cx="7259041" cy="895370"/>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椭圆 10"/>
            <p:cNvSpPr/>
            <p:nvPr/>
          </p:nvSpPr>
          <p:spPr>
            <a:xfrm>
              <a:off x="752447" y="2207907"/>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12" name="组合 11"/>
            <p:cNvGrpSpPr/>
            <p:nvPr/>
          </p:nvGrpSpPr>
          <p:grpSpPr>
            <a:xfrm>
              <a:off x="1680199" y="2255562"/>
              <a:ext cx="6074462" cy="576593"/>
              <a:chOff x="3310475" y="3364598"/>
              <a:chExt cx="6074462" cy="576593"/>
            </a:xfrm>
          </p:grpSpPr>
          <p:sp>
            <p:nvSpPr>
              <p:cNvPr id="42" name="文本框 41"/>
              <p:cNvSpPr txBox="1"/>
              <p:nvPr/>
            </p:nvSpPr>
            <p:spPr>
              <a:xfrm>
                <a:off x="3310475" y="3458671"/>
                <a:ext cx="2225040" cy="398789"/>
              </a:xfrm>
              <a:prstGeom prst="rect">
                <a:avLst/>
              </a:prstGeom>
              <a:noFill/>
            </p:spPr>
            <p:txBody>
              <a:bodyPr wrap="square" rtlCol="0" anchor="ctr" anchorCtr="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制订风险缓解计划</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3" name="矩形 42"/>
              <p:cNvSpPr/>
              <p:nvPr/>
            </p:nvSpPr>
            <p:spPr>
              <a:xfrm>
                <a:off x="5535173" y="3364598"/>
                <a:ext cx="3849764" cy="576593"/>
              </a:xfrm>
              <a:prstGeom prst="rect">
                <a:avLst/>
              </a:prstGeom>
              <a:no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0000" tIns="90000" rIns="90000" bIns="90000" numCol="1" spcCol="0" rtlCol="0" fromWordArt="0" anchor="ctr" anchorCtr="0" forceAA="0" compatLnSpc="1">
                <a:noAutofit/>
              </a:bodyPr>
              <a:lstStyle/>
              <a:p>
                <a:pPr lvl="0" algn="l">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新企业对风险应采取主动的方法，其中避免永远是最好的措施，</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l">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可以通过采取风险缓解计划来达到。</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14" name="椭圆 13"/>
            <p:cNvSpPr/>
            <p:nvPr/>
          </p:nvSpPr>
          <p:spPr>
            <a:xfrm>
              <a:off x="752447" y="3404171"/>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15" name="组合 14"/>
            <p:cNvGrpSpPr/>
            <p:nvPr/>
          </p:nvGrpSpPr>
          <p:grpSpPr>
            <a:xfrm>
              <a:off x="1680199" y="3451916"/>
              <a:ext cx="6766927" cy="607073"/>
              <a:chOff x="3310475" y="3364688"/>
              <a:chExt cx="6766927" cy="607073"/>
            </a:xfrm>
          </p:grpSpPr>
          <p:sp>
            <p:nvSpPr>
              <p:cNvPr id="40" name="文本框 39"/>
              <p:cNvSpPr txBox="1"/>
              <p:nvPr/>
            </p:nvSpPr>
            <p:spPr>
              <a:xfrm>
                <a:off x="3310475" y="3365323"/>
                <a:ext cx="1688061" cy="375928"/>
              </a:xfrm>
              <a:prstGeom prst="rect">
                <a:avLst/>
              </a:prstGeom>
              <a:noFill/>
            </p:spPr>
            <p:txBody>
              <a:bodyPr wrap="square" rtlCol="0" anchor="ctr" anchorCtr="0">
                <a:noAutofit/>
              </a:bodyPr>
              <a:lstStyle/>
              <a:p>
                <a:pPr lvl="0">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构筑风险监控体系</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1" name="矩形 40"/>
              <p:cNvSpPr/>
              <p:nvPr/>
            </p:nvSpPr>
            <p:spPr>
              <a:xfrm>
                <a:off x="5534699" y="3364688"/>
                <a:ext cx="4542703" cy="607073"/>
              </a:xfrm>
              <a:prstGeom prst="rect">
                <a:avLst/>
              </a:prstGeom>
              <a:no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0000" tIns="90000" rIns="90000" bIns="90000" numCol="1" spcCol="0" rtlCol="0" fromWordArt="0" anchor="ctr" anchorCtr="0" forceAA="0" compatLnSpc="1">
                <a:noAutofit/>
              </a:bodyPr>
              <a:lstStyle/>
              <a:p>
                <a:pPr lvl="0" algn="l">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创业者对新创企业要建立风险监控体系，确保企业运作正常，包括设置事前、事</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l">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中、事后三道防线。</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21" name="椭圆 20"/>
            <p:cNvSpPr/>
            <p:nvPr/>
          </p:nvSpPr>
          <p:spPr>
            <a:xfrm>
              <a:off x="752447" y="4600436"/>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35" name="组合 34"/>
            <p:cNvGrpSpPr/>
            <p:nvPr/>
          </p:nvGrpSpPr>
          <p:grpSpPr>
            <a:xfrm>
              <a:off x="1680199" y="4600875"/>
              <a:ext cx="7113160" cy="663590"/>
              <a:chOff x="3310475" y="3317382"/>
              <a:chExt cx="7113160" cy="663590"/>
            </a:xfrm>
          </p:grpSpPr>
          <p:sp>
            <p:nvSpPr>
              <p:cNvPr id="38" name="文本框 37"/>
              <p:cNvSpPr txBox="1"/>
              <p:nvPr/>
            </p:nvSpPr>
            <p:spPr>
              <a:xfrm>
                <a:off x="3310475" y="3606321"/>
                <a:ext cx="1688061" cy="250811"/>
              </a:xfrm>
              <a:prstGeom prst="rect">
                <a:avLst/>
              </a:prstGeom>
              <a:noFill/>
            </p:spPr>
            <p:txBody>
              <a:bodyPr wrap="square" rtlCol="0" anchor="ctr" anchorCtr="0">
                <a:spAutoFit/>
              </a:bodyPr>
              <a:lstStyle/>
              <a:p>
                <a:pPr lvl="0">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实施风险化解措施</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9" name="矩形 38"/>
              <p:cNvSpPr/>
              <p:nvPr/>
            </p:nvSpPr>
            <p:spPr>
              <a:xfrm>
                <a:off x="5535173" y="3317382"/>
                <a:ext cx="4888462" cy="663590"/>
              </a:xfrm>
              <a:prstGeom prst="rect">
                <a:avLst/>
              </a:prstGeom>
              <a:no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0000" tIns="90000" rIns="90000" bIns="90000" numCol="1" spcCol="0" rtlCol="0" fromWordArt="0" anchor="ctr" anchorCtr="0" forceAA="0" compatLnSpc="1">
                <a:noAutofit/>
              </a:bodyPr>
              <a:lstStyle/>
              <a:p>
                <a:pPr lvl="0" algn="l">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（1）强化团队支持，避免独立的项目结构。</a:t>
                </a:r>
                <a:r>
                  <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（2）提高项目经理的权限</a:t>
                </a: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l">
                  <a:lnSpc>
                    <a:spcPct val="150000"/>
                  </a:lnSpc>
                </a:pPr>
                <a:r>
                  <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（3）改善沟通</a:t>
                </a: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r>
                  <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（4）经常进行监督、检查和管理。</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160780"/>
            <a:ext cx="10033635" cy="2112010"/>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000" b="1">
                <a:solidFill>
                  <a:schemeClr val="bg1"/>
                </a:solidFill>
                <a:latin typeface="微软雅黑" panose="020B0503020204020204" charset="-122"/>
                <a:ea typeface="微软雅黑" panose="020B0503020204020204" charset="-122"/>
                <a:cs typeface="微软雅黑" panose="020B0503020204020204" charset="-122"/>
              </a:rPr>
              <a:t>面馆的倒闭</a:t>
            </a:r>
            <a:endParaRPr lang="zh-CN" altLang="en-US" sz="2000" b="1">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四川的六名学生决定自己创业，为此他们用两个月时间分头到成都大街小巷的面馆去“明察暗访”，先后跑了几百家面馆，吃了一千多碗面条，发现了“成都的快餐吃得最多的还是面条”这样的事实，于是他们以此作为商机，开了自己的面馆。但他们并没有拥有提供“好味道的面条”的技术，他们的面条“量少、难吃”，四个多月后，面馆怅然转手他人。</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494790" y="3840480"/>
            <a:ext cx="8655050" cy="1986280"/>
          </a:xfrm>
          <a:prstGeom prst="rect">
            <a:avLst/>
          </a:prstGeom>
          <a:noFill/>
        </p:spPr>
        <p:txBody>
          <a:bodyPr wrap="square" rtlCol="0" anchor="t">
            <a:spAutoFit/>
          </a:bodyPr>
          <a:p>
            <a:pPr algn="just">
              <a:lnSpc>
                <a:spcPct val="110000"/>
              </a:lnSpc>
            </a:pPr>
            <a:r>
              <a:rPr lang="zh-CN" altLang="en-US" sz="2800">
                <a:solidFill>
                  <a:schemeClr val="bg1"/>
                </a:solidFill>
                <a:latin typeface="微软雅黑" panose="020B0503020204020204" charset="-122"/>
                <a:ea typeface="微软雅黑" panose="020B0503020204020204" charset="-122"/>
                <a:cs typeface="微软雅黑" panose="020B0503020204020204" charset="-122"/>
              </a:rPr>
              <a:t>【案例评析】面馆虽小，但其中要考虑的问题却不少，一个是产品味道如何吸引顾客，一个是怎样更新现有的产品种类。这六名学生不能细致分析创业过程中的风险以及可能造成的后果，结局可想而知。</a:t>
            </a:r>
            <a:endParaRPr lang="zh-CN" altLang="en-US" sz="28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4295" y="323963"/>
            <a:ext cx="2077686" cy="488467"/>
            <a:chOff x="294295" y="323963"/>
            <a:chExt cx="2077686" cy="488467"/>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01" y="352055"/>
              <a:ext cx="2011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四、营销管理</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756285" y="902970"/>
            <a:ext cx="5852160" cy="469900"/>
            <a:chOff x="1191" y="1422"/>
            <a:chExt cx="9216" cy="740"/>
          </a:xfrm>
        </p:grpSpPr>
        <p:sp>
          <p:nvSpPr>
            <p:cNvPr id="18" name="圆角矩形 17"/>
            <p:cNvSpPr/>
            <p:nvPr/>
          </p:nvSpPr>
          <p:spPr>
            <a:xfrm>
              <a:off x="1191" y="1422"/>
              <a:ext cx="9063"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3"/>
              </p:custDataLst>
            </p:nvPr>
          </p:nvSpPr>
          <p:spPr>
            <a:xfrm>
              <a:off x="1704" y="1422"/>
              <a:ext cx="8703" cy="739"/>
            </a:xfrm>
            <a:prstGeom prst="rect">
              <a:avLst/>
            </a:prstGeom>
            <a:noFill/>
          </p:spPr>
          <p:txBody>
            <a:bodyPr wrap="none" rtlCol="0">
              <a:noAutofit/>
            </a:bodyPr>
            <a:p>
              <a:pPr lvl="0" algn="l">
                <a:spcBef>
                  <a:spcPct val="0"/>
                </a:spcBef>
                <a:buSzPct val="25000"/>
                <a:defRPr/>
              </a:pPr>
              <a:r>
                <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（一）企业目标市场选择</a:t>
              </a:r>
              <a:endPar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25" name="ïṣḻiḋè"/>
          <p:cNvSpPr/>
          <p:nvPr>
            <p:custDataLst>
              <p:tags r:id="rId4"/>
            </p:custDataLst>
          </p:nvPr>
        </p:nvSpPr>
        <p:spPr>
          <a:xfrm>
            <a:off x="8074024" y="1443928"/>
            <a:ext cx="1574194" cy="330540"/>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目标市场</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6" name="í$lïḋè"/>
          <p:cNvSpPr/>
          <p:nvPr>
            <p:custDataLst>
              <p:tags r:id="rId5"/>
            </p:custDataLst>
          </p:nvPr>
        </p:nvSpPr>
        <p:spPr>
          <a:xfrm>
            <a:off x="8074025" y="3732530"/>
            <a:ext cx="2234565" cy="330835"/>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目标市场营销</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iŝḻîḓè"/>
          <p:cNvSpPr/>
          <p:nvPr>
            <p:custDataLst>
              <p:tags r:id="rId6"/>
            </p:custDataLst>
          </p:nvPr>
        </p:nvSpPr>
        <p:spPr>
          <a:xfrm>
            <a:off x="8074023" y="1973303"/>
            <a:ext cx="3034997" cy="1384800"/>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liďé"/>
          <p:cNvSpPr txBox="1"/>
          <p:nvPr>
            <p:custDataLst>
              <p:tags r:id="rId7"/>
            </p:custDataLst>
          </p:nvPr>
        </p:nvSpPr>
        <p:spPr>
          <a:xfrm>
            <a:off x="8314561" y="2085054"/>
            <a:ext cx="2553919" cy="953135"/>
          </a:xfrm>
          <a:prstGeom prst="rect">
            <a:avLst/>
          </a:prstGeom>
          <a:noFill/>
        </p:spPr>
        <p:txBody>
          <a:bodyPr wrap="square" rtlCol="0">
            <a:sp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是指在需求异质性市场上，企业根据自身能力所确定的欲满足现有和潜在消费者群体的需求。</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işḻïḋê"/>
          <p:cNvSpPr/>
          <p:nvPr>
            <p:custDataLst>
              <p:tags r:id="rId8"/>
            </p:custDataLst>
          </p:nvPr>
        </p:nvSpPr>
        <p:spPr>
          <a:xfrm>
            <a:off x="8074025" y="4221480"/>
            <a:ext cx="3035300" cy="1633220"/>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0" name="išḷïḑè"/>
          <p:cNvSpPr txBox="1"/>
          <p:nvPr>
            <p:custDataLst>
              <p:tags r:id="rId9"/>
            </p:custDataLst>
          </p:nvPr>
        </p:nvSpPr>
        <p:spPr>
          <a:xfrm>
            <a:off x="8314561" y="4333454"/>
            <a:ext cx="2553919" cy="1383665"/>
          </a:xfrm>
          <a:prstGeom prst="rect">
            <a:avLst/>
          </a:prstGeom>
          <a:noFill/>
        </p:spPr>
        <p:txBody>
          <a:bodyPr wrap="square" rtlCol="0">
            <a:sp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是指企业通过市场细分选择了自己的目标市场，专门研究其需求特点并针对其特点提供适当的产品或服务，制定一系列的营销措施和策略，实施有效的市场营销组合。</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îṡḷîďé"/>
          <p:cNvSpPr/>
          <p:nvPr>
            <p:custDataLst>
              <p:tags r:id="rId10"/>
            </p:custDataLst>
          </p:nvPr>
        </p:nvSpPr>
        <p:spPr>
          <a:xfrm>
            <a:off x="828675" y="1664970"/>
            <a:ext cx="4716145" cy="728345"/>
          </a:xfrm>
          <a:prstGeom prst="rect">
            <a:avLst/>
          </a:prstGeom>
        </p:spPr>
        <p:txBody>
          <a:bodyPr>
            <a:noAutofit/>
          </a:bodyPr>
          <a:p>
            <a:pPr lvl="0"/>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为有效地实现目标市场营销，企业必须相应地采取三个重要的步骤</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ïŝ1îḍê"/>
          <p:cNvSpPr txBox="1"/>
          <p:nvPr>
            <p:custDataLst>
              <p:tags r:id="rId11"/>
            </p:custDataLst>
          </p:nvPr>
        </p:nvSpPr>
        <p:spPr>
          <a:xfrm>
            <a:off x="828582" y="2526970"/>
            <a:ext cx="6225269" cy="4028440"/>
          </a:xfrm>
          <a:prstGeom prst="rect">
            <a:avLst/>
          </a:prstGeom>
          <a:noFill/>
        </p:spPr>
        <p:txBody>
          <a:bodyPr wrap="square">
            <a:spAutoFit/>
          </a:bodyPr>
          <a:p>
            <a:pPr lvl="0">
              <a:lnSpc>
                <a:spcPct val="160000"/>
              </a:lnSpc>
            </a:pPr>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（1）市场细分。在市场调研和预测的基础上，将整个市场区分为几个不同的购买者</a:t>
            </a:r>
            <a:r>
              <a:rPr lang="en-US" altLang="zh-CN"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群体，对不同的群体销售不同的产品或提供不同的服务。</a:t>
            </a:r>
            <a:endParaRPr lang="en-US" altLang="zh-CN"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60000"/>
              </a:lnSpc>
            </a:pPr>
            <a:endParaRPr lang="en-US" altLang="zh-CN"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60000"/>
              </a:lnSpc>
            </a:pPr>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（2）选择目标市场。选择对本企业有吸引力的一个或几个细分的小市场（子市场）作为自己的目标市场，实行目标营销。</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60000"/>
              </a:lnSpc>
            </a:pPr>
            <a:endParaRPr lang="en-US" altLang="zh-CN"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60000"/>
              </a:lnSpc>
            </a:pPr>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（3）市场定位。为本企业的产品确定一个在市场上竞争的有利地位，即在目标顾客心目中树立起适当的产品形象，做好市场定位工作。</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nSpc>
                <a:spcPct val="160000"/>
              </a:lnSpc>
            </a:pPr>
            <a:endParaRPr lang="en-US" altLang="zh-CN"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up)">
                                      <p:cBhvr>
                                        <p:cTn id="10" dur="500"/>
                                        <p:tgtEl>
                                          <p:spTgt spid="2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up)">
                                      <p:cBhvr>
                                        <p:cTn id="13" dur="500"/>
                                        <p:tgtEl>
                                          <p:spTgt spid="27"/>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up)">
                                      <p:cBhvr>
                                        <p:cTn id="16" dur="500"/>
                                        <p:tgtEl>
                                          <p:spTgt spid="28"/>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up)">
                                      <p:cBhvr>
                                        <p:cTn id="19" dur="500"/>
                                        <p:tgtEl>
                                          <p:spTgt spid="29"/>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up)">
                                      <p:cBhvr>
                                        <p:cTn id="22" dur="500"/>
                                        <p:tgtEl>
                                          <p:spTgt spid="30"/>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up)">
                                      <p:cBhvr>
                                        <p:cTn id="25" dur="500"/>
                                        <p:tgtEl>
                                          <p:spTgt spid="31"/>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up)">
                                      <p:cBhvr>
                                        <p:cTn id="2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p:bldP spid="29" grpId="0" bldLvl="0" animBg="1"/>
      <p:bldP spid="30" grpId="0"/>
      <p:bldP spid="31" grpId="0"/>
      <p:bldP spid="3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4295" y="323963"/>
            <a:ext cx="2077686" cy="488467"/>
            <a:chOff x="294295" y="323963"/>
            <a:chExt cx="2077686" cy="488467"/>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01" y="352055"/>
              <a:ext cx="2011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四、营销管理</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756285" y="902970"/>
            <a:ext cx="8931623" cy="469900"/>
            <a:chOff x="1191" y="1422"/>
            <a:chExt cx="9063" cy="740"/>
          </a:xfrm>
        </p:grpSpPr>
        <p:sp>
          <p:nvSpPr>
            <p:cNvPr id="18" name="圆角矩形 17"/>
            <p:cNvSpPr/>
            <p:nvPr/>
          </p:nvSpPr>
          <p:spPr>
            <a:xfrm>
              <a:off x="1191" y="1422"/>
              <a:ext cx="9063"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3"/>
              </p:custDataLst>
            </p:nvPr>
          </p:nvSpPr>
          <p:spPr>
            <a:xfrm>
              <a:off x="1351" y="1422"/>
              <a:ext cx="8903" cy="739"/>
            </a:xfrm>
            <a:prstGeom prst="rect">
              <a:avLst/>
            </a:prstGeom>
            <a:noFill/>
          </p:spPr>
          <p:txBody>
            <a:bodyPr wrap="none" rtlCol="0">
              <a:noAutofit/>
            </a:bodyPr>
            <a:p>
              <a:pPr lvl="0" algn="l">
                <a:spcBef>
                  <a:spcPct val="0"/>
                </a:spcBef>
                <a:buSzPct val="25000"/>
                <a:defRPr/>
              </a:pPr>
              <a:r>
                <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影响企业目标市场营销战略选择的因素</a:t>
              </a:r>
              <a:endPar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4" name="文本框 3"/>
          <p:cNvSpPr txBox="1"/>
          <p:nvPr/>
        </p:nvSpPr>
        <p:spPr>
          <a:xfrm>
            <a:off x="2041525" y="2383790"/>
            <a:ext cx="6813550" cy="1714500"/>
          </a:xfrm>
          <a:prstGeom prst="rect">
            <a:avLst/>
          </a:prstGeom>
          <a:noFill/>
        </p:spPr>
        <p:txBody>
          <a:bodyPr wrap="square" rtlCol="0" anchor="t">
            <a:spAutoFit/>
          </a:bodyPr>
          <a:p>
            <a:pPr indent="812800" algn="just" fontAlgn="auto">
              <a:lnSpc>
                <a:spcPct val="110000"/>
              </a:lnSpc>
              <a:extLst>
                <a:ext uri="{35155182-B16C-46BC-9424-99874614C6A1}">
                  <wpsdc:indentchars xmlns:wpsdc="http://www.wps.cn/officeDocument/2017/drawingmlCustomData" val="200" checksum="3877492575"/>
                </a:ext>
              </a:extLst>
            </a:pPr>
            <a:r>
              <a:rPr lang="zh-CN" altLang="en-US" sz="3200">
                <a:solidFill>
                  <a:schemeClr val="bg1"/>
                </a:solidFill>
                <a:latin typeface="微软雅黑" panose="020B0503020204020204" charset="-122"/>
                <a:ea typeface="微软雅黑" panose="020B0503020204020204" charset="-122"/>
              </a:rPr>
              <a:t>因素主要有企业的实力、产品差异性的大小、市场差异性的大小、产品生命周期的阶段、竞争者的战略。</a:t>
            </a:r>
            <a:endParaRPr lang="zh-CN" altLang="en-US" sz="320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3980180" cy="469900"/>
            <a:chOff x="1191" y="1422"/>
            <a:chExt cx="8410" cy="740"/>
          </a:xfrm>
        </p:grpSpPr>
        <p:sp>
          <p:nvSpPr>
            <p:cNvPr id="18" name="圆角矩形 17"/>
            <p:cNvSpPr/>
            <p:nvPr/>
          </p:nvSpPr>
          <p:spPr>
            <a:xfrm>
              <a:off x="1191" y="1422"/>
              <a:ext cx="8410"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497"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a:t>
              </a:r>
              <a:r>
                <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（二）企业市场定位</a:t>
              </a:r>
              <a:endPar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 name="组合 1"/>
          <p:cNvGrpSpPr/>
          <p:nvPr/>
        </p:nvGrpSpPr>
        <p:grpSpPr>
          <a:xfrm>
            <a:off x="294295" y="323963"/>
            <a:ext cx="2077686" cy="488467"/>
            <a:chOff x="294295" y="323963"/>
            <a:chExt cx="2077686" cy="488467"/>
          </a:xfrm>
        </p:grpSpPr>
        <p:sp>
          <p:nvSpPr>
            <p:cNvPr id="16" name="椭圆 1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1" name="文本框 20"/>
            <p:cNvSpPr txBox="1"/>
            <p:nvPr>
              <p:custDataLst>
                <p:tags r:id="rId3"/>
              </p:custDataLst>
            </p:nvPr>
          </p:nvSpPr>
          <p:spPr>
            <a:xfrm>
              <a:off x="360301" y="352055"/>
              <a:ext cx="2011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四、营销管理</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3" name="îṡḷîďé"/>
          <p:cNvSpPr/>
          <p:nvPr>
            <p:custDataLst>
              <p:tags r:id="rId4"/>
            </p:custDataLst>
          </p:nvPr>
        </p:nvSpPr>
        <p:spPr>
          <a:xfrm>
            <a:off x="5512435" y="1209675"/>
            <a:ext cx="5666740" cy="954405"/>
          </a:xfrm>
          <a:prstGeom prst="rect">
            <a:avLst/>
          </a:prstGeom>
        </p:spPr>
        <p:txBody>
          <a:bodyPr>
            <a:noAutofit/>
          </a:bodyPr>
          <a:p>
            <a:pPr lvl="0"/>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企业的市场定位工作一般应包括三个步骤</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 name="文本框 5"/>
          <p:cNvSpPr txBox="1"/>
          <p:nvPr/>
        </p:nvSpPr>
        <p:spPr>
          <a:xfrm>
            <a:off x="901065" y="3047365"/>
            <a:ext cx="2948940" cy="1173480"/>
          </a:xfrm>
          <a:prstGeom prst="rect">
            <a:avLst/>
          </a:prstGeom>
          <a:noFill/>
        </p:spPr>
        <p:txBody>
          <a:bodyPr wrap="square" rtlCol="0" anchor="t">
            <a:spAutoFit/>
          </a:bodyPr>
          <a:p>
            <a:pPr algn="just">
              <a:lnSpc>
                <a:spcPct val="110000"/>
              </a:lnSpc>
            </a:pPr>
            <a:r>
              <a:rPr lang="zh-CN" altLang="en-US" sz="3200" b="1">
                <a:solidFill>
                  <a:schemeClr val="bg1"/>
                </a:solidFill>
                <a:latin typeface="微软雅黑" panose="020B0503020204020204" charset="-122"/>
                <a:ea typeface="微软雅黑" panose="020B0503020204020204" charset="-122"/>
              </a:rPr>
              <a:t>企业如何开展市场定位</a:t>
            </a:r>
            <a:endParaRPr lang="zh-CN" altLang="en-US" sz="3200" b="1">
              <a:solidFill>
                <a:schemeClr val="bg1"/>
              </a:solidFill>
              <a:latin typeface="微软雅黑" panose="020B0503020204020204" charset="-122"/>
              <a:ea typeface="微软雅黑" panose="020B0503020204020204" charset="-122"/>
            </a:endParaRPr>
          </a:p>
        </p:txBody>
      </p:sp>
      <p:grpSp>
        <p:nvGrpSpPr>
          <p:cNvPr id="11" name="组合 10"/>
          <p:cNvGrpSpPr/>
          <p:nvPr/>
        </p:nvGrpSpPr>
        <p:grpSpPr>
          <a:xfrm>
            <a:off x="5511800" y="2321560"/>
            <a:ext cx="3393440" cy="383540"/>
            <a:chOff x="2355" y="8119"/>
            <a:chExt cx="5344" cy="604"/>
          </a:xfrm>
        </p:grpSpPr>
        <p:sp>
          <p:nvSpPr>
            <p:cNvPr id="7" name="圆角矩形 6"/>
            <p:cNvSpPr/>
            <p:nvPr/>
          </p:nvSpPr>
          <p:spPr>
            <a:xfrm>
              <a:off x="2355" y="8119"/>
              <a:ext cx="5344" cy="604"/>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2462" y="8119"/>
              <a:ext cx="5237" cy="580"/>
            </a:xfrm>
            <a:prstGeom prst="rect">
              <a:avLst/>
            </a:prstGeom>
            <a:noFill/>
          </p:spPr>
          <p:txBody>
            <a:bodyPr wrap="square" rtlCol="0" anchor="t">
              <a:spAutoFit/>
            </a:bodyPr>
            <a:p>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（1）调查研究影响定位的因素</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12" name="文本框 11"/>
          <p:cNvSpPr txBox="1"/>
          <p:nvPr/>
        </p:nvSpPr>
        <p:spPr>
          <a:xfrm>
            <a:off x="5511800" y="2846705"/>
            <a:ext cx="6172200" cy="829945"/>
          </a:xfrm>
          <a:prstGeom prst="rect">
            <a:avLst/>
          </a:prstGeom>
          <a:noFill/>
        </p:spPr>
        <p:txBody>
          <a:bodyPr wrap="square" rtlCol="0" anchor="t">
            <a:spAutoFit/>
          </a:bodyPr>
          <a:p>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适当的市场定位必须建立在市场营销调研的基础上，必须先了解影响市场定位的各种因素，主要包括竞争者的定位状况、目标顾客对产品的评价标准、目标市场潜在的竞争优势。</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13" name="组合 12"/>
          <p:cNvGrpSpPr/>
          <p:nvPr/>
        </p:nvGrpSpPr>
        <p:grpSpPr>
          <a:xfrm>
            <a:off x="5511800" y="3736340"/>
            <a:ext cx="3393440" cy="383540"/>
            <a:chOff x="2355" y="8119"/>
            <a:chExt cx="5344" cy="604"/>
          </a:xfrm>
        </p:grpSpPr>
        <p:sp>
          <p:nvSpPr>
            <p:cNvPr id="14" name="圆角矩形 13"/>
            <p:cNvSpPr/>
            <p:nvPr/>
          </p:nvSpPr>
          <p:spPr>
            <a:xfrm>
              <a:off x="2355" y="8119"/>
              <a:ext cx="5344" cy="604"/>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2462" y="8119"/>
              <a:ext cx="5237" cy="580"/>
            </a:xfrm>
            <a:prstGeom prst="rect">
              <a:avLst/>
            </a:prstGeom>
            <a:noFill/>
          </p:spPr>
          <p:txBody>
            <a:bodyPr wrap="square" rtlCol="0" anchor="t">
              <a:spAutoFit/>
            </a:bodyPr>
            <a:p>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（2）选择竞争优势和定位战略</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20" name="文本框 19"/>
          <p:cNvSpPr txBox="1"/>
          <p:nvPr/>
        </p:nvSpPr>
        <p:spPr>
          <a:xfrm>
            <a:off x="5511800" y="4220845"/>
            <a:ext cx="6096000" cy="829945"/>
          </a:xfrm>
          <a:prstGeom prst="rect">
            <a:avLst/>
          </a:prstGeom>
          <a:noFill/>
        </p:spPr>
        <p:txBody>
          <a:bodyPr wrap="square" rtlCol="0" anchor="t">
            <a:spAutoFit/>
          </a:bodyPr>
          <a:p>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企业通过与竞争者在产品、促销、成本、服务等方面的对比分析，了解自己的长处和短处，从而认定自己的竞争优势，进行恰当的市场定位。</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2" name="组合 21"/>
          <p:cNvGrpSpPr/>
          <p:nvPr/>
        </p:nvGrpSpPr>
        <p:grpSpPr>
          <a:xfrm>
            <a:off x="5511800" y="5151120"/>
            <a:ext cx="3745230" cy="383540"/>
            <a:chOff x="2355" y="8119"/>
            <a:chExt cx="5898" cy="604"/>
          </a:xfrm>
        </p:grpSpPr>
        <p:sp>
          <p:nvSpPr>
            <p:cNvPr id="23" name="圆角矩形 22"/>
            <p:cNvSpPr/>
            <p:nvPr/>
          </p:nvSpPr>
          <p:spPr>
            <a:xfrm>
              <a:off x="2355" y="8119"/>
              <a:ext cx="5762" cy="604"/>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文本框 23"/>
            <p:cNvSpPr txBox="1"/>
            <p:nvPr/>
          </p:nvSpPr>
          <p:spPr>
            <a:xfrm>
              <a:off x="2462" y="8119"/>
              <a:ext cx="5791" cy="580"/>
            </a:xfrm>
            <a:prstGeom prst="rect">
              <a:avLst/>
            </a:prstGeom>
            <a:noFill/>
          </p:spPr>
          <p:txBody>
            <a:bodyPr wrap="square" rtlCol="0" anchor="t">
              <a:spAutoFit/>
            </a:bodyPr>
            <a:p>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（3）准确地传播企业的定位观念</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25" name="文本框 24"/>
          <p:cNvSpPr txBox="1"/>
          <p:nvPr/>
        </p:nvSpPr>
        <p:spPr>
          <a:xfrm>
            <a:off x="5511800" y="5619750"/>
            <a:ext cx="6096000" cy="583565"/>
          </a:xfrm>
          <a:prstGeom prst="rect">
            <a:avLst/>
          </a:prstGeom>
          <a:noFill/>
        </p:spPr>
        <p:txBody>
          <a:bodyPr wrap="square" rtlCol="0" anchor="t">
            <a:spAutoFit/>
          </a:bodyPr>
          <a:p>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企业在做出市场定位决策后，还必须大力开展广告宣传，把企业的定位观念准确地传播给潜在购买者。</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3980180" cy="469900"/>
            <a:chOff x="1191" y="1422"/>
            <a:chExt cx="8410" cy="740"/>
          </a:xfrm>
        </p:grpSpPr>
        <p:sp>
          <p:nvSpPr>
            <p:cNvPr id="18" name="圆角矩形 17"/>
            <p:cNvSpPr/>
            <p:nvPr/>
          </p:nvSpPr>
          <p:spPr>
            <a:xfrm>
              <a:off x="1191" y="1422"/>
              <a:ext cx="8410"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497"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a:t>
              </a:r>
              <a:r>
                <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（二）企业市场定位</a:t>
              </a:r>
              <a:endPar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 name="组合 1"/>
          <p:cNvGrpSpPr/>
          <p:nvPr/>
        </p:nvGrpSpPr>
        <p:grpSpPr>
          <a:xfrm>
            <a:off x="294295" y="323963"/>
            <a:ext cx="2077686" cy="488467"/>
            <a:chOff x="294295" y="323963"/>
            <a:chExt cx="2077686" cy="488467"/>
          </a:xfrm>
        </p:grpSpPr>
        <p:sp>
          <p:nvSpPr>
            <p:cNvPr id="16" name="椭圆 1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1" name="文本框 20"/>
            <p:cNvSpPr txBox="1"/>
            <p:nvPr>
              <p:custDataLst>
                <p:tags r:id="rId3"/>
              </p:custDataLst>
            </p:nvPr>
          </p:nvSpPr>
          <p:spPr>
            <a:xfrm>
              <a:off x="360301" y="352055"/>
              <a:ext cx="2011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四、营销管理</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6" name="文本框 5"/>
          <p:cNvSpPr txBox="1"/>
          <p:nvPr/>
        </p:nvSpPr>
        <p:spPr>
          <a:xfrm>
            <a:off x="901065" y="3047365"/>
            <a:ext cx="3302635" cy="1173480"/>
          </a:xfrm>
          <a:prstGeom prst="rect">
            <a:avLst/>
          </a:prstGeom>
          <a:noFill/>
        </p:spPr>
        <p:txBody>
          <a:bodyPr wrap="square" rtlCol="0" anchor="t">
            <a:spAutoFit/>
          </a:bodyPr>
          <a:p>
            <a:pPr algn="just">
              <a:lnSpc>
                <a:spcPct val="110000"/>
              </a:lnSpc>
            </a:pPr>
            <a:r>
              <a:rPr lang="zh-CN" altLang="en-US" sz="3200" b="1">
                <a:solidFill>
                  <a:schemeClr val="bg1"/>
                </a:solidFill>
                <a:latin typeface="微软雅黑" panose="020B0503020204020204" charset="-122"/>
                <a:ea typeface="微软雅黑" panose="020B0503020204020204" charset="-122"/>
              </a:rPr>
              <a:t>可供企业选择的市场定位战略</a:t>
            </a:r>
            <a:endParaRPr lang="zh-CN" altLang="en-US" sz="3200" b="1">
              <a:solidFill>
                <a:schemeClr val="bg1"/>
              </a:solidFill>
              <a:latin typeface="微软雅黑" panose="020B0503020204020204" charset="-122"/>
              <a:ea typeface="微软雅黑" panose="020B0503020204020204" charset="-122"/>
            </a:endParaRPr>
          </a:p>
        </p:txBody>
      </p:sp>
      <p:grpSp>
        <p:nvGrpSpPr>
          <p:cNvPr id="11" name="组合 10"/>
          <p:cNvGrpSpPr/>
          <p:nvPr/>
        </p:nvGrpSpPr>
        <p:grpSpPr>
          <a:xfrm>
            <a:off x="5511800" y="1646555"/>
            <a:ext cx="3393440" cy="398780"/>
            <a:chOff x="2355" y="8119"/>
            <a:chExt cx="5344" cy="628"/>
          </a:xfrm>
        </p:grpSpPr>
        <p:sp>
          <p:nvSpPr>
            <p:cNvPr id="7" name="圆角矩形 6"/>
            <p:cNvSpPr/>
            <p:nvPr/>
          </p:nvSpPr>
          <p:spPr>
            <a:xfrm>
              <a:off x="2355" y="8119"/>
              <a:ext cx="5344" cy="604"/>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微软雅黑" panose="020B0503020204020204" charset="-122"/>
                <a:ea typeface="微软雅黑" panose="020B0503020204020204" charset="-122"/>
              </a:endParaRPr>
            </a:p>
          </p:txBody>
        </p:sp>
        <p:sp>
          <p:nvSpPr>
            <p:cNvPr id="10" name="文本框 9"/>
            <p:cNvSpPr txBox="1"/>
            <p:nvPr/>
          </p:nvSpPr>
          <p:spPr>
            <a:xfrm>
              <a:off x="2462" y="8119"/>
              <a:ext cx="5237" cy="628"/>
            </a:xfrm>
            <a:prstGeom prst="rect">
              <a:avLst/>
            </a:prstGeom>
            <a:noFill/>
          </p:spPr>
          <p:txBody>
            <a:bodyPr wrap="square" rtlCol="0" anchor="t">
              <a:spAutoFit/>
            </a:bodyPr>
            <a:p>
              <a:r>
                <a:rPr lang="zh-CN" altLang="en-US" sz="2000"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（1）“针锋相对式”定位</a:t>
              </a:r>
              <a:endParaRPr lang="zh-CN" altLang="en-US" sz="2000"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grpSp>
      <p:sp>
        <p:nvSpPr>
          <p:cNvPr id="12" name="文本框 11"/>
          <p:cNvSpPr txBox="1"/>
          <p:nvPr/>
        </p:nvSpPr>
        <p:spPr>
          <a:xfrm>
            <a:off x="5511800" y="2171700"/>
            <a:ext cx="6172200" cy="902970"/>
          </a:xfrm>
          <a:prstGeom prst="rect">
            <a:avLst/>
          </a:prstGeom>
          <a:noFill/>
        </p:spPr>
        <p:txBody>
          <a:bodyPr wrap="square" rtlCol="0" anchor="t">
            <a:spAutoFit/>
          </a:bodyPr>
          <a:p>
            <a:pPr algn="just">
              <a:lnSpc>
                <a:spcPct val="110000"/>
              </a:lnSpc>
            </a:pPr>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实行这种定位战略的企业需要具备以下条件：①能比竞争者生产出更好的产品。②该市场容量足够吸纳这两个竞争者的产品。</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just">
              <a:lnSpc>
                <a:spcPct val="110000"/>
              </a:lnSpc>
            </a:pPr>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③比竞争者有更多的资源和实力。</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13" name="组合 12"/>
          <p:cNvGrpSpPr/>
          <p:nvPr/>
        </p:nvGrpSpPr>
        <p:grpSpPr>
          <a:xfrm>
            <a:off x="5511800" y="3172460"/>
            <a:ext cx="3393440" cy="398780"/>
            <a:chOff x="2355" y="8119"/>
            <a:chExt cx="5344" cy="628"/>
          </a:xfrm>
        </p:grpSpPr>
        <p:sp>
          <p:nvSpPr>
            <p:cNvPr id="14" name="圆角矩形 13"/>
            <p:cNvSpPr/>
            <p:nvPr/>
          </p:nvSpPr>
          <p:spPr>
            <a:xfrm>
              <a:off x="2355" y="8119"/>
              <a:ext cx="5344" cy="604"/>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微软雅黑" panose="020B0503020204020204" charset="-122"/>
                <a:ea typeface="微软雅黑" panose="020B0503020204020204" charset="-122"/>
              </a:endParaRPr>
            </a:p>
          </p:txBody>
        </p:sp>
        <p:sp>
          <p:nvSpPr>
            <p:cNvPr id="15" name="文本框 14"/>
            <p:cNvSpPr txBox="1"/>
            <p:nvPr/>
          </p:nvSpPr>
          <p:spPr>
            <a:xfrm>
              <a:off x="2462" y="8119"/>
              <a:ext cx="5237" cy="628"/>
            </a:xfrm>
            <a:prstGeom prst="rect">
              <a:avLst/>
            </a:prstGeom>
            <a:noFill/>
          </p:spPr>
          <p:txBody>
            <a:bodyPr wrap="square" rtlCol="0" anchor="t">
              <a:spAutoFit/>
            </a:bodyPr>
            <a:p>
              <a:r>
                <a:rPr lang="zh-CN" altLang="en-US" sz="2000"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（2）“填空补缺式”定位</a:t>
              </a:r>
              <a:endParaRPr lang="zh-CN" altLang="en-US" sz="2000"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grpSp>
      <p:sp>
        <p:nvSpPr>
          <p:cNvPr id="20" name="文本框 19"/>
          <p:cNvSpPr txBox="1"/>
          <p:nvPr/>
        </p:nvSpPr>
        <p:spPr>
          <a:xfrm>
            <a:off x="5511800" y="3589020"/>
            <a:ext cx="6172200" cy="1173480"/>
          </a:xfrm>
          <a:prstGeom prst="rect">
            <a:avLst/>
          </a:prstGeom>
          <a:noFill/>
        </p:spPr>
        <p:txBody>
          <a:bodyPr wrap="square" rtlCol="0" anchor="t">
            <a:spAutoFit/>
          </a:bodyPr>
          <a:p>
            <a:pPr algn="just">
              <a:lnSpc>
                <a:spcPct val="110000"/>
              </a:lnSpc>
            </a:pPr>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这种定位战略有两种情况：一是这部分潜在市场即营销机会没有被</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just">
              <a:lnSpc>
                <a:spcPct val="110000"/>
              </a:lnSpc>
            </a:pPr>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发现，在这种情况下，企业容易取得成功；二是企业已经发现了这部分潜在市场，但无力去占领，这就需要有足够的实力才能取得成功。</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2" name="组合 21"/>
          <p:cNvGrpSpPr/>
          <p:nvPr/>
        </p:nvGrpSpPr>
        <p:grpSpPr>
          <a:xfrm>
            <a:off x="5511800" y="4803140"/>
            <a:ext cx="3745230" cy="398780"/>
            <a:chOff x="2355" y="8119"/>
            <a:chExt cx="5898" cy="628"/>
          </a:xfrm>
        </p:grpSpPr>
        <p:sp>
          <p:nvSpPr>
            <p:cNvPr id="23" name="圆角矩形 22"/>
            <p:cNvSpPr/>
            <p:nvPr/>
          </p:nvSpPr>
          <p:spPr>
            <a:xfrm>
              <a:off x="2355" y="8119"/>
              <a:ext cx="5762" cy="604"/>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微软雅黑" panose="020B0503020204020204" charset="-122"/>
                <a:ea typeface="微软雅黑" panose="020B0503020204020204" charset="-122"/>
              </a:endParaRPr>
            </a:p>
          </p:txBody>
        </p:sp>
        <p:sp>
          <p:nvSpPr>
            <p:cNvPr id="24" name="文本框 23"/>
            <p:cNvSpPr txBox="1"/>
            <p:nvPr/>
          </p:nvSpPr>
          <p:spPr>
            <a:xfrm>
              <a:off x="2462" y="8119"/>
              <a:ext cx="5791" cy="628"/>
            </a:xfrm>
            <a:prstGeom prst="rect">
              <a:avLst/>
            </a:prstGeom>
            <a:noFill/>
          </p:spPr>
          <p:txBody>
            <a:bodyPr wrap="square" rtlCol="0" anchor="t">
              <a:spAutoFit/>
            </a:bodyPr>
            <a:p>
              <a:r>
                <a:rPr lang="zh-CN" altLang="en-US" sz="2000"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（3）“另辟蹊径式”定位</a:t>
              </a:r>
              <a:endParaRPr lang="zh-CN" altLang="en-US" sz="2000"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grpSp>
      <p:sp>
        <p:nvSpPr>
          <p:cNvPr id="25" name="文本框 24"/>
          <p:cNvSpPr txBox="1"/>
          <p:nvPr/>
        </p:nvSpPr>
        <p:spPr>
          <a:xfrm>
            <a:off x="5511800" y="5271135"/>
            <a:ext cx="6096000" cy="632460"/>
          </a:xfrm>
          <a:prstGeom prst="rect">
            <a:avLst/>
          </a:prstGeom>
          <a:noFill/>
        </p:spPr>
        <p:txBody>
          <a:bodyPr wrap="square" rtlCol="0" anchor="t">
            <a:spAutoFit/>
          </a:bodyPr>
          <a:p>
            <a:pPr algn="just">
              <a:lnSpc>
                <a:spcPct val="110000"/>
              </a:lnSpc>
            </a:pPr>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突出宣传自己与众不同的特色，在某些有价值的产品属性上取得领先地位。</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631825" y="902970"/>
            <a:ext cx="3767392" cy="469900"/>
            <a:chOff x="1191" y="1422"/>
            <a:chExt cx="8786" cy="740"/>
          </a:xfrm>
        </p:grpSpPr>
        <p:sp>
          <p:nvSpPr>
            <p:cNvPr id="18" name="圆角矩形 17"/>
            <p:cNvSpPr/>
            <p:nvPr/>
          </p:nvSpPr>
          <p:spPr>
            <a:xfrm>
              <a:off x="1191" y="1422"/>
              <a:ext cx="8786"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483" y="1422"/>
              <a:ext cx="8494"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a:t>
              </a:r>
              <a:r>
                <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（三）企业销售策略</a:t>
              </a:r>
              <a:endPar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 name="组合 1"/>
          <p:cNvGrpSpPr/>
          <p:nvPr/>
        </p:nvGrpSpPr>
        <p:grpSpPr>
          <a:xfrm>
            <a:off x="294295" y="323963"/>
            <a:ext cx="2077686" cy="488467"/>
            <a:chOff x="294295" y="323963"/>
            <a:chExt cx="2077686" cy="488467"/>
          </a:xfrm>
        </p:grpSpPr>
        <p:sp>
          <p:nvSpPr>
            <p:cNvPr id="16" name="椭圆 1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1" name="文本框 20"/>
            <p:cNvSpPr txBox="1"/>
            <p:nvPr>
              <p:custDataLst>
                <p:tags r:id="rId3"/>
              </p:custDataLst>
            </p:nvPr>
          </p:nvSpPr>
          <p:spPr>
            <a:xfrm>
              <a:off x="360301" y="352055"/>
              <a:ext cx="2011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四、营销管理</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aphicFrame>
        <p:nvGraphicFramePr>
          <p:cNvPr id="3" name="表格 2"/>
          <p:cNvGraphicFramePr/>
          <p:nvPr>
            <p:custDataLst>
              <p:tags r:id="rId4"/>
            </p:custDataLst>
          </p:nvPr>
        </p:nvGraphicFramePr>
        <p:xfrm>
          <a:off x="4399280" y="902970"/>
          <a:ext cx="8531860" cy="5852160"/>
        </p:xfrm>
        <a:graphic>
          <a:graphicData uri="http://schemas.openxmlformats.org/drawingml/2006/table">
            <a:tbl>
              <a:tblPr firstRow="1" bandRow="1">
                <a:tableStyleId>{5C22544A-7EE6-4342-B048-85BDC9FD1C3A}</a:tableStyleId>
              </a:tblPr>
              <a:tblGrid>
                <a:gridCol w="2132965"/>
                <a:gridCol w="2785110"/>
                <a:gridCol w="2736215"/>
              </a:tblGrid>
              <a:tr h="381000">
                <a:tc>
                  <a:txBody>
                    <a:bodyPr/>
                    <a:p>
                      <a:pPr algn="ctr">
                        <a:buNone/>
                      </a:pPr>
                      <a:r>
                        <a:rPr lang="zh-CN" altLang="en-US"/>
                        <a:t>模式</a:t>
                      </a:r>
                      <a:endParaRPr lang="zh-CN" altLang="en-US"/>
                    </a:p>
                  </a:txBody>
                  <a:tcPr anchor="ctr" anchorCtr="0">
                    <a:solidFill>
                      <a:srgbClr val="A91EA2"/>
                    </a:solidFill>
                  </a:tcPr>
                </a:tc>
                <a:tc>
                  <a:txBody>
                    <a:bodyPr/>
                    <a:p>
                      <a:pPr algn="ctr">
                        <a:buNone/>
                      </a:pPr>
                      <a:r>
                        <a:rPr lang="zh-CN" altLang="en-US"/>
                        <a:t>优点</a:t>
                      </a:r>
                      <a:endParaRPr lang="zh-CN" altLang="en-US"/>
                    </a:p>
                  </a:txBody>
                  <a:tcPr anchor="ctr" anchorCtr="0">
                    <a:solidFill>
                      <a:srgbClr val="A91EA2"/>
                    </a:solidFill>
                  </a:tcPr>
                </a:tc>
                <a:tc>
                  <a:txBody>
                    <a:bodyPr/>
                    <a:p>
                      <a:pPr algn="ctr">
                        <a:buNone/>
                      </a:pPr>
                      <a:r>
                        <a:rPr lang="zh-CN" altLang="en-US"/>
                        <a:t>缺点</a:t>
                      </a:r>
                      <a:endParaRPr lang="zh-CN" altLang="en-US"/>
                    </a:p>
                  </a:txBody>
                  <a:tcPr anchor="ctr" anchorCtr="0">
                    <a:solidFill>
                      <a:srgbClr val="A91EA2"/>
                    </a:solidFill>
                  </a:tcPr>
                </a:tc>
              </a:tr>
              <a:tr h="381000">
                <a:tc>
                  <a:txBody>
                    <a:bodyPr/>
                    <a:p>
                      <a:pPr algn="ctr">
                        <a:buNone/>
                      </a:pPr>
                      <a:r>
                        <a:rPr lang="zh-CN" altLang="en-US" sz="1400">
                          <a:latin typeface="楷体" panose="02010609060101010101" charset="-122"/>
                          <a:ea typeface="楷体" panose="02010609060101010101" charset="-122"/>
                          <a:cs typeface="楷体" panose="02010609060101010101" charset="-122"/>
                        </a:rPr>
                        <a:t>通过知名C2C 平台发布销售信息</a:t>
                      </a:r>
                      <a:endParaRPr lang="zh-CN" altLang="en-US" sz="1400">
                        <a:latin typeface="楷体" panose="02010609060101010101" charset="-122"/>
                        <a:ea typeface="楷体" panose="02010609060101010101" charset="-122"/>
                        <a:cs typeface="楷体" panose="02010609060101010101" charset="-122"/>
                      </a:endParaRPr>
                    </a:p>
                  </a:txBody>
                  <a:tcPr anchor="ctr" anchorCtr="0"/>
                </a:tc>
                <a:tc>
                  <a:txBody>
                    <a:bodyPr/>
                    <a:p>
                      <a:pPr algn="l">
                        <a:buNone/>
                      </a:pPr>
                      <a:r>
                        <a:rPr lang="zh-CN" altLang="en-US" sz="1400">
                          <a:latin typeface="楷体" panose="02010609060101010101" charset="-122"/>
                          <a:ea typeface="楷体" panose="02010609060101010101" charset="-122"/>
                          <a:cs typeface="楷体" panose="02010609060101010101" charset="-122"/>
                        </a:rPr>
                        <a:t>（</a:t>
                      </a:r>
                      <a:r>
                        <a:rPr lang="en-US" altLang="zh-CN" sz="1400">
                          <a:latin typeface="楷体" panose="02010609060101010101" charset="-122"/>
                          <a:ea typeface="楷体" panose="02010609060101010101" charset="-122"/>
                          <a:cs typeface="楷体" panose="02010609060101010101" charset="-122"/>
                        </a:rPr>
                        <a:t>1</a:t>
                      </a:r>
                      <a:r>
                        <a:rPr lang="zh-CN" altLang="en-US" sz="1400">
                          <a:latin typeface="楷体" panose="02010609060101010101" charset="-122"/>
                          <a:ea typeface="楷体" panose="02010609060101010101" charset="-122"/>
                          <a:cs typeface="楷体" panose="02010609060101010101" charset="-122"/>
                        </a:rPr>
                        <a:t>）平台管理、订单管理不需要很多的人力资源；</a:t>
                      </a:r>
                      <a:endParaRPr lang="zh-CN" altLang="en-US" sz="1400">
                        <a:latin typeface="楷体" panose="02010609060101010101" charset="-122"/>
                        <a:ea typeface="楷体" panose="02010609060101010101" charset="-122"/>
                        <a:cs typeface="楷体" panose="02010609060101010101" charset="-122"/>
                      </a:endParaRPr>
                    </a:p>
                    <a:p>
                      <a:pPr algn="l">
                        <a:buNone/>
                      </a:pPr>
                      <a:r>
                        <a:rPr lang="zh-CN" altLang="en-US" sz="1400">
                          <a:latin typeface="楷体" panose="02010609060101010101" charset="-122"/>
                          <a:ea typeface="楷体" panose="02010609060101010101" charset="-122"/>
                          <a:cs typeface="楷体" panose="02010609060101010101" charset="-122"/>
                        </a:rPr>
                        <a:t>（</a:t>
                      </a:r>
                      <a:r>
                        <a:rPr lang="en-US" altLang="zh-CN" sz="1400">
                          <a:latin typeface="楷体" panose="02010609060101010101" charset="-122"/>
                          <a:ea typeface="楷体" panose="02010609060101010101" charset="-122"/>
                          <a:cs typeface="楷体" panose="02010609060101010101" charset="-122"/>
                        </a:rPr>
                        <a:t>2</a:t>
                      </a:r>
                      <a:r>
                        <a:rPr lang="zh-CN" altLang="en-US" sz="1400">
                          <a:latin typeface="楷体" panose="02010609060101010101" charset="-122"/>
                          <a:ea typeface="楷体" panose="02010609060101010101" charset="-122"/>
                          <a:cs typeface="楷体" panose="02010609060101010101" charset="-122"/>
                        </a:rPr>
                        <a:t>）可以有稳定的客户来源和准确的消费者资料，容易通过服务提升忠诚度；</a:t>
                      </a:r>
                      <a:endParaRPr lang="zh-CN" altLang="en-US" sz="1400">
                        <a:latin typeface="楷体" panose="02010609060101010101" charset="-122"/>
                        <a:ea typeface="楷体" panose="02010609060101010101" charset="-122"/>
                        <a:cs typeface="楷体" panose="02010609060101010101" charset="-122"/>
                      </a:endParaRPr>
                    </a:p>
                    <a:p>
                      <a:pPr algn="l">
                        <a:buNone/>
                      </a:pPr>
                      <a:r>
                        <a:rPr lang="zh-CN" altLang="en-US" sz="1400">
                          <a:latin typeface="楷体" panose="02010609060101010101" charset="-122"/>
                          <a:ea typeface="楷体" panose="02010609060101010101" charset="-122"/>
                          <a:cs typeface="楷体" panose="02010609060101010101" charset="-122"/>
                        </a:rPr>
                        <a:t>（</a:t>
                      </a:r>
                      <a:r>
                        <a:rPr lang="en-US" altLang="zh-CN" sz="1400">
                          <a:latin typeface="楷体" panose="02010609060101010101" charset="-122"/>
                          <a:ea typeface="楷体" panose="02010609060101010101" charset="-122"/>
                          <a:cs typeface="楷体" panose="02010609060101010101" charset="-122"/>
                        </a:rPr>
                        <a:t>3</a:t>
                      </a:r>
                      <a:r>
                        <a:rPr lang="zh-CN" altLang="en-US" sz="1400">
                          <a:latin typeface="楷体" panose="02010609060101010101" charset="-122"/>
                          <a:ea typeface="楷体" panose="02010609060101010101" charset="-122"/>
                          <a:cs typeface="楷体" panose="02010609060101010101" charset="-122"/>
                        </a:rPr>
                        <a:t>）在线支付可以加快企业资金周转；</a:t>
                      </a:r>
                      <a:endParaRPr lang="zh-CN" altLang="en-US" sz="1400">
                        <a:latin typeface="楷体" panose="02010609060101010101" charset="-122"/>
                        <a:ea typeface="楷体" panose="02010609060101010101" charset="-122"/>
                        <a:cs typeface="楷体" panose="02010609060101010101" charset="-122"/>
                      </a:endParaRPr>
                    </a:p>
                    <a:p>
                      <a:pPr algn="l">
                        <a:buNone/>
                      </a:pPr>
                      <a:r>
                        <a:rPr lang="zh-CN" altLang="en-US" sz="1400">
                          <a:latin typeface="楷体" panose="02010609060101010101" charset="-122"/>
                          <a:ea typeface="楷体" panose="02010609060101010101" charset="-122"/>
                          <a:cs typeface="楷体" panose="02010609060101010101" charset="-122"/>
                        </a:rPr>
                        <a:t>（</a:t>
                      </a:r>
                      <a:r>
                        <a:rPr lang="en-US" altLang="zh-CN" sz="1400">
                          <a:latin typeface="楷体" panose="02010609060101010101" charset="-122"/>
                          <a:ea typeface="楷体" panose="02010609060101010101" charset="-122"/>
                          <a:cs typeface="楷体" panose="02010609060101010101" charset="-122"/>
                        </a:rPr>
                        <a:t>4</a:t>
                      </a:r>
                      <a:r>
                        <a:rPr lang="zh-CN" altLang="en-US" sz="1400">
                          <a:latin typeface="楷体" panose="02010609060101010101" charset="-122"/>
                          <a:ea typeface="楷体" panose="02010609060101010101" charset="-122"/>
                          <a:cs typeface="楷体" panose="02010609060101010101" charset="-122"/>
                        </a:rPr>
                        <a:t>）企业有完全自主的定价权，同时也可以更精确地了解在线活动的促销效果；</a:t>
                      </a:r>
                      <a:endParaRPr lang="zh-CN" altLang="en-US" sz="1400">
                        <a:latin typeface="楷体" panose="02010609060101010101" charset="-122"/>
                        <a:ea typeface="楷体" panose="02010609060101010101" charset="-122"/>
                        <a:cs typeface="楷体" panose="02010609060101010101" charset="-122"/>
                      </a:endParaRPr>
                    </a:p>
                    <a:p>
                      <a:pPr algn="l">
                        <a:buNone/>
                      </a:pPr>
                      <a:r>
                        <a:rPr lang="zh-CN" altLang="en-US" sz="1400">
                          <a:latin typeface="楷体" panose="02010609060101010101" charset="-122"/>
                          <a:ea typeface="楷体" panose="02010609060101010101" charset="-122"/>
                          <a:cs typeface="楷体" panose="02010609060101010101" charset="-122"/>
                        </a:rPr>
                        <a:t>（</a:t>
                      </a:r>
                      <a:r>
                        <a:rPr lang="en-US" altLang="zh-CN" sz="1400">
                          <a:latin typeface="楷体" panose="02010609060101010101" charset="-122"/>
                          <a:ea typeface="楷体" panose="02010609060101010101" charset="-122"/>
                          <a:cs typeface="楷体" panose="02010609060101010101" charset="-122"/>
                        </a:rPr>
                        <a:t>5</a:t>
                      </a:r>
                      <a:r>
                        <a:rPr lang="zh-CN" altLang="en-US" sz="1400">
                          <a:latin typeface="楷体" panose="02010609060101010101" charset="-122"/>
                          <a:ea typeface="楷体" panose="02010609060101010101" charset="-122"/>
                          <a:cs typeface="楷体" panose="02010609060101010101" charset="-122"/>
                        </a:rPr>
                        <a:t>）可以获得客观及时的销售数据，更简洁的库存管理。</a:t>
                      </a:r>
                      <a:endParaRPr lang="zh-CN" altLang="en-US" sz="1400">
                        <a:latin typeface="楷体" panose="02010609060101010101" charset="-122"/>
                        <a:ea typeface="楷体" panose="02010609060101010101" charset="-122"/>
                        <a:cs typeface="楷体" panose="02010609060101010101" charset="-122"/>
                      </a:endParaRPr>
                    </a:p>
                  </a:txBody>
                  <a:tcPr anchor="ctr" anchorCtr="0"/>
                </a:tc>
                <a:tc>
                  <a:txBody>
                    <a:bodyPr/>
                    <a:p>
                      <a:pPr algn="l">
                        <a:buNone/>
                      </a:pPr>
                      <a:r>
                        <a:rPr lang="zh-CN" altLang="en-US" sz="1400">
                          <a:latin typeface="楷体" panose="02010609060101010101" charset="-122"/>
                          <a:ea typeface="楷体" panose="02010609060101010101" charset="-122"/>
                          <a:cs typeface="楷体" panose="02010609060101010101" charset="-122"/>
                        </a:rPr>
                        <a:t>（</a:t>
                      </a:r>
                      <a:r>
                        <a:rPr lang="en-US" altLang="zh-CN" sz="1400">
                          <a:latin typeface="楷体" panose="02010609060101010101" charset="-122"/>
                          <a:ea typeface="楷体" panose="02010609060101010101" charset="-122"/>
                          <a:cs typeface="楷体" panose="02010609060101010101" charset="-122"/>
                        </a:rPr>
                        <a:t>1</a:t>
                      </a:r>
                      <a:r>
                        <a:rPr lang="zh-CN" altLang="en-US" sz="1400">
                          <a:latin typeface="楷体" panose="02010609060101010101" charset="-122"/>
                          <a:ea typeface="楷体" panose="02010609060101010101" charset="-122"/>
                          <a:cs typeface="楷体" panose="02010609060101010101" charset="-122"/>
                        </a:rPr>
                        <a:t>）通过这个平台实现的销售将远小于传统渠道；</a:t>
                      </a:r>
                      <a:endParaRPr lang="zh-CN" altLang="en-US" sz="1400">
                        <a:latin typeface="楷体" panose="02010609060101010101" charset="-122"/>
                        <a:ea typeface="楷体" panose="02010609060101010101" charset="-122"/>
                        <a:cs typeface="楷体" panose="02010609060101010101" charset="-122"/>
                      </a:endParaRPr>
                    </a:p>
                    <a:p>
                      <a:pPr algn="l">
                        <a:buNone/>
                      </a:pPr>
                      <a:r>
                        <a:rPr lang="zh-CN" altLang="en-US" sz="1400">
                          <a:latin typeface="楷体" panose="02010609060101010101" charset="-122"/>
                          <a:ea typeface="楷体" panose="02010609060101010101" charset="-122"/>
                          <a:cs typeface="楷体" panose="02010609060101010101" charset="-122"/>
                        </a:rPr>
                        <a:t>（</a:t>
                      </a:r>
                      <a:r>
                        <a:rPr lang="en-US" altLang="zh-CN" sz="1400">
                          <a:latin typeface="楷体" panose="02010609060101010101" charset="-122"/>
                          <a:ea typeface="楷体" panose="02010609060101010101" charset="-122"/>
                          <a:cs typeface="楷体" panose="02010609060101010101" charset="-122"/>
                        </a:rPr>
                        <a:t>2</a:t>
                      </a:r>
                      <a:r>
                        <a:rPr lang="zh-CN" altLang="en-US" sz="1400">
                          <a:latin typeface="楷体" panose="02010609060101010101" charset="-122"/>
                          <a:ea typeface="楷体" panose="02010609060101010101" charset="-122"/>
                          <a:cs typeface="楷体" panose="02010609060101010101" charset="-122"/>
                        </a:rPr>
                        <a:t>）不便于企业信息化管理，订单处理和财务流程处理有风险；</a:t>
                      </a:r>
                      <a:endParaRPr lang="zh-CN" altLang="en-US" sz="1400">
                        <a:latin typeface="楷体" panose="02010609060101010101" charset="-122"/>
                        <a:ea typeface="楷体" panose="02010609060101010101" charset="-122"/>
                        <a:cs typeface="楷体" panose="02010609060101010101" charset="-122"/>
                      </a:endParaRPr>
                    </a:p>
                    <a:p>
                      <a:pPr algn="l">
                        <a:buNone/>
                      </a:pPr>
                      <a:r>
                        <a:rPr lang="zh-CN" altLang="en-US" sz="1400">
                          <a:latin typeface="楷体" panose="02010609060101010101" charset="-122"/>
                          <a:ea typeface="楷体" panose="02010609060101010101" charset="-122"/>
                          <a:cs typeface="楷体" panose="02010609060101010101" charset="-122"/>
                        </a:rPr>
                        <a:t>（</a:t>
                      </a:r>
                      <a:r>
                        <a:rPr lang="en-US" altLang="zh-CN" sz="1400">
                          <a:latin typeface="楷体" panose="02010609060101010101" charset="-122"/>
                          <a:ea typeface="楷体" panose="02010609060101010101" charset="-122"/>
                          <a:cs typeface="楷体" panose="02010609060101010101" charset="-122"/>
                        </a:rPr>
                        <a:t>3</a:t>
                      </a:r>
                      <a:r>
                        <a:rPr lang="zh-CN" altLang="en-US" sz="1400">
                          <a:latin typeface="楷体" panose="02010609060101010101" charset="-122"/>
                          <a:ea typeface="楷体" panose="02010609060101010101" charset="-122"/>
                          <a:cs typeface="楷体" panose="02010609060101010101" charset="-122"/>
                        </a:rPr>
                        <a:t>）不容易对经销商的货物流进行监管，通过经销商直送解决物流可能使得企业对销售平台的掌控力减弱</a:t>
                      </a:r>
                      <a:endParaRPr lang="zh-CN" altLang="en-US" sz="1400">
                        <a:latin typeface="楷体" panose="02010609060101010101" charset="-122"/>
                        <a:ea typeface="楷体" panose="02010609060101010101" charset="-122"/>
                        <a:cs typeface="楷体" panose="02010609060101010101" charset="-122"/>
                      </a:endParaRPr>
                    </a:p>
                  </a:txBody>
                  <a:tcPr anchor="ctr" anchorCtr="0"/>
                </a:tc>
              </a:tr>
              <a:tr h="381000">
                <a:tc>
                  <a:txBody>
                    <a:bodyPr/>
                    <a:p>
                      <a:pPr algn="ctr">
                        <a:buNone/>
                      </a:pPr>
                      <a:r>
                        <a:rPr lang="zh-CN" altLang="en-US" sz="1400">
                          <a:latin typeface="楷体" panose="02010609060101010101" charset="-122"/>
                          <a:ea typeface="楷体" panose="02010609060101010101" charset="-122"/>
                        </a:rPr>
                        <a:t>企业自己搭建网上销售平台</a:t>
                      </a:r>
                      <a:endParaRPr lang="zh-CN" altLang="en-US" sz="1400">
                        <a:latin typeface="楷体" panose="02010609060101010101" charset="-122"/>
                        <a:ea typeface="楷体" panose="02010609060101010101" charset="-122"/>
                      </a:endParaRPr>
                    </a:p>
                  </a:txBody>
                  <a:tcPr anchor="ctr" anchorCtr="0"/>
                </a:tc>
                <a:tc>
                  <a:txBody>
                    <a:bodyPr/>
                    <a:p>
                      <a:pPr algn="l">
                        <a:buNone/>
                      </a:pPr>
                      <a:r>
                        <a:rPr lang="zh-CN" altLang="en-US" sz="1400">
                          <a:latin typeface="楷体" panose="02010609060101010101" charset="-122"/>
                          <a:ea typeface="楷体" panose="02010609060101010101" charset="-122"/>
                          <a:cs typeface="楷体" panose="02010609060101010101" charset="-122"/>
                        </a:rPr>
                        <a:t>（</a:t>
                      </a:r>
                      <a:r>
                        <a:rPr lang="en-US" altLang="zh-CN" sz="1400">
                          <a:latin typeface="楷体" panose="02010609060101010101" charset="-122"/>
                          <a:ea typeface="楷体" panose="02010609060101010101" charset="-122"/>
                          <a:cs typeface="楷体" panose="02010609060101010101" charset="-122"/>
                        </a:rPr>
                        <a:t>1</a:t>
                      </a:r>
                      <a:r>
                        <a:rPr lang="zh-CN" altLang="en-US" sz="1400">
                          <a:latin typeface="楷体" panose="02010609060101010101" charset="-122"/>
                          <a:ea typeface="楷体" panose="02010609060101010101" charset="-122"/>
                          <a:cs typeface="楷体" panose="02010609060101010101" charset="-122"/>
                        </a:rPr>
                        <a:t>）经销环节较少，可获得更多利润空间；</a:t>
                      </a:r>
                      <a:endParaRPr lang="zh-CN" altLang="en-US" sz="1400">
                        <a:latin typeface="楷体" panose="02010609060101010101" charset="-122"/>
                        <a:ea typeface="楷体" panose="02010609060101010101" charset="-122"/>
                        <a:cs typeface="楷体" panose="02010609060101010101" charset="-122"/>
                      </a:endParaRPr>
                    </a:p>
                    <a:p>
                      <a:pPr algn="l">
                        <a:buNone/>
                      </a:pPr>
                      <a:r>
                        <a:rPr lang="zh-CN" altLang="en-US" sz="1400">
                          <a:latin typeface="楷体" panose="02010609060101010101" charset="-122"/>
                          <a:ea typeface="楷体" panose="02010609060101010101" charset="-122"/>
                          <a:cs typeface="楷体" panose="02010609060101010101" charset="-122"/>
                        </a:rPr>
                        <a:t>（</a:t>
                      </a:r>
                      <a:r>
                        <a:rPr lang="en-US" altLang="zh-CN" sz="1400">
                          <a:latin typeface="楷体" panose="02010609060101010101" charset="-122"/>
                          <a:ea typeface="楷体" panose="02010609060101010101" charset="-122"/>
                          <a:cs typeface="楷体" panose="02010609060101010101" charset="-122"/>
                        </a:rPr>
                        <a:t>2</a:t>
                      </a:r>
                      <a:r>
                        <a:rPr lang="zh-CN" altLang="en-US" sz="1400">
                          <a:latin typeface="楷体" panose="02010609060101010101" charset="-122"/>
                          <a:ea typeface="楷体" panose="02010609060101010101" charset="-122"/>
                          <a:cs typeface="楷体" panose="02010609060101010101" charset="-122"/>
                        </a:rPr>
                        <a:t>）对渠道和经销商的依赖程度将降低，</a:t>
                      </a:r>
                      <a:endParaRPr lang="zh-CN" altLang="en-US" sz="1400">
                        <a:latin typeface="楷体" panose="02010609060101010101" charset="-122"/>
                        <a:ea typeface="楷体" panose="02010609060101010101" charset="-122"/>
                        <a:cs typeface="楷体" panose="02010609060101010101" charset="-122"/>
                      </a:endParaRPr>
                    </a:p>
                    <a:p>
                      <a:pPr algn="l">
                        <a:buNone/>
                      </a:pPr>
                      <a:r>
                        <a:rPr lang="zh-CN" altLang="en-US" sz="1400">
                          <a:latin typeface="楷体" panose="02010609060101010101" charset="-122"/>
                          <a:ea typeface="楷体" panose="02010609060101010101" charset="-122"/>
                          <a:cs typeface="楷体" panose="02010609060101010101" charset="-122"/>
                        </a:rPr>
                        <a:t>或者说在与通路的谈判中更有优势，市场人员更轻松；</a:t>
                      </a:r>
                      <a:endParaRPr lang="zh-CN" altLang="en-US" sz="1400">
                        <a:latin typeface="楷体" panose="02010609060101010101" charset="-122"/>
                        <a:ea typeface="楷体" panose="02010609060101010101" charset="-122"/>
                        <a:cs typeface="楷体" panose="02010609060101010101" charset="-122"/>
                      </a:endParaRPr>
                    </a:p>
                    <a:p>
                      <a:pPr algn="l">
                        <a:buNone/>
                      </a:pPr>
                      <a:r>
                        <a:rPr lang="zh-CN" altLang="en-US" sz="1400">
                          <a:latin typeface="楷体" panose="02010609060101010101" charset="-122"/>
                          <a:ea typeface="楷体" panose="02010609060101010101" charset="-122"/>
                          <a:cs typeface="楷体" panose="02010609060101010101" charset="-122"/>
                        </a:rPr>
                        <a:t>（</a:t>
                      </a:r>
                      <a:r>
                        <a:rPr lang="en-US" altLang="zh-CN" sz="1400">
                          <a:latin typeface="楷体" panose="02010609060101010101" charset="-122"/>
                          <a:ea typeface="楷体" panose="02010609060101010101" charset="-122"/>
                          <a:cs typeface="楷体" panose="02010609060101010101" charset="-122"/>
                        </a:rPr>
                        <a:t>3</a:t>
                      </a:r>
                      <a:r>
                        <a:rPr lang="zh-CN" altLang="en-US" sz="1400">
                          <a:latin typeface="楷体" panose="02010609060101010101" charset="-122"/>
                          <a:ea typeface="楷体" panose="02010609060101010101" charset="-122"/>
                          <a:cs typeface="楷体" panose="02010609060101010101" charset="-122"/>
                        </a:rPr>
                        <a:t>）营销费用降低；（</a:t>
                      </a:r>
                      <a:r>
                        <a:rPr lang="en-US" altLang="zh-CN" sz="1400">
                          <a:latin typeface="楷体" panose="02010609060101010101" charset="-122"/>
                          <a:ea typeface="楷体" panose="02010609060101010101" charset="-122"/>
                          <a:cs typeface="楷体" panose="02010609060101010101" charset="-122"/>
                        </a:rPr>
                        <a:t>4</a:t>
                      </a:r>
                      <a:r>
                        <a:rPr lang="zh-CN" altLang="en-US" sz="1400">
                          <a:latin typeface="楷体" panose="02010609060101010101" charset="-122"/>
                          <a:ea typeface="楷体" panose="02010609060101010101" charset="-122"/>
                          <a:cs typeface="楷体" panose="02010609060101010101" charset="-122"/>
                        </a:rPr>
                        <a:t>）加快资金周转，减少财务流程；</a:t>
                      </a:r>
                      <a:endParaRPr lang="zh-CN" altLang="en-US" sz="1400">
                        <a:latin typeface="楷体" panose="02010609060101010101" charset="-122"/>
                        <a:ea typeface="楷体" panose="02010609060101010101" charset="-122"/>
                        <a:cs typeface="楷体" panose="02010609060101010101" charset="-122"/>
                      </a:endParaRPr>
                    </a:p>
                    <a:p>
                      <a:pPr algn="l">
                        <a:buNone/>
                      </a:pPr>
                      <a:r>
                        <a:rPr lang="zh-CN" altLang="en-US" sz="1400">
                          <a:latin typeface="楷体" panose="02010609060101010101" charset="-122"/>
                          <a:ea typeface="楷体" panose="02010609060101010101" charset="-122"/>
                          <a:cs typeface="楷体" panose="02010609060101010101" charset="-122"/>
                        </a:rPr>
                        <a:t>（</a:t>
                      </a:r>
                      <a:r>
                        <a:rPr lang="en-US" altLang="zh-CN" sz="1400">
                          <a:latin typeface="楷体" panose="02010609060101010101" charset="-122"/>
                          <a:ea typeface="楷体" panose="02010609060101010101" charset="-122"/>
                          <a:cs typeface="楷体" panose="02010609060101010101" charset="-122"/>
                        </a:rPr>
                        <a:t>5</a:t>
                      </a:r>
                      <a:r>
                        <a:rPr lang="zh-CN" altLang="en-US" sz="1400">
                          <a:latin typeface="楷体" panose="02010609060101010101" charset="-122"/>
                          <a:ea typeface="楷体" panose="02010609060101010101" charset="-122"/>
                          <a:cs typeface="楷体" panose="02010609060101010101" charset="-122"/>
                        </a:rPr>
                        <a:t>）充分利用数据挖掘技术，获取准确的市场数据和客户信息辅助决策。</a:t>
                      </a:r>
                      <a:endParaRPr lang="zh-CN" altLang="en-US" sz="1400">
                        <a:latin typeface="楷体" panose="02010609060101010101" charset="-122"/>
                        <a:ea typeface="楷体" panose="02010609060101010101" charset="-122"/>
                        <a:cs typeface="楷体" panose="02010609060101010101" charset="-122"/>
                      </a:endParaRPr>
                    </a:p>
                  </a:txBody>
                  <a:tcPr anchor="ctr" anchorCtr="0"/>
                </a:tc>
                <a:tc>
                  <a:txBody>
                    <a:bodyPr/>
                    <a:p>
                      <a:pPr algn="l">
                        <a:buNone/>
                      </a:pPr>
                      <a:r>
                        <a:rPr lang="zh-CN" altLang="en-US" sz="1400">
                          <a:latin typeface="楷体" panose="02010609060101010101" charset="-122"/>
                          <a:ea typeface="楷体" panose="02010609060101010101" charset="-122"/>
                          <a:cs typeface="楷体" panose="02010609060101010101" charset="-122"/>
                        </a:rPr>
                        <a:t>（</a:t>
                      </a:r>
                      <a:r>
                        <a:rPr lang="en-US" altLang="zh-CN" sz="1400">
                          <a:latin typeface="楷体" panose="02010609060101010101" charset="-122"/>
                          <a:ea typeface="楷体" panose="02010609060101010101" charset="-122"/>
                          <a:cs typeface="楷体" panose="02010609060101010101" charset="-122"/>
                        </a:rPr>
                        <a:t>1</a:t>
                      </a:r>
                      <a:r>
                        <a:rPr lang="zh-CN" altLang="en-US" sz="1400">
                          <a:latin typeface="楷体" panose="02010609060101010101" charset="-122"/>
                          <a:ea typeface="楷体" panose="02010609060101010101" charset="-122"/>
                          <a:cs typeface="楷体" panose="02010609060101010101" charset="-122"/>
                        </a:rPr>
                        <a:t>）搭建自营平台投入较大，而且如果维护不善极易遭受损失；</a:t>
                      </a:r>
                      <a:endParaRPr lang="zh-CN" altLang="en-US" sz="1400">
                        <a:latin typeface="楷体" panose="02010609060101010101" charset="-122"/>
                        <a:ea typeface="楷体" panose="02010609060101010101" charset="-122"/>
                        <a:cs typeface="楷体" panose="02010609060101010101" charset="-122"/>
                      </a:endParaRPr>
                    </a:p>
                    <a:p>
                      <a:pPr algn="l">
                        <a:buNone/>
                      </a:pPr>
                      <a:r>
                        <a:rPr lang="zh-CN" altLang="en-US" sz="1400">
                          <a:latin typeface="楷体" panose="02010609060101010101" charset="-122"/>
                          <a:ea typeface="楷体" panose="02010609060101010101" charset="-122"/>
                          <a:cs typeface="楷体" panose="02010609060101010101" charset="-122"/>
                        </a:rPr>
                        <a:t>（</a:t>
                      </a:r>
                      <a:r>
                        <a:rPr lang="en-US" altLang="zh-CN" sz="1400">
                          <a:latin typeface="楷体" panose="02010609060101010101" charset="-122"/>
                          <a:ea typeface="楷体" panose="02010609060101010101" charset="-122"/>
                          <a:cs typeface="楷体" panose="02010609060101010101" charset="-122"/>
                        </a:rPr>
                        <a:t>2</a:t>
                      </a:r>
                      <a:r>
                        <a:rPr lang="zh-CN" altLang="en-US" sz="1400">
                          <a:latin typeface="楷体" panose="02010609060101010101" charset="-122"/>
                          <a:ea typeface="楷体" panose="02010609060101010101" charset="-122"/>
                          <a:cs typeface="楷体" panose="02010609060101010101" charset="-122"/>
                        </a:rPr>
                        <a:t>）容易引起实体分销渠道价格体系混乱；</a:t>
                      </a:r>
                      <a:endParaRPr lang="zh-CN" altLang="en-US" sz="1400">
                        <a:latin typeface="楷体" panose="02010609060101010101" charset="-122"/>
                        <a:ea typeface="楷体" panose="02010609060101010101" charset="-122"/>
                        <a:cs typeface="楷体" panose="02010609060101010101" charset="-122"/>
                      </a:endParaRPr>
                    </a:p>
                    <a:p>
                      <a:pPr algn="l">
                        <a:buNone/>
                      </a:pPr>
                      <a:r>
                        <a:rPr lang="zh-CN" altLang="en-US" sz="1400">
                          <a:latin typeface="楷体" panose="02010609060101010101" charset="-122"/>
                          <a:ea typeface="楷体" panose="02010609060101010101" charset="-122"/>
                          <a:cs typeface="楷体" panose="02010609060101010101" charset="-122"/>
                        </a:rPr>
                        <a:t>（</a:t>
                      </a:r>
                      <a:r>
                        <a:rPr lang="en-US" altLang="zh-CN" sz="1400">
                          <a:latin typeface="楷体" panose="02010609060101010101" charset="-122"/>
                          <a:ea typeface="楷体" panose="02010609060101010101" charset="-122"/>
                          <a:cs typeface="楷体" panose="02010609060101010101" charset="-122"/>
                        </a:rPr>
                        <a:t>3</a:t>
                      </a:r>
                      <a:r>
                        <a:rPr lang="zh-CN" altLang="en-US" sz="1400">
                          <a:latin typeface="楷体" panose="02010609060101010101" charset="-122"/>
                          <a:ea typeface="楷体" panose="02010609060101010101" charset="-122"/>
                          <a:cs typeface="楷体" panose="02010609060101010101" charset="-122"/>
                        </a:rPr>
                        <a:t>）自营网站的推广和配送规划是难题；（</a:t>
                      </a:r>
                      <a:r>
                        <a:rPr lang="en-US" altLang="zh-CN" sz="1400">
                          <a:latin typeface="楷体" panose="02010609060101010101" charset="-122"/>
                          <a:ea typeface="楷体" panose="02010609060101010101" charset="-122"/>
                          <a:cs typeface="楷体" panose="02010609060101010101" charset="-122"/>
                        </a:rPr>
                        <a:t>4</a:t>
                      </a:r>
                      <a:r>
                        <a:rPr lang="zh-CN" altLang="en-US" sz="1400">
                          <a:latin typeface="楷体" panose="02010609060101010101" charset="-122"/>
                          <a:ea typeface="楷体" panose="02010609060101010101" charset="-122"/>
                          <a:cs typeface="楷体" panose="02010609060101010101" charset="-122"/>
                        </a:rPr>
                        <a:t>）消费者投诉问题如果解决不当，负面信息对品牌的影响将是巨大的。</a:t>
                      </a:r>
                      <a:endParaRPr lang="zh-CN" altLang="en-US" sz="1400">
                        <a:latin typeface="楷体" panose="02010609060101010101" charset="-122"/>
                        <a:ea typeface="楷体" panose="02010609060101010101" charset="-122"/>
                        <a:cs typeface="楷体" panose="02010609060101010101" charset="-122"/>
                      </a:endParaRPr>
                    </a:p>
                  </a:txBody>
                  <a:tcPr anchor="ctr" anchorCtr="0"/>
                </a:tc>
              </a:tr>
              <a:tr h="381000">
                <a:tc>
                  <a:txBody>
                    <a:bodyPr/>
                    <a:p>
                      <a:pPr algn="ctr" fontAlgn="ctr">
                        <a:lnSpc>
                          <a:spcPct val="140000"/>
                        </a:lnSpc>
                        <a:buNone/>
                      </a:pPr>
                      <a:r>
                        <a:rPr lang="zh-CN" altLang="en-US" sz="1400">
                          <a:latin typeface="楷体" panose="02010609060101010101" charset="-122"/>
                          <a:ea typeface="楷体" panose="02010609060101010101" charset="-122"/>
                        </a:rPr>
                        <a:t>其他</a:t>
                      </a:r>
                      <a:endParaRPr lang="zh-CN" altLang="en-US" sz="1400">
                        <a:latin typeface="楷体" panose="02010609060101010101" charset="-122"/>
                        <a:ea typeface="楷体" panose="02010609060101010101" charset="-122"/>
                      </a:endParaRPr>
                    </a:p>
                  </a:txBody>
                  <a:tcPr/>
                </a:tc>
                <a:tc gridSpan="2">
                  <a:txBody>
                    <a:bodyPr/>
                    <a:p>
                      <a:pPr>
                        <a:buNone/>
                      </a:pPr>
                      <a:r>
                        <a:rPr lang="zh-CN" altLang="en-US" sz="1800">
                          <a:latin typeface="楷体" panose="02010609060101010101" charset="-122"/>
                          <a:ea typeface="楷体" panose="02010609060101010101" charset="-122"/>
                          <a:sym typeface="+mn-ea"/>
                        </a:rPr>
                        <a:t>网络销售、电话订购和电视购物频道等模式</a:t>
                      </a:r>
                      <a:endParaRPr lang="zh-CN" altLang="en-US"/>
                    </a:p>
                  </a:txBody>
                  <a:tcPr/>
                </a:tc>
                <a:tc hMerge="1">
                  <a:tcPr/>
                </a:tc>
              </a:tr>
            </a:tbl>
          </a:graphicData>
        </a:graphic>
      </p:graphicFrame>
      <p:pic>
        <p:nvPicPr>
          <p:cNvPr id="4" name="图片 3"/>
          <p:cNvPicPr>
            <a:picLocks noChangeAspect="1"/>
          </p:cNvPicPr>
          <p:nvPr>
            <p:custDataLst>
              <p:tags r:id="rId5"/>
            </p:custDataLst>
          </p:nvPr>
        </p:nvPicPr>
        <p:blipFill>
          <a:blip r:embed="rId6"/>
          <a:srcRect l="1238" r="1273" b="4609"/>
          <a:stretch>
            <a:fillRect/>
          </a:stretch>
        </p:blipFill>
        <p:spPr>
          <a:xfrm>
            <a:off x="0" y="2137410"/>
            <a:ext cx="4227195" cy="46951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5340350" cy="469900"/>
            <a:chOff x="1191" y="1422"/>
            <a:chExt cx="8410" cy="740"/>
          </a:xfrm>
        </p:grpSpPr>
        <p:sp>
          <p:nvSpPr>
            <p:cNvPr id="18" name="圆角矩形 17"/>
            <p:cNvSpPr/>
            <p:nvPr/>
          </p:nvSpPr>
          <p:spPr>
            <a:xfrm>
              <a:off x="1191" y="1422"/>
              <a:ext cx="8410"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497"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a:t>
              </a:r>
              <a:r>
                <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（四）企业定价策略</a:t>
              </a:r>
              <a:endPar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 name="组合 1"/>
          <p:cNvGrpSpPr/>
          <p:nvPr/>
        </p:nvGrpSpPr>
        <p:grpSpPr>
          <a:xfrm>
            <a:off x="294295" y="323963"/>
            <a:ext cx="2077686" cy="488467"/>
            <a:chOff x="294295" y="323963"/>
            <a:chExt cx="2077686" cy="488467"/>
          </a:xfrm>
        </p:grpSpPr>
        <p:sp>
          <p:nvSpPr>
            <p:cNvPr id="16" name="椭圆 1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1" name="文本框 20"/>
            <p:cNvSpPr txBox="1"/>
            <p:nvPr>
              <p:custDataLst>
                <p:tags r:id="rId3"/>
              </p:custDataLst>
            </p:nvPr>
          </p:nvSpPr>
          <p:spPr>
            <a:xfrm>
              <a:off x="360301" y="352055"/>
              <a:ext cx="2011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四、营销管理</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5" name="C9F754DE-2CAD-44b6-B708-469DEB6407EB-23" descr="wpp"/>
          <p:cNvPicPr>
            <a:picLocks noChangeAspect="1"/>
          </p:cNvPicPr>
          <p:nvPr/>
        </p:nvPicPr>
        <p:blipFill>
          <a:blip r:embed="rId4"/>
          <a:stretch>
            <a:fillRect/>
          </a:stretch>
        </p:blipFill>
        <p:spPr>
          <a:xfrm>
            <a:off x="0" y="1725930"/>
            <a:ext cx="12192000" cy="51422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4295" y="323963"/>
            <a:ext cx="2930525" cy="488315"/>
            <a:chOff x="294295" y="323963"/>
            <a:chExt cx="2930525" cy="488315"/>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35" y="351903"/>
              <a:ext cx="2864485" cy="460375"/>
            </a:xfrm>
            <a:prstGeom prst="rect">
              <a:avLst/>
            </a:prstGeom>
            <a:noFill/>
          </p:spPr>
          <p:txBody>
            <a:bodyPr wrap="squar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营销管理</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756285" y="902970"/>
            <a:ext cx="6519545" cy="469900"/>
            <a:chOff x="1191" y="1422"/>
            <a:chExt cx="10267" cy="740"/>
          </a:xfrm>
        </p:grpSpPr>
        <p:sp>
          <p:nvSpPr>
            <p:cNvPr id="18" name="圆角矩形 17"/>
            <p:cNvSpPr/>
            <p:nvPr/>
          </p:nvSpPr>
          <p:spPr>
            <a:xfrm>
              <a:off x="1191" y="1422"/>
              <a:ext cx="10267"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3"/>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a:t>
              </a:r>
              <a:r>
                <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（四）企业定价策略</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 name="Group 39"/>
          <p:cNvGrpSpPr/>
          <p:nvPr/>
        </p:nvGrpSpPr>
        <p:grpSpPr>
          <a:xfrm>
            <a:off x="4689650" y="2150303"/>
            <a:ext cx="2832811" cy="2198915"/>
            <a:chOff x="4679594" y="2038467"/>
            <a:chExt cx="2832811" cy="2198915"/>
          </a:xfrm>
        </p:grpSpPr>
        <p:sp>
          <p:nvSpPr>
            <p:cNvPr id="3" name="Rectangle 8"/>
            <p:cNvSpPr/>
            <p:nvPr/>
          </p:nvSpPr>
          <p:spPr>
            <a:xfrm>
              <a:off x="4679594" y="2521272"/>
              <a:ext cx="2832811" cy="1716110"/>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 name="TextBox 14"/>
            <p:cNvSpPr txBox="1"/>
            <p:nvPr/>
          </p:nvSpPr>
          <p:spPr>
            <a:xfrm>
              <a:off x="5235890" y="3180299"/>
              <a:ext cx="1714500" cy="398780"/>
            </a:xfrm>
            <a:prstGeom prst="rect">
              <a:avLst/>
            </a:prstGeom>
            <a:noFill/>
          </p:spPr>
          <p:txBody>
            <a:bodyPr wrap="none" rtlCol="0">
              <a:spAutoFit/>
            </a:bodyPr>
            <a:lstStyle/>
            <a:p>
              <a:pPr lvl="0" algn="ctr">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渗透定价策略</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Rounded Rectangle 11"/>
            <p:cNvSpPr/>
            <p:nvPr/>
          </p:nvSpPr>
          <p:spPr>
            <a:xfrm>
              <a:off x="5638800" y="2038467"/>
              <a:ext cx="914400" cy="9144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0" name="Group 38"/>
          <p:cNvGrpSpPr/>
          <p:nvPr/>
        </p:nvGrpSpPr>
        <p:grpSpPr>
          <a:xfrm>
            <a:off x="848256" y="2150303"/>
            <a:ext cx="2832811" cy="2198915"/>
            <a:chOff x="838200" y="2038467"/>
            <a:chExt cx="2832811" cy="2198915"/>
          </a:xfrm>
        </p:grpSpPr>
        <p:sp>
          <p:nvSpPr>
            <p:cNvPr id="31" name="Rectangle 7"/>
            <p:cNvSpPr/>
            <p:nvPr/>
          </p:nvSpPr>
          <p:spPr>
            <a:xfrm>
              <a:off x="838200" y="2521272"/>
              <a:ext cx="2832811" cy="1716110"/>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TextBox 13"/>
            <p:cNvSpPr txBox="1"/>
            <p:nvPr/>
          </p:nvSpPr>
          <p:spPr>
            <a:xfrm>
              <a:off x="1399576" y="3180300"/>
              <a:ext cx="1714500" cy="398780"/>
            </a:xfrm>
            <a:prstGeom prst="rect">
              <a:avLst/>
            </a:prstGeom>
            <a:noFill/>
          </p:spPr>
          <p:txBody>
            <a:bodyPr wrap="none" rtlCol="0">
              <a:spAutoFit/>
            </a:bodyPr>
            <a:lstStyle/>
            <a:p>
              <a:pPr lvl="0" algn="ctr">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取脂定价策略</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4" name="Rounded Rectangle 10"/>
            <p:cNvSpPr/>
            <p:nvPr/>
          </p:nvSpPr>
          <p:spPr>
            <a:xfrm>
              <a:off x="1797405" y="2038467"/>
              <a:ext cx="914400" cy="9144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5" name="Group 40"/>
          <p:cNvGrpSpPr/>
          <p:nvPr/>
        </p:nvGrpSpPr>
        <p:grpSpPr>
          <a:xfrm>
            <a:off x="8531045" y="2150303"/>
            <a:ext cx="2832811" cy="2198915"/>
            <a:chOff x="8520989" y="2038467"/>
            <a:chExt cx="2832811" cy="2198915"/>
          </a:xfrm>
        </p:grpSpPr>
        <p:sp>
          <p:nvSpPr>
            <p:cNvPr id="36" name="Rectangle 9"/>
            <p:cNvSpPr/>
            <p:nvPr/>
          </p:nvSpPr>
          <p:spPr>
            <a:xfrm>
              <a:off x="8520989" y="2521272"/>
              <a:ext cx="2832811" cy="1716110"/>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7" name="TextBox 16"/>
            <p:cNvSpPr txBox="1"/>
            <p:nvPr/>
          </p:nvSpPr>
          <p:spPr>
            <a:xfrm>
              <a:off x="9077284" y="3180299"/>
              <a:ext cx="1714500" cy="398780"/>
            </a:xfrm>
            <a:prstGeom prst="rect">
              <a:avLst/>
            </a:prstGeom>
            <a:noFill/>
          </p:spPr>
          <p:txBody>
            <a:bodyPr wrap="none" rtlCol="0">
              <a:spAutoFit/>
            </a:bodyPr>
            <a:lstStyle/>
            <a:p>
              <a:pPr lvl="0" algn="ctr">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满意价格策略</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8" name="Rounded Rectangle 12"/>
            <p:cNvSpPr/>
            <p:nvPr/>
          </p:nvSpPr>
          <p:spPr>
            <a:xfrm>
              <a:off x="9480194" y="2038467"/>
              <a:ext cx="914400" cy="9144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5" name="文本框 4"/>
          <p:cNvSpPr txBox="1"/>
          <p:nvPr/>
        </p:nvSpPr>
        <p:spPr>
          <a:xfrm>
            <a:off x="584200" y="4530725"/>
            <a:ext cx="3403600" cy="2030095"/>
          </a:xfrm>
          <a:prstGeom prst="rect">
            <a:avLst/>
          </a:prstGeom>
          <a:noFill/>
        </p:spPr>
        <p:txBody>
          <a:bodyPr wrap="square" rtlCol="0" anchor="t">
            <a:spAutoFit/>
          </a:bodyPr>
          <a:p>
            <a:pPr algn="just"/>
            <a:r>
              <a:rPr lang="zh-CN" altLang="en-US">
                <a:solidFill>
                  <a:schemeClr val="bg1"/>
                </a:solidFill>
                <a:latin typeface="微软雅黑" panose="020B0503020204020204" charset="-122"/>
                <a:ea typeface="微软雅黑" panose="020B0503020204020204" charset="-122"/>
                <a:cs typeface="微软雅黑" panose="020B0503020204020204" charset="-122"/>
              </a:rPr>
              <a:t>是指企业在产品寿命周期的投入期或成长期，利用消费者求新、求奇的心理，抓住激烈竞争尚未出现的有利时机，有目的地将价格定得很高，以便在短期内获取尽可能多的利润，尽快地收回投资的一种定价策略</a:t>
            </a:r>
            <a:r>
              <a:rPr lang="en-US" altLang="zh-CN">
                <a:solidFill>
                  <a:schemeClr val="bg1"/>
                </a:solidFill>
                <a:latin typeface="微软雅黑" panose="020B0503020204020204" charset="-122"/>
                <a:ea typeface="微软雅黑" panose="020B0503020204020204" charset="-122"/>
                <a:cs typeface="微软雅黑" panose="020B0503020204020204" charset="-122"/>
              </a:rPr>
              <a:t>.</a:t>
            </a:r>
            <a:endParaRPr lang="en-US" altLang="zh-CN">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342130" y="4530725"/>
            <a:ext cx="3642360" cy="1476375"/>
          </a:xfrm>
          <a:prstGeom prst="rect">
            <a:avLst/>
          </a:prstGeom>
          <a:noFill/>
        </p:spPr>
        <p:txBody>
          <a:bodyPr wrap="square" rtlCol="0" anchor="t">
            <a:spAutoFit/>
          </a:bodyPr>
          <a:p>
            <a:pPr algn="just"/>
            <a:r>
              <a:rPr lang="zh-CN" altLang="en-US">
                <a:solidFill>
                  <a:schemeClr val="bg1"/>
                </a:solidFill>
                <a:latin typeface="微软雅黑" panose="020B0503020204020204" charset="-122"/>
                <a:ea typeface="微软雅黑" panose="020B0503020204020204" charset="-122"/>
              </a:rPr>
              <a:t>是指企业把新产品投入市场时价格定得相对较低，以吸引顾客、迅速打开市场为目的，通过接近成本的定价，吓退其他打算进入该领域的竞争者。</a:t>
            </a:r>
            <a:endParaRPr lang="zh-CN" altLang="en-US">
              <a:solidFill>
                <a:schemeClr val="bg1"/>
              </a:solidFill>
              <a:latin typeface="微软雅黑" panose="020B0503020204020204" charset="-122"/>
              <a:ea typeface="微软雅黑" panose="020B0503020204020204" charset="-122"/>
            </a:endParaRPr>
          </a:p>
        </p:txBody>
      </p:sp>
      <p:sp>
        <p:nvSpPr>
          <p:cNvPr id="10" name="文本框 9"/>
          <p:cNvSpPr txBox="1"/>
          <p:nvPr/>
        </p:nvSpPr>
        <p:spPr>
          <a:xfrm>
            <a:off x="8101965" y="4530725"/>
            <a:ext cx="3536950" cy="1753235"/>
          </a:xfrm>
          <a:prstGeom prst="rect">
            <a:avLst/>
          </a:prstGeom>
          <a:noFill/>
        </p:spPr>
        <p:txBody>
          <a:bodyPr wrap="square" rtlCol="0" anchor="t">
            <a:spAutoFit/>
          </a:bodyPr>
          <a:p>
            <a:pPr algn="just"/>
            <a:r>
              <a:rPr lang="zh-CN" altLang="en-US">
                <a:solidFill>
                  <a:schemeClr val="bg1"/>
                </a:solidFill>
                <a:latin typeface="微软雅黑" panose="020B0503020204020204" charset="-122"/>
                <a:ea typeface="微软雅黑" panose="020B0503020204020204" charset="-122"/>
              </a:rPr>
              <a:t>一般适用于需求弹性适中、销售量稳定增长的产品，既便于吸引顾客，促进销售，又稳扎稳打，避免承担亏损风险，但要求企业准确掌握双方都感满意的价格水平，否则也会出现问题。</a:t>
            </a:r>
            <a:endParaRPr lang="zh-CN" altLang="en-US">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16" presetClass="entr" presetSubtype="21"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893445"/>
            <a:ext cx="10033635" cy="2931160"/>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000" b="1">
                <a:solidFill>
                  <a:schemeClr val="bg1"/>
                </a:solidFill>
                <a:latin typeface="微软雅黑" panose="020B0503020204020204" charset="-122"/>
                <a:ea typeface="微软雅黑" panose="020B0503020204020204" charset="-122"/>
                <a:cs typeface="微软雅黑" panose="020B0503020204020204" charset="-122"/>
              </a:rPr>
              <a:t>蒙玛公司的销售策略</a:t>
            </a:r>
            <a:endParaRPr lang="zh-CN" altLang="en-US" sz="2000" b="1">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蒙玛公司在意大利以无积压商品而闻名，其秘诀之一就是对时装分多段定价。它规定新时装上市以3 天为一轮，凡是以定价卖出一套时装，就每隔一轮按原价削10％，以此类推，那么到10 轮（一个月）之后，蒙玛公司的时装价格就削到了只剩35％左右的成本价了。这时，蒙玛公司就以成本价售出时装。因为时装上市仅有一个月，但价格已跌到1/3，谁还不来买？所以一售即空。蒙玛公司最后结算，赚钱比其他时装公司多，又没有积压货物的损失。国内也有不少类似范例。杭州一家新开张的商店，挂出日价商场的招牌，店内出售的时装价格每日递减，直到售完为止。此招一出，门庭若市。</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667510" y="4201795"/>
            <a:ext cx="8377555" cy="2306320"/>
          </a:xfrm>
          <a:prstGeom prst="rect">
            <a:avLst/>
          </a:prstGeom>
          <a:noFill/>
        </p:spPr>
        <p:txBody>
          <a:bodyPr wrap="square" rtlCol="0" anchor="t">
            <a:spAutoFit/>
          </a:bodyPr>
          <a:p>
            <a:pPr algn="just">
              <a:lnSpc>
                <a:spcPct val="120000"/>
              </a:lnSpc>
            </a:pPr>
            <a:r>
              <a:rPr lang="zh-CN" altLang="en-US" sz="2400">
                <a:solidFill>
                  <a:schemeClr val="bg1"/>
                </a:solidFill>
                <a:latin typeface="微软雅黑" panose="020B0503020204020204" charset="-122"/>
                <a:ea typeface="微软雅黑" panose="020B0503020204020204" charset="-122"/>
              </a:rPr>
              <a:t>【案例评析】营销要审时度势，不能盲目利用产品价格渠道促销，要选择好促销时机和促销手段，在充分考虑消费者的消费心理和消费行为的基础上，采用合适的定价策略，制定出适合市场变化的商品价格，利用购买动机的可诱导性引导、刺激消费者消费，进而实现企业或商家的营销目的。</a:t>
            </a:r>
            <a:endParaRPr lang="zh-CN" altLang="en-US" sz="240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4655185" y="346333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cxnSp>
        <p:nvCxnSpPr>
          <p:cNvPr id="26" name="直接连接符 25"/>
          <p:cNvCxnSpPr/>
          <p:nvPr/>
        </p:nvCxnSpPr>
        <p:spPr>
          <a:xfrm>
            <a:off x="4655185" y="505047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27" name="矩形 26"/>
          <p:cNvSpPr/>
          <p:nvPr/>
        </p:nvSpPr>
        <p:spPr>
          <a:xfrm>
            <a:off x="4654929" y="1614695"/>
            <a:ext cx="5292799" cy="1753870"/>
          </a:xfrm>
          <a:prstGeom prst="rect">
            <a:avLst/>
          </a:prstGeom>
          <a:noFill/>
        </p:spPr>
        <p:txBody>
          <a:bodyPr wrap="square" lIns="0" tIns="0" rIns="0" bIns="0" rtlCol="0">
            <a:spAutoFit/>
          </a:bodyPr>
          <a:lstStyle/>
          <a:p>
            <a:pPr lvl="0">
              <a:lnSpc>
                <a:spcPct val="150000"/>
              </a:lnSpc>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知识目标</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了解企业的类型、创办企业的流程。</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 了解新员工招聘与定岗、新企业财务管理等内容。</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 掌握新企业的销售渠道与定价策略。</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4. 掌握管理与激励的方法和基本的营销策略。</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矩形 27"/>
          <p:cNvSpPr/>
          <p:nvPr/>
        </p:nvSpPr>
        <p:spPr>
          <a:xfrm>
            <a:off x="4654929" y="3463455"/>
            <a:ext cx="5292799" cy="1430655"/>
          </a:xfrm>
          <a:prstGeom prst="rect">
            <a:avLst/>
          </a:prstGeom>
          <a:noFill/>
        </p:spPr>
        <p:txBody>
          <a:bodyPr wrap="square" lIns="0" tIns="0" rIns="0" bIns="0" rtlCol="0">
            <a:spAutoFit/>
          </a:bodyPr>
          <a:lstStyle/>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能力目标</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能对不同类型企业的目标市场做出准确选择与定位。</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 能够正确选择创业企业的员工。</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 能够对新企业可能产生的风险做出预估与防范。</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矩形 28"/>
          <p:cNvSpPr/>
          <p:nvPr/>
        </p:nvSpPr>
        <p:spPr>
          <a:xfrm>
            <a:off x="4654929" y="5152195"/>
            <a:ext cx="5292799" cy="1107440"/>
          </a:xfrm>
          <a:prstGeom prst="rect">
            <a:avLst/>
          </a:prstGeom>
          <a:noFill/>
        </p:spPr>
        <p:txBody>
          <a:bodyPr wrap="square" lIns="0" tIns="0" rIns="0" bIns="0" rtlCol="0">
            <a:spAutoFit/>
          </a:bodyPr>
          <a:lstStyle/>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素质目标</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培养实干精神，激发敢闯、敢拼的奋斗者精神。</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 培育创业素养和创业精神，激发创新潜能与创业意识。</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0" name="椭圆 29"/>
          <p:cNvSpPr/>
          <p:nvPr/>
        </p:nvSpPr>
        <p:spPr>
          <a:xfrm>
            <a:off x="10782300" y="18755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椭圆 30"/>
          <p:cNvSpPr/>
          <p:nvPr/>
        </p:nvSpPr>
        <p:spPr>
          <a:xfrm>
            <a:off x="10782300" y="34630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椭圆 31"/>
          <p:cNvSpPr/>
          <p:nvPr/>
        </p:nvSpPr>
        <p:spPr>
          <a:xfrm>
            <a:off x="10782300" y="5673523"/>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8" name="组合 7"/>
          <p:cNvGrpSpPr/>
          <p:nvPr/>
        </p:nvGrpSpPr>
        <p:grpSpPr>
          <a:xfrm>
            <a:off x="476540" y="297293"/>
            <a:ext cx="1468086" cy="488467"/>
            <a:chOff x="294295" y="323963"/>
            <a:chExt cx="1468086" cy="488467"/>
          </a:xfrm>
        </p:grpSpPr>
        <p:sp>
          <p:nvSpPr>
            <p:cNvPr id="2" name="椭圆 1"/>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nvSpPr>
          <p:spPr>
            <a:xfrm>
              <a:off x="360301" y="352055"/>
              <a:ext cx="14020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学习</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目标</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5" name="图片 4"/>
          <p:cNvPicPr>
            <a:picLocks noChangeAspect="1"/>
          </p:cNvPicPr>
          <p:nvPr>
            <p:custDataLst>
              <p:tags r:id="rId1"/>
            </p:custDataLst>
          </p:nvPr>
        </p:nvPicPr>
        <p:blipFill>
          <a:blip r:embed="rId2" cstate="screen"/>
          <a:stretch>
            <a:fillRect/>
          </a:stretch>
        </p:blipFill>
        <p:spPr>
          <a:xfrm>
            <a:off x="476250" y="1499870"/>
            <a:ext cx="3916680" cy="5010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1000" fill="hold"/>
                                        <p:tgtEl>
                                          <p:spTgt spid="31"/>
                                        </p:tgtEl>
                                        <p:attrNameLst>
                                          <p:attrName>ppt_w</p:attrName>
                                        </p:attrNameLst>
                                      </p:cBhvr>
                                      <p:tavLst>
                                        <p:tav tm="0">
                                          <p:val>
                                            <p:fltVal val="0"/>
                                          </p:val>
                                        </p:tav>
                                        <p:tav tm="100000">
                                          <p:val>
                                            <p:strVal val="#ppt_w"/>
                                          </p:val>
                                        </p:tav>
                                      </p:tavLst>
                                    </p:anim>
                                    <p:anim calcmode="lin" valueType="num">
                                      <p:cBhvr>
                                        <p:cTn id="14" dur="1000" fill="hold"/>
                                        <p:tgtEl>
                                          <p:spTgt spid="31"/>
                                        </p:tgtEl>
                                        <p:attrNameLst>
                                          <p:attrName>ppt_h</p:attrName>
                                        </p:attrNameLst>
                                      </p:cBhvr>
                                      <p:tavLst>
                                        <p:tav tm="0">
                                          <p:val>
                                            <p:fltVal val="0"/>
                                          </p:val>
                                        </p:tav>
                                        <p:tav tm="100000">
                                          <p:val>
                                            <p:strVal val="#ppt_h"/>
                                          </p:val>
                                        </p:tav>
                                      </p:tavLst>
                                    </p:anim>
                                    <p:anim calcmode="lin" valueType="num">
                                      <p:cBhvr>
                                        <p:cTn id="15" dur="1000" fill="hold"/>
                                        <p:tgtEl>
                                          <p:spTgt spid="31"/>
                                        </p:tgtEl>
                                        <p:attrNameLst>
                                          <p:attrName>style.rotation</p:attrName>
                                        </p:attrNameLst>
                                      </p:cBhvr>
                                      <p:tavLst>
                                        <p:tav tm="0">
                                          <p:val>
                                            <p:fltVal val="90"/>
                                          </p:val>
                                        </p:tav>
                                        <p:tav tm="100000">
                                          <p:val>
                                            <p:fltVal val="0"/>
                                          </p:val>
                                        </p:tav>
                                      </p:tavLst>
                                    </p:anim>
                                    <p:animEffect transition="in" filter="fade">
                                      <p:cBhvr>
                                        <p:cTn id="16" dur="1000"/>
                                        <p:tgtEl>
                                          <p:spTgt spid="3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left)">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animBg="1"/>
      <p:bldP spid="31" grpId="0" animBg="1"/>
      <p:bldP spid="32"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1570990"/>
            <a:ext cx="10033635" cy="3001645"/>
          </a:xfrm>
          <a:prstGeom prst="rect">
            <a:avLst/>
          </a:prstGeom>
          <a:noFill/>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利达拖车公司的奖励制度</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李达经营利达拖车公司已近五年。在这段日子里，他从无到有，创办了一家有20辆拖车、17 位司机的大型拖车公司。其服务对象主要是修车厂、房地产管理公司、企业管理人员和卡车公司，服务内容是将客户的车拖至指定位置。利达拖车公司凭借其先进的与客户和司机沟通的手段及较高质量的服务，成为当地占较大优势的拖车公司。</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1570990"/>
            <a:ext cx="10033635" cy="3927475"/>
          </a:xfrm>
          <a:prstGeom prst="rect">
            <a:avLst/>
          </a:prstGeom>
          <a:noFill/>
        </p:spPr>
        <p:txBody>
          <a:bodyPr wrap="square" rtlCol="0">
            <a:noAutofit/>
          </a:bodyPr>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在公司创办之初，李达营造了一种对员工非常友好的朋友氛围。他支付给员工的工资约比同行业平均水平高出15％，而且他还提供给员工其他拖车公司没有的福利，因此他认为自己完全有理由要求员工主动、积极地为公司工作。然而，李达对公司近来出现的一些问题比较担忧：司机们总是待在休息室里，而且接听顾客的电话也不是很积极。司机们总说还没有轮到他，让别人去做吧。而且如果有些顾客的车不是要求立即拖走，那么司机们一般就会拖延至晚上再去拖走，这样，他们就能够获得1.5 倍的超时工资。现在，李达想知道为什么高于行业平均水平的工资和福利还不能有效地激励员工。</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请帮助李达想想办法，解决这些问题。</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8255796" y="1532223"/>
              <a:ext cx="4596396"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创客营地</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2325370"/>
            <a:ext cx="10033635" cy="1382395"/>
          </a:xfrm>
          <a:prstGeom prst="rect">
            <a:avLst/>
          </a:prstGeom>
          <a:noFill/>
        </p:spPr>
        <p:txBody>
          <a:bodyPr wrap="square" rtlCol="0">
            <a:noAutofit/>
          </a:bodyPr>
          <a:p>
            <a:pPr indent="1016000" algn="ctr" fontAlgn="auto">
              <a:lnSpc>
                <a:spcPct val="150000"/>
              </a:lnSpc>
              <a:extLst>
                <a:ext uri="{35155182-B16C-46BC-9424-99874614C6A1}">
                  <wpsdc:indentchars xmlns:wpsdc="http://www.wps.cn/officeDocument/2017/drawingmlCustomData" val="200" checksum="1463267244"/>
                </a:ext>
              </a:extLst>
            </a:pPr>
            <a:r>
              <a:rPr lang="zh-CN" altLang="en-US" sz="4000" b="1" u="sng">
                <a:solidFill>
                  <a:schemeClr val="bg1"/>
                </a:solidFill>
                <a:latin typeface="微软雅黑" panose="020B0503020204020204" charset="-122"/>
                <a:ea typeface="微软雅黑" panose="020B0503020204020204" charset="-122"/>
                <a:cs typeface="微软雅黑" panose="020B0503020204020204" charset="-122"/>
                <a:hlinkClick r:id="rId2" tooltip="" action="ppaction://hlinkfile"/>
              </a:rPr>
              <a:t>企业模拟经营2——供给与需求</a:t>
            </a:r>
            <a:endParaRPr lang="zh-CN" altLang="en-US" sz="4000" b="1" u="sng">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3"/>
            </p:custDataLst>
          </p:nvPr>
        </p:nvSpPr>
        <p:spPr>
          <a:xfrm>
            <a:off x="934085" y="7005320"/>
            <a:ext cx="10044430" cy="1420495"/>
          </a:xfrm>
          <a:prstGeom prst="rect">
            <a:avLst/>
          </a:prstGeom>
          <a:noFill/>
        </p:spPr>
        <p:txBody>
          <a:bodyPr wrap="square" rtlCol="0">
            <a:spAutoFit/>
          </a:bodyPr>
          <a:p>
            <a:pPr indent="609600" algn="just" fontAlgn="auto">
              <a:lnSpc>
                <a:spcPct val="12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【案例评析】将轮子“移植”到鞋子上，就出现了轮滑鞋，这样的创新看似很简单，却可以产生意想不到的效果。这告诉我们，人有了机遇还不够，还要善于观察、勤于思考，有对生活的冲动。</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2" name="文本框 11"/>
          <p:cNvSpPr txBox="1"/>
          <p:nvPr/>
        </p:nvSpPr>
        <p:spPr>
          <a:xfrm>
            <a:off x="2460226" y="4617415"/>
            <a:ext cx="7283904" cy="461665"/>
          </a:xfrm>
          <a:prstGeom prst="rect">
            <a:avLst/>
          </a:prstGeom>
          <a:noFill/>
        </p:spPr>
        <p:txBody>
          <a:bodyPr wrap="square" rtlCol="0">
            <a:spAutoFit/>
          </a:bodyPr>
          <a:lstStyle/>
          <a:p>
            <a:pPr algn="dist"/>
            <a:r>
              <a:rPr lang="zh-CN" altLang="en-US" sz="2400"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演示完毕感谢您的观看</a:t>
            </a:r>
            <a:endParaRPr lang="zh-CN" altLang="en-US" sz="2400" spc="3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2" name="组合 1"/>
          <p:cNvGrpSpPr/>
          <p:nvPr/>
        </p:nvGrpSpPr>
        <p:grpSpPr>
          <a:xfrm>
            <a:off x="1944370" y="1226820"/>
            <a:ext cx="8629650" cy="460375"/>
            <a:chOff x="7155769" y="1532223"/>
            <a:chExt cx="7287986" cy="628090"/>
          </a:xfrm>
        </p:grpSpPr>
        <p:sp>
          <p:nvSpPr>
            <p:cNvPr id="4" name="文本框 3"/>
            <p:cNvSpPr txBox="1"/>
            <p:nvPr>
              <p:custDataLst>
                <p:tags r:id="rId1"/>
              </p:custDataLst>
            </p:nvPr>
          </p:nvSpPr>
          <p:spPr>
            <a:xfrm>
              <a:off x="7404689" y="1532223"/>
              <a:ext cx="6990715" cy="628090"/>
            </a:xfrm>
            <a:prstGeom prst="rect">
              <a:avLst/>
            </a:prstGeom>
            <a:noFill/>
          </p:spPr>
          <p:txBody>
            <a:bodyPr wrap="square" rtlCol="0">
              <a:spAutoFit/>
            </a:bodyPr>
            <a:p>
              <a:pPr algn="ctr"/>
              <a:r>
                <a:rPr lang="en-US" altLang="zh-CN" sz="2400"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DaXueSheng ChuangXin Yu ChuangYe JiaoCheng</a:t>
              </a:r>
              <a:endParaRPr lang="zh-CN" altLang="en-US" sz="2400" spc="3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5" name="组合 4"/>
            <p:cNvGrpSpPr/>
            <p:nvPr/>
          </p:nvGrpSpPr>
          <p:grpSpPr>
            <a:xfrm>
              <a:off x="7155769" y="1674585"/>
              <a:ext cx="7287986" cy="145144"/>
              <a:chOff x="7161893" y="1825171"/>
              <a:chExt cx="7287986" cy="145144"/>
            </a:xfrm>
          </p:grpSpPr>
          <p:sp>
            <p:nvSpPr>
              <p:cNvPr id="6" name="矩形: 圆角 44"/>
              <p:cNvSpPr/>
              <p:nvPr>
                <p:custDataLst>
                  <p:tags r:id="rId2"/>
                </p:custDataLst>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 name="矩形: 圆角 45"/>
              <p:cNvSpPr/>
              <p:nvPr>
                <p:custDataLst>
                  <p:tags r:id="rId3"/>
                </p:custDataLst>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8" name="文本框 7"/>
          <p:cNvSpPr txBox="1"/>
          <p:nvPr>
            <p:custDataLst>
              <p:tags r:id="rId4"/>
            </p:custDataLst>
          </p:nvPr>
        </p:nvSpPr>
        <p:spPr>
          <a:xfrm>
            <a:off x="1461135" y="2036445"/>
            <a:ext cx="9832975" cy="2417445"/>
          </a:xfrm>
          <a:prstGeom prst="rect">
            <a:avLst/>
          </a:prstGeom>
          <a:noFill/>
        </p:spPr>
        <p:txBody>
          <a:bodyPr wrap="square" rtlCol="0">
            <a:spAutoFit/>
          </a:bodyPr>
          <a:p>
            <a:pPr algn="just">
              <a:lnSpc>
                <a:spcPct val="140000"/>
              </a:lnSpc>
            </a:pPr>
            <a:r>
              <a:rPr lang="zh-CN" altLang="en-US" sz="5400" b="1">
                <a:solidFill>
                  <a:schemeClr val="bg1"/>
                </a:solidFill>
                <a:latin typeface="微软雅黑" panose="020B0503020204020204" charset="-122"/>
                <a:ea typeface="微软雅黑" panose="020B0503020204020204" charset="-122"/>
                <a:cs typeface="微软雅黑" panose="020B0503020204020204" charset="-122"/>
              </a:rPr>
              <a:t>大学生创新与创业教程</a:t>
            </a:r>
            <a:endParaRPr lang="zh-CN" altLang="en-US" sz="5400" b="1">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40000"/>
              </a:lnSpc>
            </a:pPr>
            <a:r>
              <a:rPr lang="en-US" altLang="zh-CN" sz="5400" b="1">
                <a:solidFill>
                  <a:schemeClr val="bg1"/>
                </a:solidFill>
                <a:latin typeface="微软雅黑" panose="020B0503020204020204" charset="-122"/>
                <a:ea typeface="微软雅黑" panose="020B0503020204020204" charset="-122"/>
                <a:cs typeface="微软雅黑" panose="020B0503020204020204" charset="-122"/>
              </a:rPr>
              <a:t> </a:t>
            </a:r>
            <a:r>
              <a:rPr lang="zh-CN" altLang="en-US" sz="5400" b="1">
                <a:solidFill>
                  <a:schemeClr val="bg1"/>
                </a:solidFill>
                <a:latin typeface="微软雅黑" panose="020B0503020204020204" charset="-122"/>
                <a:ea typeface="微软雅黑" panose="020B0503020204020204" charset="-122"/>
                <a:cs typeface="微软雅黑" panose="020B0503020204020204" charset="-122"/>
              </a:rPr>
              <a:t>——理论·案例·实训（第二版）</a:t>
            </a:r>
            <a:endParaRPr lang="zh-CN" altLang="en-US" sz="5400" b="1">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grpId="0" nodeType="click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barn(inVertical)">
                                      <p:cBhvr>
                                        <p:cTn id="84" dur="500"/>
                                        <p:tgtEl>
                                          <p:spTgt spid="12"/>
                                        </p:tgtEl>
                                      </p:cBhvr>
                                    </p:animEffect>
                                  </p:childTnLst>
                                </p:cTn>
                              </p:par>
                            </p:childTnLst>
                          </p:cTn>
                        </p:par>
                        <p:par>
                          <p:cTn id="85" fill="hold">
                            <p:stCondLst>
                              <p:cond delay="500"/>
                            </p:stCondLst>
                            <p:childTnLst>
                              <p:par>
                                <p:cTn id="86" presetID="42" presetClass="entr" presetSubtype="0" fill="hold" nodeType="afterEffect">
                                  <p:stCondLst>
                                    <p:cond delay="0"/>
                                  </p:stCondLst>
                                  <p:childTnLst>
                                    <p:set>
                                      <p:cBhvr>
                                        <p:cTn id="87" dur="1" fill="hold">
                                          <p:stCondLst>
                                            <p:cond delay="0"/>
                                          </p:stCondLst>
                                        </p:cTn>
                                        <p:tgtEl>
                                          <p:spTgt spid="2"/>
                                        </p:tgtEl>
                                        <p:attrNameLst>
                                          <p:attrName>style.visibility</p:attrName>
                                        </p:attrNameLst>
                                      </p:cBhvr>
                                      <p:to>
                                        <p:strVal val="visible"/>
                                      </p:to>
                                    </p:set>
                                    <p:animEffect transition="in" filter="fade">
                                      <p:cBhvr>
                                        <p:cTn id="88" dur="1000"/>
                                        <p:tgtEl>
                                          <p:spTgt spid="2"/>
                                        </p:tgtEl>
                                      </p:cBhvr>
                                    </p:animEffect>
                                    <p:anim calcmode="lin" valueType="num">
                                      <p:cBhvr>
                                        <p:cTn id="89" dur="1000" fill="hold"/>
                                        <p:tgtEl>
                                          <p:spTgt spid="2"/>
                                        </p:tgtEl>
                                        <p:attrNameLst>
                                          <p:attrName>ppt_x</p:attrName>
                                        </p:attrNameLst>
                                      </p:cBhvr>
                                      <p:tavLst>
                                        <p:tav tm="0">
                                          <p:val>
                                            <p:strVal val="#ppt_x"/>
                                          </p:val>
                                        </p:tav>
                                        <p:tav tm="100000">
                                          <p:val>
                                            <p:strVal val="#ppt_x"/>
                                          </p:val>
                                        </p:tav>
                                      </p:tavLst>
                                    </p:anim>
                                    <p:anim calcmode="lin" valueType="num">
                                      <p:cBhvr>
                                        <p:cTn id="9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2" grpId="0" animBg="1"/>
      <p:bldP spid="33" grpId="0" animBg="1"/>
      <p:bldP spid="34" grpId="0" animBg="1"/>
      <p:bldP spid="35" grpId="0" animBg="1"/>
      <p:bldP spid="36" grpId="0" animBg="1"/>
      <p:bldP spid="37" grpId="0" animBg="1"/>
      <p:bldP spid="50" grpId="0" animBg="1"/>
      <p:bldP spid="58" grpId="0" animBg="1"/>
      <p:bldP spid="59" grpId="0" animBg="1"/>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案例导读</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049020" y="1180465"/>
            <a:ext cx="10033635" cy="4176395"/>
          </a:xfrm>
          <a:prstGeom prst="rect">
            <a:avLst/>
          </a:prstGeom>
          <a:noFill/>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垂钓者的选择</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几个人在岸边垂钓，旁边几名游客在欣赏海景。只见一名垂钓者将竿子一扬，钓上了一条大鱼，足有三尺（1 尺＝ 33.33 厘米，下同）长，鱼落在岸上后，仍腾跳不止。可是垂钓者却用脚踩着大鱼，解下鱼嘴内的钓钩，顺手将鱼丢进了海里。</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围观的人响起一阵惊呼，这么大的鱼还不能令他满意，可见垂钓者雄心之大。就在众人屏息以待之际，垂钓者鱼竿又是一扬，这次钓上的是一条两尺长的鱼，垂钓者仍是不看一眼，顺手扔进海里。</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第三次，垂钓者的钓竿再次扬起，只见钓线末端钩着一条不到一尺长的小鱼。围观众人以为这条鱼也肯定会被放回，不料垂钓者却将鱼解下，小心地放进自己的鱼篓中。</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游客百思不得其解，就问垂钓者为何舍大而取小。垂钓者的回答是：“因为我家里最大的盘子只有一尺长，太大的鱼钓回去，盘子也装不下。”</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8255796" y="1532223"/>
              <a:ext cx="4596396"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思考</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948180"/>
            <a:ext cx="10033635" cy="2171065"/>
          </a:xfrm>
          <a:prstGeom prst="rect">
            <a:avLst/>
          </a:prstGeom>
          <a:noFill/>
        </p:spPr>
        <p:txBody>
          <a:bodyPr wrap="square" rtlCol="0">
            <a:noAutofit/>
          </a:bodyPr>
          <a:p>
            <a:pPr indent="609600" algn="l" fontAlgn="auto">
              <a:lnSpc>
                <a:spcPct val="150000"/>
              </a:lnSpc>
              <a:extLst>
                <a:ext uri="{35155182-B16C-46BC-9424-99874614C6A1}">
                  <wpsdc:indentchars xmlns:wpsdc="http://www.wps.cn/officeDocument/2017/drawingmlCustomData" val="200" checksum="4158780845"/>
                </a:ext>
              </a:extLst>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鱼大鱼小并不重要，关键是找到适合自己的那一条。创办企业也需要选对合适的企业类型。那么，个人企业、合伙企业、有限公司究竟哪个更适合自己呢？这是新企业创建中的企业类型选择问题。</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0340" y="308088"/>
            <a:ext cx="4312886" cy="734847"/>
            <a:chOff x="294295" y="323963"/>
            <a:chExt cx="4312886" cy="734847"/>
          </a:xfrm>
        </p:grpSpPr>
        <p:sp>
          <p:nvSpPr>
            <p:cNvPr id="3" name="椭圆 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custDataLst>
                <p:tags r:id="rId2"/>
              </p:custDataLst>
            </p:nvPr>
          </p:nvSpPr>
          <p:spPr>
            <a:xfrm>
              <a:off x="360301" y="352055"/>
              <a:ext cx="4246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一、确定企业类型</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5" name="文本框 4"/>
          <p:cNvSpPr txBox="1"/>
          <p:nvPr/>
        </p:nvSpPr>
        <p:spPr>
          <a:xfrm>
            <a:off x="1610360" y="1918970"/>
            <a:ext cx="8146415" cy="2623820"/>
          </a:xfrm>
          <a:prstGeom prst="rect">
            <a:avLst/>
          </a:prstGeom>
          <a:noFill/>
        </p:spPr>
        <p:txBody>
          <a:bodyPr wrap="square" rtlCol="0" anchor="t">
            <a:noAutofit/>
          </a:bodyPr>
          <a:p>
            <a:pPr indent="812800" algn="just" fontAlgn="auto">
              <a:lnSpc>
                <a:spcPct val="130000"/>
              </a:lnSpc>
              <a:extLst>
                <a:ext uri="{35155182-B16C-46BC-9424-99874614C6A1}">
                  <wpsdc:indentchars xmlns:wpsdc="http://www.wps.cn/officeDocument/2017/drawingmlCustomData" val="200" checksum="3877492575"/>
                </a:ext>
              </a:extLst>
            </a:pPr>
            <a:r>
              <a:rPr lang="zh-CN" altLang="en-US" sz="3200" b="1">
                <a:solidFill>
                  <a:schemeClr val="bg1"/>
                </a:solidFill>
                <a:latin typeface="微软雅黑" panose="020B0503020204020204" charset="-122"/>
                <a:ea typeface="微软雅黑" panose="020B0503020204020204" charset="-122"/>
              </a:rPr>
              <a:t>国际上通常把企业分为三类，即个人独资企业、合伙企业和公司制企业，但在现代高度发达的市场经济条件下，企业的组织形式也日益多样化。</a:t>
            </a:r>
            <a:endParaRPr lang="zh-CN" altLang="en-US" sz="3200" b="1">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989455" y="1120140"/>
            <a:ext cx="553275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2268855" y="1165860"/>
            <a:ext cx="5173345"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个人独资企业</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组合 1"/>
          <p:cNvGrpSpPr/>
          <p:nvPr/>
        </p:nvGrpSpPr>
        <p:grpSpPr>
          <a:xfrm>
            <a:off x="400340" y="308088"/>
            <a:ext cx="4312886" cy="734847"/>
            <a:chOff x="294295" y="323963"/>
            <a:chExt cx="4312886" cy="734847"/>
          </a:xfrm>
        </p:grpSpPr>
        <p:sp>
          <p:nvSpPr>
            <p:cNvPr id="3" name="椭圆 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custDataLst>
                <p:tags r:id="rId2"/>
              </p:custDataLst>
            </p:nvPr>
          </p:nvSpPr>
          <p:spPr>
            <a:xfrm>
              <a:off x="360301" y="352055"/>
              <a:ext cx="4246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一、确定企业类型</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6" name="文本框 5"/>
          <p:cNvSpPr txBox="1"/>
          <p:nvPr/>
        </p:nvSpPr>
        <p:spPr>
          <a:xfrm>
            <a:off x="993140" y="2790190"/>
            <a:ext cx="996315" cy="521970"/>
          </a:xfrm>
          <a:prstGeom prst="rect">
            <a:avLst/>
          </a:prstGeom>
          <a:noFill/>
        </p:spPr>
        <p:txBody>
          <a:bodyPr wrap="square" rtlCol="0">
            <a:spAutoFit/>
          </a:bodyPr>
          <a:p>
            <a:pPr algn="just"/>
            <a:r>
              <a:rPr lang="zh-CN" altLang="en-US" sz="2800" b="1">
                <a:solidFill>
                  <a:schemeClr val="bg1"/>
                </a:solidFill>
                <a:latin typeface="微软雅黑" panose="020B0503020204020204" charset="-122"/>
                <a:ea typeface="微软雅黑" panose="020B0503020204020204" charset="-122"/>
              </a:rPr>
              <a:t>概念</a:t>
            </a:r>
            <a:endParaRPr lang="zh-CN" altLang="en-US" sz="2800" b="1">
              <a:solidFill>
                <a:schemeClr val="bg1"/>
              </a:solidFill>
              <a:latin typeface="微软雅黑" panose="020B0503020204020204" charset="-122"/>
              <a:ea typeface="微软雅黑" panose="020B0503020204020204" charset="-122"/>
            </a:endParaRPr>
          </a:p>
        </p:txBody>
      </p:sp>
      <p:sp>
        <p:nvSpPr>
          <p:cNvPr id="7" name="文本框 6"/>
          <p:cNvSpPr txBox="1"/>
          <p:nvPr/>
        </p:nvSpPr>
        <p:spPr>
          <a:xfrm>
            <a:off x="2051050" y="2058035"/>
            <a:ext cx="8769985" cy="1863725"/>
          </a:xfrm>
          <a:prstGeom prst="rect">
            <a:avLst/>
          </a:prstGeom>
          <a:noFill/>
        </p:spPr>
        <p:txBody>
          <a:bodyPr wrap="square" rtlCol="0" anchor="t">
            <a:spAutoFit/>
          </a:bodyPr>
          <a:p>
            <a:pPr indent="609600" algn="just" fontAlgn="auto">
              <a:lnSpc>
                <a:spcPct val="12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rPr>
              <a:t>《中华人民共和国个人独资企业法》第二条规定，本法所称个人独资企业，是指依照本法在中国境内设立，由一个自然人投资，财产为投资人个人所有，投资人以其个人财产对企业债务承担无限责任的经营实体。</a:t>
            </a:r>
            <a:endParaRPr lang="zh-CN" altLang="en-US" sz="2400">
              <a:solidFill>
                <a:schemeClr val="bg1"/>
              </a:solidFill>
              <a:latin typeface="微软雅黑" panose="020B0503020204020204" charset="-122"/>
              <a:ea typeface="微软雅黑" panose="020B0503020204020204" charset="-122"/>
            </a:endParaRPr>
          </a:p>
        </p:txBody>
      </p:sp>
      <p:sp>
        <p:nvSpPr>
          <p:cNvPr id="8" name="文本框 7"/>
          <p:cNvSpPr txBox="1"/>
          <p:nvPr/>
        </p:nvSpPr>
        <p:spPr>
          <a:xfrm>
            <a:off x="993140" y="5024755"/>
            <a:ext cx="996315" cy="521970"/>
          </a:xfrm>
          <a:prstGeom prst="rect">
            <a:avLst/>
          </a:prstGeom>
          <a:noFill/>
        </p:spPr>
        <p:txBody>
          <a:bodyPr wrap="square" rtlCol="0">
            <a:spAutoFit/>
          </a:bodyPr>
          <a:p>
            <a:pPr algn="just"/>
            <a:r>
              <a:rPr lang="zh-CN" altLang="en-US" sz="2800" b="1">
                <a:solidFill>
                  <a:schemeClr val="bg1"/>
                </a:solidFill>
                <a:latin typeface="微软雅黑" panose="020B0503020204020204" charset="-122"/>
                <a:ea typeface="微软雅黑" panose="020B0503020204020204" charset="-122"/>
              </a:rPr>
              <a:t>条件</a:t>
            </a:r>
            <a:endParaRPr lang="zh-CN" altLang="en-US" sz="2800" b="1">
              <a:solidFill>
                <a:schemeClr val="bg1"/>
              </a:solidFill>
              <a:latin typeface="微软雅黑" panose="020B0503020204020204" charset="-122"/>
              <a:ea typeface="微软雅黑" panose="020B0503020204020204" charset="-122"/>
            </a:endParaRPr>
          </a:p>
        </p:txBody>
      </p:sp>
      <p:sp>
        <p:nvSpPr>
          <p:cNvPr id="14" name="文本框 13"/>
          <p:cNvSpPr txBox="1"/>
          <p:nvPr/>
        </p:nvSpPr>
        <p:spPr>
          <a:xfrm>
            <a:off x="2051050" y="4177665"/>
            <a:ext cx="7139940" cy="2091690"/>
          </a:xfrm>
          <a:prstGeom prst="rect">
            <a:avLst/>
          </a:prstGeom>
          <a:noFill/>
        </p:spPr>
        <p:txBody>
          <a:bodyPr wrap="square" rtlCol="0" anchor="t">
            <a:spAutoFit/>
          </a:bodyPr>
          <a:p>
            <a:pPr indent="0" algn="just" fontAlgn="auto">
              <a:lnSpc>
                <a:spcPct val="130000"/>
              </a:lnSpc>
            </a:pPr>
            <a:r>
              <a:rPr lang="zh-CN" altLang="en-US" sz="2000">
                <a:solidFill>
                  <a:schemeClr val="bg1"/>
                </a:solidFill>
                <a:latin typeface="微软雅黑" panose="020B0503020204020204" charset="-122"/>
                <a:ea typeface="微软雅黑" panose="020B0503020204020204" charset="-122"/>
              </a:rPr>
              <a:t>（1）投资人为一个自然人。</a:t>
            </a:r>
            <a:endParaRPr lang="zh-CN" altLang="en-US" sz="2000">
              <a:solidFill>
                <a:schemeClr val="bg1"/>
              </a:solidFill>
              <a:latin typeface="微软雅黑" panose="020B0503020204020204" charset="-122"/>
              <a:ea typeface="微软雅黑" panose="020B0503020204020204" charset="-122"/>
            </a:endParaRPr>
          </a:p>
          <a:p>
            <a:pPr indent="0" algn="just" fontAlgn="auto">
              <a:lnSpc>
                <a:spcPct val="130000"/>
              </a:lnSpc>
            </a:pPr>
            <a:r>
              <a:rPr lang="zh-CN" altLang="en-US" sz="2000">
                <a:solidFill>
                  <a:schemeClr val="bg1"/>
                </a:solidFill>
                <a:latin typeface="微软雅黑" panose="020B0503020204020204" charset="-122"/>
                <a:ea typeface="微软雅黑" panose="020B0503020204020204" charset="-122"/>
              </a:rPr>
              <a:t>（2）有合法的企业名称。</a:t>
            </a:r>
            <a:endParaRPr lang="zh-CN" altLang="en-US" sz="2000">
              <a:solidFill>
                <a:schemeClr val="bg1"/>
              </a:solidFill>
              <a:latin typeface="微软雅黑" panose="020B0503020204020204" charset="-122"/>
              <a:ea typeface="微软雅黑" panose="020B0503020204020204" charset="-122"/>
            </a:endParaRPr>
          </a:p>
          <a:p>
            <a:pPr indent="0" algn="just" fontAlgn="auto">
              <a:lnSpc>
                <a:spcPct val="130000"/>
              </a:lnSpc>
            </a:pPr>
            <a:r>
              <a:rPr lang="zh-CN" altLang="en-US" sz="2000">
                <a:solidFill>
                  <a:schemeClr val="bg1"/>
                </a:solidFill>
                <a:latin typeface="微软雅黑" panose="020B0503020204020204" charset="-122"/>
                <a:ea typeface="微软雅黑" panose="020B0503020204020204" charset="-122"/>
              </a:rPr>
              <a:t>（3）有投资人申报的出资。</a:t>
            </a:r>
            <a:endParaRPr lang="zh-CN" altLang="en-US" sz="2000">
              <a:solidFill>
                <a:schemeClr val="bg1"/>
              </a:solidFill>
              <a:latin typeface="微软雅黑" panose="020B0503020204020204" charset="-122"/>
              <a:ea typeface="微软雅黑" panose="020B0503020204020204" charset="-122"/>
            </a:endParaRPr>
          </a:p>
          <a:p>
            <a:pPr indent="0" algn="just" fontAlgn="auto">
              <a:lnSpc>
                <a:spcPct val="130000"/>
              </a:lnSpc>
            </a:pPr>
            <a:r>
              <a:rPr lang="zh-CN" altLang="en-US" sz="2000">
                <a:solidFill>
                  <a:schemeClr val="bg1"/>
                </a:solidFill>
                <a:latin typeface="微软雅黑" panose="020B0503020204020204" charset="-122"/>
                <a:ea typeface="微软雅黑" panose="020B0503020204020204" charset="-122"/>
              </a:rPr>
              <a:t>（4）有固定的生产经营场所和必要的生产经营条件。</a:t>
            </a:r>
            <a:endParaRPr lang="zh-CN" altLang="en-US" sz="2000">
              <a:solidFill>
                <a:schemeClr val="bg1"/>
              </a:solidFill>
              <a:latin typeface="微软雅黑" panose="020B0503020204020204" charset="-122"/>
              <a:ea typeface="微软雅黑" panose="020B0503020204020204" charset="-122"/>
            </a:endParaRPr>
          </a:p>
          <a:p>
            <a:pPr indent="0" algn="just" fontAlgn="auto">
              <a:lnSpc>
                <a:spcPct val="130000"/>
              </a:lnSpc>
            </a:pPr>
            <a:r>
              <a:rPr lang="zh-CN" altLang="en-US" sz="2000">
                <a:solidFill>
                  <a:schemeClr val="bg1"/>
                </a:solidFill>
                <a:latin typeface="微软雅黑" panose="020B0503020204020204" charset="-122"/>
                <a:ea typeface="微软雅黑" panose="020B0503020204020204" charset="-122"/>
              </a:rPr>
              <a:t>（5）有必要的从业人员。</a:t>
            </a:r>
            <a:endParaRPr lang="zh-CN" altLang="en-US" sz="200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Lst>
  </p:timing>
</p:sld>
</file>

<file path=ppt/tags/tag1.xml><?xml version="1.0" encoding="utf-8"?>
<p:tagLst xmlns:p="http://schemas.openxmlformats.org/presentationml/2006/main">
  <p:tag name="KSO_WM_UNIT_PLACING_PICTURE_USER_VIEWPORT" val="{&quot;height&quot;:1308.6566929133858,&quot;width&quot;:10692.220472440944}"/>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UNIT_TABLE_BEAUTIFY" val="smartTable{a6625f51-3dd1-4606-ba7c-630cc0b27385}"/>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UNIT_PLACING_PICTURE_USER_VIEWPORT" val="{&quot;height&quot;:1308.6566929133858,&quot;width&quot;:10692.220472440944}"/>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UNIT_PLACING_PICTURE_USER_VIEWPORT" val="{&quot;height&quot;:1308.6566929133858,&quot;width&quot;:10692.220472440944}"/>
</p:tagLst>
</file>

<file path=ppt/tags/tag131.xml><?xml version="1.0" encoding="utf-8"?>
<p:tagLst xmlns:p="http://schemas.openxmlformats.org/presentationml/2006/main">
  <p:tag name="KSO_WM_UNIT_PLACING_PICTURE_USER_VIEWPORT" val="{&quot;height&quot;:1308.6566929133858,&quot;width&quot;:10692.220472440944}"/>
</p:tagLst>
</file>

<file path=ppt/tags/tag132.xml><?xml version="1.0" encoding="utf-8"?>
<p:tagLst xmlns:p="http://schemas.openxmlformats.org/presentationml/2006/main">
  <p:tag name="KSO_WM_UNIT_PLACING_PICTURE_USER_VIEWPORT" val="{&quot;height&quot;:1308.6566929133858,&quot;width&quot;:10692.220472440944}"/>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UNIT_PLACING_PICTURE_USER_VIEWPORT" val="{&quot;height&quot;:1308.6566929133858,&quot;width&quot;:10692.220472440944}"/>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9.xml><?xml version="1.0" encoding="utf-8"?>
<p:tagLst xmlns:p="http://schemas.openxmlformats.org/presentationml/2006/main">
  <p:tag name="KSO_WPP_MARK_KEY" val="bee895cf-a6f9-4f4c-aba1-35f89fd88aa7"/>
  <p:tag name="COMMONDATA" val="eyJoZGlkIjoiYTQyZDY5NWIwMmRiODE5MzFiOTkxMjRjMjgwZGU5NDEifQ=="/>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UNIT_PLACING_PICTURE_USER_VIEWPORT" val="{&quot;height&quot;:1308.6566929133858,&quot;width&quot;:10692.220472440944}"/>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1308.6566929133858,&quot;width&quot;:10692.220472440944}"/>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UNIT_PLACING_PICTURE_USER_VIEWPORT" val="{&quot;height&quot;:1308.6566929133858,&quot;width&quot;:10692.220472440944}"/>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UNIT_PLACING_PICTURE_USER_VIEWPORT" val="{&quot;height&quot;:1308.6566929133858,&quot;width&quot;:10692.220472440944}"/>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UNIT_PLACING_PICTURE_USER_VIEWPORT" val="{&quot;height&quot;:1308.6566929133858,&quot;width&quot;:10692.220472440944}"/>
</p:tagLst>
</file>

<file path=ppt/tags/tag73.xml><?xml version="1.0" encoding="utf-8"?>
<p:tagLst xmlns:p="http://schemas.openxmlformats.org/presentationml/2006/main">
  <p:tag name="KSO_WM_UNIT_PLACING_PICTURE_USER_VIEWPORT" val="{&quot;height&quot;:1308.6566929133858,&quot;width&quot;:10692.220472440944}"/>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UNIT_PLACING_PICTURE_USER_VIEWPORT" val="{&quot;height&quot;:1308.6566929133858,&quot;width&quot;:10692.220472440944}"/>
</p:tagLst>
</file>

<file path=ppt/tags/tag76.xml><?xml version="1.0" encoding="utf-8"?>
<p:tagLst xmlns:p="http://schemas.openxmlformats.org/presentationml/2006/main">
  <p:tag name="KSO_WM_UNIT_PLACING_PICTURE_USER_VIEWPORT" val="{&quot;height&quot;:1308.6566929133858,&quot;width&quot;:10692.220472440944}"/>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UNIT_PLACING_PICTURE_USER_VIEWPORT" val="{&quot;height&quot;:1308.6566929133858,&quot;width&quot;:10692.220472440944}"/>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C9F754DE-2CAD-44b6-B708-469DEB6407EB-2">
      <extobjdata type="C9F754DE-2CAD-44b6-B708-469DEB6407EB" data="ewoJIkZpbGVJZCIgOiAiMjMxNzUwOTgwMjYwIiwKCSJHcm91cElkIiA6ICI2MTcyNzY3ODkiLAoJIkltYWdlIiA6ICJpVkJPUncwS0dnb0FBQUFOU1VoRVVnQUFCL2tBQUFJZkNBWUFBQUNiOW0rbEFBQUFDWEJJV1hNQUFBc1RBQUFMRXdFQW1wd1lBQUFnQUVsRVFWUjRuT3pkZFZnVTJ4c0g4QytOZ0lJQlluZDNkMSs3dlhZbml0M2RpbmtON05acjY3Vzd1OXRyWDJ3UkJlbUdaWGQvZi9CallHRjMyV1lYdjUvbnVjK2RtWjA1YzBCbVorYTg1N3pITERJeVVnb2lJaUlpSWlJaUlpSWlJaUlpSWlJeWV1WnBYUUVpSWlJaUlpSWlJaUlpSWlJaUlpSlNEWVA4UkVSRVJFUkVSRVJFUkVSRVJFUkVKb0pCZmlJaUlpSWlJaUlpSWlJaUlpSWlJaFBCSUQ4UkVSRVJFUkVSRVJFUkVSRVJFWkdKWUpDZmlJaUlpSWlJaUlpSWlJaUlpSWpJUkRESVQwUkVSRVJFUkVSRVJFUkVSRVJFWkNJWTVDY2lJaUlpSWlJaUlpSWlJaUlpSWpJUkRQSVRFUkVSRVJFUkVSRVJFUkVSRVJHWkNBYjVpWWlJaUlpSWlJaUlpSWlJaUlpSVRBU0QvRVJFUkVSRVJFUkVSRVJFUkVSRVJDYUNRWDRpSWlJaUlpSWlJaUlpSWlJaUlpSVR3U0EvRVJFUkVSRVJFUkVSRVJFUkVSR1JpV0NRbjRpSWlJaUlpSWlJaUlpSWlJaUl5RVF3eUU5RVJFUkVSRVJFUkVSRVJFUkVSR1FpR09RbklpSWlJaUlpSWlJaUlpSWlJaUl5RVF6eUV4RVJFUkVSRVJFUkVSRVJFUkVSbVFnRytZbUlpSWlJaUlpSWlJaUlpSWlJaUV3RWcveEVSRVJFUkVSRVJFUkVSRVJFUkVRbWdrRitJaUlpSWlJaUlpSWlJaUlpSWlJaUU4RWdQeEVSRVJFUkVSRVJFUkVSRVJFUmtZbGdrSitJaUlpSWlJaUlpSWlJaUlpSWlNaEVNTWhQUkVSRVJFUkVSRVJFUkVSRVJFUmtJaGprSnlJaUlpSWlJaUlpSWlJaUlpSWlNaEVNOGhNUkVSRVJFUkVSRVJFUkVSRVJFWmtJQnZtSmlJaUlpSWlJaUlpSWlJaUlpSWhNQklQOFJFUkVSRVJFUkVSRVJFUkVSRVJFSm9KQmZpSWlJaUlpSWlJaUlpSWlJaUlpSWhQQklEOFJFUkVSRVJFUkVSRVJFUkVSRVpHSllKQ2ZpSWlJaUlpSWlJaUlpSWlJaUlqSVJERElUMFJFUkVSRVJFUkVSRVJFUkVSRVpDSVk1Q2NpSWlJaUlpSWlJaUlpSWlJaUlqSVJEUElURVJFUkVSRVJFUkVSRVJFUkVSR1pDQWI1aVlpSWlJaUlpSWlJaUlpSWlJaUlUQVNEL0VSRVJFUkVSRVJFUkVSRVJFUkVSQ2FDUVg0aUlpSWlJaUlpSWlJaUlpSWlJaUlUd1NBL0VSRVJFUkVSRVJFUkVSRVJFUkdSaVdDUW40aUlpSWlJaUlpSWlJaUlpSWlJeUVRd3lFOUVSRVJFUkVSRVJFUkVSRVJFUkdRaUdPUW5JaUlpSWlJaUlpSWlJaUlpSWlJeUVRenlFeEVSRVJFUkVSRVJFUkVSRVJFUm1RZ0crWW1JaUlpSWlJaUlpSWlJaUlpSWlFd0VnL3hFUkVSRVJFUkVSRVJFUkVSRVJFUW1na0YrSWlJaUlpSWlJaUlpSWlJaUlpSWlFOEVnUHhFUkVSRVJFUkVSRVJFUkVSRVJrWW13VE9zS0VCRVJFVkZLWVIrUHAzVVZpSWlJaUlpSWlJaUlpTkt0akFYYnBuVVZOTWFSL0VSRVJFUkVSRVJFUkVSRVJFUkVSQ2FDUVg0aUlpSWlJaUlpSWlJaUlpSWlJaUlUd1NBL0VSRVJFUkVSRVJFUkVSRVJFUkdSaVdDUW40aUlpSWlJaUlpSWlJaUlpSWlJeUVRd3lFOUVSRVJFUkVSRVJFUkVSRVJFUkdRaUdPUW5JaUlpSWlJaUlpSWlJaUlpSWlJeUVRenlFeEVSRVJFUkVSRVJFUkVSRVJFUm1RZ0crWW1JaUlpSWlJaUlpSWlJaUlpSWlFd0VnL3hFUkVSRVJFUkVSRVJFUkVSRVJFUW1na0YrSWlJaUlpSWlJaUlpSWlJaUlpSWlFOEVnUHhFUkVSRVJFUkVSRVJFUkVSRVJrWWxna0orSWlJaUlpSWlJaUlpSWlJaUlpTWhFTU1oUFJFUkVSRVJFUkVSRVJFUkVSRVJrSWhqa0p5SWlJaUlpSWlJaUlpSWlJaUlpTWhFTThoTVJFUkVSRVJFUkVSRVJFUkVSRVprSUJ2bUppSWlJaUlpSWlJaUlpSWlJaUloTUJJUDhSRVJFUkdSeXZuajdRU3lScEhVMVZCWVZIWlBXVlNBeUNjRWg0ZGh6K0dwYVY0T0lpRWl1T0xGWStJKzA1KzNqancrZmY2UjFOY2lBVE8wOWpvakkyTEI5aVpLeVRPc0tFQkVSRVpGeE9YLzFNUUtDdzlDNGJnVTRaM1ZNNitxa0VCb2VpZHB0eHNQYXloS1Z5aGJHd0I3TjBLUitSYjJmVnl5UjRPbUxENmhjcm9qYXg0NmZ2UVZYYmo5SDFRckYwTFZ0UFRSdlZGa1BOVXdraWhQRHl0SkNyK2RJYTkrKy8wTGxwaU9GZGQrWCs5S3dOaWtaKzNXVTNGdXZiOEp5RHRlc2NNeG9aOUR6UjBYSFlON3lmZGgzOUJvaW8ySmdiVzJKVHEzckdMUU95aFNwUGdBUmtkRUFBSjkvOTZSeGJYUkRJcEhpOUtVSEVDY0pWSlVyVlJBRjhyb2E1UHduenQvRHJmdXYwS0JXT2RTdVZnb1pIVEtvZFh4a1ZBeUdURnlOYWhXTG9WYVZraWhUc2dBc3pEbU9nWDV2ZnY3QmlCUEhCOC9NemN6ZzZwSTVqV3VVdmp4NzlSRk51MHdUMXQvYzNJUXNtVE9tWVkwVU01WG5rT1ViajJEUDRhdHdkY21NdXRYTHdIUCtFSmlibTZWMXRZeUdTQlNIcGwybkMrdFhEaTlLdzlwb0w2M2U0K1RoY3dpWkV0N2Z0V09NMXp2YmwwaFhHT1FuSWlJaUlobWVXNDdqOFhNdm1KdWJvV3FGWWppMGRicFJQZENmdWZRUXNiRWl4TWFLY1AzdUN3enIzOW9nNS9WWXNSOXJ0NTlFOXc0Tk1HZGlUMlJ5VUMwSUdoc3J3dmxyanhFV0hvVnpWeDZoV1lOS2VxM25xM2RmMEhQb0VzeWQxQnV0bTFUVDY3bElNV08vanBLcjEzNmlzT3c1ZndpNnRxdG4wUE5uc0xYQm8yZi9JVElxZmxUQ3ZPVjcwYUpSRmRqYjJScTBIb3JFaWNYcGJ0VFowbldIc0h6REVXSGR5ZEVCankrc010ajV0KysvaURzUFgrUHZnNWRnWTJPRlo1ZldxaFVzdTN6ekdjNWZmWXp6Vng4REFOWXZIbzRPTFd2cHE3cEdKeUl5R2ljdjNFL1RPclJ1VXMxb3JsRUNIajc3RDYxN3pZWlVLZ1VBZEdoWkMrc1hEOWRaK1ErZXZzUDRPVnVFOVJ2SGxtcGRadkhhZzRUbHFTTzdvbmZuUm5MM2UvNzZFN3E0TFJEVzk2NmJoSXBsQzJ0OS92VE1GSjVEeEJLSjhCMysweThJY1dLeDBRWDRSYUk0dlB2d0hhL2VmVUVPbDh5b1c2T01Uc3I5NlJjRXI0L2ZrZEVoQThxWExxUndQNGxFaWxmdnZ1amtuTVlncmQ3ajVPRnpDSmtLM3QrMVo0elhPOXVYU0ZjWTVDY2lJaUlpd2ZlZkFYank3M3NBOFkxS3JpNVpqSzVCOFBEcDI4Snk3cHpaVUtkYWFiMmY4K0tOcDFpNy9TUUFZTytScTdoeTZ4bVd6aHlvMHNpVEs3ZWVJeXc4Q2tCOElMTlZZLzI5R0gzNitoTmQzQmJpVjBBSUJvNWRpZUg5VzJQcTZLNGNWV0pncG5BZEdhTUp3enFpNTdENFJpWGZYOEZZcyswa0pnM3ZwTkt4eVRNN3FHUGowaEZvMTd5bVJzZktFeWNXNDhmUFFJMlB6K0dhQlpZVyt2MTd1WGpqS1Zac1BDcXpMVGdrSEFkUDNFVC9iazMwZW00QThQRU54TDNIYjRUMVJyWExxejBhOXRURkI4S3lyWTAxbXVxNWdTc3BxVlFLMzEvQjhQVVBScm1TQlF4MjNxUUNnOEl3YXZxR05EbDNnbHBWU3FiTElILzIwdDBNZXI1SDUxY2hUeTVucmNxSUU0c3hjZTVXSVFBQXhBZlRydDcrRncxcWxkVzJpZ0NBOElob3ZIdnZyWk95RWdRRmh3dkwwVEd4Q3ZlTEU4WEo3Q3VLTSsxVStlRVJVYkN3TUVjR1d4dTlsRzhxenlIWGJ2OEwvOEJRWWQyOVQwdUQxeUZPTElaL1FDajgvSVBoNXg4Q241OEIrUFQxSno1OSs0bFBYMzN4NFpPUDhQZFdybVFCWEZBaHlCOGJLNEovVUJqOEEwTGc2eDhNYng5L2VQdjh3amNmZjN6OTdvZjNuM3lFZDRQeXBRcmkvQUVQclg2R21CZ1I4bGJxclZVWnFkRlZ4cXkwZUkrVHg5U2ZRNHhGbkZpTW1CaFJXbGNEZGhsc1lHWm1YQjJFZElYM2QrMFo0L1hPOWlYU0pRYjVpWWlJaUVodzR0dzltUmRJdDU3TjByQTJLWDM0L0FNMzc3MFUxbnQzYW1TUUVUKzFxNVpFOXc0TnNQZEkvRnpoUC8yQzBHdjRVblJ2WHgvekp2ZUdnNzNpZEc5YjlwNFhsbHMzcWFaMmFqaDErQWVHUWlKSi9QZGJzKzBrL24zekdWdVdqNVpKdng0UkdZMkNWZnZwclI3eUdGczZmWDB5OXV2SVdEV3VWeEhsU3hYRXMxY2ZBUUFiZDU2Qlc4L215T3pra01ZMVU4K1BuNEVhZHpnQWRCUHdVK2FOMXpjTW5iaEc1bTgwd1l4Rk8xRzhTQjdVckZ4Q2IrY0hnQ09uYjh0OFZ3MVM4eHFKalJYaDhzMm53bnJUK2hXMURqWkxKRktFUlVRaE5EUUN3YUVSQ0FnS1JVQmdLQUtDd3VEbkg0eWZma0g0NFJlSW43NUIrUGJqRjJKaVJMQXdOOGY3Kzl0Z2wwRS9nVG9pVlczWmZRNnYvL3Nxc3kwNkpoYTloaS9GcHI5R29rV2pLbWxVTTBwT0lwRml5SVRWK08vamR5eWY0NGJhMVVycC9CeW04aHh5NE5oMVlibE85ZElvYTZCT1U3WGJqRWRBVUNnaUlxUFZDbEErZi8wSlhwOThVS1JBVG9qaXhCZ3hkUjNDdzZNUUhobU5zUEJJaElWSElUQTRUQWkrcU9MWnE0OTQvOWtIaGZQbjFPUkhNU2xwOVI0bmo3RTloM3o3L2t2all3MGhVeVo3dVZONW5icHdINE1uckU2REdzbDZjVzA5WExJNXlmMnNRSlcrUXFhd3RLVHB1ekR2NzlvenR1c2RZUHVTTHZ4TzdVdXBZWkNmaUlpSWlBU0hUdDBVbHF1VUw0cEtHc3dQcGs4N0Rsd1VHaTJ0cmEzUXMyTkRnNXczZzYwTlZzeDFROTNxcFRGK3poYUVSOFEzM3UwOWVnMjNINzdHbW9WRFViVkNzUlRIL2Z2NmsweGoxc0VUTjNEd3hBMmQxR25CMUw0WTBMMnB6TFlxNVl2aTRrRVA5QnkyVkdnTXVISDNCVnIybUlsOTZ5ZnBOWEJJaVl6OU9qSm1nM3UzZ1B1a05RQUFLeXRML1BBTE5Ma2d2ekh6OFExRXQ4R0xFQm9lQ1FDd3RMREF1c1hEc1dyTE1ieDgrd1Z4WWpINmpWcU80enRtb25pUlBIcXJ4NTdEVjRUbFVzWHlvV2FWa21vZGYvM3VDNWtnU3NmV2RiU3F6NGlwNi9IUHladHlPejRvSTVaSThPemxCOVNzVWxLcmJCS0txTlBoUTUyR3J1U2pQdFU1MXRDajNOTmEvanpaOVpKWjQvMW5INTJWNWVNYmlDVnJEd25yRFdxVnhjY3ZQL0hGMnc4aVVSd0dqbG1KVlF2YzBiRlZiWVZseEluRnVQUGd0YkJlbzNJSldGbXh5VkFmRm5qdXg4VWI4Y0dDUHdmTXg5QytyVEJyZkErZG5pT3RuME9ldnZpQTRWUFdwYnJmNTIrK3d2THJkMTlScTlVNGpjNjNmc2x3dFRvSWZQL2hyMWJRTDJ2bVRNaVR5eGw1Y3pualYwQUlpaFRJQ1lsWWdxTm43bWhTWFVGbUp3ZmtjczJLMSsrKy9oWkIvclI2ajVQSDJKNURkUDM4b0d1ajNkcGp5c2pPYVYyTjN3N3Y3N3BoYk5jN3dQWWwwcTNmNjRvbUl2b05SWW9sT0JVY2pZZGgwZkNMa3lCYW9sN2pKWkVwc2pVM2c0dWxPYXBrdEVVckoxdllXVENWbENyKysrQ05sMjhUNTN3Y3J1YzVFdWV2MklmVlcwOW9mSHhzckFnbDZ3eldZWTFreVF0NnRHOVJFeFhLRkVMLzBTdUUrVEcvZVB0aDZvSWR1SEJnUVlyUktKNmJqK210Zm9ya3lwRU5wM2JQZ2R0NFQxeTY4UXdBNFBYeE81cDFtNDdkYXllaVFwbVU4MzZxMnJENHhkdFhTS0ZuYjJlTEhDNVpkRmZ4ZE1MUTExRjYwN3BwZGN6K2F6Y2NNemxnMTVyeHlKOG51MGJsZkh5d1hlRm5QcjZCcU50MnZNeW9oTjlCUUZBb3VnNWVpQjkrOFZNSm1KbVpZY1U4TjdSdFZoM2xTaFZBNDA1VEVSb2VpZUNRY0hRYXRBQW5kODNXK1BldnpKMkhyL0h4eTA5aDNiMnYrdW1aOXg2NUppdzdaM1ZFd3pybHRLcFR1VklGTldvZ3M3V3h4b2ZQUDlSdUxDVFRjWFRIVE9UTXJ2dDduYTQ2UzBna1VveWV2Z0VSa2RFQTRvT0dheFlPUTB5c0NPMzd6c1VYYnorSUpSSU1uN0lPRVpIUjZOUDVEN25sUkVUR29OT2d4RGx4bFkyS1RHKzZ1QzJFdDQrL1N2dEd4OHFtSEc3Ulk2WktLV3R2bjFvR0lMNHhQdW16cjdXMUZabzFyS3hHYlZObkRNOGhVZEV4YW5ka0NRZ0tSVUJRYU9vN3lqMmY0bFRRcVNsYUtEZWNzem9tK3k4VHNqdG5ScDZjMlpBbmw3TmEweXFZbTV2QnlkRUIyYkk0SWx1V1RNanU3QVNYYkU1d2Rja01WK2ZNY00yZUJUbGNNaU5IOWl5d3RiSFd1TjdLZU4zYkNoc3JLN21mSmUzZzlmYldab1daYUdKRUloU3BQa0RoT1V6eFBTNkJNVDZIRUNYSCs3dHVHUHYxenZZbHRpL3BBb1A4UkVUcDJJdUlXR3owRFVXRnNNTVlIbmtjZWVNK3dGWWFtZGJWSXRLN2FETTdmTFVzaEVzaGJURXg1RThNenA0SlplejEwNGhpQ2pSdFNPNHpjcGxPenAvZTBtamx6NU1kWi9iT3hmalpXL0RQeVp2SWtqa2p0cThjbStJRjdNYmRGekp6dCtYTDdRSXJ5NVNQMzZIaGtmRHpEd1lBT05obmdLdHpacm5uallxSnhmY2ZpWTNRMWtwNjROdmIyZUx2MWVNeFlmWVc3RDE2RFVCOHFyVVIwOWJqNnBIRktmWlBhSHhXeHZkWE1DbzBHaWFzejV2VUd6MytiSkRxY1lyNCtBYktsS2N0YlFNbXFmMmQ4anJTbmpxL1E5OWZ3YWpXZkhTcSsrWFBreDMzejY1TXNWMVpDc1hEcDI3SkJQaUxGc3F0Y3IwMGNldmtNaFFwb0xpaHcrdVREMnEzMW16MG9xb0Nna0x4Wi8vNU12TnR6cG5RRTUzYjFBVVEvM3RjdjJRRWVnOWZDckZFQWovL1lIVG9QeDhITjAvUitlakNYWWNTUjlQa2NNbUNkczFycW5XOGYyQW9MbDUvSXF3M3FsTWVQMzRHcWxWR3hveDJjTXBrTDZ5WExaa2ZRUHlvR3NkTWRuQnlkSUJUSm50a2RMQ1RPWmZuL0NGd3llYUU3TTVPeU9HU1JlbDhuaFhMRmxhclRna1M1dEVtVXNYS1RVZHgvZTRMWVgzaDFIN0lsaVVUZ1BnT0NoMzZ6Y1BuYjc2UVNxV1lPSGNySWlOak5HcmdUczgrZi9PVkdWR3VqazlmZjZhKzAvK2R1dmdBbzZkdkZOYk56YzJ3ZHVGUVZLdVljcVNlUEh3TzBZK2J4NWZxcEp4N1oxWWdzNk1ETW1XMFQ3TVU5QWxzckt4Z1l5TS95SitVdGJXbFN2dWxOOGI0SEpJZVpIS3dnOWU5clNydmYrWFdjM1Fic2toWVYrYzc1dVhiTDJqVWNiSksrKzdiTUJrU2lVVGxzcFB5RHd6Rm9IR2V3dnJZSVIxUVJ3OVRyTWpEKzd0dW1NTDF6dmFsZU5xMkwvM09HT1FuSWtxblhrVEVZdjFYTDR3T21ZWXlzWS9UdWpwRUJtVXJqVVJSMFFzVURYbUJGMUZuc1RMR0ErNzVpcUNNM2U4YjZDZmRzcld4eHBxRlExR3hiR0VVTDVJblJab3lrU2dPa3owU1J4SlhLRk1JWi9mT2c1bFp5a2EvQlo3NzRibjVPSUQ0K2VFbWo1Q2ZDbkh1c3IxWXUvMGtBQ0NqUXdhMGFseE5hUjB0TFN5d1l0NWdaTXZxaUZWYmpxTjA4WHpZdDJFeXJDd3RFQnVyK3Z5akNmWWZ1d2J4L3h0SUN1WnpSWmQyZGRVdWcvVEx4MWU5QmdkRlFrSWpOQzRyaTVPRDNrYW02WUlvVG93OWg2OEs2elVxbDBESm9ublRzRWI2NStjZmpNNkRGdUNOMXpkaDI2aEI3VEM0ZHd1Wi9mNm9XeDZMWi9USCtEbGJBTVNuTTI3VGF3NzJiWnlNY2xyTWs2d3NNUFhETHhDNXkvZFVlbnp5UnQrREoyNElJejRBWVAreDY5aWZaRjVuVll3YzJCYlRSbmNWMXF1VUx3cnZaN3RoWlNtYmxqMTVXdnV1N2VxcGZJNnplK2VwVmFjRW1nYnl2RDZwUG1wV0pJclQrRmd5SG5jZXZzWmY2dzRMNjYyYlZFUDdGb21OMTdsY3N3cUJnSVJnOU95L2RrTWlsV0JZUDJhWk1hU0wxNTlneUlSVnduT1VtWmtabHMxeFE1dW0xZE80Wm9haGp3NEN4aloxU0lHOHJtbGRCVkxBRko1RDBxb1RUZExmemF6eFBUQzBiNnMwcVljK1ZhOVVYT05qazc4UEZTdVV5eURabTNoLzE1d3BYTy95c0gySjdVdmFZSkNmaUNnZGloUkxzTkUzRkdOQ3BxRTBBL3owbXlzVCt4aWpRNlpoMWM4dFdKSXZ5MitmdXQvR3hrcWx0S0xhRUVza2lJbEovU0YvOHNqT21EQzBvMHBsanArelJVaWxiR1ZwZ1d2SGxpQlBqclNmLzZ0L3R5Wnl0ODlic1E4ZlB2OEFFTitRNnpHNWo5d1hNQUM0ZmpkeFRyV0d0ZVduZnZQeERjU1d2ZWVFZGJkZUxWU2VwM3phNks0b1ZqZzNtdFN2aUV3T2Rpb2RrNXhFSXNYdVE0bUIwYW1qdW1vOVI3R2xoVGx5NTh5bThmSGlPSW1RZGh5QVZtV3B5NWl1bzZSMGxSbGg1cEpkbUxsa2wwYkhibGsrR3EyYnlHOGcwTWQ4cytyK3U1KytlRjhZMlFBQWJyMmFDOHZoRVZGbzJtVzYzT09TcGdKV05HZnd0YU9Malc2T1M2OVBQdWcyWkJHK2ZmOGxiT3ZmclFtbWp1b2lkLzllblJyQnp6OVltUDh6SUNnVTdmdk94U29QZDdScVhOVWdkVlpHS3BWaVQ1THZJazBsLzNjeU16TkxFZUEzTmRwa2c5QjNKZ2xUcHN1TU03cms1eCtNSVJOWEM0MmplWEk1WTlrY3R4VDc1Y3llQlVkM3pFRDd2b21CZ0xuTDlzTE16Q3hkQm5NMElTOGJqQ0xQWG4xRTB5N1RoUFUzTnpjcHplZ0JBS2N2UFVEL01TdUZJSUdabVJuK21qVVEzZHZYMTZpK2dQRStoOUR2SXoyOHgybENYODhoUkFsNGZ6Y2VhWEc5czMySk5NRTdDaEZST25RcU9Cb1Z3ZzR6d0UvMGYyVmlINk5DMkdHY0N1NkZ6bGsxZXdoTkwzWjRqbFA0b0s4cnlWUHZLV0pwWWFIU2cvemRSMi93ejhtYnducXZUbzMwRWl6VTFwTi8zNk5pMmNJNGNmNGVOdTQ4STJ6djJLbzJLcFVySXZlWSswL2U0ZG5MRDhLNm9qUnVTOWNlRWhwYW5UTFpZMGlmRm5MM1U2UmpxOXBxN1ovY3hldFA4UFc3SHdDZ2Nya2lDb080Nm5ESjVvVEhGMVpyZlB5Mzc3OVF1ZWxJWVYyYnN0UmxUTmVSS1VtZXR1L1JjeTlJcFZKVUtWOVVwZU1uek4yQ0JyWEtvVm1EeWhxbnd0MjBPN0V4bzBpQm5HaldJSEV1WkxGRXF0SWN3b3IyU1RvRmdERzQrK2dOK281YWp1Q1FjR0hibU1IdEZZN21TRERPL1U5SXBjRFNkZkdCL29qSWFBd1lzd0tqQnJYRjVCRmQwalFOOGZtcmoyVisvNHJtRXBZbk1pcEdXTGEyWWlNU21hNlFzRWgwSGJ3SXZyL2lPeXhaV1ZwZzA5S1JjTXdvL3hrM2gwdDhJS0JWejFuQzNQTnovdG9EQUhvSkJJaml4RGh4N2k3T1hINklMY3RISzJ5RTFxZEh6NzNnbU1sZTZWUXBockJsejNuTVdQeTNjSCt3dExEQThybHU2TkpXdTlGcWZBNUp2MUxMVUpEOGMvZStMVEZsaFB5T2UvcVUzdDdqVk1YbkVOSW4zdDlUWjhqN2UxcGY3MnhmSWxVeHlFOUVsQTQ5REl2RzhNamphVjBOSXFQeVIrUnhyQTN2L05zSCtVMU5iS3dJNDJkdmdWUWEzemhxYjJlTHNVTTZwSEd0WklWSFJHSE16RTA0ZStVUmJwOWNKcE8rTGFkclZuaE03U3YzT0ZHY0dMUC8yaTJ6YmRpVWRUaTFhNDdNL0ppZnZ2N0VnU1JsdXZkdHFYR1BhVlUwN2p3VmtaRXhNdHY4ZzBLVDFNZFg0VWptNUZTWml5MnBzUEFvVEYvME4vcDFiWXp5cFF1cGRhd3FwbmhzaDcyZExTYVA3TXllNG1rb0lDZ1VFK2R1eGFtTEQrQ2MxUkdYRHkxQ2RtY25wY2VjdWZ3UU93OWV4czZEbDFFNGYwNXNXallTcFlybFUrdTh6MTU5eE9QblhzTDZzUDZ0MDN6ZVhIM1p2T2NjWmkvWmpUaHg0c2pSZVpON1kxQ1BaaW9kUDM3b243QzF0Y2I4RmZ1RTcxL1B6Y2R4NStFYnJGazRGUG56Wk5lb1hsdFhqRUdkNnFXVjduUHoza3NNR0xOQzdtZXJ0NTRRbGtzVXlZT3JSeGFyM01DWXExeFA0ZmVSSGtmUXFaUHFOL2swQk9vY2Eyd3BzdlV0ZjU3c2VybGZxTktoU0o2bzZCajBITG9Fcjk1OUViYk5udEFMRmNzV1ZucGNEcGNzT0xSbEdscjNtbzFmQVNFQTlCTUkrT0VYaUdaZHArT25YeEFBNE1hOWw2aFhvNHpPeWxmVnJDVzc4T2k1RjZwWEtvNStYUnVyUFFldnRpUVNLVHhXN3NPYWJTZUZiYlkyMXRpeWZCUWExNnRvMExvUXBSVmpmSS9qY3dnWks5N2ZWYVBPL2QxVXIzZTJMeW1tYnZ2Uzc0SjNGQ0tpZE1ndlRvSzhjUjlTMzVIb041STM3Z044UmVMVWR5U2pzbkx6Y1ptRzhISHVIZUNjMVRFTmF5VHI5WDlmTVhEc1NpRjEyb3pGTzdGMy9TUWNQWE1IYy83YWc3V0xoaW5zZVQ5ejhVNDgrZmU5ekxaL1gzL0NvUEdlMkxaeWpCQlVLSkRYRlllM1RjZk9meTdqenNQWEdOU3p1YnppSUpaSTBIZmtNalNxVXg1OXV6VFcrR2Q2LzhsSHB1ZDVjZ0ZCb1FoSThsS21LMis4dnFILzZPWDQrT1Vuemx4NmlBT2JwcVRhcUtHTy9jZXVZOXUrQ3dDQU80L2VZTlBTa1FaTjhXOW9PenpIb1htanlxbnZpUGkvbmR6bGV3b2pEZGN1R3FaVzczeDFnMzZaSE96dytac3ZBT0JYUUFnR1QxaUZRMXVuS1F5a3hZbkY4Rml4WDFnM3R6RFhhUFRHcGwxbmhlVzh1VnpRcVUwZG1jOGRNOXJKRFhZZU8zc0hneWNrWm9wSXEzbFRWUkVlRVlVSmM3Zml5T25id2pZclN3dXM4bkJIaDVhMTFDcHJlUC9XeUowakswWk0yeURNcy9qdzJYOW8wR0VTcG8zdWhuN2RHcXVkTHRvdWc0M0M3OFNrKzhoejU5RWJQRXJTU1dQTTRBNXFqU0JLU0hzS0FOYldWa3IySkVwMGRNZE01TXllUmVmbGF0SlpRaFFuUnYvUksvRGc2VHRoVzgrT0RUR3dSMU9WamkrUTF4VUhOMDlGdXo1ekVCSVdDU0ErdGU4ZmRjb2p1NHR1ZnNZY0xsbGtydUVkK3k4YVBBancrWnV2OEYxeDcvRmI1TXFSemFCQi9zQ2dNTGhQV29OcmQvNFZ0cmxrYzhJT3o3RUtSOTZsZDc5YjV5QnRKQi9sTG9WVWVNK1E5M20yTE1ielhwU2NNYjdIOFRtRWpCSHY3NnBSOS81dWl0YzcyNWRJRXd6eUV4R2xROUVTS1d5bGtXbGREU0tqWWl1TlJMU1JwVkltNWU0OGVnUFBUY2VFOVVMNWM4Q3RsM3BweFBScDc5RnJtREovTzZKakV1ZnEvdmo1QjBMQ0l0RytSVTIwYWxKTjdoelBFb2tVVXp5Mlk4ZUJpOEkyOTc0dGNmcmlRM3o5N29melZ4K2o1OUFsMkx4c05ESTZaQUFBMUtoY0FqVXFsMEJzckVqaFMrS3N4YnR3NGRvVFhMajJCSStlZWVHdjJRTmhhMk90NDU5YWY4UmlDZno4NDBjZmhJWkhvclBiQXV6Zk9BV1ZkZEFnZnUveFc0eWZzMFZZZi9YMkMzeDhBOUoxa0Y4ZEFZR2hNcW5tOWQwQWEyVmxpYlVMaDZGeGwybUlqUlhoN3FNM1dMSHhxTUs1WFhmOWMwVm9KTFl3TjhlcStVUFViaHoxOFEzRWlYTjNoZlhSYnUxVUhwMTc1ZFp6dGM2VlZ1NC9lWWRoVTliaTIvZGZ3allIK3d6WTlOZElOS3BUWHFNeTJ6V3ZpVnc1c21IZzJKWEN5SjNJcUJoTVc3Z0RldzVmZ2NmVXZxaFp1WVJPNnArYXBXc1BDY3RGQ3VSVUs2MmpSQ0lWUmhJQ2dEVkgwSkdKQ1EyUHhNQXhLM0g5N2d0aFc4MHFKYkZvZW4rMXlpbFpOQy8yYnBpTVRnTTlFQmtWZzBuRE82Rm9vZHhDVUVBWHVyYXJod1dlQndBQUY2NDl3USsvUU9UUVVaQkJGWWRPM3BKWjc5V3hvY0hPL2VUZjl4Z3dkaVY4ZmdZSTI4cVV5SStkYXlib3BiTUlhVS9WMFlPdTJUUGo4TmJwZXE1TnlsR0t5VE92eUJ2Rm1KQnkyWmdZKzN1Y0p2Z2NRdnJBKzd2cURIbC9UNHZybmUxTHBDbmVVWWlJaUlqSTZQejBDNExiT0U4aHhSa0FmUGo4QTduTDk5VEwrVDQraUUvanJvcndpQ2hNOGRpQmd5ZHV5R3p2MXI0K0ZrN3Jpd3kyOGIzQjViMkFmZjN1aDlFek51SDJnMWZDdGdhMXltTEcyTzdvMUxvTzJ2V1ppOUR3U0Z5OS9TK2FkSm1LVlI3dU12T1ZLM29CKy83REgzdU9YQlhXL3psNUU2L2VmY0YyejdFYXA5VUdOQnV4WEtCS1g2VTl0UlVwWFR3ZmRuaU9SVGYzeFJDSjRoQVdIb1d1Z3hmaTJJNVpLRjFjdmJUc1NYbDkvSTQrSTVkQkpJb0RFRCtINkpZVm8xRzFRakdOeTB4dkVqcFhKRERFS0t2aVJmSmcwdkJPbUxkOEx3Qmc1Y1pqYUZ5M1FvcHBHbjRGaEdDaForSW8vdUVEMnFCQ0dmV25jdGk4Nnl4RWNmSGZKL2x5dTZDekd2TWhKeDJOYVl3aW8yS3dkTzBoYk5oNVdxYXpSdkVpZWJCdHhSZ1V5cDlEcS9LcmxDK0t5NGNXd1gzU0d0eEkwZ0Q1K3IrdmFOOTNMaHJYcllCeDduOXE5TytpcWpPWEgrTE93OWZDK3BqQjdkV2FhaUhwYUJvZ1pXT2JxcU5NNWUzWHVHNEY3RjQzVWVXNjZFdlNWSjZwaVl1VHpXeWt6ckZrZU40Ky91ZytkREhldmZjV3RwVXRXUUE3VjQrWCs2eVJtc3JsaW1DNzUxZ2NQM2NQWXdhMzEyVlZBUUNkMnRURm90VUhJWkZJRVNjV1krL2hxeGpuL3FmT3o2UEk0ZE9KUVlBaUJYS2lScktPU0FQR3JNQmJMKy9raDZra09qWldacjFGajVreUdVMitlUHNLOTVvRVFTSGg2RktQNDhNQUFDQUFTVVJCVkRUQVErVnpwTWRVdEYzVXVPZXE2c0R4RzZudnBBSlZwODVJL205dnpKSjJDbENtWU5WK2VqbS9NYi9IYVVyZnp5SEozWG40R3UzN3pWT3ZrZ29ZS2dOVmFIZ2tDbFRwcS9MK3lYOG42aHdyU1NlRE4zaC9WMDlxOTNkZE1mVDF6dllsNVRSdFgvcWRNTWhQUkVSRVJFWkZGQ2ZHb0hHZXdweHl4dVRlNDdjWU1YVTl2bjczRTdZNTJHZkEwcGtEbEtiQ0RnMlB4SmJkNTdCNjZ3bVpGNVI2TmNwZzI4cXhzREEzUjZsaStiQnY0MlIwRzd3SW9lR1IrUGpsSjlyMG5vMHViZXRoNHZCT1NrZUE1Y3FSRGFmM3pFV3Y0VXZoN2VNUElENEExN1RyZEd4ZFBocTFxNVhTd1UrdmYzV3FsOGJLZVlNeGJQSmFBRUJZZUJTNnV5L0M2ZDF6a1NlWHM5cmwrZmdHb3JQYlFnU0hoQU9JbjVkODVmekJhRnkzZ2s3cmJlbytKR3ZnZG5YT2JKRHpEdW5UQXYrY3ZJbTNYdDhRSnhaai9zcjlPTFJsbXN3K001ZnNFa2FnbEM5ZENCT0d5Ui90cjB4b2VDUjJIYm9zckU4YzNrbmxock5YNzc3QTkxZXcydWMwbEF2WG5tQ3l4M1o4LytFdnM3MXRzeHBZTXFNL010amE2R1NFWDBiN0ROaTVlaHpXYlQ4Rnp5M0haY3E4ZU9NcEx0NTRpb2ExeTJGUXorWm9VS3VzV3Vrc1V5TVN4UWx6aXdMeGZ3ZnFUajBRRnhjbnM1NGVSOUNObXI0aFRZNU43OXIzbmF0eTFnOTllT3YxRFIwSGVzZzhFeFVwa0JNSE5rNFJSbU5wb243TnNxaGZzNnd1cXBoQ3p1eFpVSzlHR1Z5OUhkOUJhdS9SYXhnenVJTmFEZVNhdXZQb0RUNSsrU21zOTVRenl1L2I5MThxQjNaVDgrbnJ6MVQzU1hndSs1MnQ4bkRYZVptNkN2S1RiaG56ZTV5bStCeWlPbTBDY2I5YkVJLzNkL1dvY24vWEJVTmY3MnhmSWwxSW4zY1VJaUlpSXBMTGJid25MRFhvRmE2TzVDTUUxVFZqMGQ4eTg5RUI4UytVNWhicXpmMnNUR3hzSFB6OFZRL2NpVVJ4V0xUNklOYnRPQ1V6Y3FCY3lRTFkrTmRJRk1qckt2ZTRENTkvWVAreDYvajd3RVdaVkhsbVptWVkxTE1aWm8zdklSTThxRnl1Q0U3dm1ZT2V3NWJpaTdjZkpCSXA5aDI5aHNPbmI2Tjk4eHJvMzcwcHlwY3FLUGRjSll2bXhibDk4OUY3eEYvQ1hHekJJZUhvNHJZUWN5YjJVbmxPdjdUV3NWVnRmUG5taXlYL1Q1SG4reXNZWFFZdnhLbGRjNUFsYzBhVnkva1ZFSUtPQStiTHBNeWRQN2tQT3JXdW8rUW8xWmpDZGFTT2wyKy9DTXM1WExLbzlYdldocVdGQlJaUDd3KzM4WjRZTWFBTmVuZjZRK2J6RzNkZkNIUEwyOXZaWXNPUzRScU5hdG0rN3lMQ3dxTUF4STl1NzlCQzlZYWE0K2Z1cVgwK1EzajkzMWZNWGJaSGFHUkxZRzF0aGZtVGUrUCtrM2NvVm11UVhzNTk2K1F5akpxK0FZK1R6Rk1KeEU5cmNPWFdjK1RQa3gwcjVnM1dXUnIvYno3K01pUDBQS2IwVWJzVFFmS1J0Y2xIclNnYWtSSWNHaUYwRWxLMFgzWVh3M1NLb2JUeCtadHZtcDdmT1p1anpJaXcvSG15dyt1VEQwclVjZE9xM0RrVGVtSkluNWJhVmsraGJ1M3JDOTlQM2o3K3VINzNCUnJVMGsvUUlhazloNjRJeXpZMlZ1alN0cDdlejVrVzB0dHpTRnBLYlZTaHFwbGVWRTM3cjhpczhUM1FwSDVGcmNvd0JzYjRIcWN0UXp5SHBFYWRMRnVpT0xITXN3c1pKOTdmMVdPbys3dWhybmUyTDVFdU1jaFBSRVJFOUJ0SkNIUVpxNlhyRG1INy9vc3B0cDgvNEFHWGJFNDZPOC85SisvUXB2ZHNsZlo5NC9VTnd5YXZ4YXQzWDJTMjkrdmFHUE1tOVlaVnNwN1piNzIrNGNydDV6aDk4UUVlSlF1Q0FVQ1Jncm13YUZvL2hiMmZpeGJLalN1SEYySHFnaDNDS0tYWVdCRU9ITCtCQThkdm9IRCtuR2pUckRvYTFpNkhDbVVLeWJ6RU9XZDF4TEh0TStFK2FRMU9YM29BQUlnVGl6RnQ0UTU4OGZiRnZFbXFwZTlNYStQYy84Ui9IMzF3N093ZEFQR3Biajk5L2FsVzhIbmt0UFg0OFBtSHNENS9TaCtkdllnYSszV2tycWN2UHdqTFpVc1YwTXM1bERWKzI5cFlZOGYrUzlpeC81TE1kbC8vSUpuMW5rT1h5ajIrZi9jbWFGSlBmc040Ykt3SW0zZWZGZGJ0N1d3UkZoRUZ4NHgycWRaWklwSGluNU0zVTJ5WFNxVll2T1lmZEdoUkUwVUw1VTYxSEYxYnNmRW9scXo5SjBXcTBsTEY4bUhsdk1Fb1c3SUE3ajk1cCtCbzdSVXBrQk9uZHMzQjNpTlhzY0R6QUFLQ1FtVStsMHFsS0ZzaXY4N09WekNmSzY0Y1hvVGo1KzdoNmN2M3FGeXVDT0xFWW16YmV3RzlPemRTYVc3SU9KRnNZNXROc3NhMisyZFh5ajJ1eDlERnVIVGpXYXI3R1FORmdhckxONTloK1lZand2MG9TK2FNR05LN0JRWjBid29IZStVanhjUVNpVXdxY2tEMWdCZnBSdGJNbVRCdlVtOE1tN3dXWlVzV3dONzFrMUM2M2hDdHk5VjNhdXZtRFN2REtaTTlna01qQUFDN0QxM1dleEFnSkN3U0p5L2VGOWJiTmF1QnpFNE9LZmE3Y0hDQjF1ZTYvZUFWWmkzZGpSZHZQZ3ZickN3dDROYXJCY1lQL1JOMkdXeTBQb2N5NmUwNUpEM1FOanRFYUxqdTVzMzJ1cmNWTmxieWc4aEpVL20vdmJWWjRkOXFqRWlFSXRVSHFIVmVZM3lQMHdWRFBJZWs1dVYxMVRQdUdQcjNreUNUZ3gyODdtMVZlZjhydDU2ajI1QkZ3cm82YWJ4ZnZ2MkNSaDBueS8wc1RpeE9NUldacHBKM0pna0tpWUNQYjZEVzVUcG5kZVQ5WFEycTN0OTF3UkRYTzl1WFNOY1k1Q2NpSWlJaW83Qng1eG44dGU1d1dsZERSa3lNQ0YzY0ZzaWs2N2EzczhYeU9ZUFFybm5ORlB1djNIUVVDMWNkbEZ0VzNsd3VHREdnRGJyL1dUL1YxTDhPOWhtd3lzTWRYZHZYeC9TRmY4dThBTDcvN0lQbEc0NWcrWVlqYUZDckxQWnZuQ0p6ckkyTkZiWXNINDFaUzNkaDA2NzQ0S2FGdWJsTTJqNnBWTFY1RE5NeW1PTTVmekRlZi9vT1MwdExiRnM1QnJsY3M2cDEvSXE1ZzlGbjVESThlL2tCSGxQNnNxZTVBc0doRWJqMzZJMndyc3RHMktTMGJmeU9pSXhXV0VaZ2NKakM0Nnl0clRDa1QwdDRyTndIaVVTS3g4KzkwTHJYTEJ6Wk5nUFpzbVJTZXM1YjkxL0taSUpJTUdyNkJodzRmZ1BiOTEzQTM2dkhvM3FsNHVyOU1GcHExN3dHTnV3OEk0elNzcld4eGpqM0RoamFyNVhCMG9xYm01dWhaOGVHYU4yME9wWnZPSUx0K3k4Z0prWUVNek16ckZrNE5OWGdzU2JhTnF1T3RzMnE0OXYzWHhnOGNUVWVQL2ZDbytkZTJMaDBSS29qYkpMT0N3d0ExdGFwTjRYOENnakJ0ZHN2dEtxelBybTZaTWI1QS9MbitSWkxKRGgxNFFIV2JqdUI1NjgvQVlodnBIUHYyeEw5dWpaSk5RQVpIaEdGSFFjdVllUE9NNWc0ckNONmRXb2tmSmIwbks2L1FSYURwNWZYS2sxbnFpbDE3cThkVzlYR0Q5OUFET3pSVkppWFZTakgyU2xGWTdBaXZyK0NJUkxGcDVEVnh6V2FsTFcxRmRxM3FDa0UvTTVmZll6QW9EQzlab281ZFBLbXpGUWkvYnMxMGZrNTNuLzJ3ZHhsZTNIKzZtT1o3VFVybDhDaTZmMVJyTERoTzM2WmdwSFQxaHYwZkdLSkJBK2V2RXQxdm1aZFRpMWpUR3l0clZRYUtXNXRiUWtiRy9XQ3pZb1k0M3VjcmhuNk9ZUTA4LzZqRCtxMW42aVhzaWZQMzRiSjg3ZHBYYzdsUTR0UXVuZyszdDlWWklqN2UzTDZ1dDdadnNUT3d2ckFPd29SRVJIUmIyVGZoc2xvV0x1Y1hzK1J2RmUrS3ZZZXVZcFpTM2NMNjJabVppcS9LT2lUalkwVlBPZTdvN3Y3SWtna1VoUXZrZ2RiVjR4RzRmdzU1ZTQvY21BN1BIcm1oWXMzbmdLSS96bnFWQytOWGgwYm9tWGpxaWxHUkthbVp1VVN1SHhvSWM1ZWVZUTEyMDdLcE1kMnpHaUhaYlBscCtNMk56ZkR2RW05NGVxU0dmT1c3OFBDNmYzUXFFNTU0WE5Sa3Q3bDZxYUxOQlJiRzJ2czJ6QVpUcG5zTmFxanEwdG1uUGg3Rm03Y2Y0bkdkU3ZvdEc3R2VoMXA0c3psaHpJcEJYZjljeG1PR2Uwd2JYUTNnOHl2YUFqRCs3ZEducHpPR0RaNURVUnhZcng3NzQyT0ErYmp4SzdaeU9TZ2VFVC8vditQZE1pU09TTWlJMk1RSFJNTEFMajE0RFdBK0E0U25kMFdZUDNpNFdqNVIxWDkveUQvVnlDdks5WXVISWFldzVhZ2RyVlMrR3ZXd0JScDVOY3RHb1oxaTRicHZTNk9HZTB3WjBKUHVQZHBpUlViajhMS3loSlZLeFRUNnpuM0hMa3FmQmNlUDNjWFJRcm14SVNoSFpVZWs5RHdtVUNWNzVRanAyK25hS1F6SmxaV2xpblNhd1lHaGVHZmt6ZXhlYzg1ZlB2K0MwRDgzNHRicitibzNxRitxcU9QQW9QQ3NHWHZlV3pkYzA0WW9UVmg3bGFZbVprSmM1OHFTdWxKK2pWaVFCdTUyM2V1bWFEeXYwbkRQeWNMamJvTzl2b2Q2UWNBWGR2WEY0SUFvamd4RHArK2hVRTltK3Z0ZkVsSEVKY3ZYUWpsU3hmU1dkayt2b0ZZdmVVNGRoNjhMUE85a0Q5UGRrd2QxUlZ0bTFYWDJibFVZV3JQSVFrakJ3MGhJaklhZzhldnd1VmJ6N0I1MldpMGFteVkrN09pVWNpQlFXRXk2YmZWR2Eyc3lPZHZ2amg3K1JGT1gzcUFDY002b21xRm9scVhxUTFqZlkvVEYwTTloNWlDcE84UVVxVGZmM045NHYwOWRmcTh2NmRHMTljNzI1ZElIeGprSnlJaUlxSTB0ZVBBUlV6eDJDNDBCbGxaV21ERzJPNll1V1JYR3Rjc1hvTmFaVEZwZUNkOCtQd1RTMmIyVDlITFBpbHpjek9zWFR3Y3c2ZXNSWTNLSmRDbVNYWGt6cGxOcS9PYm1abWhSYU1xYU5Hb0NsNjgrWXo5eDY3aHhQbjdtRFcrQjNMbFVGNzJzSDZ0MGJCMmVaUW9ra2RtZTB4c1lrOTRheVVqQkxxMHJhdDJmUStmVWg0WW16UnZHeTdkZktwMnVjbUo0eVF5NjVXYWpGQzRyL3hranZJOXZyQmF3eHFaSHJGRWdyVmJUNmJZdm1iYlNiejc4QjBibGd6WDJXZ1FYVFJxSzVNUTBGU2tiYlBxc0xRMHg4Q3hLeUdSU1BIRzZ4dUdUMW1IbmF2SHk5My8rODhBbkRoM0Z3RFE4bytxT0h6cWx2RFo4UjB6MGI3L1BIejcvZ3N4TVNJTUd1dUpKVE1IQ0VIUTVNejFNRkx3ajdybGNXYlBYRlFzVzFqblpXdkMxU1V6RnMvb2I1QnpqUi82SjI3ZGY0V0h6LzREQUN4YmZ3UWxpK1pWMnRFaU5sbGptNDBLSTZNT25wQWZsSkpJcEViVkFlYjlaeC9jZWZBR2wyODl3K1ViVDRVRzl5cmxpOEs5YjBzMGIxZ0ZFcWtFTVRFaUJBYUZJU29tRmpFeElrUkZ4eUE2T2haUjBiR0lpbzdCdFR2L1lzL2hhNGlLanBFcHYzN05Nc2lYMnlVdGZyUTBjK3ZrTW1IWkpadnE4eUJyZWc1WFBXUUtrQ2M4SWpIRnU3N1QrUUx4SFVJSzVuUEZ4eTgvQWNRSGV2VVZCTGh4OXdXOFBuNFgxblUxeXUrTHR4OVdiVG1PQThkdnlEVGFaOG1jRVdNSHQwZmZyazFnWldtWURDcVV1aDkrZ2VnMWJLa3dqWUw3cERYSW4yY2VTaGZQbDdZVjA2RjY3U2ZpcmRjM1lUMG1Sb1MwaktjYiszdWNQaGpxT2NRVXhDVU44alBHbjJaNGY5Y2ZmVnp2YkY5U1QycnRTOFFnUHhFUkVSR2xvUVdlKytHNStiaXdibVptaGxVZTdpaFRzb0JNNDFDYjNuUFU3cVdzVE5UL1IrU3FhclJiZTVsMVpmTUFKcmh3N1FubS9MVkg3Ym9wY3Y2QUI4cVhLb2d5SmZwaTNxUStLZ2Vaa3IrQUFVQ3NLTWxMbUpKMGthczgzTld1NThrTDl4RVhwZmdsekQ4d0JONCsvbXFYbXhwOWxKbmU3VHR5VFNZRmZ1SDhPWVgxaTllZm9IbjNtZGk3YmlMeTVISk9xeXJxVk1zL3FtTE9oRjZZc1hnbmdQajBrZ2VPMzVEYjJMQit4MmtoV05xMmFYV1pJSCtlWE00NHZtTW0ydldkaDYvZi9TQ1dTREJ1OW1hRWhVZkJ2VzlMU0pLMWN0cnFLQlZ1Y3NZUzRGZUhMa2FGV2xwWVlOT3lVV2o0NXlRRUJZZERLcFZpeE5UMUtKUXZCNHJMK2I0RFpCdWhnZFJIbUR4NCtnNHYzMzVKc2YzZGUyOE1IT2VKbmF2SG9VQmVWNlZsMUdvMUxwV2ZSRGNXci80SEo4N2ZrOWxtYm02Rzk1OTlNSHpLT3NURWlDQ1dTQlFjTForVmxTVTZ0S2lKb1gxYktmeWRwbWRGQ3NnZlRXVnE1MGd1UENKYVdNNm9KSXVKTHJWdVVoMmVtNDhCQUY2OCtZdzNYdC9rUHBkb2EvT2VjOEt5YzFaSHRHOWVRNnZ5L3Z2Z2pkVmJUeXJNNkdGalpZVWQreTloeC81TEdwVy9iZVdZM3lxMXZ6NDYraVZQK1h2bjBSdTRqZlBFcjRERXViajdkMnVDa2tYektpeERtejU0RW1uaTk2bytPbjZGUjBUaHhyMlh1SER0aWN6MnBBRitBSWlPaVUzeE4ycHVvYnQzSm1WTTVUMHVLVk41RGpFVlluSGlkV0JwSkIyZUNoWElpVWZuVitta0xELy9ZTFRvTVZOWTk1alNGMDNyVjlTNlhGMVBkOFQ3dTN6R2ZMMnpmVWwxcWJVdkVZUDhSRVJFUkpRR1JIRmlqSjI1S2NWSVNZOHBmZENoWlMxNGZaS2RlL3ZUMTUrR3JKN1IwN1l4TVRna1FsaFcxbk9jMHE5djMzOWg3ckxFUm9Kc1dUTGh3a0VQZUc0K0pqVFkvdmZCRzgyN3o4Q3VOUk5Rb1l6aDBpTHFrMXV2NXJoeDd5VXVYbzl2TkorL1loL2FONjhoMC9nU0dCU0czWWV1QUFCY3NqbWhadFdTS2NySmxTTWJqbXliampaOTVzRG5ad0NzTEMyRWxQblIwYktOenphcHBFZ245ZVhNbmdWckZ3NURqNkZMSUpWS0VSRVpqYjZqbHVQQ1FRKzVVekRFeENZYlVaUEtYTGdiZDU2UnU3MTl2M2tJQ0FwRnR5R0xjV2JQWEtYemp5YnRRS05QZlRyL2tTTElMNUZJRVJRY3JuWlpUcG5zMGJ2ekh4allveG15T3p1bDYzVExBTEJxeTNGNHJOeWYxdFZRU05lQjBiQWtJLzB5T3VoM3p0NEViWnNsQmdFQVlQK3g2NWd6b2FkT3ovSDF1eDh1M1VqTUVOU3ZhMk9OQW1oaWlRVG5yejdHMXIzbmNlditLNlg3L3ZBTFZMdjhwTFFKVWxKS2Z4KzhoT05uN3dyQmJpdExDeXllTVFBOS9td2dkLytFamsvbVpwb0hucU9pRXY4TlU1c0tSVlUrdm9FNGR2WU9MdDk4aHZ0UDNxVkkrWnhVMFVLNTBiUitSVlFxVjBRbXU1VzV1Vm1xY3pOcmkrOXgrbjhPTVJWSjAvVWJJazI4S3F3c0xYVFdRZGtpV2NlRmJGa3lHbVhuWjk3ZjlldDN1Tjdadm1UYWpQOHZqSWlJaUlqU25YWGJUNlpvR0pvMnVpc0dkRythUmpYU2pyWXAweFRSWm5UNjdRZXZVTGhBTG1SM2RrcnhtWDlncUxDY1ZVbVFTaCsycmhpajFmR3hzU0lNbWJnR3B5ODlrTmx1YVdHQmJTdkhvR21EU2xxVi96c0lqNGhDMzFITEVCSVdLV3liUHFZYjdPMXNNWFZVVjJUTDRvaVpTM1pCS3BYaVYwQUkydldkaTNXTGh4bDAzbmw5V2ppMUw2N2RmZzVSbkJoKy9zRTRmUG8ydXJXdkwzeStic2NwSVdWNTl3NE5GSTQreTVQTEdVZTJUVWZIZ1I3d21Od0h6UnBXQnBBeWVLT3ZrZnlteU1iR0t0WFJmR0pKZkdyNTFEU3FVeDRqQnJUQnFpM3huVkkrZmYySjBkTTNZdHZLbE44eHNiR3k1U2xySVB6Mi9SZk9YbjRFSUg3RVVOSlJvYmx6WkVWQVVDZytmZjJKWHNPWDRzaTJHYkJKNDMvZldsVkxZbkR2RnJETFlJUE1qZzV3ekdRUEIvc015T1NRQWZaMnRyQzNzMFdHRERiSVlHdU5Yd0VoMkhma0d2NDVlUlBCb1ltTmNYbHp1Y0N0ZDNOMGIxOWZTUFA2S3lBRXZZWXZSY2RXZFRDd2gybmVteWxSUkdTMHpIWGdsTW5lSU9jdFZTeWZUSmFZbzJkdVk5YTRIam9kK2J4cDF6bElKUEVkVW14c3JOQzNhMk8xamc4SUNzV2V3MWV4NDhBbGZQL0JyRUNtS0dtMm5jeE9EdGk2ZkRScVZTMmxjUCtFNExrMkk5NlRUbTJpcTRERzdRZXZVaDJsT1gxTU43Um9WQVdGOHVjUXRpWHRkR0p0cGY5N2tpbS94NW5DYzRncFNab21YbGRUZkpGNmVIOVh6SlN2ZDdZdmtUb1k1Q2NpSWlJaWcrdlQrUTlzM24wT3Z3SkNZR1ptQm84cGZaUTJETDI0dGg0dTJWSytUR2pxL3BOM2FOTjd0czdLMDljODdzbFRrYXBqOWRZVHVQZjRIVHExcVkxaC9Wb0xvNHlCK0FidEJObXlaRkpZaGlicHBxT2k5VGM2TFRROEVuMkcvNFU3ajk2aytDeE9MTWFnOFo0NHNIRUthbFF1b2JjNm1McXc4Q2owSExaRUpoWDVIM1hMeXdTNTNYbzFoMk1tZTR5WnNSRmlpUVRSTWJFWU9IWWw1azlXZnAycVFpU0tRLzMyazdRcUk4SHRVOHRTMzBtT1BMbWMwYnBwZFJ3NWZSc0FjT0w4UGVIbi8rTHRoNDI3emdJQUxNek4wYnR6STZWbEZjanJpcnVubHNzMDNvUWw2VHhoWldtaHQ3a3h0ZmwrMEplMnpXcGcwMThqRlg2K3czTWNHdFl1cDdTTUs3ZWVxNXhlYzlLSVRyaHk2NW53OTN6NjBnTnMyblVXYnIxazV3Vk5NVGVta3NEOGhwMm5oVkdlM1R2VWwwbEZ2RzNsV0RUdU1oV0JRV0Y0OU53TFkyWnR3cnBGdytTV28ra29iSFgvWGMzTXpEQjNZaStGbjB1bFVseS8rd0piOTU3SHBSdFBoY1pTQUtoUnVRVDZkMnVDbG8ycnlqU0NmdjN1aHovN2UrRHJkejg4ZmZFQmI3eStZdEgwL3VsdTduR25UQTR5OTBadGZQN21LeXhuZDNZeXVsRk03OTU3Qzh0V2xoWndORkFRQUFCYU42MkdGUnVQQWdCOGZ3WGoxdjJYcUZ1ampFN0tEZzZOd040alY0WDFqcTFxSTJ0bXhjODFDVVNpT0p5LzlnUUhUOXpBbFp2UFpFYWpKclZoeVFpMGIxRlRKM1UxeHUvczlLWmkyY0xZc215VTBqbUZKUktwOEQwWUd5dlMrTi9GUHloTVdOYlZmVDVmYmhlWmRRdHpjMVNwVUJUM0hyOFZ0bzBZMENiRmNVa3pDTmxZVzZvVXNBS0EyTmc0V0ZySTN6ZEdwTGdNVTM2UE00WG5FRk9TTkUyOGd3SG1ncWVVZUg5WHpKU3ZkN1l2SmRKbisxSjZ3U0EvRVJFUkVSbWNrNk1ENWsvdWphR1QxbUw1WERkMGJWY3ZyYXVrZDc2L2dyRjY2d2xoZmQ2a1hqRFRaakpRSlNRU0tSNC9mNCtvNkJqc1BIZ1pMZitvS3ZNUzl1MzdMMkZaMmN1eW9kSk5xOEwzVnpDNkRWbUVWKy9pWDZwclZDNkJ1MG1DL2RtZG5lRDdLeGpkM1JkajUrcnhxRk85ZEZwVjFXaDkvK0dQM2lQK2tnbnc1OHZ0Z3JXTGhxZll0MHZidXJDMXNjYXd5V3NnaWhORElwRmk2b0lkOFBNUHdaU1JuVFd1ZzBRaU5ZcS9xNVovVkJXQy9JK2VlUW5iWnkzZEpZeSthTjZvTW5LNVprMjFyT1NqTTc3L0RCQ1dzN3RrMXR0MVR2RVpQRlo1dUtOcGwybENrRzd1OHIyb1dhVWtTaGZQSit3WG5UeTdnclg4MU1yZVB2NzQrK0Jsb2V6dUhScklCUGx6NTh5R2pVdEdvT3ZnUlJCTEpEaDg2aGFLRjg2TmtRUGI2dnBIMDVwL1lDajJIN3VPUFlldjRPT1h4RlRKVG80TzZOSzJMbnAzYm9UQytlWFBDKytTelFubFN4ZkUxKzkrQUlEZGg2N2d3K2NmMk9FNUZrNk9EZ2FwdnlIMDd0d28xWTQ4cWtyYWFMcHkzcEJVRzVVTmJkK3hhOEp5bmx6T0J2MWVhdE8wdWhBRUFJQkRwMjdwTEFqdzk0R0xpSWlNRHpLWm01dGhhTDlXU3ZkLzl1b2o5aDYraXVQbjdzcGtzMUNrUUQ1WG5kUXpQU3RkYjRoTXhoTjVETkhCWVZDUFpwZzFvV2VxblpHU3ByWFdSdEpuNlp5dVdYUlNacjdjMldGaGJvNmFWVXVpYmRQcWFONm9DakxhWjBEZVNyMlZIaGNabFpoVklDUXNNdFg5RXhTdlBVaWpldjZPNzNHSzZQbzV4TlNFUnlSMmJIMzAzRXVyYTUwZG9UVEQrN3ZoR052MXp2WWxTc0FnUHhFUkVkRnZ4RzI4Snl6MVBCSXZUc0ZvcU9UYU5hK0puSzVaVWJWQ01iM1d4MWo4L0JXRXpidmpSd2libTV0aC9tVFZHdUEwOGU2RE4wTEQ0eHRkTE16TlVhVjhVWm5QMzMvK0lTd2I0N3lDeWIxNzc0MGV3NVlJTDQrMXFwYkMwcGtEVUxQVldHR2ZIWjdqMExidlhFUkd4YUQ3MENYWXNHUzQzdExMRzlOMXBLcExONTVoNUxUMU1yM3NuYk02WXYvR0tRclRPclp0VmgxMkdhelJiL1FLSWJYdHlrMUg0UjhZZ3FVekIrbzBIYU9obFNpU1IxZ09EWTlFUUZBbzNyMzNGdEswbTVtWllaejdueHFWN1pNa3lKL0RSVGNOLzZSWXFXTDVNTXF0SGY1YWR4aEEvQWpkZFR0T3lZeXdUejZxMGRaVy9vaWFKV3YvRWY3V216V3NKUGZmcjI2Tk1oZy85RThzWHZNUEFHRGhxZ01vVVNRUGFsVXRoYlVLUnZXckkya1pXWldNaEpGSExKSGc1cjJYMkgzb0NzNWRlU1F6T3JsNnBlTG8xYWtSV2pldWx1cUlJbHNiYTJ6NmF5VHk1OGt1cENXOSsrZ05tbmVmZ1QzckpxSGdieEQ0REE0SmgvdWtOV2hTdnhLYU5xaUVuTm1OKzFwKzlOd0xYNzM5a0NlWE0xeWRNeU5qUmpzNDJOdkM5MWN3OWgrOWhqMkhFa2ZEMWE2bU9JMjVQcFFzbWhkRkN1UVU1dWsrZmVraGxzNGNxUFZJMXRoWUViYnNPUytzdDJoVVJXSEhsUVIzSHI3RzN3Y3ZwZGh1WVc2T1ZrMnFZVmovMW1qU2VhcFc5VElFVTN3TzBhZUYwL3FoZjdjbUt1MGJFaG91TEZ0WldTSmZMaGNsZXlzT1NDUjBnZ0tnTkhPQU9ySTdPK0hsOVEzSWtpVFZzU3FqOGtPVFpCQXlsTi90UFU0WlhUNkhtQm8vZitVZGZFaDd2TCtyZG44M0ZHTzYzdG0rUkFrWTVDY2lJaUw2allTRjYyYjBpcTc4VGcxRG9pUnAyMnowUEhyajRkUC9oT1V5SmZLblNDUDY0Vk5pZzJYU09UMlRrNWR1dWtDVnZzS0lvZFErMTRWL1R0N0VoRGxiaGJsUEs1Y3JncDJyeHlFb09GeG12NHBsQzhOejNtQU1uYndXc2JFaURCaXpFcE5IZE1Kb3QvWTZxMHNDWTd1T2xBa09DY2VjWlh0bDBoMENnS3RMWmh6WU9DWFZZRjNqZWhXeGZlVVltVUQvN2tOWEVCVWRpOVVMM0ZPZDV6QTE2cVEwajRpTVJzR3EvYlE2WDRMa3FTekR3cU5rQWladG1sUkR5YUo1TlNyN2JaSzBtWGx6S3c4ZXFDSW9PQnhtWmtneGd2cnI0NTFxbFNPRkZOMEdMNUtaN21MbHZNSG8wS0tXMW5WTW9NMzh4dG9ZN2RZZVp5OC93bjhmdkRGbWNIdU1jbXNuODNueUVUWHl2b1BmdmZmR1B5ZHZDdXNqbEl6T0grM1dIamZ2djhLZGg2K1JKNmN6Q3ViTEFic01OdWpZcXJhV1B3blVMc00vTUJTUG52MkhzMWNlNGZ5MXh6TGZqVTZaN05HcFRWMzA2ZHdJUlFybWtudThLRTZNOFBBb2hJWkhJaXpoLzJHUkNBbUxnSXV6RTRvWHlZTzNYdDhBQUIrLy9FVHo3ak93ZSsyRUZJMTc2YzJsbTg5dzVkWnpYTG4xSERPWDdNTGJXNXYwTnZXR0xuejE5b1A3cERXcDdtZGxhWUdCM1pzWm9FYXlXamV0anBXYmpxSnBnMG9ZMXErMVRsSlZoNFpIb1hxbDRqaDk4UUhFRWdsR0RtcVg2akdEZWpiSDNzTlhoWUNFZzMwR2RHMVhGNE43dDBEZVZJSzl4c1NZbmtNSzVuT0ZZMGI5cG9lT2pJNlI2VUNYWEtsaStSUitsbHhna2pUN0Zjc1V3b21kczVYdXIyaDA4Yk9YSDRYbHZEb01hR1RSWUM3ajRKRFVzMUxvdysvMEhwY2FYVHlIS0dPc285eDlmd1VKeTFhV0ZyQ3lVajNVbEh3dWRMc01xazl6STVGSVUveE8weXZlMzFXN3Z4dVN2cTkzVmJGOWlSSXd5RTlFUkVSRVpBRGhTZEtEWnNxWVFhL25ldkQwbmJCY3JWSnhtYzlpWTBWNC9mK0FEUUFVVHZZU2R2ZjBDa2lrVW1oSzIrTVR4TVNJTUhYaER1dytkRVhZVnJsY0VlemZPQVVPOWhsU0JQa0JvRVBMV2dnT2pjQVVqKzJRU3FWWXVPb2dYcno1ak9WekI4TXhvNTNXZFRJbGNXSXh0dTI3Z0tYckRzazBhQU5Bc2NLNXNXZnRSSlY3MlRldVZ4RmJsNC9HZ0RFcmhKSEJoMC9kUWx5Y1dPbjg2OFpNM2x5SlZTc1VRNEc4cnZEeERjQ1VVVjAwTHZ2Wnl3L0NjcG5pK1RVdUo4SGpmOTlqMExpVjZOUzZEbnAzL2tOSUI2bHVJOXFHdjAvTEJQaDdkV3FFYnUzcmExMC9ZMkJsYVlHMWk0WkJKSXBEMlpJRlVud2VrYVJoeU1yS01rVVdDcWxVaW9uenRncnpOTmVyVVFibFN4VlVPSUxTM053TTZ4WVB3N2habTdIS3cxM3AzSlA2Y3ZYMnZ4ZzFmVDE4ZndYTC9UeW5hMVkwcUZVV1llR1JXTHptSDBSRVJpTWlNaHJoRWRFSWo0aUsvMzlrbE1wek55Y0lEZ2xIeHdFZTJMaDBCSm8xckt5TEg4VW9uYjc0UUZpdVY3MjBVUWY0QWFqVUtjbkMzQnlMWnd4QXNjSzVEVkFqV2IwNk5VTEhWcldWTnZ5cUsxdVdUTmk4YkJRK2YvUEZ4UnRQVVU3T3RaK2NsYVVGcG8zdWhqbkw5bUJBOXlibzJxNCtNanJvOTVrc3ZVc3RTSzZOT0xFWXV3OWR3YkwxUjJTMk85aG5rSG11Vm9mM2o4VE9Bcmx6cHY0Y3RHQnFYd0JJOFhmeTVNVjdZYmxjeVlJYTFVVlhrazZYc0d6MklQVHMyRkRodmttRFJJc3kvZ0FBSUFCSlJFRlV4UjhmYkZmNDNSWVRJMUk1N1Q5cC94eGlxbjc0SmdiNXA0M3VCdmUrTFZVK052bGM2SjhlN2xENTJKZHZ2NkJSeDhrcTcyL0tlSDlYN2Y1dVNNWnl2Yk45aVJJd3lFOUVSRVQwRzltM1liTGU1NGxOL3NLdUMyMTZ6OUY2eEhCU1VXblE4OS9ieDE5WXp1eWsvaWdkZFR4OGx0alR1bHBGMlZFMlQxOStGT1ljdHpBM1I5RkNzbzBCcmk2WkFRQUhqdDlBM1JxbFZVNDMvdnoxSit3L2VnMGVVL3BxL1NMNzZldFBEQnJuaVJkdlBndmJHdFFxaTIwcng2WTZ5cU4vdHlhSWl4Tmo1cEpka0VxbE9IWHhBWjY4K0lDMWk0YWhadVVTV3RVcmdTbGNSejkvQldIbHhxTXBBdnh0bWxiSHlubUQxUTVZTlcxUUNldVhqTURnOGFzZ2xrZ0FBTFdyR2pZbHBDNTkrcEtZVXREYzNBeFpIT092eVE0dGE4SFd4Z29GOG1xV2p0dy9NQlJmdkJOVCtKWXBrVityZWdMeHFZVWpvMkx3OThGTGVQRDBIYTRkWGFKMkdmKysvZ1FQendQQ2V2bFNCYkZnU2grbHg3eDgrd1gyZGpZYS95NE1MZWtVRE1sRkpXbHNzN05OT2RKbHorR3J1UGY0cmJBK2ZtanFVelhrY01tQ3Zlc25LZno4eWIvdk1XL0ZQcXhaNEs0MGxiTklGSWZGYS83Qm42MXFLLzBaa2l0ZnFtQ0s2enNwbjU4QjJIUDRxc0xQMVdWbFpRbElwUkRGaVJFZEU0ditvMWZncnptRDBEMmRkQlJKS2lBb0ZCZXZQeEhXMjdlb3FkYngybngzUDcyOFZxT3BBUXJtYzBYNVVnVVJHUjJMbUpoWWlFUnhFRXNrTURjelIyWW5CMVFzV3hqOXV6VlJhOFN6THVsenVvUDhlYkpqVUEvVlJ5ODJiMVFaelJwV1VtbmUycVpkcG1sVE5iMHhoZWNRYloyOGNCOExQUGZqNDVlZk10czd0cXFObWVONm9Hd0RkNDNLOWZaSm5EYzR0d3BwOWdkMGI1cGkyOGN2UDJYbUh5NVhPbTJEL04rVFpEblExZFFCdXBRZTN1TlVvYzF6U0dxY3N6cHFWQ2Q5aW82SmhmZVB4T3VnUU43c1N2WW1UZkgrYnZqc0JLclE1L1d1S3JZdlVRSUcrWW1JaUlqSTZIMzYralAxbll4YzBwOGhkNDZzZWp1UGYyQW9Qbi96RmRhclZaVHRhWDN2Y2VKSTNsTEY4OGtObWo5KzdvWFJNemJBMXNZYVl3YTNoM3ZmVnJCU012ZnJqZ01YTVgzUlRvaEVjYkN4c2NMczhUMDFxcnRZSXNIbVhXZXhhUFUvUW5wK0FPamNwaTZXejNWVFdvZWszSG8xUjZhTWRoZzdjeFBFRWdsOGZnYWdRNzk1Nk4ycEVhYVA3WVpNRHVsL1ZIOXUxMnpZdkh3ME92YWZEN0ZFZ293T0dUQi9jaDkwYlZkUDR6SmJONm1Hc0RtRE1IYm1Ka3diM1JXOU96ZlNZWTBOYS8reEc4Snl3Ync1aEZIeGZUci9nYXhaTkc4a3VYRHRzYkJzYVdHQnNxVzBIM2tTSEpxWWh0Y2xtNU5HeHc4WXMxSm9mSEhPNm9qdHE4YkIybHB4Sm9Bbi83NUgxOEVMWVcxdGhZT2JwMm84ZFlHeENJK0lGcFl6SlB2T0N3bUx4THpsZTRYMVZvMnJhcDJDT0RnMEFvUEdlOExieHg4Ti81eU0xUXVHb2tuOWlpbjJlLy9aQjBNbXJNYUxONTl4OU93ZG5OczNYK1dHL014T0RxaGZxNXhNTUJxSUgxMWtiMmNMT3p0Yk9OaG5nSU85TGV6dDR2OXpTUGkvZlFhczNYNVNPR2JxcUM0b1hqZ1A3RExZd0M2RERUTDgvLzkyR1d5UXdkWUdkblkyc0RBM3grdi92dUxQQWZNUkdCUUdzVVNDc1RNM0lUSXlCZ043cEF5Q21iTGRoNjRJV1V1Y0hCM1FxbkcxTks1UjZxeXRyWEQrZ0lkSys0YUZSK0g4dGNkbzA2U2EwdStCOUV5VkFEK2xqVHNQWDJQdThyMTQrdUtEelBiU3hmTmg0YlIrV244L3YvdndYVmpPazFPemdQanBTNG1aUHZMa2N0WnJrRXNWSDVOMFhOVG5PNGFtMHNON25MYVVQWWVvNHVYMURicXNqazY4Ly9SRHlJQUV3R1E2aFpvYTN0OU5qN2JYdTZyWXZrUUpHT1FuSWlJaUlqS0FXL2RmQ2N1SzVrYldoZnRQRWtlakZzcWZJMFVhNlZOSlVoQlhyWkJ5VG1WUm5CaGpabTJDUkNKRlpGUU16bDU1aE9IOTJ5ZzladzZYTElqN2YwQmsvWTdUS0Zvb3Q5cWpPOTk0ZmNQb0dSdGxVcDJibTV0aDZxaXVHREZBK2ZubDZkcXVIbkprendLM2NaNElEbzJBVkNyRjN3Y3Y0ZXlWUjVneXNqTzZ0S3VuMDFGRnhxaG01UktZTktJVFh2LzNEWE1uOWtKMlovVUR4TWwxYjE4ZnhRcm1RcVZ5UlhSUVEvMEpDQXJGa1ROM1VDQ1BLL0xteWdiSFRBNXdzTGRGWUZBWS9qNTRDUWRQSkFiNUc5VXRMeXhyK3pzNmMvbVJzRnkxUWxHZGRDaEpPalZGZHVmTWFoMHJrVWd4ZlBKYWZQMGVuMTNBeXRJQ1cxZU1VUnFRQ0E0SlI5ZkJDeEVTRmdrQWFOZG5Edlp1bUl6S1J2NXZya3hFWkdKalcvS0dKd2Q3V3pobXNrZHdhQVNzckN3eFkyeDNyYzRsbFVveGN0cDZZWFJOU0ZnazRzUml1ZnVHUjBRTEFTZHZIMy8wR3I0VXgzZk1VbmtxaGxuanVzT3RaelBrY00yS3pJNE9jTXhvcC9KOHVFbUQvUFZxbGtYNVVxbVBSQzFaTkMrT2JaK0pEdjNud1Q4d0ZPWm1aanI1WGxHa1hkKzV1UHYvS1Nac2JLenc5dFptdGViczFVUlVkQXcyN0R3anJHZHlzRU9NU0tUVzlCZzVzMmVCWFFiTjB2dXIycGxOR3grLy9zU3d5V3N4YmNFT3RHbFdIUXVuOVlOalJqdTU4NkQrN2pxMnFnM25iTG9aUWJ0K3gybWRsSk1lU2FWU1hMajJKTVcwTWtCOFI1dkpJenFqZCtkR09ubHVlL1gyczdCY3VFQk9qY280Y3ZxMnNOeFVUZ2N1UTN2MDNFdFl6dWxxZkVGK1V2NGNZcXFTanV3MU16TkQvandjeVovV2VIODNEb2E2M3RtK1JBa1k1Q2NpSWlJaW8vZmkybnFOUnJBcWN2L0pPN1RwUFZ0bjVhWEc2NU1QL24zelNWaS8rL0FORHA2NGdSYU5xc0RCWHJmenA5Mjg5MUpZVHQ3TCt1dDNQL3o3T3JFZWRhcVZUbkg4cXMzSDhPNjlONEQ0OU13cjV3NU9OVDFhMHdhVk1MeC9hNnplZWdJQU1ISE9GdVRQazEybDlQaXhzU0tzMkhRTXE3Y2NGMFpPQXZHalZOY3VISVpHZGNvck9WcTVlalhLNE56KytSZ3daaVZldmZzQ0FQRHpEOGFZbVp1d2NkZFpUQm5SR1UwYnFKYXkxMVNOR3RSTzUyVWFlNEFmQUt5dHJEQjk0ZCtwN21kbFphbXpVY2pmZi9qanlzMW53bnFqdWhWMFV1NFB2MEJoT1VkMjlZTDhjNWZ2d2NVYlQ0WDFKVE1IcEVpeCtELzI3anU4cWVvUEEvaDdzMmNIcyt5OVFhWk10U0FDZ3NyZW9pSjd5UVpGZ1o4REVSQkJCQlZseUhDQmlLQ0FzbFNHTWdSWnNwVTlDZ1U2a3pUei92NElUWm9tYlpNMjNlL25lWGpJVFc1eVQ5UGU1Tjc3bnZNOXFZV0Y2akJ6MHZPWTlPWXlBTTZRdXRlUWQ3RjJ5UlE4MWl4L1R0RVFsNklhUXVxTGJWS0pCTU5lNklRMzNsdUY4VU83WnZraTlmdWZmSS90djdrck9rd2EyUjJkMmo3cWM5MEdkU3BqMW1zdll1cmJLd0FBeDA3OWh3bi8reHlmekJudDE3YXFWUzdqODZMZXlUT1hzWDd6WHN5WTJEK2djRHFsbTFIMzhmc2ZKL0ZjaDJZZW5WVnFWQzJMNzVhL2daNkQzOFU3cjc2QTU5cG56eWgzcTgzdU1aSzNkY3RIY2lRWVdiTHlKNDlwRUs3ZHZJdGhreGJocTA5ZjlUdGcvT0N0WWRsZVNqMHJrc3VWeDhZYnNHM1hYM2gvNXBCY2JsSGVOZlNGam41MWdQRUhRMzV2U1dZTDFtM2VpOC9XYk1OL1YyNTdQQ2FYeXpDZ1J4dThPcVkzd3NOMFFkbWVLY25zbWpkWUxwT2lZYjBxQWIvRy9rT25jZWJDTmRkeWg5YU5nOUsyekxwNjR5NXVQU3pYWDdsQ1JNRFRNZVdFL0g0ZUZ3enBIWWZrVi9zUHVjODVhMVVybCtuakRRb2Vmci9uRFRteHYvUDZFcVZVc0lldUVCRVJFUkhsTXB2ZGp1bnZyZllvWjNqODlDVzg4dnFucVAzRWNBeVorQ0cyN2pvTXM5a2FsTzN0OVRnSjh3enpWcS9iNWJxdDA2clJwcFZuQ0hIaHZ4djRjTmxtMS9LVVVUMVFvNnJubkdwcG1UYXVEMW8rV2h1QU01d1pOSDZCeHp4eHFZbWlpQisyL1ltV3owM0NncVViUFFMK3h2V3JZZmVHT1ZrSytKTlZLaCtCWDc1NXh5dklQWGZ4T2w0YSt3SGFkSDhWRzdmK2tlWklXOHFmOURxMTF5Z0RYOTU3ZlNES2x5a1JsRzB1KytvWDJCME9BTTRxRkYwNk5BL0s2MGFsQ1BrREdhRzM5cnZkSHFIU21FSFBvWC8zTm40OWQwRFBKL0gyMUJkY3kwYVRHZjFIemNXdiswLzR2ZjI4NU9adDkyZVJyd3RmdmJzOGpzYjFxMkhjc0t4MWl0bXk4ekFXTE4zb1d1N1l0Z2ttait5UjduTmU2djBVZWo3N21HdjUreTM3WFJlMEF2WG5YMmZRWjloN2FOZjdkU3o3NmhkTW41dHhSNWUwTEZpNkVSUC85em5xUm83QThDbUxzWHZmY2RmZmQrM3E1WEh3NTRYb2thTGR3WGJxekdVa3BaaDNPYTJPRXNGMCtWcVV4M3N2a3pwSDFmLzJ4MG1NZnUxamoybGs4ck96RjY2N2J0ZXRXVEgzR2tLRjFwM29XTXhadkI0TjJvN0cxTGRYZUFUOENvVWNML2R0aDBNL2Y0ZzUwd2NGTGVBSGdBTkh6c0ZxdFFFQTZ0V3VCSlV5OExtU1UzNUdsQzFkREkvNUNEUnkwcGFkaDF5M216ZG0rSkZYWlhRY2tscVQrdFZ3YlBmSHJuOTVUWkxaZ2owSFRybVdVNTlUVXU3ZzkzdmVFT2orSGloZVg2TFVPSktmaUlpSWlDaEFaVXNWeGFKWkl6SmNMemJlZ1BFemx1TDNQMC82Zk54c3R1S25IWWZ3MDQ1RDBPdlU2TlQyVVhUcjFBcVBONjhEbVZUcXNZMEtmZ1NSTjZQdWUxd29UWGtTWmpBbVllMTN1MTNMN1NJYmVveTRTRWcwNGVWeEMxM3pkamRyVkFOakFpaVRMNVZJOFBuOHNYaXExelJFM1kxQlRHd2lCay84RUZ2V3Z1bFZQdnFQdzZmeDF2eXZjQ0pGcjIvQUdhaU1HOVlWRTBkMGM0VXJ3YUJReVBIdXRJSG8wTG94SnIrMUhGZHYzSFU5ZHZiaWRZeDhkUW5lK3VBckRPajVKQWIwZkJLbFN1VHUzS29VSEpYS1IrRGVnM2lmajlXclZSR3ZqK3NidE5HMk4yL2Z3NnB2M1JjNTJqN2VFT1hLRkEvS2ExKzc2YjZZVWE2MGY2LzUwNDVEZVBXZGxhN2xaOXMxeGZRSi9RTGE3dkFYT3lFdXdZZ1BQdjBlZ1BQejZzVlg1bVBGZ3ZIbzBDWnpJeGY3alppVHFlZGxoU2lLK0R2RmlIQmZuVDlDZEJxcy8zeGFsa3FsSC8vblA0eVo5Z2xFMFhuQnJXN05DdmhremhpL0tvWE1mM01JVHAyNzRocmxNbnZSdDZoWHF5SmF0M3drdytjbWw3bGV0SHd6anFZbzJRd0FhOWJ2Um9mV1RmRFVFNEYxbUxwK014cnJOdTBCNFB5OWIvcjVUMno2K1UrVUtCYUc3cyswd29DZVQ2SmFKc3RjKyt2d3NmT3UyMUtKSk50SHkxcXROb3lZc3RoMVFiUjZsYko0YThvQVBEOXFMaHdPWjZlME14ZXVZY1dDOGRsYUVqVW5IRDNwL2p2SnpFaG1vc3d3SlpueDgrNGpXUC9qWHV3OThJK3IwMUF5cFZLT0FUMmV4Q3RET21kNEhKYXlZeWdBK0Z1UUtXV1ZsWXlxMnZpeWErOXhqMlA2Z1gzYVpUZ2FNYnQ5OStNKzErMFdUV3Ftc3lZQmVmYzRKRFdGUXA3dTFFckJrSHpPbHhsYmR4NUdRcUxKdGR5bVZjYkhLL2xSY3FlZy9JTGY3NTd5eS80TzhQcVNMNEZjWHlycytHNFFFVkdoZGVtMkhSVktTaUhOSjNWdGpHWVJHbVhCTFNsTmxKUGlFd3dleTRHV2F3OEwxYUZ2MThnMEgwOHlXL0RsaHQrd2FOa20zTDBYNjdyL2tkcVZzSGJKRkd6ZGRSanJOdTN4Q0xrVEVrMVl0M2t2MW0zZWk2TGhJZWphc1FYNmRvM0VJN1VyK2QydXZTbEdWSlFvRm9aSzVTTmN5NStzMnVLYVl4c0FYdXo5bE91Mnd5Rmk1TlRGK1BmS0xRRE93R3ZKZTZNQ252dTBlTkZRTEg1M0pIb1BldytpS09MNFAvOWgrcHcxbUR0akVBQm5xZnlKTXovM0tCK2VyRnJsTXZobzFnZzBlcVJxUU5zTXhCTXQ2bUh2NXZmeHdhY2JzWFROTm8rTFcxRjNZL0RCcHh2UitKRnFEUGtEa0hMT1FTRHdmYW5WczVQOFhsZUVtUEZLS2F4WlBCazNidC9EL1pnRUdFM09kb2JvTktoYXVYVFFmOGN6NTYzMUdPVTdkTURUZmo5WGx1cEE1TzY5V0ZjSGdUdlJzYmg0NmFick1YOUt5Vy9kZFJnalgxM2lDbEJhTktubGQ5aWMydFRSUFJFZmI4Q3lyMzRCNEx6WU9YamloL2hpMFVTMEM5SjBCTmx0K2RmYmNUL0czZGtqNWVkaVNsa1phWFA1V2hUNmo1em4raHNvV1R3TWF6K2U2bmVKVHJWS2laVWZUa0NIUHRPUmFEREI0UkF4Zk1waTdGby9PODNPSXJGeGlmajZoOSt4ZXQwdVhMbCt4K3Z4K3JVclljemd6ajQ3c3FSOFB3RHYvVmFwbEdQY3NLN1k4Tk4rajllK2V5OFdTMWR2eGRMVlcvRkVpM29ZM0s4OTJyZHVuQzBoMStGajdybCttemVwRmRUUnZMNU1tNzBLeDA5ZkF1QjhQK2IvYndpYU5hcUJOeWNQd014NWF3RUE1Lys5Z2RiZFhrWFhqaTB3ZXRCenFGMjlmTGEyS1MxeXVjd1ZQTnlLdWg5UU9mbll1RVFjT09LZVc3WFZ3eEZTL29pSlRVajM4ZFRmQjRHeVdHMXB2a2JLcWc3Snk0RnVUeUdYOGFKd0RoTkZFWC8rZFFicmY5eUhMVHNQSTlGZzhscEhwVlRnaFY1dDhjcmd6aWhaM0wrUzd0ZHZSbnNzYTlRWmw2aTNXbTNZdlAyQWE3bDlaQ08vdHBYTWxHVEd6SGxyWE1zaE9nMWU2UGxrUUs4UmJIOGNQbzJ6RDZjZmtFZ0VQTjQ4ZUZVRkFqM215a2xaUFkvTGFmNGVoK1MwbEoyZUFRUjAzcmNxeGVoZHJVYVZxVTR6V1pHVkRncUJ1SnJxK0NxN3YwUDQvWjcvdjk4enU3L3orcEp2R1YxZklxZTg4ZGRQUkVRRnprOEhMYmdYSjZKVFV6bEtodWU5RkQzT0lLTHVzRGdvWkVDeldqSzgwbG1GWjVzSFhxNHZVSFlIY1BpOERTMXFCZjRWUEdLUkFkdVBXTkN5amh3RDJ5blJwV1gydHRkcUEvTEljVElGVVc3MFpzNkwvdnpyck91MklBaVpLdGVabXRGa3hvRWpaN0ZseHlGczJYa1k4WWxHajhmcjFxeUFOVXNtSTZKRU9BYjM3NERCL1R2Zy9MODM4TzJtUGZqdXAzMkl2aC9uV3ZkK1REeFdmTDBkSzc3ZWp0clZ5Nk5mdDlibzhXd3JGQTFQdnlkNFdxWFVydDY0NjFGZXRIN3RTaDd6bWMxWnZNNGplUC9vM1pFK1M1amJIUTVZTE00TEQybGRVSHVpUlQwTTZkL0JGUXF1V3JjVHpSclZRUGRuV3FGSXVCNm1WQ2Z5Y3BrVXJ3enBnb25EdStYSXlibEtxY0FiNC92aWhWNVBZdGFDYi9EamprT3VrYmREK25md2EyUTM5eU8zbEJlVGdNRG5IVXcrOGM4T1JjTDFLQkt1ejdiWFQvYmxobCt4WmVkaDEvSVRMZW9oc2tVOXY1OGZIdW9aWHI3L3lRWk1ITkVkQVBEaDU1dGNmNTk2blRyZEMwV0pCaFBtZmJ3Qm42M1o1cnF2UkxFd1RCclJIVWRQWG9UQm1JUkVReElTRFNZa0dwS2N5MGFUNjc3a3h3MEdFd3hHcyt1eDVBNFN5YXhXR3dhTlg0ZzFpeWZuMnNpdHVBUWpmdm4xQ0lxR2g2QllFZWZ2V2F0UlFhbVFRNm1RUXhSRlhMMXhGK3MyNzhYUzFaN3pZQWZ5dS9GSDlQMDQ5QnN4MTNWQlQ2MVNZczJTS1FHUHdLdGFzVFRlZWUxRlRKanhHUURueGRxWHh5L0ExaS9mOWhnVmMvejBKWHp4elE3ODhQT2ZQc3R3UHRhc0RzWU82Wkx1ejVseWJrMEEwS2c4dndOTEZBdkRsRkU5TVdWVVQveDEvQUxXLzdnWFAvNXlFTEVwNWhqZGUrQVU5aDQ0aGJLbGkyRmduM1o0dm51Ym9PNXZLVWZ5WjNlcC9qbUwxM3VNUkJyK1lpZlhkK2p3RnpzQkFONmEveFhzRGdkc2RqczJiTm1QRFZ2Mm8yN05DbWpldUNhYU5zemE2RmxSRkdHek8yQzEybUN4Mm1DeFdHR3gyQ0NWU1h4MlNDcGJxaGd1WDRzQ0FNeGI4aDBxbDQ5QWphcGwwdzI2VEVsbS9IWHNBbVl0L01iVkdTVlVyOEdqRGF2NzNjNlVuM08rNWw2dTNQUmx2MS9MbDNjV2ZJMTNGbnp0MTdxOWg4NE8rUFhIRCt1R2FXTjdCL1Njd1JNV1FxWEkvblBFUU9YbDR4Q0x4WW9EUjg5aDU1NWoyTHJyc0d1KytOUXFWNGpBaTcyZVFyOXVrUWdMRGF3VHoxZmYvK3F4SEZFaVBNUG5mTGRsUDJKaUV3RUE1Y29VUjRzQTUvV2RQbWVOeDJqR2NjTzZCdHp1ekxqM3dIMStrSG9mWC9qNUp0ZnROcTNxQjdVRFk4cU9GSUdHTXRrdE84N2pBcFdYamtNeTYvTXZmL1pZMXVzMWZqMXY3NEZUSHQvUi9icEZRcUh3L2s3SVRrZFAvZXV4ck1qRU9lU0RHR2V3SFJLaThWbEI3a0ZNQWhZdDMreHhYM2hZOXA1WDhQczk1NzdmQTVGYit6dXZMem1sZDMySm5IanBub2lJc3NXY2IwMDRlTTRHaVFDMHFpUEh6amtoZVNvdzN2U25CV2FyQ0xNVjJQVzNGVk42Qm4rZUpGOWVYMm5FL0EwbURPcWd4UHhoV29ScS9ldDFicmFLK09tZ0JmRkdFVDhlc0tCTGkrdzlrVDF4eVliT014T3dZTGdXUFI3UGV4ZTJpTktUWkxiZzl6OU9JaXhVaDlBUUxYUWFGZFJxSldReUtXSmlFN0Q5dDZPdUV3VEFPWjltb0tNUURjWWtYTDUyQjJjdVhNWEpNMWR3NHZRbEhEdjFyMWY1VU1CWmduNVEvL2FZTnJhUFZ3QmFvMnBaL0cveTgzaGpRbC9zL1AwWXZ2N2hOL3k2NzRUSC9QQm5MbHpEakxscjhQWUhYNkZkWkNQMDY5WWFUejVlMytmRmlKVEJUZE9HenBNd3E5V0drYTh1OFFpRHhnL3Y1cnA5N3VKMWZMVGNmWUkyWnRCejZOaTJpYytmZTkybVBhNjJoYVp6SVdqNnhINzQvY0FwMXdqa2N3OUxVTXVrVXF4WU1CNVA5WDRkMTI5RzQ3Rm1kZkRlNndOUnZZcC84N0lGVS9reUpmRDVCK013N3Z4VmZQRHBScHk5ZUExdlRPaWI0KzNJNjk2Yy95VVVjam5DUTNVSURkRkFwMVZEbzFaQkVJQkxWMi9qd3hRWG1BR2dRdG5nekcrZlgveDEvQUttelY3bFdwWktKSGh6OHZNQnZVWllxQTVWS3BaeWhRZS8vWEVTdi8zaFhZS3hVOXRIMC95czJ2VHpuM2oxblpVZUlTemdISG5kYzhpN0FiWEhIeGFMRlMrTm5ZOXZsNzdtbWl2Ukg1L1BINGZIbTlWSmQ1MTloMDVqMk9SRjZhNmpWc294NmMxbEFaZFJyVnV6QWg3TFlQdUJpSTFMUks4aDc3b3V5RW9sRWl6N1lHeEFJNjlTNnQrdE5YYjhmaFEvN3o0Q0FEaDE5Z3FtemY0Q0M5NGFCZ0NZK3ZZS3JGNi95K3Q1TXFrVW5aNTZGS01IUFljR2RTcERGRVY4OWYxdkNBL1RvVWhZOG9WSUdSd09FWC8vODUvSGhWYXBSSUl5cFlxbDJhWkhHMVRIb3cycVkvYTBnZGl4NTI5ODhlMU9qKythRzdmdVlkYkNieUNLSXNZTzZaS3BuenUxSzlmdnVDNU1Db0tBVGs5bFQ4Z3ZpaUptekYyTFpTbUNqaFpOYW1IR1JNK3BMWWEvMkFsMWExYkF4UDh0ODZoczhNKzVxL2puM0ZVcy8ycTd4L3I5Ujg2RlZDS0JSQ3FCVENxQkpFVkFsdHhweDI1M3dPNXd3RzYzZTh5cG10SzRvVjN3K2pqdjc2VjJrUTN4K1Zwbm04OWV2STdJYmxNaGwwblQ3Q2puY0loZUkrVUE0T1YrSFZ6aDJNVkxOL0hjaTIraVlybVNLRmU2T0VxVkxJTGlSVU1Sb3RjZzBXREM3bjBuOE1maDA2N24rcnBRV3hCeDdsZi8zTDc3QUx2M0hzZk92Y2V3NytBL2FZN0NsRW1sYU4rNkVRYjJiWWNubXRmMWVVSC93Skd6dUhEcEpzSkN0QWpSYTZGVU9FZG95cVJTM0wwWGkrMi9IOFhYRzM5M3JWK3hYTWtNeXlGYkxGWjhsR0pPNE42ZG53aG85UGMzUC95T0x6ZTRPeFpVS0ZzQ1E1LzN2MktQdis1RXgrTGcwWE1vWGl3VVlTRmEyR3gyTEVrUm9vU0dhRjIzZCswOTd2RlpQQ0NUVlFWT25ya01FVUJZaUJZNnJUTzB1aE1kaXhsejNWVUxjcUxEWkxMc1BvOHJhTWNoYWRsejRCUldmYnNUWWFFNmhPZzEwR3ZWMEdpVWtNdGxNQnFUc08vUWFhOE9melg5T0Irek94eVl0ZkFiMTdKRUltRG9nSTVCYi8rVjYzZncrNThuRWFyWFFxZFRRNk5TUUtHUXcycTE0ZmpwUzFpd2RLTnJYYVZTamhDOU5wMVg4MjN0aGw4eGU5RzNBSnlkbFBVNjV6bU9YQzVEVXBJRk4yL2Y4NWhXUkNxUm9IYTFjbG4vNGRMQjcvZmd5ay83TzY4dlplNzZFam5sb2JpRmlJZ0tpdXZSRGh3Njd6ejRjWWhBNmFLU1BCWHdBOEJYdjdwTDZsWW9JY0dURGJPLzUvRzJ3eGJNMytBc1ViaHl1eG0vSExIaTAxZTBmbFVRMkg3RWluaWo4d0tnUmltZysyUFpGN3ovZTh1T2ptOGs0RTZNQTczZlRjQ1VYbXE4KzdJbTMweHJRT2xUS3VYWlBockQ3bkQ0SEYyWVUrUnlHVVpNWGVKUk9qczlIWi8wZmNLUjdOYWRCL2g0NVkrSXVodURxTHN4dUg0ckduZWlZOU45RHVBY01kNnI4K01ZOFZJblZLMlkvdHpGTXFrVUhkczJRY2UyVFhEM1hpeSszYlFIWDI3NDFhT01vdFZteDdiZGYySGI3cjlRdkdnb0pvL3FnWUY5MnJrZVAzdnh1a2R2N2FZUGUxcC9zbXFMeHp6TmJWbzk0akVxc21hMWNsanc5akJNZVhNNTJyUjZCRytNZDRZYjMyN2FneGx6MWtDblUwT3BrTU5vU3ZMNHVkT2I1MCtsVk9Eak9hUFJlK2hzelAvZkVEelh2cG5yc2JCUUhaWi9NQTVYYjl4Rmw2ZGJwUHUrNUlRNk5TcGc1WWNUWURaYmZZNWM4S1V3N0VmSmpwMzZEd2VQbnN0NFJUaW5YS2hTc1ZSQXIzL25uMjh5WHVraGd6RXB5eU5KZ3VuZzBYTjRmdFE4ajVLaGswZjFRSjBhRlFKK3JUR0RPN3RHY1BzU3F0ZGc4cWdlYVQ1ZXRWSVpqM0tKd1NBSUFuUmFGVUwwV29UcU5RZ04wY0pnVE1MSmgyVWd6V1lyWGhnekg5K3ZuTzUzcUszWHFUTU1DL1M2akR0ZUtoUnkxS3hhRnFmT1h2RnJ1NEF6cEZqNi90aWdsZlZOU0RTaHo3RDNYS1dTQVdEdWpFRm9GMkFKNk5RK2VITW9qaHkvNlBvOC8rcjczeERab2g2NlBOMEMzVHExOUFqNUkwcUVZMERQSi9GQ3o3WWVJMWtGUWNDaVpadThTdkg2OG5qenVuNVY0SkRMWlhqbXFhWjQ1cW1tdVBEZkRhejRlZ2UrKzJrZkRNWWthRFVxanhLZFdaVnloR0Q5T3BXelpWN2k2UHR4R1AzYXg5aVRvZ3hwbFlxbHNPeURjVDR2Y3JacVdnZjdmNXlQdFJ0K3hjcHZkbmhNbzVHYWMyUytIYkRiNFgzcDNYODluMzNNNS8wVGhuWEQ5dCtPZWgwaitMb1FuSllPYlJwajBnajNCZGtxRlV2RGJMYmkyS24vY0N6RlhMSnB5ZWpZaWJKWFhqb09HVGI1STJ6KzVVQzY2NVFxVVFUUDkyeURBVDJmekhDMCtlVnJVWmo2OWdxLzIvbGk3N1lacnJOazVVK3V6bGh5dVF6OXU3WDIrL1YzN1QyT3lXOHVkeTFMSlJJc2VXK1UzOGVNZ1VneVc5SU5teHJXZFg3WFdpeFd2UEhlS3RmOXBVc1dRZnZXbWZ2dVdidGhOOWFzMzUzdU9zbkJUazRJOW5sY2FnWHBPQ1RkYllYcHNXMzNYMzZ2WDZGc0NUU29tL0VjN3ArditkbWpISGk3eUVaK1RTVVZLS3ZWaGxmZldlblh1aTBhMThyVXRFR05VcHpMR2sxbUdFM3AvODExYk5zazI2dDM4UHM5dVBMcS9zN3JTOEc5dmtRTStZbUlLQnQ4dDljTU1jV0FsTEhkTXA0akx5ZGR1R25IcjhmZEZ5eUdkbEloRzZZUzlkSzZ2aHlET2lpeGNydno1T0hXZlFlNnZKbUFsenNvc1hDRUZucDEybzFZdk5rOUdxTEg0d3FFYUxLdndYZGpSYVRvc0l6M3Z6UGg3Mzl0V1ArR0htRTY5M1lUVFNKQ3V6M0l0bmI0WXYrbGFJNXVyeUJhdFdpU1grWElzK0xYL1NkeXRZeW9WQ0pCblJybGNTVEZpVWRhS3BZcmlZbkR1NmU3VHFrUzRUajJ6eVdQRTVtMEtCUnlQTkc4RHA1dDF3eWRubXFhYm0va3RKUW9Gb2F4UTdyZ2xjR2RzZmZnUDFpemZoZTIvM2JVNCtRKytuNGNxbGN1NC9HOHE5ZnZRS21VdzJ5MlFxTldvbTVOWjlENFVwOTIrSEg3UWZ4ejdpcTBHaFZtdis0ZGt2YnYxaHFWeXBWRXZWb1ZYUmRKNnRXcWlQaEVvMWRaT01ENUhvOGQyalhkbjZOKzdVbzR1dU1qbi9OY042aGJ4YThMU1RrcGtJdTFoV0UvU2xhM1pnVy9RbjZGUW81NWhXeHV2TXZYb2p4SzJVZTJxSWZ4dzdxbDg0eTBKUWNPUzFkdnhhVXJ0MTM3dTBhdFJJc210VEJ6WXY5MFI5YlVyVmtCM1o5cGhlKzM3UGQ2VEt0UklTeFVoL0JRN2NQL25hUGp3a04xcnVXd1VDMUM5VnFFUEF6elEvVWFoT2kxWGhkTnJUWTdYaHp6UG43ZGZ3S0FjNHFBL2lQbTR1RFBDeEdpQy96ekxpdXFWaXJ0MThVMnBWS09yayszd0xSeGZZSmF5dmgrVER5aW9tTmN5NitPNllVWGVtVWNObVdrYUhnSUZyNDlEQU5Hdnc4QWVMWmRVN1I1K0huVG9ra3RQTkdpSHV4MkIxN3UydzRkMnpieEdVZ0R6cy93akVKK25WYU5ONmVvZGNMeEFBQWdBRWxFUVZRTUNMaU4xYXVVeGR3WmcvREdoTDc0OW9jOU1GdXNDQXNKZkJSZFdnNGZ1K0M2blYybCtpOWV2b1g5aDl3ajF5cVdLNG1OSzJlZ2VOSFFOSjhqbDhzd3FGOTdET3JYSG1jdVhNUGVBNmR3OHV3Vi9IZjVGcUlmeE1OZ01NR1laSUhOWmt0emRMNi9hbFVybDJhVm15TGhldXhZOXk0K1d2NGpkdngrRk5kdVJXY1l4aW9VY2tRVUQwZjFLcVhScDBza25tblgxQ01rbGtnRVZLbFl5cTk5cWxxbDBoZ3p1TFBYL1lGMDJzb3Z0cTk3TjlPVk9WSXJXYmRmeGl2NUtTOGRod3p1M3dFL2JqL29xbEtSckdUeE1EemJyaG1lYTk4TXpSclY5RHVFcTF1em90OXRqR3hSenpXbFJubzZ0R21Nejlac1EyeThBWVA3ZDBEWjBtbFhMMG10U0pnT01wblVOZEp3d29odTJSWjZseTlUSENxbHd1ZklYSWxFd0poQnp2MU9McGVoWFdRalZ4V1NtWk9lVC9PN0lMV1VvNjRWY2hrYTFxdWFic2d2bDhzd2RtaHdxclQ0STlqbmNka3B0NDlEMGxPeldqbElKUktQa2VocFVTamsrT0ROb1g3dG96Rng3cm5iNVhJWlhoL2JKMHZ0VEV1VmlxWFQzQmRTa3N1a21EcTZaNmEyVWJWeStpRnBTczBiMThUN000ZGthanVCNFBkNzNoWE0vWjNYbDRKL2ZhbXdZOGhQUkVSQjk5V3Y3Z1B4bHJWbGFGNHpiMzNkTE4yUzVPcUVvSlFMR05JeHNQbURNMHVqRkxCc2dnNXRHOG94WXBFQkNTWm5JNzdZYnNhZWt6YXNtcXhEcXpyZTc5WGYvOW84T2lXczNXWEcybDMrOVd6UHlFZWp0QmpkMmJNVFJzdmFNaHhlSElvdS80dkh5Y3ZPZzc3ZHg2eDRiR0ljdHJ3VGdvb2xPYVNmOHI2YTFjcDVYUndTQkFGU2lRUnF0UUpsU2hWRHV5Y2FZc3lnNXpMc2tTOElBdDZlK2dLZWVYNm0xMlBGaW9TZ1hxMkthUFJJTmJSNnRCYWExSzhldEpFOWdpQWc4dUhjM25mdnhlTExEYjlpN1hlN2Nldk9BenpYdnBsWGlleW5uMnlDMDNzK3c1YWRoM0RwYXBUcllsOVlpQlpmZi9vYU92UjVBKysrL2hJcVYvQTlwM2ZxdVVtclZ5NER1VnptVVpaT29aQ2o4U05WTVdsRWQ0ODUxOUxDRTdEOHIxcmxNdENvbGJEWkhWN0JsU0FJS0JLbVI2dW10VEZ1YUZmWGlYOTZCQ0h6YzdzS2dwRGpRWEo2K25WckRVRVFNSDdHWjJoWXJ3cFdMSnlRcVpGRXlmcDNheDNRNk1MVVhudWxGMDZldm9TT2JSOUY4OFkxVWF0NmVSUXZHZ3E1ekw4TC8vNlF5NlJZK2VFRTlCejhMbzZjdUFpRlFvNzMzaGlZN3U4bHVkUTg0UHhzenNoalRXdmoyTzZQTTF4dndWdkRNR05DUHhpTVNVZzBKTUdVWkliVlpvZk41aXlCTHBmTFVLeElDR3BWSzVkbW1kT3NxRml1Skg3NFlpYWVlK0YvNlA1TUswd2NFYnlnb1Yxa0l3enUzd0dWeXBmMEtvUDc5YWV2K3ZVN3JWV3RQTGJ1K3NzcmVKTklCQlFyRW9ySUZ2VXdZWGkzZ0t0dnBCU2kwMkRZQzhFdjAvdlg4UlFoZnphVjZtL1pwQmFtamV1RFdRdS9RY042VmJCcTBTUy81dlZPVnJ0NmVkU3VYajdOeCswT0J4eDJCMngyKzhQUy9DSkVVWVRvRU9FUUhSQkZlUDF1QU9mbm5DQUF5Z3ptTnc0TDFXSG1wUDZZT2FtLzMyM09TSldLcFhIMnduVTRSSWRYSndXNVhJYUtaVXVnWTl0SDhjcVF6bm5xczVoeVY3TkdOZERsNlJiWTlQT2ZtUTcyVTZwWnRTekN3M1F3bXN5d1dHeGUrNGxPcTBiMUttWFE0NW5IOEZLZnAvd0t0K3ZVcUlDdlBuMFZReWQrR1BCbmRhTkhxdUt6OTEvQnkrTVhvTXZUTFRCNVpOcFZkYkpLRUFUVXJGWU9wODlkZ2NNaFFpcVRRcXRSb2xiVmNoZzNyS3VyN0xNZ0NKajEyb3VRU2lVNGR1cGZkT3ZVMHU5dHpIcnRSWS9sQm5VcVE2R1FleDNqNlhWcU5LcFhGVlBIOUFwYVJ4ZC9CZk04RGlpNHh5SHBrY3VrS0YrMmhLdUNoUy9oWVRvODFyUU94Zy9yNXRjeFBBQk1HOXNIMTIvZHc4YXRmMkRjMEM1K3ZaOXAwV3BVYVk1R2xrZ0UxS3RWRWNkUFgvSlpJbDB1bDZGWm94cDQ3WlhlYUZ5L1dxYTJIMUU4SEVPZTd3Q3IxUTRSb3V0NzJma1AwS3FWS0JWUkJNMGIxY3owTmpLRDMrOVpreC8yZDE1ZjR2V2xZQk9NUm1QV3VoY1RFVkdlMCtkQ05EWkZaYTFVYUdhZHVXWkh2V0h1Y2pzLy9FK1B6dGs0Zi95MGxVYk1XMi9LdHRmUHFyUkdudjkzMjQ1ZTd5VGl4Q1gzd1UzREtqSWNYaExxVlZXZzE2d0ViTnlmbFdLZmFmTVY4aWRMTklub096c1JQLy9sM25hSk1BazJ2NlZIMHhveXI1SDhOY3I2RnlKY2lySWorWmhPcHhaUXBxai9ZYytaNVdGK3IrdEwxNGkvc2E1NjhTeTlSazVKdUxRNTQ1WDhOR0RVUE5mdHFXTjY0WkhhbFlMMjJyNmNQSE1aODVaODUxcis4cE9wQWIvR2c1Z0VmTGJXUFVmdTJDR2RvZFg0WHhYRThmQWlPdUMrS0pSVjd5ejRHbWFMRFpVclJLQnloUWpVckZvdW9FQWdHT3dPQjdiL2RoVDFhMWRLZHc1bFh4N0VKR1JxVGsyNzQrSEZBRkhNOFF0VTZZbU5TOFQ4VDkzek1hYSthQmxzK1dFLytuYlRIdGZ0eDV2VkNmaHZ4Ri9KKzVkVUlzbVJrcVArc0ZwdE9QK2Z1M3kydnhjcmcySHJyc040dkhuZGZIOVJMQkF4c1lub1Ayb3Vaa3pzNzljRm1mektZckdpWXBPQnJ1VmJKNy95V3VmNnpXaVVMVjBzeit3THZvaWlDTWZEQzlkNWFiLzFKZEZnUXVOMnI4RGhFRkdwZkVuc1dEODcyN2JsY0lqNGRQVVdESDMrYVNneUNOVUxvK1MvR3lEem5iUHlvNVJUbitpMHFxRDk3Rmw5M2J4OEhISXo2ajZ1MzR4RzA0WTFzdFRaelpma0VmUVNRWkxsMTQ2TlM4eDB1ZTBkdi8rTk5xMGVDZmhZMk81dzROSlZkOUJhclpML280ZjljZmRlTEVvVXk5bzVja29PaHdoQlFKYStKL0xpZVZ4aGx2eCtpZzg3bXdHQVJDcnh1L3BEYW1hekZhL05Xb2w1TXdmbnlMbWhLSXF3V20ydzJSMXdQS3hNb05Xbzh2U3hURjVYV0wvZjh4cGVYOHBiMTVmMGxYT3VhazJ3TWVRbklpcUFzaVBrbHo1OVA2aXZGNmkwd3ZMOEd2SURnTWtpWXNRaUE3N2NiVWF4RUFHSEZvZDVqWkxmZmN5Szl0UGlYY3VWUzBraDkzRXVGbWNRRVJYalBPSFJxd1dVVGlNNE4xbEVYTHZyTHRtMmRLd1dRenVsZmNKdHN3TWpQa3JFRjl2ZGxRTnFsWmZpMkNkaE1GczlRMzUvU3VuZmZ1QkFoUUV4c0Q5c3d1ZmpkUmo4ZE01VVVnQUtiOGhQUkVSRVJFUkVSRVJFUko3eWM4aWZkN3BLRUJFUkZUSnFoWURWVTNSb1ZsT0dPaFdsWGdHL3hRYU1XV0p3TFRldEljT2ZINGJDVjRmbE43NHdZczQ2WjJlSHNWMVZlUHNsMzZNSlgxMXV4UHdOenZWQ05BSzZQNVord0M2VEFzc242RkFpVElLNTYweG9VRVdHcmJQMGtNdUFES1lHODJuVkRyTXI0SzlXUm9xWDJ1VmN3RTlFUkVSRVJFUkVSRVJFVkJBdzVDY2lvb0NwRkFLazJWelJ5ZTRBa2l3WkY1dDU1eVVOL2pmQXZ6bDVSbnhrY00xbEw1Y0JKNWFHb1VLSjNDOU5OZW81M3lQcHA2MDA0TUpOWjNsQ1FRQVdqdFQ2RFBnQjU0ai9aQjJhK0o0ZTRjWTlCNWI4bU9SYUh0ZE5oYUloL3BVNG0vMnlCblVxU1BGc013VkN0WmtyaStZUWdSVy91TGYvN2tBTmdqaE5NQkVSRVJFUkVSRVJFUkZSb2NDUW40aUlBclp4cGg0ZG1tVHZ2SlhiajFqUmFYcDhodXZKcElCTW1uSG92UGVVRlYvdWRwZWNIOXBSNWZjYzhqbnAwRGtibXRXVVljTStDejdjNkE3RW4zOVNpZVkxZlg5dDd6OXR3MThYYks3bGNMM3Y5K090dFVaWHg0bHduWUFKM2YzckhKR3lEVm14OVpBRmw2T2N3L2hiMUpLaHgrTytPeU1RRVJFUkVSRVJFUkVSRVZIYUdQSVRFVkdCWjdhS0dMSElBUEZoWVFDZFdzRDAvb0VGM05rdHdTUml5SUpFL0hqQWd0UEx3dkRGRG5mQVg2NjRCSXRHYW4wK3oyb0RwaTR6ZU56MzByeEU3RnNRQXBYQ0hmYi9lOHVPMVR2ZG5Sd205bEJuZWtTK1B4NGRFd2REa21jbGh1ZzRSNHIyT0ZCN1NLeGZyM1ZtZVZoUTIwWkVSRVJFUkVSRVJFUkVsSjh4NUNjaW9nTHZ2VzlOT0gvRDdscWU4YndhSmNOenYweC9zcE9YN2Vneks4RlZtbi9pWjBac2ZTY0UzLzV1eHRSbFJxeWVxa09Zem5jZ1AvRXpBdzZkczNuYzkvZS9OdlNkbllnTk0vU3VjdmhWUzB1eGEyNElQdDlteHA2VFZvenQ2bnVLQUxzRDZQNTJBam8ya1dQRXM3N1g4Y2Y1RzNhdmtEK2w2RGdIb3VNeS9mSkVSRVJFUkVSRVJFUkVSSVZXM2trNGlJaUlzc0dlVTFhODk2M0p0Vnk5akJUanV1YWRVZnhmYkRlajViZzRWOEFQQUJkdjJoR2JLS0p2YXlYK1d4Mk95SHJlVXlNNFJHRDBFZ00rK2NrOTRuOWlEelVxUlRpLzJuODZhTUZ6TStNUmIzUUg3VS9VaytQTFYzWDRkMVVZZEdyZm5RWW1mV2JBbG9NV2pGNWl3RXZ2SjhKa1NUdW9KeUlpSWlJaUlpSWlJaUtpbk1lUi9FUkVWR0RkdXU5QXY5bUpzTG56YzF5NGFZZnEyZnZac3IyNEg0cWtHWjZubG1BUzhjckhCcXpkWmZhNGYyQjdKUmFQMWtLamRMNk8zTWMzOWVVb0I0WXNUTVR2SjZ5dSs5bzNsbVBPWUEwR3RGV2d6WlI0eEJsRTdEaHFSZE5YNHJCeWtnNHRhN3RmU0NuMzNjWnJkeDFZdWQzZG5pOTNtM0h5a2cwYlp1cFJwWlRVcjUvTEYvc3ZSUU4rVGtqWEIrbFdBaUFpSWlJaUlpSWlJaUlpS3F3NGtwK0lpQW9rcXczb096c0JkMkljR2ErY3cvYjlZMFhEa2JFZUFiOWVMZURMVjNWWU1WSG5DdmhUaXpPSW1QVzFDZlZIeEhvRS9FODFrbVBEREQya0VxQitaUm0yemdwQnFOYjVHaGR2MmhFNUtRNkRGeVRpeHIzMDM0dnlKU1RZdnpBVUZVcTREdzlPWHJhaitkZzQvSGJjbXM0emlZaUlpSWlJaUlpSWlJZ29wM0FrUHhGUkRoQUJtQndpREhZSGpBNFJCcnNJa3lnaTBlNUljVDlnZGpoZ0JXQjJpTEE0UkZoUzNMYUtnRVVVWVJWRk9FVEFJWXB3QUJBaHdJR0g5OEY1ZjNick96dkI1d2p6WUxMYU1sNG5QUk9XR3ZESGFjOFhLVnRNQW1rUXU3ZVpyVUJVQUowSUxEWmc1bW9qUHRoZ2dpUEZyNmx4TlJtK25xWkQxZEsrUjh0ZnVHbkhxaDFtZkxZMUNiR0o3aWNLQWpDMnF3cnpobWdoUy9IVUZyVmsyTDh3RkYzK2w0Qkx0KzF3aU1DcUhXWjg4NXNGZlZvck1QbzVGWnBVOS8wTGZLU1NGQWNXaGFMYld3azRkTTc1L2oxSUVQSDBHL0g0WUpnV1k3cW8vUDU1aVlpSWlJaUlpSWlJaUlnbytCanlFeEZsa2wwRVl1ME9QTERaRVdjVEVXZDNJTTdtUUp6ZGdYaTdBM0gyNVB2c1NMU0x5TDdvUGVkTG1xZWM1ejB2ZXV0TEl6N2RrdVIxLzZIRm9ZZ0lEMTdLdi8rMERaR1Q0dnhhOTlRVk8xNmFsNGdUbHp3N0hveDhWb1VGSTdSUXBQcEcvdWVLSGR1UFdQRERIeFljT092ZDQ2RldlU2tXajlLaVRRTzV6KzNWTGkvRjM1K0VZdXduQnF6WjZhd1lZTGFLV0xQVGpEVTd6YWhSVm9wZVR5alFvWWtDVFd2SVBEb0psQXlYNE5kNUlSZ3dOeEUvL0dFQkFOanN3TGhQRGJnVVpjZUM0VnEvZnViODVyYzRFKzdiZ3Z1M0xVQ0VWQkFnRlFBcG5QOUxIaTRMSXB6M0N3S2tBQ1RKdHdWQUlnS1ZndG9TSWlJaUlpSWlJaUlpSWlvb0dQSVRFYVhCNUJBUlpiVWoybXJIZlpzRDk2ME8zTGZaY2MvbXdIMnJIVEYyaDhkb2JNb2JQdHlZaExlL05PVjJNendrV1VSMGZEMGV0eCs0Ui8zcjFBSStINjlGbjBpbDEvcXp2ekZoeG1xano5ZXFGQ0hCMU41cURPcWc4Z2ptZmRHckJYd3hTWWVCN1pXWThLblJvNFBCK1J0MnpQcmFoRmxmbTlDK3NSdy92eHZpOFZ5VlFzRDY2WHBNL3R5QVJUODRPMHhJSlVEN1JnclhPdjcrK1V1ZnZ1L25tcm5yK3djbVJGdnR1ZDBNbCtVOFNpTWlJaUlpSWlJaUlpSWlIM2o1bUlnS0xSRkFnbDFFbE1XR08xWTc3bGdkaUxMYUVXV3hJOHBxUTRLZENYNWF0czBLUVljbXZrZVFCOHYySTFaMG1oNGYwSE5XYmpkajhqS0RhMWtRZ0J5WXZTQkRLb1dBbFpOMGVHWjZQQndpVUxlaUZPdW42MUdqck8rVS9yVythaHc0YThPMnc4NVI5SUlBUE5sQWptR2RWT2pXU2hId2xBT1I5ZVE0K25Fb05oK3c0UDMxSmh3ODV3Nzd3M1FDUGh1bjgvazhpUUFzR0s1RjZhSVN2TGJDaU1XanRYajZVZmZ2M1dKMXI2dVVDNEUxS2c5YVVxbElVRjlQQk9BUUFYdUs2VFRzRDVmdEQ2ZmNzSXR3VHJjQkFYWlJoRDM1T2FJSTNBNXFjNGlJaUlpSWlJaUlpSWlvZ0dESVQwU0ZRb0pkeEhXekRUY3NkbHkzV0hIZGJNZDFzdzJKZVdnb3Zrb2lRQ0VJVUQ3OFh5NEFDb2tBWmFyYnlXVzlKUUlnZ1pEcWYrZjlHKy83SGdWZWtDM2Rrb1JYUGphNFFuMjVESmd6U0l0Sm54dlNmMklPYWQ5WWpyZGUxT0RDVFRzK2VVVUxqVEx0VUZ3aUFHdW42dkRTL0VROFVWZUduazhvVWFGRTFxWVpFQVNnYTBzRnVyWlU0TmgvTnF6YVljYUd2UmJNRzZwQitReGVlM0pQTlRvMFVhQmVSYzlPQ1dhcmUvOUpQZDFBU2krMjg2NVdrSkd2ZnpYRGxuY0cxV2VLQUxqSzlFTkkvVWpHRXJLalVVUkVSRVJFUkVSRVJFU1U3ekhrSjZJQ3hTRUN0eXcyWERiYmNNVnN3NVdIWVg2YzNaSHhrNE5FSXhFUUpwTWdSQ3BCcUZTQ0VLbUFVSmtVT3FrQXRTQkFLNVZBSXdFMFVnazBFZ0ZhaVFScWlYTWU3bUFwYkNIL0cxOFlNV2VkdTBTL0lBQmZUTktoWVZVWkpuM3VYaTl5VW56QW8rRFRZN0lFMWtuazlYNXFqK1hqLzluUWVIUmN1cy9aY3RDQ3FjdUQ5L3M4OUZFb21sU1hvZUZJR1JhTzBFTGk1OTlkNm9BZkFNd2VJL25UZnU0WGszeFhDa2pQOS9zc3NMR2FCaEVSRVJFUkVSRVJFUkdSRjRiOFJKUnZPVVRnaHRXT1N5WXJMcHR0dUdTMjRhclpCbk0yamM1WENBS0t5aVVvS3BPaXFFeUNvbklKaXNpa0tDYVR1RUw5RUtrQXVaRC95NWJuRjFZYk1QVERSS3pkWmZhNGY5RklMZnExVWVMY2RjK2g0UC9leXVkRHc0UE0zNEEvTFRHSjdzNHpHaFgvN29tSWlJaUlpSWlJaUlpSWNnSkRmaUxLTjJ5aWlFdEpOcHd4V1hIT1pNWDVKQnVNUVJ5aEx3QW9KcGNpUWk1RkNia0VFWElwSWhSU2xKQkxVVXdtaFZZcStGbGttM0xLL0EwbXI0Qi85c3Nhak82c3lxVVdaVTFXUy9LbjVlcmR6TzhudjUrd29rWTVLVW9WOFc1YmRLeTdRMDJ4a094cE94RVJFUkVSRVJFUkVSRVJlV0xJVDBSNVZwSkR4TVVrSzg2Ym5NSCt4U1FyTEVFWXBhK1JTbEJXSVVWWnVSUmxsVEtVVmtoUjhtR3dMK01vL0h4bCtETXFMTjZjaERzeERnaUNjd1IvZWdIL3pXL0NFUkVldkRCNi8ya2JJaWVsWDI0L0VKZldoQWZ0dFZLU1BuMC8wOCtkdTk2RS9mL1lNS0N0RXBON3FWQ2xsTHRzZjNTY3UvTkE4YkMwOTUzYVEySUQzcTdSekZMOVJFUkVSRVJFUkVSRVJFUytNT1Fub2p6RDZCQngzbVRGR1pNVlo0MVdYREpia1pVcHVSV0NnUEpLS2NvclpDaW5sRG1EZmFVTTRUSUpSK1FYRUVYMEFoYU8wT0NGdVlsWU5rR0hsOW9wYzd0SjJlNzJBd2ZtclRlNWxoY00xeUs3K3FZNFJPRFFPUnVNWmhHZmIwdEM5MVlLajVEL3lwMFVJWDlvMnAwbnp0L2dOQWxFUkVSRVJFUkVSRVJFUk1IQ2tKK0ljbzFGRkhIR1pNV3hSQXZPbXF5NFpyWWhzNW0rUmlwQkJZVVVsVlF5VkZUS1VGa2xSMm01RkZLbStkbWk3K3dFeUxQNUc4UnE4Mis5UHBGS2xDMG1SYXM2aGVNcjdkWjlCejdhbEFRQWtBakF3aEhhYk52VzZhdDJ4Qm1jZTZWVUFyU283ZmtlcHd6dks1Wmt1WDRpSWlJaUlpSWlJaUlpb3B4UU9CSVJJc296NHUwaWppV2FjY1Jnd1VtakJVbVpMTDlmU2lGRlRiVUNOVlV5MUZETEVhR1FjblIrRG9vMzVxMVM2b1VsNEFjQVM0ck9EeXBGOXY3Vkh6aGpkZDF1V0ZVR25kcHpleGRTaFB6VnkwcVJGdnN2UmIzdUMrbjZBSVlrMGEvSGlZaUlpSWlJaUlpSWlJaklyZkNrSWtTVUswUUF0eXcySEUyMDRJakJnZ3NtYThDajlRVUFGWlF5MUZUTFVVc3RSMDJOSEdGU2pocW13aWt4UlFlTFVHMzJodngvbkhiM0tIaXNydWNoZzlrcTR0VGx0RVArY3l2Q2tNaytQRUY1UGhFUkVSRVJFUkVSRVJGUlFjV1FuNGlDemk0QzUwMVdIRFZZY05SZ3htMUxZUE54U3dVQlZWVXlaNkN2bHFPR1dnNk5oT1AwODVKdHMwTFFvWWs4VzdleC9ZZ1ZuYWJIQi9VMUl5ZkZJNWo5UTB5V25FK2hyOTUxNzA5RlE3SjdKSCtLa0wrTzUrLzdyd3QybUszdVV2NjF5M3VHL0tXTE90L29OVHZOYU50SWpqSkYvWHZqajE2MFlkVU9NeGFOMG9LN1BSRVJFUkVSRVJFUkVSR1JONGI4UkJRVVpvZUlZd2JuYVAyL0U4MHdCREFFVnlvSXFLV1dvN1phaGxwcUJhcXFaRkF3M2FOczhPK3R3RHFjNUVYLzNuSzRicGNybm5hSi9LeTZHK3ZBZjdmZDcxZnFLUkgyblhLWDhxOWZXUWF0eW51ZlBYak9oc0VMRXFGV0NuaWpueG9UZTZnaFQrZklZK21XSkV4WWFvREY1cHlLNFAyaG1xei9JRVJFUkVSRVJFUkVSRVJFQlF4RGZpTEtOQkhBV2FNVmV4UE1PSmhnaHNuaHlQQTV5WFFTQVkxMFNqVFdLdkNJUmc0TnkrOFQrZVczRSs1d3ZWYjU3QXY1VTVicXIxNUdpaEpobnZ2b3h2MFcxKzJXZGJ3UEo2dzJZTmpDUkRoRXdKQWtZdk1CQzZiMFZxZTd6VExGSkxBKzdGZXc0SHNUYXBlWDR1VU95aXo4RkVSRVJFUkVSRVJFUkVSRUJROURmaUlLV0pURmpuMEpadXlKVDBLMDFmK1IwV1dWTWpUU0t0QllxMEIxbFp5bHVDbkgzZndtSEJIaHdldFFzdiswRFpHVDRvTDJlaGs1ZDkyT3Z5KzZ3L2U5cDZ4WXU4dU1ycTBVMEt1RHUwUHRQdWJ1VFBCWVhjL0RoY3RSRHZ6OXI3c2RiUnQ0VDkwd1o1MEpwNjg2UHg4VU1tRFpCRjJHKy94enpSV1kwa3VOZWV0TkFJQ1JpeE5SdWJRRWtmV3lkMm9JSWlJaUlpSWlJaUlpSXFMOGhDRS9FZm5GNUJEeDU4TmcvN3pKbXZFVEFFZ0ZvSmJhR2VvMzFpbFFVcDU5bzQ2SkNqcWJIUmkvMUlDVU0yRWN1V0REd1BtSlVIMGs0SmxtY3ZScnJVVEhSK1ZRS2JJZStIdUcvSjRoKzJkYmsxeTM5V29CN1J0N1BuN21taDN2Zld0eUxjOGNvRUdkQ3Y3dC83TUdhbkRvbkExN1RscGh0UUc5M2tuQVgwdkNVS0VFcTMwUUVSRVJFUkVSRVJFUkVRRU0rWWtvSFhZUk9HV3lZRTljRW80a1dtQVJ4UXlmbzVZSWFLSlRvcEZXZ1FaYUJUUWNyaytVcHZJbHBGZzVTWmZoZWpHSklnWXZTTVRPbzc0NzJDUlpSSHkvejRMdjkxa1FvaEhRdFpVQy9Wb3I4V1FET1dSU2VHeWpVa1RHWWZ2MWFBY3UzSFJYNldpVm9oeC9va25Fc3AvZElmOHp6UlFlblFyaWpTSjZ2cDBBczlYNWVmRllIUm1tWmxDbVB5V3BCUGhtbWc1TnhzVGgxbjBIN3NlTDZETXJBWHNYaEVMQm94WWlJaUlpSWlJaUlpSWlJb2I4Uk9RdHltTEhycmdrN0l0UFFxemRrZUg2RWdGb29GRWdNa1NGUmpvRkZBS0RmU29jNGhJOTk0OUEvL1NMNkFXODFDN3RPZWRORmhFcmZqYmp2VzlOaUlweGI2dFJWUmsydjZYSEQzOVlzSHFuR1VkVGxQQ1BONHBZczlPTU5Udk5LQjRxUWU5SUJRYTJWNkpSVmYrLzhsT080bzhJbDZCcWFYZkhnQSsrTnlFMjBkM2haOWd6N3ZZN1JPRDVPWWs0ZjhQWlFTQlVLMkRWRkQya0FRN0NMeGt1d2FySk9uUjRQUjZpQ1B4MXdZWUpTdzM0ZUl3MnNCY2lJaUlpSWlJaUlpSWlJaXFBR1BJVEVRQkFCSERHYU1IV0dCUCtObGlROFpoOW9LSlNoc2dRRlZxRktCRWFhSXBIK1ZxbjZmRzUzWVE4WWM4cGQ3Z3VDSUJhbWZVT0xvWWtFZnRPMmJCaHZ4a2I5MXNRWi9EY0d4dFVrV0hUVzNxVUxpckI2TTRxak82c3d1bXJkcXplYWNhWHU4MjRrNkl6UUhTY0F4Ly9tSVNQZjB6Q0k1V2tHTmhlaGY1UEtsQThOUDM5ZFZlS2tMOVZYZmVod3FYYmRzeGI3eDdGMzdpYURKSDEzS1g2WjZ3eVl0dGhpMnY1aTBrNlZJcnczcGJkQWRkSS83UTZSclJ0S01lWXppb3MzdXpjM3RJdFNYaXNqZ3o5MnFUZEtZS0lpSWlJaUlpSWlJaUlxREJneUU5VXlObEVFWDhrbUxFdHhvUXJabHVHNjRkSkpYZ3NSSVhJVUJYS0sveWJZNXNvUHpKWlJPdzhha1c0WGtDWVRnSzlXb0JHQ2NobEF1N0hPL0RUUVNzV2IzTFBPMStoaEFTQnprNlJhQkx4N3kwN1RsMjI0KzkvYlRoNjBZYkQ1MjJ3K3RnVlpWSmdkR2NWM25sSkE2M0tjME4xS2tneGI0Z0dzMS9XWU9zaEMxYnVNT09Ydnl5d3VTdnU0K1JsT3laK1pzQ3JLd3g0cHFrQ0w3ZFg0dWxIRlpENTJJMS9QWjRpNUsvdERQRXROdUNGdVlsSXNyZzdIYnplejEyRy81OHJkc3hkNzM0L3B2UlNvMHRMaGMrZmUvVk9zNnR0WWRxMDM3VDNCbXV3NjVnVlo2ODVWejU5MVo3bXVrUkVSRVJFUkVSRVJFUkVoUVZEZnFKQ0tzRXVZa2VzRVR0aU15N0pyeEFFTk5FcEVCbXFRajIxQWxKVzR5LzBWQW9oNEJMc2diSTc0QkVvNXpTRlRNRHpjeEpoTlB2WGhyUUM3V1EzN2pudy9uY20zTHJ2d08zN0RseTU0OER0QnhsUGg2RldDQmp3bEJJVHVxdFFvMno2SFd0a1VtYzd1clJVSUNyR2dkVTd6RmoraXhtWGJydkRjYXNOMlBTbkJadit0S0JrdUFRem4xZGp4TE1xMStPbnJ0ZzlxZ0cwcXVNOFZQaGdnd2tIejdsN0g3UnZMRWZYRkQ5ejNZcFNMQnV2dzRpUEV0RytzUUt6QjJrQU9BUDlDVXNOQ05FSVVNb0ZHSkpFajUvNzBScHBINHFvRlFKV1Q5SGg2ZGZqc1hTc0RqMGVULzg5SmlJaUlpSWlJaUlpSWlJcURCanlFeFV5Tjh3MmJJczFZVis4R1JZeC9mQ3lrbEtHZG1GcXROQXJvUWwwaURJVmFCdG42dEdoaVR6akZiTmcreEZycms0TElKVUE5U3RMY2VCc3hoVXVxcFNTNG8xK21uVFhLVk5VZ2lQbmJSNUJlVnFVY2dGUE5wQ2o1K01LZEcycFFKZ3U4UDB2SWx5Q1YvdW9NYlczR3J1UFdmSFp0aVQ4ZE5EaVVTWGdUb3dETmN0N2RoeTRmTnNPbFVKQWtrV0VWaVdnUVJYbm9jS0laMVhZc00rQzQvL1pvRk1MK0dpVTFtdWJMM2RRb2twcENScFdsYm1xR2pTb0lrV2NRZlNhZGdCd3ZzZXY5VlY3M1o5UzQyb3lYRm9URHIyYW4wRkVSRVJFUkVSRVJFUkVSQUJEZnFKQ1FRUncwbURCMWhnalRoaXQ2YTRyQUdpcVU2SlR1Qm8xMUhJd1ZxUENyRTVGbVZmSUx3ak9jRnFqRkZDK2hBU2RtaW93cFpjYVJmVHA3eTJDQU13ZnJzVmpFK0s4SGlzUkprR0RLbEkwcXlsRDYwZmthRjVMQnBVaU9IdWZJQUJQTlpManFVWnlSTVU0c1B4bk01WnRTOEtOZXc3MGVGeUIxbzk0ZHRibzNFS0IyOStHWStOK0N5N2N0THZLK1lmckJHeDVSNDltcjhSaDBTZ3RxcFh4WFZYZ2lYcWVyMWVydkF3S21iUGNmektsWEVDem1qTE1lRjZOeUhvWmR4Wmh3RTlFUkVSRVJFUkVSRVJFNU1hUW42Z0FFd0djTUZxd0x0cUFTK2IwUnc5cnBCSThHYUpFaHpBMVNzalRMd2xPaFZPbnB1NVM2Y1hEc2o5MExSNG1lR3d6TTRxRlNqem1qZGVwQW12M3AyTzErSGlNYzhSNmNyaWZGUzFxeVRDbGx4cG1xNGhxWmFTb1ZscUtPaFdsS0YwMG0rYytlQ2dpWElMcC9kV1kxbGVObnc1YTBLaXE3OE9BRUkyQWdlMlZYdmVYS2lMQjM1K0dvVmlJLysralFnYVl0aFNGM1FFNEhNN1BKUVdQUG9pSWlJaUlpSWlJaUlpSU1rMHdHbzI1TitFeEVXV2IwMFlMMXQwMzRyd3AvWkg3SmVWU2RBeFhvM1dJRW1wSnpnU05sUDM2WElqR3BxaEd1ZDBNb2p5bmE4VGZXRmU5ZUc0M3d5OEpsemJuZGhPSWlJaUlpSWlJaUlpSUNpeDk1UzY1M1lSTTQxZzZvZ0xtWXBJVjYrNGJjY3BnU1hlOU9ob0ZPb1dwMFVpcmNNMmRUVVJFUkVSRVJFUkVSRVJFUkVSNUcwTitvZ0xpaXRtR2RmY00rRHVkY0Y4cUFJL3BWZWdVcmtaRkpYZC9JaUlpSWlJaUlpSWlJaUlpb3Z5R0tSOVJQbmZEYk1OM0Q0dzRtR0JPY3gwQlFHU29DdDJMYUZCU0xzMjV4aEVSRVJFUkVSRVJFUkVSRVJGUlVESGtKOHFuN2xydDJIRGZpTDN4U1JEVFdhK2xYb2xlUlRVb3JlRHVUa1JFUkVSRVJOWlhPZjhBQUNBQVNVUkJWRVJFUkVSRVJKVGZNZlVqeW1jc0RoRS94cGl3NllFUlZqSHRlUDlSblFLOWkrbFFYc0dSKzBSRVJFUkVSRVJFUkVSRVJFUUZCVU4rb254Q0JQQzN3WUpWZHhOeDEycFBjNzBHR2dYNkZOT2lzb3E3TnhFUkVSRVJFUkVSRVJFUkVWRkJ3eFNRS0IrSXN0aXhLam9SeHd5V05OZXBvMUdnVDFFTmFxamxPZGd5SWlJaUlpSWlJaUlpSWlJaUlzcEpEUG1KOGpDelE4VG1HQk0yUHpEQ2xrWnAvb3BLR1FZVTE2S2VScEhEclNNaUlpSWlJaUlpSWlJaUlpS2luTWFRbnlnUEVnRWNTYlJnZFhRaW90TW96YStSQ09oWFRJZW5RbFdRQ0RuYlBpSWlJaUlpSWlJaUlpSWlJaUxLSFF6NWlmS1lLSXNkWDl4TnhIRmoycVg1MjRTcTBiK1lGaUZTcHZ0RVJFUkVSRVJFUkVSRVJFUkVoUWxEZnFJOHdpRUNXMktNV0gvZkNHc2FwZmtyS1dVWVhGS0hhaXA1RHJlT2lJaUlpSWlJaUlpSWlJaUlpUElDaHZ4RWVjQWRxeDJmUkNYZ25NbnE4M0d0UkVDLzRqcTBEV0ZwZmlJaUlpSWlJaUlpSWlJaUlxTENqQ0UvVVM0U0FleU9TOExhNkVRa09YeVAzbjh5UklWK3hYVXN6VTlFUkVSRVJFUkVSRVJFUkVSRURQbUpjc3NEbXdOTG8rSnh3dWg3OUg0RnBRekRTdXBSVmNYZGxJaUlpSWlJaUlpSWlJaUlpSWljbUI0UzVUQVJ3SjhKWnF5NGt3Q0RqOUg3QW9CdVJUWG9VVVFEbWNEUiswUkVSRVJFUkVSRVJFUkVSRVRreHBDZktBY2wyRVVzdjV1QWd3bG1uNCtYVmtneE9pS0VvL2NweTFRU0FVbUNCaXJSbU50Tkljb3prZ1FOVkJKMm5pSWlJaUlpSWlJaUlpS2kvSTFKSWxFT09XNjA0SlBiQ1lpek8zdysvblNZR3YyTGFhRmtBRVZCVUVJbXdUVlpGVlMzbnNydHBoRGxHZGRrVlZCU0xzM3RaaEFSRVJFUkVSRVJFUkVSWlFsRGZxSnM1aENCN3g4WXNlRyt3ZWZqUldVU2pJelFvNTVHa2NNdG80THNVYjBLdStLNm9Ib2NRMzZpWkxzMFhkQkVwOHp0WmhBUkVSRVJFUkVSRVJFUlpZa2t0eHRBVkpBbDJrWE11Um1iWnNEZk9sU0ZEeW9XWWNCUFFmZHNtQXJIOUQxd1N0RTR0NXRDbENlY1VqVEdjWDBQUEJldXl1Mm1FQkVSRVJFUkVSRVJFUkZsQ1VmeUUyV1RTMlliRnR5S1I3VFY3dlZZaUZTQzRTWDFhS0pqdUUvWlF5T1ZZSGpKRUh4b2ZoZmo0OTVBUGN2UjNHNFNVYTQ1cFdpTUQwUGZ4Y2lJRUtnbGhiTi80ei9ucm1MQjBvMzQ0Njh6TUp1dHFGK25FaWFPNkk3SUZ2Vnl1MmxFUkVSRVJFUkVSRVJFRkNEQmFEU0t1ZDBJb29MbXR6Z1RWdHcxd0NwNjcxNjFOWEtNS3hXQ01HbmhESm9vWjUweVdQRFpuWGcwVFBnZVR4azNvN3p0UDZoRVkyNDNpeWpiSlFrYVhKTlZ3UzVORnh6VDk4RHdpSkI4VnpVbDRkTG1vTHpPRDl2K3hDdXZmd0tyemJQVG1TQUllSC9tWUx6UXEyMVF0a05FUkVSRVJFUkVSRVNVbitncmQ4bnRKbVFhUTM2aUlMS0lJbGJkVGNUdXVDU2ZqejhYcmtHL1lscEloUnh1R0JWcVJyc0RXMktUY0NUUmpEdFdPNUljL05pbmdrOGxFVkJTTGtVVG5STFBocW1neVljZHE0SVI4cCs1Y0EzdCs3d0JxOVhtODNHNVRJcnQ2OTVGblJvVnNyd3RJaUlpSWlJaUlpSWlvdndrUDRmOExOZFBGQ1RSVmpzVzNJckhKYk4za0tLU0NCZ1pvVWR6blRJWFdrYUZuVVlxUWUraUd2UXVxc250cGhCUkR2dG8rV1pYd1A5b2crcjRlTTVvQU1ENDZVdng1NUd6c05yc1dMTHlKM3c2ZDB4dU5wT0lpSWlJaUlpSWlJaUlBcEQvaHJVUjVVSC9HQzE0N1dxTXo0Qy9qRUtHZDh1Rk1lQW5JcUljOThmaE02N2JDOThaamdwbFM2QkMyUkpZOGpEc0I0RDloMDduUnRPSWlJaUlpSWlJaUlpSUtKTTRrcDhvaS9iRkorSFRPNG13aTk0bDBKdnJsQmdSb1lOYXd2NDBSRVNVOHg3RUpBQUFwQklKcWxVcTdicS9URVJSaElYcUVCdVhpSmpZaE54cUhoRVJFUkVSRVJFUkVSRmxBcE5Ib2t3U0FXeDZZTVNTcUFTdmdGOGlBQzhVMTJKODZSQUcvRVJFbEd2Q3czUUFBTHZEZ2N2WG9sejMzNCtKUjN5Q0FRQlFKRnlmSzIwaklpSWlJaUlpSWlJaW9zeGgra2lVQ1hZUldIRW5BZC9jTTNnOUZpSVZNTDFNS0o0TjEwREloYllSRVJFbGEvbG9iZGZ0VWE5OWpNdlhvbkR2UVR6R1RQc0VEb2V6ZzFyelJqVnpxM2xFUkVSRVJFUkVSRVJFbEFtQzBXajByakZPUkdsS2NvajQ2SFk4amhvc1hvK1ZVa2d4clV3b1NzcWx1ZEF5SWlJcVNCSXViYzd5YTV3NGN4a2QrMDZIM2VIdytiaEVJbURiVisrZ1liMHFXZDRXRVJFUkVSRVJFUkVSVVg2aXI5d2x0NXVRYVJ6SlR4U0FlTHNEYjkrSTlSbndWMWZMOFU2NWNBYjhSRVNVWjlTdlhRbHpwZytDUk9KZFcwWVFCTHo5Nm9zTStJbUlpSWlJaUlpSWlJanlHVmx1TjRBb3Y3aHRzZU85bTNHNFk3VjdQZFpVcDhRckVYb29mSVFvUkVSRXVlbkYzbTFSdlVvWmZMUjhNNDZldUFpSFEwVDl1cFV4ZG5CblBOR2lYbTQzajRpSWlJaUlpSWlJaUlnQ3hITDlSSDc0TjhtRzkyN0VJdEhodmJ0MENGTmpZSEVkbU84VEVWRXdCYU5jUHhFUkVSRVJFUkVSRVJINWxwL0w5WE1rUDFFR0xwaXNtSDB6SGlZZkFmL3p4YlI0cm9nR3pQZUppSWlJaUlpSWlJaUlpSWlJS0NjdzVDZEt4M21URmJOdnhpRXBWY0F2RlFTTWp0Q2psVjZaU3kwaklpSWlJaUlpSWlJaUlpSWlvc0tJSVQ5UkdzNmFySmpqSStEWFNDV1lYRXFQT2hwRkxyV01pSWlJaUlpSWlJaUlpSWlJaUFvcmh2eEVQcVFWOEtzbEF0NG9FNHFxS3U0NlJFUkVSRVJFUkVSRVJFUkVSSlR6bUZRU3BYTEdhTVdjVzNFd3B4N0JMeEV3dld3WXFqRGdKeUlpSWlJaUlpSWlJaUlpSXFKY3dyU1NLSVhUUmd2bTNvcjNDdmkxRWdIVHk0V2hzcEs3REJFUkVSRVJFUkVSRVJFUkVSSGxIaWFXUkEvOTh6RGd0L2dJK0dlVUMwTWxCdnhFUkVSRVJFUkVSRVJFUkVSRWxNdVlXaElCK0RmSmhuaytBbjdkdzRDL0lnTitJaUlpSWlJaUlpSWlJaUlpSXNvRG1GeFNvWGZMWXNlY203RmVKZnAxRWdFenk0V2hBZ04rSWlJaUlpSWlJaUlpSWlJaUlzb2ptRjVTb1JacmMyRDJ6VGdrMkQwRGZyMVV3TXh5NFNpdmtPWlN5NGlJaUlpSWlJaUlpSWlJaUlpSXZFbHl1d0ZFdWNYa0VESDdaaHlpclhhUCsxVVNBYStYQ1dQQVQwUkVSRVJFUkVSRVJFUkVSRVI1RGtOK0twU3Nvb2ozYjhYanF0bm1jYjlVQUNhV0RrVmxGWXRjRUJFUkVSRVJFUkVSRVJFUkVWSGV3NUNmQ2gwUndKS29CSncyV3J3ZUcxNVNqL29hZWM0M2lvaUlpSWlJaUlpSWlJaUlpSWpJRHd6NXFWQVJBYXk2bTRpRENXYXZ4L29YMHlJeVJKWHpqU0lpSWlJaUlpSWlJaUlpSWlJaThwTmdOQnJGM0c0RVVVN1pFbVBFMm1pRDEvMVBoNmt4c0lRT1FpNjBpWWlJaUlpSWlJaUlpSWlJaUlqSVh4ekpUNFhHQ1lNRlgvb0krSnZybFhpcE9BTitJaUlpSWlJaUlpSWlJaUlpSXNyN0dQSlRvWERIYXNlaTIvRklYYmFpamthQjBSRjZTSmp3RXhFUkVSRVJFUkVSRVJFUkVWRSt3SkNmQ3J3a2g0ajNiOGJCNFBDTStFc3BwSmhjT2dRS2dRay9FUkVSRVJFUkVSRVJFUkVSRWVVUERQbXBRQk1CZkJLVmdPc1d1OGY5YW9rRWswdUZRTU1oL0VSRVJFUkVSRVJFUkVSRVJFU1VqekRrcHdKdDB3TWpEaVdhdmU0ZkU2RkhXYVVzRjFwRVJFUkVSRVJFUkVSRVJFUkVSSlI1RFBtcHdEcG1zR0RkUFlQWC9iMkthdEZFcDhpRkZoRVJFUkVSRVJFUkVSRVJFUkVSWlExRGZpcVFibG5zK0NncUFXS3EreHRyRmVoUlZKTXJiU0lpSWlJaUlpSWlJaUlpSWlJaXlpcUcvRlRnV0VVUmkyN0h3MmgzZU54ZlJpSERtQWc5aEZ4cUZ4RVJFUkVSRVJFUkVSRVJFUkZSVmpIa3B3TG4yM3RHWERIYlBPN1RTQ1dZWERvRUdpbi81SW1JaUlpSWlJaUlpSWlJaUlnby8yTGlTUVhLQ2FNVlcyS01YdmVQaWRDanRFS2FDeTBpSWlJaUlpSWlJaUlpSWlJaUlnb2VodnhVWU1UYkhmajRkcnpYL1IzRDFHaXNWZVJDaTRpSWlJaUlpSWlJaUlpSWlJaUlnb3NoUHhVSUlvQlBvaElRWjNkNDNGOUJLVVAvNHRyY2FSUVJFUkVSRVJFUkVSRVJFUkVSVVpBeDVLY0M0WmRZRTQ0WkxCNzNLU1FDeGtib29SQ0VYR29WRVJFUkVSRVJFUkVSL1orOXU0NXVJbXZEQVA2a1FvVlN3WDF4bDZJTExONFBaNUhGZFZuY0YxamMzZDNkM2QyMXVKWGlWcnlGdHBTNnQwbStQMEtubVRacGtqWnBtdkw4enVHYzNPa2tjeHVteWN4OTczMWZJaUlpSXRJdkJ2bko1SDJPbG1Mbjk3QkUyM3RrczBOZUt3c2o5SWlJaUlpSWlJaUlpSWlJaUlpSXlEQVk1Q2VURmlPWFk5blhJTVRLNWFMdFZlMnNVTi9CMmtpOUlpSWlJaUlpSWlJaUlpSWlJaUl5REFiNXlhUWQ4NCtBWjdSVXRDMkxoUm42NWN3RUp1a25JaUlpSWlJaUlpSWlJaUlpb3ZTR1FYNHlXVitpcFRqc0h5N2FKZ0V3T0tjOTdNd1k0aWNpSWlJaUlpSWlJaUlpSWlLaTlJZEJmakpKTWptdzFqc1kwZ1JwK2hzNzJxQ1VyYVdSZWtWRVJFUkVSRVJFUkVSRVJFUkVaRmdNOHBOSk9oc1lBWS9JV05HMmJKYm02SmcxbzVGNlJFUkVSRVJFUkVSRVJFUkVSRVJrZUF6eWs4bnhqWkZpNzQrd1JOdjdaTGVETmRQMEV4RVJFUkVSRVJFUkVSRVJFVkU2eGlBL21SUTVnUFcrb1lpU2lkUDAxM0d3UnZtTUdZelRLU0lpSWlJaUlpSWlJaUlpSWlLaVZNSWdQNWtVMTZCSVBBMkxGbTJ6TnpkRDkyeDJSdW9SRVJFUkVSRVJFUkVSRVJFUkVWSHFZWkNmVEVhRVRJNmRmb25UOVBmS1lRYzdwdWtuSWlJaUlpSWlJaUlpSWlJaW9sOEFnL3hrTWc3K0NFT3dWQ2JhVnNVdUEzNjNzekpTajRpSWlJaUlpSWlJaUlpSWlJaUlVaGVEL0dRU3ZLSmpjU1l3UXJUTnlreUNmN0puQXRmd0V4RVJFUkVSRVJFUkVSRVJFZEd2Z2tGK01nbmJmY01nbFl1M3RYU3lRUllMbnNKRVJFUkVSRVJFUkVSRVJFUkU5T3RnaEpUU3ZFZGgwWEFQanhadHkyWnBqaitkYkkzVUl5SWlJaUlpSWlJaUlpSWlJaUlpNDJDUW45SzBXTGtjMjc2SEp0cmVQVnRHWkRCam9uNGlJaUlpSWlJaUlpSWlJaUlpK3JVd3lFOXAydW1BQ0h5TGxvcTJsYkhOZ0NwMlZrYnFFUkVSRVJFUkVSRVJFUkVSRVJHUjhURElUMmxXcUV5T0l3RVJvbTFtRXFCSGRqdHdEVDhSRVJFUkVSRVJFUkVSRVJFUi9Zb1k1S2MwNjRSL09NS2xNdEcyQmc0MnlKZkIzRWc5SWlJaUlpSWlJaUlpSWlJaUlpSXlMZ2I1S1UwS2xNcHdKbEM4aXQvVzNBenRzMlEwVW8rSWlJaUlpSWlJaUlpSWlJaUlpSXlQUVg1S2s0NzhDRWVVVEM3YTFzelJHbmJtVE5SUFJFUkVSRVJFUkVSRVJFUkVSTDh1QnZrcHpmR0xrZUppVUtSb1d5WnpDWm81MlJpcFIwUkVSRVJFUkVSRVJFUkVSRVJFYVFPRC9KVG1IUEtQUUt4Y3ZJcS9WZWFNc0RIajZVcEVSRVJFUkVSRVJFUkVSRVJFdnpaSmVIaTRYUE51YVZlNFZJYVRnWkc0SHhJSjMxZ1pJbVVtL2VzUTZaVzFtUVRaTGN4UUpaTTFtanRhdzlhY0V5V0lpSWlJaUlpSWlJaUlpSWlJVEpsSkIvbWZoa1Zqclc4by9HS2t4dTRLVVpxWDFkSWMvYlBib1d6R0RNYnVDaEVSRVJFUkVSRVJFUkVSRVJFbGs4a0crWitHUldPbVY1Q3h1MEZrY2libWRVQlpXd2I2aVlpSWlJaUlpSWlJaUlpSWlFeVJTUWI1dzZVeWpQb2NLS3pnenh6MkE1M2Q5NkdFenlzNFJnUWF1WGRFYVVlZ2pTTmU1U2lCM1JVNnd0ODJNd0RGaXY0RitSMlp1cCtJS0kzcjhPYTdzYnRBUkVSRVJFUkVSRVJFbE83dEs1Yk4yRjNRbVlXeE81QWNKd01qNHdQODRmNllmV1lTN0tKQ2pkd3JvclRITVNJUTFUN2VRWmx2enpDKzZVejQyMmFHWDR3VUp3TWowVDZMcmJHN1IwUkVHbXkwdUdYc0xoQVJFUkVSRVJFUkVSR2xXNzFqYXhpN0M4bGlra3Q1NzRkRUNvODdQOXJMQUQrUkJuWlJvZWo4YUsvUWZoQWFaY1RlRUJFUkVSRVJFUkVSRVJFUkVWRnltV1NRM3pkV0pqd3U0ZlBLaUQwaE1oM0ZmVjRMajMxK1pzSWdJaUlpSWlJaUlpSWlJaUlpSXROaWtrSCtTSmxjZU93WUVXakVuaENaRHFlSUFPR3g4dDhRRVJFUkVSRVJFUkVSRVJFUkVaa09rd3p5RXhFUkVSRVJFUkVSRVJFUkVSRVIvWW9ZNUNjaUlpSWlJaUlpSWlJaUlpSWlJaklSRFBJVEVSRVJFUkVSRVJFUkVSRVJFUkdaQ0FiNWlZaUlpSWlJaUlpSWlJaUlpSWlJVEFTRC9FUkVSRVJFUkVSRVJFUkVSRVJFUkNhQ1FYNGlJaUlpSWlJaUlpSWlJaUlpSWlJVHdTQS9FUkVSRVJFUkVSRVJFUkVSRVJHUmlXQ1FuNGlJaUlpSWlJaUlpSWlJaUlpSXlFUXd5RTlFUkVSRVJFUkVSRVJFUkVSRVJHUWlHT1FuSWlJaUlpSWlJaUlpSWlJaUlpSXlFUXp5RXhFUkVSRVJFUkVSRVJFUkVSRVJtUWdHK1ltSWlJaUlpSWlJaUlpSWlJaUlpRXdFZy94RVJFUkVSRVJFUkVSRVJFUkVSRVFtZ2tGK0lpSWlJa3J6QW9OQ3NldlFGV04zSTBVaUlxT00zUVVpK3NVOWVQd1d0KzYvd0Jldjc0aVZTbzNkSGFKMEl6bzZCcnNPWFVGWWVLU3h1d0p2M3dCamR5RmRlUGZ4RzBMRElvemREYjJMbFVyeDRiTzM4Qzg2T2liUlBsN2VQL1J5TEpsTWpxQ1FjT0dmdmltL3Rrd20xL3ZyaytHWnd2MVJyRlFxL0tOZml5bWNuNmFFNzJmNkV4b1dnWURBMENUM2tjbmsrT3JqTC96VFJIbGZxVXltcjY2bWF4Ykc3Z0FSRVJFUnBiN0RwMjZpWkxIOEtGazBYN0pmdy8zNWUrRngzbHhaa1RXenZUNjZKaElSR1lVWmkvZGd6NUdyQ0krSVFvWU1GbWozWnkyOUgwZGJVcGtNajU2K1ErWHlSWFYrN3NpcEczSDU1bU5VclZBY0hWdldRUk9YeWdib1lieVlXQ2tzTGN3TmVneFNMU3c4RW11M25ZSjlKbHYwNmRyRTJOMEJBRnkrOFJoVEYrNUU3ZC9Mb0ZhMU1xaGR2UXhzcksyTTNTMDQxeDhrUEQ2NGVRS0tGTWh0eE42a2YvTlhIc0MxMjA4QkFPVktGY1NGL2JPTjNLUDB4ODgvR0p2M25FZk9iRTdvM3Q3RjJOM1JPN2xjRG9sRVl1eHVwQm14VWlrMjdEaUx0ZHRQd2RzM0FGOTlmbURVd0xaRzY4L2I5MTZvOTljWVZIWXVobDZkRzZHSlMyVlltS2V0YTRGUjB6ZmkweGRmdU5SeVJ2MWF6aWhhVUx2UC9RdXVqekJxNmtZQWdFUUNQTHEweXBEZFJMOVJ5L0hLd3hQVktwVkE4d1pWMGFOREE2MmZtNk5NSitIeG5yVmpVYjltZVVOME1WbDhmQU5RcmVsd29YMXExM1RSZGUyOVI2L3gxejh6MEtwSkRVd2IzUlZabkpKL2ZmL21uU2ZxdEI0ZGYreG5lNUw5V3FvVXE5NUxlSHpqeENLdHp5VjFQbnoyeG96RmU5Q3FTWFUwckZzUjFsWVpkSHIrNnEwbmhjZnQvcXlGYkZrY1V0UWZaY3MzSGhNZTkrM1dST2UrR1pJcDNSL3B5djM1ZXpUcU1FRm92N3krSHBtZE1obXhSMmtUejAvaisremxpNCtmZllSMnRVb2xrQ0dEcGQ2UDh5dThuMTdlUDlDODZ4U0VoaW9tK2tra3dKd0ovNkJOODVwRzdsbmFzL2VvSzZZdTJJSGExY3VpVlpQcStMUGg3NG5HR1B6OGcxREJKZjZlLy9QRDdiQ3lVbjl1S3UvNzROeHk1TXVUVGY4ZFQyY1k1Q2NpSWlMNnhRU0hobVBJK0RXSWxVcVJLM3RtVEJqZU1WbUJjK1VCanhsanVxTnZOLzBITTIyc3JmREEvUTNDSXhTenZtY3MzbzJtTGxXUTBkWmE3OGZTeHF3bGU3RnF5d2wwL3FzZXBvM3VDbnM3VzYyZUZ4MGRnM05YSHlJa05BSm5MejlBNDNxVkROclA1Njgvb2V2QStaZytwanYrYlBpN1FZLzFLNGlKbGVMWTJkdEMrNCtxcFpBcmUyYVYrNTY5L0FEL1RkMEFQLzlnMkZoYm9YRzl5anJmbUI0N2V3Y2pwMjRRMm0vdmJFcGV4NVZzMm4wV3J6MDg4ZHJERTlzT1hJTGJoUlZwSXNqL3pUZCtObjlzVE9xc2tJcVZTdUgzSXhqZmZ3VGhSMEF3NnRZb2x5ckhUUXMrZTMwWEh1Zm5nSW5lTFZwekNFczNIRU4wZEF6czdXelI5SDlWRERJQnp0RGV2dmRDblZhS3dGd21PeHU4dnFVSXJNWktwZWcxZkNrSzVzK0JTU002dzl5TXlTRXR6TTF4OGZvallmWDhtcTJuMEtOREE3MEc5M1F4ZnM0MnhNUktjZnZCUzdnOTlZRHIwUVVva0MrSFVmcWlTa3hNTEk2ZHVZMmdrSEJjdS8wVVo2ODh4SkV0azdSNmJuaDRsUENkWWVpSkpwODhmZkgwNVVjQXdQVTd6NURGeVY2bklIOWFabTB0RHI1SnBmR3I1SUpEdzlGN3hGTEV4RXB4NE1SMVhIQjloS2tqdTZCVDY3cXAzRXZqT0hMNkZrNWR2SWRURisvQklaTXQzQzZ1aEYxR0c2MmZQMjNoTHVGeGpTcWw5UG81TUd2cFh1RngxemIxMDFRUTFWVHVqOGh3ZUg0YTMvYjlsN0JpMDNHaC9lYjJKb01FK2RQNyt5bVZ5ZEIvMUFwOFZjcG9ZMk50aGNyT3hZellxN1RyeU9tYmlJbVY0dEoxZDdqZWVRYVhXczVwWW96aFY4TWdQeEVSRWRFdjVzcU54MEs2d1crKy9uQjBzRE55ajVJMmFsQmJkQjIwQUFEZzh6MFFLemVmd0pqQjdiUjY3aGV2NzZqY2FHaXlqcnR1d1JDMGFsSkRhRjl3ZllSVlcwNEFBSFlmdm9MTE45eXhZSEp2Tkt4YlVlTnJYYjd4R0NFL1o0TGJXRnVoZVFQREJkNC9mUFpHaDc1ejhQMUhFSHFQV0lyQlBmL0UrR0VkR1l4SmdmQ0lLQXdhRzc5aWNPZXFVV3FEL0xselpvRi9ZQWdBUlNhS2NiTzNZdWVxVVRvZEx5WTJGc0doK2t0cisrR3pOeTVkZnl5MC8ycGF3MmdCS0gyUnltUUlDNDlFU0dnRXdzSWlFQklhZ2RDZjdlQ1FNQVFFaFNJZ01CUUJRYUVJREFwRlFGQVlmZ1FFdzljdkVBR0JvWkRMNDlQNlBybXlCam15T2FvOHp2alpXM0g0OUUyZCsvZnF4Z1pST3lvcUJ2a3JkZGY1ZGVMWTJsamh3LzJ0eVg0K29FaVY2UG5OVDJnWHpKOHpSYTlIaVpVclhVaElmUjBjR283WnkvWmk4YlMrUnU2Vjdzek56WVgwbUpGUjhhbTgvNTJ3Rm1jdlB3QUFQSHYxQ1JzWC9adm1yeUZTdzZ5eGY2TittN0hDNTlLeURjY3djMnp5Lzk2VDYrU0ZlM0Q5bWFrREFFWU9hSk9tQXZ3QWNPWG1FMUhhOXM1LzFkWDZ1WEo1ZkREYTBNa2tUcHkvSzJxM2IyRzhMRkw2bG5Ed1hhYVVDdGZlemhhVC8rdUNjVE8zSURnMEhJRkJvUmcyYVIxT1hyaUx4ZFA2cWYydVRDK09uSW1mMEZtcGZGR2RBdnhwVWFXR1ExTDAvSWZuVjJqY3gxVHVqNHd0TkN3QzV1Wm1ESDRwNGZtcFgwRWhZY0pqY3pNejJOdnAvL1ByVjNnL0o4M2RqbnVQWG91MlJVUkdvWFAvZVRpMWV6b2M3VE1hcVdkcGorZFhQeng0L0Zab04vdGYxUlJsLzZIa1k1Q2ZpSWlJNkJkejdxcWI4TmpXeGdxMWZ5OWp4TjVvMXFCT1JUaVhMaVNVQjFpMy9UVDZkbTBDSjhmVURTelVyRm9LbmYrcWg5Mkhyd0JRMUx6dE5uZ0JPcmV1aXhsanV5YzVFTGh4OXpuaDhaOE5mMGNtQTl4MHgvSHpEeGJWSlYyNStRU2V2UHlJall1SHdTRlQvRXo3c1BCSUZLcjZqOEg2b1VwY210WXZTcXVKMHlKNys0eWk5MG9YNVVvVlJKYzI5Ykhqd0NVQXdJVnJicmh3elEwTjZtZ2UvRENVelh2T0MwRnRpVVNDZ1QyYUc2MHZ1cnA4NHpFbXo5dU9pS2hvUkVaR0l5bzZCcEdSMFlpSjFkK3EveWN2M3F2OS85R216cUNwOFB6MkhURXhzVUs3MEc4TTh1dGJnOW9WOEwvYXpyam82ZzRBMkh2a0dnYjgzUXhGQytVeGNzOTBZMkVSUHlrc1Z1bHZyVTN6bXJod3pRMUJJZUc0ZnVjWm1uYVpqTjFyeHFTNVFISnFLMUUwSHpxMHFpTmNIMncvY0JHRGVqWlhPeG5NRUFJQ1F6RnA3amFoN1Z5bU1BYjEvRFBWanErdG8wcFpjZXp0YkhYS05xUTBOd3RtRXNOT1hGUU84bWZMNG9DNmZ4ZzI0MHRnY0ZpcUJRNFNyckJWWHNrUEFHMmIxMFMxaWlVd2VQeHEzSDd3RWdCdzBkVWR0VnVOd3Z4SlBkR3ljZlZVNldkcWUvSG1NOTY4OHhUYUhWdlZNV0p2OU1QenE1L21uVkxJVk82UGpFa21rNlAvcUJWNDg5NExpNmYxUmMzZlN4dTdTMmtDejAvOUNnNkpFQjQ3T3RnWkpPTk5lbjgvVjI0K2dVMUsvU3haTkI5ZWVYaENMcGZENCtOWGRCMDRIL3ZXanpOYVZzbTA1c2laVzZMMjMrbXdUSm1wWUpDZmlJaUk2QmNpbGNsdzZicTcwSzVibzF5UzliRFNpbjdkbTJMQW1KVUFBRXRMQzN6ejlVLzFJTCtOdFJXV1RPK0wydFhLWU9TMGpRZ05VOXhJN3o1eUZUZnZ2OERLT1FOUnRVTHhSTTk3OHVJRHJ0OTVKclQzSDNmRi91T3VldW5UN1BFOTBLdHpJOUcyS3M3RmNHSC9MSFFkdEFBdjNud0dBTGplZm9wbVhTWmp6NW94YWFLbVdYS3pLNlNXWVgxYlk5elE5c2wrL3JpaDdYSDB6QzFodGNLRU9kdFF1MXBaby95dGhZUkdZTi9SYTBLN1NmM0tLRjRrYjZyM0k3bnk1TXlDdHgrK0d1UzFIUjNza0MyTGcyaFZhVkxzTXRyQTBsSjliV3R0SndPWW01bHB2WXJlNDZQK2Z2ZTM3OFd2VmF5dzZad0hwbVRTOE02NGZPTXhaREk1cERJWlppM2JpNjNML2pOMnQzU1N3VEwrc3lvdTh3OEExSzlaSG1mMnpFUzN3UXZ3N3VNM3ZQdjREYzI3VHNHZDAwdE1jc1ZyU0dnRXFqVFd6L2RSakZLNWthaW9HUHpSL0Q5a3lKRHlJYmVqV3lhalJORjhTZTRqbDhzeGFOd3FmUFdKTDMvaS91d2RjcGZya3VMako5U3ljWFdzWDVpODl5d3FLZ2Jucmp3VTJxMmFWdGNwcGJQeWluT0ptZUdXOG50OTg0UDdzM2RDKzY5bWZ3alprRHkvK21IeS9CMVlQTDJ2M29MeTdzL2VvVjN2MlpnN01YWHEvWnFaU1dCbFpZbW9uMWs2b3BVbWY4WEptenNyRG0rZWhFVnJEMkh4MnNPUXllUUlEQXJGMVZ0UDAyMlEvOGpwK0dDRlF5WmJOS21mTm10RnB6V21jbjlrVExPWDdjVUYxMGNBZ0RhOVptSmdqK2FZTWxML244K1UySzkwZm43L0VTUTh6dXlVU2UrdkQ2VHY5M1Bydmd1WXVXU1AwQzVYcWlDT2JwMk0zWWV2WU9MYzdRQ0ErKzV2MEtIdkhPeGROOVlrcjN2MTdmQ3ArR3gzUlFya1JvMHFwWXpZbTE4YmcveEVSRVJFdjVEN2o5NGdNQ2crRU5Xc1FWVWo5a1o3ZnphcWhxa0xkOExCM2c0N1ZvNU05cXJCOS9lMnFQM1pWeDkvMUc0NVVyUUtYcFhXVFd1Z1F0bkM2RGxzQ1o2Ly9nUkFVYnQxL095dE9MOXZOc3dTRER3djIzQTBXWDFOaVR5NXN1TGt6bW5vTzNLWnNLTDA3WHN2Tk80MEVUdFhqVWFGc29VVFBhZElnZHhhdmZZblR4OWhGWFZHVyt0VVhhbG9Lckk0MldObzc1WkNmY3BQbnI1WXMrMGtodlZ0bmVwOVdiN3htQ2lJZmNIMUVRcFc2V0d3NHoyNnRFcXZxeEdMRk1vdENrYkVrVWdrc0xiS2dJeTJWc2hvYXkwTXRNVDlUUUxBa0Y0dDRHQ2ZFWTcyR2VIb1lJZk1qbmJJN0dTUHpJNlprTmtwRXl3dDFBZnNWVms2bzErU3EwNExWdW1COElnb2phOWpiMitMbXljWGFYWE1IR1U2YWQwL1RkNTkvQ1pxbTlycTh0UmdpQXduWnk0OVNOSC9ZMXdHbE5TVXNHWjNURXdzTEMwVncwZUZDK1RDOGUxVDBiSGZIRHg5K1JHakJyVTEyWUZPbVZ4dXNFd2RZZUdSQ05ORDFaWFlCS3VzVlZtKzhaaG9BbWRhZGY2YW14QVFBSUF1ZjlYVDZma3lwYVg4RnVhNmZYN3JRam5iQUFDMGIxRWJnT0p2ZWRpa3RRZ01Eb05FQW14YU1qekZ4NHFLaXNIZzhXc1FIQnFPZ1dOWDRkNmpONWc1dHJ2dzkyWW90alpXd3ZkcWpJb2dQNkNZRERCcVlGdFVjUzZHQVdOV0lsK3VySmczVWYzbm82cHJpNFRYMUlhOC9talFicnpLTWc1MWFwVFZPTkZLS3BPSlN2TzBhbEpEVk11Njc4amx3dU1Kd3pyaXQ3elpVOTdoVlBibTlpYU5XYXI4QTBKUXNsYnlTc3lZd3YxUm5BNTk1Mmk5aWp3eU9sclVidHBsc2xZbDBPS3U4L1lmZHhYVlNjK1F3UktOT1lFa0VaNmZLZWZ0R3ovUkwyZDJKNE1lSzcyOW4ydTJuc0xVaFR1RmR0N2NXYkZyOVdoa3RMVkduNjVOOENNZ0JFdldIUUdnQ1BTMzZUa1RPMWFOUXZhczZidUVUVkp1UDNncExDZ0JnRzd0TFdZOG5RQUFJQUJKUkVGVTZodXhOOFFnUHhFUkVkRXY1UFNsKzhMakRCa3MwYWh1SlNQMlJrR1g0SWZQOTBEODNtU1l4djBLNU11QnUyZVdKdHFlVkdxMVF5ZHZpQVlqazFybFdpQmZEcHplUFIwanAyN0VnUlBYa2RrcEU3WXNIWkhvaHRiMTlsT2N2SEJQYVArV056c3NMUkpmZ2dlSGhzUFhMeENBWXJWd3pteXFiOHdqb3FMaHBWUlRPME1TZzhBWmJhMnhiY1ZJakpxNkVidVBYQVdnU09VL1pNSWFYRGs4TDlIKzJnUWRmYjRIb29MTElLRTlZMHgzZEdtajJ5RDlyNkpmdDZiWXV1K2k4UCsxYk1NeGRHeFYxK0NETHNxOHZIOWczWTdUb20weE1iRnFCL1QxUVp1QlQxMWY3OXplV1RBM2s4REcyZ3EydGxhd3NiYUNqWFdHUkdrb243MzZCSmUyWTRYMnhPSDZDNUNuVlNrSkhoZXIza3VQUFJFclVpQzMxaE1aS08yeFNiQzZPbG9weUE4QVdUUGI0L0NXU1RoNTRSNDZ0NjZieXIwalpUZnVQc2U4RlFjU2JTOWNJQmNrU1BscTk4OWZ2eU02T242U1ZjTHJIRjFzVmtxQjYxeTZFSnpMSko1d21CVGxNaTI2VHRMU2xrd214N1o5RjRXMmMrbENLRlBpTndEQTdpTlhFQmlzcUhsODhzSTk3RHAwSmNYWFFOTVc3Y0xiOTE1Qys5RlRqeFM5bnJac2JheUZDUzZxVnZJcnExdWpIQzRkbkF1NVRDWUtmQ2VrelNRM2JmWkpyb2hJMWE4ZEdSbXRjcnV5TTVjZWlJSytuZitxSy9yNU1hV0pId1AvYVc0U1FYNjVYRHpCd3N3QXFic1RNb1g3SXdENCtNVUhINy80YVAxN0tmdncyVnZyZlU5ZXVJZGhFOWNKYlRNekNWYk5HWWpmS3laZTZmeXI0Zm1wZjkrVXN2bmtUNFhNZmVuaC9aVEtaSmkyY0JmV2JZKy9YODZkSXpQMnJ4OHZDdUNQSGRJZVFjRmgyTHpuUEFEQS9mbDdOTzQwQ2J0V2owWkpEZG1XMHF2MU84NElqKzB5MnFDVDBzUk5UZmVuK1N0MTEvbzQ2akpBT2puYTRkV05EVnEvVG5ySElEOFJFUkhSTHlJbVZvcURKMjRJN1VybGlpQXdLRlMwc2w4ZGlVU0N2TG16R3JKN1JoVVRLOFd1UTFlRWR2WEtKVkdxV1A0a24yTnRsUUVyNXd4RXhYSkZVS0pvdmtScDhHTmlZakYyVm56bWdBcGxDK1BNN2hrcTYrUE5YcllYeXpZY0F3RDA2ZG9ZWTRlb1RoVS9mZEZ1ck5weUFnQ1F5YzRHelJza1hjdld3dHdjUzJiMFE5WXNEbGkrOFJqS2xQZ05lOWFPaGFXRnVXalFYbHQ3ajE2RjlHZTYzRUsvNVVTSFZyVjFmZzNBT0N0VEFmRU41NVNSWFF4YW05N0t5aEtqQjdYRnZ4UFhBbEFNYk05WXZCdXI1ZzdTOEV6OW1iTnNYNklWOElhbVhNdGJYMzdWd1JOS2ZSS0pCTFkyVnNidWh0YjBtZWtoS1VsbE54ZytTUkhBTU1YQk5vZE10anA5SDdrOThjRHFyU2V4WXZZQTJGanJkcDVzMm4wT1ZTc1VSOW1TQlhUc3BYcnV6OStqeDcrTGhPOWxaUzYxbkRGampQYURxS29zWFg4RWM1YnZGOXFPRG5ZWTBTOTVHV21ldmZxRVd6L3J1d09LTWt5Nmtpb0YrUzJTS0oyU0VwZXVQOEluVDEraDNWTXBCZkNpcVgxUXU5VW9JVGcrY2U0MlZLdFVBb1VMNUVyV3NTNjZ1b3RxLzlyYjJXTEQ0bUdpQ1RWZEI4NFgwbndiU3U4UmlTZkZhc3RZMTNQNnRuYmJLZUZ4eFhKRmRKNkFraGFGaGtXSzJqWTIycGZHU0FsVHVEOUtEUmV1dWFIL3FPWEM1N05FSXNHaWFYM1JvbEUxSS9jc2JlRDVxVjkrL3NHaVNWUy81VTFlMWtOZG1mTDdHUndhanY2alZvZ3lJUlhNbnhNSE4wNVFPZTQxWjhJL3NMV3h3c3JOaW1ON2ZmTkQwODZUTUc5U1R5SGp6Ni9paTlkM1VmbWxybTNyYTh6RVFZYkZJRDhSRVJIUkwrTGNsWWY0RVJBc3RHOC9lS2wxYlhSek16TjhmYkxMSVAzU05rMjhMblNka0hEcXdsMWg1amdBOU8zV1JPdm45dXpVVU9YMkdVdjJDT214SlJJSlpvMzlXK1VOTFFCY3V4MWZvNjUremZJcTkvbnE0NCtOdTg4cTliRXBuQnp0dE9yamhHRWRVYnhJWGpTc1d4SDJkc203QVpQSjVOaDVNSDRpeFBoL094bzBYVzU2MEw1RmJhemVlaEt2UFR3QkFJZE8zVVNmcm8xVFpmRDQ2Y3VQT0hneWZsSlB0M1l1V0RpbHQ5NlA4K2pwT3pUdU5GRm9KN1dTdjBUTlBrbW14cTdUZW5TaWJla2xnRUNtd2RiR0NoL3ViOVc0WDB5c05NVXJpWis5K2lTc0VLYTBiKzZLL1ZpKzRSaWtNaGtzTFMyd1p0NWdyWi83NHMxblRKcTdIWExJMGFWTmZZd2YyaUhGOVhMZnZQTkV4MzV6RUJLcVNIK2YyU2tUaHZacWlXbUxka0V1bDJQOWpqTnd0TStJL3dhMDBmbTE0d2JsZHg2OExHeXp0YkhDN3RXams4eHlsSlFOTytOWGZPWEtuaGwvSmlQUXBieVNYOXVWZTE5OS9KRXRpNFBXZjY5eHEvUUF4WHZhdWtsOC9mbnNXUjB4Wi93LzZEOTZCUURGNUwyQlkxYmk1SzdwT244ZWVQc0dZT2lFTmFKdFMyZjJNNGtWNHVxbytyNSs5ZmFMNkx0ZDM5L3B5aE9kYnB4WWhLSUZkYituZVBUMEhlNjd2eEhhL1hTNEIwZ0pQLzlndUQzeHdJUEhiOUhVcGJMbzJyQlN3eUZKUHRlbDNiaEVxMlVIOW1ndXFrdXRuTHJiMXNZcTFhL1owL0w5a2Fwc2IrcTRQMytQUmgwbUNPMlgxOWRyL1B3K2RmRWVlZzVmS254bVNTUVNMSnpTTzkxa3Z1SDVxV0RvKzNkZEtHZUVBWUFDK1ZMM3U4VFUzayszSng3b1AzcUZhRkpmeWFMNXNIL0QrQ1JUOEU4YTBSbjJtV3d4ZTlrK0FJcnJnQ0hqMThEMTlqUE1udEFqMmVNc3BtYkRyclBDQkNaTEMvTkVZMmNKeC9la01wa29DNHFtYkZNZUg3OEtqOVZsZm5CdzBGOTV3UFNBUVg0aUlpS2lYOFNlSTFjMDcyUUVDVk02UDNqOEZuSzVIRldjaTJuMS9GSFRONkxlSCtYUnVGN2xaS2VSWGI4ei9tYXhhTUhjYUZ3dmViVVMzWjU0b0dLNUlqaCs3bzRvN1Z2YjVqVlJxWHhSbGMrNTYvWWE3cy9lQ1cxMTljd1hyRG9vck1wMnRNK0kvbi9ydGdxdWJmT2FPdTJmMElWcmJ2anNwYmdScmx5K2FKSzF5VW5CekV5QzhVTTc0TytoaW5OY0xwZGowcndkT0xGamFwTFBVMDZubjV4QnI1aFlLVVpNV1Mra3duUzB6NGp4UXp2by9EcmFpSlZLUlcwTEZUZmhaRGdQemkzWHZCTVVRY2J1UXhZSzdjWFQrcUoydFRLRzZwYkJWdGthbTljM1AweWN1eDB4c1ZMc1hEVXEyYTl6NzlGci9ObHRLcXBYTG9seFF6dm9KWFZ2d2Z3NTlWWXVJeXc4RXQ5K0RzQmJXVmtpWHk3TmFWL1QrMkJiYkt4VUdOQThmT29tbkVzWDBubzErb1RaVzRYbjdqaHdDZmx5WjhXL2ZWb2x1eStmdlh6UnJzOXNZZEtVSWdBL0JoWEtGa1p3YURnV3J6ME1BSmkvNmlEOEEwTXdZOHpmV2w4ZmZmanNqWDRqbCtQeGl3L0NOa2Y3ak5pNi9EKzExekdhK1BrSDQvRHBXMEw3bjA0TmhhQzR4OGV2bUR4dkI2YVA2YVp4MG1lc1VwRGZLb20wOFhGaVltTFJkZUI4V0ZsWll2MkNvWWxXR0NiMDRiTTNydHg4SXJTNy9GVXZVWHI2MWsxcjRQaTVPMEw1Sy9mbjc3RmcxVUdNLzFmNzcxaXBUSVlCWTFhS0p0NzI3ZFlFemY1WFZldlhJUDFabzdTS1AzZU96R2h1Z092Ym1KaFlQSDM1RVErZnZNWERKeDU0K05oRHVLWUdrT2c3UUZPOStLL2VQeEp0Q3c0SkY3V1YvNFlMNXMrWm5HN3JUVnErUDlLM2pidk9ZZEs4YlVJSk9BdHpjeXllM2hjZFdxYWZsYjQ4UDlQZStSa1hTSThUWnNEU0tKcWs1ZmRUS3BOaDVhWVRtTC95Z09nZXRxbExGYXljTXpESjBvNXgvdTNUQ2xtYzdERjI1bVpoSXMrQkU5ZHgvZTR6ekozUUUwMWNramVPWkNxQ1FzS3g1L0JWb2QycVNRM2t5WmxGdEUvQzhUMWZ2MENVclR0QWFGODVOQTlXVnVxdjQ1UW44QjNhTkZIajlSc3h5RTlFUkVUMFMvam02NDhyTjU1bzNsRU5kVE91OWVsSFFEQkdUOStFa3hmdUlWc1dCMXc2T0JjNXNxbWZTUTBBcHkvZHgvYjlsN0I5L3lVVUtaQWI2eGNOUmVuaXVxMk1kSC8rSGc4ZnZ4WGFnM3IrcWZOa2dkQ3dDQXlmdkI1bkxqL0F6Uk9Mc1Bmb05lRm51WE5td2F6eFBWUStMeVpXaXFrTGQ0cTJEUnEzR2lkM1RCUGQrSHo0N0kxOVNxODVvRWN6Zzg0VWI5QitQTUxEeFlNRGZrcUQwUjgrKytDUDV2OXA5VnEvZWwzdXh2VXJ3N2wwSWJnL2Z3OEFlTzN4QmU4L2VhUFFiK29IdE9JR0JnSEFJaG1yaFJldVBvUW5Tb05uWTRhMFQvR3FVWFdrMHZnMDBSS0pKTW0vblVLLzVVS1FZNWhvbS9KTS9meDVzaHVzVG1WNnBlMmdSOEowejdXcmxlR0FpWTZldlBpQUZ0Mm5DWFdmZHg2OGpLNXQ2K3Y4T25LNUhKUG1iZ2VneUtqVDh1OXB1SFprUG9vWFNkNEs2VGluZDAzWDI5LzVwZXZ1NkR4Z0hnREY0UHUxSS9QMThycW1iTnkvSGZEZzhWdmMvcGx5ZnZxaTNYQXVVMWpqQkkzOXgxMUZhZXBiTktxR29iMWJKcnNmejE1OVF1Y0JjK0h6WFpGOXlOTENISnVYamtDRnNvcFZ3S01IdFlXM2J3QjJIMVpNN055NDZ4dytmZkhGaXRrRGsxenRwc2pXY3hsVEYrNUVXSGg4R3VYOGViSmo5OW94eVZvaEhXZmJ2Z3VpRWtGL3QzY0JvQ2dIc0hETlljVEV4Q0k2SmhZSE4wNVE5eElBZ0pqWStBbHcxdGFhVXpzdldIMFF6MTkvQWdDNHRCMkxyY3YvUTQwcXBkVHV2M25QZVZHZDZCNGRHcWpjYjk2a25yaDEvd1VDZ3hYZlp5czNIWWRMTFdldEordk1XM0VBdCs2L0VOcFZuSXRoOG45ZFZPNjdaZmwva0VrVGwyTklxYnR1cjlDdXoyd0FRSTVzanJoL1Zyc0pZK25OSjA5Zm5GS3FGZDJ6Y3lPOXJTaSs1UG9JQjAvY2dOdFREeng5K1RISk1sbldTUVE3a2tzNWxiS3hzc2FrdC91anBNaGtjc3hhdWtkSTVRMG9VcGx2WFB3dkd0U3BhSlErcFdVOFAvWHI2Y3VQb3ZibDYrNnBuamtpcmIrZlQxOSt4SWdwNjBYM3lCS0pCS01IdGNYd2ZxMTFHdS9xMnJZK0NoZkloVjdEbHdvVDlyeDlBOURqMzBWb1dMY2lwb3pzWXBCc2xXbkJpbzNIRUJ3YVAybW5kOWZHUnV3TnhlRUlDcVZwRVRFeTJGanF2NjRuRVJIUnIyYmYwV3VpbXExWGo4elhXT2Q2MnNKZFdMMzFKQUFnV3hZSGcvWVBVTlFpL2ZqRkJ3RHcvVWNRK28xYWpvT2JKcWdkYkl1VlNqRnJ5VjZoYldadWxxeEI2UFU3NGxQSTVzK1RIZTFhMU5McCtTL2VmRWJ2RVV1RkdmU1Q1bTNIN2pWamNPVDBMVXhidUF1cjVnNVNXNk5zOHJ6dGNIdmlJZHIyNU1VSDlCbTVESnVYRGhkKzk0TDVjK0xRNW9uWWZ1QVNidDEvZ1Q1ZFZhY1NsY3BrNkRGMEVWeHFPYXNkbk5hR3g0ZXZvcnArQ2YwSUNCYXRRS09ralJuU0h0MEdMVUMzZHZVeGVsQTdqWUc0YUtXVi9GWVpkTHRsZS9qNExWWnNQQ2EwcTFZb25xSnpRUk9wMGlvSUMvT2tyOXRQNzVxZWFKdnlUUDBkSzBlaWhJYlBKVXFlQjBvVG1SenRNekxBbnd4bFNoUkFtUksvQ1dtZEo4L2ZnZHJWeXlCL0h0MVNvdTQ3NWlwTStnRVVLVTVUR3VEWHBFVE5QZ0NBdkxteTR1S0JPUnIzZDFCYVFSVVlwTDdFeHEvRTNNd01xK2NOUnQxV294QVVFbzVZcVJTVDUrL0F1YjB6MVQ3bm02OC9KczdaSnJTZFN4ZkM4bG45a3oxeDh1cXRKK2cxZkNsQ3d4UXArczNNSkZnK2F3RHEvVkZPMkVjaWtXRHhOTVgvZDF5Zy80THJJOVJwUFFwTFovUlhtUUwzMmF0UEdEVjlZNkxya2ZvMXkyUEY3SUhJbXRrK1dmMEZGT2VQOGtvK0FIQjBpSjlzRUplNTV2cWRaemgyOWpaYU5xNE9kYUtqNDc4YmJXMnNranp1dzhkdnNYSlRmTEROMHRJQ2haTVljUGYxQzhTT0E1ZEYyOVNWZnNxZTFSRXp4bmJIa1BHS2RQdFNtUXo3ajd0cUZlUy85K2cxbGl0OVIyZHhzc2Y2UmYrcVRmZHZhV0VPcExBMGlDcksvd2ZoRVZGSnJxaEx6Mll0MlNOYXpkbXRuWXZPcnlHVHlmSHk3V2ZjZS9SR3RIMytxb05hdjRhVmxYalNpcXF5QnNyWFM1cFN4bnQ5ODhPWm45a21BS0RlSDZwVFh5ZGtsdUE2TGpBNFRPMktXazNTMHYyUm9ma0hoR0RBbUpXNGVpdCtRbjMyckk3WXVteEVzak9ncEdVOFA5UGUrYW04Q2g0QXJ0MTZpbGlwTk5YS0lLVGw5ek11dzlHR0hXZEZuL2Rabk95eGZOWUEvSysyYzNKK1pWU3ZYQklYOXM5Q2ozOFhpeVlPbkwvcWhzdlhINk5yMi9vWTNxODFjbVozU3RicnAwVSszd094UVNrREpvQWt5eHRRNm1HUVA1bDh3cUloL2JuQ1JpS1JJSmVkNWxuRXZ5cXBYSTZIMzBKUU5iZnVONGIvbm4rRGl4LzhVUzJQQXpxWHlZSG1SWFdycjZ1ckdKa2Nsc2xNODB0RVJKUldSVVhGWU5QdStCcWpOYXFVMGhqZ0I0RDNTbld6aWhReS9FeGtTMHNMckpvekNBMDZURUIwZEF4dVAzaUpKZXVPWU5UQXRpcjMzM0hnc3JBSzJOek1ETXRuOWsrVVZsV1RyejcrT0g3MnR0QWUxcmVWVGpmRHU0OWN4YmlaV3hBWkZTMXNlLy94RzRKQ3d0RzZhUTAwYi9pN3lvRmJtVXlPY2JPMllPdStDOEsyQVQyYTRkU0YrL2pzNVl0elZ4Nmk2OEQ1MkxCb0dETFoyUUJRM0VoV3Ixd1MwZEV4YW4vUEtmTjI0UHhWTjV5LzZvWUg3bSt4Y0dwdldGdnhPdFhZNnRjc2oxdW5GbXRkYXpkRWFYWjh4b3cyV2g4bklqSUtnOGV2RmliMFdGbFpZc21NdnNrdVk2RU41UnJKbHVsOEZmNk14YnRGRXlnU1V2NGNTRXB3Y0xqV21URDA1WUZTdmVIU0pRcWs2ckhUQ3pNekNaWk03NHY2YmNjaE9qb0dZZUdSR0Q5N20wNXArME5DSXpCN1dmemt0THk1czJMQ3NJNkc2SzVJWEZwM2JkS1FBdUlnZndDRC9JTGNPVEpqM3FSZTZEOTZCUnJVcVlnVnN3WWt1ZjkvVXpZZzZHZUs0cnk1czJMSHFsR3dzVTQ2T0szTzNxUFg4TitVRGNJQWRkdzFVOHZHaVd2YlN5U0tjL1czdk5rd2Q4VUJ5T1Z5K0h3UFJLZitjOUd5Y1hWTUd0NEorZkprdzRmUDNsaTQraEFPbjc0cHlpQmpaV1dKU1NNNm8zZm5SaW5PNUxSMHcxSGhQVWhvd04vTnNldlFWU0Z0K2VUNU8rQlN5eGwyYXI3M2xDZkFxZHNIU1B4ZEtKRklzR3J1b0NTelF5MWVlMWpJMHFHTjlpMXE0L0NwbTdoeTh3a0c5L3dURTRaMTB2d2tBQlhMRlVIUFRnMnhhZmM1bUpsSnNIYitZT1RPa1ZucjQrcUw4dnVubkxuaFYrTDJ4QVBIenQwUmJkTW1ZQmdlSGduWDIwOXgzLzBON2oxNmc0ZFAzaUlrTkVMajh3cmt5NEdLNVlxZ1VybWlxRnkrQ0JwM21pUmtqdEQzdGZxVUJUdUY2ek43TzFzMHFsZEpxK2Rsc3JPQnBZVzU4Tnc1eS9aaDNMOGRkQTZrcHJYN0kwTnllK0tCWGlPV2lsTFVseTFaQU50WGpqTEszN1lwNFBtcFg5SFJNWGorNXJOb1czQm9PTzQvZW9QcWxVc2E1SmpLMHVyN0taWEpzUFBnWmN4YmNTRFI0b1JHOVNwaDhiUytLWnJFQ0FCNWNtWEY2VjNUTVcvbEFhemFja0s0bG9xVlNyRjEzd1hzUG5JVkhWcld4cEJlTGJRZUIwakxGcTQ1cVBYOUxxV3U5RDBLWXlCM3ZZTFJhUGNqeE4wQ3RTdVpIUnViNis5RDg0NVhFSWFkajE5cGNlZWZsTmZ5S0xneXZ2N1o1Rm9GOFUvNVhDcjNjL2NKUWVzRFQ0WDJnVFpsVURsWHlqN3dwcmwrd0xKN1g5QzliRTdNcWxjWTlsYmFuWFpSVWhsT2UvZ2hKRnFLVXg1K2FGb2tpK1lucGNBejMxQzBPL3dNYytzVlJzdmlYTmxDUkVUcHg4NURsK0hyRnlpMCsyaVpVdXY5cC9nZ3Z6WXI1Sy9lZW9McmQ1NWgvTENPeWE0TFhLSm9Qb3daM0E0ekZ1OEdBQ3hkZHhRTmFsZUFjNW5Db3YyKy93akNIS1ZBeWVCZUxZUlV0YnJZc09PTU1GRHdXOTdzYUs5bHZjVFFzQWlNbTdVVis0KzdpclozYWwwWGN5YjBFQWJ4VmQzUWZ2Ynl4YkJKNjNIejNuTmhXNzAveW1IU2lNNW85MmN0dFBwN09vSkR3M0hsNWhNMDdEQWV5MmNOUUJYbllzSys2bTVvdmI3NVlkZlBWWHVBb2piYzg5ZWZzR1haQ0JUSWwwT3IzMHNWVmFzMU5DbFlwVWVTbVFBU3VuWC9CVnIvTTBQbjQ2aVNuUDZtQmwxdTdKVUhpK01HTmJReGJOSjYwZDl0VkZTTVhvTEpTYjJuc2JIeEdVTDBuV3AvK09UMXdrclU1RkJlVmFRTlRlZk9KMDlmZkVwMmIrSkpaVEpSbVFKRDgvVUx4Q2ZQK05xL2xjb1ZTYlZqcHpkRkMrWEJvSCthWThtNkl3Q0FDOWNVazZvYTF0VXVGZStzcFh1RU5Pc1NpUVJMcC9mVE92Q2Vtckk0eHEvQWk0cUtRV1JVZExxZk1CWWFGb0ZHSFNacXRhKzVtUm5lZi9xRzVsMm5xTjBuVmlvVnNoTUJRRVJFTkZyMzBPNTdUbFdaRzJzclM4VEYyelBhV21QTHNoR29VNzFza3E4enJHOXJsQ3lhSDhNbXI0Ti9RQWdBNE5qWjJ6aHorUUZxL1Y1YVdPbW5yRmExTXBnenZnZUtGc3FqVlYrVDR2blZUelRKTkNFckswdE1HZGtGdllZdkFhQklkYnRnOVNGTUc5VlY1ZjdLMzQxSnBlaWRzWGlQNkx0d1NLOFdxRnVqbk5yOVAzdjVZdWZCeTJwL3JzNmlxWDF3My8wTldqV3BvZlZ6TE16Tk1YdDhENVFwOFJ2OEEwTlJXOFAvb2FIWUs2Mm9sTW5raUlpTVN2WUVGRjNvK3Ixc1NBblRRNnNUTndrbGpyYlhxMVdjaStHUHFxVlJ1Yndpc0srOHNqbFdLaFdWaHJDMjFsL3diOTMyMHpoeC9xN1E3dGJPUldQbWl6am1abWFvNGx4TUtER3lkZDhGVVFBdXp1VkRjMVdXUjB1TDkwY0EwR3Y0RXJ4NjY1bjBMNjlHWkxRNG9OVzB5MlRSZmU0blR4L1JoRmRBTVRtdVhhOVpXaC9qVnlwdHh2TlQvKzQ5ZWlOa3hWRjIrY1pqZ3diNTArcjdLWlBKY2VMOEhTeFlmUWh2MzN1SmZtYVgwUVl6eG5SRDU3L3FKZWRYVnNuUzBnSVRoM2RDbzNxVk1HVDhHbnhRV2lnVEhSMkRIUWN1WWRlaHkvaGY3UXJvMGFFQjZ2MVIzcUFUOEEzbHcyZHY3RDUwMWRqZElEVVk1TmRSckV5TzRSZmVRSzYwN2VSYlAxejY0QStYZ3ZxWm9SY2FMY1ZMdnpETk8rckFQeUsrOWxORWdvc1BaVEZTdVdqZkdLbGM3YjdhT1BmK0I1YmQrd0lBMlA3VUd4YysrR05KdzJKb1VsaHp3UDdpQjMrRVJDdjZhbU5wWnREQSsvdUFDTFErK0JTK1lkSG9mdndGaGxYTmg4bTFDOEk4RmVvUEV4RVJHVkpNckJTcnRwd1Uydm55Wk5OcXRueE1US3hvY0xxSWhpRC9reGNmTUhmRmZvU0ZSOEx0NlR1c1h6ZzAyU24rKy8vZEZBZE9YTWVydDE4UUs1Vmk1dEs5aWVxMFRwNi9RMWdaNWx5bU1FWU5VcjNhUHluQm9lSFljZkNTMEI0OXVKM2FkS25LN2p4OGhTSGoxNGdHL2V3eTJtREI1Rjc0cTlrZlNSNXY0ODZ6V0xIcHVDZ0FYcWQ2V1d4ZU9nTG1abVlvWGZ3MzdGazNGcDM2elVWd2FEamVmL0pHaSs1VDBhRmxIWXdlM0M3SkZTRjVjbVhGcVYzVDBXM3dBbmgrOVFPZ1NKM1hxT05FYkZvOEREVi9MNjN4ZDZPMFFYbTFnWEt3TFNuelZ4M0UwVFB4RTNzejJkbG90YklzcGFKajR1OGQwdnRLZmxPbG5ENFdZSkEvcFliMmJvazlSNjdDMnpjQWdLSzBUWU02RlRTdWVIWjc0b0Z0K3k4SzdUNWRHNk5XdFRJRzdXdENnVUZoR0Rkcmk4cWZWU2hiR08xYktDYTZPVG5hd2R6TVRGZ0o3UjhZbXU1WEpFcGxjcDBtMzhTbHBOVldTc3ZjdEdwU0F4WVdGaGc3Y3pOMnJCeWw5Y1RHUnZVcXdmWG9BdnczZFlOUUF6azZPZ2FYcnJ1TDlzdWZKenVtamU2S3BpNVZrdDNIaE9hdTJKOWtIWElBYU42Z0ttcFVLU1hVcU4rNDh5eTYvRlVYeFFvbkxtRVJIQkkvVGhZZW9YcjErZG5MRDdCcDl6bWhYYmw4VVl3WjBpN0pQc3hmZVRCUmtFNGJlWEpsUlo1Y3ljczJtWndBUTcyL3h1ZzBnVEtPclkwVnJoeWVKOXJtNkNCZStSb1dublNRZjl2K2kyanFVaVZWeW5lbGhqT1hIdUN1MjJ1VlA1UEo1TmgrNENKdVAzaUZ1dzlmNFp1dnY4Ylh5NUhORWI5WExJSGpTcGtCWm83N0c4NmxDNm5jUDJGQXpqcURmaVpSTGQ5NERMT1g3UlBhMmJNNlluaS8xanE5eHBnaDdkRzIxMHkxZnhPT0RuWW9WU3gvb3UxcDlmNElBTDU0ZmRmYjVFcmxBSjQ2Y2ZkaEpNYnowekJjN3p4VnVmM0UrYnNHeXhhVlZ0L1BHM2VmWS95Y3JYanRrWGhTVDYxcVpXQnZaNHVSVXpkaTVOU055ZnpOa3lhSEhDTUh0c0hxTFNkRnY1OU1KaGV5TGE2ZFB3U3RtMm8vT1RDdG1McHdWNktKb2Nxa01obHF0MUNkM1V5NWJDZ0ExR3N6QmhKb0YzTnIwMnNtTEMzVWp6RzRIbCtRN0FWRzZRbEhZWFMwMXMwTHo3K0xBL0FSc1RKMFBQSU1tLzhzaFQ4Tm5FN2UxTlRPNTRUdVpYTmkrMVBGUmRDMzBHaDBQUHdNM2NybXhOejZSV0NYUWYxQStqcTMrQXV3VnNXeUlWTVMrNmJVOS9BWXlKUm0wUzY5OXdYdVBxSFkzcklVSEpReUQ0UkZTNUY3MlEyRDlVT1ZvRkYxVXZWNFJFU1V2aHc0N2dxdmIvRUREVU43dGRUcUl2akppdytpZ2RsaUdsWjBIVHg1UTFpUmN1ditDL3l2M1Roc1dqSWNsWk5SaDlEQzNCenpKdlpFMzVITE1LUlhDM1J2OXovUnoxMXZQOFhoVXpjQktGYXpyWjAvV0t2Z2ZFSmI5bHdRZ3FBbGl1YkRYMDNWMzVBQ2lnRzV1U3YyWS9YV2s2SzB0dVZMRmNTNmhVTlJNSDlPbGM5NzkvRWI5aDY5aG0zN0xvaFMxa29rRXZUcDJoaFRSbllSbFFpb1hMNG9UdTJhaHE2REZ1Q1RweTlrTWpuMkhMbUtRNmR1b25XVDZ1alp1WkhhUWNOU3hmTGo3SjZaNkQ1a29WRGJMakFvRkIzNnpzRzAwZDNRdTBzajdkNGNJOU5sRURrbVZwcnVha1ovODRrZlVOYm12VGh5K2hZV3JUa2t0QjBkN0RCNVJHZU1tTEplMkZZa2lWckVDVVZHUjJzOVFLazhVSzN2VlNyV1ZwWmFyKzRCRkFNb3lpa0VkWG11TmxiTkhZUW05ZFZuV1N0VHA3OVdBUmduUnp1OHVyRkJxMlBxWTlYamxac0pndnpwc0Q1c2FySzFzY0xFNFowd2VOeHFOS3BYQ1ZOSGR0VVk0SStWU2pGeTJrYmh1Nk40a2J5WXFHVjZiMzBLRFl2QTVqMnFWMWEzQ2FrcEJQa2xFZ215WkxZWHNnRDUrZ1VtR2xRTkNnbEhzODZUOEUrbmh1alNwbDY2WCttZkZqUnZVQlV1dGNycnRPTGE3WWtIRHArK2xhaGViMExtNW1aNDlQUWRjbVhQRE9jeWhWS2Nwdi9acTA4NGRFcTdzWk5aNC82R1M5dXhrTW5raUpWS01XSHVkaHpZTUQ3UmZuSFpDT0plUHlIUHIzNzRkK0phb2Uxb254SHJGZ3hOc2d6VGF3OVByZnY1MVVkenNGY1YvOEFRclo5cmxjRUNXWnhVWjlQOCtNVW4yVUgraEN6TXpXRnZaNHZnbitXQi9BT0MxYVl0ZnZ2ZUM2T25iOEtFT2R2UW9sRTFUUGkzUTdJbk42UWtzNVFxeWhPU3RSVVdIb25KODNlby9ibVptUVJ6bHUxRFlMRDZ4VmVGQytUQzd4V0s0L2RLSmZCN3hlTENQY0R4Qk9uLzFZbUtUaERrdDA3WjUrZFhIMy84TjJVOUx0OTRMR3l6TURmSHVvVkRkY29JQlFEVktwWEFzVzFUc0dUOVVkeDNmNE9nNERCUjFvR0taUXVMUGg5TTRmNklqSXZucDJIUFQrWHIvSnpablJBWkdZM0E0REI4K095Tk93OWZvVnFsRW5vN1ZscC9QN05tdGsvMHZlRGthSWRwbzdxaFE4dmFtRGgzZTZLQXM3Nk5HdGdXM2RxNllPNksvZGgzN0pyb2ZXcFFwNkpKQnZoUFg3cVBzNWNmSkxtUFhLNzlaRmxkSnNvcVo2TlRkMXhpa0Y4blgwT2lNUHZtUjZIdFVqQXozZ1dFNDJOZ0pLS2xjdng5N0FYV05DMk9EcVhVWDdUR3l1UzQ4U1UrWFc2TnZJN0lZSjUrVjR2YldKcGhSZVBpcVBPYkUvNDkvd2FoUDFmbTczanFqZXRmQXJHdWFRbFV5NU40NFBLeFR5aXVmUW9RMm51ZSsyRFBjOTB2M2xWWjRGSUVmU3VLQXhXLzU3SEh0VzZWMFA3d1UyRVN4OVZQQVdpdzZ4RU90aW1ML0E1cEw0VWlFUkdSSmxLWkRNczNIaGZhdVhOa1JxZlcyazBldTY5VXY5bkMzRnpqaXJHaHZWdmd4cjBYZVBoWVVYTEkyemNBclhwTXg4eXgzZEdqUXdPMXowc3FsYmkxVlFaczNYc1JXL2RlRkczMzhRc1F0YnNPWEtEeStUMDdOMFRET3FwVEtFZEh4MkREempOQ082T3ROVUxDSXVDUVNYWDYxNWR2djJEUTJGVjQvbG84cVB4UHh3YVlNYVo3b2hYTXI5NSt3ZVdiajNIcXdqMDhlUHdXQ1JVdGxBZHpKL3lqZG5WOXNjSjVjZm5RWEl5ZnZSWDdqcmtLZmQ1M3pCWDdqcm1pU0lIY2FORzRHdXJYTEk4S1pRdUxib3F6WlhIQTBTMlRNV0RNU3B5NmVBOHJoUkxRQUFBZ0FFbEVRVlNBSXNBMFljNVdmUEwwd1l3eDNWVWVNeTE1ZG0ydDVwMSt1dXYyR2kyNlR6VmNaNHhBT1JpUUk3dFRrdnU2UGZIQXY1UGkzeTlGamQ4aE1FK1FCdkRhc2ZsSkJqcVV1VDkvajBZZEptamVFVUNVMG1RZ3F3ejZ2YjJjTStFZnpKbndqOWI3UDN2MUNTNXR4d3J0RC9lMzZyVS9WaGtzMDJScTlhVEk1WEpjdXlWZTRWT21Ubis5SDJmKzVGNzR1LzMvTk8rWVJnV0ZoS05ZOVY0NlArL2NsWWZDNm1oZHZQYndSUDVLdW4wV3Y3bTlTZTEzbENIa3l1NFVIK1QvSHBqbzV3ZFBYTWZiRDE4eGZ2WldMRjU3R0RkUEx0YTVMbTVhNXZWNFo1S2ZtWDcrd2ZEODVwZmtvUDNqRngrUXhURVQ4dVpPT2lEcUh4Q0Nrclg2YXRVdlRRSCs2T2dZM0g3NENwZHZQTWJwaS9jVHBScVA0K2hnSjVvZzkrR3pONVp2UElibEc0OGhaM1luL0ZHMU5LbzRGME1WNTJJb1dTeWZUcXVrWXFWU2pKaThUaGpZdGpBM1QzTDFWNmxpK2RHMmVTMGg1YS9yN2FjNGRmRWVtdjJ2cW1nL0w2V2ExOTkvQk1IWEx4RFpzem9LeCt3N2Fya1FtRFV6azJETi9DRkp2dmR5dVJ4alptNFdEY0FucFlMTElLMzJTMmpRMkZWYTcxdTFRbkdjMkRFMVdjZlJWZFlzOWtLUTM5czNRR1gyQkFBNGNFSXhDU0ltSmhiSHo5MVJXMDVCRzNmUExFMzJjMVZKemtTNGFRdDNxZjI3aUZPOFNGNWhwYitscFlWb1F1UGh6UlB4UjlXVVpjZEttT0hDMmlwbGt5U2RIREtLN2tVc3pNMnhZdllBMUVobXF1NUs1WXRpNXlyVkt6S1ZtY3I5MGZuOXM3WDZ2Wk55ODk1elRGbXdFMDlmZmhTMldWcVlvMiszcGhnNXNJM2VKNWFtSnp3L05kKy9KOWRuTDE4OGVmRkJhRGV1VnhtUlVkSFllL1FhQUdEdjBXdDZDL0tid3Z0Wm9tZytqQnJZRmpPWDdJR1ptUVJkMjliSCtLRWQ0ZVJvcDVmM1FGczVzenRoNll4K0dOS3JCZFpzTzRYOXgxMWhuY0VTaTZiMlNkVis2RU5vV0FUR3o5b3F0RXNWeTQ4WGJ6NGJyVCtrR29QOFdwTEpnWUZuWHlQc1o1QTZzNDBsMWpVdGdXaXBERTMzdXVOallDU2tjam42blhxRnNHZ3BlanFyWGlrVEZpTkZ5LzN4TTZ6ZURLeU9IQm5ULzR6M3RpV3pvMUt1VE9oNjdBV2UrU3B1SkQ4R1JtTFVSUTljNjE0SkNVdVJMTHlUK2g4V2VlMnRjS0Z6QmZRNDhRTG4zeXNHVmwvL0NFZjluVzdZOTFkWlZNcVZPRlZxMGN6YURiSjhESXhBek04Yng0d1p6SkhiamhkL1JFUmtlTnYyWFJTbEZCemNxNFhXNmJUdnVMMFNIanVYS1FTN2pFblBzcythMlFGSE5rL0NrQWxyY096c2JRQ0t3Y0F4TXpiRDdZa0hGa3p1RFNzVkExZ3BUWjBZRmg2cDlqWDhBME5VYmdjVUs0NzcvOTBNczVidWdVd214OFBIYi9GbnR5azR2SGxTb3BWTVVWRXg2TkIzdGxCSEdWQk1DbGc4clkvS09xeEwxeC9Cbk9YN1ZSNDNmNTdzR05LckJUcTNxYXZ4eHQ0dW93Mld6eHFBanEzcll1S2NiYUliYW8rUFg3RjQ3V0VzWG5zWTlmNG9oNzNyeG9tZWEyVmxpWTJMaDJIS2doMVl2ME14bWNIY3pFeFVrMWJiV2M5cHFYN3FyMEFtazR2K2JqV3Rla3RZMDIvYzBBNm85MGM1dU41V25icFIzNktWVnFOWkdiRGVKQ1hQNHhjZlVwUWluTktYdkxtejR1SDVGVnJ0bXl0bkZqeitPWEFjRit4WHR1dlFGZUZ4c1VKNTBsV0FYNU4zSDcraFUvKzVDQWdNeGVFdGsxQzJaSUZFK3dRRWh1THZ3UXNSRkJLRzhjTTZvbGVuUmdhcHdSb1RLOFh6Vng5eDc5RWJYTHY5QkRmdnZVUkVwT3JWM280T2Rtalh2Q1k2dDZtSGtrWHp3ZlhPTTJ6ZGV3SG5yN3FKZ3ZEZXZnRTRkUElHRHAxVUJIY3oybHFqV09FOEtGSWdONG9XeW8zQ0JYSWpmNTVzeUpiVkFWa3pPeVRLcHJSeTAzSGgzQUdBdnQyYVlQWFdrMGpLMkNIdGNQVHNiU0g0T1dYQlR2eXZWZ1hSdFdQQ0REUFBYbjFDL1pxS0lQK3NKWHVGaWFZQU1IcFFPOVN2V1Q3SlkyNC9jQW0zZjlaMkJoUUI5bnVQVktkd1QydDhudTNSdUkrbTY3Y2MyWnp3L3BQaWVzUDdlNERLZmVSeU9RNmZ2aW0wV3phcVp0SXArMTF2UDhYMkEvR2x1c3FYS2lnNlYrTzBiRndkdGF1VlJmWEtKVkNwZkZIOFZ1bHY0V2NaTmR3VGFTTWlVbHpuM1NhRkFXSWJheXRzV1RZQ1E4YXZ3ZVViN2xnMVp4QmNham1uNkRVMU1jWDdvK1R3K1BnVjB4ZnRUalNocjBibGtwZzdzU2VLRjFFOU9ZYmk4ZnhVTU1UNWVmemNYVkc3Y2YzS2tNbGtRcEQvK0xrN21EMitSNG9ub1pqUys5bS9lMU84OXZCRXYrNU5FMTJmelJ6YkhUUEhhamZKVnZrN2RNL2FzUnF2S1ZRcFhDQVhGazdwamJGRDJ1UGpGeC9reU9hbzgyc1kyNXpsKzBSbGEyYU83WTYvZXM1TXRKK0Z1YmxXMXlaa0dBenlhMm5oblUrNDhqSCtvbmVCU3hGa3MxWGNiSnp1Nkl4bWV4L2pRMkFFNUFDR1gzaUxzQmdaaGxUaEY3MnlnbzQydU5pbEFvYWRmNE85ejMyUXhjWVN1MXFWVGhUZ3Yvb3BBTWZmZkJmYUJSeXRZYWxpMW5od1ZDeDh3aFFYeG5ZWnpKRkxUZUE4SWxZS3orRDRtOXdNNXVwbm9HZk1ZSTQ5cmN0ZzJQazMyUEd6eE1EMzhCZ01PUE1LTjNza1RzMzVvSmZtZW5YZVlkRW90U1krWmRlY2VvWHhkN2xjR3A5SFJFU1VFdjRCSVppM0l2N0dLayt1ck9qYXByN1EvdXpsaS94NXNxdDhibVJVTks3ZWpBOFFhbHN6Mk1yS0V1c1dERUdoMzNKaXlib2p3dlo5eDF6eDJzTVRXNWIvbDZacStnN3UrU2Z5NWM2R1FXTlhJaVpXaXRjZW5tamJheWFPNzVnS2U3djRpWHhXVnBaWU5uTUFPZytZQzVsTWpoSkY4MkhUa21GcTA1OFA3ZDBLRDl6ZjRvTHJJd0NLTkhTMXFwVkJ0N2IxMGF4QlZaMXJodFdvWEJLWERzN0JtY3NQc0hMekNkRWd0a01tVzdVendzM01KSmd4cGp0eVpuZkNqTVY3TUdmaVA2SUJsWmlZK0FGOWZhZFpwK1Q3K01VSFVWSHhLN3pVcFQyTTQxeW1NR2FOL1JzanAyMUUxN2IxTWJSM1MwTjNVU1JDS1QxK1N0UE5LdnZtNncrM0p4NkpWbktTYm82ZlZaODYyTXJLTXRrMURHT2xNdEZLUkczcktxWlZFb2wreXpzb3A5UzJ0c3FnbCtDdXB1enArZzRnNTFOS3grM3RLdzRBdWo5N0p4cG8vYWRUUTcwZU95Mjc5K2cxdWc5WmlJQkF4ZUtGRG4zbjROYXB4RmtNUmszZktBeUtUcHl6RFlkUDNjU3lHZjNVcnBiV2hsUW13L3RQM25qNTVqT2V2UGlBKys1djRQN3N2YWhNU1VLMk5sYW9XNk1jV2pXcGppYjFLNHUrNyt0VUw0czYxY3ZDMnpjQSs0Kzc0c3psQjNqMDlGMmlTWUJoNFpGNDlQUWRIajFWbmZMZjBjRU95MmIwUStQNmxmSGF3eE1MMXh3V2ZsYno5OUpvMDd5bXhpQi9ubHhaMGF0elE2elplZ3FBb29iMjZxMG5oWHJOUHQ4RGhWWG5jVzdjZlk3Nk5jdmoxb09YV0xQdGxMQzljZjNLR05hM1ZaTEgrK2JyanhtTGR3dnRmSG15WWVMd1R1a3VNMUJTNHJJZ0FJbi94dU5jdXY0WVg3eml4K2Q2ZDJsczhINFpTa2hvQklaTlhpK2MzdzZaYkRGdlVpODA3alF4MGI2OU9odTJ2RldFMG5lRXBhVkZzcjZML2Z5RGNmYnlBeHcvZHdkL052d2QzZHE1WU1Yc0FmQVBDRW1WaVJpbWVuK2tyYTgrL2xpeDhSaTI3NzhrbWdSVklGOE9qUCszSTFvMnJwYWkxMC92ZUg0YTl2eU1FNWNCQjFBRXhHdFdMUVZJSkhDMHo0akE0RENFaFVmaTZKbGI2UHhYdlJRZHg1VGVUMHRMQzZ5Y016QVp2NlhoWk0xc3I3WWtUbHIyL1BVblVabXZKaTZWVTV6SmhneURRWDR0M1BnU2lMazM0MjlnV3hiUGhyWWw0d2ZGODJTeXd1bU81ZEZzMzJPOEQxRFVkWjE0OVIxa2NqbityWm92MWZ1Ymx0bFltR0ZkMHhLb25Nc2VKYlBhSmtxREh5MlY0NzhMOFIvVWxYSmx3cVd1RlZVT0dVMjcvZ0dMZjY3NEgxQXBMeWJXTEtEeW1KT3Z2Y2V5ZTE4QUFKa3ltS05Gc2FSVDVWbVlTYkN5Y1hGa3RjMkFKWGMvbzJ4Mk94eHFXeGFXWmhLb3YzVldiOWRUYjBoLzNrUVVkckpCbHpKSkQ5UVNFUkhwdzh5bGUwUzFKQ2Y4MjBGWURiVjkveVdNbTdVRlk0YTB3NUJlTFJMVlhiMXk0NGxvRlZqdDZtVzFQcTVFSXNIWUllM3hXOTdzR0RWdEkySmlGWU1pN3MvZm8wRzdjZGk0ZUJpcUs2WG1NL1JzWCtXQlNWVmFOcTRHQ3dzejlCNnhGREtaSEMvZmZzSGdjYXV4ZmNWSTBYNzEvaWlITVlQYjRkMUhiOHlmM0RQSmRMbG1aaEtzbWpjWWc4ZXRRdlhLSmRHaVlUV05xWG8xa1Vna2FPcFNCVTFkcXVEcHk0L1llL1FxanArN2l5a2p1MmlzaXpyb256OVJ2Nll6U2hZVlg1Y3FwMW5Qa0VTR2h3NHRhK3ZjMzBNbmJ5YVptcGZVVTA0RENnQWxpMm0rbitqV3pnVS9Bb0l4dUZjTEEvVkt2ZkR3K004S1hlcEVxN0w3eUZWODgvSEhnOGR2OGRYN0IyeXNyZERzQVlQOEtYSHMzRzNoc1pPakhhcFdLQzZzUmh2Y3N3VkdEMnFick5lZHZXd2ZsbTA0S3JTclZpaVdzbzRhbWIyZHJkN0tPeVJNL1g5NDgwUlVLbDlVTDYrdExPNzdOWTZGUmNyVHZpcjdMVi84bU1lWHIrTHYwcDFLcS9oelpITkUwLzlwbnZ5ZUhweThjQThEeDY0VUptSlpXVmxpem9RZUtyTVlqQjNhSGwrOHZzUDkrWHNBaXRJcUx1M0dZK1NBTmhqVXM3bE9hWHJuclR5QWk2NlA4UHFkcDJnU21EcFpNOXVqWVoyS2FPSlNCWFdxbDhXUk03Zmc1eCtNSFFjdm8zcmxraWhWTEw5by81elpuVEMwZDBzTTdkMFN2bjZCaWpJVVY5MXd6KzJWcUhhdU9zNmxDNkZ4L2NxUXltUVlPbUdOa05yYzB0SUM4eWIxUkdTazVqNER3TEErcmJENzBCVUVoWVRqejRhL28xUHJ1c0xQWHI1Tm5PM3g0dlZIbVB4ZloxUnhMb1p1N2VwaisvNUxLRndnRjFiT0hwam8yamFoMGRNM0lTUlVNWDRua1Vpd2JFWS9qZVZZZExsbTFjY0tRRVBMcDNSdCtrMnBUSkN5OVR0T0M0OHJsQzJzc1h4WFdyWnA5MWw0Zll2UEJqRjlUSGVOSlpFTUpTdzhVbmljTVJrVHpEb05tSWNuTDk0THBTWWExcTBFQUFnS0NqTklTUjUxNTc0cDN4K3A4OG5URjhzM0hzTytZNjZpTWcyWm5USmhSTC9XNk5HeFlhTHNKU1RHODFQQkVPZW5zbnVQWHVPMWg2ZlFibFN2a3BDMXNWbURxa0xHcFJXYmpxTkRxenJKbnRnYko3Mi9uNVJZSmpzYjRlODRRd1pMVEIyWi9ISTlaRmdNOG12Z0V4YU5YaWRlQ2tIYS9BN1dXTkVvOFFCRzdreFdPTld4UEpydGpRLzBUNzcySGhJSk1MUUtBLzBKOWFtZ2VxYlhWTmYzOFBqNS9ra0F6S3RmUk8yYWtLdEttUlgrVjFEMWhmblhrQ2lzYy9NUzJnTXI1MFZtRysxV3FrMnRYUkFsczlxaVNlRXNzTGRLM3ArS1RBNXNlL0pOYUUrcFZSQVdCa2pSUjBSRXBNejkrWHZzT1hKVmFEdVhMb1MvbXYwQlFGRlBjUHpzTFlpVlNqRnI2VjdjdlBjQ0srY01GTTJvVnc0SzJkdlpva295Z2hPZFd0ZEZucHhaMEhQNEVtRVExYzgvR08xNno4S3M4VDNTVk8zbVp2K3JpbW1qdW1IU3ZPMEFGRFdXOXgxelRSVGNIdGEzdGFpZHNQNjNLdWV2dW1IYXdsMTY2K3U1ZmJQZ1hMb1F5cGJzZ1Jsai90WjY1V2JDQUQ4QVJNY29CZm1UcUtXK2ZOWUFuZnQ1NHZ4ZHhFWXd5SjhjZHg3R3B3N080bVNQWE5tMXkzNlI4UHhNTGNvVGdyUWRxUDdzNVF1M0p4NTQ4TmhEdEgzZDl0T2lOdXVicHN6RHgyOUY2YTJidWxSQmc5b1ZoU0QvcmtPWE1hSi9hNTFyZ3Nwa2NodzVmVXRvLzFHMU5FcW8rSXdodzFJT1BnQ0FwWVYraDNjS0tHVVIrZXdaWDc4Nk1EaE05UC9mcTNOanZkU1ZUY3RrTWptV2J6eUtlU3NQQ0lPZDJiSTRZUHVLa2FoWXJvaks1eFFwa0J1bmRrL0hvaldIc1d6OVVVaGxpdXdYczVmdHhlbUw5N0J5emtBVUxaUkhxK09YS2ZFYkZxODlyUGJuVG81MnFGNnBKR3BVTFlVL3FwUkN5YUw1UkVIdU1UTTJDNnY5MXkwWWtpaklyeXg3VmtkMGErZUNidTFjSUpmTDhkckRFL2ZkMytEZW96ZDQ5T3dkUG56eUZrM2lzOHRvZzhYVCt3SUFidDE3SVV4cUFCUkIreUlGY3VQWnEwK0pqcU9LbzRNZHBvM3VoaHpabkJJRnhSK3FxT2Y3MnNNVFh0NC9rQ2RuRml5WTNCdmxTaGJFN3hXTEk1TmQwdW5VN3p4OGhmTlgzWVIyejA0TjhVZlYwbHIzTTczSW56ZCtJcy9iRDRsTFg3MTU1NGxyU3FWL2h1dmhPcU5Td3lFcGZvM2txbG94dmk1MTQvcVYwYkZWSFh4Vk03bkIwRUxDSW9USG1xNTFuci8raEpNWDdvbTJ1VDhUWjlVSWo0aUVzWmp5L1pHeU4rODhzV0xUQ1J3K3BYcWlzcFdsSmJidXZZaXRleThtcTQrYmx3NVBsNm45ZVg1cXBvL3pVNVV0ZXkrSTJ0M2F4bWR0N05HaGdSRGtmLy9KRzhmTzNCYkdnMUlpUGIrZmxGaitQTmxSc1Z3UnVEM3h3S2lCYlRTV0VTVGpZWkEvQ1VGUnNmanI0Rk40LzB3SmIya213WlkvUzhKQlRjQTN0NTBpME45d2x6dStCQ3Urd0NaZFZkemdHQ0xRSHlPVDQ4aXI3emp4MWcvYlc1WXlTb0xFZTErRDRXaHRnV0phMXFaWDVjRzNZRlRPWlkranI3OWoxWVA0R1dnZFN1ZEFsZHlxVTVuYzlneUNtM2Q4blYxSGE5V0IremszUHlJeVZ2WnpId3NNcnF6YkJWV0hVaW43OERyNzdnYytCU25PaGFxNTdkR3llTFlVdlI0UkVaRTJwaTNjSlF4Q0E4Q1VVVjJGd2Q0ZkFTR3dzc3FBbUZqRjROTFZXMDlRdjgxWXJGc3dCRFdxbE1MM0gwR2lHL1cvbXYwaHpBalhWZTNxWlhGczJ4UjA2ajlYcU44V0V5dkY2T21ia0RPYkV4clZxNVRjWDFIdituWnJBdGM3ejNEaG1tTFFkK2FTUFdqZHBIcWFUbU9mMGh2YXdLRDRUQThwWFlGTituUGozZ3ZoY1JVVFdCMGRHaFkvY0pmVVFQVzVLdyt4NDhBbHVEMTlwN0ZHZklZTWxpaFhzZ0RxL2xGT2IvMzhGU25YVVFZVU5ZWnJWQzRKUndjN0JBYUZ3dHMzQUdjdlAwVHpCcnBsU3poLzlTRStlOFVIZmZ1WWNQcG1VNVpvSmIrbE9XWXQzWXVZMkZnMXp3Q0Nnc013ZGVIT0pGODNicFZPMFlMeEUvTS9LNjNrWDczbEpFSi9CcWpzN1d6eFQ2Y0dPdmZkbEh6L0VZU0JZMWZCVlNuWVdiSm9QdXhhUFZyanlqRUxjM09NR2R3T0RXcFh3S0J4cTRUNjUrN1AzOE9sM1RoTUd0NUpxL1RuemY1WEZUVi9MNDBiZDUvRDJpb0RTaFhQajNJbEM2Sjg2WUtvVUxZSVNoVEpxM2JsZW5Cb3VDaWRmOTdjMm85SlNDUVNsQ2lhRHlXSzVrTzNkaTRBRk9mZGgwL2Y4UHFkRjk2KzkwTFJRbm1RSjJjV0FFQzF5aVdSSTVzamZMNEhvbEw1b2hqV0wrbVUrYW9vcjk1WGR1dEIvQVE0QzNOeklRaDMrdEo5NFRNb3JvK2FPSmNwaEN4Tzl2Z1JFSXdLWlF0ajZzZ3VPdmN6UFZBZXJIL3p6alBSejVkdE9DWThMbGVxb0Y2dTI1VW5ucVcyNnBWS0NDdEpsODNVLzJwaVhTaFBMbkJ5ekNUNldheFVpbnR1cjNIdXFodk9YbjZBajE5OFZMNkdtWmtFVlp5TG9hbExGYUVtdHBtNUdRcmt5NEdRMEFqaFdpdUxrNzNHaVM4SnlXUnk0WHZlMUFKb3V2UlhLcFBoM0pXSDJMVDdIRzdjZlo3a3ZzbzFxWk1qSW9teUtxYUU1MmZLNkt1L256eDljZXhNL01LTW9nVnppN0lsbGl0VkVKWEtGeFVteUMxWmZ4U3RtOWJRbU9YRzFKamEvNzhwYWx5dk1tSmpwUmo0VDNPZG5xZWMwVWlmSGwxYWxhWktnS1lWRFBLckVSRWpRL3REei9ETU4xVFlOcXRlWVZUT2xYVDlqTngyVmpqZXZod2E3WEdINzgvSkFZWUk5SDhOalVMOUhXNzRGcW80eHRXUEFhaFhJUFhUVEUyNDhnNzN2Z2FqUmw0SDlLNlFHMjFLcUs3dHEwcG90QlNEenI3R2FROC8zTzlaRlR1ZmVncy95NVBKQ3ZOZFZNK0lqNUhKTWZIcWU5RzJ2cWRlNG56bkNyQzJpRTg5OHo0Z0FydWV4VjlzREttU0w5a3I4clZSZS90RGhNZklSTnY4d3VNdjR0NEhScUR5cHZ0YXZkYURYcjlHdWtNaUlqS01PdFhMNE5aOVJhQ3dUZk9hcUtGMHc5ZWlVVFdVTFZrQS9VZXRFRlpiK2ZvRm9tMnZXUmc3dEQyaW8yTkZxd003dDBsWi9iYlN4WC9ENlYwejBPSC83SjExUUZOdEc4YXZGZDBwQ0FnSUlxQWlkamQyWVdHMzJOMzlXb2lkMkltQjJPMXJZSGNIS2dvR2draEpTWTNWOThma2JJYzEyNGp2UGIrL2RyWlRPL2s4ejNYZjF4MjRFakhmaFZsQ3JacjR3Szk1TGJYV3F3MVd6aHVLMncvZWdNUGxJVGsxQTZjdVBaQTUyQ3dOZFMzb1pLSE9nT2lEcCsvaDVsSVJ0dFptRXIrbHBvbUVWa3R6WTRuZktVcWVyN0dKcElGMjhYdFhYWnAzbTZYMHZQa0Z5ZzlFL2hHcmtXd2taNUR1VmVRWG9pNmpMQ2FPNklwMkxXdkR4OHVGRkdCVFVNQkJ3ODdURk81TDBjeG1aVElHTHh4YUluZWdnTWNUdGU4WEJCOUU4T2JqTXVmTnk1ZDkzQXJFOWkwckt4ZU5PMDlYdUcvcWtKZlB4dkZ6OTRocEd5c3pOSzduQlNhRGdSNGRHeEgxRlVQMlgwQ25ObldWSHZRVENBVFlzRXRrMCs5WTBicE1CV3o5bDhnV3UvZDBkRmhnME9uWUVYb1pCUVd5cmRIL1pPY1JOYzlsVVNqeU8xVzBnYTR1QzJ3MkJ3bUp2OEZtYzVDVG00ODlSLzRsNWgzV3p3OG1Sc1VQK0MvcjNIMzBEdVBtaENEbGR5YnhuVjh6WCt4WU14Rkdoc3FMRXJWcXVDSGlaRENtLzdNYnB5OEpnMi9ZYkE0V0JJZmkxb08zV0RsL21NSjFiQWthaDh5c0hGU3BYRkVseTkyZnYzNlRwcDBxcXBkNHdHSXlVS1d5QTZwVWxreWdZREVaNk51OUJmYUZYY1dPMVJNMDV2Q1FuWk9ISnk4L0VkUEQrdnBoOTkvcjhQREpteW9IR3VucDZtQklRQnVFSHIrQmZSdW5sZW1BVG0waTdpU1JsSktCakt3Y292UkVWSFFjS1ZCczVyamlsWFlwUzlCb05QVHAyZ3grelh5bGx0Z29TUjZLQlhUYTJaTEhjcmZzT1kvZ0xiTGJHZ0N3Wk9aQTlPalVHRFpXNVBhOW1Za2hubHpaaUxjZnZzR3Z6endBd242WHF2V3BqNTYraGFtTGRnRVF1Z0NwUTFuc0gvMU96OEtSVTdkd0lQd0dxWVFEaFdLbzYxTTV0QjNRdEdYdmVmRDRvajdLWUNrdWljUDd0U1ZFL3M5ZjRuSDJ5aVA0ZDJ5azFmMHFyOGVUUWpZZDI5U0ZYM1BmLzN2WHJ2SU9KZkpMZ2NNWFlPQzU5M2o4VTlTUkcxTEREcU5yS1dlbDVtcXVqN085YTZCRDJHdGtzb1dET1l0dWYwVmJWMHZZR2Vsb1pCL3RqWFJod0JMZFhIdGZKNVM0eVA4dEl3OVBFNFNEd3cvak0rRmdvcXUweVA4K0pRZUR6NzBuclBubjNvckJ5VjdWY2ZKak1oYmUvb3BkbmFyS2RFeVllek1HejMrUnMzL2VKR1ZqMklVUE9OVE5tN0REZHpYWHg0VytQdGovT2dIMzR6SXdWc2I1NHdrRUdIRG1QZnhjTFRDaXB2UXlBc29RblphSFhJNXNXOXJVWEE1U2M1V3JSVWRCUVVGQlFhRU9ZNGQweHNIakVjak56Y2ZTV1lNa2ZuZHhxb0NMUjVaaStZWXc3RGdvSE96bjhmbFlzZkVZS1JxNld0Vks4UEZ5VVh0L0hPeXRjT0hRUCtnL2JoVlNmbWRpKzZvSkVsSFhIQTRYTGZ4bnE3MHRBSGh3Y1YyeGxuT3NhSTB1N1JvUUEvRG5yejVXU2VSL2NXMUxzYmFyQ0hXaW9MZnNQWS9ITHo2aGQ5Y21HRCtzQ3lsclN6eWIyc3BDZGlCcmNjUkllV0xuZjQyOGZMYlNUZ25uL24xRW1tN2RyS2JHOXFNd3lFYlRaSW5WYXpZeGxpMzJpUStvczVnTTFLcmhodVlOcTJOMXlFbmkrMTZkbTBpMWZSY0lpamU0bzh3eVBLNzhzaExpNG54aWNqcUFkTmt6eTBFOEFJSEg1MnZ0ZkJSeTZ1SURaSW1Kd0FIZG1oR0RNMk9HZE1LaEV4SGdjSGw0K1RZR3B5ODlRTS9PVFpSYTc5a3JqMGcyckRQSDlhS3lhRW9KOFZycHBuTHV2ZUpDcDlQZzZlYUkxKytGZFhXanZ5WGc1TVY3UkMxcEEzMWRCQTdxcVBIdGxoVU9uYmlKZVVIN0NXY2tHbzJHcWFQOUVmY3pCZk9DRGhScm5Td21BMEh6aG1MeDZrT0VFd09MeFZSWUN4NEE3RzB0aXBXNUZDL213bUNncnlzaHVtaWFucDBhdzlQZEVVNFZsVThBVWNUbGlHZkVNNVRGWW1MRytGNDRmdjR1TXYva0lpbzZEczllZjBiZG1xbzUzd3pvMFJKTjYzdi9wN1BCN0cwdFlHU29Uemh6ZlB6OGc4Z0VEZG9jVGx6N05hdFZSdHNXbWduT2xWVTd1N2lvMmthZU1hNm4ybldwVmVGVFREeSt4aWJDeXRJRXBzWUdvTkZvaUxqM21sVHl4Tk9kWEQ3RC9xOHpSaUYwT2cyTjYzbmozdU5JNHJzK1hadkJRazZBYmcwdkY3aTdWa1QwMTU4NGYrMHhsczBlREhNekk2WDJPUytmalZWYlR4RFRrMGVwN3NnaFRsbnBIM0U0WEZ5OS9STEh6OS9Gelh1dkpkeHdDdG14ZXFMR2hGQnRaYktXSnRUMXFSemFQUGZSM3hJUWR2bzJNVzFxYklDQTdzMGw1dXZXcmdHV3J3OGpYQ2dXcnptRU5zMThWWFpPVUlXeWRqem5ydGhQQkRhclE3OHh3Y1ZlVnRQdnZaSkczTm1ydURnNzJxb1ZKS0R0ZnZQL0E1VElYNFFzTmhlRHozL0FMYkY2NzAwY3piRE9UN1ZhdE43V2hqalpxenE2SFgrTFhBNFA4NXM0bzZxbEFTSDZhNElCMVNwZzZiMXZBSUFyWDM0aklac05lNk9TczFvTi81Qk1taDdxbzl4TmYraGRJbWJlaUVZZVZ4UnhGcE9XaDB3MkY3MDhiZEROd3hvc0tRTkZmQUV3NDBZMDlyNFczZGdUNnpyZy9PZFV4R2JtNDNMTWIvUTVIWW1EWGIxZ3JDTjhjRFIyTUVWakIxT3dlWHpvTXFRMzVPZmQvSUlyWDM3anlwZmZlSnFRaFkxdHEwQ2ZXWEtOZmdvS0Nnb0tDazJqcTh2QzlERTl3T2NMWklxM0xDWURTMllPUkszcWxURjV3VTZpcnJhNHpmL0FYc3JabmlxRGhia3hUdTliaUorL1VtRm1LdG1KNS9NRlphTHgzcWxOUFVMa2YvNWFzdjZydWlTbFpHREwzdlBFOUxMWmc3Um1tOGZuQy9EaVRRenk4dGtJUFI2QlRtM3FrVVQrdUoraWdYOUxjOWtpZjFrNEwrV1ZDOWVlSUdqVE1UeTZ0RUhodkR3K0g2RW5Jb2hwZDllS2NITld2MU90YmRJelJjNW41bEx1N1VKY0s5bGhTSjgyYU5YRUIwMGJWQ05FTFhHUnZ5ekNscE1WclFxRndtaEpjU0NjWEtlemZ3K1JLMHNsQnh2MDY5RUNvY2VGMTl2eURXSG8yS2F1d21DVWpNeHNMQWcrU0V6N1ZxK01QbDJiYW5DdlM1L1g3NytpWGNCOGphNno0NEJGYWkzLzllbCtxU0p3UnBhbzVJcXBzVENJSnU1bHFGcmJLa29OYnhmQzllZmU0MGpzRHhOZFYyT0dkSkliSUZiZThXdm1pMDI3enVKWGNocU1qZlFSc25JODJyV3NyZmJBL2VZVlkxSFQyeFVqcG02RXBZVXh0cSthZ0h3VkF1T3UzM21KZ2VQWEZHdmJ1WGxzdGZjL2FONVFqT2pmVHVidkhtNE9HcTg3TFM1bU5Lbm5CVE1UUS9nMXI0V1RGKzhEQVBhRlhWTlo1SGV3dDlKYXhtRkpvQ2tCcVZyVlNuajhJZ29BOE9SbEZCclc4Y1NEcCs5eDlkWUxBTUxnbGhWemgyaGtXMldCa2hUNEFlREh6MlFNblN3LytMaDFVM0pBcCtQZjY3S1NndzM2K2JkQW42NU5VZEhPU3VWejNydExVd1J0T2dZMm00UFFFeEdZUEtxYlVzdHQybjN1YjFBajBMSnhEZFRRUU1DM0lyVFpQM3I5L2l1T25ycUZjLzgrSXIwM1plRlNxWUpHdHZ2L0NuVjlhcmYvcmd6L3JEbEVsS3dCZ0xGRE8wc045bVN4bUpnNnhoK3psdTRGSVB3Zkt6YUdJWGpCOEJMYlYybVV0ZU5Kb1gzT0hGaWtWbERsLzJQQWxLYWhSSDR4NHJMeTBmdFVKRDZtaWw3NlByWkdPTmFqbWxUUldSSDE3RTF3cExzM3prUWxZMmJEU3ByY1ZRQkFQMjliTEwvL0RYd0J3T1VMY09odEltWTMwdngyWkhIOGc4Z0t2NHFGQVJvN21NcWRQN3VBaHhrM29oSDJubHl2WjJEMUNsamIyaDM2TEdGalc5cXhqczNNeC9oL1ArSGVqd3ppdTlZdUZsalMzQlY5dld6UjRkZ2JaTEc1aVBpV2h1YWhMN0M5UTFYVXJ5Z2FjSkFsOE1kbnNSRXFWaWJnMlBza3ZFdk94cEh1M25BeEszNWtXK1pNeVFnNlJkaHR2Qy9YQ1lDQ2dvS0Nna0lWK3ZvM1Yyb2dxMXY3aG5CM3JZaWhrOVloTmw0VXdGZlJ6Z29EZXJUUTZENFo2T3VTckVITElwNWlXY1JaMmJuNG5aNGxWd0JYbGNTVWRPdytmQVdBTVBOaCtaekJHbHQzVVQ1OWlTY3llUmwwdXNRQWVNejNYOFJuUnpYdGV5bkkvUHlWaWlNWmk4d0FBQ0FBU1VSQlZObkw5K1A2blpjQWhObERMSmI4cnRmWnl3K1JrQ2l5VlE3bzFreXorL1Rtc0Zaczl1TEZiRTZ0TFdYM0I5cTJxS1d4VE1CM3Q3ZXJsWTJxeWtCQmhsZ1F3N1hqUVhMZFRWenFEa1Z1SGx2cWIrTE9HVFdyVmNiVlk4dVYybjV4QmpYdVBucUhkeCsvRTlOTkcxU0RhNUZCNjZtamUrRFkyYnNvS09BZ0lTa055OWFISVdqZVVKbnJGQWdFbUxSZ0IxSG1nMGFqWWNXY0lkU2dYQ21TS0ZiVFdWN0dYQ0VUNTIxSHltOWhmL3JZenJsS2JhTldkVGNpR0dSMXlBbWl0cnVsdVFuR3ExaWJzN3hSd2RZYyt6Wk94WXdsZTdCcjNTU05CbDNWOW5GSHhLbVZLT0J3WWFDdnE1TElYOXFZbHJETitldklMM2o0L0NNeFhSaXdOS0JuUzBMa1AzdmxJU2FQN0NiVkNVWVRxRHU0WEp3TXdPZFhONWRJMjh6SDI1VVErUjg4KzRpeFF6cGp4cEk5eE8rOXV6UkZIUi9Wa3A0b1JQaDR1OHI5dlcyTFdxUTYyb0F3cy8vVTNnVm9YTTlMclhmc3dGNHRzWEhYR2VUbXNiRmw3em4wODIrdXNPMzAvRTAwTnU4K0J3QmdNaGhZT0sxL3NiZXZDdHJzSHoxODlnRUhqOStRK0o1QnA2TnoyL29ZUDd3TDJ2NjFqcWRRREhWOWFyZi9yb2hMTjU3aXh0M1h4TFNGdVRFQ0IzV1FPWC8vSGkyeGRlOEYvUGdwSE9jNWVQd0dlbmRwaXRxbCtGd3ZTOGVUZ3VML0JVcmsvOHVIMUJ4ME8vNFd5VG1pemxVVkN3T2M2VjJEeUFvdkRxMmN6ZEZLU3piNjlzYTZhT2xzZ1lodndzNzlvWGVKbU5td0VrckNMZkYrWEFhKy9MWGFCNEFoUG5aeTUzOFluNGt4bDZNUW15bktZREhTWVdCajJ5cm83U25ieGkyTHpjV09seit4NFVrY1NRQnY2V3lPdzkyOHdLRFJVTTNHQ0tkNlZVZlBrKytReGViaVMzb2Uyb2U5UXY5cUZUQy9zVFBzaldWbnBEaVk2T0xHQUY4RW5JNUVYSlp3Mzk2bjVLRGxvWmNJN2VhTlprN2F0Yktqb0tDZ29LRFFGcXFJZVY1Vm5PQmIzWTBrOHM4YTM2dFVhNVNxWW11V2s1c1AxM3FLNjlrcVE5SEI2ei9aZVJvVitjVXR1M1YxTkZQR1NSYlBYbjBtUGxmM2RKYklCUDN5VFpTaFg5bFpkbHRPMnJrUUZ6TVYvVjRjeW11ME5wZkh3NjVEVjdBbTVDVHAvNmVtWjhIT1JuYjBla0VCQnl1TDFMZXM3dW1zcmQzVUdIRS9VMGlPRUpVY05HZlBYRlpJeXhDSi9MWnFCQmFJMS9UV3RqMzAydTJuU05QamhrcUtzZmEyRnBnd3ZBdlc3emdOQU5oNzlDcnErVlpCOXc3U0xXbzM3RHhEWkhZQ1FML3V6VXQxZ0ZCYk1PaDBHT2lyNzQ0bmZ2L3I2ZXFvVmRKQTFpQjZncGpJWDlRK1Z4b1BuMytRV2NKQ1ZpQlNQVjhQNHJQNGY1byt0b2RLTmVuTEs3VnF1Q0hpNUVxcDU4QkFYeGZmbmgxUWFqM1Mzb25GYlZ1d1dFeWxiWTBCSUYzc0dXWm9vQWNkSGRXSEFUTXljeUFRQ0oyZVRJdzBYeHBDSGlzM2k5Nk5WaFltNlBDMy9uS2p1bDV3YzdaSHpQY0U4UGtDTE45NERJZERacGJvdnBVbXlyZ1FLRk95cG82UE8zYisvZnpzMVdlc0RqbUJyN0hDUkJnalEzMHNuRlkrMjJObEJSc3JNOWhYc01TdnBEVGlIdExSWWFHS3F6MzhPemJHYUNuaW5MbVpFWnJVOTFaNzI1Ym1KaGplcnkyMjdydUFQOWw1V0xZK0RGdUN4c3FjLzA5MkhzYk8ya3JVK1I0NXNEMjhQVW9ta1V5Yi9hTlJBenZnNktsYmlQN2I3ekV5MUVmZjdzMHdlbkJIalpZVithOUFYWi9hN2IvTEl6MGptOGpLTDJUU2lHNXlTLzZ3bUF6TW10QUxFK1p1QXlCMCtwczRmenV1SGx1aFZkdCtlWlRrOFZ3NWZ4aFd6aGVORTBWR3hjTGJ3MG1wQUJYeDhZaXdIWFBRcW9tUDNQbTVQQjd1UEh3bjRjNUNRVkVTVUNML1gyd01kTUFUczZkMU1kUEg1N1JjdUc1OUtHY3B4YXhvV1JrVDZtaldxa3ljZ2RVcUVDSi9YRlkrYm4xUFEyc1g3ZGNVQzMwcnluN1hZOUxSMzl0VzZud0ZQQUZXM1ArR3pjL2lJSFo0VWRQV0dQdTdlTUxWWFBvTEpTWTlENGZmSldMZjZ3UlNpUU1hZ0xHMUhiQ3NoU3VZWWdNbDlleE5jSDJBTHdKT3Y4UDNqSHp3QmNEaGQ0azQ4U0VaUFQydEVlaGJFYjRWcEdjM2VGc2I0dVpBWC9RNzh4N1Bmd2t6VTlMenVmQS84UlpCTFN0amRLMnluWEZJUVVGQlFVR2hMbWN1UDhUWks2STJqNGViQS9wMDFXd1djWGxCdlA0MklDeDlvRWtLNjU0Q2dJbXhkanZXVDE5OUlqN1hyMTJWOUZ0QkFRY2ZvdU9JYWJjaUl2K2pTeHZBRndoUVhOUmR2anp5NGswMFppelpndytmZjVDK1p6RVpDcTNhTit3NlN4TExBV0RzN0swNGYzQnhtWFcvRUFnRVdMSHBHREhOWWpKSUdXdkh6dDVCdXhhMVZSS2p5aUtGN2dwME9nM1dWdktkeStUeDdZZkl6Y3hPaXlMLy9TZnY4ZVNsNk42djZ1NG9jMUJxK3RnZXVIbnZOV0hIUG0zeGJuaFZjVUtWeXVUKzY3R3pkMGoxVHozZEhSRTBmNmptZDc0TVVOM1RXV25oVmhhWmYzSlJwZUVJWXZyMHZnVmFDWWdRZjJaVUZCUDVvNzhsWVBheWZlalR0U2s2KzlXVEs4Wi9qMHZDcktWN1lXWmlpRjNySmt2OFh0blpEblkyRmtROVYwQjRqSWIyOWRQUXZ5ajdsRFczaWhhTmFpRHEvbTZsNW8zNW5vREduYWNUMCtHNzVxcHNhdzhBbFdvUElWd2NTaktULzhiZDE3ajk4QzB4SFRpb0kxaE1VUkRyNk1FZE1YT3BNT3Y4K3AyWGVQRDBQUnJYVTE5OEtnOG9VL2RZbVlCSjhTenl2SHcydHU2N1FFd3ZtTnBQS2RlYzZLOC8wVlpHbVJQeE1tQ0FNT0JGVy9qMW5nZFp0K3VSYmJQUXFLNlgxcll0ajFjM3RnSVFDa0FDdmtBaW9HcG42R1ZFeGNTalo2ZkdhRmpYVTZNbEJjWVA2NElENFRlUW5aT0g0K2Z2b25WVEg2bkJmQndPRjhPbXJDZXlmZTByV0dMVytGNGEydzlGYUxOL3hHSXlNSDlLUHl4WmR3UWorcmRGMys0dFNrM2NwQ0JEWFovS0l4QUlNSG1oeUZFTEVDWnFqQnpZWHVHeXZUbzNRZWp4Q0dKczRNdjNYeGczWnl0Q3Q4d29sVFpPYVIzUEhRY3ZZZW02b3hqVXV6VldMZFI4eVlLZ2plRUkyWDhCN1ZyV1J2Q0M0Vm9QNnFhZ0VJY1MrZjlpWmNEQ3lsYVZFWGdwQ2o2MlJqalpzenJjdHoxU2U3MUdMTTFiWW9yVHlkMFNabnBNWk9RTEI2UVB2RTNVdXNpZnllYmkzR2ZSZ0VLUHF0YXcwSmNjQUgrZmtvUEF5MUdJVE00bWZUL1MxeDRyVzdwQmgwRitrWHhJemNHTmIybTQ4RGtWVHhPeVVCUVBTd09zYmVNdU03dStxcVVCSGd5cGc1a1IwVGdhS1J4RVkvUDRPQnFaaEtPUlNYQzNNSUMvaHpYYXVGaWd0cDB4S1VqQXhsQUhsL3I2WU9TbGo3andXUmp0ek9VTE1Dc2lCdDh6OHJHeVZXVWxqdzRGQlFVRkJVWDVJaUVwRGJPWGtTUENGMDBib0ZiV1lYbm1XNnpJd3A1T3A4SENWTEVGc2lxSVoxV1ptMmwyM1VWNTlscVV5VisvbGdmcHQxZVJYMUh3dDlZNGcwNlhFUFVxMkFpZHFNTFAzVVd6aHRYa1pxR0w4K2JETnh3N2N4c3I1ZzVWNnhxU1ovdGUxc2pJekJabUVKNjhTV1JwRlZMUDF3UHIvaGtwMStiNTlmdXYyTExubk1UM2FlbC8wR3ZrQ3B3UC9hZFVNdVF2WG4rS3RQUS9zREEzaHJtcElmUjBkYUNqd3dLTlJzT1BuOGs0R0g2REpMNjBhbHFURUJONWZENm1MZG9GT29PTzFrMXJZdDZrQUkzWGFDNEpVdE95aUFBTkN6Tmp0UWJlWThTY003UWw4Z3NFQWdSdERpZDlOMjIwdjh6NW1Rd0d0cTJhZ05hOTVpSXZuNDJjM0h6MEhoV0VVL3NXRU5kcytMbTdtTHBvSjdHTXNaRSs5bTJjQm4wOTliUGR5eU1abWRrd005Vk00QXFYeDFPcmhNYW5ML0hFWjNGYjcwTW5JdkRnNlhzOGVQb2VOKys5bGlyZUZ6SjY1aGE4anZ3Q0FHamVxQVlHOUd3cE1VL3pSdFZ4N093ZEFNTDM0cHBGSTB1OHJqVkY4UWcvZTVmNGJHbHVndG8xVkE4MjRYQzRoTUFQQUdZbEpQSm5aZWNTQWo0Z2JCZU1LaUptOVBOdmpvMjd6K0xuMzdJeFV4YnV3cTNUd1JwM21YZ1ZFYUx5TXI2dHh4T2ZRNExIcXl3dzIxcXI3eW81WjJJZkFKQmJMc2phMGhTZTdvNzRLQmI0Q1FpRFNZYkpDT1o1K1B3alVsSXowYkYxSGJCWVRQQjRmS1hkbTlSeGVWSkVYcjdzZFhPNXBWOGFrOGxnQUZJZStWRXg4VGg2K2hhT25yNEZkeGQ3M0wrd1RtUGJ0REEzeHFMcC9ZbnMzeWtMZDZGS1pRZDRWWEVpNXVIekJSZzNKd1QzSGtjQ0VJcmlPOWRNbEpzZHJHbTAzVC9xMExvTzJyZXFyWlNnMlU1R3dBcUY1cUd1VCtYWnV1OEN5VkdMUWFkanc5SkFVdUNiTEdnMEd0WXZHWVdXUGVjUVdmVFhici9FbW0yblNqUllvcERTT0o1N2oxN0Y0aldIQVFBSHdxL0RRRjhYaTJjTTBOajZyMFE4eDdZREZ3RUFWMis5d0kvNFpOdzh0ZW8vTzZaV0ZQRTJFWVYyb0VSK01RSzhiUEhyVHdGRzE2cEkxSWN2cElLaERsZ3k2cm9YSlNtSGpRS2VjSURQU0EycmYyWFFaZERSeTlNR2UxNEpCNDJ1eEtUaWR4NEhsbEpFZDAwUi9qNEorVncrTVQzS1Z6SzdLSi9MUjQ4VGI1RW9WdjdBVUllQkxlMnFvR2RWeVVIS3RZOS9ZTm05YjFLM1Y4bFVEMVByTzJGUTlRb2tZVjRhUmpvTWJPOVFGUU9xVmNEc20xOUlBUWJSYWJsWS9TZ1dxeC9Gb3JXTEJVNzNxazVhVm85SlIyaFhiOHkvOVFYYlhnZ0hUQmcwR2xxNWlNb3RLSnVQWnJybWpwSnpVbEJRVUZCUWxCNGNEaGZqWjI5RjVwOWM0cnNCUFZ1aVRiUC9yc1hZTWJFQmNWY25PNDFuOG4vN0lYSkRjckJUYks5Y1hGTFRzdkE5VHBRNVhMOFdPWlAvOFF0UmZWdnZxcFdrMmxPL2VCT05LUXQzUUU5WEIxTkgrMlBzME01eUJ4SU9oRi9IZ3VCUWNEaGM2T3F5OE0rTWdjWGUvOGc3TzRxOWJFa2hFQWdRZnU0dWxxNDdTcXEzRGdqdGpCZE82NDlCdlZ2SkhWQk1UY3ZDc0VucndCRWJmSzdqNDQ3bmI2SUJBSW5KNmVnNVlqa3VIUHBINlVBTFRmSGlUVFF4V0tFSUZvdUptZU5FZzBTSlNXbmc4Zm5nOGZuNDkrWnpEQTN3SzVjaS8rZXZQNG5QRlpXd1E1Zkhtdytpdm82akVqYkx4ZUhZMlR0NDhmZmFBWUJxVlN1aGE3c0djcGVwN0d5SHRmK014SVM1MnlBUUNKQ1luSTd1UTViaTFONEZ1SGJuSlZac1BFWUVyekRvZEd4Wk1RNnVsU3BvWmYvTE9tOCtmRVAvTWNGbzI2STJWaThjTGxjNFUwUjJUaDc4aHkxRHpXcXVXRHg5UUxGRXlhZ1lrU2hYZUgvOXljN0RzVE8zQVFnSGRTY0hkcGU3amszTFJxTnQzL2xnc3psWUVId1FUUnQ0ayt5TFUzNW40dTdmZ1hVQTZPeFhINzdWSlFQZ243NzZCTi9xYmtvTk5sT1VEQ20vTTdFdjdCb3gzYlZkL1dJTk5vdTNFUUZvTE1oRkVaUG43eUNjVkFCZyt0aWVFbTBWRm91SjZXTjZZTnJpWFFDQUh6K1RzVEE0RkJ1V2pkYm92cWlialdkaFpxeVJqTDdaRTNwTE9FN0pZNnFjSUM5eFdqZXRTUkw1elV3TXNYRzU3R040NzNFazF1ODREVE5USTB3ZTFRMnRHc3UzTUthUVQxeUNLSW5LU2d0QnJrUDZ0TUhsRzg5dysrRmI1T1d6MFc5TU1FN3VtUTkzMTRwZ3N6bVlNRzhiemw5OVRNeS9aTllnVXFtV2txQWsra2RselpXRlFnaDFmU3JtMzV2UHNYSVRPWWgzNU1EMnFGbE4rWVJFZDllS21EYmFuK1RNdFg3SGFUaFZ0RWJmN3MwMXRxL0tVQnJIYzBEUGxqaHg0UjVldlJNR3RtNDdjQkdHQm5xWU1hNm4ydXYrRkJPUDhYTkRpUDZTc1pFK2RxNlpSQW44RkNVS0pmSVhZVXA5UjZuZkgrdFJUYWJkZTFFYUgzeEJpTXZhRnZrQm9XVi9vY2pQNFF0dy9FTXl4dGJXbnEzbm50ZWlMSlJhRll4UlM4cHgwV1BTc2EyREIzcWRlZ2UrQVBDeU1rUm9OeSs0VzBpdjN6YXR2aE9lL3N6QzFhL0NUaHdOUVBOSzVoam1ZNGN1VmF6QVVMRXgxc1RSRFBlSDFNYkY2RlJzZWhxSFoyTE9BS2E2VEd4dUs5MmlqazREVnJhcWpBcEdPbGg4NXl2V3RuR0RuNWd6UWdGUEZOeWdxMlRRQndVRkJRVUZSVm1FenhkZy9OeHRlUGhjSlBhNlZxcUE1WE9HbE9KZWFaL2Y2Vms0ZmZraFhCd3J3S21pRlV4TmpHQmtxSWUwOUQ4NGVQd0dqcDhYaWZ5dHRSRHNjUC9KZStLek5tM1luN3lNSWo1WGRyYURsUVc1OXUvRjYwK0p6L1Y4SmR0RkhDNFBVeGZ2QXA4dlFHNGVHMWR1UHNlRTRWM2xidFBPeG9MSWxOcCs0QktxVkhaQWYvOFdhdnlMc2dOYkxJc1JBRDU4L29ITmU4NlRTaUlVMHFWdGZheVlPMVJoRmw1R1pqWUNBb05JZGJXYk5heU84SjF6TVczeExvVDlGZXJpZnFhZzk0Z1ZPQmU2dU5nMW5JdURqN2VMVXZQcDZMQ3dhZGxvVlBkMEpyNHJyT2RiU0dYbjhpa0t2LzFyWXc4QTNsV2RpNzJldkh3MklqOStKNlo5cTd1cHNWZlN5Y3JPeGZJTllhVHY1azN1cTlTZ2RxL09UWkNlOFFjTGdrTUJDTVZCdjRCNVlMTTV4RHdzSmdQYlYwOUVoOVoxMU5yUGpNeHNtSm9ZbHJ2QjlqdVAzbUhZNVBYSXljM0gwZE8zOFBsTFBFN3VuVjhzUndNT2w0ZmhVemJnN1lkdmVQdmhHeUx1dmNINkphUFFvbEVOcGRmeDdVY2lxZFo2MWI5dUxIdVAva3VJc2gxYjExVllyN2FxdXlNV1RPbUhoYXRDa1p2SHhyVEZ1M0Z5anpDTGtjUGhZdmlVRFNTaE5Tb21YdXA2eHMwSlFWNGVHMTNhMXNmY3lYMWhha3p1OTVmWDgxNmVXYkwyQ0dHSnkyUXdNRzVZNTJLdEp6MlQ3TXhvVVFJbFdOWnRQNFhMRWMrSTZYcStIaGpTcDQzVWVmdjV0OENoa3hIRXdQM1JNN2ZSdEVFMTlPalVXT3Y3V2RLTUdkSkpyZVU1WEo1RUlFN2N6eFNjdkhpZjlGMzNEbzNrQmhZV2xnckp5TXhHWW5JNnFybzdJaWt5VE9iOHNvaU5UNGFEdlpYU3ppQmZZeE5oWW13ZzBhWXQ3NGdINWJxN3luWitVb2VOeTBlalhjQjhKS1ZrSURFNUhWMkhMTUgyVlJPd2J2dHBVbHUyZjQrV0dORy9uVmIyUVI0bDFUOVNobDZkbTZoVm5rbWM3UWN1YVdROXF0Sjk2Rkk4K3R2SDE5VmxJZXIrYnFrQjNXVUY2dnFVemJQWG56RjY1aGJ3K0NJOW9xYTNLK1pQN3F2eXVpYU83SVpiRDk0U3gxUWdFR0RLd3AzZ2NMZ1kxTHUxeHZaWkVhVnhQUFYwZFhCbzYweDA2TCtRZUlldDJYWVNObFptR055bitQODlLU1VEL2NldElwemZtQXdHZHErYlVxTEI3ZVhoZm5kMnRGWEx2U3ptZTRMaW1mN2pVQ0svRnNndUVFWFdsb1RJNzF2QkdKWE45ZkVsWGRpQk94cVpxRFdSLzNac09qNzlGa1Z5Uzh2aUw2UzFpd1htTjNGQlRGb3VOdmhWa1hCSEVJZE9BM1ozcm9yUmw2TFF5TkVVL2g3V2NEUlJ6M3FIQnFDTHV4VzZ1RnZoYlhJMkRyOUx4TmxQS1ZqV3doVU9KdklmZHBQck9hS05pd1c4cmNsV2RHeWVLSmVmeFpBOVFORy9tcTNLKzN2OFF6SzQvUDlXN1ZvS0Nnb0tpdEpqL3NvRE9QZXZxRFFSazhIQTlsVVR5bHlIUU5Qb3NGaFlzUEtnd3ZsWUxDWkdEdERzSUVMMHR3UzgvU2pLNW4zMDdDT09uNytManEzcmF0eGE5cDVZNW1YUkxQNGZQNVB4Vml5cnVHbjlhaExMYjk1OUZwLytpamtzRmhNYmw0NVdHSTNlcm1WdFRCamVCVnYybmdjQXpGcXlCODZPdG1na1Z1KzF2RkpVdEE0cWtrMEJDT3REcmw0NEhIN05heWxjWDNKcUJ2cVBYWVhJcUZqUzhpRXJ4d250c0JlUFJQeXZWT0k4Um45TFFKOVJRVGk5ZjVHRWVLWXR2S3M2dzh6RUVIbnNBaFFVY0NWS0VkamJXcUJGb3hvWU42eXp4QUNOZUlheG5xNE9IT3lzVVI0UkwzbFJzNXByc2RmejhObEhjSG5DQUJnYkt6T3RsRjlZc3ZZSXFVNW4yeGExMExxcDhvRktvd1oyUUdaV0x0WnNPd2tBWklHZnhjU2VkWlBSdnBWNkFuOVNTZ2E2RFZrQ2J3OG5iQWthVjI3ZU4vdkNybUZoY0NoeERobDBPdnAwYTFic2tnWEpLZWxJVHMwZ3BuLytTa1ZBNEVvTTZOa1NTMllPVXFwVzhKT1hva0h2aW5aV3NEQTNSbnBHTmlFbzBHZzBwYk9UUmd4b2g1TVg3dUhOaDI5NC9qb2FNZDhUVUxtU0hhWXMzQ2tSeVBUNVN6emVmdmlHR2w3a0lLRGZhVm5JeldOai83SHJtRHE2QitrNVZWN1B1eUlLQ3JpWU5IKzcwdk9XSklkT1JPREVoWHZFZEYvLzVpU0hCbFZJU2s0blBoc2I2YXZsWUtFTVlXZHVZM1hJU1dKYVY1ZUZEY3NDWmJaQkNrdEl0QXVZVDRnZ2t4YnNRQVViODFLcndWN2E4UGg4ZlArUmhFOWY0dkVwSmg0Zm8rTVFGUk9Icjk5LzRkUERQWVROZFdwYUZucVBDa0tpMkRrR2dGT1g3bVB1cEQ0eVhSc0s2MklEd2tBaFZjbjhrNHQxMjA5aDM5R3JtRHJhSDlQSEtuNVdGUlJ3TUdqOEdzVEdKNkZqNjdvWTJ0ZnYvK0w4NXJNTGlISVRBRkRWVGZYanFReDJOaFlJMnpFSDNZWXN3Wi9zUEtTbC8wRkE0RXJTUEwyN05NVzZmMFpwWmZ2eUtNbitrVEtNR3RRQk5iMkwzK1lUcHpSRWZnNlhSd1E5QWNMU0cyWDl2VXRkbjlKNSt1b1QrbzlkUlNxWlkybHVnbjJicGhYTGJaREZaR0RQK2ludzZ6TVhTU25DZHFoQUlNRE1wWHVSWDhEQnFBSHRGYXhCZlVyemVGcGJtaUpzKzJ4MEdyQ0lDSWlkczN3ZnJDeE4wTEYxWFpYWDl5YzdEd1BHclNLVkgxZ3hid2hhTmxZK2FGZGR5c3Y5ZnViQUlyVWNqV3lyOWRQZzN2eC9Rb244V2lDN1FHUzNhYUpiTW9lNHU0YzExajMrQVFCNG01eU45eWs1RWdLMUp0anhRbVJaYVdPb2c1NmU4Z2ZzWmpSd0lrMi9TODVHazRNdlpNd3Q1TXFYMzFoNCs2dmNlVlRoOXFCYThLMWdqTld0M1JEY3lnM0t1cVZJTzM3S1p2SnY3MUJWNW0reU9Qc3BGVngrNmRjSm82Q2dvS0Q0LzJmbDV1TWtDMWNBQ0Y0d1RDWEx0L0tLc1pFK3JDeE1TR0tZTkZiT0cxcnNBWEZwY0hrOExGaDVFSHl4Z0w3WDc3OWk0cnp0bUtHN0IyMmIxNEoveDBabzA5UlhJeVVDN3BKRWZyS2w0Y0h3RzhSbkkwTjl0Q3hpcy9yNVN6dzI3aGJWaUo4NXJxZlMwZWh6SndmZ3hkc1lQSHoyNFcrMjZucmNPTDRTRGdyc3lldjR1QmVyNW0xSklTNldGSVZPcDJGRS8vYVlPNm1QVXZVaFAwYkhZY0M0MWFSQlhTTkRmUnpaTmdzMlZzTHNmeGFUZ1gwYnA2TExvSDhROWRkQ056SXFGb01uck1IeFhmT0tkWTBJVkl3bGRYZXh4NmVIb25ySUhBNFhCUnd1ZUh3K0RQUjE1VWJqdjNrdkdyenhyT0pZTHUwSytYd0JLZFBFeDBzNVp3TnBpRHRuMVBGUnZTYTJJaTVIUE1QaGt6ZUphVDFkSFFUTkhhclNPaEtUMDBuWHBEaDJOaFl3VVRPNDVIZDZGbnFPV0k1dlB4THg3VWNpdnNjbDRWRElMSTFZV0dzTERvZUx1VUVIY09oRUJQR2RnYjR1ZHEyYkRMOW12c1ZlYjBVN0sxd0xYNEdsNjhPdzU4aS9SQUROa1ZPM2NPditHMnhjUGdiTkcxYVh1NDQ3ajk0Um54dlVGdlk5VjRlY1FFWldEZ0NnUjZmR3BKcTI4bURRNlZpOWVDU21MTmlCWFdzbndjM1pIbk9XN3lObDkrcnA2aENEelB2RHJwSHMwUDlrNXhGMXRobDBPcXdzUlZtMjVmRzhLd3VYeDBQNHVidUtaeXhoTGtjOHc5eWdBOFMwZlFWTHRlck9KcWFJQkdCckxWaUppM1A2MGdQQ2VyK1FWUXVHdzgxWmZuWnpkVTluVEJ2VGd3aFM0bkM0R0RwcEhjNkgvbE1zRWJxOHdHWno4Q1gyRjZLL0ppRG0yMDk4L3BxQVR6RngrQktiaUlJQ2p0Umw4dGtGTURUUVExSktCbnFQV2tHeVRTN2tUM1llZ3JjY1IvQ0M0VkxYOGVtTGFGeFFrVnVJT0huNWJCd012NEdOdTg4U1RpVHJkNXhCODBZMUZMNGIxMjQvUldUeW5idjZHT2V1UG9hN2EwVU1DV2lEZ0c3TllHSlVNZ0dRQUNDUWs1eWpxcU5CVkhRY3FXOGc3b3FrYWJ3OUttSFQ4akVZUG1XRHhHOGRXdGZCNWhWalM3eTlWdEw5by84Qzd6NThJNG5DeFJFdlN3UHEraVJ6NTlFN0RKMjBqbWhmQWNLa2pEM3JKNnRWUXN6VzJneDcxazlCajJITGlISnhBb0VBQzFZZXhPY3Y4VmcrZTRqVzdyV3ljTCs3dTFiRTl0VVRNWEQ4YXZENUF2RDRmSXladFFWbjlpMUViUlg2YUhuNWJBd1l0d3J2eEp6YXBvL3RpYUVCZmxyWWE5bVUxL3VkUXZOUUlyOFcrTU1XQ2JYR0paREpEd0E5eEVSK1FKak52NktsWmdmcVl6UHpDVHQ5QUJoWjA3N2NXZGFyMng3SXlCZEY0TXR6SnFDZ29LQ2dvQ2lMY0RoY1RGdThtMlJKRHdEekpnZVVxRVZiYWVQaVZFR215Ri9kMHhuekp2ZEZxeWFLNjRzNjJGbGkwL0l4Q3VmTHlNckJsSVU3Y1B2aFc2bS9zOWtjWExqMkJCZXVQWUd4a1Q0NnRxNEwvNDZOMGJTQk41Z01CbWtibFpRSVBQaVorQnRmdnY4aXBzVkYvcHpjZkpKZzVkZWMzSW4razUySFlaTTNFSVBEOVd0NVlNSUkrVGI5NGpEb2RPeGFPd2x0ZXM5RlluSTYwak95TVdMYVJsdzg5SS9jN0Q4ZEhaYldSUjlaQTk2S3VQL2tQWTZldmlYMU42OHFUbGkvSkZCcWpXcHBIRG9SZ1FYQm9hVE91SkdoUHNKMnpKWVE1RXlNREhCMCsyeDA2TGVBeUxaNC9DSUtvMmR0eHQ0TlV4WGEyektMSE85ZlNiL1ZDbHhoc1poS1pYRHkrSHc4ZUNvU3h6V1ZEVlhTUEg0WlJRaW11cm9zcFFYVG91VGxzM0g1aGtqa0x4cDBveTYva3RNd2RSRlpGSnMvcFM4Y0t5cm5ucENkazRjZEJ5OGpaUDhGMGtDaU9EOStKc04vMkRLMGJWRUxpNmIxTDVhMUpvdkZoSjJ0QmFLL0NzV2h5S2hZdE84N0g0ZENacWtWUUtFdHZzWW1ZdlRNelNUWEUxdHJNeHdPbVNXUnhWNGNkSFJZV0Q1bk1ObzBxNGxKODdjVDkzaENVaG9DQWxkaTlPQ09tRDg1QURvNmtvT2NIQzRQTis2OElxWWIxZkhFcTNkZmlBQXVjek1qTEpzOVNLWDlxZW50aW9oVHdXRFE2Vmk4NWpEMkg3dE8vTmJQdndYY1hlMnhkTjFSQU1LZ3B5bWovUWxIaW5peDRCQmJHM1BTczZtOG5mZnl6dEhUdHpEam56MUVSanVMeVVESXluRnFDYUNGdHJZQVlHdHRydlkreXVMWTJUdVl0bWdYYWZCL1dGOC85Rk95N00rME1UM3c0T2w3b2d4VjVwOWNkQisyRkVkQ1pxazBjRi9XNFBKNCtQbnJONzc5U01UWDJFUjgvZjRMWDJKLzRjdjNYNGhMU0NFZEwyWEl5YzFIWGw0QmVvNVlUcktKcjFYRERUNWVMc1M5ZnlEOEJqcTJyb3RtUlFLT2tsSXlrUEczaEFPTHlZQ25Fa0dnT2JuNTJIL3NPcllmdUNqUi9oWUlCTGo3NkoxY2taL0g1eVArMTIrd21BeENsQUtBNks4L3NXRGxRUVJ0UElaZVhacGdSTDkyV2d2cVlESVloSnRML0s5VXBkdDlpbmowWEZSZWk4VmthRTNrNS9KNE9CaCtnd2lFS2NxdCsyK3hhdXNKVEJ6UlJlMXMyckxhUC9xdklPN0F3NkRUMGE1RjdWTGNHK1dncms4eUI4S3ZZMzdRUWVLWkF3alA1YlpWNHpYaVlGTFAxd01od1JNd2RoYTVERURvOFFnOGUvVVp1OWROVnJxdFh4Nk9aMUZhTjYySjJSTjZZK1htNHdBQXYyYStLcjg3RWhMVFNDWDNSZzVvaDFuamU2bTFYOFdoUE43dkZOcUJFdmsxVEU0QkQyeXhiRzh6dlpLSk5LeG1Zd1IzQ3dORXB3bnRSazUrVE1heUZwWFZGclhGMmY0aUhvWDlCejBtSFNOcXFsOHJTbDFMZmxuRVplVVhlOWw3UHpMZ2JtbUFDb1k2RXIrbDVJcFo1T2hUVWFRVUZCUVVGT1dIOUl4c0RKMjhEbzlmUkpHK0h6MjRJeWFQNmw1S2V5V2J4cDJuS3oydkFLb05jSVp1bVlINFg2bjRuZjRIdVhuQ05vT0prUUhjWE8zbDFpQXRpcG1wRWZwMmJ5N3o5M3gyQVE2ZnZJVk51OCtTckpscmVMbmcwTmFadUhUaktjTFAzc0ViTVJIcFQzWWV3cy9kUmZpNXU3QTBOMEgzRGczUnQzdHpsVVNsdTJJWm5qWldabkJ4RXRWRDMzYmdJbUZQQndDRHhXcmM4dmtDakoyMWhjaVVNakV5d05hVjQ1U3VsVnFJdGFVcHRxd1lpejZCS3lFUUNQQTY4Z3NXQklkaTFVTHBHV0VsUld4OE1tbGEyZisxZWM4NWlVRjBIUjBXWm96dGdYSER1a2pVdDVWR1FsSWFaaS9iaTJ1M1g1SytOemN6d3VHUVdUSUh0eXRXc01UaGtGbm9PbmdKOHZLRkF1eVZpT2VZdVdRUDFpOEpsTHROaXlJMnV4ZXZQOFc0b2NXcnlhd0srOEt1a1FZOWlwYUxLQytjdWZ5QStOeThZWFdwWXFzNEJRVWNVdkJHSVNjdjNDZUNCZWgwR3JxMmI2ajBQaFF0a1ZDVWZIWUJoay9aUUFndWhmczZKVnR2T1FBQUlBQkpSRUZVYXFCaXU4MWZ5V25ZZmVoZkhEb1JnYXpzWE5KdmhnWjZHRCtzTTI0OWVFc3FXWER0OWt0Y3YvTUtyWnI0WUhpL2RtamQxRWZwR3VzbVJnWUkyekViTTVmc0pZSm1rbEl5MEgzSUV1eGFPMG1wTWhjbFJkaVoyMWdRSEVyVU13Y0FEemNIaEcyZmpZcDI4bDFKQUNEMWR5WnBXdDR4YXRHb0J1NmNXWU9waTNmaVNzUnpBTUx6dnVQZ0pkeDdISW50cXlaSU9LbEUzSDFGbkRNYWpZWldUV3VpMzVoZ1lxQjJ5Y3hCc0RRdlhzM3FxWXQya1lLYTZ2bDZZTTJpRWNqT3ljZWFrRlBJeTJlRHcrVmgvc3FET0J3eUV3RHdOVllVVk9ic1NDNWJWNTdPdTZvWTZPdmkyN01ER2xsWGFscW00cG5ra0pPYmo5bkw5cEZjWitoMEdrS0MxUmNFeE51TjJpZzFBZ0FoK3k5ZzJmb3cwak92VlJNZkxKc3pST2wxME9rMDdGdzdDZTM3TFNSY1NkSXpzdEZ6eEFyc1hxK2UrMFpwRVJrVmkzWUI4MGxDajdKWW1wdkF3ODBCN2k3MmNIZTFoNXRMUmJpNzJDTTFQUXRESjY3RHIyVFJlN3FHbHd1Tzdad0xPbzJHeXhIUGtKU1NBWUZBZ0ZIVE4rSENvWDlRcGJMb0dmUXhXcFJjNUZYRlNlNjc4V2ZpYit3UHU0WkRKMitTM2xPRktCczR4cURUc1MxNFBQNlpNUUNIVGtUZzhNbWJwSFpHYmg0Ym9jY2pFSG84QW8zcWVtSDBvQTVvMjZLMlJyTit6YzJNa1BMMzJYNzJ5a04wYVZ0ZjdYVm1aT1hnUUxnb29LcTZsMHV4eThESWdzUGg0dlRsaDlpeTV4eWl2NUZyR3BzYUd4QjlnbngyQVRidU9vUERKeU13b244N0RPelZpbkNYVXBXeTJqLzZyL0QwbGFqZDFxQ09KOHpOcEpmZEtBdFExeWVadkh3MjVnVWRsQWd1cDlOcDJCSTBGdDFVNkVNb29sdjdCdUJ5dVpnd2J4dXBuL3N4T2c1K2ZlWmo2bWgvakI3Y0FYcTZrdHFJT0dYNWVNcGo4cWp1aUl5S1JYVlA1MktOaFZWMnRzT040MEVJbkxFWk5sWm1XSzVDZTBXVGxLZjduVUs3VUNLL2h2bjRPNGY0ektMVFlLWlhjb2U0dTRjMTFqd1MxdlZNekNuQTNSL3BhRkZKTTVIV0dmbGNoTDRUMlhnRmVObkN5a0I5a1R0eXRQb05ZMm1ZcnJsVDdHVTNQSTNEdy9nTTlQV3l4ZVI2am5BeEUwVUpwdWFLTXNDc0RXUy82T3JzZmFieWR2TTRsRlUvQlFVRkJZVjJlUEVtR3VQbWhKQXlkZ0JoeFBHU21RTkxhYS9rVXlnMGF3TUxjMk5ZbUJ0clpkMjVlV3c4ZXY0UkY2ODl3Y1hyVHlYRXMycFZLeUYwNnd4VXNESEhpUDd0TUtKL08zeUtpY2V4czNkdzRzSTlZZ0FSRU5vYzd6MTZGWHVQWG9WWEZTZjA4MitCbnAwYkt4UnZaRm4xeDhZblk4dmU4OFMwajVjTEd0WHhKS2FEdDRUaitsMVJkdWptRldPbFpuN3orSHlpdnJBczhhcFp3K29ZMmI4ZGRoLzVGNEF3STZGK0xRLzA2TlJZN3I1cmsxMkhyNUNtalpXMEgxLzd6MGkwNmprSGY3S0ZnbDlOYjFlRXJCcXYwRDRZRUE1ZTdRdTdodFVoSjBtQ0lTQWNIRGl5YlJZcENFTWFOYnhjc0duNUdBVE8yRVI4ZCtUVUxWaFptR0xlNUFDWnk3bTUyc05BWDVmSXpnN2VjaHdjRGhlZC9PcWhZZ1ZMMEdtYWNhVVNRSUMwakd4OC9mNExKeTdjdzdHem9uYTRyaTRMTGVXNFlvZ1AwZ01BUTBtWHNIWUI4MEhYb3FOWVZuWXVUbDk2U0V4MzloUDFXUVFDQVhKeTgwbVpSQUtCQUNIN0x4S0RaSVcxRURrY0xqYnZFZDF6VGVwWFU4bXg0dWN2a1l0YVVTRkZJQkJnL0p3UXZId2JRM3huYTIyR0xVSGpaTjZYZkw0QTk1NUU0dGpaTzdodzlURXBJN0tRTG0zclkrbnN3YkMzdGNEVTBUMndOK3dxZ2pZZUk2NGpnVUNBaUh1dkVYSHZOU281MktCN2gwYm8yTG9PZkx4ZEZRcitUQVlERzVZR3d0clNGSnQybndVZ2ZHWU9tYmdPYTVlTVFuOGxNM2ExeGM5ZnFaaTJlTGRFbGxIWGRnMndjZGxvcGNweEFNQzlKNUdrYVQwOStRT2s1bVpHT0xCcE9uWWR1b0tsNjQ0UTUrWDlwMWo0QmN6RHN0bURNVVFzSUVzOHk3Nk9qenZzYlMyd2Q4TVVMTjhRaHB4Y05nSzZOWk82SFRaYnRwdEpUbTQreHM4TklRSU5BTURUM1JHSFFtYUN4V0xDM013SVEvdTJJZW9MWDcvekVpSDdMMkQ4c0M0a0Vkak54VTVpM1dYOXZKY0ZiajBRWFhQS1htZUZuTG44RUV2WEgwVkNvdWg1d1dJeHNYN0pLTFVGZ2Njdm9uRDNzU2h3VU5PQ0dvZkx3NXpsKzBqbFJnQ2dZUjFQN044MFRha2dPbkZzck13UXRuMDJPZzljVExTLzh2TFpHREpoTFdhTTY0bkpnZDFWRGx3c1RUemNITUJpTWVXSy9HWW1odkNzNGdSUGQwZDR1RG1nU21VSFZLM3NJTFdkZSs3ZlI1ZzBmd2NwSUsyMmp6dU9icHNGMDc5dG9vM0x4cURmbUdBQVFoRzYyOUNsMkxsNklwSFJMKzRpVXRlM2l0UjlldlQ4SS9hRlhjT2w2MDlKV2FLRjFLL2xnWG1UK3hLbFJwVEZ4c29NMDhmMnhKVFIvdmozNW5Qc1AzWWQ5NSs4SndXSFBIejJBUStmZllDem95MENCM1ZBL3g0dE5DS2MxNnhXR2RmdkNBTTFMMTUvaWhsTDlpQndZSHM0TzlvcURBSVVoOFBsSVRrbEhRK2ZmOFNtM2VkSWZiUDJMZXZJWEM0eE9aMDByU2lBSVQ0aEZlSG43bUQvc2V1a3ZnVWdiS05NSDlzVG93ZDF3SW1MOTdGa3pXRWlHREUxTFF1cnRwN0EraDJuMGJGMVhYUnQzeEF0R2xWWE8zdTZMUFNQbEdYRTFBM1EwNUgvM2k3TGlHZjJscFIxTjNWOXFuOTl2bjcvRlJQbWhFZ0VPN0NZREd4WU5obzlPemRSNno5S28yZm5KaEFBbUxKZ0I2bFBrSmZQUnRDbVk5Z2ZkZzJ6SnZaRzMyN05WUXFhS2d2SFUxNmJ0NUN0SzhlQkJwcFM4M0s1UEluNTlQVjBjWERMZFBENUFtSnNSQkdhTGtOUUd2ZDdjZkFmdWxSdXFUOEs5YUZFZmcxeldFd0lkekxWUTBsV2kvRVhFL2tCSVB4RGtzWkUvcjJ2RTVCVElIemcwMm5BeExySzFXWFZCSWs1QmRqNFJCUXR2TEtWbTlhT0sxOEFQRXZJUWg2SGovMXZmcUZyRld1U3lQOUR6Q0ZBWHBCRG9hTUNCUVVGQlFWRmFjSm1jN0JxNndsc1AzaVJGS0hOb05PeGRQWmdqQnpRcmhUM3J2eVRrNXVQYnorUzhPRnpMTjUrK0k0Mzc3L2kxYnNZcWNJWms4SEE4UDV0TVhkU0FDRUFGdUxoNW9ERk13WmcvdFMrdUg3N0ZZNmV1WVdiOTk2UUJuVS9mUDZCaGF0Q3NYVGRFZmcxcjRWKy9pM1FxcW1QMU03U1BUR1J2NTZ2VU9UbmNMZ1lPM3NycVhNNlpiUS84VGtxT280a1JrNFkzZ1VkV2tzZmJBdy9lNGZZTjFNNVF2bUNhZjF3KzlFN3dxWTVLaVplNXJ6cWN1ZlJPeHc0ZGgxbXBrWXdNVGFBc2FFK0RBeDB3V0l4a1p1YmozdFAzcE9PQ3dCVXJheGNlOWFwb2czV0xCcUpNYk8yWUdpQUg1YlBHYXpRdGw0Z0VPRDgxY2RZc2ZHWWhJTUFJQnhVV2Ixd3VOS0RVdDNhTjBCVVRCelc3emhOZkxkcDkxazRPOW5LRk1pWURBWUN1alVqQkVFMm00T2dUZUVJMmhTdTFEWTF3WmpCbldCbVlnaEFPR0QwNnQwWFdGbVl3TkJRSDdtNStZUk5ZaUhLQnQ4VURRN1FOSWRPUkJCQkdVd0dBKzFhaXF3UGVYdytxallKaElBdmdKR2hIblIwV01qT3lTTlozUmZhN2U0KzhpOSsvQlNkZjFuaTY2RVRFYWhnYTRIS2xleGdZV1lFUTBOOXBQek94SUpWQjRsNTdHekkvYnBydDEvaTRuVlJHUUJkWFJZT2JwNEJXMnZKektiM24ySng1dkpEbkx4d241UzlLVTRkSDNmTW5SU0FKdlc5aWUvb2RCcEdEV2lQRGkzcklHaHpPTTVjZmtCNmw4VEdKMlBUN3JQWXRQc3NLdGlZbzAwelg5U3RXUVcxZmR6aDVtd25VL1NmTnprQTFwWW1XQkFjQ2tCNFRLY3UzSW1zckJ5TUdkSko2aklsUVI2N2dGUmJrOGxnWU5IMC9oZzl1Q05wdm5jZnZ5UHJUdzVNVFl4Z2JLUVBBMzNoc3liclR3N3VQM21QRlJ1T0VmUFNhRFNsc3Y4QklIQlFCL2hXcjR4UjB6WVI1NG5ONXNCSVRQUjkvZjRyN29pNXRmVHBLcnltM0p6dGNXRFRkT1RsczVHVG00L29yejloYUtBSEZvc0pIbytQZjI4OUp3Wk5DKy9KUXI3SEpXSElwSFdJaW80anZxdnNiSWZqdStlUjVwMFM2SS9UbHg0UXBRV1dyanVLMDVjZTRPTm4wWEkxUEdXTHdHWDF2S3ZLNEQ3QzhrYTZLb2hBMytPUzhDa21Ia2FHZWpEUTE0T3VMZ3NzSmdQWk9mbTQvL1E5MW0wWFBkdGRuR3psckVtSVFDREExVnN2c0duUE9WS2dEeUIwMDltM2NTcngvaThLaDhQRm5pTlhoUUdQWmtZd05UR0VpWkVCREEzMG9LZW5BeWFEZ1orSnYzSHovbXVTa3cyVHdVQ25OdldVL3MrS1NQbWRpVkhUTitIUlgzdjlRdXJYOHNDaHJUTVZaZy9Ld3NQTkFZZENacUwvMkZYSXlSV08zL0Q0Zkt6YWVnSjNIcjNEdHVEeFN0K1RwUTJMeVVDZG11NjQ5emdTRERvZGxWM3M0ZTNoaEdwVm5lSHA3Z2pQS2s1S0JZNFZGSEN3YkVNWWRoMGlCenUyYmxvVGV6ZE1JWW5nclpyNFlQcllubGkzL1JRQUlDMzlEL29FcmtSbnYzcXdzVElqeW9JQVFKTjYxWWpQaWNucENEOTNGMkZuYnVQYkQ5RzRxRGgxZk53eGEwSnZOQzlTQWtCVkdIUTZPcldwaDA1dDZ1SEw5MS9ZSDNZTlIwN2ZJcjJIdjhjbFlWN1FBYXpaZGhJaityZEQ0S0NPY3R1c2loalVxeFVoOGdQQzk3WjQrU3Qxc2JZMHhkQytvbHJPb2NjallHcGlDRE5UUTlCcE5GSndGNE5PaDVHUlpQdnhlMXdTL3IzNUhPZXVQcFo0TGdCLzNZVGFOY1NpNmYySm10NzkvVnZBcjVrdmxxNDdpbE1YN3hOQkdSd3VEK2V1UHNhNXE0L0JZakhSdUs0WEd0WDFnbTgxVi9oVXF5ejNXSmJWL3BHeXhDZWtLcDZwalBJOUxvbDQxOU5vTkhSc294M1JqN28rTlhkOVp1ZmtJWGp6Y2V3TnV5cmhIR2R1Wm9SOUc2WnF4S0pmRnIwNk40R0RuUlZHVE4wZ1VVN2xWM0lhVm0wNWpwYU5hOGgwT3l4cnh4TVF0cDJkYWc4dTdpR1J5cUFKYXpTeW5sY1JJUm9yVVZoUzk3c21LSnBzUktGNUtKRmZSWjRtWkNFMk14OU9KbnF3TTlLQmlTNFRSam9NSk9VVTRQQzdSSVMrRlRWbW16a1Z6enFtdUhoYkc2S0toUUUrL3hXWXozOU94UVkvUHZTWTZrVXFzM2w4N0h6NWs1anU3RzROZDR2aU40NVZKVEdiamUwdmhOdW4wNERnVm01YTI5YkgxQnhrc1lYUlZ3d2FEZlh0eVpGaDR1SzlrNVpLRFZCUVVGQlFVR2lDZHgrL1kreXNMUkxSNEVhRyt0aTFkaEphTjYxWlNudW1IRW1SWVVyUG01T2JEOWQ2dzdTNE4wSlJNV1RmZVNRbXB5TXhPUjF4Q1NtRTBDRVBQVjBkOU83YUZHT0dkRlNZK2Mxa01OQ2hkUjEwYUYwSHlha1pPSGIyRGc2ZnZFa1NpVGxjSGk1SFBNUGxpR2V3dGpURmpIRTlNVFJBTkNqNE1UcU9GUDFlNzI4bS83WURGL0hpVFRUeGZjdkdOVWpSM2xYZEhiRithU0JtL3JNSExSdlh3UHdwL1FBSWErUXVEQTZGa1pFK2RIVll5TTNMSi8xdmVUVko5WFIxRUJJOEhuMUdCV0h0NHBFYXNUYVZoWVdaTVM1SEtPK2tWTW5CQmpXcktWOVAxYjlqSTloWW1hSnhQVytGODU2NS9CRHJkNTdCNXkrU1FRMVdGaVpZUG1jSS9EczJVbnJiaGN3YTN3dFIwWEhFLzZ4V3RaSkMrK0g1VS9yaDZhdlBlUDhwVnU1ODJxQm41eWFZUGJFM01jMmcwOUVuY0NVNEhPbVpEcTZWS21nc0Mwc2RNckp5U0FFdnJacjZrSVJPSm9NQmR4ZDdmUGo4Zzhnc0VvZEdvMkhpeUc2SStaNkFWVnRPRU45Ym1wdWdrNHpCbCtQbjc1RXlNYVRSb25FTjBuVGJGclhRcVUwOVhMcnhWR2pqdVdJc2NUOXlPRnpjZVJTSjYzZGU0dHFkbDZRTTM2TDRWcStNV2VON281VWN4d1VIZXl0c0N4NlBTU082WXVXVzQvajM1bk9KZVJLVDAzSDQ1RTBpSTlmY3pBalh3NFBnV05GYTZqcEhEZXdBRm91Sk9jdjNFMW1ZaTljY2hxbUpvZEkxdURXTm03TTlqdTZZamE2RC80R1ppU0YycjV0Q2NrTXA1T2I5MTBvSHk5VHpyYUtTc0ZTM1poWGNPTGtTbzJkdXh2MG43ekZ6WEM5Uzl0YmVJMWVKNDJWcWJJQmVYY2laWGZwNnVzakl5a0g3Zmd0bGxudW9XMFQ4WGJmOU5Fbmc5L2FvaE9PNzU4SEtnbncvbXBrWVl0MlNRQXdhdjRaWWQyU1U2TmxDcDlQUVdzRXpxU3llZDFWWnMyaWt5c3NrSlA3RzRJbHJsWnBYWGlaV3l1OU1uTG44RUFmQ3IrUEw5MThTdjNkcFd4OHI1ZzZWR3V4VENJdkZ4Tlo5NXlVRzh4VVJPS2dES3Rob0pvbmtWM0lhMnZkZElKSDkyYUYxSGV4Y1BVbnRUTGNHdGF2aTJNNDU2RDkyRmVIQ0F3RFBYbjFHWkZSc3VSSDVBV0RSdFA3Z0N3VHdkSE1zMW5INUhwZUVFVk0za081VjRLK2IxNnhCVXNYUW1lTjZJaTA5aXhEdUJBSUJMbHg3UXBySDNNd0liWm9KK3hLeDhjbG8wblVHQ2dxa1owTTJxdXVGeWFPNm9VV2pHbEovVjRmS3puWllQbmNJcG8vdGlaMkhMbVBmMGF1a3NsVHBHZGxZditNMGVuVnVvcGJJMzY1bGJRenAwd1lIajk5UVBMT0tXRnVhNG5ESVROTCtIUWkvTHJQdDV1WGhSSnkzczFjZTR0cWRWM2owN0lQTUFFZ1drNEdlblp0ZzRzaXVVdnNpMXBhbTJCSTBGdFBHK0dQVDduTTRjZjRlU1ZqamNMaTQvZkF0NFhMRFpEQnc0K1JLZUxvN2xwdiswWDhGOGJha2o3ZXJ4c1RFb2xEWHB3aDFyMDkyQVFmWDc3NlNFUGc5M0J4d09HU21WRmM5VGRPZ2RsVmNDMStCWVpQWGsyenpqUXoxY1hUN2JFTGdMdy9IODc5RVNkM3ZGT1VEU3VSWGtkak1mSXk4K0ZIaGZDdzZEYU5yeWE4cnBRMjZlMWhqN2VOWWRIU3p3cVM2am1vTC9BQ1F4ZWFob1lNcExueE9CVThnd1BRR2pocllVK1VwNElsZWRMb2ErRC95ZUpvZzZ1aldzRFdDb1E2NXd4T2RKdW9ndWxuSXpyektuQ2xaajhadTQzM2svclhrVi9RN0JRVUZCUVdGdXBnWUc1RHFuZ0ZDTVdmTGlyRUthMTlTU0dKblk0NVhrVjlKUXJrc2RIUllhTmJBRzUzOTZxTmptM3JGR2xTMHNUTERwSkhkTUhGRVY5eDlISW5RNHpkdzlkWUxVbFI4eXU5TVZDbHlMbVBqa3FDcnl3S2J6WUdCdmk2cVZhMEVBQmdTNElmelZ4OGpNaW9XaGdaNkNKb25HUlRSMzc4RlhCeHRVZDNUbWJEa3ErN3BqS3pzWEFtYlBVQW8yazVTVU1QT3g4c0ZMNjV0VnR0R1VSRlYzUjNCb05PbDJzSVdSVWVIaFhYL2pGSzVWcXN5QWo4QWZQb1NMeUh3TXhrTURPelZDbk1uQjBoazBTb0xqU2Fzcjl4cHdDS1ltUmdpZE90TUdFdkpsQkhIMkVnZmw0NHN3YmI5RjNIcTBnT3BvcEFtTVRNeFJJTTZuaGpjdTdWRUlKR09EZ3VlN281NEt6WjRKTTZNc1QyVjNzNjcyOXVMWFlzVEFHeXI5WlA1VzI0ZUcyWW1oa1Q5NEFuRHUwck00KzVhRVZFeGNhUUJPVDFkSGRUd2NzR2tVZDNnMTh3WEQ1OTlBSXZGUVA3ZnhNTHBZM3ZJdEF4MmM3R1hLL0pYdExQQ3hCSGsvYURSYU5pOFlneWlZdUl3WVVSWGtpMDNsOGZEdktEOVVsMGtBT0c5Mjc1VkhZd2MwRTZsN0tDcTdvNDR1SGs2b3FManNEZnNLazVldUUvS25CUm43SkJPTWdYK1FvWUcrSUZCcDJQR2tqMEFoSUVySFZySnRpc3VDV3A2dTJMdmhxbW82ZTBLYTB0VHFmTlVsNU90TG82T0Rndi96RkM5Skk2VmhRbU83NTZIQzFjZm8zc0hja0RRa3BrREVmTTlBUy9meG1ERWdQWVNtVkNBOEQ1MGM3RW5YRlRFTVRMVXg1eUpmVWpmclY4eUNyL1RzeEJ4N3pXYU5xaUd2UnVteW54ditUWHp4ZVlWWXpCbHdVNko1MjJmcnMyVUdtQXNpK2RkMjNoNVZGSnF2cXJ1ampKZERaWnZDTU8yL1JlbHZ1Y3FPOXRoeWN5QjhHdGVTNm50Vkt2cUxGR1dRaDY5T2pmQi9LbDlsWjVmRVhZMkZtaFEyeE5ucjRqS29vem8zdzdMNWd6V21KMStQVjhQbk55N0FJUEdyeUhhdzJ1WGpDSTVzNVFIMUMyUllHNW1UQkx5OVhSMUVMeGdtTnlnR2hxTmh1QUZ3NFVDK29aakpIdi9RcGJNSEVTNEdsVnlzTUhVd081WXRWVVUyRWFuMDlDK1pSMU1HdGxOYmtDb3BqQTNNOEtjaVgwd1lYZ1g3RDkySFR0REx4TkJyMjJhK1Nvc2phUU1xeGVOUU1NNm50aDc5Q3BlUjM2Um1xbXFMRXdHQSs2dTl1anNWeDhqQjdTRG1TbTVqcktiaTcxTUVWWGNYWVpkd01XcGkvZWx6dWZpVkFGOXVqWkZRUGZtUkdhMFBGeWNLbURqc3RHWU03RVBUbDY4anhNWDdwRUN3QXFaT0xJclBOMkY0OExscFgra0NsZkRWNkNtdDJ1eGx4ZEhYbnRURzRqWDU5YW1kVGQxZlVxbk9OZW5wYmtKd25iTVFZZCtDNUNSbFFNYWpZYVIvZHRoL3RTK0dpazFvaXdWN2F4d09Xd1pRdlpkd0xvZHA4SGhjTEZqelVSNGk3VmZ5c1B4L0M5UlV2ZTdKbERYd2FDa242WGxFVXJrVnhGdmE4V0RjZ3dhRGV2ODNPRnBWYndCUEhVWTVtT0hBRzlidUpscmJpRFYyb0NGZzEyOThDMGpEMWUvcHFHbXJYWnEyTW9pdTBEMDhEYlYwZTRsKy9pbktQT3RrUU41VUlmTjQrTkRpaWhicDZpYndjdVI5V1JtU3lpRHVzdFRVRkJRVUZDSVU4bkJCbHVDeG1Id3hMWFExV1ZoNXJoZUdEZXNjNW10UlVxam9kajdScVBSWUdLa1haY2hHbzJHcGJNR29kT0FSUksvV1ZtWW9McW5NMnJWY0VmanVwNm80MU5GWS9YV2FEUWFtamVzanVZTnF5TTVOUU9IVDk3RW9STVJTRWhLUTVlMjlTVUV1dmF0NnVEOW5aMjRlUDBKdnNZbUVnTzdaaWFHT0xwOUR0b0Z6TWVLZVVQZ1drbjZZR2ZET3A2azZTcXVGY0ZpTVVuWjF6bzZMTlN1NFlicFkzcWdVWkg1cGFGdGdSOFFab0U0T2RqSXRJZ0ZoQVBBVGVwNVkwcWdQeEg4b0ExbVQraU5keCsvNGNiZDE2RFRhZWpTdGdGbVQraU55czZTdGFwVnhVQmZGMkU3NXNEYzFFanBhMHhmVDFqYmN2clluc2pMWnlNakt3ZGNEUWVXMGhsMEdCbnFLeHpBY2Exa1J4TDU2WFFhUE4yZE1IbFVkM1JyMzBDaisxUmM3RzB0Y1BId0VuUWJzZ1NXNWlaU003bDNyWjBFWUJJQVlaMTdBUVFTejY5R2RiMXc4ZEFTOUFrTWdxR0JIZ2FMMVZRdmlvKzNDeDYvK0FnT2x3Y2Vsd2Nlbnc4YWpRWXJDeE0wYlZBTkU0WjNsZXB5WUdTb2oydmhLeVR1TVgwOVhheGZFb2hlSTFlUStoZDJOaGJvMDYwWmh2YjFVMnVncGFxN0k5WXNHb21GMC9vai9Pd2RuRGgvajVUNTA2UytOeWFPNktiVXVnYjFibzI4L0FLRW5ibU5rM3NXU0FnZHBZRWlod3lQeXZJSEU1a01CaHJXOWNTQ3FmMktMUlF3NkhRSmdSOFFsclE0c1hzZUpzM2ZnUW5EdThoY3ZsdjdCa1NKRWpxZERnTjlYWGk2TzJKSVFCdUpyREFXaTRrOTY2ZGcvN0ZyR0QyNG8wS2I0ejVkbThHclNpV3MyMzRLejE1L1JtNGVHMTNiTlVEd0F1VWRkY3JpZWRjbVppYUdxR2huaGFUa2RQRDRmTko5cWFQRFFxV0sxdWpZcGk0bWpPZ0tRd1Bwam9FRGU3WENnZkRycE14MGQ5ZUttQnJZSGQwN05sS3BEVlhieHgydkk3OGdONzlBWnZhMXRhVXA2dGZ5d01CZXJkR3lzZVl6c0RjdUMwUlVUQnhpNDVLeFp2RUk5TzdTVk9QYnFPbnRpcXZoS3pCNHdocTBhMWxiWm5tYi8yZE1qUTF3Zk05ODlCaTJGSHkrQUR0V1Q0U0htM0xsaWtZTjdJQnU3UnZpMElrSTNIbjBEa2twR1hCeXNNSEkvdTBrZ2lVbWplcUcwNWNmSXVWM0p2cjd0OEN3Zm40bGtvRmFGQ05EZlV3YzBSV0JBenZneU9sYkNObC9BYU1IZFZTOG9KTDRkMndFLzQ2TndPSHlrSjd4UjZsYXp1TFFhRFRvNkRCaGJtb2t0L1NUVTVFZ09TYURBWmRLRlRCdWFDZlN2UkxRclJsT1hMaEhQTzlkbkNxZ1ZSTWZkTy9RVUdiSkRrVlVzREhIaE9GZE1HRjRGMFJHeGVMRzNaZTQ4eWdTejk5RXc4SE9FdFBFeW4yVmwvN1JmNFZucjhWRVB5MWFkMVBYcDN4VXZUNWRLMVZBU1BBRUxGeDFFT3VYQkVyMHgwc0tKb09CeWFPNm83TmZmYnlLL0NMUkhpNHZ4MU5YbDZXU0syUjVwYVR1ZDRyeUFTMDNON2ZjcVlvQm4xT0l6NGVQYUxiR2hqaW1hKzRRbjI4UHFnWGZDc1pnOC9ob2QvUTE4amc4NVBQNEtPQUp3T2NMUUtmUllLN1BSQjA3RXdUNjJxT2FqZlJPYWlhYkM2Zk5ENGpweitNYXd0YVFYR3ZzeHJjMDlEd3Bxck1uTGV0Ym5mK3lzbFZsaktzdHZWSC9MQ0VMYlk2OElxYi83VmNURFIya1p6QVVoM2ZKMldoeThBVXhyY3gvTy9qMkZ5WmRGVDY0dkt3TThXaVk0aWgvYWVkT0dXcnVmb3B2R2NKTzg2RnUzdWhhUldUajlpZytFKzNEWGdNUUJuTEVUMjRNQTVia0FNalJ5Q1MwY0RhRHZSRTU0azVXSnYvcnBEODQvQzRScTF1N1E4V0VNcFVaT0NDVStCeGVSWDVtRFFVRkJRVkY2Ukx3T1FWN21BOFZ6NmlBa1AwWDBMWkZiYmk3eUxkR0t3N2lFYlhMWmc5RzRLQU9HdCtHdW5BNFhIejZJc3BtVkZmY1hiYitLTmdGWExoV3FnRFhTaFZRMWMxUlkvYTF5c0xqODNIMTFndjRlTG1vYkRtYmx2NUg2YnJuUmJmSjV3c0FnVUJoUGZyU2hzOFhnQy9nUThBWEVFSUtuVUZYcXo2bnFtUmtabVBqN3JNWUd1QUhaMGZGOVpYL0svekp6a04ycnJDdHJjTml3c1RZRUN5bWN1ZWxzTFl5SUF4MmtGWHZYUm5FYlQ1bFhSZHhQMU1RL3l0VjdZRzJMOTkvSVM0aFJTczJ4WXFZdFhRdnpsNTVpRTUrOWRHcmMyTTByT09sc29PRnNueVBTOEs1ZngvajlvTTMyTDU2b3NyUFJUYWJvN0hCd0pJZ05qNFpQQjVmbUZVdEVJNEpDQVFDNk9xeVVNSEd2RVN6cjhvelplbThGeFJ3RUxML0lqRTlKYkM3V3M4WmVSUzZnTkJvVUdrYnB5N2V4N1RGdTlHeFRWMzA5MitCSnZXOTFkNUhnVUFBRG9lTEFnNFh2TC83WldpZ3E5RjNaa1pXRG03Y0ZZMHo5ZnBiZ3VKcmJDTFlCUndpNjFKYktIdWRDUVFDRkJTSWdoclZ1VGJGeFY4V2k2bTFaNit5WkdSbXcwQmZGem82MnJ2ZjRuNm13TWJLck16YzA0RHdmUy92V3Vad3VIajU3Z3N4TFMyd3I2d1QvUzBCRDU2K1I4dkdQcWprb0wzQWlueDJBVEt6Y3FXV0F5bnYvU1B4RWc5R2hub2FDNHJYMW5xbGtaMlRoOXArRThIbkMrRGlaSXRyeDRPMHRpMVZvSzVQSWNwY256dyt2OHdtWkloVFhvN24vek9sZmIvUFhiR2YrRHhuVW9EVVFIOWw1dEhrOWpURlNHNmpjcW1aVVNLL0hJb3JGQmZ5cDRDSHl6R3A2TzVoRFYyRzhDRk5pZnlxaS95TDczekZ4cWRDQzU2MnJoWTQwYk82d21XS2MrNVNjamx3Q3hHSktUSGpHOEhhUU5RNVdmZjRCNWJlRTJhbytOZ2E0ZTVnU1p1M1p3bFphSHYwRmZTWURNeHE2SVFKZFIzQit0dVpreWJ5NzMyZGdEazNZMURBRTJCaVhRY3NiNkZkR3pOSzVLZWdvS0FvUDJoSzVLZWdvS0NnK0cvQ1puTkFvMEdyb2c0RkJVWEprcE9iTHpQYm40S0Nnb0tDZ29LQ2dvS2llSlJYa2I5c3ArR1VjNzZrNXlMd1VoUm1SY1RBMzhNYWE5dTR3MVNYcVJIUi9yL0VuUitpZXNJZWx0cUwxSGtVTDdMcWR6UFhKd244QUhCT0xMaWtRVVhKd0FjT1g0Q0pWeitETHdCeU9UeGNqUDZOeWZXYzVHN1R6a2dYSEo0d3ptYkxzM2g0V0JwaVVIWDFhNFZSVUZCUVVGQlFVRkJRVVB5M0tVdlpsQlFVRkpxQkV2Z3BLQ2dvS0Nnb0tDZ29LQW9wK3g0ZzVaZ2ZtV3dBUUVZK0Z4ZWpVOEVzWlh1dThzam50Rnk4U2ZwRFROK1B5MFRZK3lSa0YyaTJqaWdBM1BtUlRueHVWTVM5SURZekgyK1Nzb25wNXBVazdYL1dQLzZCajZrNUFBQWRCZzFiMjFkUmFML2YwYzBTayt1THJPbW1YdnVNKzNFWmNwYWdvS0Nnb0tDZ29LQ2dvS0Nnb0tDZ29LQ2dvS0Nnb0tDZ29LRDRMME9KL0Zya3cxL0JGd0NxMnhpVjRwNlVUN2g4QVdaSHhJQXZWbERpVmVJZmpMa2NoY29oRHpINC9BZWMvNXlLZkM1Zkk5dTcvVjBrOGpjb0l2THZlNTFBZkRiU1lhQzFzd1hwOTZqZnVWajMrQWN4UGFlUk16eXRESlhhN3FLbUxtamlLQXdhNFBBRkdIVHVBK0t5OGhVc1JVRkJRVUZCUVVGQlFVRkJRVUZCUVVGQlFVRkJRVUZCUVVGQjhWK0VzdXZYSXM4U3NvalB0ZTFNU25GUHlnNE9KbnJZMXNGRDRYd1orVnlNLy9jVGJvb0o3K0xrYy9rNDl5a0Y1ejZsd0ZpSGdTNVZyTkNycWcyYVZ6SUhrMDRqYmFPU3FXSTd1NTkvMkloSnp5T21HNHJaOGVmekhmUFNBQUFnQUVsRVFWUVU4TEQvelM5aXVuMWxTK2d4UmZFeGZ3cDRHSGoyUGRnOFliQkJRd2RUVEJITHpsY0VnMGJEL2k2ZWFCYjZBcit5QzVDV3g4SGdjeDl3dGI4dmRCaVUrd01GQlFVRkJRVUZCUVVGQlFVRkJRVUZCUVVGQlFVRkJRVUZCWVVJU3VTWGd3NkRob0svOWRMai83RGhXOEZZNldYVDg3bDRFQyt5WFcvcUtGbkRYUlpwZVZ5NXYrZW9hVlZmd0JQSVhFZlJyUGg4TGwvbDdiRVlkSm5pdExrZUV3T3F5YTQ1bjhmbEkvVHRMNng3L0FOSk9RWC9ZKyt1dzVwcTN6aUFmemU2SkVTeHhVQnN4ZTU4N2NEdTd1NEFFd1BCRnJ1eHV6Ri9kcmVpMkJpSUlpbWRHOXQrZjB3T0cyeGp2UUgzNTdyZTZ6MW5QRHZuUVJiblBQZnozRGZ6ZUEwSFN4enZVUTErWHlKeCtGMDQvRVZTK0Nkd2VEanlMaHhIM29YRDN0d0lQU29XeHFDcVJWRERRZjdzQ2JkRkpoTTRXQmlqckswWnM3L3grUy9FcFdYK1RZYlhLTXBzOHdYQVNMK1BDSXhPQmdBVU1ESEVqbzRWWWNCU0xEaGYyTUlZMnp0V1JMY1RieUVBOENvc0FXNjN2bUpkR3llRmprTUlJWVFRUWdnaGhCQkNDQ0dFRUVJSXlkc295QzlEaVFLbStQNXZkYmZYd3lDVXN6VkRKWHNMeUFyZnBuRDVlUG9uRG92di9rQUtWeGd3dHpZeFJMM2k4Z2Y1TDN5SlpMWkZWNHhuS09ielFPNWpTYkw0N25jc3Z2dGRycmJkVHI1VitQaXpHcFRDd3FabDVHNmZ6T1hoNGU4NDRjcjhMMUdJVHhPZjVGQ3RzQ1dPOWFpS29wYkdHRk9yT01iVUtvNlBVVWs0OGk0Y3h6NkVJMEprTWtCVU1oYzdYNFZnNTZzUVZDbGtnVUhWaXFCUEpRZllteHZKN01PZG41SlQ5UWZGcG1MRHMxL01mazBIS3lhMVBnQXNlL0FEMTc3L1pmYTNkWENXbURtQUp4Q0E4MitsdjdUWFQ0dlN0aGhicXppMnZ3b0JBT3p4LzRPR0phelJ1MUpobVgwbmhCQkNDQ0dFRUVJSUlZUVFRZ2doaE9RZkZPU1hvWDNaZ3RqNjhqY0E0SDFrRWhyNnZvQVJtd1VqZyt5QmR3QVFDQVJJa1ZBZmZyUkxNWmo5QzlaLy9wdU05a2Y5VWNiR0ZDVUxtS0s0bFFrS214dWpnSWtCRWpnOFhQOFJqZnZCbVJrQTVFazFuNXNrY1hqNEhwdUNkNUZKZUJPZWdOZGhpWGdaR2c4dVg1Q3RyU0diaFRFdXhiR3dxU1BNalF6RWZsYkozZ0xMV3BURjRtWmxjUFhiWHh3S0NNUDFIOUZJRnpuTys4Z2t1Ti82aGtWM3ZxTjl1WUlZV0swSTJwU3hneUU3ZTVqOXJzaS9lWVBpd3RJS0hKNEFveTU5Rk10dU1LdGhLV2I3UTFRUzFqOEpadmFuMVN1SnprNzJFbi92dysvQ21iNVptMHAvMjNrMEw0dmJQMlB3K2E4d004REhxQ1NwYlFraGhCQkNDQ0dFRUVJSUlZUVFRZ2doK1E4RitXV1kxYkFVTG4rTFFsQnNLdk1ZbHk4QWx5OS8rdnFPNVF0aVRxUFN6TDZUblRsUzAvbDRHWnFBbDZFSk1wNlo4WHpKUWVQYzRFOUNHalk4KzRYUVJBN0NFdE1RSEplS01KRlY5OUtZR2JMUnQ0b0RKdFVwQVNjN2M1bHREZGtzZEhheVIyY25lNFFuY1hEa1hSajJ2UTNOOWpmekM0eUNYMkFVQ2xzWXc2MVJhWXlzV1l6NStmdklKTEZzQUEzL1pWM1k5UHdYbnYrSlp4NXZYY1lPWFVTQytKWHRMYkNwdlRPbS9lOExXanZhWVhHenNnQ0F3Ky9DNEhickc2eU1EV0JpeUVZeWh5ZjJlOWN1V2tEbTc3NnprekJ0djAvYkNuQjFMcFRUUHhjaGhCQkNDQ0dFRUVJSUlZUVFRZ2doSkIraElMOE1CYzJNY0dkd2JheC9Hb3dyWC84aU9ENDFXODM2ckV3TTJDaGlhUXpuZ3VZWVdMVUl1bFN3RjZ2UHptWUI1VzNOOERZaU1jZnpWN0F6eC9UNkpiTTlIamU3dWVLL2pBNFV0VExCcTdBRXNVQzVOQ1lHYkRRdmJRUFhDb1hRcFlJOXJFMFVmMms2V0JoamV2MVNtRmEvRk80RXhXRHZtMUJjK1JvbGxpVWdJb2tENTRMaUV3ZUM0bEpnYXNoR2Fqb2Y1a1lHcUZiWUVnQXdzbVl4blAwY2lZQ0lSRmdZRzJCMTYvTFp6am00V2hHVXRUVkRqY0tXeUVnUVVLT3dKZUxUMHJPVkhRQUFBeFlMTXlUOFRVWFZkTERDdTdFTllHbHNJTE1kSVlRUVFnZ2hoQkJDQ0NHRUVFSUlJU1Qvb1NCL0RteE5EYkcwZVZrc2JWNVdiY2Qwc2pQSGg2Z2s4QVVDWk0xU2IyekFncU8xR1RvNTJXTkcvWklvb0VTd1cxK3dBS3hvV1E1dERyL085ck5DNWthbzdtQ0ZPa1d0MExTa0Rlb1dLd0JUUThsbEVKUTViMHRIVzdSMHRFVjRFZ2Y3MzRiQzkwMG8vaVNrd2RXNUVKcVV0QkZyMzZtOFBiNU9iSVR6bnlQeE5TYUZTZWR2WTJxSVU3MnFvZVdCVjFqWnVqeksyWnBKUEYvakV0WmkreFVLV3NEWWdBVU9ML09QYTJMQVJwMmlWcGpicUhTMjgwdENBWDVDQ0NHRUVFSUlJWVFRUWdnaGhCQkNpQ1M1TjRLY2krM3RVZ2xBSldaZkFJQXZFQWFFUlZmOTV3WDFpaFhBdEhvbGtjYmpvNXl0T2NyWm1xR1N2UVdLV2hwcjVmd09Gc2FZMDdBMFpqWW9oY3RmLzhMRndVcGlPeXRqQXd5cVZpVGI0MFVzalBGZ1dHMFVORE9TKzV6R0JpeEV6bWdHM3I5SkhBS0I4REZDQ0NHRUVFSUlJWVFRUWdnaGhCQkNDRkVWQmZuMUFBdDVMN2d2YW9rYXN5QW95NERGUWhjbmU2V2VxMGlBUCtzNUtiWlBDQ0dFRUVJSUlZUVFRZ2doaEJCQ0NGRW45ZVJISjRRUVFnZ2hoQkJDQ0NHRUVFSUlJWVFRUW9qR1VaQ2ZFRUlJSVlRUVFnZ2hoQkJDQ0NHRUVFSUl5U1VveUU4SUlZUVFRZ2doaEJCQ0NDR0VFRUlJSVlUa0VoVGtKNFFRUWdnaGhCQkNDQ0dFRUVJSUlZUVFRbklKQ3ZJVFFnZ2hoQkJDQ0NHRUVFSUlJWVFRUWdnaHVRUUYrUWtoaEJCQ0NDR0VFRUlJSVlRUVFnZ2hoSkJjZ29MOGhCQkNDQ0dFRUVJSUlZUVFRZ2doaEJCQ1NDNUJRWDVDQ0NHRUVFSUlJWVFRUWdnaGhCQkNDQ0VrbDZBZ1B5R0VFRUlJSVlRUVFnZ2hoQkJDQ0NHRUVKSkxVSkNmRUVJSUlZUVFRZ2doaEJCQ0NDR0VFRUlJeVNVb3lFOElJWVFRUWdnaGhCQkNDQ0dFRUVJSUlZVGtFaFRrSjRRUVFnZ2hoQkJDQ0NHRUVFSUlJWVFRUW5JSkN2SVRRZ2doaEJCQzhDbndGOTU5K29sM24zNGlKRFJLMTkzSlVVcHFtcTY3UUhTRXcrSGkydTJYdXU0R3lhY1NrMUtRbUpTaTYyNm9WVHFQaHgvQlljeC9IQTQzVzV1UXNMOXFPUmVmTDBCY1FqTHpuN3FKSHB2UEY2ajkrSVFROWZyNU93SThQbC9YM1NCRUxpR2hVYm5pR2lBa05FcmlkN20rMHVaMVNINlFscWEvZjNzT2g0dkRwMjhqS1RsVjExMWg2Rk5mOGdONnY2dWZvYTQ3UUFnaGhCQkM4cmJWVzA4eDIyMmExMExOS21YbGV0NkZhMC93NE9sN3RHeGNBMDNxVjRHVnBabEM1MDFPU2NPNE9adFF2NVl6R3RldGpHcVZ5OENBcmRzNXJzRWhFUWdLRG1mMkc5U3VDR05qSXgzMktGUFhJUjVNd0tXdmF6TnM5Qnl2OFhQeStIeThEdmlHT2pXY0ZIN3VMSS9kdVBYd0RlcTVPS09mYTNOMGFGMUhBejNNeEUzbndjalFRS1BuSUxLbHBLYmg0TWxiMk9Mcmg3Q0lHT3hlTncxZDJ0Ylh5cm1EZm9YanljdFA2TmV0dVZiT1IvVFhBdThEdUhqOUtmcDFhNEdSQTlxaVRLa2l1dTZTeXNJall0Q2c0M1JtLzlMaHBXS2Z5ODllZjBhUDRjdlFyVU1qTEprekNBVnRDeWg5cmkvZmZxTjU5em1aNTM1M1ZPbGpTVktoNFVobSs0SGZXamlWS2FiUzhYNEVoMkhadXFQbzFxRWgycmFvQlZNVFk0V2V2M1hmUldhN2Q1ZW1LRlRRV3FYKzVGWi93cVBoMG5vaXMvLzltUzhzekUzVmVnNkhxdjJaN1FzSFBGQy9sclBDeDBoS1RrWFplc09aZlhXL1BnTi8vRUdUTGpNMWR2emNKajR4R1UyNnpvS3hrU0ZxVnkrUFVRUGJvMjJMV3JydWxrWlViREthMmQ2OWRocWExSytpdzk3b2wyYmRaalBiRTRaMTFzdHJMUjZmajEwSHIyRGw1cE5vVkxjU0RteWVyZlA3U2tuUzByall2UGNDTnU2K2dCNmRHbVA5MGpHNjdwSmN0SGtka29ISDUyUFY1bFBvMEtvMmFsWXRKN0ZONU44NEJINFBZZlliMWEwczg1aWhFZEY0OXpHSTJXL1RYTHVmWno5L1I4Qjcwd204ZkJPSUc2ZThVTURTWEt2bmx5V2R4OE91ZzFleC9jQWxoRVhFNEUvNFg4eWUwRXZYM2NKei95L29NV0k1bWplc2hyNnV6ZEMrWlcwWUdlbHZ5TFJ0bjNuTW1NMER2N1ZTeHlkYTlwaUw1QlRob29pblZ6Wm9yWC95ME1YN1BhL1QzMWNzSVlRUVFnakpFOVpzUGMxc0Y3YTNrVHZJNzN2c09oNDkvNEQ5SjI3QXhNUUkvamUyd003V1N1N3ozcnp2ajJ1M1h6SXJmcmV0bklRZW5Sb3IxbmsxTzNEaUpqYnR1Y0RzZjNtOFIyK0MvRHlSRlkvYXVySDFYSDhNVzN6OU1LQkhTeXlaTTBqdWdRZ09oNHRyZDE0aUlURUZWMis5UVB1V3RUWGF6L2VmZjJMUWhGVllPbmVJMW9MS0pMdVl1Q1I0YnpyQnJMWnc5L1JGMHdaVllWUEFRcVBuZmZmcEovcU45VUxrM3pna0pxVmkxTUIyR2oxZlhoY1JGWXVqWis5Z3lpaFhzRmdzWFhkSElRK2V2c2ZSczNjQUFMc09YVUZjZkJJMnJkRDhoQ2hOTXpVVkQxenplSm1yYXVNVGt6RnF4Z1p3MDNrNDZYY2YxKys5aHNlc2dlamZ2WVdXZTZrYlp5OC93cVViejNEcHhqTllXNW5qMVkzTnNMU1FmOUxoa2pXSG1lMUdkU3ZuMnlBL0laSmN2dkVjSEE0WEhBNFhkeDhIWU9LSUxycnVrc2JFeENZeTJ4eHV1ZzU3b244K2YvM05iRWZISnVpd0o5SXRXbmtBdXc5ZkF3RGN1T2VQUlNzUHdOTjltRzQ3SmNHQUNTdng0T2w3QU1DUk03ZFJyWklqUnZSdnErTmU1VXdYMXlGM0hyN0ZocDFuc1dIbldaUXVVUmliVmt6SU5qbnM3dU1BVEhUYnd1em5OREhyNGJNUENyVlhwNXYzL1RGMDhocHcwM2tBZ0ZtTGQySG4ycWxhTzM5T0RBME1jT1ArYTRSRnhBQUF0dTI3aEdGOTIrajB1aWc1SlEyVDUyMERoOFBGOWJ1djhPRkxNRm8wcXE3WFFmNGZ3ZUdJVHhRRytkbHM2ZmRSUWIvQ21TQy92cUg3RHZYVDMxY3NJWVFRUWdoUkdwZWJydEVCSkhXdnZzcnFUM2cwbnJ6OHlPeTNibEpUb1FBL0FGeTgvb3paTmpVeFJqc05CNExsRVplUXhHd2JzTmtvb0dCMkFrMFN2Ym5TeG9yMTYvZGVZNHV2SHdEaElOU3RCLzVZdldpVVhDdTRiajE0ZzRSRVlhcE1NMU1UZEc2anVjRDdqK0F3OUIwakRQQ09tckVCazBaMHdieHAvZlJ5OVU1ZVY4ekJEbk1tOXNMaTFZY0FDRmZYck5wOEVpdm1EZFBvZVdjdTNvbkl2M0VBZ1BsZSt3QkFZcUEvTlkyRDVHVE5EYVpZVzF2ayt0ZmQ1NisvMFgvOFNvU0VSaUU0SkJKckZvK1NLOUF2dWtKWFdhb090S2FtY1REVFl4ZXpYOUMyQUpiTUhxUnF0L1NDbWFtSjJENWZKSFYyQVV0ekxKbzVFTzdMZlJHZm1Jell1RVJNVzdnREY2OC94Ym9sWStGUXlFYmIzZFdxczFjZU05dTFhemdwRk9BbmhNaDIrdEpEWnJ0RU1YczByVjlWaDczUmYrcjRMbFRFaTJzYlViSjRJYTJlVTEvTkdOY0RWMjY5WkVxYTdUNThEVlVyT3VwZDRHblJ6SUhvUEdneGsvNTYwY29EY0tsYURpN1ZKSzlVMXhlNnVBNDVmdjRlc3gwV0dZTUtaWXNyMTNrOTBheGhOVlJ4TGczLzk5OEJBT2V2UFVIclppN282OXBNeHozTDVPazJGSzE2dW9ISDV5TXBPUlUrdTg1anVkc1FuZlZudnRkKy9BZ09Bd0N3V0N6NExCdXJjUFpJYmNzWTQyT3pXYm4ydnBEdU85U1BndnlFRUVJSUlYbVFwODh4Yk50M1NXUEgxL1NzOURPWEhvclYwaDA5cUwxQ3orZHd1TGg1L3pXejM2NUZMWTFQVEpCSGZFSm1EVWNiYTB1OVdzV2F6dU14MjRhR21yOU5hRkt2TWdiMGFJa2paMjREQU1JaVlqQjQwbW9NNk40Q3k5eUd5QXlrN0Q1eWpkbnUwcmErUm0vR282TGp4VjZMbS9mNjRlM0hJT3hlTnczV1ZwbVpCN0ttK05XRy9Kam1kL1RnRGpoODVnNitmQk91K3RwLy9BYUc5MityY2twdVdYdzN6a1Mzb1V2dzgzY0VBR0dnMzhDQWplSDkyb2kxMjdidkVydzNuZEJZUDI2ZThrYlZpcVUxZG54TjQvTUZHRHQ3SXpOQWZ1alVMUWdFQXF6MUdLMVhuNFhTekZ1eEQwRy9Nc3V0ckY0OFV1SEpaL29xYXdwNjBVbGZBTkNyY3hNMHFGVVJrK1p0eGVNWHdnbDROKzc1bzFtMzJWaTFjQVJjMnpmVVdsKzE2Y09YWU9hekJvRGVwSkJPUytPaVZHM2REWXBudGNWN0lucDFicUxyYmhBRi9Qd2RnYzZERmlNMlhqajUxSDFLSDB3WTFsbXJmZmdXRklyN1Q5NHgrME42dDVhNUtsRmRsSzFWYld4c21DdStxNGhtRkxRdGdEM3JwcUh6b01YTVBkT2NaWHZoVXJVY0tqcVYxSEh2TXRXb1hBWmU4NFl4a3hLNTZUeU1uYjBSTjA5NTYzWHdVdHZYSVhFSnliaDYrd1d6MzdOalk5amFXQ3JaZS8xZ1pHaUFyU3Nub1hVdmQ2U2tDaWNkTDFwNUFLMmExTkNiTEVJVm5VcWliN2ZtelAzL2daTTNNSEZFWnhRdGJLZjF2cHk1OUpEcEJ5QWNiMnJhUVBzVHpZSkRJc1RHaUhMQzRRcS93d3dORGZIdTAwK3A3VVRITDJTMUU2V3QrMHk2NzFBL0N2SVRRZ2doaEJDbC9RcUpaTGJ0Q3hiSU5pdFhXWWRQMzJLMnF6aVh6ckgrWFZaM0h3Y3dLNzBCb0ZlWHBtcnBsNm95VmdNRDBMdmdFRi9MSy9uTlRFMndmdWtZTkd0UUZiT1c3RVppa3ZEdmRlVHNIVHg4L2dHYnZTYWdua3YyZXJwdlAvd1FHeFErY2VFZVRseTRsNjJkTWxiTUc0YVJBOFJYYU5ldFdRSFhUM2hpME1UVitQQWxHQUJ3NzNFQU9nMWNoS1BiNXRJS0p5MHpZTE94WlBZZzlCL25EUUNvNGx3S0NmL3FFbXBLTVFjN25ObTdFSzdEbHVEM0gyR0EydDNURitabUpucTFPa2Jmc2RrcytQck1nT3ZRSlFpUGpBVUFIRDU5R3l3V0MyczlSdWZ3Yk4zYWYrSUdEcCsrTGZiWWlHbnJOWEl1WFV6ZVliTlpNREV4WW9KZmtqSUJsU2htanpON0YyTHQ5dE5ZdC8wTStId0JZdU1TY2VkUlFKNGRiRHQ3K1JHemJXMWxqZzZ0NnVpd04wU2RFaEpUY09yaUE2U21jakIrV0NlNW5wT2F4b0huaG1QbzBLb082dGV1S0xhQzd1ZnZDRXh5MzRyVmkwYnFWY0JQa3NTa0ZBeWV0Qm9SVWNMUDRjNXQ2bWs5d0E4QSs0NWZoMEFnREVJWUd4dGhVSzlXV2ptdnNoTmtIdml0MWVpRVFrVTVsblNBb1lINnI5ZS9CdjFSK3pIekNwZHE1VEI3WWs5NGJUd0Jtd0lXV0RDOVA1ekxsOUIxdDdJWjFLc1ZidDczeCtXYnp3RmsxR2svcnBmbEJUSm8renJrM0pWSFloTitSaW00b0VCZmxYTXNpbGtUZW1MWnVpTUFnTmo0Skt6WmVob3JGNDVRNmJnSmlTbW8yMzZLT3JvSUxqZHpZVUZhR2hlTk84K0VzYkhxSWNwenZvdmsvdjc5L1BVM1ppM1pMZmJZaFd0UG1QZU1vZ3dOREpTdWU3OXc1VUZjdmZVaTU0WlpjRGhjdE83bEpsZGJlZHRwNng2RTdqdlVqNEw4aEJDU3h5WHorTGdZbTRybkNhbUlTT2NqVldRMkh5RjVsU21iaGNLR2JOUzFNa1ZuRzFPWUcrVE9ORmE1UVoxMm1UZDd1OWROVTB1OThrZlBQK0Q3enpCbVg5N0JWMUZIenR4aHRnc1Z0RWFycGpWVTdwYzZoRVZFTTl0RkN0dnFzQ2ZpK0h3QmVDSnAwclJaaDY1N3gwWndxVllPSTZhdHgvdlB3bG5tUDM5SFlONktmZmpmOFJYWlZuWDU3RHFudGI1bEtGN1VIaGNQTGNHWVdUNjRjYzhmQUJENFBRVHQreS9Bb1MxekpLYkFMTzhvMzBEd3o5L2hUTzFFQzNOVG5heGswQ1oxcDVwOTgrRUhPZ3hZcU5JeDVGbUZtakhRMEdYd1lvUkh4a0lnRUdENndoMHdNelZHMTNZTlZEcC9mbEttVkJFYzIrRU8xeUZMbUhxU2gwN2Rnb1c1S1piT0dTelhNUzRkWG9wS2NnemlmUXo4aFU0REY2blVYd0I0OXZvejVxL1lwL0p4OUoyNW1Ra3oyTWFWVXU2SHpXWmg5b1JlcUZ1ekFzYlAzWXlTUmUyeGNvSDBEQ1psNmc3TDloZy95NzJJcERicTBxYjNQRWhhZU51OFVUWHM4NWtwODdrOFBoOW5MbWVtRXUvV29SR01qWTJZL1RHek5qTGI4NmYxUStrU2hWWHZNTkdhRmozbTRQZWZLRmhabW1GSW45WnlaWHU2ZnZjMWRoNjhncDBIcjZDZWl6UDhEbm9BRUFaUkJveGJpYTlCZjlDKy8wS3M4UmlsMTVrTlpucnNabXFnbHl4ZUNEN0x4Nmw4ek9YcmoyTFRuZ3RLUDUvRDRhSnkwN0VxOTBPYXZKajU2T3krUlNqbW9QNXJSbTJYQk5BV2RXZEFpWTFQd3F3bHU3TUZDaFdscWRmbVdvL1JlTzcvQlg5ajRqR3lmenU0VGVtamtmT29reWF1UTZRNWR1NHVzOTJ3VGlWVWNkYWZURm1paXlpVTBlbS91dGgvL0FaK2gwYWlyMnR6akJyWVR1bGpXbG1adzZhQUJmZ0NBV0ppRTFYcWx6Ukp5YWxJVXNOODdmUXNxOEdsaVkxTHhKREphNUNVbkNyMmVGaEVqTkxuenExcDgzVkptKy8zL0lDQy9JUVFrb2NGSkhHd0l6d2VMZ21uTVNuNVBFcWxmNE9wUUxPcjNRalJCNmtzY3dRYmxzT05PRmZNaWV1SnNRNEZVTTNDT09jbjVpRWVzd2JCWTVia1dzR3BhUncwN0RRRGY4TCtBaENtSDN6b3QxWnZVdFFkUEpXNWlyOW9ZVHQwNjlCSW9lZEhSY2ZqK3QxWHpIN3JwalVSR2hZdDR4blpaZHpRcWx0b2VHWS9TdW5SQ3ZEMGRQRWJLMk10QnZrQjRXcWt5MGVXWXBiSGJwejB1dzg3V3l2NGJwaVJMY0IvNzNFQUxsNS94dXlYTGxFWVJoSktDOFFuSmpNcjFDd3R6RkNra09RSkZTbHBIQ1oxT0NENzk3WXdOOFgrVGJNdzIyTTNqcHk5QTBENFdwczhmeHR1bjFtWnJmM0RpMnVsLzhML2hFZkd3cVgxUkdaLzJkd2hHTml6Wlk3UEk3cFJ1a1JoSE52aGptNURseUF1SVJuVzFoWmlaU1dtaisyTzZXTzdxL1djZVhHd3ZYS0ZVdGkvYVNiNmpQRmlCblYySExnTVN3c3p6Sm5ZSzF0NzBWSWlBR0JsWVNaWFFDNXJLa2hsL0FnT3c0aHA2NW1KT0Juc2JLMWdaNjE2TnBhWXVFVDhqWWxuOW5XWkN0cmN6SlFad0pXMG9rWlVpMGJWY2ZPVU53Ujh2bGpnTzZ2a2xMUWN6eXRQRzJWbHBLdk5LaldWaytOenI5eDh3V1R1QUlBQlBWcUkvZno4MWNmTTlvVGhuWFVhNUQvcnUxRGhqRWRuTHovQ3VEbWJtUDFMaDVlaVRnMG5kWGROYjdWdldSdTdEMTlEUW1JS1R2cmR4N0MrYlhKOGp1amZ2SDJyMnN6MnI1Qkl4TVlMM3pzcHFXbVk2TFlGejE1OWhxZjdVSzFPbXBUSGhXdFBjTzZLTUVORlJ2MWhXZVdSQ0NHNmMrdkJHeVp6bFNwMkhiNktYWWV2S3ZYYzF6ZTNhR1F5aVNTYXVBNlI1TG4vRjd4Nis1WFpIek80ZytLZDFTRFJSUlNxT25yMkRvNyt1MjlWeHZoaG5hU09LZVZHWEc0NlJremZJRlorUzllV3pSMk0yUk95My85SWtweVNpaTZEUFFBSXgvQk83Sm9udFcybmdZdVFtaWE4M3IxNVN2cm5pR2c3YmRMVyt6Mi8wSytyVFVJSUlXb1RrTVRCdHVCQVRJdWJqMnFjbDdydURpRmFaU3BJUmdWdUFDckVCU0FnNVFvMnBIbGlmR2tuVkRQUFg0RithVGJ2OFdNQy9BQ3czRzJJVGdQOHNvSllvUkhSS0ZGVDlvMWwxaFVRSnk3Y0V3dklIRHQzVjJ5MnZqeW1qSExGL0duOUZIcE9UcUtpNDhXQ0dhVkxPS2oxK0tySUdzRFN4YUMwcVlreE5udE5RSzNxNVZIUnFXUzJOUGhjYmpyY1BIMlpmWmRxNVhEbHlES0pRYkVWUHNmZ3MrczhBR0Y5UGJmSmtsZXZMRjE3QkZ0OC9RQUFWcFptNk54R2RpWUtRd01EckY4MkZ2WUZyYkZ4OTNsVXJWZ2FSN2U3d2NqUUFCeU80alZlajUyN3cyUlFLRnU2Q1BwMm85VHYrcTV5aFZJNHVHVU8xdTg0Zy9YTHh1YjV6QXVhMHFodVpheGJNaHFUNTIxakhsdS80d3phdGF5TkdwWExpTFdOamtrUTI3ZlVVazNaNEpBSTlCaXhYS3pNU2dZRE5odjdOczFVS1hYejR4Y2ZNV0o2WnNwL2Vjc1dESnF3Q3RmdnZWYjZ2UElZTlVPNWxLTkEzbGt4dTMzL0pXYTdWdlh5cUZrMWU4YVczT3oweFFmTWRzMHFaZk5WZ0I4QWVuWnFndDJIcndFQTloKy9rV09RUHprbGpjbmtZOEJtbzdkSUdhaHFsUnh4L2FRWGhrOVpDLy8zMzRYSFBIRURYNzZId0hmRERMMlpSQnVYa0l5NXkvY3krLzI3dDBEamVsVjAyQ1Bka3pWQkpqb21BWldhanRGeWozSXYwZFRucWtoUDV5bDlMQ01qdzJ3VGhLV1JOK09XdWdrZ3dMZWdVSjJjVzExeSszV0lhTllSNS9JbHFCU1BIS3l0ekJXNnZudjE5aXUyN3J1SVRTdkdLMXpPY2MrUmE2am40b3hxbFJ3VjdLVnNBb0VBaytkdnc4Tm43NW5IbEIzem1iNXdCelBwSHdDRzl2MVA2WDZWS2k3L0pOSFkrQ1JtMjhURUNGVXJTczlBSWZwWktHODdTWEw3K3oyL3lKVkJmbE0yaTBrM0hXdG1BNXVVV0IzM2lCRDlGMk9XdVlMTlZNNkxYcEo3SmZQNDJCRWVqK2x4ODFHVkF2d2tuNnZHZVlscGNmT3hNV3czVnBXMnkvZXArME1qb3JGNXJ4K3ozN3BwVGZUbzFEaGJ1NVRVTkJ3NWN3Y0RlN1pVeTJwSWJSRUlCRGg4Nm5iT0RYT2dpU0IzNFBjUXNYM0hrdnFUMmpkcmtGL2JLL2xGamVqZlZ1TGp5OVlmWlFiRldDd1dQTjJHU2wzMWV2ZnhPMmE3VlJQSnBScitoRWRqOTVITVZTMWpCbmVVZXlCKy9yUitjQzVmQW0xYjFFSUJTM081bnBNVm55L0FJWkhYNnJ5cC9UUlNXMVdmTFpzN1JHY0Rhem10a3ZGLy94M3QrczVuOWtVSEVPclhjc2F4SGU0YTYxdCswYWRyTXdSKy80T051OC9EcG9BRnRxNmNsQzNBRHdEdlB2MWt0ZzBOREZDNG9MWEcreFlTOWhjOVJpd1hteEEzYTBKUDNIMFVnT2YrWHhENU53NDloaS9EeVYzemxLcS92ZS80ZFN6dzJpLzIyZXMxZjNpZXkrUWhhZUR0VStBdk5POCtSMlliVlloT0hGUzJodmJyZ0c5NDd2K0YyUitycFZWK1VkSHhlUFgySzE2OENVVEgxblUwTnJFZ0tqb2V0eCsrWmZiSERWVzhMSkkwZjhLandjdHlUUUdBeWE2VElTUTBTdUxBZjlZSmZwcFNxM3A1T0paMFFOQ3ZjSHo0RW96bi9sOVF0MllGcWUzL2QrY2xreG1pVmRPYUtHeHZJL2J6WWc1Mk9IOWdNU2JQMjRZTDE1NEFFRTdrNlRCZ0lRNXRuYTJ6Z0tJb241M25tRWxUWnFZbVVpZEFLc050U2grNVZ5TE9XckliSnk3Y0F3QVlHUnJnenJsVktGbFVmN0piNVJhaW1hRDBnYnBTNFh0dU9BYlBEY2VVZXE0ODVaY3l5TXE0OVNNNERJTW5ya2JILytwaVVLOVdDZ1hoY3FKSzJRQnpNOFdDcGNyZzh3VTZXZFdyTFlFLy91Qi9kekl6L2swZjAxMm5XWlR5SXU5Tko3QngxM253K0h3WUdSbGkyOHBKY2ovM3c1ZGdMUFErQUFFRUdOaXpGZVpONlFzN1c5VXpad0hBQXUvOU9IdjVFYlBmdkdFMXVFL3BxL0J4bHF3NUxCYmc3L1JmUFhpNkQxTkREM01tdXFqQWhGYTBFeEc1TXNoZjJKQ05ZSTd3cHVHVFEwVTBDSHFpNHg0Um92OCtPemd6Mnc1RytXc0FPVCs2R0pzS2w0VFRGT0FuNUo5cW5KZHdTVGlOaTdHRDBhZWdjZ0c1dkdLZTV6NW1rTkxDM0JTckZvN00xdWJJMlR2dzhqbU9pS2hZaElaSFk4SDAzSk11K3RydGwvZ2E5SWZaVjJRd1JIU1Z2YkVHdml1enJ0cEkwbENLWW84MWg3QnQzNldjRytad0RJODFoOVRTbisvUGZPVktyUzNKcTdkZlVhdDZlVnk0OWdRN0RseG1IdS9WdVFscVMxbDErUFRWWi9pLys4YnNTeXU3c0hyTEtXYWxrRTBCQzR3YjJsR2h2cWxhYi9mNjNWY0lEb2tBQU5TcDRZUXViV1ZuRWNpTDdHeXR0QmJRSWZySmZVcGZjTlBUTWFKL1c2bUQ2SmR1Wkpib0tGZW1xTVl6amZ6OEhZRStvMWVJMVM5MW05d0gwOGQyeDRqK2JkRyszMElFaDBRZ0lpb1dIUWN1d2tiUDhlamNwcDVjeDQ3OEc0ZnBpM2FLbFpReE1UR0N6N0p4Nk41UnNkSTBSSE8yaWF6aUwrWmdoODRhK0h6bWN0TVI4REVJTDk4RzR1WGJyM2o1NWl2em5RQUlKeE5weXNrTDk1a3lHQ1dMRjBMWDlnM1VkdXd1Z3hlTGxUbVFwcW5yYkltUGg3ODdpdW1MZHVMSUdkVW1iSFlkNGlIMStCbTZkV2lFRFR2UEFnQU9ucndwTThndm1oR3FmL2ZtRXR1WW1oaGo1NW9wS0ZPcUNIeDJuUU1nREJaMkdyQUlEL3pXb3BBV0ppaEo4eWM4V2l4ZDk1akI3ZUZReUViR014UmphR0FnMTBURnh5OCs0cVRmZldaL2NPL1dlakVCUWw1alptMFVLOXVnTEdrcDJHbEZvcTVoak93QUFDQUFTVVJCVk80bEphZGk2SlMxQ1B6eEJ6Njd6bVAvOFJ1NGQzNk5XdDh2eXZyeGZKL0d6NUYxSWw1ZXMyV3ZId1FDNGNMUmNvNUY0ZHErSWZPek1uV0haV3VmdGM2N3BEYUt0bTlRdXlLT2JuZVRxNy9MNWc3UnUzSUNPVWxQNXpHWjZzNWNlb2lhVmNwaTdCRDU3clBucjlqSFBQZmd5WnNvV2N3ZVUwZDNVN2xQaTFjZllyTDNBTUxWOHp0V1Q1RTc4MGVHamJ2UFkrdStpOHgrL1ZyTzJMWnlrc0xIa2NULzNiY2NTMWlGUmNRdzJ3S0JBSStlZjVEYU51UGZFWURjN1VqdWxTdUQvSFd0VEJIOFY1aWU0b2hMUDFRTmZRZkx0RVFkOTRvUS9aVm9Zb2tqTHBucForcFlhbjcySjlHdDV3bXBtSlI4WHRmZElFU3YvSmQ4SGxzUysrVHJJUC9GNjg5dytlWnpadDk5U2grVUtHYWZyUjJmeDJkV1hHM2Jkd2s5T3pkQkpTVldLaXBqei9ycGFOcWdxc3cyOTUrOHcwaVJGTWVpUk5QdlZYSXFpZHRuVnNvOU83OTRqVUhNb0xjbWdrZ0JINFBFOW0vZDk4ZUE3aTNVZmg1OVkyS2krQ3p6eEtRVVRGKzBFMWR1dmNCRHY3VmlnK3ZGaWhTRTU3eGhFcC9IVGVkbG01d3cwWDByTGg1Y0l0YVBIOEZoT0M1eXpQSERPaW05SWw4ZWJmck1RM0t5K0UxN2xFZ2Q3aC9CNFdqY2VhWmN4NUsxOGlndmV2UGhCNDZmdTRzbGN3YkR5RkIyQU9IQ3RTZjRHNU9Bb1gzK1U4dGdDOUU4TnBzbHM5Wm5hRVEwVGw5OHlPeTNhRlJkN21Obi9laFBTazdOY2NMUml6ZUJHREpwRGY2S3ZEOHpBdnlBc1A3bFdkK0Y2RDNhRTk5L2hpRXBPUlVqcDYvSHFJSHRNRzlxUDZuSDUvTUZPSHo2Rmp4OWpqSDFKd0dnU0dGYjdOODRVNkVWMjc0Ylo0TFBVLytBM05OWG45Qjc5QW9BZ0VNaEd6eS91bEh0NThnTmZ2Nk93S1hybVJOTFJneG9wN1lzS3pmdnZjWXB2d2Q0RmZBVkFSK0RaSlo1TVZYaXV6T0RJbW5HZjRWRW9sajFnUXFmNCtQOW5XcGJYYWNyM1RzMFpJTDg1Njgrd1hMM29UQmdaOC80RlJvUmpidVBBd0FJM3h2dFd0YVdla3dXaTRWNVUvdWlXQkU3dUh2NmdzOFhZSER2MWpvTjhBUEEzaVBYbU5lYmtaRWhSZzFzci9VK2NEaGN6UExZelFUWUxNeE5NV05jRDYzM0k2OXdMT21na1F4UW9wT2w4eHMrWDRDSjdsdncrZXR2QU1MM3lwNzEwL1Vpd0s5UGN1dDFTR2hFTkU2SmxLcVpNc3BWN0g0aHB3Q3J2RzF5YXArYW1uY3pKUUNBKzlTK2VQRW1FSTlmZkFRZ0xJOVhzMnE1SENjdm5yaHdENC8rUFFjQXVyWnJnQ21qWEZYcUM1OHZnTHVuTC9ZZHY4NDhabTFsamlQYjV5cGNTdWZRcVZ0aVdVWXFsQ3VCQTV0bkt6WFdJVW5mTVY1aTZmaHpFdlFySE4ySEw1T3JyYnp0Sk1tdDcvZjhKbGNHK1R2Ym1PSnVmQ3FpdUR4RW05dGhYc2ZsR1BENkdKekRQOE0ySlNibkF4Q1NUOFNZMmVLemd6T091UFJEdExtd1htZ2hJd04wc1ZWdU5SM0pQU0xTK1NpVi9pM25ob1RrSTZYU3Z5R2NtejE5YUg0UkhaTUFkNUY2NWszcVY4SElBWklIK0FiMmJJbGo1KzdpdWY4WHBQTjRtT1d4Q3hjUExkRktLanR6TXhOWVc4a090a3BibmYvb3hVZThlQlBJN0U4ZjIwT2hQb3ZPWWpiV1FQb3owZFhsQUhEM1VRRFNlYnc4bmFMZGdNMVcrUGY3OENVWW8yWnNZRElmTEZ4NUFFZTJ6Y1haeTQrd1pNMWhiUEdlS1BVMXNtamxBYng2KzFYc3NiY2ZmbUQwTEIvczNUQ2Q2VXVaVWtWd2V1OENIRGg1RTQrZWY4RG9RWkpYU1BENGZBeWJzaGF0bTliTXNWNnZMRjkvL0pFNUtQUTNKbDRzcUVpRURwKytEVGRQWDNBNFhQejhIWTY5NjJkSUhVanhmL2NOaytkdFEyb2FCMGZPM0liMy9PRlNzejJvVSsyMms1R1VuS3JTTVN6TVRmSHlmNXZVMUtPOFF5QVFZUGFTUFV6MkdRRG8za0grMWU1WlU0R3YzM0VXVTBkM2c1V2xtY1QyRjY0OXdhUjVXNWtNSHl3V0N3dW05OGVrRVYzRTJwVW9abzhMQnp3d2FPSnE1bk45OStGcnVITHJKYnptRGNzV0FIejA0aU1XcnpxSXR4OStpRDNldFYwRHJGd3dRdUZBcVpHaEFaRERoQmRsMkZobkRuWW1wNlNwYmRBeXQvRmNmNVNaOEFjSVZ4b3JpczhYNEdOZ01KNjkvaUwyK0tvdHArUStoa2t1S3BVa3FuS0ZVaWhvay8wMUhmUXJISEVKeWN4K3RVcU9ZT3M0UlhKRnA1SndMbDhDbjcvK1Jtb2FCNmN2UGtTZnJrMnp0VHQ1NFQ3NC8wcUdEdWpSVXE3cm1tRjkyOERheWdJWHJ6L0Z2S21LMS90VnA3UTBMZzZkdnNYc2QyM1hJRnU1QVczWXNPdThXQUI1NXZnZU9wLzhrSnVkM2JjSXhSenMxSDVjMFpJbnlsSWtiWDdXY3k2ZU5SQVRoblZXNnJtcTRQTUZtTHBnTzY3Y2ZNRThWcUtvUFU1Y3VNZVVsMUJGNDNwVjBOZTFtY3JIMFFlNTlUckV5K2M0dU54MFpyOXFSVWUxSHA4SUdiRFoyTHB5RWxwMG00MjRoR1NrODNoWXRPb2dyaDFiTHZVNW9SSFJXT0MxbjltdldhVXNObnFPVTJuOEtTMk5pOG56dHVMOHRjd000RVpHaHRpM2NhYkNwWno4L3ZjVXM1ZnVadmFMRnJiRHNSMXVVak1HS2lyeWI1eENBWDV0eXEzdjkvd21Wd2I1elEzWUdGZllFc3RENGdBQTBlWjIyTng0Z281N1JVanVNTmJCRW1ZU1pxZVR2Q1dWTDRDcElEbm5ob1RrSTZhQ1pLVCtHNkRMYi9oOEFhYk0zOGFzenJlMXNjUm1yd2xTVjdxeVdDeDRMeGlCTm4zY3dlY0w4T0pOSVBhZnVLRlNrRk1iVm9zTW5qdVZLYVpRK25NK1g4Q3NMQUxVWDVPZXcrSGkvWmRnc2NmaUU1UHgvUFVYTkt4VFNhM242dGFoRVNxV1Z5enp3cE9YbjNCVXBMYWMrNVErS0ZKWXVZSERRNmR1TWJXTUZiMVpPM0wyRHR5WCs0clZndndlRklxNGhHUjA3OWdJbmR2V2w3aWFXOUlzL2ZIRE91SFM5ZWNJRG9uQXRkc3ZNV2pDS3V4YU80MEo4RFdzVXdrTjYxUUNoOE9WT3FsajhjcUQrTitkVi9qZm5WZDQ0UitJTlI2allKcExBeS82UW5TU2pyU1YrV2xwWExndDN5dFc3L0RHUFg5czJuTUJzeWIwbFBnYzl4WDdtTmZOMnc4LzBHblFZdlR2MWh3TFp3eVFHRVNWcHgveWlJNUpVSGhWVDFZWlFXVWlicUgzQWJHMDlvM3JWWUZMTmZsWHZKY3NYZ2ptWmliTTMyZlRuZ3RpMlY0eXJGdzRBcTd0R3NKdHVTL3p0ekF4TWNMbUZSUFF0WjNrTk9hRkNscmo0a0VQTEY1OUNIdU9DTk4vaG9SR1ljamtOYWhkd3dsekp2YUNrYUVCMW13OUxiWXFDUkJtQTFneGJ5aTZLVEJoUVJzc0xUSW5QNmc2Y1NXM2V2WDJxOWhnTUNDOTVJdW81T1JVM0hzY2dPZitYL0RzOVJlOGZCdUloTVNVSEovbldOSUJ0YXFYUiszcVRxaFRvenphOTEvSVhJdW84N3RHWGVuUTVWbmhlM0N6NURUODlUdE1Fd3Z5bjkrL1dHcm1pL1ZMeDJEOVV2a3lFZkQ1QWpUdE9pdGIzeTRjOEpDcjVFSFh0ZzJ3K3VzcHNOa3MvUHdkTHJITmlmUENBQitiemNMZ1hxM2s2aGNBZE8vWVNDL0tjRnk3ODFJc2cwai9icExMRFdqU294Y2Y0YlB6SExOZnpyRW94Z3hXckV5U1B0amlQUkdiUE1jcjlWelJPdXdITjg5Rzg0YlYxTlV0SWdjMm00VjZMcEkvRXdRQ0FXWXMzcGt0bVA4ak9Bdy9nc1BVY240VEV5UDBkVzBHTnB1RktzNmwxWExNdkVhVDF5RnZQL3dRS3hVaWlhUnlHYWN1UHNCRXR5MHkyNmpTWHQxaTQ1Tnc5MUVBYmo5OEErc0NGbGd5VzNxMkxGR1JmK1BVT3VtcW1JTWRWaTRjaVhGek5xRk44MW81Zm03T1hMeUx1VVlvVWN3ZUI3Zk16alpaVnhIaGtiRVlPbVVOWGdlSUw3TGdjdE5WV3RXZUlUUWlHclgrbTVSanV3ZCthK1dhVUJENEkvTWE1cjltTmJIY2JhakVkbWN2UDhMS3pTY0JBSDI2TnNPTWNkMmxIck5sRHpkbW92U1R5NUt6WUdadHAwMTAzNkZldVRMSUR3RFZMSXl4b0xnMXRrY2tJaW9mcjhvalJGNzJSZ1lZNTJDSmF1WTBNRTBJSWZrSm55L0FyQ1c3Y1AzZWErYXg5VXZHb21nT0FkeXFGVXRqUUkrV09IUkt1UExIYy8weGRHbGJId1Z0QzJpMHY4cTZmUE81V0syeDZXTzdLNVN1TzJzdE1uVUgrWis5L2lLMmNpRERyUWR2MUI3a3IxbWxMR3BXS2F2UWMrSVR4Q2VHOWV6VVJPbGE2YmNldkdHMlRVM2x1KzVJVEVxQnUrZStiSU5yL2J1M2dOZjhZY3hOdnFSZ2JIQklCS1l0M0ltSHo5NHpqN1ZzWEIwTFp3eEE3eTVOMFczb1VzUW5KdVAydzdkbzIzY2VObnFPRjZ1N0t5M0FIeElhaGNNaU5ZRlArdDNIKzg4LzRlc3pBNDRsSGVUNnZTUlJackNuVE4xaEtnZVM5VVZPOVVRRFBnYUpwVW9GaExWKzNhYjB5YmFpV3RUSlhmUGd1ZUVZOWgyL3premFPWEwyRHE3Y2ZvRkZNd2VpZjdmbVlxdEJ0RkhYbENnbktUa1ZNeGJ2d3Jrcmo1akhqSTJONENXbFRJYzBSb1lHR05yM1AyemJkMGxtdStKRjdXRnJZd20vZ3g3b05YSTVPTngwSE5nMEs4ZE1FRVpHaGxneGJ4amFOSzhGdCtWN0VmUkxHQ0I4K1NZUWZjZDRaV3R2WW1LRU1ZTTZ5TXdtb0VzRlJES2s4UGtDcEtTbXFUVEFLaTkxcmNKVWg2emxYcVFKRG9rUTI1ZDN3TGh1elFwb1hLOEs2dFFRQnZaRkp5Q2w4M2hpa3cxTlRkVzNva2xkWlY2VS9WdDlEUHpGdkQvVTdmelZ4eXFsRisvV3NTRWkvOFpoN0pDT0tGdTZpTVNCNW5WTHgyRDNvYXZncEtlamVOSHNaYTcwM1VXUjhoTzJOcFpvV0ZlOTE1MDVDWXVJd1ppWlBtSVpNcjRGaGFKRVRmbUNUNHI2L3N3M3g5SXN5bExYaWtaRFF3TmF0YWhsUmthRzhEdm9rZTF4TGpjZE14YnZVc3RxZlZsWVlESDl1SFhhVzZQbnlxMDBlUjJ5ZU5WQkppTkxYclp4MTNsczhmVURBTmpiRllESHJJRTVyb2IvRXg0Tmw5WVRVZEdwSkZvMHFvN3VIUnZKSEV0SVRFcEJ1NzRMNU9xUEFadU43ejlEMFhuUVlxbHQwbms4c1d1RWxCUU91ZytUNzdwSzB2WE52Y2NCbU9DMkJaRi80K1E2aGo3NCtqM3pPcWFTVXltVUtWVkVZcnZFcE14cmxJcE9KYVMyQThUTGxzbHFkL09VRi9nQzdiODNkSFhma1ZmbDJpQS9JQXowcnk1bGc0dXhxWGlSbUlad0xpL2ZydEFqUkJKVE5nc09SZ2FvWTJtQ3pqYW1NRGVnRmZ5RUVKS2ZSTWNrWU9yQzdmamZuY3lWa0VQNy9JY09yZXVJdFV0SVRFSGszemlFUjhZZ0lpb1c0Wkd4Q0krTVFYaEVaaG1rK01Sa3JOcDhDaXNYanRCYS8rWEY1YVpqeVpyRHpIN05xdVhRbzFOamhZNlJuaTRlZ0ZkM2tQL2Vrd0NKai92OTd5bm1UOU50R2xjQVNFZ1VEL0tMenF4V2xPaGtCbmxXSWo1NStRbVQ1MjBUQzVwWVdwaGg5YUtSTXYrTzhZbkoySDNvS2pidHVTQVdBRy9lc0JyMmJwZ0JBelliVlp4TDQrZ09OL1FmNjQzNHhHUjgveG1HcmtNODBOZTFPZVpNNmkwenpXbnhvdmE0ZEhncEJrOWFqZDkvb2dBSVN3bTA2N2NBZTlaTlE1UDZWWEw4M1lqOGVIdytOdS94dytvdEo4Rk56d3dFRkhPd3c0NDFVNlN1dnNwZ2FXRUdyL25EMGJOekU4eFl2Sk9aSkJBVG00anBDM2ZneFBsN1dMMW9KSnpLRnRmWTc2RG9CQTU5Q201cWl2Lzc3MmpYZDc3TU5pK3ViV1FtRmQxLzhnN1RGKy9FcjVCSXNUYWVia1BoWEw2RXd1ZGZNTDAvVEl5TmNlemNIWVJGU0M3dFY2U1FMUURoeXRLeit4YUJ6V2FoVlBIQ2NwK2pXY09xV080K0ZKUGN0eUkyTGxGaUd4YUxoWW5EdTJCUXIxWnFEZkMzN0RGWHFRbEE1bVltdUgxbXBkaGpOdGJpSzlhVGttVVB0dTAvY1FNZFc5Zk5NK20ycjl4OGdhZXZQa3Y4R1o4dndJR1ROL0Q0eFNjOGZma0pvUkhST1I3UG9aQU42dGVxaUFzaW1RR1d1dytWT25DZWRTS2dxWEhlbVp4LzVlWnpqUnlYenhkZy9jNnpLaDJqdkdPeEhLOXQ2N2s0bzU2THM4d0EwZHNQUDFDOWNobVYrcUlKNlR3ZWJ0NzNaL2JiTkt1bDFUSlIzSFFlUnMvMHlWWEJsdHlpKzdDbGVicmtsemJFeGlWaStOUjEyVEx1QUVDak9wVndkSWViVWxsVmpwNjlnOWxMZGpQWHN3VnRDMkQwSU1sbDhuSzczSEFkY3ZubWM0bC80OXdrS1RrVjErKyt3dm1yVHlDQUFQdDhaa3BzVjgrbEFyYjhxOUFZRlIyUGQ1OStvbG9sUjVuSHZ2L2tIUURnVStBdmZBcjhoV0lPZGpLRC9EeStRS0hKZFJrbCtPU2xTaG03MURRT3BpL2VLZmFkWTJWcEpwWmRxVVF4K1Nici9Rbjd5M3p2MjlzVmtIdnhRc2E0Z1NJQ2Y0UXcyN0lXRTN6NitvdlpMbHVxcU1MbmthU2NvL3pIeVEzdjkvd3FWd2Y1QVdIcS9qNEZ6ZEdub096YXJZUmt4Uk1JNEJlVGd0Ti9rOEdSTW1PcGdBRUxmZXd0MGFxQUtReDBXeTZPRUVJSVVRaVB6MGZyM3U3NEUvWlg3UEh3cUZqMEhyMENmNlBqRVIyVGdLaVllSWtyekNVNWRPb1dSZzFzcDlFZ21USisvWWtTVzdIajZUNVU0ZnB0b2tGRlFQcnFibVhkZnZpVzJTNVMyQmFwcVJ6RXhpZmhSM0FZbnJ6OGhBYTFLNnIxZklxS2lzNjhrV2F6V1NoUVFQbHJhdzQzTS9XNHFZeFZTbHh1T3J3M25jRFdmUmZGQnM1clZDNkRIV3VtU0oxeC9pMG9GTWZPM2NYKzQ5ZkZVdit5V0N5TUh0UWVpMmNORkJ2MHJGUERDWmNPTDhHZ2lhdng4M2NFK0h3QmpwNjlnOU9YSHFKN2g0WVlNYUNkMUlHTXloVks0ZXJSNVJneWVRMWV2ZjBLUURnZzJIZU1GNWJNR1l4UkE5dko5NDlDWkFyOEhvTHBpM1l5WlI0eXRHOVZCeHVXam9XdGphV1VaMlpYcDRZVGJwN3l4dm9kWitHejh4eXpjdkR4aTQ5bzJkTU5VMGU3WXRyb2JqQlM4MFFlb2g1Rmk5Z2hPVGx6OElqRlltSEI5UDRZMGtmeHV1aUFNQXVFKzVRK2NKL1NCK2s4SG5qcC9HeHRqSTB6WHd2eVp1bmdjdFB4OU5WblhMajJCSmR1UEJQN0RKVkVJQkJnM2ZZeldMZjlESnpLRkVQVEJsVlJvMHBaVks5Y0JoWEtGVmM2VUJQMEsxenB3YmFzREEwTVVNRFNIUEgvSm4xRng4VEQzazV5OXA3QTd5R1lzM1FQNW52dFI5ZDJEVEIvYWwrbFZ6aXJraGxGRW1WV2pDY2xwMkxScW9OU2Y4NW1zK0RsYzF4bXZkUnlqa1ZSMzhVWjlXdFhSUDFhenN4MzJJVXM2ZitsU2VOa0NmTExPWmljRzF5V0V1U1BqVTlTcVo3dHNmTjNtUWxkTnRhV1VpZlpxSXUwREZGSHp0N0I5SVU3TUtCSFN5eDNHNkt4VmVUSytQQTVHSWxKbWNFTmVVb1lxTk5DNy8xNDlscDg4a3d4Qnp1dzFiZ0FoY05KWjBxU2FWdGFHbGRuSy9JMWxSMGp2L2dXRklxQkUxWXg2ZmhaTEJaR0RXaUhBNmR1SWkyTmkwY3ZQbUxJcERYdzlaa2g5M3M2bmNlRDk4WVRZcVdCYkt3dGNXclBmTDI3ZjFZWGZiOE9TVWxORTFzTWtGc2RPWE1iQzd3UEFCQm1GSkgyL1ZuWHBZTFkvcDFIYitVTzhtZjRyNW1MYXAzVklWTVRZeHplTWdkZEJuc2dQakVaVGVwWHdld0p2ZUE2ZEFuVDV1WC9Oc2wxTE5GTWVyNCtNM0tjY0o1Qm1VbmNnZDlEeFBZL0JmNlMyTzc1Njh4N1pXTmpRNm50QUlpTnI4aHFseFdielVLRmNwSW5WdXY3K3owL281RU5rbThac0Zqb1ptZU9obFltMkJPUmlEZEpuR3h0NG5rQzdBNVB3TlhZRkF5eXQwQk5DMk5Rcko4UVFraHVZTUJtbzMzTDJ0aDc5SDlpajErOTlVTHBZNmJ6ZUZpOCtoQ09iSnVyYXZmVXFtenBJcmgxMmh2bnJ6N0I2M2RmVWFlR0U5SjVQT3c5OGo4TTZkTmFyaFVZNlZuS1A1bW9NY2dmSEJLQnR4OStNUHZ0VzlaQmFob0h4ODdkQlFBY08zZFg1MEYrMGRudWRqWldNR0FyUC9ncUdxaVE5bS8vTWZBWEpycHR3ZnZQUDhVZUg5NnZEWmJOSFpJdEFQc3A4QmR1UFh5RFM5ZWY0Y1did0d6SGN5cGJITjd6aDB0ZFhWK2hYQW5jT3UyTmVTdjI0ZmkvMnJvY0RoZkh6OS9EOGZQM1VONnhHTHEyYjRCV1RXckFwVm81c1lCYm9ZTFdPT2U3Q09QbmJzYWxHOEtVdCtrOEh1Wjc3Y1BQMytGWU5uZUl4SE9TbktXbWNiQnUrMWxzM1hkUmJMS1JwWVVabHMwZGpBRTlXaXAxWENOREE4eVoyQXZ0VzliR2xQbmI4UEhmd0FhWG00NDFXMC9qNHZWbjhGazJGaldyeWwvZm5TakhnTTJXT0xBamJZQ292R014SE53OEM2N0Rsc0xNeEJocmw0eEcxM1lOMU5JWFF3TURwWVBwQW9FQW43Nyt4cjNIQWJqN09BQ1BubitVV3IreWRnMG5ET2plQWlZbVJqaDY5aTRlUGY4Z2xvWTk4TWNmc2RxYkppWkdxRkMyT0VxWEtJelNKUnhRdW1SaGxDeFdDQVh0Q3NETzJoSjJ0bFphQ3hyYUZ5ekFETGFGUmNSSUhlUTc2ZmNBZ1BBOWRlSGFFN2xydmtyeTlNb0dwWjhyaVRLRHEwdldITTZXZ2o4cjUvSWxtSlgrUmthR1lwOVpaL1l1UU9ONnFtVjM0WEM0WXZ1eUpza3BxbkZueVN2K3RPSHRoeDhJK0JpVTdmRTM3NzlqOUV3ZkRPL1hGck1tOUZUNHVFbkpxZkR5T2M3c2p4dlNFZDZiVHNqOWZIbGZKOUxhamVqZkZsN3poeVB3ZXdqbUx0c0xRQmlFZWZUOEE3WjRUMFNkSE1wOWFNdkxmeE1VTTJpelg2dTNub0x2c2V2WkhyOTIzQk9GN1czVWRwNm5yejZqNnhBUHRSMVBIa25KcWZBOWRoM2I5MStDMS96aDZOSzJ2bGJQVDFSejZ1SUR6RjIybDVrQVkyeHNoTTBySnNDMWZRTTByRnNKbzJmNGdNZm40KzdqQUhRY3VBZ0hOczFDNlJLeU0vd0UvdmlEU1c1YjRQLytPL05ZT2NlaU9MaDV0a0lyWmZNN2RWK0hMRjkvTkU5TWlQbXZtUXNUNU9lbTgzRGw1blAwNzk0aVc3dUN0Z1ZRdG5RUmZQOHBuTHp5NE9sN1RCN1pWZWF4N3ovTkRQSTdsblJRK1BVYTh1YVF6T3ZycU9oNC9BNk5rcGtkNE0ySEh5aG9ZNVhqS3Z2b21BUlVhanBHWnB1S1RpV3hjKzFVdkE3NGltbGp1dVBiVDhVeUNRRENhekxSZTVVaWhXMFZQb1lpUk84TFpucnNrdXM1QThhdnpMblJQODI3ejVHN3JVMEJDM3grdEZ2dTlxclF4WDFIWGtWQmZwTHZPUmdad0wyNE5SNG5wT0ZnWkNLaUphenUrSjJXRHUrUU9GUTFOOGJnUWhad05LRzNEaUdFRVAwM2RraEhwajYxTkRiV2xuQW9aQU9IUXJad3NMZkozQzVrKzIvYkJzZk8zY09HZitsUWI5NzN4NTFIYjlHaVVYVnQvUnB5YzIzZkFLN3RHK0JYU0NUR3p0bUVsMjhDOGVKTklIYXNucHpqeW43Uk9xR0ErTXBPVlYyNDlsUnN2MzJyT3VEeitVeVEvOEsxSjFneGI1akVRSmkyL0JKSks2ZnF3S3RZdW40Skt4SFQwcmpvTzJZRndpTXpWMTFabUp0aTNaTFI2TmFoVWJiMkczYWVoZGRHeVFQM3BZb1h4dVNSWFRHZ1o0c2NnM2VXRm1iWTZEa2UvYnEzd0FLdi9XSVRETDRHL1dGVzJiWnNYQjNIZHJpTFBkZkV4QWk3MTAzRDR0VUhzZlBnRlFEQzRLWG8rMEFnWnkyNy9KQ2lYUjQzNy92RDNkTVhQMytMQjlicTEzTEdacThKQ3FWTGw2WjY1VEs0Zm1JRjFtdzdnMDI3ejRQSEYxN25md3I4aFk0REZtSGMwRTV3bTl4YjdaazdTS1pxbFJ6eDQvbStiSS9MZWgvVXJ1R0VmVDR6VWJWaWFZMFBxa2tURmhHRE4rKy80K1hicjNqOTdodjhBNzR4ZzFDU09CU3lRWTlPalRHd1IwdXgxWHE5dXpURnI1QkluTGh3RDVkdlBzZjd6OEhaUGl2UzByZ0krQmdrTVJDYXdiVjlRK3hjTTBWbW4rVXBGNUhUNTQ5RElWdG1ZRGdzVW5KNUE0RkFnRE9YSDJiMnJWMkRYSjA2ODk3akFCdzRlWlBacjFHNURONklUTXpMNE5xK0labzFxSWFHZFNxaWRnMG5sSzQ5bFBtWmhRb2xiaktrcElvdk9qQlQ0Sm9ncDJzY1ZXcldxOG8zeTJUVERIM0hlb1BENFdMMTFsUGdwdlBnUHFXUFFzZmRzUE1jczNyYnh0b1Nvd2EyVnlqSXJ5N2x5eFREOURIZHNIcnJLZkQ1QWdUOUNrZlh3UjZZUGJFWHBvM3BwbkJtS1hYNytDV1kyVFl5TXBRNmdLNXVPdzVjeHBxdHA3VnlMbFgwRytldDFNVFcvdU84bVVrL0szeU9vVVByT2xwUG5mLzY1aGFaWmFlVWxaZXZVeE1TVXpCMytWNmN2dmlBZWF5QXBUbjJiNXFKUm5VckF3QTYvVmNQdTlaTnhiZzVtOEhoY1BFcDhCZis2K1dPeGJNR1lsQ3ZWaEtQdVc3N0dldzZmRlhzSHFoVmt4cll0bXF5U3RsS2NodDl1dzU1K093OTloekovQTZxWGNNSkx5Vk1GczhOeXBRcWduS09SWm5VOTM3L2V5b3h5QThJUzh4ay9Ccys5LytDZEI1UDZ1ZlRwOEJmWXVXczJxaDVGZiszb0ZEMEgrZU5tTmhFblBGZEtER3JRRXhzSW9aT1dvTzRoQ1RNbTlZUEkvdTNrNW81UjE0dEcxZEh5OGJLajFmOUNSY3Z5K1JncjduN2tkUTBEa0pDLytiY1VFc3M1U3dycG0vdjkveU9JcFdFQUdBQmFHUmxndG9XeHJnWWs0d0xNU2xJbFJBUWVaZk13ZHlmSE5TeE5FYnZnaFRzSjRRUW90OGNTenBnNHZBdUNBbjdpeUtGYkZHa3NDMktGTGI3OTM5YkZDbGtDemFiaFJpUjlLYVNBcndUaG5mRzdzTlhrWmlVQW1Oakkzd0svS1dYUWY0TWg4L2NabTdnejE5OURLZXl4VEI3UWkrWno4bGFza0NkUWI4VEYrNHgyNVlXWm1oU3J6TEFZc0dtZ0FWaTQ1T1FsSnlLYzFjZUtiMXFXUjJDL3FXcUJJQlNPYXhVeVVtcVNLQkMwa3ArRXhNaitDd2Zqd0hqdmNIbkMxRFJxU1QyckorRzhvN0ZKQjV2eXFodWVPRWZpT3YzWGdNUUJqT2FOcWlLd2IxYW9WT2JlZ29QemphcVV3azNUM25oeXEwWDJMelhUMnl3eDlyS0hHczlSa3Q4SHB2TndySzVRMUNrc0MyV3JUc0tyd1hEMGJwcFRlYm5YSkZzRUJRMGxpN2dZeENXclR1Q3U0OER4QjQzTnpPQjIrUStHRDJvZzhvRE82S01qQXpoUHFVUFdqZXRnUWx1VzVoYTd6dytIMXQ4L1hEai9tdHNYakZCTDJzcDUyZDhQaDg5Unl6WHlMRWZYbHdydHArVW5JcURKMi9pODdjUWZQbjJHNEhmUThSS2dVampWS1lZT3JTdWkvWXRhNk5XOWZKU2cza2xpeGZDelBFOU1YTjhUMFJFeGVMV2d6ZTQ5ZUFOSHIvNEtGZUs2WUsyQmVBMWY1aGN2NXVxUks4QlJBZDlSZDI4LzRaNUh3SEFxSUc1dDg1d1FtSUtwaTNheVV5OHNMWXl4OHFGSTlHKy80SnNiVWNPMEd4NWxoU1JGV05HUm9ZeXY5djRBdkdGQ1d3VnN1OW9VbXg4RXM1Y2ZnUkFXQU5YdEU3dHdCNHRtRlhlRzNhZUJaZWJqa1V6QjhoMTNIZWZmbUxidm92TS90VFJyckNTYzFBNmc3UnJqdkNvR0xIYXZkTGFaYnhYV0N3V1pvenJnWG91emhnM1p4TWkvOGFCeCtmRGU5TUpQUGYvZ3EzZUUyRmpMWC9KR1hVVHpWQlJvcWk5V3I5ZnBUbHk1allXcno3RTdMTllMTGtuUW1wYldobzM1MFlTRE8vWGxnbnlmLzhaaGtPbmJtRlkzemJxN0JyUmdKa2V1M0QrNm1ObTM2bHNjZXhkUHkzYjVKZE8vOVhEcWQzek1Ycm1Cb1JIeGlJK01Sa3pQWGJocE45OXpKL1dEL1ZjbkJHZm1BemZvOWV4NDhCbHNmcmg1bVltV0RoakFJYjNhNlB6U1Q2NWticXVReEtUVWpCbHdYYm1zOGZjekFTZWJrTWxmci9yTTlHWFVKdm10ZkF0NkJJQTRONlRkMGhNU29HbGhFbUc5VnljbWNVRVNjbXBDUGdRQkpkcWtyT1gzWG4wVm15L1RZdGFhdW81OE96MVp3eVp2QVl4c2NLeHByNWp2UERvMHJwc0UxOW1MOTJOMEFoaFVIMkIxMzZjdWZRUVBzdkdhbTFTbWlUQklwUFFiYXd0TlZxV3hZRE54dFZqc3U5NVR2azl3SzVEbVFzTkRtMmRBenRiSzVuUGNSMnlCS2xwd25HWmE4YzlaYmJscGZQUWNlQWlBTUtKVDlxUzMrNDdOSWtpbElTSU1HR3owTE9nQlZyYm1PRkVWQkp1eGFWQzBxM0lpMFFPWGlSeVVOdkNHTDNzTFZDV2d2MkVFRUwwMUlMcHNtZlAzbnJ3QnYzSGVUUDdrbWJrV2x1WlkwVC90b2o4RzRjNWszcHJaTldJT3MyYTBCTVBucjVuNm51djNYWUdsU3VVUXFmLzZrbDlEaWRMa045RVRmVzZuNzMrek5TTEJZQjJMV3N6cWVnN3RhbUh3NmR2QXdBMjdibUF2dDJhcTVRbVgxbVJmK1BFNmd6bmxJNHlKNmtpS1lmTnBOUVVidG00T3VaTzZvMXZRV0ZZdFdnRXpFeWxyMWhrczFuWXNuSVNKcmx2UWNNNmxkQzFiWU1jVS9ubGhNVmlvV1BydXVqWXVpNENQZ2JoMkxrN3VIRHRLUmJQR3BoamZiZUp3N3VnVlpPYXFPUlVVdXp4TkpIZjIxakc2NmV2YXpPRiszdjY0c05zMlNaeW01RFFLSGo2SE1lWlN3K3pEZmEzYkZ3ZHF4ZU5Rc25paFRSMllPQVdrUUFBSUFCSlJFRlUvbm91enJoOWVpWGNQWDF4MHU4Kzgvam5yNy9SY2NCQ3pKN1lHMU5IdTJycy9FUXg4WW5KV2x0OWJHRnVpdHNQMzJZYjZNeXFvRzBCTkt4VEVZM3FWa2JMeGpWUXRuUVJoYzlWMk40Ry9ibzFSNzl1elFFSTN4ZXZBcjdCLzkwMytMLy9qaS9mUXJJRi9yM21EMGRCVzhrMUt0V3RwTWhuYTJpV1ZVd1pkaDY4ekd5N1ZDc25kZUE0TjloejVDcENRak1EejB2bkRvR0RqckpISkNXbk10c1dPYXppejVxaHlTQ0grdWJ5ckxhU2g2SXJmQStldk1rTU1QZnYxZ0tydDU1aWZyWnd4Z0FZR2hveWc5WmJmUDNBWnJOeXZHNU41L0V3ZGNFMmNOT0YzNGxsU2hYQmFDVUdmTE5POXNuUXVQTk1zU0MvdEhaWk5hbGZCVGRQZVdQTUxCODhlZmtKZ0RCalRhdGU3dkQxbVlFYU9wcEk5aXNrOC9XdHllL1lEUHVPWDRlN3B5L3pQVzlrYUlDRk13WmcwYXFER2orM05ybTJiNGkxMjA0ektaYlhiVCtEdnE3TlpGN1Bxc01Edjh6WFkyRjd6YXhrRkQxSEVUMi81MVBVR285UitQazdBdjd2dnFGbjV5WllzM2lVMUV4cTlXczU0K1lwYjB4ZnVJT1phUHprNVNkMEdleUJlaTdPK0JnWUxQWlpBUUJ0VzlUQ3NybEQ0RmpTUVMzOXpjaEFsYUZNM1dGcU9hNHNzaklBYW9PNnJrT1dyajBpTnJGczFvU2VLRjYwb0JwN3FobFovLzFGSi9HMWFlYUM3ZnVGUVg0dU54MDM3NytCYS92c0phM3F1VlFRMjMvMDRvUFVhelhSU2RlV0ZtWm9WS2VTMG4wWGRmSDZNMHh3Mjh4TXBESXhNWUxYL0dFU00xdTRUZW1EWHlHUlRLbUxWMisvb25YdmVaZzF2aWNtanVpczlTd3BBSmhTYjRCd1VxOG1HUmtaeWl4bGNQL0pPeHc0ZVlQWjc5ZTlPVm8xcVpIamNVVW45Y2s2UGdDeGtoYkZpMmp2ZlpMZjdqczBpU0tUaEVoZ1k4REdHQWNyZExBMXg4R0lCTHhKbGp5NzkyVVNCeStUT0hDeEVLN3NMMmRLYnlsQ0NDRjUwL3hwL2JSeUh0RUpCOG95TkREQXpyVlQwYXJuWE1URUprSWdFR0R5dkcwb1Y3b29LbVlKekdaSVQ4K2FybDg5czdXejFpSWRMSkxtY1ZqZk5reVEvL3ZQTUp5LzhoZzlPalZXeTNrVmtUVkZ0TFIvSTNubHRKSS93N1F4M2NYMjMzMzZpZGE5M0dRZSszOTNYbUhKbXNNcTlVL1V0ZU9lcUZtbExLcFZHb1psYzRmS3ZjSXRhNEFmQURoY2tTQy9qSElQR3ozSEs5eFB2Lzg5UlhwSzdnN3lwL1A0ZVBEMG5WaUF2N0M5RFJiUEdvaGVuWnRvcFE5V2xtYlk3RFVCclp2V3hFeVBYVXhRalp2T2c3MmQ2a0hVdkp6aU5xOWJNVzhZbXJuT1ppYlRzTmtzbEN0ZEZOV3JsRVdkR2s1b1ZLY1NuTXVYVVB1cXZPSkY3Vkc4cUwxWVBlZWs1RlI4Q3dyRjk1K2hpRTlJa1RpQXF5bWltVnhFNjRObStQTHR0OWlBOFBRc24rUEtxTjEyc3NySFVGYTlXaFdaN2ZhdDZxQmZ0K2JaVXJScVMwSlNackFvcC9JOVdiTVBHYWxwWXFJNnhTY21ZL05lUHdEQ2lUU3VIUnFLQmZrQllMbmJFSEM1NmRoM1hIaXR0R25QQlJnYkcySE9ST25abDlac1BZMTNuekxMN1N5ZE0xaHR2Ly9UVjU5Vm1semtVTWdHcC9Zc3dOeGxlNWpydS9pRUpKaExtZkNvRGFMWnVtdzFuRFo4aGM4eCtPdzZ6K3l6V0N4czlCeVBhcFhMaUFYNXV3NVpvdFpKclNscG5Kd2JTWEhXZHlHVHBqMHJXYldmMld3V3BvM3Rqb2x1V3dBQTRaR3gySDM0V282MXIxV2w2V0NUdHM2aEt3VXN6WEZrMnh6Y3ZPK1BQbDF6bm5SYnFLQTFEbTJkZyszN0w4Rmp6V0htR3ZiWjY4OWk3WW9XdHNObXJ3bG9VcitLV3Z2TDRZaVBSWXZXQ00rcjFIVWRJbnBQVjhXNU5NWU82WWpvbUFRMTlsUXpSTzhuQWNCRVpFeWlmdTJLc0xJMFl5YVhYTDM5UXVJMVl2a3l4V0JqYlluWWY1Ly9HUXNmc2twTjQrRGg4dy9NZnN2RzFWWCtQdVh6QmRpNCt4eFdiajdKVEZnb1ZOQWFCemJOUXEzcTVTVStwN3hqTVZ3NnNoUnJ0NTJCejg1ejRQSDU0SEM0V09GekRKZHZQTU5tcndsaXBiQzBRYlJzVTZVS3FvMk5xT0xZdWJ1WXZYUVA4MWxRc25naGVLaFlqejRrTkFycFBEN3NiS3hnWm1hTTVKUTBiUFhOekk2a2pRbUJHWFJ4MzVGWDZkK2RBQ0Y2cEtTeEFlYVZzTUdiWkM2T1JDWWlLQzFkWXJ2WFNSeThUdUtncHJreGVoWTBSd1V6U3RGS0NDR0U2Rkl4Qnp0czhacUlnUk5XUVNBUUlDazVGY09tcnNQL1RuaEtURUdXeHNteWtsOUdrRlplUDM5SDRQd1ZrWlNRWllxaG9janMrT3FWeTRqVkJseS84eHk2ZDJ5azlkU09XUWVxcWppWFZ1bDRxU0tEcmRKVzh1c2pWVlBZeHNabFprUFE5RXF1M0toMGljSTR1R1VPT3YxTEJUaG1VQWZNR05jZDVlcVBZQWJKdGVYYWNVLzg3NFFuUnMvd3dZY3Z3Wmd5eWhVRGUrcXVYQWJKcmxmbkp1alZ1UWx1M3ZmSGdQRXJBUUQvTmF1Sncxdm5LblNjaE1RVTFHMC9oVWtWS20wQXZweGpVWGpOSHc0T054M1ZLenVpYWtWSG1KdVpvRXpkWVdLMWU3VWgvTjFSVks5Y1JpY2xKRVJYSDM3NTlqdmJ6MFVEZU5VcmwwRzdsclZWUHFmb1NqdHRhMWk3SXBNWnhtZjVPSjMxQXhDdi8ycHJJenNGcTZheUQ2blQ1ajErVElEQnRYMURXSmliU216bnZXQTQ0aE9UY2VhU3NON3EybTJuWVdwaWhDbWpzbWRXdWZzNEFENjd6akg3WGRyV1IxczFwaFkrY3VhMnhNY3ZYbitHSnZVcXk1VjIzOGpRQU91V2pFR2xDcVd3Wk0xaDdGZzlSZXZCQ1ZHaVFVR3pIQ2FQS0l1YnpzT01SVHZGeWxNQmdLZjdVUFRvMURqYndQMFBrUkpSdVZuM2pvMndjdE5KcGlUQzVqMFhNS3h2RzRWTFIwaXljZmQ1ZUc0NHB2SnhOQ1duN0NEVEYrM0U3Q1c3bFRyMkNwL2pXTDNsVk00TmxWVFF0a0NPQVg0dU54MnYzMzNEalh2K3VISHZOZDUvL2ltemZXaEVOTWJOMllURzlhcWdhZjBxcUYzRENlVWRpNm9jTU9Wd0pJOUI1MlhxdWc3cDY5b2N2c2V1dzhURUNGdTlKK3BrTmJneXNvNUppRTRjTnpJMFFJdEcxZUgzdjZjQWdKdjNYb09iem9PUm9manZ4bUt4VUt0YU9keDY4QWFBY0dXOEpBK2VmaEFyV2FMcU5WM2szemhNY051Q2V5SkIyVXBPSlhGNDY1d2NNK1VaR2hoZzdxVGVhTlBNQlJQZHR6QjEydjNmZjBmcjN1NVlPTDIvVnRPMFAzejJudG11NUZSS2ErZk44UHRQRkJhdE9vaExONTR4ajlsWVcrTG90cmtxcDlPLy9mQXRabnJza3ZyekJyWFZrODFCSHJxNDc4aXI5TzlPZ0JBOVZNUGNDTlZMMitKbElnY24veVpKRGZiN0ozUGduOHhCZVZORGRMSTFSMzFMWXhoUURTWkNDQ0ZFYmlZbVJqbXU3dUh4K1hMVjBHemR0Q1ltait5S2pidUZOd2MvZ3NNd2JjRU83TjB3UFZ2YnJDc2wxTEdTZjlPZUMySnBGb2YwK1M5Ym14SDkyekpCL2kvZmZ1UGNsY2ZvM3JHUnl1ZFd4SU9ubVRleFpxWW1xRnhCdFJ0WjBaWDhxZ3dvcTVxU1h4cFZBa29QbjcxSCtUTEY0VkRJSnR2UG9xSXo2M0VXektGR1huNVZvM0laN0ZvekZSV2RTcUJNS2NWVG5hdFRlY2RpdUhwME9ZNmR2NHNodlZ1cjVaaTJOb3JWWGM0SVBCUHBXamF1Z2VKRjdSRVNHb1ViOS96eDd0TlBWSzBvLzBTa3Jmc3VpdjA3ejU4cVBTdk5rRDdxZVIza1pxTEJ5UERJV01UR0p6R3BWVDhGL3NLWnl3K1puOCtlSUgyMWRXN0JZckhRcDJzenRHbm1JakdGckRZOWVwYTVtcTZvZyt5U0FhS3AvUUhBM0Z5L0pwWkYvbzFqMHZBRHdMZ2hIYVcyelZqdC9UYzZIbmNmQjhDQXpaYVk2am9zSWdZVDVtNW1WZ2JhMmxqQ2U4RUl0ZlU1T2lZQjU2OCt5ZmI0b2xVSHNlUEFaZFN1NFlSVHUrZm5tR1VodytpQjdkSHB2M282TDNHVnhwRXZ1NUlxdHZyNlpRdnd6NS9XRHlNSHROUEkrZlNGQVp1TnlTTzdZdlpTWVRBN05qNEpPdzVjeHF3SlBYWGNNOTNqY0xoUU5yOENsNXVlTFZ1Skpna0VBdnorRTRXM0gzL2doWDhnWHJ3SnhKc1AzNlhlYXhhMnQwR24vK3JpUjNBNDdqOTV4OXpyUmY2Tnc3a3JqM0R1eWlNQXdxQmxtVklPY0M1ZkFvNGxIVkRZM3ViZmY5YXd0N09HcWFreFRFMk1ZV0ppQkZNVEk0bnZ6MFNSREM4T2hXenc5dlkyRGZ3TGlQc1UrQXZOdTgvUitIbWtVZGQxaUV1MWNuQXM2WUJSQTl1cG5LVk9tMUt5Wkd2SStycG8wN3dXRStTUFMwakc4OWVmSldZanFWeWhGQlBrRDQrTVJVaG9WTFpBKzYwSC9zeTJBWnVOTnMxY2xPNzN2Y2NCbU9DMkJaRi80ekw3MnN3RjIxZFBocVdGL0JPZmFsVXZqNXVudkRIVFl4Y3orUzh0allzRjNnZHcrK0ZiZU0wZnJuUWZNK1NVUVVvZ0VLOFB2MmJyYVd6eDlWUDV2UEw0L2pNTTIvZGZ3dEZ6ZDhYR3A0bzUyT0hvZGplRkpnMytlTDVQNHVOdG1rdWZIRm03aGhNNnRxNGo5emxVbGQvdU96U0pndnlFeUlrRm9JNmxNV3BiR3VOVkVnZi9aKytzbzlyWXVpaSs0eVFFbHhZS0ZFcGJTdDNkamJxK3VydTd1OXRYdDFkMzkvWlZxYnU3MHBaU2dhTEZKWjU4ZjZSTU1wQ0VCSUsxOTdkV1YyY21keVJNWnViTzNlZnNjL3hYTW9MMGlQMkJZam5XaGlYQWdjMkVueTBmald6NUVHWXhPNHhBSUJBSUJGTlFLbFZHRFpDa3RhazNSanpuOGJMUHNXYjMyZ2taMWhpN2Z2ZVYwYmIrVTBaMXd2VzdMeWxyMS9OWEgyUHJ2b3NZM0tzNXJWMjZyTGdzZnNmUFgwTng2T1JOYXQ3R1NvQXV2MnN3YTlQV3J6b1dyanFFc0VoMUJ0K2M1ZnZRdUc0RnMyUUJHVU5FVkJ5ZXZmNU16VmNxVnpSZE5vQ3BKR3NOVGhnN0dLNkxaNWZYWitrNDlKRVZTL1gxTy83RHcyY2YwYWxOYll6bzE1b21SRVRIYWtSK1E5YnZ0VnBOTUhtL0luSG1yV2p6R3MxemNPQWdJM2c4RHZyb0NMN0pMQUYzOVdkRjZJTFkrMmNNazhsQTkvYWFXdDRyTmgzSDdyWEdYVU8vWWhLd1phK21qbVBUK2hYMVdvVWFnN0ZsYS82MzhUajEvTTNNT3JtSmF3RjdDQzM1bExEdzRkTVB5b0ZtOGJvamxNQmF2clMzMlRLb3pWVXZQaFZUcjZ1Snd6dWExVG84SXo0R2hpRG9lemdjSGF4aFl5VUFnOEhBdFRzdmNlckNmYXBOUmxsanlTbDBFVUFvTU54bnlPbDd6WnpsKzZrTThrWjF5c09ucUp2Qk1nZ2NOZ3U3MW83SFB3TVhZVWl2NW1qalI3Y2ZUaEZKMEd2a2Nsb3czZkxaQTgxU1ppV1ZUWHZPUXlST2I0VjkvN2VWOGJOWG45Ri83Q3JzMnpqWjZINlNzUUovaWtpQ2tOQW9CSWYrUW5Cb0ZFSkNmNkZMdTNwbXNVM25jTmhVM3o1dFFLdTU2Tk81TWJidHY0U282SGd3R0F3c210YkhvTUQvNXVZbU9EdW1ENWJNTEkrZWYwU2IzblBOdGoxVDZOSzJMcGF1UDByMUFiZnN2WURCdlp0bk9kUFMxbHBvdHJydTJyV1dDempaL3JWdVU3OWlFaEFTOWdzaG9iL3dQU1FDbjc3OFJFQmdDRDU5Q2NuUUJ0OWFLRUNMeGxYUW9XVXQxSzVXaW5wbVJFWEg0L1NsQnpoOTRUNWV2UGxDQys2V0t4VDQvRFZVcHdWMVdrb1c5OERsbzR2VDNWdTA3M24yR1RpOC9DbVlzeCt5ZEdaLzFLOVpKbnNQMk16RXhORkxDcVFOSEc5VXB6d1lEQVpWT3VMcTdaYzZSWDdmTkVIN1QxOEZwaFA1TDk5NlRrMVhyK3hybEZ1Tkx2WWR1NDdwaTNkUjU0YkJZR0Rja1BZSS9obUY2WXQzWjJxYkhEWUxpNmYzeFp6LzdZUHM5M2dWaDhQVzZ3cGtDcVlHL0VmSEpnQ3hHYmZMTE9HUnNiaDg4emxPWHJpSEIwOC82R3dUR2hHVExjRTNiQllMSFZ2VmdwV1FqMUlsUE5HcFZlMGNMUUdWRys4ZGZ5cEU1Q2NRVElRQm9KSWxGeFV0dVhpWnJNN3MveUxXUFNBVExWZmk0SzlrSEk5SlFUMHJIcHJiOFZISURQYS9CQUtCUUNCa3hOMUhiOUZwMEdLVDEvT28xRHZETmtHUGQ1bmxCU3NuWUxOWVdMZG9HUHk2ektCZUVPZXZPb2lhVlVyU3NrSEZhZXA1V25Demx1MDBkL2srcXJZekFBenIyd28yVnVrSC9EZ2NOc1lOYlkvSjgzY0FVSXZ1aTlZY01tdDJtaUZPbnI5SHZUd0J5RklFUDZDMmJOVVdxcklpOGh0RFJGUWMxdS80ajVwZk1LVlh0cFU3VUNwVmVQWXFFQ0t4Qkh1UFhrUEx4bFZwQTdEQlA2T29hUWM3L2NKRFZ1cjkvb2s4OVY5bjhqcVYvVVpUMDhQNnRzU0FicVpsQ3haME5wd2xTOGhiOU9uU0dCdDNuVVdLU0lLTDE1N2l5cTNuQnJOUVVwbXlZQWVWOGN4aHN3eG04UnVETHZ0d1hhemVjb3E2RDJabW5jeGlMaUczZEluQ2VQZ3NBQUR3NkhrQWFsVDJ4YjNINytCLzR4a0FVQ0xlbjBKT0N2d0E4T05uSlBxT1dXbXdUYU02NVExK0hwOUFkd0d4dHM2YW9HaE9ydHgrUVN0eE1iSi9hNlBXc3hSWTROeis5TFhhbFVvVmhreGFoOWRhOVhIN2RXMkMxazJybWVlQW9jN0Ezbm5vTWdDZ1pwV1NsTEFQQVBzMlRrTHpyck1RRmhtREcvZGVZOHpNemZoMzZRaWp0NjFTcWRUaTRtOEJYL3Q3QUlCdm5jRTY2MFNYSzFYRUxDSS8zNEpIaWZ3cDJSUXdhR3NqeE1LcHZURjh5a2FzbWo4WVhYVUV0ZjZwOEhnYzlPL1dsQXBFUzBoS3dZNEQvaGczSkd0MWczdDNibVEyZHhudFo4T2FCVU16REtZMkJ4dVhqc0EvcldvYjNWNzdHT2RNN0lIaGZWdGxhbDFkbkxwd0gyTm5iVW4zcm1jSUZwT0pjcVdMb0g3TnNxaFhvd3dxbFN1bU03akh5Y0VHZzNvMHc2QWV6WkNRbElKSHp3Snc5L0Y3M0gveUh1OEN2dE5FZjMwd21ReXNXVGhVNS9hanRVVCtqTXE0bUF0dkwxZGEzMXlYZTVrKzhsby9wRUd0c2tidHIySEhxUm1XWkVqRjFPOW9xTDJ1SU1lMHp3TkhlNXMwODlid0tlcUdnTS9CQUlDcmQxNWc5b1R1NmJiam04YTk0T1hiTDJqYlRCTkFGL0E1bVBidTJxSlJGUVBmd2pCTjZsYkEycTJuRVJZWkF5c2hIeHVYaklCZmcwcFovajJzV3pRTTVVc1Z3WUJ4YStCZ2I0Vk55MGJTSEFQek0xKytoV0hYb2N0NDhPd0QzbjM4UVFWdDVEUmNMaHZyRmczTDFMcDU3WHIvMnlGcUk0R1FTUmdBS2xoeVVkNlNpMWNwVXB5S1RrR0FTSGRrdEZTcHdwVjRNYTdFaTFGT3dJR2ZuUURsQlZ5d1NISS9nVUFnRUFqWlRpbWZ3aGd6dUIxVy9Ic0NnTm9HOHQvZDUyaUR0R2tkREN3c01wL0pmLzdxWTF5OXJiRy9zN2V6U3VjY29FMzNEZzJ3WWNkWnFxYm5ucU5YMGFsMUhWUXFWeXpUeDJBTUNxV1NHdFJPcFhrV1h2QUJwTXVFeVc2UlB6d3FscklFWmpJWldEZzE0eUNWelBMeFN3Z1NrbElBcUFmL3FwUXZUdnM4OEZzWU5lMWV5Q25ianVOUEk2dC9LeHNyUy9MMy9zTnhjckRCa040dHNIckxLUURBNUFVN2NhZXlyMEg3enhQbjd1TGNGVTBkeTFFRDIrWXJ1OWJjcEZ5cEl0UmcyNzBuSHpDc1R5dE0xS3F0M0tsMUhWVE81dWZUbjB5NVVrVU1mdDYwZmtVcWkwa2ZrYjgwZHJoV1FuNkd0WWFMZXVvWGkxTkVZbHFXdmFHMkdRV3BKU2FKTUdtdTVyZFNyMFlablJtRytrZ3I4S3RVS2t4ZXNBT1hiMnF5RGN1VjlNTDh5YjJNM3FZeC9MdnJISlZGTnJDSEgwM2tkM0cyeDRGTms5RzYxMXdrcDRoeDR0eGRGSFp6eHBTUm5RQ28rMUxoRVRFSUR2MzFPMHM0Q2o5K3FyUHhROExVL3d5NVpPa1MrQUY2Qm05V3NCWUtFQmV2RGdwSi9OMkh5UTdhTmE4SjE0SU9xRnJCSjl2MmtWZnAxNjBKMW00L1F6a2xmTlJSVjlpY3hNVW5ZZGlVRFdoYXZ4TDhHbFRLOVpJUWVaMDJ6YXBqMCs1emVKVW13RVliUjN0cmxDdFZCT1ZMZTZOQzZTS29XckdFenVCc1ExZ0xCV2hTcnlJVmhDaVZ5dkFwS0JRQmdjRUkrQnlNZ01BUS9QZ1ppZkNJR01RbmFxN0ZudjgwUkxtU1hqcTNHUnlteVRoMnk2Q211Ym5nc0ZtNTNxLyttL3NoRVZIMGxIRW5CNXQwYldwWExVbUovQjhEUS9BelBCcUZDanJRMmhRdlVnaHNGb3RLT25nVDhJMzJ1Yi9XY3hYSW10TmF3UUoyMkxsbUhDYk8yNDZ0SzBjYjdFZVlTcVZ5eFhEdHhCSklaWElJK0R5emlQeUdIS1F1WG50S0M4UTh0WHMyYW1iUUowdUxNZUozQVNkYlhMenhWS2VyZ0U5Uk4zejVHa2FkdXk1dDY1cTBmMk00Y3VaMnhvMXlpTC81ZWpjblJPUW5FTElJQTBCNUFSZmxCVndFaWVXNEVDZkMvVVF4RkhxQ3NGNmx5UEFxSlI2MkxDYnEyVmlndnJVRlhMbFpzOFVsRUFnRUFvRmdtTEdEMitQaXRhZjQ5Q1VFNDRhMHg1akI3V2lmcDgzdTRHVXlrejgyTG9uS3lrOWw5SUMyQnAwUE9Hd1dKby84QnlPbi9RdEFuYlUyYXNZbStCOWVsSzIyL1FlTzM2QUNDd0IxOWxwaE4rY3NiVE50bldCVGF2QmxCdTNNMTh5ZU0yTjU4dUlUTlYzRzF6UGRPZjJpWmNmcDdlbWlkenU2QmhhOHF2U2xBaVF5K3B4QStCc1owYTgxOWh5OWlwallSSVNHUjJQc3JDM1l0bktNVHVlT3oxOURNVzNSTG1xK3VMY2J4bWN4cXpJLzRPYWFzUUJnakVWcDVYTEZzT1gzOUpNWG4vQy9qY2NROUQwY2dQcWVQbXM4S1RPUkZad2RiZUZhMEFGaEVURlU1aGFYeTBIeElxNW8zNklXaGhnSUNrd2x0Y1JQNnZiU3dtUXlhTUxBdlhQNm5RUFNsa0F5MUxaMHZhRzBmYVRsektVSDFMRXhHQXpNR3A4K3U5QVVaaXpaZzMzSHJsSHpCWjN0c0dmRFJIQzU1aXNiOWZWSE9EYnRPUTlBSGVCUXIwWjZhK2RTUG9XeFljbHc5QnV6Q2dDd2F2TkplTG9YUUNtZnd2RHJNb1BtM0pRWkhPMnQ0ZWJxQkk5Q1RuQnpjWVI3SVNmVXFWNHFTOXRNeGMzRmdlcnIvZERLMnN3Ty9rYUJIMUM3TjdWcFdnMWhrYkdZTnJwenVpQlFjM1Axemt0Y3Yvc0sxKysrd3V6LzdVUEEzYTM1eG1FdE4yQXhtWmc1cmhzNkRWb01SM3RyZUh1NndMdXdDNHA0dXFDWWx5dksrSHFtc3pFM0Ixd3VCNlZMRktZNXg2VWlsa2dSRmhHRHNNaFlsQ3l1dnp5TDlydUZwM3ZXM3RGeWd2emFEK0ZiY0xNOU1OMVlnbjZFVTlOV1FqN3M3ZEk3T05TcVdncmJEL2hUOHpmdXZrTFBmeHJTMm5BNGJIaDd1ZUJqb0RybzZNMkhiN1RQTDF4N1FrMVhLT09kTGtqQVZDcVdMWXByeDVmbzdKY0wrRHk5OWVIVG91dWQxNUJEbmpsUnFWUllzZWs0TmU5VDFNMWtnZDlZaEpaOExKM1JEejFITEFlZ0Z2MWJOS3FDTG0zcm9VSVpiM2hWNlF1NVNOMjN5R3ltdlNITUlmTG4xK3Y5VDRXSS9BU0NHU2xpd2NiSWdsYm80V2lKSy9GaVhJNUxRYUlldFQ5T29jU1ptQlNjaVVsQkNUNEhEYXd0VU4yS0J3c2RMOHNFQW9GQUlKaEszUnBsaktwem0zWncxOXkxY2ZNS0hEWUxHNWVPZ0V3bVIxa2QyUkxhZGVRNUhMYk93ZXVNVUtsVUdETnJNeTM3cW1SeER3enMyU3pEZGY5cFZSdDdqMTdENHhjZkFhZ3QzSVpQM1lDOTZ5ZG1pLzE4WEh3U2xxdy9RbHMyc0lkcGx1ZTZTQ3Z5Wi9lZ1kycm1IUUJZVzJWdlFFSHF1UUdBYXBWSzBENlRTbVY0L3p1akFnQ0twaEg1SDV4ZkRXVVdiUGl5dWo2QmtOK3hFdkt4YUdvZkRKdXlBUUJ3OXZJanJOcDhFaE9HZGFTMWkvd1ZoNjVEbGxCWmNqd2VCK3NYRDh2UitwSzV4YlBMNnpOc1kweDJrWFlXdVVnc3dZYWRaNm41bWVPNkdWVkwrM1BRVHpUdE1rUG5aOW9sWWdEMWdHNTIwYVRUZE9oN2hCNzRkN0pKV2VibTVNVlY5ZTlZcmxCQXBWU2wrMzF1MlhzQkFZRWg2Tml5Rm1wVThVMlg0ZjQ5V0JPZzU2cGpZTjdXUm9pM3R6WnIyb2RFWmpxSVR5S1JRYUZVUXNEbjBiYXBpMVpOcTJIMi8vWWhPVVdNVHEzcm9JeXZaNmIycVZLcE1HdlpQdXc0cUJFeCtCWTg3TjB3Q1M3TzVzMWFuclpvRjVXQlBieGZLNzE5cmhhTnFtQjQzMWI0ZC9jNUZIQ3loYmVuQzl4Y0hESVUrRGtjTmdvVmRJQ2JxeVBjWFoxZ3dlTmcxK0VyMU9mZm4rMkJCUy83Z2hROTNKeHgvM2VOMytCc0Z2bi9abGJNSFpoanRlN1BhN25VMUt0ZW1najhSbEMzUmhrRVB0eVpMbmhhSmxkZ3dweXRPWFljcVdLZEJZOExMNCtDOFBJb3FMZXRYS0hBdCtBSWF0NVEyN3hDWHVxSG1NTDVBL1BOdXIyc2tDcHVBb0Mzbm96NG1wVjl3V0F3cUVEQm0vZGZweFA1QWNDM21BY2w4c2ZGSnlFazlCZmNYQjBSR2hHRFYrK0NxSGJtS24rVFhTWHpza294TDFmOGZMVS93M1luejkvRDJ3Qk4yWWIrM1pvQ0FMYnV1MGd0Njl5MkxteXRMUTF1UjN0ZmhweVdtdFNyaUFWVGVxTlMyYUtvV0xab3B2OStTcVVLbjM0N3lIQTRiSVBKQnVZa3YxN3ZmeXAvL3BzdWdaQUwyTEdaNk93Z1FEczdQdTRtU1hBK0pnVWhVdjB2ZndFaUdRSkVNdXlLU2tKTkt3czBzT2FoR0orRHZQbDRKQkFJQkFJaGY1SzJOcDAySWkyUlgyQ1J1Y0hXRFR2UFVyWERBSFhteU9yNWczWFdXRXdMZzhIQXFubUQwS0RqVkNvNy9mTE41MWorN3dsTUh2RlBwbzdIRUZNVzdxSlp4SmJ5S1p5bFdueXBKQ2JTcldDRmx0azc4S2dkSFo3ZHRTcWZ2TlJrOGxlclNNOVdlL0UyaUJJSldFd21pbnU3MFQ1UHJRRi81TXh0MUsxUjJtaVI0dFg3cnpoODZpWVdUZXVicWNBVFFzNVNvdmFnM0Q2RVA0S2ZZYjl3NGRvVERPcEp6Mmp1MExJV3J0eCtnWlBuN3dFQWx2OTdBaTRGN05HOVF3TUFRRlIwUExvT1dVcTdMNnlhTnhqbE03QkhONWJQWHcxYmxhZWlIWStUbVhXeWs2bWpPZ09Bd2FBSEp3Y2IrQlp6eHdldHdDVUFxRit6TFBwMWJhSnpuZnRQUHlEcVZ6eGFOS29NRG9jTmhVSnB0UHRJZHJxVWlNVDZ0eTJYWnkzNzJoeXdXU3hBUnhjaElEQUVCMC9ld01HVE4xRE15eFYzejlLejY3WHR3RE1TNzk4R2ZFZno3clBRdUU1NUxKN1IxeVNSUENvNkhyMUhyUUNMeWNTQlRWTXl0SysydGJaRTl3NE5jUEw4dlV4YjZzdmtDb3lidFFYSHp0NmhsbkhZTEd4Zk5WYXZwWFZtT1hQcEFXN2NldzBBOEhRdmdDN3Q2aHEwMXA4eHJpdGtNamxHRG1oRFBkZGRDenJBVW1BQjk5OGl2cHZXLzI2dWppam9aRWNidVAvOE5aUW04bWVud0E4QXhiMExVZE5paVJSZmY0VG51bGpZcHZlOGRJRXJXVUZrUXEzMTdDS25CUDdvMkFSY3VhV3gyVzdmb3FaSjYyc0hkcHZLaTJzYjgzVnBBRjN1YUVxRk1rZHRxMDNKeUgzNzRSdGtXcytwekFaTjVUVnlxaDlpYm43RkpPRFV4ZnNZME0zUDREdlp5ZlAzRUJZWmd4SDlXbWRxUDIrMHlrb1U4OUl0OHR2YUNGSEt4NE1TcE84OGVnZWxVcFh1dUVvV2Q4ZnBpK3BTRXRVcmw0Qk1yaDVqT0gvMU1hMEd2TGxFL3J4TVJtV05vbU1UTUhQWlhtcmV5Nk1nZW5SVUIwN00wbHJlb0hhNURFVitYZnVhczN3L09yZXBnMUkrZEdjUFF5VWRqU1V4V1lSNjdTY0RVTHVYM1RtelBNdmJOQmY1OVhyUGo1Qy9Bb0dRalhDWkREUzB0a0FEYXd1OFRaYmljcndZejVJbGVxMzh4VW9WcnNlTGNEMWVCRmN1R3pXdGVLaGh4WU1ic2ZNbkVBZ0VBaUZiU1VyV1pLRHpNMkhYZCtuNlV5eFpteVl6dm1jemxDL3RiZlEyaWhVcGhQRkQybVBaaG1QVXNsV2JUOEtqa0JPNnRxdG44akhwWTl2K2l6aDk4VDV0MmVMcGZjMFNmWitRcHQ2clZUYmI5WC9Wc2pSMGM4bWF6YUFoZnNVazBMSnBxbFdrWi9JL2ZQYUJtaTVWb3JCT3k4ZG5yejVqN0t6TnNPQnhNVzVJZXd6cjI4cGdBTWp1STFjd2MrbGV5R1J5OEhnY3pKM1kwd3pmaEpDZHhNWWw1ZlloNUh1T25iMkQ2WXQybzN3WjczUWlQd0FzbTlVZnoxNTl4dmVRU0toVUtveWZzdzB5dVFJMUsvdWkyN0JsdEV6VmtmMWI0NTlXdGMxMmJMVmJUOGlSZFV4aHlzaE9rR3FWTGNtSWNVYVdMV2hVcHp4dHNNM1cyaEpyRmc3UjIvN093N2RZdGZra2JHMkVHRE9vTFJyV0ttZjBNUkhTRXh5cStSMDdwcW5IcTFBcThWcExCUEJKRTFTbVRZcElncUdUMWtFcWxlSEN0U2U0OS9nZEhsNVlvOVArTnkwaXNRUXR1cyttck40NzlKdVBvOXVtWjJpYk83Q0hINnFVTHc0N1cyR0crMGhMVXJJSWd5YXN4Zlc3cjZobExDWVRtLzQzQ28zcmxqZDVlNFlJQ2YyRlNWbzFYeWNPN3dnMml3VUo5SXY4YkJZTEM2ZjFvUzFMZFdYSXExUXFTNjlqKy9UVjUxd1grYlg3YmdUVDJILzhPaVg4MnRvSTBhckpueSt5SnFWNUFBQWdBRWxFUVZUTy9hMDgxaW9USnJUazY4M3F6bTN5YWo5a2VOOVdSaDlUUnNoa2N2UWJzd3FQWDN6RXhXdFBzV0hKY0owQkw2dTNuTUxTOVVjQkFDS1JGQk9IZDB6WHhoQUpTU2tJL0JaR3pWY29vMzhjb1ZiVlVwVElIeGVmaE5mdmc5S05PN1JyWGhOMXE1ZEIyVkpldE1DcXMvNFBhZnZ3S0pUM1MwRmtKMHFsQ21ObmJhRWxRTXdhMzgyb1JBMWprTWtWMkx6blBEYnZPWSt5SmIyd2UrMTRzNVlJU1JGcHhyRXlDc2JNS24vRDlaNWZJU0kvZ1pBRE1BQ1VzZVNpakNVWENRb2xiaWVJY1NOQmdoQ0ovaHRqcUZTTzQ5RnlISTlPaGh1UGplcENMbW9JZVhEamtjdVdRQ0FRQ0FSem8yMHpiMnBOdmljdlAySElwUFZRS0pYVXN2S2xpbURHbUs0bUg4ZW9nVzF4NDk1cnlocGVwVksvZE1wa2N2VHExTWprN2FYbDFJWDdtUDIvZmJSbC9iczFSZlUwOXZPWkpURkpSSnUzRW1idmkrYmRSKytvNldKRkNobG9tVFVlUFErZ3ByMDlYZUJvVHhjNXptbFpwMWF0a0w0V3EweXV3TGc1VzZGVXFwQWlrdURpOWFjWTJiK053WDI2T050VG1hYWJkcDlIY1c4M2RHOWZQOE5qall0UGdvMjFaWjYxVENSa0Qvbjl2UCtLU2NDa2VkdXBHcUV4c1FrNjIxa0xCVGk4WlJwYTlaeUQ2TmdFcUZRcVRKNi9BNVlDQzlwOXZIKzNwcGc1N3MrdjRUaTBUOHNzclMrVEs5SU5ZZ2Ivak1MeGMzZHB5OW8xcjJrd0F6dzF1Q0l1UGduaGtiRW9VY3c5VStWL3ZvZEV3czNWMGVnczM2RHY0YkMyRXFTN0orZDN0SVBLaWhXaEN6dFBYMzZtL2RiTGw5YnZWREZqOFc2YW04U2dYczJORXZnQmRXYnkyTUh0TVA2M2xmWGJnTzlvMjJjK1R1NmNhZEE2MWRPOUFEemRDeGkxRDIyK2ZBdERuOUVyOFRub0o3V016V0poL2VKaFpzOHlsQ3NVR0RKcEhWWFdvMUs1WXVqWTBud0JRWG1KOHFXTGdNTmhVeTVSajU1L1JLZldkWEw1cVBJT0lyRTBYYW1wVkxMVFpTUXppTVFTYk41N2dacTNGZ29na2NuQTQzR00zb1pyQVhzSStKbHoyVEtYNEpXWE1YZlpPb2xFQm85S3ZUTzE3cDFIYjZucFNtV0w1bGxIcjd6YUR6RW5rK2Z2b043Tjd6MStoOW5MOW1MN3FyRzBObkh4U1RoOCtoWTF2L3pmNDVCSVpaZ3gxdmp4Z0VmUFA5SXk3S3RXOE5IYnRuYlZVdGp5KzM1UTJNMFpjUW5KNmRvVWRuTk81L1lUSGhsTEN5QnAxNnlHMGNmM3A3Sm96U0ZjdnFseFNHbGF2eUphTnE1cXR1M0h4V3VDd0YrLy81cXViRlZXK1JrV1RVMW50OXZLMzNDOTUxZUlXa2dnNUREV0xDWmEyUW5RMGs2QXp5SVpiaVJJY0Q5UkRMR0JtM3lJUkk3akVqbU9SNmZBbmN0Q2pkOFovcTVjY2drVENBUUNJWGN4OTJCSWJoR3Y5V0pzaXNqLytNVkhkQisyREdJdHExQUhPMnZzWER2ZXBFRzNWRkl0YVp0MG5vYUlxRGdBYXFGLzB2d2RFRXRsR05Tam1jbmJUT1hRcVp1WU1HY2I3Y1d5YkVrdnpKdGt2Z3p4OENqNlM1WjFOa2FUZi80YWl0Y2ZOTm1NRDU1OHdOSC9icU5Gb3lvUW10bEI0TTVEelVCYjJpeitIejhqYVZtVmRhcVZUcmYrdW0ybnFacUlIQTRiYStZUHlYQ3d6cTlCSll6czN4cnJkL3dIQUpnOGJ6czgzUXVncGxiZHVyUkVSTVdoYlo5NUtPWGpnZldMaDVzY3NFTElHcmwxUDh4djUxMld4aWI5M0pYSFdMZmpEQzJEUnRkZ1pTcEZDaGZFd2MxVDBLSGZBa3FjMFJacFJnMW9reTBDdjdIbjE2dEtYMG9jeXN3NjJZRkNxY1MzSHhINCtDVUVId05EOE9Gek1BSUNneEgwTFF3ZjcyK25hanIvaWtsQXAwR0wwdzJZblRoL0Y5TkdkNGF0amU3czdOUnNid0FvWWFBMGpqN2lFMU93Y3RNSjdEem9qM0ZEMm1QQ3NJeXozNlJTR1hxTldJN3ZJUkZvMGFnSytuWnRncHBWU3BxODc3eUdXQ0xGenpCTnlZa1NSZWwvejJ0M1hsTFRsZ0lMVk5EakdMVDd5QlVjUEhXVG1xOWVxUVRHRCsxZzBySDA2TmdBY1FsSm1ML3lJQURnYzlCUHRPKzdBQ2QyenFUczZzM0JrNWVmMEgzb01wb2JFSS9Id2JZVlkrRFhvSkxaOXBQS3ZjZnY4ZlRWWndEcWZ0ZXF1WVB5cklDV1ZTeDRYTlN0WHByNjNWeSsrUXlxMlFOeU5TRHN6YzFOWnEyeCsrajVSN1RwUFRkVDYzWWZ0c3hzeDVIZGJOaDVsdmFjL1BFekVvTW5yTVdCVFZPTURveGFPVzh3R3RZbVRpdDVuZVFVTVc3ZWYwUE4vd25uTEsvM1EvU3hidnNaMnJPMFJERjNySm8vT0YwN1d4c2hUdTZhaGZaOTUrTjdTQ1MxcmxRbU4vcGQrK0x2UUZkQUhjUlQwc2REYjl2cWxVdGd4dGl1OEt0ZkNUNUY5VHY2cE9YVWhmdFVJQUdUeVVDNzVxYVYvTWdNVXFrY28yZHNNcnB0VHJKbDd3VmFEWGdYWjN1c1cyaDhXUTFqMEw1dkF6QnIvd2tBWHJ3SnBLYkxHM0IveUVueTYvV2VueUVLSVlHUVN6QUFGT2R6VUp6UFFSOG5TenhJbE9CR2doZ2ZSZnJ0NFFBZ1dLcEFjSFFLamthbndJUExRblVySGlvTGVmRGdzZkZudnBZU0NBUUNJUzhoa3l1UW5DelMyK0hPcjJnUHFCc3JFTjk2OEFaOVI2K2tDVE5zRmd2YlY0MUJvWUtadDQ0djRHU0w3YXZHb2tPL0JaUVlwbEtwTUhQSkhuejZFb0tGVS9xWUZFQ2dVcW13WXRNSnJOeDBrcFlkVU1qRkVmczNUZ2FYYTNvd2dqNmV2dnhNbTNjdG1EM1I1SEtGQWpPWDdLRUZMTHg4RjRSUjB6ZGhJbTg3bXRhcmlQWXRhcUp4blFxWkNyWkl5MjJheUUvUHF0aHo1Q28xTGJUa28wRWFtK3BQWDBLd1p0c1phbjdTOEk1R0Q4Wk1HOU1GejE0SDR2NlQ5NURKRmVnL2RoV3VIbDBDTjlmMEZuL1JzUW5vT0dBaHZ2NEl4OWNmNGZnV0hJRjlHeWZuNi9xcGhJekpqK2M5TENLYU5qOTN4WDdhZk8xcXBiQmF4d0JxS2pLNUFnK2ZmdEFweXJGWkxOaFlXMElxbFpuMTNwWmZrRWhrK1BJOURKK0RRaEg0OVNjK0JZWGlZMkF3dm53UGgxU3ErejFUTEpIQ1VtQ0JpS2c0ZEJxMFNLZVZkbUtTQ0V2WEg4WFNtZjExYnVQakYwMzJkZHA2bzRZUWlTWFljK1FxMW13N1RaVzdXTFg1Rk9yVkxJdks1WW9aWEhmRnBoTUkvS2JPVWovai94Qm4vQitpV0pGQzZOT2xNYnEwclF2cmJIYVMwVVpsSUdEZjFPQ2ZnTS9CdEdlYmRoMW1wVkpGeTNhcVY2T016bHFrRDU4RllPYVNQZFM4bzcwMU52MXZWS2Jxb0kvbzF4cnhDY2xZKy9zNUZ2Z3RGTzM2enNmcDNiUE5ObEJkb3FnN0Nyczc0ODJIYndEVWRyTzcxMDNJdHFDTldsVkx3cldBUFVJallqQjJjUHMvZm9DNFZkTnFsTWdmRVJXSHA2OCtvMHI1OUs1RGhMekwxeC9oVk5Bbm9IN1d5UlVLM0xqM0dpT21ic1RxK1lQQnQ4amJBWDRFNC9HLzhZejJ6RzVVdDBJdUhvMXA1TGQraUNGMkg3bUNSV3NPVS9NRm5lMXdjTk1VdmYyTFFnVWRjR3JYTExUdE81L0tOTjY4NXp3QVpDajB5K1FLK045NFJzMDNxVi9SNERQYldpakE2SUZ0amY0dXFadzRyK2xEMUtwYXl1eUNzeTdrQ2dXT25MbWQ3ZnN4bFZXYlQ5TEtKSEs1SEd4Wk1UcFQ1WVlNa1JyMEFRRDJkbFptcnlGLzZ1SURhdnJxN1pkd2NyQkJrN29WY21TODdrKzYzdk03Uk9RbkVQSUFGa3dHR3RoWW9JR05CVUtsY3R4UGxPQkJrdFNnblQ4QS9KQXE4T08zNEcvUFpxSzhnSXNLUWk3S0NEamdaK0lGbmtENGs0bEpWT0hVUFNrR05NdS9MNzhwRWhVRVBCTE9ROGgrZnNVazRFZElKTDZIUk9MSHowaDhDMVpQZncrSlFGaDRETnExcUlsL2w0N0lsbjEzRzdvMFc3WnJDSlZLaGVkdnZsRHp4dGorN2o1eUJUTVc3NEZjb2NsSVpUR1orSGZaQ0xNTVNsZXQ0SU9OUzBkaTJHUjZHWUM5UjYvaHlZdFAyTFp5akZIMjlISHhTUmd6YXdzdVhYOUtXMTdRMlE3SHRrMUhBU2Z6WlZMOURJL0d4ZXVhREFUWGdnNG1EVGk2dVRoZzdjS2hHYmFMUzBqRzJGbWJjZlArYTUyZlN5UXluTDM4Q0djdlA0S1ZrSThXamFxZ2ZZdGFxRk85Rk5nc0ZtMGZoWTJvUWZnelBCcGZ0T29qYW92OHlTbGk3RHQyalpwdlVvOGVWSkNZSkVLL01hdXBsOXhxRlgwd2NvQmhtMzV0V0V3bXRxNFlqY2FkcGlFOE1oYXhjVWtZTUg0Tnp1MmJtMjZBZ01OaHc2V0FQV1YxL0RiZ081cDFuWUY5R3llalhFa3ZvL2RKTUExN095dXpCSkprbHZ4NDN2MjFMREcxc1JSWVlNN0VIdWpkcVpIT0xGT1ZTb1dMMTU5aXdhcURDUHF1dTZhelhLSEF3dFdIc1AvNGRjd2EzeDB0RzFmSnR5VU05Q0ZYS1BBekxCcGZmNFFqNkhzNGdyNkY0Y3YzTUh6NUZvYmcwQ2lUYlVDVFU4UVFpYVRvT0dBaHpTYStZdG1pS0ZmU0M3c09Yd0VBN0Q1eUZTMGFWVUhkR21WbzYwZEV4VkZXcEJ3MkM3NUdCREVscDRpeDYvQVZiTnA5RHI5aTZLVVpWQ29WYmo5NFkxRGtWeWlWQ0FtTEJvZk5vamxEZkE3NmlabEw5bUR4bXNQNHAzVnRET2ptbDIwQ2JxcklCZ0FoWWI4TTFzNDFoUWRQTmVWaE9Hd1dUZVMvZnZjVkxTaXhSZU1xNmRiLytpTWNBOGF0cHY0dUhEWUxPMWFQeTFMZ3ovUXhYUkVYbjR3OVI2OVMrL2hud0VLYzNqUEhMS1VTcklSOEhONHlEYzI3elFLYnpjUytqWk5RMU1UNjA5cDlKUUF3ZE5teldTeDBhVmNQcjk0Rm1leHVrQjlwMmJncVppemVUUVdsSGpsem00ajgrUWlaVEk2aGs5WkRJbEgzSll0N3UySGVwSjdvTVh3WmxFb1ZUbDI0ai9lZmZtREhxckhaV3JxS2tIUHNPT2hQVFpjdVVSakZ2RXk3SDJZM2YwSS9KQ09Pbjd1THFRdDNVZk8yMXBZNHRIbHFob0g4aFZ3Y2NYTG5UTFRwTlE5aGtURUExRUsvU3FYQy9NbTk5SzUzN3ZJalduK29kUlB6bHFrQmdQZWZmbERCZEFEKzJ0SXRLU0lKSnM3YmpoTmFRWk5zRmd2YlY0NUpGOHh2RHJSLzAybkxKMlNWVXhmdTQ5a3JUWkxGdmNmdmNPL3hPN0NZVEZTcjZBTy9CcFhRb25FVmVLUVo4K2pZU2wyaWlHZEVRUFRmY0wzL0NSQ1JuMERJWTdoeTJmakhnWTEvSEN3UklsV29CZjlFTVVLbENvUHJ4Y2lWdUo0Z3h2VUVNVmdNQm56NUhGU3c1S0tDSlFldVhKTGxUekEvaDI1SVVOcUxqVEtlbWEvTjl2U1RKcERGdzVrSloxdnpCNmVrU0ZTWXVpTUZ1eTlMa0N4V2djY0JlamJLUGFGZm9RUWVmNVNqaHEvcGorQ2hhNVBoLzFTS21xVTQ2TnVFaDdZMXVkbHdoQnBrY3NETVFhYUVQRUI4WWdyQ0kySVFHaEdEc01nWVBIb1dRUHZjR010Z3NWaHE4SE50VWpQelVtSGt3U2ZTOW9QK2lOYXEvK3psVVZCdlc1RllndW1MOStEZ3lSdTA1VXdtQStzWEQwTmJNOWExYTl1c091UnlPVVpPLzVmMjh2VGhjekNhZEo2QmNVUGFZMGp2NXJEZzZiNFgzSHY4RGlPbi9ZdlFpQmphY3ZkQ1RqaTJiYnJCNzJrcW9SRXg2RGQ2SlRVQUNRRDFhNVkxYVJ1Mk5rSjBiVmRQNytkaWlSVDdqOS9BMm0ybkVma3JqbHBldHFRWDltMlloUE5YSCtQSTZWdDRwV1dkbjVna3dwRXp0M0hrekcwNDJGbWpYZk1hNk5xdUhzcWFJSDdlZnFDeHkzUjJ0S1g5M2Y3ZGZZNnE2UXNBdlRzM3BxYVZTaFdHVFY1UFpacGFDd1hZc0dTNHlabVVUZzQyV0w5b0dEb1BYZ0tWU29XWGI3OWc1dEs5V0RhTEh0bHVMUlRnME9ZcG1EUnZCL1g3aklpS1E3cys4N0IxeFdnMHFWZlJwUDBTak9QWjVmWFp0bTN0MzVZKzh0dDVENHVNd1pvdHA5SXRyMTZwQk5ZdkhwWnVFQXBRWnplZE9IY1hHM2FlcGRYckJ0UkJEaVA2dFlhanZSVVdyejFDUGIrK0JVZGd3TGpWOFBJb2lJRTltcUZiKzNxVU5XUis1bTNBZC9oMW1VRUxNRE1XQnp0citCUjFRekV2VnhRcjRvcWlYb1ZRek1zVnYySVQwSGZVU21vd0dsRGZWdzl2bVFZbWc0RUwxNTRnSWlvT0twVUtneWFzeGRsOWMxSGNXek9nOXVIekQycTZaSEVQZ3c0S1A4T2pzZXZRWmV3N2ZwMVdvelNWcHZVcll2YjQ3aGtLVlN3bUUvOHVIWUc1RTN0ZzM3RnIySC84T3UxWmx5S1NZTy9SYTloNzlCcHFWaW1KSWIyYW8ybjlTbWExWkxlekZTSXFPaDRBY1ByaWZiUFVqWTlMU01idUkxZW8rVElsdldqQmNxdTNuS1NtYlcyRWFOTzBPbTM5aUtnNGRCNjBoQ1lVTEpyZUY5VXIwY3ZNYUNPWEcvZGJXanF6UDZKakUzRHV5bU1BNnBJNUhRY3N4Sm5kczgyU0xlWm9iNDFqMjZmRDF0b3lVOXRMTFltVFNrWjF4M3QyYklpaGZWcitzVGI5MnRoWUNkQzVUVjNxdDNYODdGM01ITmNOdHRhV3VYeGs1aUVoa1Y3ZXhaVEFybE83WnVrTnpvMkpUWVJ2SGYydU1xYWczVzhGQUJiTCtMN2d0TVc3OGZKZEVBRDFkMXN4WnlDcVZmVEIzSWs5TWZ0Lyt3Q29mLy8xMjA5QnUrWTFNS0ovYTVRc3J0L21PeWNZTVhValJremRtS2wxNTYwNGdIa3JEcGo1aVBJUHoxOEhVdVZFQUtCTFcvM3ZScmxCZnUrSEdNT0JFemN3YWQ1MnlnSFBVbUNCZzV1bUdIMWRlUlJ5eHJFZE05QzI5enhxakdITDNndXc0SEV3ZlV4WG5ldHMzbnVCbW5hd3MwYWpPdVl2MFhCSXEreUFwY0RDTFAwV1l4RHdlZmo2WkxkWnR2VXJKajVMNjc5Ky94WERwMjZrdlUrd1dTeXNXelJVYjNrZ0pwTkJqY1ZvajNVWXk4Y3ZtdjZKc2VNdng3YlBnRUtoMVB1NVNDekI3c05Yc1dpdHhtbUN3V0JRdjFtRlVvbjdUei9nL3RNUG1MTjhQMHFYS0l5V2phdWlSYU1xS0ZITTNlaUVuYi9oZXY5VElFUDNCRUlleG8zTFFtY0hBVG81Q1BCRElzZURSQW51SjBvUUlUTjhjMVdvVkhpYklzWGJGQ24yUlFIT0hOWnZ3WitMRW53MnlmSW5aSm40WkJYNnJraUNYQUVVY21CaWNYOUJwb1R6YXFNMUhiUlZReXd4cHIzNUIxOEZQQVllZnBBaldhenU3RXpka1lKMk5ia1E4bk5uUUdmNnpoU3NPQzVDZno4ZVZneTJoSTJsY2NjaGthbHc5cUVVQ1NrcS9QZEFpclkxc2xmZ2Z4VWtSNXZaaVZnMXhCSWQ2MlR2dmdqbUorQnpNSzdkZlltSXFMamYvMklSRVJXTHNJaFlpTVNHQlh4amFnTEhKK3F2bFp3Vy81dlBhUE44ZnM3OG51SVRVM0RwK2xNNDJGbkQwZDRLOW5aV3NCUllnTWZsZ01mbFFLVlM0WHRJSkk2Y3VVM1o2S1ZTTDAyMGNDb3Yzd1ZoNU5TTitQdzFsTGFjdzJaaDlZSWhWRVMwT2VuWXFqWlVBTWJPM0V6TFZoU0pKVmk4OWpCMkhicU15YU02b1d2YmV0UkFkV0tTQ1BOV0hzRCs0OWRwOXZ3QVVLR01OL1p2bkd4MDVsM05WdU1oa3luZzZHQU5PeHNoYkt3dEliUzBBTitDQnc2YkJibENpYTgvd25Iei91dDBMNzE5T2pmSzJwZUgrdmY0NE9rSG5MdjhDT2V1UEtiVjZ3WFUyUzE3TjB4RVFXYzdET2p1aHdIZC9mQXhNQVNIVDkvQ3NiTjNLQUVHVU51YTd6am9qeDBIL1ZHeXVBZTZ0YStQanExcXdjSE84TjlDbjFYLzk1QkltblZxdVpKZXFGblpsNXBmdXY0SXJ0eCtRYzJ2VzZSYndGUW9sVlQ5UVgwRDAzVnJsTUhBN243WWR1QVNBTFdUUkxXS1B1alFzaGF0SFp2Rnd1cjVnK0hrWUlPMTIwNERVUDhOKzR4YWlSWHpCcUY3Ky9vR3YydE9VS0MwZVd1bEwxMS9GRXZYSDgzU050bzJxNEd0SzBhYjZZak1SOW9nTEFzTDNZTVkrZUc4cDhKaHM4SFVlaGZoc0ZtWU5LSVRSZzFvazA1c0Mvb2Vqc09uYitISW1WdnBhalVDUU0zS3Z2amZuSUZVaHB0Zmcwb1lOM3NyN2o1NlI3WDUraU1jTTVic3hwSjFSOUMwZmtXMGFsSVZEV3VYeTdlMnhqNUYzY0Roc0EwT3R0bGFXOEszdUFkOGk3bkRwNmdiaW51N29ZUzNHK3p0ck5LMVBYUHBBVWJQMkF5eFJCTzhWNmxjTVJ6OGR6SnNyTlIydEdzV0RLVmNkdUlTa3RHMjczeHMrZDhvS3JQbTZpM05mYTVLQmQzWndRK2Vmc0RPUTVkeC9zcmpkQm5YZ1ByZU9uMU1WNE5pdEM2Y0hXMHhZVmhIakIzU0hwZXVQOFd1dzFkdzk5RTcyclB2L3BQM3VQL2tQVHpkQzJCd3IrYm8zcUcrV2M1LytkTGV1SEpMN1VweDdzcGpUSnkzSFlON05vT25ld0dUQmh4bGNnVWlvMkp4LytrSHJOMTJocGJWMUt4QlpXcjY2dTJYTk9HblcvdDZOQmVSdVBna2RCMnloRmFuZEZqZmx1aWpGWHltaXcrZmc2bHBRNjRrVENZREc1WU14NCtmVVhqOU81Z3U0SE13dWcxYmhoTTdaa0xBei9yZjFOTzlnTTdsVXFrTThZa3BzTFcyMUdsekcvZ3RGQlBtYnFNdGMzTXhuRzJwcSt6Tm44eWdYczJ3NzlnMUtKVEszMlV5cm1ETW9IYTVmVmhtNGY2VEQ5UTBnOEhRRy95YW0xelJ1azhDb082dkdiRjAvVkdhWTlTUTNpMm92dWlRM2kwQXFFVnhoVklKdVVLQjQrZnU0dmk1dXloZG9qQ3FWeXFCcWhWTXU2ZW1SYVZTUWE1UVFpYVRReXFUUXlxVlFTcVZnOFZtd3NVNTc1WUZ5cy9NWDNXUW1oWmE4dEhGUUFCMGJwQmYreUhHc203N0dacEZQNC9Id2Q3MUUxRXBneEpDYVNubTVZcGoyNmVqWFovNTFQdnIybTFuSU9Eek1IWndlMXJiRStmdTR1VmJqYXRnNzg2TnFIN0U0SW5yY09iU0E1aWI1QlF4dktyME5hcXRxV1dIc3BNYjl6Uk9mcVlFNzZydDM0OWcxNkVydEg2b2xaQ1A3YXZHR2t4T0VQQXRrSlFzQWdBRUJBYWpkQW5qN2VFVGtsSm9aUmlNZGVYUTVXWWxreXZ3NkZrQXp2Zy93Sm1MRDJqQjRGWEtGOGZlOVJOeDdlNUxuTDU0SDdmdXY2R05IYjBOK0k2M0FkK3hiTU14RlBWMFJXdS9hbWpickFaOE0zQzcrdE92OXo4Skl2SVRDUGtBQm9EQ1BEWUs4OWpvNG1pSmJ4SzFwZi9USkVtR0dmNEFFQ2xUd0Q5T0JQODRFWmdNb0FpUGpaSUNMa3J5T1NqQjU0RC9GMFN2RTh5TC8xTVpVdnNMUDZPVnNMZksyNytoT1QzNWFETW5FUUFRRnFQRThtTWl6T3R0M0l2MXR3Z2x2UHVrSDFnMmhvUFRoT2hTVHpQZ2RlR3hGQ3VPcXp1SE8vMGx1UFJVaGsyakxOR3Flc1lERWY1UFpVaElVUTlZQ25nTWRLaWRmWU1YZ2FFS05KK1JpSWhZSlRvdlNzU2tUbndzNmllQUNRa0hoRndtS2pvZTgxY2V6TGloSHRnc0Zsd0syc1BkMVFrZWhkVC8zQXM1VWZNdUJUUURwOStDSTdCcTgwblkyMW5CMXRvU1Frc0JCSHd1RkFvbEFnS0RzZmZZZGRxMjNWMmRETzU3NjRveHFGT3RsTUUyZHg2OXcrQ0phdzIyNGZNNG1EQjNHMlF5dzZWdjBsSzZSR0hVVHJQL3BHUVJscTQ3aWgySC9OUFprZG5aQ3JGejliaHNxeHNMQVArMHFnMDNGMGNNR0xjNm5hMXhXR1FNbHEwL2lnYTF5cUtna3gyTy9uY0hDMVlkcEluYnFYVHYwQUJMWi9RenlWcmNvNUFUYnR4N1RSTU5qS0ZYcDBZb1g5bzA2K0xrRkRHKy9vakErMC9mOGZyOU43eDZGNFFYYndKcEw2aXBzRmtzOU8vZUZOTkdkMGtuTFBnVWRjT2NpVDB3WTF4WFhMbjVBZ2RQM2NEMU82OW9MNmZ2UC8zQXJHVjdNWC9sQVRTcFZ4SGQydGRId3pybHdHYWxkNmU1b3lYeVY2MmdIbGlWeWVRWU5tVURMYkJoN0JETmdFM0E1MkNzMjY0SkFCalp2eldhTjlLSU5kb2NPWDJMT2paRGc3NHp4M2ZEelFkdnFNeURnRFJaaTlwTUg5TUZUZzdXbUxsMEx3QjFJTUc0V1Z1UWtKQ01vWDFhNmwyUGtMTzhEZmdPdmdVWFZrSStCSHdldUJ3MjJHdzJrbFBFZVBnOEFGTVc3cVRhc3BnWkQ2am5oL1B1YUcrTkRVdUdvOHZnSlhCemRjUzJGV05vTnVlaEVURzRmUE1aVHA2L2gwZlBQK3JjUmhsZlQwd2UwUWxONjlOZENqd0tPZVBFanBrNGUva1JsbTA0UnN2U1NVb1c0ZVQ1ZXpoNS9oNzRGanhVclZBY1ZTb1VSNVh5eFZHcGJERllDZmtaSG50bUFsVE1IZFRDWWJOUXVYd3gzSG40Rml3bUU5NWVyaWpsNDRIU0pUemhXOHdkdnNVOWpMSmxsMHBsV0xENkVMYnV1MGhiM3FoT2VleFlQWlltZ2plc1hRNFRoblhFeWswbkFLaXpXenNQWG9KV1RhckMyZEVXZTQ1Y3BkcldybHFhbWc2UGpNV1JNN2R4Nk5STm5mVTJBZlVnNXVTUm5mUUcxeGtMaThsRXk4WlYwYkp4Vlh6NUZvWmRoeTdqd01rYnRNREZiOEVSbUw1NE41Yi9leHdEdXZ0aGNLOFdSZ3R0dXVqMVQwTks1QWVBZmNldTBjUzRyT0xrWUlPK1hac0FVSit2V2N2MlVKL3hMWGdZM3JjVk5SLzVLdzZkQmkxR2dKWmczNzVGVGN5WjBBT0FPblB0MG8xbktPaGtCMGNIYTloYVc0TE5adUZqWUFnMjd0UThxOXhkRFBmUitCWTg3RmsvRVg1ZFpsQ1p5YzlmQjJMRTFJM1l0WFo4MXIrMEhuN0ZKcUpDSTNYV0daZkxnYVdBUndVYnhpY2tJeTZCSG54YXRxUlhqdFNpelU4VTlYUkZ0dzcxc2YrNHVsKytjZWRaOU9uY09NLy9uY1FTS1c3ZWV3M2IxRUJUZ1FYNGZCN1liQlppNHhMaGYrTVpGUUFKcUlNM2N0cWQ0ZEwxcC9qNkl3TDJkbGF3c1JMQTJrb0FnY0FDWE03djUvbXpBS3pXY3JCaE1oa1p1cFdvVkNyTVdyWVAyL1pyN3RFMUt2dGkxbmo2TTJWSTd4WW9YYUl3eHMvWlJnc1FTaFYwdGgvd3A3WHZQbXdaV0V3bW1Dd20yQ3dtTGVpT3lnQlZLS0ZRS3FGUUtQVGFNSThaMUZadlJuSit4dHpQYkZNNWZmRStIanpWQkszMDZ0UXdTOCtwN0NBLzlVTk1RU1pYWVBheXZkaDU2REsxeklMSHhkNE5FOU9ORFJoTEtaL0MyTE5oSXJvTVhrS1ZibHV5N2loc3JJWG85L3Y1SGhVZGoza3JOYzRWRmp3dStuVnRtcW45NVRWNi93NzQ1M0dOSDd2OEZoeUJqNEVoRUZwYVFNQzNBSS9IQVlmTlFsS3lHSGNmdjhQS1RScEhJeThQM1lHQjJpUW1pYkRqNENWczNuc2huY09rdDZjTGRxNGVsMkZaSjQ5Q1Ruai9TWjA5dm1UZEVWZ0xCYWhReHR0Z2NLTklMTVg3ajkreFpQMVIycmhNZGEyRWdJeUlTMGpHMncvZjhQeE5JQjQvLzRpSHp3T1FtQ1JLMTY1RHkxcFlNV2NnTEFVVzZOUzZEanExcm9PNCtDU2N1L0lZcHk3ZXg0TW5IMmlCRFlIZlFyRjZ5eW1zM25JS1JUMWQwYlo1RGJSdlVWTm5BTUtmZXIzL2lSQ1JuMERJWnpBQWVQSFk4T0t4MGNQUkV1RlNCVjZrU1BFaVdZcDNLVExJVllacm9TaFZRS0JZamtDeEhQOXBiYStrZ0lPU0FpNUs4RG13SktJL0lRUE9QdEpFM1ZsYU1OQ3dmTjYyeDJsWmpZdkt4ZGxVZVlBMXA4UVkzWTRQQit1Yy9hM1hMOGRCZno4ZWR2cXJCeHhEbzVWb096Y1IvZng0V0QzVUVsWUczQVhXbnhGVDB4M3JjR0V0eUw1amo0eFRRVHZKYXZreEVaNEh5bkYwaGhWc2hacjlKb2xVc0drZm8yTUwyWWZpa3VHc0hJS2E2cFZLUU1Ebkdjekt0N01Wd3RPOUFMdzhDc0xUdlFBS3V6bXJ4WHhYSjdpNk9CaHRLZTVnWjQwaloyNGIxZGJSM2hxVnloWTEyTVpLeU5jWjladTJUVVp3dVJ5VUtPcEdxenVYRWZaMlZ0aThmSFM2YkdxSlZJWXJ0MStrRytqeUtlcUcvUnNuNmN6T05qZlZLNVhBNVNPTDBHL01LcG9kdmRDU2o0T2Jwc0RGMlI3UnNRbFl0T1pRT29IZlNzakhraG45TWxWM3IxaVJRclNJZVdQbzFyNCtsc3pvWjdCTmFFUU1OdTc4RCtHUnNRaVBqRVZ3YUJRaW91SU1yZ09vQno0NnRhbURvWDFhWkZpdmw4MWlvWG1qeW1qZXFESWlmOFhoOE9sYjJILzhPcjZIYUFJV1pISUZMbHg3Z2d2WG5zREp3UVlUaDNkRTN5NU5xTTgvZkE2bS9UMnIvczZlK25mM09Wcjl1d2ExeXFKRkkwMXQ1QkxGM0xGcS9tQk1tcnNkRFdxVnhZeXg2a0hEdzZkdllkYlN2UkFLK2VCeE9VZ1JpV25mMjFCTlp3c2VGeHVYamtEblFZdXhZczdBREMwV0IvVnNEZzZIamFrTGQxRUR0M09XNzRlTnRTVzY1YUhNN3IrWkNYTzJVaGE4R1ZHN1dpbWpNbGJ5dzNtdlY2TU0xaThlaGlaMUsxQUMwNmJkNTNIeXdqMHFRMWdYNVVwNlljemdkbWpScUlwQk8rYldUYXVoUmVNcU9Icm1OdFp0UDRPZzczU0JXU1NXNE5hRE43ajE0QTA0SERiTzdadHJjbEJTYmpKN2ZIY29WU3I0Rm5VM0tXZ3JsZFJTQm04RHZ0T1dEK3poaDNtVGUra01kcG8wdkNOaVloT29PcGtxbFFwbkx6K2l0Ykd6RmFKeDNmSUExRTRudGR0TXBBYTEwMUt6U2ttTUdkVFc1TEl1eHVEdDZZS0YwL3Bnd3JDTzJMTHZBblllOUtkbE84WEdKV0hWNXBQNHAxWHRMSWtuZmcwcW9VL254bFNkZW5QaTVHQ0QvUnNuVWNlM2NkYzUydTk0VU05bWNKSmVEbkVBQUNBQVNVUkJWSGEwQmFBK0YvM0hycVlKL0Excmw4UDZSY05vMTBucVlLa2hHdFRLK0h5NEZyREgzdlVUMGJidlBFZ2tNampZV1dQTTRPek5DSGN0WUE5SGUydjhpa240blVrc1F5elNsM3RJWmVLd2p0bDZQUG1WcWFNNjQvVEZCMGhLRmlFK01RV3J0cHd5V0NNNkw4RGhzREYwOG9ZTW5jaFNhZDVRZDBCbFp2ZGRwN3BHUU5BbjZQejRHWVc1Sy9ZYnZkM0dkU3NZZko1SFJjZGp4TlNOdUtWVkxzcmIwd1hiVm83UmVYK3VWYlVVN3Y2M0F2dU9YOGZPUTVmVGxiWFJScDJacndBVUNoaGZmQzA5LzJUZ1hyWm13UkIwYUZITFlCdHo0VkdwZDQ3c0o3djVHZllMaytmdm9PYXRoUUtNN044bUY0OUlQL21oSDJJS0VWRnhHRGgrRFI2LzBBU1hDdmc4N044NENiV3FaazdnVDZWbVpWOXNXallTZ3lhc29jWVNwaS9lQlFjN0s3VHhxNDRKYzdmUjNnVkg5RytOQWs2MldkcG5YbUg1N0lFbXJ4TWFIbzNlbzFZWTFWYjczVHN0Z2Q5Q2NlRDREUnc4ZVNOZElDQUE5T3ZhQkhNbTlqREsyYWxPOWRLVXlCOFMrZ3U5Umk0MzZ2alNVcmFrRjJxa2NheVNLeFI0L1B3andpSmk4RE04R3Q5REl2RXRPQUtCWDBOMXVwaHBVNk95THlhUCtFZG5zb210alJBOS8ybUludjgwUkZSMFBQN3pmNGhURis3anljdFB0SGFCMzBLeGN0TUpyTngwQW1WOFBkRytSVTBNN3RVQ0hMYm1HdnpUcnZjL0ZTTHlFd2o1bklKY0ZwcHorV2h1eTRkWXFjSTdrUXpQa2lSNG1TeEZ0RngvL1paVVZBQ0NKSElFU2VRNEZ5dWlYQU44K1J5VUZIQlF6SUlET3paSjN5Vm9VQ2lCUzA4MHI0Uk5Lbkpnd2MzN2dTRmoyMXVnNXpMMVlCQ1hyWFlnY0xCTzM1bklUZ1E4QnJhTkU2SlJCUTZHcmsxR29ramR5ZC9sTDhHdDEzTHNuaWhFclZMcEg4M1BBK1c0L2xJelNMcnZxZ1Q3cmhvMzBKRVI2NFpiWWtRYitpQkR6WkpzUEY1dmc3WnpFdkQ2cXpxNzlOb0xHV3FQajhlNUJkYndMRUR1Q1htZDFFR3BOKysvd3RPOWdQcmZiekhmMDZNQXZEd0t3RnBvbnF3QUt5RWZoVndjOFRQc2w4RjJUQ1lEaTZiMTBXbXptbDBVOVhJMVN1VG44VGhvMTZ3R3BvM3Bvak5UMXNIT0dvYzJUMFh6YmpNUmw1QU1Cb09CZ2QzOU1HTmMxeHkxZkM3azRvZ0xoeFpnNDg2eldMbjVKR1F5T1RZdkg0VlNQb1dwNDl5eGVoemE5NTFQWmIvWHFsb0s2eFlPemJRdHJZKzNHNnlGQW9oL0Q2cnJnc0Znb0tDVEhXcFU4VVh2VG8xUXc0Z0lkUmRuTzd4NEcwUVR5dlhCNVhKUXQzb3B0R3BTRFMwYVY4MlVLT1BzYUl2UkE5dGkxSUEydVAzd0xmWWV2UXIvRzg5b0xnRlIwZkVvbmlhejZudHdCSGc4RGlRU0dRUjhIbVhQMTZkTEUvem4veEJ2QTc3RFVtQ0J4ZFBUQnpWMGIxOGZYdTRGVU1iWGs4b3FLK1ByaVlTa2xIUmxCd0IxSnVyb0RLeHp5NVgwd3JQTDZ5QzB6RGpRQlFENmRta0NGcE9KaWZPMkExQTdWWmh6QUR3elBQVmZsNnY3MTRWQWtEdlc3UlhMRmpWSzVCZGE4akhQQkNFbUw1NzN0S1FOT3JLekZlb1UrRGtjTmxvMXFZcUJQWnJwdEs3VUI0dkpSTGYyOWRHMVhUM2N1UGNhT3c5ZHhyVTc2WU8xNWsvdVpiVEFQMmRpRDZQM2J5cUwxeDR4Mm5tbWJFbXZMTzNMenRhS05xQm13ZU5pNmN4K0JvTkFHQXdHbHM3c3J4YlFWeCttMld5bU1tOVNMK29aWDlqTkdlTUd0OE95RGNlb3o1bE1CcG8xcUl6UkE5c2FER2d5RjNhMlFrd2QxUmtqKzdmR3JzTlhzR1h2QlNwb3EzSGRDa2JYUlRYRS8yWVBRSTNLdnRoeDBCOHYzMzdSNlR4akxHd1dDOFdLdUtKVmsyb1kyTU9QbG1IZG9IWTVyTjEyQmlLeEJFNE9OaGc1UUNQOE1CZ003Rm83SHFObmJNTDF1NjlRdjJaWjdGNDdnZGJmS3U1dE9Hc1lVQWRpYW0vWEVCWEtlR1BOL0NGWXV2NG9EbStaaGlLRnMvNjN6SWdTeGR4cHBUaDBJYlRrWTg2RUhucnI2djd0T0RuWVlQN2tYaGcvWnlzQVlQditTK2pRb21hZURuSmlNWmtvNWVOQksxV2hEMC8zQWhnL3BFT0c3UzRjbUU5TmE5ZjVUWXVWa0kvajIyZGt1RDFUN3NuMmRsWllNTVd3S1AzNWF5anR0KzdwWGdBbmQ4NkNrNE9OM25VNEhEYjZkMnVLL3QyYTR2Mm5IN2o5NEExZWYvaUdMMTlERVJXVGdPUmtFVkxFVXNqbGNyM1orY2JpVzh6ZDROOHQ5WGd5SXdibE5sM2ExalhyOWhRS0pZNmZ1MnRVMjUvaDBSQnBPWVNOSDlyQjZQSnFPVTErNkllWXdyQXBHMmdDdjQyVkFQczJUcWFWYWNzS3JacFV4WUlwZlRCanlXNEFnRktwd3JQWGdXampWeDNEK3JURWpYdXZJWlhLVU1qRkVhTUd0S2F0Kzc5Wi9URjNVayt6SEVkK29LU1BjVmI0SllxNTYzVXAyN1Q3dk43QUs1K2libGc0cFRkbC9XNE1JL3UzeG4rWEh0SnF5SnVLZXlFbmJGczVKbDJRTXB2RndxSTFoNDE2eGdIcVoxYXpCcFhRdVUyZERCMWhVbkZ5c0tIS0duNFBpY1N4Lys3ZytMbTc2VnkyM256NEJxRWxIeVA2MFgrRGY5cjEvcWZDU0VsSnlkclRuVUFnNUVsVUFJS2xDanhQa3VCRnNoUWZSVEprOW1LM1p6UGhiY0dHdHdVSDNqdzJ2RW0yZjU2bnk2Y29uQTZ2bUhIRFRIRG5yUXoxSjJyc292ZE9GcUpIdzh3TmpyT2FSVlBUcTRaWVlreDc0MnNxbVlwTURuajFqb1dka0lIVDg2emc3V0tjd0ovV3JqLytsSDRyb3BCZlNwUVpISWZVOSthMGR2M2FmQWxUb05PQ0pMd0swZ3pvVnZCbTQvRUdHNlM5dkRvdFRNVEp1MW1KdGRlUExwRS9sU1NSQ2wwWEorR2lWbENIc3kwVForWlpvYW9QTzEwbXY0K2JjWC9Ub0hBRlVzZXhoWHdHQ2prWUh6VHdmbnZXb3ByYkZYeU9JOFVOVzVIbUZicDhpc0oyOXYzY1BneWo2RDVzR2E3ZGVhbnpNeXNoSDFVcitHQmsvOVo2TGUwUG5MaEJUVGVvWFM1RHl5K3BWSVpmc1luVXZMNzJLU0lKWXVNU2tad2lSbEt5R0NLeEJESzVBbks1Mm9LU3cySEQwZDRhdnNYY2pYcEJ1SHI3SldZdDI0TlY4d1liSldSbkoxKytoZUhGMnk4Nk0ybDJIYjZDWlJ1T1l2YUVIdWpXcnA3QmpGZFRTYTNKS1Zjb29WUW93V0FBUWlGZlp3UjJSang5OVJrdGU4eE90OXpSM2hwbGZEMVJzV3d4MUtyaWk4cmxpbWZMUUdIa3J6anNQMzRkKzQ1ZFEyaEVERm8zcllidHE4YW1hNWVZSk1LNUs0OFE5RDBjTThacXJFa2pvdUxnMTJVR0ZrM3ZnNWFOcXhxMVQ1bE1EcStxL1doaUhwZkxRYVd5UlRGaGFBZGF4cGc1MmJydklnNmR1b21UTzJmQnpqWnZXL1BtRlY2K0M0SmZGODNnZm5iVW85eDM3Qm9seE91Q2I4RkRvenJsTUgxTVYzaDd1cGk4L2Z4MjNrZE0zVWdOaHBjdlZRUWRXdFpDaDVhMURBb2JwdkF6UEJybkxqL0N1U3VQOGZUVko3UnNYRlhuTmErTlY1VytsQ3RPZHRZa3phbjlwQktmbUlJTy9lWkRxVlJoOC85R3dhZW9ZY0ZHbThoZmNkaDM3QnB1UFhpRGlLZzRlTGc1WTJCM3YzVENxbHloUVAzMlV4QVZIWS91N2V1alg3Y21PZUo4b3crSlJJWURKMjlnNDY2eldMdGdxRjc3M2RDSUdNb2FIakQrZk1qa0NzVEdKZExLdUJnRGc4RUFsOHVHblkzUVlGL2t6S1dIR0R4eExiYXRISU0yZnRYVGZhNVNxWERvOUMxMGJGRkw1ek96V3ZPeENJMklnVXdtcDF3K0FIVzJWOFBhNVRCdGRHZVR6NDlJTERFNjJESHQzelhvOFM2VDZ1bGV2ZjBTYndPK1FxRlFRcWxTUWFVQ2xMK3R4L2dXUEhoNUZFQzltbVd6YkcyZG5DSkdrYXFhd0Qxelg0K2Z2NGFpZHVzSjJiWjlZK2c1WWpsVmFzS25xQnV1SGwxTTFYL09EdEorNXpjM04xRk9GTVl3WWU0MnFzeEFLZ3dHQXl3bUUzdytGNFZjSE5Ha2JnV003Tjg2VjhvUHhNVW5vV0tUVVpCS1pYb0RmWndjYk5Da2JnVk1ITjRSaFZ3eURyeGR2K00vTEZ4OUNCWEtlR1AzMmdrbzZHeG50dU5WS05WOWVMbEM4ZHVhWHdXVlNnV1ZVZ1dsU2dtVkNyUjdSQ29NQmdNTUJzRGpjblFHbTJxN210U3BWanBIZ24reXVsK0pSRVp6QWpEMzlXanE5czllZm9SQkU5YWlYS2tpT0g5Z1hxYmVyL0lMT2RFUDBiVmVtZnJEcVBscng1ZWlkSW5DU0V3U1lkQ0VOYmh4N3pWY25PMXhhTXZVREd1Vlo0WVpTM1pqK3dGL0RPanVoOFhUKzFMTGo1KzdpekV6TnVQVTdsbFVhYmk4VEh4aUNvclhHRUROLzN5MTM2eS8xWXBOUmlFaU1oWUtwWkoyTCtKeU9TaGN5QWt0R2xmQnlBRnQ5Q2F0aUNWUytIV2RTWE00Y25Ld3dlUVJuZERqbndaR08xWnFFeEVWaHcwNy84T3RCMjhRL0RQS29HTW1vQTVzdFJZSzFLSjh3MHJvMjZXSjNqN1B0VHN2MFgzWXNuVEx1VndPaWhkeFJjV3lSVkdsZkhIVXFPUUw5MExtRzh0ODh2SVRqdjUzRy85ZGVraTVIWnpkTnpkYmZvTzVjYjFubG9IeW12bG16RmdiSXZJVENIOEpJcVVLQVNJWjNvdGtlSmNpeFZlSkhGa0o0SFhoc2pTaXZ3VWJuancyZUVUNHp6TmtwOGcvWVdzeTFweFVXOGZ6T0F5RUg3SEx0SFc4dVVSKzdlMllDMjhYRmo3dHNrMG44aHV5aTUrOUp3V0xEbWxxSkwzWVpJdXlYdm83dXlLcENrUFhKbVAvTlFrY3JSbDR0TjQyWFpiOHRSY3lOSjJtQ2FvbzRzSUNSOGNtNDVOVkNJOVZEM1JaOFJsdzFTT2NpNlFxL0lqVXVIeHNIbTJKUVMzMC85M2xDbURvdWlUczh0ZDBZbjA5V0hqeHJ5MGtNcnJJYjR5VmZsaU1Fb1Y3eGtMeCt4QzJqaFZpUUxPY3k2QWtJbi8yb2t3ZEhGS3FvRlNxd0dReGFWWmZmd0lLcFRKVEw0WTVUV0tTeUtpeUJybk5nbFVISVpIS1VhUndRUlFwWEJBbGlycWJkU0RUR0JSS0pmeHZQRU81a2w1R0RieHFFeE9ibUdGNUNYMzdWQ3BWZ0VxVll4SG9Fb2tzWDJaVjVSWVNpUXcvUXFPb2VWMTFDck9LVENaSFRGd1NaREk1WkhLNXVnYnVieWN1b2FVRkNoYXd6L0w5SmorZDk2UmtFWFlldW94V1RhcGx1emdRRVJVSFN3RXZRMWVNbjJHL3FLeEhjdzZzNWRaK3RJbUxUNEtBejh0V2NTLzRaeFNjSFczejFHOVFybEFZSEl5V3llUjQvdVlMTlcrdVRENXo4Si8vUTUwQ3Y2a29sU29vRkFvd21Jd2NFNUVVU2lYTmt0akYyYzZzUVlqbVFxbFU0ZlVIamF0SStWSkZ6THA5aVVTR0Q0RWE0Y0hjMnplR3VQZ2tOT3MyaThyaTY5R3hBVmJORzV4dCs0dUpUY1FXclRxOG93ZTJNU25BSS9YOUF0Q0krM2tabVZ3QmhVSUJ1VndCcFVvRkN5N0g1UHVzVXFuQ3BqM25NS2hIczJ5OVIvL3RLSlJLN1A1dEJ3MEFBN3I3NWZyMnR4MjRoRWExeStkWWtFUnVraFA5RU5yK0VwSXhjUHdhYW43Rm5JSHdkRmZYZFpmSjVKaTM4aUNHOVdsaDh2dWdzU2lWS2h3K2N3dmRkV1F3UDM4ZGlJb1psRFhNSzBpbE1temNkWTZhSHp1NFhiWTl6MVA3eGd3R1ROckh5M2RCYU41dEpncTdGY0NRM2kzUXJYMDlXUEM0MlhLTVdVV2xVbUhZbEEyd0ZGaWdzSnN6dkR3S3dzZTdFSXA0dXVSSUgwMG1rK1B5cmVmNDhDa1lFNGRuWDdtam5MN2VNd3NSK1FrRVFyNGlSYUhFSjRrYzcxUFVvbjlRRmtWL0pnTnc0N0JRbE0rRkI0OEZOdzRMN2haczJMQ1l5SHV2N244KzJTWHl5K1NBZTQ5WVJNV3JYN0xybHVGZzEwVGpvdVVaREtDd00vMkYvRThTK1dWeXdMTlhMQ1cwMXkzRHdZM2x4dG1yL1h0V2pGS2VMTlFyUSsvc1NPVkF1U0Z4K1BSVG5SRlExWWVOKzJ0c29LdHZPMk5YQ3BZZVVRY1l6T2pHeC93K3VxTmFwMnhQd1lyajZuYldBZ1lDZDl2QndUcmpxM1Q2cmhRc095SkNlVzgyemkrMFFrRTdacnBNZm1ORS9pV0hSWmk1VzIxVFhhd1FDMiszMmlJbk5XQWk4aE1JQkFLQlFDQVFDSVMvbWNCdm9XalJiUmJpRTlYdlpjdG05VWZmTGsxeSthZ0lCQUtCUURBUEw5OEZvYXl2RjFVMmowQXdodndxOHBQQ0JRVENYNHFBeFVSNUFSZmxCVndBbGhBcGxmZ2tWdUI5aWhUdlJUSjhFY3VnTUVIMFY2cUFIMUlGZmtoRnRPVkNKZ1B1UERiY3VDeTQ4OWh3NTdMaHptUERpa1Vlc3ZtUnN3K2xsTUFQQUxmZnlHZ0N1Q0ZZVEVCNklXTVJPRE1ZYXhOdkNoNG0xcDAvZVU5Q0Nmd0FUQXBZR041YWQ5dHBPNU1wZ1ovQkFGWVBzOVFwOEFQcWpQOVUvQ3JyamxBTithWEVodi9FdEdNMFJ1QUhnTVg5QkNoVm1JVlcxYml3c2N6YzlhdFVBVHN1YWZhL3FLOGdSd1YrQW9GQUlCQUlCQUtCUVBqYktlcnBpazhQZHVUMllSQUlCQUtCa0Mza2hsTU9nWkJiRUpHZlFDQUFBUGhNSnNvSm1DZ25VR2NTUzVRcWZKZklFU2lXNDR0RWppOWlHY0trdXV1TEdTSkpxY0lIa1F3ZlJQVGFoRFlzSmlYK2UvRFlLTVJsb1NDSEJSczJ5ZnpQeSt6ME4xeDNLTGRJVzZmOXdRYzVWQ3FnWmtuakhuUEQxaVhEcnpJSGJXcHdrZGtnejNXbk5PSjFDWGNXMnRUSW5CWFVvd0E1cXBWZzQvZ2RLVlVXQVFCNk5PU2hlZ25kMytmdU96bWVmTkxVZDdhejB2MGw1dTFMZ1ZpcWp0NnhFekl3cm9OcFZ0NDlHbWJOVnYvOEl5bStocXNESVdyNHN0R3hUdDYweXlJUUNBUUNnVUFnRUFnRUFvRkFJQkFJQkFJaEwwTkVmZ0tCb0JNZWs0SGlmQTZLOHpYMjRjbEtGYjZJWlBnaWtTTlFMTU1Yc1J5eGNxV0JyZWduWHFGRWZJb1ViMVBveTdsTUJwdzVMQlJnTTlYLy94Yi9uZGhNT0hOWjRPYkJ1bjEvQ3oramxiajhUSnJwOVhQaTFFWEZLekY4ZlRKTzNwV2lnQjBUenpiYXdNWGVjRWIrNmZ0U2JMMGd4dFlMWXZpNHNYQm91aERsaXBqMmVIejZTWTZIQVJxUmZWSW52c25CQW9raUZRYXVTc0ovRDZSNHQ4MFd1eTVyQkg1M0p5YldEclBVdVo1TURremVsa3hiMXVkL1NiaXp5aG9XWE0xQkJJWXFzT2VLSmtoamZFZCtwalB5amFIS3lIZ2tpK2wySU5vdUVJR2hTcFFjR0pkMk5aMmtEZUlnRUFnRUFvRkFJQkFJQkFLQlFDQVFDQVFDNFcrR2lQd0VBc0ZvTEprTWxMWGtvcXlsSnZzMlJxN0VGN0U2MHo5SUlzY1BTZWFGZndDUUtsVUlrY2dSb2lkaDNKN05SSUhmNHIvejcwQUFadzRMZG13bWJObE1FZ1NRamV5NUxJRkM2OVMrM0d5TE1wNkd2ZFluYjAvQnl0LzEzd3ZZbW1aL254bHNMSmtJQ2xNZlpFU3NFdDJYSk9IS1VtdTlsdkJ5QlRCOXB5YlNoTVZVWitHYnl0clRHa0hlcXlBVFBSdVpsdkgrK3FzQ1hSWW1VdGI4NDdlazRQd0NheHkrS2NIa2JTbllNMWtJVzZIdTMvYjRMY2w0cEJWZ0FBRFBBK1hvdWpnSngyZFpVZCs5cUNzTFY1ZFpZK3NGQ1c2OWxtRjBPOTBsQWhSS29NUDhSRFN2ek1IUVZzYVhIRWpMeHhCRk9wRmZtNmg0SmFMaU03MTVBb0ZBSUJBSUJBS0JRQ0FRQ0FRQ2dVQWdFUDVhaU1oUElCQ3loRDJiQ1hzaEYxV0VHdUUvU2FsQ3NFU09FS2tDd1JJNWdxVnkvQkRMa2FUVUwvZ1pTNHhjaVJpNU1wMzlmeXFXVEFiczJFelkveGIrN1ZoTTlmOWEwN1pzSmpna0dNQWt4RklWTm1yVmNxOVhscE9od0E4QW4zOXFTano0WkVJOE54VXVHOWd6U1lpcW8rSWhrYWx3KzQwTWl3NmxZRTVQZ2M3MjJ5Nks4VEZFZll3c0pyQmpnaEE4am1tL2paQmZTaHk3cllsS21kYlZ0RHJ6dS93bEdMVXhHU0twNXZyNC9GT0J1Q1FWdXRibm9XTnRIamc2bnRaS0ZUQnFZekkybjlPY2wvRWQrVGgxVDRLdjRVcWNmU2hGNjlrSk9ETERDdFlDOVhlcVc0YUR1bVU0a01oVWVyL25oQzNKT1BkUWluTVBwWGp3UVk3Tll5ekI1NUxyaFVBZ0VBZ0VBb0ZBSUJBSUJBS0JRQ0FRQ0lTOEFoSDVDUVNDMlJFeUdmRGxjK0NyWmZXdmd0cWlQMVg4L3lHV0kwU21RTEJFQVpFeTg1bi9hVWxXcXBBc1ZTQkVxakRZVHBnYURNQm13b2JOZ2lXVEFTR0xBU3NXRTVaTUJxeFNsekVaRUxLWkVEQVltYTdWL2lldzQ1SUU0YkdhODZRdkN6d3RnVm9pdnpFWjhsZWV5WER0cFF5TCtnbkF5bVRpZjJsUEZ1YjE1bVBxRG5XRy91SkRJclNveWtXVjR2UkhYa1NzRWpOM2E3TDRKM2ZtbzZxUDZZL0ZkYWZGa1AxT3BDL2l3a0x2eHNabDhTZUtWQmkxTVJuN3J0SnRLL28yNVdIOUNFc0llT29mbkM2Qi8ydTRFZ05YSitIbUswMndTOU5LSEN3ZElFRFBSbHcwbUpTQStHUVZMaitUb2Vxb2VPeWNJRVROa3BvTjZSUDRmMFFxc2ROZmN6ejdyMG53T2tpTzQ3T3Q0TzJTK1NBTnhTVUhrOWV4YmhkajBBbUFRQ0FRQ0FRQ2dVQWdFQWdFQW9GQUlCQUloTDhWSXZJVENJUWNnUUhBbHNXRXJZQ0xNbHBKMVNxb3MvUERwWEpFeUJTSWtDa1JLVk1nWEtaQWhGU0JaRE5rLytzaVNhbENrbFNCWUtrQ2dHNVhnTFRITDJBeUlHUXhJV1Q5RnY5WlRPcWZCUVBnTVJuZ01mN1AzbDNITmZIL2NRQi9iWU9ORGdPN3U3dGJmM1ozZHlCMllHQ2pJb3FLaW9VZFgwWEY3c0R1N201VUVGREpFY3Y3L1RHNWJiQm1oUHArUGg0KzNOM3VicmNCdDd0N2Y5N3ZOd2NDTGdkV1hBNzRIRURBNWY2ZXIzeWUvNGNOR0pCSWdXVy9TKzREUU9GY1hMU3Z6ZGV4aG9KWUNuejRyaHdZb0MvSS8vQzlGSE4ySmtDWXlPRHVHeW4yZU5naGw3TnBrZjZKWGF5eDY0SUl6ei9MMkpMOFFZc2QxSmFadkRFQjBVTEY3MWVOa2haYXMvMTFpWWxuc09tVU1wTitYbjlyalVINWxLNDlsMkR3TWlFK2hTay9IM3RyRHRhUHMwWHZKdG9IQ2NURU0xaDlOQWsrZ1lscUFmRC9WYlhFZ2RuMjRIR0JTa1V0Y0hLaEE5ck9VZ1Q2MzRYSTBHaHlEQVkwRjhCemdBM3k1OUQrbVJaMDRlTDZDa2QwbWh1TDRBakZ2ajM5SkVQdGNURUluR21QSnBVdHRhNUxDQ0dFRUVJSUlZUVFRZ2doaEpDTVFVRitRa2ltNGdESWJzRkZkZ3MreW1sNFBsN09LSUwvWXBueWY2a2M0UklaZmtsa3lLZzhYK2IzdnNUTFpRalhQeVpBTHo0bmVSQUFCd0l1RjN3T1lNWGxnUGQ3QUFDWFljRGxjTUFGbFBQVUhuUEFCWk5xSHUvM2N1YjAzd1VSdmtRb2c5SFRlbG9ibEdYLzhMMFVJb255SjFTbW9PNGcvKzZMSWpDL0Y3L3lWSUxxWTJJUU9Nc2VkY29ZLzFWbHdRUFdqTEZGNzBWQ1RPMWhqUkZ0MUFQbkZ4NUpzT2VTSW1QZHpwcURYZFB0REFyT3A3VCtSQkppRXhRN1hiNHdUMmVBSGxBTWZKaXpJd0hMRHlSQ2RmeEt0UklXQ1BDd1EvRzhtaitqdHlFeWJEOG53b2FUU2V6QUJBRGdjQlJWRlh5RzJhcTFDS2hUeGdMWFZ6aWk0OXc0ZlB3dWc1d0J0cDhUWWM4bE1YbzI1bU4wZXl0VUw2bjVEVmNzd3NPdFZZN283Qm1ITzY4VkpRb2k0eGkwbWhtTDVTTnNNYWFqWVZVY0NDR0VFRUlJSVlRUVFnZ2hoQkNTUGlqSVR3akowbXk1SEJRVldLQ29JUFhoU3NJdytDbVJJMUlxUTVSVWppaVpIRkZTT1NLbGl2K1RIMHVZckZmeVc4d3dFRE9LaWdLQStkb1ZtSnRNRGl6WnA4eml6NStEaTBFdERBdnkzbm9wWlI5YjhJQWFla3JoVCt0aGpjdFBKTGo5TzdBYytrdU9wbE5pc0dLa0xVYTIwLzZhWllkRmEzM09Xc0NCLzRra3RiNzFBUEE5VXYwejd6QW5UdVA2b3p0WW9XMHR6VlVMUkJJR2ZrZVUyN1d6NGlBMm5vR1RuZVl5RGM4K3l6RFFSNGduSDZWcTg5M2FXY0YzcEMzNEtUNmU1NTlsT0h0ZmpNTTN4TGoxU24wZFFERm9ZdlVvVzYzWjlXVUw4dkJ3blNQR3JZdkh6aUFSdTg4N2cwVFlHU1JDcWZ3OGRHL0lSOHZxZk5Rc1phRTJTQ0NYTXhjWGZSelFiNGtRaDIrSUFRQlNHVEIrZlR3K2hzbmc2MnFyOFRVSklZUVFRZ2doaEJCQ0NDR0VFSkwrS01oUENQbGpXWEk0eU1QbklROWZlNFo0Y2daK2xGU09TSWxNT1FCQUptTUhBZ2psRElSU09lTGxUSVpWQnZoVGJEaVpoUGVoTW5aNmFnL3JWTUZvYmE0OVY1WThxRkhTQXZiV3Vuc1V1RGh4Y2NISEFZT1hDeEY0UlJGWUZrdUIwV3ZpY2VlTkZPdkgyc0tLbjNvYmI3N0pVczB6aGpDUjBicU5uN0hhQjJBSUxEbVkyTVVLTTdZbVFNNEF0MTlMMFhCeURNNHZjWUNMazNxcGd5UXhnOVl6WXRVR0Y5aFpjN0J4Z2kxNk5rcWQvYjlvVHlKbTcwalErTHBGY25NeHRZYzFoclMwVWd2TWEySnZ6Y0cyeVhZWTFFS0FpZXNUMUFZWXZQa213OEtBUkN3TVNFU0xhcFk0N2FYZXpzQ0t6MEhnTEh1NGI0ekhxc09Ld1F3OEx0Q2lxbkxRZzZGL0w3eFd2d3hjTW5OZGlrbkVMNmw1andJY01PQnhGRlUyZU1uVk5uNVBjeGdvNW5NNDRBSGdKai9tQUZ3NkdCRkNDQ0dFRUVJSUlZUVFRZ2pSZ29MOGhKQy9HZ2VBSFpjRE96NFBCWFFNQmdBVUFjc0VPUU9oVEk0NEdZTjRPWU00cVV6eHYwd09ZZkk4bVdKQWdGREdRQ2lUUVNobjFFcXYveTEreGpLWW94Sm9MdWpDeGRCV3lvRDBwekE1aXVUV1hMYy9VY3dnNklFeXlOL1V3Rjd1Vm53T0FxYmJvMFRlQkhqdFVWWVEyQmtrd3N0Z0dRN09zZGZaVXo2alRlbHVqY0s1ZU9qdkV3ZUpGSGdSTEVPTDZiRzRzdHdSanJiS0FRbFdmQTYyVHJaRDIxbXhrRE9LMHY2QnMreFJLci9tMzhucHZheHg2NVVVcCs0cUJqdHdPSXJQY0VRYkszU3V4emVvWFlLcVJoVXM4V0N0STQ3ZUVtTnBZQ0piTFFFQW5PdzQyRERlVHVONlhBN2c2MnFMdk5tNW1MNGxBYXRIMjZKVkRlWFBVcXpTdWtKZ3FYc1F4NS9nWUdRaWZralNObWlFRUVJSUlZUVFRZ2doaEJCQ0NFbHZGT1FuaEpEZk9GQzBCN0RsOHBDTGpXUHFEMDR6QUtRTUF4RURpT1FNa3VSeTlyR1lBWkxrY2lTcFBCYkpsY3VLR0FaSmNvWmRWc1l3a09QMy93ell4d3c0a0lPQjdQYzhPWlA4T0hrNUR2dFlCdk1NT3BpeE5SNVJLdjNmdlFiWnNKbjBHMDhsWWV6YWVNd2ZZSU9wUGF6QlNSSGZQWGRmZ2dTUmN0MW1WUTBMOGdPS2dQYjhnVFlvbW9lSGtYNUNTSDdIbysrL2xhTEdtQmpzbTJtSGhoV1UyNU9keVc3Q3V6UGM1M0RkN1JTNk4rVERnbWVQSGd2aklHZCtsK1ZmS3NTUmVmWnF5N1dvWmduUEFUWjRHeUxEdXJHMnNCRm9ENHB6T2NCL1UrMHdjSmtRRGN0Ym9GdERBUXE1cEcxd0E0Y0RkS3JMUjZlNmZEejZJTVgyY3lJY3VDcUd6M0FiRk5TemJmZHUxbWhablk4S2hkVUhKWWdreXAreHJnb1BBNXFucmxhZ1Q4QkZFYVFaSEc5ZlV5U2JXYmZIQUdwL2s0cS9aOFcwakVueGR3d09aQXdEV2ZJNkRJTTVYN1czb2lDRUVFSUlJWVFRUWdnaGhCRHk3NklnUHlHRXBCRUhpdFlCbGh4RjFRQWc4elBOZTc3OWthYjE3NytWWXR0WkVUdGR2YVFGZWpkUkJHb3ZQNUZnM0xwNFNHWEFqRzBKdVBSVWdoM3Vkc2psckh6ZmdWZkY3R05IV3c3cWxERTh5SjlzVUFzQkN1VGtvdHVDT01RbUtJTEpFZEZ5dFBDSXhTbzNXN2kydFRMMTdabGQ1M3A4TEJ0aGkwa2I0Z0VBeDIrTHNUTklsQ3E0UGFPM3RkcjA0dzlTVkJzZG8zUGJKMjZMTVhXejV0TDlwcmpqNTRqcUpTMVF4YzBDSzBiYWdtdGdBbjdLQUQ4QWlOUXkrYld2dTIyeTVrb0J1aHk4Sm9aVTltZVh5T0FBYkpsK2NGSStRd2doaEJCQ0NDR0VFRUlJSVlTWUp2TWpVWVFRUXJLY3Fac1QxS29CK0F5M1liUDFmOFl5c0ZJcHpSNzBRSUtxbzJKdytha2k0aHNlSmNlaDY4b0JBcjJiQ0hSbWVldlNySW9sTGk5elFKNXN5cThyaVJRWXRUb2V4MitMZGF5WjhjWjN0a0xiV3NwKzlSNWJFOVF5M2JNaVF3UDgya1FKbFZVT2JLd29jRTBJSVlRUVFnZ2hoQkJDQ0NHRVpBVEs1Q2VFRUpMSy82cFk0c3J2b0gyZnBnSTBVaW1QMzYwQkg1V0xPYUx2WWlIdXYxWFUwZytMa3FQRjlGZ3NHR2dEa1FRUUsxdStZMGhMNDB1MXE2cFUxQUkzVmpxaTlZeFl2UG1tcU4vZXNycWxXa0E5cS9BYlpZdHpEOFNRU0JXZnlaNUxZZ3hxWWZqN1QydEpmbTJDSTNTM0hORGw4aE1KU2hYZ3FRMjBTUFlqV2ptSUlZY0RqUnNraEJCQ0NDR0VFRUlJSVlRUVFqSUNCZmtKSVlTa01xbXJGVGFlU29Jd2tjSHlFVGFwbmkrZWw0ZnJ2bzd3MkJxUEZZZVNBQUF5dWFKOHYycDJlT1ZpRnFoV0l1MWZOWVZjdUxqcTY0ajJzMk1SSGlYSHJtbjJxYkxRbGtxbnpnQUFJQUJKUkVGVXhWS2c4a2p6OURCL3VkbkpwUFVLNStLaVd3TUI5bHhTVkRJSXZDb3lLc2ovY2FlelNhK3JENi9WTDVQWFhSS1lpT3ZQcGVqWFRBRDM3bFlvbGtkWnR2OUhqSEx3UUU0bjdabjhaWWNaLzNOSkVHWHRLZ2lFRUVJSUlZUVFRZ2doaEJCQ1NHYWhJRDhoaEpCVXJQZ2N6T3BqRFRrRHVEaHB6dEMydEFDV2piQkZ6VktXR09vclpJT3lxbVgraDdWT1d4YS9xaHdPSEp4ZjRvQXZFWEprczA4ZFVKYkxHVGJUUHpOMXFjZG5nL3kzWDBuMUxHMjg3NUZ5K0FRbXN0TytyclpzS3dWemt6UEFuZGRTSklnWWJEeVZoQzcxK0dwQi9zL2hLa0YrUisyWi9Gbmg1MElJSVlRUVFnZ2hoQkJDQ0NHRS9DMG95RThJSVVTalFTMnN3RE9nQW51UFJueVVMdWlJcnZQajhQRzdNcGhiMElXYjVsTDlLZGxhY1ZDbUlFLy9ncG1vZkJIbC9zWEVNL2dSSTljWkFEZFc2Qzg1L0k0b3FpZHdPY0NLa2JabTIzWktMNEpsaUlsWGpOcmdjWUU2WmRWUEcxU0Q5NFZ6VWJsK1FnZ2hoQkJDQ0NHRUVFSUlJU1FqVUpDZkVFS0lSaFpHeE5JckZ1R2hSa2tMdFNEL3ZQNDJFRmltVTRxNUFXUm5zaHU4ckRDUmdXUG5TTE84cnBPdCtudU9UV0NRMDlFc213YWdhRXVReklxZnZwL3ZyWmNTOW5HVjRoYXdzMVovdmJjcVFmNlMrYlgvd21qNldUaDBpa1I4RW1QUTg0UVFRZ2doaEJCQ0NDR0VFRUlJVWFJZ1B5R0VrRFRiZTFtRWZWZEU3SFM1UWp6MC81OTVzL2ovRk9JVUZmck5IWWdYSmlnRDM0NjI2UnZrdi9GQytXYnFsMWMvWlJCSkdEejdwRDNJLzNxTGsxcnJCbU9sZFgxQ0NDR0VFRUlJSVlRUVFnZ2g1RzlGdFhVSklZU2t5YmVmY294ZUU2ODJiOGt3RzNBekw0ay9VNzBQVVFhK3VSd2d1NzE1UDRqZ0NPWDJzenVrZHlhL1NwQy9uS1hhYy9mZXlpQ1NLRXY1bDAzUlJpRnZkaTd5NStEaTRpTUpRbjdKRFg3TkIrK2tHTHMySHJtektkYlBuNE5PVlFnaGhCQkNDQ0dFRUVJSUlZUVFWWlRKVHdnaHhHUmlLVEJnaVJEUlFtWEs5ZEJXQXJTdXdjL0V2Y3BjMjRPVUZRMUs1T09aUFpQL2ZhZ3lZRjRncHhFOUZZd1VFUzNIQjVYMkMvWEtxWjh5WEh1bUxPVmZxYWdGYksxU3Y4L2JyNlVZNml1RXRZQ0RtYjJ0TWFtck5TeDFuSG40bjBqQ1JQOTRpS1dLQ2doTGg5dWsvWTBRUWdnaGhCQkNDQ0dFRUVJSUlYOFpTbzhqaEJCaUVqa0RERndhaHlzcXdkNFMrWGhZTWRJMkUvY3EvZjJJa1dQMTBTU2N2aWZHeXk4eWZJK1VRNWpJNEhPNEhCNWJFL0RmZVdXUXYzVk5TeDFiTXMybEo4clB1MHpCOUF2eXE1YnFMNW1QQnhjbjlWT0dROWZGN09PNjVWSkg3aVZTWU1RS0llUU1FSi9FNE9ndE1YaDZkamRmRGk0a3Y4Y1YrQjVNeExhekl0MHJFRUlJSVlRUVFnZ2hoQkJDQ0NIL0lNcmtKNFFRWXBMeDYrSVJlRVVaNkxYZ0FmOU5zOU9ZMGYwM0VWaHlNR0Y5dk43bCtCYkFtQTdXWm4zdDExOWxlUGhPR1h5LytreUMvODZMMEtrZUgvYlc1djNjTHp4U0RpYW9YMTc5ZE9GVG1Cd1AzeXYzbzFubDFJTVpGdTlMeEl0Z1JjU2Vid0ZzbW1pbnQ0VkQrOXA4VE9sdURaL0FSQUNBMjJvaGl1YmxvbEVGOHcrV0lJUVFRZ2doaEJCQ0NDR0VFRUwrVkpUSlR3Z2h4R2l6ZHlSZzNmRWt0WGxyUnR1aVJzbS9mK3lZZ3cwblZWYTdKbjZqYkZFa3QvbStacVV5WUlKL1BPVEt6Z2k0LzFhS1FjdUV5TjB6Q2oyODRuRDRoaGhKWWtiN1JveWdIdVJYRDdKdk9LbjgyZHRiYzlDaW12cnpMNy9JNEwwM2taMmUwODhHNVFvWlZuVmc0U0FiTktxbzJKNUVDblJmRUlmZ0NMbWV0VWhHU0V3U0lUNGhTZitDaEJDU2dhUXlHVDU5Q1dQL2ljV1NWTXVFaFAzS2hEMGpoQkNpUzFoRVZHYnZBaUgvQktsTWhzOWZ3OEV3NXJsWFFFaGFKU1pSMWNaL1NmQzNDTWprV2ZPK1htaDRKRUxESS9FOUl0S2c1WisvRHNiejE4RjQ4U1k0bmZlTUVNUDkvZEVZUWdnaFppT1dBaU5XQ3RWSzBnT0t3T3p3TmxhWnRGY1pyM2hlTGlLaU5aK2dWaWxtQWEvQk5taFpYWC8yZVVFWEhyWk90dE83WEpTUXdWQmZJWUllcEE1Y0FFQ1NtTUhCYTJJY3ZDYUdndzBIbmVyeDBidXhBRTByVzhLQ0I3WFhLSkpiZjdEOTZ3ODUzb2JJMk9sNkt1WDRoWWtNTnAxV0JucmIxdUxEaXE5TTBZOU5ZTkJ0Zmh4RUVzVU5oUHJsTERDMWgrRVZEWGhjWUkrSEhhcVBpVUhvTHpsK3hUTG91VEFPVjMwZHdhZXpsa3doRmt1d1kvOEYrRzA2aWs2dDYyREJ0QUVaK3ZvU3FReVdGcWExcG9pT2pjZTMwSi9zZE5tU0JjSFZWMUxDUURGeENWaTRJb0NkWGpwbm1GbTJtOTVrY2psODFoeEE2NmJWVUxsOE1ZM0wvUGdWZzNjZlE5anB1alhLNnR6bTk0aElQSC8xbVoxdTNxaHFtdmJ4Mk5uYnVIN25CWnJVcTRUNnRjckIzczY0cWlnSmlTS01uTG9hdGFxV1FyMGFaVkdoYkJId3VEUzIrVzhWSGhHRjJtMG1zdE1uZDg5SDlVb2wyT203ajk2Z3krQUY2TlM2TGp5bjlrTjJaNGZNMk0wTUlaY3paanZHcFplZ3E0K1FNNXVEMXVPUHVWeTU5UXl6bCt4a3A2OGVXV3IwTnVnNHIyVHU0N3d4Y3BYdnpUNitjR0F4eXBjdWxHR3ZiWXl2SVQ5UXZlVTRkanI4K1o1TTNKdXM3OTNIRURUcE1nM1ZLNWZFMEQ0dDBicFpkVmpvNisxRldDVnFEMlVIMzRZKzNaM0plMk1lY2ptRGsrZnZRaVpUWG9kV0tsY1VSUXJtenBEWDkvVS9oSDFIcndJQTh1Yk9qb05iWmhuOW5mcnVZd2o2ajFuR0J0UG51dmRGbTJZMTByeHZ2NkppMFcrMDhudnNkTUFDbzliZmQrUXFKczNkQ0hzN2E5U3RVUlk3L0NhRHc4bmE1d3QvcTZYckRyQ1BtemVxaXNybGlocTBYbGE4UHBMSjVYajA3SVBhZWJlaDNPZHR4c1ViVDFDelNpbjA2dGdJclp0VlQ5Tys2Sk9XZXdva2JXS0ZDYWpmd1IxOFN3dFVxMWdjdy9xMlFvdkdHWGNlcVUrVlpxTUJBRHd1MTZEdjAyYmRwaHUxUENFWmdXNlhFMElJTWNpdldBWmQ1OGZoMm5QMVFQT0VMbGJ3NkdYZXN2VG1VSFpZdE1ITEdqdWcvZkE4QjN5SmtPRm5ESVA0Sk1YS2pyWWNsQ3JBUTc3c2hsOG9aYlBuWUdCemdkYm5FOFVNdHB3V3dYdHZJc0tpbElNS3FoYTN3RkZQZXh5K0ljYU9JQkVlcUpUd2owMWdzRE5JaEoxQkl1UjA1S0pISXo0R3RSQ2dhbkhEdi9KVnMvaHpPM05SUEsveVltajV3VVJFQzVVZjJJaTJ5djJYTTBEZnhVSzgrYWE0TWVOb3k4SDJLZmJnR1hudG1NdVppKzN1ZG1nNUl4WU1BOXg3SzhWRS8zaXNIV05yM0lhSVdaeSsrQUN6dkhjQUFMYnRPWWRCUFp1aldPRThHZkxhejE4SG8vT2crV2hjcnlLYU42cUNOczFxd003VzhPUE54TmtiY09yQ1BRQkF6U3FsY1B5L2VXYmJ0L2lFSk93TXZNQk8veW5CbjhzM25tTGx4c05ZdWZFd0N1VjN3ZXBGbzFDcmFpbTFaYTdjZW9iUjA5ZXkwL29DRlRmdXZqUnFlWDIyN1EzQ3pYc3ZzU1B3UEFRQ1N6dyt2eGJabk8wTlh2L0N0Y2M0ZStrQnpsNTZBQUJZdjJRTXVyU3RsNlo5SWxtWGxSVmZiVm9tVTM1Znhnb1RNR3pTU2tpa011dy9mZzFCVng5aG5udGY5TzdjT0lQM012MWR2UDRFSGw3YnNHSHAySFFQb0p0Q0pKTEFjL2x1YkFrNGkxdzVuWEJtcnhmeTVzcVdicThYRzVlQU4rKy9wV2tiZEp4WE12ZHhucEFaM2pzZ2tjcHc2LzRyUEh6MkhsZVBMRVhoQXJreWU3ZitHRktaTE10bVJacHE2Ym9EOFBVL3hFNDdPZHJod1RtL0RIbnRiNkUvc1hMVEVZaEVpdXZnWWYxYW1UUm9idldXWS9qMEpRd0FrTnZGR2Y5clVOa3MreWNTUy9IdzZYdVQxcFZJcFBEZG9QaGM0NFNKcUZDbU1BWDRNOUd5ZFFmWnh5NDVuQXdPOG1mRjZ5T3ZGWHV4ZHR0eDlPblNCSjVUKzhIQnpzYWc5Y1JpQ2M1ZWZvQTRZU0xPWEx5UFZrMnFwV2svOUhueEpoajlSdmxnL3JRQmFOK2lWcnErRmtudDFQbDdFSXNsRUlzbGl2UFBJZTB6ZTVleXBNczNuNkpSblFwMGZDWW1vU0EvSVlRUXZXNi9sbUxBRWlFK2ZKZXB6Ui9UMFFyTGhtZk53R3R5b0RrOTVIRGdJSWREK255RnhpY3h1UFpNaWdQWFJUaDBYWXlZZVBVUkNKV0xXZUNJcHozeVp1ZGlkQWNyak81Z2hSZkJNdXdJRW1IWEJSSENWUVlEL0lpUlkrMnhKS3c5bG9TS1JYZ1kxTUlLZlpyeWtkTlJkOVQ5dkVxUXYxNTU1ZnY4K0YwR24wQmxGbisxRWhab1ZFRlpzV0QyOWdTY3VpdG1wN2ROdHRQWXNrQW1CNXZwciszOHRWa1ZTNHpwWUlYVlJ4V3Y1MzhpQ2ZYTFdhQjNFKzJESWtqNjZOaXFObllkdklpcnQ1NUJJcFhCYy9sdTdGenRuaUd2ZmZiU2ZjUUtFM0RzN0cwY1AzY0g5V3FXTXpqSS8ralpCemJBRHdBZmc3OGpWcGhnOE0wSGMxUE5SRFFIVXdNc3lSbEtBQkQySXdvbGkrWXoxeTZaUldoNEpHNC9lTVZPTjZ0ZjJhZ2JXQUJ3SXVndSs5aEt3RWZMZEw1eFJES1h0Wlg2OTRKY0plamhZR2VET1pQN3dtUGhOc1FLRXhBZEk4U0UyUnR3SXVnT2ZEMWRrU3VuazFHdlplNi9ZMzN1bi9WRGdYdzU5UzQzZjNrQTFtNDdEZ0FZTW5FbExoN3docE5qNmtwQjIvY0ZtUndrTUpTZmw1dkcrY0hmd3JIcjRFVUFRUGlQYUF3ZXR4ekhkczZEUUtDLzh0R2Znbzd6SktQVWF6Zlo0R1d6WjdQSHNaM3pBQ2lDZlkwN1R6UHJ2dXhjNDI3MDRNOFRRWGR4OWRZemR0cmRyU3NGK05PUlZDYkQ5ekREeWhCcmtpZDN0blN2c2hCMDlSRldiRGlzTmk4NlJvakFZOWN3cEhlTGRIMXRBSmp2RzhBRytQUGx5WUVCM1pvWnZZMHZJUkU0ZFBJR096MW1hQWZ3K1puL0hiZjcwQ1cyc3BtanZRMkc5MnR0dG0xWGF6SFdiTnNDZ0hQN3ZOS2w0cEpFSW9WWUl0Vy9vSWxzYmRLM3FtVld2RDRLdXZxSVBmY01PSFFKRjY4L3h0STV3d3pLMEw1NC9RbmloSXIyanRaV0FyUnJubjZCOTA5Znd0QnpoRGQrL0lyQnNFa3JNV1pJZTh5WTBJdXF2R1dnZ3lySHhmeDVjNkJCcmZLWnVEZFp6OC9JV0V6eDNJeFRGKzVoNnVodW1PeldOYk4zaWZ5QktNaFBDQ0ZFcXlReGc3azdFK0Y3TUZHdEZ6eVBDL2k2Mm1KTXgzK25SSDk2RUNZeWVCOHF3N05QTWp4OEw4V0RkMUxjZlNPRnB1dFBDeDR3dW9NVkZneTBnYTJWZW1TOFhDRWVmSWJaWU5GZ0c1eThJOGJXY3lLY3VTZUdWR1djdzlOUE1remFFSTlwVytMUnRpWWZnMXNJMEtvR0g1b3FsbDE4ckJMa0w2dTRNU0dXQXYyWENKRWtWdjRpek9pdERMWSsveXpEa3NCRWRucEtkMnQwckt1ZVhabHNSNUNJM1RjblcrMmpWTDJIMnVEOEl3bGVmVkVzL0NJNC9RWnVFTjI4cGc5QWt5N1RJWlhKY1BiU0E5eTg5MUp2YVY5ek9IZjVJZnU0VnRWU3lKYzd1MEhyeWVVTVppN2VvVGJ2WjJRc0Z2c0ZZdEdNUWViY3hUOUtURndDemx5NnowNTNiVk1Qems3Nlc0WmtwRU1uYjBDdThvVXp2RjhybzlZWGl5VzRjTzBSTzkyeWNkVjB2L0dXMHY3ajF6QjUzaVl3REdCbmE0V2oyK2VnWkxIOEdib1AveElyZ2ZaTWZnRG8xcTQrYWxjdGpURXoxdUhXZmNVTjB2TlhINk5ocHlud21UMEVIVnZWeWJCOVRTOTFxcGRtYjdTR2ZQK0o4Yk0zWUlkZjZpRGd6WHV2Y1BUTXJYVGRGMjFCL3BMRjhtT2Vlejk0ZUcwREFEeCs4UkZURjJ6QnFvVWowM1YvL2pWL3duR2VwTjM3ejZFR0x4c1Q1OGcrbHNzWm85WTFoTURJSUdaVXRCQ3pWYzdSS3BjdlJsbDk2ZXg3V0tSYUt3bGpHVHJnekZTdjNuM0ZxS2xyTlBhTG43MTRKMHFYS0lDNjFjdWsyK3NIWFhtbzl0MDRaMUp2a3dhZ3pmSDVENUxmRjduNTgrYkFvQjcvTTlzK21pcE9tSWpsNjVYVkVVWVA2UUFuQi9NbGFhaTJSVE9IdG4zbm1pWDRldm53RWxoYUtrTWVYcXYyWXYzMmsybmVyamJwWGQwbUsxNGYxYTlaRm4yNk5FSEFvVXNBZ0xDSUtQUWZzeFI5T2pmR2d1a0RkQTdNM3h4d2xuM2N2a1V0bzFzUEdPTm5aS3phWjdkbTYzRThmZlVabTMwbndORmVPZmcvUGlFSlJXc09UcmY5ME9SZnFJcjA0Zk4zWEx2OW5KMGUwTDFabG04dFptNVNtVXpuUUxrWlh0dlk1SlJsNncraWFzVVNhRkt2WXFybGtnZWlaUVF1ajh1MnQvZ2E4aVBEWHRjVURnNjJhbi9ML3lvSzhoTkNDTkhvMFFjcCtpMFc0dlZYOWNDcXZUVUhlMmZZbzFXTnpCK1Zyb3ZzakdIQlFFQVJiSGZzYkhwMmd5RysvWlJqNmY1RWhQNlM0L3N2T1Q2SHkvRTlVbitKUldzK0IvMytKOERFTGxZb2xWOTNCb1VGRCtoWWw0K09kZmtJaTVKanh6a1JOcDhSNGFOS0JRYUpGRGh5VTR3ak44WEk1Y3pGbkw3V0dObE9lWUgzN0xOTXJScEF2WEtLVTRYbEJ4SngrN1Z5OUVHTGFwYm9wQkxFTDErWWgwMFQ3RERTVDRnVzFmaFlORVJ4a3JValNJU0ovdkZ3c09GQVlNbEJmQktqOXI1cmxOSitLbUxONTJESEZEdTBtaEVMLzNGMjZOcEE4NkFCb2wvZWluM05XdEt6ODJEaitrQ21kR3pudkZTbGcxTUtpNGpDazVlZmxLL1pwcTdCMjk4UmVCNFBucndEb01qazVmSzRpSTRSWXR2ZWMrallxbzdlMTA1UEZqd2V1cll6clRUaXdSTTNJSldaUHRqbHlPbWJhaGVIdzR5OFFaUVJkdi9POUFXQWNxVUtHVDJZNU1xdFoyeG1DQUIwYTkvQWJQdG1xTzd0RytEKzQzZll2aThJa1dJSitvMWVpck43dlNqUWxrNjRYQTRFQWt2MmQxdFRwbGIrdkRsd2FPdHNMUGMvQ0YvL1E1RExHVVRIQ0hINTVqT1RnL3lGQytSS2w4eEdVd0p3elJ0VnhlQmV6YkZ0YnhBQTRNekYrOWdTY0JaRCs3UTA5KzZseVpEZUxYRDU1bE8yVk96ZUkxZFFvM0pKOU92V05KUDN6THpvT0UvK0pRNE9odDlZWlJnR296M1dJalJjZWQzMStQa0g1SzNZMSt6NzFiRlZIV3hjWm5wZ20yU00wUEJJOUhaZGpGaGhBZ0RGOFhQZGtqSHcyM3dFejE4SFF5cVRZZkI0WHh6ZFBnZWxTeFF3Kyt1SC80akd1Rm4rYXZOY3A2eUc2NVRWQnEzZnZHRVY3Rm8zRlpkdVBNWHBDOG9CVnQ5Q2Z5Si9sZjVHN1VzZWwyeDRmSEd0L2dXTnNHalZYa1Q4VkxZeDNIWGdJZ0pWcXIzb00ySkFhd3pNd01FS3lhME8wa28xcUp1UlZJTmhPYkk3cEtvMlphcXNlSDFrYlNYQWl2a2owTEIyZWJoN2JvWXdYckg5Z01PWGNlUGVTNnp4SG9XYVZWSmZjejk5K1VrdDZCdDQ3Q29DanhuK082bkxvaG1EVXAzNzFxaGNFa0dCWHVnM2VpbGV2djBDQUxoNjZ4bmE5cDJEUGV1bnBlc0FKcUtvSXBZOGdJdlB0OHlVYy81UnY5dE44YmhjckY2a2VUQnlldG0yTndoYkFzN2k4TGJaeUpuZFVlTXlDNllQeExXN0x4QVpGUWU1bklIYnROVTRIK2lOL0hsenFDMVhzTnFBak5obEFFQ0QydVZ4WVBOTUFFalRJTUdNTUdGRVozaU02NUhadTVIcEtNaFBDQ0ZFSTBjYmpsb2ZlQUNvV2NvQ1d5ZmJvVXpCOUMzWDl6ZktsNTJMKzIra2FvRnliUVNXSERTdGJJbHVEZmpvVkpjUEp6dmpSN3JtZHVaaVdrOXJUTzFoalF1UEpOaHdLZ25IYjR2VnFnU0VSOGxST3NYUDh0TjNHYXo0SENTSkdkaGFjVkM1bU9KVVlXUTdLeHk0SnNiakQxTFlXWFBnTnlwMUJzRGdsZ0lVeTh0RmxlSVdTQjZjVzdrWUR6SHhUS3EyQTRDaUlzVDBYcnBIYlZjcllZR1BPNTFoYi8xdmpmWWxpaXorNUF0Q0N4NFBIVnJVTm1pOTRHOFI4RnFwSEJYdk9iVWZMQ3g0R0R0alBlUnl4YzNsU3dlWHBHdkdnQzU4dm9YV1RGZDlqcCs3QTJtaTZjR2Z2VWV1c0kvclZDK0RjcVVLbWJ5dDlIRHoza3Q4REZiZTNITWIxTmJvYlFRY3Vzdyt6cG5kRVUwYlZETEhyaGx0b2NkQTNIL3lGczlmQnlQNFd3UkdlNnhGd0hyemxrZ21TamJXQWphd0tkRlNqcFhMNVdES3FHNm9VYmtrM0thdFFZRThPYkJrbHVrWk80ZTN6MG1YbnZLbWxueWY2OTRYVjI0OVkvK0dQSmZ2UnYyYTVWQ3F1TEtLeE1abDR6UUd2Y1JpaVZFbGhWKy8rd3FmdFFkdzZzSTk5amlkMjhVWlUwWjEwN3Z1cWdVajBhVExOSHlQVUFUNVpuaHZSNVVLeGJMYzhTZ3Q2RGhQTWtyTzdJNTRmc1ZmNDNPR0hFdGVYZHRvZE1sbmhtR1FyMUkveU9SeWNEZ2MyTmtZZmo3bHQva29MbHg3Yk5UcmtiL1hyNmhZOUhMMVpyOFBPQndPVml3WWdZNnRhcU5TdVNKbzNuMEcyMnFuKy9CRk9QN2ZQTE8yZFpES1pCanRzUmFSVVhGcDJrNTBiRHdtemRsZ3ByMHluOGN2UG1MN3ZpQzFlVjlDSW96YWhyN1BSalVUV2ZXWW8rL1lvbW5aT3cvZm9NT0FlVWJ0bnphWjFkSmFOUmkyMlhlQ1dmcS9aL1hybzg1dDZxSktoV0lZTW1FRlhyd0pCcUM0SHAreGFEdk83VnVVS210NzFhWWpabnR0UStYTGt3TW5kbmxpaFBzcW5MK3ErQTU2OXpFRXJYclB3cTYxVTFHbFFyRlU2eFF2bk5lZ2JRZC9DMmNyZU5qYVdDR1BpL212RGJLS2hTdjJZUFdXWXlhdkx4WkxVTGFCcXhuM1NKMjJ5Z2dIVDF3SGtMRkJmb2xVaGxuZU85aGpjSS9oaTNCNCt4eU5sVlJ5NVhUQ3FnVWowWC9NVWdDS2lrZERKNjNFaVYyZWJEWTlJZnBRa0o4UVFvaEdSZlB3c04zZERwM214Y0dLejhIY2Z0YVkzTTBhdkN6YXVvckRnY243eHVFQWpqckt4cHNEaHdNc2M3VkYvWWt4cVo1emNlS2ljakVlYXBXMlFPT0tscWhkeGdKV2ZQUHNENGNEL0srcUpmNVgxUkpoVVhKc1BpM0NwbE5KK1BaVGpxNE4rR2hjVWYybWZvYzZmSHpmNjR4RDE4VjRHeUpqeS9rNzIzRndZb0U5YW8yTndhcFJ0aWlSVC9QSlpzTUs2dHNyVTlBQ2ZBdEZ1ZjlrQWtzT2FwVzJ3T3krMW1oVVFYOVFnUUw4NXNQamNqRmlnUFkrakorL2h1UDJnOWZvMmJHUlVUZEhZdU1TRUhEb01qcTJxb004dVp6MUxtOUlZRXkxM0hDanVoVU11Z2t0a1VneFl2SXFObE9oVVowSzZOT2xDUURnOEttYnVIajlDYjZHL01EWW1ldXdiZVVrY0RMckRsQW11UGY0clZvdjdoSDl6ZGVQMDF6K082RE1Vc25qa2cyZFdodGV2UUZRbEdNTXVxSnM4ZENzUVdXamU5RGEyOXVZcFl5cHBRVVBmbDV1YU5sekppUlNHUzVjZTR3ZGdlY3pOQnZxWDJKamJZV29hQ0VBelpuOHFoclhyWWdMQnhhRGtjdXpSSzljYzdHMkVtRDFvbEZvMzM4dTVISUdJcEVFSTZldXhybDlYbW9sYTFONitQUTllcmw2bzIzeldoZ3pwTDNPM3RvZlBuL0gwblVIY1BUTUxUWkx6dDdPR21PR3RJZnJnRFlHWmF3NU85bGh1ZWR3OUhGYkFrQlJlbkxFWkQ4RTdWOEVHMnZ6Wkx6OXEvNkU0M3hXRmhvZWlTck5ScHR0ZTZZTzJFbVdWY3Y0UnNmRXM5V2g3RzJ0RFM2N2UvM09DeXhadlQvVi9HS0Y4NENEdEorUGZRbjlBYkZZV2NYaVh5c0hiSXpyeDVlalJCSHRBYXgzbjBKUnYzM3FsaS9tOUNzcUZsMkhMTVNiOTkvWWVaNVQrcUZIaDRZQUZOVnkxdnVNeFlBeFN5R1R5eEh4TXhwZGhpeEU0Q1lQZzROdnVqQU1nOGx6TjZsbEZQZnAzQmlPanJZcXkrZ1BGcGNzbGgrVDUyNWtxMU1JQkpZWTFMTTUrL3RueURhU09kcWJyNHkrUkNLRis3eE5hYzVvejhoTHBWcFZTeUg4K1I0TUh1L0xscTdldFhZS21qZlMzK005K0ZzRWFyWWFEd0RJNW15ZjZ2eHVubnMvekhQdnAzSGRKSkVZZGRwT1FtallMd0JBZG1jSDNEaStQTXRVNFBvVHJvOEtGOGlGVXdIejRUNXZNL1lmdjRac3p2Yll0bkpTcXVQdzFWdlBjQ0xvTGp0ZEtMOExMQzFTbjZQR0NoUFlDaFIydHRiSW5WUHovWVZFa1JnaDM1VXRJL2c2em5kdGJheXdZN1U3cHN6YmpJRERsd0VvUHB1eE05ZmowcUVscVphL2NXSzUxbTBsQy84UnJYYmVzR0RhQVBUdDJrVHZldVR2OWkzMEo0YTdyMUk3SncvK0ZvRkh6ejVvTE1NUEFDMGFWOFhRUGkyeDVYY3JpOGZQUDJEaGlqM3duS0w1dUVWSVNoVGtKNFFRb2xYNzJud3NHV2FEZHJYNEtGMGdhNDhnRkZoeUlENWxlSWwrVmJaV0hFUWUxQngwekp1ZGl3ZHJOWmRWTWxhZE1oYVkwdDBhSWdtREV2bDRLSkdYaDNLRmVjaWJQV05HVHVSMjVtSldIMnQ0OUxMRzhkdGlWQzJ1K1RUQXdZYURRUzFTMzJqUGs0MkxoK3Vka01QQjhLdDl2Z1dRZUNJN1pISkFMZ2VZMy9OSTV1Qlo4TFRlNExqLzVCMzZqMW1LcUdnaGZrWEdZc1VDVjROSERzOWF2Qk1NdytEaXRjZll1SHk4MW9zWFE0WC9pTWJsRzAvWjZlUkF2VDR6dlhmZzhZdVBBQlFYOHI2ZUk5am5sczBkaG9hZHBrSVluNGpURis1ajhlcjkvMVJaTDlWUjk2V0s1MGZycHRVemNXOFVkQVZBdmtkRUluOWwzUmUxS1FNZ2djZXVzcGtVZ0NLalZUV3IxUkRqaG5YRXpBbTlqRnBIbTNLbENtSFU0UFpzeHNxOHBidlFxa2wxNU1ycFpKYnQvNG42amZKQjBOVkgraGRNZzJHVFZwcThibFlOcWhtcWVxVVNjQjNRaHUwNysvTHRGM2o3QldMTzVENGFsdytMaUVMZjBUNklpVXRBd0tGTDJIdmtNdG8zcjRYeEl6cXBaWUIvQ1luQTh2V0hzUC9ZTlRhNFoybHBnVUU5bTJPU2EyZWpNNEdiTmFpTVBwMGJzemRaMzM4T3hZeEYyN0Z5UWZwbDkvd0xzdUp4SGdDSzFCaUVoRVNSV2JiVnJOdjBOSzMvcC8rTlp3VWh2d05oQU5RQ29ybzhmdkVSZzhZdjE5ZzZxbG1EeWxnd0xXMGxhRmR1UEF4dnYwQjIyc25SRHBOY082ZHBteVQ5UlB5TVJvL2hpL0RxM1ZkMjN2amhuZUE2b0kzYWN2OXJXQmxMWmcrQnUrZG1BRURJOTUvbzBOOFRlelpNUjZXeVJkSzBEL09YQjZpZEk2cVcrNDJPamNkVXo4MncrWDB0b1d2QXlNcU5oOVdDbG5NbjkyWExoWDhML1lteE05YWhScFdTbURIZVBPZVdobHF3WWcrZXZmb01RUEY5ZldHL3QxcGxIMjBHalYvT3RoMXdkckpEOTkrRExqSlMzdHpLK3pJUlAxTW5TR2p5V3VWM3FYUng0OW82ck5seW5BM3dBOERDNlFNeU5jRC9wMTRmV1FuNFdPTTlDbFVyRmtmcEVnVlNsY0dYU0tTWTdyV05uYTVTb1JoT0J5elFPT2grMGFxOVdMWHBLQUJnZUw5V21ENVc4elg3L09VQldMdnRPQURGb05OMnpYVlhUckRnOGJCaWdTdHlaSGVFMythaktGKzZFUGI0VDRlbEJVOXRrSmloOWg2NXpINnZGUzJVR3owN1pmemZDOGxhVGdUZHhlUzVHeEVkRzgvT3ExUzJDUHlYamtQUlFybDFyanQzY2w5Y3Z2a1VIejUvQndCczJIa0s5V3VXWlFjNkdYc09PM0gyQnZaYXk5S0NoL3ZuVmlPM2kvNkVuSlF5Njl4WjlWZzQxNzB2UmcxcWx5bjc4YWVnMit5RUVFSjBjdStXZmlXdFpXZE1DOHBuSkw0RjJKTDE1ckI0cU9GOUs5TUxqd3QwcW10YWYzdGpBdndwWHpPclZvRWdDbUtKRk9MZkpSZjJINytHeU9nNGJGczVDUUtCN2t6WHR4KytZZHVlY3dBVTJSNkczRURTWjkvUksrd0ZjNDVzRG1qWnBKcmVkZngzbk1TT3dQUHM5RUtQZ1dwOXpQTGx5WUVGMC9wajRweU5BQlEzNVhKa2Q4RHd2dnI3RlgvNkVvYmFiU2JxWEViVERaa0xCeGFqZkduMVVzbUpTV0xVYTJkYWRsUmlrdGlrOWQ1OUNzVzV5OG9Nam9rak92OTFWUXdZaHNIdUE1ZlN2QjFkR2MrbUdEZXNBM1lkdUloZlViRklTQlJoOGVwQXJKZy9RditLSk1zelo4YXZPWG1NN1ltemx4NndwVjM5ZDV6RTRGN05OZlljemUzaWpPMnJKc052OHhHY3Yvb1ljam1EbzJkdjQraloyMmplcUNvRzkycU9NNWZ1WTgraHkrd05ZZzZIZzg1dDZzSmpYQThVek9kaThuNTZUdXVQeXplZklqUThFc1VLNTBHUGpzb2JvMm5OZ05aRTJ6WjVYQzVDbis2bTR6eUJCWSticXYrcE1XUlNPVnQySEVDYXRwV1ZQZms5bUJLQVFXV0ozMzc0aGw2dTNteVZwV3pPOWhnM3RDTThsKzhHd3pEWStOOXBPRG5ZWXJKYlY2UDNKVGxvdEVzbDA5WEdXb0NBZFZOUnNsamF6MGN6bXpBK0VTMTd6dEw0bk9xeFF0dng1dkxoSldZL3IwbXJkNTlDMFh2a1lyWGU1VU42dDhDTThUMDFMdCsvZXpORS9JeUd6OW9EQUJRVkFEb1BtZzgvTHplMGExN1Q2TmVYeXhuTVc3WUxHM2FlWXVkMWFWc1AwOGQyWjZjSGovZmZib1piQUFBZ0FFbEVRVlRGelhzdkFTak9MMWN1Y05WNFBFMGVOSnlzVmRQcWJJQmZKSktndzBCUGhIei9pWnYzWHlFaFFZUUYwd2NZZkZ6Vzl6Mlk4dm5oL1ZwajRYVEZZSm56Vng5ajQzK24yZWNtdVhZMjZQcHN3ODVUYklDZngrVml3OUp4eUpjNzQrL1g1TW1sZk0zd0gxRUdyZlA2dlRMSVg2YUU0VUgrN3hHUldMUDFPRHZkckVGbGRHbGJMOVZ5aVVraUJCeTZqTDVkbThCS1lOcDlsTXlRR2RkSFEzcTMwRGgvd1lvOWJQQ1N3K0hBYS9wQXJYOFBWMjRwSzJ3MHJhKzV0VUJvZUNRMkI1eGhwMGYwYjJQdzRJeVpFM3FoVlBIOGFORzRLaHpzVExzL0o1Y3oyS1h5MmM0WTN3c1d2S3lkR0pWVzA4ZjFNS2cxRndDNGUyNUc0TEdyQUJRQjVzdEhmRkFnVCtwcmtheEVKcGZyUEgvWFZkMGhPa2FJNlY3YmNQalVUWGFlQlkrSFVZUGJZZXJvYmdiOURRa0VsbGkxY0NRNkRKZ0h1WndCd3pCc3BRbGoyMERFeENYZzhPbGI3SFRiNXJWTUN2Q1RQMGZXT3RzamhCQkNDQ0dab203MU10aS9hUVo2akZpRU9HRWlMbHg3akQ2amxtRDN1cWxhYjJiSTVRd216dGtJcVV3Ui9GazhhNGhaZWxTclpoZjA3TmhJYjBXQi9jZXZ3WFA1Ym5aNlJQL1c2Tk81Y2FybCtuUnBnbGZ2dnJJM3ZtWjU3NEFGajRmQnZacW5lWjhOeFRBTTNuOE96YkRYQTRDMVc0K3pmYk9MRmM2RGpxM3FzTThWcVRFbzFmSlNtWHFtbmFabGpGMitkclhTMk9PZnRneE1YYzVlZXFEMnVScFQ5bHMxdzVSdmFkNmJNM2EyMXBqbzJnbXpGdThFQU93N2NnV2pCcmZUV1NhWGtMUVFDQ3l4M0hNRXVneGVnR3hPOWxqalBVcGpnRDlacmFxbHNIdmROTHg4K3dVck54ekc4YUE3a01zWkJGMTVxRmJlRlFBYTFxbUEyUk43bzJJYU15Z0J3TUhPQnNzOVIrRHNwUWZ3bk5ydmo3cHByZzhkNS85TUxqbWM4T0RjYXBQWC94cnlRNjBmYzFxMmxWWEo1UXdDRGltREdxVkw2QTRjZmdtSlFQZmhpOWgyS29vQS9EUlVxVkFNc2NJRStQb2ZBZ0Q0ckQyQXlPZzRMSmcyME9BeSs1KytoTUhWM1E5UFhuNWk1ems1MkdLNzMyUlVxMVRDMkxlV0pjbmtoaDFMdEMyVDFsTHQ1bmJyL2lzTUd1K0w2QmdoTzIraWEyZXRXYnJKSnJ0MUJjTUFTOWNwQXYzeENVa1lPbkVGeGcvdmlPbGpleHI4T3lNU1NlQTJiUTFPbmxkbTNqZXNVd0YrQzBlcUJSdDk1Z3hGMno2ekVST1hnTDFIcnNETzFncGVIb05TYmU5L0RTdkRlK1pnZUsvYWkxd3UyYkRXZXhUN25FQmdpVFhlbzlCaitDSklKRkpzMm4wR1hCNFg4NmYyTjJoZlRSWHkvU2ZHemx6SGZoK1VMVmtRWTRkMTFMdmV2Y2R2c2NBM2dKMmVNYUVYR3RXcGtHNzdxWXZxd0lKdktxWFlkWG54NWd2NzJKZ2cvd3l2N1VoTVVsd0gyTnBZd1dmMjBGVExCQnkrRE85Vit4RHhNeHJmd3lNeGE2TDVCeUttbDh5K1BucjQ5RDJxVml5T1kyZHZxdzJzNmRhdXZ0Ymo5SjJIYi9ENCtRZDJXbHViZ0tWckQwQWtrckRMakJ6WVJ1TnkyblJyVjkrbzVWTUt1dklRWDBJaUFDZ3FhYlZ2b2J1S3dOL0Fnc2N6YUNERHJmdXZzUC80TlhhNmYvZG1abW16a2hGTU9YL2ZmL3dhUEpmdHhvOWZ5c29qNVVvVndzb0Zya1pmTTlXb1hGS3RLbHV1bk02SWlZazNPc2kvNTlBbDl0Z0dBQ01IR1BmM1FmNDhGT1FuaEJCQ0NDRUFnS29WaTJQWDJxbm81Ym9ZaVVraVJaODhIYU9PTis4K2cvdFAzZ0VBZW5Sb3FESHp3VmgzSHI1aFIva0RRTStPdXN2ZUhUeHhIZU5tcm1kdlpEYXRYd256ZFBRdTg1elNIOEhmSW5EMjBnTUF3UFNGV3hIeE14clR4blRYdWc3ZjBpTFZoYWxVSnNQbnIrSHN0S1lMVjAxVkVMaGNEc3FVS0tqelBXbno2dDBYbzIvWWZvK0l4SUVUMTlucGNjTTZxdDBNTmFTRXNyRmxsalV0bjZRbk8zWExpb2xvVUx1OHptV3UzWDZPb1JOWGFIeE90VXgxbVJJRmNPblFFb096cGZKVjZzY09WRW1QakxlK1hadkNaODBCeEFvVElKUExzZkcvVTFnNlo1alpYK2RQc00xdk11U3kxT1dhMCtyT3c5Zm9QbndSQUNCWFRpZmNPK05uOXRkSXFYQ0JYT21Tc1dPTzRIRGQ2bVhnUFhNdzJqU3JZWEI3aUxJbEMyTGo4dkY0OXpFRUt6WWV3WkZUTjlWS2F4Y3VrQXN6eHZVMFM0QS9XZFA2bGJSbWFHVTBPczZuMzNIK3pZMU5ZTklRYXl4WVRWbksvY3llaFNoYjByVFAxaFJ4d2tUTVdyd0RnM3MxUitYeXhjeStmUSt2YmJDMXNjTDBjVDJ5UkFiZys4K2hlUGNoRkhseVowTWVsMnh3Y3JDRlFHQUp1WnhCOExkd2VQc0ZzdWQ5QU5CQ1I2L3M1NitEMGNkdE1jSi9LUG9xVzFyd3NIWGxKRlNwb1BnY3A0N3VockNJS0hiUXdPYmRaeEg4TlFLckY0M1NtWTJweUo2OGlIbkxkaUUrSVltZFh6Q2ZDd0w4cDlFZ3VpeHEwKzR6bU9leml6M2Y0bkE0V0RCOWdFRVZ0UURBZlZSWFdGbnhzWERGSGphQXZXclRVZHk4OXdwcnZFZWhjSUZjZXJmeDdsTW9ydDlSWmdpMy9WOU4rUHVNU1hYdVY2SklYbXhaTVJFOVIzaERKcGRqOCs2enFGQ21DSHAxYXNRdVU2Q3E4cmkwYmVVa2xDNmVIM2EyNmhVUTYxWXZneFh6UjJDTXh6b0Fpa3o1OHFVTG9ZY0JKZkNOL1Q3S21kMFJjY0pFOUJubGc4aW9PQUFBbjY4WWFLQnZzUFRQeUZnTW43U0tyZGpUc1ZVZGpCblNYdTgrcHBjaUJaVS95ODlmSXd4YTU2bktZSitLNVlvYXRNNkpvTHM0ZGVFZU8rMHhyb2ZHQ2l4eW1aenRENzkrKzBsMGJWZmZxSUVFYWZHblhoOEo0eE14Y2M1R25MNTRIemVPTDFjYndKODNkM1o0elJpa2NUMkpWSVo1eTNhcHpSdnRzUTRuL3ZOVU85LzY5Q1VNKzFTMjZUYW9yY2taK1labzNtTUdFaExVejN0K1JzV3E3RSs0d1JXY2RHV0QvdzNFWWduYzUyMW1qOU8yTmxhWU5MSkxKdTlWK21EQW9PTkFUOXgrOEpxZFoyZHJqVWtqTzJORS96WUd0NzVNeVdOc1QxeTgvZ1J0bXRYQTVKRmRqUDc3U3hLSnNXNzdDWGE2UWUzeTdMa1grWHRSa0o4UVFnZ2g1Qi9UdnY4ODNIMzBSdTl5dXc5ZXd1NkRocFg0Q3p4MmxTM0pwb3Urbmw1N2Z2Y05TNVl6dTZQV1pUZnRQb001UzNheUFaR1N4ZkpqNDdMeDRIRzE5NGJnY2pudzl4bUxqZ005MlJ0Q3Z2Nkg4UDVUS0h3OVI4RGVMbldMa254NWNxUzZJQThOajFRcjEyM29CYnVWZ0krTEJ4Y2J0R3hLcHZRMTlsNjFEeEtKbEowdVg3cXdTYStkM215c0JYQzAxMzF6Umx2MnljMzdyOVNDRGhOZHV4aFZwbG8xa01ubjYyNVBZUW9iYXdINmRHMEMveDJLRWZuN2oxM0h6QW05dFdhbS9NMHNMWGlBaVRjOGRIRnlWQWFFRWhKRmV0dU1tTVBoN1hQTVVya2tKWE9WcXRkV29hUjhvNUZxbVNhRyt2dzFISzE2YXk0YnJTcG5ka2M4ditKdjlQWlZtYVAzNC9GemR6QnMwa3FEdDBuSCtmUmp6dU9xcGFWRmh2eDlBOENyZDE4eFpJSXZQZ2FINGRUNWU5aTMwUU5WS3hZMzIvYjNIcm1DcmIvYkhkMjgvd29ibDQ3TDlCTC9vZDkvWWRCNDlkOXpQdDhTY3BtY0RmWWtxMWkyQ1A3WHNJckc3VnkrK1JSREo2NkVNRjVSb3AvTDVjRFB5dzFONmxWa2wrRndPUEQxSEE0QWJLQS82T29qTk9vOEJTc1hqTlE0QU9qNTYyQk1tYjhaRDUrK1Y1dmZ0SDRsckY0MENqbXlPUmo1anJNMlIzc2JqY2V1STZkdnduV0tzbEpFWnZYTE5ZUXdQaEZUNW0vQm9aTTMySG1XRmp6NGVia1pQVGg0ekpEMnlKOG5POGJPOUdmN1o5OTcvQlpOdWt6RHpBbTlNYmgzYzUzWEFPVkxGOExoN1hQUWRlaEN0R2xXQTB2bkR0TzZmSVBhNVRGN1VoOTRMdCtOMFlQYm9WdDc5YXhmMWY3ZE9iSTdhUDNiN2Q2K0FWNjhDY2JtWFdjdzJhMHJ1aHFZUFd6czk1RlVKa05mTngrMTN2VHpwL1pIdVZMcTdXUlNrc3BrR0Q1cEpkdHFwSHpwUWxpMTBOV2dmZFRGWTlGMkNQaW1oUnlLcVF4Z1VCM1lvRTJzTUlGZHp0TFNBbVVOQ01CSFJzWEJRNlUvZlAxYTVUQzBqK1lCSjMyN05zSGVJMWR3Ny9GYlNHVXl1TS9iaEJPN1BET2tKYzZmZUgzMDh1MFhESnUwa2gyMFAzdkpUZ1NzbjRiRHAyN0NjOWx1ckYwOFd1dDdtck5rWjZyais5T1huekRjZlJXMnJweklEb1lyVWpBM0RtNmRoWjM3TCtEbXZaY1kzcSsxMXZjd2FOeHlOR3RRR1lONm1sNjU3LzJuVUozblpyK2lZdkZMSmVqL0wxdTU2YWphZ09YSmJsMTAzcy9KU3BKYmVCbEtMbWZZQUQrSHcwSFBqZzB4YzBJdnVPUXdiSUMxTmdLQkpTNGNXR3p5SUlHdGU4NnhBeXdCWUdDUC82VnBmOGlmZ1lMOGhCQkNDQ0VrUzRqNEdZMURwMjdvWFU0bWw4TnoyVzYxc244bGl1YkQvazB6TkFicFU3S3hGbURmQmcvMEhlM0Qza2c0ZHZZMm5yMzZqTldMM0ZDamNrblQzMFFXOHZUbEo3VlNlWnBvdWpGODRNUjFqSjYrVnVjeWFWbmUzSmIrN3RNS0tMS3ZqQ21YbU56dkxoay9uWHJYOXV6WWtBM3lKeWFKY0RMb0x2cDJiWkl1ci9VdlVzMmVVODNzSk9Sdjk2OGM1ek9EVENaSHhFL0ZnSmhZWVFKNmpGaUV2UnM4VU4wTXBlQnZQM2dOZDgvTjdQU0wxOEVJRGYrVjZVSCtVc1ZUQjhkVWc1bkpDdVYzd1diZkNSb0RSbnVQWE1Ia3VadlVNa0RYZW85R3gxYTFVeTNMNFhDd1l2NElGTXFmRTR0WDd3ZkRNQWovRVkzZUl4ZWpZNnM2bUQyeE53cmt5NGxQWDhLd2JOMUJIRHAxUTYzU2hVQmdpZG1UK21CWW41WVpFbkRMS2k1ZWY1TFp1MkNRT3cvZllMVEhXbndOK2NIT3M3TzF4c1psNDlDc1FXV1R0dG1wZFYza3k1TUR3eWF0UkZpRW9sOTdRcUlJTTcyM1kvZkJpL0NhTVFoMXE1ZlJ1bjY1VW9WdzhlQVNnd2JwdVExcWk3bzF5NkpTR2l2WXpKelFHOTNiTjlBYmNFK0x1dy9mNE1hOWwreDAyLy9WTktnZG1lZXkzYmg1L3hVQUlMdXpBM2F1ZG9lMWxlRWwzYlU1Y3ZxbS9vVzBzTGV6aGtzT0owVDhqRVpvMkM4STR4TlRWVWxROWVUNVIvWmN2bHlwUW5xelh1VnlCdU5tcm1lejg1MmQ3TERHZTVUV3RnOGNEZ2VMWncxQjh4NGVrTXNaM0gveURqc0N6NmNwYUp3Uk11UDZLT0R3WlhnczNJWWtrYkt5ejhmUDN4RVRsNERPYmVxaVhZdGFHZ09YY2prREQ2OXQyTDR2aUozbk5xZ3RUZ2JkdzVjUVJRVytmcU44c0duNUJQWmF2MDcxTXFoVHZRekVZb25XUVFoemwveUhjNWNmNHR6bGg3ai8rQjJXelJ2MlY3V0h5bXB1M24rRlZSdVBzTlBGQ3VmQmlQNS9mNW40VmsyclkvcllIbWF0OEdGcWdEODZScWhXd1FOUVZGTWdmejhLOGhOQ0NDR0UvR1A4ZmNZZ1FVLzU5UHJ0RlNYbmtzdWZwdFJuNUJLMkQ5MzE0K1lwTzdkaDV5bTJ0NTQyRVQrajRUcGxOVzZxM01ncVc3SWdEbXlaaWV6T2htZHdaWE8yeDZHdHN6QjhzaC9iZC9yVGx6QzA3ejhQQTdvM2c4ZTRuanJMeGY0SjV2cjhsK1g2c1pyYnFRdjMxSDRYSnJwMk5yZzNLNkNlcFFLa1g1Qy9iTW1DS0Z3Z0Y1dHBkUEk4QmZuTnlVRWxJMGd1WjVDWUpETExUZXEvbmI1MktQdU9LcXF6Q0FTVzZLVFM0MTNYc3VZbWtjcVFrQ2pTbThuMnIvb1hqdk9acFh6cFF0aSthaEo2dXkyQlJDSkZuREFSdlZ5OWNXVDdYSlF2Ylhxdzd0M0hFQXdjdDV5dHZtREI0Mkh6aWdtb1dhV1UwZHY2OFN2R2JOVS9BRVc3azdJbEN5SXFXb2hFa1JnaWtRUWlzUmh5T1FNckFSOGxpK1ZEbTJZMU1MUnZTNjJsa2EwRWxraU90OXZhV0dIYnFrbDZlM3RQR05FWlpVb1V4SVE1RzloUzQwZlAzTUxwaS9mUm9GWTVYTG41TEZVbGdRYTF5OE43eGlDVUtKb3Y3Vy84RDNQNTV0UE0zZ1dkRWhKRldMcjJBUHgzbmxRN1BwVXVVUUJiVjB4RXNjSjUwclQ5R3BWTDRzS0J4WENidGdaWGJ6MWo1Nzk4K3dXZEI4MUg4NFpWTU5tdHE5Ynl4TWtCZmtQTGErc3pkT0lLV1BGTkR4eldxMWtXUG5OUzk0STNSdDBhWlhGcTkzd01uN3dLbjcrRzQrVDV1MFlmRzM1RnhhSnE4N0ZhbjgvSXdWMmxTeFJBeE05b01BeURWKysrNmh5QXJWcWRyb2FlUVZoeU9RTjN6MDBJdXZxSW5iZkMwMVZ2dit2eXBRdWhUNWNtMkhYZ0lnREFhOFZldEc5Unk2aHJ6NHlVMGRkSHd2aEVlSGh0VDFYVnIzZm54dkNlT1lnOUo5Y1V1UHdTRW9FSnN6Zml4dDBYN0x3bTlTcGk5cVErNk42K0FUb05uSTlZWVFJdTNYaUtGajFud005TGZVQyt0Z0IveVBlZjJIMUlXWkZ3Ly9GcmVQRW1HTnRXVFRLb3ZZYzJwdndkbUZLbDZVOFRGaEdGRVpOWHFYMVhmL2o4SGZrcmEyK2ptQllmNzI3TDlPQTFsOHZCNlQwTFVkbUFGaUg5UnZtZ2VlT3FhUHUvbXVsYWRXamVzdDNzZVZSNnVYbnZKVG9QWG1DV2JmMExnNFl6Q2dYNUNTR0VFRUwrTWZueUdKNHB4cmUwME5qZlZQVmkzeHo5VDJQaUVyQjkzM21keXdSZGVZaEpjemV4bVJjQVVMbGNVZXpiNktGV3J0dFExbFlDN0ZnOUdlN3pOck9sWWhtR3dZN0E4emgwNmdiY0JyYkZwSkhHbFRiVVJ5eVdZdHpNOVNhdmE2aFRGKzZ4bVRsL0s0bEVDczlseXBKNmxjc1hNN3IwcTFTcS9wbW1WNUFmQUZvMnFjWlduN2g2K3psRUlrbUdsWjNPaXBwMG1XYlNEUzhiYXdFdUhWcWlOcy9KVWIzMVFYeUM3aUQvanNEemFOT3NScHJLUjNZZU5EL1RlMmpyR3hTbDcvZkx6OHRONS9QSmdYc0hPeHVEbDlXa1pxdnhPbHNFZkxxM1hlUDhqOEZoY0p1MkJyWTJWdGkvZVliT01zeFpDUjNuL3g0TmFwZkh5Z1d1YkJXRE9HRWkrcmd0eHNsZDgxRWdYMDZqdHhjYUhva2VJN3dSSFNNRW9NZ1FYYm5RRmMyMWxMM1BEQ21QcjREaTNNalFjNkZPcmV2Q3dzSUMweGR1eFg5cnBoamNCN1psazJxNGVtUXBKcy9iaExPWEhnQlFWQkc0Y08yeDJuSUY4N25BYzJvL3RHbFd3NkR0L20xZXZBbFdLOE9iMVp5Ny9CRFR2YlloNVB0UHRma2RXOVdCeit3aHNMWVM2UDN1TW9TOXJUVjJycDZNZGR0T1lOWG1vMnJiRExyNkNFRlhINkZwL1VvWTNxODFtdFNycVBIM1Y3V2tkRnA4Qy8ycGZ5RWRWSHZRcDBYRnNrVndmcjgzaXRjZVlwYnRwY1dyYXh1UnpkbGU2L1A2QmlCVUtGMllIY0R4L0hXd3ppRC9uWWZLSUg5dEhWVWNJcVBpTUg2MlA4NWRmc2pPRzlqamYyamRyTHJhY25IQ1JQejRGWVB3SDFHSStCbU44Qi9SQ1A4UmhmRGZsU01BUlhVWG56VUhzR1IyNW4vV0tXWDA5ZEh0QjY4eGRzWjZkdkEvb0tqWXNYVE9VSjJ2R3l0TXdPWmRaN0I2eXpHMTY0RkdkU3BnNjhwSjRIRzVLRmVxRVBac21JN2Vyb3NSSzB6QXgrQXdkQmd3RHowN05zTFVNZDExVnVUSWx5Y0hUdTZlai81amxySi9veS9mZmtITFhyT3d4WGNDNnRjcXAvZHpJSWFSU0dVWVBubVZTZTNBL21RY2NBd0s4SXRFRXZaN2FmckNyWGdRdEFaNWMyVkw4M1ZjU2pmdXZralYrakxaQXQ4QUZDdVNGMzA2TnpacW0rVFBRVUYrUWdnaGhCQ1M2YllHbkdWN3Qyb3ljYzVHTmhDZnJIbWpxbGkvWkl4QkpmcTE0WEc1V0RGL0JLcFZMSTY1UzNleCt4QW5USVRjaUp2YUtiMTgrd1ZsU3haTU5WOHFrNlZieG11eXhDU1IyczJkdjlYWDBKOXFJL2k5UEFZYS9mT1NTTlV6QTgzWk96cWxXbFZMc1VGK2lVU0tKeTgvbXBTNStiZjQvRFhjNUNCL1NoWThIaHpzYkJBclRBQUFSRWJGYXMyU2VQY3hCRlBuYjhGTTd4M28wTEkyWm83dmFkVEFwMlNHOUlsTlQvRUpTU2hhYzdET1piSktka1JDb3Nqb24zWHd0d2cwNnphZFhjOTcxVDdNbW1pK2pHVnpvT1A4djZGYnUvb0kvaG9PbjkrbGo4Ti9SS09ucXpkTy9PZXBNNGlWMG85Zk1lZzJkQ0ZDdzM2eDh4Wk9INGp1N1J1WXZHL1dWZ0lNNnFXNTErcjY3U2ROM201S3huNjN0bXRlRTgwYVZES3Fvc3JEcCs5eDZOUk5QSDcrUWVkeVBCNFhqNTU5UUI2WGJLaGN2dWcvVmFZZkFJNmV1WjNadTZEUnk3ZGZNSC81Ymx5Nm9WNWxnTSszeE1McEEzRG40UnVVcWpjOFhWNzcrdkhsR0QvTEh3OVUrbzhEaXJZR0Y2OC9RZUVDdWJCaWdhdk9NdjUvQzlWckloNlhpeUlGYzJ0Y0x2aGJPSHNPWENpL0N5d3ROSWNIUG4wSlM1WFZuUkVxbENuTVByNzMrSzNXMWdNU3FVeXQ3M3lkNnFVMUxpZVR5OUdzdTRmYThSY0F3bjlHby92d1JmZ1ZHWXZJcURqOGpJcGxxNnpvcyt2QVJRenIyekxMVlJQSnFPc2ppVVNLeGFzRHNXNzdDYldLSFpYS0ZzR0daZU8wL3U1OStQd2RlNDljd1k1OVFZaUpTMkRuY3pnY0RPL1hDblBkKzZvTm9xMWVxUVJPN3ZaRXY5RkxFZnd0QW5JNWd6MkhMK1BneVJ2bzNMb09odlJwcVRYUVdyWmtRWnpac3hBRHhpNWpXL1JGeHdqUmM0UTNQS2YyeDdDK0xRMy9VSWhXc3hmdlVLdW9BU2dxcG5CNTVodWNLeFpMMVJJOS9pUmhQNVFEaEhoY0xuTGxkREw3ZFZ4VXRCQmpQTlpwZk01L3gwbGMrVDFvNnZxZEYxZzZaNmhacXlBWU0yaGVJcFd4QTEySmVWR1FueEJDQ0NIa0grUzMrU2k4VnU3VnU5ejd6NkY2c3kzMFBhL3ZBaVVoVVlTTnUwN3JYS1p4M1FyWWUrUXk1SElHWEM0SDdtNWQyU3g3c1ZpQ1lKVituL29xQzd6N3BNemNLWmczSndRQ1MvVHIxaFNONmxUQXVGbit1SG52SlZvMHJncDN0NjQ2dDZQSnpYc3ZNZDgzQUZ3dUY2ZDJ6emQ2ZlhOWXVHSlBwZ2NnTTBMUlFybHg4ZUJpSEQxekc0K2V2MGYxU2lVZ2xjbXdOZUFjQnZSb1psRFBSYWxFL1NhV0lCMkQvTlVycVdjaDNYL3k3cDhPOHB0Ymp1d09iSkEvTENJS0pZdmwxN2pjL3VQWEFTaHVUaDQ3ZXh1ZVU5S25qQ1JKbTBMNVhkQ21XUTBjT0tINGVhM1plaHpWSzVWQXE2YlY5YXlaL3VnNC8rK1o3TllWYnorR3NuMm1vMktFK1BRbHpLZ2cvN2laNi9IaDgzZDJlcUhId0RRSEdPeHNyVERQWGZNeHpKeEJmbFBvQy9DTHhSTGNldkFhRjY4L3dhbno5OVN5UUZVNU9kcXAzUkQrOUNVTWZwdVB3bS96VWVSMmNVYTltdVZRbzNKSjFLaGNFbVZLRnZoaktuNllRaTVuc1AvNHRWVHpHWWJCa2pYNzBhVk5YYTNmZmVscHhZYkQ4Rm03UDFYcmtIS2xDbUhsQWxkVUxGdEVMZHZhM0VvVXlZc1QvM2tpNE5BbExGcTFENytpWXRXZVp4Z0dGVldDeHNuU01oQk85ZHJuN0Q0dmc3STVNMW8yWjN2Y09LRzVwVnF0MWhQWTc1QURXMmFpWUQ0WGpjdVZyajhjVWRFWkg1Q3BWcWs0Ky9qZW83ZGFsN3YvK0MzaUU1SUFBR1ZLRk5CYVBwL0g1YUpWazJyWXV1ZWMydnd6RisrYnZJOVNtUXh6bCs1Q3dQclViZTB5VTBaY0g3MTY5eFdqcDYvRml6ZkJhdk1IOTJxT0JkTUd3REpGNXYvcmQxOXg4Y1lUbkF5NnF6WW9JMW1Kb3Ztd2VPWmdyZG4xSll2bHg4V0RpekZqMFhaMkVLVllMTUcrbzFleDcraFZGQytjRngxYTFVYlQrcFZRcFVJeHRVRUNPYk03NHNpMk9YQ2J0Z1luejk5VnZEK1pERE85dHlQNFd6Z1dUQnVnOS9NZzJpMWRkd0RiOWdhbG1uOTJueGRjY2ppWjdYWHVQSHlERGdQbW1XMTdHVW4xM0s5US9seG1QMDloR0FhalBkWWlORHdTZ0dMQURNTW92NCt2cUxTMU9YamlPaDQ5ZTQ5Tnl5ZWtxZldVcXVkWC9BMWU5ay8rT1daMUZPUW5oQkJDQ0NHWmF1WEdJMnp2TUhzN2E4UUpVMmYwZDJ4VkI1Ky9SbURkOWhOWXYyUU1tdGF2eEQ3MzltTW9tbldiems3cnUybFh2NzJ5QjZmcWpia0MrWExpME5aWitHLy9SWFJvVmR1b3JJZjdUOTVoOGVwQVhMdjlIQUMwM2l5enNSWm9MVTJ0anlIOS9HN2NmWUV0QWNvYldOVXFsVWlWMmZTMzZkaXFOanEycW8ydklUL2dPblUxSGp4NWgvdFAzbUhEMHJGNmY0WXBlL3p5K2VsM2VaUXJweE9jbmV6WW02VnZQNFNrMjJ2OWFReTUwYTUzc0ZGT1ozd01EZ09nbmpHaGltRVlIRHAxZzUzdTJMSzJ5U1g3SDExWXE3Tk1xS25NMlY5YkgwTkx5c2NLRTB3dVB3K2t2dm56N2xPbzJuRllHNTg1US9IdzJYdDhEQTREd3pBWU4zTTl6aC93MW5wOFRXOTBuRGRPY3VERm5KSkVZck5zMTlLQ1ozVGxsbFVMWGZIK1V3Z3NMQ3l3ZGVWRTVNdWQzYWoxVjh4M3hjQnh5L0g0K1FkNGVRektFaG1FYmZyT1NmUE41cm51ZmRHaWNWVzl5MG1rTXJ4NC9SbDNINzNGbFZ0UGNlUHVLeVFtYWY1ZGQzSzBRL2QyOWRHbmF4T1VLVkVBVjI4L3gvYTlRVGgzK2FIYTkzWllSQlFPbnJpT2c3OEhBOW5hV0tGa3NYd29Yamd2U2hUTmkyS0Y4NkpndnB6SW1jTVJPYkk1YXV3SC9TZTVmdWQ1cWt4a0FCZy95eC83amw3RnRqM25zR08xTzJwWDA1ek5uRjQ2dGE0RC81Mm4yTUVZVmdJK0pydDF3YWpCN1RLc3JRMlh5MEcvYmszUnZtVnQrUG9md3JhOTV5QVNTY0RoY0xER2V4VHNiRTJ2K3BYVlNXVXlTQ1JTb3lwbnFKNGY4eks1OVpBbUJmTzVJRy91N0FnTis0VXZJUkg0RWhLaDhUdjM4azFsOEtwWmc4bzZ0K2s2b0EyMjd3dEtOUmhGbFpPakhYTGxkRUt1bk03SWxjTkorVGluOCsvSFR0aDc1Q3BXYmp3TUFMaHc3VEV1MzN5S3huVXJtdmhPMDA5NlhSK0pSQkwwSExGSXJXMklyWTBWZkQySG8xUHJ1cW0ydFhMallYajdCV3A4bllMNVhEQjJhQWYwNmRwWTc3SEN6dFlhZmw1dTZOVzVNV1o1NzFBYllQRCtjeWg4L1EvQjEvOFFtdFNyaUwwYlBOVFdGUWdzc2RsM0F1WXUvUThiLzFNa0Z2QzRYTFdmbTJwUVZKZU1QRS9QNmpic1BJVmw2dzVtOW02a0c1bGNqdUN2RVhqM01RUnZQbnhEMi8vVlJMSENlZGpuR1JqMk8vTmVKY0drVkhIekQ4UmJ2SHEvV211alNTTzdZUGw2NWM5bDZ1aHUySFh3RW52KzhERTRERzM2em9iM2pNSG8yN1dKMmZlSFpBNEs4aE5DQ0NHRS9PVTBsVmtjMEwwWld1dm9aNW9jZ0NtWXp3VUIvcWt6RlBxTVhNSm1YVjAvbmpwTFJQVjVYYjZFUk1CL3B6TGJiT3pRRGxpMGFwL0daY2NQNzRqZW5SdVpkVlI0U2h3T0J3TjZORE42dmJaOTU2aE5weXoxZUhhZkZ3Q2s2V2I2c1ozemRKYk1GTVluWXR3c2YvWW1oWTIxQUY3VEI2SlY3MWttdithZlpQZWhTMnlnNitpWld5aFJOQyttak9xbWM1MlVQNmYwTE5jUEFJWHl1YkJCL2k4cTFTZEkycWtlRjhJaU5BZjVMMXg3Z3E4cW4vdXd2cTNTZmIvU2k2Mk5WYXJCRVlZR3o1TVpXbEplSkpLa2UvbDVUV3h0ckxCK3lSaTA3VHNYVXBrTU1YRUpHRHB4SlU3dThrejN2MVZONkRodkhIMWxTRTJSOG1kZ3FwNGRHOExQeTgyb2Rhd0VmT3p4bnc0bkIxdVRmdjl5dXpqajJJNjV1SHJuT1pvM3JHTDArdW5oMDVld05HOGp1WUtLS3BsY2pvL0JZWGoxOWd1ZXZ2eUVlNC9mNHZIemowZ1NpYlZ1eDhaYWdNWjFLNkpUNnpwbzNiUzYybWZjcUU0Rk5LcFRBV0VSVVFnOGRoV25MOTdIbzJjZlVnVmw0aE9TOE9qWkJ6eDZwcm5rdjVPakhWWXRjTTBTRlVGTXNmZjNjVGlic3owU0VrVHM1M245N2tzQVFIUnNQSHFNV0tRNGJ2NnZab2J0VjVHQ3ViSFdlelQ2amZaQi9WcmxzR3p1TUJRdW9ONW5mdDNpMFZpM2VIUzY3NHVqdlEwOHAvU0QyOEMyV0xIaE1Dd3RMZjdhcWttUFgzekV3UlBYY2ZqVVRmaDV1YWtOZ05aSDlXOG5xMWEvcUZ1OURGdk41OEsxSnhwTDlwKzVwTXpFMXhma0wxd2dGMFlQYm8rUXNGL0luZE1adVYyY2tkc2wyKy8vblpFN3B6TzRYQTZpVkNxSGFMcm1IRFc0SFRidlBnTmhmQ0w0ZkV1OGZ2YzFTd2I1azVuNytrZ2dzTVNxaFc3bzQ3WVljam1EMGlVS1lNdUtDU2hlV0hNbHZYSERPdUgrNDNjSXV2b0lnT0phdTBIdDh1amZyU25hTnE5cDlPOWYzZXBsY09HQU4wNWZ2STgxVzQrckRYSjB0TGZCOG5tYTI0Snd1UndzbURZQXVWMmNzY0IzRDd4bkRWYjduWkdvVkMvSWpIUE1QMDNBb1V1WXUzUVhPNTB5ZS94UHhJQ0J0MThnM244S3didFBvZmowSlJ4aXNZUjl2bXpKUWloV09BOEVBa3VJUkJMSTVReCtSY1ZxclNDUzdPSjFaUUMrZElrQ0FNeHpIUWNBT3dNdnNJT09BS0J4M1d4UVh5b0FBQ0FBU1VSQlZJcHdkL3MvZTJjZDF0VDdodkY3RzJOMGR5TlNkbUozOExXN096QlFVY0xBeGk0VVZFUkJFY1hBTHV6dTdoWUxNQUJSUW1xc2ZuOE1EanVNalcxc2lQN081N3E4UEdlbjNyR3pkK2Q5NytlNW56NGtrYjl1emFvWU9iQUR4ay9mUUFRcXM5a2MrQzJJd08wSHI3RjZ3Umk1Z3NRb0tpZVV5RTlCUVVGQlFVRkI4UThqR29rdk9vZzIwTmVCZ2I1T21jZXJNOVZLdGI5WEY3SGhLMnU3TkJhczJnVTJXemg0c2pRend2amhuU1dLL0VEcGt5MFZ6ZmZVWDRpSU9WWHF0aXIyRmhnM3JETUc5V3BGZWwwWk5wNDFTN0VhRldWUjhCNTgrWlpHckFkNDk0RzFwWHlaaG44ekFkNTljT1B1Uzl4L0lyVDFEQTQvakdvdWRsSW51Z3RLVEdLeFpMeHZGY1hXMmhSUFhuNEVBSHo5bmxiRzNoVHlZR3RsUWl4L0w3UXJMSW5vOTdadVRTZlVyZWtrMXpWRUE1ck1UQlJ6QUpEbkdoWXFjQXI0MjZoVHd3blRKL1Voc3NDZXZmcUVlU3Rqc0hMZWFKVmVsK3JuLzMrWXVUZ0tGNjQvTHZkNWVGeHljRWI5amxNazdqdEw0aFp4SHA3Ym9HQ0xLZ2JSWjh1Vkd3L2d3clhIZVB2aEMvRnNKdzBUSXoxMGJGVVBuZG8xUktzbU5YSGs5QzJrL2NwQ3pNRkxhTkxBSGRWYzdFajdXNWdad21kc0QvaU03WUhVdEF5Y3Zmd1FaNjg4d3IxSGIwaTFuU1ZScDNxVnYxYmcvNXI4RThmUDNBWUFkR252UWJnWEFNQ3g2UG5vTlhveGtyNytBSnZOZ1pkZktGYk5INE9oZmR1V2VpNjZuUFc1WmFGOXl6bzR0WHNSNnRXcVd2Yk9GWUNGbWFIS2Z5ZitKRTI3K3BFc29HV3RJMStFYURhN1dpVjF1R2pUdkRZaDhwKy8ra2hNNVArVW1JdzM4VWtBQUVNREhYalVLenVZWTY2djlDenNTemVlWXRDRUZjUjZhVTVUK3JwYUdEMm9JMzc4ek1TTXlmMVU0dXFrVEZReFBtclRyQlptVHU2SEQ1K1RzV3IrYUtrQ0laMU9ROWpLeVpnY0dJWW1EZHpSdldOajJJZzhzeXNDalVaRDUzWU4wYmxkUXp4Ly9SbXhSNi9nK05tN1dCQXdCTmFXMHM4OWFWUTN0RzFlQis2Rlltc1JiQkV4VjlvOHhvQWVMZVZ1NzZHNG0yTHVDSDh6MGZ2T0kzRHBka0xVWjZveE1NOXZNT2F2aXZuRExaT09BQUljTzNNSG41T1M4U2t4QlI4VHZwUDZVVDVmUUJMTVM1S2JKM1NTTWpjeEpKSlpRaUtPWXA3dm9GSURRL0x5MlFpTGlzUGxtOCtJMXhyTDBFL0p5b2x6ZHpGclNSU3hibVZoalBDVmswR25pLy9HR3h2cVlWOUVJRlp1MkkvMVc0OFRuOTJCRTlmeC9NMW5iQS94UXhWN0M2VzFqYUxpb1VSK0Nnb0tDZ29LQ29wL0dENnZlTks1c3RtVTNyajdFcWN1M2lmV1owN3BKMU9kd0QvRjNVZHZzVzNQV1p3OGYwOXNvTjZndGpPOFIzVkZwN1lOUWFmVHNDaDREODVlZmxoaGJic1pGMHdhMEZWM3RjZjQ0WjJKTWdpVkhkRUpOVVZSWXpBUUVUd1ZiZnZNUkhwR05nUUNBYWJNRG9lVHZTVVJOVjhTTHJla0hhVnFNemQwZGJTSTVkS3lIeWtVeDg2bTJNWTFYc1FXc1loM0g3NlFhaEw2anVzbDl6VktDMmhTTmhWeGpTTEtLcE5RWkVscWFxeGZacjFGVmRxWFRobmJBK2V2UGlicXVFYnZPNDltSHRYUTNiT3gwcTlGOWZQL2Y2VDl5aVFGVGlnTFZaeFQyYnkrSGdFalExM1ViVDhaMzVKL1FsOVhDMjl1YmkxMWdyaUk3Snc4dURVZlI0aUtvc0ZTTmR6c3NYYnpZWW5IR2hyb29FbDlkelQxcUlabURhdkIzZG1XWkJzOWMzRVVrWjIrWmZVVU1aRmZGRE1UQXd6cjF3N0QrcldEUUNEQTIvZGZjUC9KTzl4Ny9BNlBYM3pBcDRSazBuZFlSMXNUYXhlTksvdVBVa2tKano0SlR1RXpTdy9QeGlTUjM5YmFGTWVpNTZQbnlNVkkvSm9LSHA4UC80V1IrSjJkaDRranU0QmZJcnRTZzZXYVo1M0tJdkJMNGsxOEVscjFtcUgwODNvT21LTzBjeDJJbkkyV1RXcVNYbnYyNmhPT25yNU5lazFVbUFKQTNCdXlJaWtJWEZtNHR5ai9kNjE5aXpwZzBPbmc4Zm00ZHZzNTBqT3lZV2hRSEtCKzVOUXRZcmxMZTQ4S0t3MEJBSE9tRGF5UTYxVG04ZEcwRXMvUkw5NGtrTXJubGNhNUs0OFF0R2Ezbk85QU1rVmw5MnE2ajhUaW1TT2svbmFKVWxMZ0I0QUNqb2pJTDZWOG03d3VRSUJRak9YbS9Sc2kvN0xRV0lSR0hpUFdhVFFhMWkrZGlKclZIRWtpZi9maFFVcnRXL0trT0FHSmtzOHV3UG1yai9FeDRUcytKaVNMaWZqakFrSmx2cWF4b1I3Y25HM2g3bXdEVnlkYndoV21jWDAzUXVTUGlEbU5IZnN2d01yY21QUitDemhjZkUvOVJRckFjbmEwUXZOR05XUyt2alFPeGQyQXo1ek5oUHVYZ1o0MjlvVFBoSkdocnNSakdIUTZaazhkaVBxMW5ERTVjQk14Ri9FbVBnbWVBK1pndzdLSmYyMGdKQVVsOGxOUVVGQlFVRkJRL05Qa2kwU2xxekdGa3greVpEc1Z3UmZ3UzkyZkx5Z09IbEJrdTc2dUZtN2VmMFdzMTZybWlBRTlXb250VnhtNDkvZ3RaaXphaHRlRjJTS2xjWEwzSXRKNjhvOTB2UDhzTGpTcWtnRTlXbUY3N0htd1dFeHNXakdwUWllN0tndFc1a1lJV3o0SlE3eFhRU0FRSUNjM0h5T25yc1c1L1V1aEp5S3dGOEV1S0pHcEltVlNSeGxvYVJZSHNlVG1TcSs3VFNFZm90YkE3ejU4RWRzdU9pRlZxNW9qUE52VWwzaXU5VnVQWVdsSXJISWJxRVRLRXVmL05SaDB1dENLdU04c1FnRDBXeENCT2pXcWxGcWpWeEdvZmw3NWxPYys1Zk1GR0RWdExjNWNlaUMyclhYVFd0aXplV2FsdFpqK0cvR282NHFqcDI4aDgzY3Vucjc4S05YbDVOS05wOFNrZFJWN0MxTGYyNlc5QjVvM3FvNGJkMTlDZzZXT2FxNTJxT1h1aU5yVkhWRzNabFc0VmJXUldBczZLenVYWk9kdlkyVXFjL3RwTkJyY25HM2g1bXlMWWYyRUpaYzRYQjQrSlh6SDJ3OWZFZi94SzV5cldNUGE0dTkwdmZpVi9odTdEbDRDSUF4dWFPcFJUV3dmYTBzVEhJNmFpKzRqZ3ZBdCtTZVlhZ3ppczhuUEo0c2pyRW9jVUVzaHRGRytkdmNGTGx4OWpITlhIeEYxbEV1aXE2T0pyaDBhb1YrMzVtalNRUHlla0lhbzhLU3BXVG52QndOOUhUU3E3NFpiOTErQncrWGgyTm5iR0RtZ09KdC8vL0hyeEhMUC81cjhpU2IrTlZUMjhaRXlrRlhnbDBSR1pnNnhURm1YaThQaDh1QTNQd0w3ajVQTGR5ME5ISUhlWFpxSkJWZ3JveHlRSWdnRVFpRmYxSzJrTExTMU5PQmExUWJ1enJad2Q3RkR0Y0xuQ1VrMi9ENWVQWEQ2MG4zOHpzNERJT3l6eTNxL1JvYTYyTHphcDl6M0tRREVITGlJR1l1M0VlOVJTNU9GM2VFelN3MWVLUTNQTnZWeGJ2OVNqUEFKeHR2M3dqRnpWbll1Ums1ZGk2bGVQVEZ6Y2orbHRKT2lZcW44dlRRRkJRVUZCUVVGQllYQ0ZBMCtBSURGWkNJbk54OHVUY2JJZlB6SGhPUXk5MWRrZThxTHZSalN1dzFDSW82QUJocUNGM3BWMnNIRXA4UVVNZUhIek1RQXFXa1pmNmhGcFZPM3BoTWNiTTB4ZG9pbnhNeU15Z3FMeFN4VHNPSHgrVExaLzdaclVRZFR4blRIK3ExQ1VmZFRZakttemQyQ3FCQmZzWDFGNit3QnFzL2tWMmNXbjE5ZWExVUs2VGhYc1NhV1UzNWtJQ01yQndaNjJnQ0VHUXFIVDkwa3RwZFZpNVNpOHVIa1lJbTV2Z014ZDhWT0FNTGZOdStaWVlqYkZhU1U4MVA5Zk9WaVdXaHNxUUkvQUZ5NTlRd0xWc1pnU2VBSXBWeHIyenJ4M3daNUtDamdZTUtNalRoNTRSN3BkVFVHQTFFaHZsSURpaW9MamVvSlJYNEF1SHI3bVZTUlg5UzlvbDJMdW1MYk55enpSbVpXRGx5Y3JPVUt4UGo2blN4azJsbkxMdktYQmxPTkFSY25HN2c0MlpUclBKV0JUZEZ4eU1zWEJnWU83dDFHNHQvVjF0b1VoNlBtb3UvWXBWZzZhd1NSa1ZjeUExSlZtZnlWSFhWMXBzUzY0WlVGTFMwTlhMLzdFa085VjBuZEwyTE5WUHpYcGo1WUNuNldSUUUxZERwTkpTNXFQVHMxbFNvTTd6dDJUZUkyVWZwMmJZNWJoVUhoTy9aZElFVCs2M2RlRUtLYW5iVVptamVxWHM0V1YwNys1dkZSZVMzNUpWRWVsNXliOTE2aXFxTTF6RTNGeS8rbC9jb2lsbzJsWkVQL3Y3SnArd2t4Z1gvT3RJRVlNOWp6RDdXb2REUTFXSEJ5c0VMOHg2OWkyK2gwR2h4c3pWSE54UTdWWE94UTNkVWUxVnp0WUd0bEtqRUFzVFNjSGExdzRjQnloRWVmeE0zN3IvRDFleHJ5OGdzSUMzelJ0ampZbXFGZGl6cVlNS0lMVEkzTFYrcU56eGNnS0hnM051ODRTYnpHWktwaGU2Z2ZHdFIybHV0Y2puWVdPTGxyRWNaUFg0K0wxNThBRUFaSWhFUWN3Y3MzbjdGcDFlUlNBNEFvS2krVXlFOUJRVUZCUVVGQjhRK1RMU0x5NitsVnJnZDFHeXNUTlBPb2pscnVqcWhWelZIaDg0aUtwWXBPZGtuRDBzeVFXRGJRMDRiditGN28xSzRoUFA2Ykt2R1lUU3NtWWRPS1NUSmZnODNtd0s3K2NHTDk0NzN0ME5iU2tMdXRLK2FPUnV1bU5jdmVzWklSSGVxUHRzMXJTOTJuWkoxTWFjeWMwZytYYmp6Qml6Y0pBSUNURis0aEl1WTB4ZzNyUk5wUHJPYWtpaWUrUmJNVU5UUXFaK2JVMzRxVnVSRjB0RFdSblNQczgxNi9TMFNUQnU0QWdHWHI5eEhaRG5WcU9LRmo2M3BTejJXZ3AwUEtUaTBQbjVOU2lHVnpVd01xTzZnY2pCbjhINDZmdll0N2o5L0N6TVFBczZjT1VOcTVxWDYrOGhDMTl4dzJiRHNPUUJqY0lXcTFXclFldWZzTWJLMU5NWDU0NXovVlRBREN6S2NSazlmZzFvUFhZdHU0UEI2OEFrS3hiMHNnMFJjcG0reWNmQ3hjczZ2YzUya3VraGwrK05RdE1Sdm1JakovNStMa2hlSXlTOTA2TmhMYng4cmNTS0VhMVYrKy9TQ1d0VFJaTURNUkYySCtIMG40a29vdE1hY0JDRjFOaHZkdkozVi9SenNMM0k1YlN4TGxmb3M0YWpIVkdBcjFPN0tneXJJdGl0TGp2eWFJV09NRFFPZzhjVE11dUVLdW04OHVJQVVxZFdyYlVPWm56SkxpRkkxR1F3MDNlengvL1psNHJjZC9pcGVyNGZPRm1kd0FvS1dwbW50aCtleVJVbTJqWlJYNXUzczJ4cHpsTzVDWHo4YXJkNG00L2VBMW1qUnd4NWFkcDRoOWh2WnRXNlpBeCtjTFpBcXVMV2xUTDR0NHJzcXh3OTg4UG5wNGJvUGN4OGhDZWZxWkRkdU80ODdEdCtqWHZUa21qZXBHZXRiL21WNHM4cHNZbFo3QkRRRE51dnJMZmQyOGZObXM1aXN6SS9xM1IrU3VNL2p4TXhNMEdnMUxBMGRJRmZpZlh3bFg2dS80M1VkdjBYMzRRcG4yclZYTkVkOVRmc0hkMlJZMTNPeFIzZFVlTmR3YzRPWnNvN1J4bUlPdE9WYk9HNjJVYzhsQzV1OWNUSnl4Z1JEa0FhR2JTM1NvdjhKQlRybzZtb2dKbTQ0RksyTVF1ZnNNOGZyNWE0L1JhZUE4bkQrd0RGcWExTGoxYjRFUytTa29LQ2dvS0Nnby9tRXlzb3F0NXd6MHRLR2hvWTY5bTZYWHl3T0thd0JhbVJzaE9FaThycUwvZ2doOFMva0ZBS1dlcjZ6dFJmaU82MW51R3A2NWVmbkVzcVlLc2xFc3pBekJWR05nNUlBT0NQRHVBd045SGVLOXljcXRCNi9CTFp3dzhham5xcEtzR1FCbzA2eVdUUHUxN1RNTEw5OG15TFN2dkpNcDB2YXZLSnR4TlFZRDY1ZE9oT2VBT1VTZDBrVnI5NkJwdzJxbzRXWlA3SmRmTXJ0TlhiWENlMjVlc1VXL0ppWHlFeWhMR0tqaFpvODdEOThBQU80K2VvTW1EZHh4ODk1TEl2TzBhRktxTEliM2IxZW1rQ0lyb3U4dFpQR0VNaWRyS3hLZk9lRXk3WmVWblN2enZxcUVUcWNoWlBGNHpGdTVFeUdMeHl0MThwRHE1eXRIUDMvZ3hIWE1YaFlOUURqNXVHTkRBSnAzSzU1UVh6Rm5GS2JNQ1VkeWFqcm1yNHFCbGlhTHNHZXZhRkorWkdEUWhCWEUzN2hKQTNmY0ZoSDd6VTBOa1BJakE0TW5yc1RPRFFGbzBWZzVkVmhGeWN0bkl6ejZaTms3bG9HTGt3MnF1ZGpoMWJ0RXZIMy9CUStmeHFOK0tWbGhzVWV1RUJubDdzNjJhRlRQVmVJNXoxOTloS0dUVml2VW50dzhkcmwvRjViTkhsbnBNZ3dWWWNIcUdDS3J0bE83QmpLVkhDaVpkZnRWeE83ZDNNeFFyb3hGQ3NYNGxaR044ZE9MUmM3blY4Smh4cEx0Tjh2V1dwaFY2bGJWQm4yNk5rZnZ6azFCbzlOUnQ1M3NRV1hTMi9hYlpQTmNtZEhWMFVTZnJzMkljaFZydHh6QkhFMFd6bDk3REFEUVlLbGpTSjgyWlo3bnh0MFg2T2UxVE83cml3Ym1TVUxSZ0wwL1FXVWJINlg4eUNDQytnQmc4Y3hoS3V1ZitId0JIajU5ajd4OE5uYnV2NGd1N1QxSUluL1MxK0pBTTBrMjdRQXF2RXhUWmNGQVh3ZExaZzJIOTh3d3JGMDBEZ043VnM0eWl3Q3dldjRZaEMzMy9tZCs2MjQvZUEzdldXR2swaTNtcGdiWXUza1dxcnZhU3pteWJCaDBPcFlFam9Demt6Vm1MNDBHbHlmc0YvcDBiVmJwZng4b3lGQWlQd1VGQmNVL2lBYWRobnlhRmpRRXN0ZmRwcUQ0MThtbmFVR2prdHJCcTVMazFIUmkyVUJmQnd3NlhTNlJTVXRUbzlUOVJUTS9GTmxlUkRPUDh0c3JpcFlrMEZMQkpJdWRqUm11SEYybHNNVW5oOE5GbjlHTGlRbTF0emNqVlNiK1VCUlQzZFVlVThmMXhKcE5od0FJUDRkTjBYR2t6TnVTR1RvYUdxck41RS9QekNhV0RmUjBWSHF0LzBkcVY2OUNpUHczNzcvR3hCRmRFUkMwbGRqZXIxc0x1ZTBNUzVLUm1ZMkpNemVpWSt2NjhHeFRYNkdNMWNxQ3JKbDBiRFpINW4xVmpaT0RKZmFFejFUNmVhbCsvcyt6OThnVitDK0loRUFnZ0JxRGdjMnJmT0RzU1A0OGpBejFzR1cxRC9xT1dRSU9sNGNaaTdlQncrVmg5S0NPRmRyV3QrKy9ZTWlrVllRbzBNeWpPbGJQSDRPbVhmMklmYUpEL2RGajVDTGs1ckV4MkhzVk5xK2FqQzd0UFNxMG5mTFF0MXR6TEFyZUF3RFlIbnRlVE9UbmNIbll0dWNzc1Q1eVlBZFVadlFMeTdYOHpkeTYvd3FuTHdxendXazBHdnduOWxIb1BLTENnS1haMy91YjlmK0NCa3NkMTQrdklmVi8wb0xPSkdVVy8wci9YZW8yMFN4dFNmc1VrWlZWUEo4a3VsLzRxc25sY21HVGg0a2p1MkQzb2NzUUNBUzRkdnM1eWZWaldOKzJVck91S2NTcFRPT2o1Qi9waU53bGRDcWgwMmxZTXF2c29BcEZlZnZoQzdLeWhmY3pnMDVId3pvdXBPM3ZSVnlEYk10Wkx1WmZwV2VucHJDeU1JWkhYY2tCZnBXQnZ5WG9SaGIySExrQy93VVJ4UGdDQU55Y2JiRnI0M1NsM3FjaityZEhGVHNMalBGZGh5NGRHc0Z2UW0rbG5adWlZcUJFZmdvS0NvcC9FRE0xT2hMVm5PRENlZjZubTBKQlVXbElWSE9DT1pQeHA1dFI0YVNtRll2OHNtVC8vSTBraWtUZVc2cEFjTk5ncVplcmh1ZjMxRi9Fd0V5RHBRNEQvVDh2N21wcXFQOWZSR2RQRzljTHB5OCt3THNQWCtBN3ZoZW1qdXRKMmw0eVU0V2w0a3grMFN3UlZkV3EvQnVSNVc4aFN3M09Ccldkc2FWdytmN2pkMWdWZGdBZkU0UTFXM1cwTlRIUHIveU9BUmV1UDhHbEcwOXg2Y1pUekY4Vmd6YzNJdjZweWFUL1Y2aCsvczhTdWZzTTVxM1lTZFF6WGJOd0xOcTNyRlBxdm8zcnV5RTRhQng4NW9TRHp4Y2djT2wycEtabFlOYVUvaFhTMWdNbnJtTjYwRFlpbzcxQmJXZnMzT0NQOUl4czBuNzFhbFZGNk9MeDhKNFZob0lDRHNiNGhtRFdsSDRTcmZCbFJiUldzcm1wQVo1ZEx0MWxROTVNK0Q1ZG1tTlp5RDV3ZVR3Y1Bua1RVNzE2d0xtS05iRTlPdlljRXI2a0FnQU1EWFRRdDJ0enFlZGpNdFZnYUNENzkwRDA3NmV0cFFGMUtmVzhKWkdSbVVQY1EvOUNMVmsxdGVKeFMvZU9qVkROeFU2aDg3eDUvNFZZdHJNeEszZTcwak95UWFOQnJKOUxmTGhUcnZNSUlNQ2c4U3RJNVM1Q0ZvOUg3ODdOeXQzR0l1Z002ZlhNS3lzbEE1eWtJU216bU1mbmw1bDF6T1h4Wk01TUZ0MnZJdTNIcXpwWW9WdkhSamgrOWc0QUVNOTFtaG9zVEJyVHJjTGE4UzlSV2NaSHBKSjdLaDZEM1gvOGpsaXU2ZTRnOXV6KzRWUHgvZTNrWUNueFBLVzVGVGsySEVtNHRaVzEvVytuc2d2OC94cWQyemJBOXIzbjhPelZKd0RBNEY2dHNYenVLSlVFRXJkb1hBTVhEaTZIbFp4emhwV3hWTS8vSTVUSVQwRkJRZkVQMGxCWEF4Y3llOEFsa3hMNUtTaUt1S0RWQXcxMC9vN0pibVh5NVh0eDlvNm9rUFl0NVJkUmoxRWFCUnd1NGorSlQvNklab0dVdFYzVkpCWk9PZ09BaldYbEUwN2Z4QmRQcmxwWlZJNE1xcE83Ri8zcEpsUUlURFVHd2xaTUFvZkRMVFhqS0Vka3dvWEpWQU5keFc0ZlNTTFpSMVNXU0RHeTFPMlVaUUpCdE81MVhqNGJHNk5PRU90emZRY3B4ZDc5NVBsN3hIS3J4algrYW9HL0xGdjFvcis1cWJFK1hsemRMTk8rbFFWWmZ0K1VDZFhQS3dhZkw4Q0MxVEdJS0t3NURnQUxBb1pnVUsvV1VvOGIwS01sdm41UHc4cU5Cd0FBNjdZY3dZZlAzeEd5ZUx6S3ZwTnNOZ2V6bDBjVHR0R0FVT0NQM1JJSUhXMU5NWkVmQUhwM2FZYU1yQndFTHQwT2dVQ0E1ZXYzNC9ucnoxaTdhRHowZFJVVG9YTnlpMyszR0F6bEJhOWFtQmxpUU0rVzJIM29Nbmg4UHBhdjM0K29FRjhBd3RKUHdac1BFL3NHVE93TEhXMU5xZWRyM2JRVzN0eUlsT25hN3o5L0kyVUo3NHNJRk11eWxBWDcraU1JY2VwZnlPVDNxT3NLUnpzTGZFdjVpY0NwQXhRK3o1TVhINGpsbW00TzVXN1h3MmZ2NGVVZmduN2RXbUI0Ly9hRXpiZThkYnMzN3poSkV2aUg5V3RYNW5kZkdZd0xXSTlqWjI2ci9EcWkxR3c5c2N4OUtxcWtWV1drb0lDRGp3bkplUGZ4SzFMU011QTE1RC9TOXJtK2czRDYwZ09TS0R4bFREZVpuU2xhTnFrcDA5KzNaSDM3Zi9VenFTempvK3ljWWpjK1BWM3B2eW5sNWQ3anQ4UnlvL3B1cEcwRkJSeThpazhpMXF1V0VQbHZuMXdIdmtBQVJTbnY4UlRsUjVwamlhcFlFREFFSFZ2WEs5YzVEUFIxc0c5TElBWk5XQUd2WVozS0RMQXNMM2JXNVE4RXBQZ3pVQ0kvQlFVRnhUOUlWd01Oek1qc2crZDVwMUd6NE9HZmJnNEZ4Ui9udVhwOVBOSHRnMVdHZjY4WW95anZQMzBsbGtVZjJ2M21iOEhsbTgvS1BEN3hheXFwSG01cGxMVmQxVHdXbWJ4MHRMUDRneTBwblNjdlB4TEw3czZ5WldGVjhSZ2wwMzdIZHk2VVdoTzNQS1Q5eXNLUjA3Y3dacENuMU1tZHd5ZHY0bnZxTDB3YVZUbXphZHlkYlNWdXl4T1p4TkxTVUcwR1NlTFhWRkpwQ1dudG9oQ25LRXVYeVpROGhEVTExb2U3c3kxZWkwelVBVUt4YVpRRWErbGJEMTdqUjFvbU9yZHJJUFhjQVBBelBRdm5yejRpMW50MWJpcHI4d0dBTkhFc0w0OHZodjNWcFFFcUdsRlJTMTdoU2FIclVmMjgzR1JsNThKN3hrYWl0aklnbkJEMUh0bFZwdVA5SnZRR3U0Q0xrSWdqQUlEalorL2dkWHdTdHEyZEJ0ZXFOa3BySndCOFNreUdsMzhvbnIvK1RMeldwbGt0UklYNGxlbVdNSHBRUjNDNVBNeGZGUU9CUUlDNDgvZnc2UGtIaEsyWWhLWWlnVW15SWhyQXdsSlg3cjN0Tjc0MzloKy9EZzZIaTVNWDd1SGtoWHZvMHQ0RE14WnRJNElZbkJ3c01XSkFlNlZlZDkvUjRuSWd4b1o2cUY5TC9ySXFIQTZYbEgxcThBK0kvSUF3VUVTRHhWVDQrVGJ0VnhiaHdBQUlNMWpMUzJaV05uTHoyTml4L3dMdVBYNkxLMGRXeVgyT1o2OCtZV25vUG1LOVR2VXFXQlk0UXVveEw5NGtRRnVMVlNtZjlmOGs4Z2pSdVhsczFHdzlrU1N1MXFuaGhMT3hTMVRSTkRGU2ZtVGdRd25uZ0E0RFp1Tjc4aS93K0h3QVFoZURraUsvbFlVeEhPMHM4TzVEY1VCZDY2YTFWTi9nZjVqS01ENFNkZWt5Tk5CVjJYVUE0UDZUNGt6K2tzOVVqMTk4SkZ4eUdIUTZYSnpJenhBV1pvWUFoR1d1V2phcElYTnd5ZE5YbnhCNzVBcVdCbzVVZVNCNVphUDc4Q0F3Nk1welVzbGpsODg5UkZiSEVtVlNWQjZpdkJnWjZ1THN2cVZLT1pjcU1EWFcvOU5Ob0FBbDhsTlFVRkQ4azJneDZCaHZyb2NROWxKTXk1eERDZjBVLzljOFY2K1BFUDJsbUdpaEIwMGxEalQrRnQ1L0txNHY1L1lQaW9wc05nZFBDKzNMQUtCZVRhYy8ySnJTdVhIM0JiRmNxNXJEbjJ1SUhIQTRYSXlhdWhiM0hyL0Y2WXNQc0hHNWQ2a0M0N290UjdCaXczNEFRRjVlQVFLOEZhc1grNmZJemlrV1N6UlZiR3Y5OE9sNzBuckplc2YvYjh5YzNFOHV4dy9mOGJKWlhMZHJVWWNrOGh2b2FTTmt5WGlKKzErLzh3SnJOeCtHZ2I0T3BucjFrQ293N2pwNENSd3VUM2hlZlIxMDdkQkl4dGIvMjRobU1ETXF5QnI1Nk9sYjBOUFZocEdoTGd6MHRLR3V6b1NHT2hONStXeWN1L29ZdXc5ZklmYTFNRFZVZVh1b2ZsNCtucjM2aExGK0lZVDRLS3pGT3dKakJudktkWjVBbi81UVp6S3dLdXdnQUNEKzQxZTA3ejhiZ1Q3OU1XRjRsM0pQcXZQNGZFVEduTWFLRFFjSWUzNEE2Tis5SmRZdUdnZW1tbXlaOU9PR2RZS2VyaGI4NWtlQXgrZmpXL0pQOUI2MUdNUDd0Y05jdjBGeVdjdUxpblBLemxhM3NUTEJ5UDd0RWJuN0RBREFmMkVrUGllbGtMS2VsOHdhSWZQN2xvVWZQek1SdGZjY3NkN2RzNUZDbjF2bWIvSmtlbVVvbWFFTVJ2UnZEMk1qeGNXdmMxZUs1d0hVR0F6VXFsNytPdW9aV1RuRXNpSU9PUmxaT1JqakcwS0lhcWJHK3RpKzNoL3FVb0pXSGoxN2o0SGpsME5kblluOWtiTVZMbDBBQ0V0N2xhYzhpeXh3ZVR4OFRrb2gxaDN0TEpRcWVDbksvdVBYU0gwSUlBeUtPMzcyRHJwN05sYmFkWjYvK1l5ZnY3THdJZUU3UG56K2pvK2Z2K05EUXJMWXRRSHhja3lsQlU3TldoSkZFdmdCd0h0V0dNN3RYNmF3S3dxRlpDcHFmUFFwTVpsWXRyRlVYVm5CdEY5WnBPOWpvM3JrVFA0N0Q0c2RSYXE3MlpkNkR6NThHbzlwOHpaRGc2VU8zL0c5TUhGa1Y2bS9oZEg3em1QdWlwM2djTGhnc1poWUdEQlVDZS9rNzBIMHM2WDR0eW5MN1kyaVlxQkVmZ29LQ29wL2xKcmE2cGhvNTR6MUtWdFI5L2NodE04OUJqdnVCMmdJbEJOTlNFRlJtY21uYVNGUnpRa1h0SHJnc1c0ZlRMVFFRMDB0MVdicFZrWXlmK2NTRStnYUxIVlVzUy9PZkluZEVsanFNUy9lSkdEQXVHVkkrNVVGUUZnSDhXWmNzTmgremJyNkV4SFJWaGJHMkI3cWh6clZxeERiSHp5TlIyNEYyQ1ZmdWZXTVpOMVl0NUtKL09rWjJYandKRjd1NC9wMGJRNDFHY1F5VlVWT3oxaTBqYkExdkhudkplYXYzSW10YTZlUjlzbkl6RWJzMGF2RSt1cE5COEV1NEdET3RJRXFhWk1xRU0ySVZIWHRhbEdiU0MxTkZxcTcycXYwZW9yUWMrUWkzQzYwem1XeG1IaHpJMUpsZjVjSkk3cVU2M2dPbHljMnVaYjA5UWNPeHQwZ3ZkYXpVMU9wR1RkSlg0VWxGREl5czVHY21pNXh2N3g4TmpidlBFV3M2K2xvZ2MzaHlKVWxibVZ1QkMxTnhSeGxsQ21xS1VyYXJ5em82MnFSSEE4NFhCNkN3dzhSNnhVbHJJVkVIQlZ6YkpCRTgwYlZWZG9XcXArWEhZRkFnTWhkWjdCNDNWNUM0Rk5YWnlKc3ViZkNBcFAveEQ2d05EZkM5S0J0NFBKNEtDamdJR2pOYnNTZHY0ZmxjMGFoZGlsV3hMTHdPajRKMCtadElibEMwT2sweko0NkVGUEdkSmY3ZkFON3RvS2x1UkhHK1ljaUkwdFlPMzdIL2dzNGZla0JBbjM2WTBEUFZqS0pnSjhTaTRVS2szS0l2NUlJbkRvQTU2NCtRc0tYVktSblpHTlI4QjVpbTlmUVRtamJ2TFpTcnhlMFpqY2gvS2t4R1BBZUpadVRRMG5TTThubEVvd01aTytMTWpLem9hK25EUnF0OG1WYW1wdVdyOHpNcVlzUGlHV1B1aTV5QlpSSVFqU3d5MXpPSUNvK1g0REpzOEtRK0ZVNFBtR3FNYkJ0bmE5VXA1cU16R3dNSEwrY0NPVG9PU0lJZXpiUFFnTUZneVdEcGc5RjBIVHBndHZSMDdmdy9QVm56SmsyU0tHZ2syOHB2MUMzM1NSaS9mak9CVW9wR1ZRZTBuNWxZZm42L2NSNjM2N05pV2Vtd0tYYjBiUmhOWmdZNmNsOHZqZnhTYmovNUIwK0o2V1EzQ0lBb0wvWE1wblBZNkNuRFNkSEs3aFVzWWFqblFYcTFxaEMycjUxOTFsU21aUWlQaWVsWU5Lc01NUnNES2lVMzkyL21Zb2FIOTI0KzVKWWRxNWlyYkxyM0gzMGhsaDJjckFVdTgvalJFcHhlZFFWTHhYRDRmTGd1eUFDZkw0QXVYbHNuTDcwQUpOSFMzOE9zRFF6QXJjd01EZzgraVJjbkd3d1dNWGxTQ3B5SFBlMzhhK1czcUNnS0lJUytTa29LQ2orWVdwcXEyT1Z2UkhpTW9ZaExMcy9Vamc4NVBPcFdsQVVvcG4xV0FBQUlBQkpSRUZVL3o0YWRCck1tUXcwMEdGaGxZRUd0Q29vczdDeThlalpld2dLNjcvVmNMTXZjL0w0enNNM0dEWnB0ZHpYTWREVFJ2ZmhDN0Y2L2xnTTZORVNBQlNlZUpPWFF5ZHZFc3ZWWGUzLytBUmFTUTdHWFNmc0p3Rmd6YVpEYU5LZ1dwbld5NnZuai9sanRiN1hiejJHUFVldUVPdHV6clpZdTJpYzJINEcram80dkgwZWVvMWNSRXp1cmQ5NkRBVWNicG1UcDVXRlRKRnNORlZQZ3B5NVhKeE4xN1o1N1VvaDJvckM0Zkx3K0hteG1OVzZhYTFLTVRIRTQvUHhPVEVGYno5OHdkdjNYL0E2UGdsdjNpZmg0K2Z2ZUh0cksvRTlTZnVWaFg1ZXk4U0Ura01uYnlEUXA3OUU4YmxJYUFDa3U1MXNqRHFCWCttL1NjZU44dy9GN3ZDWk1tZm5CUWVOVTdwQUprckpMRGRsNHpNbkhCZXZQNEd1amlhME5GbFFWMmNpN1djV0tjTlpscjQvL3VQWE12Y3BpMnF1OWpLSi9GcWFyREluWXNzTDFjL0xSdExYSC9DWkUwNnF3VzFxckkvdG9YNEsxVjhYWlhEdk5yQzNNWU9YLzNyOFRCY0dLVDU4R28vL0JzN0JvRjZ0TVhOeWY1bkYwb0lDRHRaRkhNV0dyY2NJNXc0QU1EVFFRZGp5U1dqWG9vN0M3V3pWcENiT3hDN0JHTjhRdkh5YkFBQklUY3VBNy93SWJJazVqY0FwL2VIWnByNVV3ZXJkeDlMTE1Da0xiUzBOYkZ6dWpSNGpnc0FYR1RmV2NMUEhmTDlCU3IxV3pJR0xPSERpT3JFK3NGY3JoZDlUaWtqZnI2dWpXV2I1RmVLNEh4bm9NU0lJMVYzdHNHR1pkNlg0M1ZNV1g3K240ZEwxSjhSNnU1WjFsWExlNzZtL2lHVkxjL2xFL2tWcmQ1TktkS3lhUDZiTXZ0SkFYd2Z6L1lmQWYyRWtBR0VRYzcreFN4R3pjYnBLZ3JoMjdMK0FXVXVpd09jTDhQN3pkNFN2blB6WDN4ZjU3QUtNbXJvV0dZWEJNQVo2MmxnNWJ6VHk4Z3R3OHNJOXBQM0t3cmlBOVlqZFBGT3FvNElvSjg3ZnhacE5oOHJlRVFDTlJvT1ZoVEZjbmF6aDRtU0R6VHRPRXR0dW4xd0hJOFBTQTVaT25MdUxCYXRpaVBWMkxlcWdRNnQ2bUxVa0NnQncvdW9qQkM3ZGpoVnpSOHZVRGxYenJ3aUpGVEUraXYvMERjOWVGN3Z4M2I3L0d2dVBYMFBuZGcyaG82MnAxR3RkdjFQc3RsUXlpei94YXlxZWliZ0N0bWhVUSt6NDlaRkg4ZmE5OEJtYnlWUkR5S0x4WlFiL2VMYXBqOG1qdTJIRHR1TUFnQmxCVytGZ2E2NVFtUjVacUd6anVPZFh3cFU2TDNQMzBWdDBINzVRYWVlcmpEeDY5cjdzblNnb0pFQ0ovQlFVRkJUL09Gb01Pdm9iYTZHL01XVmpSa0h4LzhhZGg4VlI2MDBiVnBPNjcvYlk4MWl3T2daOHZnRDd0c3hDNzlHeTEyYmNGeEdJYnNNV0VnTFF3dWxESzZSMmRNcVBESnk1WEp5aDFMbGRRNVZmVXg3NGZBR2lZeStRWHVOd2VSZytaUTEyYjVwUllZRVE4aEM5N3p5V2hzUVM2eFptaHRnVFBsTmk1cGUxaFRHT2JKK0hIaU1YRVJuUlJSTjNmNFBRLy9WN3NVV29zaWVVUkhueThpTytKZjhrMWl2YnZRb0F6MTk5SXRVenJ1ZzJzdGtjZkVqNGp2aVAzL0QrMDFlOCsvZ05iOThuNFVOQ01wSHhXNUo4ZGdHMHRUU1E4aU1EL2J5V2xtb04rVHM3RHlzMjdKYzRBZnoyUTdGZ0pzbGQ0Vk5pTWpGSkJ3aXpUYms4SGk3ZmZJWkpzOEt3YnRFNGFHcjhXUUhneUtsYm1ESW5uUFRhMmNzUDRkbW12dEt1MGFDMk15NWVmNExmMlhuNG5TMXV1Y3RpTVRGaGVHZXA1OWgvL0JyODVrZVFYbFBFSnRqWnNXeXJaUmNuRzZ3TjhpSzUyQ2dicXA4dnU1L25jSG5Zdk9Na2dzTVBrd0pDNmxTdmd1M3IvWlgydk5ETW96b3VIRnlPY2Y2aFJPMWRQbCtBM1ljdTQyRGNEUXp2Mnc1VHh2YVFLUFlMQkFJY1BYMGJTME5qaWZkWlJQM2F6b2dNbmdwcmkvTGJDVHZhV2VETTNzVUlDdDZOcmJ2UEVxKy9pVS9DQ0o5Z3VEdmJ3bWRzRDNUL3J6SFVHT0xCWUtKQk1sVWNMTXZkbnRMUTA5R0NucTQySVFnQ3ducko3QUt1ekFKZ1daeTZlQitCeTZLSmRTc0xZeXdJR0tMdytaSi9GSXY4c3JwZi9FelBRcDh4Uy9BcE1SbWZFcFB4T1NrRk1XRXpLdVFadGlLSTNIMkdDRUNpMDJub29TUTc5bVFSa2Q5S2p1OUV6SUdMQ0k4dUZuY25qKzZHd2IzYnlIVHMwTDV0a1pPYmovbUZnbTl1SGh1RHZWY2lPdFJmNmNGemlWOVNpUUNYTTVjZW9QdndoZGk5YVdhNVhSWCtGRm5adWZEeUN5VTVTaTJjUGhRNjJwcFlQR3M0cnQ5NWdhenNYTnk4OXhKZUFlc1J1Y1pIcHUrNWs3MTQvME9uMDJCbmJRYlhxalp3ZGJLQmN4VXJ1RGpad0tXS05VbHdGQlg1SlhIaTNGMU1tTDRCWEo0dzJNcTVpalcyclBhQnJvNG1IajkvajMzSHJnRVFqbUhWMVpsWU5HTlltZWRVTmh3dUR6azVlZjlNZVpBaVZEMCs0dko0bUx0OEJ5bVE3TW5MajVneU94d0JySzNvMktvZWVuVnVpdll0NnNybG1DV0pheVNSbnh4VXRHTmY4VE9janJZbTJqUWo5eWZ2UG54QlNPUXhZbjI2ZHgrNFZyV1I2YnFCVXdmZzRiUDN1SFgvRlRoY0hrWlBXNHNMKzVmRHhzcEVrYmNobFQ4OWpxTW9IenYzWDhUTUpkdElyNjNmZWd3K1kzdjhvUlpKcGtGdFp6eStHUGFubTBGUkFrcmtwNkNnb0tDZ29LRDRSeEd0dzluTW8zU1JQeU1yQjM3ekkzRHl3ajNRYURSc1hPNk5aaDd5WmNXWW1Samc0Tlk1NkQ1OElZNmR1WTN6Vng5aDJyaWVHRCs4TXpSWXFpdVRFTDRqRG15MlVQeWowV2pvMmJtSnlxNmxDQWZqcmhNbERRQ2doMmRqSER0N0J4bVoyZWd6ZWdtQ2c3elF0MnZ6UDloQ01nZmpibURXa3UzRXVvR2VOdlp1bmxXbXFHRnRhWUxEVVhQUmZWZ1FrZDIxZWNkSkNBUUNtU2ZjQmsxWW9YakRGVVFnRU9DUlNNYURQQmFsOHJKUHhPNWFWMGNULzdWdG9MSnJLWXJvNUMrRFRvZG5hK1dKdzBWd2VUeDgvZjRUbnhLVDhURWh1YkJHcTdCZWE5SzNINlRKUGxuSXljMUhYbDRCK294WlFxcTFXYTlXVmRTdTVvanRzZWNCQU5IN0xxQnp1NFpvMmFRbTZmaVVIeG1FaU1WVVk4QzlsRWs3RG9lTENkTTNFSDJOaTVNTmdxWVB4UkR2bGVEekJUaHk2aFpldlV2RXRyWFRWR28xS28zSVhhY3hiMlVNNGR4U3hMaUE5ZGdYRVlqRzlkMGtIQ21kSWt2Mm9teHpTVTRITkJvTjlXcFZSZEQwb1ZML0JxR1JSN0VzZEovWTZ4T21iMEIyVHA3TVlnOEE5Ty9SRXRWYzdNRGo4OEhqOFF2dkhlSDcxMkNwdzlIT0hNNVZyRlZ1NFV2MTg5TDcrYXUzbjJQdWlwMWlMaE5lUXp0aGdmOWdtYk90WmNYSzNBakhkaTdBeG0zSHNYclRJYUtjRDV2TlFlVHVNNGplZndFOS8ydUNzVU04VWFkR2NYbWZtL2RlSW1qTmJqd1Z5ZVlEaEFFOVU4ZjFoTitFWHFVSzdvcWlyczdFMHNDUjhHeGRId0ZCVzBsVzE2L2prekJ4NWtZRUJlL0cwTDV0TWJSdlcxTEprWnYzWHhITGlwWWlrTWIxT3k4d2V0bzZaR1huaXIzZWVjaDg3Rmp2WCs3QW1UMkhMeU5nNFZaQ2dHYXFNUkMyM0x0Y1Z2S2lnUm15V3Nnem1XcXdORGNpQWlkZXZFbkFmd1BuSUNac2hrcit0aFhKMSs5cHBBQ2tkaTNxd3RiYVZDbm5UdnhhTEFEYVdzbDJ6aFBuN21MbTRpaGl2V3NIRDh6MWxjOFpZdnp3enNqOG5VdVVpR0d6T1JnK1pRMjJyWjJtMUlDMmVYNkRZV2x1akxrcmRrQWdFT0Q1Njgvb1BHUWU5a1VFb3FwRDJRRm1sWW1YYnhNd1BtQTk0ajhWLzA3MTdOUVVnd3B0dzYwdGpMRmk3aWg0enhJS05tY3VQVURQVVlzUnRjNFhGbWJTdjBmVlhPelFvV1Zkb2FCZjFRWnVWVzNoNG1TdGxMSGZzVE8zNFQwempCRDRqUXgxRWJNeEFMbzZRc0Y1MWZ3eGVCMmZSR1JnYjlsNUNnVUZIQ3dKSEtIVXZob1FPa1VsZmtsRndwZFVKSDVOeGVjazRYTENseFI4VC82Rm5wMmJZdE9LU1dXZlNBSCtwdkdSamFVeFFwZE1LSE8vakt3Y1RKdTNHVmR1UFN0MU81dk53WWx6ZDNIaTNGM282bWlpYzd1RzZOVzVHVm8wcmc0MUJvTjBEWHNabkYrK0p2L0VoOC9maVhWUmtUOG5OeDh4Qnk0UzZ4MWFrWU1LZm1mbllkVFVkVVN3Y2FONnJwZ3NSN2tlQnAyT2lEVSthTjh2RU1tcDZValB5TVlZdnhERXhTeFUrdk5QUll6aktGVEQyczJIc1hMakFiSFhsNFh1ZzdHaEhvYjBrWDE4VklSb1VKVXNwY0hrUVYyZHFmSmdTRWtCL2hTU29VUitDZ29LQ2dvS0NvcC9rTVN2cVhqMUxoR0FNQ3E5U1gyeU5SeWZMMERzMFN0WUdoS0x0RjlaWU5EcFdMZDR2TUppaEsyMUtVN3ZYWUlSUHNGNDh1SURsb1h1dzZib2t4alN1dzFHRGV5Z3RJbkZJajRtSkNOcTd6bGl2WFhUbXBWcTR1MTNkaDZwN21YcnByV3daWTBQT0Z3ZVRsMjhqM3gyQVNiTkNzUEJFOWN4ZStwQXVEckpsaEdnS25ZZnVvenBRVnNKa1ZCYlN3Tjd3bWVpbW91ZFRNZmJXWnZod0xZNTZERThpTEJLM3JMekZEUllUTXllcWxqdFpsV3pkYzlab3EyQU1MdFNGZnpPemlPeWpRQmdZTS9XZjh5aVd4cjNIcjhqbGhzM2NJZWhIUFdNWmVIRm13UjREcGhEVE5qS2c3R2hIbHlyMnNEWjBRck9WYXhRMWRFYXpvNVdTRXZQd3NncHdTVHI0RnJWSEJHN0pSQjBHZzJuTHQ1SHlvOE1DQVFDZVBtSDRrVE1RcmlJZk5kZXh5Y1N5OVZjN0VyTlhBdGNGbzBuTHo4Q0VJclpheGFNUmFONnJsZ1lNSlRJS0h6Ny9ndGE5NXFKbnAyYVlOTG9iakovYjVUQnN0QlloSXBrR0ZsYm1zQ2xpaFV1MzN5R2ZIWUIrb3hlZ25IRE9tSDZwTDdRMG1UaHhkWE5NcCs3WlBaSTUzWU5rZmh3Si9MWUJTZ280QkJXNW9iNk9sSXRRZmw4QWVZc2p5YjEyWTUyRm1qVHJCYWk5cDREajgrSDcvd0lIRGw5RzBIVGg4cjA5N08yTUZaS1ZuVjVvUHA1eWYzODIvZGZzSEROTGx5NjhaVDB1b21SSHRZdEdvK09yZXNwNFIyVkRvTk94MVN2bnVqWXVqNW1MTnBHbXZqbWNMZzRjT0k2YnQ1N2lRc0hsNFBINDhOdmZnVEpQcndJNXlyV1dMOWtBdXJWcXFxeXRyWnNVaFBYanExR2NQaGhiQzRVcVlwSVRrMUhjUGhoMUsvbFRJajh6MTU5SWx4aE5EVllxRk85U3FublZRUStYNERReUtOWUZYYUFDTGd5ME5kQmc5cFZjZUdhMFBMOTNZY3ZhTnRuRmdKOStzTnJhQ2U1YTVYbjVPWmo1dUlva2tVL25VNUQySXBKWlRwT2xZV29lNVc5ald5Vy8zbzZXdGk3ZVNhbUIyM0Ruc09YQVFpRHYzcU9DRUxFR2g5MGFLVzYrMVRWekY4VlEzTE84QnI2bjh6SGxoUUVVdE15aU9mNGxCOFpKRGNKQjF2ek1zOTM4c0k5VEp5NWtRanFhTkxBSFp0V1RGWW9DR3ZHcEw3SXlzcEI1TzR6QUlUZjZURitJZGdlNm9jT1NpcEhBQUJqaDNqQ3hFZ1hrd00zZ2NQbDRjdTNOSFFkdWdDN3cyYWd2Z3dPTFZ3dVYybHRVWVRzbkR5RVJoN0RwdTF4cE9ldTVvMnFZOE5Tc2hEYnAydHp2STVQSWh5TEhqNk5SNnVlMHpIZmZ3Z0c5MjR0OFhOeWM3YkZyazB6bE5wdWdVQ0FOZUdIRUJ4K21QaXQwdGZWd3Y2STJhVG5kQTJXT25hRnpVRG5JZlB3NVpzdzZHUjc3SG04Ly93ZFc0T255cHhabi9rN0Y4a3B2L0F0NVJlK3AvN0NYWkYrQkFBY0c0NUViaDVid3RGQzh2TUxwRzRYSlQwam03Uk9nMm9ERVJWQjBmR1JnYjRPQnZac0pYRjdQcnNBdXc1ZVJtamtVYVNtWlJDdjE2cm1pSmlOMDNIeXdqM3NPM3FWRkd4WE5JYmFkK3dhakEzMTBMTlRFd3pzMlFxMTVBakN1bmI3T2JGc1ptSkFlaitib3VPUSticzRvRzE0Ly9iRU1wOHZ3TVFaRzRoQVRqMGRMV3hjN2kxemlhNGlUSTMxc1dIcFJQUWZ0eHdDZ1FCUFhuekEzQlU3c1hLZWNrdE1xSG9jOTZmSitwMURXbGQxRUc5RklCQUlNSDlWRENKaVRoT3ZWWE94UTUzcVZiRG55QlVJQkFMNExZakF1YXVQc0d6MlNMbkdQWi91UjZ1Z3hSV0hhUEFyQUxtL2QvK1BVQ0kvQlFVRkJRVUZCY1UveUs2RGw0amxqcTNya2FMU3I5OTVnU1hyOWhMQ2xibzZFNXRYVFVhWDloN2x1cWFGbVNHTzcxZ0Ezd1VST0JSM0F4bVoyUWpiZmdMaE8rTFFxa2xOZEdoVkQrMWIxcFY1OGxVU0FvRUFBVUZiaWN4YUFQQWUyYlZjNTVRWHRvZ2RYbW1EanRuTG9vbUplQnFOaGdEdlBxRFJhSWdJbm9wSnM4Snc3TXh0QU1EbG04OXcrZWF6Y21lTThma0N1U2ZiaTFpLzlSakp1cG5GWW1MbmhnQ1pKakZGY1hhMHdvR3RzOUZ6eENJaUF6QTA4aGkwTkZtWU5xNlhRbTJUbDh6ZnVUaHo2UUdNRGZWZ1lxUUxJME5kYUd0cGdLWE9CRXVkQ1lGQWdJUXZxZGgzN0pxWVZXaXJFbG5leWlMbTRFWGs1T1lERUdhRmpoM2lxWkxybEJkUklVd1ZGbyt1VlczQVpLcEpGZmtOOUxUaDdtSUhkMmRidUZhMWdZdVREZHljYkVxdDFYcnN6RzM0ek5sTXNxYXNYOXNaZXpiTmdMNnVNQnMwWlBFRUlnc3FJeXNIUFVZdXdwWlZVNGlNL2d0WGk0VzloblhGYTRLdjJMQ2ZsT0V6Zm5obklnTm9mS0V0ZmRDYTNlRHgrZUR5ZURnWWR3TUg0MjZnaHBzOUd0ZDNnMGRkeFRMb2l4QUlCT0R5K09Cd3VDamdjRkZRd0VGQkFSY01OVHJNVEF3d1BXZ3JkaCs2VE94dmJXbUM0enNXUUVkSEU5MkdMY1M3RDEvQTVmR3dLVG9PdXc5ZFFydVdkZUhadWg1Y25HeGdabUlBSXdOZHVmc05Gb3NwWnAwcUVBaUViZU53d2VId0N2L25na1lUVHFoNnp3ckQ4Yk4zaVAxdHJVMXhlUHM4V0pvWklwL05JY1MxYTdlZm8wM3ZtYWpwN29BT3JlcWhVVDFYV0pnYXdzekVBTHE2V2xCajBCV2UxQk1JQkdBWGNKRFA1aUEvdndEc0FnN1k3QUxrc1Rrd05kWXZOU09GNnVmRmtiV2Z6OGpLd2JYYkwwakg5dml2Q1ZiT0hWMWhFOC91enJZNHZuTUI5aDI3aHFVaHNZU29vS3VqaWIyYlo4SFlVQTljSGc5NWJMSkF3MVJqWU1yWUh2QWIzMHZwbVhhbG9jRlN4NXhwQXpHc1gxc3NXYnNYeDgvZEpjU3RzWU05U1Zia0p5L2NKNVpiTks0dTBWSmJ0RitVNVo1NTkrRUxmT2RINE1IVGVPSTFHeXNUeEc0SlJGVUhTeXhmdngraGtVY0JBSG41Yk14ZkZZT0RjVGNRNkROQVpxdjBJNmR1WWRIYVBhVFNOVXltR3RZR2VhSEhmK1Z6WXJyejhBMnUzU2tXY3VRUmdOUVlES3hiTkE2bXh2ckVlOHpOWTJQRWxHQ3NDZkxDNE1LTTU3K0pYUWN2SWU3OFBXSzlaWk9hY2ozakdKWVFTRmR2T2dpL0NiMEJBQ0VSUjRuN1UxZEhVNm9BbUoyVGgxVmhCN0ZsNXluaU5UTVRBL2hQNkkySHorS1JrNXVQN0p4OFpPZmtJVHNuWDdpZW0wZThWclE5SnljUE9ibHNZbHR1WGo3cE9od09GNk9ucmNQT0RRRm8wNnlXek8rekxIcDJhZ290VFEyTThRdEJRUUVIV3BvYU1vdkhENTdFazlZMU5NcVgzWjVYaHRCY3hPL3NQRVR2TzQrdzdTZkVCT1VlL3pYQnhtVVRTKzAzNWt3YmlPeWNQTUlCS1NNckIzNExJaEMrNHlSOHhuWkhEODhtU3JGTmwwWjJUaDU4NW16R3lRdkY5NjYybGdiMmJwNkZtdTRPWXZ1Ym14b2dka3NndWc1ZFFMZ3lYYi96QWgzNnowSEk0bkdFTTkyYitDUmN2UEVFS1Q4eUN2K2xJK1ZIT3I2bnBKTUNZVXFqTElFZkFESkxpSS9TT0N2aXNnY0FtcHFxYzd3VDVVK05qM0x6MkxqOTREWGl6dDFGM1BsN1lnNHhOZHpzc1hOakFDek1EREZtc0NmR0RQYkUyL2RmRUh2MEtnNmN1STRmUHpPSmZYK21aMkhibnJQWXR1Y3Nxcm5ZWVZDdjF1alR0Um1NRGFVN0RVaXk2ay80a2tvcXhWVzdtaU9hTmloT2lsaXhZUjhwQUhEOTBvbXdLOFU1Z01mbm82QkFHTlFqNlJtMVpaT2FHRHZZa3doT2l0NTNIbzNxdWFKM2wyWlMyeTRQcWg3SC9XbHUzWDlOTE5Ob05LbU9JWm0vYzlGNTBMeUthSmJjUklYNHdyV3FEWGg4WVpCcHJJamJYMVVIS3h6Y05nZTYycHI0L0NVVnR3cWRtODVjZW9EelZ4NmhTVU4zZEdudmdXb3VkckEwTjRLNXFRSFVtVXlGeHdZY0xnOWNMaGNjTGcrY3dqRWNsOHNEaHlzY3h4a2E2TXBjL2tqWlJPdzZUVnJYMWFYS0Q1Y0ZKZkpUVUZCUVVGQlFVUHhqNU9XelNjSlA3eTdOd09QekVYZnVIc0tpanBNaTVLMHNqQkcxemhkMWF6cVZkaXE1WWJHWTJMUmlFanhiMThQY0ZUdVJtcFlCUGw5QWlCeXpsMFhEczAxOTdOd1FvUEExVm9VZHhNMTdMNG4xOWkzcmlObHdLNU0zOFVsNDh2SWpyQzJNb2FlbkRhWWFBOXYyRk5mUk5UTWgxK2lNaURtTi9jZUxNN2NIOVd5RmhuV0VBaUpUallHSU5UN3dxT3VLNWV2M0lUdEhXTmU2cEVWd3JUYmUwTlBWZ2dhTFNZaExBb0Z3SXFGbzRNVXU0SUxONWlDZlhZQWQ2LzNsdGlybGNIbVl2M0luS2J0V2c2V09uUnNEMEx5UmZDVWJpcWp1YW84ZEd3TXdZTnh5SWlOeCtmcjkwTmZUd2FpQkhTUWVGN0ZtS2xxVWNjM3JkMTlpWEVDbzFIMDBXVXo0TDR3a0xKcGxwWWFidmNMdldScFoyYm1rTE91aGZkdktsUFZXMFh4T1NpRW0wbWcwR2pxM1YvN2tFRk9OZ1FaMW5ISDl6Z3N3NkhRNE9WcWh1cXNkYXJnNXdOM1pGdTR1ZGpKWi94VVVjTEI0M1Y1UzFnTUF0R3RSQjl2V1RZT21SbkZHZWR2bXRlRS9zUTloN2Zzci9UZjZqMXVPcmgwOFlHWmlRS3JEMmR5akJyRXNFQWd3YjJVTUlrVW1HSm8wY01jOFA3SzE4UGpoblZIRHpSNStDeUpKNVFKZXZFbkFpemNKcEhyYkFEQjQ0a293NkhUUUdYU29NZWlnaXdqSFJhSUpqOGN2dEtEblNTeGZNTldyQjlxM3JFdnE1MDJOOVhFNGFpNVI1L053MUZ5TThWMkh1NCtFazM2WnYzTngrT1JOSEQ1NWt6aUdScU9CeVZTREdvTU9Cb01PQm9NQk5RWWRhbW9Nc1dXQlFFQUtOaEF1Q3llRkpBVnU5T3ZXQW1zV2pzWGRSOFdaY2NhR2VqZ1FPWnY0ck5jdEdnZEhPM09zMm5pQWNBWjQvdm96bnIvK1hPbzUxUmdNTU5Ub1lLcXBRVTFOMkVhbW1oclVtQXd3QzlzS2dRRDVCWVZpUHB1RC9BS09WTnZISTlIemtaV1ZRL1h6TWlKTFA5K29uaXRtVHVtSHBTR3hzTEV5d2JMQWtVcTEwNVlWR28yR2dUMWJvYnRuWTBUdU9vMU4wU2V4Y2JrM1VYcENqY0hBdHJYVDBMNy9iQ1I5L1lIbWphcGorZXlSSk1lUGlzTE8yZ3dSd1ZNeDlXMENnc01QNDNWOEl1YjRGanNrWkdYbklqcTIrSFBzMTYwRkFLRnJRZ0dIQ3lzTEkraG9hWUl2NEdQemptSlJWWm9vbVo2WmpaRElvNGphZTQ3MHU5bXFTVTFzWGpXRkNMQ2FQWFVBNnRad2d1K0NMWVJ3K096Vkp3eWFzQUllZFYweGRvZ25PcmRyS0JZVUlSQUljUGJ5UTRSdVBZWkh6OTZUdHBrYTZ5TXF4QmNlZGNuMWtZdmdjTGpZdXZzc2pBeDFZV1NnQTMwOWJlanBhRUZiU3dNYUd1cFFZekR3TmZrbkx0MTRndlZianhIOXBScURvVkRRNnV5cEEyQnFySWU1SzNZQ0VINFBmZWR0UVZaV0RpYU02Q0wzK2Y0VTk1KzhRK0N5YUdLZFFhZGpZY0FRdWM1aG9LOERKd2RMd3VLNjZCbStKSjNiTlpRb0xodzlmUXN6RjBjaEk0c3NnS2FtWmFEdjJLVnl0VWNXQ2dvNEdPR3pCckdiWjVYYkZVS1VqcTNyWWNkNmZ5d04yWXVZc0Jtd01qZEMycThzSEQxOUcwWUdPakRRMTRHT3RnYlUxWmxRWjZvaDYzY3VIajZMUjJqRVVlSWNCbnJhMEpXanJublMxeC80OGowTkpzYjYwTkhXZ0VBQVVxQkVrV1c5S0U5ZmZVTE1nWXM0RkhkRFRKaFdWMmRpbnU4Z2VBMzlUNklJU2FQUnNHTHVhSmlaR0dEMXBvUEU5eW4rNDFkTW1SMk9PY3Qyb0VzSEQ3UnBWaHZOUEtvcHZjVFZsVnZQNExjZ2tsUUwzc2hRRjd2RFpraDFVM0YydE1LK2lFQU04RnBHM0d1SlgxUFJlL1FTRE9uVEJrSFRoK0hIejB3c0N0NmpjTnZVR0F4WVdoakIxc29VZHRiQ2Y3Yldwc1M2cFhseGR1M25wQlNzM1h3WVJvYTZNTkRUaG82MkZyUTAxY0hqOGZIbWZSSjJIcmhFT25kWjVTNytwdkZSVG00K1BpV200Tlc3QkR4NzlSbFBYMzdFNCtmdmlXYzdVZFFZREl3ZTNCR0JQZ1BFbktCY3E5cGdRY0FRelBFZGlQTlhIbVBQa2N1NGRQMHA2Vm56MWJ0RXpGdTVFNHVDZDZORHEzb1kxS3MxMnJhb1hXcXBodXNpSW4vUjd3Mkh3OFhFbVJ0SkNRUFR4aGNIS3I2SlQ4TDZyY1VCQUpOSGQwT25kcVdYV3R0MzlDclJObjBwUXVSY3YwRzRjdnM1NFlUeTV2MFhpZnZLUzBXTTQxUkpQcnNBVjI0K2c0Rys4TGRlUjBzRG1wb3NxS2t4a0o3eEcyY3ZQeVFDSkFCaEVLSTBZWnZINVpGS2FWVW1pZ0pMSHo2Tkp3bjhsbVpHMkw5MU5oRzBzbnZUREV5WnZZa0kyT1B4K2JoeDl5VnUzSDBwZnRKQzZIUWFhS0FKLzZmVFFhTUJkRnJoLzRYclhDNWY2dGhObEIzci9WVlNZdkRxN2VlSWpqMFBBMzBkNk9scVFWZGJFMXBhTERDWmFzak56Y2YxdXk5SjMxc0FjUHZEYm1oL0E1VElUMEZCUVVGQlFVSHhqN0ZsNXltay9STGE3TmxabTZGZDh6ckl6czNEcW8wSFNBT2VrcE80eXFUSGYwM1F1bGx0TEF1SnhhNkRsNGlCaEFaTEhZRStBeFErNzZHNEcxaTM1UWl4em1JeEVTUmozWGRGU1VuTHdOUzVraTJ1YTdqWkU4dXhSNjlpd2VvWVl0M2EwZ1FMU3BsY0hUdkVFejA3TmNHbTdYSFllL1FLZnFYL0ptMFhaalhseWRRK0xVMFdXamVWTDNNcDVVY0d4dnFGa0tMK3RUUloyQlUybmNoOFVaU21EZHdSdm5JeXZQeERpRW5DMmN1Mnc5aFFGOTA5RzVkNmpLNk9acG4zWVdtVG1pVlJWMmZDcmFxTlJJR3dOSXdNZGJGNXRZOUtiUDlDSTQ0UzJVVTYycG9JOE82ajlHc29BOUg3b0hiMUtpcXJzemZmYnpENEFnSGNxOW9xbEJIMk9Ta0ZZM3pYNGNXYkJOTHJZNGQ0SW1qR3NGSW45Nlo3OThHdjlDd2lPMDBnRU9ERXVidWtmUXdOZE5DK1pSMEF3SStmbVpnMEt3eFhSZXc5blJ3c0VSazh0ZFR6Ti9Pb2podkgxeURtNENWRTdUMUhzakV1aVRBem53ZndlSkRkM0ZXY3ZsMmJ3OFhKQnZWck8rUGgwM2pvNm1naWRrc2dLWURFMUZnZlI2TG5ZK2YraTFpLzlSZ3BlMWEwUFFVRm5ISzFSUnE5T2plRkJrc2RVOGIyd056bE82Q3B3Y0tlOEJsaW1aOCtZM3VnVTlzR1dCMTJFS2N1M2k5MVFyZ0lMbzhITG85SG1wZ3REODZPVm1qYXdCMVhieituK25rNWtLV2Zuenk2TzdTMU5EQzRkMnRTOE0yZlFFdVRoYWxlUGVFOXNxdVlFRzJncjRPdHdWT1I4Q1cxM0JubHlxQzZxejJpUW56QlpuTkkvZVNXbmFjSUVjdlN6QWlkQ2lkZXoxMTloQ1hyOWtvOFg4bHlUYUpzM0hZY2U0NWNJZGFaVERWTTkrNkRLV042aUUyZ2QyclhBUFZxVmNYTUpkdHcrdUlENHZWN2o5L2kzdU8zcUZQRENTZDNCMEdOd2NDUG41azRjdW9Xb3ZlZEo5VkNMcUpieDBaWUdqZ1M1cVlHWXR0RTI3SXg2amp4UENzcjQ0WjFLck9XdUNTOGhuWUNrNm1HV1V1MkU0RlhDMWJ2Z3I2ZU5sSER2REp6NStFYkRQRmVSUXBxQ3ZEdWcrcXU5bEtPS3AzSlk3ckRkOTRXaWR2MWRiV2tQdE5VZGJRbTJXQXJBeHFOQmgxdERlanBha05mVnd2NmV0ckl5YzBuNnJLejJSd01tN3dHaDZMbUtyV1VSZHZtdGRHbVdTM2lPWkdsenNUY0ZUdUllNlFzL212YlFLNW56QmR2RWpCeWFyREU3VFhkaFU0VmJEWUhxemNkeFBHemQ4U3NqWXRvMnNBZHkrZU1JZ0tieXNKdlFtL1VxMVVWVStkdVJuSnFPdkY2Vm5ZdTloNjVncjFIcnFCckJ3OXNXK2NyOC9zcGk1bExva2h1UDRCdy9CcTdaUmFjSEN6TFBMNU85U280dkgwZStvMWRScktaZngyZkJDYVRnY2IxM2FDbHlaS2FsVzlvb0FNSFczTTQybG5Bd2RZYzlqWm1RakhmeWhSV2xzWXlXMFViRytxUlNuUkp3OFJJRC9YTEtBZFRXY2RIMzFKK0lTenFPSkpUMDVHY21vNmtieitROGlPamxMT1EwV0NwbzEvM0ZwZ3dvbk9aWmZiVUdBeDBhdGNBbmRvMVFHcGFCbUtQWHNXdWc1ZEk5M3BSZWFSVEYrL0QxRmdmQWQ1OU1ISkFjVkQ1Ni9na2todUFSMkVtLzZib09Ed1VjYTVwMDZ3V0tmdmR6ZGtXYXhlTncvU0ZXOUdtV1MzTW1TWU04bzA5ZWhYelZ1eUVqbzRtV09wTTVPYmxrOTYzdEtRSkRaWTZ3bFpNUW4rdlpWaXpZQ3k2ZFd5cHZKQUJBQUFnQUVsRVFWUlUxcDlMWmlwcUhLY3FtRXcxVEppeHNVeG5qU0k2cVVCNHJtZzg2cm9TNHpnOUhTM0VicGxGc3VQWDBtUmgyenBmSEQ5N0I2czNIY0s3RDJVSGhRaWZ4d1hnOFFGQS92SjRvdWpyYXNuczFDUXZSZ2E2T0hYeGZ0azdGbUp2WTRZNk5aU1RrUFF2UTRuOEZCUVVGQlFVRkJUL0dLSUN5WmpCSFVHbjA2Q25vNFVkRy8zUm9kOXNxREVZbU84L0dFUDd0bFZwUFROOVhTMnNuRGNhUG1PN0Y5cEZYOEdzS2YzZ0x1TkVVMGtPeHQyQXoreHcwcVJhMFBSaFpVNFNsQmZuS3RZU3R6SG9kRXdjS2N6d2V2RW1BZjRMSWduQlExMmRpYWdRWDRsWmRDWkdlcGp2UHhpQlB2MXg3L0ZiM0x6L0dtL2lrNUR3SlFVWldUbkl5YzFIZnI0d0E3V29qbWxwdEd0UlIyN0JkT0xNamFRSkFYMWRMY1NFelNEWkdKYUhyaDA4c0hqbUNNeFpIZzFBT09oOCtPeTlSSkZmbVZSMXRKSnBFb3ZGWXFMbmYwMFFPSFVBVWU5WW1UeDc5WW1VVFJrMGZlZ2ZzN3dyQzlFNmpxcTBlSlRIUXJrMERBMTBTVUs3QmtzZEsrYU9raXErRkdXbk9UbFlZc202V0pLTmRSRkIwNGNSd2wvOHAyK2tMQWtIVzNNY2pwb245Yk5qTXRVd2VsQkhqQjdVRWEvZUplTGE3ZWQ0OXZvelBuejZoaCsvc3BDVGs0ZmMvQUp3dVZ5SjJmbXk0dTVzUzJRWis0M3ZqWkUrYXhDMXpwY2tRaGZCb05NeGFtQUhqT2pmSHJmdXY4SzFPeS93OHUxbkpINU53Ky9mdWNqTFo0TmR3QzJ6ajFFRUV5TTl0R29xZEZnWjNyY2ROa1dkd0xMWm95Uk8wamhYc1VaRThGVDhUTS9DeGV0UGNQZlJXN3ovOUEzSnFlbkl6c2tEdTdBY0FKZkRVMnBiaC9adFMxeGZFbFEvWHpwbDlmTjBPZzFqQmxldThpU1M3UGZyMUhDcWRCT0lKVC92RHEzcUlmYm9WWHo1bGdiZkNjV2xCRXF6c1M3QzNOUUFQbDQ5Skc0UDhPNkRtL2RmSWVGTEt1clhka2J3UWkrcHoyam1wZ2FJRHZYSDVadlBNSDlWRERIcGJHS2toL0NWazZIR1lHREp1cjNZdEQydTFQdlp5Y0VTUWRPSHlsenJ2b2FiQTY3Y0VzOGdsMFRmcnMxSjdnZUtNSEpBQnpEb2RBUUViUzFzZy8xZkl5aDhTa3dtV2RtM2FsSlQ0WEpKUldVS051ODRpWStmdnhOakN5MU5GcG8wY01kOHY4R2xXbGNYVWNQTkhyMjdOTU9odUJ0aTI3UzFoTGIzaHZyYWhmOExzemNOOVhXSWRRTjliZWpyYWtPdlVNelgxOVdDbnE2MldQQUpoOHZEOE1tcmNlbkdVd0RDNEtuQkUxYml6dWwxME5OUm5yMnY2SGhKVjBjVDlqWm1KQWNmU1ZoYm1zZ2QzRnkxaXZSeGpmY29ZWWt5Rm9zSkRaWjZxUUsvY3hWcnpKalVWNkhuN3RaTmErSG1pV0NzQ2p1STdiSG5TVUVqam5ZV0NGazhRZTV6U3FOdVRTZVN5TzlSMXhWUkliNXlQVE5YZDdYSDhaZ0ZHRDU1RFQ1OC9nNHJDMlBzQ3B0T1dIcTNhRndEejE5OWdvT3R1ZkJmb1pqdllHY09SenR6cGQwcnVqcWFzTFkwSVRrU2xBYWRUc1BTd0JFVlVoS21DR1dPanl6TkRQSDR4VWVTVUM0SmRYVW1XamF1anE0ZEdxRnpldytwMmU2U01ETXhnTS9ZSHBneXBqdXUzWG1CbmZzdjRPemxoNlE1ang4L00rRlM0bGt1SVNrRkxCWVRiRFlIV3BvczRsbDV4SUFPT0g3MkRsNjhTWUMybGdhV3pSNGxkczNCdlZyRDBkWWNOZDBkaUg2bnByc0Rzckp6eGNvT0FNSm5SUit2bmxMZlIrMXFqbmg0YmoxMDVIRDJrSVdLR3NlcENnYWRqdXF1ZHFTU1FaSndzRFdIMy9qZVV2Y3hNdFJGeWd2SndZK1ZoYUp4M1BaUVA0bUJXTjA5RzZPN1oyTThldlllVjI0OXcvUFhuNUgwN1FleWZ1Y2lMNytnMFBsTGFMR3Z6REZTTjgvR0VrdENsUmMzWjFzdzZIU1oycXF1emtUd1FpK0ZTeEw4UDBITHpjMHQzeXdEQlFVRkJRVUZCUVdGMGhudzdnZTJxdDFTK1BoeC9xRzQ4K2dON3A0T0lXWFFYYm4xREc1VmJjdk1jakt2SVl4WXIrcGdoWnR4NHRra3picjZFNjRBc2c2aTBqT3lvYThuUGtFbjZkb0E4UHA2QkpIQjhPVEZCM2o1cjBmaVYrRmtWczlPVGJGbDlSU1pyaTNwL0dmM0xTMHoyMGNnRU1DaHdVaENIR1F5MWFDbm80V2E3ZzZZTUtJTHFmN252Y2R2TVQ1Z1BYNzh6TVRXdGRPVVpuRldsTG5LNFhBaEVBQTBPZzAwR2cxMEdnMGFMS2JFU2FMVXRBelViRDJSV0w5NGNBVnF1Tm5qZDNZZXZQeERjUG5tTTFpYUdXSHZsbGtLQjE5SVk4N3lhR3pkZlJaakJudGkyZXlScEcyaVZ1TnRtdGN1TSt1Z29JQ0ROSkZNV0VuNzUrYXhrWjd4bTZqbG1wZlBMcXc1SjdSQVp6TFZZR0trQjNkblc1Vk5ybkU0WEhRY01BZXYzaVVDRUFwMGU4Sm5xdVJheXFCVnJ4bDRFNThFQUxoeEloak9qcW9ObkNrUG1iOXowWHZVSXZENUFteGVOUVd1VldXMzcwdE55MERNZ1l1NGV2czVVbjVrd003R0RHTUhlNHJaaUcvWWRoeEwxdTFGM1pwT2lBNzFWemdydERSNGZENzRQRDY0UEY2aE5iOEFBb0VBQXI0QWZBRWZBZ0ZLelE2azBXaWcwWVFaaEtLVGc5ZnZ2RUNMeGpYRTlwY1hQbCtBQWc2bjBJNmZiTXZQNXd0QW94VzJRZFFLa2tZaldVTkNaRjJEeFNRSjM5OVNmaWt0czRqUEx5NGR3T1h5VU1BUld0dHp1Rnp3K0h3dzZNWGxCNHFXMVJnTTBCbDBNT2cwWVFtQ3dySUp4VGI1VkQrdktOTDZlV1VnK3B0ZDlONHFJMGxmZjZDQnB3K3hyb29KNXVUVWRDeFp0eGZybDA0a25xVitwbWRoeWJwWTVPYXh3UzRvQUkvSGh3WkxIVFhjN0RHMGIxdFN2V0lPaDR2bTNZdkxKWjNkdHhRdlhuL0cxK1NmNk4rOWhWeUJuM3krMEJWbFM4d3BMSnM5a25pVytweVVndmI5QXZFN3U5aWx3cm1LTlh6SDlVVFB6azFsem9nRmhPV1p0dTArZzl6OEFva2xOMHlOOWRHb25pdUc5bTJuMUhyc0VUR25zZmZJRlJ5T21nZERBOW5xc0Zja2pnMUhFcG5Kb3ZkYTdOR3JtRFp2QytyV2RNTCtpTmt5WmZtcWlzU3ZxUmc4WVNVNnRXdUl4dlhkNE81aUIxTmpmVERWeEYxeHlrTmVQaHQ5eHl6Rmc2ZnhVRmRuWXVPeWlTcDM1UmcrWlEzT1huNVk2alkxQmdNT3R1YndiRk1mVThaMGwvdis0WEM0c0s4L2dpU0EwT2swdUR2YndYOWliN0Z5RkpNRE4rSEFpZXNBaEFGTDNpTzdvbHZIUmtvUlJaSlQwN0Y1NTBuc08zWU5HWm5aT0w1eklWR2FwanlVSE90dDNua0tvWkZITVdGRUY4enpHMVNxYzVJc1pHWG5Zc3JzY1BpTTZZNzZ0WjNMM1U1RkdEeHhKUzVlZjFMcU5sMGRUWGpVZGNYazBkMGtscFg0VzhaSEQ1N0dvOHVRK1dLdm14anBvYWE3QStyVmNrYXpodTVvVU50RklmZXVza2hOeThDdWc1Y1FjK0FpdnFYOFFyZU9qYkIxN1RTeC9YNW41eUh1L0YxOFRFakduR25GUVdBcFB6TGdPV0FPbHM0ZUlYT0pGdzZIQzBlUFVhU3lCK3JxVE5TdlZSWCtFM29yNVhsY0VTckRPQzcrMHpjMDcrWlByRCsvRWk1VzZrb2EvZ3Nqc2VzZ3Vad0ZqVVlEZzA2SHBxWTZyQzFOMEtGbFhVd2UzVTFxR2FLL0RXV040NG9RdXNieEllQVhsWDhySEd2eXlXTk1BUVRDc1FZTm9JRkdqUEdJY1p5R3V0Si9xMFZwM05rWG54S1RKVzQzTk5CQmM0L3FtRGF1VjRVLzk0L2xOc1UrRittbFZDb2psTWhQUVVGQlFVRkJRVkVKS2EvSW41dkh4czM3cjlDaFpWMkZqbCsrZmo4QXdNUklGMTVETzRsdEQ0MDhSdGpmTFprMVhPRjJsb1lra1I4UUNueWpwcTZGR29PTzNadG1LQ1RTTnV0YVBBQ05DdkdWU1NUazhuZ28wdDNLR3ZDa3BtWGcxYnRFdWEyVlZVRkdWZzdHK29VUTYyc1dqQ1VzdlRrY0xvS0M5MkRpaU02d3RqUlJ5Zlg1ZkFGaWoxMGxNc0wrWDVpK2FDdDI3cjhJQUxDMU5zVzUyS1VxS1l1aERMSno4bEMvd3hUdytRSTQycG5qM1A1bGY3cEpaWktSbVEwdFRaYktNZ3o0ZkFIQ2Q4VEJhOGgvS3JzR1JlV0Q2dWNWUTlYOXZLZzFmTE5HMVpTYW5hdE1Nakt6c1NiOE1MR3U3R2VqdjRsRGNUZmd0eUFTbmRzM3hPQmVyZEc4VWZWeU8wY0pCTVhCUGJ4Q0p3MXRMWmJDWXFBc2xDeVo4TGR3OHNJOXRHaGNvOUorVjFSQmVrWTJCbnV2eER5L3dXamFRSEtKQ21YREx3clFLd3pZQTZDVTU0YTBYMW5nOGZpZzAybGdNdFdnbzYwaDhWN1B6V05qVmRnQjlPcmNETFgveDk1ZGh6WFZ2bkVBL3dLU0loSXFDQ0tDWWl2bXorNnUxMjdzN3U1NGJiRzdDN3M3WGp1eE8xR3hBQkhFQUdrWWJMOC9Kb2NOTnJiQktQMStydXU5cm5QT252T2N4MjFuNDkzOVBQZWR5b3hKeW9oRXNYajV4bHRyR1U4Mjd2eFAyTzdSb1Q3MDliUGgzdU0zcUZ5K3FGYjZ6d3hrM3h0aXNRUzZlcnBwR2pUTENMT1g3a0YwVEN5Y0hHemc1R0NqMWtJQ2JZc1RpM0h1eWtPNEZIZlUrTytjbjBHaEtmci9zeml4V0pyUlNTSkoxMndNaW1TVy80LzdHUlNLRFRMMzlmQyswcEpONm9xL1g0Q0U0RDc5K1JSOWgrcitucHlkVVJqa0p5SWlJaUt0U1cyUS8wOG1YWFVRbStFMWZva1UyWFhvTXNiTTJBUkFtcEwyOU81WmFiSjZsb2lJS0xNS2o0alM2QWQrSWlJaUlxS01sRldEL0JrNzNZaUlpSWlJU0VQNjJmVCt1SlVROU9kd2JWZFhxUE5OUkVUME4yS0FuNGlJaUlnbzdUSDNCUkVSRVJFUkVSRVJFUkVSRVJFUlVSYkJJRDhSRVJFUkVSRVJFUkVSRVJFUkVWRVd3U0EvRVJFUkVSRVJFUkVSRVJFUkVSRlJGc0VnUHhFUkVSRVJFUkVSRVJFUkVSRVJVUmJCSUQ4UkVSRVJFUkVSRVJFUkVSRVJFVkVXd1NBL0VSRVJFUkVSRVJFUkVSRVJFUkZSRnNFZ1B4RVJFUkVSRVJFUkVSRVJFUkVSVVJiQklEOFJFUkVSRVJFUkVSRVJFUkVSRVZFV3dTQS9FUkVSRVJFUkVSRVJFUkVSRVJGUkZzRWdQeEVSRVJFUkVSRVJFUkVSRVJFUlVSYkJJRDhSRVJFUkVSRVJFUkVSRVJFUkVWRVd3U0EvRVJFUkVSRVJFUkVSRVJFUkVSRlJGc0VnUHhFUkVSRVJFUkVSRVJFUkVSRVJVUmJCSUQ4UkVSRVJFUkVSRVJFUkVSRVJFVkVXd1NBL0VSRVJFUkVSRVJFUkVSRVJFUkZSRnNFZ1B4RVJFUkVSRVJFUkVSRVJFUkVSVVJiQklEOFJFUkVSRVJFUkVSRVJFUkVSRVZFV3dTQS9FUkVSRVJFUkVSRVJFUkVSRVJGUkZzRWdQeEVSRVJFUkVSRVJFUkVSRVJFUlVSYkJJRDhSRVJFUkVSRVJFUkVSRVJFUkVWRVd3U0EvRVJFUkVSRVJFUkVSRVJFUkVSRlJGc0VnUHhFUkVSRVJFUkVSRVJFUkVSRVJVUmJCSUQ4UkVSRVJFUkVSRVJFUkVSRVJFVkVXd1NBL0VSRVIwVjhvK0ZkWVJnK0JLTXVMaVJGbDlCRFNUR3hjSEQ3NkJBai9LZnEzK2dYOHlJQ1JaVDJoWVpFNGZNb2pvNGVoVUdSVWRFWVBnWWlJaUlpSWlJaFNJRnRHRDRDSWlJaUkwdGZkUjIvUXV1Y3NWS2xZRE8yYVYwZnpCcFdRdzlSWXJYTi9oVWJBYmVWK1lYL0t5RTR3emE3ZXVYK2k2R2dSZmdTSHd0YmFNbFg5eEluRitQRXpSTmkzc2pTRG5tN0d6TWNWaXlVNGZmRWU0dUxpaEdNdUpaemdtTjhtUThhVG1RMmR2QTZ2My9taVVlM3lhTkd3RWtvWGQxVDdYT3VTbllWdG40YzdZR2lvbnhaRFRMR3ZnVUdvM0hTVXNIOTY5eXhVY0hFVzl1ODlmb00ydldhalZaT3FtRG5lRlZZV1poa3hURUZZZUNRbXpYVkhzL29WVWFlYVM2WjRQaVVTQ2ZZZXU0WjV5L2ZoMjQ5ZjBOWFZSZXVtVmJWK25UaXhHSStmdjVkN2ZkUTFkc1ptWEw3NUZQOHJXd1NkV3RaQ2szb1Z0RDYrdE9ZZitCUDdqbDRUOW9mMGFnNERBKzIrL2lmTzNZSEgzWmVvVTgwRjFTdVZVUHM3TTE1RVpEUUdqbCtGU3VXS29GckY0aWhWM0ZIcm4vRWlVU3phOTVzSC82OC9BUUNONjFiQXpIR3VLZXFyODBBM2ZQQU9BQURVcmU2QytWTjZhVzJjV1ZIL01Tc1FFaFlCQU5pM1lWSUdqeVp0cE1WOTlDTW9CT0VSVWNodmx5ZTF3NU1qKy8wNXJNOC9tRHFxY3pLdE5YUGd4SFhNV3JJSEFKRFBOaGZPN3AyanRiNFZDUWdNUW8xL3hncjdWNDh1Z0YzZVhHbDZUU0lpSWlMNmN6RElUMFJFUlBRWGlZa1JZY3kvR3hFbkZzUGo3a3ZjZmZRR1JRdlpvMnlwZ21xZEh4NFJoYTE3end2N293YTAvaXVEL09FUlVYRGZmd0hydDUrQnZWMXVuTjQxRXpvNk9pbnU3NE4zQUtxM0dDUHNQemkzRXZaMnViVXhWSTB0V25zSVM5Y2ZFZmJOYzVyaTRmbVZHVEtXekN3MkxnNVhQSjRpSkN3Q2I5NTloa1FpMFNqSW45a1pHUm5JN2NmRmlZWHRrTEFJOUIyOUhLTFlPQnc4ZVFNWHJqL0dqTEZkMGJsMTdYUWVaWUlUNSsvaXdJbnJPSERpT2t5ekcrUDY4VVd3czdIS3NQRUFnRmdpZ2Z2ZTgvajI0eGNBWU55c3pTanZVa2pyQWErNXkvWmh6YmFUNk5LbURtYU9kNFdacVlsYTU4WEVpSER1NmtPRWhrWGk3T1VIYUZ5bnZGYkhsVjU4L2I3QmJkVUJZYitmYTJPdEIvbTM3YnVBVy9kZllmdUJpekEwMU1lVGkydGdhWkZEN2ZNdjNYaUNjMWNlNHR5Vmh3Q0FkUXVHb2syemFsb2Q0Nm90SjNEN2dTY0FRRTlYRjY3dDZxYW9INCs3TDNIWjQ2bXczNkpSWmEyTUx5dTdmdmNGZ29MLzdBeEkycjZQUG5nSG9QTkFOOFNKeFRpeFkwYXFKME9tRjdGWUlueG02K3ZMLzJRcWlvM0QrSm1iMGE5YkV4UXZuRjg3MTVOSWhBa2s4ZGNuSWlJaUlsSVhnL3hFUkVSRWY1RmxHNC9CNitNWFlmL2ZNVjNVRHZDbjFLL1FDS3paZWdJU2lYVGx2enBrVjJtbEIwMkQ2b2RPZVFncnZRSy9CK1BJNlp0bzI3eDZXZzB2M1Z5NC9oakxOaHlWT3hiOEt3d0hUdHhBNzg0TnRYNjk4ZzJIYWIzUDFIaDRmcFhhYmU4K2ZDMzN3M3p6aHBYU1lrZ1p4dGpJVUc1ZkxFNEk4cHVabW1ENm1LNllOR2NiUXNJaUVQd3JEQ09uYmNDcEMzZXhkT1lBV09jMlQrL2g0c0R4NjhKMjhjTDVNenpBRDBnRHJVdG5EVUNqamxNUUd4ZUgwTEJJakpxK0VZYzJUMG5WcENCWkY2NC94cHB0SndFQWU0NWN3V1dQSjFnMHZTOGExaTZuOHR6TEhrOFJHaFlKUVBwNk4yK1FOZC9EaVlOaWVucmFYU0gvNWV0UDNIbm9LZXpYcTE1R293QS9BSnk2Y0UvWU5qSTBRQ010VDZqNDRCMkE1WnVPQ2ZzOU96V0FzNk50aXZwYXVmbTRzRjJ4VEdGVXJWQXMxZVBUbEVnVWk5cXRKNlJKM3pkUExVbVRmaFZwMEdFeUlpSTBMNGx4WnU5czVNeWgzbVFkYmRIbWZmVHUweGUwNkRZRFA0TkNBUUR0K3N6QjhlMy9JcmRWemxTTk1UMFl5MHh3aTQxTnlHZ2trVWd3WXVwNkhEN2xnYVAvM2NheVdmM1RKRE1MRVJFUkVaRW1HT1FuSWlJaStrdThlTzJOVlZ0T0NQdE42MVZFUDljbVNkcUp4UkxvNnFZK0FCVVJHWTFOdS83RG1xMG44U3MwQXJxNk9taFVwM3lLVWtwbk5xN3Q2bUxMbm5ONDgrNHpBR0RPc3IxbzNxQlNwa2dSbmxLZVhyNFlQSDQxSkpLa3E4aW11ZTFBVVdkN3JRZDdQbi81cnRYKzB0TzVxNCtFYlh1NzNDaFR3aWtEUjZOOVJvYktWL0lEUUx2bTFWRzVYRkVNbmJ4V1dEMTg4Zm9UMUd3MURndW45VWJMeGxYU2Jhdytmb0c0OC9DMXNOL1B0WEc2WFZ1VmtrVWQwTDliRTZ4MVB3VkF1a3A2MzdGcldzdDZVUDEveGRHbFRSM3NPWElGZ0RUMWM3ZWhpOUNsZFczTW50ZzkyVXdybS9lY0U3WmJORlMvYkV0cXBIUUNsK2VOalVvRDY3SVRVQUJvUFEzK2tkTTM1UUtnbXI2L1ltSkV1SFRqc2JEZnFIWTVaRGN4MHRyNG9xTkY2RDkyQmFLalJRQ0FQTG5NTVhGNGh4VDFkZlhXTTF5Ny9WellIeitrblZiR3FDbXhXSUozbjc2b2Jwakp2ZnY0QlJHUm1nZjU0MlNDeTRwazl2dklJWjgxU2hkenhOVmJ6d0FBN3ovNW8zM2Z1VGkyL1YrWW0yVlBjYi9wUWZhN0wwWVVLMnhIUnNYZ1M4Q1AzOXZTOGhzdjMzaGp5c2hPV3B1MFJVUkVSRVNrS1FiNWlZaUlpUDRDa1ZIUkdEaHVKVVMvZjdETWI1Y0h5K2NNbEdzVEhTM0M4azNIY1A3cVE1emFOVFBKU2w1MWlVU3gySEh3RXBadE9DcWtQQVdrUDlxUG5MWUJWNDh1UURZOVBiWDdLMkJ2clZGN2RhVW1nS0NucTRzNUU3cWpmYjk1QUtRclBiZnRPNCtCUFpwcGEzanA2c3ZYbitnOHdFMVltWjVOVHc5ckZ3ekZ5czNIOE9LMU4yTGo0dEJyeEZJY2Q1K09vczcyR1R6YXpPSEN0WVFnZjRzc3VnSTZPYnE2T2pBMDFCY0NoN0xCam5qNWJIUGh5TlpwV0xMK01KYXVQd0t4V0lMZ1gyRzRldXU1d2lEL29WTWVHREp4amRiR0dCK3cycjcvb2pBNXhkYkdDazNyVjlUYU5iUmgzSkIyT0hiMk5uNEdoV0p3citaYW5RQmhiR1NJWmJQNm8yYmxraGc3Y3pQQ3dxVXI4L2NjdllxYjkxOWg5ZnpCK0YvWklrbk9lL2JxSTI3Y2VTSHN4NWM2MElaNWszdWlUNWRHV3VsTEhZbFhJT3RvT2NpLysvQmxZYnRFRVFkVXJWaGNvL092M1g0dVpFd0FnSFl0YW1odGJBQXdmdllXUFBmOEpPd0hmZytHYytVK2FwL2ZzV1ZOckp3N0NLTFlPTXhZdEV2dXNmanZPSFhsczgyRmgrZFg0Y3ZYbnloYmI0aEc1OGI3K21KdmlzNUxLVC8vNytqUWIzNnliVUpDRXJLMlZHcytKcG1XVXFuTkZwQVJRV050M2tmNjJmU3dkZmtvdE9rMUcwOWVmZ0FnblVqWWFjQjhITjR5VmF1VFhMUk50bFJOVEl4STJEWXhOc1NCalpNd1pOSmFuRGgzQjRDMFJJYVAzemVzbmpkSWFXa0QyUWtaSGllWHBEakRCaEVSRVJHUklnenlFeEVSRWYwRnBycnRFTkwwNit0bnc2YWxJK1JTd2NiRWlGQ3YzVVNoelZTM0hWZ3lvNTlHMS9nWkZJb2RCeTlpMjc0TENBZ01rbnRNUjBjSHplcFh4TWorclRVTzJCOTFuNTRtdFZ4VFd4S2dacFZTcUZtbEZLNy9Ydlc0WXZOeHVMYXJtK3pLMmN6b1IxQUlPZzJZRC8vQW53Q2tyOVd5MmYzUnNuRmx1SlJ3UklQMms0V1U3TzM3emNQSm5UTlF3TjVhNitONGZHbE51dGZzOWZYN2hncU5obXQ4M3B0M24vSEJPMERZYi9HSHBlcVBaMkpzS0FUNVJRcUMvSUIwTXNDNHdlMVFzVXhoREpxd0d2WjVjMkhCMUY3cE5zWmZvUkZ3MzM5UjJCL1VvNWxXSndVOWVPcUY5bjNucHJxZm1CanA4N2QrKzJtczMzNDZWWDN0WFQ4Umxjc1hsVHZXdW1sVmxDMVZFTDFITHNQTE45NEFBTy9QZ1pnOHp4M245ODlMa3AxbGhVeHE5NHppNUdBRFhSM2xnVVIxSjJMRnhzbXZlczZteFhUOXQrNi9rcnZYQi9YVWZDTFhuaU5YaGUzY1ZqbFJ0NGFMTm9ZR0FGam5maHI3amwzVFNsL0xOaHlGcDVldlZ2clNObVdCZjludmNaK0hPeFJtMDRtT0ZpRi8rZTVLKzQ0UnhXbzA2UytsRXdTVi9SdkVZZ2thZHB3c1ROU29XckU0TE14TjFlNDNzOTVIMlUyTXNHZjlCRFIzL1ZlNGh4NC9mNDhldzVkZ3o5cnhTb1BpR1UwMlhYL2k3ejBEQTMxc1dEUWN1U3pOc0hYdmVRREE4Yk8za2NQVVdPTy9tWW1JaUlpSXRJRkJmaUlpSXFJLzNMSC9ibUhYb1lTVmlFdG45a3VTV3R6QVFCK2QyOVFXNnN6dk9uUVpkYXE1b0htRC82bnMvKzM3ejlpdzh6OGNPdW1CcU9nWXVjZjBkSFhSdW1sVmpPemZDczVPZGxyNDEyUXVrNFoxRUlMOGhaM3M4RE00TkVzRitYOEVoYUJ0N3psQzJRRUFtRG5PRlIzK3FRbEFta1ZoM2NKaDZENTBFZUxFWWdSK0QwYWIzbk53WU5Na0ZDcVErVmFqeFU5U0FZQkNCZkttMldySXZjZXVDdHNGN0sxUnRsVEJOTGxPUmpNeE5rSlFjQmdBeFN2NVpkV3VXaHFYRHJsQkloWXJEZDRZR1Jxb1ZaTlpOZ05JY3UxMWRYV3dkYzg1WWZXNnBVVU9kR3RmVjJYL21vaUxFNmNvM2JZeXNaSEpwK0ZXUitLMDJ2RUsyRnZqeko1WkdEdGpNdzZldkFGTGl4ell0bngwa2dELzlkdlA1V3JFTytUTEEvMXNTWDhhQ0FtTFFPRDNZQUNBYVhaajJPUzJVSGpkeU9nWStQa25sTjR3MEZmdlo0YXorK1ltVzNkYzNZbFlzYkVKejRldXJvNVc3L3VkTXQrZGVmTllvbFVUeldwd2YvOFpJcGYxbzE2Tk12QVArS2xSSHpseW1DaE1jYjV0M3dYTVdKeXc4cjZZc3oxcVZ5c05RQnJZUG5qeUJ0bzJxdzVqWTRNazU4b3FXN0lnSGp6MXdrcVppUisxcXBSQzhTTDVBUUFmZmI3aS91TzM2TkJTZFFZQ2k1elM0SFEyUFYza3M4MlY1SEhaRWkxMmVYT0JXYzZCZmNldkNRSCtiSHA2bUQrNXAwYm5aK2I3eU1yQ0RQczNUa0tqVGxQeE15Z1VBSERqemdzTUhMOGFtNWVPMUVwcEtHMHpNVTdJTWlDS2pVdFN3a3BYVndmenAvU0NqbzRPdHV3NUIxc2JLNHdibkRGbExZaUlpSWlJR09RbklpSWkrb1BkZmZRR3c2ZXVGL2FIOTIwcEJIQVRHOXl6T2E3ZmZpSFVVQjN6NzBhVUxWVVFkalpXU3Z2dk0ybzU3ajEraytTNHZuNDJkR3haRThQN3RvUkR2anlwL0Zka1h1VktGOEtnbnMxUXJXSnhOS2hWTHFPSG81SEE3OEhvMEcrZTNNck5FZjFhWVVEM3BuTHQ2dGNzZ3dYVGVtUHN6TTBBcEttTi8razJFM3MzVElSTGNjZDBIYk1xMVZza3BGRld0cW96dFVTeGNUaHcvSWF3MzdWdG5ReXZ4K3M2ZUNFdVhIK3N1bUVxOUIyOVBNWG54cTlnYmQ3Z2YycE5ISklOU2owOHYwcnA2eGdSR1kxTnU4NEsrLzFkbTZTNHpNaWZ3c2pRQUt2bkQwYTUwb1ZRMU5rZTluYTU1UjRYaVdJeGNlNDJZYjlzcVlMNGI4OXNoZS9oZVN2MlljV200d0NrZGVnbkRsTmM1MzNXa2oxWXMrMGtBQ0NIcVRHYXAzUDVpamlaRmNoNnFjemlrRnhBMUQvd0ovS1ZjVTMyL01TcnRRK2N1QTZSVEgzMWZjZXVhYnp5Zm5qZmxwZ3lzcFBjc1MxN3ptSEsvTzNDZnBGQytYQms2elJZV3VTQTE4Y3Y2RFY4Q1VMREl2SDZuUzkycngyZjdPUXovOENmYU5oaGlqQk94L3cyY0Y4NUJpYkdoamg4eWdQdSt5NGlNaW9hWnFZbUdEMndqVnBqenBQTEhBL1ByMHB5WFBiNXZYMXFhWnA4Um12S01iK055aElCUmF2M1ExQndHSFIwZEJEd2ZJL1dyaDBhRm9sNXkvY0orMzI2TnNxd2tqamF2STlrNWJmTGcwMkxSNkJqLy9sQ3RvQXpsKzdqMnUzbnFQTjdVa3BtSXJ1U0h3Q2lZMklVZnEvTW05d1RwdG1OMEs1NWRkamtVVHdCaW9pSWlJZ29yVEhJVDBSRVJQU0h1dnZvRGJvTVdpQ2syMjVhcnlJbWoraW90TDJPamc1V3pCbUkybTNHSXlnNERNRWg0Umd5Y1EyT2JKMm1kTFZWNGdCL2JxdWM2TjZoUG5wMnJJODh1Y3lGNDVGUjBRZ0pqWVIxYnZQRVhhaVUwcnErNldYRzJPU0RQcG1SMThjdjZEelFEYjUrMzRSanZUczNWUHIrNk5hK0hnSy9CMlBobWtNQXBCa0FXdmVjaFpWekI2a1Z0UDJUbkx2eUVEK0NRZ0JJVjExMmFsVXJnMGYwOTFxKzhhandXZ0NBMjZvRGNGdDFJTVg5WFRya2hwSkZIWkp0b3lvWStPcXRENHlORE9DWTN5YkY0OUNHM3AwYktqdytlOWxldlAva0QwRDZtVDkzWWcrbGsxU3UzWDRoYk5ldHJqakYvSmV2UDdGNWo4eEVpMjVOTlVvMXJnMnlhY2ExV2FvaHRTUVNDWFlmdXBMcWZ2UmxNaVBFeHNWaG10c09JVlU0SUUzWGZtanpGRmhhNUFBQTJPUzJFTTY1OC9BMU92YWZqd09iSnN2VlFZK01pc2FSMDdkdzRNUjFMSmphRzFVcUZNUHhzN2VocjU4TmE5Mkd3TVJZR3RRc1ZqZy85SDZuYlYrdytpQ3NjMXVnYTlzNnFmNDNaVFdTMy9YcXRWa0tBZ0FXclQwa1pDNnh5V09COFVNeWJrVjRXdDVIMVN1VndJeHhYVEhWVFRyNWJ0WGNRWmt5d0E4QUppYnlBZjNvYUpIU3lXT1RSM1JLY2l3MExCSVNTR0JtcWp5N0FoRVJFUkdSdGpESVQwUkVSUFNIa1VnazJISHdFcWE2N1VCTWpEVEFYN0tvQTlhNERaRUw1a1JIaXhBY0VvNmc0RkFFL1FxVC9oY2NoaklsbkhEbHBuUTEvKzBIbnRpNjl6ejZkbTJVN0RYTGxIQkNYOWZHYU5XNGlseEFJdDRIN3dBMGFEOFpkYXU3b0YyTDZ2aW5VWlZNbWFaVkdYWFQzY3JhdkhSa3BxelZmdnVCSjNxT1dJcmdYMkhDc1ZFRFdpdGRwUnR2ektDMmtFaWtRUWtBQ0krSVFwOVJ5ekNpWDB0TUhOWXhTNzJlcWJIblNFTFFybUh0Y3NKa2xwUzhSK0lsVnk5YW1hb1ZpdUdvKy9RVVh6T3IrK2dUZ0hYYnoyVDBNT0tZbEw4QUFDQUFTVVJCVkpJWS9lOUdQSDcrSGhWY25OR3haUzEwYTE5WDdVd1BrVkhScVA3UFdHRi83N29KS0Z3d1g2ckg5T2paTzVRclhRZ256dDNCaGgwSnoxbTc1dFZSM3NWWjRUbDNINzNCa3hmdmhYMUY2ZUlCWU5HYVE4SkVNbk96N0JqWW82bkNkdHJTYWNCODRmdEprY2lvYUxYdXhlWU4vb2N0eTBacGMyaEpuTHZ5VUs0ZWVuemdYQjJ5SlNJTTlCTUNyanNPWEpJTDhKY3M2b0JkYThmTFRhckxZV3FNM2VzbW9Hbm5hZkFQL0lrSFQ3M2dPbmdoOW02WUNDTkQ2U3JsMXIxbTQvRno2ZXM3YzhsdTdGMC9FUlhMT01QUXdBRGxTaGNTK2lwZU9EODJMeDBKMThFTEVSc1hod216dDhEUndRWlZLeFRUNEpuSSt1S3pIR1JUVU5ZaXBUeTlmTEZsOXpsaGY5YjQ3dWxXN2ljajdxTityazNnKytVNy9tbFVHUldVZk81a0JyS1RZUUJwT1JKRjAxUGp4R0o4K09TUFYyOTk4T3F0TDE2OTlZYW5seTk4L2I1aHpxUWU2TmUxY2ZvTW1JaUlpSWorYWd6eUV4RVJFZjFodkQ4SFl2eXNMWExIZEhWMTBhSGZQUHdLalVCSWFEaUNmNFVqS2pwR3JmN21yZGlISm5YTHd5NXYwdnE2TFJwV3dvRHVUVkd4VE9Gayt3aitGWVk0c1JnWHJqL0dKWThuYU42d0VuU2gza3F4QXZiV2FiSTZVemI0OHJmWXRQc3NaaXpjSmF6WTA5SFJ3ZXlKM2RYK01YcnM0TFl3TWpMQW5HVjdJWkZJVnphdTJIUWN0KzU3WXZYOHdTaGdiNTFtWTg4TS9QeS80OHJOcDhLK2F6dnQxbjlQcVcwcngwQWNwN2hPZTJyY2ZmUWE3ZnZOQXdCWTV6YkgvYk1ydFg2TmxKcnF0bDJZeEFSSVY4Rm15NmI2YytMcnQyQ0lSTEVBQUV1TEhIS0JWOWxnYWtyY3V2OUtDSncrZU9vRk94c3JkTzlRVCszenhXS0pYTTN5R0ZGY01xMVZDd3VQeEtqcEcvSGY1UWU0ZVhLSlhKcDRXeHNyekZWUysxc1VHeWRYNngwQWhreGFpMU03WjhxbFYvL29FNEQ5TW4wTzZ0a3N5NnhlTlRSTXZrNDlBR3haTmdvMUtwZE10czJOT3kvUVo5UXloWSt0Mm5KQzJDN21iSThyUnhhb1BlSER6c1ZWK0p5V25UalhxMU1EUEhyMkRnZFAza0R6QnYvRDZ2bURGYTR5dHJXMnhQYlZZOUdpMjcrSWpoYkJ3ZDVhK013R3BCbG9XdldjQllsRWdzc2VUM0g4N0czMGMyMmljQ3gxcXBYR3ROR2Q4ZStpWGJET1l3SExuT21icVNHOURKK3lUdWxqa1ZIU1NSZXhzYkhKdHJPMHlLRldkaCt4V0lJeE16WUpyN0dUZ3cyYU5haW80WWd6bmpyM2theFo0N3VsMFVpMEowbVFQeklHZ2QrRDRlbmxpMWR2Zk9EcDVZTlhiMzN3NXIyZjNIZVFMTmtzU1VSRVJFUkVhWWxCZmlJaUlxSS9UQUY3YS95dmJCRzVWUHJQWG4xTWNYL2hFVkVZTzNNejlxNmZtT1N4ZVpON3lxMGdWT2I3ejFCaE83ZFZUbzJDOWtmZHA4UFcybEx0OXVyU1pPVzF1aXN3STZOaTVBSXBtVVZZZUNUR3pkcUNJNmR2Q3NmMHMrbGg1ZHhCYU5Pc21rWjlEZTNkQXZueVdtSFlsUFhDRDl6M243eEZuVFlUTUdWa1ovVHEzQUI2dXRwTmFaeFpyTmwyQ21KeHd1dGJwMXBDQ25OMTNpUHhxM04xZEhRVXZrLzBkSFhWcmxGdEpGTTNXRCtiSHFCR2dGdFQ1akxCdklqSTZFeFJQeHNBRHAzeXdNWHJUK1NPclp3N0NMV3FsRko1YnRsNlEvRGw2MDhBd0lyWkE5R3dkam10ald2MTFwUEN0b0dCUHFhTjdxSzF2algxNnEwUCtvNWVMcVRtbjdaZ0IvYXNtNENqWjI1aDV1TGRXT00yQkRsektBN0lUMSt3QTQrZXZaTTc5dXpWUi9RYnV3SmJsNDhTUHI4ZDg5dmc4TmFwMkhId0VtN2RmNlUwU0p3WkdScW9maStiR0JzcWZZNWsyeWh5NjRFbkhqejFFdlpIRFdpamRvQWZrSzRTam1jZ00xWWRIUjBzbnpNQU5TcVhSSWQvYWlUYnAwdHhSNnlhT3doaXNRU3RtMWFWZTZ4eSthTG8xS29XOWg2OUNnQ1lzWGczR3RZdXB6UXQrY0FlelJBUkdZM3VIZW9qbDZXWjJ2OE9iVkhuK3pvbEdWRms3VDkrWFdVYlVXeGNzdTN5MmVaU0s4Z2ZJeEtoZ0wwMUh2NStqM3p3RGtEVHp0T3dlZGxJNUxmTG8vNmdNNWc2OTFGV0VoSVdnZGRldnREUHBpZGtiMmpZY1RKQ3d5TFY3c01tajRYU3pDZEVSRVJFUk5yR0lEOFJFUkhSSDZoejYxcHlRWDVaK3ZyWllHV1JBeFk1VFdGbGFRWkw4eHpTZmZNY3NEUTNoWVc1OUxFbkw5NExOZGd2ZXp6Rm9WTWVxRnF4ZUlyR0V4RDRVOWpPWjVzN1JYMWtwSS8zM1ZXMnVmM0FFNjE3elFZQUdCcnFDMm13WDd6MlZubHU0bFZmYjk3NzRWZG9oTXJ6OGxwYndNb2krWURMM1Vkdk1HVFNHcmxybUdZM3hzYkZ3MUd2UmhtVjExQ2tWWk9xc011YkMzMUhMMGRBWUJBQWFSQjR5bngzN0Q1OEdYTW45MHh4T3VkcXpjZWs2THpFNnJTZEFCMG9ENEN0bmo5WW8yRFYxMi9CMkhYNHN0d3gyUklGcXQ0am5sNitxTjE2UEFDZ1J1V1N1SDc3dWZDWXM1TWR2RDc0SWErTkpSNmNXNmxSTURBdHlhYU9EbytJeXNDUkpQamdIWkFrVXdrQXZIempyVExJSHhVZEEvL2Y3MWRBdXBwZFcxNjk5Y0dsR3drVER3WjJid3A3dTR6NXJOdHo5Q29temRrbWw2M2x3eWQvL0FxTlFPdW1WZEc4WVNYcHhKQkV4R0lKSnMzZEJ2ZjlGNFJqZzNvMncra0w5K0hqRjRoelZ4N0NkZkJDYkZveUVqbE1wZStOS2hXS29VcUZZb2lKRWNrRm85WFJ1Tk1VNk9wb05pRm8zNFpKU1k3dFBIZ0pZMmR1QmlBTnNqNDh2MHJodWYzSHJzVHhzN2NCQUVacFBHRmwwZS92VGdCd2RyVFZxSFNMV0N5Um13UmtrS2dFVGpZOVBReWZzaTdaRmVXSkRSeXYrRG1KOXlYZ0J3cFU2S215bndXckR5cDl6T1BrRWpnNzJxbzlwcitaa2FFQjFyb05RZU02NVRGeTJnYUVSMFRoNmF1UGFOSjVHbzY1VDRlems1M2FmZjNKOTFGYTh2UC9qbHNQUE9INTFoZXYzL25DMDhzWFh3SitKR21uTE1Ddm4wMFBoUnh0VWJKb0FaUW80b0FTUmZLalpORUNzTFRJa2RaREp5SWlJaUlTTU1oUFJFUkU5QWRxMmJnSy9BSitJTGRWVHVTMnlvazh1Y3hoWldHR1hGWm1hcWRUcmxQTkJlZXZQc0tUbHg5Z1lLQ1A4SWdvSkk0OXFwdnkzL3R6b0xEdGtDL3JyRkpUVjFSMERFWk4zeWdFWm5wM2JpaGtINmpYTG1rR0JGVzZEbDZnVnJ0L3gzYkY0SjdORlQ0V0VSbU5SV3NPWWYyTzAzS3J6NHM2MjJQcnNsRW9XQ0N2eHVPU1ZiRk1ZVnc2NUlaQkUxYkxCYXhmdmZWQjY1NnowS0JtV1l3WjFCWmxTeFhVcUY5dGxWR0lYOEdzVEh6NlpYV3QyWFpTcUQyZUVrZlAzQksyNjljb0kvZWNOYXBkRGw0Zi9QRDV5M2ZjZWZnYVZUSkp2V3N6bVZYTVlyRUVrVkhSU2xmNmFtcit5Z1BDOXFUaEhkUTZSeVNLeFlCeEt4Vk9PRkJuTXMwbm42OXl3ZE44ZWJVWDVKKzNmSit3Yld0dGlSSDlXbXF0YjNXRmhVZGkwbHgzSERnaHY5SzRjK3ZhbUQrbHAvRGFLUXJ3Ky9nRll1UzBqYmg1NzZWd1RKcW12UXZhdDZpQlZqMW1JU1FzQWxkdVBrUERqcE94Y3U0Z3VUSXRtZ2I0QWVtRURXMklYM0VMSkEySXk0cVdTYTJka3ZHcTY4eWwrN2gxLzVXd1AycEFhN2tKUWFySXJ1SUhrdjgzL1MwS0ZWQThlVUQyKzZKZ2did0tKM1pKSUZINWZRQUFYMS9zVlhnOE9DUWNSYXIyQlNEOTIycmo0dUhxREZrdC96U3FER2NuTzNRWjZJWXZYMy9pKzg4UWRCdTZHRmVPdUtuOVdmdW4za2RwN2Z5MXg1ZzRaNnRhYmMxem1zb0Y4a3NVY1VDUmduWnlwVFNJaUlpSWlESUMveUlsSWlJaStnTmxOekhDdU1IdFV0V0hycTRPNWs3dWlRbXp0MkQxL0NFbzVteVA0RjloY20wODMvcXFUQzBiR3hjblY4ZThvSU5td2VYV1BXZHBsTjQvSTh4ZmVRQWZmYVEvdE9jd05jYUl2cTB5ZER6bnJ6N0N4TG5iNE9mL1hlNTR5OFpWc0hCYWJ4Z2JHYVlxWUIwdlIzWmo3RmcxQm11M25jS0t6Y2ZsK3J4dy9URXVYSCtNdXRWZDBNKzFDZXBVSzUxcFZxaHI2dnZQRU93NGNDbFZmY1N2ZkFTQStqWExZdnJDbmNKK3c5cmxoVlR2aDA1NXBDcklYNmZOQktFc2dDWk1qQTF4NVlqODVCTHpuUElwaDhNamtnL3liejl3RVUzclZVUnVxNXdxcjdkODQxRmhXOTBnLzYvUUNMbFZsUTFybDhQNXE0OEFTRmZ5cS9MQkp5RVlabW1SUTY0Y1FXcmN1djhLRjY0L0Z2Ym5UZTRsbHdVaFBkeDUrQnJESnErRGoxL0NoQ3JUN01aWU5MMVBzaVU1UXNJaXNIblhXYXphY2tMdWZWT3JTaWxzWFQ0YWVycTZLRkhFQVhzM1RFVG5BVzRJQ1l2QUIrOEEvTk45QmpxMnJJWHhROXVuU1RrVlRZaEVzY0oyY2tISGFKbEphV21WWmx3a2lzWE14YnVGL1RJbEMycGNFaVUyTmxadVgxV1FQNzlkbmd5YkNLQ3RTVm1xM0R5MVJPRngyVFQrVnc0dlVGaFNKRHBhbEtwVS9tL2ZmeGEybloyMG42bWdtTE05RG15YWpHWmRwK05YYUFRKytnUmc0ODZ6NlQ1UlNCdjNVVUJnRUtvMEc2WHlXb2t6M3poVzdLbmVJQlZZdi8wMHR1dzVwM2I3TVlQYVltanZGaWhhS0YrU3h3d005RkhRd1FiR3hvWkN5WkpTeFFyZzRzSDVLUjRmRVJFUkVWRmFZcENmaUlpSWlKU3E0T0tNQ3dmbUM2c1FjNXBsaDNsT1V5SFlQM1BKYnVRMHl3NW5KOXNrSytqaXhHTDRmQTdFcXEwbjVGYWFsU3BXUUtNeGZQTDltcnAvUkJxNy9jQVRHM2VlRWZZSDkyd09DM1B0QkE4MTllcXREMll0Mlkwck41L0pIVGN3ME1lY2lkMXg5OUViRktuV0wwMnU3WEZ5Q1VaTVhTL1VHSTUzMmVNcExuczhSUUY3YXl5YlBVQmxHbjlscXltVnVYcnJHVG9OY0V0UzQ5N240UTZWTmVRVGwwbFFadlhXRXhxdi9KZDErNEduOEQ0dVZNQTJTUllGbHhLT3NMVzJ4SmV2UDNIODdHM01IT2VhNGlEeEo5K3ZLUTd5SjVaTlR3OW1waVlJQ1pPV2p2Z1pGS0sweElIWEJ6K01uN1VGVStadnh6K05LbVBLaUk2d3k1dEw0M0VrSjVlbEdZNjZUME56MTMvaDVKQVh5MmNQUVBFYUF3QUE3ejU4VVpscHdPdERRa0N5c0FicHNKTWprVWd3YzhrZVliOUp2UXBvVXErQ1Z2cFdoMGdVQzdkVkI3RFcvWlJjeGc2WDRvN1lzSGc0SFBQYktEenYvU2QvN0R0MkRkdjNYNUFyRGFLam80TitybzN4NzlpdWNwT3JLcmc0NC9UdW1YQWRzZ2plbndNaEZrdXc5K2hWSEQ1OUU2MmJWRUh2TG8xUXBvU1RSbU4vZTN0THNqWHYxYW5ERHNobjVUQXlORkRhTGpvbVZxWmQyZ1Q1ZmI5OFIzWVRJMkYvN3FRZUdrOXVrbDFSRGFoZUxiMW4vWVFNUzVPdjdtdVVsZDEvOGxiWUxsTlNzOHcwNm5KMnNzT29BVzB3WS9FdUFNQ0I0OWZWRHZKbnB2dElMSkdrNlBzbkplZkVFOFhHSmJsbmttMy9lekpEc2NMNTBicHBWUlF0bEErRkMrWkQ0WUoyY014dkF6MWRYVnk3L1J3ZCtzMERJTTNrb0Vwb1dDVGl4R0tZbTJWWDJaYUlpSWlJU0pzWTVDY2lJaUw2ZzJuakIzalpvS3VPamc1YU5LeUVuUWVscTVyZmYvSkh5eDR6MWU0cmw2VVphbFlwbWVveFpSWmZ2djVFdnpFcmhPQmFvUUsyR05LcmhWd2JkWUxXWGgrL29IcUxoRnIwRDg2dDFMaWU5N0lOUjdGd3pVRzVRQjhBbENqaWdPV3pCNkIwY1VmY2ZmUkdvejQxNGV4b2kxTTdaMkxQa1N1WXQySS9mZ1NGeUQwdWtVaFFXc01KSHFvRWg0Umo1TlFOU1FMODJ2VHUweGRzM3EzK0trRkZ0aCs0S0d5M2JsbzF5ZU02MEVHYlp0V3dldXRKaElaRll1L1JxK2puMmlSVjE5U1dYRlptUXBBL0lEQUloUXNtWGYwSUFBZFBlZ0NRQmxCT25MdURtZU5jMDJROGVmTlk0c0RHeVREUG1SMVdGbWJJWjVzTG43OThSMnhjSEc3ZTgwVDltbVdVbm52MzBXdGh1M2poL0ZvWno1SFROL0hreFh0aFB6Nkx4NHBOeDdGdSs2bFU5ZDJtMXl6bzZpV3R0ZjNhWXhNQXdOUExGME1tcmttU3hhQlhwd2FZUGFGN2tsVFNyNzE4Y2ZubVU1eStjQThQRWszR0FhU0JScmNwdlZDOVVnbUY0eWxjTUI4dUgzYkQ1SG51Mkg5Y1doSWdKa2FFL2NldlkvL3g2eWhVd0JiL05LNk11dFZkVUxaVXdYVEx3QklSbWJDeTJNUW91ZUJrUXFZUlZST0FVc3JKd1FhWEQ3dmgrTms3ZVB6aUhTcTRPQ00yTGc1Yjk1eEg5dzcxa2cyZXhvc1Z5UWNzMHlyckFFbHA4bmVTNitDRmFyVlRaNUpaWW5XcnV3aEIvbmVmdmlBaU1scmg1S3Uwa3BudW8vUmdicFlkNnhjT1UvaVloVXlXbDU5Qm9Tcjdtcjl5UDA2ZXY0c0YwM3FqYWIyS1doc2pFUkVSRVpFcURQSVRFUkVSa1VhbWpPaUVPdzlmdyt1RG4wYm5tWm1hWU5PU0VSclg5SDU4YVUyYXBJTk83UVNJNkdnUmVvMVlpbTgvZmdHUWxqZFlOcnQvaHYzbzNhcEpGYXpmY1ViSXNtQmthSUF4ZzlwZ2NLL202UlpzMDlYVmdXdTd1bWpScURLV3JqK0NiZnZPSXpwYUJCMGRIYXllUDFpcktjd2xFZ21HVGxvTC84Q2ZBSUNxRll2TDFjSFdsb2x6dGdrci94enk1WUgzNTBBVlo4ajdFUlNDMHhmdkMvdktVbmQzYkZsVFNObS9lZmM1OU9uU1dLTTYzb3FvTThGRTFYMWduZHRDeU1RUjhDMUlZUnVKUklJaloyNEsreTBiVlZZclpiODZ5amRVSElRWjNyY2wrbmRyZ29wbEN1UHpGMmxaaWlzM255Z044c2VKeGJqM09HR1NTM2tYNTFTUDdVZFFDS1l1MkNGM0xENndIaEVaamFEZ01FV25xVTEyaFgxaTBkRWlkT3cvRDErL0JRdkhzcHNZWWVuTWZtalZKT2xFa3VVYmoyTCt5Z01LKzhwdmx3ZkQrdnlETG0xcnEveXNNTTF1akpWekI2RlQ2OXFZT24rNzNBU0RkNSsrWU9uNkkxaTYvZ2pxVkN1TmZSc21xZm9uYWtWWWVFSUpCMU5UNVo4eDhtbkdWUWZiVTZObDQ4cG8yYmd5ZlAyK1ljRDRWWGo0MUFzUG5ucGh3NkpoS2xmMng4WWxYc212K21lYmlNaG8zSG40V21XNzFLcGIzVVh0dHFvK1d4U2wwRjh4WnlBNnRhcWw4YmorQk05ZmY1TGJqeEhGcG11UVh4djNrYTIxcGNMdm5jc2VUOUY1b0p2U1BqWE40Q1A3M2hyVzV4OU1IYVhkakJKV01obHJ3aU9pRUJNalVwcFI0OW1yajNEZmR3RnhZakY2alZpS3pVdEhva1hEU2xvZER4RVJFUkdSTWd6eUV4RVJFZjBsS3JnNEkwY3lQOXpHQ3cyTFZMaktNNTZGdVNuTzc1K0xuUWN2NGVxdFovRC8raE1pVWRKVXFUbzYwb0NYclkwbC9sZTJLTHEycmFNMDFYZFdJNUZJTUdiR0pya1Z2SDA2TjhML3loYkpzREU1NXJmQm12bEQ0RHBrSWFwWEtvSEYvL1pGQVh0cnVUWnIzWVpncmR1UU5COUx6aHdtbURuT0ZZTjZOTU95RFVlaHI1OU42OC9Oa25WSGNPR2F0QjY3c1pFaGxzOGVnUDgxSHFIVmF4dy9leHMzN3J3UTl1ZE82Z0hYSVlzMDZtUGp6ck9JK2IzeXNWenBRbkJ5VUp3K3ZYREJmQ2hUd2dsUFhuN0FKOSt2T0hUcUJqcjhVelBsZzllU1BMbk1oZTJBUU1WQi9rczNuc3FWUHVqYnRiSFdyaDgvaVNheDhJZ29BRURsOGtWeDlNd3RBTkpBa2pJdlhuc2pOQ3doaUZVaEJVSCt4TUhaU1hQZDFWcmxtUllNRGZXeFlzNGdkQm5rQnJGWWdxTE85dGl5YkNRS0ZWQ2N0bjE0MzFaNDhNUUxGNjQvQmlEOXQ5U29YQkxkMnRWRnN3Yi9nNTV1MG93QnlhbGFvUmd1SFpxUC95NC93T3F0SitYS2RPVE1ZWUlsTTlLbUxJZ2lJVEtUSWN4TWxhY3RqNDVPV0lHY1Z1bjZFOXQ5NUlydzNCdy9leHZPVHJZWU43aGRzdWZJMWtZSEZLZnI3OTI1b2JCdGJwWWRmZ0Uva2cyaWFrdmlZT3lnbnMyRWJjc01LbE9UV3NydUdVQTZjU1dldlYxdUdPcXI5NzVSTmtIcjBDa1B1Tys3QUZ0clMrVE9sUk1teGtiUTE4K0dOKzk4OGQrbEIwSTdLd3V6ZEUvOW5wbnZvL1NXTzlIZnF2NkJRWERJbHlkSnV6aXhHT05uYjBHY1dBeEFtaUdtY2QzMEs5ZENSRVJFUk1RZ1B4RVJFZEZmWXU3a25tclZUSDd5OGdNYWRaeWk4REdSS0ZZSTlEV3RWeEVEdWpmVjZoamplWnhjSW16bnlhV2RGY0hKWGNOR3cwd0JrK2U1NCtESkcvTEhSbllDSVAzUlY5T0FtYmJVcjFrR1ozYlBRcm5TaFRMaytvblo1TEhBZ21tOXRkN3ZvVk1lV0x6dXNMQS9lMEkzaFQvQXAwWjRSQlQrWGJoTDJQK25VV1hVckZ4S296N0N3aU94Ylc5Q3F2OWVuUm9rMjc1WDU0WVlNWFU5QUdEUm1zTm8zYlFhOUxPbFR4WUdaZXh0Y3duYi9sOS9LbXl6Y2VjWllidHNxWUlvV3lwdDZsWXJJdnVhZlBBT3dDZmZyMGttdHdDQXg5MkV5UnIyZHJrVnRsRWtOalloNENxYi92Ni9Tdzl3L094dHBlZE5HdDRCazRaM1VPc2E4Y0lqb3VEMHYxN0MvcVZEYmloWjFFRnArenJWU21QQzBQWjQveWtBQzZmM1RqWkxpcTZ1RHRZc0dJcWhrOWFnU29WaStLZGhaZVNUZVcxVFFrZEhCMDNyVlVUVGVoWHgzUE1UOWgyN2loUG43dUxmc1YxaGx6ZDFmV3RDdGpTSWJKcnR4S0l5SU0zNDJNRnQ0WEgzcFZEWGZjbTZJeWhlT0QrYTFmK2Ywbk5pRWdYNURmV1QvbXd6ZjBvdnVYMTE2b2FuaFJsamxaZmxVUFQraXMrNkFRQjJlWE1oY1ZLRDdDWkdDdnVxMW55TXd1T3k2clNkQUIwa0RhNUxrSHc1bDV1bmxpZzh2bUhIR1V4ZnVCT0F0QXpEOWVPTFUvMTVYTUhGR1VNbXJsSFpibkN2NXFtNlRrcGs1dnNvdlJrWTZNTThwNm1RR2NrdjRJZkN2ekZXYmpxT3g4K2xrejMxZEhXeGJQYUFEUC9PSmlJaUlxSy9DNFA4UkVSRVJLUzJOKy85VUsvZFJHRmYweFNyNm5KMlZMNnlMcU92TVgzaFRtemRlejdKY1JOalE1eTZjQStMMXg3Q01mZnBNRS9tUi9LMGxGa0MvR25sc3NkVGpKeTZIaEtKTkhEVHBsazFkR3RmVCt2WGVmZkpYeWdGWUpyZEdEUEhkOU80ajgyN3p3b3AxNjBzek5DcWNaVmsyN2R0VmczelZ1ekQxMi9COFBFTGhQdSs4K2puMmtUendXdFJmcG5BaHRmSEwwa2VmL3YrTTY3ZGZpN3NqK3JmV3F2WFYxWGIyc25CQmdYc3JmSEo5eXNBWU4reGE1ZzRMR2x3L2ZDcGhISUNkYXFWVnZ2Nk1USlpTdUtETng5OUFqQmk2anExKzBoTEl4TTkzeTllZTh0OVJpdHkvdW9qekZ5OFcydGpPTGQvTHNxVWNFS3BZajB4ZTBLUFZKZVowTlQzbnduQlNhdGtzc1ZFUmNtbUdWY2RuTlRHeXZoc2Vucll1R1FFNnJhZGdLRGdNRWdrRWd5YnZBNEZIZktpcUxPOXduTmlZeE9uNjljOGtIcnRxSHExNDFYNTl1TVgydldkbTZKekg1NWZsZVNZYkpyMTI2ZVdxaDBrbGwxUnI4ejdULzdxRDA2Rkt6ZWZZZGFTUGNMK2xKR2R0Uks4TFdCdkRWdHJTM3hSTW1FcVp3NFRqQnJRSnMwbVVDWW5yZTZqckNwdkhnc2h5UDhsNEVlU3g1OTdmc0lTbWNtR0E3bzNWV3NpTFJFUkVSR1JOakhJVDBSRVJFUnBMall1RGpzT1hFS2VYT1pvM2lCaEJlUEt6Y2N4ZC9tK0RCeFo4bVFuTVVna0VzeGNzaHNiZHB4UjJQYlNqU2ZvTjJZNXhHSUplbzFjaGdPYkpuTkZsNVpkOW5pS25pT1dRUFE3Q0ZhNnVHT2FwUVYzS2U2SUNpN09lUERVQzdQR2Q0T3R0YVZjbW1KVmZnU0ZZUFhXazhKKzl3NzFWQWJyOVBXem9VK1hScGkzWWo4QXdHM1ZRVFJyVUFtMkdtYWEwQ2JaRmU5djMzOU84dmlLVGNlRjdkTEZIZEdvVHZsMEdaZXNwdlVxWXEzN0tRREEzcU5YTVhad1c3bmE4aTllZTh2VmptOWNSLzEweXJLcDAvWDFzeUVpTWhvOVJ5d1ZKbS9JVGpCUVJpeVc0TWlabTlBQjBMWjVkYld2blJXbGQ0QWZBUHo4RXdKdzFybk5sYmFUdlgrTmpReVV0dE0yVzJ0THJKay9CRjBITDRSRUlrRjRSQlI2amxpSzh3Zm1La3lMSGgyVGFDVy9nZVkvMnlpYlFLQXBzM1JPR1o4WlhMMzFERDJHTDBac25QUjdwbkhkQ25KL3R5aXpjZWQvd25iWHRuV1VaaVhZdG5JTXZnVDhRSGhFRkVTaVdCZ1k2TVBJMEFBMmVTeFF0bFRCRE1zRWxObnZvL1NXTDI4dWVIcjVBcEJtaVpFVkdoYUpnZU5XQ1grTGxDcFdBSk5IZEV6M01SSVJFUkVSTWNoUFJFUkU5SmM0Y1B3NnJzdXN1RlZHV2QzdGxEcDk4UjdtTHQrSDk1LzhrU2VYT1dwVktZVWNwc1phdlVaYWk0cU93WkNKYTNEcXdqMmxiU3FWS3dKNzI5encvaHlJVy9kZlljTHNMVmc2czM4Nmp2TFBkdWJTZlF3WXQwcW9iMjlyYlltZHE4ZkJ4Rmg1aXZMVTZ0bXBBY3h6WmtmWHRuVTBQbmZSbWtOQ0RYalQ3TVlZcU9iS3pENWRHbUhEanYvd0l5Z0VZZUdSbURobkszYXNHcXZ4OWJYRjJjbE8yUDc2TFJqQkllRkNyZWpYWHI0NGNpWmhoYnlxV3VOcHBXV1RLa0tRUHlBd0NCZXVQa2FUZWdtQi9IM0hyZ25iVmhabXFGVlYvYklMSVdIeWRhclh1Wi9DNjkrQkgxMWRIYXlhTndndHVzMVFlcjdYeHkvb08zbzVYbnY1SW04ZVM3Um9XQ2xGSzdOVEtyVXArWldSVGJ1ZVVvV3I5RWwxSHhHUjBYSnB4bTF0ckpTMmxVc3pyc1pyWUdpb3J6TGdHaWNXcXpYNXAxNk5NaGpXNXgrczNDeWRGUFBSSndBanAyN0ExdVdqa3JTTmlaSHZMejNmTDVtVnNxeEJzcGtCbEdYOWlJNFdJWC81N21wZFovdUJpNWd5ejEwSTN1YTN5NE9WY3dlcGRlNjBCVHVFN2VZTkt5RzdpUkVLRjh5SHlLaG91WFpsU2pocGRjVjNacitQc2lvSGU1a3NOaC84aEcySlJJSmhVOVlLMlNWTWpBMnhZZEZ3dVhJdVJFUkVSRVRwaFgrRkVoRVJFZjBsdHV3NXA3cVJGbDI0L2hpTDF4ekNrNWNmaEdPQjM0T3hhTzBoelBxZCt0emN6RlR0MnRpcXlLNm10YzV0bm14OWFrMEVmZzlHdDZHTDhlVEZlK0dZb2FFK0J2Vm9qdVViandySFRMTWJZLzNDWVdqUmJRWmk0K0t3Ky9BVmxDeGFBTDA3TjlUS09OUWxHL1RJTEZvMnJvS05pNGVuK1B4TnU4OWkrb0lkRUl1bEtmcXRMTXh3WVBNVTJPU3gwTllRRldyUnNKSmN6WGQxUFhueEh0c1BYQlQyKzdrMlZydDhnMmwyWTR3WjFBYVQ1N2tEQU01ZGVZanRCeTZpUjRmNkdvOURHMnl0TFdHYTNSaGg0ZElKQzU1dmZWQ2xRakVBd0x5Vis0WFhwRXpKZ21oWXUxeUdqTEZNQ1NjVWRiWVhndThiZC8wbkJQbkR3aU54Nk5RTm9XMmJwbFhsVnZtcjhrdW0xcmxGenV4bzJhUUtGcTg3RExGWWdrRTltdU4vWllza2UzNmVYT2J3OWZzR0FQQVAvSW05eDY2bDYydXBLR1c2Tm1TV3o1bkVLZHJ6MnlXdG13MUlBM014Y3JYRVZhOUFkbDh4Qm5XcnV5VGI1ckxIVTdYVCtrOFkxaDZYUFo3Z3hXdHBWb25URis5aDQ4Ny8wTCtiZkVtT0dGR2lsZngvYU4zejVHVFQxOE9LT1FQVHJhL3dpQ2hNbmI4ZGU0NWVGWTZabTJXSCs4clJ5SmtqYWJZRmRaM2JOeWZGNTZhbnRMeVBzcW9DK1cyRTdkZnZFckxZck5oMERQOWRlaURzejUvU0N3VUw1RTNYc1JFUkVSRVJ4V09RbjRpSWlJaTBSaUtSNFB6VlIxaTY0YWhjVUR4ZWRoTWp1WlZmM1R2VVEvY08ycW1uTGh0MFdqNTdvTXJnakxyMkg3OHU5Mjh4TXpYQmp0VmpZV3hzS0Jma0I0QnlwUXRoN09DMmNGdDFBQUF3ZmNFT0ZDK2NINVhMRjlYS1dQNDJNVEVpVEpybmpsMkhMZ3ZITE14TmNYRHpaRGc3MnFiNTlZME1EV0NVVzdNZ1JteGNIRVpOM3lnRXZ5M01UVEd3UnpPTit1amVvVDYyN0RrbkJGNm11dTFBdVZLRlVLcFlBWTM2MFZZZ3RtUlJCOXg1K0JvQWNQZlJhMVNwVUF3Mzc3M0V1U3NQQVFBNk9qcVlPNm1IVnE2VlV0M2IxeE1tUnR5Ni93cm5yejVDdzlybHNHYmJLUVFGUytzcTYram9vSmVHazI3aXp3VUE4NXltS0ZUQUZnMXFsVVBnOTJCTVVpTTljODRjSm5CdFYxY284N0ZxeXdsMGJWdEhvNGtHYWUzcnQyQ3MybkpDMko4OW9SdDBkTkkrN2I2VGd3MTBkWlN2bEZlbkR2dnoxNStFYlgzOWJMQzN5NjJ3WFhTaTFmRkdHWkJtUEp1ZUhsYk9IWVJHSGFjSUs4Vm5MZDJEcWhXTG8yUlJCNkZkVkhTTTNIbEdCcHFQTmJOTXdrZ3BQVjFkZEdwVksxMzZldm5HR3oySEw0V1BYNkJ3ek16VUJQczNUVWFKSWc1S3o4c3MvcmI3S0wwVWxzbGk4KzZqSDBMREluSHU2a080clRvb0hPL1RwWkhXM3FkRVJFUkVSQ25CSUQ4UkVSSFJYK0xjL3JscXBZaDk4dklER25XY29sSGYwZEVpSERybEVLR3JuQUFBSUFCSlJFRlVnYlhiVGluOFFkblNJZ2Y2ZFcyTTNsMGFDYW0rVlFuK0ZZWkJFMWFqWWUzeWFGU25mSWJWSmUvd1QwMjRyVHlBMkxnNDJOdmx4bzVWWTFHOGNINjVEQVd5aHZYOUIyY3ZQOENUbHgrUTNjUklycVkzcWMvN2N5RDZqMWtoOXp6bnpXTXBEZkRML1BpZTJTeGFjeGl2M3ZvSSsxTkhkbGI3UFI5UFA1c2Vsc3pvaDlhOVpnc3JKN3NQWFlSVHUyYkNMbS9hcEY5UGprc0pKeUhJZi9PK0p3YjFhSTZ4TXpjTGo3ZHZVUU1WWEp6VGZWeXlPcmV1allWckRpSDRselFvUDJ2SmJwUXFYZ0RydDU4VzJ0U3ZXVmJqRlpkK0FiSjFxcVdaSTRiMStRZld1YzJobjAyOVFQMkFiazJ3WmZjNXhNYkZ3ZGZ2R3c2ZDlNaFVnYUdBYjBIWXRFdGFUMXhYVndkekpxcVgyankxenU2Ym0rd3FhWFVDMVErZmVnbmJoWjNzbEw0bWtaSHlnWFBqREZvZFg2S0lBMGIwYjRYRmF3OERBRVNpV0t4MVA0VzFia09FTm9uVC94c1ovWDByK2ROVFB0dmNjdGtTckN6TXNISHhjSTMvRHBKVnR0NFExWTBTK1hCdkc3S2JHR2w4M3Q5NEg2V0g0b1h6Qzl0aXNRUkwxeC9CcGwzL1FTS1JUdUNyWHFrRVprM29sbEhESXlJaUlpSUN3Q0EvRVJFUkVhWENCKzhBN0RoNEVYdVBYaE9DYTdMczh1YkNvSjdONE5xMmpzYnA4eS9lZUlMTEhrOXgyZU1wcGkvY2lkY2VHMVAwQTNocVdlYzJSNVdLeGFDam80T05pNGJEd2p6NXRPdnhxeldIVFY2TGpVdEdhSzBjZ2JwOEh1NVEzVWlHQkJKMEh1Q0dXdzg4aFdQTFp3OUFtNmJWdERZbVhiM2s2MW9udHZ2d0ZVeGJzQVBoRVZIQ3NjSUY4Mkh2dWdscFZtTmNHNjdmZm82Vm00OEorMlZLRmtTWE5uVlMxRmVWQ3NYUXExTURiTjE3SGdEdzVldFBkT3cvSHlkMnpJQ2xSUTYxK2xEbnVWS250bm9GRjJkcytMMTkvL0ZiTEZ4ekVCKzhBd0JJeXd0TUc1M3hxNFpOakEweHNIdFRJWXVHMThjdmFObDlKaUlpcGZXd2RYUjBNR0ZvZTQzNzlmTlBlSDdpVjdkV0xGTllvejdzOHVaQ3l5WlZjUGlVQndCZzNmYlRtU3JJTHpzUnlUQUZxOFl6MHRWYno0VHRjcVVMS1cwWG1YaDFmQWF1UUI3WnZ6WCt1L1FBYjk5L3hxZ0JyVEdpZnl1NXh4T3Y1RS9KYXpKbFpLZFVqVEZlV0hna1ZtdzZycFcrTXF1Y09VeXdjL1ZZMUc4L0dRNzU4bURIcXJFcXYrZi9ORm54UGtwcnVhMXlJbThlUy9nSC9nUUFySFUvSlR4V3NFQmViRms2TWxObFpDRWlJaUtpdnhPRC9FUkVSRVNVWWxXYmp4WldOY2txVTdJZytuUnBpRGJOcXFYNFI5RFRGKzRKMjdVcWw4eVFBSCs4dVJON29KQ1RMZlIwMVF0V0Z5bVVEK2YyejAyWGxOZUphVnEvZWYzMjAzSUIvbTd0NjZGejY5cGFIcFY2dkQ4SFlzTHNMYmh5ODVuYzhYbzF5bUREb3VISVlXcXM5Tno0bXZIeDB2dXAvL3psT3daUFhDT2s2VGMwMU1lSzJRT2dxNXZ5Z1V3YjNRVzNIM2pDODNldGVhK1BYL0JQOXhuWXYzR1NXaXY2MWFuSHJzNHF6eW9WaWduYmtWSFJXTDMxcExBL2RWUm41TWxscnJLUDlEQ2dlMU80NzcrQWdNQWdBTkwzVTd5V2phdG9YTzRBQUQ3NWZoVzI3Vk14d2FSL3R5WkNrUCsxbHkrdTNucUcybFZMcDdnL2JaSzlkOHh5S0wvSE1wc25MOTdMVFZLcFdibWswclpSVVlsV0lHczQ2VXliOUxQcFlZM2JFSWhFc1NoZDNESEo0K0cvSjZZQTB0VHBLZmtNR2Q2M1phckdHTzlYYUFTQ0ZFemdTMnZsR3c3VCtKd3F6VWVyOWJsdllteUVHOGNYeVIxenpHK0RYV3ZHd2FXRUUweU1EZVVtbUFGQW9RS3F5OFBJWmpFcVlHK3QxdDgrNnFUU1QydFo5VDVLRC84cld4akh6OTJSTzJaclk0V0RteWJEUE9mZk5SR0VpSWlJaURJbkJ2bUppSWlJL2hLdnZYd1I5N3NPY0hLOFBxci9vN05zZ04vTTFBUnRtMWREdC9iMVVsM0g5a2RRQ0M1Y2V5VHN0MjVhVmFQek93OTBTL0cxSDE5YWs2UTBRSkZDK1RUdUp5TUMvSnA2OXVvajVxN1lMK3lYS2VHRWVTcHFxNzk0N1kzc0pvWnd6RytqMWJGODlQWkhsMEVMNVZheDZ1am9ZRVMvVmhnL3RKM0tDUlkrZnQrRWJUMWRYUmdZcEY4YTRkQ3dTSFFkc2hEZmZ2d1NqazBiMVJsRm5lMVQxYStKc1NIY1Y0NUJvNDVURUJ3U0RrQjZmemJyK2k5MnJCNnJNRUNvcVluRE9nQ1FCaE9WeVcyVkU4V2M3WVhKQnZGcVZ5Mk5YcDBhS0R6bjFnTlBmUHYrQzAzclZVaTJiMjB5TVRiRXJQSGQwSC9zU3Juak9VeU5NWE9jcThiOWhVZEV5YjJ2Q2ptcUR2UXBVNmFFRThxVWNCTEtUNnpmZmpyVEJQbGxBM3dXNXVwbGljZ01EcHk0SVd6cjYyZERuV291U3R0R3lBVE9BY0RJTUdOWElCZEw1ck1oVW1hc0pobThVanBuRGhNc210NDMzYStyVG9hUnhHU3piaVRIeEZoeFlGcDJNbE5pTjA4dFVkbXY3SVNwbys3VDFTb3hwTTRrcTdTVzJlNGpVV3ljMnFWUTBsSkVaRFMrQjRYS0hiTzB5SUVEbXlZcm5XVDM2cTBQZ24rRm9XckY0dWt4UkNJaUlpSWlCdm1KaUlpSS9oWWpwcTVQazM3L1Y3WUlYTnZWUmN2R2xaWCs0QnNjRW81UjB6YWdVNnRhcUZ2ZFJXWFFiOWVoeXhEOW5wQmdudE1VelJ0VTB2cTQvM2JCSWVIb00ybzVZbUtrOVo5elcrWEV0cFZqa2cyT1AzcjJEcDBHekllQmdUNE9iSm9zVjdNMnRSd2Q4cUpiKzNwQ2JmQmNsbVpZUFg4STZsUlRMeEM2NS9BVllUczlWNVpIUmNlZzE4aWxlQzBUQUc5UXF4ejZkbTBNUUwwZ1R2N3lpbXVnUDcrNkRnWHNyYkZsMlNoMEdieEFxTlh0SC9nVFRidE94L1RSWGRDL1d4TzVjeVlNYlk4WW1mVHJxb3dhMEZxdGR2VnFsSkVMOHB1YlpjZnlPUU9VdHI5eDV3V1dyajhDODV5bUdOR3ZKUWIzYks3Mm1GVHhDL2lCRjU2ZlVLbDhVWmliWlpkN3JFbmRDckRKWXlHczVnZWtxM1ROYzJaUDNJMUtubDYrd2tRbVhWMmRWRTllNnRHcEFaNU1reFkrOExqN0VvSGZnek5GRm9TUFBnSENkcjY4VmhrNEV2WDlDbzNBdm1QWGhQMzZOY3NrbStrak1pcFJjRElUcHhrUEMwOVlSVzZzSkNDdHluK1hIbWhyT0VyVnJsWktxeXU1QXdLREVCRVpEU2NIN1U0Z0krVXkyMzEwK3VJOWJOdDNBWWMyVDlGcXY1cjYraTBZM1lZc3hOTlhIK1dPdDJ0ZUhjN0pUUGJ5dVBzUzB4YnNRT0dDK1RDNFp6TjBibDBiYjI5dkVSN1BrVDMxbVZKZXZQYkcwdlZIY1BQK0swUkhpK0JTd2hHakI3WkJyU3FsVXQwM0VSRVJFV1U5RFBJVEVSRVJVWXA1bkZnTVp5YzdsZTJDZ2tOeDV0SjluTGwwSCtabTJlRnhjZ2x5VytWVTJEWXlLaHJyZDV3UjlzMU1UUkF0RW1tVWh0N1cyaElteGlsTDc1OFpWcENsTmJGWWdxRVQxOERIVDVyT1hEK2JIcllzRzVYc3lzUGdYMkhvTkdBK2ZvVkdBQUJhOVppSlBlc25vb0tMczliR05YMTBaMXoyZUlKaXp2WllOTDF2a3RyenR4OTR3c1RFQ05hNXpKSEQxQmlHaHZydzgvK0JBeWV1QzdYckFhQzhpL0thd3RvVUhTMUNqMkZMY09QT0MrRllVV2Q3ckY4NFZLdVpIS3BYS2dIM0ZXUFFZL2dTWVZLR1NCU0xTemVlb0UvWFJuSlpEZ2IyYUphcWF5bGFSZW5yOXcySGZxZWFqOWVxU1ZYa3phUDgvZUw3ZXdWODhLOHd1WUM3cHQ2OC93eXZEMzU0OGRvYnoxOS93b3ZYbnhBVUxFMGZmdi9jQ3JrZ2YyeGNIUHFNWHA3a2VzOWVmVVQzb1l1eGMvVTRqVDVIN2o1NkxXdzc1cmRSdWdKWVhhMmJWTUhNeGJ0UnUycHBUQnpXUGxNRStBRnBZQ3FlT3AvbkdlSGU0emY0R1J5S2dNQWdqQjdZQmlzM0haTkxxZDYxYmQxa3o1ZGRnYXlmVFM5VGY4N0wvcnRTK3A3ck9VTDF5dlBVZW5CdUplenRjcWY0L0RpeEdQY2V2OEdsRzA5eDZjWmpQUGY4aEFIZG0yTFcrRzc0K21LdlduM0lUcUx5ZWJoRDQzSTFmNXZNZWg5OS9SYU1TWE8zNGZURmU3RE9uYkdmaTQrZnYwZnZVY3Z3SmVCSGtzY09ucnlCS1NNN0taM1E2dk83Uk16Yjk1OXg0KzVMZEc1ZEd6bHptR2h0YkVmUDNNS3d5V3VGU2JBQWNPZmhhM1RzUHgrTHB2ZEJ0L2IxdEhZdElpSWlJc29hR09RbklpSWkra3NzbXQ0WGhSenpxbXozN3FNL3hzM2FyRmFmNmdhRWZzaWtQQTBPQ1UvMlI4L1ZXMC9pcDB4N0g3OUE5Qit6QXJ2WFRWQ1pzajNla3BuOVViZTY4cFN6Zjd0WlMzZmp3dlhId3Y3QzZYMVFxVnlSWk04eHoybUs2V082WXN5TVRRQ2tLd0RiOTUyTG5hdkhvWHFsRWxvWmw0R0JQazd1bkFFckN6T0ZqMi9ZZVVhdEZhbzlPdFRYeW5oVStSNFVncmZ2UHd2N3VhMXlZdGZxY1RDVldhMm5MRWduR3l4UjFrWlg1djFldDdvTGRxMFpoNzZqbGlNa0xBSkZDdVhENXFVajFiNG5Fb3NUaS9ISjV5dmV2UCtNTis4K3c5UExGNi9mK2VMREozKzh1YlVaMlUya2syUysvd3hCKzM3emtnVE9ENS8yd0tUaEhaVFdKWTZmUUFKQXJiSUZZZUdSMGtDK3Avekt5UVlkSmlzOXgwQS9JYUFYR3hlSHdSUFc0UHpWUndyYlhydjlIRjJITE1TV1phUFVEcnJjdlBkSzJLNVlwckJhNXlUSDJNZ1F0MDh0VFRKNUpTTjVmZnlDWnpMUCtlMzduamh3NGpxYTFxc285ejVPUzZGaGtmRHhDNFRQNTIvdy92d1YzcDhENGYwNVVLNU5qK0hTb0xXdHRTVmFOcTZDamJ2T0NvOFZMcGdQOVd1VVNmWWEyZ2ljcDVkZnYwdHpBSmwvcktuaFVtY3dRc0lpNUk3SmZtNlFackxpZlNTUlNMRDc4QlhNV3JKYm1FRDRNeWdVRW9ra1Ewb2ViZDU5RGpNVzc0SklKaHVPaGJrcHhIRmkvQXFOUUZCd0dQWWV2YWEwVEkyM3pQdTNTRUh0VHBoNjlkWUh3NmFza3d2d3g1TklKSmcwZHh2S2xTNlU2b3d6UkVSRVJKUzFNTWhQUkVSRTlKY29YY0lSWlVvNHFXeG5ZcEt5RmZESitmWTlvVlo1TGtzenBTbmhQL29FWU5XV0U4SitOajA5eE1iRjRjck5aeGd5Y1EyV3plcXYxZlRBZjZPZEJ5OWhuZnRwWVg5bzd4Ym8wcWFPV3VlNnRxdUw4SWdvVEYrNEU0QTBVTjFsOEFLNHJ4aWp0VWtWeWdMOEFGQzJaRUdWUWY0aHZWcWdaanFscmJXenNjTEJMVlBRb3RzTTZPcm80TWpXcVVsV3RuNjg3Njd3WE5rVnFLODlOcW0xQXJWV2xWSTR1MjhPUmt4ZGp6VnVRNUpOcXh3dk9scUU5OTcrOFByd0JlOCsrdUh0aHk5NDg4NFg3NzBEaEt3QWlVVkZ4eUM3aVJHK2ZndEcrMzV6NWRLNXh3c05pNFRicWdOd205cGJZUjl2M3ZzSjI3SkJoOWk0T0h6eS9Tclh0bXJ6MGZqZ0hTQ2t4bGVIWGQ1YzBOT1RUbkFJQzQ5RW4xSExjZlhXTStGeGU3dmNtREhXRmFPbWJSQUNpVGZ1dkVDVHpsT3hZL1ZZRkNxZ1BPVXlJSDF2MzdydktlelhxRnhTN2JFbEp6TUYrR1BqNGpCMS9uYUl4UW5QKzVPWEh6QnM4anFNTmR5TWhyWEtvWFhUcXFoZm8yeUtWMGhIUmNmQTErOGIvTC8raEgraWlTSXR1OCtBLzllZkNKWUphcXRpYkd5SXdSTld5NzEzeHc1cW96SWdHQm9XS1d4blQ0UHZPRzJTclMyZjBva1dIaWZUWmlWLzlSWmpOR292aW8zRC9TZHZjY1hqS1M1N1BKRjdMSEdBSHdBK2VDZjlyS0UvOHo1NjdlV0xjYk8yNE43ak4zTEhTNWR3UW14c25NcXlUdG9VK0QwWVkyZHV4cmtyRCtXT2x5bmhoQzNMUm1ISHdVdFlzZWtZQUdEaG1vTm8zYlJxa2xJeEFQRCtrNyt3WGFSZ1BxMk9jZVhtNDhMa2c0cGxDbU9OMnhBQXdNaXA2M0hyZ1NkRXNYRll2ZlVrMWkwWXF0WHJFaEVSRVZIbXhpQS9FUkVSRWFXWXVxdXRQZ2NrQkMyVXBmY1ZpV0l4Y053cW9lNTQ0WUw1TUhPY0s3b09YZ0N4V0lLaloyN2gxVnNmYkZrNk10T21sTTdzVHA2L2l3bXp0d3I3elJ2OEQxTkhxYTRaTDJ0QTk2YjRGUnFCSmVzT0E1QUdrYnNQVzR3dFMwZWlVWjN5V2gxdllpNGxuR0NlMHhRaVVTeGk0K0lnamhNRE9qb3dOOHNPbHhLTzZOR2hBUnJXTHBlbVkwaXNVQUZiN0ZrN0FjWkdCaWlzNVIvMUZTbFlJQzlPN1pvcGR5dzJMZzUrL2ovdzBTY0FIN3dEOE9HVFA5NTcrK1A5SjMvNGZ2a21GOFJWUjNoRUZDSWpZOUMyenh5NWdIeTUwb1hnVXR3UjIvWmRBQUM0NzcrSXB2VXFKcGxVOGZWYk1JSi9TVlBxNjJmVFE3RkMrWEQxMWpOTW5iOGRuM3kvSmxtSktCc1lTY3pJMEFCRm5lMVJ2SEIrbENqaWdCSkY4cU40RVFkaE5iNWZ3QSs0RGw2SVYyOTloSFB5NXJIRTRTMVQ0WkF2RDJ5dExkR3gvM3dob1BqK2t6K2FkSnFHUmYvMlFhc21WWlZlOThLMVIwTDlhUjBkSGRUVVVwQS9yZVhMYTRVVmN3YXFiQmNjRW82UjA5YkxUWXlRRlIwdHdzbnpkM0h5L0Yza01EVkcwM29WMGJwcE5kU29YQUxaOVBUa3J1RmdsMGZwZFU2Y3U0TmhrOWNwZk16VHl6ZlpNV2JUMDBNKzIxd29ZRzhOeC96V2NITElpNE1uYitESnl3OUNtMHJsaXFCbDR5cko5Z01BN3o5OUViWXR6TldiYU5GNW9KdGE3YlJKSXBIZzBmUDN3bjR1UytXVG5wS1RYTjN3OUhEdXlrUHNQSFFadCs2L2tsdjlyVWh1cTV5b1U4MEY5V3VXUWEycXBkTnBoQmt2Y2RhQytFbExpbVRsK3dpQThIZGR2TG5MOTJHZCt5bTU3NEljcHNhWU5Md2plblZxQ0YzZDlGdkZmK1QwVFV5YTV5NThaOFhyMHFZT0ZrenRCUU1EZmZUcDBnanJ0cDlHVEl3SVA0TkNNV1dldXhCa2p5Y1N4ZUtUVDhMM1pmRWkrYlU2VHRuTU1zdG1ENEJEUHVubjdtcTNJU2hYWHhyWWx5MjlRa1JFUkVSL0J3YjVpWWlJaUVodGlldXZCbjcvcFZiOTFCZWVuNFJ0WlN0b0o4MXpGMzUwMXRIUndlSi8rNkpTdVNLWU1kWlZXRG4rNXQxbjFHNDlBYTJhVk1HUTNpMVF2TEIyZjBUOWs1MitlQStESnF4R25GZ01BS2hTb1JqV3VxV3Nkdno0SWUwUUVoS09UYnVscVg1Rm9sajBHYjBjMjFhTVJvT2FaYlU2YmxtMXE1YkdtNXViMHF6L2xDcGJxbUNHWGZ2RmEyODA2amdGc1hGSlUvaXFZbVZoaGlLRjhzSFowUmJPVHJZbzVHZ0haMGRiZkE4S1FjOWhTK0FmK0ZOb1c3cTRJL1p0bUFSZEhSMmN1WFFmWDc4RlF5S1JvTitZRlRpNWM0YmNCQWRQcjRTQWUvSEMrV0Znb0EvOWJIcncrdmdGeWJIT2JZNVN4UXI4RHVZN29IZ1JCeFIweUtzMDRIUCs2aU1NbjdvT1FjRUp3Wmw4dHJtd2YrTWtJUUJTcm5RaEhObzZGYTZERnlMd2V6QUE2UXJpQWVOVzRkU0ZlMWd3cmJmQzdCSDdqbDBUdGl1Vks0STh1ZEsrVHJSc0NRY0FTRW0yYXZPY3B1alVxcGJTeDZPaVk3RHIwQldzMkhSTWVENEE2ZXU3Yy9VNG5MNTREL3VQWGNQVFZ3a3AvRVBESXJILytIWHNQMzRkVmhabWFOV2tDanExcW9YU3hSMVZqc2ZaTWZrSldicTZPckRMbXd0TytXMVFzRUJlT0RuWW9FQitHempsdDBIK2ZIbmt2bk4ySHJ5RVp6TGpNakRReDhKcGZWU09RU0tSNE1LMWhQSWtkbm10Vko2VFVUYnZPWWNmUVNIQ3ZtTittd3djVGNwNWV2bmd3alhGcFROMGRYVlFybFFoMUt0UkJuVnJsSUZMY2NjTVNjMmVIcUtqUlhqMzZRdk16YkxETEVkMkdCbnFBem82K09qdGp5bHVPNFIyLzIvdnpnT2lydk0vanI5bVlMaHZEN3dRVkVSQUNQTStWODN5V3NzMTIweGNyVHhUVTB2dDhKZG9hbTVxbHJXdFpwcTJlV1hsbHBybFVkcG1sbG0ycnFWMjJLRnBKcHFDQnpjejgvdURHQmc1WmtCU3YvVjgvQ1BmNy9jejgvMEM4NFdSMStmemZ2djZlSmZaNTEweS9uMTA5TGh6OVpaL3ZMREJhYnRIMXhhYW16SlV0V3VHdWYyY2wrdXJ3OGMwNWUvLzBrZWZIbkxhNytWbDBkeXBkenRWT0FxdkVhSVJnM3BxNFl0dlNwTFdiZHFsMk1ZUkdqZnNGc2VZNzQ3ODdIaC9GUnpvcC9ybFRINHE3dHdsRlJqS3VoY0syMWg1bU0xT2szanExcXFta09BQXBaKzdxTFQwQzZVK0ZnQUFBTDlmaFB3QUFBQndjaksxS05pN05GeTdOTkIvZHRsR3pYcG9jTGwvb1Avd2s0TmF2M20zWXpzaHRtUy8wRG5QdnFxVnIyMTNiSThhMHR2UkkzN1VrTjZTcEJuelY4dHFzeW5mYXRXNlRidTBidE11SmNSR3FtMkxXTFcrUHJZQ24yRkpkcnRkK1ZhYjh2THlsWnVYcjl6Y1BPWG01c3ZEMDF6cFB6cWZTVHV2bjFQVFhBK1VkT3luMDA3YlgzLzNrNk0vclR0Sys1b1d1cGlScFhrTDErbjVGVzg3OXRXc0hxSko5OXlxeno0L3JJek1iRjNNeU5iRmpDeGR6TWd1Mk03TWN1d3JQSjZSa2FXTXpCekhzY3dzNTlXWmVYbjVHbnJmQXExNGRySzZkdmpqck1hODJwcEUxNVBGNGxsdXlCOFM1Sys0bVBxS2F4eWhKdEgxRk5Pb25tSWIxU3UxZFB5R0xiczEvcEhGeXM3SmRleHJrZFJZYXhZOTZGZzkvL1NzZXh5cm5OUFBaNmp2WFRQMS9MeHhqaFg5N3hZTGdscGRYOURMUHFwWVdHazJtOVFvc3JZUzRxS1VFQnVsaE5oSUpjWkZsZHVxb2JqYzNEek5mSEtOWTVKSm9jUzRLSzFlOUZDSm4xTko4UTIwNWVWWkdqUm1udE9xMXplMzdkR0hueDdTQTJOdTA1RGJ1OG5Ub3lBSU8vejlUM3J2dzZJVjd2MTZsNzNpdnlyOTkvTnZuYllyV3lML1VwbFpPZHE5OTB0dDJyWkhtOTc1cEVTWjlJVFlTSzM0NTJUVnFobXFZY2s5TkN5NWg3Nys5cmpXcm45ZnI3MzVnVTZmS1dxM2NpYnR2SmF0MmFwbGE3WXFQcWErQnZicm92NTlPcFQ1dll2K05ZeXFIaGFrUmxHMTFTaXFUc0cva1FWQlpJUDY0V1cyYnludTNaMy8wNVRaTHpydG16WXBXYkdOSXlRVlZJL1l2ZmVRNnRhdXJqcmhZUW9JOEpPZnI3Zk9wbDNRTTB2WE8xVjZhSEZkdEh0ZnVDcHk3a0ttdHV6WXEycWhRYW9lRnFpdzBFRDUrL25JMjhzaWJ5K0w3SGE3amg0L3BWYzI3TlRpbDk1eWVtem5LOVI2cEtxMWFlNzhPOW5IMjB1ZDJ5ZXE1dzB0MWFOTGM3ZnY5ZCtESG5kTWRlcnhYcHBPYlp1V2U5em85OUhHYlh0SzNWOHRORWl6cDl4NXhYN0dGc3JLenRHZ3NmTjAvTVF2VHZ0Yk5ZdlJVek5HbEZxVjUvNVIvZlRxeHAyT240ZVBMWGhacDgrYzA3Ukp5ZkwwOE5BYnhkN25KaVc0UC9GdjE1NERUdHQrdnFXM3BBb05DZERwTStka3RkbjB3NDhuSFJPQXpxU2QxL2tMQlJNRnJxVjJNQUFBQUxneUNQa0JBQUQrb0xiczJLc2p4MUxWTEtHUm9odlVVVWl3djQ0ZU82VUZTOVk3eGx6NmgvaVE0QUJkRjkvQXNRcHM2YXJOZW0zalRsVVBDeTcxSEJjeU1wVjZPdDFwWDljT1JiM2I3WGE3VXVhdTFOSlZteDM3MnJXTVU4cEU1eEx5bzRiMFZrSnNwQ1pPWCtwVVB2ekFWMGQxNEt1amVtSDFWcWZ4eWFQbnlzTnNsdG5ETEU4UHM4em1vaks0aFgyL3JWYWJyRGFickZacm1lWE1KNHpvcS8rYmNFZXB4MXg1WmNOT3paaS91bEtQSFRSbWJvWEdweDU0dWRUOTZ6ZC9wSWRtTFMvUnEvZlVMK202YmZqc1NsMWJlWEp6ODNUbitQbGF1L2hodFc4Vlg2SEhYdDl0ck90QktNSGk2YUdXelJycmc0OFB5TU5zVnFNR2RkUzBTWDBseEVZcHJuR0U0bUxxcTA2NDY0a3F1Ymw1bXJYZ1pTMVp1ZGxwZjdkT3piUnN3WDN5OVNrS0htN29tS1JKby9zN1dqYWNUYnVnMjBjK3JqNDN0VmJONmlGNjZaVjNIV003dGk0b2MxOG5QRXp6cGcxVFFwTkl4VGVwNy9SOEZmSGhKd2YxNE16bCt2YUljMVdBN2wyYWEvRzhjV1gyaWE1YnU3bzJyWnFoaWRPV2FNUFdqeDM3ejZaZDBKVFpMK3FGMVZzMGYvcHd0VzhWcnljV3JuUDhuUER6OVM2M3JIOUY3ZHB6VUhuNVZnVUYrTXJmejBjK1BnV3Jkdzk4ZFZRcGM0dFc5cHJOcGtwTk1Nckl6TllQUDZicTBEZEg5Zm1oSTlwLzhIdnQrK0xiRWkwU3BJSXkza09UdTJ2SytBRWxncVVtMGZVMGZmSWdQWEwvSFhyblAvdTA1bzMzdE9PRC9VNlRTUTU5ODZOUzVxN1F6Q2RYNjZiT3pUV3dYeGZkMENuSk1WbENLaWpCL2QyZTVaWHVMUzhWL0N5ZE9HMkowN243OSttb0VZTjZPclp0ZHB0R1BmQ3N5K2N5bVV4dWZ6K1h6SitnVG0zS0QxOC8ySE5RSXljL1UrNFlYMitMSmoyNjFHWFFlNm1FMkVoMWRISCtzblRvTTZsU2o2c3F6Uk9qVmJ0bVdFR3czN1dsdW5SSWRIblB0K2wxMzJXZHMxUGZ5UldxQ1BENjhxbXFXN3Y2WlozVEZXOXZpNXJHMUhjcWpYK3BBSDlmbCs4empId2ZMVnV6VlovdFAxeGlmOThlYlRWbjZ0Q3JFa3o3K25ocjljSUhkZlBnUjNYK1l1YXYzNE1CR2pxd2U1bXZvY0FBWC8xajltZ2xqNTdyK1Azdy9JcTM5ZWEyUFdvYVUxL2JkLzNQTWJaVnN4akh4eHUyZkt5ZlU4K29XbGlRUW9JRDVPZmpKVjhmYjFsdE5uMnk3MnM5K2R6cmpyRWhRZjRLRFFrbzlmenRXOFZydzVhQ2lRUmpIbDZvUlhQR0tqREFUK1ArYjVIalBXemI1cGMzNFJVQUFBREdROGdQQUFEd0I1V1RtNi9wVDZ3cWQwemJGaVgvWURoOTBpRGRNZXB4UjJpVWZqNmpSSWhjbHBHRGU2bEpkTUVLcWRObnptbnN3d3YxL3U0dkhNY2JSZFhXMGljbk9JVkVoVHEwYnFwZEcrZHI1Ym9kV3Y3eU5oMysvcWN5ejFPd010OHFXYTNLTFhPVWE3ZjE2WGdaajc3Nm9odlVyVkJGQUhlWVRDWUYrUHNvS05CZndZRitDZzd5VjBabXRtUGlSMDVPbmdiZk8xLy9YajVWelpvMnJOSnpvM1RUSmliTFpyY3JManFpVXF1L2p4eEwxYkQ3RitqQVYwZWQ5ZzhmMUVNekhoeGM2djM0d0pqK09wdDJYaSt1ZlVkU3dUMzM1aVdyTlVOREFuVGpuNXBKS25qZDNIbjdqUlcrdGtMcDV6T1VNbWVGWHQyNDAybS9wNGVIcGt3WW9MRjM5M0VaOEFYNCsyckpreFBVc1UyQ1V1YXVjS3BXY0RiOWd1clVxcVp2dmp2dU5BbGcwSzFkRlJMa1grbnJ2dFRxMTkvVDYyOTk2SEpjbStheFpVNVlLSFFpOWF3V0x0K29rNmZTZFBKVW1vNmRPRjFpVWxWcGZMeTk5TmRiT3VtZU8zdVgyVDZsa0tlSGgzcDFhNmxlM1ZycTFDL3BXcnYrZmExYXQwTkhqeGYxRTgvTHQrcnQ3Wi9xN2UyZnFrYTFZRTBlMDE5M0RiakpjZnh5Z3NrVHFXYzFhYnB6TU5tK1ZieWVuam5TYVZ6dG1tRUtDdzEwbExRdXkvQkJQUlVWRWU3V3VRTURmRjBHa0lFQnJqODNMeStMWXFQcjZZdGliV3RjQ1FzTjFPSW54bGU2alAybGsyQ3VORzl2aS82M1kyR0ZIbE44QWw5bEZIOU51aU8zbkVrWFpyTko5ZXBVelFTQWptMmE2dFF2NmNySXpGWldUcDd5OHZMbDZXRldlTTFRZFdxVG9Ba2orcnJWbHNHbzk5RjE4UTNrWVRZN1N0bUhoUVpxWHNvdzNkeTlUUVUvaTZvVjJ6aENTNTZjb0JmWGJ0UGpqOXl0dXJWY3R4KzRvV09TSm8vdXJ5Y1dyWFBzTzNIeWpFNmNQT00wcm5qYm9pUEhUdXJ2ejd6aTFqWDE2TnFpekh0KzdOQ2J0V25iSGxsdE52MzM4Mi9WdHZmOVRzZk5acE5HMzlYSHJmTUFBQURnOTRPUUh3QUE0QStxYVd6NS9lejkvWHcwZVhUL0V2czd0bW1xalNzZTFZSWxiMmp2L3NOS1M3L29XTlYwS2JQWnBPQWdmeVhHTmREZituZFYzNTd0SE1jTy8zQkN1L1ljZEd4SFJZVHI5ZVVwcWxHdDlLb0FrbVN4ZUdyb3dPNGFPckM3RG4zem8zYnUva0tmZjNsRTMvMXdRcWZQbmxkR1JwWXlzM09WbjU5ZjV1cDhkOFUxamlpMVpLdVJKTVJHNnRZL2Q5Qy9OKzBxY2N6ZnowY2h3UUVLRGZiLzlkOEFCUWY1S3pRNHdMRWRFdXl2NEVCL0JmMGE1Z2NIK2lrbzBMOUVHNGU4Zkt1RzNQdUVkdXphTDZtZ1JVRHlQWFAxOGVZRkNncndjK3RhNjRTSHlleGhkajJ3Q2xuemJVNTk1NDNLbmQ3bzVRa05DWFFLOG4yOHZUUm42dDBhMks5TG1ZOHhtVXlhTTNXb0drWFYxbU1MMWpvRjVvVm1QREJZRmt2Vi9KZlQyOHRUWDM5N3pHbGZSTjBhZW03dXZVNnJKdDB4NVBadWF0Y3lWaE9uTDlVbis3NldoOW1zWlUvZDV3aXRrdnQxMFpvMy9pTXZMNHZ1dWZQUFZYTDloUkxqb2x5Ry9ON2VGazJibU96eXVXclhETlcrQTkrWHVrcjJVbDVlRnYycGJWUDF1YW1OZXQvWTJ0RjZvU0pxVmcvUitPRjlOVzdZTGRyNThRR3RlUFZkYlgzdk02Y3FBYWZQbkZOTXcvTDdoMWRFbmZBd1BUeCtnR1k5dFVaU1FhV1gxWXRIdFBIK0FBQUlDRWxFUVZRZUxMVTBlV3lqZXZwbzc1ZWxQbytuaDRkR0RPNnBGRGUrcnIrRjZBWjEzQXI1dmIwdCtrdlBkcG95WWNBVjdVOE9aNzQrM3Zwc20rc1Y3ZTVJbVpoODFWNTNoYTdtZmRTcVdZekdqK2lyQmMrL29aczZOOWZUczBhcGV0aTEwYTZoYTRmckt0eGVhUEtZL3JxWW1hWG4vdlZXcWNlYk5vblU5WWxGNWZxVDNKenNHRjRqUkZNbURDanplRko4QTgyWk9sUVBQYmFzeFB0Yms4bWttUThOY1RvdkFBQUEvaGdJK1FFQUFQNmdvaUxDVlNjOFRQbFdtOHhtazh3bWt5d1dUd1VHK0NxcGFVT051YnRQbWFzOG0xOFhyWlgvZk9DeXp0KytaWnltVEJpZ3h4YThyT3NURytsZnoweFNyWnFoYmo4K1BxYSs0bVBLbnFoZ3RkbGtzOXFVYjdYK1dwcmZMcnZkTHJ2TkxwdmRKcnRkcFU1T01KbE1NcGtrYnpmNjI1Wm56RjE5Tk9ZYVdGWDE4TGkvNnZPRDM2dFh0MVpxMnlKV2NUSDFWYU5hc0N5ZUpWZG5WNWJGMDBQTG43NWZ0dzJicmIzN0Q4dkx5NkxISDduTDdZQmZrdDVhTTh1dHN2SlY2ZGhQcDlXeXgvZ3JlczVyVVhDZ24xNTk0UkhkZXZkTTJXeDJMWjQzemxGeHc1VVJmK3VsdmozYmFlVnIyL1grN2krVWVqcGQ5ZXZWMVBEa0h1clJ0VVdWWGFPdmo3ZGUrdWRrZGVzL1JXbm5MbWpvd081NjVMNkJaZll2ZHFWeHc3cmF1R0s2VnJ5MlhWbFpPZXJRdXFncyt2d1pJM1FpOWF5U21qYW9zdFc4aFpxVU1YSElaRElwTkNSQWJadkhhdUk5dHlveExzcmxjNWxNSnMxOGNMRCtQR2hhaVdQVnc0S1VHQmVsNXRjMVZvZFdjV3FaRkZPcEtnOWxuYmR6dTBSMWJwZW9VNytrYTlXNkhWcjUybmFkU0Qycm03dTNxWENyRGxmRzNOVkhtOTdab3pyaDFiUm83bGo1ZUh1Vk9tN2U5T0g2OGZncFpXWG5LaWNuVnptNWViTFo3S29XR3FRMnpadTRWUmI4cVJsRks1c0wrNVNYcDJQcmVPM2I3bnJGK2xNelJpcmwvb0hLeU16V3hZeHNaV1huS0MvZnF2ejhncFl4Rm91bnFvY0ZLYTV4UkpWTWpDbXJoY3ZsQ2s4WTZIcFFKZjFXMTR3Q1YvSSt1dFRrTWYwVjE3aSsrdlpzZTdtZnhqWGgwY2wvVTZ0bU1acjk5RnA5ZCtSbngvNkl1alcwZU42OVRtTWJSZGFXcDRlSHJEWmJpZmVjRms4UDFRb1AwNDJkbXVtK2tmMWN2Z2NlY25zM3hUU3FxMys4c0VHZjdUOHNtODJ1cElTR0dqL3NGdjJwWFdMVmZZSUFBQUF3REZObVp1YmxMWEVDQUFCQWxSdnd6V205NFBuUlpUL1BudjkrN2ZnNElUYlNaZm5uSzgxbXMrdTVselpweEtDZXBhNG91NWI5OE9OSnBjd3A2cUc5YXRHRFYvRnFyZzFwNlJlVlBHYXVVaVltcTMzTE9KZmppL2QvSDlTLzZ4Vi9mV1prWm12OTV0MU8xMUFldTkydTR5ZCtjV3hIMUsxUjZYTWYvcUdvbkhaMFZPMUtsK1d1U3VubkxzclAxL3VhdmhjLzJ2dWx2Q3llYXBuVStEYzlUL3I1REZrOFBkeDZUUlp2VTlDNWZXS0ZKcmRVaFZsUHJWRk9icjRhUnRaU3c4aGFpbzJPcU5DRXFhcGd0ZG0wOWIzUGxCVGY0RGZwYzU1Nk9sMDFxd2RmRS9mSnRTajlmSVplM1ZEVXltTGs0RjYveVhsVy8vczl4OGQvNmRYdW1udFBjVFVWbndDeGIvdkNLejVwelIyL2wvdW9lR3VaR3RXQ0ZWNGo1S3BjaDkxdTE0R3ZqdXI3b3o4ck5EaEFyYTZQa2E5UDJSUFBiRGE3N0NxWWNHbzJtVXRVUlFJQUFNRFZNenkvdlY2SnFmemZlSzRXUW40QUFJQnJVRldGL0FBQUFBQUFBQUNBMGhrMTVMK3lUUzhCQUFBQUFBQUFBQUFBQUVDbEVmSURBQUFBQUFBQUFBQUFBR0FRaFB3QUFBQUFBQUFBQUFBQUFCZ0VJVDhBQUFBQUFBQUFBQUFBQUFaQnlBOEFBQUFBQUFBQUFBQUFnRUVROGdNQUFBQUFBQUFBQUFBQVlCQ0UvQUFBQUFBQUFBQUFBQUFBR0FRaFB3QUFBQUFBQUFBQUFBQUFCa0hJRHdBQUFBQUFBQUFBQUFDQVFSRHlBd0FBQUFBQUFBQUFBQUJnRUlUOEFBQUFBQUFBQUFBQUFBQVlCQ0UvQUFBQUFBQUFBQUFBQUFBRzRYbTFMd0FBQUFDbEc1N2YvbXBmQWdBQUFBQUFBQURnR21QS3pNeTBYKzJMQUFBQUFBQUFBQUFBQUFBQXJsR3VId0FBQUFBQUFBQUFBQUFBZ3lEa0J3QUFBQUFBQUFBQUFBREFJQWo1QVFBQUFBQUFBQUFBQUFBd0NFSitBQUFBQUFBQUFBQUFBQUFNZ3BBZkFBQUFBQUFBQUFBQUFBQ0RJT1FIQUFBQUFBQUFBQUFBQU1BZ0NQa0JBQUFBQUFBQUFBQUFBREFJUW40QUFBQUFBQUFBQUFBQUFBeUNrQjhBQUFBQUFBQUFBQUFBQUlNZzVBY0FBQUFBQUFBQUFBQUF3Q0FJK1FFQUFBQUFBQUFBQUFBQU1BaENmZ0FBQUFBQUFBQUFBQUFBRElLUUh3QUFBQUFBQUFBQUFBQUFneURrQndBQUFBQUFBQUFBQUFEQUlBajVBUUFBQUFBQUFBQUFBQUF3Q0VKK0FBQUFBQUFBQUFBQUFBQU1ncEFmQUFBQUFBQUFBQUFBQUFDRElPUUhBQUFBQUFBQUFBQUFBTUFnQ1BrQkFBQUFBQUFBQUFBQUFEQUlRbjRBQUFBQUFBQUFBQUFBQUF5Q2tCOEFBQUFBQUFBQUFBQUFBSU1nNUFjQUFBQUFBQUFBQUFBQXdDQUkrUUVBQUFBQUFBQUFBQUFBTUFoQ2ZnQUFBQUFBQUFBQUFBQUFESUtRSHdBQUFBQUFBQUFBQUFBQWd5RGtCd0FBQUFBQUFBQUFBQURBSUFqNUFRQUFBQUFBQUFBQUFBQXdDRUorQUFBQUFBQUFBQUFBQUFBTWdwQWZBQUFBQUFBQUFBQUFBQUNESU9RSEFBQUFBQUFBQUFBQUFNQWdDUGtCQUFBQUFBQUFBQUFBQURBSVFuNEFBQUFBQUFBQUFBQUFBQXlDa0I4QUFBQUFBQUFBQUFBQUFJTWc1QWNBQUFBQUFBQUFBQUFBd0NBSStRRUFBQUFBQUFBQUFBQUFNQWhDZmdBQUFBQUFBQUFBQUFBQURJS1FId0FBQUFBQUFBQUFBQUFBZ3lEa0J3QUFBQUFBQUFBQUFBREFJQWo1QVFBQUFBQUFBQUFBQUFBd0NFSitBQUFBQUFBQUFBQUFBQUFNZ3BBZkFBQUFBQUFBQUFBQUFBQ0RJT1FIQUFBQUFBQUFBQUFBQU1BZ0NQa0JBQUFBQUFBQUFBQUFBRENJL3dkWGtCczZiSzVkRlFBQUFBQkpSVTVFcmtKZ2dnPT0iLAoJIlRoZW1lIiA6ICIiLAoJIlR5cGUiIDogIm1pbmQiLAoJIlZlcnNpb24iIDogIiIKfQo="/>
    </extobj>
    <extobj name="C9F754DE-2CAD-44b6-B708-469DEB6407EB-3">
      <extobjdata type="C9F754DE-2CAD-44b6-B708-469DEB6407EB" data="ewoJIkZpbGVJZCIgOiAiMjMxODg4MjA4NDExIiwKCSJHcm91cElkIiA6ICI2MTcyNzY3ODkiLAoJIkltYWdlIiA6ICJpVkJPUncwS0dnb0FBQUFOU1VoRVVnQUFCbzRBQUFHcUNBWUFBQUExQXJiZkFBQUFDWEJJV1hNQUFBc1RBQUFMRXdFQW1wd1lBQUFnQUVsRVFWUjRuT3pkZDFRVTU5Y0g4TzlTQTJpd2dVcEVFY1d1aVRWR2lTWEdhQ3hSakRYbVoyeW9XQ0dvb01ZR2lJb0ZMQ0QyeEtnUkc3WkVJVkdqQVdzMG9oRmJWQVNraVFWRkNMQ3k3eDhyOCs2d0Myd0ZOTi9QT1o0enN6czc4eXhzd2VjKzkxNkpUQ2FUZ1lpSWlJaUlpSWlJaUlpSWlQN3pqTXA2QUVSRVJFUkVSRVJFUkVSRVJGUStNSEJFUkVSRVJFUkVSRVJFUkVSRUFCZzRJaUlpSWlJaUlpSWlJaUlpb3RjWU9DSWlJaUlpSWlJaUlpSWlJaUlBREJ3UkVSRVJFUkVSRVJFUkVSSFJhd3djRVJFUkVSRVJFUkVSRVJFUkVRQUdqb2lJaUlpSWlJaUlpSWlJaU9nMUJvNklpSWlJaUlpSWlJaUlpSWdJQUFOSFJFUkVSRVJFUkVSRVJFUkU5Qm9EUjBSRVJFUkVSRVJFUkVSRVJBU0FnU01pSWlJaUlpSWlJaUlpSWlKNmpZRWpJaUlpSWlJaUlpSWlJaUlpQXNEQUVSRVJFUkVSRVJFUkVSRVJFYjNHd0JFUkVSRVJFUkVSRVJFUkVSRUJZT0NJaUlpSWlJaUlpSWlJaUlpSVhtUGdpSWlJaUlpSWlJaUlpSWlJaUFBd2NFUkVSRVJFUkVSRVJFUkVSRVN2TVhCRVJFUkVSRVJFUkVSRVJFUkVBQmc0SWlJaUlpSWlJaUlpSWlJaW90Y1lPQ0lpSWlJaUlpSWlJaUlpSWlJQURCd1JFUkVSRVJFUkVSRVJFUkhSYXd3Y0VSRVJFUkVSRVJFUkVSRVJFUUFHam9pSWlJaUlpSWlJaUlpSWlPZzFCbzZJaUlpSWlJaUlpSWlJaUlnSUFBTkhSRVJFUkVSRVJFUkVSRVJFOUJvRFIwUkVSRVJFUkVSRVJFUkVSQVNBZ1NNaUlpSWlJaUlpSWlJaUlpSjZqWUVqSWlJaUlpSWlJaUlpSWlJaUFzREFFUkVSRVJFUkVSRVJFUkVSRWIzR3dCRVJFUkVSRVJFUkVSRVJFUkVCWU9DSWlJaUlpSWlJaUlpSWlJaUlYbVBnaUlpSWlJaUlpSWlJaUlpSWlBQXdjRVJFUkVSRVJFUkVSRVJFUkVTdk1YQkVSRVJFUkVSRVJFUkVSRVJFQUJnNElpSWlJaUlpSWlJaUlpSWlvdGNZT0NJaUlpSWlJaUlpSWlJaUlpSUFEQndSRVJFUkVSRVJFUkVSRVJIUmF3d2NFUkVSRVJFUkVSRVJFUkVSRVFBR2pvaUlpSWlJaUlpSWlJaUlpT2cxQm82SWlJaUlpSWlJaUlpSWlJZ0lBQU5IUkVSRVJFUkVSRVJFUkVSRTlCb0RSMFJFUkVSRVJFUkVSRVJFUkFTQWdTTWlJaUlpSWlJaUlpSWlJaUo2allFaklpSWlJaUlpSWlJaUlpSWlBc0RBRVJFUkVSRVJFUkVSRVJFUkViM0d3QkVSRVJFUkVSRVJFUkVSRVJFQllPQ0lpSWlJaUlpSWlJaUlpSWlJWG1QZ2lJaUlpSWlJaUlpSWlJaUlpQUF3Y0VSRVJFUkVSRVJFUkVSRVJFU3ZNWEJFUkVSRVJFUkVSRVJFUkVSRUFCZzRJaUlpSWlJaUlpSWlJaUlpb3RjWU9DSWlJaUlpSWlJaUlpSWlJaUlBREJ3UkVSRVJFUkVSRVJFUkVSSFJhd3djRVJFUkVSRVJFUkVSRVJFUkVRQUdqb2lJaUlpSWlJaUlpSWlJaU9nMUJvNklpSWlJaUlpSWlJaUlpSWdJQUFOSFJFUkVSRVJFUkVSRVJFUkU5Qm9EUjBSRVJFUkVSRVJFUkVSRVJBU0FnU01pSWlJaUlpSWlJaUlpSWlKNmpZRWpJaUlpSWlJaUlpSWlJaUlpQXNEQUVSRVJFUkVSRVJFUkVSRVJFYjNHd0JFUkVSRVJFUkVSRVJFUkVSRUJZT0NJaUlpSWlJaUlpSWlJaUlpSVhtUGdpSWlJaUlpSWlJaUlpSWlJaUFBd2NFUkVSRVJFUkVSdnFKeWNIRVJHUmtJbWs1WDFVTW9kcVZSYTFrTWdlcXZsNU9TVTlSRGVDc25KeWNqUHp5L3JZYnpSSGoxNmhFZVBIaUU5UFYydDQrL2V2WXU3ZCsvaTNyMTdCaDdaMiszcDA2ZElTa3BDVWxJU0hqMTZWTmJES1RmNGZuNTdtSlQxQUlpSWlJaUlpTXFybkp3Y1hMOStIYTFhdGRMb2NSY3ZYc1RzMmJPRi9WOS8vYlhZNDd0Mzd5NXMrL3Y3bzIzYnRwb05WRTEzNzk1Rm5UcDFZR0pTZHY4VlBIdjJMRDc4OEVNWUdXbS9qbEVtazJIZnZuM1l2WHMzbmo1OWluLy8vUmRmZlBHRkhrZXB2Y3pNVEdSblp3djdWbFpXc0xTMExOVXhuRDU5R3BzM2I0YUhod2MrK09DRFVyMzIyK1QwNmRQNDY2Ky8wS1pORzdSczJWTGozK08vLy80TGYzOS9OR3ZXRE8rLy96NmNuSngwZXQwWHg5WFZWZGdPREF4RWhRb1ZkRHBmWm1ZbVBEdzhoUDJOR3pmcWRENTlXN05tamJBOWNlSkVHQnNiYTNXZS9QeDgzTHg1RTAyYU5OSDRzWUdCZ2Zqenp6L1J0R2xUZlBiWlorallzYU5XWTFDWFZDb3QwODl1UTNqNThpWEdqQmtEVTFOVE5HN2NHUDM3OTBmNzl1M0xlbGh2bksrKytnb0FZR1JraElpSWlCS1BuekJoZ2tiSGsxeCtmcjdvTTN6anhvM0MzM2VPam81WXYzNTlXUTJ0M0lpSmljR1NKVXZRczJkUDlPelpFOVdyVnkvcklaRU8zcTV2SENJaUlpSWlJajI1Y3VVS1ZxNWNpYlMwTkFRRUJLQkZpeFpsUFNTdFNhVlNiTnUyRGJ0MjdZS1RreE44ZlgxUnBVcVZVaDNENDhlUHNYTGxTbHk0Y0FFdUxpNllPSEdpMXVlU1NDUzRkdTBhbmo1OUNnRFlzbVVMUHY3NFkxU3VYRmxmdzlWS1ZsWVd4bzBiSjZ3OE5qSXl3dWJObTBzMWNQVHMyVE9zWHIwYUdSa1ptRGx6SmdZUEhveXhZOGVXMnZWMThlV1hYd3JibzBhTlFwOCtmVlFlZCtmT0hYaDdld3Y3aXhZdFFxTkdqZlErbmtPSERpRW1KZ1pIamh5Qm1aa1pkdTdjQ1d0cmE3VWZmK0hDQlp3OWV4Wm56NTRGQU15YU5RdWZmUEtKM3NjSkFIRnhjY0wycTFldmREN2ZxMWV2Uk9jc2J3NGRPaVJzang4L1h1dkEwZWJObTdGNzkyNTgvdm5uR0Q5K1BLeXNyTlI2WEY1ZUhzNmVQWXVzckN5Y09YTUdIVHAwME9yNjZycDM3eDYrKys0N1RKZ3dBWjA2ZFRMb3RVcFRkSFEwOHZMeWtKZVhoMHVYTG1IUW9FRmxQU1FpWkdkbkl6RXhFZkh4OGZqbm4zOXc5KzVkL1BQUFB4ZzhlRENHRGgwcUhHZGhZU0ZzNStYbEtaM240Y09IdUgzN05ycDI3Vm9xNHk0UGR1M2FoZlQwZEd6ZnZoMi8vUElMZHV6WThkWUZ2UDlMK0pzaklucEx5SEl5OFRKcU0zSnUvb1pYVCtJaHk4MHUrVUZFYnppSm1RV01xOVNHZWFOUFllVThCaEp6M1ZiWEVoRVZ5TW5Kd2VMRmkvSGt5Uk1BZ0orZkgwSkNRbEN0V3JVeUhwbDJWcXhZZ2Q5Kyt3MEFjUHYyYlhoNGVHREZpaFdsK254Q1EwTng0Y0lGQUVCNGVEZ2FObXlJYnQyNmFYMis4ZVBINCtMRmk4akx5OFBMbHkreGVmTm1USjgrWFYvRDFjcm16WnRGNVdyeTgvTng1ODRkMUtwVnE5VEdzR3JWS21Sa1pBQ1FaMlkxYTlhczFLNnRxK2ZQbnd2YnVibTVSUjRubFVwRnh4cWlMTitqUjQ5dzllcFZZYjl0MjdZYUJZMEFJQ29xU3RnMk56ZkhSeDk5cExmeGtlN09ueitQM2J0M0F3Q09IajJLQ3hjdXdOM2RYYTJNbDRzWEx5SXJLd3VBL0hmNzhjY2ZHMnljU1VsSjhQYjJ4dE9uVCtIcjY0c2hRNFpnOU9qUkJzdGVLMDNIang4WHRxdFhyNjV4ZHE4aGJkKytIY25KeVJvOVp2anc0YkN6c3dNQUxGdTJUTzNIbVp1YlkrclVxUnBkNjIyU25aMk50TFEwWkdabUFnQXFWcXlJbWpWcnd0VFUxQ0RYazhsa3lNaklRR3BxS2xKU1VvUi9TVWxKU0VoSUtMTHMzTGx6NTlRT0hLV21wbUxHakJsNDlPZ1I3dHk1ZzdGang2cjlucFZLcFNvRFVhWEoxTlJVNDREUDNidDM4ZWVmZndyN1gzMzFsY3B6OU8zYlYrZnhGV2phdENtV0xGbWl0L09SR0FOSFJFUnZnZHk3Wi9EOHdCeVlWYXFLZHh1MmdVbkZucENZR09hUExLTHlSQ2JOZy9SRk9yTGovc0RqS3dmd2J2OUZNS3RuMkJXZlJQVGZZRzV1amhrelptRDI3Tm1ReVdSNCt2UXBmSHg4c0hMbHlqZHk1YVM3dXp1TWpJd1FHUmtKUUQ0Uk9XZk9IQVFHQnBaYU5zekVpUlB4MTE5L0NVR053TUJBT0RvNm9tN2R1bHFkejg3T0RpNHVMc0xFYjJSa0pQcjE2d2NuSnllOWpWa1RWNjlleGVIRGg1VnVEdzRPUnF0V3JUUU9PbWpqNE1HRG9tREZGMTk4b1RRSlhyaU1vcjZVVkk3eFRYUGl4QWxSN3l3WEZ4ZU5IcCtYbDRmejU4OEwrKzNidHhkTk1yNnR3c0xDdEM1OXRXWExGajJQcG5nZmZQQUJQdi84Y3h3OWVoU0FQQ3R5N3R5NTZObXpKOXpjM0lyOWJEeHc0SUN3M2FsVEo0TitqajU5K2xUVU15UXNMQXgzN3R6QjNMbHpSU1VKczdPelM3MWtweTd2KzhURVJQejExMS9DZnUvZXZTR1JTUFF4TEwwNGYvNDhidDY4cWRGamV2ZnVMUVNPQ3I1djFXRmxaVld1QTBldlhyM1NPcXV2S0hmdjNzVnZ2LzJHUC8vOEV3OGVQRkRxVldoaVlvS0dEUnVpWjgrZTZOYXRtMDVCSkpsTWhxVkxseUlsSlFYcDZlbDQvUGl4VmdzT1ltTmprWkdSSVh5ZkZ4YzRDZ3dNRkFKUWUvYnN3ZjM3OXpGbnpoeTF5b2orK09PUDJMbHpwOGJqMDZkeDQ4WnBuQUc0YTljdVlkdk96ZzY5ZS9kV2VkeS8vLzZyMDlnTWRTNVM5dWI5ajRlSWlFUnk3NTVCUnRoa1dMZnVEYk5xOW1VOUhLSlNKVEV4aFdubG1qQ3RYQk81NlFueTk4TFFZSmc1Y2tVdkVlbXVUWnMyY0hGeHdmNzkrd0VBTjI3Y1FHaG9LQ1pQbmx6R0k5TmNRU0RNeXNvSzRlSGhBT1NsajVZdlg0NTU4K2FWeWhncVY2NE1EdzhQTEZpd0FJQThxOHZYMXhmQndjRmFUNmdQR3pZTXYvenlDekl6TTJGa1pJUnIxNjZWU2VBb0l5TUQvdjcrd3NTWFJDSVJ0ak15TWhBVUZJVDU4K2NiZEF5WEwxL0d1blhyaEgwSEJ3ZU1Iei9lb05kOG14VUVFd0I1NzRyMzMzOWZvOGRmdW5SSnlFZ0JnRTgvL1ZUbk1lM2R1eGUvL1BKTGljZE5uVHBWNTBuZXd1WHVSbzhlWGVTeGlnR2ZaOCtlSVNFaFFhZHJseFp6YzNOOCsrMjNhTm15SllLQ2dvVGYxN0ZqeHhBVEV3TXZMeTgwYmRwVTZYRjM3dHdSQlR4Ky9mVlh2UVZPSjArZWpINzkrb2x1YTlxMEtVSkNRakIzN2x6Y3UzY1BnUHo5UG0zYU5QajcrNyt4UFVRT0h6NHNmRTZhbXBxaVY2OWVwWExkT1hQbWxKaEpwRzBRMDFDQnI0S01DaU1qSTh5Y09kTWcxeWpLb1VPSGNQRGdRU3hmdmx3djVXRHYzTG1EelpzMzQ5S2xTOFVlSjVWS2NmMzZkVnkvZmgxNzl1ekJyRm16VUw5K2ZhMnVLWkZJOE9MRkMxeS9mbDJqeHhrYkc4UE96ZzYxYTllR2c0TURIQndjUkFFc3hZQng0Y0NSdDdjM1pzK2VqVHQzN2dBQS92enpUMHllUEJuKy92NUNjUEZ0RWg4Zmo5T25Ud3Y3STBlT2ZDTVhXcEVZZjRORVJHOHdXVTRtbmgrWUErczJ2V0ZXbFVFaittOHpxMllQNjlhOThUeDhOcXBPUHN5eWRVU2tGMlBIamtWTVRBenUzcjBMUUo3UjBhWk5temUyZWZmRWlST1JrNU1qVEQ3LzhjY2ZPSFRvVUttdFV1L1lzU082ZGVzbWxDZEtTRWhBVUZBUVpzMmFwZFg1S2xTb2dHSERodUhldlhzWU1XSkVtVXpHeUdReUxGNjhHSThmUHhadUd6NThPT0xpNG9Uc242aW9LT3pidDAvVXcwZWZIajU4Q0Y5ZlgyR3kzOHJLQ3ZQbXpZT1ptWmxCcnZlMmk0bUp3Y09IRDRWOWJmcXVIRHQyVE5pdVhMa3kyclp0cS9PNDFBM0tKQ1VsNlh5dHdrb3pHTlM5ZTNkaCsrZWZmOWI2ZGF3WWlEaDQ4R0NSR1F0ZHUzWkZ3NFlOc1hEaFFpRXdrNXljakxWcjF5SWtKRVFwR1BEVFR6OXBOUjVkMk5yYUlpZ29DSDUrZmtMSnovajRlRXllUEJtK3ZyNHFlM3paMjZ2My84UGs1R1FoKzhMQ3drS3JFcWFiTm0xQ1dGaVl4bzhya0plWGg0RURCMnI5K0pJb0J2YVNrNVBWZWoydldiTkcySjQ0Y2FJUUFEaDQ4S0FvWUJBUUVDQ2NYMVhneU03T0RxdFhyMWE2WFNxVll0U29VY2pPemk0eCtGZnduVm1hZ1NPcFZJcVFrQkFoazliYjJ4c3JWcXhRSzJPbU9OdTNieTh4YUZSWWZIdzhQRDA5c1d6Wk1qUm8wRUNyNjdadDIxWjQ3eWd5TVRGQjVjcVZSZVhwSmsyYWhOYXRXNk5telpyRkJqK0t5emlxVktrU1ZxeFlBUjhmSDZGODI4T0hEekYxNmxUNCtma1pwQzlmV2RxeVpZdVFHZG00Y2VOaSt6cnBFbWhmczJhTnFNZWRMaVdQcVdRTUhCRVJ2Y0ZlUm0yR1dhV3FEQm9SdldaV3pSNW1sYXJpWmRSbVZPZzJyYXlIUTBSdkFWTlRVM2g3ZThQTnpVMllXRnUrZkRuV3IxK1BxbFdybHZIb3RETmx5aFRjdjM4Zk4yN2NBQUJzM0xnUjdkcTFRNDBhTlVybCtwTW1UY0xseTVmeDlPbFRBUEtTWUsxYXRVS1BIajBBQUY5Ly9iVlc1OVZtTXExRml4WTZUOEtGaG9hS0pzR2NuSnd3ZlBod1pHWm00dHExYTBKcHZvMGJONkpCZ3dabzNyeTVUdGNyTERVMUZkN2Uza0p2Q0dOalk4eWRPN2ZJU2VPV0xWdGk3OTY5ZWgzRDIwWXhxNmRhdFdybzBxV0xSbzkvOXV5WnFFeGQyN1p0a1o2ZXJ0RTVyS3lzZEo2Z0xRdmp4NDlYeW5RTENRa1JNaDBuVFpxRS92MzdsOHBZRkNkeUM1ZkJLcXhnY2o4b0tBaS8vZllicksydHNXREJBcVZBd09YTGwvSEhIMzhJKzBWTkxMOTgrVkxva1dkcGFWbms5MFZPVGc3UzB0S0UvWkltcVgxOGZCQVVGQ1FFSnA4OWU0Wmx5NVpoL2ZyMVNzZXJrelh6NU1rVERCczJUTmgzYzNQRDU1OS9YdUxqL21zVVN3VVd6dVpUdkU5VjRNalkyRmhscWRJelo4NGdPMXZlbDlpUVBiSzBrWnFhQ2o4L1AxR3B2dVRrWk55OGVSTnQyclRSMjNXcVZLbUNqaDA3b25YcjFyQzF0VVhGaWhYeDh1VkwzTDU5R3hFUkVhSU1vYXlzTFBqNittTHo1czFhQlpOYnQyNk5QbjM2d05iV0ZyYTJ0cWhSb3dac2JXMVJyVm8xUEhqd0FLNnVyc0t4elpzM1Z5dndxaGhBek1uSlVicmZ3c0lDdnI2K29qNlRHUmtabUQ1OU9tYlBubzBPSFZTWFdCODFhaFJHalJxbDZWUFVtV0xRWGhNM2I5NUVkSFEwQVBsN1lPTEVpZm9jbHVEZ3dZT2lvTkdubjM2cTEzNUpwSXlCSXlLaU4xak96ZC93YmtQOS9lRkc5RGF3cU5NY3oyOGVaK0NJaVBUR3djRUJnd1lORWxhWloyUmtZTW1TSlFnSUNCQW1pUXIveDFWeElrblYvY1Zac0dDQnlnYksxdGJXMkw1OXU2YkRWMkppWW9KNTgrYkIxZFVWbVptWitQZmZmeEVZR0lpbFM1ZnFmRzUxVkt4WVVWZ2xYMkR0MnJWbzBxUUo3TzN0a1pxYVdpcmpBQ0FFcjdRVkhoNHVsRElFNUpOSXMyYk5nb21KQ1NwVnFpUXF6ZmZxMVNzc1hMZ1FnWUdCYW1jQ2xDUTFOUlhUcDA5SFNrcUtjTnZreVpQUnVuWHJJaDlqWW1KU0t2MlczaVRGVFphbHA2ZVhPSkZlZVBYMHI3LytLdXFmRVJrWnFWRy9Fd0FZT25Rb3hvd1pJN3B0N05peEdEdDJyTXJqRlovRDNyMTdkZjRkWjJSa2lESkFkRmtoSGhNVEkyeTNhdFZLcDNFWmtybTVPYnk4dk5DNGNXTTRPRGdvWllGSXBWSlJGa3FqUm8yd2V2VnFsY0dDTFZ1MkNOOFpMaTR1R0RseXBNcHJidHk0VWVqVFptbHBXV0lBd2RqWUdKNmVucWhVcVJKMjdkcUZldlhxd2QvZkh5WW1Ka29aRCtxSWlJZ1F2cS9lZSs4OWZQYlpaeHFmNDAybStMb2VQWHAwa1psSWlvSEh3dC9QaXQvM3FyNjdpM0x5NUVsaDI5blpXZTNIR2RvZmYveUJsU3RYQ29zUkFQbUNpRGx6NXVDOTk5N1R5eldzckt6dzlkZGZvMSsvZmlvekFldlZxNGZQUC84Y2UvYnN3WVlORzRUYlUxSlNFQkVSb1ZXd3dON2VIdE9tNmZmL2g0b1pSL241K1pCS3BVckJYeE1URTh5Y09ST21wcVpDQ2RTQ1VyM2ZmLy85RzF0cVV0R21UWnVFN1U4KytjUWcyVlRSMGRFSUNRa1I5cHMyYlFvUER3KzlYNGZFR0RnaUlucUR2WG9TRDVPS1BjdDZHRVRsaWtuRmFuajFKTDZzaDBGRWI1bXZ2LzRhcDA2ZFFsSlNFb3lOamRHNGNXTzhldlZLbUNBb3FUbXZKczE3YzNOelZkNnV6N0pqMWFwVmc1dWJHNVl0V3daQXZvcis5T25UNk5TcGs5NnVVWnhPblRyaG80OCt3dG16WndISUoxYlMwdEwwRmxBcERTZFBuaFQxRkpKSUpQRHk4aEk5aDQ0ZE8yTG8wS0ZDdytpTWpBeDRlM3NqS0NnSU5qWTJPbDFmVmRCb3lKQWg2Tk9uajA3bkpkM0laREpSZnlSdHZTMjlJVjY4ZUlINzkrOERrSC91MUs1ZHU0eEhWTEtpU25kdTJyUUppWW1KQVA1L1ZYMVJQVzB1WDc0c2JCZFZwdkRSbzBjNGNPQ0FzRDlnd0FDOCsrNjdhbzF4ekpneGNIQndRUHYyN1dGbFphWFdZd3FUeVdTaTdMclJvMGRyM1J0cjFLaFJHREZpaEZySEJnVUZDUUViRXhNVGJOaXdvZHhQbmhjWE9GS2tibytqbHk5ZkN0OS85dmIyY0hCdzBHbDhCZkx6ODlYdVIxYllpeGN2c0diTkdsRkF5OWpZR0lNR0RjSTMzM3lqdDgra09uWHF3TlhWRmJWcTFTcngyRUdEQmlFaElVSDBtWHJtekpseWsyV2ltSEVFeVAvV1U1VXBLcEZJNE9IaEFXTmpZeHc1Y2dRU2lRUXpac3dvOTY5N2RadytmVnBZSEdCcGFTbkszQUxrUGEycVZxMktLbFdxYUgyTmMrZk93Yy9QVHdqUzJ0dmJ3OGZIaCtWNFM4SGI4WmNJRWRGL2xDdzNHeElUMWJXNmlmNnJKQ2Fta09WbWxYd2dFWkVHek16TU1HM2FOS3hkdXhaZVhsNW8yTEJoV1E5Slo1OTk5aG1PSHo4dVRIQ3VYNzhlSDM3NEljek56VXZsK2xPbVRFRk1UQXpxMWF1SFdiTm1DWUVVZlRXWkw1Q1NrcUwzTW53blRwekEwcVZMUlpPSkkwYU1VRmwyWnRTb1ViaHo1NDVRemk0dExRMHpaODdFMHFWTFlXdHJxOVgxcjErL2pnVUxGdURaczJmQ2JRTUdEQkJsbytUbTVzTEl5S2pNQXhCU3FSU25UcDFDZEhRMDVzNmRhN0RtOGNXSmpZMUZ4WW9WU3lVd2VmYnNXVkhXd2p2dnZLUDJZeFVEekVYMTQzblRYTDE2VlhpZmxPZHNvNkxjdkhrVGpSbzF3dW5UcDdGdjN6N2g5bTdkdXFGeDQ4WXFIL1AzMzMvajFxMWJ3bjVSSlFkLy9QRkhZYUZBaFFvVk5PN3hvMnR2ajNQbnpnbUI1eVpObXVpMGNNRFkyRml0b05PMWE5ZUVrbDJBdkEvVm03QmdvS0IvSEtCY3FrN3hQblV6ams2ZE9pV1VOdE8wRkdaSnRPbEg5dHR2djJIRGhnMmlMRnhIUjBkTW56NGRUazVPK2h4ZXNZRXRWZnIzN3k4S0hDbjJueXRyaFlPMjJkblpSYjdmSlJJSnBrNmRDbU5qWXpnNU9lR1RUejRwalNFYVZIWjJOa0pEUTRYOWI3NzVSbFNXTXk4dkR3c1hMc1RqeDQveDZhZWZZdURBZ2FoVHA0NUcxNGlLaXNLaVJZdUVMRjQ3T3pzRUJBU29IV1FuM1RCd1JFUkVSRVJFcElaV3JWcGh3NFlOS2lmaUN3YzdMbDY4aU5telp4ZDVmMkdLWmFiOC9mMkxYS0d1YjRxck5kUFMwaEFlSG82aFE0ZVd5clZ0Ykd5d2ZQbHkxSzlmMzJEQkJKbE1odW5UcDZOeTVjcHdkWFZGaXhZdGRENW5aR1FrVnF4WUlTcFAxTHQzN3lKN014a1pHV0hldkhtWVBuMjYwRnc5TVRFUjd1N3VXTEpraWNZWkdKR1JrUWdNREJTVlF1dmZ2ei9jM054RXgvMzAwMDg0ZGVvVTNOM2Q5Zks4dFpHZW5vN0preWZqOGVQSEFPUlpHTVdWMFRPVTlldlhJelkyRnMyYk4wZmZ2bjJMYmRvOWI5NDh0R3pac3Rqei9mWFhYL0R4OFZGNVgxaFltTEJkdDI1ZHJGKy9YdTNYZDgrZVBZVkphRjBDZnBvR0lBenByNy8rRXJiZnBNQlJWbFlXVnF4WWdUTm56bURMbGkySWlJZ1E3ck94c2NHa1NaTlVQazRxbFNyMUcxcTZkQ21DZ29KRW43ZEpTVW1pY3c0YU5FanJ6Q0YxVEp3NFVTbnpWVEh3L1BEaFE3VW45TlhwbmFSS1hsNGVBZ01EaFVDaWhZV0YxajN0U2x2QjU3MnE5NlhpQWdKMTMrdUtwU3M3ZCs2czQraTBKNVBKOE8yMzMrTGF0V3ZDYlphV2xoZytmRGdHREJoUTVnc1BBQ2dGRnJPeXlzOENRVlVaUjhXUlNDU1lQSG15MnVjL2ZmcTBzRjI3ZG0yOVphYnB5N1p0Mi9EbzBTTUE4a0JqNGY1MTRlSGhRdm5oWThlT0lUOC9Iek5tekZENy9QdjM3MGRvYUtqd0hxdFZxeFlDQWdKUXJWbzFQVDBES2tuWmZ3SVFFUkVSRVJHOUlkU2RSQ21wRVh0NWtKdWJLNXJVQmVTVDNuMzY5Q2x5eGF5KzZYc2xjMkhuejU5SGFtb3FVbE5UNGVucGlSa3padWpVdzJQNzl1MzQ0WWNmUkxkOS9QSEhKZlpOc0xTMGhMKy9QNlpObTRha3BDUUE4akpWN3U3dW1ETm5qdHJCbExpNE9LRzhZSUVCQXdZb0JZM1MwdEt3Wjg4ZTVPVGt3TlBURTU2ZW51alpzL1RMRzFlclZrMlVjWFA0OE9GU0R4d2xKU1VoTmpZV2dEemJ3ZGJXdHRqQTBUdnZ2RlBpNjcrb0xLS3JWNjhLMXdLQTRjT0hheFFVVlF4R3ZnMFpSektaREdmT25BRWcvK3o4OE1NUHkzaEU2cmwzN3g1OGZYMkZzblRyMXEzRG9rV0xjUExrU1d6WXNBSGUzdDVGdmtiV3JWdUhtemR2aW02N2MrY08vUHo4TUgvK2ZDRmJ4YzdPRHN1WEw4ZVJJMGNRRXhNREZ4Y1hsZWZMejgvSC9QbnowYTVkTzUzS2N5VWtKQlE3cVoyUmtZR01qQXl0ejYrT25UdDNpckpodnY3NmExU3VYTm1nMTlTWDRnSzZpdTliZGQ3djhmSHh1SDc5T2dENVpMdW1HUmpGTVRJeUVnVWtTeUtUeVlTZ2tVUWlRZmZ1M1RGbXpCaWR5b3JwVzBGbVZvRktsU3FWMFVpVUZRNzJhbEtXV0IyS3ZTQ0hEQmxTWkkrN3N2RFBQLzhnUER3Y2dQeTE0Kzd1THNxNGUvYnNHWGJ1M0Nuc1cxdGJZL3o0OFdxZE96YzNGK3ZXcmNPUkkwZUUyeG8yYkloRml4YXhSMk1wWStDSWlJaUlpSWpvUHlnbUprWnBRaVl6TXhPN2QrL1d1SlNNb2VUbjUrUDY5ZXRvM3J5NVZvOC9lUENnc1AzT08rL2dvNDgrMHVvOFVxa1VnWUdCb2xYaWdMeFgwK3paczlXYUxLeFVxUkpXckZpQm1UTm5DcE9uTDE2OHdLeFpzekJxMUNnTUhUcTB4UE00T0RqZ3d3OC94UG56NXlHUlNEQisvSGg4K2VXWFNzZUZoSVFJdjFzckt5dTBiOTllM2FlcWR6MTY5QkF5Rk02ZE80ZjA5UFJTWFMxOC9QaHgwWDd2M3IwTmRxMXQyN1lKMi9iMjlocVYvcExKWktLQXN5NkJveSsrK0VMbjNnKzV1Yms0ZE9pUVR1ZUlqWTBWVnFPM2FkT20xQUxTdWpoMjdCaldybDByK214TVRFeEVabVltdW5idGlvOC8vcmpJckpNMWE5Ymc4T0hEd20wREJ3NUVWRlFVVWxKU2NQYnNXWHozM1hlWU8zZXVrS1hRdkhsek5HL2VISGw1ZVVYK3ZrTkRRM0h1M0RtY08zY09zYkd4Y0hkM0w3VnlvdnAwOWVwVi9QVFRUOEorclZxMU1HREFnREljVWNrT0hEZ2daRXNVQk5WVVpaUVY5UEFDMUN0VjkvUFBQd3ZidXBZYjFKY09IVHBnNU1pUnFGdTNibGtQUlVuaFFLdzJwWUlWczdyVk1XSENCSTJ2QWNneis3UmhaV1VsNm5kVzN1WGs1R0RKa2lWQ1FIWEFnQUZLcFRzM2J0eUlseTlmQ3Z0dWJtNXFsWmRMVEV5RXI2OHY3dDI3SjdwZElwRWdNVEdSZ2FOU3hzQVJFUkVSRVJHUkFaVkZUeGQxbkQ5L1h1WHRCdzhleE9EQmc4dkZKTy9HalJ1eGI5OCtqQm8xQ3NPR0RkUG9zYmR1M2NLZmYvNHA3UGZxMVFzVksxYlVlQXlwcWFudzhmSEI3ZHUzUmJkMzY5WU5NMmZPVkx1bkJTRFB3QWtNRElTWGx4ZnUzcjBMUUQ3aHZHWExGc1RFeE1ERHc2UEVadGxqeG94QlRFd012THk4NE96c3JIUi9kSFEwb3FPamhmMXZ2dm1tVEZkb2YvcnBwOWk2ZFN0a01obGV2WHFGWThlT2xXcDVLc1hBa2IyOXZkWkJ5SkpFUjBjTERjSUJ6Yk9ORlB1a0FMb0Zqa2FNR0tIejVGcEdSb2JPZ2FOVHAwNEoyL3J1NDZKdldWbFpXTHQyclZKWjBSNDllbURLbENsQ3NFWlYwQ2dsSlFVclZxekFsU3RYaE52YXRHa0RWMWRYZE8vZUhkOSsreTFldm55SlAvLzhFeE1uVHNTTUdUUFF0R2xUNGRpaWZ0ZHBhV21pM2k2Ly9mWWI3dDI3aC9uejU4UE96azdyNTZwTkg3bStmZnRxblUzeCtQRmorUG41aVY3amlZbUorUHp6ejdVNlgwa09IVG9FQ3dzTG5jOXovUGh4cGFDRlZDckYzcjE3aTN4TVNkOEhlWGw1UW84bmlVUlM1bjF1SkJJSjFxNWRpd1lOR3BSNDdIZmZmWWYyN2R2RDJkbTVWTDlURkJlQUFDanpueGtCbXpadHdvTUhEd0FBTld2V3hLaFJvMFQzWDc5K1hmUTUwN3AxNnhLRHBQbjUrUWdQRDhmMzMzK3Y4clBtNXMyYmNIZDNSNGNPSFRCMjdOZzNvamZhMjBEOXYzQ0ppSWlJaUlqK0EzSnpjNHY5cDQ3eVhxcE9zWVFVSVA5UGZjSEVhRlpXbHFnSnZLNjAvVmc2RmxjQUFDQUFTVVJCVkhrZVAzNGNlL2Z1RlFJcml4Y3ZSbDVlbnRyWFZTd3BaMnBxcWxYZmw3Tm56MkxDaEFsS1FhUEJnd2ZEeTh0TG82QlJBV3RyYTZ4Y3VSTHQyclVUM1g3cDBpVzR1cnJpd0lFRG90SkhoZFd0V3hlYk4yOVdHVFRLek16RW1qVnJSTWYyNjlkUDR6SHFrNDJOamFnODNiRmp4MHJ0L1hIMTZsVlJJL1ZldlhvWjVEcFNxUlFiTm13UTloczJiS2p4NUdiaHdGRjU2QzJpQzVsTWhxaW9LQUNBdWJtNTF0bCtwZUhhdFdzWVAzNjhhS0xUMHRJU3MyYk53dlRwMDR2TThIbjU4aVcyYjk4T1YxZFhVZENvZGV2V21EOS9Qb3lNak9EbzZBaC9mMytocE5YRGh3L2g0ZUdCNWN1WEM5bFlSYkcxdGNXcVZhdEV3ZVI3OSs1aDh1VEpvdXVWWjFLcEZMNit2bmo2OUdsWkQ2VlVsUFNkY09yVUtUeC8vaHlBL0hWUzFyMWFKQktKV2tHajNOeGNuRDkvSHF0V3JjTGd3WU5MZk8zcVMwUkVCTTZkT3lmc04yL2V2RXo2NU5IL1MwcEtFZ1h6Y25OejRlN3VEbGRYVjN6enpUY1lQbnc0dkwyOWhlOTVjM1B6RXN2NTNyeDVFNU1uVDBab2FLZ1FOREkzTjhmTW1UTXhmdng0VVNENHpKa3pjSFYxeGRxMWE0WDNFaG5PbS8yWENCRVJFUkVSa1I1bFoyZmppeSsrS1BZWWRWWnJhOU1zdXpSZHVuUkpOUEhUdDI5ZjJOdmJDNlZTRGh3NGdFR0RCaWsxZnRhVUxqL1BCZzBhNEwzMzNoTW0vaytjT0lIazVHUXNYTGl3eEw0WTE2OWZ4OFdMRjRYOUFRTUd3TWJHUnUxeHYzejVFaUVoSVVxbDZZeU1qREJseWhUMDZkT255TWNxbHNScDJiSWxBZ0lDbEk2eHRMU0VyNjh2Tm16WUlBclNaV2RuSXpnNEdJY1BIOGJZc1dPTG5HeTN0YlZWZWZ2cTFhdngrUEZqQUlDeHNURThQVDJGaWN4ZXZYcHBGSGpUbHFyZlo0OGVQWVRzcjlUVVZGeTZkQWx0MnJReCtGaCsrZVVYWWR2TXpFeW4vbGJGU1UxTkZmVTltamh4b3NidmU2bFVLdHJYSmVObzI3WnRlaWxWcDRzLy8veFQrSXg1NTUxM0VCd2NYT1N4VmFwVXdaZ3hZM1M2bmpha1VpbSsvLzU3N042OVcvU1o3ZVRraE8rKys2N0lySjdFeEVSRVJFVGd5SkVqeU16TUZHNlhTQ1J3Y1hIQnVISGpoRjVHQU5Da1NST3NXclVLYytmT1JYSnlNbVF5R1NJaUluRGl4QWwwN2RvVi9mcjFLM0x5M3RIUkVXdldyTUc4ZWZPRTdKY1hMMTdBMjlzYkV5Wk1VR3BHWDk2c1c3ZE82T2RUd01iR1JxdWdlMUh5OHZMdzVNa1R2WjJ2Z0dJUTN0WFZGWEZ4Y1FEa3ZlNFVnM25lM3Q2NGRPa1NBSWgrNzZvb1RyaVhSZDg1YlJWOHJ3RHk1MWkxYWxXRFgvUDMzMzlIWUdDZ3NGK3hZa1hNbkRsVHEzTXBsZ2RVNWNHREI2SXljMnZXcklHam82TmE1NTQ2ZGFxUVFUeDI3TmdpKzVVVnB6eituVmdVVzF0YldGaFlJQ3NyQzREOHRhSDQraWhzekpneHFGbXpwc3I3NHVQanNXWExGbEdXTkFEVXFGRURDeFlzUUwxNjlRQUFuVHQzUmtoSWlMQVk0ZFdyVnpoNDhDQ09IeitPLy8zdmYralhyMStKN3ozU0RnTkhSRVJFUkVSRWVxYVlQVkFlSndTT0hUc21iRnRZV0tCdDI3WndkSFRFb1VPSGtKK2ZqOHpNVEJ3OGVGRGo4bkQ2Wkc5dmo3VnIxOExYMXhlWEwxOEdBTnk0Y1FPVEowK0duNTlma2IwWVhyMTZoZFdyVnd2NzF0YldHajJQOCtmUEl5Z29DT25wNmFMYksxZXVqRGx6NXVEOTk5L1g0dGtvTXpJeXdvUUpFOUNrU1JNRUJnYUtKcURqNCtNeGI5NDhOR25TQklNR0RVTEhqaDFMZkIwZFAzNGNKMCtlRlBhSERoMnFWUzhJUStqWXNTTXFWS2dnUE1kZmZ2bkY0SUdqek14TS9QSEhIOEorbHk1ZDFPcXZvSTMzM25zUDY5ZXZ4NmxUcDNEejVrMDBhZEpFbU5qcTNidTNXajFwQ2dlT2RBbjg2RnBpVGg4VUo4Z3pNaktVZ3JDSzdPM3Rpd3djcWRPVFNwdStWZmZ2MzhlU0pVdVUrbWg4OGNVWGNITnpVOHI0aW91THc4V0xGeEVWRllYWTJGaWw4OVd1WFJ0VHBrekJCeDk4b1BKNmRlclVRV2hvS0lLRGc0V2ZSVjVlSGlJakl4RVpHUWw3ZTN0MDd0d1piZHEwUWFOR2pVU1RvSlVyVjhhS0ZTdXdlUEZpMGNScGNIQXdrcE9UNGVibXB2SHpMdzNidG0xVCtWcGN1M1l0cWxTcG9yZnIvUDMzMy9EdzhORGIrVlJSRExvWGZtMG9ab2dXOXpuOXp6Ly9pRXJmNmZObllHaUppWW5DZHMyYU5mVWErQ3RNSnBOaHg0NGQyTFp0bXhEUXRiUzBoSitmSDJyVXFLSFZPVXY2UEMwY3FEYzFOVlg3TTFoeEljdUxGeTkwRHRvWEpTd3NER0ZoWVFZNXR5Wk1URXpRb2tVTFVTWVlJRjhnWUdKaUl2cGJwbm56NWlxRDI5ZXZYOGUrZmZzUUhSMnRsR0g5MldlZndjM05UVlF1MmNiR0J2UG56OGVGQ3hld1pzMGFwS1NrQUpCL3o2OWJ0dzYvL1BJTEprMmFoSll0VytyenFSSVlPQ0lpSWlJaUl0Szc4cHh4OU9MRkMxR1p1dmJ0MjhQTXpBdzFhOVpFcDA2ZDhQdnZ2d01BOXUzYkJ4Y1hGMUVtUldtclVLRUMvUDM5c1hidFdodzVjZ1NBdk8rSHU3czc1c3labzFUdURRREN3OE5GazhFalJvd1F5a1FWSnprNUdldldyY1BaczJlVjdtdmF0Q25tenAxcmtGWFduVHAxUXNPR0RiRjQ4V0tsbGZteHNiRll1SEFoYXRTb2dXWExsaFU1YVphUWtJQlZxMVlKKzQ2T2pxWGFSNmdrcHFhbStPU1RUNFJKNUxObnp5SWpJOE9nVGE2UEh6OHV5cG9wS2ZOTkh6cDM3b3pPblRzak5UVVZpeFl0d28wYk4zRGp4ZzNNbmoyN3hNOEJmZlk0S210SlNVbTRjT0ZDV1EralNMbTV1ZkQyOWhabHFWaFlXTUREd3dOZHUzWlZPbjduenAzWXVuV3J5blBWcUZFRFE0WU13ZWVmZjE3aWluZExTMHZNbURFRFBYcjBRSEJ3c09oektpRWhBZHUzYjhmMjdkdlJwazBiTEY2OFdQUllNek16ekpzM0Q2R2hvZGkvZno4QWVmQlpzV3lYdWlVZ0ZiTWlEV1hmdm4zNDhjY2ZEWDZkMHFJWU9DcjgzbFNjK0M0dW9GS2pSZzA0T1RuaHpwMDdBSUQ1OCtkajFhcFZCdTNWa3ArZmorVGtaTVRIeCtQQmd3ZHdkblpHclZxMWhQdlZmYzBrSkNRSTIzWHExTkg3T0FzOGYvNGNpeGN2RnZVbnJGU3BFdno4L01yTlFvakNGTC9IbmoxN1Z1THhtemR2UnRXcVZkR3ZYNzl5OS9laHVzYU5HNGRCZ3diaDNYZmZoYlcxTlNwV3JBZ1RFeFBNbWpWTCtOMlptNXRqK3ZUcHduTjgvdnc1ZnYvOWQwUkVSQ2lWL3dYa21Vd2VIaDdGTGlwcDE2NGRObTNhaEIwN2RtRDM3dDNDOSthREJ3OHdjK1pNZE8zYUZSTW1USGlqZ3JMbEhRTkhSRVJFUkVSRXIxbFlXQ2lWMmtwSVNNRG8wYU0xT28vaUpIQjVLNThSRVJFaG1nUlRMTjgxZE9oUUlYQ1VrWkdCSTBlT2FOVWJxSUErZnA3R3hzYVlObTBhYXRldWpYWHIxa0Vta3lFckt3dHo1ODZGbTV1YmFEVnJVbElTdG0zYkp1dzNhOVlNZmZ2MkxmRWE1ODZkZzQrUGoxSXBOMk5qWTN6MTFWY1lQbnk0UVgrUDFhdFhSMkJnSUE0Y09JQ3RXN2NpT3p0YmRIK05HaldLREJxOWZQa1NDeFlzRUQybVQ1OCtTcXZpZCszYXBWVnZvYmk0T0V5ZlBsM1luelZybGxZOUpucjA2Q0VFanFSU0tVNmNPS0ZWU1I5MUtXWTZOR3pZc0ZRbkhZOGVQWW9iTjI0QWtKZGJzcmUzeDRnUkk0cDlqRDVMMWUzZHUxZm5vRnhHUm9iVzcvM0RodzhydmRaVWxUQXNLb0NoVHJCYXNYbDZVY2VyYXJBT3lJTXdNMmJNd096WnN5R1R5ZURnNElCNTgrWVZPWUUvYk5nd3hNYkc0dno1OHdEa2l3RmF0bXlKM3IxN3c5blpXZVBzaXhZdFdpQTBOQlJuenB4QldGaVk4Rm9CNU1IeW9ySm5KQklKM056Y1VMVnFWV3phdEFsVHBrd1JCYzhWWDBObEdYZzhldlFvMXE5ZkwreExKSkp5My9ldkpEazVPY0oyY1JsSHhiMFdLbFNvZ0lDQUFFeWJOZzN4OGZGNDhlSUY1cytmajdWcjErcGNGcmFBVENiRDFxMWJrWkNRZ0lTRUJEeDgrRkQwdmVibzZJaGF0V3JCek13TXVibTVrTWxrYWdYeEZVdS9Pamc0NkdXc2hTVWxKY0hiMnh2SnljbkNiVTVPVGxpNGNLRkdwV1pMbTJMR1VVa2xFNjljdVlLd3NERElaREtjTzNjT00yYk1LSld5Zi9wbWIyK3Y5SGtaRVJFaEN2aTV1cm9LNVQ3UG5UdUhoUXNYS24zUEFmS0ErdURCZ3pGdzRFQzFzblBOemMweGV2Um9mUHp4eDFpNmRDa2VQSGdnM0hmeTVFbWNQMzhlb2FHaFJaYkhJODB3Y0VSRVJFUkVSS1NGNDhlUEl5Z29TT1Y5aW9Ham5Kd2N0WUlYQlJZc1dGRHM1Tk91WGJ2VXlxQlJKVGMzRjN2MjdCSDJhOVdxSlFvQzFLdFhEMjNhdEJIKzg3OTc5MjcwN3QxYjFKaTRyTGk0dUtCbXpacFl0R2dSL3YzM1grVG41eU00T0JnUEh6NkVtNXNiOHZQejRlZm5Kd1JRek16TThPMjMzNnExb3JkRml4YW9WS21TcU85VHJWcTE0T1hsaFVhTkdobnNPU2txNkkvaTdPeU00T0Jnb2VhL3NiRXhwa3lab3ZJeEJjODVQajVlNlZ5RmFWdW1UYkZjRENDZjVORW1LRkc0WjFWa1pLVEJBa2VYTDE4Vy9VeEtJOXRJMGYvKzl6OWN1WEpGeUNEYnZuMDdIQjBkNGV6c1hPUmo5Qms0S2tzdlhyekEwYU5IZFRySDRjT0hTenhHTWVpMGI5OCtsZVdoaXN1c2FkT21EVWFPSEluRXhFUk1temF0MkFsTGlVUUNiMjl2TEYyNkZDMWF0RUNuVHAxRVBXNjBJWkZJMExGalIzVHMyQkgvL1BNUElpSWljUHIwYVl3Yk42N0lIbVlGQmc4ZWpMWnQyeXFWNnl3dUswYVJOcjIramg4L3JwUVZwOHJodzRleFpzMGFJVkJrWW1LQ3NXUEhJalEwVk9OcmxpZkZCU29WQTBjbExUQW95S0tkT0hFaW5qOS9qb1NFQkt4ZnYxN3RVbnN5bVF5blRwMUNVbElTSGo1OGlJY1BINHJLeU1sa011emN1YlBFNTFHbFNoV2gzTmZPblRzeGR1eFlsYStabkp3YzdONjlXeFFRYU42OHVWcGoxY1NUSjA4d2ZmcDAwWGR3dDI3ZDhPMjMzeHFzOUp1K0tMNWZDMzZtcXJ4NDhRSUJBUUhDZStQU3BVdTRkZXNXT25Ub29OWjFCZzBhaEpFalIrbzAxcEpvVS9ZVEFCNDllaVI2ajdkdDJ4YjkrdlVUOWovODhFTzBhdFZLbElscWFtcUtYcjE2NFgvLys1OVdmMU00T1RsaDNicDEyTEpsQy9idDJ5ZjhYRnUyYk1tZ2tSNHhjRVJFUkVSRVJLU0ZWNjllRmJtaXZUQjFqd05LYmtxdnk4cnRZOGVPaVZiRWZ2SEZGMHBCaG1IRGhnbVRSRStmUGtWWVdKakJKeXZVMWI1OWU2eGN1Ukp6NTg0Vm1qRWZPSEFBS1NrcHFGYXRtbEFDQ0pBM1pGYTNCSkNscGFWUS9zN0V4QVNEQmczQzExOS9YU1lUVmpZMk5saXdZQUd1WHIySzBOQlFOR25TQkxWcjExWTZUaWFUWWNXS0ZhSUp2Zkt1VTZkTytPbW5ud0RJKzMzY3YzKy95RjVWdWdnUER4ZTJLMWV1ckxMOFdGRm16NTZ0OC9XTmpZMHhaODRjVEpnd0FjK2ZQNGRNSmtOQVFBQnExYXBWNUdyOXR5VndGQllXaHBjdlg1YjFNQURJQThJRlZBWGp2L3JxSzlIKzNidDNNV0hDaEdMUGVlN2NPV3pZc0VFL0F3UVFIQnlNQmcwYW9INzkrcGc0Y2FMYXBhdFV2Vy9VRFJ6Tm1ERkQ0M0dlUG4yNnhNRFJsaTFiaFBjM0lBK096Wmd4QTA1T1RxSkpaUThQRDcxbWNDcG1BeG1DVENZVHJtRm1acWIwV3RJMHc3aDY5ZXFZTVdNRzVzNmRDMENlb2RXclZ5OGhLekluSndmbno1OFhna0lGd2ZhQ3NmajUrYWs5ZG10cmE5U3RXeGNPRGc2b1U2Y09talp0Q2tBZS9Da0ljdXpmdng5SGpoeEJ0V3JWUk9QUHk4dERlbnE2NkxQSjN0N2VJSDFrMXE1ZEt3b2FEUnc0RU9QSGo5ZjdkWFFobFVvUkZ4ZUhmLzc1QjFaV1Z2ajQ0NDhCUUJTa1NFMU5oVXdtVTNvZnkyUXkrUHY3aTU3amdBRUQxQTRhQWZMUHNQSVlSQ3Y0Zml2b2JXUnRiUzNLVWdia253V2VucDRZTTJZTUpCSUordlRwQXhjWEYxRzJsalpNVFUweGZ2eDRkT2pRQWN1V0xVTm1aaWFtVFp1bTB6bEpqSUVqSWlJaUlpS2kvd0NwVkNwcXJHeGhZYUZ5NVhtTEZpM3d3UWNmNE1xVkt3RGtaYS82OU9tRGF0V3FsZHBZaStQazVJUTFhOVpnOXV6WmlJdUxBd0NsSnMzT3pzNFlNR0NBUnVkdDE2NGRSbzBhaFE0ZE9oaXNGSThtV3JSb2dlRGc0Q0lEaWV2V3JVTmtaR1FwajBvM1hicDBFVTBzUjBaRzZuMXlNQ1VsUlNncEJzaURvMlVSaExHeHNZR1hseGUrKys0N3lHUXlaR2RuWS83OCtRZ0pDVkdaTVZpNFRHTGhNV3ZTbDBhWDhwSkZLZTc2VmxaV09IRGdBSjQ4ZVlJREJ3NEFrR2VhV0ZoWTRNV0xGM29maTdwV3JGaFJadGZXaHE3OVRoUi8xdXFVZk5JWHFWU0tsU3RYS3BVam5EUnBFajc1NUJOUmZ4eEFYcExzVGFJWUNGV1ZmYXNZT0ZLM2JHSDc5dTNScFVzWC9QNzc3NURKWk5pMmJSc1dMVm9rM08vbjU2ZlJJaEVMQ3d2VXFWTUhkZXZXRmYwcktwTmoyTEJoaUk2T1JsWldGZ0Q1Z3BXU2ZpL1cxdGFZTTJlTzN2dnlwS1dsSVNvcVN0aHYxNjVkbVFlTlhyeDRnU3RYcnVEZXZYdTRlL2N1N3Q2OWl3Y1BIZ2hCdEc3ZHVnbUJvNEp5YklEODU1aWVucTVVV3UvNzc3OFhMZkpvMUtnUlhGMWRTK0daYUVZeE83ZCsvZnBxUFdiMzd0M0MzNHVBUERDc3FzZFFsU3BWc0h6NWNyejMzbnQ2NzUzWnZIbHpyRisvSGc4ZVBOQTVHRVZpREJ3UkVSRVJFUkZwNGJQUFBpdXk1TSswYWRNUUd4c0xRRjc2dzkzZHZkaHpLVTdLK3Z2N28yM2J0dm9iNkd1SERoMUNXbHFhc04rL2YvOGlTOTZOR1ROR0tJK1drNU9EclZ1M2FyVkszVkJzYkd5d2F0VXErUGo0NE5LbFM2TDdDbFp6YTZOd0JrSlprMGdrU2hQQU1wa013Y0hCT0hqd29IQmI3ZHExbGNyVmxVZU9qbzZ3dDdjWEpwSlBuRGlCY2VQRzZYVWljdi8rL2NLRXE1bVptVVpsSWdzZVU5TGtiMzUrZm9tWmdZQjhBblRJa0NIWXRXc1hBUG1FK2ZMbHl6Ri8vbnlsWTBzS0hMMEpkdXpZSVdSbWRPL2VIWC8vL1hlWkJvNTBwV3M1dXFLa3BxWnEvZGdyVjY2Z2R1M2FLaWRtbnoxN0ptenIydU5LRTN2MjdGRUtHbzBaTTBaVXF1cE50Ry9mUHFTbnA0c3lodlB5OGtUOW13Q0l2bGMxeWFRYU0yWU1UcDgramZ6OGZGeThlQkdwcWFtb1hyMDZ6TTNOWVc5dnIvSXpYU0tSd003T0RvNk9qcUovMWF0WDEraHoxTjdlSHV2V3JjUGV2WHNSRXhPRHRMUTA1T1RrS0FXcnpNM05ZV2RuaDNidDJ1SExMNzgweUtUODVjdVhSZGNkUEhpdzNxOVJGS2xVaXNURVJLWE0zWkwraGxEOC9LOVpzeWFNalkyRkFHSmNYSndvY0JRUkVTRXFIMWkxYWxYTW56OWZxVmRXZVZCVVdkeWlYTDE2RlZ1M2JoWDIrL2Z2ajQ0ZE94WjVmTDE2OWJRZVcwa3NMQ3hLcmJUd2YwbjVlNVVTRVJFUkVSRzl3Ykt5c25EcjFpMWgzOUhSc1F4SEkvZmt5UlA4OE1NUHduNkZDaFdLblp4cDFLZ1JPbmJzS1BUWitmWFhYOUd6WjArRDlEYlFscVdsSlpvMWE2WVVPSHIwNkJFaUl5UFJ2My8vTWhxWjRlVGw1V0hac21VNGVmS2tjSnV0clMyV0xGbFM3b0plUmVuVXFSTjI3TmdCUVA2Ni9PdXZ2OUNxVlN1OW5Ec3pNeFBIamgwVDlydDE2NmJ4QlBxQ0JRdEtETnhldkhoUjdaSjJJMGVPeE1XTEYzSDM3bDBBUUZSVUZQYnYzNitVRVZjNGNGUzRKSkc2WlJkVFVsS0VjeGtiRzR0V3c1ZmsyYk5ub2tDUGpZMk5XaXZETFMwdEFmeC83eGNURXhNTUd6WU1jK2JNVWZ2YUJSU0Q2SWNPSGRLcHYxcDJkclpvQlgzaDRFWkp0bS9mcnZXMWk2Tko5bGhoWVdGaHVIYnRHcnAzNzQ1Qmd3YUpmcjhaR1JuQ2RxVktsWW84eCtqUm96VytibkhsNFByMDZZUHc4SEE4ZmZvVUVva0VreVpOS2pab0ZCWVdwakx3cGEyLy8vNWI3UjVCbW9pTWpNUzllL2RFdDJWbFpXSHYzcjFGUGthVHdGR05Halh3MFVjZklUbzZHaktaRE5IUjBjTG5ncE9URTlMVDAxRzNibDNVcTFjUGpvNk9xRmV2SHVyV3JhdTNiREk3T3p0TW5UcFZMK2ZTUmVGQXFpRXlmdlB6ODVHY25Jd0hEeDdnd1lNSGlJdUx3LzM3OTVHUWtLQlVKclFrNXVibW9neHNVMU5UMk52YkN4blFjWEZ4d25mSStmUG5FUmdZS0hxc3I2OXZ1Y25nMWtWNmVqcjgvUHlFZ0ZtREJnMVVab3JsNWVVSjVSWUxmcmU2ZkFhcTR1RGdnSTBiTityMW5DVEh3QkVSRVJFUkVaRWVYYjE2VlZTNnBuSGp4bVU0R3JuUTBGQ2hKQTBnWDlGYm9VS0ZZaDh6YXRRb25EMTdGdm41K1pESlpBZ01ETVQ2OWV2TFJTYUVWQ3BGWUdDZ3lsSnQrZm41Q0E0T3hyMTc5ekIxNnRSeXVhcFhXNUdSa2FLZ2tiVzFOWll1WGFwVUZxYzhVd3djQWNEeDQ4ZjFGamc2ZlBnd3NyT3pBY2hYNWc4YU5FZ3Y1OVdGc2JFeFpzNmNpVW1USmdrVGxCczNic1Q3Nzc4dlduMWRPSU9wY09Cb3k1WXRKVjdyNE1HRENBNE9CaUF2bWVYbDVhWFUzOG5IeDBmWW5qNTl1aEQwQWVTWkUrN3U3a0lmRGlzckt5eGF0RWpVL0wwNHJxNnVlUHo0TVNwV3JQaWZhVTcrNU1rVElhTU1BTnpjM1BSZXlxdUFUQ2JEalJzM2tKT1RneU5IanNEWjJWa1VPQ3JvV1FNVW4zRlV1SFNjcmlwV3JBZzNOemNzV2JJRW5wNmVSV2JpL2hkbytuM1RxVk1uWVlIRzFhdFhoY0RSdEduVDRPWGxaYkRYVW5sU3VDZWFJYkxsaGcwYkp1cnZxQzVMUzB2VXIxOWY2RU5XdjM1OTJOdmJLMldsT2prNUNZR2pnb1ZEVjY1Y2dhK3ZyL0Qzb0VRaWdiZTNONXljbkhSN011VkFkblkydnZ2dU96eDkraFNBUE50bjlPalJ1SExsQ3BLU2tvVCtYSW1KaVVoSlNVRitmajVHakJoUkxzb0FrMmJlbnIrZ2lZaUlpSWlJeW9FVEowNEkyeFVyVmxTN1RyeWhYTHAwU1JSc3NMR3hnWXVMUzRtUHExT25EdnIxNjRmdzhIQUE4c25HSFR0MllPVElrWVlhcWxvZVAzNE1mMzkvWEwxNlZiak4ydG9hZmZ2MnhhNWR1NFRKK2FOSGp5SXhNUkh6NTg4djFiSk5odFMxYTFkczJMQUJXVmxac0xhMlJrQkFBR3JWcWxYV3c5Skk0WEoxVVZGUm1EWnRtczVOdi9QeThvVCtPb0M4ejVXNldUcUc1dWpvaUdIRGh1SEhIMzhFSUE5ODd0bXpCOTdlM3NJeGhRTkhtbVlWN055NVV5Z1pKSkZJTUgzNmRLV2dFUUQ4OGNjZnduYmhKdUsydHJaWXVuUXAzTjNkOGZ6NWM4VEZ4V0hLbENsWXRHaVIycDlqSGg0ZWFwWHhlMXM4ZnZ4WStJeVVTQ1NZT0hHaXdhNFZGeGNuVExJYkdSbWhTWk1tb3ZzVEV4T0Y3Um8xYWhoc0hLcDA3ZG9WdHJhMmFOcTBhYWxlMTVBS1N0S0ZoWVZoMDZaTkFJQUJBd2JBemMxTmROelhYMytOMU5SVXRmc2JLVklzcmFWWW1rNlhUTHMzVGMyYU5RMyt1bkYwZE5Rb2NEUisvSGkwYjk4ZTc3MzNubHJCT3ljbkp5R2pNVFkyRnBjdVhjTDgrZk9GVEQySlJBSlBUMDg0T3p0cjl3VEt5S05IajJCaFlhRzAwR2pObWpWQ0ZpMGdEeVFwZnArcG92aVpWRkltYStGeXNDVWRYNW85M2Y1ckdEZ2lJaUlpSWlMU2s0Y1BIK0xVcVZQQ3ZyT3pjNW11R0g3eTVBbVdMbDBxdW0zcTFLbHFOeWIrNXB0djhQdnZ2d3VyU25mdDJvVzJiZHVXMmVUZzZkT25FUlFVSkNxblpXZG5oOFdMRjhQT3pnN05taldEajQrUGtGMTE3ZG8xVEpvMENUNCtQdVdpWktDdUxDMHQ4ZW1ubitMTW1UTUlDQWdvTjRFUlRYWHUzQms3ZHV4QWh3NGRNR2pRSUoyRFJvQjgxWHF6WnMwUUZSV0YvUHg4REJzMlRBOGoxWit2dnZvSzBkSFJpSStQeC9EaHc1WEdWN2dVbUxvL2s3eThQS3hac3daSGp4NEZJSitnOVBEdzBMb1VrTDI5UFJZdlhnd3ZMeTlrWm1iaXlaTW5jSGQzeDVneFk5Qy9mLzhTUDgvTXpjMy9VNU40aWlVRzlmRTZMczcxNjllRjdmcjE2eXNGRnhRemlZb0xLS3NxMmRlM2IxK2hsMDlKOXhmbGJRb2FLYnAvLzc2d1hhZE9IYVg3QzE0RDJtUzNLcFlzZS83OHVSYWplL081dUxpb3RaaEZGMDJhTkJIMU1iS3dzQkF5aVJvMGFBQUxDd3ZNbXpkUHVMOWx5NVlhTGNwNC8vMzNoZTFIang3aHUrKytFNVhBbXpScEVucjA2S0hqc3loOXYvLytPMzc0NFFkMDZOQUJ6czdPNk5DaEEweE1URVNacWlXeHNyS0NuWjJkS052bzhPSER4VDRtSmlZRzA2ZFBWL3Q0TWh3R2pvaUlpSWlJaVBSazU4NmR5TS9QRi9iTGNxSkFKcE5oOGVMRlF0QUhrSmZGYWQrK3Zkcm5zTEt5Z3F1ckt3SUNBZ0FBcjE2OXdxSkZpeEFhR29wMzMzMVg3Mk11U2taR0J0YXRXNGZqeDQrTGJtL2N1REY4ZlgyRmpLTFdyVnNqS0NnSWMrYk1FY3B0cGFhbVl0cTBhZkQyOWk2MmFmT2J3c1hGQlFNSERueWpTNEgxNnRVTDNicDEwMnUyVktWS2xUQjM3bHdrSlNYaC9Qbno1YTRja0ltSkNieTl2U0dWU2xXT1RYRlMzc1RFUksyQWMxcGFHaFl1WElqYnQyOERrQWN1WnMyYXBmT3E5Z1lOR21EVnFsV1lOV3NXMHRMU2tKT1RnNUNRRUp3NWN3YWVucDZsbnMxU25oV1VSZ1RrbjVlR3BCZzRLdHh2TGk4dlR4VGdLUHplK3Y3NzcwWGZUWnJTOWZIbGxXSy9wK1RrWkpYSC9QMzMzOEsycXN3N1hRSkhpdTl6eFJLM3FtalRtMHBYNDhhTjAraHZodktxYmR1MnlNaklRSU1HRGRDd1lVUFVybDFiOUxNdktET25yYnAxNjZKU3BVcDQ5dXdaQUFoQkk0bEVnZ2tUSmhUYjg2czhlL3o0TVhKeWNuRHk1RW1jUEhrU2UvZnVoYlcxTlpvM2I0NkRCdzhLeDBra0VsU3ZYaDIxYTlkR25UcDFZRzl2ajFxMWFzSGUzcjdZZm10VS9qRndSRVJFUkVSRXBBZFJVVkdpbGRwTm16WXQweFhZUC96d0E2NWN1U0xzdi92dXU1ZzBhWkxHNStuZXZUdE9uanlKaXhjdkFwQ3ZwbDI2ZENuOC9Qd01uazJWbDVlSC9mdjNZK2ZPbmFJZVRSS0pCQU1IRHNUbzBhT1ZKdXZxMXEyTDFhdFhZODZjT1VKajgzLy8vUmNMRnk3RXlKRWo4ZFZYWHhsMHpJYjJwcFdtVThXUVBabnM3T3dNdm5wZFczWHIxaTN5UHNXTUkzVXlBbi85OVZlc1c3ZE95TDZyVUtFQ2ZIeDhsQUlLMnFwZHV6YldyRm1EMmJObkN5V0pybHk1Z3RHalI2TlBuejRZUG56NFcxTUNVaGVwcWFuQ3RxR0Q2Ykd4c2NKMnMyYk5SUGZkdW5WTENHQVlHUmtwWmNaVXJWb1ZnTHhQV3F0V3JVU1pMc1c1YytjT2poMDdoc21USit2dDg5N0R3d1BHeHNaNk9SZWduSzJuaVpMNlBUMTgrRkQ0SFJmMHV5bE1sOENSNHV1bnBNQ2p2bnRUcWFOdy82RTNWYU5HalVSbEFmVXRMeThQTmpZMlF1QUlrUGUzOC9UMExETDc4K25UcDhqT3poYjFLU3R2a3BLU2hPMEtGU29Jbi9udnYvOCtoZ3daQWdjSEI5U3BVd2UxYTlmK1QyV2EvcGN3Y0VSRVJFUkVSS1NqK1BoNExGdTJEREtaVExpdExGWUhGL2psbDErd1k4Y09ZYitnS1hPVktsVzBPcCtucHlkY1hWMkZTZW9MRnk1ZzdkcTFtREpsaWw3R1c1aFVLc1dKRXlld2JkczIwY1FhQUZTcFVnVmVYbDVvMWFwVmtZK3ZWcTBhQWdNRDRlUGpnMHVYTGdHUVoyQnQzYm9WY1hGeG1ENTl1c0hMU2hGcFFqRXdXdHdFWEZwYUdvS0Nnb1JBTGlEdjMvSGl4UXQ4KysyM0dsMXo0TUNCYWgzWHJWczNJZHN2THk4UDRlSGhpSWlJUU4rK2ZkR3JWNjl5UGZGcGFJb1RxN2EydGdhN3pyTm56MFRYS2h3NHVuYnRtckJkcjE0OWxjSEhHemR1WVBueTVUQTNOOGZ3NGNNeGNPREFZb01kaHc4ZlJraElDS1JTS2N6TXpEQisvSGc5UEJQeHo2eTgrLzMzMzRYdER6NzRRR1VmbzRMQWthbXBxY2JuVit3NTl0NTc3MmsrUUNwemNYRnhXTFJva1ZMV1Vra2xRNjlkdXdZL1B6KzBiZHNXUFh2MnhNY2ZmMnpna1dydTRjT0h3clppYWR4S2xTcGg3Tml4WlRFa0ttVU1IQkVSRVJFUkVla2dOalpXMUZjSGtKZW9hOUdpUlptTXA2QVBrS0xodzRlamJkdTJXcCt6YXRXcW1EcDFLaFl0V2lUY2R1alFJVlNyVmsydnZXUXlNelB4ODg4L0l6dzhISThmUHhiZFoyUmtoTjY5ZTJQVXFGR29XTEZpaWVleXRMU0VuNThmQWdNREVSa1pLZHgrOHVSSkpDVWx3Y2ZIUit0QUdwRytLWlk4VXpYcG41bVppVjI3ZHVIQWdRT2lESXN2dnZnQ2d0Wm9rd0FBSUFCSlJFRlVFeVpNd09USms0WHlqUHJtN2UyTkhqMTZZTldxVmNKRVlsWldGc0xDd3JCNzkyNjBiTmtTN3U3dWIzVDVSRzM5OWRkZnduYnQyclVOZGgzRmNtbTFhdFZTS3Yra0dJQlFsZWtxbFVxeGN1Vkt5R1F5L1B2dnY0aU9qc2FRSVVPS3ZXYTFhdFdFOG1sNzkrNUZuVHAxMExOblQxMmVScm1qcXA5VEFabE1KcnEvUzVjdVNzZElwVkxoWjFSYzRDZzhQQnkydHJhb1Y2OGVLbGV1RElsRWdxaW9LTkVDajVLeUJZc2I2NXZzeG8wYldMMTZOWktTa3RDeVpVdDRlSGk4RWRtTU1wa00rL2Z2eDVZdFc1Q2JtNnQwZjBwS1NyR1BUMGxKZ1V3bXc0VUxGL0R5NWN0eUZ6akt5Y2xCWW1LaXNLK3F2eGU5L1JnNElpSWlJaUlpS3NhWk0yZEUrektaVENqWmMvejRjU3hmdmx6VUJObkJ3UUdUSjA4dTFURVd1SERoQWhZdlhpektmR3JkdWpWR2pCaWg4N203ZE9tQ21KZ1lIRGx5UkxodHk1WXRBS0JSOEtpZ2ZKd3EyN1p0UTNoNHVOTHQ3Ny8vUGlaT25BaEhSMGNOUml3dkhUUmp4Z3pZMnRwaSsvYnR3dTB5bVV5dGNtQkVwU1V6TTFQWUx2emFURWhJd05TcFUwWEhWS3BVQ2U3dTdrTGZyczZkTzZOSmt5WWxYa2Z4L2Z2Wlo1K3BuWG5Yc21WTGJOaXdBWHYyN01HK2ZmdUU3RU9aVElaMzMzMjN4TDVIeGEyOGYxTWxKQ1RnenAwN3d2N1ZxMWZ4NjYrL29tUEhqaG8xajFlSFlvQ3FjSUFoSlNWRk5JNldMVnNxUFg3WHJsMUNSb1NKaVFrOFBUMUxMRDMzMFVjZllmRGd3UWdMQ3dNQXJGcTFDbloyZGpvdmlnZ0xDOU5yMFA3dnYvK0doNGVIM3M1WDRNeVpNMEtnMU1yS0NoMDZkRkE2UmpGZ1VGemc2T3JWcTRpS2lpcnlmbk56OHpMdGlWaFdjbkp5TUcvZVBLSEVXM1IwTkdReUdSWXVYRmpHSXl2ZS9mdjNzWExsU3R5OGVWTjB1NFdGaGJBSTRQRGh3eGc4ZURBc0xDeFVua014bTBlZG9MTmlIN3pTY1B2MmJWRmZzM3IxNm1sMW5weWNITnk0Y1FOWHIxNUYxNjVkUlpsTFZQNHhjRVJFUkVSRVJGU0U3ZHUzNDRjZmZoRGR0bTNiTm56enpUY0E1Q3U3N2V6c0VCOGZEd0NvWHIwNkZpMWFWQ1pCaWFOSGoyTFZxbFdpQnRzTkdqVEEvUG56OWRhYll0S2tTYmgvLzc2b1NmdVdMVnZ3NU1rVFRKdzRzY1RybkRoeEFzdVdMUlBkRmhrWmljOCsrd3lBdkJIM3JWdTNoRjRlelpzM3g5Q2hROUd1WFR1ZHh2M05OOS9BeHNZR3ExYXRRdTNhdGJGa3lSSzlUK3dTNlNJdExVM1lMdnphdExlM3gvRGh3N0YrL1hwSUpCTDA3ZHNYbzBhTlFvVUtGWVJqMU8zZHBSZzRHamR1bkVZcis4M016REI4K0hDNHVMamc4T0hEMkxkdkgycldySW1aTTJjYXZOOVplZlBxMVNzRUJ3ZUxndlMzYjk5R1FFQUF6TXpNMEw1OWUzVHQyaFh0MnJYVFMxbk15NWN2Qzl1Rnk5UXAvazR0TFMzUnBrMGIwZjBQSGp6QXpwMDdoZjBSSTBiQXdjRkJyZXVPSGowYU4yL2VSRXhNREtSU0tSWXVYSWlRa0JCVXIxNWRpMmRSUGt5WU1LSEUzajM1K2ZuWXRtMmJzTiszYjErVkpTUVZKL09MS3pIcDRPQlFaT0JJSXBGZzBxUkpCdTM5Vmw3Rng4ZUwrZ0lCRVBWbUxHOHlNek94YmRzMkhENThXTFJneU56Y0hDTkhqc1NISDM2SXNXUEhJajgvSHhrWkdkaXpaMCtSQzNjVWUxWVYxZi9PMU5SVUtJV1luSnlzeDJkU3Nnc1hMb2oyR3pSb29OYmowdFBURVJzYmkrdlhyeU0yTmhiLy9QT1A4TE55ZG5iVyt6akpzQmc0SWlJaUlpSWlVbUhUcGszQ1NtdEZPM2JzUUsxYXRkQ3RXemZVcUZFRHExYXR3cXhaczVDWGx3Y2ZIeCtEOXJrb3l0YXRXMFVUZzRCOHN0bmYzNy9JMWE3YU1ERXh3Yng1OHpCbHloVFJSUGVCQXdkdy8vNTllSGw1RlRuNWRlalFJYXhkdTFZMDBRb0FnWUdCcUZxMUtscTNiZzBURXhQTW5qMGJtemR2aG91TEN4bzNicXkzc2ZmcTFRdlZxMWRIM2JwMTFTcDFSM0tLSmRUK0MyYlBubDNxMTVUSlpLS1Y2NFhMa0FIeWZrVG01dVpvMUtnUm5KeWNTbk40U2l3dExURmt5QkM0dUxnZ056ZFhyZDR1QmNGaFJZb2xKTXNEVzF0YnpKZ3hvOFRqTWpNenNYejVjcUYvV21HNXViazRmZm8wVHA4K0RVdExTemc3TzZOcjE2NW8yYklsakkyTlJkY29LVk1MQUI0OWVpUXFHYVVZT01yT3pzYlBQLzhzN0gvNDRZZWlRRlZXVmhZV0xsd29URDQzYTlhc3hCSjFpb3lNakRCbnpoeTR1Ym5oOGVQSGVQNzhPWHg5ZlJFVUZGUnNmNlR5VEoyRkNFZU9IQkd5WTk5NTV4MjR1TGlvUEM0OVBWM1lMaTV3Vkw5K2ZkaloyU0V6TXhQWjJkbVFTcVdvV0xFaUdqVnFoRUdEQnVHRER6N1E4Rm04SGFwWHJ3NFRFeE5SRUtaV3JWcGxPQ0xWcEZJcGpodzVnaDkvL0JIUG56OFgzZGU4ZVhONGVub0tQYXE2ZE9tQ0V5ZE9BSkJuK25YdTNGbGxtYmY3OSs4TDIvWHIxMWQ1M2NxVkt3dC9hMTIrZkJsSlNVbWwwbFB1MGFOSG9vQzBtWm1aeXUrZHJLd3MzTDU5RzdkdTNjTE5temR4OCtaTjBYdWlzT0xlSTFRK3ZabWY4a1JFUkcreG5MeFhNRGMxTHV0aEVKRWV1YnU3Qzl1ZW5wNHMwL0FHQ0FrSkVaVk1hOUtrQ1p5Y25IRHc0RUhJWkRJc1diSUVNVEV4bURCaEFpcFVxSUNBZ0FBWUdSbHAvWjlpZjM5L1lWdmRWWjBBa0pHUmdjREFRRVJIUjR0dXIxR2pCcFlzV1dLUVBnRlZxbFJCUUVBQVBEdzg4UFRwVStIMm1KZ1lqQnMzRG1QR2pFSFBuajFGazRvLy9mU1RVTllPQU96czdGQzNibDFFUjBkREtwVmkxcXhaK1BMTEx6Rnk1RWhVcjE3ZFlKUDNyVnUzTnNoNTMyWUYyVjhGMUowczFqWGdsSmVYVitRNUZIdjhGT3hyZWoxVFU5TnlNL0Y5NE1BQlpHUmtDUHRGVFF6MjdkdTN0SWFrRmpNek03V3phVlFGWk1wYjRLaGl4WW9xQTF3RmNuSnljUFRvVWZ6MDAwOTQ4dVNKY0x1VGt4TjhmWDBSRlJXRmlJZ0lVZG00ckt3c1JFWkdJakl5RXRiVzF1alNwUXQ2OU9paFVmQlBNZHVvU3BVcW90ZkhuajE3UkNVTSsvVHBJMnpMWkRMNCsvc0xtUTFXVmxidzh2S0NrWkdSMnRjRzVKUFhNMmZPaExlM04yUXlHVzdkdW9XUWtCQk1uVHBWby9NWWl1THpCNkJ6OXR2RGh3K3hhZE1tWVgvbzBLRkZsdFpUREI2cUN2Z1c2Tml4bzFCV2t2N2Z1KysrQzNkM2Q2eGV2UnE1dWJtd3NiRXhTTmxCYlVtbFVodzdkZ3c3ZCs1VTZpSDN6anZ2WU16L3NYZmY0VkZVM1IvQXY3TTF2Wk9RaElSVUNJUVdra2p2WGFXTFNGR0IrSW9VRVFRRnBFZ0FRUkZGUVJCUTBGZngvUUVpUlJDa2lKSklKL1FXSUNGQUt1bDFzM1YrZnl5WjdKTGRiRTJEODNtZVBKbVp2VE56ZDdQWmNzK2NjMk5pTUhUb1VLM24zSVFKRTNEeTVFbElwVkx1Z3FLdnYvNWFLME0wS3l1TGU5NHlES00zY05TOGVYTXVjS1JRS0RCMzdseTg4ODQ3Q0E4UHIvYjVadTU5emMzTnhmbno1L0hMTDc5by9WOUZSMGR6RndqazVPVGcrKysveDUwN2Q1Q2FtbHJsWXFDbk9UazVJU3dzREdGaFlUU3ZaQU5VUHo0bEVVSUlxYmYrcytZd3Q3em1uZDV3c0RWOFJXRjFTaVJ5ek5wNG5Gdi9ibGI5cXVXOGJsOWwvZkNwZzl1Qnp6UHZpNGRLeGVKMmFoNWErcnVidk8rYTNRbTRjQ2NUNFUzZDBUOHlBRjNDZmMzcWc3RVVTaFVFZk5PK1FCSkNUS05aMXV0NXUzcS9vV0ZaRm12WHJ0VzYwakk0T0JnclZxeUFXQ3hHU2tvS3JseTVBa0JkR3U3RWlSUG8yclVyZXZUb2dTWk5tc0REdzhPc3NrVFIwZEhWOWtrbWswR2hVRUNoVUVBc0ZzUEd4Z1lYTGx6QTU1OS9yaldBQ1FCQlFVRll1WEpsalg1QjkvWDF4V2VmZllZNWMrWm9YWDFiVWxLQ3I3LytHdHUzYjhleVpjc1FHQmhZSlhQTHk4c0xxMWV2aG9PREEyYlBubzI3ZCsrQ1pWbnMyclVMUjQ0YzRRYlkvUDM5NGU3dWJwVXlUN29vRkFwdWZvcm50V3hkVmxZV01qSXk0T3pzRENjbko5alkyRUFnRUVBa0VxR2twQVRuejUrdmtzbm02dXBxMUxHSERCbGlVZCsrLy81N3JjSGI2c3liTjgvazQ0OGRPeFlUSjA0MGVUOWpsWlNVNE5TcFUzQnhjWUd6c3pPY25aMWhhMnNMb1ZBSWtVZ0VsbVdSa1pHQkkwZU80TGZmZnRQYXQ3b0E1NlJKazZ6V3h4a3pab0RQTi85aXBSVXJWaGlWTVdNdVk1OURMNzMwVW8zMW9ieThIRmV2WGtWOGZEemk0K09ybERnTERnN0cwcVZMNGU3dWpxRkRoMkxvMEtGSVNVbkJrU05IY096WU1hM2dlbUZoSWZidDI0ZDkrL1loS0NnSUF3WU1RSjgrZlF3RytQV1ZxY3ZJeU5CNmJRME5EZFdhZitpSEgzN0EyYk5udWZVUFB2aEE1OTlMcFZKeEdVbjZnaTd0MjdmSHNHSER1QXNxOXUvZmoxYXRXcUYzNzk3VjlyMDJYTDE2bFZ0bUdNYWlySWJ5OG5Jc1c3YU0rNnptNStlSFFZTUdJUzh2RHc0T0R0ejdFY3V5dUhEaEFyWnYzODd0YSs0Y01McVVsSlRVbThEYzB4WXZYbXgwcVVOakRCZ3dBRjI3ZGtWMmRqYWFOR2xTSndIOXA3TmtLdnFRa3BLQ3paczNhMzEyRndnRUdEUm9FTWFQSDYvemM1YTN0emNtVEppQVRaczJBVkNYNDF1MGFCR1dMMThPZTN0N0FOclAyY0RBUUwyWjRmMzc5MGQ4ZkR5M25wbVppU1ZMbHBoM0o4M0VNQXhlZSswMWJ0M1oyUm1uVHAzUyszM0d6ODhQclZxMVFuaDRPTUxEdyt0bEJoa3hIZ1dPQ0NHRVZDc2xxM0l3U0treE9hSzVsQ3FWMWpIcm05OVAzK09XSjcvVUJueWVlVittdC94NURUdmpFakVvT2hDVFgyb0xleHZqQW01eWhRcW5iNmFqVENySHFadnA2Tnl5Wm9OR3lSa0ZXUGpqdjNqbjVYYm8zcG8rMUQzdlZLd0s5MHN1NGw3Uk9hUktiaU5QbW81eVpRa0FGalo4QjdpS3ZPRnJGNFlRcHlnRU8wYURoNXJKakt2TENiUzNiZHZXb092MkU4dGR2MzVkSzJqazVlV0ZGU3RXY0YvMmx5NWRpcFVyVitMTW1UTUF0SzhtcjJCblp3ZUJRQUNCUUFBK253K2hVS2oxdStJMmxtVzU0RVZGVUVndWwwTXVsMnN0cTU1Ni8xMjFhaFhjM2QyeFlNR0NLcmUxYnQwYXk1WXQ0L3Bia3dJREEvSDExMTlqd1lJRlNFOVAxN3JOMTljWFRaczJ4YlZyMTdRR05wMmRuZkhaWjU5eDVleFdyVnFGNWN1WGMxZHRGeFVWNGRDaFF6aDA2QkMzajUyZEhVUWlFWmNoSWhBSXRKWTExeG1HZ1Z3dWgwd21xL0w3NlcwVlY4bSs4Y1liZVAzMTEydjY0YXFYSGo1OGFGSjJsNE9EZzFVSERPdWpoUXNYR2l3YmRmbnlaU3hmdnJ6YU5tS3hHR3ZXck5FcXdXU000T0RnYXMrdk9TK0dwWjcrdnpWVlJiREJYTXVXTFFNQXE1YlR0SVJFSWtGNmVqcVNrNU54OSs1ZHJnU1RycjhobjgvSDBLRkRNWEhpeENwejJnVUVCSERabDJmT25NR2ZmLzZKOCtmUGE4MC9sNXljakcrLy9SYmZmZmNkT25Ub2dJRURCeUk2T2xwbklPL1NwY29MMjhMRHd3R29BOThyVjY3a2d0OEFNRzdjT0c0NUpTVkZLNmd4ZXZSb3ZSa3ZodzhmNXZwVzNYdEhURXdNRWhJU3VEbjlVbEpTOUxhMUZxbFVpb1NFQkRnNk9zTEJ3UUYyZG5ZUWk4VVFDQVFvS2lyQ3FWT250TEtEUFQwOXpjNDRVaXFWV0w1OE9aS1NrZ0NvQXdUejU4OUhZbUlpRmk5ZXpHMnpzYkhoc2trcU1BeURuajE3bW45SGRmVEZtdi9yMXFUNW5MTVdlM3Y3R3YvY2N2UG1UVnk3ZGcwZUhoNXdkM2VIalkwTmJHeHNVRmhZaUMxYnRtaTFyYmhBSWlRa0JCOTk5QkgzOSsvWnN5Y21USmhnc0Z6Y3lKRWpjZjc4ZVM3b2UvMzZkYno3N3J1WVBIa3lnb0tDc0cvZlBxNXQyN1p0OVI2blk4ZU82TjY5TytMaTRzeTZ6OWJ3MWx0dklTd3NqRnNYQ29XSWlvcmlBbHIrL3Y1bzE2NGQyclJwZ3padDJ1aTl1TVNTNzNlbTdEdDkrblFNSFRyVTdITVJiUlE0SW9RUVFxenM3TzBNN0l4TEJBQWNPbjhmNXhJek1YTjRlM1JzWWJnZThmazdtU2lUcXIrRWlJVjhkR3RkYzRHajlOd1N6TnNTai95U2Npejc1VFJHOTJpT1NRTmFnMmRtbGhWcHVGUlE0bUxlUWNSbGJrT1JYSGRkNmxKRkFVb1ZCVWd0dTRXek9YdGdMM0JCTjY4eGlIWWJBajZ2WnJJQlNGVW5UNTdFN3QyN3NXalJJcXVYcUNCcXJWdTNSbkJ3TUpLU2ttQnZiNDlQUHZsRTY0cFNPenM3TEYyNkZFZU9ITUhQUC8rTXJLeXNLc2NvS3l1cnNmN1oydHFpZGV2V0VBZ0VtREpsQ3Rhdlg4L2Q5dUtMTDJMNjlPbEd6VGRpTFUyYU5NSGF0V3NSR3h1TGE5ZXVBVkFIMnhZc1dBQWVqNGRXclZvaEtDZ0l5Y25KRUl2RldMNThPVGNQQUtBT1JLeGN1UkovL3ZrbmZ2bmxGNzJQWjAwK3ByMTY5YXF4WTlkM3BnYUJSbzhlYlZHR1NrTmdaMmRuTUFQRW1BdzFvVkNJZ0lBQTNMdDN6MkRiQ3M3T3psaXdZSUhGcGJicWl6Rmp4cUM0dUZqdjdSMDdkcXl5N2VrZ2pLWEt5OHQxYnMvT3pzYk9uVHVSbTV1TDNOeGNaR1ptVnNuZTFFVXNGcU52Mzc0WU9YS2t3Ykt6ZkQ2Znk2RE15OHZEa1NOSGNQRGdRYTFKN2hVS0JVNmVQSW1USjAvQzFkVVZyNy8rdWxaSnd2djM3MnRsTFZWa0hQMzY2Nis0ZGVzV3R6MHFLa29yTUJRUUVJRDMzMzhmWDMzMUZhS2lvaEFURXdOQVhSNXd3NFlOc0xPemcxQW9SSGw1dWRiOTFod2cxblhmNTgyYmg3bHo1MkxtekpubzNyMjdvWWZMWWtLaEVDdFdyS2hTbmxJZmM4dkJLUlFLZlBMSkoxb1pXbE9tVEVGb2FLalc1eTJGUWxHbE5CNmdMbWRIWllqck54NlBaMVFXYTFCUUVKeWNuTGoxamgwN1lzYU1HV2pSb29YUldXVU13MkRSb2tXWVBYczJOMWZXbzBlUHNIRGh3aXB0ZS9Ub1VlMng1cytmRHg4ZkgremR1MWZ2NjFsTmFOcTBLV0ppWXRDcFU2Y3F0NDBjT1JMZHVuVkQyN1p0cWZ6Y000NENSNFFRUWhxRUhTY1NjZmpDZmNNTmRkZzZlNkNWZTFPOWRzR2VHQlFkaUVQbjFmM05MWkpnMFg5UFltQlVJS1lNYmdjN3NmNjMzNzJuS211aWQyL2RCSGJpbWh2OHl5K1JRcVZSazNqSGlVVGNUU3ZBb25HZHRFb1NTbVFLREZtOFI5Y2hhc3pSVDBmVjZ2bWVaOG5GRi9GSDJsZklsYWFadEYrcG9nQi9wbjJMTTlsN01NaDNPcG83VmYxU1lRMGVIaDVHRDFKcURqaWJ1MTk5ZHZUb1VheGV2Um9xbFFyVHAwL0g4dVhMbi9rci8rdkt1SEhqc0h6NWNpeGF0RWpuaE1ZTXcyREFnQUhvMTY4ZkxsMjZoUFBuenlNcEtRa1pHUmtvTFMyRlZDcUZRcUV3V1BmZEhPM2J0K2RLcUF3Yk5neUppWW1JajQvSHpKa3owYmR2WDZ1Znp4ak96czc0NG9zdnNIUG5UbXpmdmgyeHNiSGNvQXZETU56aitkRkhIK2tjbEdRWUJvTUdEY0xBZ1FOeCtmSmxYTGh3QVhmdjNrVjZlanBLU2tvZ2xVcWhWQ3ByNVBGczNyejVjMTFHcFZHalJyQ3pzek1ZbUJPSlJCZzFhaFJHang1dDlMR1BIajFxYWZjYVBEOC9QNk1DUnlLUkNEMTc5c1RFaVJQaDRlRlJiZHVHOUxpYWM0WDUvdjM3clhaK2lVU2l0OXlkaDRjSEVoTVR0WUl2K2dpRlFrUkVSS0I3OSs3bzBxV0wxbHdseG5KemM4TnJyNzJHMGFOSDQrTEZpL2pqano5dyt2UnByV3ltL1B4OCtQdjdhKzJYa1pFQmtVZ0VtVXdHR3hzYmJ1QjY4T0RCT0hIaUJKS1NrbUJyYTR2cDA2ZFhPZWZBZ1FQaDYrdUw0T0JnTGhnWkVoS0MwdExTS2lYM0FQWEErcGd4WTZxOUg2R2hvZGkyYlZ1dGxmZms4WGdJRGc2dU10ZWFMajQrUGxwWlY2Ykl6TXpVS2g4MllzUUk3cm5UcUZFanVMdTdJeTh2VCt0OVNDQVFJRGc0R01PR0RiUDYrNit6czNPRCtsOXZDRUpDUWlBUUNLck5BbVVZUm1jNVVNMjV3NHpsNE9DQXp6Ly9IRXVXTE9FdXJIbGF1M2J0dUN4Q2ZRUUNBV0ppWWpCdTNEamN2SGtUV1ZsWktDOHZyNUhQUkFLQkFFNU9UZ2dPRHE0MkVGcFJoczRVMXI0b1FKLzZNbmZoczRKaGErS1pSZ2docEZaa0xXb0dyMkZ6TEQ3T3J2ZzdPSGd1V2VkdGo3SXJyeEwwY1hjd2U4NmZDa29WaS9UY3lxdTAvQm81Nm0yckdmRFo5TWNWN0lxL1k5WTVUUWxDOUp2M0s3Zjh4L0lSRUFuTXY2cjI3eXNQOGRYdUJKUkpLeitjZXJ2WlkrN29GeERldE9xZ3dOMjBmRXhkZDh6czgxVm4rcEFJRE8xY2RkTE54d1ZsV1BUZmY1R2NVVGtoczcrbkUxWk03QW92VjNXNWdJWVlPTXJhdXhwZXk4eDd2and2V0xBNGw3TUhoOU8vaFlxMXZBeGw3OFl4Nk9ZMUJnd3N2MHBhYzZESmxOSnh0YjNmMHFWTGpTN1RvbGx1eE12THkrQ2NMVnUzYnRWYTM3dDNMelpzMk1COVNSUUlCSmc3ZDY1Vnk2S1FTaXpMNHRTcFV4WlBaRjB4YjBSRkdicW5meXIrbmd6RGNEKzYxalczT1RnNGFBMWFscGVYSXlzclMyZUFxeTZVbDVkWEdSeGdXUlp4Y1hFR3I2bzFSS1ZTUWFsVVFxbFVRcUZRY01zVlAwK1g3VE9HdmIyOXdld1NVMm0rcGtSRVJHRFZxbFZXUGI0eDUzM3Z2ZmVNSHVnNmZmbzBpb3VMb1ZLcHdMSXM5eHRRdjlhNHVibWhaY3VXWmcyV054U2FwUkdqb3FLNFVvcjZ5T1Z5RkJRVWNPdjYycGVYbDZPb3FBZ1NpUVFTaVFUbDVlVmF6MW1CUUFBWEZ4Y0VCZ2JTWUZjTmtNdmxXTGR1SGJmKy92dnZhOTErOCtaTnZQZmVlMVgyYzNGeFFVaElDTUxDd3RDMmJWdTBiTm15UnVaYXk4dkx3OEdEQjNIdzRFRmtaMmVqZS9mdVdMUm9VWlYyWldWbGlJK1BSMnBxS3BjNVZMSC90R25UTUczYU5IVHQydFdvY3lvVUNnd2VQRmhyOEZ3b0ZDSXNMQXl2di80NklpSWlMTDlqVDNuMDZKSFdZUHlPSFR0TXlsSllzMllORGg0OHFMV05ZUmp3ZUR5SXhXSjRlbnFpUTRjT0dEMTZOQndkOVgrM05PVGV2WHQ0Ly8zMzBidDNiN3ozM25zNk0vOVlsdVV1WkRDVTNWdnhtdXpuNTFmbGN4MnBHKysrK3k3dTM3OWZKWU5OTEJhamVmUG1HRGR1SE5xM2IyL1ZjNnBVS3V6WnN3YzdkKzdVeXU2TGpJekUvUG56cmY0WmhCQnJvazhtaEJCQ1VGQWkxUW9RNmFNWjhMRVdZODVyTGRZS0NyMjRzSElDNDMxTGhrTW80T2xzMTZ1dFA1bzNjVVBzdHROSXpsQVBMbVRrbGVLYmZaZXc0ZDIrVmI2TS9OL2Z0ODNxanlVOFhlencxWlRlV1A3TEdaeExWSmZOZVBpNENOUFgvNFZsYjNaRm1GL1ZMM1hWQmZzMFplU1ZRcUZVRCtMWmlnVHdjSzRmOWV1SjJ0SDBUVGlWL2F2aGhrWTZucmtGaGJJTXZPejN2bFdDUncxQlptYW1XZlhuVGMxdzJyWnRHLzc3My85eTYzWjJkdmo0NDQrdC9zV1dWR0lZeHVLZ0VRQnVVTXVTaWJvTnNiR3hxVGRCSTBEM0ZhVU13MWdjTkFMVWp5ZVB4NnZWVW56bTBCeWNkbmQzcjdYemFzN3pZY3FWdmJySzBEeHZCZzBhWkZKN29WQm9NTGdFZ0p0RGc5UU5vVkJZSlZpa3FXWExsaGc5ZWpSa01obWFOR2tDWDE5ZkJBUUUxTnIvclp1Ykc4YVBINCt4WThmaTlPblRDQTBOMWRuT3pzNE9Bd1lNMExuL3hvMGJUUnA0RmdnRU9IVG9FRlFxRlJkc3IrbWdwWk9URThhT0hjdXRtenFuMWN5Wk16Rmp4Z3dBbFFHam1oQVNFb0sxYTllaWFkT21lc3RGTWd4ajlPTTFaY29VQUxBb21FV3NxeUtRWERISFpJV2EvRnpCNC9Fd2N1UklEQjgrSEVsSlNTZ29LSUNQajQ5VzJWNUM2aXNLSEJGQ0NHa1FKci9VRnBOZjBwNDRjc1AreTloelVsM2FiZHFRQ0F6VGtWRlRFK1NLeWl1YVdWU2Z1T3ZqN29DMVUzdmpxejBKT0hieEFaenR4Vmp5ZXVjcVgwWXUzc3RDL1BWVWJ0M2J6UjRDZnRVdlJhWGxjdVFWcTJzYjI0a0ZjSGZTL2NWTEtsZmljVUZsMlJtQm51QVdvQTdxTEgyekM3N2FuWUEvbjVRRExDaVI0dk5mejJQVGUxVkxqQmhUK2krdnVCeGpWbFpPTGo5bGNEc01pZzQwdUIrcEhRbTVmMWcxYU1RZE4rOGczRzM4MExuUnExWS85dk9JWlZsczJyUUp2LzFXR2F4MmRYWEZKNTk4b25kd2lSQlM5MHdOUWxqTHM1d1JSRWhOZWV1dHQrcTZDK0R4ZUdaZnJHQnV0a0pGSUw0Mk9EczdZK0xFaVdidnp6Qk1yYzJ0WnMwU3dDTkdqTERhc1loMU1ReFQ2eGVoOEhnOCt2eE9HaHdLSEJGQ0NNRmJnMXJqclVHdGRkNm1tYVd6YTlFUU9OdGJkdFYwWWFrVXJ5ejduVnUzcENUWmxlVEgzSEw3RUUrTCtsV1R4RUkrNXI3NkFscjR1U0hBeTVrckFWZEJvVlJoM2Q1TDNIcVlueHZXVHUwRFhSZTZiVDE4amN0TUd0NGxGQlA2dDlKNXp1OE9Yc1hPdUVRQWdKMVlpRzZ0cXArL2djOWpNUHVWS0xnNGlMSDluOXNJOW5IQmlvbmRJT0R6SUZlYVh2cm44SVg3VUtuVVFUVmZEd2Ywand3dytSaWtacVNXM2NMQnRMVTFkdnlqNlp2UjJDWVlRWTZSTlhhTyttTERoZzFHdDlVc0liVisvWG8wYTlhczJ2WlNxUlJyMXF6QlgzLzl4VzN6OGZIQnA1OStDbTl2YjlNN1N3Z2hoQkJDQ0NHRUdJa0NSNFFRUWhxazRqSVo3bWVxNStYeGNMS0Z2NmRUSGZmSXNDR2RkR2RFZlgvb0dsSnoxQ1g3R0FhWU9yaWR6cUFSQUZ5OFd4a3NpMjdlV0dlYjdFSUo5cDZxbkloNVJOZFFPTmtaVjVjOVptQnJCSGc1b1dNTEg5amJtSGNWRnN1eU9IaitQcmMrYVVCcmkrZkdJdGJCZ3NXaHRIVlFzdm9uaGJYS09USTJZSXJEZCtBeHRYTWw2N01tS3lzTFM1WXMwWnBRUFR3OEhMR3hzVlFIblJCQ0NDR0VFRUpJamFOdjg0UVFRaHFrcS9lejhXVGVaclFQTlc0aSsvcms5aVAxeEpoeDExTHgyNzkzdU8xOUlwcWloYi91dXVyWFUzS1FtRm81b2FhRHJlNWcwTS9IYmtDbVVISnRYdWxXZldiRDAvcEVORFU3YUFRQVoyNWxJRE92RkFEUTB0OGQzVnRYbisxRWFzK3R3bmlrbFNYVytIbXlKU200bG4rMHhzL3pMRXBJU01EVXFWTzFna1lEQmd6QTZ0V3JLV2hFQ0NHRUVFSUlJYVJXVU1ZUklZUVFvMm1XbUt0cmw1STB5OVExbk1CUm1WU0JMM2FkeDZtYjZkZzZleUFPWDZqTXpHbmtiSWRwZ3lOMDdxZFFxckRwanl0YTJ6N2JjUTVmVGVrRmthQ3k1bmQ2YmdrT0o2Unc2Nk82TmJNb0NHVEkxSFhIVUM3VHpsNHBLSlZ5eTJtNUpaajB4WjlHSGN1WXVaT0laZUt6ZnJIcThRU01DUDE4M3NiNTNOK1JVLzVRNjdhNHg3K2dqVnQvTUxBczIyejgrUEcxdWw5ZDJyRmpCN1p1M2NwTlZzM2o4ZkQyMjI5ajVNaVJkZHd6UWdnaGhCQkNDQ0hQRXdvY0VVS0l0YkFxc0RJSldGa1pXSGtaV0dtWmVsbFdDbFltZ1VwV3VRNmxBcXhLQ2JCS1FLVUVxMUlBcW9wbEpmQmtuWDJ5VGFzTnF3U3JmTkxtT2NXeXdLa2JhUUFBQVorSERtRU5ZNzZQNUl4Q0xQdmxORmVXN3RzRGwvSEp4Rzc0KzhwRGJQN2pLdWFOZmdFT3RycURQTjhldU1KbEtWVzRtNWFQNWY4N2c0L0hkK1pLd2ZtNE8yRDFmM3Jnd05sa1hFbk94dkN1dWlmZ1ZLbFlmUHp6S2J6UXZERUdkd3cyK3o0OXlpNnVFampTVkZncVJhRkdJSW5VblJ6cEkyUkk3aGx1YUNRQkk4SnJnY3NRNGhpRmNKY2UrT0hlVE9SSzA3amJjNlZweUpEY2dZOXRjNnVkODFrbGtVaXdldlZxeE1YRmNkc2NIQnl3WU1FQ1JFVkYxV0hQQ0NHRUVFSUlJWVE4anlod1JBZ2hGVmdWVkpKQ3FFcnp3WmJsUTFXV0QxVnBudnAzV1o1NnU3U2tNamdrSzMzeXV5SllKS25yZTFEamhuUUsxc3B1TVlkTW9jVHZwNU1zT3NiTmh6bklMbFEvM2xITkd1c050dFFuZjE2NGoyLzJYWUpVcnVTMnBXWVhvMFFpUjYrMi91aldxZ2tFL0tvVlpGbVd4YnA5bDdEL1RPVmo5a3EzWnZqM1Job3k4MHB4K21ZNkZ2NzRMeGFONndnN3NmcHhhQjNZQ0swREcwR3VVRUVvMEYyVmR1TWZWM0RtVmpyTzNFckh6WWU1bURrOEVtS2haWDliVXI4bEYxKzAyckVFakFoakFwY2gyRkVkMUhBUXVHR2d6M1Q4Y24rK1ZydWs0Z1NMQTBmZTN0NFFDSXo3eVBybzBTT0w5NnRPU2tvS2xpNWRhbFRiNml4ZHVoUWlVV1dweWVMaVloUVVGR2kxNGZGNDJMQmhnMG5IM2JwMXE4VjlJNFFRUWdnaGhCQkNLSEJFQ0htbXNkSlNLQXN6b0NyS2dLb2s5NmxnVVA2VElKRTZLS1NTRkFLc3FxNjdYSys5MFRjY3p2WmlpNDdJaitZQkFBQWdBRWxFUVZSUldDcTFPSEIwNG1vcXQ5eXpqWjlGeDZwcFpWSUZ2dGwzRVVjdlB0RGFQaUFxQU84T2JjOEZhM1FGalRMelN2SEZieGR3V2FNc1gxU3p4dmpQb0RibzE3NHAzdC8wRDByTDViaHdKeE5UMXgzREI2TmVRSGpUeXZtUjlBV05IaGVVNGRENXloSjV4eTQrUUhKR0FUNGUzeGsrN2c1bTM5ZWpuNDR5ZVovQmkvZFVtN0ZFckNkRGNzZHdJeU1JZUdLTURWaUdJTWRJYmx1Ui9ERU9wcSt0MGphdDdMYkY1L3Y4ODgvaDVXVmNPY3ArL2ZwWnZGOTFaREtaMFVHbTZtUmxaUmxzVTFSVWhLS2lJb3ZQUlFnaGhCQkNDQ0dFbUlvQ1I0U1FCb3RWU0tFcXlvU3lJRU1kSENyTTRJSkV5c0pNS0FzendKWVgxM1UzaVpXeExQRHZkWFhnU0N6a28xTkxuenJ1a1g3WDd1ZGcxYS9ua0psWHltMnpFd3Z3M3ZCSTlHN25yM2UvMG5JNTlweThpeDBuRXJXQ0twR2hYdmg0ZkNmd2VBeUN2RjJ3WWxJM2ZMUTFIcVhsY3FUbGxHRFd4ci9SUDdJcDN1elhDbzJjYmZVZTM5UEZEbDlQNlkzRlAvMkxyUHd5QU9veWV0UFgvNFhGNHpxaFhiQ25GZTQ5cVcveVpablYzczVqZUJBd1lzaFUrck1uMVVHajVRaHliTTl0SzFIazRzZDdjNUF2eTZoNlRtbTYrUjBtaEJCQ0NDR0VFRUpJbmFEQUVTR2svbElxb014UGhTSW5HY3JjRkNqelU2RXN5cXdNRUpYbUdUNEdzYXFmanQyd1NxazZTMXk0bThtVnFiTVJDYkQrOTB0NjI3bzUyaUJtWUd1THptY09oVktGSDQ5Y3g4NjRPMkJabHRzZTZ1dUtoV003NnMzcVNjMHB4dUVMS1Rod05na2xFam0zbldHQTRWMUM4ZmFMYmJtNWpBQ2dwYjg3dnA3YUc0dCsvQmNaZWFWZ1dSYUhMNlRnK09XSDZOWFdIME03aGFCWkUxZWQ1d3J5ZHNhNmFYMncrTDhudWJtVGlzdGttTGNsRHUrODNBN0RPb2RZNDZFZzlZaFVXYUwzTmlGUGpGY0RQb2FIeUI4L0pyK1BRdGxqblczR0JuNkNRSWNJYmx1SlBBOC9KczFHbml5dFNuc0FLRmVWNnR6ZVVEVnIxZ3hIang0MWUzKzVYSTV0MjdaaDU4NmRVQ2dxZzhKdDJyVEJCeDk4Z01hTkcxdWptNFFRUWdnaGhCQkNpRVVvY0VRSXFWc3NDMVZwRGhRNTk2SE1TZUdDUklxY1pDanpIZ0VxeTRJTXhMb3NMVEZuRGZ0TzNlT1dDMHVsT0pLUW9yZXRYeU5IdllHamx4YnVObmd1WTlvODdYNW1JVDdkY1E3SkdkcnpsUXpwRkl3cEw3ZXJVcEl1SmFzUTV4TXo4ZS8xTk54OG1GdmxlUDZlVG5oM2FJVGVMS0Ntbms3WStGNS9yUC85RXZkWXlCVXFIRWxJd1pHRUZQZzFja1NQTm42SWF0WVlZWDV1V29FblZ3Y2JmREc1SjFadVA0dC9yNnNIL3BVcUZ1dC92NFNNdkJKTWVibWR5ZmUvUHBGYzNBVmxRZFVzR0d0aWVIeUFMd0RERndKOEVSaStFSXhRREo2REIzajJIbURzbk1FSWJjR0k3TlJ0NnFseGdaOGl3S0VOQU9ETjROWDQ0ZTRzRkNzcW40OUNuaGhqZzFZZzBMN3lPVkdxS01CL2srY2dSMnA1NmJibndiVnIxN0JtelJxdFVuYzJOamFJaVluQjBLRkR3VEJNTlhzLzQxZ1dyRklPS0tSZ2xUS3dDaGxROFZ1bEFzQ3EyN0FWeTNoU1dsYTluZnZOc21DNVpSVVlzUU9FUHVGMWV0Y0lJWVFRUWdnaHBDR2l3QkVocEhZb0ZWRGtKRVB4K0I2VU9jbFE1S2FvZitla2dKWHF2d3FlRUUzcHVTVTRsMWg5dWEyNkpGTW9NVzlMSFBLS3k3bHR0aUlCWm8yTVFxKzJWZWRpK3QveFcvamh5SFdkeDJyc1pvL1JQY0l3S0RwUUs5aWppNTFZZ0E5R1JXTkFaQURXNzcrc0ZiUjZsRjJNYlgvZHhMYS9iaUtxV1dPc25OUk5hMStSZ0kvRjR6cGg0eDlYc1B2ZnV3QUFIbzlCWkdobDVvTkcwbFMxK3MzNzFiaUd0YVQwNy9WUUZ1ak9oS2tUZkFFWW9SMFlrUzBZZ1JoZ2VPcGdBY01BRE8vSno1TmxNR0EwMTdsbEJnekRoMzJ2NlJBRmRUVHA5R0srL3ZtcnloU0YzTEtieUJjVFFyN0VqL2ZlUjdFaUYwS2VHT09DVmlCQUkyaFVwaWpDVDhsemtGMytRTmZoT0RZOGU1UDYrQ3dxTFMzRmxpMWJjT0RBQWEwTXhPam9hTHozM250R3o4TlVVeFNQNzZINGo2VlBBalExaFFXclVxb3ZCbEVwd2FvVUFLc0NLeTJGcXJ3WXJMVFkrQmNhRXpXYWR4bzhlM2ZERFFraGhCQkNDQ0dFY0Nod1JBaXhPbFpXQmtYbWJjZ3pia0dSY1JPS2pGdFFQTDZqdm5LWU5HaTdGZzJCczczWW9tTVVsa3J4eXJMZnpkcDMvNWtrcllGWEFEajY2YWdxN2ZRRk1HeEVodC8yTk9jVTB0ZGVzNDBta1lDUEQwWkY0Nk1mL2dYTHNnandjc2JpOFozZzE4aFJaL3N4dmNKdzgyRXV6dDVXWjhVd0RCQVI3SVdYT2dTaGE3Z3ZlQVlDUms5ckU5UUlHMmYwdzZtYmFkaHhJaEczTkRLWUhHeUZtRFVpVXVkK0RNTmd5c3Z0NE81a2krOFBYY1c3UXlQd1F2UEt3SkZDV1RtZ0xCVHdkQjJpWHZLWS9YZk5udUJKVmdPcmxBTXFCVmlsQWxESndjcktvQ3JPZ2JMNE1kanlJckF5Q1ZoNXhVODVXRmxaNWVzaHExSVBwbGNjaTFXcHR6MVpWMityWE9adU00T3JxREZTOU55MisrRUsyQWsrUllCRFd3Q0F1N2dKM2d4WmpkOGVmSUlCdmxNUllOK1dheXRSRnVPbjVEbklrdHczZkU1eC9aMkRyS2FwVkNvY1BIZ1FQLzc0SXdvTEM3VnVZeGdHbVptWm1EOS92c1huV2Jac0dYeDlmUzArVHMxaTFNRlNuZ0FNandmd0JBQ1BCMFpvQjU2Tkl4Z2JSM1ZtbmtBRUNNUmdCT3JzUFFoRVlCaStSa0FWNm1Vd2xjRlVNR0I0RmRzMGJ3TVlzU01GalFnaGhCQkNDQ0hFREJRNElvUllSRldTQTBYbUxjalQxUUVpZWVaTktITWYxTmlWdytUNVZWd213Nkh6aGdlcXE3Ti82WENEYlRTRFRyOHRIcUp6VHFmcU1tdWltalhHaEg3aFNNMHB4bnZESXlFVzZwOFRpbUVZekJ2ZEFaL3RQSWMyZ1I3bzN0b1BYcTUyQnZ0WUhZWUJ1b1Q3b2t1NEwrNmxGK0R3aGZ1SXU1YUt0MTlzQTArWDZvLzlhdmZtaUc3V0dJR05uYlcyeXpYbXBSTHk5UWVPK2tjR21OemZ2eTQ5Z0ZMVlFGOHZHQVpnK09weWRRQTB3M3g4dDZhb2I0WHB2RzFEY1FsLzZyeE53Y3F3UFdVeEpnUi9nY2EyNnZtdFBNVCttTnhzazFhN2NsVXBmazc2QUprUzQ4cFcrdGcxdDZ6VEFNYVBIMStyKzFuRDVjdVhzV0hEQnR5L3IvczFpMlZaclpKMWxwREw1WVliVlVQZ0dRTFhpVDlacFMrRUVFSUlJWVFRUXA0TkZEZ2loQmlObFpaQS91Z1NaQTh2UVpGMkZmS01XMUFWWjlkMXQ4aHpZc2VKMnlndHQyeUExRnJhQkRYaWxuazY1aVVaMjd1RjFucFNlZ0hlV1h1MDJtT2V1WldPelFldldxZURBTlpQNzR0bVRWd1JNaVFDVXdlM00zcitsS2VEUm9CNnpxUUtRaDJCdEFvZmpJbzJ1Wjl4MTFLaDFKUEJSYXdyeUxGOXRiZVhLMHZ3Yy9JOHhJUitEVGRSMVF3V3Fhb00yNUkvUkxya3J0SG5ESEdNTXJtZkRWbHljakorL1BGSG5ENTl1cTY3UWdnaGhCQkNDQ0dFbUkwQ1I0UVEzVmdXeXNKMHlCOWVoUHpCUmNnZUprQ1JsVWlaUk04Z1UrYWxNYmZFbkxubnQ3Y1JZdStTWWNnckxzZmVVL2NBQUFJK0Q3WmlBWXJMNnE3MDRSZHY5Nnl6YzV2RDJLQ1JQc1dTeXNlNnVnd3FVcjk1aVAzaGJSdUNETWs5dlcxS0ZmbjRPZmxEVEF4ZUF5ZWhKN2RkcWl6RHo4a2ZJclhzdHRIbmN4Zjd3dHUybVVWOUJnQVBEdy93K1RYN3ZNdkt5ckpvLzVTVUZQejg4OCtJajQvWEtxZko1L014WXNRSTJOdmI0OGNmZndRQVJFVkZZZVhLbFJhZGp4QkNDQ0dFRUVJSXFVa1VPQ0tFcUttVWtHZmVndnpCUmNnZnFnTkZxaUxMQnRJSXNaWmZqdCtFVks0dWw5YXZmVk5jVDhtcDA4Q1JwU3d0UjZkUFZuNloyZnRlVG5vTWYwOG51RG5hVkxtdG9GVEtMVnM2eHhXcFc5Mjh4bUZuU215MWJmS2xtZmp4M2h4TUNsMERCNEU3cENvSmZybi9FVkxMYnBsMHJ1NmU0OERBc3FBbEFIejExVmZ3OHZJeTJLNmdvQUNYTDE5R3o1NDlUVDVIdjM3OXpPZ1o4T0RCQTJ6YnRnMG5UcHlvTXY5YVdGZ1laczJhaFlDQUFMenh4aHZjOWhFalJwaDFMa0lJSVlRUVFnZ2hwTFpRNElpUTU1VktDWG5hTmNqdS9RdFp5bm5JVXkrRGxVbnF1bGNORzhNREk3SUZJN1FESTdKVEw0dnN0SCtFdG1ERWRtQUVZdlc4S0R3QndPT3JKLy9tOFFHK0FBekRxOXpPZTdLZDBWam10Z3VRLytNRWk3dnQxOGpScUhhWithVmN5VEkrajRHUHU0UFI1eWdvbFdvRmVobzUyOEpHWlBndHlFNnNuaVhHUnFodUsrRHpNS1pYQ3l6NElkN29jMWZRekd6NmZlbHcyQnB4Zm4wa01nV0dMTjdEclIvOWRKUkorMitiKzVMWjU2Nk9LZGxqVDl0eEloSFg3bWVqWC91bUdOVzl1ZGJmdDdDa01uRGtVazNnYU5JWHV1ZlBxWTVVVG1YcWFsTUw1MjVvWWgrRzFOTHFNNGZ5WkduNE1Xa09Sdmt2eHFIMGIvQ3c5SnBKNTJsazB4U3RYYzBMeGdEQWtpVkx1R1VYRnhlRDdmLzU1eDk4ODgwM0tDd3NSRWxKQ1Y1KytlVWFQZC9GaXhmeDIyKy80Zno1ODFVQ1JtNXVib2lKaVVHL2Z2M0FNQXorK2VjZkxxUEozOThmVVZIUFYvaytRZ2doaEJCQ0NDRU5Ed1dPQ0htT0tBdlNJTHYzTDZUMy9vVXM2VFRZOHFLNjdsTDl3dkRBczNNQno4NEZqSjByZU54UHhib0xlTFl1WU1RT1ZZTkNRbHN3QWpGZ1lVbXd1ckIxOWtDRGJmYWR1b2YxK3k4QkFIZzhCbk5IZDBDdnRuNWFiWlp1cTV6VFk4Nm9hTmlKSzk5aUhoZVVZZWEzeDVGZHFBNU8ydHNJOGNuRWJ2QjBNUzd6NWo4dnRrRnVzUVNPdGlKNHU5a2J0VTlEbDFkY2p1My9WQTd1VDNtNVhZMDl2VmlXeGEySHVaREtsVGh3TmhsZFd6WFJDaHhsNXBkeXk4NE8rZ05IajdLTGE2YUR4R29ZTUJqb014MC9KTTJFVWxWOTBDNm4vQ0crdmZPV1dlY1k1RE1OUElablZoOVZLaFc2ZE9saTBqN0p5Y2tvTEN3RUFLeGR1eGEydHJibzA2ZVAwZnQzNnRRSlpXVmxjSERRSHhCWEtCUTRmdnc0ZnZ2dE55UW5KMWU1WFN3V1k4U0lFUmd6Wmd4c2JXMjU3YnQyN2VLV2h3OGZibkhwU0VJSUlZUVFRZ2docEtaUjRJaVFaeGdyTFlYcy9sbkk3c1ZEZXU4a2xMa3BkZDJsV3NjSWJjRjNiZ3llVTJQMWIwZFA4T3hjS3dOQm1vRWhHMGZBeklIT1o5bi9qdC9DRDBldUExREh4ZWE4RWwwbGFBUUE4ZGRUdWVYM2hyY0hOQUpIbmk1MitPeXRIcGo1N1hFVWxjbVFrbFdFZDlmL2hVOG1ka09JaitHcit3Rmcxb2dveUo2VXEzc2U1QlpKc09ma1hRRHFPWXFtRG01WFkrZEt5U3BDYWJrY2dEb3cyTEtwdTlidHFUbVZBYUhHcnM5SDRPNVoxc1N1QlFiNXZJc0RxV3RxNVBqOWZONUdrR09rV2Z0bVpXWGhuWGZlUVhSME5EcDM3b3hPblRwQkxGWUhLek15TXZEMjIyOXpiYmR2M3c1N2UvWHpjZUxFaVhqNDhDRk9uandKbG1YeCtlZWZ3OUhSRVMrODhJTEJjK2JsNVdINTh1V1FTQ1Q0NG9zdllHZW5PNkROc3F6T29CR2Z6OGZBZ1FQeCt1dXZ3OTFkKzM5SHFWUWlNVEdSVy8vNjY2L3g5ZGRmRy9kZzZCQVJFWUZWcTFhWnZUOGhoQkJDQ0NHRUVHSU1DaHdSOGl4aFdjZ3pia0IyTjE1ZGd1N2hSVUQxN0E2ME15SmI4SjI5bndTRnZDdURRMDdlVDM1N2dXZmoxQ0N6Z09vRHVVS0ZkZnN1NHRENSt3RFV3WXRaSXlMUnIzMVRzNDduMThnUkt5ZDF4OXd0Y1NpUnlKQlhYSTZaM3g1SHpNRFdHTlk1MU9DZlNTemtReXprbTNYdWhraXVWSEhMSWtITkJqUnZQTWpsbGtOOFhLcVU4ZFBNSkdyaW9UOGpRMWZKdnNHTDk2QmNwakRxZGxKN290eGZScDQwRmFleXpTOXZxRXQ3dHhmUnFaRnBwUnMxSFQ5K0hDVWxKZmo3Nzc4UkZ4ZUg3ZHUzYzRFamxtVlJYbDdPdGRVc0VjY3dET2JObTRkWnMyYmgzcjE3VUNxVitPU1RUN0JtelJvRUJRWHBQWjlDb2NDTUdUTzRVbktMRnkvR3A1OStDb0dnNmtka29WQ0krZlBuWThxVUtWQW9GT0R6K2VqZHV6ZkdqeDhQSHg4ZnMrK3pLUm8zYmx3cjV5R0VFRUlJSVlRUThueWp3QkVoRFoxS0NkbWpTNURlUEFMcGpTTlFGcWJYZFkrc2l1L3NBNzU3VS9BOUFpRndid3ErZXdENExyN2dPemNHSTNha29GQU5lVnhRaHRodHAzQW5OUjhBSUJMd01mKzFEdWpheXRlaTR6WnI0b3F2cC9UQy9LM3hlRnhRQnFsY2lRMzdMK1BVelhUTUhobUZ4czlKR1RwalNLU1Z3UlI3RzJHTm51dkdneHh1dVhWQUk2M2I1QW9WN21jV2N1dE5ucG9UNjhjNUE2SFNudUxGSkpidVQ4elh6MmN5bklTZU9KTHhMVlNzeXZBT0J2VHhqa0ZYenpGZ1lQN3I4dkhqeDdubERoMDZHRFhmVUFVYkd4dkV4c1ppOHVUSktDa3BRVmxaR1JZdVhJaDE2OVpwWlFLeExNdVZpeE1JQkpnNGNTSSsvZlJUQU1DVksxZXdhdFVxeko4L1gyZEp1WUNBQUl3Wk13YjUrZmw0N2JYWDRPWGxWVzJmR0lhQm4xL1ZERTFUUEg3OEdGS3BlcDR4Q2h3UlFnZ2hoQkJDQ0trTkZEZ2lwQ0ZTS2lDN2Z3YmxONDlBZXVzWVZDVTVodmVweDNnT0h1QzdCMERnSGdDK3g1UGY3Z0hndS9tREVkclVkZmVlTzBjdlBzQzNCeTZqdUV3R0FIQ3dGV0xwRzEzUU9yQ1JnVDJONCsvcGhIWFQrdUNqSCtLUmxGNEFBTGljOUJpVHZ2d1RMM2NJeHJqZUxlQnNyMzhlbmVkRmxzYThRazUyTmZ0NDNOVElPR29WNEtGMVcySnFIdVFLZFZDQngyUFExTk5KNjNaM0ovVmNMa2NTVXRBKzFBc2VUcll3eHQyMGZQeDVJUVhUaDdTak9WL3FDQU1HSFJ1TmdLZE5BUDVJK3dxNTBqU3pqdU1pOHNJZzMzZlIzS21UUmYxSlRrNUdTa29LdHo1Z3dBQ1RqK0hwNlluWnMyY2pOallXQUpDZG5ZMDllL2JncmJjcTUycTZmdjA2Tm03Y2lKZGZmaGs5ZXZSQW56NTljT2ZPSGV6ZXZSc0E4UGZmZjhQTHl3c3hNVEU2ei9IR0cyOFkzUjhlajRldFc3ZWFmRDgwVFpnd0FXbHA2citOdDdlM1JjY2loQkJDQ0NHRUVFS01RWUVqUWhvSVZsNE9XZEpKbE44NERPbnQ0MkRMaStxNlN5YmpPWHBDNkIwR1FlTVdFSGcxZTVKRkZBQkdyTC8wRmFrOWp3dks4Tlh1Qkp5L2s4bHRDL0oyUm5HWkRPOXYrc2VrWTcyeTdIZWoydldKOE1kZmx4NENVR2UyN0RsNUY0Y3YzTWZnanNGNDhZVWcrTGcvdjgrTjlOd1NidG5UUmZlY0s5WlFVQ0xWT3RmVGdhTnI5N081NVdCdkY5aUlxbjUwdVBVd0Y2dDNYWUJZeU1lNDNpM3dTcmRtRVBEMWw5ZmJmeVlKRy9aZmhrS3Bna2pBdytTWDJscmhuaEJ6QlRtMng3U3dIM0F4OXlEaXNyYWhTRzdjeFFqMkFoZDA5WG9OTDdnTkJaOG5zcmdmbXRsR0xpNHU2TkNoZzFuSDZkcTFLd1lQSG93REJ3N2d6VGZmeE5peFk3VnV6OG5Kd1owN2QvRGxsMTlpOSs3ZCtPNjc3L0QyMjIvajNyMTd1SHIxS2dEMS9FbCtmbjdvMzcrLytYZklDaFFLQlRJeksxK1RLWEJFQ0NHRUVFSUlJYVEyVU9DSWtQcE1xWUQwYmh6S3Ivd082WjIvd2Nva2RkMGo0L0Q0RURRS2hxQnhDd2k5VzBEUU9BeUN4bUhnMmJ2VmRjK0lEaVVTT2JiL2N4dDdUOTJGVkY0NUo5YVFUaUY0NTZXMm1MNytMMlFYMXN4emI5N29EaGdRR1lpdjl5WWdMVWNkdkNpVEtyRGpSQ0oyeGlVaUl0Z0xNMGRFd3ZzNUxHRjNLZWt4dCt6djZWaE5TOHRjVDZrTUVqVHhjSVNMZzNaMlUvejF5aXlVOEtidWVKcENxY0tYdjExUXp6OGpVK0RralRTTTd0Rzgybk42T05sQ3FWSm5NZTJLdjRPbVhrNFlHQlZveWQwZ0Z1S0JqeWozd1dqdjloTHVsMXpFdmVKelNDMjdoVHhwT3NxVkpRQURpSG4yY0JONXc4Y3VES0ZPMFFoMmpBWVAxcGwzVENhVDRjOC8vK1RXKy9idEN6N2YvR08vODg0NzZObXpKOXEwYVZQbHRveU1ERzY1b293Y244L0hva1dMTUdYS0ZPVGtxUDhuMXF4WkExOWZYNFNIaDV2ZEQwczlldlFJU21YbDY3S3ZyMlhsUWdraGhCQkNDQ0dFRUdOUTRJaVFla2lSY1F1U3kzdFFmbVUvVktXNWhuZW9RNHpZQVVLZmNBaWVCSWlFamNQQWJ4UUNSbUQ1MWVlazVqM0tMc2FNRGNkUklwRngyMXdjeEpnNVBCSmR3dFVEbEQxYU4wRkxmOE5CdndObms3bmwvcEVCRUFuMFo1eG9pZ2p4eE9hWi9mRnIzQjM4OXU4ZHJrUWV5d0pPZGlJMGRxMCthTlJ2M3E5R25hY2hlWlJkakx0cEJkejYxZnZaT0hyeEFicUUrOEpPYk4yMzdrdEpXZHh5NjBEdGJLUE12RkxjVGN2bjFpTkNxczduc3YyZjIwakpVbWRBQ3ZnOHpINGwybURwdVU0dGZmQnE5ekRzT0hFYkFQRDFub3Z3Y1hOQW15RHJsRU1rNXVNeFBBUTdSaUhZTWFwV3ozdnMyREVVRnFybjBtSVlCaSsvL0xKRnh4T0pSRHFEUm9BNkdGTWhKQ1NFVzNaeGNjRkhIMzJFT1hQbVFLVlNRYUZRWU1tU0pWaS9majA4UFQwdDZvKzU3dDY5eXkwN096dkQwYkhtZ3NqazJWWldWZ1lBc0xPcnVRelc1MUYydGpvcmwyRVllSGg0R0dnTkpDVWxjZTJEZ29KcXRHK0UxSGYwdWtUcXUzMzc5bkhMUFh2MmhMT3pzMUg3RlJZVzRwOS8vdUhXaHc0ZGF1MnVFVUpJcmFEQUVTSDFoS29rQitWWDlrTnllVGNVbVlsMTNSMjkrTzRCRVBsSFFPamZIa0svQ0FnYUJRTTg2MXh4VG1xZlh5TkhqT3ZkQXB2K3VBS0dZVEM0WXhBbTltOE5CMXNoMTJaczd4WkdIVXN6Y1BUMmkyMU1tcWRJSkZDWE9CdmVKUlQ3enlUaHQvZzc4SGF6eDRldnZvRG5iZm9icFlyRit0OHZnV1ZaYnR1ZDFIeXMybmtPSWdFZkhWdDRvMWRiZjd3UTFoZ2lnZVgvZXhmdlZtWTJQVjJtN3NEWkpHN1pUaXhBVkRQdHdOR0R4MFg0MzkrM3VQVTMrclpFZ0pmMkhFajZUQnJRQ3JjZjVlSktjallVU2hWaXQ1M0NobmY3d2N1VkJnK2VSM3YyN09HV08zYnNhRlJtalV3bU05aEdsOFRFeXZmWUZpMjBYOTlhdDI2TjhlUEg0NmVmZmdJQUZCUVU0TkNoUTNqenpUZk5PcGVsRWhJU3VPWEFRTXJLSStiYnNHRUQ0dVBqTVdEQUFBd2JOZ3crUGo1MTNhVm5Ra1VwVEI2UGg4T0hEeHRzLzg0Nzc1alVucWdsSlNWaDl1elozUHJldlh2cnNEZjY5ZXZYajF2ZXVIRWpnb09ENjdBMzlWOTlmbDJLaTR2RHBVdVhFQlVWaFlpSUNKT0RXK1hsNVZpeFlnVmF0V3FGdG0zYklqUTBGRHllY1JmVkdhdXdzQkJMbGl5QnI2OHZmSDE5MGFOSGozcjFHR3FTeStXWU9uVXFJaUlpMExWclY3UnExY3JxajBkTitPYWJiN2psRmkxYUdCMDR5c3JLMHRxWEFrZUVrSWFLQWtlRTFDRldJWVgwOW5HVVg5NEQ2ZDE0UUtVMHZGTXRZZ1JpQ0h4YlErVGZIa0wvQ0FqOUlxamMzRFBvbFc3TklCYnlFZWJuaGxCZjF6cnRpNTFZZ05FOW1tTjRseERJNUVvSWpjaGE2aDhaVUdYYmtZUVU2M2ZPQXA0dWR2aGdWTFRCZGlVU0dWYnZ1b0NFdTFrNmI1Y3BsSWk3bG9xNGE2bXdFd3ZSdFpVdmVyWDFRMFNJRi9nOFJ1c2NqWTBvNzVkZFdJYlVuR0p1WFROd0pKRXA4TWU1eW1CZ2h6QWZyVUJWbVZTTzJKOVBRYTVRY2Z1TzdoRm04SndWZUR3R0M4WjJ4SlMxeDVCYkpFRlJtUXpMZmptTnI2YjBxblorSlBMc1NVaElRRXBLQ3JmK3lpdXY2R3huWTJPanRmN2d3UU80dVpuMm5wU1VsTVJsSEFrRUFyUnMyYkpLbS9IangrUEtsU3U0ZnYwNjNucnJMYjM5cVdtUEhqMUNYRndjdC81MGtJc1FZMTIrZkprTFV1elpzd2NsSlNYNDhNTVA2N2hYNUhsVldsb0tnVUFBc2RqNEM0eVVTaVZLUzB2Tk9wOUNvY0QxNjlmUnJsMDdzL1luTmFPK3Z5NzkvdnZ2dUhMbENnNGNPQUNSU0lULy9lOS9SZ2NOQU9EY3VYTTRmZm8wVHA4K0RRQ1lQMzgrZXZmdWJkVStQbno0RU5ldlg4ZjE2OWNCcUQ4bjFOZkFVY1ZudlpTVUZPelpzd2MvL2ZRVHpkdElDQ0VOQUFXT0NLa0R5cHdVbEozYmh2TEwrNkNTRk5aMWR6ZzhXMmNJZ3pwQzVCOEpvWDk3Q0x4YmdPRUxEZTlJR3J6QkhldlhGWkVpQWQvb2JCcGRBWm42RmpoeXRCUHBESEJWa01xVk9IVCtQdjd2NzF2SUt5N250b2Y2dW1MWm0xM3c3L1UwSEU1STBTb2JWeWFWNDBoQ0NvNGtwTURaWG95ZWJmMHdJRExBcE9DZlpyYVJtNk1OZk53ZHVQVmY0eEpSSXBGejZ5OTNxQ3lwdzdJc1Z2emZXVHpLVmdlZDdHMkVtUHZxQytEeFRFc1BjM1d3d1lldlJtUGVsaml3TEpDWW1vY04reTlqeHJEMkpoMkhOR3lwcWFrUWk4V1FTcVVJRFEzVlcyTE94Y1VGTmpZMktDOVgvNDlzMmJJRnNiR3hjSGV2T3ZlV0xpa3BLVmk1Y2lXM0hoRVJvWFBna21FWXpKOC9IMmxwYVhyN1lvN3o1ODlEcFZMQjN0NmUreEdMeFJBSUJOd1BBT1RsNWVIY3VYUDQ3My8vQzRWQ3dlM2ZvVU1IcS9XRm1FY3ptNkMyYk4yNmxadUx5eHhTcVJScjFxemgxcDJkblRGNThtUnJkSzNHYk51MlRXc3VNbU9NR3plT0d6RDkvUFBQamQ1UExCWmp4b3daSnAzcldTS1JTUEQ0OFdPVWxLam5tWFIwZElTM3R6ZUV3cHI1L0orWGw0ZjU4K2RETEJaajJiSmxKZzNFbTBNbWt5RTJOaGJuejUvSHVISGo4TVliYnhnc3A5dlEwT3VTOVdWblorUHExYXZjZW5SMHRNblAxWC8vL1pkYkZvdkY2TlNwazlYNlZ5RTFOVlZydlduVHBsWS9oN1djT25XS1d3NEpDYUdna1JIR2p4OXYxZU90WDcrK3hsOXpMVkhiNzBlRUVPTlE0SWlRMnNLcUlMMFRoN0l6UDBOMkw3NnVlNlBHRjBEa0h3bFJTRmVJZ3J0QTZOMkN5czQ5eHlaOThhZmhSa2Fhc2VFNCtDWUdFVFN0bU5qTnFJd1pjdzFadk1kd0l3QXZMZHhkWTMwb2x5bHc5WDRPNHErbEl2NTZLa3JMNVZxM0IvdTRZT21iWGVEdVpJdWhuVU13dEhNSVVyS0tjQ1FoQmNjdVBrQitTV1dBcWJCVWluMm43bUhmcVhzSThuYkdnTWhBOUlud04xZ3U4T0s5eXN3bXpXeWpqTHhTN1BpbnNweFhxSytyMXZ4RFB4eTVqck8zS3dmMVBoZ1ZyZlB2cFZLeGtDdlVtWlQ2eG1uYWgzaGhXT2RRN0RtcG5zdGwvNWtrdEFyd1FPOTIvdFgyblR3N2hnNGRpbDY5ZXVIZ3dZUFZEbnJ3ZUR5ODhNSUxYQlpPWW1JaXhvd1pBemMzTnk3b29vOUVJa0ZSVVpIV3RwRWpSK3B0Nys3dWJuUkF5bGovL1BNUGpodzVZdGErTFZ1MlJIaDR1Rlg3UTU0UDY5ZXZSM3A2T3JjK2MrYk1lajF3QkFCbno1N0Y3ZHUzVGRybnBaZGU0Z0pIcHZ5ZjJkdmIxK3ZBa1ZLcEJKOXYzYy9tU1VsSk9IYnNHQzVjdUlBSER4NW9sY1lGMU5tWXpaczN4OENCQTlHblR4K3JEZHFWbEpSZzFxeFozUE54eG93WitPU1RUOUNrU1JPckhQOXA1ZVhsV0xSb0VTNWZ2Z3hBSFpETXo4L0h6Smt6YStSOHhIajEvWFhwK1BIald2OFh3NGNQTjJsL3VWeU9zMmZQY3VzZE8zYUVyYTJ0MWZwWFFYUE9SbWRuWjdpNjFtM2xDSDFZbHVVeXJ3Q2dXN2R1QUlEdnYvOGVPM2JzcUxWK0hEMTZ0TmJPWlExWldib3JVSmhyeG93WlZuay8yYng1czhIUDNjYXFxL2NqUW9qeEtIQkVTQTFUU1FwUmZuRTN5czV1Z3pML2tlRWRhcGpBTTVRTEZJa0Nvc0dJclA4aGxqUk1GZGtqMXBDZVcyTFIvbktseXFMOWw3M1pGUUJnSzY0ZmIzTVNtUUxwT1NWSXppekUzYlI4M0VuTlIySnFIaFE2N2llZngyQm81eEJNN044S05pTHQvZ2Q0T2VIdEY5c2dabUJybkxtVmpqOHZwT0I4WWdhVXFzb1AyY2taaGZqMndHVjhkK2dxT29SNVkyQlVBS0tiZStzTTVGMjZWNWx4Rk41VUhUaFNLRlZZdWYwc1pJckswcG5qTk9hNVNza3F4UFovS2dmMFJ2ZG9qaTdodXVlak9aeVF3dlhOM2thazkvR0pHZGdhQ1hlejhQQngwWk56Rk9sdFM1NU5UazVPZU8yMTF3eTJpNG1Kd2FWTGwxQmNySDY5WWxrV3VibTVKcC92dGRkZVEyUmtwTW43V2FKOSsvWm1CWTdjM2QweGQrN2NHdWdSc1lSWUxLNnh6SVdLckRwTEhUaHdBSWNPSGRMYUZoc2JhNVZqUDgyWUFia0ZDeFlZekNUYXVuV3JXZWV2cWIvRnA1OStDa0FkdUs3dE1scS8vLzQ3OXUzYmg5V3JWMXRsUVBqdTNidllzbVdMMXR4cHVnNHZyeXNBQUNBQVNVUkJWQ2dVQ3R5NGNRTTNidHpBcjcvK2l2bno1eU1rSk1UaTh6czRPR0RJa0NIWXRHa1RXSlpGZW5vNjNudnZQU3hkdXRUcWdmSFMwbElzV0xBQU4yN2M0TGI1K3ZyaTFWZGZ0ZXA1Nmh0NlhkSm1icUJBczM5QlFVRm8yN2F0U2ZzbkpDU2dyS3lNVysvYnQ2OVovVEJFTTNBVUVCQlFJK2V3aGhzM2JxQ2dvSUJicndnYzFRV1ZTbVhVNTAxZDVzK2ZiM1RnUmFuVW5vTEFsTmVlZGV2V3djdkx5M0JERTJrR2F5MmhVbG4yUFIybysvY2pRb2p4NnNlSUdpSFBJRVZtSXNyTy9venlLNytEbFZ2bmc3WTVlSGF1RUlWMmh6aWtDMFRCbmNGejlLeXp2aEJpTFdONnRVQnhtVXp2N1IxYlZDMS84SFFReGxMbE1vWE83ZG1GRXV3OGNSdTVSZVhJTFpJZ003OVVxL3ljUG1JaEgzMGptbUprdDJid2ErUlliVnMrajBHWGNGOTBDZmRGWG5FNWppU2s0T0M1WkdUa1ZkYi9WeWhWT0hrakRTZHZwTUhWd1FhdjkyMnBWWkx3Zm1haFZ0WlNSY2JScjNHSnVQV3djaUErcWxsanJjQlFnSmN6M2g4WmhhOTJKeUNxV1dQRURHd05RRjBlY01QK3k3QVRDeUVVOEZBdVUyamQ3ekEvL1hQUmlJVjh6QnY5QXVadWljUE00WkhvM3JwbXJqNG1EWitQancvV3IxK1BiZHUySVNFaEFmbjUrVVo5Z1dVWUJvNk9qbWpldkRtR0RCbUNqaDA3MWtKdnRUVnYzdHlrOWlLUkNEMTY5TUJiYjcxbDhseE9wT1o5KysyM0ZwVnFxbzQxU2svZHVIRUQ2OWV2dDBKdnJDY2pJME5yb0ZPZmRldldjY3RUcDA3RjNidnFqTlI5Ky9acFRWQy9hdFVxYm1CWTEyQzVqNDhQMXE1ZFcyVzdRcUhBeElrVElaRklEQTdPL2ZYWFh3QnFOM0NrVUNpd1ljTUc3TisvSHdBd2I5NDhmUEhGRjNCd2NEQ3daL1VxWGpkTjhmRGhROHllUFJ1ZmYvNDVtalZyWnRINUFYV21wNHVMQzFhdFdnV1ZTb1dpb2lKOCtPR0hXTGh3b2RWS2VlWG01bUxod29XNGQrOGV0NjFseTVaWXVuUnB2Y3BxcVFuMHVtUzVLMWV1SUMwdGpWc2ZOV3FVeWNmNDg4L0tLZzZ1cnE2SWpqWTh6Nms1N3QrL3p5MEhCUVZWMDdLcU8zZnVZTnEwYVJhZDM5akFuT1o4alFFQkFUWDJIRFVHeTdMSXo4ODMzRkNIcHpQWFRXSEtPU3VDVHBxUHIrYi8zNjVkdTZwOUxkUFY5dnIxNjVnMWE1WXBYZGJMR3NIcCt2QitSQWd4RGdXT0NMRW1sb1hzWGp4SzR6WkRsbkt1enJyQmQvYUJ1R1UvaUZ2Mmg4aS9QWldmSTBZNStxbnBYNHpxU3IvMnB0Znczci9VdERJVDFaSElGSHJMM1hrNDJTSXhOVjhyK0tLUFVNQkRSTEFYdXJkdWdpN2h2bkN3TlQzOTNzM1JCcS8xRE1Qb0htRzRlQzhMZjV4Tnh1bGI2VnJaVFBrbDVmRDNkTkxhTHlPdkZDSUJIektGRWpZaUFZSjlYQUNvNTdzNmNTMFZTZWtGc0JVSk1IMUlSSlZ6RG93S2hLKzdBNEo5WExrdkR5RStMaWd0bDFjcHVRY0FQQjZETVQzRHFyMGZvYjZ1MkRiM0pkalZreXd4VW45NWUzdmpndzgrcU90dW1NelgxeGZmZmZjZDVISTVaRElaNUhJNUZBb0ZsRW9sVkNvVjl5TVVDdUhpNG9MQXdFQ1RKbzhucEVKNmVqcGlZMk8xNXNnQzFLV01uSnljOU94bHZLS2lJaFFXVnM3UldaTnp4bWdHaHArKzBsdnpObDE5NFBQNU9nZlhUcDA2QllsRUFxQnVyM3pYSlNzckM4dVhMOWNxMVplUmtZSGJ0MjhqS2lyS2F1ZHhjM05EbHk1ZEVCa1pDVTlQVHpnNk9xSzB0QlIzN3R6QjRjT0h0VEoxeXNyS3NHelpNbXpac2dVaWtmN3NZV1AxNmRNSElwRUlLMWFzZ0VLaDRPWWgrdUNERDlDblR4K0xqcDJZbUlpUFAvNVlLeE8xYTlldW1EZHZIcjJlMXJHRzhycDA4T0JCYnRuRHd3TTllL1kwYWYrQ2dnS3RNblhSMGRISXlja3g2UmoyOXZZR0E4V2xwYVZhcGN5Q2crdlhmTFVWWkRJWmpoMDd4cTFyL285UG1EQUI0OGFOcytyNWhnd1p3aTEvK2VXWGxKM3lSS3RXclhEMDZGRXNXYklFSjArZUJBQXNXN2JNcUF1cE1qSXk4TVliYndCUS83OWF1MXhjWGI0ZkVVSU1vOUVaUXF5QlZVRjYremhLLzlrQWVmcjFPdW1Dd0RNRTRoYnFZSkhRdTZYK0NVVUlJUllUOEhnWUZCMm84emFHQWQ1NXVTM2UyM0M4eW0wdURtS0UrTGdpek04TmJZTWFvV1ZUZDRnRTFnbnNNZ3dRR2VxRnlGQXY1QldYNCtDNVpCdzhsNHpzUWdtNnQyNkN0aHB6RkFGQTU1WSsrSFhSWU1SZlMwTnFUakZYeXM3QlZvUVZFN3RoMnJwam1EWWtBcjRldXIrNHRnN1VQcDYvcHhNRWZKNVd3RW9vNENITXp4MnY5Mm1wTlVlU1BoUTBJczh5aG1IcWRTa1o4bXpJek16RW5EbHpkRjdkek9QeEVCc2JhOUhWM3RldVhkTXFLOFV3akZsWE1XdGVTVDFwMGlTOW1VaWE4eDN3ZUR5dDJ6UURSMC9mVnAyLy8vNmJXKzdhdGF2Uis5VzArUGg0ZlBubGw5ekU0QUFRR2hxS0JRc1d3TmRYZDBsWVU5bmIyMlA4K1BFWU9uU296c0cvNE9CZ0RCbzBDTC8rK2lzMmI5N01iYy9Nek1UaHc0Y3hlUEJncS9Talc3ZHVXTGh3SVpZdFd3YWxVZ21sVW9uUFB2c01wYVdsV2dPL3B2ajc3Nyt4ZXZWcXlHU1ZHZWtqUjQ3RTVNbVRqUTRpREI0ODJHb2wyZDU1NXgyTDltOW84N0ZVcHo2L0xsV1hTWldUazROQmd3WlZ1Ly9UZjZlalI0OXFCY2VPSERsaWNwbmExMTU3RFRFeE1kVzJTVTVPMWxxdnI0R2orUGg0cnJ3d3d6QmFnU09CUUdDMXVYSjBFWXZGVmVhVzR2UDVKdjF2YVQ0LzFxOWZiM1NteTlNWlhmWGwvN2xSbzhydlk4Wm1RYVdrcEhETDF2d2NXMS9landnaDFhTVJHa0lzb1ZLaS9NYWZLRDN4TFJSWmQycjk5TUltYmJoZ2tjQkQ5eUEySWNUNmhBSWUzaCtwLzhyZmx2N3VHTjJqT1dRS0ZacDRPTURYd3hFQlhrNXdkNnFkT2NYY0hHMHd2azlMak8zVkFxZHZwU1BVVi9mY0NIWmlJUVpFQmVqY2YrTjcvZUJzYi96VnVRSStENGMrR1FtVmlvWHF5VUNmZ0cvOFFCNGhoQkRMWkdkblk4NmNPY2pPenVhMnZmNzY2N2g0OFNKdTNMaUIvUHg4ekprekI1OTk5cGxaZ3ovNzkrL0hoZzBidEFaRnAwK2ZibkJnMVJMVkJZNDBHUnNZS0MwdDVTWnA5L1B6czlvZ21FcWx3cVJKay9UZVh0M2NUY1hGeFZpM2JwMVdRSXZQNTJQVXFGRjQ4ODAzclRhdzJyUnBVL3puUC85Qmt5YUd5OEdPR2pVS2p4NDkwcHJyNWRTcFUxWWRxT3ZTcFFzKyt1Z2pyRml4QWtxbEVpekxZdDI2ZFFnS0NrS3JWcTJNUGc3THN2amhoeC93Zi8vM2Y5dzJnVUNBbVRObllzQ0FBVmJyTHpIUHMvaTZwQS9Mc2xYbWJ6S0g1dis4UXFIUU9aZmp0V3ZYdUdXR1lXQmpZNk9WZ2FSTGRhVTUvL2pqRDRQOVNrNU94cnZ2dm11d25hWURCdzV3eSszYXRkTUtYSkRhNStIaHdTMGJPMGRvVFFTTzZ0djdFU0ZFUHdvY0VXSU9wUUtTcTcrajlNUkdLSE5UYXZYVUFxOW1zRzAzSE9MV0w0THZYSFVlRjBKSS9mRFdvRFoxM1FYd25zeUZaQTVUZ2taUG41TUh5bmdraER6YnFnc1MxSVdNakF6TW16ZFBhK0N3b2d6UTBLRkRNWDM2ZEdSbVppSXZMdzh6WnN6QUJ4OThZSFNadHZ6OGZIejU1WmM0YytZTXQwMGtFbUhPbkRubzFhdVgxZStMSnMwSnhwOHVWYWQ1bTdFWlJ5ZE9uSUJVS2dVQWswdFFHV0xNL0UxUE8zYnNHRFp2M3F4MTVYZFFVQkRtekptRDBOQlFhM2JQNU9mc3NHSER0QWJxTk9kOXNaYnUzYnRESnBOaDFhcFZZRmtXRXlaTU1DbG9CS2dIelRXemhGeGRYZkh4eHg4alBEemMydDJ0OStoMXFYWmVsL1E1ZmZxMDF1dUFqWTJOMGZ0cVBvYzFzeTlTVTFQeG4vLzhwOXA5V1piRnhJa1REWjZqdXF3WFk4cCttVnFpN01HREI3aCt2YklhUzkrK2ZVM2F2ellvRkFvd0RGUGwvYVdDWm9sUWUzdDdvNDlyYTJ1TE5tM3EvcnZnMHp3OUsrZTdmdno0c1ZIN2FHYTNCUVphNTJMbCt2aCtSQWpSalFKSGhKaENxWURrNGk2VXhtMkNzcUQyM3F4NDl1NndhVHNZdHUyR1E5QTRqTXJRRVVJSUlZUVFBTURObXpleGVQRmlyZms5Tk9lT2NIWjJ4dXJWcXpGMzdseWtwYVZCSXBGZzZkS2xHRFpzR0NaTm1sU2xsRThGbG1WeDhPQkJiTjI2Vld0U2NIZDNkOFRHeHFKNTgrWTFlOGRRV1k1T1Y5YU5aamFTc1JsSG1pV2pldlRvWVdIdnpNZXlMTjUvLzMydHJBRTdPenVNR3pjT0kwYU1xTkh5VGNaNnVuUllXVmxaalp5bmI5KytLQ3NyZzB3bXd5dXZ2R0xXTWFaT25RcVdaWEhqeGczRXhzYWFuZFd3ZS9kdXJlZVZxVjU2NlNWdXVTSjc2bm5WRUYrWEZpOWVqSWlJcW5ON2FycDA2UktXTGwycTg3WWRPM1p3eTRHQmdkaTBhWlBScjAwREJ3N2tndUgxNGYvZkd2YnYzNisxYm15WnQ5b2lsVXF4Wk1rU09EazVZZDY4ZVRyL1ZpdFhyc1NaTTJmZzR1SmlVc2xRUHo4L2ZQSEZGenB2S3lrcE1UaUhWVTN4OGZIaGxqTXlNb3phNTg2ZHlzbzZkZlUzckszM0kwSklWYy9HT3hJaE5ZMWxJYjExRk1WSFYwT1prMUlycDJRRUlvakQrc0ttM1RDSVE3b0NmUHAzSllRUVFnaXBEeG8zYm16MUNhSXJtSks1RWhjWGg4OCsrNHliMTRWaEdNVEV4R0QwNk5GYTdieTh2TEJtelJvc1dyUUlpWW1KQUlDOWUvZmkxS2xUbUQ1OU9qcDE2cVRWL3VyVnE5aTRjU1B1M3IycnRiMTc5KzZZTVdNR25KMmR6YmxySnF0dUlGVnpqaU5qQm1jZlBueklUYklkRkJTRXBrMmJXcW1YNm95bnc0Y1BHOTJlWlZrdWFNUXdEUHIxNjRlWW1CaTR1YmxaclUrV3Fzak1xdURpNGxKajV6SjNYaU5OMDZaTmcxd3V0K2ovMHByLzAwS2hzTlluYjZmWEpjdGVsMnhzYkF3TzZPdkxJcnA2OVNwdTNyekpyWThiTjg3b29CR2cvWHBXVTMvRDJwU1hsMmVWc24wMVJhbFVZdjc4K2R6cnNGZ3N4cXhaczZyOHpSNCtmSWdWSzFaQUpwUGg5ZGRmeDVneFl3eG11R1psWmVHTk45N2cxbmZ0MmdWSFIwY0E2dWYzLy83M1A4eWNPUk9kTzNjMnErL3IxNjgzK3ptaUdZQkpUMDgzMkw2MHRKUUxNQWtFQXF0bEhKbXFOdCtQQ0NIYWFDU2FFQVBrRHhKUWZIZ1Y1STh1MWNyNWhQN3RZUnN4SE9Md2dlRFoxczZYY2tJSUlZUVFZcndWSzFaWU5KbDdkYXFickYxVFVWRVIxcTVkeXczT2lrUWl6SjA3RjkyN2Q5ZlozdFhWRlY5OTlSVTJidHlJZmZ2MkFWQ1hxbG04ZURGYXRHaUJOOTk4RTN3K0h6Ly8vRE91WHIycXRhK3pzek9tVFp0V0t5V2c5dTdkeTVXMnFzaFdVQ2dVMkxScGsxYTcrL2Z2Yzh2R2xLclRuTU5EYzRMMnV0UzVjMmRNbURDaHpnYmpxblA3OW0ydGRVc3lPUjQvZm95WW1CaXo5Mzg2QzJqa3lKRm1Id3NBZnZ2dE40djJyNi9vZGFudS9QVFRUOXl5bjUrZjN2dXJDOHV5V3M5eHphQkFRRUJBbFJKelY2OWV4ZXpaczduMWJkdTI2WnkvNk15Wk0xaTBhQkVBd01uSnllaitXTU9PSFR1NDU0QWh4ajYzTk5uWTJGVEphRElGbjg5SFpHUWtGemc2ZE9nUTdPM3RNWG55Wks2TlJDSkJiR3dzSkJJSkFHRG56cDNvMWF1WFZ0YU9MZ3pENkx5d0lTa3BDWnMzYjRaY0xzZkhIMytNL3YzN1krclVxU2FWd0FPZ05SK2VxZXpzN09EbTVvYTh2RHhrWjJlanJLd01kbloyZXR2ZnVYT0hlMjRHQndmWFdUYWNOZCtQQ0NHbW9jQVJJWG9vc3BOUmNuUTFwTGVPMWZpNUdLRXRiTm9OaFYySDhSQjQxYThVYmtJSUlZUVFVdjg0T1RuaHE2Kyt3b2NmZmdpNVhJNmxTNWVpUllzVzFlNGpFQWd3ZmZwMGRPellFZXZXcmVPdU9MNTE2eGJtelp0WHBiMUlKTUx3NGNNeGR1ellhZ2VYck9tdnYvNnFNa2lrVUNpd2E5Y3V2ZnNZQ2h6SjVYSWNPNmIrVE04d0RIcjM3bTE1UnkzQU1BeSsrZVlibzhyK0xGeTRFQjA3ZGtUWHJsMXI5U3JyaWtIOENwWThaaXpMYXMzaFlpbk5FbVdrZm5sV1g1ZXFjL0xrU1Z5NWNvVmJOelhiU0hPK05zQnd4cEZtQU0zTHkwdG4wQWpRemlqeDlxNjl1Wkh6OHZLMEF2WDExYmh4NDVDZm44KzkxdTNhdFF1aG9hSG8zYnMzRkFvRlltTmo4ZkRoUXdEcTk1aUZDeGNhREJvQlZUTmdLOWJkM053UUhoNk95NWN2QTFDWFRyMTY5U29XTEZpQXNMQXdhOTYxYWdVRUJDQXZMdzhzeStMKy9mdlZ6Z2RYa2FVTEFDMWJ0cXlON3Vsa3pmY2pRb2hwS0hCRXlGTlV4ZGtvK1hzZEpBbS9BaXFsNFIwc3dIZHJDcnNPNDJEYmZnUVltOXE5Q29nUVFnZ2hoRFJzVFpvMHdlclZxOEhqOGRDNGNXT2o5MnZmdmoybVRwMkt6ejc3RE1YRnhUcmJNQXlEVjE5OUZTKysrR0s5R0p5dGpxSEEwWWtUSjdoZ1EyUmtKRHc4UEdxalczb3hER05VMEVnbWsrSHMyYk00ZS9ZczFxNWRpMTkrK2NYcytYdE1jZmp3WVp3NWM0WmJiOTI2TlNJakkydjh2T1RaOER5OUxpa1VDbXpldkpsYmI5Njh1Y21EMms4SGpneGxkV2pPamRhMmJWdTk3VFRuc0tuTndOR09IVHVxbEJZekJzTXdCb1BqK2ZuNTVuWkxwMm5UcGlFbkp3Y25UNTRFQUh6NTVaY0lDUGgvOXU0N1BJcHEvUVA0ZDlNMnZaSkNTSyswVUtWSUx3SWlna2dSVUZRVWZ5cE55a1ZGVUpBaUNIamxnaURvVmJ6U0ZLV3JJQVNVcnBRRVFnOEVFdEo3YjVzdDgvc2paTXhtZDdPYlpGT0E3K2Q1OHJoejVzeVpzeW16T08rYzkvWERqaDA3RUJFUklmYWJNbVVLdW5UcFl0Q1lWVmRJVmdTT25KeWNzR3JWS256Ly9mZllzV01IQkVGQWFtb3FacytlamNtVEoyUDA2TkVHQlJ4MzdkcFZiVnBHZlN1NGdvS0NFQmtaQ2FCOEZWUjFnYU5yMTY2SnI4UEN3dlRPclQ3dzg0aW9jVEZ3UkZSQnFVRHgzMXRSK01kYUNHWDFXR3hQSW9FMHBDK3N1MDJFUlZBdlFLSS90UVlSRVJFUk5SM3o1ODl2TW5Vb0RIa0NHaWkvd1hudDJqV2NPSEVDcDArZlJtNXViclg5QlVIQXRtM2JzRzNiTm5oN2U2Tmp4NDRJRFExRlVGQVFmSDE5WVdwcWFvenBhL2ppaXkvRTEvLzNmLytIdUxnNEFKcnBtT2JObXlmZTJOTTNsOHBQS3ovOTlOTkduRzM5eXNyS0VsK2JtcHJDeGNXbDNzOTUvUGh4ckZtelJ0eTJzN1BEZSsrOVo5UnpWRTI5VmQ4U0VoTHcrdXV2TitnNUd3T3ZTL1YzWGRJbExTMU5yZTdSMUtsVGE3VGFDQ2ovSGxSVzNjOVFxVlNxMVZLcUxuQlVlY1dSTVd1NlZTY2pJNlBXcTQya1VpbCsrdW1uYXZ2VUpxMWRkU1FTQ2ViT25ZdVltQmlrcGFWQkpwTmh4b3daYW1uMkpreVlnSkVqUjliNkhKVWZiSkJJSkpnMGFSSmF0MjZORlN0V29MQ3dFQXFGQXNlUEg4ZklrU01iSkJWY1VGQ1ErUHJHalJzNmE4d3BGQXExMzdWMjdkclYrOXlxYW9qUEl5S3FIZ05IUkFEazhaSElQN0FRaXJUYjlYWU9pZFFHVnAxZmdIVzNGMkhxM0REL2NDTWlJaUlpNDB0TlRXM3NLZWdsQ0FMaTR1SVFHUm1KeU1oSVJFVkY2WHdLdkZXclZuajY2YWRoWVdHQnc0Y1BJeW9xU3UycDZZU0VCQ1FrSklqYkZoWVc4UEh4UWZQbXpjVXZkM2QzT0RvNnd0N2VIdmIyOXJDeXNxcnplNURMNWVMcnFqZlV0TldRMENZbUprWXQ5WjJ6czNPZDU5VlFFaE1UeGRmTm16YzNxSlpUYlFtQ2dPM2J0MlBMbGkzaXo5N2EyaHJMbGkycjBhb1Jhank4TGpYTWRhbXlGaTFhNEt1dnZzS0pFeWR3NjlZdHRHN2RHa3FsRXZ2Mzc4ZXdZY01nbFVyMWpsRTFjR1JoWWFHejc1MDdkOVRTUGxZWE9LcDgvV2lvd05IR2pSdkZuNmU1dWJuYU5ieXBzclcxeFljZmZvalpzMmREb1ZDb0JZMUdqeDVkNDZDeklTdkl1bmJ0aWcwYk5tRGh3b1hJeU1qQS9QbnpHNngrVU9YVWtaVlQwVlYxOCtaTnNiNlR2NzkvdGF1Y2pJMmZSMFJOQndOSDlGaFRGZWVnOFBCcWxFVHF6cGxlVnlaV0RyRHVNUWxXM1NiQ3hLcmhQbXlKaUlpSTZQR1JsWldGMjdkdjQrYk5tNGlPamtaMGREU0tpb3AwOW5kMmRzYUFBUU13ZE9oUStQajRpTzFQUGZVVTB0TFNFQjRlanRPblQrUGV2WHNhcVhmS3lzb1FFeE9EbUpnWW5lUDM2OWNQQ3hZc3FOTjdxbnpUc2VwVCtKVURSOVVGVkR3OFBCQWNISXc3ZCs0QUFCWXRXb1MxYTlmQzI5dTdUbk9yamtxbFFrcEtDdUxqNDNILy9uMzA2dFVMWGw1ZTR2NnEzMDlkS3Q4VXI4OGJ2L241K1ZpeFlnVXVYcndvdGprNk9tTFpzbVdQUlJIeWlwdWp4aVNUeVl3eXJwbVpXWk5aUlZRYmorSjFTWnUrZmZ1aWI5KytTRXRMd3llZmZJS2JOMi9pNXMyYm1EOS92dDRWU0RXcGNWUTVUVjFGWUV5YjNOeGN0UlZIZ1lHQmhyeU5Pcmw0OFNKT25Ub2xici93d2d2WXZuMTd2Wi9YR0N3dExlSGs1SVNNakF5eGJjaVFJWGo3N2JkclBGYlZuNmV1VlhDZW5wNVl0MjRkWW1KaURGNmhad3dlSGg1d2RYVkZSa1lHVWxOVGtacWFxalVZVS9uem9HdlhyZzAydjhmOTg0aW9xV0hnaUI1UGdnb2xrYnRSZUhnVlZDVjU5WElLRTF0WDJQU2FES3N1NHlHeGFQejh5MFJFUkVSa0hKczNiNjYzd0lNaHFYaEtTa3J3MjIrL2lZR0orUGg0RkJZVzZqM08yOXNiUFh2MlJJOGVQZEN5WlV1ZE56VGQzZDB4Y2VKRVRKdzRFZG5aMmJoNDhTSXVYTGlBSzFldUlEczdXKzk1SEJ3Y01IMzZkTDM5OUttOEVxRzZGVWZWQlk1c2JXMnhhdFVxekp3NUUvSHg4U2dvS01DaVJZdXdmdjE2bzlWSUVRUUIzMzMzbmJnQ0lpa3BTUzNvRlJBUUFDOHZMMWhZV0tDc3JBeUNJQ0F2TDAvdkU5d1hMbHdRWC92NStSbGxybFVsSnlkajNyeDVhdlZRZ29PRHNYang0Z2FwcDlRVTZFclZWQmN6Wjg0MHlqaURCdy9HdSsrK2ExQmZYcGVxWjZ6clVuVU9IVHFFbXpkdkFpaFBzK1h0N1kxWFhubWwybU5xa3FxdWN0MmQ2bTdtVjE1SlltOXZYKytCQ2JsY3JwWm0xTTNORFJNbVRHanlnU05CRUxCdjN6NTg4ODAzYWl1TkFDQXZyM2IzaVNwZit5VVNTYldCUTJ0cjYwWkpBZGV1WFRzY08zWU1BSEQrL0htdDE4Q3paOCtLcncydDcxUlgvRHdpYW5vWU9LTEhqaUk5QnZuN0ZrQ2VjS2xleGpkMThJUjFuLytEVmFjeGtKanBYNXBPUkVSRVJGUVRWbFpXdUhqeG90cE5SRzBjSEJ6UXJsMDd0Ry9mSGs4ODhRUmF0R2hSNDNNNU96dGo4T0RCR0R4NE1BQWdQVDBkdDI3ZHd1M2J0eEVkSFkzNCtIaU5tN1l6WnN3d1NscWJ5aW1aS3RjUkFkUURSL3JxbXRqYTJtTDU4dVdZT25VcTh2UHprWkNRZ0srKytncXpaODgyYUI2Q0lPREVpUk5JVGs1R1VsSVNrcEtTMU5KQUNZS0FIVHQyNkgwZnpzN09ZanF4SFR0MjRJMDMzdEI2azFnbWsrR25uMzVTZStLNlBncVRaMmRuWSs3Y3VXcFAyUThjT0JCejVzeXBObDBXa1RhUHkzV3BPaSsvL0RJdVg3NHNCbTYyYmR1R2dJQUE5T3JWUytjeGhnYU9Ta3RMY2VYS0ZYRzdlL2Z1T3Nlc1hKdW1jbXF5K3JKejUwNjFGVTV2di8yMlFXbjZHbE42ZWpyV3JGbWpkcDJ0Q080RHdOOS8vNDNyMTYralRaczI0djZhMWxnU0JLRkd4N1JwMHdiLytjOS9hblNPMnVqU3BZc1lPRHAzN3B4RzRDZzVPVm1zTDJodmI0KzJiZHZXKzV6NGVVVFVOREZ3Ukk4UFFZWGl2NzVIWWZpL0lTaks5UGV2SVZObkg5ajBuUUxMOWlNZ01YMTQwd2tRRVJFUlVkTTNmZnAwdlBIR0cySmFISWxFQWk4dkw0U0VoS0IxNjlabzE2NGRmSDE5YTF5b1hSODNOemU0dWJtaFQ1OCtZbHRKU1FrU0V4T1JtSmlJb3FJaTlPM2J0ODduRVFSQlhIRmtZV0doc2Fxb2Nqb2dmWUVqb0h5MXdydnZ2b3VQUHZvSVFQbktnR2VlZVVaTWZTT1R5WER1M0RreEtKU1VsS1EybDJYTGxoazhkd2NIQi9qNys4UFB6dysrdnI3aWpjZXdzREF4Y0xSbnp4NzgrdXV2YU5hc21kcjg1WEk1TWpNejFXNG1lM3Q3bzJQSGpnYWYzMURyMTY5WHUwazNac3dZdlBYV1cwWS9qeUZHang2Ti9QejhPbzhUSGg1dWhObFFiVDNNMTZYNTgrZlhlUjZtcHFaWXNHQUIzbjc3YmVUbjUwTVFCS3hhdFFwZVhsNDZWdzBhR2ppNmRPbVN1SnJGMHRLeTJ2cEdseTc5ODVCc2h3NGRhdmd1YWk0ckswdDgzYjE3ZC9UdTNidmV6MWxiSlNVbDJMbHpKM2J0MnFXMnFyVmx5NWI0NElNUHNIcjFhbHk3ZGcxQWVVQnN5WklsalRWVnJjYU1HVlBuTWJwMjdRb1RFeE9vVkNwRVJrWWlQejhmOXZiMjR2NC8vdmhEZk4yclZ5K0RQbVBycWlsOUhoSFJQeGc0b3NlQ01qY0orWHZtb1N6Mm5OSEhOckZ4aHMyQUdiRHVQQTR3NVo4VUVSRVJFZFUvTHk4dlRKOCtIUXFGQXNIQndRZ01ESVNscFNXR0R4OHVQa25jVU1MRHd4RWNISXpnNEdDampWbTVEb3EyZ3ZhVkEwZlZwYXFyckh2Mzd1alhyeCtPSHo4T1FSQ3daY3NXZlBMSkorTCtaY3VXR1Z4L3FHSmV2cjYrOFBmM1YvdlN0YXBod29RSk9IUG1ESXFMaXdHVTEyU3AvSlMrTmc0T0RsaXdZSUhSYjdTbnA2Zmo5T25UNG5iWHJsMGYyNXQwZFFrMkNZS0Fqei8rV0MydFU0WE9uVHRqK2ZMbEJ2OStQZ29lOWV1U0lWeGRYZkgrKysvand3OC9oQ0FJS0NrcHdhSkZpL0RsbDEvQ3hzWkdvMy9sMUdhQTdzRFIrZlBueGRjZE8zYlUyUzh4TVZHczZRWUFuVHAxcXMzYnFKR3hZOGZpdDk5K2c3MjlQZWJNbVZQdjU2dXRreWRQWXNPR0RXcXIwU1FTQ2NhUEg0OVhYMzBWcHFhbW1EaHhJdWJObXdlZ2ZOVlJXbHFhV0V2S3ljbEo3em5LeXNyVVByOXNiVzBOcmxOV09YaFRuK3pzN0JBV0ZvYW9xQ2dvRkFxY09IRUN3NGNQRi9kWHZpYjI2OWV2M3VmRHp5T2lwb3QzdWVuUkpnZ291YlFIQlFlWFFaRHBMc0paR3hJTEsxajNuQXlibnBNaGtXcitBNUNJaUlpSUhrMnZ2LzU2WTA4QkFQRHNzODgyOWhTTWJ2ZnUzY2pNekZSTFV5ZVh5L0hWVjErcDlVdFBUeGRmMStScDZNbVRKK1BreVpOUXFWUzRjT0dDZUZOUUtwWEMyOXNiOGZIeEdzZElKQko0ZW5vaUlDQkE3Y3ZkM2IxR0FSMXZiMjlzM0xnUnUzYnRRbFJVRk5MVDB5R1R5VFNDVlZLcEZKNmVudWphdFN0R2p4NXQwTTNLbW9xTWpGUTc3d3N2dkdEMGM5UldUZXYwSkNVbHFhVXViRWpmZnZ1dDFxQVJVRjZQWnRPbVRaZzZkV3FEeklYWHBiclJ0ckt4S3BWS3BWRUxSNXV1WGJ0aTNMaHgrUEhISHdHVXAvNzY3TFBQc0dqUklvMitoZ2FPS3RjOGMzUjAxSG51NDhlUGk2ODlQRHdRRUJDZ2Q3NTE1ZW5waVNlZWVBTERoZzJybCt1VnNkamIyeU0zTjFmYzl2UHp3NnhaczlUUzBYWHUzQm5PenM3SXpzNkdJQWdJRHcvSHhJa1RBUUEvL2ZTVDNuUHMzTGtUMzN6empiZzllZkprby81TjlPL2Z2OXBBMUpFalJ3d2FaK0RBZ1lpS2lnSUEvUHJycjJMZzZOS2xTK0lERFI0ZUhnMnlZcTBwZng0UlBlNFlPS0pIbHFvd0UvbjdQNExzbHBHZmJESXhoVlhuRjJBN1lEcE1iRm1najRpSWlJaWFwc21USnh2VTcvdnZ2eGZUSmRYbUdHTTZjdVFJN3QyN3A5WldYRnlNWGJ0MjZUeW1Kb0VqRHc4UFBQbmtremh6NWd3RVFjQ1pNMmN3YXRRb0FPVkZ1RE16TStIdjc0L0F3RUFFQkFRZ01EQVEvdjcrUnF2WDRlbnBpWGZlZWNjb1k5VkZXbHFhMnJhdU5GcU5ZZlBtelRYcS84SUxMeUFuSjZlZVpxUGJnUU1Ic0hQblRnRGxLMjBxMTcycTJONjdkeS9jM2QweGV2VG9CcDlmVTlWVXIwc2ZmL3d4dW5UcFVtMmZDeGN1R0p6U2J0S2tTYmh3NFFMdTNyMExBRGg5K2pUMjdOa2pYbThxVkEwY2Fhdm5VbHhjckxiSzh0Q2hReWdxS3NMY3VYUFZWbVFLZ3FDV1pxd2hVOGJObmowYnJxNU4rLzVJaHc0ZDhPcXJyMkxIamgxNCtlV1hNV2JNR0kzUGoxOS8vVlZ0UmRLcFU2ZkV3SkVoN3QrL3I3WWRHUmxwMU1EUnRHblRxcTNWWldqZ3FHL2Z2dGl3WVFOa01obnUzYnVIcTFldklpd3NETHQzN3hiN1BQUE1NMFpmN2FwTlUvNDhJbnJjTVhCRWo2U3llMzhqNzZmWlVCVmw2ZTljQTlMV2cyQTdhQzdNbXZrYmRWd2lJaUlpZW5oNGVIZ1luSHFtcGhJU0VvdzIxdmp4NHczcXQzMzdkdkZtYTIyT2FXeG1aalg3OHpTb0VRQUFJQUJKUkVGVTM5bytmZnJnekprekFJQXJWNjZJTjNKbnpweUo5OTkvdjBGdWxEVzJ5cW1VQUZSN0k1STBIVDE2Rk92WHJ3Y0FXRnRiWThtU0pXb3JmbWJNbUlGVnExWWhLeXNMbXpadGdxV2xKWVlORzFhdmMrSjFxV2xkbDB4TlRmSGVlKzloMnJScDRweisrOS8vb24zNzlnZ01EQlQ3VlYzQnBDMXdaRzF0alMrLy9CTExsaTNEbFN0WEFKU25YWXVOamNXaVJZdmc2K3NMb0R3NFZmbG5OWGp3WUtPL0wxMmFldENvd29RSkV6QjQ4R0EwYTlaTVk5KzllL2V3Y2VOR2piYk16RXl0L2JXcENCUld1SHo1TWxRcVZaTkxXV2x0YlkyQkF3Zmk0TUdEQUlCdDI3Wmg4dVRKT0hldXZMeURWQ3JGMEtGREcyUXUvRHdpYXJvZStzQlJzYklNK3hNdjRIeFdERkpMYzFHcWxPcy9pQjRQUGV2cHFhNmJ1L1gzYVdDV3B1YndzSFJFVjVjZ1BPZlZCZGFtbXYvWUpDSWlJaUxqV0w1OGVZM1RhUmxxMEtCQjlUTHV3NklpSlYzbGREK2pSbzNDbENsVDFQcE5uRGdSYVdscHRib1oxN0psUy9GMTVkUjAybW9wUGFxYU4yK3VscDZKREhmNDhHRjgvdm5uRUFRQnBxYW1XTEJnZ2NiMW9LSTIxWHZ2dlFlRlFvRzFhOWRDcVZSaXhJZ1I5VFl2WHBlYW5vQ0FBRXlZTUFGYnQyNEZBQ2dVQ3Z6ODg4OWlEUjFBTTNDa2EzV2prNU1UVnExYWhXKysrVVpjZ1ptUWtJRHAwNmRqenB3NTZOZXZIN1p0MnliMmI5T216VU8xY3FPMHRMUkJWdVpKSkJLdFFhQzh2RHdzWHJ4WWF5ckM2OWV2bzIvZnZuckh6czdPUm14c3JGcGJRVUVCSWlJaTlLNW1hd3hqeG96Qm9VT0hJQWdDSWlNajFWYitQUFBNTTlXbVJEUW1maDRSTlYwUGRlQW9LdmMrTnR3K2pBeFpmbU5QaGFoUmxTcmxpQ3ZLUUZ4UkJ2NU11NDVwSVVQUTN0RzNzYWRGUkVSRVJGUXJsVysrVlR4TlgxbEZlcWVhcmpZQ29IYlRNRC8vOGZ4L3llZWZmeDdQUC85OFkwL2pvYk4zNzE1czNMaFJyTWN4ZS9ac2RPM2FWV3Zmc0xBd3pKNDlHNnRYcjRZZ0NQamlpeStRbloyTlNaTW1OZUNNcWJHOStPS0xPSFBtRE9MajQvSFNTeTlod29RSmF2dGxNcG5hdHJZVlJ4Vk1UVTN4MWx0dklTUWtCUC8rOTc4aGs4bFFXbHFLNWN1WDQvZmZmMWRMOHpsdTNEamp2cEVHMEZqWDQ2S2lJbnp3d1FkaWJSODNOemQ0ZTNzaklpSUNBSEQ3OW0yREFrZm56NThYcncyV2xwWmlyYjRqUjQ0MHljQ1J0N2MzZXZmdWpaTW5Ud0lvcnhjSGxBY3ZHN0xPRUQrUGlKcXVoelp3RkpWN0h4OWYvYm14cDBIVTVHVEk4dkh4MVoreE9Pd0Z0SFAwYWV6cEVCRVJFUkdwcVp6U0t5VWxSV3VmYTlldWlhK0Rnb0kwOXRjbGNGUTVGVjNsdWlIYVZKNXJRM256elRmUnZYdjNCajh2NlNZSUFqWnQyb1E5ZS9hSWJXKysrU2FHREJsUzdYR0RCdzlHZW5vNnZ2Lytld0RscWRRU0VoSTBhdFBRbzh2TXpBeno1czJEUXFGQWNIQ3d4djZLNEVKRlgwTlNaZmJ2M3g5ZVhsNVl0R2dSTWpJeUFKVFgwcWtRRWhMQ2E0aUJTa3RMc1dEQkF0eTVjd2RBZWNCbjZkS2xPSHYyckJnNHFseS9yRHJoNGVIaTZ4ZGZmQkUvL3ZnamlvdUxjZmJzV2VUbTVqYllDcDdLNUhJNWtwS1NFQjhmajZ5c0xJMEF6UnR2dklHelo4K3FwWGdjUDM2OHdhbjVpT2pSOWxBR2pvcVZaZGh3KzNCalQ0T29TVnQvKzNmOHAvTWtwcTE3eEVrc3JDQW81SkNZMVU4K2M2S0hrYUNRUTJKaDNkalRJS0tIMU9yVnE4V25iM1daTW1WS2c5VEIwWFdlWDM3NXhhRGpEYTFMVXZHRWRHMlBxU2w5NTBoS1NoSlQ1bGhiV3hzOWNGUTVIWStOalUyMWZZMVoyOFZRVmVzOVVPTXFLaXJDaWhVcnhOb2ZRSG5RYU96WXNRWWRQM0hpUk1qbGN1ellzUU5BZVcyYXVMZzRmUFRSUndhbkV1TjFxZjZ2Uy9YSjMxOTNqZVRLSzQ0c0xTME5Iak00T0JqcjE2L0g0c1dMY2VQR0RiVjlnd1lOZXVocXRWbGFXaHI4TzJRc1dWbForT2lqajhTZ2tabVpHUllzV0lDQWdBQzFZRkZxYXFyZXNXSmlZc1Q2VXdBd1lNQUF4TWZINCtqUm95Z3JLOE5QUC8yRU45OTgwL2h2NG9IczdHeU52NU5wMDZZaEl5TURLcFVLUVBrS282cUJJMWRYVjdSbzBRTDM3OThYMnpwMzdseHY4eVNpaDh0REdUamFuM2lCNmVtSTlNaVE1V04vNGdWTThPM1oyRk9oZW1UcTdBTkZRU2JNblpvMzlsU0ltZ3hGUVNaTW5ibmlrb2hxcDZ5c1RPMEpjRzJxcGhhcUwzVTlUMjFXeXpUR0NwdXFqaDgvTHI3dTBLR0QxanBHRllFamMvT2FQenh6NnRRcDhYV0xGaTFxUGtHcVYwMnBuczZkTzNld2RPbFNjV1djUkNMQnRHblQ4Tnh6ejlWb25OZGVldzNtNXViaXlxUDQrSGhNblRvVnI3MzJHc2FNR2FQM0pqK3ZTNDEvWGFvdnhjWEY0bXRkOVkxMGNYWjJSdmZ1M1RVQ1I1czJiUUlBakJ3NXN1NFRmRVRkdm4wYkN4Y3VSRlpXRmdDSTljb3FWbXE1dWJtSmZRc0tDdlNPVnhFWUJzb0RMKzd1N2hnMmJCaU9IajBLQURodzRBREdqaDBMSnllbk9zMDdKaVlHZVhsNVNFeE1GTCtTa3BMVWZvOHFWSDVJQXRBZW1QemlpeS9VZ2tZQThPbW5uMkxEaGcyd3RiV3QwMXlKNk9IM1VBYU96bWZGTlBZVWlCNEs1N05pR0RoNnhFbGJQb1dTdUZNTUhCRlZVbkwvS3FRdEJ6YjJOSWlJU0lmSzZYeXFFZ1JCYlgrL2Z2MDAraWdVQ2pIRlhIV0JvNzE3OThMTnpRMkJnWUZ3Y25LQ1JDTEI2ZE9uc1gzN2RyRlBXRmhZcmVmNk1MdDU4eWJXclZ1SDVPUmtkT3pZRWJObno0YURnME5qVDZ2SkVBUUJlL2Z1eFRmZmZLTVdwSnczYng3NjlPbFRxekVuVHB3SUZ4Y1hyRjI3RmtxbEVuSzVIRjkvL1RWT25UcUZHVE5tYUUxalJvKytrcElTOFhWTlZod0I1YXZYdnZ2dU80MTJwVktKRFJzMjRQYnQyNWcxYTFhMWRaTWEyL1RwMHdIVWJ2Vm9iYWhVS3V6YXRRdmZmLzg5eXNyS0FKVC9iWC93d1FmbzFhdVgySy95WjR1Mm9FeGxFUkVSYWc4a1ZLenFhZHUyTFVKRFF4RWRIUTJaVEliMTY5ZmpvNDgrMGp2SHVMZzRYTDkrSFNrcEtScnBYT2ZObTZmL1RUNWdhMnNMYjI5ditQajRvRVdMRmdnTkRWWGJ2Mi9mUGh3OGVGRGp1T1RrWkt4Y3VSSkxsaXhwa0pWci9Ed2lhcm9leXNCUmFtbHVZMCtCNktIQXY1VkhuMDJ2eWNpNnZBOWxtUW13YU9iZDJOTWhhblJsbVFrb3k4dUNTNjgzR25zcVJQU1FXckJnQVJZc1dGRGo0K1J5ZWExV3Y5UW5RNE1ldzRjUEYxY3oxT1lZWXpwNzlxeFlvTnZHeGdZOWV2VFE2Rk54c3crb1BuQjA1Y29WbkQ1OVd1ZCtxVlNxdDBiTm8wZ21rMkhod29YSXpTMy9mNFV6Wjg1QUVBUXNYcnk0a1dkV3p0dTdjZjlObTVhV2hsV3JWcW1sblhKeWNzS2lSWXZRcGsyYk9vMDlkT2hRTkcvZUhNdVdMVU5lWGg2QThwdW0wNlpOdzlOUFA0MUpreWJCMmRsWjR6aGVseHIzdWxTZkNnc0x4ZGMxQ1J4ZHZud1pLMWV1Rk5QejJkdmJZOEtFQ2ZqMjIyL0ZlalhoNGVHSWk0dkQ0c1dMNGVycWF0eUpHMGxOVisvVlJWeGNIRmF2WG8zYnQyK0xiUTRPRGxpOGVMSEczM2JsUUZaMUtSQ0xpNHZ4eFJkZmlOdXRXN2RHdDI3ZHhPMlhYMzRaSDM3NElZRHlRTi9wMDZmVkFsVGFuRHg1RWx1M2JqWG9QVWtrRXJpNnVzTFgxeGUrdnI3WXRXdVh1TzkvLy91ZnpnRE15Wk1ueFpWcEFOQzFhMWQwNjlaTmZDOS8vLzAzMXE5Zmp4a3paaGcwajlwcTZwOUhSSSs3aHpKd1ZLcVVOL1lVaUI0Sy9GdDU5RW1rdHJBZitRbnlkazZIUStkaERCN1JZNjBzTXdGNUViL0JZZndHU0tUVjE2d2dJaktXbkp3YzdOdTNENy84OGd0bXpacGwwR3FFelpzM0l5c3JDejE3OWtUbnpwMXJuSjdvWWZUMjIyL3JyZDJqVXFtd1pjc1djWHY0OE9GYXZ6ZVZid3hYOTczejgvUFRHVGlxU0RuV1ZHK20xcWY0K0hqeEpsMkZ5NWN2TjlKc05HM2V2TGxSenF0UUtMQjc5MjVzM2JwVkxSMWJTRWdJUHY3NFk2UDlyblRvMEFFYk4yN0VKNTk4Z3V2WHJ3TW92ekY5Nk5BaEhEdDJETU9HRGNQNDhlTzFCcEFNeGV2U3d5TTlQVjE4YlcxdFdJM092Ly8rRzB1WExoV0Q2R1ptWmxpMGFCSGF0V3VIb0tBZ2ZQenh4K0wxOXM2ZE81ZzJiVnExZ2MvaHc0ZnJQV2RUclI5VkUzSzVYQzB0VzBCQUFCWXZYZ3dQRHcrTnZwVlgydWhhRFNVSUFsYXRXaVUrN0NDUlNEQmx5aFMxUHQyNmRVUEhqaDF4NmRJbEFNQm5uMzBHSHg4ZitQam9UcXZ0NWVXbGRUN05temNYQTBRK1BqN2lmeXNISENzSGpuUTVlZklrbGk5ZkxxN2M5Zkh4d1lJRkMyQnRiWTNvNkdnY09YSUVRSGw2UFhOemM3ejk5dHQ2eDZ5dHB2NTVSUFM0ZXlnRFIwUkU5QStMd0I1d0dMY2UrZnNXd01MUkJWYStZVEN6YXdhSldkTjZ1cENvUGdnS09SUUZtU2k1ZnhWbHVWbHdHTDhCRmdGUE52YTBpT2d4Y08vZVBlemJ0dzlIang0VlUxbXRXYk1HTFZ1MlZLdU5VTld0VzdmdzQ0OC9RaEFFSERseUJGS3BGRjI2ZEVHdlhyM1FyVnUzUjdhbVFOZXVYZlgyK2ZYWFgzSHYzajBBNVUvZVZ5M2lYU0V6TTFOOFhkM043YUNnSUhoNmVxS3dzQkFsSlNWUUtCU3dzN05EeTVZdE1YYnNXSFRvMEtHRzcrTFI0Tzd1RGpNek0zRlZBcUQ5Um1WRGF0T21qZDdBWW4yS2lJakF4bzBiTldwOVBQLzg4M2p6elRlTm5rYkwxZFVWbjMvK09YYnUzSWt0VzdhSVA0dXlzakxzM2JzWHYvenlDL3IxNjRlUkkwZHFwSmVxRHE5THRUZC8vdndHUDZjZ0NMaDE2NWE0N2Vqb3FQZVlJMGVPWU0yYU5XcC92N05telVLN2R1MEFsQWNtMTZ4Wmcvbno1NHZYeXB5Y0hNeWRPeGZUcDAvSHNHSEROTVo4MkZacGFWUDUrd0ZBYTRxMTRPQmd6SjQ5R3l0WHJzVG8wYVB4K3V1djYxeVJWMUg3Q0lET1ZUdmZmZmNkenB3NUkyNlBIajBhTFZ1MjFPZzNZOFlNVEpreUJUS1pERVZGUlZpd1lBSFdyVnVuczk1UlFFQUF1blhyQmo4L1AvajYrc0xQenc4K1BqNUdDZVllUDM0Y24zNzZxUmcwY25Cd3dOS2xTOFdnNVR2dnZJUFkyRmpjdVhNSEFMQjc5MjdJNVhKTW5Ub1ZwcWFtZFQ1L1ZVM3g4NGlJL3NIQUVSSFJJOEFpc0FkY3B2K0NvdFBmSXYvV01TaXo0eUdVVlorTG1laFJJTEd3aHFtekQ2UXRCOEtsMTJSSXBJLytqUTBpYWp3S2hRSW5UNTdFZ1FNSHhKVUNsUlVWRmVIMzMzL0hLNis4b25PTVRaczJxVDI1TFpQSmNQcjBhWncrZlJwbVptWm8zNzQ5K3ZidGk5NjllejhXTjJzckpDVWw0WnR2dmhHM3ExdHhFUkVSSWI2dTdrWnJ6NTQ5MGJNbjYzMVdaVzl2ajFtelptSGR1blVvS3l1RHE2c3JacytlM2FoeldySmtTYjJOWFJGQTBTWXVMZzVmZi8wMUxseTRvTmJ1Nk9pSWYvM3JYK2pldlh1OXpjdkV4QVFUSmt4QTkrN2RzWGJ0V3JWcmlrS2h3TkdqUnhFVkZZV05HemRXVysrRDE2V0gxNzU5KzhTVWhRRGc2ZW1wczY5Q29jREdqUnR4NE1BQnRmWVpNMlpvcE56MDkvZkgyclZyTVcvZVBDUWtKSWpIeDhmSEczSDJUVXZsQndvQTNXbE1CdzRjaUpDUUVMMHBNU3VucW5SM2Q5Zll2M256WnZ6d3d3L2lkbkJ3TUNaUG5xeDFMRzl2Yjd6NTVwdGlHcmpVMUZUTW1qVUxuMzc2S1pvMzE2eFY3T2ZuaDJYTGxsVTd2NW9TQkFGYnQyN0Z0bTNieEw5MVcxdGJmUHJwcDJxL2QxS3BGTXVXTGNNNzc3eUR0TFEwQU9Vcmp4SVNFdkRSUngvQnpzN09xUE5xaXA5SFJQUVBCbzZJaUI0UkVxa3RiQWZPaE8zQW1ZMDlGU0lpb2tkS1RFd01qaHc1Z2ovKytFUHRKbDhGS3lzckRCbzBDS05HalVLTEZpMnFIV3ZseXBVNGQrNGNUcHc0Z1hQbnpxbWx4RklvRklpSWlFQkVSQVRXclZ1SHJsMjdvbi8vL25qeXlTY2Y2YlJScGFXbFdMcDBxVmdrM3R2YkcwT0hEa1YyZGpac2JXM0Z3dTZDSU9EaXhZdjQ4Y2NmeFdNREF3T05Oby9Dd2tLODg4NDdSaHZQbUJZdVhBZy9QeitqalRka3lCRDA2dFVMR1JrWjhQTHlhckRDOUkwaE5qWldmRjN4dTFTaHNMQVFrWkdSYW0zOSt2WERqQmt6WUc5djN5RHo4L2YzeDVvMWF4QWVIbzV2di8wVzJkblpBTXJUbGkxZnZseG4wSWpYcGFhcHNMQVFaOCtlaGFPakl4d2NIT0RnNEFBckt5dVltNXZEd3NJQ2dpQWdKU1VGUjQ0Y3dlN2R1OVdPN2R5NXM5WXhFeElTc0hyMWF0eThlVk5zazBna21ENTlPa2FNR0tIMUdEYzNONnhac3dZZmZ2Z2hidDI2aGFGRGgrcE1PV1pJRGFtN2QrL1dhOHF5dWpwNThxVGF0cTdWUElEK09tbzVPVG40NVpkZnhPM0tLZjdrY2puV3IxK1Bnd2NQaW0ydXJxNVlzbVJKdGRmUkVTTkc0TmF0VytMM09qazVHVE5uenNUOCtmUHJmZlZyY1hFeFZxOWVyWmE2MWNyS0NzdVhMMGRRVUpCR2YyZG5aNnhZc1FJelo4NUVRVUVCQU9EU3BVdVlPblVxL3ZXdmZ4bDl2by9UNXhIUnc0Wi9qVVJFUkVSRVJGVWtKaWJpMUtsVCtQUFBQOVZ1UEZmbTd1Nk9rU05IWXVqUW9iQ3hNYXkybWxRcVJaOCtmZENuVHgrVWxwYmlyNy8rd3JGangzRHg0a1V4ZFF4UWZyUDI3Tm16T0h2MkxLeXNyTkNqUnc4TUdEQUFuVHQzTmpoZHpLQkJnd3pxVjlkajZrS3BWR0xac21XNGUvY3VnUEphRWg5ODhBR2lvNk94Y09GQ3NjM1MwaEl5bVV4dDlZaEVJa0cvZnYyTU9wZUtwL09ibW9wYUpzWmtZMk5qOE85dFV5VUlBczZlUFFzSEJ3ZlkydHJDMnRvYVVxa1VwcWFtS0N3c3hMVnIxL0RWVjErSi9hdXVIR2pidGkwbVRacUViNy85RnU3dTdwZzJiUnFlZkxMaFU5NUtKQklNSGp3WWZmcjB3ZDY5ZS9Ienp6L2ovZmZmMXdnVzhycFVmejc4OEVPOU44UXZYNzZzZHlXSVZDclZTQ1ZuaU1EQVFJM3pLNVZLL1B6eno5aTZkYXZhTlVBcWxlTGRkOTlGMzc1OXF4M1R3Y0VCcTFhdHd2NzkrekZ1M0RpdDZkc2VGb2NPSFlLRmhRWHM3ZTFoWTJNRGMzTnptSnVibzdTMEZGRlJVZGk2ZGF2WTE4M05yZHBWZWdCdzdkbzFLSlZLT0RzN3c4YkdCbEtwRkRLWkROZXVYY08zMzM0ckJtTWxFZ2tHRGh3SW9IeWwwSklsUzhRMGJrRDU5M2o1OHVWbzFxeVozdmN3Wjg0Y1pHWm1pdldPY25KeThONTc3MkhVcUZHWU5HbVNXcTBpWTRtSWlNRG5uMyt1Vmt2THdjRUJ5NVl0MDVwV3I0SzN0emMrL2ZSVHZQLysreWdzTEFSUS92N2ZmZmRkTVFocGFFMHVRendLbjBkRWp5SUdqb2lJaUlpSWlCNG9LeXZEekprekVSTVRvM1cvUkNKQnUzYnQ4Tnh6ejZGbno1NHdNVEdwOWJrc0xTM1J2MzkvOU8vZkgzbDVlVGh4NGdUQ3c4UFZhbDRBUUVsSkNZNGRPNFkvL3ZnRFgzLzl0VkZYbmpRbWhVS0JUejc1Qk9mT25SUGJwa3laZ3VEZ1lMVVVkQXFGUXJ4eFZkbjQ4ZVAxUGpsT2p6YUpSSUsxYTljaUp5ZkhvUDY5ZXZYU2FCczNiaHlzckt6dzlOTlBOL29LR2t0TFMweVlNQUZqeDQ1VmUrcWUxNlg2WjIxdHJUZllZTWlOY25OemMvajUrZW44V1duajRPQ0FCUXNXYUFSMmNuSnlzSFBuVHJXZ2tZdUxDNVlzV1lLUWtCQ0R4cmF5c3NMNDhlTU5ua3RURlI0ZWpxdFhyeHJVZC9EZ3dYcjduRGh4QXZ2MjdkUGJiL2p3NFhCemM4UFBQLytNTFZ1MnFOV0RjblYxeGNxVkt3MytIREl6TThQU3BVdXhkT2xTOFhOUEVBVHMzcjBiZi96eEJ5Wk1tSURodzRjYmJjWE51blhyTkZaaWVYaDRZTVdLRlFiVkVRb0pDY0cvLy8xdnZQZmVlMnFyR21OalkrdWwzaEVSTlQwTUhCRVJFUkVSRVQxZ1lXR0JrSkFRalp0K3JxNnVHRHg0TUFZUEhseHRIWXJhY25Cd3dJZ1JJekJpeEFqY3YzOGZ2Ly8rTzhMRHc5VnUxZ3dZTUtCR04yZmZmUE5Obzgrend1Yk5tMnY4UkgxVnFhbXBhblVrUm8wYUphWmRjblYxaFl1TEM3S3pzOVZxcjVpWm1TRXdNQkFqUjQ3RVUwODlWYWZ6VitYZzRHQlF5aVpxV2dJQ0F0VHFYbFhYVDlzTmRJbEVndWVlZTY0K3BsWnJWVzhjODdwa0dHTmNsNHpCMjl2Ym9NQ1JoWVVGK3ZYcmg5ZGVlMDNyaXBWbXpacmhuWGZld2ZMbHl3RUFYYnQyeGIvKzlTK2Q5ZDhNNWVMaWdoZGZmTEZHeDNoNWVXSFRwazExT205ZGhJYUdHaFE0MHZWM1hwVWhhVTU3OWVxRnQ5NTZDMTkvL1RYMjdObWp0cTlWcTFaWXVIQ2hRU3VOS3BOS3BmajQ0NCt4YWRNbTdOKy9YMnpQeWNuQnhZc1hkYVllckkyV0xWdXFCWTdhdEdtRFJZc1dWWnZHcjZxQWdBQ3NXYk1HQ3hjdVJHSmlJbHhkWGJGczJiSkdEN0lUVWNOZzRJaUlpSWlJaUtpU0YxOThFWWNQSDRhcHFTbDY5dXlKSVVPR29GT25UZzJXNXNmWDF4ZHZ2ZlVXSmsrZWpGT25UdUhBZ1FPNGRldFd0Y1h0dFJrN2Rtdzl6UkRZc21WTG5XL1Flbmw1WWVYS2xaZ3padzRHREJpZ1VUK2pvcGFSSUFoUUtwVVFCRUZud1hONmZQbjYraUl5TWxJdHdGakIxTlFVUGo0KzZOT25EOGFPSGZ0UTMremtkVW0vbWw2WDVzeVpJNzQySlBqVm9VTUg3Tml4dzZCeDMzampEWlNVbEtDa3BBU2xwYVZRS3BYaWw1bVpHUndkSGVIdjc2OTNkVW4vL3YxeDd0dzV0RzNiRnM4Kys2emVjeHZDeGNVRnI3MzJXbzJPa1VxbFJxMHBWMVA2Zmo2dXJxN28zNzgvWG5ycEpZUCt6djM5L1dGdWJnNkZRaUZlT3lRU0NlenQ3ZEc2ZFdzOC9mVFQ2TkdqQndEZ2xWZGV3Ymx6NTVDVWxDUUdtdDk2NjYxYXJ3d3lNelBEOU9uVEVSWVdoblhyMWlFL1B4OUJRVUg0OE1NUGpicVNaL0Rnd1Nnb0tNQVBQL3lBTVdQRzRJMDMzcWpWK043ZTNsaS9majFXclZxRjhlUEg2MTJaUjBTUERvbWc3VjlYVGR6enB6NXI3Q2tRUFRUMjlwN2IyRk1nSWlJaWV1aEVSRVFnTkRRVXRyYTJqVDBWQUVCV1ZoWmNYRnowOWt0UFR4ZHZnbFd0NTJKTXhqeFBYRndjZkgxOWpYSUR2T0twY0RzN3V3YXYxMFRhQ1lLQW9xSWljYnUrL3FZcUFvd1ZRVWFKUk5LZ2dhSXpaODZJcnp0MDZGQXY5VHA0WFdvYTV5SERiTm15Ulh3OVlzUUl0UlNrTmFWU3FWQmNYQXlsVWdtVlNnVkJFTVMvYzJ0cjZ6clZCNm9ZMDh6TVRPZm5VRXhNREQ3OTlGUE1tREVEN2R1M3IvVzVxc3JQejhmMjdkc3hidHk0T3E4a0E2QzJNdXJaWjUrRnViazVybDI3aHJDd3NEcVBUVVNQSHdhT2lCNXhEQndSRVJFUkVSRVJFZFZlUmFDS2lPaHhVZnVLaVVSRVJFUkVSRVJFUkVTUE9BYU5pT2h4dzhBUkVSRVJFUkVSRVJFUkVSRVJBV0RnaUlpSWlJaUlpSWlJaUlpSWlCNWc0SWlJaUlpSWlJaUlpSWlJaUlnQU1IQkVSRVJFUkVSRVJFUkVSRVJFRHpCd1JFUkVSRVJFUkVSRVJFUkVSQUFZT0NJaUlpSWlJaUlpSWlJaUlxSUhHRGdpSWlJaUlpSWlJaUlpSWlJaUFBd2NFUkVSRVJFUkVSRVJFUkVSMFFNTUhCRVJFUkVSRVJFUkVSRVJFUkVBQm82SWlJaUlpSWlJaUlpSWlJam9BUWFPaUlpSWlJaUlpSWlJaUlpSUNBQURSMFJFUkVSRVJFUkVSRVJFUlBRQUEwZEVSRVJFUkVSRVJFUkVSRVFFZ0lFaklpSWlJaUlpSWlJaUlpSWllb0NCSXlJaUlpSWlJaUlpSWlJaUlnTEF3QkVSRVJFUkVSRVJFUkVSRVJFOXdNQVJFUkVSRVJFUkVSRVJFUkVSQVdEZ2lJaUlpSWlJaUlpSWlJaUlpQjVnNElpSWlJaUlpSWlJaUlpSWlJZ0FNSEJFUkVSRVJFUkVSRVJFUkVSRUR6QndSRVJFUkVSRVJFUkVSRVJFUkFBQXM4YWVRRlBuYnVtQXhXRXZ3RVFpMGRoM0l2MEd0c2VkcnRQNDl1WldtT1RmVDZQOVlQSWx4QlNtMW5yY3RnN2VHbTBDZ090NUNRYjFWUWhLM01wUHJ2WDVKWkJndEhkWEhFbTlpbng1c2Q3K2xxYm0rTGp0V01oVUNoUXFTc1d2RzNtSmlNaStWK3Q1R01MVHlnbkpKVG4xZWc0aUlpSWlJaUlpSWlJaW9vY0JBMGQ2VFBUckRYZExCNjM3VklKUTUvRXRUUzNRMzcyTlJ2dkY3THQxQ2h3dGJUZE9vMDBsQ0JoOSt0OEc5YzB0SzhacjU3NnM5ZmtuK3ZYQ0tPOXVHTjZpTTc2K2V3eG5NcUtyN2QvZnZTMUM3VDAxMnEvbmFnYTZqR21nZXhpbWhRekI3eW1YOGQyOTQ1Q3JGUFY2UGlJaUlpSWlJaUlpSWlLaXBveUJvMnEwZC9SRkw5ZVdPdmUvNFBNa3Nzc0tjVGdscWdGbjFmVDFhQmFLVWQ3ZEFBRDI1dGFZMjNJNG5uUUp3VmQzajZKQVhxTFJYd0lKbnZYc3BORit2eWdUa1RteDlUYlBYcTR0TVMxa01DUUFoamJ2Z0RiMlh2anMxaTlJS000Uys1aEtUTENyMTV4Nm00TTJ0L0tUOEVIVUR3MTZUaUlpSWlJaUlpSWlJaUlpZ0lFam5Xek1wSmdXTWtSdnY3ZUNua0tldkJoL1o5NXBnRmsxZmI0MnpUQWo1R21OOXA2dW9XamwwQUxyb2c4aEt2ZSsycjZCSG0zaGFlV2tkYXk5dmVjYVpWNkhraS9oNjd2SHhPMHV6b0dZRmZvTUpQZ25CYUdQVFRPczdqZ1IvNDA1aG1OcDE0eHlYaUlpSWlJaUlpSWlJaUtpaHdrRFJ6cE1EUjRDVjZtOTNuNFNTREFuOUZrc2tlL0NOUzMxZzFhMG42RFJ0ai9wNGlNYmFCcmwxUTJXcHVaYTl6bGIyR0pSMkZqOEZIOFdQOTQvQ3dDUW1waGpnbS9QaHB3aUFLQzlreTlNSlNZYTdWSVRjMHdQZVJxdEhMendWY3hScUFSVmc4K05pSWlJaUlpSWlJaUlpS2l4YU40NUo0ejI3b1llelVLMDdzc3RLOVpvTXpjeHhRZHRub2VmamF2R3ZwYjJMVFMrbkMxc2pUN25wbUxkN1VQWWszZ2V1cW8vU1FEa2xCV0oyeFA5ZWpmSzkrT2J1My9nNjd2SG9OUVJHQnJvM2hhZnRCdW5OYmhFUkVSRVJFUkVSRVJFUlBTbzRvcWpLbnE1dHNSTGZyMjE3cnVlbDREVk4zL0J5ZzR2d2QzU1FXMmZ0YWtGRnJRWmhmY3ViMU1MakR4dWxJSUtXMk5QNG1wdVBHYUZQZ01IYzJ1MS9VZFRyNG8xb2NJY2ZUQ3NoV1p0by9xZ0xaQjFLUGtTNG9zeThWNnJFYkEzdDZyU1g4Q2g1TXM2QTB2bnMyS3EvVGtIMnpWSGdLMmJXdHU5d25UY0tValJPOWZVMGx5OWZZaUlpSWlJaUlpSWlJaUk2Z01EUjVXMGQvVEZPeUZESzFXOStVZWhvaFJyb3c4aFQxNk01VGYyWW1YN2x6UlNzaldUMnVIRE5xT3c0TXFQS0ZYSzYyMmVMYXljOFd5TFRpaFd5TEExN2xTOW5VZVhBRnMzeEJabVFOQzVyZ2k0bkJPSHVaZTJZa0diVWVKS3JEc0ZLZmo2N2xFQWdLT0ZEV1pxK1Y2ckJBRm5NcU1oQ1ArTTdXWHRvaEdFS1ZTVUlqSTdWdU84amhZMmFPZm9vOUYrTnZPMjFubGV6MHZBdktqdFdOaDJERHdzSFFHVUI1azIzRDZDUDlPdjYxeHh0Qy94QW03bUoybmRCd0JMMjQzVGFOdHc1M2ZjSzB6WGVRd1JFUkVSRVJFUkVSRVJVV05qNE9pQk5nNWUrS0ROU0ppYm1HcnNVd2tDUHJ2MUN6SmsrUUNBK0tKTXJJbitEZk5hajlRSWZBVFl1dU5mTFovRmlodjdvQkowQjFacW83MmpMNGEzNkl4T3pnR1FBQ2hWeXJFbjhUeUtGREtqbnFjNjFtWlNyR2ovSW5MS2luQXdPUkpIMDY2aFdNZjVNMlVGK0NCcUIrYTBmQlloZHMyeDh1WUJ5RlZLbUp1WTRZUFdJK0VpdGRNNDVrRFNSWHdmZTBLdDdiMVdJelFDUitlell2REY3ZDgxanA4U1BCanRvQjQ0dXBCOUY5ZTExSitxa0ZLU2kvY3Y3OEJIYlVZaDBNNERYOFdFNDFqYVZaMzk5WEd5c0VGcmV5KzF0bk5aTVF3YUVSRVJFUkVSRVJFUkVWR1R4OEFSeWdNeUg3UVpDYW1KdWRiOTM4WCtpYWljKzJwdDU3TmlzQ1B1TkY3eTY2WFIvd25uUUx3ZTBCL2YzUDNEYUhOOExhQWZSclI0UXEzTjB0UWNnejNhWTIvaWVhT2RSNStlelVKaFlXSUdkMHNIdkJiUUh4TjhlK0hQdEd2WWwzUVI2YVY1R3YxTGxYS3N1TDRQSGxZTzhMUnl3aVQvdnZqaC9obVlTVFFEZENrbHVmamgvaG0xTmtkemEzUjA4dGZvRzJybkNXdFRDeFFyeThTMlpsSTdESEJ2bzlaUEthZzBBbEhhNU11TDhlR1ZuV2p2NUl2eldURjYrMWZXd3RwWmJidWZXMnVZU05SRGlpZlRiMmowMHlhcE9MdEc1eVlpSWlJaUlpSWlJaUlpTXFiSFBuRFV2Vmt3NW9RK3EzVll3Nm4zQUFBZ0FFbEVRVlNsRVZDZWt1elhwRWl0KzNZbi9JM1dEbDdvNk9TbnNjL1lxNDMreXJ5akVUZ0NnR0dlSFhFZzZhTE9XanpHTnNDOXJkcTJwYWs1aG5wMnhGOVpkN1FHamdEQXdkd0s0MzE2b285Ykt3REFrZFFybUh0cEs0WTBiNCtYL0hyQjFzd1NTa0dGTmRHL29VeWxVRHQyb245dmpaU0FRSG13NXYzV0k3SGl4bDR4TGFDVnFRWE9aY2FncTBzZ3pFM0tmN1hEVTY4WUhJeVJxZVExRGhvQndQck9yK3Z0ODI2ckVRYU45ZnlwejJwOGZpSWlJaUlpSWlJaUlpSWlZOUZld09VeE1kaWpIZDVyTlVKbjBPaG82dFZxVjZzSUFOWkdIMFJ1V1pGYSs4NzRzOWg4NzA5alRoVzM4cE8wcGpwemtkcWhwMnVvVWMrbFMzTXJKN1MwOTlSb1R5ckp4dFhjZUkxMkU0a0VUemZ2Z1BWUFRCYURSZ0F3MHFzTEJBajRQZVV5WmtSOGgzTlpNZGdTZXdKM0NsTFVqbi9Hc3lNR3VvZnBuRTg3Ung4c0NYc0JybEo3QUVCQ2NSWSt1L1VMSnAzYmlDL3ZITWJsbkRqOGVQK3N6dU90emFSWTJlRWxER25lWHU5N0p5SWlJaUlpSWlJaUlpSjZIRHpXZ1NNN2N5dElOS29VbFR1YWVoVmYzam1pZDR3OGVUSCtFMzBRQWdRSUFMNjc5MmUxd1lxNk9KaXNmZVhUYzFwV0l0V0hRUjdhZ3poSFVxNW90SFYwOHNPYWpxL2lyYUNuWUdNbXJiTFBIOTdXTGdDQTNMSWlmSHBqSHc0a1JZajdUU1FTdk96WEcvOFhPRkR2bklMdG11TS9uVjdGVU0rT01KV1Uvem9YSzJRSVQ3Mkt4ZGQySVU5ZXJQVTRNNGtwNXJWNkRpRjJ6ZkYyMENCODBIb2s3TXl0OUo2UGlJaUlpSWlJaUlpSWlPaFI5bGdIam41TGprU2hvbFNqL1ZEeUpYeDU1L0NEVUpCK1VibjNzU3YrSEw2OGMxZ3RBR0pzSnpOdW9VQmVvdEVlWU91T3RnN2U5WFplb0R6UU1yQkttam9Ba0tzVStDUHRtcmp0YTlNTUM5dU93Y0syWStCajAwenJXQklBejNsMTBicXZvNU0vL3QzeEZZenk3cVoxZjBwSnJrYWJ0WmtVYndZT3hJWW5KbU9rVnhmWW0xdFgrMTRrQUdhR0RrV1lvNC9ZMXRVbENQL3A5Q3BhMnJlbzlsZ2lJaUlpSWlJaUlpSWlva2ZaWTEzanFGUXB4eTlKRVpqZzIxT3R2WmRyUy9SeWJWbXJNVnRZT1ZlYjNxNHV5b00wMS9HY2wrWUtvK2U4bnNDMXZJUjZPUzlRWGd0S1cwRG1kRWEwR0h3YjZkVUZyL2ozMGJtS3EwS3hzZ3gzQzFMRjdSWld6dWppRW9pbjNNUFF3dHBaNTNIWDh4S3c5Tm9lTEczM0FvTHRtbXZzZDdkMHdLditmZkdLZngvY3prOUJWTzU5M0MxTVJXeGhCckxLQ3NTNlU2Tzh1Mm45K1RwYjJHSlp1M0g0N3Q1eC9LWmpkWmVoeHB6K3ZOcjlkbWFXK0s3NzFEcWRnNGlJaUlpSWlJaUlpSWpJMkI3cndCRUFIRXkraEZIZVhTRTFNUmZiNnBLeXpFUlNmZENrcmc2blJtR0UxeE1hb1puT3pnRnd0M1JBV21sZXZaeDNzRWM3cmUyVkF5eHBwWGw2ZzBabk1xSnhJZnN1UEN3ZDhXNnI0UWkxYndFWEMxdTk1NDh0U3NlS0cvc2dVOG14OVBvZUxBbDdBWDQycmxyN1NpQkJxTDBuUWl2VlkxSUtLdnd2OWpoK1RZcEVlT29WUE9FY3FMVmVrNm5FQkc4RURrQ0lYWFA4Si9xZzNubnBvaFJVMWU1WEdiaWFqWWlJaUlpSWlJaUlpSWlvSVQzMmdhTkNSU2wrVDQ1Q3Fhb000M3g2MUhrOG1WSmhoRm5wbGxLU2c2dTU4V2hYS2MwYVVCNHNlYnA1aDNwWjdlUmowMHd0clZ1RjZQeGszQzFNRTdmUFpkMUJlbWtlM0N3ZE5QcW1sK2JocTVpamlNeUpSUiszVmhqdmEvajNPaUw3SGo2LzlTdUtsV1VBZ0FKNUNSWkUvWUFaSVVQUnZWbXdRV1BJVlVvY1Q3c0JBTWlYbDJEaDFaOHdLM1FvZWpRTDFkby9yVFR2UWFyQzJnVUNWN1NmVU8xK0U4bGpuU1dTaUlpSWlJaUlpSWlJaUpvbzNyMEc4TC9ZNHppWEdXT1VzVXBWY3FPTVU1M2ZVeTVyYlgvS0l3d1dKc2FQQlQ3cjJWbHIrOEdVUzJyYktrSFEyclkvOFNMZWlmZ2ZJbk5pQVFBbjAyL2lWbjZ5M3ZNV0trcXhLU1ljbjF6Zkl3YU5LaFFyeTdEeTVuNThmdXRYWk1rSzlJNTFNT1dTV2owcnVVcUJ6MjcrZ24ySkZ6VDZuczJNeGcvM1Qrc2Rzem90N1Z0VSt4V2lKZFVlRVJFUkVSRVJFUkVSRVZGalkrREl5R1RLK2c4Y25jK0tRYjY4V0tQZDFzd1N2V3RabTBrWE8zTXI5SFZycGRHZVhWYUlNeG5SR3UzaHFWZFIrdUI3RUZlVWdmY3ZiOGYvWW85RFZpV2c5dCs3eHg2czZOR1VJY3ZIOXJqVGVPdjgxemljRWxWdFVyZFRHYmZ3OW9WdnNQNzI3NGlwVkRlcE1ybEtpVjhTTDJxMEN3QytqejJCNzJOUGlPZUlLVWpGMnVoRDRyYXUxSU5NTkVkRVJFUkVSRVJFUkVSRWo2TEhQbFdkUG5NaXR5QzJLRjNydmpXZFh0V29zMU0xUUZJZmxJSUtmNmJkd0hOZVQyanNHK3JaRWNmU3JobnRYRU04Mm10ZHhYUXcrWkxXT2o3RkNoa09wNVNuL3ZzNS9tK2R0WDd1RmFiaGFPbzFEUElJZzF5bFJHeFJPbTdrSmVKaTlsM2N5RXZTR1ZUU1JpRW9jU3p0R282bFhZT2JwUU02Ty9tampZTTNndXc4NEdacGp6L1RyeU5YUzZDdHdyN0VDOGdySzhZNDN4NVlmbU12eWxUL3BCczAxWkZTVHFXbmhoRVJFUkVSRVJFUkVSRVIwY09JZ2FNNnNEUTExMmhyaUJWSEFCQ2Vka1ZyNENqUTF0MW9hZEFzVE16d2JJdE9HdTB5bFJ5SFU2SjBIdmUvMk9QaTY4VmhMMmpVWTZySzNNUVVJWGJORVdMWEhDTzl1dFI2dmxVOWYrb3pXSmlZNlZ3MVZObWY2ZGR4T2pNYWNwVjZqU3BkZ1NPRm5zRFI4NmMrcTNhL3Zia1Z2dTgrVGUrOGlJaUlpSWlJaUlpSWlJZ2FFbFBWMVlHMXFWU2pyU0ZXSEFGQVVuRzJ6anBCUXowN0d1VWNUM21Fd2NIY1dxUDl6N1RyYXZXQ21ySXlsVUpNbmFkUDFhQVJBSjAxbzVTQ3NrN3pJaUlpSWlJaUlpSWlJaUpxaWhnNHFpVlRpUW5zekMwMTJnME5VaGpEMGRTcld0dDdOZ3V0ODlpbUVvblcxVDhDQkJ4SWlxanorRTJKclprbG5DMXNkZTdUUnE1aTRJaUlpSWlJaUlpSWlJaUlIajFNVldjQUNTUWFOWGM2Ty90REFzMFVhQTI1RXVkc1pqVCtMMmdBcENicUtmUE1UVXpyUExhZHVSWHNZS1hSZmk0ekJpa2xPWFVldnlucDVPeVBHU0ZQNDB4R05BNG1YOEx0Z2hSeG43V1o1cW95b0x5V1UzWDI5cDVyMURrU0VSRVJFUkVSRVJFUkVUVUVCbzRNME1uWkh4KzBIb2xTcGZ6QlNoTUJqaFkyR3YwRUNFZ3J6V3V3ZVpVb3kzQXVNd1o5M0ZxcHRTc0ZsYzdhUElaU0NpcklWVXFOT2s1N0U4L1hhZHdLQmZJU280d0RsQWQzNnZKK1ErMDhZU1l4UlYrMzF1anIxaG9KeFZrNGtocUZYNU1pNFdTdStYTUdnQ0psOVlFaklpSWlJaUlpSWlJaUlxS0hFUU5IQmtndHpZV3B4QVEyT2xhZlZMaFRrSW9pUFN0UmpPMlB0R3RpNENpcnJCRGhLVmR3SkRVS203dE5xZE80QmZKU3pJallqR0dlblRETXN5UHN6SzF3UFM5UmJUVk9YYnp5OXdhampBTUFpOE5lUUR0SG4xb2ZIMnJ2cWJidGJlMkNOZzdlK0RVcEVpNVNPNDMrWlNvRlU5VVJFUkVSRVJFUkVSRVIwU09KZ1NNRFpKVG1HOVJ2ZDhMZjlUd1RUVmR5NDNFcTR4Yk9aa2JqZkZZTVZJS2cveUFERlNwS3NUUCtMUFluWGNDUTV1MXhyekRkYUdQcklnSHdaWmMzWUc2aS9xdVpXMWFFdVplMkd2MThVaE56K05tNGFyUmZ6MHNBQUxoWjJtdnN5eTRyTlBvOGlJaUlpSWlJaUlpSWlJaWFBZ2FPREZDbVVxQkFYZ0k3YzgyYVB3QWdBUGpoL21tY3o3cmJzQk5EZVhxOHoyLzlXcS9uS0ZYS3NUL3hZcjJlbzRLSGxTTThMQjAxMnVQcUtXZ1ZiT2VoTmMzZGpieEVBSUMzZFRPTmZabXlBclh0T1pGYnRJN3RiZU9DMmFIRE5Ocm5SZTFBbVZJaGJwdElKRVlOK0JFUkVSRVJFUkVSRVJFUjFSWURSd1pLTGMyRnRaa1VFa2lnRkpRb1ZjcVJJeTlDZEg0S2pxUkdJYVlndGJHbitFam81QlNndGYxT1BYMS8yenA2YTdRVksyU0lMY3dBQVBqWTZBOGN4UmFsNDQzQUFjZ3VLOEwreEF0UUNpb0EwRmwzNlg1UkJrcVZjcmhiT3VCbHZ6NndOYmZFNHF1N0lJREJJeUlpSWlJaUlpSWlJaUpxWEF3Y0dlaTl5OXQxN25zN2FCRGVDbm9LTi9LU0VKMmZoRHNGcWNpUWxhZTNlLzdVWncwMXhZZWVxY1FFUXowN2FOMTNJVHVtWHM3WjFrRXpjSFF6UHdrQ0JMaEk3ZUJpWWF1eFA2azRXMjI3ZTdOZ0RQUHNCQURvNTlZYVg4V0U0L3FERlV2YTJKaEtNYzZuQjRaNWRvSzVpU2tBWUt4UGQvd1UvMWRkM2dvUkVSRVJFUkVSRVJFUlVaMHhjR1FFemFSMkNMTDFRSkN0QjlDaU13QWdwU1FYVXk5KzA4Z3plN2lNOGU2T0ZsYk9HdTB5bFJ5bUVsTklJREhxcWh4ekUxT0UyRFhYYUs4SSttZ0xLZ0ZBZkhHRytOcmQwZ0hUZ29lSTI5N1dMbGpXYmp4VzN6eUFkQjIxc1VMdFcyQ2tWeGUxdG5FK1BYQTlMNkhhZ0JNUkVSRVJFUkVSRVJFUlVYMWo0RWdQaVVTaXQ0K0wxRTZqTFU5ZVpORDR1dEtaUFc2R2VuYkVPTjhlV3ZkSlRjeXhxc05MS0ZTVTRrcnVmVnpLaWNPbDdGaGtsUlVDQU01bDNVRlNjVmFOejluU3ZnWE1UVFQvQks3bkpRQUFPanI1YVQzdWZsRW1BTURDeEF6dnQzNE90bWFXYXZ0VFNuSnhJZnNlZkxYVVJ3S0F5Sng3K0RQOU92cTd0UkhiVENRU3pHNzVMR1pHZkljaWhhekc3NFdJaUlpSWlJaUlpSWlJeUJnWU9OTERUV3FQZTRWcE92ZWJtNWpDMDhwSm96MjJNTjJnOFYyMUJKMEFpSFZ5SG5aTHJ1MkNTVFhCc1JaV3pwam8zeHZkWFlMMWptVnJab2tlelVMUm8xa29BQ0N1S0FPUjJmY1FrUk9MMzFNdVF5WFViRFdTdHNCUXFWS091NFZwTURjeFExZVhJSTM5T1dWRlNDdk5nd1FTekFwOUJ2NDJibXI3QlFCZjNqa011VXBSN2JrMzMvMFRIUjM5NEdoaEk3YTVXTmppdFlCK1dILzdjSTNlQnhFUkVSRVJFUkVSRVJHUnNUQnc5SUFTMmdNMW83eTc0a1orRXZMbHhScjdUQ1FTalBmcEFRc3RxMVppcWdrMlZaQUFHTkpjZTAyZlVwVmNiWHR2NzdsNng5UEhSQ0l4ZUJ4SEMrc2FuWE5Yd3QvWUhuZGFvMTBwcURTQ1lPNldEdWptRW9TdUxzRm83ZUFGL1d1NnRQT3pjWVdmalN0R2VYZERvYUlVa2RteHVKQjlGNWR5WWcxYXRkUFJ5VitqTGJvZ0dVcEJoWjZ1b2JBeXRkRFlYN0VhYVhKZ2Z6elpMRVJqLzI5SmtiajJvRTlGL1NKdENoV2wyQmdUamc5YWoxUnJIK2dlaGxNWnR4Q1ZjMS92L0ltSWlJaUlpSWlJaUlpSWpJMkJvd2Z5eXpRRFF3QVFiTmNjMzNXYmdoeDVFVlJWQWlCMlpsYXdORFhYZWx4MGZyTDR1b1dWTThiNTlvQmNwWUJTRUtBU1ZEQ1JtQ0RRMWgwQnRtNWFqODhwTXl6VlhWTm1iU2FGaDZValBDd2Q0V25saENBN0Q0VFlOWWRUcFZVMnhtSnJab2srYnEzUXg2MFZsSUlLTi9JU2NUNDdCaGV5N2lLdE5FK2p2Nk9GRFh4dFhEWGFienlvTWZSY2l5NGErd0RnY3M1OXZPVFhDOE04TzJuc3l5a3J3djZrQ3pDVm1FQnFZb1puUER0V08rZnpXVEU0bnhXanNiSnBhdEJnekl6OEgwcVZjaDFIRWhFUkVSRVJFUkVSRVJIVkR3YU9Ic2lWRnlPMU5CY2VsbzRhKzB3a0VyaFkyQm84VnBhc0FFa2wyZjlzbHhXZ1I3TVFnK3NaS1FRbFVrcHlERDVmVTlITzBRZVRBdnJCM3N3S2R1WldXbGRpR2VwODFsMXNpVHVCYnM1QjZPRWFpa0JiZDRPUE5aV1lJTXpSQjJHT1BwZ2NNQUQzaXpMeGM4SmZPSk1STGZicDRoeW9kYVhUOWJ3RTlISnRxVFdncHhSVXlDb3J3SlRnUVJyN1pDbzUwa3J6OE4rdWIxVTdOd0dBVFBsUEdydnY3aDFIUnlkL3RkVkpoWXBTT0ZuWUlLVWtWLytiSlNJaUlpSWlJaUlpSWlJeUlzTWlHWStKdlFubmpUTE83eW1YMWJZcjZ1WVk2bXB1QXVRcXBWSG0wcEJ1NUNYQjFzd1NMbEs3V2dlTkJBallrM2dlcTI3dVIxSnhOdllrbnNmY1Mxc3g1Y0kzMkJaM0NyRkZodFdPcXN6SHBobFNxd1Jobm15bVdWTkpybExpZGtFSytydTMwVHJPNVp3NFhNNkp3N3lvSFVndFZSOXYwNTF3SEUrL3JuY3VxU1c1RVBCUExhYlUwbHo4a2h3QkFDaVFsMkJUVERqbVh0ckdvQkVSRVJFUkVSRVJFUkVSTlFxdU9LcmtTT29WZUZnNVlxUlgxMXJYM1RtVEVZMjlpUmMwMm0vbEp5UEVycmxCWS95V0hGbkxzemN1aGFERXp2dC9ZWHJJa0ZvZGZ6VTNIbHZpVGlLbUlGVmpYMnBwTG5Zbm5NUHVoSFB3dEhKQ0w5ZVc2T1hhRXQ3V0xuckgvU3Z6dGxyZ3p0clVBbUdPUGhyOTdoU2tRSzVTNHRNYisvQkc0RUFNOW1pbnR2L1hCeitYbUlKVXpJbmNncmVDbmtKZnQ5WTRsSHdKeDlOdndNZW1tZDY1bk11Nm85SDJjL3hmTUlFRXV4UE9vVkJScW5jTUlpSWlJaUlpSWlJaUlxTDZ3c0JSRlZ0aVQrSnN4bTA4NVJHR1VIdFB1RW50WVdWbUFZbU9VSkpjcFVSMldTSHVGcWJpejdRYnVKaDlWMnUveE9KTWc4NGZubm9WRWRuM05OcVBwbDQxL0UwMGdvcGd6NS9wMXpER3A1dldsSC9hRkN0a09KTjVHMGRTbzdRR2pMUkpMc25CVC9GLzRhZjR2K0JyMHd5OVhWdWh0MnRMdUZrNmFQUlZDUUoyM0QrdDFsYW1VdUxURy92UjBja1BuWno4MGR6S0NRQncvVUY5STdsS2lZMTNqaUNoT0JPdkJ3eUFCRUJjVVFZdTU4U0pZNVFveS9DZjZJTTRreEdOeUp4WUFFQmljUmJrS2dYTWRheTJTaTdKd2U2RWN4cnRwVW81dm84OVlkQjdKeUlpSWlJaUlpSWlJaUtxVHd3Y2FSRlRtSXFZR01PQ0dJWktLTTdXdVUrQWdJU2lMQnhNdVlRaktWRmErMnk0Yzlpbzg2a3ZLa0hBdnNRTGVEdElzdzRRVUI2VXVWZVlocHY1U1lqTWljV052RVFvQlZXdHozZS9LQlAzaTA1aGU5d3BoTnEzUUQrMzF1anBHZ3BiTTBzQTVZR3NwQ3JmZTRXZ1JFVDJQVEZBRjJEcmh0NnVyUkNSb3g2dyt6VXBFbmxseFpnWitneSt2ZnVIMXZOZnFCUW9WQWtDN2hkbklzaldRMnlUcWVSSUxjbERSUFpkN0VrOGp5S0ZyTmJ2bFlpSWlJaUlpSWlJaUlpb3Zra0VRUkQwZDJ0YW5qLzFXV05Qb2NaTUpTWndsZHBEZ0FDVklFQUZBVXBCQmFXZ1FyRkNWcWZnU1ZOamJtS0s1ZTBuUUthVUkxTldnTFRTUENRV1p5R2hPQXVKeGRsUUNQVmJ2OGxNWW9vbm5BUFExNzAxTnQvOUV4bXkvRHFONTJ2VERQZUxERnN4Wm1scURnc1RNNmdFQVRLVkFuS1ZvazduTm9hOXZlYzI5aFNJaUlpSWlJaUlpSWlJNkNIQndCSFJJNDZCSXlJaUlpSWlJaUlpSWlJeWxFbGpUNENJaUlpSWlJaUlpSWlJaUlpYUJnYU9pSWlJaUlpSWlJaUlpSWlJQ0FBRFIwUkVSRVJFUkVSRVJFUkVSUFFBQTBkRVJFUkVSRVJFUkVSRVJFUUVnSUVqSWlJaUlpSWlJaUlpSWlJaWVvQ0JJeUlpSWlJaUlpSWlJaUlpSWdMQXdCRVJFUkVSRVJFUkVSRVJFUkU5d01BUkVSRVJFUkVSRVJFUkVSRVJBV0RnaUlpSWlJaUlpSWlJaUlpSWlCNWc0SWlJaUlpSWlJaUlpSWlJaUlnQU1IQkVSRVJFUkVSRVJFUkVSRVJFRHpCd1JFUkVSRVJFUkVSRVJFUkVSQUFZT0NJaUlpSWlJaUlpSWlJaUlxSUhHRGdpSWlJaUlpSWlJaUlpSWlJaUFBd2NFUkVSRVJFUkVSRVJFUkVSMFFNTUhCRVJFUkVSRVJFUkVSRVJFUkVBQm82SWlJaUlpSWlJaUlpSWlJam9BUWFPaUlpSWlJaUlpT3FSVENiRGtTTkhJQWhDWTArbHlWRW9GSTA5Qldva0twWEtLT1B3ZCtqUklKUEpHbnNLUk5TSWNuSnlrSnljak9Ua1pHUmtaRFQyZEFpQVdXTlBnSWlJaUlpSWlPcEdKcFBoK3ZYcjZOU3BVNDJPdTNEaEF1YlBueTl1aDRlSFY5dC8wS0JCNHV2bHk1ZWpTNWN1Tlp1b2dlN2V2UXRmWDErWW1UWGUvN0wrOWRkZjZOYXRHMHhNYXYrOHBTQUkyTDE3TjM3NjZTZms1T1NndExRVUkwYU1NT0lzYTYrd3NCQWxKU1hpdG8yTkRheXRyUnQwRGlkUG5zUzMzMzZMMmJObm8wT0hEZzE2N2tmSnlaTW5jZW5TSlR6eHhCUG8yTEZqalgrT3BhV2xXTDU4T2RxMmJZdjI3ZHNqT0RpNFRyLzMrZ2lDZ0I5KytBSEhqeC9INnRXcjRlRGdVT3V4RGg0OGlHM2J0bUg2OU9ubzhmL3NuWGRZRTFuYnh1OUFhQUVFcVVwUlFMRmp4OVZWVVpkM2JhdUx2YXk3cnIyaXlJc29naFNwaWlpZ1ltTlIxOFhLaW5VVlVkRlZVUlJSaW1KQkVRV3AwcFJPSU44ZitaZzNReWhKU0dpZTMzWGxZczdNbkRObmtwbEpPUGQ1N3VmNzc4WFl5OVpMVVZFUndzUERxZktNR1RPYTFGNStmajZpb3FLbzhxUkprMFJ1cTdxNkdxOWV2VUtmUG4yRXJ1dnI2NHNuVDU2Z2I5KytHRDkrUEVhT0hDbHlQd1NCeldhMzZIZk10MEIxZFRWMjdOaUJnUU1IWXNTSUVWQlZWUldxZmx4Y0hFSkNRcWp5eG8wYmhXNURYSEE0SEJ3OGVCQ2pSNDlHdjM3OVdxUVA3WTNxNm1yYWQwMWdZQ0QxTzlUSXlBaUhEaDFxcWE0Ui9oL3loQ1FRQ0FRQ2dVQWdFQWlFTmt4c2JDeDI3OTZON094c2VIdDdvMy8vL2kzZEpaRmhzOWs0ZnZ3NFRwOCtEV05qWTdpNXVVRk5UYTFaKzVDYm00dmR1M2ZqOGVQSG1ENTlPdGFzV1NOeVd3d0dBd2tKQ2NqUHp3Y0FIRGx5QktOSGowYkhqaDNGMVYyUktDa3B3WW9WSzZnWnZWSlNVZ2dLQ21wVzRhaWdvQUI3OXV4QllXRWhObTNhaERsejVtRFpzbVhOZHZ5bU1IUG1UR3A1OGVMRm1ESmxTcDM3SlNVbHdjN09qaXA3ZUhpZ1Y2OWVZdS9QcFV1WEVCY1hoeXRYcmtCV1ZoWW5UNTRVU294NS9QZ3hIajU4aUljUEh3SUF0bXpaZ2g5KytFSHMvUVM0ZzY5YnQyN0Y0OGVQcVdQdDNMa1Rpb3FLUXJmMTRNRUQrUHY3bzdxNkdzN096aGd6Wmd3Y0hCekFZRERFM2UxV1JYNStQZzRjT0VDVm15b2NmZnIwQ2J0Mzc2YktUUkdPZ29LQ2NQYnNXVXlhTkFrclY2NFUrSE90ckt6RXc0Y1BVVkpTZ2djUEhraGNCRXhPVHNiV3JWdXhhdFVxbUptWlNmUlkzekt4c2JHSWlJaEFSRVFFR0F3R3ZMMjloWm9rOFBuelp6eDY5SWdxdDJSVVdsaFlHRUpEUXhFYUdvcEJnd1poMGFKRklnbWszeUtscGFWSVMwdkR4NDhmOGZidFc3eDc5dzV2Mzc3Rm5EbHpNRy9lUEdvL0JRVUZhcm15c3BLdm5VK2ZQdUhObXpjWU4yNWNzL1NiUUlRakFvRkFhRGRVVkFIeFdVQktBZkNsSEdDTHgvbUJRQ0NJQWFZVTBFRU9NRkFGK21zRHN0SXQzU01DZ2RCZUtDOHZoNWVYRi9MeThnQUE3dTd1Mkw5L1B6UTBORnE0WjZLeGE5Y3UzTHg1RXdEdzVzMGJXRnRiWTlldVhjMTZQZ2NQSHFRR3RjK2ZQNCtlUFh2QzNOeGM1UFpXcmx5SjZPaG9WRlpXb3JpNEdFRkJRZGk0Y2FPNHVpc1NRVUZCTkJ1WTZ1cHFKQ1VsUVU5UHI5bjY0Ty92ajhMQ1FnQmNNYUV0emVEKzh1VUx0VnhSVVZIdmZtdzJtN2F2SkN6VmNuSnlFQjhmVDVWTlRVMkZqdUM1Zi84K3RTd25KNGNSSTBhSXJYKzFZVEFZTURNem8rNnhwS1FrT0RvNllzZU9IWkNSa1JHNG5aaVlHSGg0ZUZCMmQxSlNVakF6TXhOWk5GcXlaSWxJOVpySzRjT0gyMDNVeTZOSGozRDI3RmtBd0xWcjEvRDQ4V05zMkxBQnc0Y1BiN1J1ZEhRMFNrcEtBSEN2d2RHalIwdXNuK25wNmJDenMwTitmajdjM053d2QrNWNMRm15UktKUmR1S0NOK3EzT1FnT0RvYTJ0cmJJOWYvOTkxOXFXVUZCb2MwS0xZV0ZoUWdNREtUS3o1NDl3dzgvL05CcXo2ZTB0QlRaMmRrb0tpb0NBQ2dySzZOejU4NUNQV09GZ2NQaG9MQ3dFRmxaV2NqTXpLUmU2ZW5wU0UxTnJkZDJMaW9xU21EaEtDc3JDN2EydHNqSnlVRlNVaEtXTFZ2V0p1N1p0azc3K0hZaUVBaUViNXhQWDRDN0h6alFxM2dGTTd4R1IrUkRCdnd6TkFnRVFzdFFXUzJEL05LT2VGM2FFK2R5ZThHc0t3TzZIVnE2VndRQ29UMGdKeWNIVzF0YjJOdmJnOFBoSUQ4L0g2NnVydGk5ZTNlYkhJemNzR0VEcEtTa0tCdW05UFIwT0RnNHdOZlh0OW1pWWRhc1dZTm56NTVSb29hdnJ5K01qSXhnYUdnb1VuczZPanFZUG4wNk5hQWFIaDRPQ3dzTEdCc2JpNjNQd2hBZkg0L0xseS96clE4SUNNRGd3WU9iWkJzbUtCY3ZYcVNKRlQvLy9EUGY0SEp0RzBWeDBaZ2RZMXNqSWlLQ2xqdHIrdlRwUXRXdnJLeWt6ZWdmUG53NGJmQk9Fa3lZTUFGNWVYazRjdVFJQUNBaElRRTdkKzdFbGkxYkJCSitZbUppNE9Ua1JJbDJVbEpTc0xPemExTGtTR3BxcXNoMW00SzQ4ancxeHA0OWU1Q1RrNE1CQXdaZ3lKQWhJai9QR21MZ3dJR1lOR2tTcmwyN0JvQWJ2ZW5vNklpSkV5ZGk5ZXJWRFQ3REwxeTRRQzJibVpsSjlIbWZuNTlQZTkvUG5EbERDWmhLU2tyVSt0TFMwbWEzRm0xUHo2ZXFxaXBFUmtaUzVlKy8veDZ5c3JJdDJDUFJPWERnQUw1Ky9VcVZUVXhNTUdIQ2hCYnNFVC92M3IzRHpaczM4ZVRKRTN6NDhJRXZweUtUeVVUUG5qMHhjZUpFbUp1Yk4wbEU0bkE0MkxGakJ6SXpNL0g1ODJmazV1YUtOREVpTVRFUmhZV0YxTytPaG9RalgxOWZTb0FLQ1FuQisvZnY0ZURnUUx0bkNlS243ZjBuUVNBUUNBUWFuNzRBZDVLS01RNjNvWVAwbHU0T2dVQ29BeGxVUWd2WjBFSTIwaXZlNFhiU09JenRvUWhkNVpidUdZRkFhQThNSFRvVTA2ZFBSMmhvS0FEZzVjdVhPSGp3SUN3dExWdTRaOEpUSTRRcEtpcmkvUG56QUxpV1FqNCtQbkJ5Y21xV1BuVHMyQkhXMXRad2NYRUJ3STNxY25OelEwQkFnTWdENnZQbno4ZlZxMWRSVkZRRUtTa3BKQ1FrdElod1ZGaFlDRTlQVDJwQWljRmdVTXVGaFlYdzgvT0RzN096UlB2dzlPbFRtczJXZ1lFQlZxNWNLZEZqdG1kcUJ1a0JiazZJQVFNR0NGVS9KaWFHaXZRQWdQLzg1ejlpNjF0RHpKOC9IK25wNlFnTEN3TUEzTDU5Ry8zNzk2L1g5cStHdkx3OHVMaTRVS0lSazhtRWc0TURSbzBhSmZFK3QyVWlJeU9SbDVlSHFLZ29XRmhZU09UN1FVNU9Edi85NzM4eGFOQWcrUG41VWRkVldGZ1k0dUxpc0huelp2VHQyNWV2WGxKU0VwNDllMGFWYjl5NElUWUJ4ZExTRWhZV0ZyUjFmZnYyeGY3OSsrSG82SWprNUdRQTNPZVNsWlVWUEQwOW14UmgwNXpvNk9oQVdscjhOZ2JpRWxGalkyT3BDUmdBMnF5OTJQMzc5M0hyMWkycXpHUXlZV1ZsMVdvc01aT1NraEFVRklTWW1KZ0c5Mk96MlhqeDRnVmV2SGlCa0pBUWJObXlCZDI3ZHhmcG1Bd0dBMSsvZnNXTEZ5K0VxaWN0TFEwZEhSMTA2ZElGQmdZR01EQXdvQWxZdklKeGJlSEl6czRPOXZiMlNFcEtBZ0E4ZWZJRWxwYVc4UFQwaEk2T2pram5RV2djSWh3UkNBUkNHNmFpaWh0cDlBTWkwQmtaTGQwZEFvRWdBRHBJeHpqY3hyOHBQMkZtSHdheHJTTVFDR0poMmJKbGlJdUx3N3QzN3dCd0l6cUdEaDBxa0VWUWEyVE5talVvTHkvSDFhdFhBUUQzN3QzRHBVdVhtbTMyOThpUkkyRnViazRORnFXbXBzTFB6dzlidG13UnFUMGxKU1hNbno4ZnljbkpXTGh3WVlzTWNuQTRISGg1ZVNFM041ZGF0MkRCQXFTa3BGRFJQL2Z2MzhlNWMrZG9PWHpFeWFkUG4rRG01b2FxcWlvQWdLS2lJcHljbk5yc0xQU1dKaTR1RHA4K2ZhTEtzMmZQRnJxTkd1RUc0SXFtcHFhbVl1bWJJRmhaV2VIVHAwOUlTRWpBckZtekJNcXRvNmFtQmdjSEIwb0EzYlp0R3dZUEhpeldmaDA1Y2dUNit2cGliYk9Hckt3cy9QcnJyeEpwdXo0K2Z2eEkyWmtDd0hmZmZTZlI0NDBiTnc0OWUvYkV0bTNiS0dFbUl5TUQrL2J0dy83OSsva0czRStkT2lYUi90U0ZscFlXL1B6ODRPN3VUdGttZnZ6NEVaYVdsbkJ6YzZzekY1bWcxMFJHUmdZVmZhR2dvQ0F4cTFVZkh4OW9hbXFLdlYxeDJlSHgydFFwS3l1TC9UNXREZ29LQ3VEbjUwZGJOMi9lUEhUdDJyV0Zlc1JQY0hCd282SlJiVDUrL0FnYkd4dnMzTGtUUFhyMEVPbTRwcWFtMUwzREM1UEpSTWVPSFduMmRHdlhyc1dRSVVQUXVYUG5CcVBoRzRvNFVsVlZ4YTVkdStEcTZvb25UNTRBNFA2bVdMOStQZHpkM2ZCbzJ0VUFBQ0FBU1VSQlZDV1NQNUJBaENNQ2dVQm8wOFJuQVhvVnI0aG9SQ0MwTVhTUURyMktWNGpQNm8yaFpJSVVnVUFRQXpJeU1yQ3pzOFBxMWF1cEFTc2ZIeDhjT25RSTZ1cnFMZHc3MFZpM2JoM2V2MytQbHk5ZkFnQUNBd014Yk5nd2RPclVxVm1PdjNidFdqeDkraFQ1K2ZrQXVKWmdnd2NQcHV4cFJCMzgzYlJwazlCMSt2ZnZMMUk5WGc0ZVBFZ2JYREkyTnNhQ0JRdFFWRlNFaElRRWFtWjRZR0FnZXZUb0FSTVRreVlkcnpaWldWbXdzN09qY2k1SVMwdkQwZEd4M3NIWVFZTUc0ZSsvL3hackg5b2JOY0lxQUdob2FHRHMyTEZDMVM4b0tLRFoxSm1hbXVMejU4OUN0YUdvcUZpblZaQ3dnODkvLy8yM1NKLzM1czJiQmRydnQ5OSt3OEtGQzRWdXZ6MFFHeHRMTFNzb0tBZ2RsU1lLT2pvNjJMTm5EL3o4L0hEejVrMm9xS2pBeGNXRlR6UjYrdlFwN3QyN1I1WHJHMWd1TGk2bXhDOFdpMVh2OTFwNWVUbXlzN09wY21PRDFLNnVydkR6ODZNRTFJS0NBdXpjdVJPSERoM2kyNy9HV3JFaDh2THlNSC8rZktxOGV2VnFnUVRSOWtaSlNRbE5PREkzTjI5ejlya2NEZ2U3ZHUyaVJVMTE3OTRkQ3hZc2FNRmVOWXlhbWhwR2poeUpJVU9HUUV0TEM4ckt5aWd1THNhYk4yOXcvZnAxV29SUVNVa0ozTnpjRUJRVUpOTGtqU0ZEaG1ES2xDblEwdEtDbHBZV09uWHFCQzB0TFdob2FPRERodzlZdm53NXRhK0ppWWxBd2l0dnhGRjVlVG5mZGdVRkJiaTV1ZEh5WVJZV0ZtTGp4bzJ3dDdmSDk5OS9ML1I1RUJxbWJkMjEvNCs4dEF6S3FranVEZ0toTWVTbEpaUDRqdEI2U0NrQXpQQzZwYnRCSUJCRW9DZGU0MTRCRVk0SUJJTDRNREF3d096WnM2bloyNFdGaGRpK2ZUdTh2YjJwd2JxcFU2ZlM2dFRPcjFGN2UwTzR1TGpVbVpoWVJVVUZ3Y0hCd25hZkR5YVRDU2NuSnl4ZnZoeEZSVVVvS3l1RHI2OHZkdXpZMGVTMkJVRlpXWm1hZlY3RHZuMzcwS2RQSCtqcjZ5TXJLNnRaK2dHQUVxOUU1Zno1ODVTVkljQWRuTm15WlF1WVRDWlVWVlZwMW54VlZWWFl0bTBiZkgxOXhSWjFrWldWaFkwYk55SXpNNU5hWjJscGlTRkRodFJiaDhsa05rdStwYlpFUTJMTTU4K2ZHeDJncm0zL2RlUEdEVnBlaXZEd2NDcS9tS0RNbXpjUFM1Y3VGYW9PUWJ6RXg4ZmoxS2xUc0xTMGhLNnVMdC8yQnc4ZVVNdkRodzl2dGdnL09UazViTjY4R2IxNzk0YUJnUUdmQlJ5YnpjYmV2WHVwY3E5ZXZiQm56NTQ2TGNDT0hEbENmYmRObno0ZGl4WXRxdk9ZZ1lHQlZENDVGb3VGMGFOSE45aEhhV2xwMk5qWVFGVlZGYWRQbjBhM2J0M2c2ZWtKSnBQSkYvRWdDTmV2WDZlK1YzVjFkVEYrL0hpaDIyZ1BoSWVIMHl3dzI2SjRGaElTZ3Fpb0tLb3NJeU9EelpzM3Qwb0JURkZSRWIvKytpc3NMQ3pxekYzVXJWczNUSm8wQ1NFaElUaDgrREMxUGpNekU5ZXZYeGZxdDE4Tit2cjZzTEt5YWxLL2E4TWJjVlJkWFEwMm04MzNmak9aVEd6YXRBa3lNaktVVld1TnBmQ3hZOGZhak5Wa1c2SDFYZTBDMEVsZUZTbkZPWTN2U0NCODQzU1NWMjNwTGhBa3pKZHlvQ09hTnBCQUlCQmFobzdJeHhmK2lWUUVBb0hRSkg3OTlWZjgrKysvU0U5UGg3UzBOSHIzN28ycXFpcnFIKyt5c3JJRzZ6ZTJuWmVhSENPMUVlZWdwSWFHQmxhdlhvMmRPM2NDNE01T3YzdjNMc3pNek1SMmpJWXdNelBEaUJFajhQRGhRd0RjQVl2czdHeUoyVmhKZ3R1M2I5TnlDakVZREd6ZXZKbDJEaU5IanNTOGVmTncrdlJwQUZ6UjBjN09EbjUrZmsyMlFxcExOSm83ZDI2anVXd0lrb1hENGREeUk0bEtmWU9vb3Q0akZSVVZORkZXVzF0YkxNK1U5aXhDMnRqWUFBRDI3Tm5ESjZ3WEZoYlNJbzVhSXM5TWZSYWpmL3p4QjlMUzBnQnduMHRyMXF5cE4yL00wNmRQcWVYNjdCUnpjbkp3NGNJRnFqeGp4Z3gwNk5CQm9ENHVYYm9VQmdZR0dENThPQlFWRlFXcVV4c09oME9MQWx5eVpJbEVjaERWOE1zdnYwaXM3YWJBNFhCdzhlSkZxdHlqUnc4WUdSbTFZSStFNThXTEYzd1Jab3NYTDRhQmdVR0Q5Y0xDd25EOStuWDgvdnZ2R0Rod29BUjcrRCs2ZHUySzVjdVhRMDlQcjlGOVo4K2VqZFRVVk5xei84R0RCeUlKUjVLQU4rSUk0UDRtclN1aWxjRmd3TnJhR3RMUzByaHk1UW9ZREFac2JXMkphQ1FCMnFSd05FeTlPeEdPQ0FRQkdLWXVXcUk3UXR1QlhRM0lnRVJnRWdodEVSbFVvcks2OGYwSUJBSkJHR1JsWldGbFpZVjkrL1poOCtiTjZObXpaMHQzcWNtTUh6OGV0Mjdkb2dZT0R4MDZoTysrK3c1eWNuTE5jdngxNjlZaExpNE8zYnAxdzVZdFd5Z2hSVnpKMjJ2SXpNd1V1dzFmUkVRRWR1ellBUTZIUTYxYnVIQmhuWFl1aXhjdlJsSlNFbVZubDUyZGpVMmJObUhIamgzUTB0SVM2Zmd2WHJ5QWk0c0xDZ29LcUhVelpzekFzbVhMcUhKRlJRV2twS1JhZkJZM204M0d2Ly8raThqSVNEZzZPclpJNHZQRXhFUW9LeXMzaXpENThPRkRwS2FtVW1WNWVYbUI2L0lLekhYTmJnY0VzL1dxaXhzM2JzRGIyNXZxVTFCUVVMUGQ2NjBWTnB1TndNQkE5TzNiRi8zNjllUGJycXFxaW9LQ0FqeDkraFFSRVJINDRZY2ZxRzMzN3QyamNvb0J3TjY5ZXhFUUVFQ3JYenV5UmxBYnp1SERoOFBTMGxLWVU4R3JWNi9RcTFjdjNMMTdGK2ZPbmFQV201dWJvM2Z2M25YV2VmNzhPVjYvL3AvTFJsMER5UUR3MTE5L1VSTWFsSlNVTUd2V0xLSDZabTV1THRUK3RZbUtpcUlFOGo1OStqVGJCSWZXUmt4TURDVUlBbTB2Mmlndkx3L3U3dTYwKzJiWXNHR05Yays1dWJrNGRPZ1Fpb3FLWUd0ckN4TVRFMWhhV2twY05GdXlaSWxRKzArYk5vMG1IUEhteVd0cGFvdTJwYVdsOWQ3dkRBWUQ2OWV2aDdTME5JeU5qV25QUFlMNGFKUENrWVdlS1c1bnZVQk8rWmVXN2dxQjBHclJsT3VBYVhyTmw5aVVRQ0FRQ0FRQ2dkQTZHRHg0TUE0ZlBsem5RSHh0c1NNNk9ocjI5dmIxYnE4TnIxV1dwNmRudlRPL3hRMXZ4RUYyZGpiT256K1BlZlBtTmN1eE5UVTE0ZVBqZys3ZHUwdE1UT0J3T05pNGNTTTZkdXlJNWN1WG8zLy8vazF1TXp3OEhMdDI3YUxaRWY3MDAwLzFEZ3BMU1VuQnlja0pHemR1UkZKU0VnQWdMUzBOR3pac3dQYnQyOUdsU3hlaGorL3I2MHV6UXBzMmJScFdyMTVOMisvVXFWUDQ5OTkvc1dIREJyR2N0eWg4L3Z3WmxwYVd5TTNOQmNDTmJtaklSazlTSERwMENJbUppVEF4TWNIVXFWTWJqQTV4Y25MQ29FR0RHbXp2MmJObmNIVjFyWFBibVRObnFHVkRRME1jT25SSTRPdDc0c1NKMUtDcXVBVy91M2Z2VXN2RGhnMXJFZEhJM3Q2K1hrR3NxZkRlRDRLU2xwYUcwTkJRaElhR3d0emNuQy9IeXRLbFM3RnIxeTRBM0d0b3hJZ1JsT1hUblR0M2FQdnlKcXl2RDBGdE9IbHp2elJHU1VrSmR1M2FoUWNQSHVESWtTTzRmdjA2dFUxVFV4TnIxNjZ0c3g2YnplYkxON1JqeHc3NCtmblJ2aGZTMDlOcGJjNmVQVnZreUNGQldMTm1EVitFTHE5QS91blRKNEVIOUVVVldYVjBkQ1FTMGNRcktJc0NiOVFYZ0RyRnp0WktSVVVGbkoyZGFibmVORFUxc1huejVrYWZqLzcrL2xRT1B3QklTVWxwbFpHT3RTY204Rm9LdGpSMVJSdzFCSVBCRUZxOEpnaEhteFNPV05LeVdOdGpBbHdTUWxxNkt3UkNxOFd5eDBRb1NEZVBkekdCUUNBUUNBUUNvWFVoNkdBdWJ5UkthNldpb2dMUG5qMmpyVHR6NWd5bVRKbFM3MHhVY1dOc2JDelI5aDg5ZW9Tc3JDeGtaV1hCeHNZR3RyYTJUY3FORVJ3Y2pELy8vSk8yYnZUbzBZM21JMkN4V1BEMDlJU1ZsUlhTMDlNQmNBZWFOMnpZQUFjSEI0SEZsSlNVRk1wZXNJWVpNMmJ3aVViWjJka0lDUWxCZVhrNWJHeHNZR05qZzRrVEp3cDBESEdpb2FGQmk3aTVmUGx5c3d0SDZlbnBTRXhNQkFBa0pDUkFTMHVyUWVGSVhsNiswZXUvdmlpaStQaDQ2bGdBc0dEQkFxRkVVVjR4VXB3Q1MyRmhJWjQ4ZVVLVlcyb0dPYSt0WW5PUm1wcUt0TFEwREI4K25PK3pTRWxKb1picnNzcWFNR0VDL3Zubkg3eDY5UXA1ZVhrNGZmbzBGaTllakk4ZlB5SXVMazdDUFcrYzVPUmt1TG01VVZFb0J3NGNnSWVIQjI3ZnZvM0Rody9EenM2dTNtdjV3SUVEZVBYcUZXMWRVbElTM04zZDRlenNUQWtuT2pvNjhQSHh3WlVyVnhBWEY0ZnAwNmZYMlY1MWRUV2NuWjB4Yk5pd0p0bHpwYWFtTmppb1hWaFlLSlN3SmdvK1BqNU50aEt0aTRaeXFUVkdTa29LSGo5K0xNYmVOQzgrUGo2MDY0M0paTUxCd2FGUnk4T0lpQWpLMHJhR0RSczJRRjFkWFNMOWJBcmw1WFN2ZEZYVjFwUGlvcmJZSzR4OU1rRXl0RW5oQ0FBR3FIYUZpOGxzQkx5NVRpS1BDQVFlTk9VNndMTEhSUFJYRlc1R0lJRkFJQkFJQkFLQjBCcUppNHZqRytnb0tpckMyYk5uaGJab2tSVFYxZFY0OGVJRlRFeE1SS3JQbXc5Q1hsNGVJMGFNRUtrZE5wc05YMTlmaEllSDA5YWJtWm5CM3Q1ZUlIRkFWVlVWdTNidHdxWk5tNmlaNTErL2ZzV1dMVnV3ZVBGaXpKczNyOUYyREF3TThOMTMzK0hSbzBkZ01CaFl1WElsWnM2Y3liZmYvdjM3cWM5V1VWRVJ3NGNQRi9SVXhjNkVDUk9vbWY5UlVWSDQvUGt6TkRRMG11MzR0Mjdkb3BWLyt1a25pUjNyK1BIajFMSyt2cjVRbGxvY0RvY21PRGNrSEFsN2Y1YVZsZEVpY2c0ZlBveWdvQ0NoMnFpTnZMdzg5dS9mMzZRMm1vUDQrSGdxcDlpRUNSUHcrKysvVTl2ZXYzOVBMZGNsSE5YY1k5YlcxZ0NBYytmT1ljcVVLYlRuU3MrZVBiRnYzNzQ2ai8zOCtYT3FMaUJlRzg2d3NERHMyN2VQOWd4UFMwdERVVkVSeG8wYmg5R2pSOWM1MFlIRDRXRHYzcjI0ZlBreXRXN1dyRm00Zi84K01qTXo4ZkRoUTJ6ZHVoV09qbzVVbElLSmlRbE1URXhRV1ZsWjczVjU4T0JCUkVWRklTb3FDb21KaWRpd1ljTTNiNFVvVG9LQ2d0ckVoSlM2T0hMa0NHN2Z2azFidDM3OWV2VHQyN2ZCZWdVRkJYelBtUEhqeDdkYXE4TGFRcXdvbHNiQ2lvdXJWcTBTK2hnQU43SlBGQlFWRmZraTN3aWkwV2FGSTRBckh2a05XWVNMYWRGNG5Qc1dtV1VGS0tzaXVUNEkzeDd5MGpMb0pLK0tZZXJkWWFGbkNoYUpOQ0lRQ0FRQ2dVQWdDRWxMNUhRUmhFZVBIdFc1L3VMRmk1Z3paMDZ6UlIwMVJHQmdJTTZkTzRmRml4ZGovdno1UXRWOS9mbzFMY3BpOHVUSlVGWldGcm9QV1ZsWmNIVjF4WnMzYjJqcnpjM05zV25USmtoSlNRbmNsb2FHQm54OWZiRjU4MmE4ZS9jT0FIY2c5OGlSSTRpTGk0TzF0WFdqU2FpWExsMkt1TGc0Yk42OEdhTkdqZUxiSGhrWmljaklTS3I4KysrL3Qrak01Ly84NXo4NGV2UW9PQndPcXFxcUVCWVdKbkN1RjNIQUt4enA2K3VMTEVJMlJtUmtKQzBLUmRob0k5NjhIMEREd2xGVExhOXFvdDZhZ2pDNW0ybzRjdVNJeFBKTVpXVmwxWGxkSlNjbkErQkcrRDE0OElBbUhMMTkrNVphTmpBdzRNdEpCSER0d0V4TlRSRWRIUTFOVFUxa1oyZlRCQ0FMQ3d0eG5rYWpsSlNVWU4rK2ZYd2kxSVFKRTdCdTNUcEtyS2xMTk1yTXpNU3VYYnNRR3h0THJSczZkQ2lXTDErT0gzLzhFZi85NzM5UlhGeU1KMCtlWU0yYU5iQzF0YVVON3RkM1RXWm5aOU55dTl5OGVSUEp5Y2x3ZG5hR2pvNk95T2NxaXRBMmRlclVkaGROa1ppWWlLaW9xSmJ1aGtpY08zY09wMDZkb3EyYk1XT0dRUG1aOXU3ZFM0c3U2OVNwVTczV2k2MEJYa0VaYUxuSVRrTGJvRTBMUndEWHRtNSsxNUdZMzNWa1MzZUYwTXBnVndPUFBnRXZzc1hmdHBJc01GUUhNRllEV3VuLzF3UUNnVUFnRUFpRWRrNU5FdkQ2NE0zL1VCK3RmV1l3aDhQQmd3Y1BxUEtRSVVQdy9QbHpsSmVYbzZTa0JPZk9uYU1Oc0RZRlVkL1BXN2R1NGUrLy93YkFIWEJPU1VuQnhvMGJCYmJ3NHJXVWs1R1JFVHFoT3dBOGZQZ1EzdDdldFB3S0FEQm56aHdzVzdaTUpGRlFSVVVGdTNmdmhvZUhCODE2S0NZbUJzdVhMOGVTSlV2dzg4OC8xeXRJR1JvYUlpZ29DRnBhV256YmlvcUtzSGZ2WHRxK3pUMndYUnROVFUwTUdUS0VFdkhDd3NLRUZsVkVKVDQrbnBhZ2ZQTGt5Ukk1RHB2Tnh1SERoNmx5ejU0OWhSNDByQzBjaVR2SFVYdEhYbDZlWmtOWmMvL3dDcjYxYzMzVkNFZnk4dkxRMXRhbUxOOXFzM2p4WXVqcjYyUEpraVc0ZE9rU1NrdExBWER2NWJGang0cnpOQm9rSVNFQjN0N2VOTXMvRm9zRkt5dXJCcSszNHVKaW5EOS9IbWZPbktHSktrT0dESUd6c3pPa3BLUmdaR1FFVDA5UDJOdmJvN2k0R0o4K2ZZSzF0VFhHangrUDMzLy92VUhyTmkwdExmajcrOFBKeVluSzQ1U2NuQXhMUzBzNE9UbGg0TUNCWWpqNzVtUGp4bzBTeVhFa0trMk5EbXdwd3NQRCtmSm9EUnMyREN0WHJteTA3cDA3ZDJoNTJhU2twR0JuWjhlWHE2ZTFjUDM2ZFpxNFoySmkwaUw1L0FodEIvSU5UMmkzTUtXQWtmcUFvU3B3SndVb2F2ai9RS0VvcXVDMkdaY0ptT29DQnEzSEVwUkFJQkFJQkFLQjhBMVFXbHFLbjMvK3VjRjlCSmtGelNzY3RjYUlvNWlZR0ZveTk2bFRwMEpmWDUreUlMbHc0UUptejU3ZDVFR2FwcnlmUFhyMGdLNnVMalh3SHhFUmdZeU1ER3pidGcwZE8zWnNzTTBYTDE0Z09qcWFLcytZTVVPb25CWEZ4Y1hZdjM4L256V2RsSlFVMXExYmh5bFRwdFJibDlkcVp0Q2dRZkQyOXViYmg4Vml3YzNORFljUEg4YTVjK2VvOWFXbHBRZ0lDTURseTVleGJObXllcTMxNmhLTkFHRFBuajNJemMwRkFFaExTOFBHeG9ZYVFKODhlWEtkRVJYaXBxN1BjOEtFQ1pSd2xKV1ZoWmlZR0F3ZE9sVGlmYmw2OVNxMUxDc3IyNlQ4VmcyUmxaVkZpOEJaczJhTjBQYzlyNVVjMEhERWtUQ1JHQ2RQbnNUUm8wY0JBRXBLU2poejVveEE0cmNra09UMXA2S2lBbHRiVzlxNnNySXlXbFRSZ0FFRHFPV2NuQnprNWVVQjRBcXNEWDFleHNiR01EWTJSbGxaR2M2Y09VT3Rueng1c2xoelVkVUhtODNHc1dQSGNQYnNXZHAzaTdHeE1iWnUzVnB2VkU5YVdocXVYNytPSzFldTBNUnZCb09CNmRPblk4V0tGVFNCcEUrZlB2RDM5NGVqb3lNeU1qTEE0WEJ3L2ZwMVJFUkVZTnk0Y2JDd3NFQ1BIajNxUEphUmtSSDI3dDBMSnljbnlyTHI2OWV2c0xPenc2cFZxekJ0MmpSeHZCWE5namdpOHNURmt5ZFBFQjhmMytoK1RjbWZCRURvS05BLy8veXp3V2l5R3pkdXdNZkhoM2E5OXVuVEIwNU9UbzFHNldaa1pNRFgxNWUyYnU3Y3VZMWEyN1VVZCs3Y29mVlhXVmtabXpadEVxbXRmLzc1cDhIdEh6NThvTm5NN2QyN0YwWkdSZ0sxdlg3OWVpclNlZG15WmZYbUsydUkxdmg3dHEwaWVLdzZnZEJHMFZFR1p2Y0Jla3ZBbmpxL0RBaC9CMXg4QldSOEZYLzdCQUtCUUNBUUNBU0NKT0dOSG1pTi8yaUhoWVZSeXdvS0NqQTFOY1dNR1RPb0FaMmlvaUkrMjVYbVJsOWZIL3YyN2NQZ3dZT3BkUzlmdm9TbHBTVXROMGx0cXFxcXNHZlBIcXFzb3FJaWxNM2RvMGVQc0d6Wk1qN1JxR1BIanZEMjltNVFOQklHS1NrcHJGcTFDbzZPam55MmdCOC9mb1NUa3hPc3JLeHcvLzU5Z1NMWWJ0MjZSY3NqTVcvZVBKRnlMRWlDa1NOSDBzNlJWOUNSRkVWRlJiaDM3eDVWSGp0MmJLT0oyRVZGVjFjWGh3NGR3dGF0V3pGcjFpejA2ZE1IVlZWVkNBME41Y3NqVmgrMWhTTnhpRHNjRG9mMlhvOGRPN2JaUlNNRkJRVnF1V2JRc3JtNGVmTW05YjR5R0F5YWNQVHk1VXRxdVZldlhnSzFkLzc4ZWNvNlMwWkdwbG5Fa1BmdjMyUHQyclU0YytZTTdUbnc4ODgvWTgrZVBYeUQ5eWtwS1FnSkNZR1ZsUlVXTDE2TTA2ZFAwMFNqTGwyNndOdmJHNnRYcjY0enFxWnIxNjQ0ZVBBZ1RXU3RyS3hFZUhnNDFxNWRpeVZMbHVEUFAvL0VpeGN2K0tMa09uYnNpRjI3ZHRFc05LdXFxaEFRRUlBREJ3NDArYjM0MXFpc3JLVGwrQkhHRnJVbENROFB4ODZkTzJuWGE5ZXVYZUh1N3Q1bzNpczJtdzBQRHcrVWxKUlE2M3IyN0ltRkN4ZEtyTCtpd3VGd0VCd2NERTlQVCtwZVlMRlljSGQzUjZkT25VUnFVMVpXdHNGWGJhRmFSa2FtMFRvMUw5NEpOMSsvZmhXNFhrUEhKNGdPaVRnaWZCUElTQU9qdXdLR0hZRi9Qd0RGWW93K0FvQ3NZdUR5RzZDVEVqQ3dFOUJGUmJ6dEV3Z0VBb0ZBSUJBSWtxQTFSeHg5L2ZxVlpsTTNmUGh3eU1yS29uUG56akF6TThPZE8zY0FjSE1UVEo4K1hhUmNKdUpDU1VrSm5wNmUyTGR2SDY1Y3VRS0FtMDlqdzRZTmNIQnd3TEJody9qcW5EOS9uc3ByQWdBTEZ5NkVvcUppbzhmS3lNakFnUU1IOFBEaFE3NXRmZnYyaGFPakk5VFYxWnR3Tm5WalptYUduajE3d3N2TEN5OWV2S0J0UzB4TXhMWnQyOUNwVXlmczNMbXozc0dvMU5SVStQdjdVMlVqSTZObXpTUFVHREl5TXZqaGh4OXc2ZElsQUZ3THdNTENRcWlvU080ZnZGdTNidEZzRWh1TGZCTUhZOGFNd1pneFk1Q1ZsUVVQRHcrOGZQa1NMMSsraEwyOWZhUFBBV0Z5SEFuS3c0Y1BLZXN3UUhKV2ZRMmhwNmVIcEtRa0FNQ3hZOGVncjY4dnNGQWpLbVZsWmJoNTh5WU9IanhJclJzOGVEQXR4eG12Y0NTSXdGcFNVb0tRa0JDcVBISGlSS2lwcVltcHgzVlRVVkVCT3pzN0tqSUs0QXB4MXRiV0dEZHVITi8rdk5GbHRlblVxUlBtenAyTFNaTW1OV3JEeG1LeFlHdHJpd2tUSmlBZ0lJRDJQRTFOVFVWd2NEQ0NnNE14ZE9oUWVIbDUwZXJLeXNyQ3lja0pCdzhlUkdob0tBQ3U0TUZyMnlXb2xXdFRvMmhFNWVUSmswSkZxQXFLc09kei9QaHhXajR6Q3dzTG5EOS9YdHpkRWl1WExsM0N2bjM3YUoreGpvNE90bS9mTGxDT3djREFRTHgrL1pvcWQralFBWTZPanEzT3V2UExseS93OHZLaTVWRlVWVldGdTd0N3E1bXdVUnZlNzl1Q2dvSkc5dzhLQ29LNnVqb3NMQ3hhM2UvWTlrRHJ1cUlKQkFtajE0RWJmZlQ0RTVDWTAvait3cEpaQklTOUJkUVV1QUtTVVVkQWlqeTNDQVFDZ1VBZ0VBaGlSa0ZCZ2M4R0tqVTFGVXVXTEJHcUhkNUI0TmFVS3dIZ2V2SHpXa2J4eml5Zk4yOGVKUndWRmhiaXlwVXJJdVVHcWtFYzc2ZTB0RFNzckt6UXBVc1hIRGh3QUJ3T0J5VWxKWEIwZE1UcTFhdHBzLzdUMDlOeC9QaHhxdHl2WHo5TW5UcTEwV05FUlVYQjFkV1Z6MHBMV2xvYXYvenlDeFlzV0NEUnoxRmJXeHUrdnI2NGNPRUNqaDQ5U3VWUXFhRlRwMDcxaWtiRnhjVndjWEdoMVpreVpRcmZRTnZwMDZkRnlyMVZrMXVxaGkxYnRvaVV1MkhDaEFtVWNNUm1zeEVSRVNHU1ZZNmcxQndMNEFvRHpUbVlkKzNhTlVxWXVIUG5EdlQxOVJ1ZE1TK01WWjJnOENhbDc5T25ENHlOalp2Y3ByQ01HemVPRW82eXM3T3hidDA2c0Znc2dRYVJSYUc4dkJ5RmhZVjgxM3J0cU1PNHVEaHF1WGZ2M28yMkt5OHZqOTkvL3gyQmdZR29xcXJDM0xsenhkUGhCcENWbFlXdHJTM3M3ZTNCNFhCZ1lHQUFKeWNuNk92cjE3bi8vUG56a1ppWWlFZVBIZ0hnVGxvWU5HZ1FmdnJwSjR3YU5Vcm9pSlgrL2Z2ajRNR0RlUERnQWM2Y09VTVQyNVNVbEdCdGJWMW5QUWFEZ2RXclYwTmRYUjEvL1BFSDFxMWJSeFA1ZWE5MUVzRlFOMGxKU1RTaHNsKy9maGcvZm55OXdwR25wNmRRN2NmR3h1THMyYk5VMmRiV3RsRUxXRjdxbWtSeDVNZ1Iyak1INEFySFBqNCtBazI2aUlxS29zUkdnSHNkMmRuWlFWdGJXK0IrTlFmcDZlbXdzN05EUmtZR3RjN1kyQmpidG0yVGlPQW9MbmcvWDE0eHVpNWlZMk9wS01lb3FDalkydHBLWk9MTXR3d1JqZ2pmSExMU3dLZ3VRQzhONFA1SElMdFkvTWZJS3dVaTNnTlAwb0grMmtCUGRVQzZiVVRyRWdnRUFvRkFJQkRhR2JkdTNZS2ZuMStkMjNpRm8vTHljb0hFaXhwY1hGd2FIT0E3ZmZxMFFCRTBkVkZSVVVFYmpOTFQwNk9KQU4yNmRjUFFvVU9wV2JSbno1N0ZUei85UkxPYmFpbW1UNStPenAwN3c4UERBMlZsWmFpdXJrWkFRQUErZmZxRTFhdFhvN3E2R3U3dTdwU0FJaXNyaS8vKzk3OEN6WlR0Mzc4L1ZGVlZhWG1mOVBUMHNIbnpab2xIUjlSUWszZGsxS2hSQ0FnSVFHUmtKQUN1ZUxWdTNibzY2OVNjODhlUEgvbmFxbzJvTm0yMWJmUllMSlpJa1VLMWMxYUZoNGRMVERoNit2UXA3VDFwam1nalhuNzc3VGZFeHNaU0VXVEJ3Y0V3TWpLaVdYalZwakhoYVBueTVYeFJTUTFSWFYxTnZkZUFhQUs0TUJ3NWNxVE85ZE9tVGNPREJ3L3cvUGx6YWwxSlNRbk5pa3FTTUJnTVdGcGEwbXpxeXN2TDhlSERCd0RjZkNRTjVXcXBRVXBLQ2hZV0Z1alhyeC91MzcvZmJJUFpRNGNPeGFKRmk1Q1dsZ1lySzZzR3JiNXFCdHAzN05pQi92Mzd3OHpNck1uOVpEQVlHRGx5SkVhT0hJbTNiOS9pK3ZYcnVIdjNMbGFzV0ZGdnJyVWE1c3laQTFOVFV4Z2FHdExXOHdyMERRbEhvdVFrdTNYcmxsRDNTUTI4MTYra0lzbDRqOUhRSUh4VlZSVjhmSHlvODZpWlBOSFFlWm1hbWdyVmx5OWZ2dERLQXdZTUVQbGFZYlBaOFBYMTViTjMxZGZYaDQrUGowRHZaMDVPRGw4K3dOOSsrMDNvODVJMGVYbDUyTGh4SSsyM2dybTVPZjc3My8rMldPNDRRZUc5WHpNek0rdmQ3K3ZYci9EMjlxYkU5NWlZR0x4Ky9ScmZmLys5eFB2NExVR0VJOEkzaXdZTHNPZ0Z2UDdNalVBcVl6ZGVSMWkrbEhQRnFaZ013RVFMNkswSnlMV3VpWndFQW9GQUlCQUloSFpPVlZVVnlzcktCTnBYMFAwQTBPeTE2a0tVcUpFYXdzTENhRE5OZi83NVp6NlJZZjc4K1pSd2xKK2Zqek5uem1EUm9rVWlIMU9jREI4K0hMdDM3NGFqb3lOeWMzTUJBQmN1WEVCbVppWTBORFNveUFZQVdMcDBhYjB6ODJ2RFlyRW8renNtazRuWnMyZmoxMTkvYlpHQklFMU5UYmk0dUNBK1BoNEhEeDVFbno1OTBLVkxGNzc5T0J3T2R1M2FSYlBLYWUyWW1abFJNOUxmdm4yTDkrL2Y4dzBxaXdQZVdma2RPM2FzMDlhclB1enQ3WnQ4ZkdscGFUZzRPR0RWcWxYNDh1VUxPQndPdkwyOW9hZW5Cd01EZ3pyck5DWWNmZno0RWRYVjFTTDM2ZXZYci9qNnRma1RDTXZJeU1EYjJ4c1hMMTdFblR0M2tKcWFLbkhSU0ZsWkdlcnE2dWpmdnorbVRKbkNkNDNKeWNraE5EUVVDUWtKU0U5UEY2cnRidDI2b1Z1M2J1THNicVA4OHNzdnRQSzdkKyt3YXRXcUJ1dEVSVVhoOE9IRFl1dERRRUFBZXZUb2dlN2R1MlBObWpVQ1cxZlZkWDhMS2h6WjJ0b0szYys3ZCsrS0pCd0orbDNSRkFROXhwTW5UMmoyZ0xObXpZS0JnVUd6NXdnVGhQejhmR3pidG8zUFpyVlhyMTV3ZDNjWGFKSkJUVjRqM3VlVHFhbHBxN0picldIZnZuMDAwV2pXckZsWXVYSmxDL2FJSHphYmpaU1VGTHg5K3hhS2lvb1lQWG8wQUtCejU4N1VQbGxaV2VCd09IejNNWWZEZ2FlbkorMGNaOHlZUVVRakNVQ0VJOEkzRFFQY3lDTkRWU0E2WFRMMmRRQlFXc2tWcDU1bUFOM1ZnRDZhWE9HS1FDQVFDQVFDZ1VBZzBHR3oyVGh6NWd4VlZsQlFxSE5HZC8vKy9URnc0RURFeHNZQ0FQNysrMjlNbVRJRkdob2F6ZGJYaGpBMk5zYmV2WHRoYjIrUGxKUVVBTnhCVWw1R2pScUZHVE5tQ05YdXNHSERzSGp4WW56Ly9mZjFEdTQzSi8zNzkwZEFRRUM5UXVLQkF3ZjRabmkzZHNhT0hVdXpNZ29QRHhmN29GdG1aaVpsMVFWd3hkR1dzTVBTMU5URTVzMmJzWFhyVm5BNEhKU1dsc0xaMlJuNzkrK3ZNMkt3dGsxaWU3THdrcEdSd2F4WnMyaTJsN3pXaXZMeThzMmVRME5PVGc1RGh3NXQxbU8yRjVyNldmRUtCQTFGVUVtQzA2ZFBJeWdvcUZtUEtRdzNidHpBb0VHRG9LS2lnc0xDUW5UdjNyM1ZUTnlvVFhKeU1yWnUzVW9UR1FEdUJJK3RXN2NLL05uNisvdlRoQ2R0YlcxczJiS2wxZVhWeWM3T3h2Mzc5Nm55c0dIRFdsdzArdnIxSzJKalk1R2NuSXgzNzk3aDNidDMrUERoQXpVUndkemNuQktPZUNNckt5b3FJZG9oVlFBQUlBQkpSRUZVOFBuelp6NXJ2V1BIanRFbW8vVHExUXZMbHk5dmhqUDU5aURDRVlFQVFJN0p0YS9ycVFGRVNzaStEZ0RZMWNDcno5eVhsaUxRVndzd1VpVTJkZ1FDZ1VBZ0VBZ0V5VEYrL1BoNnJYU3NyS3lRbUpnSUFQanBwNSt3WWNPR0J0dmlUWnJ0NmVrcEVYdVdTNWN1SVRzN215cFBtemF0WHN1N3BVdVhVdlpvNWVYbE9IcjBxRWl6dnlXRnBxWW0vUDM5NGVycWlwaVlHTm8yYlcxdGtmdGFlMlovUzhOZ01QZ0czemdjRGdJQ0FuRHg0a1ZxWFpjdVhmanM2bG9qUmtaRzBOZlhweEsrUjBSRVlNV0tGV0lkSUF3TkRhV2k4bVJsWllXeWlheXAwMWd1bU9ycTZrWWpBd0h1d09MY3VYTngrdlJwQU56Y0dENCtQbkIyZHViYnR6SGg2UHIxNjQwZUQrQmEwbGxhV2xKUlBRTUhEb1MzdDNlckdvVGxjRGcwKzBCL2YzLzA2ZE5IcURhS2lvcG9Wb2VCZ1lITkp2Z0tHZ2xSK3pNVnBGNzM3dDNoNHVJaVZIOGtaWnVYbFpVbGN0M1kyRmgwNmRLbFRwdXlnb0lDYWxrVTI4djJqcXlzTENaT25JZ0xGeTdBM3Q2ZUwxOWRhMEZOVFEwc0ZuM210b1dGQmRhc1dTTndQcTIvLy80YllXRmhWRmxHUmdaT1RrNzE1a0JMUzB2RHBVdVhzR3JWS3FGemRqV1ZwMCtmMGlLKzU4eVowMnpIWnJQWlNFdEw0NHN3YnV5M0R1LzNWT2ZPblNFdExVMUY1S1drcE5DRW8rdlhyK1BreVpOVVdWMWRIYzdPenEzMittdnJrSGVWUU9CQmt3Vk02d1c4THdDaVB3RUZnanQxQ0UxMk1aRDlIbmpJNUVZOTlkWUVsRnUzMVNpQlFDQVFDQVFDb1IxUlVsS0MxNjlmVTJVakk2TVc3QTJYdkx3OC9Qbm5uMVJaU1VtcHdVR1BYcjE2WWVUSWtWU2VuUnMzYm1EaXhJa3dNVEdSZUY4RmhjVmlvVisvZm56Q1VVNU9Ec0xEd3pGdDJyUVc2cG5rcUt5c3hNNmRPM0g3OW0xcW5aYVdGclp2Mzk3cVJLLzZNRE16dzRrVEp3QndyOHRuejU1aDhPREJZbW03cUtpSU5naHBibTR1OU1DMGk0dExvOEp0ZEhTMHdKWjJpeFl0UW5SME5HVXpkZi8rZllTR2h2SkZ4TlVXR1VTeFNTd3BLWUd6c3pNbEdzbkp5UW1jNTZzNXFXMGwxdHdEd0UxRlZFRkZrSHE4Q2V3RkpUZzRXSlR1TkFydmhBWmhPWFBtREJJU0V2RGpqejlpOXV6WnRHaUh3c0pDYWxsVlZiWGVOa1RKeVZWZVh0N2dkaVVsSllGeVdna0NyODJobXBvYTVPWGx4ZEl1QUV5YU5BbTZ1cnJOWXFFbktxcXFxdGk1Y3llc3JLeVFtNXNMS3lzcm9mSlNQWHIwaU05TzBjYkdCajE2OU9EYnQ3S3lFcWRPbmNMcDA2ZFJXVmtKVlZYVlp2L09xMzMvU2tLb3JxNnVSa1pHQmo1OCtJQVBIejRnSlNVRjc5Ky9SMnBxS3ArZGFXUEl5Y25SSXNWbFpHU2dyNjlQUldxbnBLUlEzM1dQSGoyQ3I2OHZyYTZibTF1cmlUUnZqeERoaUVDb0EwTlZvS3NLOENZWGlFa0hpaXNicnlNcVpXd2dOcFA3NnFJQzlOWUE5RlVBcWRiMW01bEFJQkFJQkFLQjBNNklqNCtuRFl6Mjd0MjdCWHZENWVEQmc3UzhJblBteklHU2tsS0RkUll2WG95SER4K2l1cm9hSEE0SHZyNitPSFRvVUt1dzBLb3ZHVGZBSFhnSkNBaEFjbkl5MXE5ZjM2NW15NGFIaDlORUl4VVZGZXpZc1lQUGJxWTF3eXNjQWR4azl1SVNqaTVmdmt4Wm9ERVlETXllUFZzczdUWUZhV2xwYk5xMENXdlhycVVHL2dJREF6Rmd3QUJhcnB6YUVVekNDa2MxZVpScW9ya0FZTTJhTmJTOEZxMkYybm5hcEtWSndtSkprNWVYUjBXK0FjRHExYXNsSmloeU9CeThmUGtTNWVYbHVITGxDa2FOR2tVVGF6SXpNNm5saG9SZDNtdFpYRXlaTWdWVHBrd1JTMXU4d3RyR2pSdkZHaW1zcTZzTFhWMWRzYlVuS1RwMjdBZ3ZMeThVRlJXaFo4K2VBdGRMU1VtQnA2Y243Vm13Y09GQ21KdWIxN2wvYVdrcExsKytUQW5zZi8zMUY3Nzc3cnRtelRkV1hFeTNVSkpFdE56OCtmTnBlU2dGaGNWaW9YdjM3bFFlc3U3ZHUwTmZYNTlQbERjMk5xYUVvNW9KVHJHeHNYQnpjNk4rdHpJWUROaloyY0hZMkxocEowTm9rUGJ6eTVSQUVETlNERzRrVUhjMWJ1NmpaeGxBdWZDNUM0WGlZeUgzSmNjRXVuVUVqTlVCN2JwZE9RZ0VBb0ZBSUJBSWhDWVJFUkZCTFNzcks2Tjc5KzR0MkJzZ0ppYUdKalpvYW1yU0xKN3FvMnZYcnJDd3NNRDU4K2NCY0FmeFRwdzQwZUw1Rm5KemMrSHA2WW40K0hocW5ZcUtDcVpPbllyVHAwOVRnL1BYcmwxRFdsb2FuSjJkMjQwZDByaHg0M0Q0OEdHVWxKUkFSVVVGM3Q3ZTBOUFRhK2x1Q1VWdHU3cjc5Ky9EeXNwS3BBZ2JYaW9ySzNIaHdnV3FQR3JVcUZZelc5L0l5QWp6NTgvSFgzLzlCWUFyZklhRWhNRE96bzdhcDdad0pHenVsLzM3OTFNUmdnQTMybXJ5NU1sTjZMWGs0TTF2QkRSL25wdW1jdVBHRFlIMmUvNzhPYXl0cllXdUp3bHljM09wWnptRHdjQ2FOV3NrZHF5VWxCUnFrRjFLU29yUGhqQXRMWTFhN3RTcGs4VDZJU3hmdjM2Rmw1Y1hoZzhmamhFalJyUXBRYjRsRVZiZ0tpd3NoS09qSTIweWk3bTVPWDc3N2JkNjYzVG8wQUhyMXEyRG01c2JBTzR6ZFB2MjdkaS9mMyt6VFdicDNMa3ordmJ0SzlGakdCa1pDU1VjclZ5NUVzT0hENGV1cnE1QVFyQ3hzVEgxSEVwTVRFUk1UQXljbloycFNEMEdnd0ViR3h1TUdqVkt0Qk1nQ0F3UmpnaUVSbUJLQWYyMXVTSlNiQ2J3UEp1YnEwaVNsTE81WWxWaUR0QkJqaXRlR2FzQkt1S0xLQ1lRQ0FRQ2dVQWdmTU44K3ZRSi8vNzdMMVVlTldwVWk5cEU1ZVhsWWNlT0hiUjE2OWV2RjloUzUvZmZmOGVkTzNlUW41OFBnSnRZM05UVVZPS0RKL1Z4OSs1ZCtQbjUwWktyNitqb3dNdkxDem82T3VqWHJ4OWNYVjJwQWFtRWhBU3NYYnNXcnE2dXJjSXlzS213V0N6ODV6Ly93WU1IRCtEdDdkMXFoQkZoR1RObURFNmNPSUh2di84ZXMyZlBickpvQkhCbmcvZnIxdy8zNzk5SGRYVTE1cytmTDRhZWlvOWZmdmtGa1pHUitQanhJeFlzV01EWHY5b1dXOEs4SndjT0hLQ0paZ0JYdEJERjZrc1FXQ3dXOXUzYkozTDkyc0tST0MyK0NIWERhNFVvanZ1dElWNjhlRUV0ZCsvZUhRb0tDclR0dkpGRURRbmZkUWx0VTZkT1JWbFptVURiaGVYeDQ4ZUlqbzVHZEhRMERoNDhpSFBuenZIMW5kQTB5c3ZMNGV6c1RJczZNekV4d2NhTkd4dXRhMlptUnJQUVRVbEp3YkZqeDdCOCtYS0o5WmVYNmRPbkN6VHBwaW4wNmRPSGxzZElRVUdCaWlUcTBhTUhGQlFVNE9Ua1JHMGZOR2lRVUpOSEJnd1lRQzNuNU9SZzY5YXROQXU4dFd2WFlzS0VDVTA4QzRJZ0VPR0lRQkFRV1dsZ21DNWdvZ1VrWkhORm5Rb0pSeUFCd0pkeTRHa0c5NldseUJXUnVxc0I4dVR1SlJBSUJBS0JRQ0NJeU1tVEoxRmQvYi9aVUMzNUR6aUh3NEdYbHhjbCtnRGNnWmZodzRjTDNJYWlvaUtXTDE4T2IyOXZBTnpjSkI0ZUhqaDQ4Q0E2ZE9nZzlqN1hSMkZoSVE0Y09JQmJ0MjdSMXZmdTNSdHVibTVVUk5HUUlVUGc1K2NIQndjSDVPVGtBT0RtSmJDeXNvS2RuUjFHamh6WmJIMldGTk9uVDhlc1diTmFwUVdab0V5ZVBCbm01dVppalpaU1ZWV0ZvNk1qMHRQVDhlalJvMVpuczhOa01tRm5ad2MybTExbjMzZ0h1NWxNcHNDQzg2RkRoeEFhR2txVldTd1dTa3BLUk03REl3aUtpblhiZDVTVWxHREZpaFdOMXErZDQyakRoZzFDNXpuaWZjNENnSjJkblVDMmxNZVBIMjl6T1pYRUFhOVlWOS9uSnk1NGhhUGFlZkVxS3l2eC92MTdxbHo3R1hEczJERyt6MVlZbWxMLzNyMTcxUExnd1lPSmFDUm0yR3cyWEYxZGFkZUhycTR1WEZ4Y0JMYVVYYjkrUGVMaTRsQlVWQVFBQ0FrSndZZ1JJOUN2WHorSjlMbTVNVFUxUldGaElYcjA2SUdlUFh1aVM1Y3V0TytDR3BzNVVURTBOSVNxcWlvS0Nnb0FnQktOR0F3R1ZxMWFCUXNMaXlhMVR4QWNNdlJNSUFpSmdneFhRQnJZaVNzZUpXUUJwY0xsZmhPWjdHTHU2MkVhb0tzTUdQeC9MaVpGeVU3RUlSQUlCQUtCUUNDMEkrN2Z2MCtiQWQyM2I5OFdpOHdCZ0QvLy9CT3hzYkZVdVVPSERsaTdkcTNRN2Z6NDQ0KzRmZnMyb3FPakFYQm5xZTdZc1FQdTd1NFNqNmFxckt4RWFHZ29UcDQ4U2JPMVlUQVltRFZyRnBZc1djSTM0R1JvYUlnOWUvYkF3Y0VCeWNuSkFMaUQ4dHUyYmNPaVJZdWFQYUcydUdscjFuUjFJVWtMS0IwZEhZblBDaGNWUTBQRGVyZnhSaHdKRW9GVFdWa0pYMTlmMmpOSFRrNE9IaDRlTkh1MDVxUzZ1bG9rd2FwRzVHMEt1Ym01QXUxWE83L1N0d0x2NXlKcDBUOHhNWkZhcmoyZy8vcjFheXI2U1VwS0NsMjdkcVZ0VjFkWEI4RE41elo0OEdCb2FHZ0lkTXlrcENTRWhZWEIwdEpTcE8rbHdzSkNQSHIwaUNxUEd6ZE9xUHIyOXZaQ0g3T0dreWRQdG50YlBBNkhnKzNidCtQeDQ4ZlVPbVZsWlhoNGVBaDFQYXFwcVdIMTZ0WFl1WE1uMWU3T25UdHg2TkNoZGhHNTJLdFhML1RxMVV0aTdWZFdWa0pUVTVNU2pnQnVqamtiR3h0YXppNWU4dlB6VVZwYVNzdFRSbWc2UkRnaUVFUkVWcG9ySHZYVEF0N2tBbkdad05lS3h1dUpBdzRIU1B2Q2ZkMEhvTW42ZnhGSkZWQWprMDBJQkFLQlFDQVFDUFh3OGVOSDdOeTVrellvS1NtYktFRzRldlVxVHB3NFFaVnJraDJycWFtSjFKNk5qUTJXTDE5T1djUTlmdndZKy9idHc3cDE2OFRTMzlxdzJXeEVSRVRnK1BIamZBUFJhbXBxMkx4NU13WVBIbHh2ZlEwTkRmajYrc0xWMVJVeE1URUF1QU5NUjQ4ZVJVcEtDalp1M0NoeHV5WUNRUmg0aGRIR2N2NFVGQlRBeGNXRk5uTmZSa1lHcnE2dTZOZXZuOEM1ZEhnSENoMGRIV0ZtWmlaa3J3bHRoZlQwZEdwWlMwdExZc2NwS0NpZ0hhdTJjSlNRa0VBdGQrdldyYzdCL3Bjdlg4TEh4d2R5Y25KWXNHQUJaczJhMVdCRXl1WExsN0YvLzM2dzJXekl5c3BpNWNxVlF2Zjc2dFdyVlBTRnNySXlSbzhlTFhRYmhQcng4L09qMmZpeVdDeDRlbm9LblI4SkFNYVBINDhiTjI1UUUyUFMwOU54Nk5BaFdGbFppYTIvN1pHVWxCUjRlSGp3UlMxWlcxdlhLeG9CM0h2VzNkMGRwcWFtbURoeElyazN4QVFSamdpRUpzS1VBdnBvY25NZ0plZHo4eURsbFRaZVQ1emtsSEJmMGVuY25FZ0dxdHlYdGlMUWdsYjFCQUtCUUNBUUNJUldSR0ppSWkydkRzQzFxT3ZmdjMrTDlLY21EeEF2Q3hZc2dLbXBxY2h0cXF1clkvMzY5ZkR3OEtEV1hicDBDUm9hR21MTkpWTlVWSVIvL3ZrSDU4K2Y1NHNna0pLU3drOC8vWVRGaXhkRFdWbTUwYlpZTEJiYzNkM2g2K3VMOFBCd2F2M3QyN2VSbnA0T1YxZFhrWVUwQWtIYzhGcUpOVFJ6UGlrcENTNHVMc2pPenFiV3NWZ3N1TGk0WU5DZ1FSTHRZMk1vS1NrSkpGcTV1Ym5oN3QyN0FMaldUSjZlbmtJZnE2aW9pQlpaRmhnWUNBTURBNkhiK1ZaNDl1d1p0ZHlsU3hlSkhlZjU4K2ZVc3A2ZUhsUlZWV25iZWUzZzZvcklaYlBaMkwxN056Z2NEc3JLeWhBWkdZbTVjK2MyZUV3TkRRM0svdkR2di85RzE2NWRNWEhpUklIN1hGNWVqblBuemxGbFJVVkZWRlpXQ2pXNVFGTlRVK1NJRjBGdDJ0b3FnWUdCdUhyMUtsV1drNU9EbTV0Ymt5SnJObXpZZ0JVclZxQ2lnanZML01xVkt6QXpNNVBvTS9EbHk1ZllzMmNQMHRQVE1XalFJRmhiVzFNMnVhMFpEb2VEME5CUUhEbHloSHEvZU9ITk4xVVhtWm1aNEhBNGVQejRNWXFMaTRsd0pDYmE5MTFQSURRalVneHU3cUZ1YWtCcUlkZkc3bU5oOC9malN6a1FuOFY5eVRPNVZuYjZLb0NPTXNtTFJDQVFDQVFDZ2RDZWVmRGdBYTNNNFhBb0s1eGJ0MjdCeDhlSGxsell3TUFBbHBhV3pkckhHaDQvZmd3dkx5OWE1Tk9RSVVPd2NPSENKcmM5ZHV4WXhNWEY0Y3FWSzlTNkkwZU9BSUJRNGxHTmZWeGRIRDkrSE9mUG4rZGJQMkRBQUt4WnN3WkdSa1pDOUpnN0lHZHJhd3N0TFMwRUJ3ZFQ2emtjVHJ1d3RTRzBIMnB5ZGdCMUMwY2NEZ2RuenB6Qm4zLytTWHZlcUtpb3dNdkxxOVhsZEtxUGlvb0ttb1VtRVhza1QycHFLcEtTa3FoeWZIdzhidHk0Z1pFalI0TEZZb24xV0x3Q1ZlMzhScG1abWJSKzFEWElmL3IwYVNvaWdzbGt3c2JHcGxIcnVSRWpSbURPbkRrNGMrWU1BTURmM3g4Nk9qb0NUOTQ0YytZTUNndi9OOGlVbVprSmQzZDNlSGg0Q0p3UHk5cmF1a21UTTlvcnAwNmR3dG16WjZreWs4bUVzN056a3lmVzZPcnFZc0dDQlRoNjlDaTF6dGZYRjRHQmdZMUdiSXBDZVhrNW5KeWNLSXUzeU1oSWNEZ2NiTnUyVGV6SEVpZnYzNy9IN3QyNzhlclZLOXA2QlFVRmFyTEM1Y3VYTVdmT25IcHplbjM2OUlsYWxxVG8vSzN4N1dYYUl4QWtEQU5BRnhWZ1luZGdYajlnZ0RZZzEwS0NUUmtiZUowTDNFd0dqc2NCb1MrQnFEU3V4UjFiOUR5T0JBS0JRQ0FRQ0lSV1JuQndNUDc0NHcvYXV1UEhqMVBMZmZ2MnBmbSthMnRydzhQRG8wVkVpV3ZYcnNISnlZazJxTnlqUnc4NE96dUxMUmZSMnJWcitXYUpIemx5QkFFQkFRTGxEb21JaU1EMjdkdHA2M2lqZ1Zhc1dJRStmZnBRWlJNVEUzaDRlTURIeDBkbzBZaVgzMy8vSGRiVzFwQ1Nrb0tCZ1FHMmI5OHU5Z0ZUQXFFcDFJNGc0aVVqSXdQVzF0WUlDZ3FpM2Q5ZHVuU0J2NzkvbXhHTkFPNGc1WmN2WDZqeWlCRWpXckEzN1orcXFpcSs1L09iTjIvZzdlMk4yYk5udzgzTkRmZnYzNjh6RWtFVW5qNTlTaTNYdHFuam5YVEFZckV3ZE9oUTJ2WVBIejdnNU1tVFZIbmh3b1VDQzR0TGxpekJnQUVEQUhDamxyWnQyeVpRdnEzMDlIUktjQUs0K1Y0QTRNbVRKOWkrZlRzdDl4aEJjRGdjRGdJREE2bkpKUUEzYXRqQndVRnNBdHVjT1hObzEwZEdSZ2FPSFRzbWxyWnI4L0hqUjFwZUlBQTBBYnkxVVZSVWhQMzc5MlBObWpVMDBVaE9UZzRyVjY1RVFFQUFKWW9XRmhZaUpDU2szclpTVTFPcDVZYnk5QkdFZzhRZkVBZ1NwSU1jOEowZU1FU0hhMlAzSWdmSUtXNjUvbnd1NGI3aXM3Z1JVcDJVQUYxbFFMY0RvTUhpcmlNUUdxSzZtZ01wTVZ3bzdLcHFNS1hKM0lXMlRubGxGZVJrcEZ1Nkd3UUNnZkROODhjZmY5QUdsR280Y2VJRTlQVDBZRzV1ams2ZE9zSGYzeDlidG14QlpXVWxYRjFkSlpvL29qNk9IajFLRzNBREFIMTlmWGg2ZXRZN2kxUVVtRXdtbkp5Y3NHN2RPdHBBOTRVTEYvRCsvWHRzM3J5NTNpVGZseTVkd3I1OSsvZ0VKbDlmWDZpcnEyUElrQ0ZnTXBtd3Q3ZEhVRkFRcGsrZmp0NjllNHV0NzVNblQ0YTJ0allNRFEwRnNyb2pjT0cxVVBzV2FFcVNlMUhoY0RpMHdUMWVleThPaHdON2UzdWtwYVhSNm93WU1RSjJkblp0U2dCOS9mbzFMVUxBeU1pSVQxd2dOSTZXbGhac2JXMGIzYStvcUFnK1BqNVVucmZhVkZSVTRPN2R1N2g3OXk1WUxCWkdqUnFGY2VQR1lkQ2dRWkNXbHFZZG8xT25UbzBlTHljbmgzYWQ4bjYycGFXbCtPZWZmNmp5ZDk5OVI3T0NLeWtwd2JadDIxQlpXVW5WYmN5aWpwY2FVV0wxNnRYSXpjM0ZseTlmNE9ibUJqOC92M3F0NE5oc05qdzhQQ2pSckd2WHJsaTVjaVVjSEJ6QTRYQncrL1p0dkgvL0hvNk9qaVRTUWdqeTh2TGc3ZTFOdSs0WURBWnNiVzB4YXRTb1J1dlgyQlNXbHBhaXRMUVVKU1VsdEwvRnhjWFVzcHFhR2kxblQyaG9LSDc0NFFleGkrbmEydHBnTXBrMDRWNVBUMCtzeHhBSGJEWWJWNjVjd1Y5Ly9VVVQ2QUh1UkJ3Ykd4c3FyOVRZc1dNUkVSRUJnQnZwTjJiTUdIVHQycFd2emZmdjMxUEwzYnQzbDJEdnZ5MkljRVFnTkFOTUthQ0hPdmVWVTh3VmtON2xBMVV0R1BWVHpRSFN2M0pmMGVtQXJEVFh6azVIbVpzYlNaMElTUVFlT0J3T1R0MStoVHZ4cWRpNWZBeFVGRVVQcTc3Nk9CbkJ0eEpoYVRFWTMvZlJhYnhDTzZDb3RBTGhNUitvOG94UlRmdUJtRjlVaHFpWEdWUjVrcW5vTTJxcXF6bDRsWmFIUGwzVWhhN3JHeHFESjI4eTBiZXJPc1lQTWNESXZzSW5EUlVHSWpnU0NKSm53NFlOMUxLTmpRMzA5ZlZic0RjRVFkaS9mei9OTXExUG56NHdOamJHeFlzWHdlRndzSDM3ZHNURnhXSFZxbFZRVWxLQ3Q3YzNwS1NrUkxaSTRjM3gwYU5IRDRIckZSWVd3dGZYRjVHUmtiVDFuVHAxd3ZidDJ5WGl2NittcGdadmIyOVlXMXNqUHorZldoOFhGNGNWSzFaZzZkS2xtRGh4SW0ydzd0U3BVN1NaeHpvNk9qQTBORVJrWkNUWWJEYTJiTm1DbVRObll0R2lSZERXMXBiWTRQMlFJVU1rMG01N0pqRXhrVllXTkI5SFV3V255c3JLZXR1b0hRVlFYbDR1OVBGa1pHUmFUVzZSQ3hjdTBLeXllS01ZR1F3RzFxeFpROTBUMHRMU1dMaHdJZWJQbnkrMlNNTG1JRFkyRnR1MmJhTStPd2FEZ2RXclY3ZXBjMmd0S0NzclkvejQ4ZlZ1THk4dng3VnIxM0RxMUNuazVlVlI2NDJOamFrSW8rdlhyOU5zNDBwS1NoQWVIbzd3OEhDb3FLaGc3Tml4bURCaGdsQUQ4THpSUm1wcWFyVHJPQ1FraEdiSE9HWEtGR3FadytIQTA5T1RpbXhRVkZURTVzMmJCYmFKcTZGang0N1l0R2tUN096c3dPRnc4UHIxYSt6ZnZ4L3IxNit2Yy85OSsvYmh6WnMzQUxqWDQ0WU5HOUN2WHorc1hMa1NCdzhlQkFDa3BLUmd4WW9WR0R0MkxPYk1tZE9reU5mMlRsbFpHYTVjdVlMZzRHQVVGOU5uZG5mdDJoWHYzNy9IM3IxN1VWWldScjFxeENIZVYxbFptVUFSekhWUlhWMk5YYnQySVNBZ2dJb2VFd2NkT25UQWhnMGJzR2ZQSGxSVVZFQlRVeFBXMXRaaWE3K3BzTmxzaElXRjRlVEprOGpKeWFGdGs1ZVh4OUtsUzJGaFlVRjczaTVhdEFpUmtaRW9MeStuSmo3NSsvdERTVW1KMmljcks0dTZieGtNQmhHT3hFanIrUFZCSUh4RGFDb0NZeFdCNFhyQXV6emdUVjdMUmlIVlVGRUZwQlJ3WHdBZ0xRVm9zZ0F0UlVCYmlTc21zV1JhdG8rRWxvSEQ0V0Ryc2Z0NC9KcWJqSERMa1h2WXVYd01GT1dGdnlBZUpLYkQvOEpUVkZkejRIdzhFbVA2NjhOaC9uZnQvaCt4L0tKeUhManl2eER4cGdwSG56NFhZZmU1SjFTNUtjSlJVRmdDenQ1OWpVbW1obGo1MHdDQlA5ZEtkalVlSnFhanBMd1NEeExUOFgwZnlZcEd5UmtGMkhyc1BsWk5HUWd6azlZM2E0clF2RlJ6cXZHKzZDbmVmbm1NdE5KWHlDdFBSMWxWRVFBTzVLV1YwRkcyTTNSWnZkQzl3MUIwVXphRkZFaGtuS0M4ZVBHQ1d2N1dadSszTlRnY0R2YnMyVU96MU9uV3JSczhQVDBoSnllSGxKUVV4TVhGQWVCYXcvMzc3NzhZTldvVXhvd1pBejA5UFdob2FBaVZVTHVHaHF4Yk9Cd09LaW9xd0dhendXYXpJU2NuQjNsNWVUeDU4Z1E3ZCs2a0RRd0MzRm44WGw1ZVVGTlRFN29mZ3FLcnE0c2RPM1pnNDhhTnRGbXRSVVZGOFBmM3grblRwK0htNWdaRFEwTyt5QzF0YlczNCtQaEFTVWtKTmpZMlNFcEtBb2ZEd2Q5Ly80M3c4SENNSERrU0kwZU9SSmN1WGFDdXJpN1MreWtJYkRhYm1tbmVscUkyeEVsV1ZoWXlNaktnb3FLQ0RoMDZRRjVlSGt3bUU3S3lzaWdxS2tKMGREUmZKRnZIamgwRmF2dm5uMzl1VXQvKytPTVBQcHZJK3JDenN4TzYvVjkrK1FXTEZ5OFd1cDZnRkJVVjRjR0RCMUJWVllXS2lncFVWRlNnb0tBQUdSa1p5TXJLZ3NQaElDTWpBK0hoNFRoMzdoeXRibTJCMDlUVUZCTW5Ua1I4ZkR5MmJOblNwS1R5elUxWldSbUNnNE1SRWhLQzZ1ci96ZkJjdUhBaEJnNGMySUk5YTErVWxaVWhQajRlOSs3ZHc3MTc5L2dHN3J0MTZ3WlhWMWVvcTZ2RHdzSUNGaFlXU0VsSlFYaDRPRzdldkVtYkJGQllXSWlMRnkvaTRzV0xNREl5d29RSkUyQnVidDdvUklUNmJPb3lNakpvM3dIR3hzYTBIRGRIang3Rm8wZVBxTEt0clcyZEVVN1YxZFZVUkZKOS8rY09IandZMDZaTm95WitYTDU4R2YzNjljTVBQL3hBMisvWXNXTzBDS2laTTJkU2ZaNDVjeVlBNFBEaHc2aXVya1pWVlJWdTNicUZXN2R1b1Z1M2JqQXhNV2x5cEJ5SHcwRlZWUlgxdlY1UlVZSEt5a3BJUzB0RFEwT2pTVzIzRkpjdVhVSmdZR0NkMjFKU1VtaVJRWkxrM2J0M0NBa0p3Yng1ODhUYTdvUUpFekJxMUNqazVPUkFUMCt2UlNZZWZQNzhtVmF1NlVOS1Nnb09IejVNK3grRHlXUmkwcVJKK1BYWFgrdjhQZGk1YzJjc1dyUUlodzRkQXNDMTQzTjBkSVM3dXpzVUZSVUJjUE9oMVdCb2FDaldDUFp2SFNJY0VRZ3RoRHdUNkt2RmZSV1VBVWw1UUZJdVVDUWV5OTRtVTFVTlpCWnhYL2gveTEwbFdicVFwTTRDcE52M2VEOEIzQis3WmliNmxIQ1U5Q2tmam4vZXg0NmxZeURERkh4MlZVeFNGanhPUnFHNm1qc3JSMHFLQVRNVFBaRkZveVc3d2tTcTExUU9ieGpmYnFKZUhyM0t3Tm03cndFQTE2TGY0L0hyVEd5WVBoakRlemNlQ1JiOUpoTWw1ZHgvaU9Sa3BESGFSSExDVVhwdUVleUM3aUcvcUF4dUp4NWk3cGllV0RMQlJDeTJpWVMyUlRXcThEVHZLdTVtQnVOTDVlYzY5eWxtRjZDWVhZQzBrcGQ0OVBrOEZKbXFHSzA5SDZacVAwTmFTcnlEdWovKytLTlkyeE9HNE9CZ2FHdHJ0OWp4Q1MzUDgrZlBhYUtSdHJZMlBEMDlxWCtpWFYxZDRlWGxoYWlvS0FEMFdkbzFzRmdzTUpsTU1KbE1TRXRMUTBaR2h2YTNaaHVIdzZFR2pHb0dqeW9ySzFGWldVbGI1aDFzQlFCdmIyK29xNnZEd2NHQmI1dUppUW5jM055by9rb1NRME5EK1B2N3c4SEJBZW5wNmJSdHVycTY2TnExS3hJU0VtZ0RoaW9xS3RpeFl3ZGxaK2Z0N1ExM2QzZkswdWJMbHkrNGR1MGFybDI3UnRWaHNWaVFsWldsSWtTWVRDWnRtYmZNWURCUVdWbEpEY0x4L3EyOXJtWkc4OEtGQy9IYmI3OUordTFxbFh6OCtGR282QzRsSlNXQmM0NjBWYlp1M2Rxb29CRWJHd3QzZC9jRzk1R1RrNE92cnkvTjJrZ1F1blhyVnVmeFY2MWFCUWFEd1NkeUxsbXlSS2oyNjJQLy92MGk1d2NaTzNZc0ZpNWNTRnRYVWxLQ3ExZXZJaVFraEUvY25qdDNMbjc5OVZkUnU5b2krUHY3MDc0YlJFSFkzemMzYnR5b2MzMXBhU25TMDlPUm5KeU1wS1FrdkhuekJxOWZ2Njd6V3BPV2xvYUZoUVVXTDE3TWwzdlB3TUNBaWhLTmlvcENXRmdZb3FPalVWVlZSZTJUbkp5TUF3Y09JREF3RU45OTl4MG1UcHdJVTFQVE9xTTVuajE3UmkzWDVNSmpzOW53OHZLaTVWQmFzR0FCdFp5U2tvTFRwMDlUNWJsejUyTGt5SkYxbnZmMTY5ZXB2algwSGJkMDZWTEV4TVRnNDhlUDFERnE0SEE0T0hEZ0FDMmkyTVRFQk11V0xhTzFNWFBtVEhUcjFnMit2cjYwNzdkMzc5N2gzYnQzdUhEaEFtMS9Cd2NIU0VsSlFVcEtDdExTMHJSb3FacnZtaG9ScXFxcXF0Nkltdm56NTR2dG5tNXVKaytlakJNblRxQ2twRVNzN1RLWlRDZ3FLamI0S2k0dXBuMm1mLzMxRjh6TXpHaFJiK0tnNW5pU0pERXhFUWtKQ2REUTBJQzZ1anJrNWVVaEx5K1B3c0pDQkFVRjBmYXRtY2pSdlh0MzJOdmJ3OG5KQ1FEM21ieG8wYUpHejMvbXpKbUlqbzZtUk4vbno1OWozYnAxV0xseUpZeU1qSER4NGtWcTM1b2NZZ1R4UUlRakFxRVZvQ29QbU9vQVEzVzRRazFTTGpjblVrVlY0M1diazZJSzdpdjUveWY1U0RPNHVaRTBGQUYxQlVEdC8xOUNhQW1FTnNLRW9RYkkrMXFHSTljVEFBQUo3ejlqWjhoamJKazNISUxvUGpGSldYRDZNeElWYk81RkxTWEZnTjNjNzVvVU9aS2E4MVhrdWsyaFdzUndkR0haYytFcGNncExNY0JJRTBPTXRXSFlTZndXUGdPN2FXR1NxU0d1UlhQOWdITy9sTUx4ejBoTUhHcUkxVk1IZ2lWWC84K0VDdy8rWnhsaFpxSUhscHprUWhMemk4cHA3L3VaZjE4ajZWTUJIQmVNZ0pMQy80NWJXc0hHejA3bjYycENZdHpZUHJ0WmovY3RrL3oxS2Y3NTVJZmM4azlDMVN0bUZ5RHMwd0ZFNVp6SEpGMUw5T3hBa2xzM0I1R1JrUWdORFlXam95TXRCd1pCZkppWW1LQmJ0MjU0OSs0ZEZCVVY0ZUhoUVp1cHlXS3g0T3JxaXZEd2NQejExMTkxSnQvT0VraDFBQUFnQUVsRVFWUVc5NkFKTHdvS0NqQXhNUUdUeWNUcTFhc1JFQkJBYlpzOGVUSXNMUzBoSTlOODRleDZlbnJZczJjUHRtM2Job1FFN3U4WmJXMXRhaEN0WDc5K01ESXlRbkp5TXVUazVPRHU3azc1NndOY0ljTEx5d3RoWVdFNGNlSkV2ZStuSk4vVGNlUEdTYXp0MW82d0l0RGN1WFBGYXYvVEdtR3hXSTFHVmdnU29TWWpJd01EQXdPOGZmdFc0R09ycUtqQXdjR2h6Z2xnOVExVzhpWXVid3E1dWJuSXpjMFZxUzV2dEFyQUZhR3VYdjAvOXU0N3JLbTdpd1A0OXlZaFlXK1pvc2hReEluZzNwdldYYXZXdWtldHE0NnFyVnR4VmEydFZ1dHFxN1ZXKzdxdHJXSmRkZSs5NmdKRVpNcmVrSVRrL1NOeXlZV1FSY0xRODNtZVBOeDdjMWNnM01EdjNITk9hSW1TZ21abVpwZzRjU0tDZzRQMVBzLzNUV0ppSXZidDI4ZitmT0xqNDBzRTRsUVJpVVRvMHFVTCt2ZnZyN0U4THAvUFp6TTlVMUpTY1BMa1NZU0doaUl1cnFpRXQxUXF4ZVhMbDNINThtWFkyZGxoMkxCaDZOV3JGL3Y4eTVjdk9lK0R3b3ljL2Z2MzQ4bVRKK3p5b0tBZ1RtREkwOU1UWDM3NUpkYXRXNGVnb0NDTUdUTUdBSER5NUVsczJyUUo1dWJtTURFeFFWNWVIdWQxcTh1NkU0bEVtRDE3TnI3KyttdE1tellON2RxMUE2QjRuNjVhdFlyVGU2ZDY5ZXBZc0dDQnl1dGE0OGFOc1czYk5vU0dodUxJa1NOc0lFcVZ3Z3lpZ29JQ05pdEtINTA3ZDlaNzI0cG1hV21KSGoxNllQLysvU1dlRTRsRXNMYTJaaDlXVmxhd3RMUmt2MXBhV3NMQ3dvS2RMcHkzc0xEUXVnUndaR1FrRzd3VWk4Vll1M1l0dnYzMlc0Tyt4dkxBNC9HMHlyYjE4dktDdGJVMU85K2lSUXRNbVRJRmRldldoYmUzdDFiSFloZ0dDeFlzd0l3Wk14QVJFUUZBOFpreWYvNzhFdXUyYjk5ZXkxZEF0RUdCSTBJcUVRYUFxNlhpMGRvRGVKVU9QRThHb2pNVVBZa3Ftd0k1a0pDdGVDaXpFU215a2V6TjNnYVV6QUVyNDFUdUlPVm9jRWMveENabjRaOWJpaUREMmZ1djBkRExDVDJicTYrZm5KS1poOFcvWDJHRFJnSStEL01HdDBDYitzWXRiVmJWWFg0Y2c1VE1QRng3RW9zK3JYd3d1WGVBd1k4aE11SGp5LzVCQ1BCeHdycER0NUdUcjdqNzc1OWJMM0UvNGcyK0h0UU05V3FXTEVId0lpWVZkOE9LR28yZnV2TUtwKzY4S3JHZVBpYjNEa0NmVnR5YXhQVnFPbURURjEydzRMZExpSWhUMU5XL0U1YUFxWnYveFlwUmJlQnNaL3k3MVVuRmtVT09HMG1IY1NKMk0yUnkvWnNEcG9uajhiK1g4OUhKWlF6YU9nOEdBOE5tckRrNk9tbzlTS2s4NEt6dmRwWFpxVk9uc0diTkdzaGtNa3llUEJuTGxpMTc1Ky84cnloRGhnekJzbVhMc0dEQkFwV05naG1HUWZmdTNkRzFhMWZjdlhzWE4yL2VSSGg0T09MaTRwQ2RuWTM4L0h4SXBWSzlhL1NyMDZSSkU3WTBTZCsrZmZIczJUTmN2SGdSMDZaTlE1Y3VYUXgrUEczWTJOamd1Kysrdzc1OSs3Qm56eDZFaElTd2d4a013N0RmejdsejU2b2M3R01ZQmg5ODhBR0NnNE54Nzk0OTNMcDFDeTlldkVCc2JDeXlzcktRbjUrdjlnN3RzcWhUcDA2bGJIQmRYcXBWcXdaemMzT05nVG1oVUlnQkF3Ym8xS3krdEd5Sjk0bUhoNGRXZ1NPaFVJZ09IVHBnMUtoUlZiWk1sYkltVFpxVXlNaG8xYW9WeG84ZkQxZFgxd282cTdLeHNyS3FrSXhrUjBkSFBIdjJqQk44S1kySmlRa0NBZ0xRcmwwN3RHN2RtdE9yUkZ2Mjl2YjQ1Sk5QTUdqUUlOeTVjd2ZIamgzRDFhdFhPZGxNcWFtcHFGR2pCbWU3dUxnNENJVkNpTVZpbUpxYXNnUFh2WHIxd3ZuejV4RWVIZzR6TXpOTW5qeTV4REdEZzRQaDd1NE9iMjl2Tm1qcTQrT0Q3T3pzRWlYM0FNWEErdURCZzlXK0RsOWZYK3phdFlzVDVIMzkralVuSzhyTnpRMXIxcXhSVzM1VElCQ2dkKy9lNk4yN055SWlJbkRuemgyRWhZWGg5ZXZYU0V0TFEwNU9qc0UrODJ2VnFxWHliNDZxcEgvLy9raEpTWUdQanc4OFBEemc0dUlDUjBmSGNzbUMvdUtMTHpCdTNEaElwVkpZV2xxaWZmdjJrTXZsVmE1OHY0K1BEd1FDZ2Rwc1ZZWmhWR2FtS2ZjTzA1YWxwU1crL2ZaYkxGNjhtTDBCcUxqR2pSdXpXWVRFTUNod1JFZ2x4ZWNCWG5hS1I1NFVpRXBYOUIrS3pnQ2srbytibFl2MGZNVWpRdW1HTGlHZkcwaXlOd1ZzVEJVbCswalZNYlZmRThRa1orSGh5MFI4M0xhMlZyMTE3SzFNTVc5d0M2ejQzelhJQVlRTWI0VW1Qb2I5WjJiN2pHQjRWTE15NkQ0TEphUm1ZK2lxVUtQc3V6UlJiektRa3BuSHpqZjNNKzQvcmgwYjFVQ2Q2dllJMlhVVkVYR0tSbWR4S2RuNDhjaGRiUHFpUzRrL1l2OTM5cWxSejBjVkoxdHpySnZRQ2N0Mlg4T05aNHE3Q3FQZVpHRHl4ak5ZT3FJTi9EeEsxa1BXOWowUmw1SU5hWUhpd21vbUZNRFJobW9pVnlhbllyZmlTbUxKT3dMMTlXLzhOcVNMNDlEVDQwdURCby9XclZ1bjlVQ05jZ2tZZmJmVHhaSWxTL1NxMTc1a3lSS05QVnUyYjkvT21mL3p6eit4YWRNbWRsQWlPVGtaa1pHUkZEZ3lralp0Mm1EaHdvVWwrb3dVeCtQeEVCZ1lXT3A2aGYwWUNzdlFGWDhVL2p3WmhtRWZxdWFWbHhVZkNKdzZkU28rK2VTVENoOXNZaGdHZ3dZTlFwOCtmVXFVUTJyYnRpM216WnVIVnExYWFkeEhRRUFBQWdKVTM5U2hYT1pIS3BXeTA0V1A0bVg3dEZFZWcxbVYzZXpaczVHWm1RbVpUQWE1WE01K0JSU0RwdmIyOXZEMzk5ZHJFTHFxK1BMTEw5bHBiYTZyalJzM0x0SDdxYlQ5amgwN2x0UDBYZms5S3hBSVlHdHJpMXExYXVuZEw2TXlCdWhhdEdpQmdRTUhZdi8rL1dqWnNpVUdEaHdJZjMvL2lqNnRNaGs5ZW5TRmxCQmpHQWJqeDQvSDFLbFRTenhuYTJzTEh4OGYrUG41b1ZHalJ2RDM5emRZVHppR1lkalB0NVNVRklTR2hpSTBOQlNKaVlsbzE2NWRpYkpWclZxMXd2NzkrM0h4NGtWRVIwZXpOKzlZV2xwaXhZb1ZtRFJwRWlaTm1zVEpPRlhXb0VFRHpueU5HalZLREo2Ym1KakF6ODhQdzRZTjQvUklLazN4ek1DR0RSdGk5T2pSK09XWFgrRG41NGZGaXhmRHdjRkJxKzhIb01qdzhQSXEvZVpPbVV6Rytad3EvRXdxdktZV1Bvb3IvSHd2ejJ4aFkzRndjTkNyNTV3aGVIaDRvSC8vL25qejVnMG1USmlnZFQrK3lrWWdFTURIeHdjdlg3NHNrYlVwRW9sUXAwNGREQmt5QkUyYU5ESFlNYTJ0cmJGbXpSb2NQbndZKy9idDQyVDNCUVlHWXM2Y09RWTdGbEdnSVZ0Q3FnQlRBVkRiUWZHUXloVEJvOGcwUlVaU3ZtNmxxQ3VNdUVDcFo1SVNJVitSb1dSakNsaUx1Tk1VVkNwZlhXZnJOakI3NE9KekhMajRYT2ZqZlAzTEJhM1dHOWJGSDhPN3ZKOTNpOXdMVDJTbnpZUUNOUEtxWnZSanVqbFlZdjNFVGxoMytEWk8zM2tGR3dzUkZnOXJWU0pvZENjc0FSY2ZSYlB6cnZZV0tucytaZWRKMk9DWHVVZ0FCMnZWd1poOFNRSGVwQlhkUFN4UVUrdlNUQ2pBa2hHdHNlN1FiVGJ6TFMwckg5L3V2NG10VTBzT3FHK2ZvYm04U0VwbUhnWi9VMVFIZmtLdnhsb0ZSRW41dUoxOHpLQkJJM2EvS2FGd01QVkFxMm9ERGI3dnlpZytQbDZ2RWtHNlpqanQyclVMdi8zMkd6dHZibTZPUllzV0dmUWZSc0xGTUV5cFBSWjB3ZVB4SUJLSnRDNnpvZzlUVTlNS0R4b3BLeDQwQWhUZlQwT1VPQ25zSDFIWkI5ZVVneEM2REVxV2xYSi9CMVUvaDlLMGJFbWxSai80NEFPZDFqY3hNV0g3ZEtsVDJKdmlmVFJxMUNqMDd0MGJUazVPUnRtL2hZVUZkdTNheGM2WDUrOWFlZlAzOThlZ1FZTWdGb3RSdlhwMXVMdTd3OVBUczl4ZXM3MjlQWVlPSFlwUFAvMFVWNjllaGErdnI4cjF6TTNOMGIxN2Q1WGJiOW15UldNSlNHVUNnUURIang5bmd6R0Z5OHBxNE1DQllCZ0cvZnIxTS9oblNlRm5sQ0hPVXhVdkx5OGNPM2FNblMvTCtYZnUzTGxLbDhVcnpaZ3hZNnBjaHBFcUd6WnNBQUMyRjJZaFkvNzl3K1B4MEw5L2YvVHIxdy9oNGVGSVMwdURtNXRicWNGZVVqWTBMRXRJRlNQZ0FaNjJpb2RNcmdqRVJLWXBIbGxpemR0WE51SUNJREZIOFNoT3hBZXNUZDhHazBSRjA1WkN3TXdFQmk0eVJFajVlUkNSaVArZGU0ckp2UVBnN2xqeXJ0Z3IveFgxY0dsUjF3MUNRZm5VNkJlWjhQSDF3R2FvNjJFUFQyZWJFaVhncEFVeWJQaXpxR3lDbjRjOTFrL3NyTExQMWZZVEQ5bk1wSDZ0ZlRHeVczMlZ4L3c1OUFIMlhYZ0dBREFYbWFCdGZmVmxlUGc4QmpNK0RvS3RwUWg3emoyRnQ1c3RWb3hxQ3dHZkIwbUI3bmR3bjdqMUVySzN0VURkSFMzUkxkQlQ1MzBRNDRqT2VZTFFtUFZHMi8rcDJKL2dZdW9OTHl2MW1ScEVNN2xjanExYnQrTGd3WVBzTWpzN095eGZ2cnpVUVJ0Q1NNWFROUWhoS085eVJoQ3Bldmg4dnRHQ1JvQWlJRzNvMG5FZUhoNlZNb01MQU1hT0hWdlJwd0FlajZmM1RSVzZCSTJLSDVQSE0xeXpaNFpoTUhCZzFiekJpV0VZZzJXVXZhdmVoYUNSc29ySVJPUHhlUFIvUmptZ3dCRWhWUmlQQWR5c0ZJOVdIa0JTamlLQTlEb0RTQ3haWXJmS3lTOVF2QTVWcjRYSEFPWW1nSVVRc0ZENmFxazBiMjZpV0k5b1I5OVNiMktwREFtcFJUOGtaenNMQ05Wa2pXakx4dHg0ZHoxWHRCay9uUU1BclAvekRsYU5iY2Q1TGowN0gvZkNpL29IZFd5a3ZrbXNNZlJ1NmFOeStTL0hIeUk2S1JNQXdEREF4RjZOVlFhTkFPRE9pNkxYMExTT2k4cDFFdE56OGVlVm9ucjZIN1h4aGJXNWR2OWtqQWx1QUU5bmE3U282d1lMVS8zK1NKWEw1UWk5K1pLZEg5MjlBZmgwMGFnVTVKRGplTXdHRk1pTmwxWXJoeHpINHpaaGd1WFA0REdHKzBlL010cTBhWlBXNnlxWHc5dTRjU05xMTY2dGR2MzgvSHlzWGJzV1o4NmNZWmU1dWJsaDVjcVZWYlkvQkNHRUVFSUlJWVM4N3lod1JNZzd4TkZjOFFoeVU1U3dpOGtFWWpLQTZFd2dNMS96OWxXSlRLN0lzTktVWldWdXdnMHNtWnNBSW9HaURKNnA0TzAwWC9IVkFMR09LazJic2w2cW5McnpDcXYzM1FBQW1Bb0YyUFpsZDRoTXlpZERwcktTRnNqdzgvRUhxRmZURWZVOVN6WU90clVVSVMwckgzZkNFdkR2dlNoMGFselV0UFhpb3hnVXlJcHFTbTg0Y2djYi83N0wyVjVTck5IWjBGWEhvSTBXZGQwd3ViZnFmZ3lsZWZvNkJYNGU5cmp3TUJvSEx4V1ZKdXdjVUJOMWE2Z3VPL0VvTWduUG9vdnFEVnVhcVE0Ry9YNzZNY1RTQW5hZGo5dXFINkF1cm5OQTJVb2VYWHNTaC9nVVJkRFR2NFlEMmpWNGY1dU9WelpQMGk4aUp1ZVowWStUbUJ1Smg2bW4wTWkrWkxrU29sbENRZ0lXTDE3TWFhaGVyMTQ5aElTRTZIM0hMaUdFRUVJSUlZU1Fpa2VCSTBMZVVTSUI0R1duZUFCQVJuNVJFQ2ttUTFFaTduMlFJMUU4VkpYQ0swN0E0d2FTVkFXWFRBV0FDUThROE45KzVSWE44OS9UUklVTEQ0djYzVFNyNDFJaFFhTzV2MTZFaVlvK080WWcxYVA4V1hSU0ZnNWRlb0ZEbDE2Z2MwQk5ET2xVbC9QOG1PQUcrTzdBTFFEQTFtUDMwZExmRFdaQ3hVZnl1ZnRSbkhVVDAzTTFIaThoVllzM09JRDBMTzBqeURuNVVueDM0Q2F1L0JlTDdUT0NjZUpXVVdaT05SdHpUT3FsT2dBbExaQmg2N0g3bkdXcjl0N0F1Z2tkT1NYM1lwT3pjT0oySkRzL29HMXR2VE9IdERGeHcybmtpYm5aSzJuWlJkK1BtT1FzalA3dUg2MzJwVytRbFdqdllzSnVnKzVQd0FqUjFXMGNiaWIvaGFRODd1L1loVGU3MGRDK0d4Z3FnS3FUMjdkdlk4V0tGY2pJeUdDWGRlL2VIZE9tVFROYXpYeENDQ0dFRUVJSUllV0QvcXNqNUQxaExRS3Nxd0YxcXdGeXVTS1FVaGhJZXBNTjZERTIvczZSeWdDcEdOQzN5aC9EbEF3bUZjNExlSUJKc1hubTdUWTg1dTFYZGZPbFBGZlIwclB6Y2V0NVBEdXZuRGxUbmdxelJzclQ2OFJNUkNkbW9rVmQxeEkxaWlNVDB0bHBUMmZyRXR0MkQ2eUZZOWNqOFBSMUNsSXk4N0RuM0ZPTTZsWWZVVzh5Y0Q4aTBlam5ya2xFWERxVzdyN0tscVhiZlBRZWxvOXFpN1Azby9EVHNRZVlQYWdaTE0xVUIzazJINzJQcDY5VE9NdGV4S1JpMlIvWHNHaG9LN1lVbkp1REpkWjgxaDVIcjBmZ2ZrUWkrclZSWFo5WUpwTmowZTlYMEt5T0MzcTE4TmI3TmIxT3pDd1JPRktXbnAyUDlPeDNMRFd6aWtyS2Y0MjQzREROSzJwSndBanhTYTJsOExFS1FqM2I5dmcxYkJxUzg0djZpQ1hueHlBdTl6bmN6T3FVNlRoRGh3NHQxKzBxMHQ2OWU3RjkrM2EyQ1RTUHg4TzRjZVBRdjMvL0NqNHpRZ2doaEJCQ0NDR0dRSUVqUXQ1RERBTTRXU2dlQWE2S3NtOUpPVUJDTnBDUXBmaWFyYUVFSENsSkxsZGtjbFhsYkM1dE15NEs1WWtMT0JrNVA0VSt3TFovSHBicEhFeUZBbXo2b2t1WjlsRWVIcnhNeExwRHQxSE54aHpkZ3p3eG9tczk5cm1YOGVvRFJ3d0RmTjZqRWFadk9Rc0FPSGp4T1hvMjk4S1JxMFdENVhXcTIrUEh5WjFWSHZ0UlpCSzdMUUNjV2ptZ3pLK24wRCszWHVMSEkzZVJMeWw2STBjblppSXJWNEtPaldxZ2JmM3FFS2pJN3BMTDVkaHc1QzcrdmhiT0x2dTRiVzFjZWh5RCtKUnNYUDB2RnZOM1hNS0NJUzFnTGxJRW5SclVxb1lHdGFwQklwWEJwSlJha1Z1TzNjZTFKN0c0OWlRVy8wVWxZMXEvd1BlK0ZPSzdMaUx6anNIMkpXQ0VHRnhyS2J5dGdnQUFsZ0o3Qkx0Tnh1NlhjempyaFdmZUxuUGc2SDJRbTV1TE5Xdlc0TUtGQyt3eVMwdEx6SnMzRDBGQlFSVjRab1FRUWdnaGhCQkNESWtDUjRRUThKUUNTUTJjRk11eXhJcE1wUGdzeGRla0hFV0FpYnpiWGlkbWxtbjcyT1NzTXArRHFWRDNqNmJ0TTRMaFVjMnF6TWRXSlNFMUcwTlhoWlpZSGhHbkNBNGxwdWZneW4reG5NQlJXRXdhTyszcGJBT0ppcFMrK3A2T2FGcmJCVGVmeDZPYWpUbmVwT1hpMU8xWDdQTjlXdmtZOG1Wb2xKTXZ4WTlIN3VEVW5WZWM1ZDJEUFBGRm55WnNzRVpWMENnK0pSdmZIYnlGZStGdjJHVkJ0VjN3MlFjTjBiVkpUWHk1OVJ5eTh5UzQ5VHdlRXplY3hxd0J6VkN2WmxGL3BOS0NSbS9TY25EOFpsR0p2Tk4zWGlFaUxnMkxocmFDbTRPbDNxOVZuMEJicjRXSDFXWXNFY09KeTMydWVTVXRDSGdpZk9xNUZGNVdnZXl5RE1rYmhNYXVMN0Z1VE03VE1oL1AxZFZWNnhKdHIxKy9Mdk4yNmtSR1JtTEpraVZhcmF2T2tpVkxJQlFXOVNqTHpNeEVXbG9hWngwZWo0ZE5temJwdE4vdDI3ZVgrZHdJSVlRUVFnZ2hoQmdQQlk0SUlTcFpDaFdQd2g1SlV0bmJyS1MzR1VtSk9aU1ZSTjRQcGtJQnVnVjZzdk84dDJYcG5rY1hsV05yV011UnMwMVliQ3E3cmJPZEJWdnlyYmhSM2V2RHc4a0tvN3Mzd0Y5WHc1RDdOakJoWXlGQ2g0WWVobndaYWoxOG1ZVFYrMjl3U3Y2Wml3U1kyaTlRYmZuQjdEd0pEbDkrZ2Izbm4zR0NLb0cremxnMHRDVjRQQVplcnJaWU1ib3Q1bTYvaU93OENXS1NzakI5eTFsMEM2eUpFVjNybzVxTldhbjdkN0kxeHc4VE9tSGh6a3RzSDZlSXVIUk0zbmdHQzRlMFJHTnZKd084ZWxMWnBJcmoxVDdQWTNnUU1DS0laYVgzLzFJRWpaYkJ5Nm9KdXl4TG1vd2RZVE9SS280cmVjejhXUDFQK0sxdnYvMFd6czdPV3EzYnRXdlhNbStuamxnczFqcklwRTVDUW9MR2RUSXlNamg5amdnaGhCQkNDQ0dFVkgwVU9DS0VhRVhBQTF3c0ZZOUNlVklnSlJkSXpnR1MzMzVOemFQTXBLcE1sMHlNUC81OWdsOVBQZ0lBV0pxWllPKzhYaEFLS3FhRW1FUnF2UHFBTmhZaXpCclFsTE1zVHl4RldHelJYZmVOdklvQ0dJbnB1VWpKekFNQTFIS3hVZHVMeXRmZERyN3Vkc2dUUzdIMy9ETjIrWWZOYXBXYWhXTkkwZ0laZHB4OGhIMFhua011TC9yRjlYVzN3L3hQVzVTYTFST2RsSWtUdHlKeDlIbzRzbklsN0hLR0FmcTE5c1c0RHh1eHZZd0F3TCtHQTM2WTJBa0xkbHhDWEVvMjVISTVUdHlLeEwvM290Q3hVUTMwYWVtRDJ0WHRWQjdMeTlVR0d5WjF4c0xmTHJPOWt6Snp4Smk5N1FMRzkyeU12dVdjbVVXTUw3K2c5TXhGRTU0SUF6MFh3VkZZQXpzaXZrUzYrSTNLZFQ2dHRSeTFMQVBZWlZtU0ZPd0luNEVVY1V5SjlRRWdUMWIrZmRJSUlZUVFRZ2doaEpES2lnSkhoQkM5bVFvQU55dkZvNUJNcmdnZUtRZVRrbk9CZktydzlFNlJ5K1VJdlJuQnpuZG9XS1BjZzBabVFnR2JvUk1lbHc0dlY5dHlPL2JwdTFGc2J5ZUdZZERJcXhyNzNKT29aSGJhejhOZXEvMGR2aHlHOU94OEFJcXliWDFiK1Jyd2JGVjdHWitPbFh0dklDS09XM2FxZDB0dlRPalp1RVJKdXNpRWROeDhGbzlMajJMd245SnJMRlREeVJwZjlBa29OUXVvcHBNMXRrenRobzEvM2NYSjI1RUFBSWxVaHBPM0kzSHlkaVE4cWxtaGZVTVBCTlYyZ1orSFBTZndaR2RwaXU4Kzc0QnY5bHpIcFVlS2dmOENtUndiLzdxTHVKUXNUT2padUN6ZkNsS0ZES20xRXA2V0RRRUFJN3pYNE5jWDA1RXBMWG8vbXZCRStOUnJCV3BaRkwwbnNxVnArQzFpSnBMeXk1NkJVMVhVcmwwYnAwNmQwbnQ3aVVTQ1hidDJZZCsrZlpCS2l6N0FHelpzaUZtelpzSEZ4Y1VRcDBrSUlZUVFRZ2docEpLaXdCRWh4S0I0RE9CZ3BuZ295eElyc3BOUzg0RDB3a2Mra0NOUnZSOVN1VjE5RXNlV0RnTVVHVExsclhvMUs3eUlVWlNFMjNIeUVUeXFXV2tkcU5GWG5saUswM2Vqc09Yb1BYWlpFeDhuV0prWDlRQlJEaHpWcWE3NWZITHlKZGgvc1NqYktEaW9GdXl0VEExMHhxcUpwUVdZdmUwQ214a0ZLQUp4MC9zSG9XT2praVh5bExQTGluT3h0OENnOW43NG9Ha3RUckJIRlhPUkFMTUdORVgzUUU5cy9Qc2VKMmoxT2pFVHU4NzhoMTFuL2tOUWJSZDhNN290WjF1aGdJK0ZRMXBpeTdIN09IVHBCUUNBeDJNUTZGczBnQzNYTXR1eDYrejkycTFZVHA0bEthNlJ4c1F3aXVzem53RjRQTVZYUGc4d0V3RG1Kb0NJRHdqNGdBbFBzVjVGRXZGTDcxK1ZJMDFucCsyRjdoanA4ejEyaEgySlRHa3lUSGdpRFBGYUFVK2xvRkdPTkFNN0kyWWlNZStWcXQyeFRIa1daVC94ZDhURGh3K3hkdTFhVHFrN1UxTlRqQmt6Qm4zNjlBR2pMbzN5UFZBZ0J3cGtSVjlsYjcvS29YaEEvdmJyMjNubDYxSnA4MEkrNEdoZVRpK0FFRUlJSVlRUVFyUkFnU05DU0xrbzdKbFV3NGE3WEZLZ0NDQVZCcElLdjZibEFXTGpWUjhqWmZTL3MwL1lhZjhhRHZCMVYxMW16Smc2TnZKZ0EwZHYwbkx3eGNZek1CZVp3TXJjeENqSHk1Y1VJRDFiekNucEJnQ0RPOWJsek4rUFNHU242OWJRSERneU5SRmdSSmQ2K1BuNEF4VEk1QmpVM3M4d0o2eUdVTURIckFGTk1mZlhTNURMNWZCMHRzSENvUzNoVWMxSzVmcURPL3JodjZoa1hIK3E2QTNETUVDQXR6TjZOUGRDbTNydTRPa1lhV2pvVlExYnBuVEZsZjlpc1BmOE0wNnd6ZExNQk5NL0NsUzVIY013bU5Dek1SeXN6ZkRMOFFmNG9rOEFtdFVwQ2h3VlpvRUJLSmRTZjRaeU84NzRnU05kOEJoRmVWSVRuaUs0eEFCc3lVWE9OS09ZVjU1bTNxNVV1RjZnS3pjclZSdDJRaGRFbHZMY29hZ1ZNQmVzaEtkbEl3Q0FnNmc2UnZpc3djRlh5OUhkZlNJOExScXg2K1lXWkdKbnhFd2s1TDdVZkV5Um0yNG4rUTdLenM3R3RtM2JjUFRvVWM1MXJtblRwcGc2ZGFyV2ZaaU1KVFVQdUJ4VkZKUXhDamtnZ3lLWUk1TXJ2c3FoK0ZzbHY4QzRmNWNNYTZRSTVCSkNDQ0dFRUVKSVpVRC9uaEJDS3BUSjI3dHNWZDFwbXlmbEJwS3l4RUMyR01pU0tMNVNMeVhEK0d6dENSVG84TTJVeWVXSVNTcnFRZkk2S1JPanYvdkhHS2NHQU5nK0kxamw4cjZ0ZkhIbHYxZzhpa3hpbCtYa1M1Q1RYejVwYkF6RFlITHZBRTZadW54SkFWNGxLSnJFVzVrTFMrMFJwSXpIWTlDbmxRL3FlenJpMHVNWU9OdVZ6MjNuUWJWZE1MSnJQVVFuWldKcXYwQ0lURW92TmNnd0RHWVBhbzVWKzI2Z1lTMUh0R3ZnVWVielpCaWdkVDEzdEs3bmpyRFlOSnk0OVJJWEhrWmozSWNONFdTcmZ0OEQyOVZCMDlvdXFPWENqVVFyOTdveTRaY2VPT29XNktueitaNjUrMHFuM3hOZGZOckFLTHZsa01sTFBxUXlSZFpuamtReEtDNlZBZExDcnpKQThqYWJvakFyUWpsYmdwM1hzRXdmcm1hK3VBdlYxeFNwWEl3OWtRc3gwdnM3dUpncCtsczVpbXJnODlwYk9ldmx5Ykx4ZS9nc3hPZUdhM1ZNTi9NNitwOXdGU2VUeVJBYUdvb2RPM1lnUFQyZDh4ekRNSWlQajhlY09YUEtmSnlsUzVmQzNkMjl6UHN4S2tieHp4SHpOdk91TUNCcXdnT0VBa1Zta0VBcFk0L1BGRTByQjAzZlRwYVlWMDdXVXA0WDhpbG9SQWdoaEJCQ0NLbGM2RjhVUWtpbFpTb0FUQzBCWnhWajczSUFlWktpSUZKaFVDbGJvcGpPRWlzR1F5bTRwRmxVWWlaa1pmaEdaZWFJa1psVC91a1NKZ0llVm85dGp5Tlh3M0R1L211OFRzeEFqcEdiYVZtWkMrRmdaWWFHWG83bzJkeTdST0JDWk1MSG9VVjk4UEJsSW1LVHMwclppMnJlYnJid2RpdS9QazBBOEdrbmJyWlVlR3dheHE5WDN4ZmwycE5ZL0JUNndHRG5zSEZ5RjlTdWJnZWYzZ0dZMkt1eDFtV3dpbi92QVVYUHBFSW1hbnB1elJyUVZPZnp2UEF3R2dYaXF0dXNqY2VvTGtGbkxTci9jOUhFeTZxSjJ1ZnpDckx3ZThSc2pQSDlBZmJDa29HSWZGa09ka1Y4aGRqY0Yxb2YwOGNxU09mekxHN28wS0hsdXAwaDNMdDNENXMyYmNMTGw2cXpzdVJ5T2Fka1hWbElKR1VMNnR1WkFqMXJHK1JVQ0NHRUVFSUlJWVJvUUlFalFraVZ4QUF3TTFFOHFwV1NuQ0FIa0NzcHlsTEtreWl5bURpUGdxSnBDWlhHcTNKTUJEeDgzTFkyUG01Yk5KcVlxelM0YjJyQ0wvZCtIQ0lUUG9KcVUrTjRmWlQxWjVXWld4VEFWSmRCUlNvM1IxRU51SnI1SUM0M3JOUjFzcVdwK0QzaUs0enlYZ3RyRXlkMmVYNUJEbjZQK0FyUk9VKzFQcDZEeUIydVp1OVhSQ0lpSWdJN2R1ekExYXRYSy9wVUNDR0VFRUlJSVlSVVFoUTRJb1M4c3hnb21yNmJtd0RWTks2dGFIU2RYenl3Vk93aGtTa0NUSVZsbkpTbmxkcXJWQ2tuVm55czFYcXZFek14K2NjemJDbTR4dDVPV0QyMlBTcFRuM1M1WEk3ZUN3K3o4ejlNN0FUL0dnNDY3U01yVjRKK0lYK3k4ejlQN3daUDU1TFpMY1l3ZE5VeHJkWlR6cXpSZGpzZk56c3NIdFpLcC9NeFZ0bThoTlFjdmJlOUYvNEdOWnlzWVc5bFd1SzV0T3g4ZHRyR29oS20waEN0dFhVZWduMlJJV3JYU2MyUHg0NndtUmp0dXhhV0FnZmt5M0t4KytWY1JPYzhVYnRkY2UyY2hvQkIyUzlram82TzRQT05HN0JNU0VnbzAvYVJrWkg0L2ZmZmNmSGlSVTRmSXo2Zmo0OCsrZ2dXRmhiWXNXTUhBQ0FvS0FqZmZQTk5tWTVIQ0NHRUVFSUlJYVJxb3NBUklZUzh4V2VLQWszNmtNc1ZBYVRDUUpLMDRHMXdTV2xhK2piWUpGUFJnRnVmK1pnTWc3MTh0WEx5cFZpMDh6SWJOQktaOFBGbC82QktGVFFDVUtJSERhK3luYUFHK2daVXRObk96ckprb0VXVFhWLzMwT2QwTk9vNmU3L2UyKzQ5L3d3UFh5YWlhNU9hR05DdURxZVBWSHBXVWVESVZrM2dTSitlWFBtU3FsdW1yaXFxYTlNVzFTMzhFSjJ0UG5Nb1JSeURIZUV6TWFER1FoeVAvUkZSMlE5MU9rNDEwNXBvWU5lMUxLZktXcmR1SFp5ZG5UV3VsNWFXaG52MzdxRkRodzQ2SDZOclYvM085ZFdyVjlpMWF4Zk9uei9QQ1JnQmdKK2ZINlpQbnc1UFQwOE1IejZjWGY3UlJ4L3BkU3hDQ0NHRUVFSUlJVlVmQlk0SUljUkFHRWJSNEZwWWpoV3lmcnB0L0dQSTVjRHFmVGZ3T2pHVFhUYXhWMk80MmxzWS8rQTZLalllQ3I2cXBpN0VvRkl5ODdEblhOSGcvb1NlalkwV1VKVEw1WGdTbFl4OFNRR09YbzlBbS9yVk9ZR2orTlJzZHRyR3N2VEFrZko3bVZST0RCZ0V1MDNHcitIVFVDQlRIN1JMeW92QzV1ZGo5VHJHQjI2VHdHTjQrcDRtRmk5ZXpFN2IybXJ1VVhidTNEbjgrT09QU0U5UFIxWldGbnIyN0duVTQ5MjVjMUdDNDY0QUFDQUFTVVJCVkFjSER4N0V6WnMzU3dTTTdPM3RNV2JNR0hUdDJoVU13K0RjdVhOc1JsT05HalVRRkZUMnZrK0VFRUlJSVlRUVFxb21DaHdSUWdoUmE5UGZkM0g1Y1F3NzN6bWdKajVzNWxXQloxUTY1ZjVHUU5YcmMzTnE1UUN0MW5zVW1ZVHBXODdxdkoweEpHZms0dkRsRndBVVBZb205bXBzdEdORkptUWdPMCtSOWNiak1mQ3Z5UzFER0oxVUZCQnlzYXQ4Z1UyaW0rcm1kZkdCMnhjNEdyM1dLUHZ2NmpZT1hsYUJlbTh2azhuUXVuVnJuYmFKaUloQWVubzZBR0Q5K3ZVd016TkQ1ODZkdGQ2K1pjdVd5TW5KZ2FXbFphbnJTS1ZTL1B2dnZ6aDQ4Q0FpSWlKS1BDOFNpZkRSUng5aDhPREJNRE16WTVjZk9IQ0FuZTdYcjErNTk0Y2poQkJDQ0NHRUVGSjVVT0NJRUVKSXFUWWZ2WWMvcjNBYjFEK0tUTktyMUpjMnpFVW0rSEd5OW9Pb3hlVytMYVZYeUZSSUgzUEdKbEZxN2lVVTZKKzVvWTNIcjVMWmFSODNXNWdWKy9rcVp4SlZkeXg5WUYxVm9LM1h3c1BJZXh0NDFQUThLVDlCRGoyUmtoK05LNG42bHpkVXBZbjloMmhaVGYrQWEwSkNBc2FQSDQrbVRadWlWYXRXYU5teUpVUWlSWlpiWEZ3Y3hvMGJ4NjY3Wjg4ZVdGZ29BcG1qUm8xQ1ZGUVVMbCsrRExsY2ptKy8vUlpXVmxabzFxeVp4bU9tcEtSZzJiSmx5TTNOeFhmZmZRZHpjOVU5eU9SeXVjcWdFWi9QUjNCd01JWU5Hd1lIQjI3UXRhQ2dBTStlUFdQbmYvamhCL3p3d3cvYWZUTlVDQWdJd09yVnEvWGVuaEJDQ0NHRUVFSkl4YUlSTlVJSUlTcHRQWFlmaHk2OVlPZk5SU2JJeVpjZ1Fha2NtS0ZabUtwdU1KV1RMOEc0ZFNjMWJsOVF3QzNGTkczenYrRHBXSzVPSnVQT3o5NTJFUUsrNW4zc25QV2h6c2Q2RitUbUZ3VlRTdnY1R2NyalYwbnNkQVBQYXB6bkpGSVpYc2Fucy9QVnExbHhudDh4TXhqRldtRHBwS3piRS8xMWRmc2MxaVpPT0JtM0dUSzVUUE1HR25SMkhZTTJUb1BCUVAvZjEzLy8vUmRaV1ZrNGUvWXNMbHk0Z0QxNzlyQ0JJN2xjanJ5OFBIWmQ1Ukp4RE1OZzl1elptRDU5T3NMQ3dsQlFVSURseTVkajdkcTE4UElxUFpOVEtwVml5cFFwYkNtNWhRc1hZdVhLbFJBSVN2NHBiMkppZ2psejVtRENoQW1RU3FYZzgvbm8xS2tUaGc0ZENqYzNONzFmc3k1Y1hGeks1VGlFRUVJSUlZUVFRb3lEQWtlRUVFSTRKRklaMWg2NmhWTjNYckhMUkNaOExCL1ZobE1lclR6SlpFQkNhbzdPMnlXbTU1YjUyTWtaMnUzamZZMHBLQWNTcmMxTDd5dGtDUDhwWlJ6VjkzVGtQUGNzT2dVU3FTS293T014cU9sa3pYbmV3VnBSa3V2azdVZzA4WFdHbzdVWnRQRWlKaFgvM0lyRTVONk5xWFJYQldIQW9FVzFqK0JrNm9sak1ldVFuQitqZVNNVmJJWE8rTUQ5QzlTeGJsbm1jL3IzMzMvWjZlYk5tMnZWYjZpUXFha3BRa0pDOFBubm55TXJLd3M1T1RtWVAzOCtObXpZd01rRWtzdmw3SHRPSUJCZzFLaFJXTGx5SlFEZy92MzdXTDE2TmViTW1hUHlmZW5wNlluQmd3Y2pOVFVWbjN6eUNaeWRuZFdlRThNdzhQRHcwUG8xcVBMbXpSdms1K2NEb01BUklZUVFRZ2doaEZSMUZEZ2loQkRDU3N2S3grTGZMM05LZ3BrSWVGZ3lvalhxZXpwcTNVdW42K3lpc2xJTGhyUkV1d2JWRFg2dXBIS0lUYzVpcDUxc1ZaZk9Nb1Mwckh6T3NZb0hqaDYrVEdTbnZWMXRWWllwZkJLVmpEVUhia0Zrd3NlUVRuWHhjZHZhRVBCTEw2LzM5N1Z3YlByN0hxUUZNZ2dGUEh6ZW81RUJYZ25SbDVkVkUwenkreFYza2tOeElXRVhNaVJKbWpjQ1lDR3dSUnZuVDlETXZnLzRQR0daenlNaUlnS1JrWkhzZlBmdTNYWGVoNU9URTJiTW1JR1FrQkFBUUdKaUlnNGZQb3l4WThleTZ6eDY5QWhidG14Qno1NDkwYjU5ZTNUdTNCblBuei9Ib1VPSEFBQm56NTZGczdNenhvd1pvL0lZdzRjUDEvcDhlRHdldG0vZnJ2UHJVRFp5NUVqRXhDaUNlcTZ1cm1YYUZ5R0VFRUlJSVlTUWlrV0JJMElJSVFBVW1SV0xmNytDTjJsRm1UM21JZ0VXRDJ1TkFCK25Dand6d05MTVJLdWcxZExkVjNIaFlUUUFvR2x0RjZ3WTNWYm5ZMlhsU3RBdjVFOTIvdWZwM2VEcGJLUHpmdDRYZDhQZnNOTTFuS3pVckZrMmp5S0xnZ1RWSGExZ2E4bk5icnI0cUNnTHBWNU5idjhXQUpBV3lQRDl3VnVLTW1KaUtTNC9qc0dnOW5YVUh0UFIyZ3dGYjJzWEhyajRIRFdkclJFY1ZLc3NMNE9VRVE5OEJEbjBRaFA3SG5pWmRRZGhtVGNRbmZNRUtmbXh5Q3ZJQWhoQXhMT0F2ZEFWYnVaKzhMVnVDbStycHVDQmI3QnpVTTQyc3JXMVJmUG16ZlhhVDVzMmJkQ3JWeThjUFhvVUkwYU13S2VmZnNwNVBpa3BDYytmUDhmMzMzK1BRNGNPNGVlZmY4YTRjZU1RRmhhR0J3OGVBRkQwVC9MdzhFQzNidDMwZjBFR0lKVktFUjhmejg1VDRJZ1FRZ2doaEJCQ3FqWUtIQkZDeUh0T0xwZGo3L2xuK08zVVkwZ0xpdnFIMkZpSThNM290dkIxdDZ2QXM5T2VXRnFBZTBwQkRFOFhDdllZMit2RVRMeUlTV1BuSDd4TXhLazdyOUM2bmp2TVJZYjlFK051ZUFJNzNhQVdOOXNvUGlVYkwySlMyZmtBbjVKbHVmYWNlNHJJaEF3QWdJRFB3NHlQbTJvc1BkZlMzdzBEMi9saDcvbW5BSUFmRHQrQm03MGxHbnBWVTdzZE1UNGV3NE8zVlJDOHJZTEs5Ymhpc1JqLy9QTVBPOStsU3hmdytmb0hwY2FQSDQ4T0hUcWdZY09HSlo2TGk0dGpwd3ZMeVBINWZDeFlzQUFUSmt4QVVwSWltTHAyN1ZxNHU3dWpYcjE2ZXA5SFdiMSsvUm9GQlFYc3ZMdTdlNFdkQ3lHRUVFSUlJWVNRc3FQQUVTR0V2TWZpVXJLeGF1OE5QSDdGTGZsVXc4a2FTNGEzaHJ1alpRV2RtZTcrdmhhT2pCd3hPOSt5YnZrMGdYOWZGY2prMlBqWFhjamxSZDJkbmtlbll2VytHeEFLK0doUjF4VWRHOVZBTXo4WENBVmx6L2E0ODZJb0tGaThUTjNSNitIc3RMbElnS0RhM01EUnF6Y1orT1BzRTNaK2VCZC9lRHB6ZXlDVlpuVDMrbmo2T2huM0l4SWhMWkFoWk5jVmJQcWlLNXp0akZlV2oxUmVwMCtmUm5wNk9nQkZYNkNlUFh1V2FYOUNvVkJsMEFoUUJHTUsrZmo0c05PMnRyYVlPM2N1WnM2Y0NabE1CcWxVaXNXTEYyUGp4bzF3Y3FxWTdOQVhMMTZ3MHpZMk5yQ3lNbDcySVhrM3lXUXk4SGlsbHc0bCtzbkpVV1NSbTV2VFo1WWhKU1lxeXVNeURBTkhSMGNOYXdQaDRlSHMrbDVlWGtZOU4wSXFPN291a2NydXlKRWo3SFNIRGgxZ1k2UGREYW5wNmVrNGQrNGNPOStuVHg5RG54b2g1WTRDUjRRUThoNmJ1LzBpb3BNeU9jdGErcnRoOXFEbUJzOFlNYVpuMFNuNDljUWpkdDdMMWFaRWNJRm81bVJyamxrRG1tcGNMeXRYakRVSGJ1SDJpd1NWejR1bEJiandNQm9YSGtiRFhHU0NOdlhkMGJHUkJ3SjhuTUhuTVp4anVOaGJhRHhlWW5vTzUzMnEvTFBORlV0eDdFWUVPOS9jejQwVHFNckpseURrOXl1UVNHWHN0b1BhKzJrOFppRWVqOEc4VDF0Z3d2clRTTTdJUlVhT0dFdDNYOFc2Q1IzVjlrY2k3NmJEaHcrejB5MWF0TkFxczBZc0ZtdGNSNVZuejU2eDAzWHIxdVU4MTZCQkF3d2RPaFE3ZCs0RUFLU2xwZUg0OGVNWU1XS0VYc2NxcTl1M2I3UFR0V3BST1VlaW0vdjM3MlBseXBVSURnNUdjSEF3bkoxTFpvMFMvV3phdEFrWEwxNUU5KzdkMGJkdlg3aTUwVTAxaGxCWVdwVEg0K0hFaVJNYTF4OC9mcnhPNnhPRjhQQnd6Smd4ZzUzLzg4OC8xYXhkY2JwMjdjcE9iOW15QmQ3ZTNoVjROcFZmWmI0dVhiaHdBWGZ2M2tWUVVCQUNBZ0owRG03bDVlVmh4WW9WcUYrL1BobzFhZ1JmWDErRDN4U1JucDZPeFlzWHc5M2RIZTd1N21qZnZuMmwraDRxazBna21EaHhJZ0lDQXRDbVRSdlVyMSsvU3R3azh1T1BQN0xUZGV2VzFUcHdsSkNRd05tV0FrZmtYVkIxUmdVSklZUVkzTVRlalRGMyswVUFBSi9IWUhpWGVoamNzUzQwVlBDcVZPNkZ2MEhJcnF2SWx5aktKREVNTUtGbjR5cjFHaW9MSzNNaHVnVjZsdnA4dnFRQXgyKyt4UC9PUGtGS1poNjczTmZkRGt0SHRNYWxSekU0Y1R1U1V6WXVKMStDazdjamNmSjJKR3dzUk9qUXlBUGRBejExS29Hb25HMWtiMlVLTjRlaVRMajlGNTRoSzFmQ3p2ZHNYblFucjF3dXg0ci9YY2ZyUkVYUXljTFVCRjhQYkFZZVQ3YzNoNTJsS2I0YTJCU3p0MTJBWEs0SVZHNzYreDZtOUcyaTAzNUkxWGI3OW0xRVJrYXk4eDkvL0xISzlVeE5UVG56cjE2OWdyMjl2VTdIQ2c4UFp6T09CQUlCL1AzOVM2d3pkT2hRM0w5L0g0OGVQY0xZc1dOTFBSOWplLzM2TlM1Y3VNRE9Gdzl5RWFMSm5qMTdrSlNVaEYyN2RpRTBOQlM3ZCsrR1FFRC9wcGJWdlh2MzJDREY0Y09Ia1pXVmhhKysrcXFDejRxOHI3S3pzeUVRQ0NBU2lUU3YvRlpCUVFHeXM3UDFPcDVVS3NXalI0L1F1SEZqdmJZbnhsSFpyMHQvL2ZVWDd0Ky9qNk5IajBJb0ZPS1BQLzdRT21nQUFEZHUzTURWcTFkeDllcFZBTUNjT1hQUXFWTW5nNTVqVkZRVUhqMTZoRWVQRkRkTjFxMWJ0OUlHamdyL2RvNk1qTVRodzRleGMrZE82b05KU0JWRGY1RVRRc2g3ckdsdEZ3UUgxY0tEbDRtWTgwbHorSG5vTnJoWmtmTEVVdXc2OHdUN0x6NkRURlpVTG0xNGwzcG83RjB4NVpyZVJYbGlLUjY4VE1MRmg5RzQrQ2dhMlhrU3p2UGViclpZTXFJMUhLek4wS2VWRC9xMDhrRmtRZ1pPM283RTZUdXZrSnBWRkdCS3o4N0hrU3RoT0hJbERGNnVOdWdlV0F1ZEEyckF4a0w5SU1LZHNLTE1KdVZzbzdpVWJPdzlWNVNWNGV0dXgray85T3ZKUjdqK3RLaFB6S3dCVFZWbU9NbGtja2lrUllGSFZacjRPS052SzE4Y3Zxd295ZlgzdFhEVTkzUkVwOFkxMUo0N2VYZEVSMGRESkJJaFB6OGZ2cjYrcFphWXM3VzFoYW1wS2ZMeUZPLzliZHUySVNRa0JBNE9EbG9kSnpJeUV0OTg4dzA3SHhBUW9IS2dqV0VZekprekJ6RXhNYVdlaXo1dTNyd0ptVXdHQ3dzTDlpRVNpU0FRQ05nSEFLU2twT0RHalJ2NDdiZmZJSlZLMmUyYk4yOXVzSE1oMnBOS3BaQklKSnBYTkNJVEV4T2RBejdoNGVHNGRlc1dPLy9wcDUrcTNFZXZYcjNLZkg2RjZ0V3JoNVVyVjJxOXZuSTJRWG5adm4wNzI5dE1IL241K1ZpN2RpMDdiMk5qZzg4Ly85d1FwMlkwdTNidDR2UjIwOGFRSVVQWUFkTnZ2LzFXNisxRUloR21USm1pMDdIZUpibTV1WGp6NWcyeXNySUFBRlpXVm5CMWRZV0ppWWxSanBlU2tvSTVjK1pBSkJKaDZkS2xPZzNFNjBNc0ZpTWtKQVEzYjk3RWtDRkRNSHo0Y0kxOUxhc2F1aTRaWG1KaUloNDhlTURPTjIzYVZPZjM2cVZMbDlocGtVaUVsaTFiR3V6OENrVkhSM1BtYTlhc2FmQmpHTXFWSzFmWWFSOGZId29hYVdIbzBLRUczZC9HalJ1TmZzMHRpL0wrUENLNm84QVJJWVM4NThiM2JBU0dZVXFVcGh2OTNUK2xiS0diVFgvZnc0NlRqelN2cUVLSFJoNFkzb1hiOEQwblg0clFHeEhZZitFWkorc0ZBQWExcjRPaG5VdmVtVitaL1hENE5vNWVqOUM4b2hwZForL1hhZjFUS3dlb1hKNHJsaUkyS1FzUjhlbDRFWk9LNTlHcGVCYWRBbW1Cck1TNmZCNkRQcTE4TUtwYmZaZ0t1ZThkVDJkcmpQdXdJY1lFTjhDMUo3SDQ1MVlrYmo2TFE0RlNnQzhpTGgyYmo5N0R6OGNmb0xtZks0S0RQTkcwaml2NEtyS0I3b1lWWlJ6VnE2a0lIRWtMWlBobXozV0kzd1o4QUdCSXA2Sk1oOGlFZE93NTk1U2RIOVMrRGxyWFUxMVc3TVR0U1BiY0xFeUZLdGNCZ0RIQkRYRDdSUUtpM21TOFBVWkdxZXVTZDArZlBuM1FzV05IaElhR3F2MG5uY2Zqb1Ztelptd1d6ck5uenpCNDhHRFkyOXRySEZUUHpjMUZSZ2IzZmRXL2YvOVMxM2R3Y05BNklLV3RjK2ZPNGVUSmszcHQ2Ky92ajNyMTZtbGVrUmpjNzcvL2pqLysrS05DejJIY3VIRVlNRUQxNTB0cDl1elp3MDY3dWJtaFI0OGVLdGNyRE1RYWdpSDNWVmx0M0xnUnNiR3g3UHkwYWRNcTljQVJBRnkvZmgxUG56N1Z2S0tTSGoxNnNJRWpYYTViRmhZV2xUcHdWRkJRQUQ2LzdQMGhsWVdIaCtQMDZkTzRkZXNXWHIxNnhlbFJDU2l5Vyt2VXFZUGc0R0IwN3R6WllJTjJXVmxabUQ1OU92dCtuREpsQ3BZdlg0N3ExYXNiWlAvRjVlWGxZY0dDQmJoMzd4NEFSVUF5TlRVVjA2Wk5NOHJ4aVBZcSszWHAzMy8vNWZ4ZTlPdlhUNmZ0SlJJSnJsKy96czYzYU5FQ1ptWm1CanUvUXNvOU1HMXNiR0JucDMwVmgvSWtsOHZaekNzQWFOdTJMUURnbDE5K3dkNjllOHZ0UEU2ZE9sVnV4ektFaEFUVnBlRDFOV1hLRklOOG52ejAwMDhHeXdhdnFNOGpvaDhLSEJGQ3lIdk93bFQxQjNGaGVhK3lTczdJUmJLZTI2WVdDd3h0K3ZzZVFtOUVzR1hwQ3BrSkJaall1ekdDZzZpM2hyWVMwM094Ny94VEpHZmtJVGtqRi9HcDJTVUNjYXFJVFBqb0VsQVQvZHZXaGtjMUs3WHI4bmtNV3RkelIrdDY3a2pKek1QSjI1RUl2UkdCdUpTaXNpUFNBaGt1UDQ3QjVjY3hzTE0weGJBdS91alZvcWcyL012NGRFN1dVbUhHMGY0THovQWtxdWlkRlZUYmhSTVk4blMyd1pmOWc3RHUwRzBFMVhiQm1PQUdBSUNUdHlPeDZlOTdNQmVad0VUQVE1NVl5bm5kNnJMdVJDWjh6QjdVREY5dnU0QnAvUUxScm9GeEJqMUk1V1Z0YlkxUFB2bEU0M3BqeG96QjNidDNrWm1wdUk3SzVYSWtKK3QrSmZ6a2swOFFHQmlvODNabDBhUkpFNzBDUnc0T0R2ajY2NitOY0Via1hSVVZGY1VwY3poeTVNaEtYNkpPSkJJWkxYUEJVQUd0bzBlUDR2ang0NXhsSVNFaEJ0bDNjZG9NeU0yYk4wOWpKdEgyN2R2MU9yNnhmaGFGR1drOEhxL2N5Mmo5OWRkZk9ITGtDTmFzV1dPUUFlRVhMMTVnMjdadG5GNTBxa2lsVWp4Ky9CaVBIei9HL3YzN01XZk9IUGo0K0pUNStKYVdsdWpkdXplMmJ0MEt1VnlPMk5oWVRKMDZGVXVXTERINGpRYloyZG1ZTjI4ZUhqOSt6QzV6ZDNmSHdJRUREWHFjeW9hdVMxejZCZ3FVejgvTHl3dU5HalhTYWZ2YnQyOGpKeWVIbmUvU3BZdGU1NkdKY3VESTA5UFRLTWN3aE1lUEh5TXRMWTJkTHd3Y1ZRU1pUS2JWMysrcXpKa3pSK3ZBUzBFQmQ0eENsMnZQaGcwYmpOTGpVVGxZV3hZeVdja2JTWFZWMFo5SFJEK1YreTl6UWdnaFJFa1RIMmY4ZWVVRloxa3JmemVNNzlrWXJpcEtrRlVGVnVZaU9OdnAxbmpWRUJ5dHpmQXNPcFVUZkNtTmlZQ0hBRzludEd0UUhhM3J1Y1BTVFBlN2Z1eXRUUEZKQno4TWF1K0hPMkVKT0hZOUFsZWZ4SEt5bVZLejhsRER5WnF6WFZ4S05vUUNQc1RTQXBnS0JmQjJzd1VBOUdyaGpmTVBveEVlbXdZem9RQ1Rld2VVT0dad1VDMjRPMWpDMjgyTy9ZZmF4ODBXMlhtU0VpWDNBSURIWXpDNGc1L2ExK0hyYm9kZFgvY29rYUZIaURJM056ZHMzTGdSdTNidHd1M2J0NUdhbXFyVlAxd013OERLeWdwMTZ0UkI3OTY5MGFKRmkzSTRXNjQ2ZGVyb3RMNVFLRVQ3OXUweGR1eFluWHM1a2ZmYjl1M2IyZCtMdW5Ycm9tUEhqcVd1VzVZN2hqZHMySUMvL3ZxTG5lL2N1YlBlKzlxOGVYT1pTaldwWTRqU1U0OGZQOGJHalJzTmNEYUdFeGNYeHhub0xNMkdEUnZZNllrVEorTEZDOFhmZTBlT0hPRTBxRis5ZWpYN2ZsQTFXTzdtNW9iMTY5ZVhXQzZWU2pGcTFDams1dVpxSEp3N2MrWU1nUElOSEVtbFVtemF0QWwvLy8wM0FHRDI3Tm40N3J2dllHbHBxV0ZMOVFvL2gzUVJGUldGR1RObTROdHZ2MFh0MnJYTGRIeEFrVGxyYTJ1TDFhdFhReWFUSVNNakExOTk5UlhtejU5dnNGSmV5Y25KbUQ5L1BzTEN3dGhsL3Y3K1dMSmtTYVhLYWpFR3VpNlYzZjM3OXhFVEU4UE82NW85Q3dELy9GTlVyY1BPemc1Tm16WTF5TGtWOS9MbFMzYmF5OHRMelpvbFBYLytISk1tVFNyVDhiWDlQRmErTWNUVDA5Tm83MUZ0eU9WeXBLYW1hbDVSaGVLVkFIU2h5ekVMZzA3SzMxL2wzNzhEQnc2b3ZaYXBXdmZSbzBlWVBuMjZMcWRjS2tNRXB5dkQ1eEhSSFkxNkVFSUlVYW0wY21ZVnFVVmRWd3hzNTRmOUY1K2haVjAzREd4ZkIvNDFERnVtcWJ5TjdsNGZvN3ZYTC9mak1veWlUT0hVVGYrV2VNN1dVZ1FmTnp2NGVkaWprVmMxK05kMGdGQmdtSklwREFNRStqb2owTmNaS1psNUNMMFJnZEFiRVVoTXowVzdCdFhSU0tsSEVhQUlETzVmMEFzWEg4WWdPaW1UTFdWbmFTYkVpbEZ0TVduRGFVenFIUUIzUjlVREt3MXFjZmRYdzhrYUFqNlBFN0F5RWZEZzUrR0FZWjM5T1QyU1NrTkJJNklOVjFkWHpKbzFxNkpQUTJmdTd1NzQrZWVmSVpGSUlCYUxJWkZJSUpWS1VWQlFBSmxNeGo1TVRFeGdhMnVMV3JWcTZkVHNuQmpIcUZHak1HclVxSEkvcnI2RGlrK2ZQc1hseTVjQktBWWpKazZjYU1qVFloMDVjb1FUTk9yU3BZdEIreVZWSnJHeHNRZ0pDZUgwSEFNVXBZeXNyYTFMMlVwN0dSa1pTRTlQWitlTjJUTkdPZEJlL0U1djVlZFVuUU9mejFjNXVIYmx5aFhrNXVZQ3FOZzczMVZKU0VqQXNtWExPS1g2NHVMaThQVHBVd1FGQlJuc09QYjI5bWpkdWpVQ0F3UGg1T1FFS3lzclpHZG40L256NXpoeDRnUW5VeWNuSndkTGx5N0Z0bTNiSUJTV1hzWlhXNTA3ZDRaUUtNU0tGU3NnbFVyWlBrU3paczBxVXpBWFVKU0VYYlJvRVNlenQwMmJOcGc5ZXpaOVBsV3dxbkpkQ2cwTlphY2RIUjNSb1VNSG5iWlBTMHZqbEtscjJyUXBrcEtTZE5xSGhZV0Z4a0J4ZG5ZMnA1U1p0N2UzbXJVcmpsZ3N4dW5UcDlsNTVkL3hrU05IWXNpUUlRWTlYdS9ldmRucDc3Ly9uckpUM3FwZnZ6NU9uVHFGeFlzWHMzOXpMVjI2VktzYjArTGk0akI4K0hBQWl0OVhRNWVMcThqUEk2SWJHdmtnaEJCU3BZenFYaCs5VzNyRHlkWTRXVG9XcGdMcyt2cERkdDdCMnZDMXFTc0wveG9PR05TK0RzUlNHYW83V3NMZDBRcWV6dGJsOXBydHJVd3h0TE0vUHUxWUYxZWZ4TUxYWFhWSkZuT1JDYm9IZWFyY2ZzdlVyckN4MEg1UVFNRG40Zmp5L3BESjVKQzlyYWNzNFBQME9uOUMza1VNdzFUcTBpZmszZkRMTDcrdzA1MDZkWUtmbi9wc1QzMWN2bndabXpadFl1ZnIxYXRuc0R0dks1djQrSGpNbkRsVDVkM05QQjRQSVNFaFpicmIrK0hEaDV5eVVnekQ2UFc5Vkw2VGV2VG8wYVZtSWluM08rRHh1Si9SeW9HajRzK3BjL2JzV1hhNlRaczJXbTluYkJjdlhzVDMzMy9QTmdZSEFGOWZYOHliTncvdTdxcDdNK3JLd3NJQ1E0Y09SWjgrZlZRTy9ubDdlK09ERHo3QS92Mzc4ZE5QUDdITDQrUGpjZUxFQ1lNRlc5dTJiWXY1OCtkajZkS2xLQ2dvUUVGQkFWYXRXb1hzN0d6T3dLOHV6cDQ5aXpWcjFrQXNGclBMK3Zmdmo4OC8vMXpySUVLdlhyME1WcEp0L1BqeFpkcStxdlZqVWFjeVg1ZlUzZlNRbEpTRUR6NzRRTzMyeFg5T3AwNmQ0Z1RIVHA0OHFYUFozMDgrK1FSanhveFJ1MDVFQkxjdmJtVU5IRjI4ZUpFdDE4d3dEQ2R3SkJBSWpGcVdWaVFTbGVndHhlZnpkZnJkVW41L2JOeTRVZXRNbCtJWlhaWGw5N2xhdGFJYkk3WE5nb3FNakdTbkRmbC9RV1g1UENMYW84QVJJWVNRS29YUFk0d1dOQUlVZjl3NjJ4bTI3SjFITmF0S21jRUZBR00vYUZqUnB3RGUyMTVJK3RBbGFGVDhtRHdZNzI1cFFnZ2hxbDI0Y0FIMzc5OEhBSmlibStPenp6N2pQUC9peFFzNE9EaVVxZlRodFd2WHNHelpNamJJNE9IaGdTVkxscnlUZDZvbUppWmk1c3laU0V4TVpKY05HellNZCs3Y3dlUEhqNUdhbW9xWk0yZGkxYXBWZWczKy9QMzMzOWkwYVJOblVIVHk1TWthQjFiTFFsM2dTSm0yZ1lIczdHeTJTYnVIaDRmQkJzRmtNaGxHang1ZDZ2UHFlamRsWm1aaXc0WU5uSUFXbjgvSGdBRURNR0xFQ0lNTnJOYXNXUk9mZmZZWnFsZlgzSmR4d0lBQmVQMzZOYWZYeTVVclZ3dzZVTmU2ZFd2TW5Uc1hLMWFzUUVGQkFlUnlPVFpzMkFBdkx5L1VyNjk5QnI1Y0xzZXZ2LzZLLy8zdmYrd3lnVUNBYWRPbW9YdjM3Z1k3WDZLZmQvRzZWQnE1WEY2aWY1TStsSC9ucFZLcHl0NllEeDgrWktjWmhvR3BxU2tuQTBrVmRhVTVqeDA3cHZHOElpSWk4TVVYWDJoY1Q5blJvMGZaNmNhTkczTUNGNlQ4T1RvNnN0UGE5bHcxUnVDb3NuMGVFZTFRNElnUVFnZ2hoQkJDaU5IbDV1Wml5NVl0N1B5SUVTUGc0RkJVY2xZaWtTQWtKQVRKeWNubzBxVUxQdjc0WTlTc1dWT25ZMXk2ZEFuTGx5OW5CeFRkM055d2V2VnFnNVJGVWhja3FBaHhjWEdZUFhzMlorQ3dzQXhRbno1OU1IbnlaTVRIeHlNbEpRVlRwa3pCckZtenRDN1RscHFhaXUrLy94N1hybDFqbHdtRlFzeWNPVk50UHlwRFVHNHdYcnhVbmZKejJtWWNuVDkvSHZuNStRQ2djd2txVGJUcDMxVGM2ZE9uOGROUFAzSHUvUGJ5OHNMTW1UUGg2K3RyeU5QVCtUM2J0MjlmemtDZGN0OFhRMm5YcmgzRVlqRldyMTROdVZ5T2tTTkg2aFEwQWhTRDVzcFpRbloyZGxpMGFCSHExYXRuNk5PdDlPaTZWRDdYcGRKY3ZYcVZjeDB3TlRYVmVsdmw5N0J5OWtWMGRIU0pteXFLazh2bFdwV29WWmYxb3MzTkZMcVdLSHYxNmhVZVBYckV6bmZwMGtXbjdjdURWQ29Gd3pBbFBsOEtLWmNJdGJEUS9vWlNNek16Tkd4WThUZGxGdWZrNU1ST3YzbnpScXR0bExQYmF0V3FaWkR6cUl5ZlIwUXpDaHdSUWdnaGhCQkN5RHRBdVJsMWpSbzFLbDNad1owN2Q3SjNvSHQ1ZWFGdjM3NmM1dzhmUHN3T052N3p6eitReVdRNjlRbzdkT2dRdG16WndtYXNWSzllSGF0WHIrYmNiZnV1K08rLy83Qnc0VUpPZncvbDNoRTJOalpZczJZTnZ2NzZhOFRFeENBM054ZExsaXhCMzc1OU1YcjA2QktsZkFySjVYS0Vob1ppKy9idG5LYmdEZzRPQ0FrSlFaMDZkWXo3d2xCVWprNVYxbzF5TnBLMkdVZktKYVBhdDI5ZnhyUFRuMXd1eDVkZmZzbkpHakEzTjhlUUlVUHcwVWNmR2JWOGs3YUtsdzdMeWNreHluRzZkT21Dbkp3Y2lNVmlmUHp4eDNydFkrTEVpWkRMNVhqOCtERkNRa0wwem1vNGRPZ1E1MzJscXg0OWVyRFRoZGxUNzZ1cWVGMWF1SEFoQWdJQzFLNXo5KzVkTEZteVJPVnplL2Z1WmFkcjFhcUZyVnUzYW4xdENnNE9ab1BobGVIMzN4RCsvdnR2enJ5MlpkN0tTMzUrUGhZdlhneHJhMnZNbmoxYjVjL3FtMisrd2JWcjEyQnJhNnRUeVZBUER3OTg5OTEzS3AvTHlzclMyTVBLV056YzNOanB1TGc0cmJaNS92dzVPMTFSUDhQeStqd2k2cjBiVnlaQ0NDR0VFRUlJZWM4dFhicVVuUjQwYUJER2poMWJnV2ZERlJZV2hzT0hEd05RRFBoUG16YU5rekdTbHBhR1AvNzRnNTIzc2JIQjU1OS9ydFcreFdJeE5tL2V6Q21QVTZkT0hTeGZ2aHcyTmpZR2VnV0FpNHVMd1J0RUY5SWxjK1hDaFF0WXRXb1YyOWVGWVJpTUdUTUdnd1lONHF6bjdPeU10V3ZYWXNHQ0JYajI3QmtBNE04Ly84U1ZLMWN3ZWZKa3RHelprclArZ3djUHNHWExGcng0OFlLenZGMjdkcGd5WllwQnY1ZnFxQnRJVmU1eHBNM2diRlJVRk50azI4dkxTK2NNTm5WNFBCNU9uRGloOWZweXVad05HakVNZzY1ZHUyTE1tREZsS3N0b2FJV1pXWVZzYlcyTmRpeDkreG9wbXpScEVpUVNTWmwrTHczNU8yMWlZbEx1SlRIcHVsUzI2NUtwcWFuR0FmM1Nzb2dlUEhpQS8vNzdqNTBmTW1TSTFrRWpnSHM5TTliUHNEeWxwS1FZcEd5ZnNSUVVGR0RPbkRuc2RWZ2tFbUg2OU9rbGZtWlJVVkZZc1dJRnhHSXhoZzBiaHNHREIydk1jRTFJU01EdzRjUForUU1IRHNES3lncUE0djM5eHg5L1lOcTBhV2pWcXBWZTU3NXg0MGE5M3lQS0FaalkyRmlONjJkblo3TUJKb0ZBWUxDTUkxMlY1K2NSS1IwRmpnZ2hoQkJDQ0NHRUdFMStmajVXcmx6SkJnUSsrdWdqMUsxYmw3UE96ei8vak96c2JIWit3b1FKV3BXWGk0Nk94dEtsUzBzMERXY1lCdEhSMFFZTmRxeFlzYUpNemR6VlVkZXNYVmxHUmdiV1grNmFQUUFBSUFCSlJFRlVyMS9QRHM0S2hVSjgvZlhYYU5ldW5jcjE3ZXpzc0c3ZE9telpzZ1ZIamh3Qm9DaFZzM0RoUXRTdFd4Y2pSb3dBbjgvSDc3Ly9qZ2NQSG5DMnRiR3h3YVJKazhxbEJOU2ZmLzdKWnBzVlppdElwVkpzM2JxVnM5N0xseS9aYVcxSzFTbjM4RkJ1MEY2UldyVnFoWkVqUjFiWVlKdzZUNTgrNWN5WEpaUGp6WnMzR0RObWpON2JGODhDNnQrL3Y5NzdBb0NEQncrV2FmdktpcTVMRldmbnpwM3N0SWVIUjZtdlZ4VzVYTTU1anlzSEJUdzlQVXVVbUh2dzRBRm16SmpCenUvYXRVdGwvNkpyMTY1aHdZSUZBR0NRRXEyNjJMdDNML3NlMEVUYjk1WXlVMVBURWhsTnV1RHorUWdNREdRRFI4ZVBINGVGaFFYbkpwWGMzRnlFaElRZ056Y1hBTEJ2M3o1MDdOaVJrN1dqQ3NNd0ttOXNDQThQeDA4Ly9RU0pSSUpGaXhhaFc3ZHVtRGh4b2s0bDhBQncrdUhweXR6Y0hQYjI5a2hKU1VGaVlpSnljbkpnYmw1Nnoram56NSt6NzAxdmIrOEt5NFl6NU9jUjBSOEZqZ2doaEJCQ0NDR0VHTTB2di95Q1Y2OWVBUUJjWFYxTDlHVjQvUGd4WjVBc01EQlE0eUMvVENiRDRjT0hzV1BIRGs2ZmlFSlBuejVsNys0ZE8zYXMwUVpXeTV1MXRUWFdyVnVIcjc3NkNoS0pCRXVXTENrUmhDdE9JQkJnOHVUSmFOR2lCVFpzMk1EZWNmemt5UlBNbmoyN3hQcENvUkQ5K3ZYRHA1OStxblp3eVpET25EbFRZcEJJS3BYaXdJRURwVzZqS1hBa2tVaHcrdlJwQUlwQnZFNmRPcFg5Uk11QVlSajgrT09QV3BYOW1UOS9QbHEwYUlFMmJkcVU2MTNXaFlQNGhjcnlQWlBMNVNwL04vV2xYS0tNVkM3djZuVkpuY3VYTCtQKy9mdnN2SzdaUnNyOTJnRE5HVWZLQVRSbloyZVZRU09BbTFIaTZ1cXE5Zm1VVlVwS0NpZFFYMWtOR1RJRXFhbXA3TFh1d0lFRDhQWDFSYWRPblNDVlNoRVNFb0tvcUNnQWlzK1krZlBuYXd3YUFTVXpZQXZuN2UzdFVhOWVQZHk3ZHcrQW9uVHFnd2NQTUcvZVBQajUrUm55cGFubDZlbUpsSlFVeU9WeXZIejVVbTAvdU1Jc1hRRHc5L2N2ajlOVHlaQ2ZSMFIvRkRnaWhCQkNDQ0dFRUdJVXNiR3huSC8reFdJeHBrMmJCcWxVQ3JGWURLbFVpb3lNRFBidVZwRkloS2xUcDZyZDU5T25UN0YrL1hwTzZhTEM3ZExUMDdGejUwNzJidUVyVjY3Zyt2WHI2Tm16SjRZUEgxN3VkMkFiUS9YcTFiRm16UnJ3ZUR5NHVMaG92VjJUSmswd2NlSkVyRnExQ3BtWm1TclhZUmdHQXdjT3hJY2ZmbGdwQm1mVjBSUTRPbi8rUEJ0c0NBd01yUEJlVnd6RGFCVTBFb3ZGdUg3OU9xNWZ2NDcxNjlkajkrN2RldmZ2MGNXSkV5ZHc3ZG8xZHI1Qmd3WUlEQXcwK25ISnUrRjl1aTVKcFZMODlOTlA3SHlkT25WMEh0UXVIampTbE5XaDNCdXRVYU5HcGE2bjNNT21QQU5IZS9mdUxWRmFUQnNNdzJnTWpxZW1wdXA3V2lwTm1qUUpTVWxKdUh6NU1nRGcrKysvaDZlbkovNzQ0dy9jdm4yYlhXL0NoQWxvMnJTcFZ2c3NuaUZaR0RpeXM3UEQ2dFdyOGR0dnYrR1BQLzZBWEM1SGZIdzhwaytmampGanhxQi8vLzVhQlJ3UEhEaWdOb05hVXdhWGo0OFA3dHk1QTBDUkJhVXVjUFRvMFNOMnVrR0RCaHJQelJqbzg2anlvTUFSSVlRUVFnZ2hoQkNqY0hKeWdwbVpHZHZVT0RrNUdjbkp5YVd1UDJiTW1GSUh1Nktpb3JCOSszWjJzS2VRaTRzTEZpOWVERzl2YndCQSsvYnRzV25USmx5NmRBbUFZb0R1eUpFak9IUG1ESVlORzRZK2ZmcUF6K2ZyL0ZybXpwMWJhZnBRYUhNSE5LQVk0SHowNkJIT256K1BTNWN1SVMwdFRlMzZjcmtjdTNidHdxNWR1K0RoNFlHQWdBRFVxVk1IUGo0K3FGbXpwbDdmTjIxczJMQ0JuZjdzczg4UUdSa0pvR1E1cHRtelo3TURlNXJPUlRsZ0dSd2NiTUN6TlM3bDN3OCtudzhIQndlakgvUGN1WE5ZdTNZdE8yOWxaWVd2dnZyS29NY29YbnJMMkY2L2ZvM1JvMGVYNnpFckFsMlhqSGRkS2sxQ1FnS243OUhFaVJOMXlqWUNGTjhEWmVwK2hnVUZCWnhlU3VvQ1I4b1pSNGJzNmFaT1ltS2kzdGxHSXBFSSsvYnRVN3VPUG1YdDFHRVlCak5uemtSWVdCZ1NFaEtRbjUrUEw3NzRnbE5tYi9EZ3dlamJ0Ni9leDFDK3NZRmhHSXdjT1JMKy92NzQ1cHR2a0pXVkJhbFVpblBuenFGdjM3N2xVZ3JPeDhlSG5mN3Z2LzlLN1RFbmxVbzU3N1dHRFJzYS9keUtLNC9QSTZJOUNod1JRZ2doaEJCQ3lEdG03OTY5Mkx0M2IwV2ZCZ1FDQVJvMmJNaTVjeFJROUNvUUNBVEl5c3BpbHpWbzBFRGxRTTNqeDQ5eDhPQkJYTDU4bWROREFBQzZkZXVHQ1JNbWNKcWJWNnRXRFlzV0xjS05HemV3WWNNR3hNZkhBd0N5c3JLd2VmTm1oSWFHWXRLa1NRZ0lDTkRwdFJUdXB6S1R5K1dJakl6RW5UdDNjT2ZPSGR5L2Y3L1V1OERyMXEyTDRPQmdDSVZDbkRoeEF2ZnYzK2ZjTmYzNjlXdThmdjJhblJjS2hhaFJvd1pjWFYzWmg3T3pNMnh0YldGdGJRMXJhMnVZbVptVitUVklKQkoydXZpQW1xb2VFcXFFaFlWeFN0L1oyOXVYK2J6S1MzUjBORHZ0NnVxcVZTOG5mY25sY3V6ZXZSczdkKzVrZi9ibTV1Wll0bXlaVGxranBPTFFkYWw4cmt2SzNOM2RzWFhyVnB3L2Z4NVBuejZGdjc4L2U0TkNqeDQ5SUJLSk5PNmplT0JJS0JTV3V1NkxGeTg0WlIvVkJZNlVyeC9sRlRqYXZIa3orL00wTVRIaFhNTXJLMHRMUzh5ZlB4L1RwMDluTTZBTDllL2ZYK2Vnc3pZWlpNMmFOY1BHalJ1eGNPRkNKQ1ltWXU3Y3VlWFdQMGk1ZEtSeUticmluang1d21aczE2cFZ5NkI5SWpXaHo2UEtpUUpIaEJCQ0NDR0VFRUtNWnR5NGNSZ3dZQUNzcmExaFkyTURLeXNyQ0FRQ3pKa3pCN2R1M1FLZ3VPdDQ1c3laYkRBZ0l5TUQ1ODZkdzRrVEovRDgrZk1TKzNSeWNzTDA2ZE1SRkJSVTZuR2JOV3VHWDM3NUJidDM3OGErZmZ2WWdaMVhyMTdocTYrK1FzZU9IVEYrL1BncUZWUW9Mams1R2MrZlA4ZVRKMC93N05relBIdjJETm5aMmFXdWIyOXZqMDZkT3VHRER6NUFqUm8xMk9WZHVuUkJRa0lDVHAwNmhVdVhMaUVpSXFKRTZSMnhXSXl3c0RDRWhZV1Z1djhPSFRwZzNyeDVaWHBOeW9PT3hlL0NWdzRjcVF1b3VMaTR3TmZYbHkxbnVHalJJdnp3d3c5RzdYVWxrOGtRRnhlSHFLZ292SHIxQ20zYXRFSDE2dFhaNTR0L1AwdWpQQ2h1eklIZmpJd01mUFBOTit6dklBRFkydHBpMmJKbDcwVVQ4c0xCVVVQS3o4ODN5SDRGQWtHbHlTTFN4N3Q0WFZLbGZmdjJhTisrUFJJU0VyQjgrWEk4ZWZJRVQ1NDh3ZHk1Y3pWbUlPblM0MGk1VEYxaFlFeVZ0TFEwVHNaUllSYXVNZDI2ZFFzWEwxNWs1d2NPSElqZHUzY2IvYmlHWUdwcUNqczdPeVFtSnJMTHVuZnZqdkhqeCt1OHIrSS96OUt5NE56YzNMQisvWHFFaFlWcG5hRm5DQzR1THFoV3JSb1NFeE1SSHgrUCtQaDRsY0VZNWMrRFpzMmFsZHY1dmUrZlI1VVpCWTRJSVlRUVFnZ2hoQmlOaDRkSGlRSDdFeWRPY0FZSVB2dnNNM1lRNWRxMWF3Z0pDU2x4UnphZ3VQdDA0TUNCK1Bqamo3VzZxMXNrRW1IMDZORm8yN1l0VnExYWhWZXZYckhQblQxN0Z0ZXZYOGVXTFZ1MDZnV3hmZnQyb3dVZXRDbkZrNXViaTJQSGpyR0JpYWlvS0U3R1ZtazhQRHpRdW5WcnRHclZDbjUrZnFVT2FEbzdPMlBvMEtFWU9uUW9VbEpTY092V0xkeThlUk1QSGp4QVNrcUt4dVBZMk5oZzh1VEpHdGZUUkRrVFFWM0drYnJBa2FXbEpWYXZYbzJwVTZjaUtpb0ttWm1aV0xSb0VYNzg4VWVEOVVpUnkrWDQ5ZGRmMlF5SW1KZ1lUdERMeThzTDFhdFhoMUFvaEZnc2hsd3VSM3A2dXNZN3VHL2V2TWxPZTNwNkd1UmNpNHVOamNYczJiTTUvVkI4ZlgwUkVoSlNMdjJVS29QU1NqV1ZoYWIrYk5ycTFxMGJaczJhcGRXNmRGMVN6MURYSlhXT0h6K09KMCtlQUZDVTJmTHc4TUR3NGNQVmJxTkxxVHJsdmp2cUJ2T1ZNMG1zcmEyTkhwaVFTQ1NjTXFOT1RrNFlQSGh3cFE4Y3llVnkvUG5ubi9qbGwxODRtVVlBa0o2ZXJ0YytsYS85RE1Pb0RSeWFtNXRYU0FtNGhnMGI0c3laTXdDQUd6ZHVxTHdHWHJseWhaM1d0cjlUV2RIblVlVkdnU05DQ0NHRUVFSUllY2NNR0RBQUkwZU9OT294ZXZUb29kZDJpWW1KMkxKbEN6dmZ0R2xUOU9uVGg1MXYzcnc1bWpScGdoczNickRMVEV4TThPR0hIMkxZc0dGNmxVN3g5ZlhGNXMyYnNYMzdkaHc4ZVBELzdkMTVYSlYxMnNmeDd4R1FSUUtYVUVOMkZaMFF0U3cwTllWOG9zeDB6R1hVc3NiQ2x6dW1acW5oTHBGTGs0OW1velZxVDFwT2xxYVpUelZpNWNvemp1RTJXbTZwdWVVQ1VxWXNzcHpuRCtBZWpoemdBSWZOUHUvWHkxZG51WmZmd2NOOTIrLzZYZGRsckZxLzc3NzdLcldCZUhtNHVycnF1KysrczVoRXRNYlQwMU90VzdkV216WnQ5TUFERDZoSmt5YWxQbGY5K3ZVVkdSbXB5TWhJU2RLVksxZDA5T2hSSFQ5K1hNZU9IZFBaczJjTFRkcEdSMGZicGF4TndaSk1CZnVJU0phQm81TDZtcmk3dXlzdUxrNmpSbzNTOWV2WGRlN2NPYjN6empzYVAzNjhUZU13bTgzYXZuMjdMbDY4cUFzWEx1akNoUXNXWmFETVpyUFdyRmxUNHVlb1g3KytVVTVzelpvMUdqcDBxTlZKNG95TURIMzg4Y2NXQWRXS2FFeCs3ZG8xVFp3NDBXS1ZmYmR1M1RSaHdvUml5MlVCMXZ4ZXJrdkZlZmJaWjNYZ3dBRWpjUFBCQng4b0tDaEluVHQzTG5JZld3Tkg2ZW5wT25Ub2tQRzhRNGNPUlI2ellHK2FncVhKS3NyYXRXc3RNcHhHakJoaDA0S09xblRseWhVdFhMalE0anFiSDl5WGNoZXVIRGx5UkNFaEljYjdwZTJ4WkRhYlM3VlBTRWlJL3Z1Ly83dFU1eWlMQng5ODBBZ2M3ZG16cDFEZzZPTEZpMFovUVE4UEQ3VnExYXJDeDhUOXFQb2pjQVFBQUFBQWQ1aGF0V3BWeS8vcE5wdk5tajkvdnJFaTNkUFRVeE1uVHJUWXhtUXk2YVdYWGxKVVZKUk1KcE9lZlBKSlBmWFVVNnBYcjE2NXp1M2s1S1RodzRlclk4ZU9XckJnZ1c3Y3VHRzNESUhLTW1iTUdBMGRPdFFvaTJNeW1lVGo0NlBnNEdEZGUrKzlhdDI2dGZ6OS9VdmRxTDBrRFJzMlZNT0dEZFdsU3hmanRiUzBOSjAvZjE3bno1L1h6WnMzMWJWcjEzS2Z4MncyR3hsSHRXdlhMcFJWVkxBY1VFbUJJeWszVytIbGwxL1d0R25USk9WbUJqenh4Qk5HNlp1TWpBenQyYlBIQ0FwZHVIREJZaXl4c2JFMmo5M1QwMU9CZ1lFS0NBaVF2NysvTWZFWUdocHFCSTQrL2ZSVGJkNjhXWGZmZmJmRitETXpNNVdVbEdReG1lenI2MXZxUGx5MldMSmtpY1VrWGI5Ky9UUjgrSEM3bjhjV2ZmdjIxZlhyMTh0OW5QajRlRHVNQm1WVms2OUxyNzc2YXJuSDRlRGdvSmlZR0kwWU1VTFhyMTgzN25NK1BqNUZaZzNhR2pqYXYzKy9rYzNpNHVKU2JIK2ovZnYzRzQvYnRtMWJ5azlSZXNuSnljYmpEaDA2Nk9HSEg2N3djNVpWV2xxYTFxNWRxM1hyMWxsa3RiWnMyVkpUcGt6UmdnVUxkUGp3WVVtNUFiSFpzMmRYMVZDdDZ0ZXZYN21QRVJZV3BscTFhaWtuSjBmNzl1M1Q5ZXZYNWVIaFliei96VGZmR0k4N2QrNXMwejIydktyVC9RaldFVGdDQUFBQUFKUmF3ZFdxelpvMXMybWZqei8rV0FjT0hEQ2VqeDgvM21xUG9mcjE2K3VOTjk1UWt5Wk5DbVdkbEZkb2FLamVlZWNkL2ZUVFQrVU9SbFUySHg4ZmpSa3pSbGxaV1dyZXZMbWFObTBxRnhjWDllelowMWhKWEZuaTQrUFZ2SGx6TlcvZTNHN0hMTmdIeFZwRCs0S0JvK0pLMVJYVW9VTUhoWWVIYTl1MmJUS2J6VnExYXBWZWUrMDE0LzNZMkZpYit3L2xqOHZmMzErQmdZRVdmNHJLYWhnMGFKQjI3OTZ0MU5SVVNiazlXUXF1MHJmRzA5TlRNVEV4ZHA5b3YzTGxpbmJ0Mm1VOER3c0wrOTFPMHBVbjJHUTJtelZ6NWt5THNrNzUyclZycDdpNE9KdS9uM2VDTy8yNlpBc3ZMeTlObWpSSlU2ZE9sZGxzVmxwYW1tYk1tS0cvL3ZXdnFsT25UcUh0QzVZMms0b09IQlhNdkwzdnZ2dUszTzc4K2ZOR1R6ZEp1di8rKzh2eU1VcWxmLy8rK3QvLy9WOTVlSGhvd29RSkZYNitzdHF4WTRmZWZ2dHRpMncwazhta2dRTUg2czkvL3JNY0hCdzBlUEJnVFo0OFdWSnUxdEhseTVlTlhsSzIvRHZoMXExYkZ2Y3ZkM2QzbS91VUZRemVWS1M3N3JwTG9hR2hPbmp3b0xLeXNyUjkrM2IxN05uVGVML2dOVEU4UEx6Q3g4UDlxR1lnY0FRQUFBQUFLTFhvNk9oU2JYL28wQ0c5OTk1N3h2UGV2WHVyVTZkT1JXNWZrWTI5WFYxZDFiSmx5MUx0ODhJTEwxVFFhRXJueVNlZnJPb2gyTjM2OWV1VmxKUmtVYVl1TXpOVDc3enpqc1YyVjY1Y01SNlhaalYwVkZTVWR1ellvWnljSE8zZHU5ZVlGSFIyZHBhdnI2L09uajFiYUIrVHlTUnZiMjhGQlFWWi9HblVxRkdwQWpxK3ZyNWF1blNwMXExYnA0TUhEK3JLbFN2S3lNZ29GS3h5ZG5hV3Q3ZTN3c0xDMUxkdjN3b0phdTdidDgvaXZILzYwNS9zZm82eUttMmZuZ3NYTGxpVUxxeE1LMWFzc0JvMGtuTDcwU3hidGt5alJvMnFsTEZ3WFNvZmE1bU50OHZKeVNuVUM4ZWFzTEF3RFJnd1FCOTk5SkdrM05KZmI3enhobWJNbUZGb1cxc0RSd1Y3bnRXdFc3ZkljMi9idHMxNDNMaHhZd1VGQlpVNDN2THk5dmJXQXc4OG9CNDllbFRyUlJnZUhoNzY1WmRmak9jQkFRRWFOMjZjUlRtNmR1M2FxWDc5K3JwMjdack1aclBpNCtNMWVQQmdTYmtMWGtxeWR1MWFMVisrM0hnZUZSVmwxOStKaUlpSVlnTlJXN1pzc2VrNDNicDEwOEdEQnlWSm16ZHZOZ0pIKy9mdk54WTBORzdjdUZJeTFxcnovUWovUWVBSUFBQUFBRkNoa3BLU0ZCc2JhMlNNQkFjSFcxMVptcG1aYVpRTHl5L3hVOXIrQWlVSkNBalEzLzcyTjdzZXN6cUppb3F5YWJ2MzMzL2ZLSmRVbG4zc2FjdVdMVHAxNnBURmE2bXBxVnEzYmwyUis1UW1jTlM0Y1dNOTlOQkQycjE3dDh4bXMzYnYzcTArZmZwSXl1MS9sWlNVcE1EQVFEVnQybFJCUVVGcTJyU3BBZ01EN2Rhdnc5dmJXMlBIanJYTHNjcmo4dVhMRnMrTEtxTlZGVmF1WEZtcTdmLzBwejhwSlNXbGdrWlR0RTJiTm1udDJyV1Njak50Q3ZhOXluKytZY01HTldyVVNIMzc5cTMwOFZWWDFmVzZOSFBtVEQzNDRJUEZick4zNzE2YlM5b05HVEpFZS9mdTFZOC8vaWhKMnJWcmx6Nzk5RlBqZXBQdjlzQ1J0ZEt5cWFtcEZsbVdYMzc1cFc3ZXZLbUpFeWRhWkdTYXpXYUxNbU9WV1RKdS9Qang4dkx5cXJUemxVWGJ0bTMxNXovL1dXdldyTkd6eno2cmZ2MzZGYnAvYk42ODJTSWphZWZPblViZ3lCWS8vZlNUeGZOOSsvYlpOWEEwZXZUb1ludDEyUm80NnRxMXE5NSsrMjFsWkdUbzFLbFQrdmUvLzYzUTBGQ3RYNy9lMk9hSko1NndlN2FyTmRYNWZvVC9JSEFFQUFBQUFLZ3dhV2xwbWpwMXFqSEo2K3JxcWhkZWVFRUhEaHpReFlzWGpmNHk1OCtmMTZWTGw1U1RrNlBubm51dTJrMGlORzdjMk9iU002VjE3dHc1dXgxcjRNQ0JObTMzNFljZkdwT3RaZG1ucWprNmxtNDZvMHVYTHRxOWU3ZWszT3kzL0luY0YxOThVWk1tVGFxVWliS3FWckNVa3FSaUp5SlIyTmF0VzdWa3lSSkprcHVibTJiUG5tMlI4Uk1kSGEzNTgrY3JPVGxaeTVZdGs0dUxpM3IwNkZHaFkrSzZWTDJ1U3c0T0RucmxsVmMwZXZSb1kweC8rOXZmMUtaTkc0c3MydHN6bUt3Rmp0emMzUFRYdi81VnNiR3hPblRva0tUY3NtdW5UNS9XakJrejVPL3ZMeWszT0ZYdzd5b3lNdEx1bjZzbzFUMW9sRy9Rb0VHS2pJelUzWGZmWGVpOVU2ZE9hZW5TcFlWZVMwcEtzcnE5TmZtQndud0hEaHhRVGs1T3RTdFo2ZWJtcG03ZHV1bUxMNzZRSkgzd3dRZUtpb3JTbmoxN0pPVm12bmJ2M3IxU3hzTDlxR1lnY0FRQUFBQUFLTGVyVjYvSzFkVlY3dTd1RnErLzlkWmJGcE1xYVdscFJpK0JvalJ1M05oNFhGS1BvOXZMQ0pXMGZWbXpTT0xpNGtwZFRzdFc5czZxcW1ueVM5SVZMUGZUcDA4ZmpSdzUwbUs3d1lNSDYvTGx5MldhakN0WW1yQmdhVHBydlpUdVZQZmNjNDlGZVNiWTdoLy8rSWZlZlBOTm1jMW1PVGc0S0NZbXB0RDFJTDgzMVN1dnZLS3NyQ3d0V3JSSTJkblpGdjNnN0kzclV2VVRGQlNrUVlNR2FmWHExWktrckt3c2ZmTEpKeGIzdmRzRFIwWGRsK3JWcTZmNTgrZHIrZkxsUmdibXVYUG5OR2JNR0UyWU1FSGg0ZUg2NElNUGpPMURRa0txM2FLTDRxU25wMWRLWnA3SlpMSWFCUHIxMTE4MWE5WXNxNlVJanh3NW9xNWR1NVo0N0d2WHJ1bjA2ZE1Xci8zMjIyOUtURXdzTVp1dEt2VHIxMDlmZnZtbHpHYXo5dTNiWjVINTg4UVRUeFJiRXRHZXVCL1ZEQVNPQUFBQUFBRGx0bTNiTnIzLy92dnEyTEdqT25mdXJJNGRPOHJSMFZGdWJtNDJINk5PblRyeTl2YTJtUGo2L1BQUGk5M240TUdEbWpoeG9zM2JvL29xT1BtV3Y1cStvUHp5VHFYTk5wSmtNV2w0L2ZyMU1veXU1bnZxcWFmMDFGTlBWZlV3YXB3Tkd6Wm82ZEtsUmorTzhlUEhLeXdzek9xMm9hR2hHajkrdkJZc1dDQ3oyYXkzM25wTDE2NWQwNUFoUXlweHhLaHFUei85dEhidjNxMnpaOC9xbVdlZTBhQkJneXplejhqSXNIaHVMZU1vbjRPRGc0WVBINjdnNEdEOTVTOS9VVVpHaHRMVDB4VVhGNmV2dnZyS29zem5nQUVEN1B0QktrRlZYWTl2M3J5cEtWT21HTDE5R2pac0tGOWZYeVVtSmtxU2poOC9ibFBnNkYvLytwZHhiWEJ4Y1RGNjlXM1pzcVZhQm81OGZYMzE4TU1QYThlT0haSmtsQWQyZG5hdTFENUQzSTlxQmdKSEFBQUFBSUJ5UzA1T1ZrWkdocjc5OWx0OSsrMjNXcmR1blR3OVBSVWFHcXJQUHZ2TTJNNWtNcWxSbzBieTgvT1R2NysvZkgxOTVlUGpJMTlmMzBwYjZZcktWN0NrMTg4Ly8yeDFtOE9IRHh1UG16VnJWdWo5OGdTT0NwYWlLOWczeEpxQ1k2MHN3NFlOVTRjT0hTcjl2Q2lhMld6V3NtWEw5T21ubnhxdkRSczJUSTg5OWxpeCswVkdSdXJLbFN0Ni8vMzNKZVdXVWp0MzdseWgzalM0Y3prNk9tcnk1TW5LeXNwUzgrYk5DNzJmSDF6STM5YVdVcGtSRVJIeThmSFJqQmt6ZFBYcVZVbTV2WFR5QlFjSGN3MnhVWHA2dW1KaVluVGl4QWxKdVFHZk9YUG1LQ0Vod1FnY0ZleGZWcHo0K0hqajhkTlBQNjJQUHZwSXFhbXBTa2hJMEMrLy9GSWwvNjdKN3hkNTl1eFpKU2NuRndyUURCMDZWQWtKQ1JZbEhnY09IR2h6YVQ3OGZoQTRBb0FhekxHV2xKbmpKQ2RsbHJ3eGdHb2xVMDV5cWw1bHJ3R2dYUEpYN1VxU3U3dTdVYSsrVFpzMkdqQmdnQUlDQXVUdjd5OC9QNzh5bDR1cktBc1dMREJXM3habDVNaVJsZElIcDZqejJKcEpaV3Rma3Z3VjBtWGRwN1JLT3NlRkN4ZU1ramx1Ym01MkR4d1ZMTWRUcDA2ZFlyZTFaMjhYVzkzZTd3RlY2K2JObTNyOTlkZU4zaDlTYnRDb2YvLytOdTAvZVBCZ1pXWm1hczJhTlpKeWU5T2NPWE5HMDZaTnM3bVVHTmVsaXI4dVZhVEF3TUFpM3l1WWNWUlNlZFdDbWpkdnJpVkxsbWpXckZuNi92dnZMZDU3OU5GSGExeXZOaGNYbDByUEVrNU9UdGEwYWRPTW9KR2pvNk5pWW1JVUZCUmtFU3k2ZE9sU2ljYzZlZktrMFg5S2toNTU1QkdkUFh0V1c3ZHUxYTFidC9UeHh4OXIyTEJoOXY4UWVhNWR1MWJvOTJUMDZORzZldldxY25KeUpPVm1HTjBlT1BMeThsS1RKazMwMDA4L0dhKzFhOWV1d3NhSm1vdkFFUURVWUI3T1VrcGFQVFhVbGFvZUNvQlNTbEU5ZVZTdmVWTUFLSmY4Y2llU0xIcHUxSzFiVjBPSERxMktJZG5zMXExYkZpdkFyYm05dEZCRktlOTV5cEl0VXhVWk5yZmJ0bTJiOGJodDI3WlcreGpsQjQ2Y25KeEtmZnlkTzNjYWo1czBhVkw2QWFKQ1ZhZCtPaWRPbk5DY09YT016RGlUeWFUUm8wZnJqMy84WTZtTzgvenp6OHZKeWNuSVBEcDc5cXhHalJxbDU1OS9YdjM2OVN0eGtwL3JVdFZmbHlwS2FtcXE4YmkwQ3lucTE2K3ZEaDA2RkFvY0xWdTJUSkxVdTNmdjhnL3dEblg4K0hGTm56NWR5Y25Ka21UMEs4dlAxR3JZc0tHeDdXKy8vVmJpOGZJRHcxSnU0S1ZSbzBicTBhT0h0bTdkS2tuYXRHbVQrdmZ2cjNyMTZwVnIzQ2RQbnRTdnYvNnE4K2ZQRzM4dVhMaGc4VDNLVjNDUmhHUTlNUG5XVzI5WkJJMGthZTdjdVhyNzdiY0w5YW5FN3h1Qkl3Q293UUxxU3NmU1doQTRBbXFnWTJvaGZ5b3lBYmhEWkdSa1dLelV0ZGFmQnI5dkJjdjUzTTVzTmx1OEh4NGVYbWlickt3c284UmNjWUdqRFJzMnFHSERobXJhdEtucTFhc25rOG1rWGJ0MjZjTVBQelMyQ1EwTkxmTllhN0lmZnZoQml4Y3Yxc1dMRjNYZmZmZHAvUGp4Um1ZZ2NyK0hHelpzMFBMbHl5MkNsSk1uVDFhWExsM0tkTXpCZ3dlclFZTUdXclJva2JLenM1V1ptYWwzMzMxWE8zZnVWSFIwdE5VeVpyanpwYVdsR1k5TGszRWs1V2F2dmZmZWU0VmV6ODdPMXR0dnY2M2p4NDlyM0xoeHhmWk5xbXBqeG95UlZMYnMwYkxJeWNuUnVuWHI5UDc3Nyt2V3JWdVNjbiszcDB5Wm9zNmRPeHZiRmJ5M1dBdktGSlNZbUdpeElDRS9xNmRWcTFacTBhS0ZqaDA3cG95TURDMVpza1RUcGswcmNZeG56cHpSa1NOSDlQUFBQeGNxNXpwNTh1U1NQMlFlZDNkMytmcjZ5cy9QVDAyYU5GR0xGaTBzM3QrNGNhTysrT0tMUXZ0ZHZIaFI4K2JOMCt6WnN5c2xjNDM3VWMxQTRBZ0FhckRXamFUMXlTMTE4ZGFQOHRiRmtuY0FVQzFjbExmTzEyNnBmbzJxZWlRQTdsUWxyVkszdCtQSGp4dGxVU1NwYWRPbVpUcE9Sa2FHZnZqaEJ4MDZkRWdSRVJFV21Vc1ZLU1ltUmpFeE1hWGVMek16czB6Wkx4WEoxcUJIejU0OWplOUpXZmF4cDRTRUJDTmpyVTZkT3VyWXNXT2hiZkluKzZUaUEwZUhEaDNTcmwyN2luemYyZG01eEI0MWQ2S01qQXhObno1ZHYvenlpeVJwOSs3ZE1wdk5talZyVmhXUExGZGwvYTRYNWZMbHk1by9mNzVGMmFsNjllcHB4b3daQ2drSktkZXh1M2Z2cm52dXVVZXhzYkg2OWRkZkplVk9tbzRlUFZxUFAvNjRoZ3dab3ZyMTZ4ZmFqK3RTMVY2WEt0S05HemVNeDZVSkhCMDRjRUR6NXMwenl2TjVlSGhvMEtCQldyRmloZEd2Smo0K1htZk9uTkdzV2JQazVlVmwzNEhiU1dtejk4cmp6Smt6V3JCZ2dZNGZQMjY4NXVucHFWbXpaaFg2M1M0WXlDcXVCR0pxYXFyZWV1c3Q0L205OTk2cjl1M2JHOCtmZmZaWlRaMDZWVkp1b0cvWHJsMFdBU3ByZHV6WW9kV3JWOXYwbVV3bWs3eTh2T1R2N3k5L2YzK3RXN2ZPZU85Ly91ZC9pZ3pBN05peHc4aE1rNlN3c0RDMWI5L2UrQ3ovL09jL3RXVEpFa1ZIUjlzMGpyS3E3dmNqL0FlQkl3Q293V283U0YzOFRmcjJSSVFpOUMzQkk2QUd1Q2h2ZmFzSWhRZVk1T1JRMWFNQmNDZHhjbkl5VnNuZnZscTFvdjNyWC8reWVCNGNIR3pUZmtsSlNmcisrKzkxNU1nUmZmLzk5enA1OHFReCtWWFNKRXRWU2tsSjBjYU5HL1g1NTU5cjNMaHhObVVqckZ5NVVzbkp5ZXJVcVpQYXRXdFg3Zm84VllRUkkwYVUyTHNuSnlkSHExYXRNcDczN05uVDZzK200TVJ3Y1QrN2dJQ0FJZ05IK1NYSHF1dGtha1U2ZS9hc01VbVg3OENCQTFVMG1zSldybHhaSmVmTnlzclMrdlhydFhyMWFvdHliTUhCd1pvNWM2YmR2aXR0MjdiVjBxVkw5ZHBycituSWtTT1NjaWVtdi96eVMzMzk5ZGZxMGFPSEJnNGNhRFdBWkN1dVN6WEhsU3YvcVJqaTV1Wm0wejcvL09jL05XZk9IQ09JN3Vqb3FCa3pacWgxNjlacTFxeVpaczZjYVZ4dlQ1dzRvZEdqUnhjYitPelpzMmVKNTZ5dS9hTktJek16MDZJc1cxQlFrR2JObXFYR2pSc1gyclpncGsxUjJWQm1zMW56NTg4M0ZqdVlUQ2FOSERuU1lwdjI3ZHZydnZ2dTAvNzkreVZKYjd6eGh2ejgvT1RuNTFma09IMThmS3lPNTU1NzdqRUNSSDUrZnNaL0N3WWNDd2FPaXJKanh3N0Z4Y1VabWJ0K2ZuNktpWWtZRW5DMkFBQVJXVWxFUVZTUm01dWJqaDA3cGkxYnRraktMYS9uNU9Ta0VTTkdsSGpNc3FydTl5UDhCNEVqQUtqaG1uaEk0YzNyYVB0UFBlUno2NmhhNkpqcUtVVk95cXpxb1FISWt5a25wYWllanFtRnp0ZHVxZkFBazVyY1ZkV2pBbkNucVZldm5qRVp0Vy9mUGwyOGVGSGUzdDRWZnQ2clY2OXE4K2JOeHZQYXRXdGJMYitVbXBxcTQ4ZVA2OWl4WXpwNjlLaU9IajJxcEtTa0lvOWJIU2N3VDUwNnBZMGJOMnJyMXExR2tHN2h3b1ZxMmJLbFJXK0UyeDA5ZWxRZmZmU1J6R2F6dG16WkltZG5aejM0NElQcTNMbXoycmR2ZjhmMkZBZ0xDeXR4bTgyYk4rdlVxVk9TY2xmZTM5N0VPMS9CNzBweDM0MW16WnJKMjl0Yk4yN2NVRnBhbXJLeXNuVFhYWGVwWmN1VzZ0Ky92OXEyYlZ2S1QzRm5hTlNva1J3ZEhZM0FyR1I5b3JJeWhZU0VsQmhZckVpSmlZbGF1blJwb1Y0ZlR6MzFsSVlORzJiM01scGVYbDU2ODgwM3RYYnRXcTFhdGNyNHU3aDE2NVkyYk5pZ3p6Ly9YT0hoNGVyZHUzZWg4bExGNGJwVWRxKysrbXFsbjlOc051dm8wYVBHODdwMVM2NWR2V1hMRmkxY3VORGk5M2ZjdUhGcTNicTFwTnpBNU1LRkMvWHFxNjhhMThxVWxCUk5uRGhSWThhTVVZOGVQUW9kczZabGFWbFQ4T2NoeVdxSnRlYk5tMnY4K1BHYU4yK2UrdmJ0cXhkZWVLSElqTHo4M2tlU2lzemFlZSs5OTdSNzkyN2plZCsrZmRXeVpjdEMyMFZIUjJ2a3lKSEt5TWpRelpzM0ZSTVRvOFdMRnhmWjd5Z29LRWp0MjdkWFFFQ0EvUDM5RlJBUUlEOC9QN3Y4VzJqYnRtMmFPM2V1RVRUeTlQVFVuRGx6aktEbDJMRmpkZnIwYVowNGNVS1N0SDc5ZW1WbVptclVxRkZ5Y0xEL1NzZnFlRCtDZFFTT0FPQU8wTVJENm51dlNZY3UvMEU3Zi9tRHJtZEltVGtsN3dlZ2NqalZranljSmYrNlV0OUd1ZG1DQUdCdkxWcTBNQUpIV1ZsWm1qUnBra2FNR0tHUWtCQ2JKcVpLSXlzclM4bkp5ZHE3ZDY4Ky9QQkRpN0k3RHo3NG9ERXBrNVNVcE9YTGwrdjQ4ZU02Zi81OGlhdVhQVHc4MUxKbFM3VnMyYkpjSysvdEtTc3JTenQyN05DbVRadU1USUdDYnQ2OHFhKysra3JQUGZkY2tjZFl0bXlaeFdmUHlNalFybDI3dEd2WExqazZPcXBObXpicTJyV3JIbjc0NGQvRlpHMitDeGN1YVBueTVjYno0akl1RWhNVGpjZkZmWjg3ZGVxa1RwMDYyVytRZHdnUER3K05HemRPaXhjdjFxMWJ0K1RsNWFYeDQ4ZFg2WmhtejU1ZFljZk9ENkJZYytiTUdiMzc3cnZhdTNldnhldDE2OWJWU3krOXBBNGRPbFRZdUdyVnFxVkJnd2FwUTRjT1dyUm9rY1UxSlNzclMxdTNidFhCZ3dlMWRPblNZdnQ5Y0YycXVUWnUzR2lVTEpSVTdBS1ByS3dzTFYyNlZKczJiYko0UFRvNnVsREp6Y0RBUUMxYXRFaVRKMC9XdVhQbmpQM1BuajFyeDlGWEw3Y3ZQaWtxSU5TdFd6Y0ZCd2VYV0JLellLbktSbzBLMXhSZnVYS2wvdjczdnh2UG16ZHZycWlvS0t2SDh2WDExYkJodzR3eWNKY3VYZEs0Y2VNMGQrNWMzWFBQUFlXMkR3Z0lVR3hzYkxIakt5MnoyYXpWcTFmcmd3OCtNSDdYM2QzZE5YZnVYSXZ2bmJPenMySmpZelYyN0ZoZHZueFpVbTdtMGJsejV6UnQyalRkZFpkOVZ6eFd4L3NSckNOd0JBQjNpTm9PMGdQZXVYOEFBTUR2VDJSa3BFV2o1a3VYTG1ubXpKbVZPZ2FUeWFTQkF3Y2F6ejA5UFpXUWtHRFJDTHdnWDE5ZnRXclZTaUVoSVFvSkNhbFdLMDVQbmp5cExWdTI2SnR2dnJHWTVNdm42dXFxUng5OVZIMzY5RkdUSmsyS1BkYThlZk8wWjg4ZWJkKytYWHYyN0xFb2laV1ZsYVhFeEVRbEppWnE4ZUxGQ2dzTFUwUkVoQjU2NktGcW1YVmxMK25wNlpvelo0N3gzZkQxOVZYMzd0MTE3ZG8xdWJ1N0c0M2R6V2F6dnZ2dU8zMzAwVWZHdm1YdG9XWE5qUnMzTkhic1dMc2R6NTZtVDUrdWdJQUF1eDN2c2NjZVUrZk9uWFgxNmxYNStQaFVXbVA2cW5ENjlHbmpjZjUzS2QrTkd6ZTBiOTgraTlmQ3c4TVZIUjB0RHcrUFNobGZZR0NnRmk1Y3FQajRlSzFZc1VMWHJsMlRsRnUyTEM0dXJzaWdFZGVsNnVuR2pSdEtTRWhRM2JwMTVlbnBLVTlQVDdtNnVzckp5VW0xYTllVzJXeld6ei8vckMxYnRtajkrdlVXKzdacjE4N3FNYytkTzZjRkN4Ym9oeDkrTUY0em1Vd2FNMmFNZXZYcVpYV2ZoZzBiYXVIQ2habzZkYXFPSGoycTd0MjdGMWx5ekpZZVVqLysrR09GbGl3cnJ4MDdkbGc4THlxYlJ5cTVqMXBLU29vKy8veHo0M25CRW4rWm1abGFzbVNKdnZqaUMrTTFMeTh2elo0OXU5anJhSzlldlhUMDZGSGpaMzN4NGtXOStPS0xldlhWVnlzOCt6VTFOVlVMRml5d0tOM3E2dXFxdUxnNE5XdldyTkQyOWV2WDErdXZ2NjRYWDN4UnYvMzJteVJwLy83OUdqVnFsRjU2NlNXN2ovZjNkRCtxeWZoYkFRQUFBSUE3UUljT0hkU2xTNWRDRXltVmFlalFvUllsVzV5Y25QVEFBdzhZQVMwL1B6KzFiZHRXclZ1M1Z1dldyWXVjNUhuMDBVZkxQSWJTN0R0bXpCaUxKdDNuejUvWHpwMDc5ZTIzMzFwTVBCZlVxRkVqOWU3ZFc5MjdkMWVkT25Wc09vK3pzN082ZE9taUxsMjZLRDA5WGYvM2YvK25yNy8rV3Q5OTk1MVJPa2JLbmF4TlNFaFFRa0tDWEYxZDFiRmpSejN5eUNOcTE2NmR6ZVZpeXZLeks4L1B1eXl5czdNVkd4dXJIMy84VVZKdUw0a3BVNmJvMkxGam1qNTl1dkdhaTR1TE1qSXlMTEpIVENhVHdzUEQ3VHFXL05YNTFVMStMeE43cWxPbmpzM2YyK3JLYkRZcklTRkJucDZlY25kM2w1dWJtNXlkbmVYZzRLQWJOMjdvOE9IRGV1ZWRkNHp0Yjg4Y2FOV3FsWVlNR2FJVksxYW9VYU5HR2oxNnRCNTY2S0hLL2hneW1VeUtqSXhVbHk1ZHRHSERCbjN5eVNlYU5HbFNvV0FoMTZXS00zWHExQklueEE4Y09GQmlKb2l6czNPaFVuSzJhTnEwYWFIeloyZG42NU5QUHRIcTFhc3RyZ0hPenM1NitlV1gxYlZyMTJLUDZlbnBxZm56NSt1enp6N1RnQUVEckpadnF5bSsvUEpMMWE1ZFd4NGVIcXBUcDQ2Y25Kems1T1NrOVBSMEhUeDRVS3RYcnphMmJkaXdZYkZaZXBKMCtQQmhaV2RucTM3OStxcFRwNDZjbloyVmtaR2h3NGNQYThXS0ZVWXcxbVF5cVZ1M2JwSnlGK0hNbmozYktPTW01ZjZNNCtMaWRQZmRkNWY0R1NaTW1LQ2twQ1NqMzFGS1NvcGVlZVVWOWVuVFIwT0dETEhvVldRdmlZbUpldlBOTnkxNmFYbDZlaW8yTnRacVdiMTh2cjYrbWp0M3JpWk5tbVJra2wrNmRFa3Z2L3l5RVlTMHRTZVhMZTZFKzlHZGpzQVJBQUFBQU53aHBreVpJbTl2YjIzY3VMRlMreGY0Ky9zcktpcks2dVJyMzc1OTlmRERENnRObXpiVnB2emM3VzdkdXFVWFgzeFJKMCtldFBxK3lXUlM2OWF0OWNjLy9sR2RPblZTclZxMXlud3VGeGNYUlVSRUtDSWlRci8rK3F1MmI5K3UrUGg0aTU0WGtwU1dscWF2di81YTMzenpqZDU5OTEyN1pwNVVwYXlzTEwzMjJtdmFzMmVQOGRySWtTUFZ2SGx6aXhKMFdWbFpGaVVROHcwY09MREVsZU80czVsTUppMWF0RWdwS1NrMmJkKzVjK2RDcncwWU1FQ3VycTU2L1BISHF6eUR4c1hGUllNR0RWTC8vdjB0VnQxelhhcDRibTV1SlFZYmJKa29kM0p5VWtCQVFKRi9WOVo0ZW5vcUppYW1VR0FuSlNWRmE5ZXV0UWdhTldqUVFMTm56MVp3Y0xCTngzWjFkYlhJL3EycDR1UGo5ZTkvLzl1bWJTTWpJMHZjWnZ2MjdkcTRjV09KMi9YczJWTU5HemJVSjU5OG9sV3JWbG44ZThyTHkwdno1czJ6K1Q3azZPaW9PWFBtYU02Y09jWjl6MncyYS8zNjlmcm1tMjgwYU5BZzllelowMjRaTjRzWEx5NjBnS2h4NDhaNi9mWFhiY3JxRGc0TzFsLys4aGU5OHNvckZsbU5wMCtmcnBCK1I2amVDQndCQUFBQXdCM0MwZEZSVVZGUmV1YVpaL1Q5OTkvcjh1WExTazlQTDdHM1VGblA1ZUhob2FaTm14WTdnWkpmaHE0MEttSUZyalg1RXpXMWE5ZFdjSEJ3b1VrL0x5OHZSVVpHS2pJeXN0ZytGR1hsNmVtcFhyMTZxVmV2WHZycHA1LzAxVmRmS1Q0KzNtS3k1cEZISGluVjVPeXdZY1BzUHM1OEsxZXVMUFdLK3R0ZHVuVEpvbzlFbno1OWpMSkxYbDVlYXRDZ2dhNWR1MmJ4blhWMGRGVFRwazNWdTNkdi9kZC8vVmU1em44N1QwOVBtMG8yb1hvSkNncXk2SHRWM0hiV0p0Qk5KcE5GdG1GMWNQdkVNZGNsMjlqanVtUVB2cjYrTmdXT2F0ZXVyZkR3Y0QzLy9QTldNMWJ1dnZ0dWpSMDdWbkZ4Y1pLa3NMQXd2ZlRTUytWZWVOR2dRUU05L2ZUVHBkckh4OGRIeTVZdEs5ZDV5Nk5GaXhZMkJZNksrajIvblMxbFRqdDM3cXpodzRmcjNYZmYxYWVmZm1yeDNoLys4QWRObno3ZHBreWpncHlkblRWejVrd3RXN1pNbjMzMm1mRjZTa3FLdnZ2dXV5SkxENVpGeTVZdExRSkhJU0VobWpGalJyRmwvRzRYRkJTa2hRc1hhdnIwNlRwLy9yeTh2THdVR3h0YjVVRjJWRDRDUndBQUFBQndoM0Z4Y2RIOTk5OWYxY01vczRKOUJpckwwMDgvclgvODR4OXljSEJRcDA2ZDlOaGpqK24rKysrdnRESS8vdjcrR2o1OHVLS2lvclJ6NTA1dDJyUkpSNDhlTGJhNXZUWDkrL2V2b0JGS3ExYXRLdmNFclkrUGorYk5tNmNKRXlib2tVY2VLZFEvSTcrWGtkbHNWbloydHN4bWM1RU56L0g3NWUvdnIzMzc5bGtOaWpzNE9NalB6MDlkdW5SUi8vNzlhL1JrSjllbGtwWDJ1alJod2dUanNTM0JyN1p0MjJyTm1qVTJIWGZvMEtGS1MwdFRXbHFhMHRQVGxaMmRiZnh4ZEhSVTNicDFGUmdZV0dKMlNVUkVoUGJzMmFOV3JWcnB5U2VmTFBIY3RtalFvSUdlZi83NVV1M2o3T3hzMTU1eXBWWFMzNCtYbDVjaUlpTDB6RFBQMlBSN0hoZ1lLQ2NuSjJWbFpSblhEcFBKSkE4UEQ5MTc3NzE2L1BISDFiRmpSMG5TYzg4OXB6MTc5dWpDaFF0R29IbjQ4T0Zsemd4eWRIVFVtREZqRkJvYXFzV0xGK3Y2OWV0cTFxeVpwazZkYXRkTW5zaklTUDMyMjIvNis5Ly9ybjc5K21ubzBLRmxPcjZ2cjYrV0xGbWkrZlBuYStEQWdTVm01dUhPWkRKWHhOSXpBQUFBQUFCcW1NVEVSTFZvMFVMdTd1NVZQUlJKVW5KeXNobzBhRkRpZGxldVhERW13Vzd2NTJKUDlqelBtVE5uNU8vdmI1Y0o4UHhWNFhmZGRWZWw5MnVDZFdheldUZHYzalNlVjlUdlZINkFNVC9JYURLWktqVlF0SHYzYnVOeDI3WnRLNlJmQjllbDZuRWUyR2JWcWxYRzQxNjllbG1VSUMydG5Kd2NwYWFtS2pzN1d6azVPVEtiemNidnVadWJXN215ay9PUDZlam9XT1I5Nk9USms1bzdkNjZpbzZQVnBrMmJNcC9yZHRldlg5ZUhIMzZvQVFNRzJLV0ViOEhNcUNlZmZGSk9UazQ2ZlBpd1FrTkR5MzFzL0w0Uk9BSUFBQUFBQUFBQW9JRDhRQlh3ZTFUMnpua0FBQUFBQUFBQUFOeUJDQnJoOTR6QUVRQUFBQUFBQUFBQUFDUVJPQUlBQUFBQUFBQUFBRUFlQWtjQUFBQUFBQUFBQUFDUVJPQUlBQUFBQUFBQUFBQUFlUWdjQVFBQUFBQUFBQUFBUUJLQkl3QUFBQUFBQUFBQUFPUWhjQVFBQUFBQUFBQUFBQUJKQkk0QUFBQUFBQUFBQUFDUWg4QVJBQUFBQUFBQUFBQUFKQkU0QWdBQUFBQUFBQUFBUUI0Q1J3QUFBQUFBQUFBQUFKQkU0QWdBQUFBQUFBQUFBQUI1Q0J3QkFBQUFBQUFBQUFCQUVvRWpBQUFBQUFBQUFBQUE1Q0Z3QkFBQUFBQUFBQUFBQUVrRWpnQUFBQUFBQUFBQUFKQ0h3QkVBQUFBQUFBQUFBQUFrRVRnQ0FBQUFBQUFBQUFCQUhnSkhBQUFBQUFBQUFBQUFrRVRnQ0FBQUFBQUFBQUFBQUhrSUhBRUFBQUFBQUFBQUFFQVNnU01BQUFBQUFBQUFBQURrSVhBRUFBQUFBQUFBQUFBQVNRU09BQUFBQUFBQUFBQUFrSWZBRVFBQUFBQUFBQUFBQUNRUk9BSUFBQUFBQUFBQUFFQWVBa2NBQUFBQUFBQUFBQUNRUk9BSUFBQUFBQUFBQUFBQWVRZ2NBUUFBQUFBQUFBQUFRQktCSXdBQUFBQUFBQUFBQU9RaGNBUUFBQUFBQUFBQUFBQkpCSTRBQUFBQUFBQUFBQUNRaDhBUkFBQUFBQUFBQUFBQUpCRTRBZ0FBQUFBQUFBQUFRQjRDUndBQUFBQUFBQUFBQUpCRTRBZ0FBQUFBQUFBQUFBQjVDQndCQUFBQUFBQUFBQUJBRW9FakFBQUFBQUFBQUFBQTVDRndCQUFBQUFBQUFBQUFBRWtFamdBQUFBQUFBQUFBQUpDSHdCRUFBQUFBQUFBQUFBQWtFVGdDQUFBQUFBQUFBQUJBSGdKSEFBQUFBQUFBQUFBQWtFVGdDQUFBQUFBQUFBQUFBSGtJSEFFQUFBQUFBQUFBQUVBU2dTTUFBQUFBQUFBQUFBRGtJWEFFQUFBQUFBQUFBQUFBU1FTT0FBQUFBQUFBQUFBQWtJZkFFUUFBQUFBQUFBQUFBQ1FST0FJQUFBQUFBQUFBQUVBZUFrY0FBQUFBQUFBQUFBQ1FST0FJQUFBQUFBQUFBQUFBZVFnY0FRQUFBQUFBQUFBQVFCS0JJd0FBQUFBQUFBQUFBT1FoY0FRQUFBQUFBQUFBQUFCSkJJNEFBQUFBQUFBQUFBQ1FoOEFSQUFBQUFBQUFBQUFBSkJFNEFnQUFBQUFBQUFBQVFCNENSd0FBQUFBQUFBQUFBSkFrL1Q4Z1B4NUNkVzA1ZEFBQUFBQkpSVTVFcmtKZ2dnPT0iLAoJIlRoZW1lIiA6ICIiLAoJIlR5cGUiIDogIm1pbmQiLAoJIlZlcnNpb24iIDogIjEzIgp9Cg=="/>
    </extobj>
    <extobj name="C9F754DE-2CAD-44b6-B708-469DEB6407EB-4">
      <extobjdata type="C9F754DE-2CAD-44b6-B708-469DEB6407EB" data="ewoJIkZpbGVJZCIgOiAiMjMyNDU0ODY4MTk5IiwKCSJHcm91cElkIiA6ICI2MTcyNzY3ODkiLAoJIkltYWdlIiA6ICJpVkJPUncwS0dnb0FBQUFOU1VoRVVnQUFDZVlBQUFKRENBWUFBQUJrYVZaS0FBQUFDWEJJV1hNQUFBc1RBQUFMRXdFQW1wd1lBQUFnQUVsRVFWUjRuT3pkZDNoVTU1bis4WHVLZXBjUUF0Rjc3NzFqWThEWUdCZmM0c1FsV1h2ajlNVHA2MDNzYkhaLzY1UjE0bFFuc1pNNDdzWUZqQUZqZXUrOWd3QWhKS0hlNjlUZkh5T05SbWhHbXBGR1NNRDNjMTI2bUhMS3E5RTVNeTg2dDU3SDRIUTZuUUlBQUFBQUFBQUFBQUFBQUFBQUFFRmg3T2dCQUFBQUFBQUFBQUFBQUFBQUFBQndJeUdZQndBQUFBQUFBQUFBQUFBQUFBQkFFQkhNQXdBQUFBQUFBQUFBQUFBQUFBQWdpQWptQVFBQUFBQUFBQUFBQUFBQUFBQVFSQVR6QUFBQUFBQUFBQUFBQUFBQUFBQUlJb0o1QUFBQUFBQUFBQUFBQUFBQUFBQUVFY0U4QUFBQUFBQUFBQUFBQUFBQUFBQ0NpR0FlQUFBQUFBQUFBQUFBQUFBQUFBQkJSREFQQUFBQUFBQUFBQUFBQUFBQUFJQWdJcGdIQUFBQUFBQUFBQUFBQUFBQUFFQVFFY3dEQUFBQUFBQUFBQUFBQUFBQUFDQ0lDT1lCQUFBQUFBQUFBQUFBQUFBQUFCQkVCUE1BQUFBQUFBQUFBQUFBQUFBQUFBZ2lnbmtBQUFBQUFBQUFBQUFBQUFBQUFBUVJ3VHdBQUFBQUFBQUFBQUFBQUFBQUFJS0lZQjRBQUFBQUFBQUFBQUFBQUFBQUFFRkVNQThBQUFBQUFBQUFBQUFBQUFBQWdDQWltQWNBQUFBQUFBQUFBQUFBQUFBQVFCQVJ6QU1BQUFBQUFBQUFBQUFBQUFBQUlJZ0k1Z0VBQUFBQUFBQUFBQUFBQUFBQUVFUUU4d0FBQUFBQUFBQUFBQUFBQUFBQUNDS0NlUUFBQUFBQUFBQUFBQUFBQUFBQUJCSEJQQUFBQUFBQUFBQUFBQUFBQUFBQWdvaGdIZ0FBQUFBQUFBQUFBQUFBQUFBQVFVUXdEd0FBQUFBQUFBQUFBQUFBQUFDQUlDS1lCd0FBQUFBQUFBQUFBQUFBQUFCQUVCSE1Bd0FBQUFBQUFBQUFBQUFBQUFBZ2lBam1BUUFBQUFBQUFBQUFBQUFBQUFBUVJBVHpBQUFBQUFBQUFBQUFBQUFBQUFBSUlvSjVBQUFBQUFBQUFBQUFBQUFBQUFBRUVjRThBQUFBQUFBQUFBQUFBQUFBQUFDQ2lHQWVBQUFBQUFBQUFBQUFBQUFBQUFCQlJEQVBBQUFBQUFBQUFBQUFBQUFBQUlBZ0lwZ0hBQUFBQUFBQUFBQUFBQUFBQUVBUUVjd0RBQUFBQUFBQUFBQUFBQUFBQUNDSUNPWUJBQUFBQUFBQUFBQUFBQUFBQUJCRUJQTUFBQUFBQUFBQUFBQUFBQUFBQUFnaWdua0FBQUFBQUFBQUFBQUFBQUFBQUFRUndUd0FBQUFBQUFBQUFBQUFBQUFBQUlLSVlCNEFBQUFBQUFBQUFBQUFBQUFBQUVGRU1BOEFBQUFBQUFBQUFBQUFBQUFBZ0NBaW1BY0FBQUFBQUFBQUFBQUFBQUFBUUJBUnpBTUFBQUFBQUFBQUFBQUFBQUFBSUlqTUhUMEFBQUJ3ZlhJNm5ZMitFSHdHZzZIUkZ3QUFBQUFBQUFBQUFBRGcra0F3RHdBQUJNVHBkTXJodEtuY21TT0xvVlIybzBVeUVNd0xLcWRCUmtlSXpQWVlSZGk3eUd3S2xkbHNKcUFIQUFBQUFBQUFBQUFBQU5jSmc1TVNOd0FBd0U5T3AxTTF6bEtWR1RMa01GZzdlamczQjd0Sm9kVmRGV2xLVUdob3FJeEdJK0U4QUFBQUFBQUFBQUFBQU9qa0NPWUJBQUMvVlR0S1ZHSTgzOUhEdUNtWlNsTVVIWktvc0xBd21VeW1qaDVPdTZOVk1nQUFBQUIwYnZWVjNhbnVEZ0FBQUFDQWQ3U3lCUUFBZnJFN3JDb3paSFQwTUc1YXRxaDhWWldHeW1Bd0tDd3NURWFqc2FPSDFDNW9sUXdBQUFBQW5aelRJS01qUkdaN2pDTHNYV1EyaGNwc05oUFFBd0FBQUFEZ0tnVHpBQUJBaTV4T3B5cVVTL3ZhRG1Rd08xUmpMcFM1OXNhOTROR29WYktSWXcwQUFBQUFPaVdEVXc2VFJSWlRvU3oyRW9WV2QxV2tQVUdob2FFeUdvMDMzUDlWQVFBQUFBQm9yUnV6MUFvQUFBZ3FwOU9wV3BWMDlEQnVlb2J3R3RYVzFzcHF0ZDZRN1Yxcm5LVXFNWjRuQUFvQUFBQUExd3VUWFpib0t5cTNGS3EydGxZT2g2T2pSd1FBQUFBQVFLZEJNQThBQUxUSTZYVEtickIwOURCdWVvWVFoeXdXaSt4Mit3MFh6S05WTWdBQUFBQmN2MnhSK2FxcXJwREZZaUdjQndBQUFBQkFIWUo1QUFDZ1JVNm5VekxjV0VHdzY1SEJLTm50ZGprY2poc3FtRWVyWkFBQUFBQzR2aG5NRHRXWVhWWHpic1EvSmdNQUFBQUFvRFVJNWdFQUFGeEhuRTduRFhlQmcxYkpBQUFBQUhEOU00VFhxTGEyVmxhcjlZYjdmeXNBQUFBQUFLMUJNQThBQU9BNmNxTUc4MmlWREFBQUFBRFhOME9JUXhhTGhZcDVBQUFBQUFEVUlaZ0hBQUNBRGtXclpBQUFBQUM0L2htTWt0MXVsOFBoSUpnSEFBQUFBSUFJNWdFQUFBQUFBQUFBZ0NDNEVhdThBd0FBQUFEUVdnVHpBQUFBQUFBQUFBQkFteEhNQXdBQUFBQ2dBY0U4QUFBQUFBQUFBQUFBQUFBQUFBQ0NpR0FlQUFBQUFBQUFBQUFBQUFBQUFBQkJSREFQQUFBQUFBQUFBQUFBQUFBQUFJQWdJcGdIQUFBQUFBQUFBQUFBQUFBQUFFQVFFY3dEQUFBQUFBQUFBQUFBQUFBQUFDQ0lDT1lCQUFBQUFBQUFBQUFBQUFBQUFCQkVCUE1BQUFBQUFBQUFBQUFBQUFBQUFBZ2lnbmtBQUFBQUFBQUFBQUFBQUFBQUFBU1J1YU1IQUFBQUFGeExlZG5GS3NncFVaK0IzUlFWRzlIUncra1VjaTRYU3BLaTR5SVVIUnZaYnZzcExpaFhiSHlVVEdiK1BxZ2pYY2tvVUhMM2VKbEQvUC92WU9hRlhIWHYzVVVtczZrZFI5Wng5bTg5cGRDd0VQWHEzMVVKeWJFZE9oYTd6YTdDdkRKMVRVMW85MzBWNVplcElLZEVralI0Vk85V2I2ZXF2RWFaNlhtU3BENER1eWtzSWpRbzQydk81Zk81c3RzZGlvb09WM0liWHF2YUdvdkN3cHNmYithRlhJV0doeXE1ZTd3TUJvUFA3ZFJVV1JTWEdOM3FzVndQNTJiOThXSTJteFRmSmVhYTdOTlRmbmF4SktsTDl3VDUrRkVFaGQxbWw5VmlWM2hrK3gvTHJiRnIzVkZWVnRUSVlEQm8zajJUT25vNDE0Mk10QnhKVW5SY3BCSTcrTDBlTnk3bTFRQUFBQUFBd0JQQlBBQUFBTnhVZG04NHBrTTd6a2lTdnZyVCs5c1U2TGhhUlZsVmk4dVlUQ1pGUklVRmJaL0I4SmYvK1ZDU05HZnhlTTFkUEtIZDlyUHNyK3RWVWxpaFNYT0c2WllsRTl0dFAvNHF6QzFWVWtxY3orZXowL04xYU9jWnpWbzBUckVKVWRkd1pPMm50c2Fpdi8vcVkwblN3Qkc5OU5EVDgxdGNwekMzVksvKzhtT1pRMHlhY3V0STNYYnY1UFllNWpWVldWYXROZS91bE1QdVVKZHU4ZnJhOHcrMDI3NHlMN3JDYTFIUjRWNERnTWYzbjlmNkQvZkthclhwNjg4LzZOZDdoY1B1MFB1dmJKUWs5Ui9XUXhObkQvTjdQTWYzbmRlbWovZExrcDU3K1NtLzE3dGFka2ErM3Y3aldrblNVeisrUjZsOWtsdGNKeStyU0t2ZjNhbDduNWpicWpEYjIzOWFxK3JLV2cwYjExY1Bmcm5sNDlpWEQxL2RwTnlzSWsyY1BVd3pieC9yZFprUFh0Mmtrc0p5alo0eVVQZCs4UmF2eTZRZHo5VDdyMnhRdDE1Sit2S3o5d1U4anV2bDNQemo4OHNrU1VrcGNmcjZ6eDVzOC9ic05ydFd2YlZEVSthTlZFcVB4QmFYWC92K2JwMC9tYW5VUHNsNjZzZjN0SG4vM3V6NDdJaDJmblpVdlFhazZPR3ZMR2lYZmZoaXR6bTAvSitiTldoVWI0MmVNdERuY25zM24xUkpZYmtNeHVBRjg2N1hPVXdnL3ZIcmxaS2tjVE9HYU1tanMxdTluWnR4L3REUk5xODhvSzFyRGttU2Z2cW5KenQ0Tk0yN1dlZlZBQUFBQUFEQU80SjVBQUNnUTlnTHlsWHd2VGNrU1NuLy9Fb0hqNlo1am9vYTVYL3puM0lVVjhyVUpVYkpmMzVTQmlvVFhKZnNOcnRPSDA2WEpIWHRrUmpVVUo0ay9kOFAzbXh4bVY0RFV2U2w3eS9SaFZOWmV2MmwxYTNlVjF0Q05CMGhQN3RZVnpJS0pFbVY1ZFVCcjIrejJsUlpYcVBLOG1wVmx0ZW92S1JTNWFWVktpK3BVbWlZV1F2dW54clE5czRjdWFSMy92eVorZ3p1cnJtTEo2anY0TzZObnI5OFB0Y2Rrb21JQ3RPdGR3Y2VmTWkrbEsrLy9lL3lnTmRyclZHVEIrcStMM2tQRGRVN2RTaGROcXRka2hRVDUxOFZsNU1ITDBxU2JGWjdzMEVFWDBvS3kvWFNzKyswdU55ZGo4eHNFaXI3NzYvLzNlLzkvT2NmdmhUdzJDVHB3UGJUY3RnZGtxVEp0NHhvMVRiODRYQTQ5T292VmtpU3hrd2JySHNlbjlOa21iS2lTcFVXVlVpUzFuMndSMHNlYXprNDRuQTRkZXFRNjJma3F1N2xmekN2b3hUbGxlclZYMzBzUzQxVnI3MzRpWjc0N2wwQmgxZWNUcWNrK2F4ZzU0L0tzbXFsbmNpVXcrR1F3ZWg5TzFrWDgxUlNXQzVKR2p0OWlNOXQxVmVTUytqU3VpcGNIWEZ1ZGdhcjM5bXBRenZQNk1pZWM1cTVjSXhtM3pIT1ovVy82c29hWFR5ZExVa2FNTHhIdTQwcFBqRkdWUlUxT25Qa2tzNGN2YVFoby90NFhhNm15dUpYbU0yWEx0M2ltenkyNnEzdE9yNy92STRmT0srcWlocE5uVGZTNjdvMm0rdFlNUnFETng5bER1T2ZtMjMrVUZwVUlhdkYxaTc3OVhZTytPSndPT1YwT0gwK1gxdHRVWGxwNjg5SFNVcnFHdWZ6czZDejZXenphZ0FBQUFBQTRCdkJQQUFBMENHY1ZiV3FYSG1nbzRmUklxZkZwdHpIL3FUcUxTY2xTU0Y5azJYUExaSFpqNm91Nkh4T0hyeW82c3BhU2RMRVdaMC92TklhdGRVV09YMWZ0MnlXeldwWFRaVWxvSFg4YmZOM2VOZFo5KzN4TTRhcXZLUkt1Wm1GcXFteHFMYmFvcHBxMTcvVmxiV3VyNnBhOSszS2ltcFphMzFmRkE0Sk5XditmVlA4dnBqcWRFb2I2NnFFWFRwN1JkNWVzSjc5VTVTWUhLdWkvRElkMkhaYU14ZU9WV2g0aUYvYjc4eU83RDdudnUxdkNLMCs5R1V5bXpSc2JMODI3ZDhjWW1yeWMycnVaMnV2QzUrMEY2ZkRxUVBiVGttU3dzSkROV2Jxb0hiZFgwdW0zRHBTQjNlY1ZtRnVxUTd0T3FOeE00YW8xNENVRGgxVGUwanNHcWVSRXdmbzRQYlRLaTRvMXo5Zi9FUmYvTzVpeGNUN0g4NnJQMjNiRXFJNHN1ZWNIQTZIUXNORGZING03TnZxT2o2NjlVcFN2eUdwUHJkVkg4enIzanVwZFdQcDRIT3pvNHlZMEY5bmoyYW9vcXhLVzFjZjB1a2psM1RmRitjcXBXZlQxM0gvMWxOeU9Gd2gydDREdTZrb3Y2eFYrNHlKalZSSW1POWZoNDJZMkYrSGQ1MVYyb25MV3J0c3R3WU83K2sxTEhoOC8zbXRlbXQ3cThZZ2VRK256YnBqbkM2Y3psSnBVWVhXTHR1bDZzb2FyNVd3N0RiWDYyQU91VEhiaTNkV04rUDhZZG5mTmlpcnJ0cHJzQVV6b0hucWNMcFd2TGFsVGR2NDdpOC8zNlQxTFBOcUFBQUFBQURRVmdUekFBQkFwMkxQSzlXbFlkOXRkcG4raGEvb1FwTC9MWXk2L3UzZkZYMWY0TzNkbkxVMjVUN1JFTXFUd1NCcmVyNnlGNzJnN2g4K281Q0IzUUxlSnRySHdlMm4vVnB1WC8zUFVwTGRidmQ3dmVhTW1UcW95UVg3MlhlTTA2akpEUzNvbkU2blh2M0Z4NnF0c1NnK0thYkpOcjd3elVXS2lvbG9jVjluamw3UzVoWUNyYi81ajdkVld4M1lSY0I2TzlZZTBZNjFSd0pheDUrTHFrNkhVMGYzcGttU1Vub21LYlZ2c3M0ZXkzQzN2bXdMbzlHbzhJaFFsUlpWS0w1TDA5ZldteFA3enlzdnEwaVNxMlZrWHk5aEc0UEJGWTc1OUwxZHFxcW8wYzcxUndOdVJ4YWZGS083dmpBcm9IVmFZK1ViMi94YXJpaXZWT2xuWGRXbUJvN281VmVsbW9LY0VuZEZsaUZqK3ZoOXdkaVhoNTZlcjRFamVybnZPeHdPL2Z5cnI3YTQzdFhuVkwxamU5TzBkZldoWnRmTnVWem84N25NaTNrcUs2NlVKUFVibXFxaXZOWUZmWHpwMWl1d2tKYkpiTlQ4KzZib25UOS9Kam1sVlcvdjBKZi80OTZnWEJ5MzFGaFZWbExaNkxHcWlocjM3ZnBnV1d2VXY0YVNxN3BTYUZqakVJcTNLa1NMSDVtcHl2SnFuVGx5U2NYNVpYcnRONnYweGUvZDVkZDdvU1NwTGlqUjJvcGhUcWQwb0M1ME4ySFdNSVZGTkJ6YkwvN29MZmZ0eWpKWEphS2l2TEpHajB2U015ODg0cjZkbCsxNlQvR25qZS9WT3ZyYy9OblRmNU1VdlBhMDlmN3czSHNxekMyVjVQdXpvdit3SHZyS1Q1WnErYisyNk55eERPVmxGZWx2THl6WHd2dW5hZExjNGU3bGJGYTc5bXc2NGI3LzV1OC9iZlc0SG5wNnZvYU83U3RKZXVFN3IzbGRwajc0VnB4ZnBsOSs5M1d2NTJCN3RBNU82QktqSjU1WnJIKysrSWxLaXlxMGRmVWgyZTJPSnZ1eTIxMmg1WkRRNFA5YXI2UG1NUDk4OFJOWDJDMEExN3J5M3MwNmY3aVpNYThHQUFBQUFBQnRSVEFQQUFEQUMwZDV0YXRTWHQxRis5Z241aWh5d1JqbGZ2SFBzbVVWS2Z2T1g2amJzdThvYkhUdkRoNHBwTlpkV0Z5N2JIZFE5ajEwYkY5RlJqY081a1hGUmpRS1ZtU2s1YWkyeG5WUmIvajRwbFdOa3JzbitOWEdNU2ZUZDhDb016dDU4S0lxNnRxTDFiY3FUZkZTZGRKZ05DZzhJa3poa2FHS2lBeFRYbmF4YkZaWFJZKzVkMDFRWkhTNG9xTERYZi9HUkNncU5rSVJVZUVLcEpPbHpXclhwcnBxTndhRFFiYzFFOXFkTUd1WXRxODlvb3JTS3UxY2QxVGpwZzlSWEdLMDMvdUtqQTdYK0psRC9SOWNLL2w3L0IvY2ZzWWRacHAyMnlnLzEya0lydzRlMmN1dnRvMWg0YUZCRDR0Y2ZVNTVQdDZTdi96UGgzN3Q0L1RoZEhlcjYyQnBUV2hreUpnKzZqdTR1OUxQWGxGdVpxSDJienVsU1hPR3Q3eGlDODRlejlBSHIyejArZndmbjEvVzVuMUkwbnQvV2Qva3NlLy8rbEZGUm9jM2VzeGdOT2orSitmcDlaZFdLeU10UjRXNXBYcjl0NnYxeEhjWEt6d3lyTVg5T0p5dTRGUnJXOW1lTzNaSlJmbGxNcGxObWphdjhmbFFmbFdBVVpJc3RWWlphcTFldDFWVFpWSGVsV0laREFiMTdOODE0TEZjeitkbU1FVEdoT3R6WDEyb25ldU9hT1B5L1hJNnBhNVh0WnJmdWU2b095VFpWcDdIakQrQkcxOC85NG16aHpWcHZ5MUphOTdkcWIyYlRpZzVOVUZmL2VuOUFZOHZ2a3VNSG45bXNmNyt5NDlWVVZhbEhXdVB5R3cyYWU1ZHJuQ1h3K0Z3anltc0hTcXhNWWZ4N21hZFB6ejV3N3RidlgybjA2a1QreTlvOHljSDNDRmRTZXJSTnpuZ3NHSWd2SDNtK0hKOC8vbG1QeHM3bzg0MHJ3WUFBQUFBQUMzcmZMK1JCUUFBcU5PLzhCWDNiVWRwbGRMN2Y5Tjl2KytGM3pWWjNub3hUMW56L2x1R0VKUDZuUG1OKzNHREh4ZjRQZGt5Q3BUenVkL0pjdHBWdlNibXNkbnE4dXN2U0FhRHVpLzd0bkllK2Izc0JlVzZjdGN2MWVYRnh4UzlOUGdWVTNCak9YVW9YWklyRkRGb1pLL21GMjZqSC8zbThZRFhxYStXTkdmeCtIYTVVTHJqTTFlMWtQRElNSGVyME5pRWFQM2JENVlvTENKVTRSR2hDb3NJYlZKbHk3UGEwcHc3eHdkbExCdFg3SE8zUHh3MWVhRFhDNW4xekNFbXpWMDhYcCs4dVYzV1dwdFd2ckZOWC9qbW9xQ000MXFwLzlsZTdmV1hWbnQ5Zk5MYzRicmo0Um1TWEJXalBOdHJMdmV6UmR5aWg2ZHI4bHovV25FMngyWnRhR05yTXJXdUt0cjE2cmI3cHVpVkY1Wkxralo5dkY4akp3NVFSRlJnbjJYWEEzT0lTUTg5UFY5L2UyRzVTZ3JLbFp0VnBIZGZYcWZIbjFuYzRyb091eXVZWnpTMUxrR3dlNk9yK3RyWWFZTVZFeC9wZFprZnZ2aDRrMHAwTlZVVy9lS1p4bFhXTWkva1NrNHBxVnVjckJhYnJCYnZMUUpEUXMwS0MzZHQ3M28rTjl1RHdTRE5XREJHdlFkMFUybFJoZm9NN3U1K3JxU3dYTnZXSEpZazlSdmFRNDk5KzQ1RzZ6cWRUdjN5dTYrcnBxcFdrMjhab1VVUFRXK3kvVmRlV0s2czlIeUZSNGFwejZEdVRaNy8ydk1QcUV1M2VObXNOcGxEZlArcXJDQ25wTVVRYTNaNnZpU3BaNy9BUTVyMUVyckU2TkZ2TGRJLy91OFRtY3pHUm9HNDZvcGFkNUF6SXNxLzhGRmJYS3M1ektUWnd6VjRWTXQvOEhKazl6bmxaUlZkOHphK045djhvUzJjVHVuMDRZdmF0UEtBOHJPTDNZK245a25XM01Yak5jaVBuM05ud2J3YUFBQUFBQUMwRmNFOEFBQndYVExHTmIySWJxaTcyQzJUeWV2ei9xajY5TER5dnZaM09VcGNWUWppbjdsVGljL2U2MzQrZk1ZUWRWL3hQZVU4K0Z2WkN5dVU5KzkvVmZXRzQwcjYxZWRsdkFGREU5ZUxscXBTblQ2Y3JuZGZYaWRKbW5MclNOMys0TFJyTWF4Rys1ZWtJV042TjJsN2U2TzdlQ2JiM1c1eHdxeWg3bXBOQm9QVXMzL0tOUjNMcFhOWHRIdkRjVW11aTVuK3RDRWNQM09vRHUwNG82ejBmSjAvbWFsZDY0NXEydnpSN1QzVVR1SDQvdk9OV3AzNnl4eWtZOXl6N1dwOW1LazFIdjNXSFY0ZjM3M2htTTRkdnl4SnV1Mit5ZXJlcTB1cjl4RnNQZm9tYS9qNGZqcDU4S0txSzJ1MWVlVUJMWHE0YWRqSXhlbSsxVnhiMTVFVEIyamt4QUdOSHR1NitwQzdBbFJiV2tLbW5ianNiaTM2MUkvdkNhaWRhMlIwdUI3NTZrSzkrc3VQRlI0WnFvVVArUGYrYks4UDVyV2lsVzNteFR4ZFBKMGxvOG1vbVF2SEJMeisxVExPNTBoeWhiYis3d2R2K2x4dTNJd2hXdkxvN0RidnI2UFB6ZmJVYTBDS2VnMW8rR3h3MkIzNjROVk5zbGx0TWhxTld2UlEwK1BqMHJrYzFWVFZTcEtHak83VDVQa1QreThvcXk0c04zUGhHSjl0ZjYwV20xNTY5aDExNjVXazIrNmRISEFyYXNsVnpTNG4wOVhxdEMzQlBFbnEyaU5SWC9qRzdRcVBERk5TU3B6NzhVcVBuMzIwSDFWRDIrcGF6V0ZHVE96djEzTDFRY0hFcnE3WHBEV1ZUa3VMS2hxdDEzdEFOMFhHK0E0NU1uL3czOWxqR2RyMDhmNUdiZVM3OSs2aXVZdkhhN0NYODlPYmlyS3FadDlMcnc0MmYrdC9IbTdkWUs5RG5XbGVEUUFBQUFBQS9FTXdEd0FBWEpkc2x3dFYrSlAzWk82ZHBLVC9ldEQxWUYxMUpZTTU4SXYwanNwYUZmM3NmWlc5dXNtMWpiQVFKYi8wdUtJZm1LcnFUU2NVTWlSVjVycTJhbUZqKzZySHhwOHE5NHQvVnUzQml5cC9kNmRxOXFZcCtZOWZVdmlVZ2NINUJoRTBsaHFyMXJ5N1U1SVVHaGFpV1l2R1h0UDk1MXd1VkVsaHVTUnB4QVR2RjUyTDg4dDh0c3J6Vk4rMnloKytxakUxWjhzbkI3WGxrNE4rTFR0bTJtRGQ4L2ljRnBmYitkbFI5KzJPck5Sa3FiRnErV3RiNUhTNlFreDNQRHpkWjVVc1R3YURRWGM5T2x0Lys5L2xzdHZzV3ZmUlhuWHJsYVIrUTNzMHU1NW5tOG4ya05JelNUMzYraDkrR2pxMnI2YmNPdExuODYrOStFbWorMDZudFAxVFY0V3F5Smh3UGY2ZHhUSWFmVmNtTzNjc1E1OTlzRWRTOEtyYkZWeHBxTElUM3lXbTFkdnBQNnpwejhwbXRlbjlWelpJa21JVG9qVDl0dEV5ZVBuK1RoNjg2QTc4WEl1MmdwNXVXVEpScHc2bnkrbHdhdi9XVTVxeGNJelhkcEgxQVRWSkNnbnQvTUVyYjVKVEUvVDViOXl1cEpRNHY5b1BPaDFPZHg3UjJJcmpyVDZNT0hiYVlQZXh0WGJaYm9WSGhMYXFiZkRaWTVjRFhxZmU5WGh1dGplbjB4V2NOUm9Oc3RSYVhSVUpKYzI4Zll5U3V5ZGN0YXpUL2ZPVXBCTUhMalE2NSswMmh6WXMzeXRKaW9tTDFKUmJHMzhPalpzeFJKSVVIaG1xSTd2T3FySzhXdWRQWm5xdHVsZS9YUDA2a2l1TTZhazR2OHpkS2pJaUtxeko4L1c4dGViMnBvZVhjRjlWZVVOTDM1aFcvaUdLdnpwcUR0T2NrZ0xYZUpMclhzUDZQN3dJeElWVFdicHdLc3Q5LzlGdjNlSDFzMEppL2hDSStzcVU5YnIxU3RMY3hSTTBaSXgvZ2J6T2pIazFBQUFBQUFCb0xZSjVBQURnbXJtUTlHVHpqNXVNNm5QOFYzNXR5NXBSb01xVkJ4VGhFWlJ3V2x3WEJRMWhnVTF4cXRZZFU4SDMzNUN0cnJKRHlLQnVTbm4xYVlXTzZLblNQNjlUNFUvZlUrandua3BkL1NOM1ZUeHp6MFNscnZxaENuL3luc3BlMlNqcnhUeGwzL0dDb3U2YW9NU2YzS2VRQVZRczZDdzJyTmluc21KWDVhMlp0NDlWVkV6N1Y1ZnhWRitSSlN3OFZBT0c5L1M2ekQrdkNsN2NLQzZmejFYYWlZYkFpcmRRMGJYZ2REcTEvTFV0N292NXc4YjEwNmpKL29kb1Uzb2thdUg5VTdYNm5SMXlPcHg2NStWMWV2emJkeXExbVF2Yks5L1kxdVp4TjJmYS9ORUJYVmlQaVk5VTM4Rk4yemY2Y3VaSXVqdFFNdjIyMGVxYW10RHM4dG1YR2k3RW00TFVYdkRJbmpUWDlzd21kZXZwdTJWZ2F4emZkMEhWbGE3QTNjVFp3N3lHOGlSWDY4TDZ0bS9YT3BqWHBWdThSazhacEtLOFVzMi9iNHJQODhmaEVjeHJyZ1ZuWjljcmdNOU56MWF4OWNGSmYxMDZkMFVYVG1YSlpEWnE5aDNqSkVsbHhaWGF1L21FSEhhSEVydkd1cGU5dW1XdE42VkZGY3JOTEpUSmJOS1Bmdk40by9hYXYvMlB0MVZhVktHSG5wNnZvV1A3ZWwzL2VqdzMyMU5WUlkyV3Y3WkY1NDVsS0R3eVZFLy81MUlaalVhZFA1bXBPWXVidGw3Y3VHSy9NdEp5M1BjUGJqK3R1TVJvOTg5V2Ntck80Z2s2c08yVXhrd2QxT1FjcWE5Z2FMYzV0SE9kSy9EU2QwaHFvd3AxbnFKakl4dFZQV3l1cmUxN2YxbnY4em5QQ3BVbGhlVjY2ZGwzZkM3Ym5IMWJUbXJmbHBNQnI3ZndnYW1hT205VWk4dGQ2em5NcVVNWHRXdjlNVDM2clR2Y2xjQTgxZFpZVkZIdUN2ajVHMjVzaTV0MS9sQmFWT0d6SmJma3F0UVlIdG0wVW5oOUtDODVOVUczTHBtb0lXUDZ5dUR4OGJwMzh3bFZsRmJwMXJzbk5WcXZ1ckpHbVJmeTNDMXVvNklqOUxYbkgyaTB6SjZOeDdWLzZ5bEphdkpjYkh6SHpDK3Z0YzR5cndZQUFBQUFBSUc1Zm45ckR3QUFibXFPdWd0a1JvOHFTbzR5VndVUmd4L1ZkaVRKZXZhS0NuL3lucXJXSDNNOVlEQW85b2s1U3ZxdkIyU291OWhrN2g0dk9aeXlITCtzdktmK29tNXZma1AxVjVnTW9XWjErY1VqaXBnK1dBVS9lRlAyZ25KVnJqeWdxaldIRlBQb2JNVi8rdzZaZ3h3bVFXQXVuTXJTdnMydUM5YVJNZUVhUEtxWHorbzEvZ3IwUXZESlF4Y2xTWU5IWDlzMnRqOTg4WEcvbDYwUG44eFlPRVl6Ri9wWFVkRFVRbVZLcDFOYXUyeVgzMk5vVDUrOXYxdW42bjRPa1RIaFd2ekl6SUMzTVdudWNHVmV6TlhSUFdteTFGajF4dS9YNlBQZldOUnVWV2M2a3NQaDBNWVZyZ3BVRVZGaGZsVVFjOWdiMnFtYVRMNlA4L3AycHkzSnVWeW9NMGZTSlVrRGh2WHdHVGp6YkhGYlUyWHgyYUx5YXZWQkZwUFplTTBEZDRHNDgzTXp2SVpUUE5WV04xU3FNcmNoZU5XVzk4YjY4UE8xVWx0amNkOE9aTnhPaDFOcjNuVzlMMDJhTTF4eGlkR1NwRjNyajhwaGR5aTVlNEpHVGhxZ0QvL3VxcDZiMkRXdVVhaEVjcjIzRmVXVnV1L1hCNWQ2RCt6VzVQV3ZxblMxSEExV0lMdzl6ODNPNE5LNUsvcmcxVTBxcjJ0akhSMGJLWnZWcmhrTHgyakdWUzJISFhhSDFpN2JyYjJiVDBoeXZmNGpKdzdRNm5kMmFOUEgrMVZhVktGRkQwMlhPY1NrTVZNSGFjelVRYzN1ZS8vV2t5cXVtMXVtbjhsdXRqclcvS1ZUTlAwNmIwbnE3N0Z3TGVjdytkbkZldSt2NnlXbnRPNkRQYnJqY3pPYUxKT1RVZWl1bHBuYXg5VitQSkEycHZVQnlCRVQremRxUnhzZDY3MEMzczA2Zi9qb241dDE2ZXdWbjg4dmZHQ2Fwczd6WGVsejZxMGp2WWFSMTMrMFZ6YXJYYmNzbWVSK2J5M01MZFZiZi9oVUpVVVZldXhiZDZqUDRPNHlHQTFONXRzUlVRMy92N3NXb2N5ck1hOEdBQUFBQUFDdFJUQVBBQUJjTS8wTFgzSGZMdnpKZXlyOTAyZE5IcmQ3WE96MlZXRlBrdXgxRjA5Tm5zRzh1aFpaeGhZdWdGc3Y1cW40bHl0VjhmNXV5ZUc2dWhmU0wxbGRYbnhNRWJPSE5WbzI2cDVKaXR0N1hxVi9XYStxdFVkVi9LdVZTdmpCa3NiTDNEMVJFYk9IcWZDNVpTcC9hNGVjTm9mSy9yRlpaYTl0VWNUYzRZcjl3aXhGTGhvclF3dmhDZ1JYV1hHbFBuaDFvN3YxV0ZWNWpWNys3dy9idkYzUEtqY3RLY29yVlg2MnF4M244UEg5ZkM3M25mOTl4SytxRjRkM25kV0sxN2I0dFc5L0EwcWV6Q0dtVnEzbnpmRjlhWTNhbVhXVTNSdU9hL2VHNDVKY0xTOGZlT28yUmNiNEY5NjkycEpINTZpc3VGTHBaNitvdXJKV3I3MzRpWlkrZWF1R2pHN2FvaTJRNDZTejJiL2xsUExyMnNqT3VuMnNRc05EV2x6SDRmQ28ydGFLZHVLZXFpcHF0T3l2NjJXM3ViWTUrUmJmcmRyaWs2TGR0ei84eHlZTkg5OVBCb05CZHB0ZFZvdk5hNHZRclBSOGR4V3g0ZVA3WC9NcW1vRm9LWlFuU1RYVkRTRzFNRDkrVnI0MFYva3JHRTRmVHZmWmNuTFdvbkc2OWU2SmZtK3J0aVBpSytRQUFDQUFTVVJCVktZaGpGaVlWeXFuVTAwQ2RON3MzM3BLdVptRk1ocU5HakNzcHpJdjVLcTJ4cW9EZGEwajV5NGVMNFBIaHA3NjBUMU4zaE5ycWl5Tkt1a2QyM2RlVXROUXBOM21rTFhXVlhFcXFwWHZPVTNHMzhIblpudXgyK3phOVBFQjdWeC8xTldtV05LRVdVTzE4SUZwWHMrQlMrZXVhUFhiTzVSWDkvbWEwaU5SRDM5bHZpS2l3bFZkV2FOTkt3L280UGJUU2orVHJZVVBUdFBndWlwY3ZsUlYxR2pMcWtPU1hGVW52UVZrbkU2bkxIWEhuYmVXd0Y5Ny9vRVd3MElGT1NWZXo3UHdpREROV2pUT3l4cmVIZHVYNXE3Z05ubnVDSVZGK1BlNW5YK2wyQjBrYlNrRUpGMzdPVXh5YW9JbXpoNnUvVnRPYXQvV2t4bzZ0bStUOXJKWExoZTRiaGdhcW16R0p3WGU2ancwTEtURjlaZy90TXhYTUxxaXJMclJjeUdoWnNVbFJpc2t4Q3hyclUyMTFhNGcvYVd6Vi9UdVg5YTVLOWp1V0hkVWZRS29JT3BMVVg2WnFpcHEvRnEydk1TL0Zzdk1xd0VBQUFBQVFHdHhkUmdBQUhTSTZtMm4yclMrdmFoQ1V1TmducjNJVldIRmxCanRkWjNhL1JkVThzZTFxbHgxU0twci9XY0lDMUg4TnhZcS9wazdaUWp6Zm9FNzhXY1BxR1pQbW1vUHA2djRWeXNWUG1tQUlxNEtpaGdUb3BUOHV5Y1U4N2taS3ZqK0c3S2N5cEljVGxWdlBLSHFqU2NVTXJpN2VtNzdtUXlkOUtMNGpjWnVjK2k5djZ6eis2SmNlemw1MEZWbEpUUXNSQU5IZUc4QkYwdzFWWmFXRjJxR3pXcHY5VFk4THp6YXJEWnRXTDZ2VFdNSmhtTjcwL1RaKzd2ZDl4ZC9mbVpBTFNPdlpqSWI5ZkJYRnVqMTM2MVIxc1U4V1MwMnZmdm5kWnA1KzFqZGN0Y0VuKzFRcnpkbHhaVXltWTJLVDRyeEdtenp4ck9kYW5OVmxlNTVmRTZqaSs1T2gxTy8rOG03N3Z1WkYvTzA3Sy9yM1JYWUJvM3M1Yk45b2lUMUh0Qk5TU2x4S3N3dDFibGpHVHAzTE1QOVhQZmVYYnlPMzdQdDQrUzVMVmNjNit6cXE0dEpOMDg3djhyeWF2ZHRhNjFOcFVYbGZvVnpLc3BjQVF5SHc2RTMvOUM0ZW1OS3p5UU5HOTgvb0hIa1pSVXA2MktlSkZjN1VrL1ZWUTJmUDhFS2Y3Ym51ZGxSc2kvbGEvay90N2dEaHhGUllWcnk2T3dtMWJic05ydk9ITTNRM2swbmRPbGNReVd2RVJQN2E4a1hacnREaXJQdkhLLzRMckZhOWRaMkZlV1g2ZTAvcmxYMzNsMDBlZTRJRFovUVQ2RmU1bnFyM3Q2aDZzb2FoVWVHNmlzL3VkOXJ5T3l6OTNkcjEvcGppb3dPMStncC9yY3k5VWQ0WkdoQXdkVER1ODVLa2tMQ3pMcjl3V2wrZi9ZYzNuVzJJWmpuSlZ4NHRXczloNUdrK2ZkTlZ0cnh5eW9wTE5meTE3Ym9xejlkMnFobGF2b1oxODgrcVd0Y293cHFrdXZ6SkZpZnd6ZjcvT0dKWnhZM2VjeG10ZWwvdnZFUFNWSm9tT3ZYeWI0QzNacyszcTlOSCs5MzMrODFJRVZmK3Y0U2Q5QzJ0TGhDeC9mbmFzMjdPOTN2VVJObkQ5UHREMDRQeXZoZi9jV0tvR3lIZVRVQUFBQUFBQWdHZ25rQUFOd2tuSEpsMFdyc2tzVXUyWjJ1WW5HZVgzYkhWZmZyYjl1bExpbkJHNHVqdUZLVzQ1a3RMdWRaU2M5UldxWDAvdDkwMzNkWHpQTzRFRy9MS3BRa21YdDRieDlidm15M0tqOCs0TDRmZmU4a0pUNTN2OHk5a3BvZGh5SEVwSzUvZlVxWmMzNm04Q2tERmRwTTVaWHdhWVBVYyt2enF2aG9uNHAvdlZMV3VqWlFpYy9lU3lqdkduRTZuVnIrMnVaR1ZTV216Uit0QlV1bnRIcWJxOS9aNFc2Skc0aUxaN0lsdGE3S1JtdDRWbkZxalIxcmoyakgyaU90V3RlendzdUc1YTQyZ3BLcjFhaG4yOGxyWmMvRzQvcDAyUzUzeTdzWkM4Wm8zUFFoWHBjdHlDblJ2czBuTlhYZVNDVWt4emE3M2JDSVVEMzZyVVY2OC9lZjZ2TDVYRG1kVG0xYmMwanBaN08xNU5IWkhkSmVMZGh1dTIreXhzOGNvcXJLV3Rtc2RuMzY1blpObXo5S3lkMFRmSzdqY0hpMHkyem12UzRxTnFKUmdNcXptcGNrMmExMmxkZFZQNDFMak5iZGo4OXBkcXdHbzBHUGZHMmhWcjI5UTVjdjVMb3JsQm1NQnFYMmFkb21zTHF5VmlmMnV5cWNkZS9kUlQzN0IvSERyWU9VZXJTUmpmVVJUUGRIVzZvMHBaMjQzR0tiNHY3RGV1aHJ6ei9RNkxIV1Z1a3J5Q2x0ZFAveStWeS9nbmtqSnc1US9wVmlSY2RHS2pvMlFwWmFtM1o4NW5yUG0zZlBwQ1pWOS83dzNIdlMxWG1aaGtOZEIzZWNjZCsrT3BoWFV1aDZEelNIbVAydWFOYVM5anczSlZkTHllWmF1TFoyV2EvanNqdTBaZFZCYmYvMGlQdDlvUGZBYnJyL3lWc1ZVeGN3dGRSWWRlYm9KYVdkeU5UWll4bXFxYXAxcjUrVUVxZjVTNmQ0clRnMmVzcEE5ZWlickZWdmJkZkZNOW02a2xHZ0ZmL2FvbFZ2YjllQTRUM1ZmMWdQRFJuZFIzR0owVHE2SjAwbkQxeVFKQzErWkpiWHNhWWR2NnhkRzQ1SmtoYmNQN1ZKSU94cTVTVlZXdlB1VGtuU3ZWK2M2MWZsUzMrVkZWZTZ3N2pkZWlZRkZPaXlXZTN1Mi82RU5LLzFIRVp5aFFDWFBEcEwvL3J0YXBXWFZHcjFPenQxMzVkdWtlUTZaaTZlZFkycDM5Q0dTbnBPcDNSazExbHQvdVNBUHYvMTI1V2M2dnQ4OEFmekIrL0tQQ3JMUmNlMkxtd2NFeCtsMHFJS3JYeDlxM3VlYmc0eDZZN1B6ZkQ1R25jazV0VUFBQUFBQUNBWUNPWUJBTkFKT2VVS3oxVmFwUXFMNjEvUHI0cXI3dGZZWE12WDFuMzV1dTEwdHJocnI2Sk0wc3RMZy9mOVZXMCsyZnJCMUhIVVY4eEw5Z2ptWlJaSmtzdzl2RitRUy96cFVsVitjbENoUTFPVitKLzNLV3hjWDcvM0Z6SWdSYW1yZjZpd2tiMmxsaTZDR2cyS1hqcFowZmRPVXNWSCsxUzc3N3lpRm8vM2UxL05XWm1kb0lqaUNJV0dHbVc4QmptL0Nvc1VIU3FOYVpwdkNSNkgxTFZiOERhMzZxMGRPbDdYV3JDanpieDlyQzZlemxaWmNhVTJMTituaFE5TTYrZ2h0YnVNdEJ6dDJlaHEvZGFsVzd6NkQrdWh2WnRPWE5NeGJGaStUOXMvUGV5K1AzTGlBTTI3ZDdMUDVUZXUyS2RUaDlLMWI4dEozYkprUW9zdEJjUENRL1hZdCsvUVIvL2M0ZzUwWEQ2ZnE1Zi8rd005K09YNVRkb21GdVdYdGVHN2NVbHM0WUovc0NWMmpWTzgzYUUvLy93REZlU1VLUDNjRlQzMW83dDlCbExzZHM5Mm1hMnZ5dFZuY0hmTnZYTzhEdTgrcDBlL3VjaXZTbU9KWGVQMDZMZnVrTlBwQ200WVRZWkc3VWc5SGRwNXhoMU9tWFFEVk11VEdyY1NqUE9qbldSSENRMExDVnJ3NU9yMmlaZk81V2pVNUphcm1DV25KdWpCTDg5MzMvL29INXNsdVFKaGcwYjJhcks4WjJVK2J3cnpTbVVPTVN1bFo2S3lMdWFwckxqU1hXMnR1TzY4NzlJdHJzVnhCYUtqenMxZ2N6cGR3UytId3lHRHdlQzFjcGpSWk5TK0xTZDErWHl1KzdGZUExSTA1ZGFSR2o2dVg3T2h0S1NVT0QzMm5UdDE4VXkyTm4yOFg1ZlA1OHBtdGV2TWtVdEtQM3RGZzBiMDBwV01BcTE4WTVza2Fmek1vWXFNQ2Rkdi8rTnQ5Um5jWGRQbmo5YkFFYjJVZVNGWHkvNjJRWEpLd3lmMDE1aXBnMXI4M3F3V3EwNGRjbFdiVy9Mb2JJVUVNZGQyK1VMRGErRXRmTnljUUlONUhUV0g2VGUwaHliTUdxWUQyMDdwMk40MERSdlhWOFBHOVZOR1dvNjduZkNRMFEyZnMzblpSZnI0OWExMWY1aXhSVS8rOE81V1Y2QmovdUJiVVc1RElMbytQSHQxb0xzK3JIdlhGMlpwL015aFRiWVJseGlsekF0eWgvTGl1OFRvd1grL1RkMTdkd25LR090OS85ZVBLakxhdjdiRHgvZWYxd2V2YkF6cS9vT3BNOHlyQVFBQUFBQkEyeERNQXdEZ0duQTZYV0c2a2xxcHVNYjFiMG45dng2M2kydWtNb3NyREdWdlcyNnRVNnRhZGJEUi9jSm4zMVhrb2pHSzhISUJ4eGR2RmZNc3A3SWtTU0dEVTcydVk0d0tVOCt0ejh1VTFMaWkwSVdrSi8zZWIwdjZadnhSeHFpNmxsdjFBYjJsdmkvb0JXcGxkdHVxZ0hSR3dReCtydjl3cnc3VXRVa09DVFhMYXJFRlo4T3QxRzlJcWliZk1rSjdOaDdYbm8wbk5HNzZFSFgxVXRIeE56OStLeWo3YTB2RnEyQ3dXbXhhOGRvV09aMU95ZUM2TUh2NnlLVW15OVZXVzNSbzU5a1d0K2ZaL212M2h1TitqU0UyUHJMUlJmVnhNNGJvcmkvTWFsSUpxMTdXeFR5ZE9wUXV5VlZsN2VyMmliNllROHk2LzhsNTJ0STlYbHRYSFpMVDZWUnFuMlFOR05hanliSy85MmpWMmxvZDhiTTFtb3dhUDJPSVB2dGdqNHJ6eS9UZVh6Zm8wVzh0a3RGTEt0aHVDeXp3MFp4aDQvdXAvL0Nlc3RzZFRRSllMVEdaVFVybzRydHkyb0d0cnZjSGM0aFpLYW1KeXNzdWJuWjducUdtbHBiMVpEWWJsZGcxdUlFc1gvS3lYS0gwMFBBUVJjZEZYcE45ZHJUY3V1OVpCa2xPTldwdDZxK0NuQklkMjVjbVNicnRxdUJOZmVXcnA1KzlUMGFUVVVkMm41UFZZdFhVZWFOa3FiSHE1Zi81VUpJMGJkNG94Y1JGS2l3OFJGa1g4NVJ6dWNBZHpLc1AxRFJYemE2MWduMXV6Zytnb3V5NkQvWklraUpqd2pWandaaG1sOTN4MlJGVmxYdHZLVzh5Ry9YUWwrZnJyVCt1MVczM1RtcFVBYTJlT2NTa2g1NmVydzllM2FRK0E3dHA1S1FCU2tvSjdMenFOeVJWL2I2L1JIbFpSVHF5NTV5TzdUMnZCVXVuS0NFNVZoZE9aY2xnY0ZWenZQT1JHZHErNXJCTVpxUFN6MlFyL1V5Mmtyc25xS3k0VXBaYXEzcjJUOUc5VDh6MWE1K2V3V0JEa1ArSXdyTmR0MmRyVlp2VkpuTkk4Ny9pczFrYjVrUm1QNm80WCtzNWpLY0ZTNmZvM1BFTWxSVlg2cE0zdDZ2M2dHNDZWdmRIRjZIaEllbzNwT0Y0U2VtUnFQRXpoK2pBdHRQS3ZwU3Y3V3NQdHhpUTgrYmtnUXZNSDVxUm5WRWd5Zlc5Sm5kdlhjamFNeVE0YUZSdjNmZkZ1WTFhRlFlaUlLZEVhU2N1Njl6eHl5MitGN1VXODJwcDZqei8ycVlEQUFBQUFBRGZDT1lCQU5CR1ZvZFVXQzNsVlVrRjlmOVdTZm5WVW43ZFk2VzFuU05vWnpKSVlTWXB4Q1NaamE3Q2J5YUQ2MS9QcjZzZml3emlSVVdueGFhcWRjZGtqSXVVbzY1ZFllbkw2MVQrMW5hbHJ2NVJrOUNjTC9hNmxuR0dNTE1jcFZWeVd1MnkxclhjTXZkS2NtOWJrZ3poSVRLRWhiaGVBeiszMzFuOWRlSUZKU1FrS0NZbVJtWnorMC9sanVTMSt5NGtSOHVMdE1UcGRPclRkM2RwNzJaWEJRbHppRW1mKytvQy9ldTNxeVZKMVpVMUFRZDhQSGxleUFyVTNNVVRkSFJQbXFvcmE3UisrVDQ5OHJXRnJkNVdaNWVSbHVNT28weWNQVnk5QjNiemVnR3hzcUpHYTVmdENtamIvaTcvM010UGFYWldrYmF1UHFTcDgwWnF3ZjNUZkY1VWw2UzE3KzkyMzU2eFlIUkFJUnFEd2ZYejdUT291OWErdDBzUFBEV3Z6YUcwOXJKdjg4bFd0V09lZXR0b1hUeVRyWFBITHl2OVRMWStlMytQYm4rd2FkVWtoMmRWcnBDMnZRWi8rdG43clY0M0lUbFczL3o1UXo2ZnJ6OCtiVmFiL3ZiQzhvQzIvZWYvOG45Y1NTbHgrdnJQSGd4bys2M2hjRGlVbWU1Nm8rN1JKOWxucFVCL3RLVXQ2YlZrdGRpVWtaWWpTUm8rdnI5T0hyaWdncHdTRmVhV0JoVGErdXlEUFhJNm5CbzJycDk2RFdqYzB0anpHRHE4NjZ3K2VYT2JUR2FUaG8zcnA3akU2RWJQSjNkUDBObTZzRlRPNVVJTnJtdXRtbk81c083NTVnTXNuZUhjbkQ1L3ROLzdyUS9tUlVTR3RiaGVibWFSU29zcmZENGZGUnVocDM1OGovdit4aFg3dFczTklhL0xYanlkcGMyZkhQQjduRmQ3N3VXbk5QKytLYnJ0M2ludXo0VCt3M3Jvc1cvZm9lVFVCQm1OUnMyK2M3d216QnFtWFJ1T2FlZG5SNVYvcFNHTTIyZFFOOWRyNmNmN205T2pLclF4aU1rOGg4UGhQdFpNWnBQNjF3VzVpdkxMOU9idjFtajAxRUdhYzZmdkNzMDJqNUNtdisvVEhUV0hDUTBQMFYxZm1LVTNmLytwcWlwcXRPSmZXOXpWQW9lTTd0T2tMZk84ZXlicjFLRjBWVlhVYU11cWd4b3lwcSs2QnRqU2R2aUUvc3dmbWxFZmdFN3FHaWR6aUZsMm04Tm5TMVZMclUxVkZZMUR1WkhSNGU3S2VLRmhJWHI0NmZreW12dy9QK3oyaHVQM056OStTMlVlYmR4bjNUN1c3KzFjVHpyRHZKcGdIZ0FBQUFBQWJVY3dEd0NBRnRUYXBaeEtLYnZDOVhXbHNpRjhsMWZscW5UWEhzSk1VbFJJdzFkMGFPUDdVU0ZTZE4yLzRXWXAxT1JhSjh6a3V1M3R2cW1WMSt0dE5pay9TTjlYMVliamNsVFVLT3J1aWFwY3NWK1NGUGYwZkpXK3ZFNjVqLzVCM2Q3K2xsL2JzUmU2THZSbUxmaC9UWjdMWHZTL2plN0hmMnVSRW4vcXV5UmJyOTMvN2Uvd200NmpxRUpYN3YyMW5MVTJoWTN1STJOa0VQdVZkUUpqdXJiL1B0cDZmTmx0ZG4zNDkwMDZlZERWTnM1a051ckJMODl2VkgzbjhNNnpPdXhISlluMkVCNFpxb216aDJuYm1rTTZkenhESllYbGlrOXFYTkhyaVdjV0t5bzJRbmE3UTYrOHNFSTJxMDBMbGs3Um9LdGFtcDArbks0TnkvZEpxcnZ3NzVUUGRtMU9wNnVDUm5zSjkzS3M5eHVTcXNpWWNNWEVSbXJoL1ZQYmJkOHR1V1hKUlBYc24rSzFOYVdua3djdXVGc2tKblNKMGV3N0FxK3dJN20rN3kvLzU5Sm1MK0JMMHJUYlJ1bTIrL3l2b0xuK3c3M2F0ZjVZcThZVUxBYURkTThUYy9YeXp6OVFlV21WOW13OHJwNzl1bXJrcEFHTmx1dXM3VEp2ZEprWDhtU3RkVlhCNnRIdkdyeGhkd0tYemw1eFY0RWJOV21BY2k0WHFpaXZWQ2Yybjlmc1prSkpuczZmek5TNVl4a3ltWTB0bnBOanBnN1cvcTJubEhVeFQ1cy9PYUM3SDV2VDZQbVkrRWlsOW5HRlRTN1ZCUWFsaHBhaktWNHFqQVhEOVhCdTN2dkZ1ZGQwZi82NCtuMjZaLy9Hb2N6eTBpcWxuOGwyaCt0Q3dzeXkxdHEwWSswUkhkaDJTcFBtRE5lVVcwYzIyMmJiNFdnSTVsMGRJR3VMOUROWFZGM3ArbzlIMzhIZEZWcjNSeWZMLzdsWlJmbGwycnp5Z0t3V1c1TUtrUFVDYldVcmRkd2NScElHanVpbE1kTUc2OGl1c3pwMy9MTDdjVzh0VWlPaXdqVHZua2xhK2NZMjJXME9yWHBydTc3NHZidjgraDQ5TVgvd3JyYkdvdlN6cm1CZWZhWEdjOGN6OU83TDY3d3V2M2JacmliQnIrZGVmc3JkZnRsU2ExVkdXbzc2RHZGZTVkenBkQ28vdTFpWEwrUXFJeTFYR1drNUtxbjdveXhKalVKNUtUMlRGSnNRcFpJaTN5SGdZTGlaNTlVQUFBQUFBS0J0Q09ZQkFDQ3AzTklRdk11dWxLNVVOTnd2cUE3T1BtSkNwZmd3S1M1TWlnK1hFcTY2N2ZsY2RJaXJvdDJOcVB5TjdaS2t5UG1qM01HOHhPZnZWODJlYzZvOWxLNnF0VWZjeXpiWFl0WVJ4SXN2SVlPNnRYcmRzdjk4Vjg2NlVFVGljMHViWHZGRnUxdnhyNjBlb1R5VEhuaHFYb3NYVksrMU1WTUh1YW9BT1YwWHBxZk9HOVhvK1lUa1dIZjd3MEVqZStyVW9YU2RQWmFoYVZkVkk1cStZTFFtM3pKQzFaVzFldlAzbnlxeGE2enVlSGlHMTMzV1ZsdjBpMmRlYTU5dlNOS3p2LzlTazRvN1JwTlJFMllPMVppcGc1dXR4cE9ZSE90WGU3QS9QUGVlQ25OTEpRWGVUcXlsWThCbXRlbXp1c3BQa25Ubkl6TmJiQVBZSEw5T2ZZUEJhNnZKdG0zVVA2TW1EMncyT1BESDU1ZjVmQzR5T2x6M2Z1a1cvZXUzcXlTbnRQS05iZXJXSzBsZHVqVlVBdk8zRWxObFdYV2ppK3RPUjlOeXNzKzkvSlNjVHFkZS9ORmJxaWl0MHJ4N0ptbG1NOVZ3enAvTTFCdS9XeU5KNmoydytmZnp6My9qOW1hZnY5cktON2E1QXdDQnJGc2ZtR2x2OVcwVUphbFBDOTk3Uzc3Mi9BT3RYamNqTFVjcjM5aldwdjM3cTc1YWtORm9WTi9CM1RWb1pDL3QyVmlxWS92OEMrWlphcTN1c1U2NVpXU2oxb3FTOU1Hckd4dTlybExEY1hwNDUxa2QyM3UrMFhQLytZY3ZLYVZub2tMQ3pMcDhQbGQybTBQbEpaV3FMS3VXd1doUW4wSGQxWnpPY201Mk5tMDVIdXZ0MlhoYysrdmFWN2NrNTNLaHRuOTZXQ2NPWHBDY3JtcCtpeDZhcmtFamUybnZwaFBhdWU2WXFpdHJ0RzNOWWUxYWYxempwZy9XTFVzbWV0MlcxZUthRnhxTWhvQXFnclhFODNzWk5xNnYrL2I5VDg3VFAzNjlVaVdGNWRxeDlvaHNWcnZYNm9tZXdieEFqb1dPbU1QVXUvMkJxVHAvTWxNVmRaV3dFNU5qRzdYdzlUUnV4bER0MzNwS1Z6SUtsSkdXb3lPN3oybk0xRUYrZjUvMW1EODBkV0wvQlhmMXpZRWpXai9Iamt1TVZueVhHSlVVbE92VW9YU2Z3YnlMcDdQMStrdXJmVzVueE1UK0dqaThsd2FPNk9sdTRaNVJGNVJzTHpmN3ZCb0FBQUFBQUxRZXdUd0F3RTNES1ZkTDJVdWxVbnFaZEtudUs3M1U5WGhybVkxU2x3Z3BPVkpLanJqcWRxVHJmbnpZalJ1MEM0UTl2MHpWNjQvS2xCaXRjSThMWllZUWs3cisrVWxaVGx4VytQVEJLbnpPOTBYb2V2MnV2TnpvZnNFei8xTFphMXNWUG4yd1VsZitJT2hqOThhV1VhQ3l2MitTSkVYTUhhNkl1Y092eVg3UjJJU1pRM1ZzWDVyQ3drTDF1YTh1VUI4dkYyeW56Uit0QlV1bnRIb2ZxOS9aMGFwV2cvV1NVdUlVRlJPaHl2SnFaVjVzdmovd3FNbURkT3BRdXRMUFhsRmVWcEc2ZWxSYk1ocU5LczR2MWpzdnIxTkpRYm5PbjVTNnBpWnE0dXhoclI1YnNOMnlaTkoxa1UvZHV2cVFTdXNDdmlNbkR0Q0E0VDI5TGxkVFpWRnVWbUdMNFpyT0xqd3l0RkZZSjFEOWhxUnF3c3loT3JEdHRDeTFWbjN3NmtZOStjTjczTldnN0RiL1d0a3VmMjJMWC9zekdBd2FQcjZmOW00Nm9RUGJUMnZHd2pFKzI3VHUzbkM4YmlWcDVzSXh6VzQzMEVCQlNHakRmNW5iRWtZSVZHVlp0WTd1VGRPMDIwYjVYTVp1cyt2bzNuT1NYTldpNnR0YXRsWmJqZy9Qc0dXd2xKZFVLamV6U0FNOVFqSzFOUllkMjVzbVNlbzNORlhoa1dFYU1hRy85bXc4cm9LY0VwMC9tZW56WEs2MzhvMXRyblBmNERyT1ZyMjFYV1hGbFNvdHJ0U0lDZjFrdHpuY0ZmbTg4ZmFjMFdoVXIvNHB1bkFxUzVmT1hYRzNRRTN0azZ5d2lPWXI2WGIwdVZuZndyaTkyaSszTmdqUzNHdHk1dWdsblRxVUxvT2tKWS9OOGZtWkV4RVYzdXcrcWlwcWRQcHd1Zzd2T3V1dWZtWXlHelYyMmhETnUyZVNJcUxDSkVremJ4K3J5WE5IYVBlR1k5cTUvcGhxcXkyNmZDRlhZZUhlQTdpMU5WWkpVbWhvOEFLNlpjV1ZPbjBrM2JYZHNCQ05talRRL1Z4c1FwUWUrODZkK3NldlY2cThwRko3Tmg2WDBXUnNNdS94YkR2cStkN1drbzZjdzRSSGhtbnFyU08xL3FPOWtseGhWS2ZUZSs3TVlKQVdMSjJpMTM2elNwSzA3c005R2pxbVQ0dm5ZS0J1dHZtREpCM1lkbHFTRkJZUnFnSERYWjgxZzBiMjF2ZC8vV2lqNVg3MXZkY2xTUXNmbUtiUlV3YkttOEdqZW12dnBoTTZkZWlpRmo0NDFXdmcwTE42bkRuRXJONERVMlNwdFNtenJoTHAvVS9PYS9zM2RaMjRYdWJWQUFBQUFBREFONEo1QUlBYlVwbEZPbC9zRWI0cmN3WHl5bHJSZlNiRUtIV1BsbEtqcGRRbzE3OWRvMXpCdStSSUtTNlVJbW4rS250dHE1dzJoNkx1R2kvRFZSVkVRZ1oxVThpZ2JyTG5sYm9mNjEvNGl2dTJvN0pXVis3OVA1L2JycTZySWhJMnVrOVF4MnpMTGxiSmIxY3I2ZWNQeW5CVkJhVENueTV6VmNzekdwUVVoTW91YUowK2c3dHJ6cDNqTlhSTVgzWHJsZFRSdy9FcEpqNVNsZVhWS2kxc3Z0cmowREY5bE5BbFJzVUY1VnIzMFY1OS91c05WYm9PYmordE5lL3VrczNxcXNiVGQwaXFYOVVCNzM1OGpzWk9HOXkyYjBDdWFqMnIzdHJlN0RMWHcvdGhRVTZKZG54MlZKTHI0cSszeWtLU2RPNVloajUrZlp0cWF5eDY2a2YzS0RrMTRWb09zOU9adjNTS3poNjdyUEtTU3BVVlY2b3d0OFFkdXFnL0pxV200UjluMDZKNGZoazdiYkQyYmpxaGtvSnlIZGwxVG1Pbk56MkdMNTI5b3JRVHJoYUhJeWIwRHlqZzVMQTc5TmtIZXpSMTNzZ21yUm45VVZOVnE2cksyaVlWMTlyQzZYU2Q1K3MvMnFQWStLaG1nM2xIZHA5VFZYbU5KR240K0g1QnJjelYwVEl2NU9yZGw5ZHJ3SWllallKNVIzZW55VkxyQ2oyTnFtdloyck4vaXVLVFl0elZ3cG9MNXRsdDlvWnFlRTVweDJkSEdqMC9jZll3UGZqbDJ5UkoxWlUxK3VWM1g1ZkJhTkJQLytTN2dtKzl3YU42NjhLcExCM2JtNmJDdXJuTWdEYUdKZjNWMm5QemVwV2RucThqdTg3S1lEVG83c2ZudEx5Q0R4LzlZN1A3L2NNY1l0YUVXVU0xZmY1b2QvVTNUNkhoSVpwOTUzaE5tanRDTzljZDFlakpBMzJlYzlXVnJ2UFNXMnZLMXRxMS9waTdjdU9veVFNVWVsVW9NS0ZMakI3NzloMzYrNjlXcXJxeVJydldIVlZJcUZtMzNEWEJ2WXhuRzg1QXEzcDIxQnpHYnJQcndMYUdTb0daRi9OMGNQdHBUWmpWdEoxdC9UWUhqKzZ0czBjekZCNFJxcEtpaXFDMms3NFo1dy9uVDJZcSsxSytKRmNRc2I0Nm9NbHNWR1MwOS9CcmFKalo1M05EeC9iVjNrMG5WRjVhcFdON3ozdXRhaGdiSDZXWnQ0OVYvNkdwNmoyd20weG1remF1Mk84TzVyV2tLTDlNVlJVMWZpMWJYbExsMTNLZW1GY0RBQUFBQUlCQUVNd0RBRnpYbkhLMW1rMHJsczRWUzJrbHJ0dDVBZjUrUFNwRTZoSFRFTHlyLytvZUxYVUo1eGZpd2VDc3RhcnNieHNrU1ZHdHFGeG1qQXhWNm9ydnllQ2w2b1hsVExhc0YxMFhqQ3duTStVb3JwVFJ5MFhWUU5reWk1Ujl4d3V5WlJYSmVpNUgzZDc2aG52L1ZaOGVWdVhLQTVLazJDL09WZWlvenRVNjlXWXpkL0dFbGhmcVlDYXpLeEJSV3hjcThjVmdOR2pHd2pINjVNM3RTanQrV1NmMlgxRGZJZDMxOGV0YmRmWm9oaVJYdUdMZVBaTTA1ZFpSUVhsL2V2MmwxYkxiSFJvM2ZVaXIycjVkVDV4T3AxYTh0c1hka3UzMkI2WXBLamJDNjdMbVVMTXF5cXNrcC9UZVg5ZnJxUi9mYzgxYWxIWkdZZUdoV3Z6NW1kcTU3cWlXZnVsV3hjUkh1cCt6V2hxcWlKbk1qZitiYWZFNDVoOS9abkdqTm9RT2gwTS8vK3FyWHZmWHZYY1hEUmplVStkUFptckRpbjBhTnI2dndzSWJQZ1BzTm9mV3ZMdFRrcXY2MDRLbFUvMytYcHhPVi9XK1kzdlRkR1QzT1QzODlIeXYxVFo5cVNpcjB1c3ZyVkY1U2FVZS9QSjhuNjBWQTVHWFhheFAzdHptVWJuTGQ0aktVbXZWcHJyUElFa3lCTkxpc0pNN3RQT01WcjIxWFhhYlE5bnArZTdIYlZhYk8wZ1hGUk9oa1hYQlBJTkJtakJycURZczM2ZUxaN0oxNmR3Vm54V3FUR2FUaG8zdHErcXFXc1VueFNnK0tWb3g4VkdLVFloU1RGeGtvNEJtVGJYcnVJMklEUE5yM0VQRzlOR243KzNTaVlNWDNLMU1SMDRjRVBnTDBBcXRQVGV2Vi9VdFdkdjZmbnpiZlpOVlVsaXVzZE1IYS8ySGU3Vm40M0h0MlhpOHhmVmFxdnhYV3VScWYrM3JzeVZReFFYbDJyZmxoQ1JYbGNmSnQ0ejB1bHlYYnZINjNGY1g2RisvWFNXYjFhNnRxdzZxLzlCVTkvbFFYOGxQa2tJQ2JMM2FVWE9ZbmV1T3FiaWdyaUtuUVpMVFZRbHY4S2plalk1elR3dVdUbFgvb1QwMGFjN3dvQWFXYjhiNWc5TXBiVnl4MzNYSElFME9Rblh3dm9OVDNlMXNkNnc5b3RGVEJqVTVEcUxqSWpYdm5rbXQzc2VydjFqUnhsRzJ6YzAwcndZQUFBQUFBQzI3TVg0ckN3QzRLVGdsWGFsd0JmRHFRM2puaWdOclF4c2JLdldOay9yRWVuekZTUW5ocm1zOWFEK1ZLdzdJWGxDdWtJSGRGREZqaUd3WkJYNnZXN1B6ckFxZmZVZGhrd2FveXk4LzMrVDVpdmQydVc5WGJ6MGxSM2wxVUlKNXBtN3hDaHZYVjdhc0lsVnZQYVdjaDMrbmJ1OThVNGFJVUpYOGZxMXJtUzR4U256MjNvYVZIRTZWdjcxRE1ROVBsMjZnNmtYWHUrcktHaFhrbExSNi9acXFWcFRiOUdDM09WUlVWMEVwMUkvMmNlTm5ETlcrelNlVm0xV2tOZS91bEZOT2QyV3NudjI2NnU3SDU3U3A5ZUhWTHA3T2x0UHAxTUFXV2tEZUNIYXVPK3B1eFRkaVluK05hYWJpU2I4aHFabzJiNVIyclQrbWdwd1NyWHhqbTViKzI2M1hhcWlkMHVCUnZUVm9aTzhtRjlHdEZsZFl3eHhpYXZLY3hTTU1FaDVnUzhGYjdwcWc4NmN5VlZGYXBaVnZiR3ZVdm03ZGgzdVVtMVVreVJYTzlWYmx5cGYxSCs1eHQwUU5EVE1yc1d0Y1FPTTZ1aWROZVhYN2Z2MmwxVnI4K1prYU4zMUlRTnVvWjdYWXRHWFZRZTFhZDB3T3VHTktEZ0FBSUFCSlJFRlVoeXZ3WVRBYTNCWGh2Rm4zd1I1VmxEYjhGY0wrTFNjVkd4K3BXWXZHK1Z5bnZtVnBhNS8zMTkvK2QzbVR4M3IwNjZvbmYzaDNzK3M1N0E2dGVXK1g5bTl4dFEyUGlZL1Nra2RudVovZjhkbFJkL3ZJU1hPSE53b3VUcGcxVEZ0V0haTE5hdE9xdDNmbzZXZnY4eG5JV2Zxa2YrZHdXYkZyWDlWVnRmcjFEOTd3dXN5ajMxeWtsSjZ1U3EzeFNUSHFPN2k3MHM5ZWtTVDFHcEJ5VGF0a3RlYmN2RjZWbGJpQ2IvV3RabHNycFVlaXZsWlg4WGo5aDN2YlBLNTZCVG11VnNaeFFaaUxTdEw2ai9hNld4S1BuRFJBWFpzNXJub05TTkhTZjd0VnkvNjZRUXZ1bjlJb3BGcmpVVEV2Sk16L1h3ZDIxQnltTUxkVTI5WWNraVFsSk1kcTF1MWo5ZkhyVzFWYmJkSHFkM2Jvb2FmbmUxMHZLU1ZPU1NtQnZhZjc0MmFjUHh6WWV0SmRMVy9ZMkw3dVNwd3RmVjZzZkdPYlZyNnhyY25qUDM3cENZV0doV2o4aktIYXVHS2Y4cThVNitUQkN4b3hvWC93QjkrQmJxWjVOUUFBQUFBQWFCbkJQQUJBcDFWams4NFVTYWVLcEpNRjBvbEMvME40a1NIU3dIaXBmNXdyZUZjZndvdHIyL1U3dEVISW9HNlNwTmgvdXlYZ2RSM2xOYW85bWlITG1Xd2xmSGV4VEI0WDI1dzFGcFcvMFh3TElHL3l2dktLSXVZT1Y5VGlDVExXWGRndGZtR0ZpbDljSlVucW4vZFhHY3hHZFgzbHk4cDk0aytxK3ZTSXFyZWZWczduWE9HODFKVS9VT1VuQnlXVFFjYTR5THB4Vml2M2lUK3Jldk5KV1U1a0t1bi9QUnp3dU5BK0R1ODhxOE03ejE2ei9WV1d1NEtBY1luUnNscHMyclR5Z0tvclhXOWdYZjFvcVdZd0duVG5JelAxai85YnFjcnlha211aW1DM0xKbW9xZk5HeWhERWRJVzExaVpuWGEvUlFFTlQxNXVjeTRYYTlMR3I4a3RjWXJRV1B6S3JoVFdrZWZkTTBvVlRXY3JOS3RMeGZlZlZiMGlxeHMvMDNrS3ZKWGFyUGFDUXA5MXFiM21oRHVEdDhMUFV1aXFFaFhnSmJYaTJUd3owR092UnI2c216Um11Zlp0UDZzVCtDK3JldTR0bUxCaWpJN3ZPdWl0YjlSdmFROVBtKzI3NWVyWGRHNDVyNTdxR1ZvUmYrTVlpbjVXWGZKaytmL1QvWisrK3crTXF6TFFQUDlOSG85NWx1ZmZlZTIrQUFZTU5oRjRDQ1NVc0pDR2JiTWdtdTV1UTdPWWpiTExaSkN3Sm9ZUVdDQkFJSFF3WWNEZnV2V0piY3BGbFc3MXI2dm4rR0dra1dXMGtsMUg1M2RmbHl6cGxadDZScGh6cFBQTytjamh0K3ZCdjZ4VHdCL1R1aTZ0VWNLcEVDNitkMHFidzA0R2RSL1hScSt0Q2dUTkp5dWlkckt0dm42M012cWxOWG1ibmhrUGFYRE8rM1dxenltSTF5MTNsMGVmdmJKYmRZZFBVQlUxMzArckl5a3NxOWZ4djN3OTFDK3czcElldXYzZWhvbU9EM2FocU95dEpVa3ljcTlHSTM2aG9oNmJNRzZGMW4rNVUzc2tpcmYxa3AyWmZNZTZjYXNvN0dReFhHUUZERmFWVlRlNXo5dU45N0xRaG9XQmVlMThuemtWYm41dWRWY0hwWUVnc1Bpbm12Ri8zUTcrOHVjblIxb1Y1cFhyOFAxNEw2enFPZm5WS2tzNUxnSDdmdGl6dDNYSkVrbVMybUxWZ3lhUldMek5zWEQ5OSsrYzNLUEdzTWR1MXI4VW1zNm5GeDBOSE9JYngrd0o2ODluUFE5MG5MNzl4dW9hTTdxTzlXN04wYU05eDdkK2VyWDNic2pWOGZMOVdyK3Q4Nkk3SER5V0Y1VnIrMWlaSndjZmUvREFlZStHYU5HZVkxbjY4USs1cWo1YTl2bDREaC9lVU04enVwT0g0NFcvdWFIYVU3dGwyYno2c041LzUvTHpkZG5jNnJnWUFBQUFBQU9IcE9uK1pCUUIwYXJYZDhQWVcxUDA3VWl3RmpOWXZtK0NRQmlkS2d4SnIvaytRZWtRemZyYWpjWXp2Sjhla0FZcTdvL1VUV1dkekxScWpxQVVqVmZYNUhoVS84YkdTZjNGamFGdnBpNnZsenkrVHRVOUsyRjM0M051eVZmNzZseXAvL1V2NXN2T1YrS01sa2lUREg1QnF4bFBWTXRrc1N2L0xQK25VN1krcjZ2TTlxbHE5WDZmdWVFSVpMMzlIMFVzYWprODF1eHhTVFVlVGtqOHZsMjFvcHVMdW5OUG0rNHZPeitmeDZZbEgvdDU0ZzBtYU1ETzhybHE5QjZacjNsVVRReWVDVXpNVE5YN0drUE1heXBPa2txSzZRRkRjQlFnNWRCVHVLbzllZjJxNS9MNkFUQ2FUcnYzR1BEbGRyWjh3dFZndHV2WWI4L1RVbzI4cjRBOW8yZXZyZzUyd2VyUzlFOWJHRlh1MGNjV2U5cFRmNGRXT3EyMHE3RkZRMDJsSlVydE92Rjl5N1JRZDJaZWpndE1sV3Y2UGpTbzRYYUx0NjROQjI3akVhRjMzalhsaFB5OTJiVHlrajk4SWRsbTEycXk2NVlGRjdlNXFObkgyY0NXbXhPbjFwNWJMWGVYUjJrOTJxREN2Uk5kOWM0R3N0c1pqYVAzZXV2ZVhzdUlLL2UySmozVncxN0hRT3B2ZHFubFhUOVQwaGFObE1qZDlmdzd1T3FaM1gxb1pXbDV5eDJ6RnhMdjAxejk4Rkh4OC9uMjk3RTViazkzN2FqdUR0YWFxd2kyenhTeUhzK1d4aTZkT0ZDaTlaMUpZMy91bUhoZTFnUnNwT0w2MjFyU0ZvM1haMTZhR3ZnZCtuMSt2UDdVOHRQK0NheVkxT1JKeTloWGp0SFh0QVZWWHV2WEZlNXZWczErcUJnenYyV3B0QVg5QVJmbGx5ajlkcklKVEpSb3d2S2N5ZWlmcnF6M0hKVW1MYnBpbWFRdnJnb0NHWWVnWER6d2pHWTA3dHUzYWRDajA5ZDR0UnpSMjJ1RHovcHJkVmkwOU56dWppcklxblRwZUlFbUtqbkVxRUFqSUhNRlJ6cldQMDlxZjg4bnN2RkNIM3Z4VHhmSzR2YUhIcThsa2F2YTUzWlRTb2dxOSsxSmQxN0VabDQ1UlFrcmowR0JUemc3bFNaSzdaanh6YXlOVk84SXh6UEszTmlpMzVyaCs2SmkrR2pLNmp5VHBxdHRtNlk4L2YwTWV0MWNmdmJwV0E0Wm5OaGh4ZmlGMHgrTUh2eThRZkcrckRvWUJweThjM2FEdTV0NVBhaDgzODVkTTBvZ0ovUnR0dDltRGo3Mm9hS2VtTFJ5bGxSOXNWWGxKcFphOXZsN1gzRFh2UE4rTHlPZ3V4OVVBQUFBQUFDQjhYZU12c3dDQVRzZVFkTHhVMm41RzJwRW43VGdqRllmUkRTL0pLUTFMRGdid0JpY0UvMCtLWWd4dFo1SHh3Z015dGFOemdIdm5VZm56U2lWSlpTK3NVdUlQcnBJNTNpVi9ZYm1LZi8yZUpDbnhCNHVWOTlBTGpTNGJLSzVVOWNaRGNsMHlXcW81R1ZwUmM1SlFrcUtYdHQ3OXdlU3dLdjM1QjVSNzlYL0x2ZU9vcWo3Zm84TC8vSWVTL3pNWUVLeGF1VmVHeHkvWGdwRktlL1pieWxud24vTGxGS3JnUnkvTE5qQk5VUkhvbW9PR3BsODZScGQ5YldxN0wvL2hxMnUxYWNYZXNQZVBUNDVSY25wOHFLdVBGQXdCWFhiOVZQVWFrTjdxNVN2THFuVmcxMUhOdm1LY1RoMHYwTDV0V1RxWm5hZS8vT1k5M1h6L3BXMGV1OW1TMmc1VmttUzFOZzRUZFFXR1llaU5aejlYVWMzcnlLekx4elVZNzllYTlGN0ptbnZsZUgzeDNoWjVQVDY5OGN6bnV1L0gxelFZcGRuZDFYYnlhU3J3a1pjYkRLbEV4MGFGRldZNG05MWgwNjBQTHRJemo3MmpxZ3EzdHEwTmhyaWNMcnR1Kzg0Vmlva1ByOXZkcm8ySDlOYnpLeVJETXB2TnV2RytoZW96S0tQTjlkUTNZSGhQM2ZPanBYcjUvNWFwT0w5TSs3Wmw2OFhmZmFCYkhsalVLTFIxNmtSQjZPc2orM0lhYkJzNG9wZXV1bTFXazUyNmF1M2M4SlhlZldsVmFLVGx0SVdqTlhyS0lFblNranZtNk8yYSsvYmVTNnZsY05nMDRxelJnSzExN3dyNEE5cTRZbzlXZnJCVmcwYjBibkhrNjRranAvV1BaNzlRWEdLMEpzNGVwdkV6aHlvbXJtMWRCM095OHhvc215MW1MYjVsWnFPT1VoKzl0ajRVMEJrMHFuZXpJNE9kTG9jdXZXNkszdnZyYWhrQlEzOS8ralBkL2ZDU0J2Zjd6TWtpSFQyWXE0SXpKU284VTZLQ002VXF6aThMalJDV3BOdS9lNFVxeXFwMFpOOUpTZEtBNFExSEVWWlZ1Q1VqR0xLcUh6VGRzZjVnZzUvclY3dVA2OU0zTitpeTY2ZTE1ZHR5M3JYMDNPeU1WbiswUGRTTmF1L1dMR1UvL0xLR2orK25rWk1HcXQvZ0htMEt2cDBQUC8zalBRMldQM3RuVStqcmZkdXlsWHZzVFYxejUxejFIZEpEeWVueGpmWnZqdGZ0MCt0UExWZDFaVjJudW5sWFRXemxVczN6Ky95cUxBK09rMjB0ZEJ2cFk1ak5xL2JweTgrQ0hWR2o0NkowZGIwUDljUW54V2pCMGtsYTl2cDZsWlZVYXZsYm03VDRscG10MXRSZTNmWDQ0WU5YMXVoa3pXdDBjbnE4NWw0MW9jSDIxdDVQWXVLaVd0MW4rcVdqdFdYTmZwV1hWR3JIbDE5cDBLamVHaldwK1JIdXJSa3pkVkFvRE5pVzE3c1JFL3ByeU8vdmtsUVhIRHdYM2VHNEdnQUFBQUFBdEEzQlBBREFSV0ZJT2xFV0RPRFZodkdLcWx1K2pOVWNETjZOU0phRzEveExjeEhDNjh3c1lZejBNbngxSjhjRHBWVXFldXhkbFR6OVdhaVRYYUM4V3FYUHJWVEM5NjVRNFUvL0xuOWh1V3o5VWhWejg4eW1nM21sbFRwMXl4OWtTWXRYM3oyL2tjd21WYnk3UlpKa0g1b3ArN0RNc0dvM1J6dVU4ZHBEeWxuMC8yU0pkeW5ob1N0QzJ5cVg3MWJKSHorUnRVK0srbXg5Vk9uUDNhK1RWLzIzREk5UForNytzM3ArOWgreTltcDk5QmU2bGl0dW1xSFRKd3BsTXB1VWtCeWp2b043dERwV3E3clNvL1hMZCtyTHozWXJPVDFlNDJjTTFkZnVucStYLzgranJQMDV5anRacEQvLzhpMWRmdE4walpzK3RNWE9vQ2F6RkpzUUxVbXlOOU1wcVRhSVUrdWwzMytvNVBSNERSL2ZYOFBHOVZObTM5UUd0eEVWN1FoMUY0dDBGNmh3ZWR4ZXZmWGNDaDNhSGV4KzFiTmZxdVpkUGFIWi9RT0JnTHdlbjd4dW43d2Vuenh1cnp4dW4zcjBUVlZVdEZOVkZkVTZrMU9vNVc5dDFLSWJwcmVwbGtselIyanU0dkhuZEgvT1pvVFJXVmFTOGsvVmRaazczd0tCWU1jeHFlbXhiYWRyQW1uaGpFQnNUa3ljUzVsOVUzVjQ3NG5RdXVqWXFBWmQxMXF5ZmQxQnZmdlNLaG1HSVpQWnBHdS9PVStEYXpvd25hdVVqQVRkODZPbCt1c2ZQdEtwNHdVNmZ2aTAvdkxyZDNYN2Q2OElqZG8wREduVlI5c2FYZFlWNjlUbE4wd1BCZXlhNHZjRnRQeXREYUdnaWlRTkg5Ky9RZGg0N0xUQktpNG8wNHIzdHNnd0RQM2p1UzhVRmVOVS82R3R2OGNGL0FGdFgzOVFxNWR0VjNITnozSDM1c01hUHI1Zm8zQmY3WDE1LzVXMU1neERKWVhsK3Z5ZHpWcngvbFlOSDk5UGsrZU9DRHUwc3VMOUxhR3ZuUzZIYnZ6V0pZM3EvZUs5TGRxeU9qaTJOem8yU2t1LzNuSVgyZ216aG1udjFpd2QzbnRDMVpWdVBmYy83K24yNzF5aEhuMVNKRWxIRCticXcxZlhOcnFjeFdwUmVzOGs5ZWlUb3JUTUpLMzZjSnQ4WHAvU01oT1ZkbFpIeGJLU1NrbkJuMTN0NjJEK3FXSjlVSE85SXliMGw5bHMxdTdOaDdWKytTNVpiUll0V0RxNTJab2orZHpzYUlhTjdhdTR4T2dtdHhrQlE2cyszQllhWVcyelcrWDErRlJaWHEwdHEvZHJ5K3I5aW82TjB2QUovVFZxNGdEMUdaelI0dlZkQ0d1V2JRK0ZNd2VONnEycy9TZFZYRkNtRi83M0EwMi9aTFFXTEowVVZpQXI0QTkySzh2Sk9pTkpzbGpOdXZhdWViSlkyOThaOFBTSndsQUF0ZmJZb0NXUk9vWTV0UHU0UG5wMVhXaDU2ZGZuaGtaYTE1b3lmNlIyYlR5a25PdzhiVjYxVjlNV2pGSnlldXNmV0REQ2FjVmVUM2M5ZmxqeDNwWlFGMU9yemFJYjc3dmtnblRjZERqdHV2TG1HWHI5ejhzbFNXOC92MUt4Y1M3MUhSSis4TEUrczlrc3U2UHR6NUZ3TDhkeE5RQUFBQUFBYUMrQ2VRQ0FDeWF2VXRwMEtoakUyMzVHS213bGlKZm1xZ3ZoalVnT2pxYTFSVzR5RlNLay9qamE0MVArTGRRcHp6NDBVL0hmdlZ4NTMzNU9uajNIVmY3bVJwWDlMWGdTUFBuLzNTSlRNeWNyamVyZzJLNUFTWVZrTnNtOUxWdmVtZzRRTVRlMjdhU1lKVFZPUGY3eEExa1NvMld1MTZISlYzTjk1cmdveVdTU1krSUFKZi9YVGNwLytHWDU4OHQwK3M0L0t2UERIOG5VUmJyVmRFZCtYNkQxbmM0eWNFUXZEUnpScTludFJyMHpvcFhsMWRxeVpyODJmTDViN3FwZ2Q2UHFtdjh0Vm90dWZYQ1IvdkdYTDdSdlc1WThicS9lZlhHVnRxN2VyMFUzVEd1MmU0M0RhZGYzZjNWcnM3ZnZydmJvN2VkWGhrWUNXcXhtK1gwQkZad3UwWnBsMjdWbTJYYkZKa1FId3puais2dlA0QXlObkRoQUk1c0k2blJVZTdjYzBhZi8yS2ppZ3JMUU9xL0hweGQrKzRGOFByOThIcCs4WHIrOEhwOTgzdUNKOUhCLzFsOSt2bHVEUi9VSmExUm1MWnZkMnVhdVlxMHBMNmtJZlcyMk5QK21tYlUvUjFuN2M1cmRmaTRPN1Q0dW56Y1lrRHM3OEZGZVdobnFqSmJlem1EZWtYMDVldS9sMWFIUVdLMkMweVY2NXJHM05XYktZTTI1Y255endZd3RxL2ZyL1ZkV0J6OGxZQW9HUGNMcHltTUVqRkFJcXpYUnNWRzY2d2RYNmRVL2ZxTHNnN25LUDFXc1p4NTdSN2Q5Ky9MZ1dOVGR4MExoamxwanBnN1M1VGRPVjFSMDgyR1hrMGZ6OU81THEwUGhSa21hTkdlNHJyeGxacU9UK0hNWFQxQlJmcGwyckQ4b3Z5K2dWLy8waWU3Ni9sV2hVTnJaM05VZWJWdDdVRjkrdGtzbGhYV2o5Nkpqb3pSbjhYZ05HOWV2eWN1WlROTHQzN2xjbTFmdjA1WlYrMVZlV3FtQVA2QTltNDlveitZalN1K1pwS2tMUm1uMGxFRk5qdlN0TldyaUFCMDltS3VZT0pmdS9QN2lSdDJWVnJ5M1JhcysyQ29wR0E2NStZSEx3bnIrWFBmTitYcjZWMityT0w5TWxXWFZldUczSDJqcG5YTTBmSHgvOVJtVUxxdXRKb1RYTjFXWmZWUFVvM2VLMGpJVFE4K2ZZNGRPYWZPcVlCaHc5aFdOZ3pCNUo0c2tTZkdKd2RCbFpYbTFYdjNUSi9LNmZZcUpjMm54cmJOa05wdDE4bWllQ3ZOS3RmcWo3U292cWRMaVcyYzFHYXlLMUhPekk4cnNsNnJNZnFrTjF2bThQdTNibHEwMXk3YnJUTTMzM3VhdzZ1NGZMcEhGYXRHT0w3L1NybzJIVkZKWXJvcXlLbTFldVZlYlYrNVZUTHhMb3ljUDFOaHBnNVhlSy9tQzE3NW0yWFo5OW5hd1cxN3ZnZW02OVlGRk9wTmJwRGVmL1Z4NUo0dTA3dE9kT3JUM2hLNi9lMEdMNDdOOVhwL2VmUFlMSGRwVDkzcXg5T3R6bGRINzNPNUQvU0RzMldIVHBrVGlHT2JRN3VONjdjK2ZoZ0tFY3hkUDBPQlJ2UnZkdHNsazB0VjN6TkZ6djNsUFY5dzRQYXhRbmlUbDFZd1lsbHJ2Wk5hZGp4OVNlaVFFUHdsblNGZmZQaWZzVUwybjVuY3VTYkswY0R4UzMvRHgvVFZpNGdEdDNYSkVmcDlmcno3NWlSNTg1SWJ6ZmwvUEI0NnJBUUFBQUFCQWV4SE1Bd0NjTjk2QXREdGYycFFyYmN5VnNrdGIzai9OSlkxTEMvNGJreXBsZFB6emhiZ0l5bDZwNjJUanp5dVZMR1lsZkdlUkVoOWVLcFBES3Bra1c3ODA1VjcvdjVLazJOdG55N1ZvVExQWFZ4dnNzNlRFU1pKS24vNDh1TUZzVXN3TkRVZWJOZ2c1Qkl6UTZOdjZiR2VkTUpZa1QwMTNGRWZOK0NSSmlydDd2cXJXN0ZmRnUxdmszcDZ0L0gvNXExSWYvMFpMZHgwZGxHRVlPbkVrT0phcS90akNjM1VtcHpEMDlkTy9lbHVCbXE2UUZxdEZFMmNQMCt3cnhvVzJXMjBXM1hEZlFuM3g3bWF0V2JZaldGUFdHVDM3MysrcXo2QU1YWDM3N0ZaSGh0VXFLNjdVemcxZmFmMW51MVJSV2lVcEdCQzY2dGJaT3JUM3VQWnV6ZEpYdTQ3TFhlMVJXWEdGTm42eFJ4dS8yQlBzUkRTK24wWk9IS0MrUTNxY2MyZVBuOS8vOUhuZi80ZS91YU5CUjUrQ015VU5UcXBMQ2dVNzJzTmlOY3RtdHdaSFF4clNPeSt1MUFNL3ZWNk9WanBSWFZyVDJheG4zOGF2SCtkcS9mSmRvYTliNjJiVVhrZjI1Y2htdDhvVjQxUlV0RU5XbTBWV20wV2VhcStPN0QvWm9MdlIyYU5oOTIvTERnVTRtZ3BZMUE4eW1NOTZ6UzA4VTZMbGIyM1N2bTFaRGE1LzZaMXp0ZjdUbmRxOGVwOWtCRWU4N3RwNFNFUEc5TkdFbVVNMWFGUnZtYzNCVU1DT0w3OXFFTXBiY3ZzY2paMDJ1TUh0bEpkV3FxeTRVakZ4TGptaWJLSDd0dnFqN2FHZ3dkbGphWnZpY05wMSszZXYwQnZQZks3OTI3TlZYbEtwZzd1T0thTjNjaWlFY1dSZmpseXhUaTM5K2x3TmFhRmpYMFZabFZhOHYxVmJWdTBMZmY5TUpwUG1YVDFSYzY1c3ZtdlMxYmZOVnVHWkVoMC9mRnFlYXE5ZWZueVo3bjU0aVJKVDQwTDc1T1VXYWN2cS9kcTI3a0NESUlYVDVkRDBTMFpyMnNKUnJZNEJqSWwzYWQ1VkV6WG5pdkhhdXpWTEc3N1lFM3FkUEoxVHFIZGZXcVhsYjIvVTVMa2pOR1hleUNZZm01UG1qcERmSDFEZndUMGF2SDc1dkg1OThNcWFVQmM1azlta2ErK2FwMTc5MDFxc3FaWXJ4cWxiSDFpazUvN25QVlZWdU9XdTl1ajFQeS9YbUttRHRmU09PZnJ4Nys4S1BUN09WcFJmRmd3RytRUHFQVEJkQTBmMFZFVlpsUnhPdTh3V2svSnlpN1d5Sml6WWEwQ2FQTlZldmZKL3kxUnd1a1JtaTFrMzNMY3dkRjl2ZVhDUm52M3ZkMVJkNmRHMmRRZDA2a1NCcnJsclhsaWhxSENkeTNQemJBV25TOXIwdXR6Vy9jTVY4QWQwNW1TUlRtU2QwWkY5T1RxODcwU0R4MmxpU3F4dXVPK1NVTmh1NFRXVHRXRHBaQjA5ZUZMYjFoM1V2dTFaOHJwOUtpK3AxUHJsdTdSKytTNmw5MHpTMkdtRE5YcnFvRllEUDcvL3QxZmJWRzlsV2JYZWYyVzE5bTNMRHRhWEdxZnI3MWtvazltazlKNUp1dS9IMStpajE5WnI2NXI5T3BOVHFLY2VmVnVMcnArcVNYTkhOTDZ1OG1yOTdZbVBkYUttVTU0a3pidDZZb3NkTmQzVkhoM2NlVXh4Q2RHS1RYREpHZVdRMVc2UnpXWlZkWlZiZWJuRldyMXNlNE5nY0hPaDI3WTQzOGN3eFFWbGV2WEpUMEx2Q1NNbkR0RGNGa2IzcHZkTTB2ZCtlWE9qNDdLeTRrcFZWbFFyeXVXUXcybVR6Ukg4czJmK3FSSjk4TXFhMEg2dGRWTHN6c2NQb3lZTlZFbEJ1UUlCUTJPbU52L1lPMXYyVjdsMTEzZFdsOE9XTExsanRrNmZLRkJ4UVprV1hUKzkyZWRvN1ZqbitnSG5RQ0NnblJzT2hYMWI0Um82cG05WTcvdFM5enF1QmdBQUFBQUE3VU13RHdCd1RrNVZCTHZpYmNxVnRwNlJxbHVZS0pkYUU4UWJteHI4bnlBZXpoWW9xVlJGelFsdlNiSU42YUcwSjc3WklQRG1HTmRQdVV0K0xhUFNMVnYvTkNYLzhxWkcxMlA0NjdwNHVIY2RDMTVYdjFUNTg4dFUvdlpHU1pKcjRTaFp6K29BWVhMVm5SenpIczJUTFl3UWdQZndhWGxyVHFCR1RXOFk5a2o5L1YxeWI4dVc3M2lCdk5sNU1xbzhNbldDVVhMZFZVNTJublp2T3F5bzZPREpYS3ZOS3AvWHA0Tzdqb1ZPeHFhRTJaV2xOZFdWYnEzNVpFZG9PZUFQeUdReWFleTB3WnEvWkZLVEo0eE5KcE1XTEoyc0FjTjY2cTNuVjZpMEtOanB4T215S3lrdHJ0SCtrdVQzK1ZWd3BsUjV1VVU2bVoybm8xL2w2dVRSL0ZEUXgydzJhK2Fpc1pxL1pLSk1KcE9HaisrdjRlUDd5KzhMNlBEZTQ5cTE2YkFPN0R3cXI5c1g3RVMwYXA4MnI5cW42TGdvalp3d1FLTW1EMVR2Z1UxMzdPc0lwaTBZclExZjdBbWRLTFhhckhMRk9CUVY3WlFyMnFHb2FJZWNMb2VpWEE0NVhYWTVhMDdrTzZMc2NqaHRja2JaNVhEYVpYZmE1SERhWkxGYVpCaUdubjNzSGVWazU2bTBxRUxMWGwrdnBYZk9iYkdPR1pjMkh4NXV6YjV0V2ZydzFYVnlPRzJ5TzJ5eTJhMnkyaXd5bVV3cXlpdFZZVjVkQ3I1M005MFRKV25pN0dHNjdQcHB6VzUvOUtIbm05MjI3dE9kRFViSU5pY3EycWx4OVY0SEE0R0F2cXdaT3hrZEc2WCtRek5WVlZHdGswZno1WXB4eW1xMWFNL1dJNkg5YXgvM1owNFdhZDBuTzdSejQ2SFE2RUdUMmFRWmw0N1JnaVdUWkxhWXRmaldXUm85WlpBK2ZYT0RUbVNka1dFWU9yRGpxQTdzT0NwWHJGTkRSdlhScU1rRE5XaGtMMlgyU1ZYdXNYd3R1V09PeHMwWTBxanV2Sk5GZXZGM0g3WjQzL29OQ1cvc3VjVWFIUHYzM3N1cjVmWDRRaUU2azBtNjlodno5UGJ6SzdYa2pqbk5oa0lxeTZ1MTRmUGQrdkx6M1EzQ1NNbnA4YnJtenJuTmRzaXN1MzJ6YnJyL1VqMzk2TnVoRG1KclB0Nmh4YmZNMVBiMUI3VnQ3WUVHb1I4cEdEcWN0bkMwcGk0WUtZZXpiZTlSWm90Wm95WVAxS2pKQTVWN0xGOXJQdDZoZlZ1elpCaUdLc3VxdGZMOXJWcjc4VTdOdVhKY2s5M25waTRZMVdDNW9xd3FOQkpZQ3I1R1hYZjMvQ1pINnJZa05UTlJkLzd6WXIzNHV3OVZXUjVzMmV5S2NjamN3aWpRbk93OC9lMlBINnV5ckZwT2wxMWZ1M3VCVGh3NW8xZWUrTGpSdmhhcldjUEg5ZE1Mdi90QUoyczZRbDUxNjZ3RzRiZVVqQVRkK3VEbGV1a1BIOHJyOWluM1dMNzJiRG1pdE15R1lhTklQRGM3aXRNNWhUcTg5NFRLaWl0VVhGQ3VndE1sS3N3cmFiTHpXR3k4UzFNWGpOTFVCYU1hZFdJMG1hUitRelBWYjJpbUZydG5hdStXTEcxZHUxL0hEOWVGUlQ5NWM0TStmV3VqQmd6cnFibUxKNXp6ZTVmZjU5ZW1sZnUwNnNPdHFxb0lCb1pTTWhMMDllOWQyYUE3b2RWbTFkVzN6MWEvSVQzMDNsK0Ryd3NmL0cydHNnNmMxSkk3NW9TQ1dWa0hUdXJ0ZXUvdFV2QzlZKzdpNWtlblNwTFZhdFhiTDZ3TUJlTmEwM3RndWdhUE9yY3gzaGZpR01aZDVWR2c1dmk5MzlCTVhYUFgzQ1pIM2RiWDFJY2xqaDg1cmI4L3RielYrOURhS1BQdWZ2d3djOUhZSnEvenpNa2lmYmw4bDF3eFRqbGRkbGx0Rmxtc0ZwVVZWMnJUeXVBSVY3UEZySjVOZkpDcE9RNm5YVGQ5NjFKVmxsYzNHR083ZGMxK1ZaWlh5MmEzcXFyU3JSMWZmaVZKU2tpT0RlM2o4L3Ixemdzcnc3NnRjSDNyMzY1ck1walgzWStyQVFBQUFBQkEreERNQXdDMGlXRklld3VrdFRuUytwUFM4YkxtOTQyMlNSUFRwVWtaMHZqMFlCRHYzRDRIanE3T0hPOVN4cXNQS2ZmYS81RnJ3U2lsL2ZtZUJrRTI5OVlzbmJycDkvSVhsc3VTRXF1TXYzOVA1bnFmNHJja3hjaGZXSzZLOTdjbzRZSEw1QzhvVStsendaTTE5dkg5VlByOFNobnVZSG8wN2h2ekc5MitmWGpkeUs2Q0gvOU5LYisrWGRibVJvY0ZESGtPNWlydk84OUpra3hSZHJrdUg5ZGdGM05jbE5LZXZFZVZuKzVVMGsrdWxjSWM2NFRJc0ZqTSt2S3pYUzN1TStPeTlwOGdyYy9wY3FqM2dIUWQySEZVa3RSM2NBOHR1bUZhc3lNbjYrczNORlBmL3ZtTldyTnN1dzd2eTlIMTl5d01qVTFjOStsT1ZWZDZWRmxlcmRLaUNsV1VWd1U3aFozRmFyTnE1S1FCbW4zNXVDWkh3Rm1zWmcwWjAxZER4dlNWMStQVGdaMUh0WDNkUVIzWmx5UERNRlJSV3FXTksvWm80NG85U3UrVnJQdCtjazJ6SGFpYWMvWHRzOXUwZnpnY3pvWmR2bXdPcTc1Mjl3SjUzVjcxNkpPaW1Qam9Way8wdDZaMmhONVR2M3hMZ1VCQXAzTUs1WFg3UWwxNXpyZU0zaWtxTDZsVWVVbkwrNlgzVE5MUU1jMEhEY3dXYzZ0ZDBKcXRvVmR5cStHZm1IaVhidnJXSlEyQ0VsdFg3MWZCNldEaG82Y01rc2xza3MvcjExLy84RkdqeTBkRk81WFpOMVV2UDc2c3dRaEhTY3JzbTZxcmJwdlY2UG5SWjFDRzd2N1JVaDNZY1ZSclA5a1JDdUZVbGxWcisvcURHank2ajZKam8zVG5QeS9XMGE5eW13MWl0RFJXVXBKaTRseTY1TnJKTGU1VG44bHMwcEk3NWpRS3lzVEV1WFQ3ZDY5bzluSkd3TkFMdjMyL1FWY21pOVdzcWZOSGFmNlNTUzJPaGEwdk9qWkt0enh3bVo3OTlic2FPcWF2RnQ4eVV5YXpXZHZYSDJ3UXlrdElpZFcwQmFNMFllYXc4L0w0N2RFblJUZmN1MUQ1cDRxMStxTnQyclhwc0l5QUlaL1hwK2d3dXllNW9wMUtUb3ZYcWVNRnNqdHR1djd1QmEwR2FKcVQzaXRaOS94b3FWNTc4bFBGSmNXMEdINlRwQU03anFxaXRFbzJoMVUzMzMrWjRwTmk1SXB4aHNZUlNzSFFSV3FQQkYxeTdSVFpIRGJsSHN1WEpGMXk3UlNObnptMDBYWDJIcGl1Mng2OFhLLzg4V1AxR1pTaGVVMTBBSXZFYzdPKzJvNWNGOHJhVDNhb3NxeTZ5VzNPS0x0V3ZMZEZYay9Ubit5SmpvM1N3Qkc5TkhKaWZ3MGEyYnZGY2QyMTdBNmJ4czBZb25Femhpai9WTEcycmoyZ0hWOGVWR1ZadFl5QW9hejlKM1g1amRPYnZmeER2N3k1UWZDblZtRmVxUjcvajlja0Jic0ZQdi9iOTFWZWI5VDFoRm5EZFBrTjA1dDlMbzJlTWtocFBaUDAycDk0N2hqWEFBQWdBRWxFUVZRK1VWRittZlp1emRLUU1YMDFkdHBncmZ0a3B6NTlhME9EOSt1RjEweldyTE9PSzV0aXNacVZuQmF2dk56V3U3bjE2Sk9pRysrNzVKemZCeS9FTVV6UC9tbWFNbitrVHA4bzBLMFBMcExWMXI3WHBIQkcvazYvWkhTcm85VTVmbWhhZkZLMHRuOTVNQlNhYjhya3VTUGEzR1d0cWZmaFU4Y0x0R25sM2ticngweTlPQ0ZqanFzYkgxY0RBQUFBQUlEMklaZ0hBR2lWTHlCdFB5T3R5WkhXNVVpRlRaOWJreVFOVHBTbVpFaVRlMGpEa3lVTFNUeTBrWFB5UUdWKytLK3lqK2dsVTczT05tV3ZyVlArOS84cW96cllkUzdqYjk5dDFOSE9NV21BS2ovWnFjSkgzbERoSTI4MDJCWjcvVFNWdjcxSkpvZFYxdDRwY2wwMnV0RnRSeTBZS2R2QWRIa1BuMWJscDd0MGJOeVB3cTQ3NGJ1WHl4elhPSGpnbkRaWXpta2RyMHNOR2t2SlNKREpaQXAxdlpBa21ZTEJnZVQwQk0yNFpMU0dqKy9mL0JXMDBUVjN6dFZUajc2dHlYT0dhOW9sWTlwMHd0ZG10MnIra2ttYXYyUlNhRjE2enlRZCsrcVV5dW9GQmVxTFQ0cFJuMEVaR2p5cXQ0YU03dFBxK0xUNnR6VnEwa0NObWpSUXBVVVYycjcrb0xhdTJhK1N3bkpKMHVncEE5dDg4bEFLaGhndWh2NUR3K3QwMWhicFBaTTA2L0t4c3Rvc21ybG9iTHZ1ZjdnU2ttTmxzMXViRGE2NFlwMGFPcnF2THJsMlNwT2hsZHJIYkkvZUxRY21hc001UFpvSU5ZeWVPa2hSMFE1NTNGNTUzRDc1L2Y2YXprYUduRkVPOWVpVG9xRmorelFLVWd3WjAxZGIxeDVRWVY1cGFLeGhiRUswb3FJZG9RNVRab3RaYVptSnV1S21HWExGT0RWMjJ1QlFNQzhwTFY3enI1Nm9rWk1HdHZqOEdEcTJyNGFPN2F1VFIvTzBiZTBCN2RtU3BVRWplMmxFVGJkVnU5UFdZcmdySnM2bGliT0h5K2Z6UzRZUmVnMncyYTFLNjVta01WTUd0V3VNZFRnaG92cE1acE91KytaOFBmUFl1eklNUXhObUR0V3N5OGUxT25LeEtlbTlrblhQdzB1Vm1wa1UrdDVkZnNOMFBmM1kyK28vdEtjbXp4MnVZV1A3eWRURXlQWnpsWktSb0d1L01WL3pycHFvMWN1Mkt5YzdUK05uTkE2dE5hWDJlMkIzMkRUOTB0Rks3WEZ1WTE4VFUrTjA5NCtXeWdnWXJZNEpYTEIwa3VLVFlwVGFJeUhVK2M1bXQrcGYvL2N1QmZ3QkdZWWhtOFBhNFBrK2RmNUl4U1pFdDlqVnF1K1FIcnJ6bnhjclBqR213ZU00a3MvTitzNmxJMWM0VGg3TlUzRkJlWlBiNHBOaU5HWCtTSzM5ZUllaW9oMUt5VWhRZXE5azllaWRyTjREMGxzTnpiWW1KU05CbDMxdHFoWXVuYXg5MjdPMFpkVStaZlJPYm5MMCs4VFp3eVUxSDBTSmlZdlMxKzVaSUNuWXdYTFF5RjdhdnU2ZzBuc2w2OUxycG1qZ2lGNU5YcTYrOUo1SnV2ZkgxK2kxUHk5WGNscDhhS3oyd0pHOXRPS0RMZks2ZmJJN2JGcDg2NncyalJBZE5LcTNyRGFMdkI2ZmZGNi8vRDYvQWdFamRBeVRscG1vWWVQNmE5U2tBVzErWFdyTytUNkdrYVFGU3liSlpETEpabS8vbnlvVGsyT1Yxak1wOUp5dERaQlpiUllscDhkcnpOVEJZWS95N2U3SEQwMXhPTzNLN0p1cW5Pd3pEUU5xSmlraEtWWVRaZzBOSzFBYWpyTURiakh4TG8yYlBrUXpMNnZyNW1kMzJQU3pKKzg5TDdkM05yL1B6M0UxQUFBQUFBQTRMMHhHZ3pPUEFBQUVWZm1DSTJyWG5KQTI1RW9WM3FiM2k3Vkxrek9DL3labFNJbHQrM0E4T2dtZno2Yzg2NDdXZDJ6TGRSN0wxN0h4L3lwSkdsRHdUTXY3bml6U2lUbVBLRkJVSVV0eWpESmUrYTRja3hxUHRmTitkVXFuYm50YzNwcXVTWkprc2xtVTlPL1hLZjdiaXlSSi92d3krWElLNVJqYnQrbmJPbDZnL0IrOHBNb1ZlNlV3eG9KWjB1T1Y4TzFGaW4vZ3NsYjNQUitxamlRcU1URlJzYkd4c2xxN3htY3NMc1RqcTliZXJWbVNnaU5vMDFycGppSUZPMVlaTW1TU1NUS1oydHdkNVdETjZPUzB6TVFtTys2Y3pldnhuZE1KNkxOdCtIeTNkbTg2ck5pRWFNVWxSaXM1TFY3SjZmRks3NVVVZHNlcWNCZ0JRL3QzSE5XK2JWbGErdlc1c3JRd0hqTHZaSkVLemdUYnRZUjdNaHpOTXd4RE1oUjhuSnBNcllhTklzMWQ3Vkgyd1Z3TkhkUHdOZGN3REFYOGhzeG1VNk53MkxwUGRpbzVQVjVEeHZScDEvMEwrQVB5K2Z6dDdrSVdhVWNQNWlvcExWNnhDYTd6ZnQybFJSWHRDdnFkQ3lOZ1hKQUFZRWZRbGUvYnhlTHordVQxK0pzY0c5bVJCVWZkSDlmdzhmM2JmS3dRREkycHdYdm43czJIdGZiakhicitub1ZOZHR5NkdDSjlESU1MNjN3ZlA5UUdIdzNEa05sc1B1K3ZoWDZmWHg2M1Z5YVRTUmFMNVlKMUZtd0p4OVh0MXhWL1p3VUFBQUFBb0wwSTVnRUFRdHorNEhqYXo0OUptMDlKSG4vVCsyWEdTTE42U2pON0JydmljVDZ5NjR0ME1FK1MzRHVQS3UvQjU1VCs0Z09OT3VVMXV1N2NJaG5sYnNra1dUSVNHb3k3RFpkUjZaYnZkS25rYSthSllKTE1TVEd5Sk1XMCticlBSVmM4eVhFaGcza0FBQUNkQVVGUEFGMUZWL3lkRlFBQUFBQ0E5aUtZQndEZG5DOGdiVGt0ZlhaVVduZFNxbTU2MG8wR0o5YUY4ZnJHUzV3eTZsNDZUSEFxWUhUN0pHaFhQTW5SWVI1ZkFBQUFBSUJ6MGhWL1p3VUFBQUFBb0wzNHpSZ0F1aUhEa0hibUJUdmpyVG9obFhrYTcyTTJTV05TZzJHOEdUMmx0UE0vVFExb3UyNGV5Z01BQUFBQUFBQUFBQUFBZEE0RTh3Q2dHemxXS2kzTENnYnk4cXVhM21kMHFyU2dqelNubHhUdnVMajFBUUFBQUFBQUFBQUFBQUFBZEFVRTh3Q2dpNnYwU2l1T0J3TjVld3VhM21kd29qUy9qelMvdDVSS1p6d0FBQUFBQUFBQUFBQUFBSUJ6UWpBUEFMb2dROUx1UE9takxHbmxjY250Yjd4UDc5aGdHRzlCSDZsWDdFVXZFUUFBQUFBQUFBQUFBQUFBb01zaW1BY0FYVWhSZGJBejNySXNLYWU4OGZab1d6Q0lkM2wvYVVpU1pMcjRKUUlBQUFBQUFBQUFBQUFBQUhSNUJQTUFvSk16Sk8zTmw5NDVKSzA2SWZrQ2pmZVprQjRNNDgzc0tUa3NGNzFFQUFBQUFBQUFBQUFBQUFDQWJvVmdIZ0IwVW02LzlOblJZQ0R2Y0hIajdla3VhVkYvNmJKK1VrYjBSUzhQQU5yR01Fa21JOUpWQUFBQUFBRGF5UWhJSnBOSkpoTXpHZ0FBQUFBQWtBam1BVUNuazFNdXZYdEkramhMS3ZjMjNHWTJTVE42U2xjUGxDYWtTZndkRkVCbllRN1lGTEI0SWwwR0FBQUFBS0NkQWg0VHdUd0FBQUFBQU9vaG1BY0FuWUFoYVZlZTlQb0I2Y3VUamJjbk9xVXJCMGhYRFpSU295NTZlUUJ3VGt3bWs2eitXSGtzQlpFdUJRQUFBQURRVHA0eWkyd1dpOHhtTStFOEFBQUFBQUJFTUE4QU9qUy9JYTA1RVF6a0hTaHN2SDFVaXJSa2tEU25sMlExWC96NjBNMHdhalRpdXVwWUlKUEpwQ2gvaWp6K1lzbmlqM1E1QUFBQUFJQTI4bnNrZjRsVDBiRjJXU3lXTHZkN0t3QUFBQUFBN1VFd0R3QTZvR3FmdEN4TGV1T2dkS3FpNFRhN1JicWtyN1Iwa0RRd0lUTDFvWHRpMUdqa2RkV3hRQ2FUU1RhclEvYXFOSGxpY2lOZERnQUFBQUNnalNwekhYTGFvK1J3T0dTejJicmM3NjBBQUFBQUFMUUh3VHdBNkVDSzNkSmJCNlYzRDB0bForV2Y0dXpTTllPRGdieDRSMlRxUS9mRnFOR09vYXVPQlRLWlRMSllMSEpaRXVVdjhjc1huUytUTlJEcHNnQUFBQUFBcmZCN2dxRThXeUJhcmxpWEhBNEhIZk1BQUFBQUFLaEJNQThBT29EQ2F1bjEvZEo3aHlYM1dWTWNlOFpJMXcrVkx1c25PU3dSS1E5ZzFHZ0gwTlhIQXBuTlp0bnRkc1VZeWFvc2NhamFXaUNUczFvbVcwQW1SblVEQUFBQVFJZGhCSUlkM1QxbEZ2bExuSExhbytTS2Rjbmxjc2x1dDh0czVwYzRBQUFBQUFBa2dua0FFRkg1VmRKcis2VVBqa2llczdKT3c1T2xtNFpLTTNwSzVxNlZ2MEVueEtqUnlPc09ZNEhNWnJNY0RrZXdRNlBiTG5leFd4NlBSMzYvWDRaaHlEQ01TSmNJQUFBQUFOMmV5V1FLL3AzQVlsRjByRjBPaDBNT2g0TlFIZ0FBQUFBQVp5R1lCd0FSY0taU2VuVy85T0VSeVhmV3RNWkpHZEx0STZSUktaR3BEV2dLbzBZanB6dU5CVEtaVEtGd25zVmlrZDF1bDkvdkR3WHpBQUFBQUFBZFErM2ZDU3dXaTZ4V3E2eFdheWl3QndBQUFBQUFna3dHWnprQjRLTEpxNUplM2lzdHkyb2N5SnZhSXhqSUc1NGNtZHFBY1BqOWZybmRibFZXbFROcTlBSTZleXlRd3g0bGx5czRGcWcydE5iVjFYYklvMU1lQUFBQUFIUk10VUU4QW5rQUFBQUFBRFNOWUI0QVhBUmxIdWx2KzZTM0R6VWVXVHVqWnpDUU55UXhNclVCYldFWWhnS0JnRHdlajl4dXQ5eHVSbzFlQ0xVbk5XcTd4cDA5Rm9nVEhnQUFBQUFBQUFBQUFBRFFzUkhNQTRBTHlPMlgvbkV3T0xhMnd0dHcyNnhlMGgwanBJRUprYWtOYUsvYUFKN1A1NVBQNTJQVTZBWENXQ0FBQUFBQUFBQUFBQUFBNkx3STVnSEFCZUFMQk1mVnZyaEhLcXh1dUcxS0QrbnUwUVR5MFBreGF2VENZeXdRQUFBQUFBQUFBQUFBQUhST0JQTUE0RHd5SkszUGtmNjhROG9wYjdodGVMSjA3eGhwVEdwRVNnTUFBQUFBQUFBQUFBQUFBTUJGWW8xMEFRRFFWWndvazU3WUptMDYxWEI5bjdoZ2g3d1pQU1g2WFFFQUFBQUFBQUFBQUFBQUFIUjlCUE1BNEJ4VithU1g5MHB2SEF5T3NLMlZHaVhkT1VxNnJKOWtKcEVIQUFBQUFBQUFBQUFBQUFEUWJSRE1BNEIyTWlTdFBDNDl1VjNLcjZwYmJ6TkxOdytUYmg0dU9Td1JLdzhBQUFBQUFBQUFBQUFBQUFBUlFqQVBBTm9odTBUNnYyM1M5ak1OMTAvUGxCNFlML1dJamt4ZEFBQUFBQUFBQUFBQUFBQUFpRHlDZVFEUUJoVmU2Y1U5MGx0ZlNRR2pibjFtalBUZ2VHbHFqOGpWQmdBQUFBQUFBQUFBQUFBQWdJNkJZQjRBaE1HUXREeGJlbXFuVkZSZHQ5NWhrVzRiSVYwL1JMSXp0aFlBQUFBQUFBQUFBQUFBQUFBaW1BY0FyVHBjTFAxaHE3UW52K0g2T2Iyays4ZEphYTdJMUFVQUFBQUFBQUFBQUFBQUFJQ09pV0FlQURTandpczl1MHQ2NzdCazFCdGIyenRXK3M0RWFVSjY1R29EQUFBQUFBQUFBQUFBQUFCQXgwVXdEd0Nhc1BXMDlPdU5VbDVWM2Jvb3EvVDFrZEsxZ3lXck9YSzFBUUFBQUFBQUFBQUFBQUFBb0dNam1BY0E5VlQ3cEtkM1N1OGNhcmora3I3U3ZXT2s1S2pJMUFVQUFBQUFBQUFBQUFBQUFJRE9nMkFlQU5UWVd5QTl0a0hLS2E5YmwrcVNmamlac2JVQUFBQUFBQUFBQUFBQUFBQUlIOEU4QU4yZU55Qzl1RWQ2ZGI5a0dIWHJMK3NuUFRoZWlyWkZyRFFBQUFBQUFBQUFBQUFBQUFCMFFnVHpBSFJyaDR1bHh6WktSNHJyMWlVNHBPOVBrbWIwakZ4ZEFBQUFBQUFBQUFBQUFBQUE2THdJNWdIb2x2eUc5UHArNllVOWtpOVF0MzUyTCtsN0U2VjRSK1JxQXdBQUFBQUFBQUFBQUFBQVFPZEdNQTlBdDVOVEx2MXFnN1N2b0c1ZGpFMzZ6Z1JwUVYvSkZMblNBQUFBQUFBQUFBQUFBQUFBMEFVUXpBUFFiUmlHOU01aDZla2RrdHRmdDM1U2h2UXZrNldVcU1qVkJnQUFBQUFBQUFBQUFBQUFnSzZEWUI2QWJxR29XbnAwZzdUMWROMDZwMVc2ZjZ5MGVDQmQ4Z0FBQUFBQUFBQUFBQUFBQUhEK0VNd0QwT1h0eVpkK3NWNHFxS3BiTnlwRmVuaUtsQmtUdWJvQUFBQUFBQUFBQUFBQUFBRFFOUkhNQTlCbEdaTGVPU1Q5YVp2a040THJyR2JwbTZPbDY0ZEladHJrQVFBQUFBQUFBQUFBQUFBQTRBSWdtQWVnUzZyMlNiL2RMSDErckc1ZFNwVDAweG5TaU9USTFRVUFBQUFBQUFBQUFBQUFBSUN1ajJBZWdDNG5wMXo2MlZvcHU2UnUzYmcwNmQrblN3bU95TlVGQUFBQUFBQUFBQUFBQUFDQTdvRmdIb0F1WlcyTzlOaEdxZEpidCs2bVljSHh0UlpHMXdJQUFBQUFBQUFBQUFBQUFPQWlJSmdIb0V2d0c5Snp1NlJYOTlldGMxbWxoNmRJczNwRnJpNEFBQUFBQUFBQUFBQUFBQUIwUHdUekFIUjZKVzdwdjc2VXRwMnVXOWMzVG5wa3B0UTdObkoxQVFBQUFBQUFBQUFBQUFBQW9Ic2ltQWVnVTl0WElQMWluWlJYVmJkdWZoL3ArNU9rS0Y3aEFBQUFBQUFBQUFBQUFBQUFFQUhFVmdCMFdoOGVrZjZ3VmZJRmdzc1drM1QvT09tYXdaSXBzcVVCQUFBQUFBQUFBQUFBQUFDZ0d5T1lCNkRUTVNROXQwdDZaVi9kdWlTbjlOTVowcWlVaUpVRkFBQUFBQUFBQUFBQUFBQUFTQ0tZQjZDVDhRV2svOWtzZlpwZHQyNWtpdlN6R2NGd0hnQUFBQUFBQUFBQUFBQUFBQkJwQlBNQWRCcVZYdW1SZGRMVzAzWHI1dmFXZmpSRnNsc2lWeGNBQUFBQUFBQUFBQUFBQUFCUUg4RThBSjFDUVpYMDQ5WFNrZUs2ZFRjTWxlNGJJNWxNa2FzTEFBQUFBQUFBQUFBQUFBQUFPQnZCUEFBZFhuWkpNSlNYVnhsY05rbjZwL0hTZFlNaldoWUFBQUFBQUFBQUFBQUFBQURRSklKNUFEcTBuWG5TVDlkSTVkN2dzczBzL1dTYU5MdFhaT3NDQUFBQUFBQUFBQUFBQUFBQW1rTXdEMENIdGZLNDlPZ0d5UmNJTHNmYXBmK2FKWTFNaVd4ZEFBQUFBQUFBQUFBQUFBQUFRRXNJNWdIb2tONDRLRDI1dlc0NUkxcDZkSTdVT3paeU5RRUFBQUFBQUFBQUFBQUFBQURoSUpnSG9FTXhET25KSGRLYkIrdldEVTZVZmpsYlNuSkdyaTRBQUFBQUFBQUFBQUFBQUFBZ1hBVHpBSFFZQVVQNnpTYnBrK3k2ZFpNenBKL09rS0o0dFFJQUFBQUFBQUFBQUFBQUFFQW5RZFFGUUljUU1LUmZiNUkremE1YmQzbC82WHNUSmFzNVltVUJBQUFBQUFBQUFBQUFBQUFBYlVZd0QwREVCUXpwMXh1bFQ0L1dyZnZhRU9uK2NaSXBjbVVCQUFBQUFBQUFBQUFBQUFBQTdVSXdEMEJFQlF6cHZ6ZEt5d25sQVFBQUFBQUFBQUFBQUFBQW9Jc2dtQWNnWWdLRzlOaEc2VE5DZVFBQUFBQUFBQURRN1JpRzBlQWZBRndvSnBPcHdUOEFBSUNMZ1dBZWdJandHOUpqRzZUUGo5V3RJNVFIQUFBQUFBQUFBRjJmWVJneXZCVXlqdnhEcHJ5Tk1sZWRsaW5nam5SWkFMb2d3K3hRd0prbWYvSWsrZnNza2NVUks2dlZTa0FQQUFCY0ZDYURqeUFCdU1pYUN1VmRQMFQ2RnFFOEFBQUFBQUFBQU9qU0RNT1FrYjlkcHQyUHkrVE9qM1E1QUxvUnZ5MUpWWVB1bFNWdGd1eDJ1OHhtTStFOEFBQndRUkhNQTNCUitRM3BWeHVrTHdqbEFRQUFBQUFBQUVDM0U4amJKdk9XbjBXNkRBRGRXTW1RZjVFdFk1SWNEb2NzRmt1a3l3RUFBRjJZT2RJRkFPZysvSWIwNkplRThnQUFBQUFBQUFDZ093cDR5bVhhL1hpa3l3RFF6VVVmZVZaVlpRWHllRHdLQkFLUkxnY0FBSFJoQlBNQVhCU0JtbERlaXVOMTYyNFlTaWdQQUFBQUFBQUFBTG9Ed3pDa3JMY1lYd3NnNHF5K0lsbVB2eWUzMnkyLzN5OEd6QUVBZ0F1RllCNkFDODZROU1TMnhxRzgrOFlTeWdNQUFBQUFBQUNBN3NBd0RPbk1oa2lYQVFDU0pHZnBUcm5kYm5tOVhvSjVBQURnZ2lHWUIrQ0NlMjIvOU02aHV1V3ZEU0dVQndBQUFBQUFBQURkaVdFWU1sV2RqblFaQUNCSnNubno1ZkY0NkpnSEFBQXVLSUo1QUM2b1Q3T2xaM2JXTFMvb0k5MVBLQThBQUFBQUFBQUF1aFhETUdRS3VDTmRCZ0JJa3N4R01KUVhDQVFJNWdFQWdBdUdZQjZBQzJiektlazNtK3FXeDZkTEQwK1JUS1R5QUFBQUFBQUFBQUFBRUVHR1lSREtBd0FBRnhUQlBBQVh4TUVpNlpGMWtyL205NW1CQ2RMUFowaFdYblVBQUFBQUFBQUFBQUFRWVFUekFBREFoVVpFQnNCNWQ3SmMrc2txcWRvWFhFNTNTWS9Pa1Z5MnlOWUZBQUFBQUFBQUFBQUFBQUFBWEF3RTh3Q2NWeVZ1NmNlcnBHSjNjRG5XTHYxcXJwVGtqR3hkQUFBQUFBQUFBQUFBQUFBQXdNVkNNQS9BZVZQdGszNnlXc29wRHk3YkxkSi96Wko2eDBhMkxnQUFBQUFBQUFBQUFBQUFBT0JpSXBnSDRMendHOUovcnBjT0ZBYVhUU2JwMzZkSkkxTWlXeGNBQUFBQUFBQUFBQUFBQUFCd3NSSE1BM0JlUEw1VjJwQmJ0L3pRQkdsR3o4alZBd0FBQUFBQUFBQUFBQUFBQUVRS3dUd0E1K3lESTlMN2grdVdieHNoWFRVd2N2VUFBQUFBQUFBQUFBQUFBQUFBa1VRd0Q4QTUyVmNRN0paWGEwRWY2YTVSa2FzSEFBQUFBQUFBQUFBQUFBQUFpRFNDZVFEYXJiQmFlbVNkNUFzRWx3Y21TRCtZTEpraVd4WUFBQUFBQUFBQUFBQUFBQUFRVWRaSUZ3Q2djL0lGcEYrc2t3cXFnc3V4ZHVtUm1aTERFdG02QUFBQUFBQUFBQUNJcEZWWjBYSllBeHFRNUZWcXRPK2kzT2F4WXBzTzVEc2tTYVBUcTVVUkc5N3Ric21KVW1GVjhBLzc4d2RVeUdvMkxsaU5IZFhSWXBza0tkWVJVRktVLzZMY3BtRklCL01kR3BycXZpaTMxOW1jS2JmS1pKS1NYVDZaNlFZQkFBQTZNWUo1QU5ybFQ5dWwzZm5CcjAwbTZkK21TVDJpSTFzVEFBQUFBQUFBQUFDUlZPbzI2N1ZkY2ZJSFRNcUk5ZW1SaFdjdXl1Mit2aXRlaHdyc3Nwb05UZTlUR2RabHlqMW1QYjgxUVY2L1NZT1RQYnAwVVBrRnJsTDZ5K1pFN1RrVERCQ21SdnYwdlprRmNscmJId1k4bU85UWZxVkZNOEs4ejAxNWRFV3FKR25lZ0FyZFBLYWszZGNUcnUyNVRyMnpOMDY1WlZZdEdWNm1LNGVXWGZEYmJNcEwyeEswUGRjcFNYcDRUcjdTWXk1TWlIVDlNWmRlMkpvZ1NYcnltcE1OdHJuOUpqa3NqWC8rZjk4ZHAxMm5uSExaQXZyTmxhY0k1d0VBZ0U2TFlCNkFOdnM0VzNyblVOM3kzYU9sU1JrUkt3Y0FBQUFBQUFBQTBFMFVWRnIwYjUra3Q3cmZyV05MTktkL1JZTjEzMzYzUjlpMzgzOUxjdHRjbXlTdHlZNldQeEJNRWMwZlVOSEszdWRIZHBGZGh3cnNrcVNKUGFzVll3K0VkYmsxMlM1NS9jRmE1MTZFV2ovK0trWWJUMFNGbGwwMnM3eCtVN3VEZVRtbE52MXBRNktxdkdhZEtiZHE2WWhTZFliOFZtbTFSYmxsd1ZPMDcrNkxWYkxMcDZtOXF5NTZIWGtWRmxWNHpKS2tLR3Q0ajVtV1pCWGE5ZGZ0OGJwbGJJa0dKWHRhM2Q4WE1PazNxMUxVSzk2cm04YVVOSGdjWkJjRkg4OTlFNzJFOGdBQVFLZEdNQTlBbXh3c2xINjN1VzU1ZGkvcHBtR1Jxd2NBQUFBQUFBQUEwRDNaTEliTVo2MXorNXRQOGZnQ0Z6YmhFekNrMWRrdVNaTFRhbWhhNy9aM2NXdUxEdy9FaEw0ZW1WNnRVMlV0bi81TGNnWEh0WDV4SkRnR0o5b2VVR2FzdDlYTFNWSkt0TDlkNDI0MzUwVHA3VDF4a2lTektmaTl5cXV3Nm9rdmsvWFBzL0tiN0pyV0duOUFzcG1sS2tuTERzYm9kTGxWMzV4WUpGczdydXRpbXRPL1F0bEZOcTA3Rm55c3ZMUXRRWmx4UHZXTzkxN1VPc3JkbHREWDBmWnorNTRGRE9uRmJRbktMYlBxenh1VDlLOXo4NVRzYW5rczhKdTc0M1M4eEtZVHBUWk42MU9sb1NuQnNiNEZsUmFWdVlQUDdDRmhCUHdBQUFBNk1vSjVBTUpXN0paK3RrN3kxbnh3cW0rYzlNTXA2aFNmUUFNQUFBQUFBQUFBZEMzM1R5blV5SFIzYURsZ1NBKzhrOW5xNWE0Y1dxWXB2UnAzS050NElrb2ZIb2h0OGJMSFMyek5ic3NxdEt1b0toaDJHcGJxMXBtSzgzc2FycW5nMXI0OGgzYWVjb2FXLzdJNXNkWHIrZjZzQWgwcHRLbWtPbGhyaGNlc1gzeWVGbFlOUDExd1JwbHhiUnQ1dXVlMFE4OXZTWkNoWUNqdndXa0ZXbi9jcGMwbm9wUmRaTlBUR3hQMXdMVENObmRHNjVQZzFjTno4dlQ3ZGNuS3E3QnEyMG1uZnVkTzFnTlRDeFVkWnRmQTgyRkZUY0N4TFRKaWZiS1lEZmtESmcxSTh1aFFnVjJIYTdvZXRxWjN2RmNEejBOZ3JheW1XNTdMRnBDbEhXSEwrc3dtNmQ0cGhYcHNSYXJLM0dZOXVTRkpQNXlUTDNzekljbk5PVkdoWU9pUzRhV2hVSjRrSFM2cyt6NE1UM00zdWl3QUFFQm5RakFQUUZqOGh2U2Y2Nlc4bWcvNHVXelN6MmRLTGw1RkFBQUFBQUFBQUFDZFNKd2pvSXpZeHVHeU9FZnJZYTVmZnBFYTFtMXN6M1ZxZTY2ejlSM2I0TWxyVGpaWURoalMzM2ZHdC9sNktqd21mZkpWVE9zN25nZmJjNTE2WmxOaXFGdmhMV05MTkRMZHJhR3BIaFZYV1hTb3dLN2RwNTE2ZG5PaTdwcFEzT1p1ZHluUmZqMDhKMTkvV0plczR5VTJIUzZ3NjllclUvVGQ2UVdoem9BWDJxdnQrQm5VZHpEZm9ZUDVqckQzdjNSUStUa0g4d3hEb1RHMnJYVzJDMWRtckU4M2p5M1JDMXNUZEx6RXBuL3NpZFBOWTBvYTdaZFRhdE9MV3hNa1NlTXpxM1g1a1BJRzI3ZWZERDV2NHAxKzlVMmtZeDRBQU9qY2lOUUFDTXR6dTZRZForcVdmekpWNnRYeUJ3Y0JBQUFBQUFBQUFPZ1F2UFZHM0ZyT25uL2JTYjJ6TjA0bmE4YlBMaDVXcHF1SGxVbVNWbVpGNjBpaFhYZE5LSktwaVM1MEwyeE5VS1UzK0UyNGIwcVJKbVFHdXdldU9CS3RRNFYyZldOQzhUbDNVSk9rVlZuUmVuVm52QUkxVjNYZHlGTE43bGNoU2JLYURUMHdyVkIvV0plczdDS2J0dVJFcWFqS29uK2FXcWpZTUFLUzljVTZBdnJuV1FYNnc3b2taUmZaVlZwdFZvWFhyQ1Q1WlVnNkhjYUlYa21xOUpyREd1ZmJWS2l6c3ltb3NvUitMdWNybUNkSjAvdFVhczlwaDZ4bVEwdUdselc1ajhNYVVNOTRyL3dCazc0eHNhakJWQ2F2MzZROXA0UEJ2RUhKd2ZCbWE2SnNBVG10SFh0OE1RQUE2TDRJNWdGbzFZNHowbXY3NjVhL1BsS2Exdm8wQUFBQUFBQUFBQUFBT29UaTZycUFqOVBhL2pHbkQ4MHNhSEw5WjRlaXRic21VSFRkeUZMMVRtZzhkdlo4Mm5mR0VlcDYxenZlcXl0cnVvN3RPZTNRMzNZRU83aEYyUUtOT3BZZHlIZG8vVEdYSkdsb3Fqc1V5anRVWUE5MWZuUDdUUHJXbENKWjJ4bk84d2RNZW5OUG5ENC9YRGZpOVd1alNuWHBvSWFkMFZ5MmdCNmFFUXpVWlJYWmRhVFFybCt0VE5XRDB3cmFQQzdYWlF2b2V6TUw5T3ptUkMwZVdoWWErK3Z4bWZUSVorR042ZDE0UEVvYmowZTF1dC9ablF0ckxScGNybXRIbG9aZmRCdmQvL2I1T3pGem90NUk1b1NvODl0WjhKdVRpbG9jUzV6aTh1dGZaaFdveW1kcU5PcDI3eG1IM0RVaDJpMDVVZHFTMC9yUDQ1b1JwWTI2N2dFQUFIUVVCUE1BdEtqTUkvMXFnMVQ3cTlINE5PbU9FUkV0Q1FBQUFBQUFBQUNBTnNtdDF3a3Q1Unc2aEExUGRUZGE1L1diOUV4Um9pUXBNY3F2U3dhVk54bE0ybm95U3BYZTRJWlpmU3ZiWGNPWmNxditzaVZSaGlTTDJkQ2Q5VHJjalV4M2EzcWZTcTAvNXRLS0k5SEtpUEZwM29CZ2w3b3FyMWt2MVl3UU5adWttK3FGOWdZbGU3UjRXSmsrMkIrclhhZUNvMlh2bTF6WVpNZTlsaFJXV3ZUMDVrUmxGZHFsbXZwdUcxZWlHWDJhdnI5UnRvQWVtbG1ncHpZbWFlOFpod29xTFhwc1ZhcXVIVkdxdWYwcjJuVDdUcXVoQjZjVnRxM2dicXArTU85NHNhMkZQY1B6d0R1Wm9RNThMV2t1WEZnYmRseVZIZDNrZGdBQWdNNktZQjZBWmhtU2ZyZEZ5Z3QrWUU2eGR1bEhVOVhtWDhRQkFBQUFBQUFBQUlpa0RUV2QwS3htUTczaXoyODN1MDA1VWFyd0JFZkR6dWxYMld5M3NIZjJ4dXAwZWZEVVhIdURlY1hWRnYxdVhiTEszTUhidTM1VWFhUDdjK3ZZRXAwb3NlbDRpVTF2N0k3VHVNeHFKVGo5K3V2MmVPVlhCanNIWGphNFhKbG5qV1M5ZWxpWlRwVlp0U1VuU2p0UE9mUlZnVjFEVWp4aDE3YittRXQvM3hVWEdwUHJzZ1gwcmFsRkdwclNPTXhZbjlOcTZOdlRDL1Rxem5pdHlvcVcyMmZTcXp2anRlRkVsTzRZVjl4czk3eVRaVllsUmZsYkhHUHFzQnJOZHJpclZSc1dtemVnb2xHSHdhNnFmakF2cThpdUNvOVowZmIyZDVJOEgwNldXYlhudEVOU3NQdmdsVU1iajhJOW1PL1FFMThtU1pMdW5GQ3NDWmxWc25hUjBkUUFBS0JySXBnSG9GbkxzNldWeCt1V3Z6OUpTbW05YXpnQUFBQUFBQUFBQUJmYzQrdVR3OXJ2ZUlsTk8zS0RZMmFIcDdsbHN6UWQ1SExhNnRaWGVzMXkyY0lMS3EwOEV1enlaVFVibXRXdklxekx0TmZCUEx1S2FzSjFDd2RXYVA2QXV0c3JxYmJvNlUySldqeXNUUGRPTHRMajY1TjArL2dTSlRqOXlpbTFhZHZKNEIvNCt5UjRkZld3eHFFblNmcjZoR0o1L0NaZE9iUmMvUlBEQytYbFZ6SEVVUFlBQUNBQVNVUkJWRmowNnM0RTdhNEpWVWxTM3dTdjdwMVNHSFozUXJNcEdDanNFKy9WYTd2aTVmV2JsRlZvMXk5WHBPcVNnUlc2YkhCNWcrQllRYVZGLzdzbVJVNXJRUGRPTGxLZkN6dzZ1Q1hqTTZzbFNUMy9QM3YzSFI5SGZhY1AvSm5aWHJXcmJ0bVNtM0NWZXpjR1FqRVFXaUNRUmtJU2Npa0Uwbk4zeWUvdWtpUGw3cEs3UzNKSkx2VklJUTBJZ1VBSWhJNGJicmhLcnJJdDJaWmw5VjFwZTV1WjN4K3ptbFZaclhhbGxWZTJuL2ZyNVJkYWJmdnU3TXl1eEQ1NlBzNkpYY09pU3ZWK3BqaHlHL09iVHN1QVlKNnNxQ05rVjAwTGovbjJ2cm14QTBPUEtrVUIvdGhRaFBwMnMvYTlmN3V4WThUYmVEVTVtaGtBbkdZWnBqU0J5MEFzbGNLcmRDVFNYb2FJaUlob01tRXdqNGpTYWdzQ1A5aVhPdjMybWNCVjB3cTNIaUlpSWlJaUlpSWlJaUtpWEFWaUluNisyNDJFck5iWURReXlEVlZpVFFXZWZyWFhoZVZWRVFnQ2tKQ0JXRUxBZGJPSFgvZTAxNGd6eVZHZ3k2ZEc0REJOYk92WTZ1b3dFb3FBUSswbTNGTTN1TjN0ejRjZE9ObGp4UGZmTE1HbjFubnd0UnM2dGZhK3FjNDRIbHJiZzEvdGRlTWpLN3phNk51aGZybkhEVkVBMnYzNlVZTjVVVW5BUzQxMnZIekNybTFmQUtpcmlPS3VoVDRrSkFIdC90dytpcXd0aWVFaks3ejQvUUVYQWpFUmtpemdwUk4ydk5Ga3c0WVpJZHd3TzRCaXE0Uk5UVGI0b3lMOFVSSC91YVVVOTlUNXRKRzlGMUlvTHVLK1piMkRUaytVKzFlazdpY21DVENPRURBZFRidGZqNTVrdUxOZlE3dDVYTUc4NGlFQnpMZ2s0SmQ3M1lOQ2VRQndvTTBDWDBURW5RdDhnNll6dGZvTTJObGkxVTUzQndldnI1ODNuUHArcVhYOEFVVWlJaUtpaWNaZ0hoRU5JeW5BZit3RXdzbmZhYWJhZ1FlWEZYWk5SRVJFUkVSRVJFUkVSRVFEZldoNUwrWU1HSk1xS3dLKzhrcTVkcnJaWThUUDMzSnJZWjY2aWdnV2xJODhWblYyY1F3VjlnUTZBbm8wdEp2Uk1DQlVWT09LcHczbWJXNU9oWW5lTnZQQ0JNUFcxNFN3dm1id0tOelRYaU4ySllOTk5hNDRGcFpIQmdXZkFHQmhSUlRmMk5nSlM0WW13UDVtd1hMYnlLR25oQ3hnUzdNVmYydDBhQ04xQWFEY25rQXdKdUpRaHdtSE9zcHlmVmpEM0ZBYndCdE5Oa2l5Z0pnazRQVlRObXhxc3VHTytUNjhzODRIazE3Qjg4Y2NTTWpxNk5zenZRYmN1NlJ2eEViRWlmQ0Y1eXN2MkgwTnRLNG1oQTh0N3gzOWdta01ETXZaalRJQ01SRUgyc3lJSklTTVk0R3oxUjNTNFdlN2l0SFNaNEJacjJCWlZSZzd6cXI3NXA4T09hRW9hbVBmMzYzMGFpMklqeDBzZ3F3TXZvMTBQTWxqMmFSVEpqd0VTMFJFUkpRUEUvZG5HMFIwMGZyOUVlQklqL3ExVGdEK2FTMWdZWXlYaUlpSWlJaUlpSWlJaUNZUnAwbENpWFhndjhGaHNyaXNqbmNGMUVhdjBZSk1vZ0E4dE5hRCtXVlJtQWFFdTBRQm1PNGEzaDRYakluWTA1b2FEenVyT0x2UnIva21LOERqOVVWUUFBZ0Ezck9vYjFnb3IxK21VRjYyZWtJNlBIUEVxWVh5RERvRnQ4L3o0NnZYZGNGdXpGOVk2cDQ2SC83MXVpNHNuUkpCLzhQUmlZcDIrclo1ZnZ6ZEtpLzB5ZmEvSFdldCtNNjJVdlJHMG9lNlNEVXdtUGZ1Uldycllrd1N0SDE1UFBhY3MrRGYzeWhEUzU4QkxyT0VmN2k2RzNOS1U4ZkYreGIzUVJUVTBibi9zYmtNN1g0OURyU1pjYkxIQ0FEYS9uUGVaMGg3KytlU0kzakw3R3pMSXlJaW9vc0RvelpFTk1pUkh1QjNSMUtuUDF3SHpDMHUzSHFJaUlpSWlJaUlpSWlJNk1McUNnRnRRVURKWi9HWURDeko0ODFsWTA1cERMZk84MlBuV1FzK3M5NlRWY05XdVQyQnoxN1pBd1dBSkF2UUNjcUlJYmZ0WjYySVMrcVpGNm90TDUyWFQ5aHgycXNHbHE2Y0hzTHNrb2tOQ0ZiWUU3aTd6b2ZIRHhaaDFiUXc3bHpvUTdGRkhXWDZ0UnM2ODNwZjVmWUVIbGpqUWF2UGdCZU8yekc3T0laS1J5cVV0WEpxR0c2emhCL3ZLa1l3SmlJUUU2RVRMbHhqM3YwcnZHTys3cS8ydWdFQVJXWUo3MXpveSttNlpUWnA5QXVsNFkrS2FQS29JVGlYV2NLcTZqQmVPbUZIcTgrQUhXZXQyREE5Tk1vdHBPZUxpUGhqUTVFVzdwdmlTT0F6NjN2Z3RrZzQyNXNLMlYwOU00Z3lXd0kvZjh1TjdxQU8zOTVTaXZ1VzlhSENua0JNRW5EN2ZEOStzOCtGbnBBT2ZSRWRpc3lweHluSkFzNzFxUjl0ejNESHg3Uk9JaUlpb2d1TndUd2kwb1Rpd0wvdmhGWVh2cmdNZU0rOHdxNkppSWlJaUlpSWlJaUlpQzZNL1ozQVR3OEFwOFkySVRNam13NTQxcGIvMngzTjhxb3dGcFJGSWNsQXV6KzNqOFgwb29MU0RBR29MY2t4dGdhZGdpcG5IT2Q5bVc5ZmtsTUp2OUV1TzNnZGFrQXRuVGEvSG44OTV0Qk8zNVVNZUQzd1RGWFd0NS9PS3lmdGVPV2tmZGozLzkvYnVqRGRGY2ZWTTRPb0xZbGhxdlBDQktTbU91UDQyS3IwSWJqWkpUSDg0OVhkK05WZUZ6NnlvbGNMWU9iNmZJZmlZdGJYS2JOSjBJa0sxbFNIYzdxUGdmcURlV2I5K0c0bkY5dE8yN1RQZ0pZa213ZFhUbzJnMVdmQXFSNGp6dllhVU9QSzdUbmRmOTZNUi9lNUVVbW8rL2VHR1NIY1U5YzM0bGpjK2VWUi9QMVZQZmpCOW1MMFJYVG9DZWx3L3dvdlFuRVJKZGJVOFhiS1k4VHlxdFIyYWZYcGtVZ2VRN01MMUU1SlJFUkVsQ3NHODRoSTgvTjZvRDM1UjMwMkEvRGxOV3BGUHhFUkVSRVJFUkVSRVJGZHVpUUYrTWtCNEprVHdNSlM0UDVGd013aXdKYlBUNUZrQUFmeWVIdFordHByNVdPK2Jwa3RnVzlzSExrQnJpdW9icUM0Sk9CYm04dHl1dTJ2djU3OXVpcnNpYlJOZEhGSndDLzN1TFd3RWdEWThqaEtOaE1CdUdDaHZHeFUyQlA0OGpYZGc3NzNjSTdQL2U0V0MzYTNaRGZPOVJzYk8xRm1TeCtXM050cWdTU3JZY29hVjN6U2ZNNGl5UUkySmNPa0FMQSsyWTYzYm5vSXp4MXpRRmFBNTQ4NzhNazFucHh1dDdvb0RnV0EyeUxodm1XOVdGQWUxYzdyaStoZ044cVk2UjRjcEp2cWpPTWZydXJHcG1ZYk50WUd0TzhyQUt3R0dhRzRpQ01kcGtIQnZDT2RKdTNyUW8yTkppSWlJc29WZzNsRUJBQm82QUwrZWlwMStuTXJnSExyeUpjbklpSWlJaUlpSWlJaW9rdkRZMGVCNTA0Q24xa08zRDRiSTQ1dUhZOUUrZ3dUamNQdkRyalEwbWRJZTk3RDE0OXRwR3gvbUcxOVRRZzNYaEVZZHY3QVJqTks3K1VUZHB6cE5VQUE4TDNiMmtac2pydlE5clNhMFJmUkFRQnFYSEZNVHpianVjd1Nsa3lKWVA5NU0rcmJ6R2oxR1hJS1haYmFKRHk0eG9NYVZ4d1dReW9ZdXVlY0JZL3NjYVBLa2NEZnJmSU91ODFTbTRSNzZnYVA4QlVBTENpUFlrK3JCZnZiekhqZkVnRTZVZDErQjlyVTBLVFRMSS9ZSUVsRVJFUTAyVENZUjBTSXk4QjM5NlJPWHprVnVMYW1jT3NoSWlJaUlpSWlJaUlpb2d2anBCZjQ3V0hnL1F1QU8yb0x2WnJjK0tMcUdNeCtzakk4VWZqVE84OURVWUF2djFTQnZvZ09keTd3NGVZNXd3Tm4vWTUwbXZDRDdTVUFnTnFTeksxY24xN1hrOU42ZjNmQUJXOVlsL04xVFdtQ1hhK2ZzbUZYaG5hM1NrY3F1QlNLaTZodk4yTnRkU2pyKzdRWjVVRzNNWnJINjR1d3FXbGlaaFgvOU03em8xNG1KZ253UlVXVURnZ09acnFlckFEZmZMMGM1NU9qYXorenZtZFEwOXQ0ZENmM3lSS3JOR2xDZWJLaUJnYjdYVDB6T09qOGEyY0ZzUCs4R1FxQVB4OTI0RlByY212Tm0xczJlTnNGWXlLZWFDZ0NBTmhORXFweUNQclZWYXJCdkdCTXhKRk9FeFpWUnVBTjYzREdxNFpRVjFTRk1VbEtDSW1JaUloR3hXQWVFZUd4bzBDTFgvM2FxZ2MrdmJ5dzZ5RWlJaUlpSWlJaUlpS2lDK09QeHdHWEdiaDNmcUZYa3J0SDk3bXl1cHdnQU11ckluaWp5WVp0cDIyNDZZckFpSzJBcjUxU3cwc0NnSnZTTk1ZTnRMQWl0eUNYVVpjS2FlVjYzWUgybkxQZ3lVTnE2TWxxa0hGRmFRd0gyOHhwTDl2c05lSm51OXpvamVoZzFzdFlPaVV5NXZ1ZHpCcmF6WGhranh1TEtpSjR4d0wvcUkxdlcwL2J0RkRlMGltUnZJWHlla0k2QkdNaUFHUWRSZ3NuUk93NG0vMElvMVhUd3RDTHVRWCtOalhaME9wVGcyM0ZGZ2xycThPRHpwOVRHc1Bza2hoTzlSaHhxTU9NdmEwV3JKZ2FUbmRUd3pSN2pQajJsdElSejIvc051R1R6MVNOZVA0WE52UmdUbWxxK3krdWpNQ2dVeENYQkx6ZVpNT2l5Z2cyTmRuUS80aFhUY3R1WFVSRVJFU1RBWU41UkplNU16N2dEMGRUcHorNkdDZ2QrWS9zaUlpSWlJaUlpSWlJaU9nU3NyY0RxQ3NGOUdLaFY1SWRaWXdGWk90cVFuaWp5WWJ1a0E0N1dxeFlYek84UGE2eDI0akRIU1lBd0lxcDRad2E0eVJad0ZPSG5iaCtkbUJNNDE1RGNSSEJtSWd5VytiN3JHODM0NWQ3M1ZBVU5YRDRrWlc5T041bEhQSHlMck9FU0VKOWNuKzczNFhwcmk2NExSTTdqdmFqSzczanZvM3RaNjA0MG1uSyt2SUgyOHhRRkhYN3ZEMURJeUlBaE9NaW5qdnFBQUFZZEFyZXRhaHZYR3NkcU5tYmVpNnVLTTNjdU5qUEZ4R3pEcGtDd0pJcGtaeUNlYjBSSGY1eTFLbWR2bVdlUCszMTN6SGZoKzl1VXdOMmYyeHdZa0Y1ZE5CbzJndkZhcEN4b2lxTW5TMVdITzAwNFdpbkNadWIxVGJHRXF1RVdjWFpiVmNpSWlLaXlZREJQS0xMbUtLb0kyd1R5ZCtyRnBZQ3Q4OHU3SnFJaUlpSWlJaUlpSWlJNk1McGl3STF6dEV2TjFsRXBWU0NjR2pUbHF3QUR6NmJ2cG1yeGhYSGd2SW9qblNhOE93UkI1WlhoUWVOR1UzSUFwNm9WMXZvakRvRmQ5ZjVzbDZUQXVEUi9TN3NickZnNTFrTEhsamp3WndzUTFtQUdzejYvdllTOUVaMCtNUnE3NkRITkpRbnBJT2NYUGFkQzN5b3E0aGtET2E1TFJMdXFldkQ3dzY0RUl5SitQVStGejUvWlc0amVITzFNZytOWmljOXhxeURlWklzNEZBeVVPbTJTSmd4U25EcnVXTU9CSkt0ZHJmTjh3OExVaVprQVMrZHNHTmhlUVF6M05tUFlBV0FRKzJwTmM4cnkwOEwzM2c5MmVCRUpLRldSRmJZRTJsRHFZRGFtcmV3SW9yREhTYjBSWFQ0N2Y0aWZIejE2Q0hMYWxjYy8zWmpCd0IxblBRUHRoZWpLNmhIbVMyQno2ejNRQlNHaHdDM243SGkrZU1PNkVVRmxZN2gyL2h0czBMWTJhSzJDUDVzZDdHMi91dG5adzVkRWhFUkVVMDJET1lSWGNiKzJnUWM3bGEvMW92QTUxZGd4UHArSWlJaUlpSWlJaUlpSXJvMEdTNlN0andBaU1SVC94TTcxemF2MitmN2NiUlREUjM5YnI4TEgxMlZDaDA5ZmRpcGpmcThiWjQvcDFhNXB3ODVzYnRGSFVWajBpc290K2ZXU0xmcm5GVzc3Kzl2TDhiN2wvUmgvZlQwNGFrTk0wTDRXNk1keTZzaW80N2FIWGlkdmEwV0hPMHk0WGlYQ2R2T1dMRmhoTnUvR0Izdk5pSVVWM2ZpNVZVUlpQcVlvOGxqeEJ0TmF2dmF0S0k0TnRZTzNvYkJtSWh2YlM1RlYxQ1BuV2N0K09kcnV3WUZPRE5SQTRMcVNHRkJBRXF6YkU2c3NDZnd0UnM2czdwc3JsNDdaY1BlVm5YZkZBRGN0NndYWW9ZTjlON0ZmZmo2NjJXSVN3TDJuYmZneGNZNGJoNmxnVkF2S2xxNDhjVkdPN3FDZWdnQVByaThOMjBEcEQ4cWFzL0IydW93bktiaHgvRU1kd3lMS2lOb2FEZHJvVHlYV2NMVk15K2QvWmFJaUlndUR4ZlJyMXBFbEUvZFllRC82bE9uM3pzUG1GRlV1UFVRRVJFUkVSRVJFUkVSRVkwbW5CaDdNRyttTzRaclpnVUJBSHRhTFhqNWhCMEFzT09zRmErZlVvTkM4OHFpdzhKYW1ieDJ5b1pYVHFxM1l6WEkrUFQ2SHJqTXVRWHpOdFlHOFA2bGZSQUZOZHoxbS8wdVBIM1lpWFJ4TUwybzRHT3J2SGozNHR6R3I3NXZTWjgydnZUcFEwNzBSWFE1WFg4eTI1Y01uZ0hBOHFxUjIvb1N5VzJyS0lBb0FCOVlPanlrWmpQSzJnamFycUFlangzTWZzVHNnVGF6MXNTbktNRHp4KzA1UElyOE85SnB3bE9IVWgvOFhEVXppTnFTekcyQ1piWUVicC9uMTA0L2U5U0pBMjNtck82djFXZkFYNCtwSTRKTGJZbTBnVHNGd09QMVJRakZSWmowQ202Zjd4OTJtWDYzemgxODNrMXpBam1OOENVaUlpS2FEQmpNSTdwTS9lOCtJSlJzQjY5MkFQZk9MK3g2aUlpSWlJaUlpSWlJaUloRzB4bElEWU95R25JUDZkeTF3SWNLdTlyaTlmUmhKMzY3MzRYZjdsZkRWMjZMaFB0WDlHWTlXV2IzT1F2KzFLQUdud3c2QlErdTlhREtNYndoTEJ0WHpRamkwK3Q3dExEaHl5ZnMrUG51WXNTbDRZdXBMWWxsYklWTHA5eWV3TVprdzU3Vm9HZ0Jzb3VkckVBTGpoV1pKY3pLRUR6NzZ6RUgydjNxL25QVEZZRVJ4OVMrWjFHZjF2UzJxOFdDUGVjc2FTODMxS3ZKY0dlLzEwN1pzeDdIbTI5dGZqMGVlY3V0alQydWNpUnc5OExzeGpQZlVCdlFSakVyQ3ZCL2I3bXg3L3pvMjBDU29RWC91b0o2UFB4cU9YNjhzeGlOM2FsUnkwODJGR2tOZnUrcTYwTlJoaERycHFiQjIvUEFlYlAyZUlpSWlJZ3VGcGZHVDkxRWxKTTNXNEZ0cmFuVG4xOEpHQytkUDQ0aklpSWlJaUlpSWlJaW9rdFVXekpZNVRESnNPYlltQWVvbzJZZld1dUJ6YWhlOTgwelZzaEtzdTF1WFUvR29OQkF1MXNzK1BWZU54U283V3NmWCtVZHRZMXNOUFBMb3ZqUzFkM2FDTlQ5NTgzNG4rMGxDT1lwUkhmTG5BQTIxZ2J3TDlkMVlxb3pmU2p0WXRQWWJkSkNoa3VuakR6RzlsaVhDUzhsR3hLbk91TzRkZDdJVFcwbXZZTDdWNlRhOVA1d3NBamVjT1lQVVE2Mm1kSHNVUU5vQzhxaktMVktVQlRnNTd1TGNjcGp6SGpkZkR2dE5lSTdXMHUxOGI1V2c0eFBydlhBbE9WSVhsRUFQcmJLbzQxemxtUUJqN3pseHZZejFvelhxM0hGOGJrcmUvQ2xhN3F4dURJQ0JVQjl1eG5mM1ZhS2IyMHV3NlA3WEZvejVicWFFRGJNR0hrczdjc243TmpaTXZqK2puZWI4UHNEcnJSTmtrUkVSRVNURllONVJKZVpxQVQ4YUgvcTlDMnpnTVZsaFZzUEVSRVJFUkVSRVJFUkVWRzJ6dmtNQURDdVlKblRMR0c2YS9EMUhTWVpNU203ajgyMm43WGlWL3ZVTmpKUkFENnl3b3RGbFpFeHIyZWdTa2NDWDdxbUM5VkY2dnBPOVJqeFgxdEw0UW1OLzYvckRUb0ZkOWY1WU00eW9IVXhlR3RBbTkyeXF2VFBRVXVmQVQvYjdZYWlxTnZnNzFaNVJ4MkpPcXM0aGh1VERZT2h1SWhIOTQwY0NJc2tCRHhSbnhvWmU5ZENIejY4d2d1ZHFDQ1NFUEM5YlNYWTFHUzdJSUd5UXgwbWZHOWJpUlpXN0I5OTNOOEFtQzJIU2NZRGF6emF2aUlyd0cvMnUvQ2JmUzdFMHJRNERqVFRIY09EYXozNHA3ZDFZVWt5TEhuYWE4Q09zMnJRcnNRcTRiMFpSakZ2YnJiaDZjTk9BT3J4ZFhlZER5YWR1bzQzejFqeDIrUTRZaUlpSXFLTEFZTjVSSmVacHhxQnp1UWZJUldaZ0k4dEx1eDZpSWlJaUlpSWlJaUlpSWl5NFl1SU9PMVYyOGZHR3N3NzJtWENOMTh2SHpaaXRDT2d4N2MzbCtKWGU5M29HREF1ZDZpdHA2MzQ3VDQxR0NRQStPRHlYcXljRmg3MWZtVUY2SXRrRjY1em1HUjg4YXB1ekNtTkFnRGEvWHA4ZTBzcFd2b01XVjMvY3BHUUJldy9yNDZ4dFJsbGJYc050TGZWZ3U5c0xVVTQyUjczN2tWOWc4WU5SeE1DZWlNNnRQb01PTlpsd3A1ekZyelJaTU56Ungzd1JWTWZveDdyTW1IemtOR3EvWDUvd0FWUHNsRnZkWFVZMVVWeDFKYkU4S0hsYXV0ZVFoYndlSDBSdnZsNkdYYWN0V3BOZHZta0tPcm8zQi92TEVFMEdaelRpd28rc2RxTCtlWER0MHMycHJ2aStOUzZIaTBVQjZpaDFIL2ZWSWJqWGFPUDZKM2lTS0MySkRhc3FhOG5wTU5YWHEzQXl5ZnNpQ1FHaC94ZU8yWEg0d2RUSWNjUExPM0Z4dG9BN2wvcDFkb1F0NSt4NHNlN2lpZGtPeElSRVJIbDI4aS9XUkRSSmNjVEFSNDdtanI5NFRyQWNXRWIxSW1JaUlpSWlJaUlpSWlJeG1SL20wVnJ5cXFySEI0MlNzaXBrSTg0cEJHdE02REhuNDg0dFNBWEFDMDg5Y3BKRzdZMnE0MW11MW9zMkgzT2dzV1ZFVnc1UFlTNmlvZzIwblJuaXhWL1NJN1NGQUI4WUZrdjFsWVBIc2ZwaTRqb2plamdOTXV3NkdVWWRBb2lDUkYvTzU0S0lmV1AwYzNFckZmd21mVWVQUEtXR3dmYXpPaUw2TkRRYnRhYTlDWkM5NEJXUHJOaDdKVmtEenhUbFkvbGpPcElwMGtMWnkydVREMVAvYnFET2p5eXg2M3RNNEtndHJHOTJPaEFPQzRna2hBaDUvQXduejdzeE1LSzZLRDJ1ZWVPT2JUV1BwdFJ4cnZxVWsxd3E2ZUZZVFBJK09WZU40SXhFYTArQXg3ZDU0SW9BSlgyMUczNG95S2VPdVNFVGdSRVFZRXc1SEhJc2dCSlVjT2RDVmxBWEZMLzNUclBqd3A3QWwxQlBSN2Q1OExKbnRRSFBxWmtNK0I0bXh4clMyTDQ5UG9lL0dSWHNUWlN1ZDJ2eC9mZUxFRmRSUlR2V3RTSEN2dmdOajVmUk1UVzB6WnNPVzNWd3FoMm80eTN6dzJndnMyRTQ5MG0rQ0lpbmo3c3hLWm1HNzUrUXlkRVFjSGo5VVhZMHF5R0h3VUE3MTNTaC9YVDFlTnI2WlFJN2x2V3E3YmxBV2hvTitQZk41WGh3OHZIUDBLYWlJaUlhQ0l4bUVkMEdmbFZBeEJPL240MG8wZ2RZMHRFUkVSRVJFUkVSRVJFTk5uSkN2RDZLVFcwNHpESm1Gc2FSVEFtNGt5dkFYYWpETDFPd2I3VzFGaFR0MWtDQUp6MzZmSHlDVHQybjdOcUlTeFJBRGJXQm5ESGZEOTBvb0o3bC9SaDliUXduanJzUkxQSENFVUJEcmFaY2JETkRJZEpSbDFGQkt1bWhiR3dQSUlhVnh4bit3eTRiMWt2MXRlRWhxM3p2TitBLzNtekpPTmptVk9hWFpCSUx5cjQrR29QZm45QUhSOTZ5MXgvVnRjYlRVOUloMmVPT0ZGa2xtQXpLRERvRk1qSzRMR3d1WTQrTFlTZFp6T1BzUzIxU1ZnMUxZemRMZXJsRkFVNE4wcnJvTlVndzI2UzRUREpjQmpWLy9aRlJOUzNteEdUQkR5Nno0VXZidWlHSUFDdm5yVGorV01PQUdxUTdNUExlK0V3RFE1ZExxeUk0bXMzZE9Ldnh4ellmc2FLbUNSQVZvRHovdFJIdEtHNGlGZE8ybk42N0c2TGhISmJBbWQ2RGZqTzF0SkI0MldMTFJJK3VkYVR0eEJuYlVrTVg3Nm1Hei9aV1R4bzNlZDllbTNVYlVkQWo2T2RKdXcvYjBaamowa0xRK3BGQmV1bmgvQ08rWDdZakRLdW54M0E0UTRUbmpwY2hQTStQZDQrSjREZWlJaGY3WEhqbEVjTkZ1cEVCUjlZMm9kMVE0NnY5ZE5EMElrS2ZyUGZCVWtXMEIzVTRUdGJTM0hkN0FEZXRjaVhsOGRLUkVSRWxHOE01aEZkSms3MUFpODJwMDUvY2ltZ0UwYStQQkVSRVJFUkVSRVJFUkhSWkxIMXRFMGJNYnQ2V2dpaUFNUmxBVC9ZUGp3RVp6UEttTzZPNDRjN1NuQzRZL0RJemVtdU9ONi90QmMxcnNHaHBkcVNHTDUwZFRjT3Rwbng4a2s3VGlYYngveFJFVHZPV3JHb01ncUhTY2JuTjNUalJMZHB4Q2F5S2tmbU1KVFRMT091QmRtSGlFUUJ1RzlaTHlRNWYvOUQzMjZVQjRYd2hpb3lTMWd5WmV4TmF3OWYzem5tNi9aN29kR2hCZXJTQ2NYVnNCd0FHSFVLNXBlbEg5ZDYyMXcvam5TWTREREpjSm9sRkpsbE9FMFNuTW53bmRNa0pjK1QxWUNuT0x4Q0x5RUwrT1liWldqMzYzR3l4NGczbW15NGJuWVFzMHRpRUFVMU5IcmJmUCtJKzRUZEtPTzlpL3R3eDN3L0RyV2IwTmhqUXB0ZkQxOUVSQ3paZnBlUTFYL1pOdmd0cTRwQUVJQWFWeHlMS3lQWWt3eWwxbFZFOEtFMEFjSHhLck1sOEtWcnV2RDBZU2UyTk50ZzBpdjQxTG9lRkprbFBIZk1vUVVVKzVuMUN0YldoSERqRlFFVVc2UkI1eTJzaUdKK2VTY090cGxSV3hMRHc2K1ZhMjE4TnFPTVQ2ejJwaDFMREFCcnFzTndXeVQ4YkxmYTRLY0F3NDVsSWlJaW9zbUV3VHlpeTRBQzRDY0gxUDhDd05vcVlFVkZJVmRFUkVSRVJFUkVSRVJFUkpTOXhaVVJ2SG5HaXE2Z0RtK2ZHd0FBdU13U2JFWlpDL1hvUkFWVmpnVGVzN2dQZHFPTXRkVWhMWmhYYmsvZzlubCtySndXUnFhSTI1SXBFU3laRXNHWlhnUGVQR1BGM2xZTEZwWkhzYndxREVBTkhHVWFEK28weTdocVJoQUpXWUNpQUVyeTNvdzZCVk9kY2F5dURzTnF5RDAwcFVzVEdCc3JrMTVCc1VXQ042ekR3RnMxNnhYTWRNZndyc1Y5TU9uR2ZuK1ZqdkczN1kyMmpRUUE3MWpneDU1ekZoUmJKUmhHV0crNVBZSC92cVY5WEd2Uml3cnVXOWFMLzk1YWlrVVZFU3hOaGhabnVtTzRjbm9RSnIyQ1c3Tm9NN1FhWkt5dURtTjFkVGpqNVdRRmtCVkJhNTNySndqcTR4NDQ3bFlBOE1IbHZlaUw2TEJ1ZWlodGkyTyttUFFLM3Bkc2w0eEtBcXFjNnZPOHJqcUVGNDQ3SUFvSzVwVEdzR3BhR0N1bmhtSE1zQStKUXFybDhNNEZQdnorZ0F1MUpURjhaSVVYeFZacHhPc0JhdVBrVjY3cndtLzJ1V0RTSzFnenl2WWtJaUlpS2lSQlVZYitXRWRFbDVydHJjQlgzMVMvMWduQUl6Y0QxWTdNMXlFaUlpSWlJaUlpSWlLaVM5OE5md1ErdUZEOU41RVNpUVQwcjc1elhMY1JTUWhvN0RaaDhaQmduS0lBa2lKQUZCU0lRMUozTDUrd284S2V3T0xLaUJabXlvVWtDMGpJYWlocHN2S0VkZWdMNndBQU00dXpHNVBicno4RUJpQnRXMXkybXIxR3RDZkhuQTRkUVRvV3JUNER1b0xxWTFvNlNudGZRaGJHdGZac25lc3pZTnFROGJBeFNjZ1lRTHRjTkhhYlVPT0thYU50YzlYUWJrWmRSVzdIcUFKMSs0OG5STm8wNTMvZ2RydmhjRGlnMTdQUGhvaUlpUEtQUDJFUVhlSVNNdkN6ZzZuVDc2aGxLSStJaUlpSWlJaUlpSWlJTGo1bXZUSXNsQWVvVFdKNklYMDQ1OFlyQXVPNlQ1Mm9RQ2VPNnlZbVhMRkZHall1TkZ1aW9EYXdqZGRNZHd3ejNibUZBak9aNm94anFqTzdFYVVYSXBRSFlGZ29Ed0JEZVVrampaN05WcVlXeXBFSXdMaENlVVJFUkVRWHdpVC9WWUtJeHV2WmswQnI4djg3T0l6QWZSUDhWNDlFUkVSRVJFUkVSRVJFUkVSRVJFUkVSSmM3QnZPSUxtSCtHUERidzZuVEgxcW9odk9JaUlpSWlJaUlpSWlJaUlpSWlJaUlpR2ppTUpoSGRBbjcwM0Vna0d4V3IzWUF0ODB1N0hxSWlJaUlpSWlJaUlpSWlJaUlpSWlJaUM0SERPWVJYYUw2b3NEVEoxS25QN0lJMFBPSUp5SWlJaUlpSWlJaUlpSWlJaUlpSWlLYWNJenBFRjJpbmp3T2hCUHExN05kd0lhcGhWMFBFUkVSRVJFUkVSRVJFUkVSRVJFUkVkSGxnc0U4b2t0UWJ4VDQ4NEMydkE4dUJBU2hjT3NoSWlJaUlpSWlJaUlpSWlJaUlpSWlJcnFjTUpoSGRBbDY0aGdRbGRTdmE5M0FlcmJsRVJFUkVSRVJFUkVSRVZHQkthS3AwRXNnSWdJQXlJSVJnaUJBWUxNRkVSRVJUU0FHODRndU1aNEk4T3pKMU9rUExRVDRLd1VSRVJFUkVSRVJFUkVSRlpwc0xpLzBFb2lJQUFBeGZRbURlVVJFUkRUaEdNd2p1c1E4ZmhTSUpkdnk1aFFEYTZzS3V4NGlJaUlpSWlJaUlpSWlJa0VRSUpXc0xQUXlpSWdBQUg3TGZPaDBPb2lpeUhBZUVSRVJUUmdHODRndUlkMWg0TGxUcWROc3l5TWlJaUlpSWlJaUlpS2l5VUFRQkVnMWQwQXlGQmQ2S1VSMG1ZdnBYT2dydmg1R294RTZuWTdCUENJaUlwb3dET1lSWFVJZU93ckVaZlhyK1NYQTZpbUZYUThSRVJFUkVSRVJFUkVSRWFBRzgvUm1KOEsxSHl2MFVvam9NdGRXY2crTTFpS1lUQ1lZREFZRzg0aUlpR2pDTUpoSGRJbndSb0FYbWxLbjJaWkhSRVJFUkVSRVJFUkVSSk9GSUFqUTZYVFFsUzlIMzV5L1IwTHZMdlNTaU9neUV4T0xjS2I4bzVEZGkyQzFXbUV5bWRpWVIwUkVSQk5LWCtnRkVGRitQSHN5MVpZM3J4aFlVVm5ZOVJBUkVSRVJFUkVSRVJFUkRTU0tJb3hHSTVUS2xlaXp6WVMrNVRtWWZmVXd4THNoS3JGQ0w0K0lMa0d5WUVSTVh3Sy9aVDc2aXErRDBlcUN3MnFGMVdxRjBXaUVLTExIaG9pSWlDWU9nM2xFbDRDb3BBYnorcjE3SHR2eWlJaUlpSWlJaUlpSWlHanlFVVVSSnBNSmdsQ0thTzI5NkkzZWpWZ3NCa21Tb0NnS0ZFVXA5QktKNkJJaUNJTFcyT2t3R21FeW1XQXltUmpLSXlJaW9ndUN3VHlpUzhCTHpZQS8rY2VFbFRaZ3c5VENyb2VJaUlpSWlJaUlpSWlJS0IxQkVMUnduazZuZzlGb2hDUkpXakNQaUNqZnRGSGFPaDMwbkJPTzVRQUFJQUJKUkVGVWVqMzBlcjBXMkNNaUlpS2FTQXptRVYza1pBVjRxakYxK3A2NWdNamZJNGlJaUlpSWlJaUlpSWhva3VvUHhCZ01CdWoxZWpibEVkR0U2My9kWVNDUGlJaUlMaVFHODRndWN0dlBBNjBCOVd1SEViaDVSa0dYUTBSRVJFUkVSRVJFUkVTVUZRWmtpSWlJaUlqb1VpWVdlZ0ZFTkQ1UEhrOTlmVWN0WUdiY2xvaUlpSWlJaUlpSWlJaUlpSWlJaUlpb29Cak1JN3FJSGVrQkRuZXJYK3RGNE03YXdxNkhpSWlJaUlpSWlJaUlpSWlJaUlpSWlJZ1l6Q082cUExc3k3dHhCdUEyRjJ3cFJFUkVSRVJFUkVSRVJFUkVSRVJFUkVTVWRORVB2UXhKTVR4NzdpM3M3am1KOWtndklsSzgwRXNpdXFBY1U5VC9iZzBEVzdjV2RpMTBlVERyREtnMHU3QzZwQmJ2bUxZS1ZwMngwRXNpSWlJaUlpSWlJaUlpSWlJaUlpSWltbFF1Nm1EZXdkNHorRkhqUytpSytncTlGQ0tpeTBaRWl1TjBzQXVuZzExNG8rTXdIcHB6RTVhNHBoZDZXVVJFUkVSRVJFUkVSRVJFUkVSRVJFU1R4a1U3eXZaZzd4azgzUEFrUTNsRVJBWFVGZlhoNFlZblVkOTd0dEJMSVNJaUlpSWlJaUlpSWlJaUlpSWlJcG8wTHNwZ1hraUs0VWVOTHhWNkdVUkVsUFMvalM4aUpNVUt2UXdpSWlJaUlpSWlJaUlpSWlJaUlpS2lTZUdpSEdYNzdMbTMySlJIUkRTSmRFVjllUGJjVzNqZjlDc0x2UlFpSWlJaUlpSWlJaUs2U0NpS011Z2ZFUkVSRVZFaENZSXc2Qi9SZUYyVXdiemRQU2NMdlFRaUlocGlkODlKQnZPSWlJaUlpSWlJaUlob1ZJcWlRSWtIb1RROURhRnJOOFJ3QndRNVd1aGxFUkVSRWRGbFNoRk5rTTNsa0VwV1FxcTVBenFUQTNxOW5nRTlHcmVMTXBqWEh1a3Q5QktJaUdnSXZqWVRFUkVSRVJFUkVSSFJhQlJGZ2RKOUFNS2hIMEtNZGhkNk9VUkVSRVJFRU9Rb2RLRVc2RUl0a05vM0kxejdNVWpseTJFMEdpR0tJc041TkdaaW9SY3dGaEVwWHVnbEVCSFJFSHh0SmlJaUlpSWlJaUlpb3RFbzNRY2c3djFYQ0F6bEVSRVJFZEVrcEl0N1lELzZiY1RhM2tJMEdvVXN5NFZlRWwzRUxzcGdIaEVSRVJFUkVSRVJFUkVSRVYxYzVGZ0F3cUVmRm5vWlJFUkVSRVNqc2pYOUFtRi9EMkt4R01ONU5HWU01aEVSRVJFUkVSRVJFUkVSRWRHRVVoUUZhUDR6bS9LSWlJaUk2S0tnVDNpaGIza08wV2dVa2lTcFA4OFM1WWpCUENJaUlpSWlJaUlpSWlJaUlwcFFpcUlBbmJzS3ZRd2lJaUlpb3F5WmZmV0lScU9JeCtNTTV0R1lNSmhIUkVSRVJFUkVSRVJFUkVSRUUwcFJGQWpoamtJdmc0aUlpSWdvYTRaNE4yS3hHQnZ6YU13WXpDTWlJaUlpSWlJaUlpSWlJcUlKcFNnS0JEbGE2R1VRRVJFUkVXVk5WTlJRbml6TERPYlJtRENZUjBSRVJFUkVSRVJFUkVSRVJFUkVSRVJFTklTaUtBemwwWmd4bUVkRVJFUkVSRVJFUkVSRVJFUkVSRVJFUkRRRWczazBIZ3ptRVJFUkVSRVJFUkVSRVJFUkVSRVJFUkVSRWVVUmczbEVSRVJFUkVSRVJFUkVSRVJFUkVSRVJFUkVlY1JnSGhFUkVSRVJFUkVSRVJFUkVSRVJFUkVSRVZFZU1aaEhSRVJFUkVSRVJFUkVSRVJFUkVSRVJFUkVsRWNNNWhFUkVSRVJFUkVSRVJFUkVSRVJFUkVSRVJIbEVZTjVSRVJFUkVSRVJFUkVSRVJFUkVSRVJFUkVSSG5FWUI0UkVSRVJFUkVSRVJFUkVSRVJFUkVSRVJGUkhqR1lSMFJFUkVSRVJFUkVSRVJFUkVSMEFTbUZYZ0FSRVJFUlRUaDlvUmRBUkVSRVJFUkVSRVJFUkVSRWxFL25mWHEwQnd5b0xZbkNhWkluOUw3TzlocHd2TnNFQUZoVUVVR2xJNUhWOWZhMld1QUo2d0FBMTg0S1FpOHlxbldwVXdBMHRKdnhVcU1kZFpVUnZIMU9vTkJMbWpDOUVSMFVCYkFhWkpqMGszZmZWaFNnc2R1RXVXWFJDYnVQczcwR1RIRWtZTkJsdngyYVBFYlV1T0lYN0hXaEk2Q0hQNnAyK2hoMUNtcGM4YnpmeDVabUc0cXRDY3dyaTJYMXVKNDY1QVFBckp3V3h2UUpXTTlrc0tYWkJwTmV4cXppT01wczJiMTNGTXFwSGlNa1JZRGRKS0VxeS9lNWRDSUpBZVpSWGhPYVBFYVk5VEttT0JJUWhKRnZKeFFYVVd5UnhyeVdpK0hZYlBlcmtSNjlUa0dwZGV5UGRhek9KKzkvaWlPQkVaNkt2RWpJQW1LU0FLdGhZbjltSXlvRUJ2T0lpSWlJaUlpSWlJaUlpSWpva3ZMYUtUdmVQR01GQUh6MStzNXhoUWhHODhlR0lwenNNVUl2S2xoWEU4cnFPb0dZaUYvdmN5RXVDYmlpSklhTnRSTWYwUHJsSGpjT2Q2b0J3akpiQXArN3NtZlVjTVI0ZFFUMHFMQ1B2TzFQZXczWWZ0YUt0ODhKd0QyT2NNWEY1T1VUZHB6eUdIRzJ6NEJWVThNb3RVMzg0NDVMQWxwOUJyZ3NFbHptQzdPZC8rWGxjaVJrQVhmWCtTN0kvajBXQjlyTWVQYUlFMjErUGU2WTc4Y3RjLzE1djQ5SVFzQi9iUzBGQUN3c2orS0JOWjVScjlNUjBPTS90NVRDb0ZOdzNhd2c3bHJveS91NkJtcjFHZkR0emFXSVNXcnM1dTF6QW5rUDVzVWxBVThkY2lJcUNiaDluaCszemh0OVc3OXkwZzRBcUhJbUxzbGduaThxNG9rR0p5UlpRS1VqZ1lldjc1elErMnYxR2ZCRWZSRSt2TUk3cGpEYmozY1ZJeGdUc2F3cWdrK3NIbjAvSHNrdjlyalIybWZBMVRPRHVIbUVjUEl2OXJqUkU5SmhUWFVZOTYvd3ByM01vUTR6SG5uTGplcWlPUDc1MnE2YzEzRXhISnNBOFBCcjVRQ0FDbnNDWDd0aC9QdElRaGJ3aDRORnVINTJFRk9kb3g5WGYyb293cEZPRTZhNzR2aC9iOHQ5TzJmajVSTjJ2SHpDanRrbE1Yd3lpK2VCNkdMRFlCNFJFUkVSRVJFUkVSRVJFUkZkTWhLeWdBTnRaZ0RBVkdkOFFrTjVwNzFHbk93eEFnQldUSTNBYnN5dTZXWGJhU3ZpeVJETU5iT0NFN2ErZmkrZHNHUDNPWXQyMm1vUUVaZEdieTBhajROdFp2eGtWekhtbE1adzJ6dy81cFFPYmlRNzFXUFVRaEUyZzRKM0xNZzk0SENtMTRELzJGU1dsL1ZtWTNWMUdCOFpJU1NTRFFIQXZVdDc4YzNYeXhHWEJEelJVSVNIMXVZdmhCQ1hCSGpDT25oQ09wejNHM0MyMTRDV1hnUGFBM3JJQ25EakZRRzhjNkVQbTVwc2VMeSthTXozazQrdzNZNnpWank2enpYbTYzLzF1azVVT2NkM2JQc2lPclFsMjZEK2N0U0JFbXNDYTZyRDQ3ck5vZmFmdDJqSGVsR1dvY2g5NTlYWHI3Z2taQXkyNWtNd0p1S251OXhhS0E4QU5qVmJzV3BhYU56YmQ2QmpYU1pFay9leHRDcVN0OXZOcENla3d6Ky9YREhxNWU1ZDBvZXJadzUrSGY3VVg2WmtmVC8vZTBkYnptc0RnRzJuYlpCa2RadGNPOEh2QTUwQlBmNXJTeWtpQ1FIZjNWYUtMMjdvemprTXJTVGZMb1J4RE9MMlJVVWM3akJEVmdCeGhQcTFacThSUFNHMVRYWjlockI3ZjVQY1dNUE5rLzNZbkNpUDF4ZGgreGtyZHJWWWNOTVZBZHd5TnpCaSsxOHdKdUpZbHhyb1gxQStjYTJpeFZZSmdaaUlnMjFtMUxlYnNiZ3kvV3RFS0M3Q0Z4SEhmRC9aTmhvVDVSdURlVVJFUkVSRVJFUkVSRVJFUkhUSjJOZHFSakNtZm5CNzFZenNHdXpHNm9YamR1M3JoUlVSTFNnd2t1TGtHTG8zbW13QUFKdFJScFVqUHVyMUFEVjhNSmJSZVh0YUxYam1zRG9TVWhRQVdRRzZnbnI4YUdjSlByK2hHNlljUnZobFM0RWFkQUtBeG01ajJoakhySklZeW13SmRBWDEySHJhaXB2bStDZTh3VzhpUFBCTTFaaXYyOUJ1SHRQMXYzdHJ1emJ1Ny9sakR0UzNtK0VKNjdSUnBDTTUxRzdHT3k5QXc5UEY0dXFaUWEyMUVRQit1OStGS21jQzFVWDVhMmZiZVRZVmlNMDJmTFgvdkhvZHZhaE1hSWd0TGduNDBjNWlkQVZUb3lyYi9IcUU0eUordUtNRVg3cW1PMjhOaS9YdGFxQ3B6SmJJcXFVcjN3dzZCVU9QanFnMDhtRE9oRHlSUXp2VjErR3RwOVg5enF4WHNMWjZZdCtyeXUwSnJKd1d4cmJUVm5RSGRmanV0aEo4OGFxZW5KN2YvbGZua1FKMTJkalZZb1dzcUk5NXBQZm5MYzNxZHFrdWltY2NNZDBlVVBmYm1qRWVyNVA1Mkp4SUs2ckNxRzgzd3hjUjhjSnhCdzYybVhIL2lsNU1TN01kdHpUYklDZWYrTnFTcVBaYWtTdW5XY3I0czhiS3FXSHNPR3ZGNFE0VG5teHdZa0Y1Tk8zUE8zdk9XZkNIZzJNUGxmLzB6dk5qdmk3UmVEQ1lSMFJFUkVSRVJFUkVSRVJFUkpQZXR1Um8ydEZzVG9iZUFFQlNoS3l2bDhuYTZ2Q3dENG1QZHBtMHNBbWdqb29kelJjMjlLREpZMEJmUkcwRENzWkVmUDMxOHF6V01KYUdzTU1kSnZ4NnJ3c0sxRERGUTJ0N3NLUEZpajNuTERqdE5lRC9kcnZ4NEZyUHVJSVc2ZXc1WjBHcnp3QUFXRmdSeGR6UzRlRUtBV29ZNG84TlJRakVSTHg2MG83YnNoaHZPVkNKVmNJSGx2WG1ZOGtaL1c3LzJKdmRKcHBScitCTXJ5SHRlUXNyb3BqdWlxSEttY0EwWnp4dHc5TlhyKzhjRmxnYVNmOUl4WHpMZG9Ubk9aOEJqN3cxOG5HMmFjQ3huNjFLUndJNlVZRWtDNWhWSE1QSkhpTk9KVnN3UjFOZEZNZnNrdGlJNTNjRzlHanNWdHVtRmxaRXMycHJhdmZyY1RiNWZDNlpFdEVDbVBrV2x3VDhaRmN4bWp6cVk2MHVpdU1mcnU3R0M4Y2RlTEhSRG05WWgvL2RVWXkvdjZwNzNJRlpSUUhxMjlYdHNIUktZY0pNRDZ6MllHRkY2blZJVm9BSG54MDlGSHZMWEQ5V1R4dmVvcmo3bkFVdkhIZGt2RzVMWC9yakVnQ2FQVVo0dytyN3dMeXlLRHJIR0hnYVNicHc2YjFMZXVHUHFxMWtYVUU5dnJldEJIOS9WVGNjcHV6Mk1VVlIzeWpHK242aElCVzZ1MnBHRUpZQisvYVhYMHcxRy9xaTZuYnBET29IZlI4QXZuVnpoL2IxK2VSN3pIVDN5TWZnU0FwOWJQWUhzdk0xbnJiZnY3NWFqbzVrWUhHa0VOcjg4aWkrY20wbmZyUGZoWVoyTTFwOUJueHJjeW51cWZQaGJRTUNpbkZKMFA2SUFBQit1S05rek90NllJMUhPL1kvLzN4bDJzdjBoMkc3Z25wODhZVktpTUx3MTUyN0Z1Ui8zRGpSaGNCZ0hoRVJFUkVSRVJFUkVSRVJFVTE2WXdsSFBkbmd6TXQ5TDUwU2dkMlkrcEJZVm9Bbnh6QUtOQmdUOFBJSisrZ1h6SU1EYldZODhwWmIrN0Q3ZlV2NjFKQmNXUXk5WVIxTzloaHhxTU9NWCt4eDQ4UExlMkhJVTNOZVhCSzB0anhCUU1hR3RxdG1oUERTQ1R2NklqcThjc0tPOVRVaHJWVXdHM2FqakEzVEo3WnBDc2k4NzZVTFB5aFFBNko3V2kzNHdvYnVuSUlzais1em9kVm53TjBMZlJuYm92b3Ryb3lnSjZSRG1VMUNxVFdCY25zQ1gwc0c2TjVWMXpkcTRLVFNuc2g3TUROWDJZNFhETWN6UndqSE01NFhBQnE3VFZwWUp4c2Jhd01aZzNuYnpsaTFsckViWm1jMytuZGdrTGl1SXByVjJFYXpRWUV4aCtNM21oRHc0MTNGT0o0Y1VWbGlsZkRRT2crTU9nVjNMdkRCSHhYeDVoa3J6dlVaOEoydHBYaG9uV2RjelhtSE84MWFHSGwxbmtjRlR6U25TVTY3ZnpxekNMUDkyeHZaamRrKzBHYld4cS9uUzdyWEpWRUFQcnJTaSs5dkw4SEpIaU02QW5yOHo1dHFjMTQySVROdGxPMFlYeThhMnRWQW9GNVVjSDN0NElhNjN1VCtNVkEwSVNDYUdQNTlRQjFwMnViVFF4Q0FXY1c1Qi9NbTY3RjVvVGhNTWg1YzY4RXJKK3g0NW9nVENvQ3FJVTJXcjV5MHd6ZEtDMnUyQnU0eW83Mk9BK3B6UC9oYXFxdG5Cb2VOblFhQUorcUw4RWFURFZXT0JMNmFaZENiNkVKaU1JK0lpSWlJaUlpSWlJaUlpSWdvQjg4ZWNlSjhjdnpzcmZQOHVEM1o5TGE1MllZbWp4RWZYdTVORzE1NGRKOExvZVNIMGg5ZjdjWHlLaldrc3FuSmhwTWVJKzVmM2d2ZEdNYlZEcldsMlliSDY0dTBFWFR2WE9qRFZUUFVEN1Axb29JSDEzcndnKzBsT08wMVlHK3JCZDZ3RHA5YzQ4bTZPU21UWjQ4NnRIRjNxNmVGTTQ2dE5PZ1UzRFl2Z044ZktFSlVFdkM3QXk1OFpuM1B1TmRRYUFmT203V1EyS1ltRzY2Ym5kMll4SzZnWGh2MStPZytGNzYrc1hQVThjVVY5Z1RldTdodjNHc2VEMTlFUkZSS0g3WUl4c1JoNHcvTGJDTUg4UlFGYUVzZVcyNkxQS2hWNjJJdzBtamk3MjlQM3piMXRsbEI3ZmxMeUFKMm5rMkZmeDdkbDEwWStiMkwrd1kxWFdYU0c5SGhSenVLdFRhM0lyT0V6MTA1ZUtUcCs1ZjJJaGdUY2FETmpKWStBNzY5dVJRUHJmV2tIWFdaalcyblU2Tko4emttZUtMRUI0eTQxZVVubHpScEdIUUtIbGpqd2JjMmxhRTdwRU9yejRDZjduTGpDeHRHZjkyVmtpOUZ1alJOWnRsNC9aVGF2cmF1SmpSaTBIUGdtTzUrb2JpSUx3eHBXV3Z5R0tCQURSYkhFZ0ppaWZScFFhTmUwUm9mSi91eGVhRUpBRzY4SW9EWnhURjR3anJNS1UwRkhIdENPdnl0VWYwamdubGxVWHp1eXNIN2g2SUFYM3loRXFHNGlHdG5CZkdlTk85QjM5cGNpdE5lSTZ3R0dWZVVEZzlQUG54OUp5b2RDY1FsSWVNZkJyVDc5YU8ydFo1T05obk9IRU5JaytoQ1lEQ1BpSWlJaUlpSWlJaUlpSWlJSnIyUnhyTDFPOUJteGs5M0ZRTUFycHNkeExzWFRVeFk2V2luU1d1OXF5Nks0NVk1YXR2TzRRNFRIanVvaHJFc0JubFlXT3A0dHdrN2toL3N6eTJMYXFHOGt6MUdMY1FWVFFqNHhHcnZxR0dza1VpeWdLY09PN1VBQkFEY1hlZkR4dHJCalVCV2c0elBydS9CRDdZWG85bHJSSlBIaUc5dExzTkRhM3R5SHBjNzBJa2VJMTQ3WmRmdTQ2NE1iWG45Tmt3UDRzMHpGcHoyR25HazA0UlhUdHFIcmZkaXMzUktCRFBjTVp6Mkd2R1hvMDZzbWhiT0t2VDQvREY3S2t4WjV4dnpmbkNoUFZidnd2N3o2UnUvWG15MDQ4WEd3UzJSbVk3bG1DUm80NTAvdXRLTGxXbkdpSTdtcGlzQ1dlMTdZelZTd0dlODlyUmFFSWpsbmdUTGRqODUxV1BFejk5eWErMTFwVllKbjd1eUc2VzJ3U0VwVVFBK3RzcUwzK3gzWVZlTEd0ejk3NjJsK0x1VlhpeXF6RzBVclM4aWFpTy8xeWZiTFhQZGZvL3VjMlVWaEJvWXBCcVBnZTF0WnYzWWc2R2Z2VEo5Mk8yMWt6WWM2bEMzeVRzWCtsRHR1ckJoUmJ0UnhvUHJldkNmbTh0Z05jcDQxNkxzamhVcDJiNHFqaUdzMk93eDRsaVhDVHBSd1Uxenh2LzZmcXBIYlh0czkrdnhqeSttSDQwS0FGZE9EK0crUEl3N24raGpzNUJtbDhRd2U4QnBTUmJ3aXoxdXhDVUJvb0Mwb2JzVFBTYnRqd3dXcDNsTjJOT3F2cWNEd0UxekFpTTJNc1lrQWYvOGNnV3FpK0s0YTZGdlRNRmRXUUhPSllQR004Y3cxcGpvUW1Bd2o0aUlpSWlJaUlpSWlJaUlpQzVxa1lTQUo1TGhOcE5ld2R2bitDZmtmam9EZXZ4eXJ4c0tBSjJvNEVNREd1NFdWa1N4cmlhRUhXZXQyTlJrUTZVOW9UWGxoT01pZnBzTWxnejlvTHUySklaYjUvbngvREVIR3RyVjBiSWZYK1hKZVZ5Z0o2VEQvKzF4bzltamZoaXVFeFc4ZjJrZjF0ZWtIL1ZxTWNqNDdKVTkrUG51WWh6cE5LRW5wTU8zdDVUaHJnVStYRE16bVBQOVJ4SUNIdDNyMXNZZHZuZEpYMWJqTHdVQnVHOVpILzVqVXlrU3NvQS9IM2FpdWlpT2VhT01jUjA0Vm5BaVRITW1NR09NSC9JTEF2RHVSVDc4NTVaU1JCSUNuanZtd0wxTE1nZUd6dnYxMkhVdUZkeGNPZlhpR3ZsSmd5MmRFc25ZbFBqZGJZTmJ1aFJBQ3pBNlRESStmMlhtRWNnTkhXWThkVWdkMVQxYXE1c0NhQ01yKzRPZk5hNDRIbHc3OG9oYW5hamd3eXU4Y0Zza3ZOaG9SeVFoNEVjN2kzSGw5QkR1cnZObE5mb1VBTGFkc1duM3VYb01JY3RDNkc5c0JOVHc0bGpOVC9NYUZwY0VQT0oxQXdEY0ZnazMxQWJTUHMvN3psc1FpcXRuVE1TNDdpcEhBcDllMTRNS1J3SjI0K2pQcGF4QUcvMDZsc2E4dnh4VHg1dXZxd2xyMi9USkJpY3NCZ1hYcEJsTk9wcUdqdXhIVGc4MW1ZN055VUlCOE5wSk8wUkJRVFFob2luNWM4VE5jL3lZTW1TVXM2SkFHMWNQQUh2UFd6Qy9QTFd2SjJRQnp4eFJIMytSV2NKMVF4b0RyMHp1ejFhRGpCMW5yZkJIUlJ6cE5PRTlpOVB2VjFhRHJGMEhVTU9ZQTNVRjlWckxwYzBvRHp1L1g3WWowNGttQW9ONVJFUkVSRVJFUkVSRVJFUkVkRkY3OW9nVDNyRGFjblR6SEg5ZVJySU8xUnZSNFgrMmw4QWZWVDlwdjZmT04yeTA0NzFMK25DdXo0Q1dQZ1ArZE1pSnBWVVJ1TXdTZm5lZ0NOMGhkWDAzWGhGQTFaQVBpRytmNTBlN1g0KzlyUmJVdDV0d29zYzRhS3pjYUhhY3RlTEpCcWZXWUdNMXlQakVHaS9tbG1ZT3Q1bjFDajYxcmdlUDF4ZGhTN01OMFlTQXgrdUxzT3VjQmZjdDdjMjZQVTlSZ0VmM3ViWEh1S3dxa2xNSVo2b3pqbnZxZk5yNDNaL3VLc2JucnV6R0RQZkk3VG0vMjUvZEtNR3gybGdieUJqTWEyZzM0MGM3aTdPNnJTM05ObXhwdG8xK3dhVGpYYVpSVzhYdVgrSEZtdXJ4QjUzYUEzcU1OenZ5OFZVZURJMVVmT2E1S1VqSUF0NjUwSWNiTHZJR3hMRndXU1RNR2VYNEcraGdtMWtMbE54UUd4ajEyRHZUbXdxTUdUSzBjblVIZFhoMG54c25lb3phOTVaWGhmSGhGYjB3WmhnZkNhaWpMdTljNEVPSlZjSmpCOVZqODgwelZoenFNT0c5aS91d3JDcHplMTQwSVF4cTc3UWxBMkFQWDk4NTRuVmViTFJqWjRzVlZjNEV6dnZVN1ZGa2x0QVgwV0g5OUJCdXpMQXZXYk1JbUdWalY0c0ZnTnAyTnRieHZTTjVxOVdDWUxKNTdlb1pvUkVEWHM4ZWNhQWpvRDcraVFqbUFXcFRXclppQThiNzlyL1BaT3RFanhGSE8wM1Fpd3B1bWF1RzVyMWhIVFkxMnlESkFzcnRxWDE5Nk1qYWREd2hIYzcxR2FBWEZYenYxdlpCWTFELzZhVUtlTUk2UExER2c2VlQwdStmaytYWW5Dd0NNUkdQN25PaG9kME1xMEhHdjF6WEJWRlVjS1RUaE52bURmOGpoMmVQT25GeXdPdkp0dE5XRkZzazdia0ZnTnZtK2JHMTJZcTFOZUZoWTJyN0d3d1Rzb0JYVHFxQng3bWxVVlRZMDI5WHAxa2UxSHFZYWF6dHozYVAvSjQ4V3VzeTBVUmlNQzlQRnJscUVKWmlPQi95SUNTeElwT0lpSWlJaUlpSWlJaUlpT2hDT05wcHdxWms2TWxoa3JHb0lqcGlZMHEyMGpXck5IWVo0VTBHejY2ZkhjUzFBMXBnK2lJNi9OOWJidHc2ejQrUHJmTGloenVLOFlGbGFtTmNxOCtBL2VmVm9FZU5LNDdiMDN6UURRQWZYTjZMbUNUZ2xybUJyTWV4ZFFkMWVMemVoVU1EMm9PbXUrTDQyR3BQMWsxUG9xQUdDbXVLNG5paW9RaHhTVUN6eDRoLzIxU0dHMllIY2VNVkFTMVFNNUkvSFNyU1JwazZUREx1WFpMNzZNQzN6UXFpMld2RXJoWUxJZ2tCUDl4UmdrK3Y4NHk1dGU1eWtTbkFOelRBVU9WSTRLdERRbEZmenhCeXlKWWdxQ0d1ZEhRaU1yWkw1Vk4vVUd5cWMySkhnL2FQY3gzYUpEVldzcUtHaXdFMXZKWk5nNWlrcERhcUxrMzRSNUlGdkhiS2h1ZVBPUkJOaHFwMG9vSzdGdmh6RGtwZU5TT0lxYzQ0ZnJuWGplNmdEbjBSSFg2MnV4aDFGVkhjTXRlUFdjWHBqOUUzbW14cHgzK08xRndsSzhEUkx2VzFiT21VTU03NzFGYXVCZVZSN0Rocnhha2VJeXFYalcyYi8zQkh5ZWdYQXREU1o4REJOdlcxYkg1NWRGaW9xSi9aa1BwK0tDNW0zU0M0dVVsOXI5S0xDamJNeUwwcHJsQWlpZFR6bU12N3E2eEFhN085Wm1ZSXhSYjFmZW5WazNaSXNvQXBqZ1JXVFEzamwzdlVGc0Z5ZTJMWWE0a0N0YTIyMzRIazgxTmJFaHYyL1BTSEhoMTVDbWxPeExFNW1aem9NZUlYYjdtMThjMU9zNHk0Sk9DbUt3SzQ2WXJCcnhPU0xPREpRMDVzU3U3RHRTVXhySndheHVQMVJmakxVUWM4WVIzZXM2Z1BCcDJDdGRVaHJLM09IQ2pkMG14RmQxQzkzK1BkbWNQb2Q5ZjVMdm9SOTNSNVl6QXZENHlpSHYrMDRDNllkZXJzYW04c2lOYXdCNjBoRDg2SFBXZ05lOUVVNklBM2R2Rzh1VjV1VmhYUHhxZm4zRHppK1ovZDkrdEo4ZnhaZFVaWWRFYjB4UGpHTXhaNlFZZUVNdmJLYVNJaUlpSWlJaUlpSWlLYVhMeGhIWDZ4SnpVKzFSOFY4YzAzeXNaOXUrbWFWVlpYaDVGUUJCeHFOK0dldXNGalNmOTgySUdUUFVaOC84MFNmR3FkQjErN29WTUxJMDExeHZIUTJoNzhhcThiSDFuaEhmR0QrbC91Y1VNVTFORERhTUc4cUNUZ3BVWTdYajVoUjBKT2hRRHFLcUs0YTZFUENVbklPWnhZV3hMRFIxWjQ4ZnNETGdSaUlpUlp3RXNuN0hpanlZWU5NMEs0WVhZQXhXbkNmcStkc3VHMVpDdVdUbFR3c1ZYZU1UY1czcmVzRjk2d2lNWnVFNEl4RWQvZFZvS1BydkppY2VYdzVxTkN0OThzcW93VWZBMlRtWkxtcTV6bEVPZ0x4Y1ZCclVxNXRucmw0djRWcWZ1SlNjS296WE9qMmR4czA4YW4zanduQUxOKzlOdVRCMXhFUCtTaE5yU2I4YWREVHExeERRQXE3QW5jdjZKM3pFSFhXY1V4Zk9YYVRqeFJYNFR0WjlXUnk0YzZURGpVWWNLYzBoaHVudVBIZ2dIakxLT0pWQnRXdG81MG10Q1hEQWd0cm96aWhlTnFNRzkyY1F6N3psdlFFZERqWEo4aDd5MTIvUUl4RVQvZjdkWmVVNitkTmZKbnd5WFdWRUR3VjN0ZFdGNFZnU0FBQ1JtSUpZUzBvMUpQZTQwNDA2dm1DWlpQalV4SXMrdEFCOXJNK09tdTlBMWliNS9yeHp2bVp6L3lQUkpQSFl5ZEFUMFVaSGQ0Ym1tMjRWeWZBYUlBekMrUG9NbGpSQ1FoWU50cGRSKzZiWjUvME5qMEwxL1RQU3prR0lxTGc1cjAzanFuQnQySGh2SVNzcUNGVVBPMWJmTjliRTRXQ1ZuQVg0NDY4T3BKdTdiZXEyYUU4SzVGZldsZnowNzBHUEhZUVpmV1lqblZHY2NuMTNoZ004b0l4a1U4ZDlTQmJhZXRPTjVseExzWCtiVHc4a2dDTVJIUEo0OXZnMDZCUHMzUFJZb2lJSkpJaG9yVGpFOSsrUHJPVWNmVHR2djFHUnYyaUM0VUJ2UHlZRVh4TEMyVUJ3QnVvdzF1b3cxMVJkWGE5NzUvL0FWczZqeFNpT1ZSRmd5aURnNkRaY1R6UldGeXZHdGVXMUdIajg2K0RzM0JUdXoxTkdHUHB3bU52allvNC9tbFpoS2E0NWdDcDhHS3ZaNm12RHcyczg2QUd5dVg0STVwSy9IVEU2OWdqK2RVSGxaSlJFUkVSRVJFUkVSRVJJV1VrQVg4YkxjN2JTUFRSRmxmRThMNm1zRXRNS2U5UnV4cVVVTUdOYTQ0RnBaSEJnVU5BR0JoUlJUZjJOZ0pTNFpXcGY2V3BuTGJ5QjgwSjJRQlc1cXQrRnVqUXh1cEM2Z3RROEdZbUF6S2pEK1llRU50QUc4MHFXTUdZNUk2am5KVGt3MTN6UGZoNWptcDhvRGRMUmI4NlZDUmR2cjlTL3B5R2hFNGxGNVU4TWsxWHZ4Z2V6R2F2VWJFSkFFLzJWV01tK2Y0Y2ZzOC93VnJYcnVZZkdQajRBYThKeHVjcUc5WDk2WFByTzlCbVMwVnBrd1hmdmp4Tzg1bnZWMUhHNjg3a0tMMEJ5cXl2Z29BSUQ0Z2FKckw4NTNOQ015SnNLNG1oQTh0ejcwaGNpQnZXQWU5cUtERUt1RzZER0d3Z2FRQjI2bi9lVDNYWjhEajlVV0R4a3dLZ2hvd3UydUJiOFQydDJ5WjlBbyt1THdYaTZkRThFUjlrVFkrdkxIYmlNYnVFbnhpdFVkckxYemxwRjFyTDh2V2ptVGdyOVFxWWZxQUFLRk9CT29xSXRqYmFzRzJNMWE4ZDNIZlNEY3hvZzh0N3gzMDJpUXJBcjd5U2lxdzArd3g0dWR2dWJYSFZGY1JHUlEwSEdwMmNRd1Y5Z1E2QW5vMHRKdlJrRHptQVBWOUlGMHdiM096VmZ2NmJWazByMDBtL2dIUFpWUVM0QW5wVUpKRks2c3YrVDRsSzhEL0Rta3RuRllVeC9LcHVZM2pidlVaME94VjkrK2U0T0NvU3lpV09pYnlGY3pMMTdFNW1aenBOZURYZTkxYTROQm1WRWZGRGgzOW01QUYxTGViOGNZcDI2QlIyQ3VuaHZHQlpiMWFTUEhXdVg2VVdoUDR3MEVYdW9KNi9HaG5NV3BjY2J4dFZoQXJxc0l3cFFrelBuYXdDTUdZMmpUNWxldTY0TFlNMzVmK2RNaUpWMC9hWVRmS2VSbmJUbFJJRE9ibHdZYXl1Um5QRHlXaTJON2RlSUZXTTlpZnIvcjdjZC9HZnU5cGZQM1FuN0N3cUJwRkdjSnIrVmFvYlRhWnJTK2RBd0NZYVN2SFRGczU3cWxlQzM4OGpQM2UwOWpqT1lXZFBTY1JsL05UbTExSUg1cDVEUllVVFVOSHBBOS9hOXVQMTlvUElaREluS3hQeDY0MzQ5YXE1Ymh0Nm5MWTllb1B4Tytmc1FGN1BhZnlFbVhjV0xrSUQxNXhVeDV1NmNMNnc1bHRlUExzemtJdmc0aUlpSWlJaUlpSWlHak1GQVY0ZEo4THA3MnBENHMzMWdad2Q1MXZ6TGY1ZUgyUk5xSXRXN0tpWHErL1BlZzlpL3FHaGZMNlpRcTN6R2g2QUFBZ0FFbEVRVlRsWmFzbnBNTXpSNXlJSlZ1QkREb0ZOMThSd0UxekF2akc2MlU1QjJGR2NrK2REMWZQQ09IcHcwNGNiRE5EZ2RxR04vQ0QrOWRQMmZCa1E1SDIvOXR2dkNLQTlkUFRqNjVyOSt1eHFkbUc2MmNIVVpZaGVBaW8yK216Vi9iZ2h6dEtjS3JIQ0VVQi9uYmNnY1p1RSs1YjJqdHFRMDRoNVJKY3k5Vkk3WHdEdDZjQ0REb21paTFTMnUxOXphd2dyazRHZzNJSnYvMzRIZW9hUnRySEIrcHZZY3Jtc2dQRnBRRmpJTk8wSkYySzNyblFodzNUUXdqR1JNUmw0UGNIWGRoWUc4ZzRLbmRRSzFjeWNHZlNLMmpwUzVYSlZCZkY4WjdGZmZqdnJhVjQvVlJ1cjIyaitmSTFYVGpTYWNiTEoreUlKQVFzS0k5cW9ieXVvQjR2blZEYjhxd0dPYXYyd2xCYzFNTEphMnBDdzlyWVZrNE5ZMityQmJ0YUxIam5RbC9PTFlWT2t6UW9TQ1lQdVhwY2h0YldWMnlWUmcxYmlnTHcwRm9QSGp0WWhDYVBVV3RxRXdWZ3VtdDRLMkV3Sm1KUGEycWsrVWpqZi9OcGZsa1VEdzhaWFQzVzlyQ2hEYXluZW93b3NZNGVsbG81TFl3MnZ3Rk9rd1NuV1VZMEllRGw1TDV4NXdML3NPZjVYMTh0VHp2S3R0K2JaMUxoeHA3a2FQblVhWFdOQnAyU2wvZGJJSC9INWtnNkF2cXMzemR5dVd3NmtpemcrZU4ydk5qbzBOWllXeExEUjFkNTRUS3J4MFlrSWFDK3pZekRuV1kwdEpzR0hic1Y5Z1R1cnZPbGJiQmRVeDNHREhjY2Z6aFloT05kSnB6dE5lQTMrMXg0N0dBUkZwUkhNYjhzaXNXVkVSUmJKZXhxc1dCdjhsaTRkMm42a08yaERoTmVTelp1M3JQSUI5c29vNGw3SXpwdFpQTDlLN3pqYmpFbCt2L3MzWGQ0SE9XNU52Qjd5dllxclhxemJNbHlrV3pqM3JBTm1ON0JKQVFTSUQyY1ZITFNrNU4yenNtWDVJU0VrQW9rSkNFeENaQkFUQWpWcHJuYnVNaE5zbVRKbHRXdHR0cGVaK2I3WTdTcmxiUmRxMlkvdit2eUJkSk9lWGQzWm5hMGM4L3paQm9GODhiSm9OQmdsYVV5N2pUdjlOVEJmeEdFcGU2WnRRN1ZFVlVBSjlvZHV4Nk8rM2krMmdSVlJLWEM4Y2hSR2VJK1hxekpnbzVYWldSZHJhNit0T2JMVnVxeHdGUTg1dmNHaFFZYjh4WmdsYVVTQi9zeld3bU9BUU9EUWdPelFndVRVZ3VUUWd1elVvc3NwUjVaQ2gyeVZYcmtLQTNnV1E0UHZ2ZTdqS3h6dnJFWUMwMGxBT1QzK01PenI4QTlzOVpqWjA4OVh1azhpaFpYYjhKbFdKUjYzRnF5QXRjV0xCbFJ6UklBeW5XNVdKODdIN3Q3VDJka3ZJUVFRZ2doaEJCQ0NDR0VFSEt4NlhVRFhTNkUyOE5taEFnc3llRGkvbnJNRkc1bk41WGVPS05IaTFYK0hucjlMRGNxTEJNYnRnaGRHSC9tbUFrclN6eTR2ZHFPN0tGS005Ky91aWZCM0tuSjB3Zng0T29CZE5nVmVLVkJqNHBzZnpnVXQ2M09pTmNhaDl0VXJpang0STdxMktISUYrdU5PTnFweHJ2bmRMaDF2Z00zekl2ZlFsSE5TM2hvWFQvK2RNUWN2b0RmM0svRS83NmRpMCt0c281cGs5ZnJHdjhsejBTQndWU29lUWxNQmtKbGthMzhrdEU2cUFoWHFJb2xLRElqOXUzRU5hOWlDMVZnR3gzYWlReW1PUDNzbU1kSHQ2cU1GQm5NU3lWYzhaSGwxcVNuSGUyUGg3TUFBQ2ExZ0R2amJNZlJSRllrSEk4OGZSQ0N5T0IvM3M1RnQ0UEhtVDRsdnI2cEwyWWdaV1JWcnRCWWdyaXoybzUvbnpiZzFnVU9YRDdMTmFMVmRTWXBPUWszem5QZzhuSVhYajV0d0xWemh5dHAvdldZQ1FHQmdZcVhjTTFjSjE2c015WmMzbzRtSFlJaUE0WUIxcGFPRGZqVzVQdWdVWWp3QkZqc2J0RkdyVWczSGxVNWZ0dzAzNEg5clJwOGZ0MUFVaFhYOHZSQmZHRjlQeVRJN3dmSFNER0RxSHRidGVGdGU3S3E1YWw0S1dOQjV0SDc4SmwrSlZZbFVjV3N5QkRFcDFZTmhIOE83V3VWRmo5cThzY0d2QndKamw4OVRoNEtUa0tKTVlCelZpV3NIaTVjYmEzWEpRZjFDdlNaeldWa1l0K2NEaVFBRFgwcWlKSWNtSTVXaVpaamdIZGJkR2lPcUpCWFlmSGpxamt1TEMzeXhBMXk1K3VEK09MNmZqVDBxdkN2ZWdPYUI1UUlDQXlPZGFuUjJLZEVkYjRQcllNS2JLMDFBd0F1TDNmRG9CVHh6VGZ5VVdYeDRacTVMbFRueSsyT2YvZGVOaVFBeTRzOVdCUGxlRENhUDhqZ2FLY2M3TDF2NmZqYml4T1NhUlRNRzZjcjh4YUNaN2lZajBzQVh1azhPbmtEdW9UODUveWJVV1VvbkpSMWZYL1Irek8yckVTQncxalc1ODRETStZZWdXRUgrcy9BSndiRy9GN0ZLcURobGRCd1NtZzVKYlM4Q2xwT0NSMnZocFpYUXNlcFlWQ29vZVBWTVBCcTZIazFEQW9OakFvTmRMd3E3am9qNWFxTTZQV2xmeWRpeU4xbGE2TStoMnNLRnVPYWdzVTQwTitFSDlWdGk3dU16MVhkZ0NWWnMySStmbC81Qmh5NFNLb0xFa0lJSVlRUVFnZ2hoQkJDU0tZYzdRRWVxd1dheDllVk1Tb2RCN3lZb1lKTkw1d3lZbGVMdkRBbEo0V3J4MDIyTGdlUGY1OGV2dkUvRkV3YmI5VzA3VTE2YkcvU2ovbjlONjdveFN4ekFCdG51MUJwOGFQWU9QYWF3RVFvTmdid2laWERvYWZESFpvUm9iejFzOXo0MEdXRE1hOG1uTE1xd3hmTVdVYkNaVVhKdGFSVGNCSSt2dEtLUWtNUUx6Y1lJRW5BTEhNQUM2SzBsNHhzU1ptdVdCWHAwdkgxVGIwWkNjUjBPL2lVS2x5RktvNkZTQURxZWxRalduTCtkSmNsM0FweXZFS3ZXYnd4dmxSdndFdjFJd3RrckovbFJtV01FR3Rrc0ZBZHBRVmlMT05wZFJnS0M2bDVhVXBiSm5Lc2hQV3ozSGorcEJHOUxoNVBITXpDRjliM1J3M0RCQ015UVpIdE1qZVd1N0M2MUIxKzdYaFdTaXEwK01JcFk3aGlYRExUWjJua0FSaFZJdTVaTWx6MTZuQ0hCdlU5Y3JHVEc2b2NNS2tUQjl4Y2ZoWnZOY3ZIbEVYNVh1UkVDVHNxT0FsclNqMTQrNndPMjV2MDJEamJuZkUyb2N1S1BGaVk2NE1namcyaUpjS3pVdFJ4aCt3Y2FtT3I0Q1FVR1FQb3RNZGZmbVM0SzlHMEk4Y2hCOGt5cmNNdUI5QVp5TWVWTS8ycEY3VHBkdkRoUVAzb0lIY29HUDJ0SzN2Qk1jRCtOZzM4QW92TkZVNTRnd3grOExiY29uMXpoUk1tdFFacVhzSTVxeEp0TmtWRU1FOStuZUpWczB0WEp2Yk5TS2xVOTMzK3BCeHNOYWpFRVFIWWFONDRvNDhaYnVSWkNaOWFOWUJmNzdQZ2ptbzc1dWVPL1N4VmNCSWVYRFdBSnc5bG9kTGl4OG9TRC9KVDNKN201ZnJ3bFZ3Zk91d0tIR2pUNEdDYkJsdHE3TWpWQlZIZnF3SURZRUdlRC9jdUdjU3JqUWJ3cklTR1BoVWErbFFvTkFSaDlYRHdCUm5NeWZiancwbTJDWThNeExLWFNLVlZNck5jOHNHOFZaWUtMTXVhay9iOHk3UGp6K3NKK25CTDhmSzBsNStxeDVxMlQ5cTZ5T1M2SXE4Njd1TTdlK29CQVA5MzJRZVJvekpDelNtZzVoUkpCK3ZHYTU2eENMMjk0d3ZtTFRhWDRiS3M4cmpUdExnUzMvSDNqN2I5Y1lONWVXb1Q3aWhaaWVkYTk2VTZSRUlJSVlRUVFnZ2hoQkJDQ0xub2lBQitkUlRZZGdaWVlBRWVxQUVxeklBdWsxZVJSQUMxNDF1RUpBSFBuaGh1TjZ2Z0pIeDZ6UUIrdnNjQ1FBNTNwQnFtaUpSTXU4V1FnTURnRDRleVJsU2pTdFJxTFZNWVlOSkNlZEVzTC9hZ3c4N2psUVlETmxlNGNOY2lXOXdyRWY4NE9Wd3Q2OXBLVjBxaENRYkF6Zk1kbUd2eDQ3a1RSbnhpbFRYallaeUxoUVJnZjV0MnhPLytlRGdMcllNS3ZIK1JMZU1WeGliS1FFUjdTbjBTVmN2aU9keWhnU0RLUWFVeWN5Q2x0cjNqOWM1WlhjcXRzUUhnNmtvbkducVZPSGxCallZK0ZmNXgwb1QzTHhyYjdsR1FocCtNSW1LZllKaVJnVWFHU1M2MCtFcURBYUcxakNlY3FPYmw5NnpBRU1UVmxhNmtLcHUrUHRRT0Z3Q3Vyb3k5blc2YTdjTGJaM1d3ZWppOGZWYUhheXJqaDVSUzlmMDAyN3dDY3JEc2Y2NkpmUTB6RkJvTENBeCs5RzV1U3N2Kzc3ZVNIMWUrUHBqeDZxbCtnVUhUVUFXMVpVTXRoYnNkUEM0NCtaUkNXOCtmTWtLVWdLVkZYbFNNYXVVYitkcnRhOVhpNlZvemVGYkMwa0lQc3JYQ2lNY0xqVUdjNkphRGdXMDJSYmkxYXFpTmM2TFBtS25hTnlPbHN1MkdnbmxhaFpod3ZuYWJBbFpQN0tKU1JwV0liMXd4M0ozdXhYb0RYbTJJM2xud2RLOXF4TTBIcVhyczlrN2NXUjNBSGRYMjhEbkNnbHdmSGxyZmp5S2pmRHkrYVo0REc4cGRlTE5KanplYTlPaUtPSWViYS9GRGtJQmsraWRHVm9GTnRYMDZJWlBoa2cvbXpUVVU0cnJDVEJaUEgwbkxxeVowK2FOUk1PL2lORXVYZ3puNjJDZGQ5b0FieHdiUEF3Q3NmamZtVGxJbHdVaFZoc0p4dFlkbEFOdy9lMVBjYWJ4Q0FQL3VPSkp3V1NkdGJUaHBhME5Obk5iTGQ1YXV3dHNYVG1Xa3loOGhoQkJDQ0NHRUVFSUlJWVRNWkNkN2dSTzl3T2VXQWJkV1RNeEZ6ZUE0QzlnRVJRWi9PR1RHa1U0NTVDRlhmckdPcVBpeXQxV0x2YTNhV0l2SXFLMjE1bkFJWUxUdmJVNHZGQkdxT3JhdXpCMjFLbzVGbTVtV21abHc2d0lINW1RSG9yWWlqSFM0UXhOdWlaZWpFM0JqZ2hhMnNjekw5ZUcvcnVwTldJcmc2a3BuU3ExSVh6aGx4STRvMVFuSDZ4ZDdMZUF5RUNBVVVtaEQydGlyd29DYlE1azVnTlpCZWR0MERsVk8rdnNKRTR3cUVTdEtQSGh3dFhWRVJhZlJ2dlZHUGdCZ1Rha2J0eXhJN3YwYVhXMndkVkNCLy9lT0hENzY2c1krek1rZVd4MXZYNHg5dFQ4aVZHSlVqMitiZitPTUh1Y0hGV0FBUEhKelYwb1YrS1lLQStERHl3ZnhQMi9sd3VibDhGYXpEck96NU1wVmtZVElxbHpUcUczandud2Y4dlJCUExCc01La1FyZDNMaGtOU2xSWS9xbkxHVnZFS0tUQUVzYWpBaXhQZGFyeDgyb0RWcFc0WXh4bmVKSWsxOWluRElmU1ZKUjYwMlJUb2NmSTQxS0hCVFVrZTArdDZWRGpSclFiUFNnbVAwV3ZLM05oNVRvdHpWaVgrZmRxQSswZFZUVE9yQmN3eXkrSDBwb2lXcTJjSDVQOHZOazFNY0gwbTdKdmphZWs5VVVaL2lvMytQTEI1T1RUMEtjUGhPaFVud1Njd2VQMk1IcnRhdE5nMDI0MnJLcHh4MjB0SHRrL25LWmhIcHFGTFBwaEhFaHZ3Wi9adUE1SzZLL05xNGo2K3A2OFJnaVIvR0oyeXRXS1ZwV0l5aGpYQ1BPUDRTdk5mbFYrRENuMSszR2xlN3pvR1p6RCtIL2toZnp1L0J6OVkvSUdZajZ0WUJSNmNldzMrNStUektZMlRFRUlJSVlRUVFnZ2hoQkJDTGpiSGU0QVBWUU8zVlU3MVNHTDc4NUdSb2J4UHJMUW1ESVZObExlYWRUalFGcnNLVkdRTFUzZUF4ZkZ1TmRhVXVwTmV2azRwcHRRRzlabmpwclNxL3lRalhudlhSSzkvUUdEQ2xYNEE0TjRsZzFDTUk2U1F6TFYyQmtpcEt0cEVYYjhmaUZPeGFLTHNPaThIM1pZVmVjTEJ2QWVXRGVMSncxbXdlMW44NllnWkpvMkF1VEZheUk2bVZraHBoMEdkL3VIcWsvb1VLMG0yRExYWk5haEVxTVlaYXVrYnFyNW4wUXFUSHNwYlZlckJqVld4UTB2eDJ2L3FsU0krdW53UVA5OWpnUVE1Q0Z4cUNvdzRMa1JXNjFRa1greHp3akVBUHJ0bUlPbDJxbjg5Wmc2M0k3OTlZZUpRN1MzekhUalJyWVkzeU9DdnRXWTh1SG9ncWZYWWZSejZJNm94aXRMWXZmK3gyenNoU2NEWFg4K0h6Y3ZoOW9WMlhGOFYrenA1WFk4S3Y5Z3JWMnlOMVpvNTVITnIrNU1hWjhqV1duTzQ4bGtxODZvbVlEc1B0Y2htR2FBcXg0K2FmQi9lY3NwdGFaTUo1dm1DRExiV21nRUFWODV4aGR2V2hqeDVLQ3ZjN2p3azlQN3NiZFhpNEtpcWk3KzZ0UXNscGdCVW5JVG1mamswT09obFlmZXhZQmtrUE1aZHF2dG1JdW5lVkJEcHJiTTY3RHlYM1BsSW0wMkIxeHIxT05LaGdRUzVtdC9kaTIyb3lmZUdXMWE3L0N4ZWJkUmpSN01PNjhyY3VEVkdXRHgwREdFWlpDUVVUMGltVVREdkV2VnFWeTJlYnpzUS9wa0I4TWl5QjZEbjFXT21yYlcyVE43QXlCZ0tsc09WK2ZIYjJMNXo0VlQ0LzAvWjJpZDZTRkhOMGVkQndYSUlpS24va2FibjFRbXI1WGtFUDE1b1B4QjNta2gxdG5ZY0dtakdpdXpZSWNWbFdiTnhSZDVDdk5OVGwvUnlJM1Y1QnNNdGhLZWJqWGtMcG5vSWhCQkNNa0NTcEJIL0NDRVhKNFpoUnZ5N2xOQnhqaEJDQ0NGa2Vwd1BxaFRBdmRQOEs4WEx5K1dXaUNwZXdxZlg5S01xWit5Rjkyc3FuZGhTazM2WGxHUUNib2ZhTmZqN1NSTUF1YTNjM0J4L09MUXcyam1yRW84ZnlNS2dsNE9hRjNGWjRkUUVDYWZLS3cyR2NFQnRSWWtIQy9PaVY4SnlCMWgwMlBta0EyTXp3ZmMyOTZRVXJveWwyOEhIRFltRTlMazRIT21Rd3l2TGk3M1lWaWNISWsxcUFaOWFOWUNmN2JZZ0tETDQ3ZjVzZkgxVFg5S2hxWFQxT0ljdlFiOTJSbzhQWFRhWWRHQXlWUFhLRTJEdzNSM3ljMCtuTldlL200TnJLQ0JZbEdUclowK1FqVm5KTDVxVkpaNllWZUcwaXRRQ3RxUE55L1hoOG5JM2RyVm80UXN5ZVBKUUZyNjJxUys4dmhIaG4ybFVNUTlBMHR2WHZsWXRhb2VPbjB1THZBbkRiUUJRWmc1ZytWQTcxZG91TmZhYzEyTDlyTVRCNTZlT21KTWFFOE1BeTRya1lORHVGaDJ1bSt1TVdVWDJ6V2E1MmlZRDRMb29WVTRqVmVmSHJnUVlqVExpUFUxMTNuUU5lam0wMjNqVVJLelBHMlJ3c0YzZUorYm4rcUJWaUZoZTdNRmJ6VHAwTzNqVTlhaGlIdHREdHRhYU1lRG13RUIrZmY5NnpBU3JoNFBWdzJGNWtSZEJrUm14UFk4VzdUR1drU3V2MWZlcWNLWlBHVzZCT3N2c2gwWVJQd3c4MWZ2bWc5dmtZamNUMFhZWUFMNjdJdzhYaG83QjhjTDFvOFY3VFk1M3E4UGh5ZnVYRGNZTXRlc1NCTEdkZmhhMW5XcnNhOVdpZWVoWXo3TVMxcGE1Y2Z0Q1Izais2NnVjdUdLT0MyODI2N0dqU1FkUGdNWFpBV1hNZ0xVM0tCL3JsZFBzV0VoSUNBWHpMbEVld1k5KzMzQ2llSTQrTDJvb1Q0S1VWRER2amwwUHB6V08vMTE4TjZyanRCdU41MnUxVDZjMVh6VHJjcXJ3bFFXM3huejg0d2NmSC9GNlRhYTFPVlV3S21MZmVYZlcyWU5HUjFmNDUzT3VIbmlGQU5SY01oM1hNNGRuT0ZUb0MzRGEzcEh5dkEvTTNoVDNPUUxBdHZiM1lBOTQ0azR6MmxQbmRtSnAxbXh3VE96YkVUNVdjUlZPRExhaVA0M0trS0dXdWRNUkJmTUlJV1Jta3lRSmtzOEdxZlluWUZyL0JkWitGb3lRL0ozMWhKQ1pRZUswRUEyeklaVGNES0htaStBMFdlQjUvcElJNkVtU0JDbmdnblQyQlRDOUI4RjZMb0FSSitlTFprSUlJWVNRNlVKaVZSRFZlUkFzS3lDVTNRcE9aWml5ODhGY0RjQlA4Nm91VlRsKzNEVGZnU1dGWHBST1VKdTZSSTUzcS9HSHcxbVFKRGxjOE5FVmcyam9WY2FjM3F3V3doZUwvM0xVakZubVhtUnBKcllkN2NkWGpMK04zZDVXTGVwNlZPTmFScmVEeHh0TmNzaFJxeER4L2tXMnFOT2Q2RmJqTDdWbWVBTU12bjVGTDRveUVHYTdGTDErUmc5UmtpdEZqYTVHVlpIdHg1WnFPNTQ3WVVKVmpoK21DZDRHQWFEZFBueU5hdTk1TFp3K0ZwOVlhVTBZSUd2dVY4SXgxSDdYb0JMRDRaSjBuTE1PNzV0em93UjVvN0Y3MmFRRFhBQ3dwTkNiVkx2V2RHMnBzZUZFdHdxRFhqbkVkTUhKbzNnb1pCZ1FJcXR5eFI3RG9mYjQxOTlDdk1IaDVTVTdUNjQrR0c0cG1xb0JENGRuajhzaFp6VXY0ZTdGMFk4UjBkeFZZOGZKQzJyNGdneitkc3lFQW4wUUZWRkNmZW5lLzdlMnpJMjN6K3JRNSthd3IwMkxkV1ZqdjVkdDdGUGkxQVg1T0xtODJKTlMwRXNRR1R4L3lvak5GYzYwcWxLNkF5eGNmbmJNdmo0ZVp3ZVVlT3hnTnFyenZDT0NlZnRiNWZBWmdIREwxam5aZmxpMEF2cmRIRjQvbzQ4YnpBdUtURGpRSlVGdUx4MXBZN2tibjFvbFZ6MTArVmw4NlpVQ3NBendtOXNTQjhvV0ZYaFIzNnZDd1hZTmVsenlzV0pCZ3BCZ3BtUmkzNXhKV3F3SzdHdlZnbVhrU3F6cCt1UGhyUEIrbytBa2JDaDM0NXBLWjlSekl6VXY0YVo1RGx3eDI0WHRUWHFzS25YSHJJYm44c3V2dVRiRkNxMkVUQllLNWhFQWN1V3dhTTQ0dXBOdUhVb214blVGUytJKy9scFg3WWlmUlVuQ0dVY1hGcG5MTWpvT3Z4aUVMZUNXLy9uZHNQcGRzUHBkR1BBN1lmVTdNZUIzb2QyZFdobG1BRmllUFFkWEZ5eUtPODJnMzRWL2RSeEtlZG50N241czd6Nk82d3N2aXptTm5sZmpvZmszNFR2SG40T0VpK1BraUJCQ3lNd21TUktrOXUxZzN2MEVXSVlCREtXQWZoUEEwcWs3SVJjYlJneUNDenJBdFR3RG9mbHBlRmIvRWtMWmRWQXFsV0JaOXFJTjUwbVNCS212RnN6Slg0TDE5VTMxY0FnaGhCQkNwZ3dqK3NDNTI4QzUyeUIwdnd0UDVTY2c1QzJia3ZOQjQvZ3lXSlBtNXZsVGN3Tjl5SUNiZ3pqME5mTHRDKzJveWZmR0RlWmxhUVRjVldQRDFsb3pYSDY1bGVnWDE2ZitQWG9xVnBTa2RvTjdORTBEeW5FRjh5UUplT3FvR2NKUTFhRDNMYkxEcUlwK3NWekpTWEI0V1VnQW5qaVlqVzlzNnAyUVZveVQ3VWZ2NW9KaHh2ODhwQ2p0TmtmcmRmSGhLbThiWjd1aVRuTlZoUXRHdFZ6cFNwTGs0R1FpN2dBYmQ3bzhmVEJtRmJ6R1BubS9tSi9ydy9sQkJZNTNxL0hJSGdzK3MyWWdYQkVwVnhmRTJsR0JwOTNuaDZ2VkxTN3c0dDFSTFJGTFRBRjg1NnFlb2ZYSER6U2Q3QjdlaHVmbnpzd2J3ZFM4aEE5ZVpzUDJKajArdXNJS3MzcjRPZnNqd2o5OG5NRGo3dzlscGJ6ZVpPZlpVTzdDck11U0Q5U0ZCRVVHZnppVUZRNER2bStSYmNSelN5UkxJK0NPaFhZOGM5eUVvTWpnTndleThjWDEvU2daRmRyMkNjT0o4Lys4dkI5Vk9jUGJnU2dCbjM2eEtPcnl5OHdCTE16em9hNUhoUmZyREZoVzVCbFJxU3NvTXVGUW9aS1RVcXJVS2tFK1BoNXMwMkIvcXdZUHJoNklXZ0UyRnJ1WHhhTjdMUmowY3ZqVUt1dUk1NVN1dmVlMStPc3grYlZzaVFpMEJnUW1IS1F6cU1Sd01JK0IvTjV2cXpPaW9WZUZNLzNLbUJWUGVWYkNaVVZldVAwc0xOb2dMRm9CWm8ySUxMVUFrMW9ZRVV6MEJJYkNWUWtxM29Vc0tmVGl1Uk1tSE9uUWhQZUhUSHdHSmlNVCsrWk1FZ29icXZqeEJkL3VyTGFqMzUyRmRXVnV2SERLaUxlYWRYaXJPWEhyMjBTVi8wTFZlV09kYXhBeTFlanFIZ0VBTE11ZUUvWDNod2ZPVHZKSVVsZXBMOEJQbG41b1F0ZngrMVdmR3ZjeTd0bjdLTHhDYW5lTnpOSG5ZNkdwSk9ianJxQXZhaXZWV01HOG9DVEFIZlRCTGZqaER2cmhGbnlvaVZPeDBCSHc0S3UxVDhNV2NNTWpaTDZFdkVHaHdXZm1YcGR3dXFmT3ZadnlheGZ5dC9ON2NIbnUvS2dWSVVOcVRLVjRYOWthUE5lNkw2MTFFRUlJSVpra3RXOEgrL3B0UU00eVFHMlo2dUVRUWlZU3l3UEtMTUNTQmM3YkQvMnVlMkJiOXpTazh1dWhVcW5BY2R4VWozQkNTSDIxWUE5L2Q2cUhRUWdoaEJBeXJYQ0JBZWpyZnd5YjhHVklCU3NtL1h5UXUwanVDWEg1NHdlSkVuRUg0cGNOdkx6Y2pWY2I5VmhXNUUzWXRqQnluc01kR3RUM3F0RFFxOEx1ODFwY25rVGJ4WmxzZTVNZTU0WmExSzBvOW93SlgwV2FsK3ZENWtvbmRqVHAwZTNnc2JYV2pJOWxvT3JmVkpNRFI1T3pZejEzd29pZ3lNQ3NGckMwS0hheGpSWEZjbUJsME1zbDFSNzNZSnNHQjl0aVYwNzc0WFVYb2xZNTZuYnc0VmEyVjFlNm9PQWsvSEp2TnM0T0tQSFRYVG40d3ZwK21OUUNLaTMrRWExTEx6aDVIQnlxMUZaa0NHSk90bjlNTUUvQlNTZ3lKcTRTSm9nTVRsNlFyd3N4REpDVFpGV3lpV290T1I2TENyeW9LZkNPMlpwQzRSOEZKMDNTbHBZWm9nUThlU2dMVGYzRHg0aGtXdEdPZHNVY0YwNzNxbERicFliTHorS1JQUlo4ZHMwQVptY1BiMVBld1BBcms2aTk2V2kzTEhDZ3ZrY0ZtNWZEMXFObWZIemw4SEhwaFZOR2RBeFZoYng1dmlPbFNxZ3ZuRFNHOXlzVkx5VU1tSTUyb0YwYlh2ZWplN1B4d1NVMnJFdnpNMFVRR1R4M3doamV6OHhxQWZjdEhhNkc5c1laZlRqd2RNVnMxNGpxa0J2SzNYaTV3WUNBd09CdnRXWjg2OHJlbU5YTWtxM2thdlhLNjNJSFdIejExWUtvMDN4KzNYQUEwNklWVUpYalEyT2ZITUt0c1BnbnRlcnF4Ylp2eGpNNDlON29GT01MR2hZYkEvamVadmtZKzhJcDQ3akhGZEx0a1BlSmlhNUtURWk2THZsZzN0TXR1L0YweSs2a3A3K3paQlh1bTcweDdqVC9kZnhabkpxbTdTMmowZkVxekRORXZ5UGdpUFhjSkkrR1JMcXRlRVhjeDkrK2NBbytjV3hnN1pXdVdoeTF0Z3dGOEh6aC93YWxzUjlHLzl6dzVaakxGeVFKM2Q3MHk5RW04cG01MXlGTEdUOEZmOHJXam5kNjZ0SmVoejNnd1YvTzdjUi96TDAyN25SM2w2MURvNk1ycWRiTmhCQkN5RVFSdllOZzN2MEVrTHNNVUZFb2o1QkxpdG9DNUN5RDdyM1B3NWExQzR5NUFDcVZDaXc3emZ1SnBVajBPOEdjL09WVUQ0TVFRZ2doWk5yU25YMFNOdDFzTUV6T1JYaytPTkgydG1xeHQxV2JlTUkwOGF5RVQ2eTBSbTJaR004OVMyejQ3N2R5RVJRWnZIRFNpRVg1UHBoU3FBNDFrN1RaRlBoWHZRRUFrSzBSY0c4UzFiUnVYeWdIWURyc0Nyelhyc0c4WEYvYTRjV0F5Q1FNV0k2ZWZpSjhiM05QM05hV0QyNlRyOHM5c0d3d2JuQ3gyOEhIRGRFMTlTdHhvbHNPb0YxZjVaelF0cXJKMnQ4bTc0TXFYc0w4WEI5NFZzS0hsdzNpeVVOWjZIVHdlSGlYQlErdDd4L1R3dlB2SjR6aEtvdlhKQkY4L2ZNUk15eGFBV3RudVpFOUtveFIyNldHMHk5dkI1SUV2TnlneDEwcFZEV2JicUp0cGFIMm9zb0VGYmtTVlpvSytlNk92SERyNEdUblNjZlR0ZVp3YTlOaVl3QWZHZ3FDZlh0N0hucGQwYU1MVHgweGoya3gvTmp0bmZqd2NpdCt1aXNIYlRZRlhINFdQOTF0d1VkWERHSlprUnhDOVFUVEQrYk56dkpqMHh3WDNqbXJ3NkVPRGNyTUFWdzcxNGw5cmRwd2hhLzV1VDVjVTVsY1NCc0EzbXpXWVh1VFhJRk9xeER4dVhYOUtWVUtCSUJyS3AxUTh4TCtkc3dFUVdUdzU2Tm1kRHQ1M0ZGdFR5a0Vadk55K05sdUM1cUhRdFJWT1Q1OFlxVVZocUdLWTMxRGJXb0J3S2dXY2ZXbzU2bFRpdUVXbzUxRHJjdHZxRXIrdFlpbWN5aHdLRXFBM1JmOU9ENTZlMTlUNWdrSDg2WWk5RDZlZlhNbUNSMGJzdE5vdlp6SUQ2NjlFTFdsYzYrTHg3ZTNKdzZSQThDWm9hQnZnWDd5Z3BtRXBPS1NEK2Fsb2tpVGhRL01XaGQzbXNNRFoyZFVLQThBbHBqTDVUWnBvOWdEYmpRN3VwTmFScnh3RjBsUGpzcUE5Ym56NGs0enVvMXRTTC9QZ1g3ZjFKYjBUK1RPa2xWWWJhbU1PNDBnaVhpaWFjZTQxN1c5K3pnMkZ5eENsYUV3NWpRc3crQkw4Mi9HVjQ1dVRSaEcvT0dTZXpEZldEenVjV1hhSGJzZW51b2hFRUlJR1FkSmtvQmpEOHV0aWlpVVI4aWxTVzBCNytvQWYrcm44SzM0UG5pZUI4TXdGMDFMVzBtU2dIUC9CRVB0YXdraGhCQkNZdUtEVnZCdEw4RlhlZTlGZHo1NHNhaE1NWlFIeUMwL3I1bnJ4S3NOQm1nVkVweCs5cUlNNW5rQ0xKNDRtSVdneUlCaGdJK3NzQ2JWa3BCbkpYeGsrU0IrK0c2T1hNSHB1QWtWMlg0VXBsSDU2SjJ6T3J4ek5uRmJ2SWtTYXBtYXFYYThvWEJiTFBuNklEaFdna2tsSmwxMUxFc2p4QTFlaFVLRFY4eHg0UU9MVTJ0VEdoQVk3R3FSZzNsTEN6M2hvT0NLRWcvNjNCeTIxUm5SNitMeGs1MDVlR2g5ZnppOCtNNVpYYmpDWGFrcGdEV2w3bkQxdkZnNkhUejJ0bXB4NG9JYVg5L1VPK0t4SGFOYUk3N1pyTWZDUEI4VzVzM01scmJSek1Ud3o3NVdMZllNdFNzMnFRVjhkdTNBaUJheHFWTHpFajYzdGg4UDc4NUJqNU9IUmlHaHpEeDhqQTVWYmdRQWJScVZ2dTVZYUVkOWp3b1huRHhlT0dYRUJlZHcyK2dzallDUExCOUVzaC9SQjlzMStNY0p1ZjJ0Z3BQdzZUVURhVmQzMjFEdVFvNHVpQ2NPWnNFVFlQSEdHVDE2WFR3K3V0d0tSWnp0SWJMRjZ0Nkl0dEdiSzV6WVVtTVB0NllPaWd5ZU9KZ2RudjcyQmZhb3g3UWI1am14NTd3VzdnQ0xsK3FOS0RjSHNDQ0pmVXdRR2ZTNU9WeHc4dWgyOEZpUTUwT3BLWUJURitTQTNmc1cyYkc1WWpqa0p3MjFIWmFBY0N2c2tQY2lqaE9IT3c2c0FOZ0FBQ0FBU1VSQlZOUllVK3BPK2oyWktETngzNHpINFdQUlpwTkRrM3FsQUZGQ3pEYm1reUcwN3RENzNHSlZoS3NsZHp0NStJSk1lSHRsbUtrZEt5RWhGTXhMRWdQZ3MxWFhROEhHZnNrRVNjU2Z6KzJjdkVGbHlMTHMyVkYvZjhUYWdvdmo0MkptdXJOa0ZUZ20vbDFkSFo2QlNScE5aaTB5bCtHRDVSc1NUdmRjNno2MHVzZC8wVTRDOEpzenIrUGhwZmVCWjJLM2Y5RHphbnl6K2c1ODg5amY0QXpHTHZkT0NDR0VUQVJKa29Eekx3S0cyRzNtQ1NHWEFFTXAxQmZld0tEdm0xQXFsZUE0N3FLNUVDdEpFdEJ6WUtxSFFRZ2hoQkF5N2FudHh6SG8yM0xSblE5T2htc3E1WEJCdXA0NWJwcXdVTmVOVlU0RUJRWTN6WGVNSzRneVhVbEQ3U2xERmErdXIzSmdiZ29oeGhKVEFEZk9jK0tsZWdQOEFvUGZ2NWVGYjF6Uk55MHF3S1hpb2ZYOUdWMWVsa2FJdTB5RFNzU2lmQi9XbExuakJuSW15enZuZEhBTlZhcmJYT2thOGRqMVZVNjAyeFU0MUs2Qnd5OEhQUW9NUVRUMHFmRGNVR0NKWXlYY3Z5eTVzSk5ucURMaTZJcGp4N3JVNFZiS0MvTjg2SEh5NkhOemVPSmdOajYzcmg4VjJhbUhhNmVqVUdYSVRJVkFKOE9LWWcvZWF0YkI3bVB4eGZYOUk5cE9mbUZkUDRLaktsaUdxa1hldnRDT3l3cWpYN2N6cWtWOGRXTWZIaitRamRzWDJrZTBMZTRhQ3VzWVZHSlNJZUhSVkx5RXo2d1p3STkzNXNEbFo4T2hRcTFDeE9mVzlpY2RzRDdZcHNHZmptUkJnaHdTK3VSS2Exb2g3MGdMY24zNDJzWSsvR3FmQlgxdURrYzcxZmk1ejRKUHJ4NFlFMTRMYWJFcVIvek1zUkx1V1dJYlUybnUyZU5HdEE3S1FheWFmRi9NVnJsYWhZZzdhK3pZZXRRTVVRSis5MTRXdnJxeGIwUzEwRTQ3ajhZK0ZYcGNQSHFjSEhwY1BQcGNQTVNJemZienBuNDRmQ3pxZTFWRHoyM2tlKzBLc0pBZ2g2d2kzOGQ5clZyVTk2akNQNSs4b01ienA0eFRYaDF6SnU2YjhiemFhSUEwOUZTT2RHcncxVmRWV0Zya3hZcGlEK2JtK0NZOStQYWIyMFlHeTErc0gyNkplN1JUamRiQlBEeXd6SXFxSEQveTljRXgweE15RlNpWWw2VHJpNVppUVlJS1dhOTExV1lrUkRTWkdEQlluaFU5bUhkb29IbVNSME5DTEVvOXJpNVlQTlhEbUJERjJteDhkY0d0VWFzMFJtcHlkdVA1dHN4ZHREdnY2c096NS9maGcrV1h4NTJ1Vkd2QnQ2cnZ3SGRQL0IxK2tjcmRFa0lJbVR5U0pJRzFud1gwbTZaNktJU1FxY1Fib1BBY2dkL3ZoeUFJY3BqdElpRkpFbGpQaGFrZUJpR0VFRUxJdEtjSTlGMlU1NE9YT2dVbmpTczBPSjM1Z2d6K2VEZ0xKNGVxSFpWbitYSEwvTmhkZlVSSnJ0emtDN0pELzJYZ0V4ak1NZ2VnVTRwdytWbDAyQlg0NXlrajNyY290WXB0bTJhN2NOTzh6SFlVaXJVWHR0a1UrTUhidWVOYWRyUVduY242MXBXOUtEVUZjTmNpMjRndzBsUngrbG04MmlDM3Zxeks4YVBVRkJnenpRTkxCK0h3c3JoaG5oUHpjMzFvNmxmaXQvdXp3eUdkMnhjNm9zNFhUYWpWWldTNHl4dGs4T3h4VS9qbk82cnQ4QVVaUExMSEFtK1F3U083TGJpcnhvNU5jMXdwdGYxTVI3ZGp1THBhcG9tUzNHb1VTTDFGNjFSU2NCSSt1Y29LU1pJcmlVYkswY1hlaGsxcU1XNXJhTDFTeEpjMmpMMUczejdVR3JYWW1OdzJGWTFSTFdDV09ZQzZpQUNZUVNYQ0x5VFhNbnR2cXhaL09XcUdORlJsN0tQTHJWaFVrSm5pSUFXR0lMNjJxUmUvMkd0Qm0wMkI1bjRsZnJJckI1OWYyeCsxNWVpL1R4dkMvNjlWaVBqVUtpdm1qYXJJK1ZLOUFidGE1SUM2UVNYaS9xWFd1R080ZkpZYlJ6bzBxT3RSd1IxZzhkUGRPZmpjMm42VW1lWFh2TEZQaFdjaTlza1FucFZRYkF5aXpPeEhrVEdJVnhvTUNBZ01pb3hCRkJsSHZ0YzJyN3l0RzVSaU9MVGI3ZUR4ekRGNXVjdUtQR0JaNEZDN0JqdWE5RkN3d0cwTFkzL2UwcjQ1YkVtQkYxbnE2T01VSmVDVkJrTzRkYk9TaytBWEdEajlMSGExYUxHclJRdURTc1N5SWcrV0Yzc3cxK0tQdTd5SjhGcWpQaHpPck1uMzRYU3ZFdjF1RG8vc3ljSFZGVTdjdHRBeDR3TCs1T0pFd2J3a2xHb3R1TDk4WThMcGJpcGFocHVLbGszQ2lHU1phRnU1d0ZRTXMzTHMzVitDSk9Lb3RXWGN5NThNNTF3OStQakJ4OGUxak9WWnMvRWZjNitOK2ZoWGptNkZOZUNLK1hneWZFTHlKMzFiU2xkRHdjYXU3RFpUbVJSYWZMdDZDL1M4T3U1MEFUR0lSeHRlaFNCbDlvUDduKzBIc1RxbkVwWDZncmpUelRjVzQ4c0xic0dQNjE3TStCZ0lJWVNRV0NSSkFpTzRnVGdWbWdraGx3Q1dCeXU0SVFnQ1JGRzhxQzdFU3BJRVJyeDQyZ1lSUWdnaGhFd1VWdkpmbE9lRE0wRlFvT3FFcVRyY29jRUxwNHpvZHc5ZjAvQUxMSDYyT3dkQmtZRmZZQkFRTVBSZitlZlJWYkZpZWF0Wmg1cDhiMUt0RVVPVW5BUmpoa01Cb1ZBSUFIRE05TnNucDBNb0Q1QXJUcm9ETEJnQXR5MklIb3BSY0JLK2VMbGNBYkMrVjRYZjdoOXVsN21tMUkxcktvZmJWM0lSdWFmSTFvU0FYSkVxVkRIUEV2SDhuNjQxWThBanYxK3JTajNoa044RHl3YnhwOE55bStWbmpwdXdxMFdMcXl0ZFdGTG9UYXVTV2pKTzk2cHd1bGVWZU1JMG5MeWdSbURvZFROUFlnZ21FM0oxazFNVXcrNWx3eFhpMGczbTFmZXE4UFJSY3pob0ZYTEJ5ZVBINytaZ1Zha0hOODV6SUY4Zi9UbnRhdEhpcjdWbXVkb2JnUHVYRFdKRmlTZmhla1ZwNUhFbkhvTktEaVgrWm44Mkd2dFU2SGJ3K1BIT0hIeDI3Y0NZa092eVlnOGErNVF3cWtYODUvcStNV0hIbDA0YjhIS0RITjVUY0JJK3ZYb2dxZVBwUjFkWThhTjNjdEhuNXVEd3ljZi9CNVpac2JUSWkwcUxId3BPUXJFeGdGbG0rVitwT1lBaWc5eUdHd0NhK3BYWU9kUUMrNGFxc2NIcVRydjhmWGtvaE92MHMvanRnV3o0QkFaR3RZaDdMN09CWllEelZnVjZYVHhlYmRURDVtTng3eEpiMUZBVzdadkR5ck1DS004YXVaMEVCQVpITzlWNDdZd2gvTnFyT0FsZjJTaFhzZDNmcHNYQk5nMEdQUEw3L2U0NUhkNDlwNE5KTFdCbGlRZHJTajBvU1RKZ1BSNnZOZXF4clU2dWxsZVI3Y2VuMS9Tank2SEFrKzlsb2RQQlkzdVRIblU5S254c3BUWHR0dEdFWkFwZDlVdEF3eW54dFlXM1FjMHBwbm9vRTJLTlpXN1UzOWZiTytBT3pvd0xKb0lrb3Q4M3ZydWZFclV0dFFaYzQxNUhzZ28xWmx4YnVHUlMxaldadEx3SzM2blpnbnoxMkxzaVJ2dGQ4NXRvZDhjdXpWNXBLRUNycXkvbGluYUNKT0tSMHkvanAwdnZUN2hQcjh5dXdKZm4zNEtIVDc5RTRUeENDQ0dFRURMcEpFbWlpN0NFRUVJSUlaY3dPaCtjZkpJRW5CMEtjVXhVVUNlZXlPQ0hXcEgrZS8vZ3RxSk1EQ2RwUFU1K1JDZ1BHQTVScElObkpTZzVDZTZoMW9WL1BtckdkNjdxVFZoNUtGU05jSlk1ODIxS2R6UU5GN2pRUjdTSUxEVUY4Tmp0NmJYSUM3MVBEeXdieE5xeTZHMGlKMEszSS9uM3hoMWdrNXErd0JERW9YWU5EclZyQU1pQnVJb0ViVHAzdFdqeDdIRlRPS1M1dU1DTCs1Y05qcGdtTzZJUzNodG45TGkreWdrRko4RW5NSGo1dEQ3OFdIbVd2SzZYVGh2dzN0QVlkRW9SNzZzWnJyYTRxc1FEblVMRUh3NW5oU3N5UG5YRURKWUJDaUpDVlE0ZmkrZFBHc0d4QU10SVkxcnFpaUlEUVpLRFUwRlJEcHNHaGxwVXh3cG5wYU8rUndVbEowR3ZFcUZUaWxDd0VoU2NCRytReGVuZWtSWElLaTBqcitjR0JBWUhobDZIVkhpQ3cwbkkzZWRUcnlhMnZNZzdyU3FFSGUzU2hOdHYxaFNNdmVZZEdSQm1SNFczZXB3OC9sbG54TkhPNFVJamxSWS9IbGcyaU8xTk91dzZwNE1FNEVDYkJnZmJOVmhjNE1YNldXN1U1SHZEYlQzM3Q0ME01WDFvNlNEV2xJN2MxKzFlRm9OZURrYTFDQTB2aHQvalZ4djA4QWJsQmNWcVN4dEp6VXY0L0xvQi9QNjlMTlIycVdIemNqalJyUjRUek5zMDJ3VkJCT2JtK0VlRThnSUNnNzhlTTRXcnlMRU04T0ZsZzVpZFpOdG52VkxFcDlmMjQ2ZTc1SmEvM2lDRHh3OW1ZM1dwQi9jdEhjU2pOM2ZGYkhmYTUrTHcrTUZzQ0NLRGltdy9GdWI1NFBDeFVQTVNPRlpDbDBNUkRndk95ZmJERzJUd3EzM1p1T0Rrd2JFU1BybHlJSHhjL3N5YUFmemZ6aHk0QXl6Mm50ZWkzYWJBaDVkWngxVGdHNC94N0p1alhYRHlLWDFtcHpwOXNnU1JRYWVEeDdrQkplcDdWYWp2VVlXM1AwQ3Vadm5KbFFQaHNOM3RDKzI0YmFFZGpYMHE3RDJ2UlcybkdqNkJnYzNMWVVlVEhqdWE5Q2cyQnJDbXpJUFZKZTZFNGM1dnZaR2YwbmdkUGhaL1BXWU83NSs1dWlBK3Z0SUtscEZEdU4rNG9oZlBIamRoOTNrdE91d0svUENkWExsUzZ1enhGV0VpWkR3b21KZkE1NnR1UUxFbWU2cUhNV0hXNUVRUDVyM1huMW9iMjBGL2VuODBHQlJxY0V4eXBYNHZGZmVYYjdyb1hoTTFwOEIzYSs3Q0hIM2lEOWEzZTA1aGUvZUptSThiRlZyODk2TDNJeUFLZUwzckdGN3BQSUxCUVBMYlg2Zkhpc2VhdHVPaGVUY21uSFpOemx4OFpjR3RlTGorSlFTbDZYSEhHU0dFRUVJSXVUVFFoVmhDQ0NHRWtFc2JuUTlPbkJhckV1KzFxNkZUU2xBUEJTRUNBb01URjlUaFFGbitCRlpXNlhkejJGWm5oRWt0UUtlUUwraUxFc0tCSW1EeUtrcGx3bFdWVHJ4OVZoZHVLNnJnSk9pVmNtQkJweFNoVTRqUUtpVm9GZUxRUHdscWhRZ05QL0svYWw2Q21wZkFzeElrQ2ZqeHpoeTBXSld3ZWpnOGQ4S0lCMGFGdGthTHJMU1dxcU9kYWp4ejNBUTFMMEhGeThGQUJTdUhzbnBkSEhwZHc1ZFQ1eVFaVkptdXZ2ZG1YdExUSG16VDRHQmI0b0RYejI3cXhsOXE1WGE4T3FXSUxkV3gydzhIQkFaL08yN0Mzb2pnMTJXRjNuQ29JbEtwS1lCc2pZQUJENGVYRzRZcmVVVXFOQVJSa2UzSGppWTlYaDVxMDhsQURoVVpWQ1BESU5YNVBuei82aDc4KzdRQmU4OXI0UmNZaUJMUUdSRStkQWRZYkcvU0l4VlpHZ0Y1VWZiWkRlVnUzRlVUKzdYNHdyOExZejRXcXZTVWlFNHBZbTNaeUFwc25nQ0RyVWZUYTQ4Y2tzNzhsZGs5MHlhWUowb0l0OTgwcUVUTXkvSEI1V2R4ZmxBQnZWSUV6MGs0MGpHOGJXZXA1V3VBblhZZWI1elI0MkM3TnR4ZW1XWGs0OHV0Q3h6Z1dBbjNMckZoVllrSHo1OHk0dHlBRXBJRUhPdFM0MWlYR2dhVmlKcDhMMWFXZUZDZDUwV1pPWUJXbXdMM0xSM0V1aWdCM0U2SEFqL2ZZNG43WEtweWtqdm04S3lFVDY0YXdOTzFadmdGQmpmR2FPbDlWY1hJY0pMRHg0WmI0WWFlNzhkV1dMRzhPSEZsdjBoRmhpQyt1TDRmUDk5amdkTXZmeDdvbFdMY05xSXRWaVYrc3o4YkRoOExyVUxFeDFaWWNYWkFpVi92SDV2TjRGa0pseFY1OGZNOU9XaXh5bU85ZDRrTmxSRWg0QUpERUo5Wk80QmY3TEhBSnpCb0hWVGdjSWNHUmNhUnI4VlU3WnZUUVlkZGdib2VGUVk5SFByZEhDNDRlZlM2dUtpVmJFMXFBVmRWdUhEVkhCY1UzTWoza1FFd0w4ZUhlVGsrK0pZd09OeXB3Wjd6V2pUM0s4UHJlZjZrM0pKK2ZxNFBOODEzb0dLY241OUJrY0c3NTdSNHBjRUExOUEyVm1BSTRxSDEvVENyaDYvakt6Z0pIMW82aUtwY0g3WWVsZmVIdngwem9hRlhpZnVXMnFiTmNZcGNXaWlZRjhmdEpTdGpCdGN1QnBXR0F1U3FqRkVmT3pTUVdqRHZJd2QrazlZWS9uZngzYWcybGFZMHp6ODNmRG10ZFkzSDcxZDlLdVBMN1BBTTRMT0gvakRpZDlXbTBvdHVtOU55U255citrNVVHV0tmeElTMHV2cncrSmtkY2FlNXUyd3ROSndTR2c1NFg5a2EzRjZ5RWp0NzYvR3Zqa05vZGZVbE5hWjNlK3F3eUZ5R3pmazFDYWRkYmFuRWQycTI0RWYxTDRhclNCN29iOEw1Sk5kRkNDR0VFRUlJSVlRUVFnZ2haUHJnV0Fsdk5zY1AzbHc3anBCWElucWxPQ0tFTjVwSkxXQkpZZnd1UC9GOGIzTlAydk9Hdk5Kb1NDcVFCY2p0N1Q2MndncWZ3S0RNSElCSkxXQzhEWUVaQnJodnFRMC9lRHNYb2lSZjRQY0pERlRjeElSVlMwMEIyTHdjWXNjMFpNWEdBQlpIcWJ4MXFkTXFSRnhXNk1YQmRnMCt0c0lhdHpxU3c4ZWlJYUtGNU1iWkxueGdzUzFxTlMwRkorR1RxNno0MHhGejFNcDlWVGwrM0xkMEVBd0RWRmo4WUJrNWtIWHpBZ2NXRlVUZmgvUktFUjlZYk1PdEN4dzQyYTFDWTc4S1hRNGVkaThiYnJjY0ZPVi9ZcEtiMjlJaTc1aktlb0I4cklsc3Y1dUtFbE1nWWZqSHBCYndxVlhXS2Fud09kM3RhdEhoZ2xQZVpsYVZ1TUV5UUVCazhJdTlZME53T3FXSVdWa0IvSEtmQmFjdWpIek5aNWtEK09CbGd5Z3pqNnc4VjJueDQyc2IrM0NzUzQwM212VGhNSkxEeDJKZnF4YUxDbnd3cUVSODhmSStuT2xUeGR3ZWl3engyMzBhMVNMdVdCaTlMWFEwTEFQY3QzUVFRcEx0d2dINStlZnBnMml6S2FEbTVlTjVyUEVtVW1JSzRHdWIrdkRZZ1N4a2E0VzQ0VGNBT05hdGd0M0hRc1ZKZUhEMUFMSzFBdlFxT2N3WENvcXhERkJvQ09DT2FqdFVuSVRXUVRtVWQwZTFIZXRualEwN1ZtVDc4Wm0xL2ZqTmZnc3FMWDdjdkdCc1FIR3E5ODFRaGRlSjhzWVpQUnkrNkVXQU5Bb1JMOVVid2kzRVJ6T29SQ3pNODJGNXNRZlZlYjV3dStGNFZMeUVkV1Z1ckN0em85dkJZODk1TGZhM2FlSHdzUkFsdVhYdyt4ZkYzaForY08yRkVTM0pRM3BkUEw2OVhRNlRYM0R5K05sdXk0Z1d6NWZQY3VOOWkyMHh6dzFXbFhoUWJBeml0d2V5MGVmaWNLUlRnOFdGdmpHVkt3bVpEQlRNaTJGTnpsemNWNzV4cW9jeG9kYkdhR1BiNmJHaTAyT2Q1TkVRam1IeFlPWFZVejJNakRJcXRQaHV6WmFrS3VYWkFtNzhvTzZmOElteFQwSUxOV1pjTjZyTnI0TGxzRG0vQnB2emExQnJiY0cvT2c3aHFMVWw0Zm9lYjlxQldkb2NWQm9LRWs2N3lGeUcvN2Y0SG56citOL2dDdnF3cmYyOWhQTVFRZ2doaEJCQ0NDR0VFRUlJbVg0SzlFRXdEQkJaa0pDQmZMRTZYeC9FMVpVdUxDMUtQeGlYaUlxWGtLMFJZUFZ3aUx5VXJPWWx6TTd5eDczSW5JeUNERlQ3U3pYb015ODM4MkcxWW1NQTExYzVvR0NCNjZvY01kc2dab0pGSjBESlNYR0RDb3NLdkxoam9UMnBrTUowbG03cjNVVHVYbXpEN0N5NURXVTgyVm9CWDdxOEQ0L3NzZURxU2xmQzFvTGxXWDU4YjNNUFhINFdUajhMU1pLRG0yYTFNQ0pZTXp2TGovV3pYRkR4RW02S1VTa3NrbFloWWxXcEI2dEs0MWUwRWlWQWxCaU1MbURLTVBKeEkxcTcyOUR4WTNRYjBkRkM0WnhvMDYwdTlVQ25GT0VMTXZBRkdRZ1NBMEVFQUFZYWhZZ3ljd0JMQ3J4anFsZ0JjcGhyb3Q3bmRMQ01GTGRxMmtSWVhPREZudk5hOUxvNDNEQlBEbHFiMVFKMFNqRmNhWXRqSlJRWmdyaDdzUTE2cFlnMXBlNXdNQzlQSDhRdDh4MVlVZUtKR3pSZVV1akZra0l2emc4cXNPZThGb2M3TktqTzgyRlprYnhkcVhrcGJzak5xQmF4b2R5Rm9DaHZZOUxRMnBTY2hHSmpBS3RLUFdrRkwxTTVUckVNOE5IbGcxRHhFcTZwZEtKd25KOGh1Ym9ndnJhcEQrTFF2aHJQYlFzY3lOWUlLRFFFdzVYdmxKeUVSMjdxaGlBQmtzUkF4WXNqanY5WHpuSEJyQkhpVmttdHl2SGppNWYzSVVzek1pZysxZnRteUhncXZDYmp2RlV4cHNWOFNMWkd3SlZ6WEhqOWpCNDZwWWdDZlJBbHBnQktUUUhNc2ZoUk5NNzN2OEFReEpZYU8yNWI2RUJ0cHhvN1c3UW9OUVdqbnB0c0tKZVAvK29ZSVVtalNzREhWOGlabFh4OUVOVjVQdXh0MWFMRUZNQ2QxZmFFbnpmQVVHdmJUYjE0L0dBMjh2UkJDdVdSS1VQQnZDZ1dtY3Z3bi9OdUJwdm8wMktHVzV0VEZmWDNWcjhURElDWi9hZkZ6SE5IeVVxVWFPT1hLNTVwUGpQM3VxUkNlUUZSd0kvcXRxSEhHLy9PaVkvT3VUSnVtOS9Mc3NwUnJzdkRadzgvQ1Zjdy9vZHhRQXppaDNYYjhKT2xIMEsyTW5GWjhoT0RyUW1YU1FnaGhCQkNDQ0dFRUVJSUlXVHlmWExWOElYYlJCU2NoRi9mT2h4YUNRVnMwblZsaFF2TFVnenkvYi9yTGdBWUR2MEFHRmR3WlhXcEI3UE04WU1HcWRoUTdzYjhDUWpicGVyV0tKV09KZ0lENEJlM2RJVi9sZ015dzQ5TnhPWENYdzZ0YjZLQ2ZxSDNMOTJxVUtuU0trUmNNU2QreUM0a1d5dmcrMWYzcEJTMkRMVkdqdWQ5aSt4UVpyaXFJc3ZJd2JKVWZHclZRRkxUeFF2bkZCc0RLRFptYnArZVNxdExQVmlkSUFBWlM3b0J3eXlOZ1ArOHZBK05mU3JvSTdhYm45N1lEVWtDQklrQnkwZ2p0c0dWSlI1WVBSenk5VUVzTG9oZUJUR1dXZVlBWnBsdHVIdVJIY0VVYzNRZnZDeFJyYzZKeDdFUzdsOGF2MTE0S2xMWkR6ZVVqdzFLS1RnSmNsMjhzY3ZaVWhPOXd1Wm8wVDRUTDVWOTgrTXI0eGRndW5tK0E5Zk9kU1k4cG80SHowcFlVZUxCaXBMWSszNmliVi9GU3lQbXYyZUpEVFVGUGl3dGloK1lIVTJuRlBHRmRmMlVmU0ZUaW9KNW8xVG84L0dOaGJkRHdVWlBFVWZ6aFNOL21wQ3h2TDkwTGRibnpwdVFaYk5nME9PMW8xQ1ROZWF4YWxNcFBsaStBVnRiZGszSXVzbFlzM1E1dUh2V3Vxa2VSc1k5ZWZZdHpEVVVJRXVwaXptTkJBbS9hSHdWcCszeFQ2NlhaOC9CaXV5S2hPdDhvbmxIMGdHNkFiOFRQNnpiaHY5WmREZlVuQ0xtZEM5M0hzR1RaOTlLYXBtRUVFSUlJWVFRUWdnaGhCQkNKbGVvT2xHeU1sbDlMVnNqSUZzenRnVmJzdU5JTmZRVHpld3NQMlpuK2NlOW5KQ1pFRHlZU09NTmF5WWpYaldsVEhob2ZmK0VMbis4SnFJQ1lxWkRlV1JtVS9NU0ZrZXBWc2N3QUIvanVIdnQzUEZWTXVOWUNWenMraUlrQXlheWV1cWxRc0ZKRS80Wk5CRVVuSlR5K1Y3SVRLOTJTMlkrQ3VaRktORmE4SjJhTGRCd3lwVG1hM1gxVGNoNG5NR0pLNVV1UXNLUDZyZmhoMHZ1UmJrdWQ4empXMHBYNDdTOUU0Y0dtcE5hM2o4M2ZEblRRN3hrY0F5TGgrYmRCSjVKUGd3Nm1wTGw4WjJhTFJrY2xjeWdVT04vRjkrZDhueFBuZHVKTTQ0dTlIaHQrTytULzhBUGx0d0RiWXo5NnZHbUhkamRlenJ1OG5pR3c4Zm1YSlZ3dmZ2NkdyR3Zyekdsc1RZNXV2Ri85Zi9DdDZydmlGcU43L1d1WS9oOU00WHlDQ0dFRUVJSUlZUVFRZ2doaEJCQ0NDR0VFRUpJOGlpWU42UkNuNC92MU53Rm8wSXoxVU9aTkY0aGdCL1ZiY1BEUysrRG5sZVBlZnh6VmRmak00ZWVuTkNBWURvbXFrTGhaQXVJOGgxMExNT2dLRXJsd2xTd0RJTnFVMmttaGpVQ3g3QnBMVGR5ZTJweDllTC82bC9FdDZ1M2pBbSsvYVZsRjE3dk9wWndlWGVXcmtLaHhoeDNHbWZRaXllYWRxUThWZ0E0YWoySFh6Uytpb2ZtM1RUaUxyaTNMNXpDNDAzYkU4Ni9McWNLWDFsd2ExcnJUdGRYam01Rms3TjdVdGRKQ0NHRUVFSUlJWVFRUWdnaGhCQkNDQ0dFRUVLU1E4RThBRFdtVW55eitvNlVLK1ZkREM1NGJYaXkrUzE4WWQ2Tll4NHpLalM0WjlaNi9LNzV6U2tZV1d3VFZhRndxZ1JFQWZXMkRpekptalhWUTVrd3g2em44WGpUZG54NjduWGgzLzN0L0I2ODBIWWc0YnhGbWl6Y1Zib200WFJQTk8zQVlNQ2Q5aGgzOXRTRFkxaDhydXA2TUdDd3YrOE1mblhtTmVvM1R3Z2hoQkJDQ0NHRUVFSUlJWVFRUWdnaGhCQkNVbmJKQi9OV1dTcnc1Zm0zUU1HbS8xTE05RGF1Ny9UVVlYUEJJdFJFcVl4MmJlRmlQTjkyQUFOKzV4U01MSGs2WGpYVlEwaklGZlRGZkt4MnNPV2lEdVlCd1BidUV5alI1dURXNHVWNDZ0eTcyTmIrWGxMei9jZmNhNkZnNDdmNTNkOTNCcnNTdE1OTnh0c1hUa0dRUkZ5Vlg0T2ZOZndib2tTeFBFSUlJVE9mQkNEMGtjWXdHRkVkZGlMbUk0UVFRZ2doaEJCQ0NDR0VFRUlJSVlSUU1BK2ZyTGg2WEtHOGk4WFdsbDM0MFpKN3gveWVaempjV0xRVVcxdDJUY0dva3JkMTdlZW1lZ2dKM2JIcjRaaVBIUjlzamZyN1BiME5XSjg3YjZLR05PbWVPdmNPVHRuYWNMQy9LYW5wcjQ0UkdJMWtEM2p3V0lKMnM4V2FiRGlEWHRpU3FLaTNzNmNldTNycXFWSWVJWVNRaThhengwMTQ1NndPREFOODk2b2VGQmlDU2MzM3gwTlpPTml1QVFQZ3Y2N3FSYkV4TUxFREpWUEM0V1BSNVZBQUFJd3FJZW50WXp3R3ZSd2tDZEFxUktqNDZYdldKVWxBWTU4SzgzSmozMkJEU0xMYWJBcThmVmFIZTVmWXdMT1R1OTEzMm5sME94V290UGhnVkltVHV1N3BxczBtSC9kTUtnRkc5Y1M5Sm4wdURtYU5PT252T1ptWkhENFdPNXIwdUhhdUV6cmw1TytyZGg4TFFaUnZ4Y2pTQ0pPKy9zbDI4b0lLbFJZLzFOUDRYR1FtOFFZWitJUHk5cFBPY1hVcXpra0J3T2xub1ZPSVlGSzhDNm14VDc1SjNLd1drS2VmbkxFU1FnZ2hoQkJDQ0ptWkx2bEVXcU9qQzJ0VmhyalQyQU1lR0JXYVNSclIxR2l3ZCtLczh3TG02UFBIUExZaGQvNjBEK2JOZE9lY1BYQUd2ZER6NnZEdm1oemRlTDd0d0VVVnpCTWxLZWxRWHBaU2h3ZG1iMG80M1crYjNvZ1p1T01aRGx0S1YyTkw2V3FjY1hUaE95ZWVneUFsL25LUXZwSWxoQkJ5c2JCNk9PeHUwUUlBVmhaN2tyN0FOZURoY0toRFB2OWRWT0M5WkVKNUQyNHJBZ0R3cklSZjNkbzF4YU9aZUtJRS9HWi9OczVabFdBQWZHbEQzNlNzOTcvZXlFTlFaTENseG81cktxZG5aZTdhTGpWZXJET2l5OEhqMWdVTzNEalBNZFZESWxIMHVuaTQvQ3pLcy94VFBaUzQzajZydzNNblRKQWtRS2NRc2FYR1BxbnJmN05aanozbjVjK0M3Mnp1UVZFR3d3NTJMNXR3R283RmxJU000dm5CMjdrQWdKdm5PM0R6L0luYnY1OTRMeHY5Ymc2YlpydHc2NEtwUDQ1Y2NQTElqeE1nYWJFcXNMZFZpeHVxbkpkRU1HczZhZWhWNGJjSHN1RU5NdWgwOFBqTW1vRkpIOE5QZCtYZ2dsUCtxdml4MnpzbmZmMlRxYmxmaVYvdnMwREpTN2hqb1IxWHpIRk45WkJtdkcxMVJyeHpWZ2NnOWUxbnFzNUpBZUNKZzlub2N2Q296dlBpL21XRFlKTU02UDFzdHdVQWNNVWNGejZ3MkRhQkl5U0VFRUlJSVlRUU10TmQ4c0c4ZW5zSDF1WlV4WHo4cVhQdm9rQnR4bldGU3laeFZGTmpUMjlEMUdCZW50cUVjbDF1M0hsL1V2OHZBTUJsV2JOeFRjR2lxTk04MjdvWHJhNzRYNnpNTlJSaWMzNE5mbi8yclNSSGZYR1FJT0hFWUd0NFd3eUlRVHphK0NyWVZHL1h2SWo4eDl4clJ3UVZvM21ucHc3Nys4NUVmV3locVFTZnJyd1d4ZHJzOE0rZnFOaWNzTG9lSVlRUWNqRjVzYzZBb01oQXdVbTR2VHI1SU1pckRRYUlrdHkrOXBacEVDUWdFK1BsQmdQT1daVUFnQ3NyWEtpMFRJOXcwNzVXTFo0NllrNTcvdTljMVlNaTQvaUNSM1l2aHk2SC9PZnl2K29Oc0dpRFdGM3FHZGN5U1dZMTl5dnhtd1BaRUNYZ29mWDltR1dPSFNCK3NkNkFWeHZpMzVBM1dpWURXNHNLdlBqbktTUDhBb01kelhvc0tmUk8ydjRXRkJuVWRzbC9WeFViQXhrTjVRSEFWMThyU0RoTmhjV1ByMnpvUTMydkNvL3VzYVM5cnBrV0ZPcDA4R2dkbEtzL09YeGN5dk1IQkFZT0h3dUhuNFhEeDJIUXk4TG1rZityNGlYY2xXTEE4MWlYR3I4OWtJMnFIRDl1bnU5QVZjN0lhcUROL1VyOFpGY09BRUNua0hEYnd0UURwT2NIRmZqaE8vRy9QOHFrVmFVZWZIUzVkZExXTjVIbVpQdVJwUkhRNWVCeG9sdU5kOC9wc0duMitNTmlvZ1RVOWFoUmsrL053Q2lIK1FRR1ovcFVTUzMzdFVZOXR0VVpNN3Ira05zWDJuRjlWV29oLzZESTRDKzFaa2lROTdNNTJkUGovR2VpaEc0OEdhK0hiK3lHZm9KQzFsTjFUdXJ3c1RqVHI0UWtBZjF1Zmt3b0x5Z3lWUEYwZ2tpc0NveElWYWtKSVlRUVFzak1JREpLTUF3RDVoTE9icER4b1dDZXZTUHE3eVZJK08yWk43Qzkrd1Flckx4bWtrYzFOZXJzN1RFZlcyQXNqanZ2M3I1R0FFQzdaeUJtTUM5UGJjSXo1L2ZHWE1ibHVmTnhVOUZTS0ZnZWkweGwyTmxUbjhTb0x4NG5iRzNoWU41VDUzYWkzZDJQTWwxT1V2TjZoVURjVnJueC9IUERsMk0rTnVoMzR5TUhmcFBXY3NmamlyeUZXSmxkRVhlYVhwOGR4bWVuSlFBQUlBQkpSRUZVdjJ0K2M4enY5YndhOTgvZWlLc0xGbVAwUitOMWhVdlE3THlBN2QzSE16amF4T3J0SFJDVHFOUVhTYzBwVVJFbEtFc0lJWVFrNjlRRkZmYTN5UldTQWdLRGI3NmUrSFBsbDdkMG9jZkZoeXNyU1JpdUtwVElENjY5QUl1V3F1dk1GRTM5eW5CUXlhZ1NzYmJNalc1SGVuOGVabW1FYWQyU05oMGJaN3ZDbGFNQTRDOUh6U2d5QmxGcXVqU3FSODRFVFFOS3VQeHl0YlpIOTFqd3hjdjdwKzM3azZNVmNQTjhCMTQ0WllRa0FWdHJ6Zml2SzNzbjVXTC9rUTUxK0hYYVVCNjkwdmhNNXdtd2FWYzlEd2dNM0lIRVZmOGlhUlhKL1cyM2IraXpGQURXejNKaDBNdWgzY2JERzJEaENiTHdCQmg0QWl4Y0FRWXVQd3UzbjRVcndNTGxaK0gwc2ZBSnNiL3NWWElTN3F5MkoxM1pTWUljTWdhQXhqNWwxTmRyanNXUFhGMFF2UzRldTFxMHVLN0tRUzArSjVHQ2svQ1I1VmI4Nk4xY2lCTHd6MU5HTEM3d2pxdHlvVTlnOFB2M3NuQ2lXNDNiRnRweFE0b0J0bGdrQUU4ZE51Tklwd1pYVmJpd3Bkb09iZ2FGbDE0NFpReWY4NndwZFVPamtORHJTdjhyOG15TkVQWDUyN3djbmo4MU1ZSEVaR3lwdHNPa252N241bE41VGxyYnBZWTBOUG1xS0RkZy9PbUlHVzJEQ3RUa2UzSFhJdnVZN3hsSitrUjFIamgzMjFRUGd4QkNDQ0dFa0tUNGVRc0Y4OGk0WFBMQnZIUE9IdmpGSUpUczhFc1JsQVE4Y3ZvVjdPMXJTR29aRXhVZ20yc29RS0VtYTBLV0hVMkhKL1pkeHJNU1ZNd0xhWFgxb2RkblI2NXE3QmRQRzNMbjR5L25kc0xxSDN2SDc5MWw2L0NCV2V2Q1AxOWRzQWpuM2IzNGQ4ZVJwTlo3TVRnNTJBb0FlRytnR1M5M1hqclBlN1FzcFE0ZnE3Z3E3alFTSlB5ODRSVzRneVB2ck5UeUtqeTYvTVBJVnVwanp2dkp5czFvYy9maHRIM3lxaTM4OThsL3dDdWtkcEZ3dGk0UFAxdDIvd1NOaUJCQ3lNWE81V2V4dFRiMWltTWlnS2RyVFJCbnpyWFZhUzlUVlVxU2tXdzFxUUUzaDhjUFpvZmZaN3VQVFRxQUdjMkRxd2R3V1dGbUsvR0VmRzl6VDFMVHRkc1YrUDE3c2Y5MkNyVldTMFdCSVFpT2xTQ0ljaldkcG40bG12dVZTYzFiYWdxZ1lwcFVJTHhZWFRmWENadVh3MXZOT3JnRExINngxNEt2Yk9oRFhwdzJuUUR3d0xMQnVJK1BwMXBqUEZkWE9yR3ZWWXN1QjQ5dUI0L1hHL1c0YVJ3VitYWkhoTDdpZVRkaTJ4Y2tKdW41NGxsVDZoa1RLcnh4bmdPclNvWkREUktBSDcrYkMyK1FnU1ZLc09qejYvcGhVQ1VPdUIzdlV1T2wwL0dySFg3empUeDRVZ3pYaGJ4K1JvL1h6OFQrK3pHYVpJNjFvZ1FjYkpkYndwZVlBaWpQQ3VCRXR4cS8zcCtkMWpnanNReWdVWWdZOEhESVNUSVFmNmhkZ3c2N1hMMnZPdCtIZVRsanF4UXhBSzZjNDhKekoweHcrbG5zYU5LblhEWFNvaFh3b2FYeDk3Rk0ySHAwWXZiVHFWWm1EdUNxQ2lmZWJOSmpVWUVYNC8yKzMrVm4wVzZUMy9jWDY0d1FSQ1lqbFVCZk9XM0FrVTU1Kzk1NVRvdVZ4UjdNVHJMcVhMS2Y2d21YODJaZVd2TWRhTlBncmViaDQrTGVWbTA0aEovMldEYjNvQ0JLTlZKUGdNSEJOczI0bGowZU4xWTVZRkxIZnMzL2VzeU14ajRsRkp5RWIyenFUUmowMVNwRXZOZXV3YjZoMSt2ejYvckhQY2FwUGljOU9yUWRjNnlFWlVWamczbU5mU3JZdlN4VXZJcENlUm5FTUF3RXl3b0s1aEZDQ0NHRWtCbkRvVmtBanVQQXNpeUY4MGhhTHZsZ25pQ0pPT3Zzd1h5amZNSE1IdkRnLytyL2hWTzI1UDh3ZktUaDVRa1oyNE9WMTB4cU1NOFRqUDBsV29FNitTODlEL1UzNDRhaXBXTit6ek1jYmk5WmlUK2VmU2Y4T3kydndtZm5YaGUxbmZCSFpsK0pObGMvamcyZVQzcmQwZnlqYlgvVU1HQ21aU2wxdUt0MFRkcnp0N3Y3Y2M3VmcxODB2SnJCVWMwOG4wNmloZTN6YlFkUVp4dGI0ZEVkOUdGNzkzSGNYYll1eWx3eW51SHd0UVczNFV0SC80SUJmMmJ1RmllRUVFS21FMEZrOFBqQkxGZzlITlM4aEc5ZDJRdURTc0RqQjdJUkVCazh0TDQvWnBXbVZ4b01PRHNnQjQvdVdXTERwcUdxWVk4ZHlNWU44NXdwdFZUTFZBQWhHVE90dmVGVThnVVovSHAvTmh5KzlFSXNreTNhaGU1b0VvVnluamx1R3RjNEd2dFVhT3hUSlQzOU5aVk9DdVpOZ3ZjdHNzSG1aWEc0UXdPSGo4V2pleTM0eXNZK21FZFZDSklrK1FzemxnSFdsc1d2R2pkUndUeVdBZTZxc2VHWCt5d29NQVNURHJIRWtrNHc2ZThuTWxPNTZiSkNML1RLa1o4alJwVTRZbjl0NmxmQ0c1UmY5MlhGWThNT2hZWmdVcFhBUXFHaW1lWklwd1kycjl5K2R1TlFwY0xpS0JVZFF5RTdyVUtFVmlHaDA4RWpNRlFwNzViNUR1aFZJdlJLRVhxVkNJTktnRkVsUXFjVVV3cUlCQVFtWEMyUFlZQTc0N1MyMzFEdXh1dG45TEI1T1d3L284ZTZNamV5VTZpR3ExZUt1SHpXeEZkbW5DbkJ2UEdFODk5cjErQzk5dVJEWFNwT3dxTzNkSTM0WGJaR3dCZlc5ZVBoWFRsdytsbjgrN1FCZ3NpazFhWTQ1RUNiSmh5V1pSbmdZeXVzS1IzUGt2MWNud2puQnhWcDNiZ3kwMFY3emIxQkJ1ZXM4dkYxcnNXUEltTnk3MHV2aTBkZFQvTG5RL0ZNOVRtcHc4ZWlvVS8rdTJkUnZnKzZVVzE2dXgwODdGNTViTlVaYmdWOXFXTVlCa0xaclJDNjN3VVhHSmpxNFJCQ0NDR0VFQktYbnpQRGxyMFpCcVVTSE1kUk1JK2s1WklQNWdIQUdVY1g1aHVMME9McXhRL3J0cUhIYTV2cUlVMkpjbjNzT3hJTkNqVThRbkpmdEwzVFV4YzFtQWNBTnhZdHhXdGR4OURsc2FMS1VJZ3Z6YjhaZWVyb0Y4bFloc0dYRjl5Q3I5WnVSWmNuL1R1dWQvV2VScXVyTCszNWsxV215eGxYTUU4QzhMMFRmNGN6ZU9sKzJYTnR3V0tzU05EQ3R0SFJGYmNsOHJQbjkyR2hzUVNMekdVeHB6RXJkZmp5Z2x2dzdlUFBRa2l4eFN3aGhCQXluVWtBbmo1bUNnZUk3bHM2aUZ4ZEVDMVdCUnI2VkJBbDRKbGpwcWpWYkk1M0QxY2xtbVVPWUdPNUhNTGIzYUxEb0pmRHM4ZE5zR2lEcU1rZlcyV0h4SmFmb0hyWFpBcUtEQjQvbUIydW1nVEkxWkhldjlpV2RNaERFQm04Y01xQU41dmxDbE5sNWdBcTRseVF0M3RaK0lUb0YxeGRmblpNNjdoY1hlelhTNUtBcnFIV1psa2FFWm9rMjBtU2l4Y0R1UUplajVOSG0wMkJmamVIZmVlMXVHSGV5SXBRb1F2cmFqNXoyMHh0Vi95YmlXSlpYZXJCNGdJdi9BS1Q4akp5dEFKS3BtbTczdEdPZHNyUFRjMUxFLzY1OGNoTjNTblBFd3BNM1R6ZmtaRUtZcU85TVZTRlQ2c1FzV1lvREpxbEVmRFZqWDNRS0VSb0ZCSTB2RGltNWVKM2QrVGhnbE0rem8ybm9tS2tGK3NONFdQdHFoSVBpbzJ4dHlFRkorSG0rVTQ4WFd1Q1QyQ3d0ZGFja2FwWVpPb1VHSUw0L0xwKy9HeDNEcnhCQnE4MjZxRlJpTGgyYnVvM0t0YjFxUERuaUZEa3ZaY05ZbW5SelBnT3E4T3V3Qy8yV3NMQlYwQU9GbjU4cFRWcXBiUlkvQUtEUHcyMThRV0FKWVhlbUpWYUN3ekJ0RzRlQ1IyZk5Bb3hyZU5iTW81M3FjT3Z4Y0s4eVQrM240cHowdEgydG1vaGlQTGFMaThmZS9OUlpBQnhTY0hNMk01bkNvWmh3S3VOOEZSK0F2cjZIMC8xY0FnaGhCQkNDSW1yeTNJWGxGb1RWQ29WRkFvRkJmTklXaWlZQnptWXQ3Ly9EQjV0ZUNYbGRwTXpGYzl3MFBOcU9JTmU2SGdWNWhtSzRyWVBWYkdLcElONWpZNHV0THI3VUtiTmlicmVqODY1QW5XMkRueXcvSEp3VFB5N0l2VzhHcCt2dWdIZk9QYTMvOC9lZllmSGNkOW5BbituYk1jdUZzQ2lFRVFoQ1JCZ0F6c3BGb21TU2NwcVZyTWtGOG1TNHQ3aXhIWnl2dmd1Ym9selRteEhqczg2dDlpT1pkbU9tcTF1eXhMRjNqdkJCcExvdlcvdk0vTzdQMmF4YUZ1QlJTTy9uK2ZoSTVGWXpBNnd1ek96TSsrKzM1VHVlNkxtRzNQeHJab1B4UDM2aTYxSDhKZXVjMU82RG9EYTJIaWpLamJrNEtPTDNwUHdObDRwaU85ZmZqMWhtSTZCNGFrcmIrSUhhNTZFVlJ0L0hNbFN5M3c4dm1BYmZ0MjBkNktyVEFnaGhNd3FqQUhQbnJGR3gzRnRXK2pGdWtoTDBZS2NNTzVkNHNhcmw4MDQyR0xFZ3R6UXVFYWJ3eTFHTUFhSVBNUGpheHpSOFdtUDFEaHhiVUNMSG8rSVg1M013VmR2NjA4WW5ocWlFOW1zQ3FYTmxHL3R6TXpJdHNtU0lrMktReGNaODR3eUJud0M5alNhNEEzeGVIeU5BeG9oOFF4anUxL0FMMDdrb0NIU3FyaTBJSWhQYnh5RVhvei9mZjlkYTQwR2RNWjY2Mm9XM3JvNmVvUmtvZ3ZZSVpuRFArMVdSOWQ5WXIwZDYwdlNQM2ErWTdFSER5Wm9pNXFzNlJ4ZFRGUmFnZUd6TnczaVgvZm40L1pLRDI2dkhCODJHWHJPRm1TbDN2eVZ6RStQVGJ3UjlOZ0VSeHZlc3NDTHgxYXJIeVJNRnZZNDI2V1BydVAyQ2k4K1VETzlIMEE4MnpVY1dvblgwbnE5dXRLblE2dEREWnZjc3NBSGJXVGJ5Z0ZZTk1tbXhIUmRHOUJHUXl0R2paTFM5dS9tY2k4T3RSalFiTmZpVXE4Tzc5Um54WHhka2RTWmRSTUx3cVZENE9LL3pzcXNZWHgrOHdCK2VDZ1Brc0xoNVlzV1dQUUtOcFdtM201WVA2REZUNC9sUm9OTTcxL3VtbEE3NGt6c0o3dmRJdjdqVUI2OElSNGNCL3pWV2p0T3RCdHhvVWVIWDU2MFFsb0RiQ3hOZmt6UjR4SHhpeE01YUlzMGVhNG9ET0NURyt4SlI4RE9SaWM3aHZkRE5kTWNPcHVwWTlLUkdJQ0R6ZXA3cGx5ampPVXh3b2xENGNzY2c0enluQnZqZXNGMDRUZ09naUJBS0ZnTHAvejNNRFgrRXFKa24rblZJb1FRUWdnaFpKUVFuNDB1MnlOUWNtcGdOaHFoMCttb01ZOU1HQVh6QUJ3ZmFNREJ2anBNOUZUeGw2cnZ5ZWo2REZsc0xwcVM1UUtBaGhmd3pLYlBnMDl4dzVGcUtHL0lydTd6K0ZpY2tOWDYzSXFrcldpQWVwTGszZTd6ZUxaNWYxcjNQUkhseG56a2FiUGlmcjNMVHljSHBwS0dGL0IzUys2RlhrZzhwdWpwYTIraEw1ajhRb0lqNU1WVFY5N0F0Mm9lQVpmZ3M3YjNsNnhIbmFzRFJ3ZXVwYjNPaEJCQ3lHeHp1dE1RRGVYVkZBWHdvWldqUXhoM1ZMbHh2a2VIeGtFdFd1emFjUmRUUDdWeEVQOTFLZ2NMYzBLakdwbDBJc05IMTlueDNmMzVDRWc4V2gyYWxJSjVWYmJnckFtbDNlakNNb2YvUEpHRDg5MXFRRzU1WVJDZnZXa1FMMSswNE4wR0U0NjNHOURsRnZHcGpmYTRqKzJGSGgyZU9aMFRIVGUybzhLTGgxWTQ1K1RGYUhMOXlUWEsrS2VkUFRFdnlOZjE2YUlOWkJXNXFiY0NLWE00U3hhUU9Ed2ZHZCtzRXhudXFzcDhJMXdpUSsyRkFLSUI4Ykg2dkFLQ1V2SU5pRE9RK29qRGlRUiszcWd6NDQxSVcyd3ltOHQ4ZUhKdDhqYi90K3VIenkzY3RpajFFZkNaRnBBNFBITXFCeXp5WFA3UUt1ZTRNYyt4Y0J6dytCb252clBYRmcxeGxXYUhzU1EvOGV2bllFdjhEOFpsUW9sRndvS2N1VGtpM0toUlpqemN1RGd2aE1kV08vSE1hU3NZZ04rY3RpSkxxMkJGQ2lNNjZ3ZTBlUHBJSGtLUmhyWDdsN21tUEdpWUtjMTJiWFJjS2dmZ2lUVU8zRlRxeDZwNUFmendVQjZhN0ZyODZwUWF0cnQvbVR0bWtGaGh3TDRtRTE2K2FJbitEbTVicEFhZTUrSnhrRGZFUjBOeHhSWnBXajlJTTF1T1NldDZkZEVtMFZWRkFZdzlQZTRNQ05IUW45MHY0TE1KOWk5N0cwM1kyMmlLKy9WSGFwellVVEZ6KzRMWml1ZDVhTFZhc0tMMWNKb1dRbXg3SFhwWExUVGhmdkJzYm03ckNTR0VFRUxJM0tkd1dvVEVQTGdOUytITTNRNnQwUXF6MFFpajBRaXRWZ3VlVC8wOEZTRWpVVEFQUUZDWjNLZmV0aFVzemRDYVRCKy9IRUtycng4TFRQSEgxNDQwR1BMQ0pHcFRYdjQ3M2JWNHBIUVR6SnFKTlFIVWU3cnhuL1h2NHFxN2EwTGZuNjZWQ2NhZU1nQ05IcnFvUEpVK3V1ZzlXSlJWa1BBMnI3YWZ4TkgrMUFOMDV4MnRlTEgxS0Q1UXRqbmg3YjVRZlJkYXp2UlBhZmp5NnlzZWhwTG15Rnk5a1BycmpSQkNDQUhVOE1PRkhoMEdmQ0krdnQ2T1hzLzRRLzA3cXp3NDBtckVqZ29QdXQzanYzNVh0UnM4TU81cmVwRmhjNWtQSmRsaHpMZUVvMTh2TWxNajNtem5DZkg0eWRIYzZNWEY2dndnUHJOeEVDTFA4RWlORXlhdGd0Y3ZtOUhtMU9DZmQrZmovbVV1dkdlUk4zcHgweEVROE9KNUMwNUZtbFgwSXNPanF4M1ltR0piM2FjMkRJNzdBTlRmdkQ0UGtzTGgvY3RkMkVrdFRDUkRZb1h5QWhLSDV5SUJOUURZVUpJOGdLSVhHUUlTaDB1OWV0eTJ5QXVMTHZaeC9EZDNUUDk3UktNMnRmY1VyMTZ5d081WGczRjNWcmxoanZNelRKV2hFYjE2a2NVZGtmalV3ZkVOKzllRGhnRXRMdllNanovTU1XU3VwVEVkakFIUG5NNUJmeVFndWFZNGtQSjJHd0RtVzhKNGVJVUx6OVZtUTJGcVErUVh0L1pqUVlMV3FOK09HSEU2Rlc2djlNelpZRjY2WklXRE1BVk5rNXZMZk9oMGlYaW5QZ3NLQTA1MzZwTUc4NEl5aDU4ZnowVWdFcVI5ZU1Yazl0MloyblorODkzRTU1QUFkVnYweTVNNUNNc2NlQTc0eUdvSE5rZEdTK3RGaGk5dUhjRFBqdWRHbXlFdjl1angyQnJIcUhHb1YvdDFlT0c4QmUyUmxqeTl5UERCbGM3b2N1YWlBODFHU0pIbXc0cmNVTXozQkNOWkRYTEtUWFNKelBReDZVajdtb2FEZExIQ21DYzc5TkZRTTVrNlBNOURwOU9CNDJ3SVZqNEtSL0FoaEVJaHlMSU14aGdZUFFpRUVFSUlJV1NhY1J3WGJYZzJhN1hRNlhUUTZYUVV5aU9UUnNHOEc5aGxWMGZLd2J5THpqWnN6RXZlY2pja0lJZnhSdWRwZkxoOGExcnI1QTc3OGJ1V2czaTdxeFpzd2gyRzZkSHhHbXl4VmNYOStsVlhKenpTOUk1MXVKRzhwMkE1N3BxM091RnRMam5iSjlTYytFTHJFYXpPV1lBcTg3eTR0ekVLV254bDZYMzR5dG5mSWF4TVRiaGdxV1grbEN5WEVFSUlHZXV4MVU1SUN1QVA4d2t2V01ZYkxacXVaS01VeWN4eUIzbDhkNzh0MmdpeW9qQ0FUMjIwanhvUGRuZTFHL1BNWWZ6bWpCWCtNSThYejJmalVJc0pEeTV6b2NjajR2VTZjN1RWcWlJM2hJK3V0OE5tVEQxb3duR0kyMThzOEppMnBwazF4ZXJ4L0h6TDFJNGlHeG9ITjQ5Q3F6TXVJSEg0eWRIY2FPQmdXVUV3cFZCUFNYWVk5UU5hTk5zMStNcWZSN2ZZdjMvNWNFdFV2R0N5cEhDVEd0M3FDL05vR3RSZ2FVRndRcStQeTcwNjdJMEVEc3c2QlRXRndhU2hpMlRTRFdHZmlZUW1WaFpON3hqYnArN3BUdm0yWDM1VGZXenZXT3pCSFZXcGhZeVMvU3dNd0lzWExDbXZ3MVI2NlVKMmRGOXYxaWw0ZEZYeXByK3hibHZrUlpOZGkyTnRCZ1FrRGo4NmtvY3ZiQjY4WWNKeE0yRmZrd2xIMnd4UUZBNWZ2YTB2N3UwY0FRRVhlblJZWGhCTU8vejUvdVV1ZExsRmxPZUVjZStTNUcyYU9vSGhjNXNHOGZTUlhOeTcxSTFiRjA2dStXdTZQdFFoS1J4ZXZXUkJXT2FnRXhnK3NjRStibVNyVG1UNHd1WUJ2SEhGakQ5Zk1hUFRMZUo3KzIxWVdhUUdXZmMzRzNHMWZ6aG91N1FnaU1kWE81Q2J4bkhRYkRQVS9qZmtRTE1SQjVvVHQxMStZcjBkNnljUWZodHBOaHlURHVsd2FYQ3VLLzU3SVFaZ2YrUjNWR1NXOEptTmd6RnZOL1JlYTJPcEgzY25hS2ExNktjM0hEK1hjQndYRGVjSmdnQ3RWZ3RabHFQQlBFSUlJWVFRUW1iQ1VEQlBFQVNJb2doUkZLT0JQVUltaW9KNU43QTZWMGZTUUJRQWhCVVpSL3F2cGhYTUE0QTNPay9qbnVLMXNLVFFtc2ZBOEhaWExYN2JmR0RhUTNEM3pGK2JzTm52MkVEOU5LN05qYVhhVW96UExyNDk0VzM2ZzI1ODkvSnJrTk5zbkFNQW1TbDRxdTROUExYMlNSZ1ROTkF0TU9Yam80dHV3OC9yZDZWOUg0UVFRc2hzSXZJTUlnLzRwelo3Uk9ZSXMwN0JiWXQ4ZU9tQ0JadExmZmpJR2tmTW9NK2E0Z0RLckgzNDNWa3JMdlhxME9rUzhmK081a2EvcmhjWkhsenV3cllGM25HanZpYUN4ZmkvdEtXeEhyNHdqOGZYT0ViOWZhcDhkTjN3L1lSa0RscUJMaXBtVWxEbVlJODBnSTJWYTVTanYrK0dRUzJlT1cyTk5vY2FOQW9lVzUxYU1PbUJaUzQ4ZlNRdjJnNDFVcndBakt4d09ONXV3UDVtSS9JTU1qNnhZZUp0M0djNjlYajJqQlVXbllMM0xQTGlydXJVeDlEYS9RSitlWEo0ZEtrN3lPUGJlMUw3TUY0aTZZU3dlejBpT2lOQndMVnh4dGdDd0hmdTZFa3BVSFNrMVloblRxZld4R2JVcFArZVVTT3dDWDFmTENmYURXaTJ6M3p6K2JzTkpyemJvSVpLQko3aGt4dnNFMjVOZkh5TkEzWS9qNnY5T25oRFBKNDZtSWRQYkxCalpkSDQ4ellVMWs5TnQxdEViYmMrNWlqWWhnRXRtZ2ExNEtDK2Z1TTliaGQ3ZE5HR3dqdXJQSGhnbVN2bCsrYzQ0SE9iQnRNSy9pN0lDZUhiNzQwOUxueTJFbm1Hdjd1bEg3ODZtWVA3bDdsUWJvMTljTXh4d0wxTDNGaFZGTUJ2ejFyUjZ0Q2d0bHVQMnU3aDRKYk5KT01ETmM2WXovdXA1Zzd5K0wrSDgzQm5sU2Z1YVBCMG5PNDBSQnRWcDlOc09pWjlzeTRyNFJGb1haOE9QWkhqaDYzbHZxUmhVcU5Hb1JieFNSaTZ3S25SYUNDS0lqWGxFVUlJSVlTUVdXSG9PSlVDZVNSVEtKaDNBMnYzeGY3RTMxaXZkcHhBWHpEMWszeERmRklRenpUdHd4ZXE3a3g0T3diZy8xeDhCU2NIRzlLK2o4bGFsRldBRHlZWmRicTljRGtzR2dQT09WcHd5ZG1PMEJTMXF0MW81aG1zK09xeUI2RGg0MitHUW9xRWY3MzBDcHpoaVk4STZRazQ4ZlA2WGZoaTlkMEpiM2ZYdk5VNFoyK21JQ1loaEpEclFvNUJUdXNDK1dkZUtRYWd0dU44YUtVejRXMy9kTVdNMXk2Yko3VitVOG51Ri9CRzNlVFdUMkVjbnAzZ1NMNDdxenpJTjgyZTQ4VWRGUjVVMllJb3pVNmMxblFGQkJSa1NhanIwMEVaY3kxTTRCbGFIUnBjNk5Hak9qODQ2YkFaWStySkRDSE5jeHBoWmZnYjBna1VERFZqVGJmTlpUNDh1VGI5bGlvUzM5VSszYWdMOUNOOStlWUJWTm1DY0FZRVBIMGtGLzVJQUZNbk1ueCsweUR5VW16VnFjd0w0Wjl2NzBIRG9CYWVFRC91YTdGd0hNT3JsOHh3QkFTMDhnek9nSUJzL2NRYWxVNjJxeDhhY3dWNStHT0VBK09SRkE0L081NHpicDJuMitsSVM1dE9aRmdlWjR4dEprMDJhQnVXdVFrdlkyU2dMeXh6ZU9YU3pMZmxIVzh6NEtVTHcrT2JIMXZsUkpWdDRvK0R5RE44OWlZNy91L2hYRFRadFFqSkhINXlMQmQzVnJseDd4TDN0TFdlWGkvZXFjL0NIeUt0aWxXMjBMajJ3WXE4RUk2M0c4Q2dob00yeEdrcHU5STMzT0pXRmlkdzVndnpjQVhTZTI3TEkvYXo2VFp0cGhwTW1teURaenF5dEFyK1pzdEF3dHVFWlE3bmUvUTQyYTVIVjV4MUcvUUplT3RxRmxvZEdpeTJoVkNhSGM1WW9EZVozNTYxb3MycHdYK2V5TUdoRmlNK3ZNbzVxZVBNZCt1SDIvTCs0ZGErdU9PcDl6YWFvcVBnTTlVUU9CdU9TVHRkSXM1MEp2NEErYnYxV2RINzJsUTZkMGNXenpWMHdaTVFRZ2doaEJCeVBhTmczZzJzMjUvOFUvejdlaS9oOTgySEpud2Z1M3N1WUdkUlRjSlJuaHlBdjY2NkF6Kzg4aWVjc1RkUCtMN1N0ZEJVZ0s4dGZ3amFCTUV3QUNneDVxSEVtSWNIU2pZZ3JNaW9jM1hnbktNRjV4d3RhSEQzVE52STNldUpUV2ZHTjFZOGdteE4vSEVaREF3L3FIc1REWjZlbEphcDVVWG9CQTEwdktqK1A2K0JUbEQvNjVlRDZQQU5ZcjR4OWtXOElYOWRkU2ZxVHorRGdXRHFyUlN6a1k3WHpQUXFFRUlJSVRQR0UrSnhxQ1h4U0s1a0ZJWUpMMk56bVEvNXB1UzNtMDZ4TG9BR1pRN1grclc0MEtOSGJaY2VneVBhVTNRQ3cvb1NQenBkSXByc1duZ2p2OU5ETFVid25Cb0NXSlFiUXJrMWhHS0xoS0lzYWRRb3NtU0dMckttZSswdExBOS9nOERSTVRpSkxWc3Y0ek0zMmZIRFEzbklOMG40OU1aQkZGdlNDekdZZFFwV3owdTlHWW5uZ0ZzVytQQjZuUm15d21GL3N6R2xFWkZqdVlNOHJvd1ltN2lsTExWQUFHUEFNNmV0bzlyYWJxLzA0S0VWNlgvQWJzaHp0ZG5ZMjVqK3htd29NRFJkb1pYSkJtLy9jaTBMZjdtV05hSHZIUm1BZitXU0dZT1JOa2U5eUdJMkxrNjEzUTBtdkhnK08zcUc0cjJMUGRoU0h2czUxTzBXc2JmSmhCMFYzcVFoSDROR3dkOXVIY0NQanVTaFlVQUx4b0EvWHpIamFyOE9qNjkyVUZOVUdoYU9DT0tkN3RTUEMrWXR5aDMrKzVYKytNRzh1c2gyZ3VlQXBmbXhnNWRIV2cxNDhYeDJ6SytsWW1oTVo2cFMvVUJJdXN2Tk5NYUFkcGNHbDN0MXVOeW5RLzJBZHRUeGhjZ3pySjRYd0xMQ0lHcTc5RGpmbzRPc2NHZ2MxS0p4VU4zR2NnQnNKZ25GRmduNUpnazJvNHc4bzR3c25ZSXNyUUt6VHM1SXU2Q3NjS1BDcjVkNmRmaW4zZm00cDlxTjl5NzJwQjJNUGR1bFIxTmtQN0c4TUJnM2xBY2d1aS9TQ1N4dTIrQkV6UFF4Nld1WExXQlFqMEZqbGJJMURXcHhvVWY5MlZjV0JTZmNOa29JSVlRUVFnZ2hoSXhFd2J3TWVQREE5NmRrdVorcHZCMTN6RnMxSmNzR0FKOGNnaXZzZ3lWR09Nb2U4dUxaNXYzWTAzTXgrbS9KQW14RERJSVd5N0pMc0NLN0ZDdXRaVmlZbGZ5a1c3YkdpSyt2ZUJpSCs2L2cxNDM3MG03bys5N2wxK0orclQ4d2Vsa2NPTnhWdkJxUEw5Z0d2WkJlZ0VuREM2aXhscUhHV29hUDRCWjRwQURPTzFweHp0R0NXa2NMSGo3NFZGckx1eEVWRzNMd2pSVVBvMENmK0FTeE94ekF6cUlhM0ZXOEJscGVnTWdMMEhBaU5MeWcvdUhVZjlQeUlqUzhtTTQwczdpeVJEMitWSDBQdm43K2VTaHplR3hDZ1Q1eFU4TWMvdEVJSVdSVzZmTUJYZDRNYmxjVklKTkhmcExDUVU3eldwS3NjQWdtQ1JPa3Uwd3lPM2hEZlBTaTh0VUJMWnJ0bWxITk9BQXd6eXpobGdWZWJDN3p3eEFKMWJRNE5EalVZc1NwRGdPOElSNEtBNXJ0R2pUYk5RRFUwQTdIQVhrR0dibEdHVGtHOWM5N0YzdGcxQ2pqbW5GR05wOTRRdnk0cnljSzg0eThjSjVPUThwSDEwMThyT2gvbmNvQm9JYTkzcjg4dmZjbythYkpOY3c0Z29EVENmQkJBRE5iZ3BZNWs5ek8xUlFGUm9VL1dod2FmR2Z2K0ZHdDFiWWdQcmRwRU1YbU1FU2VwZDBhTlpKRm45cEc3K1lGUHZ6cGFoWmtoY09CWmhQdXJ2SkE0TlBiUVp6dU5FUmZJd3R6UXlrSG5uNS9MaHNuMmhNM0FFMlhPNnM4cU92WHdlNFg4TW9sQ3g2cFNkekNlajJvSDlCaWQ2TWE3aXN5UzFpYUg4U2VDWVFhSitPVlN4YThkWFU0WUxpK3hJOEhFMnl6WHIxc3dabE9QZlkxbVhEZkVuZlNrY2w2a2VHTFd3Ync2OU5Xbk9wUW4yc05BMXA4ZTA4K1ByM1JqcG94SXo3N3ZKTS8zVGliMm1jelpWRnVDRWFOQWwrWXg1bE8vYmo5eW54TE9CcnN2TllmZXl4eWgwc1QzYVpWNWdXaisyc3lucXh3NlBFSzZISnAwT3JRb01tdVFZdERPKzVZbHdOUW5oUENocElBTnBYNllOS3F2OU10WlQ2NGd6eE90QnR3dmtlUGEvMWFTQW9IQnZVNUh1OTVmdThTTis2WlFEaDdMSUZuK1BUR1FaenAxT081Mm13NEEwSzBuZk5FdXdHUHIzRWtETmVOcEREZzVZdkQ1NHJ1VHZDYWx4UU9WL3JVNTkraXZGRGErN0prWnVxWTlFS1BEbWU3MUZiWHphVStIRzRkZno3ODlSR3QyN2RYamg4M1BSTXU5Z09kUGNBZ0E0TFRjRDdQRTdzY21CQkNDQ0dFRUVMSUpGQXdieFl6YTZiK3hIcTdieEFMVEFKOGNnaGRmanVhdlgwNFkyL0NPVWZMdUdCU2xxaVB1NXhOdHNWWVppbkJzdXdTTERRVmdCOVRmM0c0L3lxMjJLcVNyczhXV3pVMjVsVmliODhsdk5KeEFoMHBqdHM5M0g4MTZXMnlSRDIyNWxmanZ2bnJVV3pJU1dtNXFTeHpzNjBLbXlNL1cwL0FpWk9ERFRneDBJQUx6amJJakU2UWpyVFpWb1hQTDc0REpsR1g5TFlXalFIcmNoZE53MXFOdGp5N0JBK1hic0lMclVlbS9iNHpaVzN1d29SZkR5bVorN1F6SVlUY2lNNzBBajg5Q3pSa2VFS2xTUUJlemVEeWZuWFNpdE5KUmpXTmRhRFppQVBOazJ1Ym0ybWwyZUcweHZpT05EVFNWK1FabnI2dksyUHJOTFRjcWZMZE83dkhoWWV1OW12Uk1LaEZ1MU9ERnJzVy9UNGg1dmZtbXlTc214L0ErdmwrbEVSNkhiMnZBQUFnQUVsRVFWUmFUSm9HdFdoenFoOWcyYmJRaTNLckV4OWE2Y1NWZmgzT2QrdHhzVWVISHMvd1cwbkdnSDZmRUwyUDVZWEJhTUF1VVRQTzY1Zk5lSDNNV09TdDViNjQ0MEpkd2VGd1ZUcE5ORGVWeG00Y1NzVlFNRTh2c2trdFp5TE85UUsxSHFBeEFIZ3pNMFZ1eHBrRTROVnB5aXRkNnRYaDZTT0pHN05Ua2VyMkpGc3ZZMVZSQUtjN0RYQUZlSnp1MU1kdHU0cm4rSWh3WGFwdGVYKzhhTUdCWnZXWHFoVVlRdkxNam9HcnpnL2lQWXU4Mk4xZ3d1NUdFN2FVK3pEZk12Nzl4MWYvVXBpUis1dm85ajVUUWpLSFowNWJ3WmdhN3ZuSWFnZk9kWTAvZCtJUDh6amNtbnlmUEhLczdyc05xYjFZckhwbFZDaHZhN2tQSDFudGlQdmh0U2E3Rm1jaUk0ZDVqbUYxY1dyUFU0M0E4SWtOZHN3elMzanppaG1NQWVYV01KYkdHRm44dFhjbTM0bzIwNC90WkkzY1N3MmRJdU01WUZsaEVDZmJEZWp6aXVoMGl5Z2VFY0RsT1dCQlRnaDFmZXArMWhYa1lSblQySFc1ZC9oOFNrMVIvREhGT3lxODJGSGh6Y2pQRXM4M2RoV01PaDVJUmFZZTEyVEhWcjg5WThYaFZ1TzRVYWhEdEFKRFpWNElxK1lGc0dwZUFOWTQ0OGZOT2dYYks3ellYdUZGVU9ad3RVK0hoa0d0R3ZLemE4ZTFZNVpadzBtRHJ1bGFVeHhBZFg0SUw1MjNSTU5rSFM0Ti9tMS9QblpXZUhEZlVuZlM1dUpETGNib1k3VjZYZ0FWdWZIVFY1ZDZkZEZ0MFlyQ3lZOGtudzNIcEdHWnczTzFWZ0RxWTMvZk1uZk1ZTjZPQ2crYTdScVVaSWRITlZqT3BINC9VRGVOeDRNOU5MMlhFRUlJSVlRUVFqS09nbm16bE1EeHFNekt6SW5xUlA1MzdYTXAzVTdMaXlqVVcrTisvWDh1dlQvaDkrL3J2WWgyM3dBK1VMWTU2WDJKbklDZFJUWFlVVlNEUzg1MjdPMjlpUDI5bHhGUzB2dTBOQWNPNVNZYmxtZVhZbDN1UXRSWXl5QnlzVS8rWkVxaFBodjNGSy9GUGNWcjRaTkRPRFBZaEJPRERUZzEyQWlQbFBvb3BJbDYrWmEveitqeXJGcGpXc3Y4bjJkL2g2dnUrQmV4N3lsZW0xSW9iNlo5b0d3elRnODJvZDdUblpIbGZmandEeEdRcHljTVo5T1o4ZjZTbXhMZXhpdE4vc1FxSVlUY2lHUUcvT1FzOE1vMVlHa2U4T1FLb01JS21ESjFSSzBnWThrOFNlRndzVGYraHlySTlhOXhVSXRYTDQxdjBSVjU5VUwwc29JZ2xoY0dZd1ptVG5mcThVNjlHdkxZdGxDOXFEODBMbTlwZmhDb0FleCtBZGNpRjFxYjdGcDB1TVJvMjhuN010QVNFOHZnaUF1NVdaTWNMWGFxd3dCWkFRcXlKSlJadzJtUGc1c09xd3FBMWVVQXI4ZDExWmlIc3pPOUVsUG41Z1crYUNCNmI2TXByV0JlajBkRXc0RGFVS1FUV2RMdlpReDQvdnp3dUZtTndQQzVUWVA0ajBONUFOUkdvckdObE9rWUdSQkwxL3VXdUhHc1RXMDBldVdTR1ovZmxOb0g3dWFpK2dGdHREVnIyMEl2S3ZOQ01ZTjVuaENmOWxqUlZHLy8wd2M2MGVFUzhhY3JadXlvOE9MaEdtZkNSdm1YTGd6dkc5NWI2Y1c4TkViUmNsQWYzOFY1SWJ4dzNvSlBiclJEekhDYjF2VmlaQU9ZWnNUdnFLWXdnSk9SRUc1dGx4N0Y1dEd0WEJXNWFqQVBVUGZsWThkcVh4d1J6RnRaTlBYbm1lYXE3UldlVWNFcm8wWkJ1VFdNU2xzSTFiWWdGdWFFMDI2QzB3a01OVVdCYUVPa0dnSVQwZTBXMGVzVjBlTVJzRzJCYjBxT0tZd2FCVStzZFdCTmNRQy9QYXUyNXpFR3ZGT2ZoZHB1UFo1YzY0Z2JKUE9HZUx4K1dYM2RpenpEUXl0Y3VOS253OTRtRTU1Y2F4LzNZWWZETGVydmplT0FkZk1uLzZHRTJYQk11cXZCaEg2dmVoeDUrMkpQM0NEbThzSWd2blR6UU5JRzhlbGtNd0JMdEVEQk5EVG1IZXdBaXFhMzhKVVFRZ2doaEJCQ2JnZ1V6SnRtVnEwSklUa012eHdHUSt4MzAzcEJnNDh1ZWsvU1VaL1RxY1phTnE0Rkx4MGhSY1ovdHh4Q2xxakgzY1ZyVXZvZURtcDdXWUhlZ24yOWwyUGVSdVFFV0RRRzVHcXpZTk9aVVdTd1lwNGhCK1ZHRzhwTitXbVBxZ1VBanhUQTRmNnIySkJiZ1J6dHhNOUdHQVV0dHVaWFkydCtOUlRHVU9mcXdJbEltMTZILy9xOU1KSElLKzBuc0R5N1pLWlhJeW1CNC9HMzFYZmh5MmVlUlRqTlFPaFVXWjJ6QUF3TWZpbUVnQnhHVUFsRFpnb2twb0F4QnJQR2dKWFdNanhjdWdtV0pHMmJIZjZKajNNalpDVEcyS2cvaEV3Vmp1TkcvWmtwLzMwWmVMMGUrTUphNEw2SzRmYVRUSkV5dU11cDY5TkZMeWc5dHRxSkZZV0pMOXdPTlJkdEx2UGh2cVdKUTFWN0drMTQrMXBXd3R1UTBRcXpwdlo0Z28rUm43bHRrUmQvdm1vR21OcStVNWtYUWtYa2p5Nk5NYkR4NUJoa2JDejFZMk9rUlU1U09IUzRSUFM0UlN6TUdiNHdQTFlacDlXaHdmK0pqQjc5eXJiK21CZVJqOFJvTUFHQUFmOXdNTThTNTRKcXF0Nitsb1VXaHdZY2dCKzhyeXV0QnI3cFl0VUJPZG1BMlF5STE4azc5MHh1NTVKNWNKa0w3MXZpeHZPMTJUaldaa0MrU2NKWGIrdFArbjJ1QUk5djc4bUhwSEJwdCtVc3pROGkxeWhqMENlZ0lkTHlVNXFkMmdkMGhvSVFBTENoeEovd09Ta3AzS2hXVkpGbitQUkdPNWJrRDM4QTUzQ3JNV1liMEhRd2FoUnNXK2pGbjYrWWNhRmJqd0dmZ0R6ajZOZnNsMi91aDBXblFHWWMvbldmRFdHWncwTXJYS2daczc4NjI2WEhLNUZBQjJOcUMxbTgwQXVEMmt3M1ZXS04ycTYyaFdEV0tiRG9aRHk4SXIxeDE1bDAzMUkzRnVXR2srN3ZUM1VZb2dGUW0wbE9PTTR5a2VyOElQNXhlMS9DQUNBQTdLejBwRFVHL0k4WExkaFZmMzBjWTBnam5pN2lpUDN1OHNJZ09FNTlQcC9yMXVQT3F0SEJ2SkdqU1p2R0JQTkM4dkNJMjhJc2FjcVBMNmJDWkFMRDZTaTJTSGh5clIwaUQ1UmJRN0NaWkh6cHpTSTBPelRZVlovWjVORlhiKzBmTjg1NXF0UVVCZkQxN1NIOC9seDJkS3gwajBmRTl3N1ljTWRpRDk2M3hEMHVMUHQ4YlhhMGRmajJ4ZXJ6N1NmSGNoR1FPUFM0OC9HNVRRT3dtZFJ0ZEw5UHdMbHVOVnhjYlF2R0RiQ2xZelljaytZYTFKK2pJRXZDbllzVGo2aE5kYjg5WFpiYmdKdHpwdWQ0Y09jTGdDbjlVK21FRUVJSUlZUVFRcEs0VGs3dnp4My9hOWtEV0d5ZUJ3QUlLeElDY2hneVk1Q1pESmtwNERrZWVib3NjRWxPYi9ybDZhM1R2My8rK2tsOXY2U29KMEQrcytGZEJPUVEzbCthdU5GcnBOODA3WStHbzJxc1pmaHM1ZTNRQ2hxWUJOMkVnbmVKdU1KK2ZQUDhpMmp5OXVLbjRMQTBlejYyMktxd3lWYUZQTzNFVHc3ekhJZGwyZXFvM3ljWDNvb3V2eDFmcTMwZUE2SEVKNE91TjZjR0c5RG1HMENwTVcrbVZ5V3BFbU1lbmxpd0RiOXMzRDNUcXdJQTJHcXJ4czZpbWtrdlIySXlXcng5R1ZnamNpTmpqRUZoRXR5c0d5SE9DWmtQQWR6c0N6U1E2d0Rqd0NzYWlMSVpCdGtHVWRCQ0ZNVVpDZWpWMjRGbkx3S1BMUVB1cjV6V3U1NlFvYlllZ1dkWVA5OFBRNHd3UVN3NmtTSEhrUGdDM0IyTFBTbVBXQ1NxYiszc25mYjcxSXNNWDl2ZWkxeURQQzF0Y0NMUFVHNE5vOXlhK0dLbUp6UWNtc25TcHRkNjEyeFh3d2htblRMcEM3bERJODd5alBLc0RPV1J5ZE1JREJxQllkc0NMNDYxcVdNajZ3ZTBTUnVtWHJ0c2hoUnAycmszemZaSGpnTzJsdm53ZXAwNm9ubC9reEdQclhZbS9UNkZBVWZiaGo5Y3MyMUI0dkdUdnprOU9wVDN5UTMycElHczZiYXAxSTgvWHpHREFUamJaY0NPaXRIdmZmTk5jblIvczZJd2lET2RlcHp2MXVIMnl0RzNlMitXQis5WjVJVTN6T05IUi9KUWtDWGhReXRqLzA3OVlSNWZmck5vU240ZUFQalJ2VjNqeGtVS1BNUE41VDVzS3ZNbEhDV1piNUpTR3VFNWNqUm91aU0va3owSHdqS0hQNHhveTN0MGxTUHArTXRFVXRtMWNJZ2ZwSnpvTXVlS2tTSFJrZnVaTEsyQ0JUa2hOQTFxMFd6WHdodmlZUnF4UHh6Wkd0WVUyZThOdWRLbmkyNmZWczJiWGEvNVZDVWFjWjlwWTBmUVQxVndOOTY0M0tsaTBpcjQ1QVk3bGhjRzhYeHROb0lTQjhhQXQ2NW00V0tQRHArOWFSQzVrVEQwMlM1OWRFeDZzVm5DUGRVZUNCekQxbkl2M20zSVFxZGJ4TC90ejhmbk53MWlRVTRJYjBYR1ZBUEF6ZVdaT2Q2ZkRjZWs2K1lIOE9KNUJSOVpuWGk3TjVIZ3FDK2N2S0UyUzZla2ZkeExDQ0dFRUVJSUllVDZRY0c4YVhhay8xbzBtS2ZoUldqNGlUMEVBOEdwR1E4VlM1SGVpaHByMmFTV0liSGhrdy9QTmg5QXA5K0JUMWZ1aElaUFBGcjJzcXNEQi92cW9uKy82R3dEZ0VtRjVPSzU0dXJFRDY2OGlaNkFlcEtmZ2VHU3N4MlhuTzM0WmNOdUxMSE14N2FDcGRoaXEwN2FTSlpNVDhCNXc0WHlBTFhCNE5YMkUvanJxanRuZWxWU2NzLzh0VGcrV0kvemp0YUV0MnZ4OXVQWjVnTnh2eDVXSnY4SjQ3MjlGek1TekR0bmI1bjJZQys1dmpER0VHQk91TkFNL2RVWGtWUDNHa1I3STdnd2hYUkk1akdORVZMT0l2aVczQWZuNG9lZ0RSVEJLT2RBcTlXQzUvbHBEZWU5Y0FXdzZvRkhsMDdiWFU0WUExRGJyWTQ1cThvTHBSektTNVZKcTR5NmdFeG1MMXZrb3V4UGp1WEdISzJZaXMrOFVwenliVk1Ka2ZSNmh0Ly92SFV0Q3g5WjdVajVJbTNqb0JwUThJYzVmR09YZW1GL0lxSEhBWjhBYnlRZ1dCeGpiRm9zZm9tUDIrUVh5NFlTUDQxM25DVXE4a0lveVE2ajNhbkJxNWZNV0ZFWWlQdWM2L0dJT05pc1BzNlZlU0VzTFFqR3ZtRUNtOHA4ZUtOT0RhU2RhRGZpNFJwWDBpRHB4UjQ5bkFIMXZYRzVOWXl5SkFIWG14ZDRjYUxkQUozSThMbE5BNml5alQrK3Y3M1NnNGNtMGVEMlhPM3dtTnlKS015U1lOWXBjQWQ1TkExcWdJcjR0OTFZNHNPWlRqMnU5dXZRNGRLTUNpYnhITkRuRmZIVFk3bm85d200MUt0RHNWbUtqalNjRGU1YjVwb1RnYkkvWFRGak1OSTh1cjdFajJWeG50KytNSThPbDRqRmVmUytjVEpHQnRITlk4YXZMOHNQb21sUUM4YUFTNzI2VWFPcmN5T0I4WURFb2NXdUFXUERMYzNuZTRiSDJNN1ZZTjVzOE0wZHZTaEtNTUo1Nk5nbjFkdk5sQzFsUGl6T0MrRS9UK1NnMWFGK2NEa2djZEhqZEFhMUxROVF0NlZQckhWRWowMGVxWEdoSUV2Rzg3WFpjQWQ1UEhVd0QvY3ZjMFdiVnZOTkV0Wm1ZSXp0a0prK0poVjVoczl1R2tSRmtpYmNpUVJIajdjWmNMd3Q4WG5pdTZyZHVEOUpLemtoaEJCQ0NDR0VrT3NYQmZPbTJkR0JxM2hpNGJaSkwrZUtPNzFQVGs5R2Q4Q0JNL1ptck1sWk1PRmxTR09DU2UvMm5FZVR0eGRmcnI0SDg0MjVjYi92MTQxN1IvMWRZUXd2dGg3RjMxVGZOZUYxR2NzbkJmRlMyekc4Mm5FQ1NweFJqQXhxU1BDeXF3Ty9hTmlOMVRrTGNFditFdHlVdHpqdDFqNEc0TGNKUWx6WHUzMjlsL0hvZ3B1Uk93WGh5a1RDaWdTZkhJSi82SThVUW9reEZ4Wk4vQXVzSElBdHRxcWt3YndPL3lEKzJIWXN3MnM4Mm1WWEJ6eFNBRm5peEU1Z0RubTE0MlNHMW9qY3FBTE1DYmYvQ0hKMmZ3M2F6bE16dlRya09zZUZmZEQwWGtCMjd3VVk2djhDeC9aL2hqdFVneXlXQzUxT0IwRklIUERQcEZNOXdBb2JJRTdkaEx5TThZZjVhTURqY3A4dXJZdFlleHROYVFjeE5wYjY4YkYxTkNhZHBLYmROWHpzZkxqRkNFK1F4eWMzMkpPMk5qVU1hT0dPakdFejY1Um9vOVJFakd3Z1dod2owQlNMSzhEam1kUFdsTzlqMWJ3QUJmTm1rUWVXdWZIMGtWeDB1RFRZVlorRjk4WVlZOGNZOEpzelZrZ0tCNEZuK1BDcTVFMTNzZVFaWlZUbWhYQnRRSXVBeE9GVXV3RmJrclFPN1dzYWZrOXkyNkxrZ2JNcVd3ajNMSEZqMWJ6QXJCdTVONUpWTDhNZDVFZU5vWTVsMWJ3QWJDWVovVjRCTDErMDRLODNEMFMvZHJERmlPZHJzeEdXMVdSU3RTMklGU21Nakh4eXJRT2JNOUR1dXIvSmhOK2Z5MDU0bTdrUXl1dDJpM2c3TXI3VHFGSHdnWnJZeisvejNYbzhlOWFLUUpqRFA5eldoK0lFb1NTU21Dc3dmTkNZclJ0OVRxd3FQNFEzcjZqL2Y3Rm5kREFQVUVQampZTmFCR1VPdlY0eE9yTDJmR1RFcUVXbllGRk84djJYTDh5UFdvOU1rNVgwbi8zcE5rSEdNOU9odU5raTN5VGhLOXY2OFh4dE5nNjFHUEd4OVE3b0lnMk5ISURWOHdMWTAyakNBOHRjV0REbU9YUHJRaStzZWhtL09KbURrTXpoeGZQRDI3bzdGbnVtcGQxdU9pVUw1WkdaeFJnYjlZY1FRZ2doaEJCQ0FFUW5hTTNFSksxTW9tRGVOT3Z5TzlEcTdVZVp5VGFwNWV6cVBwK2hOVXJOUzIxSFV3N21NUUF0M2o1Y2NMVGhrcXNkRjUzdGNNVm9VbXIwOU9ETFozNkRENVp2d2YzejEwUGdScDhzUE85b3hWVjMxN2p2MjlkM0NZK1ViY1k4UStvWHhtTHhTQUc4M1YyTGw5dU93eU9sL2tsam1TazROZGlJVTRPTjBQRWFiTEl0eG5zS2wyT2x0U3pwQ0dJQU9OSi9CUTJlbnNtcytwd21NUmx2ZEp4T0dsQmxBQUpqZ25SK2VmUWYzNGgvRHd6OVBjNzN5R3g4czgrNjNFWDR4K1h2ajNuL2ZqbUVYelh1bWZiWFdqd0tZemhuYjhIVy9Pb0pMK05BWDEzU2tDRWhpY2hLR0M0MEkrZmRmNFMyNi9STXJ3NjV3V2c3VDhHNisydm92L05uOExtMDREZ09PcDBPUEQ4OVNUbG5FQ2l6SkwvZGpjaVk0VVkra25rZlh1WEVnOHRTYjg1NisxcFd0REhsbXpzeU80YjNhcjhhaWx1U0gwU0xRNFBhYmoxK2NDZ1BuOTgwR0cxNHlUZEo0d0kxQjF1R2cwc3Jpd0xZMXpRNlFGcVNIY2JYdDZ2cldwQ1Z1SzM0UXZkdzQ5Q1MvUFFiMGNqY3M2SXdnR3BiRUZmNmRYanRzaGxWdGlBVzVJd090TDE1eFl5R0FmWDVlWHVsZDFSclc3bzJsZmx3TGJLc0F5M0doTUc4UHErSWl6MXEyTWFzVThZRmRPSjVYNXBqZG1mQ1VEZzFtR1I4Sk0rcElaRGZuYzNHaFI0ZFRuWVlVRzBMNHRrelZ0Ukdna2dhZ2VHQlpXNXNyL0JrSkFqM3cwTjVrQm1ITGVVK2JDcTl2cHVmR1FPZU9XT05ocWdlcVhIQm9vdTk3OVlLRE80QUR3Ymc1OGR6OGRWYis2SWhINUtlWHUvd0tkZDgwK2o5MHFLY0VFU2VRVkk0WE83VGpmMVdGRnVrYUV0c20wT0R3aXdKclE0TjdKR1E2K3BpUDFJNUYzMnkzWkEwV0VybVBwRm5lR3kxQTlzclBKZzNKa3g3UjVVSHJpQ1AyMk1FMGdFMUdQMDNXd2J3LzQ3a0lTQ3BUNnA1WmdtYnl6TFhsamZTYkRvbWpTV2Q0T2hRT1BTMlJkNjRJOVpKY293eHNMQVhyUEdQNFBxT2cvZjNnRlBvK0p3UVFnZ2hoSkFiSGVOMVVQUUZrUFBXUXk2N0Q0TE9ERkVVNTJ4QWo0SjVNK0NDczIxU3dieDN1cytqempWOWpYa0FvaU5kbDJXWHhQeDZUOENKcy9abTFEcGFVT3RvVFRub0ZsSWtQTnUwSDN0Nkx1TEpoZHV3UG5kNHZzMUxiVWRqZm8vQ0dGN3ZQSVZQVmV4SSsrZVFtWUpMem5iczZibUlnLzFYRUZZbTkrbnZvQkxHdnQ1TDJOZDdDVGFkR2JjVkxNTnRoY3N4M3hDN0JWQmhETDl2UGpTcCsweGthTlR2VEVsMVJPcGZ1czdpNGRLYjRBejdjYzNkaFJadkh6b0RkblQ1N1hDSEE5R2czVlNmL2o4MTJJakQvVmV4eFZZMTZ0OHZ1enJ3d3l0L2lvNDFuaTNxM0IwVER1WmRkTGJoeDlmK2t1RTFJamNTeGhnODZJSCt5b3NVeWlNelJ0dDVDcWI2UDhKZC9CR0lRZTIwSDRScjVrQmJIZ0FZUkNYcGhhdXd3dUdaMDFhME8wYzMvMjRzOWVQdXF0VENIdC9hWFFER0FBTmRzSi8xckhvWkdGTzZHNVk1N0c4MjRyYUZQZ2hqbXQxR2ppb2VPOEt0eHpQYzNKT3VicmNZSFdXN3M5SUxqY0R3bzhPNWFCelU0dDhQMlBDM1d3ZVFyVmZieGlwSGpGRHM4WWc0M3E2T0NDczJTMWlVR3hvWHpOTUlETVdXNU9zbEt4d3VSRUpRSERjOFdpMlp3aXhwUW1OenljenhoSGhralhndVA3N0dnVy92S1VCQTR2Q3pTT0RJb2xlL2Zyek5nRGZxekFDQUJUbWhTWWZlMXMzMzQ3bEl5MXZUb0JhZExqSHU4M05Qb3luNnZtZmJBbS9HbWhhOUlSN2Q3b21mOHZFbENkTWxJeWxjTkppa0ZaTUh1TGVXZTdHMzBZZ09seVk2ZW5Hb0pYTmhiZ2hQcm5Fa0hDbVpycnArSFJnRGxoVmMvK05BMzZuUFFsTWs1TFYrdmo5aGsyQjFmaEE3S2ozWVZaK0ZicmVJMzU2MTR1UHJxUlYzSWthKy9vck1vNE8rR29GaFVXNFlWL3UxY0FZRWRMckZVZTJFSTRQQjNaSDk1dGtSNHovWEZNL3U1MjJ2UjRReVlsTTJjcXp2WkxaTHNYaGliT3N5dWEyWVM4YUc4Z0QxR1BBVDYrMEpBODA2Z1VFYXNabis4Q3JIdUdQRFRKa3R4NlJrZG1DTWdmV2ZCWGZoUitDRC9UTzlPb1FRUWdnaGhKQlpoRk9DRUh4dEVIeHRrTHYzd1YvNVNjZ0ZhNkhWYXNIei9Kd0w1MUV3YndaY2RMYmg3dUkxYVg4ZkEvQlc1eG44c25GUDVsY3FCUysxSGNYWHN4K09ya3VkcXdQSEIrcHhZcUFCSGY3QlNTMjczVGVBZjduNE1wWlk1dU1EWlp0Z0V2V29UZERzdGFmbkFoNHJ2eGttY2Z3bmk4ZnE4dHRSNStyRVdVY3pUZzAyd2l0TnphZnUrb051dk5SMkRDKzFIY01TU3pGdUwxcUpMYmJxVWFOdWQvZGNtUFR2S3BGL3JIMSt5cGFkU1Q0NWhMODY5bU9FbGRRdWhFNmxYelhzeHRxY2hkQUxHa2hNeG5NdGgvSEh0dU5nVXg0TFRGK2pKLzJMd1NGRndtc2RKL0ZDNjVGWjhmc21jeGRqREVFNGtGUDMya3l2Q3JuQkdldGVnMmZSd3dnNmd0QnF0UkFFWWM0ZGdFODFqa3Q4UVRJb2NmangwZHhvS08rMlJkN28rRnFqUmtucFltWkk1akEwWVNnclR1c09tYjBjQVFFL09acUxGb2NHRjN2MCtQUk5nOUFsR1NVTEFGZjZkZmpob1R4VTVvWHc4QW9ueXF6cE5Zb2RiVk1iVDNRaXc1TDhJRVNlNGEvV092RExrem5vZEl2NC9vRThmSEhyQVBMR2hPVmVQRytKTmozRmEzd1o2VGVucmNnenl0aGM3a091WWZTeXpuYnBvd0VCeG9BM3IyVGg0UldwTjdlUTJTOHNjM2o1a2dYdUlEOHFVR1F6eWZqUUtpZCtmY29LdTEvQVU0ZHMrUExXZnRUMjZQSDdzMm9idTBXbjRETTMyU2NkanRPTERDc0tnempUcWFZUERyYVlZbzRPRFVnY0RrZmFJQVdlWWR2Q3pEVzNIVzQxUmx1R3BvTTdxSVpqY28weVFqS0gxeStiNFkyODF1YW5FSnJsT2VEUlZVNzgrMEZiTkpDbkZSanVXK3JHamdwUFN1MWdxUXFPMkljWk5MUHZmVjhtdFRrMWVPMnlHanJOTmNoNGRIWHlENTg5c015Tnk3MDZkTGcwT05GdVFIVitFRGNuR2NjY1QxamgwZ3A1aGljd0duVzJHaHFiem5GQVNmYjQxMENWTFJodGthM3IxWTBLNWkzTkQrTFJWVTVVNXdlandhUFRuV3BBUFV1cm9OcVcybm10YlF1OTJMWXcrWGpzaWZyR3JvS1lvK1cvczg4R2Y1ekgvWnZ2Rm1SMEhYYlZaMkZYZmRhb2YwdldldmIwa2J5VWdtZXAzbTYyUzdUOTlJWjQvUFI0THFUSWEyOXptUTlWdHVrYitUcFR4NlJrZG1EOVo4R2Yrc1pNcndZaGhCQkNDQ0ZrbGhQQ2c4aTYvRzl3eW44UFZyUWVPcDBPZ2lETTlHcWxoWUo1S1ZEQW9MRE1uWWk1Nkd4UGVodVpLUWpJWVhpa0FQcUNMdFM3dTdHMzl5SmF2T2w5ZXF6WjJ4Znozd2VEeVM5b2pYWEczb3lqL2Rkd3pkT05mVDBYTVJCS2Z4bkoxTGs2OEU4WC9nQXRuL2lwR1pERGVLZTdGZytVYkFDZ0JnVmRZUis2L1E2MCt3ZlE3aHRFbTI4QVY5MWRjSWVuWnZ4Q0luV3VUdFM1T3ZHTGh0MjRKWDhKYmk5YWlYS1REYyszSGs1ck9TRlppdnNZem5XekpTUTJFUExndWRaRDJGNjRBdjlSOXljMGVXZHZFMHFuYnpqVXFUQUdCUW9rUlVGSWtSQlV3dkJKSVhpbEFCeGhMM29ETGpSNGVuQjZzQkcrRkpzTUNVbUVNUWFaRDBHME44NzBxcEFibkdodkJLZFJFQXFGSU1zeVdBYVAwVzRFam9DQW54M0xpVjRzWGxNY3dBZHFuTkZnWHFxOEk1cFBzbld6WTU5T1V0TnMxK0FueDNMaERLaHZYSDFoSHY0d0Q1MlEvSEY4dDk0RWhhbmphTCt6TngrYnlueDRZSmtiMmZyazN4dVdPUnhvVmtOQ2ErYjVvOEduOVNWKzlQc0V2SExKZ2o2dmlPL3R0K0dMV3dlaUFkRzlqYVpvdzExcGRoaWJTbjNSOXJ4NE90MGlEcmNhY2I1SGozKzRkZlN4OUs2RzBjLzFkeHV5c0t3Z2lHVUZORExyZXRBMHFNV3ZUMXZSNHhHeE5NWmp1cW5VaDI2M2lMZXVxbTFnMzk1VEFGY2tCR2JTS3ZqcnpRTnFtMDhHYkN6eFJZTjUxeUxobTdFT05KdWlvd00zbHZoVGVpM05WaUdaaXhtNDRRQnNUVEhVVlpHbnRoVU9CY21LTFJLMmxQc3lHc29EQUx0ditNVGQyUER1OWNRZjV2SHo0em1RRkE0Y0IzeDB2VDJsOGZNaXovRFJkUTU4WjU4TnNzTGhoZHBzVk9TR1lyWnhKYk8zMFpUMk1jWk0rSjl2RmNJWkVDRHdETis3cXllbDMxTWlBWWxEaDBzOXIxVnNEc2RjWG5WK0VHL1VtV0V6eWRDT2FSOHVNa3VqUGlqUjZSYWpyWEJyaXYzZ3I1Lzg0b3pvOTZWMjhqN1YyODFWWVZsdGtCMk0vSnhGWmlucFNOYTdxOTI0dXpvem85Um42cGlVekE1S3lBUHV3bzltZWpVSUlZUVFRZ2doYzRpcDhaZHdtaGFDNDJ6UTZYVGcrVGt5NWdvVXpFdkp6K3QzNGVmMXV6SzJQR2ZZaDc4NittTndIS2RXdGtlQ2Z3cFRJREVGRXBNekZnVDgwdWxuTXJLY0lmOTIrZFdNTGkrZVVBb2padi9RZGd6SEJxNWhJT2pCWU1nRG1jMit0aGEvSE1MYjNiVjR1N3NXVnEwSmpsQjZuMVR1RGpneS9oaVM4ZDdvT0kwL2RaNmQ5R2pqcWVZSSsvRGdnZS9QOUdxUUd4UmpET0FZdUhEbW1sd0ltUWd1N0FQSEE3SXNRMUVVQ3VhbDRWU0hBYjgvbHgwTjFhMmI3OGZIMTlzbmRIRjNLTWdDQUJhNkFEWm5IR3N6NExkbnJRakw2b08rcGR5SFIxYzVVMjRIKyt5bVFSeHVNZUxsaXhaNFFqeU90QnB4dXRPQXU2dmQyRm5oVGRncXM3ZkpGSDN1N2FnY2ZVeDhaNVVIN1M0TlRyWWI0QTd4YUhOcVVHU1djS1ZmaHhmT3F5TXRCWjdoaWJXT2xBSTZReTA5WXdOVzU3cjAwWEdPeXdxQzZQV0k2UGNKK1BueFhIeGh5d0FxY3VuRERIT05KQTgvSWQ2Nm1vWExmYnBvRTVwWkcvdjk0UVBMWE9oeWl6alhwWTl1eTNRQ3c1ZTJEcUFrTzNPTk95c0tnMWhUSE1EbU1oOXFDc2VQblF6TEhONkp0RHh4U0swTk1oMjNWM3J3MENUYUlKK3J6VTRyVUpWbmxGR1lKWTFxejlJSURBK3ZjR0ZSQ3E4dGQ1REgrVzQ5N3FweW84MnB3WmxPUFpydEdueC92dzJmdVdrUUJSa2NWOWd3T0J5VUZGTm9acHFMR0FOK2VUSUhmWkZ4d25kV3ViRTRML1Z0WEVsMkdIZFhlL0Q2WlROQ01vZGZuTWpCVjIvcno5aW81ZG1rM3lkRWcwRlZ0dENrUTNrQWNMNWJIMjE2WFpJZk8vaTlNQ2VNcisvb0hkV1VGOCtKdHVIMnl3MGwwLy9oMDNUOTRKN3VsRzdIQUF4NEJkaE1pWThsSllYTDZIUHZtenQ2RXpaRWYrYVY0clJ1TnhkSkNvZWZIcytOdGpicUJJWlBieHlFVHB5ZTEvaE1IcE9TbWNjWUE1cGVCa2ZqYXdraGhCQkNDQ0ZwRUNVN3hMYlhFYXg4RktJb2d1TzRPVE5SaTRKNU04Ukp3WVpKODBnQjFMa1NqNmVZVGRJTjVaSHBJek5sVmdZN0NTR0V4TWNZbzFCZWlsd0JIbis4YUltT0VRWFVJTlQ5eTF5WTZGdVd1ajVkOVA5eng0d2RuYW1MbENMUDhQUjlYVE55MzdPZE44VGp2MnV6Y1RMU05DZnlEQitvY2NVZGJ4ZnZsVFhVZkxWNlhnQi91R0RCNFZZamdoS0hseTlhY0tUVmlBK3Zjc1ljcitjSjhmanpGVFdBVkdVTG9UUkcrT25KTlE2NEF6enVxdlpnU1g0UTlRTmEvT1JvTHBUSXlqeXd6QjN6KzJJWkNsdmxqR2pDQ2tnY25xL05qdjc5d2VVdUJDVU9QemlVaDRERTRRY0g4L0R3Q2hkdVhlU2Q4T3VDVEw5T3R5YjYvNWQ2MWUyU1htUjRjSG5zNTdjaklPQzFTMmJVZHV0SC9YdFE1dkRpQlFzK1dPTkVjUXBqVjFPaGlZUWM0am5VWW9Rcm9ENVhhNG9DS1lWelpyc1ByblNpM2FrQnp3RjVSZ21MYlNGa3hRbElEdkdGZWV5cU4rSGRoaXdVWnFrTmVSOWZiOGZUUjNKUjE2ZERwMXZFdit6Tnh3ZHJuTmhjN2t2NCt1UTVGZzNrYXVNRTdtU0ZHeFU0L09HaFBCUm1TVmhUSE1EcWVRR1U1MXM3TWI0QUFDQUFTVVJCVklSRzNZZEpxMFFmbXpseW5nOUJpY04vbmNyQmhSNzFOYkVnSjRSN2w4UnZ1RktZMm5nWWxQaklmemtFWlE3bDFqQk1XZ1hlRUk4T2x3WXZYN1Rna1Jnam1STzVkYUVYOTJTb1hXdElwby8rR2dhR2c1cXI1NDBQMFU3RXNSSEhYT3ZteDE2bXlMT1VYdmNNd0luSS9qdkhJR1B4Tkk0Wm5TcGhtY1BSTmlOMjFadmdDQWo0MzdmMXhRM2ZIbTR4NG9YejJhZ3BVbCtqS3dvRDB4WWV1MTROaFcwdlJyWVJBcy93aVEzMkNiVmlwbXVtajBuSjdNQVlBM3FQemZScUVFSUlJWVFRUXVZZ3Zhc1dqdUJEMEdxMUVBU0Jnbm1FRUVJSUlZUk1GUXJtSmVjTjhmakx0U3pzYVRSRjJ5ak1PZ1ZQckhHZ3BpajVoV2U3WDhDK0poTjBBb05HWUJCNUJvNERlandpOWplcEY1eXo5VEpzUm1yTUcwdFNPUHp6N3Z3WnUvLy9zYTAvR29hcDdkYmp0MmV0MFFCUW5sSEdKOWJic1RCQmcxVy9OL0hiUkpOV3dSTnJIZGhVNXNPelo2em84Nm9qOW41d01BK2J5M3g0ZUlVTHBoRmhuT2RxcytFTDgrQUEzTDgwZG9PWFJtRDQwczBEQUlETGZUcjg1R2d1UXBIbjdhWlNIMjZ2SEc0VEUwWTAxQWNsYnRRRitxRXhhRU0vNjVEZm5iVmkwSzgySW0wczlVZERmayt1ZGVEWHA5UlJqOC9WWnVOQXN4RTdLNzFZTlMrUWtkWWtNbldDRW9kZDlhTWIzYXBzSVR5NTFqN3FzUWVBUHErSVhmVW1IRzQxUnJlSElzK3diYUVQWnp2MUdQUUx1TktudzdmM0ZHQk5zUjg3SzcxWW1CUDdOY0lZME9XZTNLa1VCZzV2WDh1Sy9uMWxVUUNkcnRTV1dXU1dwbVdNNWNnMndsUWxHd3M5Y3JmdENmRTQyR3pFN2taVDlEWHJEdzgvTnAvZk5JaGZuY3JCbVU0OWdoS0gzNXl4NGtDTEVZOGthT0RUaXd6L2VtZFAzUHNQU0J4K2ZTb0hiVTVOOUg0a2hVT1BSeDF2L05iVkxGajFNdFlVQjdDbTJJL0ZlU0dzbSsvSHV2bXp2NkZzeUtrT0EvNTQwWUtCRVNNNFF6S1BwdzdhSUNrY1FqS0hzSXpJZjlXL1MwcHFqL1h1QmhOV0ZBWmlqb21PUnlzd1dQU1ozWllPdGRzQmdNQk4vbGh3cUVHUkE3QXFBOEc4YnJjWURUemxtNlNFKzl0VVhPdlhSVWVxM2xUcW45UGg4VDZ2aUFQTlJoeHFNVVpiZEFIZ21UTlcvSTlieGpkbnVZTTgvbkRSZ29ERTRVUzdBU2ZhRGRBSURFdnpnMWdkQ2RQU3ZqbzlyaUNQSHgvTlE3TmQzUTV5SFBDeGRhbTlOMGhtNkxVWjd6azZHNDVKeWV6QUdBUHZqNysvSm9RUVFnZ2hoSkI0Tk9GK2hFSWh5TEk4cDY0UlVqQ1BFRUlJSVlTUTYwaWJVNE1qclVZY2JqRWlJS21YeGpnQW04dDllUDl5VjlMMm9pRlpXZ1h2MUp1aW85aGl1YnQ2L09qRndneU9HMHpIYkJxdnh4aEdqWE9jYmtya0lSNDdpdkttVWo4K3ZNb0JmU1RJTnVBVElDa2N6RG9GV29GQlpzRDVMbjIwVFV5ZnBKR215aGJDMTdmMzRaVkxGdXh1TklFeDRFaXJFYVhaWVd5dlVKdFBUcllib3Ewb0cwdjlxRWd5U3ZGQXN4SFAxMlpIZ3lJcml3SjRZcTFqMUcxeVJ6VGh2WDB0QzNkV2VhQVJHSUl5aHpmcmhzTk9DeUxCcXRmcnpORzJJWk5Xd1NNcmhodWZOcGI0WWRJbytOV3BuR2dyMURPbnJlQTVvR2pFYzlrZDVQR0hDeFlJdk5yS05mYURlSXJDUVdacTg1U2txSUdYc016aG5pWHVHWHROWE85a3hrVkRkZ0xQY1A5U04yNnY5RVFmRzBuaGNLNUxqNk50Qmx6bzBZOEtoUzByQ09KREs1MG95Skp3MzFJWFhqcWZqVU10UmloTURUYWQ2akNnTkR1TXRmUDlXRnNjR1BVWStpVWUvN1M3SUtNL3kyL1BXbE8rN1hmdjdNNTQwR2tzeG9CR3V4cFd5bVRvcGNNMTNIRDRyL3RzMGYyTHlEUGNzc0NIdTZxR205VTBBc09uTmd6aXRjc1d2SFV0QzR3QlRZTmFmSGUvRFpWNUlYeGt0U1BoaU1tUkhBRUJ4OW9NZUxjK0s5cW9lVk9wSDQrdWR1QlNqdzZuT3cwNDM2MUhRT0xnQ0FqWTAyakNua1lUekRvRmE0cjlXRGMvZ0txODRLUWI4OUp0bEUzbDl0Ky91M3ZVZnIzWEk0NEs1UUZJT2ZRWmk4Z3phQVVHWDVnSEEvQ2JNMVo4ZlhzZkRFbWVGME5qbE11dG1XOTNHeG5JVGZXWUpwR2h4cndGdWFGeEk5QW40ZzhYTGRHV3J4MFZhZ3ZycjA3bDRIaWJZZExMSGdxUXh2UFRCOVNwRWtkYWpYam1kT3JibGFrVWxqbWM2ZExqYUtzUmwzdDFveHJRc3ZVeWJsM293eTBMWXJlbG1iUUtQcmJPamxNZEJwenQwc01YNWhHV09kUjJxOGNxditjWlZoUUdzYUhFajVWRkFXaXUwOUhVbWRMaTBPQm54M014R05sR2lEekRFMnNkYVlXUGZXRWVYVzRSWnEwQ2sxYUJUbVRnQUZ6cDEwWmJPbU1GNFdiRE1TbVpQUmhqNEJScU5DU0VFRUlJSVlTa2oyZHFLRTlSRkFybUVVSUlJWVFRUXFiWG1VNDkzcnhpUnJ0VE0rcmZWeFFHY045U044cXNxWTBCSGFJUkdFcXpwV2lqeGhDZVU4TjNPeXM5MkZydUcvZDkzOXJabS83S2t5bFJVeGpBL2lZVDlLS0NSMWM1c2I1azlJWFhvV2FsZU9LMVVvMmtFUmdlcVhGaWRiRWYvM1VxQjNrR0dlOVpwRjRBOVlWNVBCc0pISm0wQ2g1YUhuOEVZbGptOE4rMTJUamNNanorYi9XOEFENnh3VDZ1SGF3ME80eGNnNHhCdjRBM3I1ang1aFh6dU9YTk0wdW95QTFoVjMwVzNxeFR2ODRCK0t1MURwaDFveThZTHk4TTRsczdlL0ZHblJtSFc0d0l5UndVQm5TT2FFWHpoWG04VXg4L0RCRkxqa0ZHZ1lsQ2VWUEZxRkh3OGZWMi9QcTBGUjlmYjhlQ25EQUNFb2RMdlhyVWR1bFEyNjJHT0VhcXNvWHd2aVV1VkkwWUJha1hHVDZ5eG9GYkZucnh4d3NXWE9sWGd3VnRUZzNhbkJxOGVzbUNISU9NaXR3UXRsZDRVdzZEelFYTmRpMU90T3RoMGpMb1JRVWFnU0VzY3pqZm80K0d1UW96OVBQNnd2eW9sa0JaNGNCeGFpUG1mVXZkbzBaUEQrRTQ0UDVsTGl3cENPTFhwNnl3UjFvdmpSb2w3dGhMU2VIUTZ4SFE1ZGFnMmE3QnRRRXRXaHphYURDVDU0QTdxdHk0YjRrYkhJZElPMTRBa3NMaFVxOE9KOW9OcU8zU0l5aHpjQWQ1N0c4eVlYK1RDUmFkZ3JYei9kaFE0a2ZGSkJ2UXB0TDJTZy8yTkpxaUFVU053SkFWQ2RDWXRBcE1HZ1ZHTFlOUm8wVCtNT2cxQ2d6aTZQL3FSUWE5cUxibE1nYjgyMzRibXUxYTJQMENYamh2d1pOakF0TmpqV3c1VGRlWlRqMmVxODJHWG1UUWlXb3dVQk5wN2UzekN1Z2IwYUNWeW40cUVYK1lqNDdFWHBPQnRyeURMVWFjandTSmNnd3l0c1E0VHJvUmhHVU9sL3QwT05WaHdMa3VmZlNESWtNVzVLamIwM1hGQVFnSlBsakJjK28rZW5saEVJOHBIQzcyNm5Dc3pZRGFiajNDa2JiSHMxMTZuTzNTUXk4eXJDbjI0L2JGbnFRamdyLzVibXJoNmxSdk45c3hCdnpsV2haZXJ6TkhBOUVtcllKUGJ4d2N0VDlNaFNRRDM5dHZTM2lieWhnZndwanBZMUpDQ0NHRUVFSUlJZGVQdVRoUmk0SjVoQkJDQ0NHRVhBZHlqVEk2WGNQaitkYk5EMkJIaFNmdFFONUkvM0JySHdDQUFhTkNEU1F4amNDaXJUVXphWGxoRUI5YmI4ZWkzTkNvbHJraHhaYjR6dzJUVnNIN2w4Y2VPeHZMNHJ3UXZyNjlGd0dKajdaS0dUVUtWczhMNEhpN0FSOWZiMC9ZOHVVTzhyalNwNHYrZmR0Q0x6NjAwaG56K2FZUkdENjFVUTFrZGNjWUtWcGxDK0h4TlE1d0hGQ1JGd0xQcVUxMjcxdnFqanVxTFV1cjRFTXJuYmh2cVJzWHVuVzRPcUJEbDF1RUs4QkhSejVLaXZwSFNmRTkvNXJpd0tRYnRraGlGWGtoZkhOSEh3U2VnUUg0NGVFOE5FWEdVZzRSZVlZMXhRSGN0c2liTUZCVmJnM2pTemNQNEVxL0R1L1dtM0IrUk11ZTNTK2d4YUZCc1NVTXJhQ09XWjBwUm0zbVRqb0pQTU83RFlrRHArK2RSTUJxSktOR3dhTGNFTTUxcWFHbHhYa2hQRkxqVEdrZlZXMVR3N052WGMzQzVWNWROTERiNHREZ25XdFo4SVY1ZUVJODdINEJuaUNQV0w4aGpjQ3dmcjRmZDFaNVlyWllpanpEeXFJQVZoWUZFSkk1MUhicGNialZpTXQ5T2pDbWpuL2MyMmpDM2tZVFNyTEQrRiszOWFXOVAvekltc1JodG9rWTJ5S2xFeGcrdnQ2T29NeWh6QnBHdGw2ZTlPaFRqZ01lWCtQRXYrekpoOExVNXNPZ3pFRTNSZTFrcGRsaE9BTUM0a2U1VmZNdFlhd3NtbHpqVXVPZ0p2bzZYNTJCWU43SXNac1ByWEJCRy9rZGJTd1pIcUUrSFZiUEMyRGhqcW4vb01UVFIvS2lZM1pIdXR5bnc0K1A1bzc2TjczSXNHNitIemN2OE1VZEZaNklNT0kxR3BBNG5PNHc0RkNMTVRxS09DQnhPTlpteEoxVnliZFpSbzJTa2YzenlIRzhzMW5Eb0JadmpBamxsV2FIOGNrTjlyZ0I1MFFzZWdVV25SSU4vNDVsMENpNGQ2bDczTC9QOURFcElZUVFRZ2doaEpEckJ3WHpDQ0dFRUVJSUlUT2kzQnJHUXl0Y0VEaUdEU1grbUdPa0pvb0Q2TUxXSExVK3dYaXlNbXNZdHk3MFFtR2NHbVJoZ0Nnd0ZHVkpXRi9pVDN0RW9OcXdOUHBpNndkWE9yRXdKNFJsQlluREU3bEdHWDkzY3o5K2NDZ1BPeXU5dUhWaDRvYVRCVGtoZkhOSEw3d2hOWkREbVBvY3RlcGw2RVlFVlJibWhMQzEzQXVkeUhCUDlmZ0x4V01aTlFvMmx2cXhzVFR4V0RlRlFmMjlqWG4vejNIcTZ5WFd1RnN5TlliYWxvWWFFZjlsVHo1Q01vZlM3REEybFBpeHVjdzNyaVV4a1dwYkVOVzJJQVo4QW82MkdYRzZRNDhlajRoUGJyQkhRMUR4QXA1elRWR1dCSTdEcU9jeEJ6VllvVGFqZXJHbU9ITS82NU5ySGZqT1hodTJMZlJoWjZVbnJjQ1lWbUM0YjZrYjk0MElmTXkzU0xnMm9JVXpNRDRZQktqYmxjcThFRllVQmxCVEdFdzZmblhrZmEwdjhXTjlpUjkydjRBanJVWWNiRFppTU5MWXQ3SEVQNkdRK3MzVDFKNVduWi81OFlEekxXSGNXZVdHaGxjYkI2Y3lwSjlua3FFVkdFSnk3RHN4NnhUVUZBWHc0REpYd3JhMVZBeUZ1b3JOMG9SQ1NtUGR2OHlGSG84SWtXZWo5cjhyQ2dOWVVUanB4YWZNb0ZGU2ZyNVBScnpmLzhxaUFNcXNZYlE1TkZoc0MyRnptUTlyNS9zekZ1YlVpd3hieW4zWVV1NURqMGZFL2lZVGpyUWFzTElva05MNCtLOXM2ODlJKzJtNjQ2bG5TbVZlQ0orNXlZNmZIYy9COWtWZTNMdlVEWEVTcjUxYkYzblI1eEdHangraGhwdHRKaGxieW53eEcxQ0JtVDhtSllRUVFnZ2hoQkJDWmdySDVscVVFTUNEQjc0LzA2dEFDQ0VraHBkditmdVpYZ1V5UlNSSlFwOTREdk4rdG42bVY0VVFkSDM2SlB5Tk9jakp5WUhaYklZb1R2MW5UWGErQUR5eFhQMHpWU1JKZ3ZoTERWQis3OVRkU1J3dlIwWkhWZVNGc1BJNkNaeE14S3VYMVpHbkFnZThiMG55RUJmSlBJVmx2cFV4SkhQUjFxSTVvK1YxTk43ZU1LM2J1ZWtnU1JMRVhlK2YwdnU0MnErRlZSOS8xT2xFZUVOOFJzUE9VK2wwcHdHQU9uSjhmb0lHb2lFakd5Q0hncVhwR0JyYldXd0pJOCtZUEFTUjZkZmo3Z1lUVG5RWVlOVXIwZkhSaFZrU1NyTERhUVV5azFFWWNLNUxqek9kQmp5eDFwRXcxTkxwRnRIclVWK3ptV2hodTlFeGhtajRKOU1mRk5qWFpFSzdVMFIxZmloaGFDZ2RBWWtEQjR3S2lWK3ZQQ0VlU3VSbE5yWVZ0OE9sZ1ZaZ3lKK21rZTVEN2JhSnR0V2VTTU9kVWFOazVGZ2owOHNiVWorZ0JrWUZEbGlZd2RIWjdpQ2YwZTNpWE5maVVKdkdMVG9sYnBnd2thR1I3eVl0UTdaKzZrS0FqVlgvTVczSGd6dGZBRllWQVA5KzI1VGV6YlFjRHhKQ0NDR0VFRUt1WDlQNVBpbFQ1c1phRWtJSUlZUVFRcWJNZzJtTWg3cWUzUjlqOUJhWlhsUFJ3alRuUW5sa1VxcHNtUXN4REprcm9Ud0FXRnVjWHJob3NxKzVkTnNETS8xNjNGN2h4ZmFLeEEyYm1jQno2bmpxVkJvRWk4MFNpalBReGtWVUV3bU1waXBaTyt0RWpCMHZmRDFMMUdLV1NqQTRrN1FDUzdwOVNiZDFMWmxNTDI5SVpWN205Mk1BS0pRM1Jua0tvOVFUS2JiUWRwNFFRZ2doaEJCQ1NHcjRtVjRCUWdnaGhCQkNDQ0dFRUVJSUlZUVFRZ2doaEJCQ0NDSGtla0xCUEVJSUlZUVFRZ2doaEJCQ0NDR0VFRUlJSVlRUVFnZ2hKSU1vbUVjSUlZUVFRZ2doaEJCQ0NDR0VFRUlJSVlRUVFnZ2hoR1FRQmZNSUlZUVFRZ2doaEJCQ0NDR0VFRUlJSVlRUVFnZ2hoSkFNb21BZUlZUVFRZ2doaEJCQ0NDR0VFRUlJSVlRUVFnZ2hoQkNTUVJUTUk0UVFRZ2doaEJCQ0NDR0VFRUlJSWRlVlRwZUkwNTBHdUlKMEtXd21oV1VPTDV6UHh0ViszVXl2eWppeXdzMzBLc3dxUjFxTk9OSnFSSjlYbkpiN2EzTnE4SnN6VmtoVCtEaTBPalI0cHo0TDc5Um5vZHVkK3M5MXFzTVEvYjZwWEwrWlJ0dko4ZHFjR3JRNU5YQUZwdlozMHU4VnJ1dm5Gc21jMm00OWpyVVpjS3pOTU81cnZaN01iSzliSFJxRTVmU2VqNDJEMnV2cU9keGsxOEk5dzl2Q29mMndQenczdHNuMUE5ZlhjMkFxVGMrUkZTR0VFRUxJSE5ibXQyRlAzM0k4V25vUUlpZFB5MzI2SlFPNkFqa0FBSXZvUTVIZU1TMzM2NUgwTUlsQmNHQnBmZDlWVHpFQXdLcnhva0RubklwVnV5RXd3UWhPa1FDZUR0TUp1V0VwRXBUL3o5NTVSN2R4SGVqK054aDBFR0N2RWlWS29xamVlM0czYkxuR1JXbU9zOTcxcGpobGs4M1dsM2QyMy9NbW01T3QyVTJjYkJ4blU1dzQreHc3aWUwNGppUGJrdVVtV1kyUzFTbVJvaVJTRkJzSW92ZVo5OGVBWUFOUktEWko5M2NPRGtoTXV4ak0zSHRuN2pmZkoxdVJKQWxKdXZwdWJLZzZFNUlTbnV4aUNBUUNnVUFnRUV4cEZNbDQxZllISjVJZFRYbThkOTRLd1ArNXBaTXFlMnhDdDkvaDAxT2VOL0kyejdrTTdMNWc1WTQ2SDRXV2libmZOQms4YzdpQXZTMFdkamJadUgydWovc1hlU2E3U0FBRW9qcisvdlV5YW9zamJLbjFVVnNjbWV3aVRUcFAxeGNBOE1qS1hrcHQ0M3UrdkhuV3huTkg4MUZWc0JrVUhsdzhQc2ZGYzBmemFYUWEwZXRVTnN3SVpMV01MNkxqcC9VRlJPTVNjeFBIeDNqejR3T0ZITy9VeEt1bHRoaC92c21KV1ovYi9kblJNSjcxWkRiQ05sa0hOcU15WnRzY0M3N3haaWtBZDgvM2N2ZDg3N2h0NTZuOVJUZ0RNamZNOG5Qdmd2SGJUclpjN1cxV1QwQW1rcVB3YkN5b0dJTno2dGZISEhRa0JIanJxb1BKenh1NlRIeDdkekdycGdWNWFKa2JpMkYwNTFJb0p2R3Y3NVFBc0tnc3pHUHJlakl1MCtIVDh5OXZsMkNRVlc2ZTdiK3N0djFvdTVudFovSllNejNJNm1uQlNha1RGQldlMmxlSUo2eGowOHdBRHkyYm5ER3V2blo0MWkyZG8vNDlMNGQycjU3SGQ1UUI4T1I5YldubmRRWmsvdjJkRWt4NmxYc1dlTGhsam44aWluakZJa2I4QkFLQlFDQVFUQXBkNFh6OGNSTTExczdKTGtwYTN1eGF6SE90RzFHUnNNa1JIcHkyWjl5M3FhZzYvdXZzVnByOVpVakFYODU5YWR5MzJjZFR6YmR4S1ZUSUlzY0YvbWpHTG5SU2RqZUF2blhtSGdCdUxEM094NmEvTzU1RnZLcFI3TE9RWTE0d0ZrNTJVUVFDd1dRUjh4SXhWMSsxQTdHS3VRdzUwRExaeFJBSUJBS0JRQ0NZMGtUMHhWZHRmM0NpaUNrU2h5K1pBWmptaUU2NEtPK0RTMmErdjdlSXVwSUlkOC8zVWxjeStPR1VKcWN4T1FodU02aDhhR0h1QTlybmV3MThjMWZwbUpRM0c5WldCM2wwbFN1blpYWTIyWklPUCtWNU1lNllON0hpazVnaTBlMlh1ZVRWbzlmQmtvcFFjdHE3NTZ6NEl6byt1R1RteGxsaU1IbWlXVklSNG9YakRpSnhpVGVhOGxoV0dScHpjZVE1bDVGR3B4R0FWZE5DNUdVcDluajNuRFhwSEhYRDdQRS9OcmFmeVdOZmE3OFRsdFdnSXhxWHhsMllOOTcxNU4vOG9TTGpQSE9LSS96MWRkMmM3REx4N2ZlS1I3MnRUQUtTcVVhYlY4K0ZYZ01BM3JDYzgvTFJ1SVEzck1NYjBlRU55L1NHZExpRDJydEpyN0l0UjZIcnRkQm0vWEIvSWMwdTQ0UnR2NC94UERaZlBHbEhVV0YvcTRWbWw1SFByT2xoUmtFMDUvVWNhck1rNjd4OGMzYWl5L28ycmU2SXhxVzBnczVzZUtQUlJxUFRTSlBUeU15Q3lEQmhYbDliUGxvY1pnVnJCcEhid1lzV1hFRnRHeVhXNGZzZ0Y4ZlZrU2kyeGpISWwxK3Y5OVhiMmJLOE1wUjVwbEd3NTRJVkZVM1lXVG5CL2V3ckVTSE1Fd2dFQW9GQU1PRTArU3Y0cjdPM282ZzYvcnoyZDh5MGRvMDQ3MHVYMXZCcSs4cWMxbjkzeFVIdXJqeHd1Y1VFWUVuK2VWNW9XMGRFMGZORzV4S1c1VGRUbTljK0p1c2VpVmZhVjlMczE1NUt1YW4wMkxodnJ3OXZ6TUlaWHdVcUVzNklmWmdvTDZiS0UrWVllQzBpU1JMeDZYY2puM3NXaW9Vd1R5QzRadkcyNEMyNkExbVcwZWwwVjlWZ3JDUkp4SXRYQzJHZVFDQVFDQVFDUVFhOGxnVlhaWDl3SXFtL2FNWWYwZHlhcnF2SnppVnJyRkNCMzU2MEEzQzYyNWd5azJCMmNZUlNXNHd1djU1M3psbTV2YzQ3SWU1WUU4bnBiaU8vUHU0QXdLeFgrZHk2bmpIL2pvR29qdDZRanQ2Z1RHOVFwaWNvNHd6STlBUmt1dng2WENFWk5iSEo4cnhZVXBpbnFMRHJyQTJBU251TUJXVlh0cXQzTm9JQm0xSEJibElJUm5XNE16aVp1VU82dE9zY0N3ZW9FbXVjdStkNytjMXhCNnFxT1N2KzNVMWQ2SFZqZDR6OHZpRXYrZmVpOGxERy9WU1VFR084bVRnMmJFYUZLbnMwcS8xYllvdVBxdXdITGxwNE1YR2U2Q1R0Mk96eTYvbmUrOFY4WlhNM3BqRVFjWXpFWk5hVEUwVXdxc3N4RjZhZmFGd2lrR09jWkNieFR4OTdFaTZGQUp0bSt1a055YlM2OVlTaU9vSXhIY0dvUkRDcXd4K1Y4RWQwQkNJNi9GRWQvb2dPWDFoSE9JM3ptMUZXZVdDUkIxMlczUWZSWmwyNS9ObUdIdjU3ZnlFbk9rMTArMlgrOVowU1BybWlsN1hUZzVrWEhzRDdGL3FGd1RkbEtVWSsxS1l0bzllcExLOGF2ZkRyUXErQmhrVFUvZXJwUVdvS2h3c0xPMzB5WDl0Wk51cHRmSGlKTzZPYjI0NG1yYjF3bUJWdVRMRVArbHprTG9ldjN0akZ6RkVJSjRmeTVONmkzT1lmQjNHb3FtckNQTkQ2VjFkNlAyb2lFTUk4Z1VBZ0VBZ0VFMDZqcndKL1RIdXE0OXVOZC9HVnVTOVRiWEZPY3FsU1UyTDBjbmZsQVg1emNUMHFFcyswWE0vZnpmOFZlbWw4YktRYmZSVzgycUVKRVIzNklCdUtHMmdQRll4cVhZVkdQeVpkOWgzOXc3MDFxR2hYN0dzTEc0ZE4vK241RzJrSmxMQTQvd0xicHUxQkRBMk1MWklrRVYvOEZlSk52MEFPT2NFOCtxZEVCUUxCRlVySVNTUWF4VDNyTTlpTlJtUlp2cW9HWWlWSklqN2pYdUx0YnlGSE04ZGlDQVFDZ1VBZ0VGeUxST1FDM0VXM1hKWDl3YkhnM1FGaWhuUzhsUkRXQU1SVktldmwwckcrT3BpVjhPWkFxNFdMSHMwSmFWRjVtSGtsd3djckpiVEI3K2VPNXVPTDZIaWpNUy9ueU1SaWE1eUhWL1RtdE14b2VPWlE3dmVsTHZRYStLLzNpNGtyMnZFYmlrbVhQYWc5ZEdENTl3MzJwSmdrRzl3aEdYOUVoODJvOEg2TGxaNkVNODR0RXhCVE90NWtzMi83WW9RUHRwa3ovcVl2bm5EdzRnbkhpTlBIYXBELzFsb2ZleTVZdWVUVjArN1ZzLzEwSG5lTlVYVG95UzRUUjlyN1hZVitmQ0R6UTdCL3NkbkoyUjREN3BCMmJQZ2p1cXpGSVAvbjVrNnFITGtKRm85M21QanB3UUpVTkZIZUY5WTcyZE5pNVVDcmhYTXVBei9jVjhqbjEvZGtMYkRxWTZyVmszZk84dzRTQ3FuQVA3OVZTaWdtVVp3aUV2VkxHNTNZVFpudnZSKzVaT2JsVStucmdQLzlXaG5CSE1WMWZXdy9rOGYyTTNtWlp4eEFOdWVHb3BKMFNKeWVINldtTU1yUmRqUGZlejgzc1UwcWRCSllEQW85UVRtbDYxY3FycFUyNjI5djZNNjRiS1BUeUw4bG5BRy92cVZ6V0tSM2wxL1AzNyt1MVFsL2RWMzNwRWVnV3cwS1g5emc1RmZIOHRuWlpDTWFsL2haZlFGeml5Tlp4dzEzK3ZTY1RnampGcFdIc3hKZXR3OXdmRnhXR2NwYWtKcUtWMDlyNTdCQlZybC9GRTZNWTBGRHQ0bHpMdTM3M0ZIbnhUaU9ndWlyaFVPWExEZ0RXbHQ1OHh5L0dDdk1BaUhNRXdnRUFvRkFNT0hjWG40WWQ5VEd6cTdGQk9JbXZ0TjRGMzlkOXhKbEpuZmE1UjZadVN2dDlLZlAzemgyaFJ6QXJhVkgyZU9jeDZWUUllMmhRclozck9DdWlvTmp2cDJlaUowZk5OK0dvbXJkV0UvTXdqZE9QVGpxOVQwMmV6dkw4ODlsUGYraDN0a0F5SkxDeW9Lenc2YWY5bFhoaVZveCtXS2lvejBPU0pLRTNscEVjTjBUNUwzemNTaFpLY1I1QXNHMVJNZ0ozZlZjV3ZnOWpMWmlUQ1lUQm9QaHFocUlsU1FKdmRsQnNQYlQ1SjM4NThrdWprQWdFQWdFQXNHVTVGTHhOb3pXL0t1eVB6Z1dqRVlrOXZ6UmtRVkd1YkM4TWtTZU1mMWdiVFF1SmNWaWtnUVBMQnA1a1BtNm1nRGJ6K1RoRHNtOGZpYVBqVE1DU2NldWJNZ3pLbXllT2Y0dVY3bnU4M2F2bmlmMkZCT0tqZSt4Tzc4MFBFaVlKMGxnMFN0Smg2dXRkVDVLYkRIS2JISEs4bUlVSk9MNUZCVmVUVGlwbWZVcU5RWFpPYUlOSk4rc1lMa01JY0pra205U3FDdEpMU1k1M2EzRlBKYm54Y2czRC81K2tiaVVGQzZNRlRvSnRpMTI4OFNlWWlyc01XWVZqWTNJUlZIaCtTUDVPUy9uajBpOGxxTVFhN1Fjdm1UbXYvY1hFa3VJVnorK3pLMkpva29qOUFabEdwMUdqbldZK2RHQlF2NTRaVzlPOFlkVHJaNTBtSlJCWXA5R3B6RlpQNnljTnR6WnE5SWV5MHBVMU9vZTIrTnhvcWh2c3lURm45Y25uQXFuNVE5L3VMNVBaR2MxS0ZnTkttMWVmVEp1OUo3NVh2Sk1DbmxHaFR5VGd0MFV4MkZTc0JtVm5PN2JpemJyeWtjbndVZVd1Q2t3eDNuaHVJT0hscm16RnVXQkp1VHRPMk52blpPZFVIMmdpSGR4ZVJoUEJoZFdBTE5CSFNaNGEvUG9PWnlJeEwyMTFqZm9lQXJGVXNkNS85a0dKNHZLTTd1ektTcDgvcVdxalBNQnZKSVErQlpiNHhuZFErOWI2R0ZyWGZhQy91TWRKcDdZTXo1alBPdXFneU1LWkg5M3lzN2VGa3ZLYVdOQlgxc3BTWnByNG9IVzNMYWxsOVZ4aTlpZHFnaGhua0FnRUFnRWdrbmh3OVBmd3gyMWNyQjNOdDZZaFc4bnhIa0Zoc0UyMGFxcWRlcDFrc3FHb29hMDZ4d3ZZWjVPVXRnMmJROVBOTjFKaGJtWFdkYk9NZDlHV0RId3ZiTzM0NDJOWDJjNUhkNlloUWFmZHFHeXhIRUJtMzV3cDdnOVZJQW5xbDF3TFhKY21QRHlYUXRJa29Rc3k4Z3pic2U5OFJscys3K00zbjhSN05XZ3Q0Tk9kTjBGZ3FzT0pRWXhMM2hiaUVRaVhGcjRQWlRLbTdCYnJaaE1wcXZPSVNWWno1V3R4QjMvSzJ4bmY0USs1cHJzWWdrRUFvRkFJQkJNQ1NLNmZDNlZmQmlsY01sVjJ4KzhGbmpwcEowdXYzYjl2blo2a0dtT2taTU1ETExLM2ZOOS9PSndQdUc0eERPSEMvalN4cW1aS0pFdDNYNlpiKzh1eGh2Vzd1YzlzTWpEMG9yY0IxN0RjWWtmSHlpa3c2ZnR5OFVwQnVGckNpTjhjWU1UaDBuQllWWndtT0owK3ZSSjk3ajdSbkRlMlgzQm12eU5RakdKZjN5ek5PZnlQYnlpZDBJRUp0a3lra3ZYNzA3WitkMHBPM3FkeXVxRVk5bVNpbEF5MG5jb2o3Mm8zUnZjV3Vkanc0ekIzNi9kcTgvb3pIZjRram50OUpGWVZ4MWthVVdJU0Z6S2VSMGwxampUaDRpYVhqcmhvQzBodHJ4cnZwZDdFc0tGdDVwdG5PMHg4c2NyWGFTcVdwK3VMMGdLT3orejFzWEtLbTJmN1Rwcm83SEh5SitzN0VVZWc2amR0NXR0UEhza0h5V3hxZ2NXZWJpdVJyc25ydGVwZkg1OUQ5L1pYY3c1bDRHREZ5MjRnaktmVzllVGxZdmNsY0NoaEJESHJGZFRudHRqeVgvYzFaN3pNbjNud2QzenZUbTd3bVZEbjZERmFsQlluempQQ2kxeC91YjZiaXdHQll0QnhhSlhNQTBSSmYzZk44cVNkZUpZT1V0ZTYyM1dSTlBwMHlmUCsxem9jNStGa2FQTGwxYUVLTExHbWU1SUxUWWZLSTd0TzhhSDh1M2RxUVZrTjg3Mjg3R2xtcWxHVEpGNC8wSy9NTy9wK3V5RWtCOWI2aDRXRWZ2aUNRY3FrRytPRHhLN3RYdjFmR05YS1N1cVFteXA5U0ZMNCtkZ2Q3cmJtQlNsMzd2QU02Wng2cGxJZHl3b0thWVBkVSsxR0pSaHJvNERwNDBYcDdyNkhRWlZGWDQrQ2pHczNhU3d2REwzK3ZsS1JvenVDUVFDZ1VBZ21CUWs0SkdaYjlJWnpxY2xXSXd6WW1lUGhHNXF4Z0FBSUFCSlJFRlVjeDUzVk5RUG1zK1RFS3FaZFdObkMzN1lYVE9xNWRZVm5XRnAvamtpcXB6ek9rcU1YcWFQRU5jYlUyVitjUFkyTGdiN0wzeHVLajNHUjZhL2wvVVRibkZWeDIvYTFyR2pjeWtBTTZ6ZHpMRmwzN0hkN1p4SFBDR0MzRnh5WXRqMEU5N3E1Ti9MY25EaEUrU0dUcWZEYURTaTF0eUJ1M0FsK3VQL2libmpOUXpCZW5UeHFYUERWeUFRakEyS2JDVmlyc1piZEFmdW1rOWp6Q3ZCYnJWaXRWb3hHbzNvZEtPTFc1bktKT3U1aXRXNGJiUFF0N3lNMlhNRVE3UWJuVHE1RVNBQ2dVQWdFQWdFRTQwaUdZbm9pL0ZhRnVBdXVobWp0ZUNxN3c5ZUxwbGlBZzlmTXZQa1hpME84T1k1Zmo2eUpIMDZ3MWh5eG1sa1IxTy80T0wrTk01RGZXeWU2ZWU5OHhiT3VZeWM2RFR4ZW1NZVc2N1FhTlVMdlFhK3U2Y1lUMEtVZDg5OEw3Zk56ZjI3QktJNnZyTzdLQ2xBbVZzYzRiTnJlNGJOcDVOU0MvYlNFWXBKL0RaTlJPdlZ4SUZXQzc5THVBRGR2OGhEZFFwSHJyR203OXdiRGFOMTlybXV4czhubHZlZjV5YzdUVW5oVTNWK2xEc1RZby9qSFNiKzN3ZWFpNTdGb0NSRkpuMDBkSnZZa3hDYnpDc05KMFY1alU0anp5YmM5OEl4aWMrdWRZMWF1QkZYSkg1OTNNSE9wdjRJMlFjWGU0YWQ4MWFEd3BjM092bk83aUthWFViTzloajVwN2RLK2NKNloxWnh1Vk81bnRTMnIvM1d5eXBERXlxQ21RbzBkSm1TRWFEWDFRU1NEbUlTTUh1TUhDT3o1VnBzcytLS1JEZys4b2hMZUlEVGF5Z21KWVc2QXo4Yk9PL1E2UU14eWVvd0llODMzeW9aZGJSeUg2T05oUityQ1BJREZ5MzRJcmwvaDZIbitobW5NUmszdm0yeEI5TUFONzJYVGpxSXhpWDJ0VmhZVVJta1BDKzNtUEJjK08xSnJVOVFuUjhkRkxuOTQ0T0Y2Q1dWTFhOOVZHWVI3enNhMGpuNmZXM0k3MXhxaS9IMUxXTnZHREtTU0hQb05MMU81YnYzWGtJRmZuUDg4dnRSMTFyZEQxZW9NTThzR3dqRng3OERLUkFJQklMc01jdFhwbTI0WUhJeDZtSjhidloyL3VuMGZXd3ArNEF0WlVlR3pkUGtxd0NnekpUNXdqQmJuang3KzZpWDNkc3pkMVRMWFZkeWdrOVV2elBzODVpcTR3ZG5iK09FZHpvQXhVWXZ6b2lkTjdzVzQ0K1orZVNNdHpEbzBuZjhYVkViLzkyOGhTWi9PUUFMN0sxOGR0WnJtT1hzK2tzcThLNXpBUUJGUmkrTEhLM0Q1cWxQeE53V0d2ek10SFpsdFY3QjZORHBkSmhNSnFTQ0NzS3IvNEhlOFA4bUVva1FqOGRSVlJWVnZmWXVXZ1NDcXhWSmtwSXVjbmFqRVpQSmhNbGt1dW9IWVpQMW5GUkN1UFloZXNNUGlucE9JQkFJQkFMQk5jbTEyaDhjTDBJeGlWOG1CRFFtdmNvZGRXUHZkSlJ1MjA4ZkxLU3ZLL3V4WmU1a2RHbzZKQWsrdWNMTk4zZVZFRk1rWGpqdW9Eby95dnpTOUlLemdURnk0OEYwUjR5YXd1eEZJaWM3VFR5NXJ5Z3BhdGhhNXh1Vm8xTjNRT2EvOWhRbjNjNW1GRVQ1d2dablRqR2U2WGkxd1o0VURqNjZ5c1hhNnVFeG1xbUlLUkovLzNvWnJxQ01UdExFZ2xPWlpwZVJweE1PTm92TFE5dzh4NTloaWF1RFRwK2VIeDhzUkFWa25jb2pBeHp1RnBXSDJUQWp3SjRMVm5hZHRWR1JGMHU2TndXak9uNmVjSDNTU2ZEUkFhSzkydUlJZDgzMzhzb3BPMGZidFdqWno2enBTZW00bDQ2ZWdNd1BEeFRTM0tNNU04azZsVThzZDdOeFJ1b0hjUzBHaFM5dmN2TFV2aUpPZEpwd0JtVCsrZTFTN2wvbzRZWlovcHkzMzhkazFwTUFMVzREem9BVzQ3b3FSWXd0UUpkZkhpU1FHZ2wzRnZHWmZhUVRuNHhFbitOa05teVlFZUNSbGIwWjUzdXRzVDhxZWFoNzJFUnlyYlpaSDdTYmVXcGZZVmJyL0VZR045Vk04YVFEWFRlbktzc3IwN2NQMzNwMzhIZFVnVCtjMW81aHUwbmhLNXU2aDdtNERlUm9oNWxmSDlORVhQS0Eweld1U0R5YkVFclhsVVJZTTBBUWQ2SFhrSXkzWFZRZVprVlZpRGJQK0VpYURsNjAwT2pVNnVSdFN6ekplclhGYldCL2l3VVY2UERwK2V2cnU4ZGwrMWNpZTF1c1NYSHh2UXU4M0RrdnR6Ymt5YjFGSEw1a0ZzSzhLNFVLY3dIbi9HSkFXQ0FRQ0tZU2dWQUJEN3dJK1NidFZXQUN4NEQzUEVQaVpSendiZ1NibmxGZlJBcXVEb3FNWHI2MjRKZVk1ZUVYVHFlODArZ0lheDMwT1htWHNsNm5rclhQM09RU1ZXUitlTzVXam5wbUFMREkwY0xuWm0vbmhiWjE3T2hjd2o1WExaZENoWHhtMXV1VW1sSS91WGpNVTgzVDUyL0dHOU11Vm00cE84cURWZStqazdLM3FqN2xuVTVYV0x0QVdwWi9Ib25CbldKMzFFcVRUeFA5dWFJMlBuZm9zeU91YTFmWEluWjFMUnB4K29lbjdlYVdzcU5abCsxYVJKS2twR2hGbG1XTVJpUHhlRHdwV0JFSUJGY1h5WGhYV1VhdjE2UFg2NU1EdEZjcm9wNFRDQVFDZ1VBZzZHZXE5QWRIRTYwMjFYanBoQU5YVUJOOGJLM3pUbGpzbzZyQzAvV0ZkQ2ZFSml1cVFvTmNWekl4elJGbDIySlBNdHJ5eWIxRi9QbW1ibW9LUjM3ZzhwbFJ4SWJsd3BaYVg5YkN2RjFuYlR4L3pKR00ydXVMZjR3ckVrOGZLcUF5TDhZZFdRemNOblNiZUdwZklmNkVFODgwUjVRdmJYUmkxby9Od2RuaU52QjZRaFF6dHpneVRKVDNRc0lCWmtsRmlOb2h3cnMzejlxU3g5YjY2c0M0dXZkY0xxNmd6UGYzRmhHTlMrU2I0enl5c2pkNXB6UmJjZExUOVFWcDR3a0hybWZUekFDZlhLRUpraDYvWmV6ZGZESmhOV3JuZVc5STVqOEh4Q2h2Vyt3WkZuSDcwREkzclc0RExXNER2enJtWUhsVmlBSnpuR2NPNXlmUDM5dm0rcWdhNG81MHozd3Y3VjQ5Qnk5YU9OSnU0b3pUU0YxSjl1TE1QUmVzUEgvVWtYVFhzaG9VUHJ2T3hieVM5R0ltczE3bGl4dWNQSHNrbjdlYmJZUmpFczhleVdkdnE0VlBMdS9OeWoxdktKTlZUL2JSRjFWczFxc3NMRXY5L2IvMWJzbEVGbW5DYUhJYU9kNWhTdjVmYU1rc2hCc1BydlUyYXpJWlRiUXlESTR4SGl2bk80QUNTNXk2RFBYUVFENjRaRTdHNU41YTY4dFlCNTN2N1QvR0RRT0VXSytlenVPaXg0QmVwL0x4WllNRnJiODZwc1hiNm5YcU1HZlRzYVJQV0FxYWUrZkErdmkzSisyb2FHUFhIeDNITWd4MXdEdmVZVW82dEg1cG81TlNXLy8rRzRzWTlWUU1iYmNidXZ2ZFpRZE9reVJOMFB2aWNVMnNYR1NKajhvdE01Ym9LeHJrMFpiNHl1V0tGT2F0TGE0VndqeUJRQ0NZWXNUQ3RmZ2o0SWxBU3c0Q2VRbXdKWVI2TmdQWWpha0ZmSDNDUHJzUnJBYXc2TFdYMVFCNkhWZUlERXN3RXFsRWVhRzRnV2RiTnlYL1gxUFlsTlY2UW5Fakp6elYzRmg2REljKzlRWGw0d3QrT2ZyQ2poS3JmdkFGamk5bTV2dG50eVpkN3ViWkwvTFlyTzNvcFRnZm5yWWJteHppNVV0cmFBa1c4L1ZUMi9oUTVUNXVLajJHVHRJNjRMMVJHOCszYnVSZ3dzbk9MRWQ0cVBvZDFoWTI1bHkydHdZSTZmUXBCSDBIWEhOUXhWazJvZlFOd2hnTUJ2UjZ2WENRRWdpdWN2ck8rYXRka0RjUVVjOEpCQUtCUUNBUTlETVYrb1B1M0JKQnB4d25PMDNzYXRiaUllMG1oU1hsNGVUZzhXaXB5REs2N0ZmSDhqbVVjSGV4bXhRZVdwYlpOV2tvTjg3MjArd3lzcmZGUWlnbThjU2VZdjVzUTgrVUZob0VvanArVmwrUUZOcElFbngwaVR2cEF2WEQvWVhKYWNHWXhBTWp4Q1NxS213L2s4ZHZUenFTQXRFbEZTSCtkTFVyclNqdmF6dktrczU2cVJncVFxdk9qNktvbWlQYXg1WU5IMmpmbm9nL3pUTXBnNFI1L29pT1Z4dTBhVVpaNWQ2RkUrc3dsZ3ZodU1UMzNpL0NFOUloQVgrOHFuZENoVmNqblRNeFJib3NkNXhBVkVkemo0RUZaZUVSM1psT2R4bHhKWVJHdDh6eGM5TUFOekozU09hSCt3dTVhNzZYVDY5eDhjU2VJaDVlb1RtRVhmUVlPTlNtUmF2T0tJaHl6d2hPajMrMHNwZElYT0xPZVQ1bVpYbGVkdnRsbmoxU3dMRUJZcXlaQlZFK3ZiYUhFbXQyb2l5ZHBBa0taK1JIK2VYUmZLSnhpZVllSTkvWVZjcXRjL3pjTnRlSHpaamRienlaOVdRZmh5NXErM3BweGNURzJINHJCMEhVWDd5aUpmamNQdGZIN1hYWkNVOHlmUmNWZVA3WTFJalJ2bGJicktGODY2NTJySWJCNTA2ajA4aS92YU1KUTcrK3BaTlMyK0RqdTh1djUrOWYxeUpHLytxNjdtRWk3a0JVbHp4K3NrSGx5aG5iVkZSTjJBdGdNeXJjTUN1ejQyTmM3ZjkyZmNLeTA5MUdmdCtnaWJ0dW1PV24wQkluRU5VUlY3U281OVBkV24xNWU1MXYyUDRmUzE0K2FhYzdJR09RVlQ2OHVMOVAwT2cwY2pRUnNidDVwcDhaQmVPWDRqbjArN1Y2K2gwMWl5enhjZjMrZlF5dHc5ODVaeDF4MmpPSEN1Z05hZTNzaDVlNGsyN0dNVVhpUndjS1dWY2RZR2xGS0syTFlqUnh5Z25IdkN1RUQwMWZ3NXNkeCtrS2oxMmtuVUFnRUFndWc3aURpRy9OcUJaVkFWOVVlNDBXV1VvSTlRWUk5aXg2c09yQlBFREFaMG44Yngwd3o4QmxURElZRXkrVExBUi9rMGtvYnVEN1o3ZlNIdEpzeFJmYVc2bXhabjdpY3JxbGgwWmZCZWNDcGZ6TjBUOGFOTzJCYWU5elc5a0hBRlNZVTE5c3hsUVp2VFQ2SjlVQ2NTUE4vbklXMkZ1VEFycFVlR01XL3VYMGgraEt1QUV1ZGx6Z003TmV4NkRyMy9hZEZmVlVtbDM4N01LTkJPTkducis0a2ZlYzg3bS9haDhkNFh4ZXZyU2FzS0paUnMreGRmQW5OVHNvTWVaK1kvQmlzSWdQM0RValRsZUJ0N3NYQWxCaGR2SFlyTmRTenZmNHlZOENzTGJ3REhkVzFJKzRQb2RoYXR1M1R6V3VKWkdPUUNDNE5oSDFuRUFnRUFnRUFzSFVvRHNJTVVXN0gzYWw0UXJLL09oQWZ5U2ZONnpqSHpORTBHVkROcTQwTzVwczdHalNoQzZ5VHVYVGExeWpGa0o5Y2tVdnJxQ08wOTBtL0JFZDMzcTNtRSt0Y2JHMElqU3FzbzBuNFpqRU45NHNUVVpTR21WMVdGbHZxZlZ4c3N0RU9DYngycGs4Z2xHSmg1YTdCOTF2ZFFWbGZuS3drTlBkeHVSblcycDlQTERJTStZcEs4R0VXOWxkODcxTWMyUi9NM3Bua3kzcGRIYjdYRjlXY1krVGdhckNqdzhVMHVyVzdoZmVOdGZIZ2lIeGtwbU9tejR4NHlNcmU5a3dKR0sxM2F2bjhSMWxXYTBIdEtqQ2ZhMFczajVucGRnUzUxTnJYRmwvbDZFY2FqUHo4ME1GT0V3S044MzJwM1JnWEZzZEpLWktIR3Mzc1czeFlPSGxDOGZ0TkRxTmZQdTlZcjY0b1lkL3VMVXpLUnlZNW9qeWhmVk9mbkt3a0VkWHVVWjBKZnJ4Z1VKMGtyWWZNZ256d25HSjdhZnplTzFNWHRJZENHQnhlWmo3RjNtSXhhV2NCWEcxeFJFZVhlWGlGNGNMOEVWMHhCV0o3V2Z5ZVBPc2pjMDFBVzZkNDZNb2pkaHZNdXZKUGpwOStxU1lkdVVJTWJZQTM3eTlJeXMzdVQwWHJHbWRIUWN5VklDVkRRWlpIZFZ5cWRqZmF1R2N5NWg1eG5IbVdtMnpwaUk5UVprbjl4YXhwZFkzS01vMUV3MWRKdVpsaUE3ZTIyTEJGWlRabXFXd05CdmVhclp4S1hIK2JxM3paZVZtTzlDTnVhOS9lYUhYbVB4OFIxTWVPNXJ5aGkxWFlvdXpkVzdxc21lS0VNNkc1aDVqMGtGMzQ0d0FzazRUWFVhVmZ2ZGNtMUhodmdrVzRnOTAxSndzVG5hYVUzNStvdE9VaktSZVdoRmlSVlgvZWI2LzFjS2hOak9IMnN3OHNNakRiU1A4ZGpEUU1VOEk4NjRJckxLUkw5VGR6dU5IbjUvc29nZ0VBb0VBK0lmbFcxbVViOFFiZ2Q2UTlvU3RPNks5OTRiQkY5RmUzcWoyN28rQ042S0o4UUpqOExCQlhMMThjVjhxSlBxRmVuMWlQYU1PakhydGZhaVFyKy9kb0FQVGtIbGtIZWdscmZQWjk1S2wxSCtuK2w4dkpkYWgwNTZTdXhLSHI4T0tIbGRrZUNjYm9Nam93NmpUbnI1bzhwZno5UG1iNkV5STFpeHloRS9NZUR1cmJkeFh1WS92bnQxS0tENzhJcmZRa1BvSm5yaXFZNStybHJlN0YxSnM5UEdwbWpleTJsWXFEdlhPNXVjWGJzQ2hEM0pUNlRIdUdFR2dadGNIdWJIa0JMKzZ1SjROeGFkNXVQcnRsTkd6S3dxYW1XSHQ1aGNYcnVlRWR6cHRvU0srZDNacmNycFpqbkIvMVQ2dUx6a3hMSDQyVzE1cFg1VjJTUzFPV0x2QnNhbjQxSWlpeGo2cytrakdlUVFDZ1VBZ0VBZ0VBb0ZBSUJCTUxVSXgrSitUOEVlTE1zODdsWWdwRWovWVY0Z3ZNdkdLd24wdEZuNTFMRC81L3llV3VYT0toQnVLWHFmeXVYVXV2ck83aUdhWGtVaGM0dnQ3aTloYTUrV2UrZDYwRGlRVGpVbXZzbkZHZ0pkUDJTbTF4ZmpzV3RldzJOQzV4UkcrdE1ISkUzdUtDY1VrM2psbkl4TFg4Y2hLVGFDMTY2eU4zNTUwRUlyMUQ5SitmSm1ialVNRVlTUHgrUTFPWXZIQk8rWHdKVE12Smh4OWhzYXo2V1dWWHgzTjU0NjYzQWJhNzE3Z1pWNXBtSDJ0MXJTRHpaUE5DeWNjZkpCd0tLd3BqSER2Z3NsMTlwTWtsWmRPMk9rTnlWelFxYmhETXZtakZEVWVhTlZjMWp4aEhjSFl5Q2ZDeGhtQlljZlBPWmVSdlMyYW1HQkdRWlJGWmFGaG9zOUY1V0crdnFVVFN4b1JWdCsrTFV2allCUlRKTjV1dHZMcWFYc3lVaGVnTEMrR1A2TGpXSWVKWXgyWEw0YTd0ZGJIbTJkdHhCV0pTRnhpWjVPTlhXZHQzTHZBazFLSU01bjE1RURxRXk1dEpyM0tvaEZpYk1lU1BrSHRhSW5HcFZHdlk2Q2dMeHFYa3ZYU1pISXR0MWxURFVXRi8zaTNtQzYvbnA4Y0xFU3ZVd2NKbmRMeDhpbDdXbUhlaVU0VFB6dFVRRnlSYVBNWStPU0szakVSUWJtQ01ucWRTckUxenMyek03dmxBY21JZStoM1NGdFdHZUpYQTl3akpRbE1za3BNNlJkdGZYU0FHOXQ0Y0tMTGxCUUh2dFZzNDYyRWsraEFIbHpzeWRxTmRDdzQ1ekltWThZbkMyZEFIdVJFSEl6cU1Cc1VKR0I2ZnBTbEZTR2Flb3c4dEh5dytQM05zOXIrTThrcW0yYW03OFAxOWR1RVk5NFZ4TEtDbVR5KzVNTjg3L1IyNFp3bkVBZ0VrMFNweWNFWDY3YXl0R0FHQUFVbTdaVUxpcW9KOVh6UmZnR2ZMODMvM2dnRVloQ01RakNtL1IwYnA3NlJDb1RqMm11cU1WUzgxeWZXa3lUUUFTVGVwY1RuZlJkQkE5Lzc1aDg0anpSZ21ZSHZGZ20rZk5QbGxmbTBkOW9nVWRsQS9tTHV5OVRsdGVHT1d2bHUwNTBFRThJNmt5N0tGMmEvU25HV1RuQzFlWmY0K3NKbmFmS1g0NHVaaDAxTGhRUzgxTGFXM3FpTkM0RlMzRkVyK1lic2JnQU81WUNyRmdCUHpFSXc0V1kzRXJlVUhhSE8za2ExcFR2dGZKNm9sVEt6bTFPK0toUjE4STBBV1ZLNEVDamhtSHNHOCt3WGsrTEdiR2tMRlhFb0VZVTdFanM2bHlXM3RiN29URTdyRndnRUFvRkFJQkFJQkFLQlFIQmxzTFFVZm5FQzhrMXc3eHpHM0sxc1BGQlZlTHErWUpBTDBaWmFIdzh1SHYyWTBiTkg4dGwxZHZnQTdWQjJOdGw0L21oKzhtSEgyK2I2MkRqQ1lHUzdWOCt1Wmh1M3pQRm5qQ1d6R0JTK3ZFa1RzelU1amFncXZOcGc1M1MzaVU4dTc4MDVObkk4dVhPZUZ4VzRlWTUvUkZlcE9jVVJ2cmpCeVhkMkZ4T0pTK3h0c1JDSVNyaERNaGQ2RFlQbSs2TVZ2WlRuWmYvOVVrV0Juam5XZjNNNjFiNTZiRjFQMXV2dlF3THFTaUxVbFV6dGlNYlhFbEc4c2s3bDd2ayt1dnlEQi9qMU9wVVNXNXk5TFJhZU81cWZhaFZKbmoyU1AwZzRBU1NkMXJKRko4RjFOWnA0TTY1SXZIM09PbUpNYkRxOFlSME4zZjIvYTdiQ1RkREdIcDQ5a3ArTWkvem9FdmVJZFZzNlVWNjJPQU15TDU1d0VJbjNpMDIzSnVKUXY3NnpGUDhZQ2VPMkxmWndmVTJBM3h6WHhKZ3EydSsrdkhLNHNHY3k2OG1oTkhScHYrTll1ZEJsSXBkSTBWUnNQNU9YakxqT2xZRU9jUytlc05PVGNCYzE2OVdrR0hraUVXM1djRUpSaWNSb1dwTHdnTjhtRkJzdXpCejQyNFZUVFk5bTk5djJSVlIvOS8waTRvckVmeDhvNUxHMUxwYWtjQnNjU3FQVHlLa3VFL05UaVBQT3VZejhZRzlSVWhBWGpFbGoxcDk3WUpHSHpUTUQrQ002b2dyODRvTUN0dFQ2cUV6ekd3OXl6RXNJN1VwdE1mN2xqblprU2FzakRiS0tKeVR6K0k1U1lvckVxbW5CdFB2aDRSVzkxQlpsYm84VnRNajdWQ3dzQy9QeVNYdnlmd210TEgxMTk5eml5RERYMlBIbXZmUFdRZitIWWhMUEhjM243dm5lQ2FzejMyOFpYSWJ2N0M2aXloSGo0Ulc5T0V3S24xL2ZRNWRmUDhnNStIUzNNZG1mMjF6anp5aG03QnZQTjF5QkR0Mlh5eFVyekFOTm5QZWZxLzZZbDFyM3M4L1pTSHVvbDFCOC9IS2VCUUtCUUFCbTJVQ0Z1WUMxeGJWOGFQb2FyUExsMlcvckpMQWJ0UmU1WDhzQldrTWVqUFcvQWxIdEtkOUFiUGpucWY3dm16ZVNFT0ZGRSsveEtTellqeWtRWStKRWc3WUplbEFqM3hEZ3NkbmIrWGJqWFpRYVBYeDI5dXRVbVhPN1lXYlhCMW1lZnk3citYV1N3blVsSjNuNTBtcmlxbzYzdXhkeVQrV0JIRXV1eGRNMitLcVMvMjhzYXNpNFRDcFJYbGpSYzhaWHlUSFBESTY0YStnWjRESm8wc1ZZWGRoSVc2aUlabjhaL3BpWjk1enplYzg1SDUya01NUGlaTGF0blpuV0xxb3NMaXBNdlJqU2lQVisyN1ltY1dOS1JVM2h3OWpzTCtlWXB4cUFwZm5uc2V1blRnenR2emRVb1Rmb2tXVjV3Z1lMT3JKN0VFd2dFQWdFQW9GQUlCQUlCSUlyamlXbE1Dc2ZucWlIblJkZ2JRWE1LZ0RiV0k0aUtiQnNERmYzUHgva3N6L2hwRFdSdkhqQ3dSOU85OSt2V1QwOXlQMkxSaGE1dkhUU3dhRTJNMjgxMjdoM3ZqZGxET2RBekhxVlA5L281S2YxQlJ5OHFIMi9KcWVSZjN5emxNK21HTGp2OGwvK2o1UkpmSkVLU1lLN3N4QmExUlpIK1B6NkhyNzNmaEhSdU1UUjl2NkhhUTJ5eW4wTHZkdzgyM2ZaOTNjOElSMG5PL3NGWE9HWVJDaW1TK25TOXRxWlBHeEdoVlhUZ2lQRzhjVVNVYXpuWEFZZVd1Wk9PYzlVSks1SWZIZFAwYkRQUzIweHZyNmxrNmdpWlJTSWhXTVM0VEhJYk5sY0UrRDNwL09JSzVwajRwMTF2aEdqWWtlaXZzMlNGSGZNS29ya0pQUjU3VXdlNTF5YVlHRFR6QUJ6aXNkWFhGbWVGK1BCeFI2ZS9TQ2ZOZE9EM0xmSVExRWlrdlVmYnUzTXNIUnVsT1hGZUd4ZER4YzlCbjdma01lY0VmYk5aTldUcWRoYTUrTlV0d2xYVUJNd2ZuakpsWE5lalpaR3A1R2RaN1gyb3NJZVkwRnBPT2t1TlZHSU5pczEvL3UxOHJUVHY1RWg2dmx5STFVWGxJVjVlTG1icCtzMWQ3c2Y3aS9rSzV1ZEdhT3lRUk43L3UzMTRVSHQ1a1dQZ2UvdUtTS2NFSmN0cnd6eHFUV3VNWFVtSzh1TEVWY2t2djVtS2UxZVBXZTZqZnl2RzdwSEZHTU5kc3pyLzl3eEpENzVsMGNjQktNNkhHWWxZM3RiYUk1bjFRNG9hYjUyVFVFa1dXNmJVY0dpVjNqeGhJUHRaL0xRNjFRK3NieDNRbFBMd25HSi9hMFdkRkovdVovYVgwUlBRT1prcDRrdmJYUm1GZTk5dWV4dEdkeFduSE1aYVU2SXVoOWVvZTJUb2VmZUgwNXJBa2VUckdZVm5kem5paWdjODY1QXJMS1JqOC9jeE1kbmJwcnNvZ2dFQW9GZ2t0RHJCb2o3eHBDNHFvbjFraThGd3JHRWVFL1IzdnZFZklQbWlROWVMaHlIdUFJeFZSUFVEZnc3cG1qYjZmczcxV2VEcHF1NVA1MDRWVmlTZjU0blYvd2crZi81UUNuZmJIaGcySHp6OHRyNC9PenRWSmxkNktVNG5xaDEyRHpaNHNqUytXNXo4VWwrMzc2U3VLcmpIZWNDN3F5b1IwNFJMWnVPK3Q3WktLcldxWnhsNjhnNnp0VWZNM00yVU1aWlh3V25mWldjQzVRUkgrS01WMmwyY1YzSlNUWVVOV0NSdFF1ejg0RlMzblBPNTJEdmJQd3hNNHFxNDF5Z2xIT0IvZ3RHQ1pWaW80OGlvNDlDbzQ5Q2c0L2J5ai9BS29jNTVxbm1zTHNHZ0EzRnA5bnRuRGVzYkMrM3Iwcit2YVhzZzV6MngzalQ0RFZubm1tTWFaL1loNlFFQW9GQUlCQUlCQUtCUUNDWU1DVGdDeXRnMHpSNDhnUDR5Ykd4MzRaTmhwZkdTSS93bStNTzNqbW5yY3c0d09Wa3ZEbDQwVEpJNExCcFpvQ0gwd3pnTnJ1TUhFckVOK29rbGVWVjJUMzBhSkJWUHJYR1JhVTl4aXNOZGxRVlpoWkVXWkFpL3ZIdlgwL3RDSk1MQTkyZHhwcUxIZ043TGxpSERaSXZxUWp4a1NXZU1SRllBTHczWkJ0UDdDbkdHOWJ4bDlkMUR4SUJ4QldKUDV6T0l4RFZjYnpEeEdmV3VsS3U3MWZISEVsWHNDWGw0YXljaktZeXhvUmIwZWFaQVRhUDRKVDEySXZhUThlUHJPd2Q1aGJVN3RYeitBanVReU9SYjQ2enJDSkVmWnNGVDBoSGZadVpOZE56ZS9CMzN3QlJXUzV1ZVplOGVuNTNxdDhScVUrSTFQY2RSOHZyalhtODNqamNSZTJyTjNZeHN5REs5YlA4MUJaSG1PYVlHQ09aYVk0b24xNlQraGllckhweUpPYVZocmxwdHArZFRUWjJucld4Y1dZZzVYNzY2dmIwZ3Fsc0djOTZMUnNpY1ltbjZ3dFFWYTJOZlhoNWJ6SVNlU0RCcUk3ZEZ6S0xKd2U2cysxb3lxNHhMVEFyb3MyYXdteVlFYURiTC9OS2c1MUlYT0o3ZTRyNG0rdTdLY3ZnSG52T1plVE5zelp1bnFNNUNUVDNHSGxpVDFIeUdGbGJIZVNQVjdyR0pVNVkxbWx4cGI4KzVxRExyK2VwZllWOGVaTXo1YllHcHAyTkpNUTZmTWxNZlp0Mi9IOXllZStFeE1kS2toYjUza2VMMjVDczErK2M1NXR3cDhmM0wxZ0p4U1FXbElZNW1YQVczVEFqd0tzTmRpNTU5ZnpMMnlWOGVhTnpYTXQxeG1tazA2ZEhyMU9UNHJrSEZudjQ5VEVINzUyM29wTlVIbHJ1SGxSM3RMZ05uRWc4RUhIVEhEOTJrMEtuVDNQYzNMYlluZktZaUNyOWpyTFhHbGU4TUU4Z0VBZ0VndkZDbHNDaTExNVRDVlVkTE95TEtWcnNycXBxOXN3azNsVlYrN3p2aHRUQTk3NXBBOThWVW4rdUFzb0V4L21lOEV6bnUwMTNYUFo2QmdvQjA1RnZDTEFzL3h6MXZiUHhSSzNVOTg1bVRXRmpUdHZhMTFPYi9EdWRXOTVwWHlWTi9ncGFBeVdjRDVUU0hiR25uSy9VNUdGVlFST3JDNXVZYm5FQ21vTmRTMUI3RXV2NmtoUE10SGJ4c2VudjBlQ3I1S2k3aHVPZTZYU0VDNUxyVUpIb2p0aVQyMWprYU1FcWg0a3FNcysyYmdiQXFJdHhiK1grbE1LOFcwcVBjczVmem5STE43TnRIVG50ai9IbXFkVm5LU3dzeEc2M285ZVAvMGw2NjNPd0xQMURjZ0tCUUNBUUNBUUNnVUFnRUZ6eExDK0RKN2RBVndBdStjZjRBVkVGT0h4NXExQlYrT1hSL2hoRmc2enkrZlU5L09kNzJ2MFNmMFJIdTNmMDl3bUd4dElOWmRXMElCYzllbjdmWU9lV09YNjJMWEduZFZVWkdBZDZXNjAvYmVUYlVDUTBSN3E1eFJHZU8rcmcwMnZIMXZsbVBGRlVPTkt1T1M0TmRMRURMUmIyUXdzOXpNa2lpaTViWW9yRW0yY0hpNlU2ZkhxOFlSM2ZmcStZdjd6T21ZeUNPOWxsVFA3T3kxSkVmL1p4eXh3L2J6ZmJVRlQ0OVhFSGk4cEQ0eUp5R0N0R0Vxcjg5R0FCNzdkWUtiVmQzZzFlaDFuaFkwdHpkempiWEJOSWlpNTJuYlhsSk16cjhPbHBjbXBQNDV2MGF0YkxSdU1TUHo1UW1CUVhBQk1pOWdEdHZKMG9VZDVJVEhZOW1ZNjc1M3ZaMjJMQkg5SHg0Z2s3WDFpZmU3ejBsVUtqMDVoMGgrc1RiS1lTNXZraU9wN1BFQzg5bEd6bmYvSytOdEZtamNDMzdtb2ZGaEdxQWovY1Y4akNzakFiWndaeXJ2TURVVjNPRWNwM0wvRFM0alp3cE4yTUw2TGo1NGNLK012cmhpY3Q5VEd6SU1yNVhnTXZuWFN3dkRKRWgwL1BrM3Y3bmZKdW1PWG5ZOHZTLzg1OTdEcHJHMVVzOWEyMVBocTZqQnpyTU5QUWJlSlh4L0w1U0FvSHpMamFYd3BEaW1QQkhaSjU1cEEybnJWcFptQlNCUERSdU1SUERoYWlxREE5UDhydGM5Tzd2cjE0d3NHTEp4eHA1OG1GV09KaEFZQTExY0drTUcvTnRDQlY5aGcvT2xDSUt5anpyKytVOEpWTlRxYmw5N2N2c2pSMjU5ZjJoUFBka29wd1VweTdwZFpIYjFCbVI1T05kODdaa0hVTTZnZjB4UUhiakFxM3pmWGhEc2w4YmFjV1NWeVJGK1A2V2NNanFQcmE1VlRIdzlYT0ZKTWFDQVFDZ1VBZ3lJUWtnVUVDdytpdmYzTW1Gb091aWR2Y3BMQzUrQlQxdmJNQjJOVzFPQ2RoWGtjNG55YS9kc0ZsMGtWWlU5ZzA0cnhuL1JXODFMWjIyT2Q2S1U1dFhqc0xIUzBzc3Jjd3pUTDhwa1I5NzJ4ZTcxd0thTUk4MEtKNEY5Z3Zzc0IrRVFCWDFNWVpYeFZOdmdxYUEyVmNEQllsSGZqdXJ0QWlldC9vV2twM1dMdDQyRkwyQVFXRzFCbXRpeHlET0hTbkFBQWdBRWxFUVZRdGZHWHVid25IeDlpT1VpQVFDQVFDZ1VBZ0VBZ0VBc0dVcHRTcXZjYVMyR1VhZmNRVWlSOGZLRWlLZlBRNmxjK3VkVEcvdE4rUlovY0ZLN3N2akhIQmgzRHZBaSt6aTZJc0xrOC9nSHp3b2lVcEtpcXh4Ymt6UXh6Z1NNd3JEZk4zTjNkbEhHUy90ZGJIQTJuaUNZZnltK01PM2tqaC9IVTV0SG4xN0d2UmZnTlBhUEROeXlKTG5Mdm1lMW1ZY0ZCeUJlV3MxeXRKVUpBaWtyYVB2UzJXWWR2N3d2b2UvdjNkWWk1NkREeTV0NGd2YlhTaTE2bURqcCtsRmNQZG5Qb290Y1ZZWHgxZzl3VXI3VjQ5ZTF1c3cxemtwZ3FxQ3VkNmpmakN1dUd4a1FGdEtQaHluUW10Qm9VYlo2ZStoNWlPQmFWaGlxeHhlZ0l5VFQxR1d0d0dxdk96RTY3dFB0OS9McStaUG5MczhGQ2VPVnhBaTl1UWN0cmp0NHd1VXJiUExYRGpqQUMzcFJCdUZGc24rTW4yRVpncTllUklXQTBLMTgveTgycURuV1B0WnB3QmVkaSsrNHZObXN0bFhKWDRwN2RLaU1ZbEhsenNZY21RT3Zmd0pYTlNJTk5uTURDU2tFcEZjNlliTDRZS3ZBRG1sVVN3bXhRY3BqamJGbWRmTjQ4MW9zM3Fwend2eHBaYTdmeE5KUXg2OTV5VitqWUw5VzBXVG5XYitOVHExRzZVSTJIUXFjbjFsMmR3dmV0REFoNWQ3ZUtmM3lyRmFsVDQ5TnIwWXRWUExPL2xuOTRxSlJ5VCtONzdSWFQ0OUVteDB6M3p2ZHlWUmNUODVTSUJmN3lxbDYvdkxNVWRrdG5aWkdOV1lXU1llRG8rMERGdmlFTmFYSkg0MFlGQ2ZCRWR4ZGI0cEVWYnYzRENRWnRIajZ4VGVXUmxiODV4NjVmTG5ndFdYRUVaazZ5eXNpckl6K3I3alRkV1RRc1NWK0FuOVlVVVdlSVVXdUtEbkUrTjJYZWowdExpTm5Dc1F4TUVycXNPSklWNUFOc1d1K24weXh4dE4zT2kwMFFvSm1IV3F6UzdqQnhwMSthN2M1NVBxd01OV29UeWdZc1dmbmZLenJycUFLWWg3WFlzVWQwUFBSNnVCWVF3VHlBUUNBUUN3WlRqL3FwOTNGMTVnRisyYm1adnoxeEtUUjYrT3U4M2FKZlFJK09KMnZqSFU5dUlxYnFjSGQ0V09Gb3BNbnJwaWRocDhwZlRFaXloMmpMeWswa0QyZTJjbi94N1RXRWpabm5rSjM1dkxEbk9xKzByQUlrYWF5ZTFlZTNNeWJ2RUhGczdKdDNsVzFFWEd2eXNMVHpEMnNJekFNUlVtWXZCSWpyQ0JjeXlhVGVlaWhKQ3ZES1RtNjNsNlI5VnIwNjQ5UWtFQW9GQUlCQUlCQUtCUUNBUVRDWS9xeDhzTnZuMEdsZEdvY0Y0a1dtNzBiakVyd2M0RHoyMHJQZXlZcnV5Y2I2UkdGbVVNdHAxWmtPN1YwOTltNFVEclJiYTByaHc5UVJsZm42b1lNVHA2YkFZRlA3anJ2YVUwK0lEM0dabUZFUzUwS3NKc21vS0l6eTZ5c1VQOWhWeHV0dklDOGZ0M0xmUW14eHdubDhheHBKQ1RET1FPK2I1ZUw5Rmk4aDk1WlNkdGRPREV6NW9udzFQN1MvaVVKdVpVbHRzbURDdkkvR2I5RGxmL2VYdk03czVQWHNrZjVCejFsQldWSVY0ZUhsdlZtV1RKTmcwSThETGlWalp0NXV0ZkdKNVpnR0dvc0w3TGYzeG50ZlhaQ2NLM05sa1kyL0x5TEdnQTZNQUExRWRSOXJOcksvT1huQnBNeW81eFFrK2V5Ui9WSTVVMlpES0pYRXExWk1qc2I0NnlLc05kbFRnOENVTHQ4d1pMSFFzdFdrQ0ZJREY1WnA3MDlGMlUxTHcxTWR0ZVQ1dW11M0hIOVh4eEo1aXl2SmlJN282QmtmaFpKWUxUOXh6YVZnZEwrdFVOczhNc0g1R0lHMzlYMnFMWlJYTituL2ZLS1BEcDUzUHVVYTVpalpMWTVvanlvT0xVd3VEZTBNeXZ6bXU3WU1pUzV5UExNNWRLR2FRVlI0Y2hRalRyRmY1OGlZbmRxTXlxSTN4aEhTODBtQlBPaStDMXM3ZE5OdlBqaVliRnoxYWV5ZnJWRDZ4ek0zR0VXTEtSMkp0ZFpBNzYwWVc4cVdMTDg4ektqeTZxcGYvZks4WUZVMFFYWjBmSFZRL0RuUXRIV2cwb2dLL09KelA2VzRqRXZESVNoY212VXB2U0tiYkw5UGwxOVB0bDZseXhGZzFMYmY0ODF3NDFHWm1aeUlXK3U1NXZtR2ljVjlFUjk0UXQ5VmJhMzBqeHNHbm9ySEhtSFFGSEVvb0p2RzdVMXIvWmNQTVFFcngrZHJxSUFaWnBhNGtnczJvNEEzMzcwampHSW5iWGttMHo3T0xJbFFNRVpSS0V2enBhaGRQN2kzaWt5dDZrMlY4OGJpMlRJa3R6ZzBEblBIdVdlRFY0dXZET3JhZnllUGVCWU9QcjJTVTdRUWF6MHdWaERCUElCQUlCQUxCbE1PZ2kyRkFjNFhiMnpPWHJyQ0RSbDhsUy9QUHBWM3V0NWZXRUV1NHc5MVRlU0NuYlVxb2JDcHU0T1ZMcXdGNHUzc0JuNmgrSitOeWlpcnhmazlkOHY4K0o3dVJNTXNSL243Qjh4UVovT2lrOFk5UTBFdHhabHE3bUdudDl6eGNWZGpJOHhjMzhQQ010ekNrRVFPMmgzSy9XUnFJR1RNdWw2Y1BrYWVmV2plRUJBS0JRQ0FRQ0FRQ2dVQWdFRXh0TnRmNDJkOXF3YVJYK2Z4NkozVWx3eCtNM0ZMckc5V2dlQjlqSmFMNWZZT2Rub1FqM09ycHdhUkwzRkFDVVIwWFBYcm1Gbzlkck90RWNNNWxZRitybGFQdHBrR0NnY25ncldacnNneTN6dkh4NDRPRnlXa3Jxa0xjVWVmajNmTldycXNKY0tUZG5IVE5XbHVkZWJDLzFLYUpBdmEzV3VnT3lPeStZT0c2bXFubm1yZXdMTVNoTmpOZGZqM3RYbjFTR05IcDArT0xhTjkzZGlJNjJCL0pQQm9lamttRTA4aGdRdEhjSkRMclp3VDQzU2xOaUxXLzFjcTJKUjVNR1FRRnh6dk11RVBhT1RTeklNcU1nc3d1ZXdkYUxUeC9USXY0dEJvVTVwYWtqZzRGYUhZWitjSGVRbnBETW1hOXd2STBzY1pYRWxkQ1BWbWVGOE51MGdRbXpUMEdtRFB5dkd1bmErNU5wN3ROWFBRWUJzVUU2eVRvOG1zeG50MEJtUk9kSnFyc3FlTVRKNHQ3RjNyR1RBUTlubHp0YmRaakwxYmxOSDlQVU9adi9qQjJRczVzaEpRRFhXR0RVUjJ2TmRyWTBaZzN5Q0d0ajNzWGVLaHZNeWVkWjIrWjQ4OVpsQWRhUFptTDBIZ284MHJEYks0SjhNNDVLK0dZNW9EM3R6ZDBKeU9NQnduekJ0VDVMeHgzSkYwN2piTEsvM3hRZ0RNZ0V4M3lYZTlQNGFqb0NzbFpSWEZuR25scmRSdDR1bDdyTDFUWlk4d3RDZlB1ZVN1WFBIcmF2QVpOOUtqQ3Y5d3grS0dBdkJ6RjJjN0F5TFoydnozcHdCMlNrU1M0S1kwajdZcXEvdmJKRSs1Zm56Mk5rM0Mybk93eWNUalJUdDQ4UWhuTWVwVS8zOVJ2NEhHb1RZc3dCczFSYjJCa2RYbGVqTFhUQTd6Zll1V054anl1bnhVWWRHd25vMnlGWTU1QUlCQUlCQUxCMUdHT3JaM3BGaWV0d1dKZXVyU0d4WTRMSTRyWk9zTDV2TnU5QUlEYXZFc3NzTGZtdkwzMVJhZjUzYVhWMmsyaW5ybHNtN1lubzR2ZGNXODE3cWgyRVRIVDJzVU1hMmFYdlJLajlwVEk5OC9lemdmdW1wekxDZkRZb2M5bVBlK1RLMzR3NkgrOXBQQzUyWDlnVGdaWHdjZFBmalRuY3UxenpXV2ZhMjdhZWU2b3FPZERsZnR6WHJkQUlCQUlCQUtCUUNBUUNBU0NhNWU2a2doM3pmZXlyREtVZFJUbVpORHUxZk5hb3laYXNSb1VQakpDUE52UmRqTS9QMXhBS0NyeHYyN3NvdW95QnNjbm1xZ2k4V2FUYlZDMlJhVTl4dHJxQUM4bG9pV3Zxd213YlJTT1F3UDUrYUVDRGx3YzJmMHNHTlhjaEFEbWxZUlRpcmZ1WGVCaDAwdy9KYlo0MGczSkpLc3N5MUtJdGJYT3g0RldDeXF3L2JTZFRUTURPYms4VFFRcnEwTDg4b2hLVEpIWTIycmhRd21IbWpPSldFcXJRYUU4Y1h5bEU0ajBpVmNlV2RrN3ByRzl4ZFk0dGNVUnpqaU5oR0lTQjFzdEdVVWtielgzUjYxbUU2RjdwTjNNanc4V29xcWF3OCtqcTN0cDZES09PSCtCT1U0b3Bva1VmMzZvZ0prRlhVbVh0dkVpMTFqTVZPeStZT1ZFcDJuRTZWZEtQVmxnanVNTjYzQm1pTFJlVmhtaXhCYW4yeS96d25FSFg5elFMdzU1OTd5Vlh4N0pUNHA1NXBXRVdWeVIrYndlcStQNzdXWWIvL05CZnRwNXBsaFZrWkpyb2MyNlVvakVKWGFkdGJIOVRGNWFFYlZKci9LcDFTNys0NzFpWW9yRUc0MTUxQlpIV0pyRjhUL1dQTGpZemRGMkU3MGhHVmRRcHNPblR3cG9Cd3J0QmtZSEQyeER3M0Zwa05ET1lsQW9zY2FUN2NaUVJuS2Z5NVVmN2k4a0ZOTUswdWJWODIvdmxBeWJwNmF3Zi90OU1laDJVMjVtRzdVbGtlU3lBMk83TzN6NnBNQjUzZlJBMXRISHJnRjFac0ZsQ3ZNVUZaNDdrcDhzMjRxcUVGMys5SFZ5TkM3eHE0UUFma0ZwT0tXb2ZXdWRqNzJ0VmlKeGlWZE81U1ZkY21PS2hKbzRERkpGU1YvdENHR2VRQ0FRQ0FTQ0tjMTlWZnY0YnRNZFhBd1c4VWJuVW01TEViMnFJdkd6OHpjU1UyVmtTZUhqMDk4ZDFiYUtqVjVxOHk1eHhsZEpTREZ3MEZYTHh1SlRhWmQ1cTJ0Ujh1OGJTNCtQYXJ1VFFTWlJua0FnRUFnRUFvRkFJQkFJQkFMQlZPUHUrU05IcmswRlZCV2VQbFJBUE9FSTh1RWxIaHdqRE9JYVpSVnZTSWNLUExXdmlLL2UwSVVwUll6WlZHUnVjWVJOTXdPYzZES3hlbHFRTmRPRFNSRlFuekJQMXFtWC9YMTBHY3pkZm5QY2tSUXYzTE1nOWJFaFNWclVtaWVrNDFpSDVncXp2Q3FVMGJHdGoybU9LSXZLd3h6ck1ORWRrTm5mYW1GZEZtNTdFNG5OcUxCeVdvaDlMUloybjdkeTF6d2ZlcDJhak8xZFdKN08vMjVpV0Q4amtCUUt2blBlbWxhWTErWFhjenp4VzlsTkNtdW1aOTdmUFFFWkpmR1QzcmZRdytMeVVGcGhYcUVsenJiRmJwNDVYSUEvb3VPbjlRVjhaWUFqMEhpd09vdnZrWW5HSG1OYVlSNU0vWG9TU0Rvc2hhUHBUM0tkQkxmUDlmR0x3L2tjNnpCeDRLS0ZlU1ZoZm42b2dDUHQyakZpa0ZYdVcramw1am0rTVRuT3YvMWVNWEZWWXVQTVFFNHh4MWNpMTBxYjFTZU1Ta1dYWDgvMzl4YWhxRkJiSE1rNnB2dEhCd3BwY1d0UnNnK3Y2S1cyYVBRdWdqRkY0dTFtSzM4NFk4Y1Q2ajhuU20weDdwcnY0L2NOZVhUNkJzdDY1aFJIK09TS1huNXlzQkJGaGFmMkZmTFl1b21QcmpiclZUNngzTTNyalhrOHV0bzFTQ3cyME8xUFA2RE5yU3NKYzdyYlNLa3RUcGt0UmxsZWpGSmJqRkpiSEp0eC9GT21BQW9zOFdRMGRCODZDWXF0TVNyc01TcnlZb01jUndlNjVIWDY5T3k1WUdYclBHL0t2b1FyS05QUWJXSjlkUUNUcktaMDJIT1l0TmhpR2JoM1lmWjFkcXU3djh5bHR0eUZlYzA5UmtKeGlRV2xZZndSSFowSklkN2Q4NzJEWXBSVG9RSS9QNnk1RytvaytNaVE2SEJGMVlSN05xUEMvTkl3Snp0TjdMNWc1YmE1ZmtwdHNVSEhnM0RNRXdnRUFvRkFJSmhpTEhaY1lGNWVHdzIrS241N2FUVjE5b3ZVRElobEJYamwwaXFhL0pxMStKYXlENWhtNlJuMTl0WVhuZWFNcnhLQWQ1enowd3J6dXNMNUhQZk1BTUN1RDdLbXNER25iWDI4K2wzdXI5cWI5Znl2ZFM1bnQzTWVBSTh2K0dWTzJ4b05RNTMyMHRIbjRIZGo2WEUrTmtwaHBFQWdFQWdFQW9GQUlCQUlCQUxCNWVDUDZMS0tPQnVKUUFhUlNDWmViOHlqdVVjVEE2MmVGa3pyeWpTdk5Nd3R0VDdlYU15ajNhdm5tY01GL09rWU9HcE5GQjliTmppK2JLSnA2RGJ4N2puTlZXMWhXWmphNGtqYTMvNjlDOWFrY0N2WHlMOHR0VDZPZFdoaXFEK2N0ck8yT2pqcFFyZWgzRExIeDc0V0MrNlF6SjRMRnBaWGhqalZwWlY1VmRYa0N3bFhUUXZ5Yk1MZHJMbkhTSnRIVDVVanRVUFFtMmY3M1JpdnIvRm5kWnh0cmdudzZ1azhWbGFGdUgydUw2c3liYTRKY1BDaWhaTmRKaHE2VEx4NzNzcm1VY1JCWG1sTWRqMFpVeVE2RS9IVFJuMW1FYzZtbVg1Mm5iVnkwV1BnbHdsM0oyOVlLOE9zb2dpUHJPaTlyRGpPb1p6cU5xR3FXa1QwMWM2MTBtYU5kSHdvS3Z5MHZnQkYxWnphSGwzbG9zaWFXZXowU29NOUtjcGJXaEVhZGIwUlV5VGVQV2RsKzVtOFFVNW9oWlk0ZDg3ekpoMWFYMjNJUzduOHV1b2c3VDQ5cnpiWWlTa1MvL1YrRVI5YjZwN3dPT2NsRlNFV1Y0U0d0WXQ5UWl5RHJBNmF0ckFzUEdKY2NpYitiSU9UUmVXWmwxVlUrUHhMSTBjWUw2c0lZVFdvVk5talZEcGlWTnBqbE9mRk1yWTNxZ28vTzFSQW85UEkreTBXL215amM1Qjc1QWVYekR4ZFgwQXdxc01vcTZ3Y29mMjFHQlNXVllhWVdSQ2xLQWUzMXZPOTJ2bHFsRlhLYkxuWGU4MHVBODhkemFjc0w4YmYzZFRGOHNvUW5UNDk2N0lRSVQ5M0pKOTlMWnFMc1NTcGZEdmgyQmhWSktKeEtkbkhHa2hja1hqNXBKMUhWN3NHT1NnYWhUQlBJQkFJQkFLQllQTHh4Y3prNmZzdmZEODU0eTMrOGRRMlFvcUJIelRmeGxmclhzQmgwRHFLKzF4eitWMzdLZ0JxckozY1hYbndzcmE5cXVBc3o3WnVKcXJJTlB2TGFRc1ZVV1ZPTGZSN3MydHgvMDJpa3BQb3BkeWVVQ2t3K01FdytMT29vdWZ0N2dYY1dIb2NlVWhzcjAzdXYrQ29NQTkrY3Fzam5FKzU2ZkxpUVFRQ2dVQWdFQWdFQW9GQUlCQUlybVIyWDdDeSs0STE4NHpqUUl2YndHOVBhckdxUlpZNER5M1BmSi9tdm9WZVRuYWF1T2d4c0wvVndyelM4S2dIK0tPS2xKTmdKcXBjbnJSc01rVjVBTThkY2FDaU9keDhlSVRveFQ1VUZkNDdwMFhHbGRwaTFKWGtKZ2lZVjZyRjVGN29OWERKcStkWXU1a2xreEFabUk2WkJWR1dWNFk0Zk1uTXl5Y2R0SHYxeEJRSnMxNWxVWG1ZTm8rZXIrMHN5MnBkVDljWDhIUjk1cmpBYjkzVmp0V1FuYnVSV2EreXVEeWNkUEY3OTd3dFpXUm1LQ2F4Kzd4MkRzczZsZXRuWlhjKzZIVXFuMTdqWWs2SzZNTjBmSHlabTYvdExDV21TUHptbUlNbDVXSHlMek1lY0tvejBmV2tONndKQVl1c2NTSnhUYVRSNTNRNWJRUng1a0IwRWp5MHpNMi92MXVTRk9RWlpaVjdGM2k1Wlk0UGFReFZzdUY0ZjlTaXhYQjFDMGV1dFRZckZiODU3dUNjU3hNNkxTd0xaM1VzN1d5eThYTGZmclBHZVdSbGRnNTdBNG5HSmQ1SkNQTGNvWDVCbnQya3NMWE95dzJ6QWxtM3NmY3U4TklibE5tVEVKLy96d2Y1dFB2MFBMRElNNkh0ZEtwZEYwNUV4VTVGRWRiTmMvemNQQ2QzQWVQT3N6WWFFKzZ2RHBOQytSRFhPcU5lSlJUVG5DVi9jckNBWW11TW1RV3BZOFh2bWUvTlNWeW5xQ1NkWUt2em82T3ErL3JPT1dkQXhpQ3JySzhPa20rT0Q0b1hIb2xwQStMUjQ0cEVieWgxN0swa2dWbXZvS29Tb1pqRS9sWUx0OWY1QmgwSHdqRlBJQkFJQkFLQllCS0pLbnBlYUZ1SE4yYm1UMnQySkQ4dk1YbjRXUFc3L1BUOFRiZ2llWHlyOFI3K292WmxqbmhtOEQ4dDF3UGcwQWQ1YlBack9ZdmpobUtXSXl4Mm5PZFE3MndBM3UxZXdFZW12emRzdmxEY3dPNmVPZ0JrU2VINmtzdVBzZTJOMnZqKzJkczVIeWpsdUxlYXo4NTZEWk11YzhlOHdWZkZ0eHZ2b3RiV3diWnBlNWd4eEZGUUlCQUlCQUtCUUNBUUNBUUNnVUF3ZmdTak9wN2FWMGhNa1pBaytKUFZycXdFUzNxZHlwK3M2dVdiYjVVUVZ5U2VPNUxQbktJSWxhTndmOXAxMXNhdXM3YlJGUCtLWkdsRm1Jc2VBN2ZNOFdYY1gwYzd6SFFIdEFIa3pUV0JVYm5kM1RMSHgwOE9GZ0x3ZXFQdHNvVjVmL3VIY3R3aEdWbW44cTkzZEdRdGNFdkhBNHM4SE84MDRRbnIyTkdrT1N4ZFYrUEhLS3ZvSk0yaEp4M0J4SUM5UVZhekVuVGt1aC9YVGc4a2hYbG51bFBIekw1enprWW9JZVpZT3oyWWswaXVOa2RSSGtCWlhvd3RjMzI4Mm1ESGFsRHhSWFJYdlRCdm9vbkVKUjdmTVZ3VUtnR2JzaFIxelNtT2NQZDhiMUpJVnVXSXNYRm1ZRXhGZVFDdVFML1FKQmNYcXlzTjBXWkJiMGptYUNJT0dlRGdSUXNITDFxWW5oOWxTVVdJcFJWaGFnb2p5WHBPVWVIWHgvTFowYVNWMldaVStNTDZucHlpVjROUkhXODFXOW5SbEpjVW1ZSW1YTjR5MThldGMzdzV4d05Md0IrdDdNVmhVdGgrUnF2M2R6YlphT2d5OHVqcVhxWTVVb3ZDSm9MUkN2TzhZUjJOVGlQZEFUMWJhck56UUIwdlZKVmtQZFBxTnZEaUNRY0FKbG5sMGRXdVlmR3ZDMHJEM0wvSXc2K1BPWWpHTlJmRHI5N1lQU2ppdDQveXZOek9tNFl1VTFKWXQyQ1Vqb08raENnNjM2UWdRVTU5bVEzVlFRNjBXbkNZRk1yeVl1U2I0MWdOS2pham9yME1DbWFEaXNXZ3JidlZiZUFiYjVaU1lJbmpDdW9vdFBTZksxTlJyRG5lQ0dHZVFDQVFDQVNDS1VHenY1eWZucitSam5BQkMreXR3NmF2THpwTmU2aUFQM1Nzb0QxVXdEK2Uyb1lucHRrbTIrUXdYNXp6ZTgyQmJneFlXOWlZRk9iMXhkb081UjNuQWtKeFkzTCtmTVBseFJ5Y0M1VHkvYk8zNDQ1cUYzYUJtSmxnM0pTVk1HOUg1eElVVmNkcFh5WGZiSGlBOVVXbnVhOXE3MldYU1NBUUNBUUNnVUFnRUFnRUFvSGdTbUpMclk4SEYzdEd2Znl6Ui9KekZncW9LdnpvUUNGZGlXakdyWFZlNXVZZ0VKcWVIK1hPZVQ1ZVBta25FcGY0Ny8yRmZQWEc3a2wzcEp2cTNGcnI0M2luaVhzWGVEUE8yeWVrTU1qcXFOMmRWazBMOGV0akNwNndqdFBkSmxyY0JxcnpSeWQ0NkE3SVNaZWt1cExJbUlqeVFCT1piVnZzNGY5OW9NVjlTc0JOczdYN3BSWDJHUDl4VjN2YTVSOTdVWXY5ZTJpWk8yMms1V2haWEI1bVJWV0lEVE1DTENrZkxnYUl4aVZlYjlTRUpSS3dKY3RJMnN2bHpqb2ZzYmpFWGZPOW1ITVV4VnlKVEhROVdXeU5VNTRYbzhQWEwwc3d5Q3JiRm51WVhaUzVydlNHZFJ4dE4zTkhuWmNXdDRGRGJXYk91UXo4MjlzbFBMYXVoN0ljeFMzcGFPcnBGNHpxcjFMaGlHaXpOQXJNY2Y3aDFrNWEzUVlPdHBtcHYyaWh3NmVuMVcyZzFXM2cxUVk3RHBQQzRvb1FkU1VSZGpiWnVOQ3J4Ui9aVFFwZjNPRE1TZlIyb2RmQWY3eFhuQlJBZ3laMHZINVdnRHZuZWNuTFFlQTNGQW00ZjVHSFFrdWNYeDdOUjFYaG9zZkFOM2VWY0d1dG42MTFrMU8zOVluSTBva05WUlhhdkFiTzloZzUyMk9ncWNkSVo2S3VxQ21NVEtnd1QwbnN0eWFua1ROT0k0MU9JNCt0Y3pHck1FSW9KdkhVL3NKa0hPdEhsN2xIRk5adHFmWFI0allrNCtYLzYvMGkvdXE2N3NzV283M1YzRi92THM0aXpqY1ZmWkhKaGFNUUhzczZsVC9mNU14Ni91bjVVZjVzbzVONUpSRmtuVXFUczc5K3pWV0FlalVnaEhrQ2dVQWdFQWdtaFpqYS8vVFpIenFXYzlJekhUWHgvSkZkbi9vcGpmdXE5bkVwVk1nSDdwcWtLTStraS9HVnVTOHozWko5aHpBVGl4MFhXRkhReklhaTB5ekpQejlzZWxTUmViMXpHWkM0U1ZSKytMSzJ0N2RuTHMrMDNFQlUwZmJKeHVKVFBGVDlidGJ1ZjUrYnZaM2R6dm04MExZT1g4ek1ucDQ2Nm50bmNXZEZQYmVXSFJrV2lTc1FDQVFDZ1VBZ0VBZ0VBb0ZBSUxoOHdqR0pueHdzNUZpSENkQUdrZStaUDdKUVRGRTE5Nmh3VEpkNGx3akhKV1lXUkxFWmxmL1AzbjFIeDNXWWQ5Ny8zVEs5b0lPOWd5QXBpUlJGVVZTenVtWExza3pMbHB6WWZsMDJMbXR2ZXZiTmxqVGJ1eHVmeEVrMmI3TGFUV1NmT0lsdE9TczMyWklUVjNWUm5VMmtTSW9VT3dtQUpEb0d3UFI3M3o4R0dBSWt5Z3d3d0tCOFArZmdvTjA3OTVsMjV3TDNOOCtqdnBTcHBoNlBmbmdnT3U1NDFrdmR0cXBQNzEwM2ZraXRHRFA1dEduSTYrZy92cU50M0hGb3JpdXRxa3JyYkxkSG14Y2xpdXB1TkZRdVFOR25uVTBCM2RzWW0xUVhvcUVucHpjdkt1MUkzSWp2NHZWekpmM0R6aXA5N0pvdUxaNUFSNnRTODFpdVByZXRZOVRmdjNncXFKNUVMc2l4Y1dGaTJtcjJXTzZrZ21vWTM2OXU2dGJaYm85TVE2b0paclMyTmpWdUVLay9iZXJKb3lFOWRTeXNCZUZjaDd4UGIrM1UvMzY1V20rMSt0UWNzL1hsWit2MHF4dTdkZU9Lc1R0aG1vYWI3MWcxV2pnbTZ4akRBb2QvKzJLTkZvUXp1bVp4UXBzWEpiUmlTUGMwS2JjUEdueU1scnB6MzFUaE5ldHlTeXZTV2xxUjF2czM1SUtmdTVzQzJ0WHMxNFZlV3oxSlV5K2RDdWJIYTBzWDkyT2pqU2NkYXpzVmZrZnh0Q2xEMG5WTDQzci9GVDJxQ1phdU0rUHRxL3RVRmNqcW0zc3ExWmN5bFhFTS9leElXQytlQ3VxM2Jtelg4a3RxUGhlejlmSVVqYlYyWE9VNzFRN3QxcHJJR0hxcjFhZVRuVjZkNlBUb1ZLYzMzeVgxVWxQZFZhMDNaZXBFUjY2TzR4MWVuZWowNXJ2OERmSlpqbHhKMzl4ZG1ROE0zclNpWHplTkUxNy8rT1l1bll2Wk90M2wwZWt1ajc2NXAxS2YyZG81NFZxYmUyeTlNZERoY1dFa281VlZ4WGVJbFlZRTgwcjR1QnZMRlVNNiszWEVoNDl0bm04STVnRUFnTEpvamxmbnZ6N1lzMHlTNURmVCtzQ1NWM1JyN2NITGx1OUtoL1JFeTNYYTE3MWkyTStUanEzdk5kMm9YMTM2a2hiN1IvL0hUakU4WmxhZlcvV0xVWC8vWXZzRzlhUnpmN0JzckRpbHhmNkpIVkQzWmZ6NnYyZHYxczdPQmttU2JUajZsYVV2am5qOXBkSC9zRFFrM1Z6emxqWlhudEFQbW03VVMrM3JsSFE4K21IejlYcTVvMUVmV2JaRDY4TE5FNm9SQUFBQUFBQmd2c2hrQzA5WDdHb0s2TEVEVWJVUEdYMll5cHI2NngyMXlqaUdVbGxENmF3R1B1ZSt6emlGWGY3VHgwSzZha0dpcUZGbFhzdFYxRi9hRTUyRFhkMGt5VEptWGt5dmtBNUFoaUhkZjBXUDN0TVl1K3lFZTdIZXZiWlg3MTBYbTNRSVo3QXJseUhwNmhJRzg0NjBlZldQT3lzbDVXNmJSTWJROFE2dnZ2eE1uYTVlbU5BTnkrTzZzajU1MmVpOXlYSmRxU1UydVZQT3JnejlZbUFNb3lSdFdwaFFjMDlobDdrd2twRTVTNEpSYzBFeCs4bEJWOVFuaHdVMEx1VU9lVWoycGt6dE9CblUwOGREK2U1aThYUnVtN2JwNmpkdTZOQS83cXJTbm1hL2tobEQzOXhUcVJkT0JmV2hNVHJ3K1cxWGYzN1ArVkczbjhnWSt1ZGRWVHJUN2NsdkorTVlPdDlyNjJkSHd2clprYkFxL1ZsZHN6aWhheGJIdGJZbXBXdVh4SFh0a25peE4wWFo4Sm8xdm1VVmFTME1aN1M4TXFYSEQwVjFib1Q5V2pwcjZLOWVxTld5aXJRMkxVcG80NEtFVmxTbHh4M3RiUnJTK3pmMDZKbmpZVDF3VlhkUndiNmhYZmJHYy9XaWhMNVlkVUdQN0szVXZvRWcxN0tCOE9HbDNtcjE2YTFXWDhHWFhZdzN6L3Z6M2VVcWg5elBIWEZMRDc5YVBlSTZJYStqVlZVcHJhcE81ejVYVGMwWTN1ZE9oUFRMdDhQNTRPQ2xnaDVIYTJwU1dsdVRVazB3cThjUFJyVzdPZGNvWkZsRldoL1pOSDRJMVdPNSt2ejFIZnJ5TTNYcVM1bmFlVGFncGRHMDdta3N2Z09nSytVN0lVclNyU3ZIbnh3MnRJTmxUOUpVMU9lb1AyM21YMWZyUTlNZjFuL3ovTVhSMGJYQjhyOVpZTG9SekFNQUFOTXU2WGowNUlXTnczN1dHRzdSSjFjOG94cnY4SGRKdFNZcjlPU0ZUWHFwbzFGcEozZm9ZaHRaM1ZwN1NIdTdWNm9qRmRiaDJCTDk2VnNQNnBySzQzcG4zVDZ0Q2wwWWNidXVETFVrcWlaVnUrdEt2eGpvbGlkSm15cE9xVGt4OGg4U2wxcm82NUk1MEwxdVgvZEtQWExtbG56QXI4WWIwMmRXUHFWVm9kSC9RZENXaW94NStTRXJxVThzZjFZM1ZCL1d0MDdmcHRaa2hjNGxxdlQvdmYwKzNWaDlXQTh1ZlZraGEySXRyZ0VBQUFBQUFPWXkxNVdPZCtZQ1U0V01GcjNRYXc4TE9FZ3FPRWcwRXR0MDViVmM5YWZOWEhlV1BaWDZ3cDJ0d3pyTmpHU3cwOWVLeW9sMVR4bkxrMGN2ZG84cWRzemVzOGREUlk4Rm5rbysyeDExZEZvc2VUSDA0QmtqdERaZWQ3NUNEWGJNVzFtZHluZnhtcXdqYlQ0OS9HcVZNbzRodiszcXY5eldxcGFZUjkvZVc2RytsS25kelFIdGJnN0laN3RhV3BIT0IxQ0NYa2NCMjFYQTQrajMzdEV1MDhnOURwdDZQSExkWENEQWRhV3NheWpyU0k1cktPUGt3aWxweDVBaGFVTjlVdi85NmZxU1hJOUJqK3l0TEhqWnY3am5YTWtEUGtNTkRXLzRQUk4vREF5T0NwN05pdDFQRnFxcHg1UC8rcytmcTFYV3VSakV1MlZsdjk3VGVQR2NnY2R5OWUrdjY5QVRoNkw2MmR0aHVhNTBvc09ydjNpK1ZnMDFLWDFzYzVjV0Z0aHRzU3RoNmRVekFUMTFOS3llZ2YzQTljdmkrdWptTGgwODc5UHU1b0Qybi9NcmtUSFVsYkQwelBHUW5qa2VVc1RuNkpyRmNWMjdKS0hHbXVTa3c3ckZQallLV2Y2djdqMDNiTC9OYTliSVhPV0N4VWRhZlRyYzV0T2hDNzVoSGR3OGxzdmZPaVlBQUNBQVNVUkJWS3NibC9jcjZIRzFxOG1mSHdGOHB0dWpNOTBlL2R0YkVVWDlqall0U09qcVJRbXRyMHVPK2xxUkMzWVdGOFkrM09iTFB6WjlCYjRHUmYyT2Z2MkdEcjF5SnFpZkh3bnJVMXM3U3g1ZVBuVEJKNi9sS3V4ekZQSTY4cGl1UEphclJNYlVXNjArUGJxdklyOXNRODNGYzFLTEl4bFYrclBxU2xpcURXYlZVSk5VUTIxS0RkVXBMWWhrOGdISGN6RmIzUWxUM1FsVGJmMFhINmVkQ1d2RXdPU2xodDc3c2VURmRhcURXUVU4enJEOWVzanJxTEUycGJVMVNUWFdwclNrNG1MUWNzZkpvSDUySkJjYWovZ2MvWWZyT3dvK0ZxZ09aUFh2dG5UcDcxNnBsaXZwOFVOUkxZbG10SEZoY1krQlg3d2QxdUdCQUdWVklLdGJWbzQvYW43b3FOcXZ2VmF0dGJWSnZkWHF5NGR0MTlhVzl2bTN0OFd2a05kUnhPc282SFhrczkxOHg4UE9ma3N2bmc3cXRUTzVjT1BpYUlhT2VRQUFBTk1oNnhwS3U3bkRFTXR3OVA3RnIrbnUrbjB5Qm5yQ1pWeExiM1N2MEN2dDYvUm16N0w4aUZ0SnVpSjZSaDllK3FMcWZkM2F2dWgxZmIvcFJyM1l2bDZPYTJoWDV4cnQ2bHlqWllFMmJhazZyaTJWeDdYQWQvSGRLL0dzUi8vOTBJZEtlbDBlT1gxcndjdit4VlhmVXRUVHIwZlAzcXhuVzYvSy8vejY2cmYxa2FVNzVMZHlCOFB0cVlneXJxbUluWkRYVEN2cm10cmZ2VExmTGRCdmp2MU9vY1p3aTc2dy92djZVY3MyUFgzaEtya3k5SExIT2kwTHR1bk91amNuY0MwQkFBQUFBQURtaHBPZFhyMSsxcStRMTVYZmR1U3hYS1d6aHZhZjkrZERDZ3NLQ0hYYzJkQ3JaNDZIOGlmTVBaYXJzRGQzZ2pya2RSVHlPQXA2WFFVOXpzQ0hLNzhuRjRJYSt0bHZ1L0xicm16VGxldEtYM20rVmljN3ZlcU1XL3J1L3FnK3VhVnJ6RHJ1YmlpKys4cWdQYzErUGJxdlF2NkIwSnJYY3VVeFhSbUcxTnBuNVFNSWtrYnRSRFhiT0s3MG5YMFZxdlE3OG5zY21ZYTB0M2xJRjVmUTFJNTNpNmROTmNkeUlhUnJTdFF0NzZsallmM2d6YWdjTjllRjcxTmJPN1Vva3RHaVNFWnJhNUo2NW5oSU8wNkYxSk13bGN3WU90YnVIVFpPZHpKdVg5MVhWSmVzbWF5OTM5S1BEa1pWNGM4cTVNbUZUQnhYZXYxc0lMOU1YUm02REpWRHFmYVRoZWhQbThPNkpXWWRRNFloM2JDc1g5czN4SVlGVEFZWmh2VCtLM3Ewdmo2cGY5NVZtUi9QR1BRNHFnK1BYRmZHTVhTaDExSkx6S09UblI2OTNlN1ZxUzV2dmd1VmFVanZib3hwKy9wY1Y4ekJFRlhHTVhUd2drK3ZudzFvWDR0ZnlheWhXTkxVOHlkQ2V2NUVTRkdmb3kxTDRycHVhVnhyWnZCK2NyNi9adlVrVFhYMDIrcU1tK3FJMjJxSjJXcnF0dFhjNDFGeWhDNlFOY0dzYmxyUnI5dFg5ZVZIb045L1JZOU9kM20wc3ltZ1hVMkJmTkN4SjJGcXg2bWdkcHdLeW11NTJsQ2YxQTNMK29zSzRaM3Z0ZlcxMTZvVTllZHVmNi9scWpkbDZ1Q0ZpeDN0bGhVNVB2ZUdaZjI2ZnRub1k1NXZXZG12QjY4YXZmdmI3L3pyb2xGLzk4dWo0V0cxalNia2RYVGo4dUdkSlQ5N1hhZXFnbGxWai9EY0h2U2xwMFlPZXoreXAvRFE5cURCcnBlUzlEczN0K3ZLK3FTdVhKRFUrcnJjeDlLS2tUc2V2bkltcUcrL2tkdWViZVk2NEZVWE9RSjI0OEtFN2w3YnExOE1oSWovY1ZlbC91dHRiVm93eW43cVVqdWJBbnI4WURULy9RZXU3Q2tvR0hqTm9vUWVPeEJWMWpGMHROMnJvME5lODVkRTAycXNLZTIrNm9tRFVUVmZFcGcwTlBJVXNNbnNBMll6Z25rQUFHRGFCYTJVUHIzeUtmM3pxVHYwNlpWUGFtV3dWWW1zVndkalM3V3ZlNFgyZGE5VWYzYjRQNGNhd3kyNmI5SHJhZ3kzNUgvbXQxTDYyUExuZEV2dFFUM1dkSU1POStiZUtYWW1YcXN6OFZvOTNyeE5WZDVlclFtZDE1MTErN1Z3Z2lOblMyMWo5TFNlYjd0U2ZqT3RqeTU3UVZ1cmpnNzcvYTdPTlhxcytmcFIxMThkUGpmdU5qeG1SaDlhOHBJMlY1elFQNTI2UXpYZVh0MVJkMkRTdFFNQUFBQUFBTXhtbHVucXFXUGhNWmQ1VndFbkRYMldxMDl2N1ZReWEyaDVaVm9WL3V5NG8rekdZeGpTeDYvcDFwZWZxWlBqNXJwSUpiTkd3VjF5aXJXc0lxM3VoS1h4aHJJdGlhYTFhV0Z4NGF0dHkrSzZ0ekUyL29KamVPeEFORCtLcjFSTUk5ZlpaZWpJdzBIVmdhelcxVTV0eU94NGh5Y2ZCTnBjZ21EZStWNWJQem9Za2VQbXJ0dEhydTdTcGlIZGVDSStSOXMzeFBUZWRiMDYxT3JWOFE2dlRuWjYxZFJqcXo5dDVrY05Ub1JsdW5yWDJsNzViVWUvY1VQSHBLL0xSQVc5cFhsK2hMM09zQkRlcFNyODJVbU5IdjdTWFNOUGVTbkdUNDVFOGwySHBsS3A5cE9GQ0hvY3JhNU82WTJXM0hOOWJVMUtIOXJZcmVVRmhKRFcxU2IxMzk1NVFUODdFdGFoQ3o1OTVycGNaN0JUWFI3OTh1MncrdE9tZWxPbU91T1dlcFBtaUNFUmorVnE2NUs0N21uc0hURXNZNXV1TmkxTWFOUENoRkpaUS90YS9IcnBkRkNIV24xeTNWemdhN0JENk5LS3RQN3c5dGFpdTVOOTdKcXh3MndUY2VtbzcvbittdlhkZlJYYTJUVDJjMmRoSktQTmkzTGppa2NiTmJ1OE1xM2xsV2w5OE1xZWZJQjFWMU5BWFFPdkthbXNvVGRhL0VWM1Jhc05ablcrMTFaVHo4ajNpaUZOYUF6cVdQZXhaWTdlU1hZOFN5dlM0d2J6S3Z4WmZXNWI1MlhkTmRlVU9CUldySkRYMFcvZDJEN21NbnRiL1ByRzdrcTVBNEgzVDI3cG1uRHc5djRyZW5Tc0l4ZUlUMmNObmVyeUZCVE1jMXpwWDkvS3ZiNUwwblZMNDlxMnRMRHgyZFhCckQ2L3JWTS9PaGpSdVY1YldjZVF6M2ExdGlhbEQxL2RWZktSOXNzclU1Y0Y4eTdkZ21XNmVrOWpyMjVjUG43SHY3bUlZQjRBQUNpTE5hRnordEtHNzhneUhMbVMvdmJZdlRyUnQyRFlNcmJoNkpySzQ3cTk3azJ0R1dQRTY0cGdxMzV2N1k5MXVIZXhucnF3VWZ1N1YrUzc3SFdtd2pwbE9GcnM3NVRYek9nM1Z2OXNLcS9XbUlKMjdvL0JLNk5uOUtrVlQybDE2THlxdlpmL01iVTRNUG9mQlNFcnFROHVmclhnYmE0ZDZKNlhjRHo1am9RQUFBQUFBQUR6MWNKd1JvYWhmRGhLeXAxMERYZ2NMUWhuOU02R3ZvSzczS3lySzMySWEwazByWHNhWS9LWXVlNU5wUjQvTjFSTktDdXY1U28xU2pncjRuTzBjV0ZDSDdpaXAraVR1RUdQVS9BNHlkRk1abXpvV0JaSE1zT0NlUjdMMWVxcWxINTFVM2ZKeHRXTzVsaUhOMS9EYUoyOWlyRWduTkhITjNmcDIzc3I5Wm5yT2tjTmcxaW1xNnNXSkhYVmd1R1AyWXhqS0o0MjVMZ1gvM000T01KV2c2TnM4MS9uSGllRElRSGJkUE1kajRvTm9jeEVQanQzZlRyajFyRC9vdnB0VjZ1cVV2clFwdTVKQlk0bSszeVFTanMrZGl5bDNFOFc0cE5idXZSbno5YnExbFg5ZW1kRGIxR0JNYS9sYXZ1R21MWnZ1QmdFWGhMTjZPMTI3NGdCWENrWFdtbW9TZW1xQlFsdFhKQWNkL3pxMEcxdFhSclgxcVZ4ZGNZdHZYdzZxQjBuZytvWTZOaTNiV2w4UXZ2c2Q2eVlucURLZkg3TnVuZGRUTHVhQXZubmR0RGphRkVrbzVWVktUWFU1RDZLSGErNXNpcWxsVlVwUGJpeFIwZmJ2ZHA1TmpjeXZDcVExYzFGaG84czA5V2lTRVpudWozRGZ1NnhYSzJzek4zR1Z5NG96ZjAzK054ZFZqRjIrSFZ3N1BCSXkxMi9MSzZRMTFFeVl5aVpNZkxqemlWREFZK2o1WlZwWGIwd01lSFgxSWZ2YjU3UWVxV3lvUzZwellzUzJ0UHMxNjlzNnRaMUJRYmlSbUlhMG1lMmR1cHJyMWZwSTVzS0N4MFBydmViTjdUcks4L1hxVGFZMGNjMkZ4ZmczYmd3TVcydnpiZXM2dGVDY0ZiSnJLRjBOamMxelhVbHk4eTliaXdLWjdTaFBwbnZQamtmR2E3cmNvWVdBQUNNS1pQSnFOVitRNHUrdW5YS3RuRStXYWt2di9XQVVvNnRaWUUyWFZkOVZEZFdIMUhFTHY2QXR6MFYwU3NkYTdXN2E0M09KeXIxbnh0L3FPWEJ0aW1vZW1yMFpBTDZ0NWF0Y21RTS9QUERrRzFtdGREWHBhMVZSeFcyUzM4dy9mazluNU1rM1YyL1R3OHNlWG5DNjk5ZWQwQWZYcnFqcExWZHF1VnpPeFUvWHFXcXFpcEZJaEhaOXRTLzErU2QzNVUrY1dYdUF3QUFBQUNBdVdTNi91Yk5aREt5bi96Z2xGejI3dVpjRjV3RjRZeVdSTWMvNGVrTURac1lZM2VVbVUveWdTemxiaE5qQWpmTWpsTkJTYm5nMldUSDN4NXA4K2xDbnlXUDZlcjZaZVAvajdBbmFlb25oeU9TcEE5dkdydW5rdXRLYWNlUTQrWUNXZFAxR0hqdVJFaG51MjJ0cTB0cDY1S0puK2kvVkdmY0duSGs1M3pXRWJmVVBSQ1lXbFhrWTlGeEpjZk5QU3JzU1hRV090SHAxYm1CTGtLbDZCTFUxT05SYTEvdU9oWGJjWEc2OTVQN0I3cGRMbzZtVlZQQStNZFUxcEMzaE1IWXA0K0Y5SHBUUUpWK1IxV0JyT3BER1MwSVo3UzBJbDEwQUdzc2ppdTkwZUxYbnVhQVByR2xhOHpIUzNQTTFvWGUzT09oRkIwejU3dGlYN1AyTlBzVjh1WkM0OUVTUGdhR2N0emNlT2J3SkFKSXBkci9ZSEpjU1FmUCswb1dpQ3hFTXBPNzM3MURqa3ZPZEh0VUU4eE9TekE3bVRWMHRDMzNCb0xwdk43Rk90NzROOU42ZnJBVUNPWUJBSUJ4VFVjd1Q1S085QzVTcGFkZjliN3htcEVYcmkvalYyZ0tnbXh6emFuK09rbFMxTk92S2s5ZjBlczNKNm9sU1NFcm9RclAxTDdEajJBZUFBQUFBQUNsTXhlQ2VRQUFBQURtdnRrWXpKc2RWUUlBZ0htaE1keFM4c3NrbEZlWUZjSFdTYTIvMk45Um9rb0FBQUFBQUFBQUFBQUFZUFl6eTEwQUFBQUFBQUFBQUFBQUFBQUFBQUJ6Q2NFOEFBQUFBQUFBQUFBQUFBQUFBQUJLaUdBZUFBQUFBQUFBQUFBQUFBQUFBQUFsUkRBUEFBQUFBQUFBQUFBQUFBQUFBSUFTSXBnSEFBQUFBQUFBQUFBQUFBQUFBRUFKRWN3REFBQUFBQUFBQUFEQWxITk5YN2xMQUFBQUFEQUxPWVpYaG1ISU1JeHlsMUlVZ25rQUFBQUFBQUFBQUFDWWNvNi92dHdsQUFBQUFKaUZVbllOd1R3QUFBQUFBQUFBQUFEZ1VvWmhLRnV6dGR4bEFBQUFBSmlGWW9FTnNpeExwbW5PcW5BZXdUd0FBRkFZMTVEckNaYTdDc3h6cmljbzE5R3NmRWNNQUFBQUFBRHptV0VZeWk3ZnJxeW51dHlsQUFBQUFKaEZVbGFsdXF2dmt0ZnJsV1ZacytvY0ljRThBQUJRRU5QeEtGTzF1dHhsWUo3TFZLMldreklJNWdFQUFBQUFNTXNZaGlIYkgxVzg0YlBsTGdVQUFBREFMTkpTODZDOHdRcjVmRDU1UEo1WmRZNlFZQjRBQUJpWFlSaXlzeEgxcjk5ZTdsSXd6L1d2MzY1VXpKcVZyYW9CQUFBQUFKalBETU9RWlZteTZyZW91L0gzbGJHcnlsMFNBQUFBZ0Jrc1pWYm9WUDFuNUZSdFZEQVlsTS9ubTNVZDgreHlGd0FBQUdZK3d6QVV5TmFxZSswRENoejl1YnpOdThwZEV1YWgxT0pyRlZ0OXY3Sm4vQXBGWmwrcmFnQUFBQUFBNWp2VE5PWDFldVV1M0tydTBDclpaMzRzZjg4K2VkSnRNdDFVdWNzREFBQUFVR2FPNFZYS3JsRXNzRUhkMVhmS0c2eFVKQmhVTUJpVTErdVZhYzZ1SG5RRTh3QUF3TGdNdzVESDlzbWJXS2l1Ty8rSEtwLytFOEo1bUZhcHhkZXE2ODcvb2Y1ekFmbTlnVm5acWhvQUFBQUFBT1RDZVQ2ZlQ0WlJxMlREUjlXVmZFQ3BWRXJaYkZhdTY4cDEzWEtYQ0FBQUFLQk1ETVBJZDl1T2VMM3krWHp5K1h5ek1wUW5FY3dEQUFBRkdEejRDVnBWaXFXdVV0czlYMVhvNkdNS3Z2V0U3TTdqTXRMOTVTNFJjNURyQ1NwVHRWcjk2N2NydHZwKzlaOEx5T09FRkl6TXpsYlZBQUFBQUFBZzkzK213WENlWlZueWVyM0taclA1WUI0QUFBQ0ErVzN3M0xSbFdiSnRXN1p0NXdON3N3M0JQQUFBVUpEQlVTTmh0MGI5UFQ3RkZuOU12YXNmbE9GeFpNeStOeWRnRm5BZHlVa1pTc1VzWmMvNDVmY0dGSXpNM2xiVkFBQUFBQUFnWi9Da21zZmprVzNiZE1vREFBQUFNTXpnM3d5ek5aQTNpR0FlQUFBbzJNVlJJNGJzcEZmSnJpU2pSakJsOHYra3R5eUZJck8vVlRVQUFBQUFBQmh1dHA5a0F3QUFBSUN4RU13REFBQUZZOVFJcHR0Y2FsVU5BQUFBQUFBQUFBQUFZUDRnbUFjQUFJckNxQkZNdDduU3Fob0FBQUFBQUFBQUFBREEvRUV3RHdBQVRBZ2hLUUFBQUFBQUFBQUFBQUFBUm1hV3V3QUFBQUFBQUFBQUFBQUFBQUFBQU9ZU2dua0FBQUFBQUFBQUFBQUFBQUFBQUpRUXdUd0FBQUFBQUFBQUFBQUFBQUFBQUVxSVlCNEFBQUFBQUFBQUFBQUFBQUFBQUNWa2w3c0FBQUFBQUFBQUFBQUF6RCt1Nnc3N0FPWWF3ekNHZlFBQUFHQitJWmdIQUFBQUFBQUFBQUNBYWVPNnJ0eDBuOXpqajhsb2ZVMW0vTHdNSjFudXNvQ1NjVTJmSEgrOXNqVmJsVjIrWFpZdkl0dTJDZWdCQUFETU13VHpBQUFBQUFBQUFBQUFNQzFjMTVYYnRsZkdtdy9KVExhVnV4eGdTaGhPVWxiL0dWbjlaNVE5OTV6aURaOVZ0bjZMdkY2dlROTWtuQWNBQURCUG1PVXVBQUFBQUFBQUFBQUFBUE9EMjdaWDVxNHZ5aUNVaDNuQ1NuY29mT2dyU3JXOHJtUXlLY2R4eWwwU0FBQUFwZ25CUEFBQUFBQUFBQUFBQUV3NUo5VXI0ODJIeWwwR1VCYWg0MTlYUE5hdVZDcEZPQThBQUdDZUlKZ0hBQUFBQUFBQUFBQ0FLZVc2cm5UaWgzVEt3N3hsWnpwbG4vbXhrc21rc3Rsczdqa0JBQUNBT1kxZ0hnQUFBQUFBQUFBQUFLYVU2N3JTaFZmTFhRWlFWdjZlZlVvbWswcW4wd1R6QUFBQTVnR0NlUUFBQUFBQUFBQUFBSmhTcnV2S2lKOHZkeGxBV1huU2JVcWxVblRNQXdBQW1DY0k1Z0VBQUFBQUFBQUFBR0JLdWE0cncwbVd1d3lnckV3M0Y4cHpISWRnSGdBQXdEeEFNQThBQUFBQUFBQUFBQUFBcG9IcnVvVHlBQUFBNWdtQ2VRQUFBQUFBQUFBQUFBQXdEUWptQVFBQXpCOEU4d0FBQUFBQUFBQUFBQUFBQUFBQUtDR0NlUUFBQUFBQUFBQUFBQUFBQUFBQWxCREJQQUFBQUFBQUFBQUFBQUFBQUFBQVNvaGdIZ0FBQUFBQUFBQUFBQUFBQUFBQUpVUXdEd0FBQUFBQUFBQUFBQUFBQUFDQUVpS1lCd0FBQUFBQUFBQUFBQUFBQUFCQUNSSE1Bd0FBQUFBQUFBQUFBQUFBQUFDZ2hBam1BUUFBQUFBQUFBQUFBQUFBQUFCUVFnVHpBQUFBQUFBQUFBQUFNS2MwOTlqYTNSeFFUNUpUWWRQSmRhVi9lYU5DTzg4RzFKOGUvN1kvRjdQMTA4T1JhYWdNQUFBQW1INTJ1UXNBQUFBQUFBQUFBQUFBU3VtcFkyRzllQ29vU2ZyQ1hSZTBPSktaMXUyZjc3VzFJRHo2Tms5MmV2VFM2YURlMDlpcnFrQjJHaXViV20rMysvVDhpWkNlUHhIU1RTdjY5WWxydWtaZGRrK3pYMS9mV2FXTVk4aTJYTjNkMER1bHRYVWxMSmx5RmZVN0UxcmZkYVhlbEttSWIyTHJBd0FBWVA0aG1BY0FBQUFBQUFBQUFJQTVJK01ZMnR2aWx5UXRpYWFuUFpUM1JvdGZmLzlxdFJwclU3cHZmVXlOdGNsaHZ6L1c3dFZmdmxBclNRcDVYTDMvaXA2aXQzR3F5Nk0vZTdhdUpQVVdZdHV5dUQ1MWJlZTR5KzFxOHVlL3ZtbDUvNWpMTnRhbUZQRTU2b3hiK3VHQnFKWlhwTFd1TGpubU9xTnhYQ21aTWRXYk10V1ROTldUTU5YV2IrdENyNlVMZmJhYXVqM3FUWm02YVhtL1ByRmw1TEJnT211b04yVXFsalRWbmJEVTNtK3BJNTc3ZkM1bTYwS2ZMY3VRL3ZJOTUrU3gzQW5WQ1FBQWdQbUZZQjRBQUFBQUFBQUFBQURtak4xTmZ2V2xjbU5VYjFrNWRqaXMxRnhKVHh6S2pXWTkwdWJWU1BHdDFUVXAxWVV5YXUyejljTEpvTjdkR0pQZm52MUJMOWVWOXJRRUpFbjE0WXdhYWxKakxoL3lPdnIwMWs3OXp4MjFjbHpwNjd1cTlNZDNYRkMweUk1MHYvbkVJbVVjbzZCbDN6am5sK1BtT2hwK1kzZWxFaGxUaWJTaGVNWlVNalArWmFRbDdXbnhhOXZTZUZFMUFnQUFZSDRpbUFjQUFBQUFBQUFBQUlBWmI4ZkFhTnJ4UEhjOGxQODY2eG9GcnplV0c1YkZaWnZqaCtkMm5nMm9xY2NqU2JweVFWTHJhaS92QUdkSXVtTjFuNzY3djBLOUtWTlBIZzNydnZXeG91cXBDV2Ixc1RIR3hKYktJM3NxQzE3MmFJZFhQWWxjSVBMR2NicmxEV3FvU2VtMlZYMTY5bmhJdlVsVEI4NzdDMTUzME5CUW5zOXlGZlk1aXZnY2hiMVpSZjJPcWdOWlZRZXlxZ3BrVlIzTXlwQ1VTSnM2MmVrZDhmSThscXVJMTFIVTd5anF5MTFHaFQrcnlvSFBTNkxwb3VvREFBREEvRVV3RHdBQUFBQUFBQUFBQUROZU1TR3hRZC9iSHkzSnRqY3ZTaWpzSFR1WWw4NGErVzU1aGlGOThNclJSOVRlc3JKZlAzODdyTzZFcFYrK0hkWk55L3RWSGN3V1hFL1k2K2dkSzZhK0cyQXh0L2tMSjNPQlNOdDBpNnJ0L2l0NjFOWm5hZnVHbUpaWFRqejA5aWQzdGs0b05QZUpMVjFhR2swcjVIVVU5anJ5ellIdWhRQUFBSmdaQ09ZQkFBQUFBQUFBQUFBQWsvVDRvWWhhKzNLbjNyWXRqWThaRXZOWXJ1NWIzNnR2NzYxUU1tdm9rYjJWK3UyYjJxZXIxSktMSlUzdGJ2SkxrcTVka2xERTV5aVpNZlE3LzdxbzRNdDQ4N3gvM0dVK2RrM1hxS0UveTVoWW9HNWxaVXFMbzVrSnJRc0FBQUNNaFdBZUFBQUFBQUFBQUFBQVpyeUg3MjhlOC9kN1cveDYrTlZxU2RLZGEvcjBLeHU3cDZNc1NkTGI3VjQ5ZFN3c1NRcDZISDFnakc1NWc5Nnhvazh2bmdyb1pLZFhCeS80OU11allkM2QwRHZWcFU2SkYwNkc4aU5sYjEvZFYrWnFBQUFBZ0ptQllCNEFBQUFBQUFBQUFBQm10VVRHMEhmMlZVaVNmTGFyOXpUR3BuWGIzOWhWSlhlZ1lkdUhyKzVXcFgvOHNiU0dJWDM4bW03OTJiTzF5amlHZm5nZ3FtVVZhYTJ2UzQ2NTNvNVR3VktVUGFxbDBZeFdWcVVLWHQ1eHBSZE9YcXhwMWNDNkhzdlZKN2QwamJ2K04zYm54dVd1cjB2cSttWHhNWmRkVTExNFhRQUFBRUM1RWN3REFBQUFBQUFBQUFDWXg5Sk91U3VZdk1jUFJ0VVp0eVJKOXpUR0ZQRk56NVZ5WGVrYnU2dlUxcC9iOWpXTEU5cTJkT3h3MlZCTG9tazllRldQSHQxWEljZVZIbjYxV3I5N2M1dFdWbzArQnZlUlBaV1RybnNzZHpmMEZoWE1lK1ZNTUgvYkQyVWEwbzNMUng0N085UmdNRzloSkZQUThnQUFBTUJzUVRBUEFBQUFBQUFBQUFCZ25xcndTYWZIbjdvNm94MjY0Tk96SjBLU3BJalAwY1lGU1oyTFRlNFUyTUpJcHFEbHZ2OW1oZlkwKy9QYi91alY0M2VJdTlUdHEvdDBvdE9yVjg4RWxNZ1lldWpsR3YzV2pSMUZoZVBLSmVNWSt0ZERrWEtYSVVuNjBsUDE0eTR6M2poa0FBQUFvSlFJNWdFQUFBQUFBQUFBQU14VDF5NlEzbWlWTW81a20rV3VwbmlkY1V0ZjMzbHhqR3dzYWVwUG42bWI5T1VXRXVCNjZsaElUeDNMQlFJdDA5Vm5yK3VjY0tlK2oxL1RwYzY0cVNOdFB2V2xUUDMxamhwOTVycE9iVnFZbUZCdDArWDVFMEYxak5BdER3QUFBQURCUEFBQUFBQUFBQUFBZ0huclY5Wkp6NTJSL3VXUTlJa3J5MTFOY1RLT29hKytWcVhlMVBRbkNsODdFOUQzMzZ6SWYvLy9YTjJ0eHRya2hDL1BObDM5aCtzNzliOWVxdGFKVHE5U1dVTi8vMnExN21tTTZYM3JZektOVWxSZFdzbU1vWjhlbVJuZDhpVHA5MjV1VjIzbzhrNkhyWDIyL3ViRm1sSFhhK3UzaTc1OWE0SlplU3kzMkJJQkFBQXd6eERNQXdBQUFBQUFBQUFBbUtjYXFxU1BYeWw5NjBCdXJPMzJOWkl4QTBOZ2wzSmQ2UnU3SzNXeTA1di8yZDBOdlhyZ3FvblA1WDEwWDRXZVBSNGFkN21uajRYMHZmMFZHb3hsdld0dHIyNWEwVC9pc3VkaXRwNDlFZEpkYS9wVU4wSm9iS2lBeDlIdjNOeXVoMTZ1MGJGMnIxeFgrdW5oaUk2MCtmVHh6VjBGajllZExqOStLNkpZTWhlS1hCRE82SHh2ZVU4N1ZnYXlxZ2xtTC90NU9qdjJBL3J2WHFrdWVsdi81ZFkycmFxZSthT0dBUUFBVUY0RTh3QUFBQUFBQUFBQUFPYXhqMnlRdXBQU1E3dWxwMDlMMnhaS3F5cWxVQ25QSWpuUzFTVzh1SDk1bzBLdm53MlU4QklMODZPRFVmM3NTRGovL2RhbGNYM2d5dEhEZ0k4ZmltcFBzMS9QblFocCsvcVkzck11TnVibCsyMVh2M3RUdS81NWQ2VjJOZVd1MzdGMnIvNzBtVHA5Ymx1bk5sNHkycmExYi9KMzBuaUJ3WkdjN1BUbzZXTzUyNkdoSnFXMXRVbjk5UERNNlo0SEFBQUF6QVFFOHdBQUFBQUFBQUFBQU9ZeHk1Qis0eHJwNWlYU3cyOUkvL1JtNmJjUnNxVEh4MjlHVjVESERrVDF3c25jaFhrdFY2bHhPcUtWeXE2bXdMQlEzczByK3ZXeHpWMGFiZXNuT3IzYTAreVhKSm1HcTgyTDR3VnR4Mk81K3N4MW5Wb1V5ZWpmRGtma3V0S0t5clEyMUY4K0t2ZFBmbGxmOVBXNDFNUDNOeGUxZk5ZeDlLMDlsWEpjeVRTa0QyL3ExcTZCNnprYmZlSE9DMW9jSFI1T1BOUHQwWmVmcVpNay9mNHRiV3Fvb1RzZUFBQUFpa2N3RHdBQUFBQUFBQUFBQU5wY0x6MTh0OVRhTDdYMDVjYkZsb3dqYWUva0xzSjFwZS9zdnpodTFtTzUrdlViT3ZRM0w5WklrdnBTcHM3RkpuN3Fxejl0anZuN2E1ZkUxZFJqNnllSEk3cHJUWjhlM05nOWFpaFBrcjcvWmpULzlic2ErclNvaUZHMGhxVDcxc2UwdGlhbDcrNlA2clBiT21XYnBieERKdTdwNHlFMTlYZ2tTYmV1NnRQU2l2U1l3YndkcDRJRlhXNUxqejNtc2d2Q0dhMmRpb0RjTEJqZERBQUFnTm1KWUI0QUFBQUFBQUFBQUFEeTZvSzVqMUxLRkQ4dGRmajZqcUYvM0ZtcDNjMjU4YTYyNmVwejJ6cTF2dTVpRjdtWFRnZjEwdWtTRjM2SjdSdGlXbDJkMWxVTEVtTXV0NnNwb0dQdFhrbFNiU2lyZThjWllUdWFkWFZKL2ZHZHJlTm14OTdaMEtzUGpqRlM5MUtQSFlqcXlhUGg4UmNjUVcwd2QyZldoek5qanZFZDlNaWV5b0l1OTNDYlQ0ZmJmS1ArL3NibC9aY0Y4NGFHUjR2SjE2V2RpMHZiQlBNQUFBQXdSUWptQVFBQUFBQUFBQUFBWUViNzV1N2hvYnpQWHRjNWJqaHVxb3kzM1hUVzBBK0dkTXY3Nk5WZDhsZ1Q3M1pYU0c3TVVHNnNiQ2t2Y3pSWEwwcW8wcC9WcDY3dGttOFMxNnNVTWtNQ2RsMEpVNVpwWGJaTVYrTHluNld5RjcrZXpIMERBQUFBaklWZ0hnQUFBQUFBQUFBQUFHYTBkNnpzMCt0bkEvTFpybjc5aG5ZMTFsNCswdlR1aGw0OWNGWGhYZU11OWVpK2kyTnlKK01uaHlQcWlPZkNZRnVYeG5WRmZYTEU1ZnJUcHBwNjdLa1p6enFGVEVQNm5admJDeDdOKy9EOXpXUCsvdk0vV2l4SnVuMTFuejY4cWJ1b1dvWUc4LzU2UjIzQjY4V1NGOE42ZnB0Z0hnQUFBS1lHd1R3QUFBQUFBQUFBQUFETWFJMjFLYjEzZlV4WEwwcG9XVVc2M09XTTZsek0xaStPNXNKOVFZK2pYOWs0Y3RCcy96bS92clczVW9tMG9mOTZlNnNXRnhoeW15a0tEZVZOdGY3MHhIci9kUTRFSjMyV3E0REhLV1ZKQUFBQVFCN0JQQUFBQUFBQUFBQUFBTXg0OTYyUGxidUVNYm11OUkwOWxjb09kSEg3ME1ZZVJYMGpoNzY4bHF0WXdwUXI2V3V2VmVzUGJtdVZqODV0UmV0TG1aSnk0NDBmMnQ0eTRvamUxajViLy9PRm1tRS9hKzdKblNLdENtWkhXQU1BQUFBb0RZSjVBQUFBQUFBQUFBQUFtUFg2VXFiT3hTWis2cXMvYlU1cSs3ODhHdGFKRHE4a2FldVN1RzVjM2ovcXN1dnFrcnFyb1ZkUEhnM3JYTXpXSTNzcjllbXRuWlBhL253ME9ESzRLcEFkTVpRblNYV2hqUDc4bnZQRGZuYTYyeU5KV2hLZHVkMFhBUUFBTVBzUnpBTUFBQUFBQUFBQUFNQ3M5OUxwb0Y0NkhTekx0czkwZS9URW9ZZ2txVHFRMVVjM2p6ekNkcWo3cjRqcDBBV2Ztbm84ZXYxc1FPdnFrbnJIaXRIRGZHTkpPMFpSd2NLME03RVJzRE5OVzk5QTU3dEE0WjN2T3VLV0x2VG0xcHZKWTVFQkFBQXcreEhNQXdBQUFBQUFBQUFBQUNZb25qYjF0ZGVxbEhFTUdZYjBhMXM3RmZTTVBNSjJLTnQwOVd2WGR1blBucXRWMWpIMDNYMFZXbE9kMHFKSXB1Z2FuajBlMHJQSFF4TXBmMVpyR2hoSlcxdkVTTnI5NS96NXI5Zldwa3BlRXdBQUFEQ0lZQjRBQUFBQUFBQUFBQUJtdmJzYmV2WEFWVDBUWHYvUmZSVkZoOXRjVi9yNnppcTFEblJ1dTZjeHByVTFoWWU5bGxha2RlKzZYdjM0VUVTcHJLRi9lTDFLZjNCN20yelRMYXFPYVlwYjZRQUFJQUJKUkVGVStlcEVaMjUwOElxcXdqdmZ2WGdxMTFVeDZIRzBxb3BnSGdBQUFLWU93VHdBQUFBQUFBQUFBQUNnU01tTW9YL2FWYVUzei9za1NTdXJVbnJmK3Rpb3l6dXVsTW9hU21iTWdjK0drbGxES3lyVENua2Q5YVZNTmZWNDlNTURVWDFvNC9pamNJZTZiVldmM3J0dTlHMVB4RXlQQm5ZbExKMkw1VTUxRmhxd085YmgxZWt1anlUcDJpVnhtWE5qb2k4QUFBQm1LSUo1QUFBQUFBQUFBQUFBbVBjeTJjSlRXcnVhQW5yc1FGVHQvVmIrWjZtc3FiL2VVYXVNWXlpVk5aVE9hdUJ6N3Z1TVU5amxQMzBzcEtzV0pMU2hQbGx3UFY3TFZkUS8vdmpjWW5RbkxsNDN5NWg1TWIxZFRibVJ0SDdiMWRLS3dqcm1QWEV3a3YvNmxwWDlVMUlYQUFBQU1JaGdIZ0FBQUFBQUFBQUFBT1kxMTVXT0Q0eEZEWHJHRDdoZDZMV0hoZklrcWJsbjRxZmRiTk9WMTNMVm56YmxTdnJtbmtwOTRjNVdCY2FwWlhCMDc0ckswbzlrZmZMb3hiRytZVy94b2I4ZEF5TmpDOVhTWXhlMHpycmFsR3BER2IxNE1sZmYxWXNTQlhXK2UrMU1RSWZiY3QwTk45UWx0Ynl5OFBHM0FBQUF3RVFRekFNQUFBQUFBQUFBQU1DOGNMTFRxOWZQK2hYeXV2TGJqanlXcTNUVzBQN3ovbnl3YmtFa00rN2wzTm5RcTJlT2g5U1ROQ1ZKSHN0VjJPc29OUGpoY1JUMHVncDZuSUVQVjM2UG80QTkvTFBmZHVXM1hkbW1LOWVWdnZKOHJVNTJldFVadC9UZC9WRjlja3ZYbUhYYzNkQTc0ZHRpVDdOZmorNnJrTjkyNWJOendVQ1A2Y293cE5ZK1M2MTlGMDhqcnE0dVB2ajN5SjdLb3BZLzNPYkxCK2ZHOG12WGR1cDBsMGZOQTJOc3R5MGR2L05kZTcrbDcreXZrQ1Faa3JaZlVkcXh2d0FBQU1CSUNPWUJBQUFBQUFBQUFBQmdYckJNVjA4ZEM0KzV6THNLQ0x2NUxGZWYzdHFwWk5iUThzcTBLdnhaRlQ0SWQyU0dJWDM4bW01OStaazZPYTdVMU9OUk1tdklaMDNOR05sbEZXbDFKeXgxajdQY2ttaGFteFlXUGxaM09qeHpQTmN0cnk2VUtXams3NlA3S3RTWHlvVW9iMXZkcDFWVnBlOHdDQUFBQUZ5S1lCNEFBQUFBQUFBQUFBRG1oWVhoakF3ak43cDJrQ0VwNEhHMElKelJPeHY2ZE0zaVJFR1h0YTZ1OUdHMUpkRzA3bW1NeVdOSzcyNk1GVFNpZGFKcVFsbDVMVmVwN01nYmlmZ2NiVnlZMEFldTZKRmxGaDhPZlBqKzVzbVdPS28xMVNsOTVmazZ2VzlEWWJmUjlnMHh2ZFhxVTEwd3F3OWMwVE5sZFFFQUFBQkRHYTdyVHMzYmJBQUFBSUE1NHAzZmxUNXhaZTREQUFBQUFBQVVMNVBKeUg3eWcxTnkyYnViQTVLa0JlR01sa1RUNHk3dkRBM2xHWnAwcDd1NXduV2x3WnZHVU82MktWUm4zRkpYM0pJa3JackEyTnVKYU9yeGFIRWtYWENkdTVvQ1dsR1pVbTBvTys2eWZTbFR1NXB5ajZ2TmkrS0srcDNKbERyTThjYS9VVlZWbFNLUmlHeWJIaW9BQUFCekdVZDdBQUFBQUFBQUFBQUFtTFcyTEk0WHRmeFVkcUdielNZVFVxd0taRlVWR0Qvd1ZrcUZoRENIdW5aSjRZK1RrTmZScmF2NmlpMEpBQUFBR01Zc2R3RUFBQUFBQUFBQUFBQUFBQUFBQU13bEJQTUFBQUFBQUFBQUFBQUFBQUFBQUNnaGdua0FBQUFBQUFBQUFBQUFBQUFBQUpRUXdUd0FBQUFBQUFBQUFBQUFBQUFBQUVxSVlCNEFBQUFBQUFBQUFBQUFBQUFBQUNWRU1BOEFBQUFBQUFBQUFBQUFBQUFBZ0JJaW1BY0FBQUFBQUFBQUFJQXA1NXErY3BjQWxKVmplR1VZaGd6REtIY3BBQUFBbUFZRTh3QUFBQUFBQUFBQUFERGxISDk5dVVzQXlpcGwxeERNQXdBQW1FY0k1Z0VBQUFBQUFBQUFBR0JLR1lhaGJNM1djcGNCbEZVc3NFR1daY2swVGNKNUFBQUE4d0RCUEFBQUFBQUFBQUFBQUV3cHd6Q1VYYjVkV1U5MXVVc0J5aUpsVmFxNytpNTV2VjVabGtVd0R3QUFZQjRnbUFjQUFBQUFBQUFBQUlBcFpSaUdiSDlVOFliUGxyc1VvQ3hhYWg2VU4xZ2huODhuajhkRE1BOEFBR0FlSUpnSEFBQUFBQUFBQUFDQUtXVVloaXpMa2xXL1JkMk52NitNWFZYdWtvQnBrVElyZEtyK00zS3FOaW9ZRE1ybjg5RXhEd0FBWUo2d3kxMEFBQUFBQUFBQUFBQUE1ajdUTk9YMWV1VXUzS3J1MENyWlozNHNmODgrZWRKdE10MVV1Y3NEU3NZeHZFclpOWW9GTnFpNytrNTVnNVdLQklNS0JvUHllcjB5VFhxbkFBQUF6QWNFOHdBQUFBQUFBQUFBQURBdFROT1V6K2VUWWRRcTJmQlJkU1VmVUNxVlVqYWJsZXU2Y2wyMzNDVUNrMllZUnI1TFpNVHJsYy9uazgvbkk1UUhBQUF3enhETUF3QUFBQUFBQUFBQXdMUXdEQ01menJNc1MxNnZWOWxzTmgvTUErYUsvUGhteTVKdDI3SnRPeC9ZQXdBQXdQeEFNQThBQUFBQUFBQUFBQURUWmpDYzVQRjRaTnMybmZJd1p3MCsxZ25rQVFBQXpFOEU4d0FBQUFBQUFBQUFBRER0Q0NzQkFBQUFtTXZNY2hjQUFBQUFBQUFBQUFBQUFBQUFBTUJjUWpBUEFBQUFBQUFBQUFBQUFBQUFBSUFTSXBnSEFBQUFBQUFBQUFBQUFBQUFBRUFKRWN3REFBQUFBQUFBQUFBQUFBQUFBS0NFQ09ZQkFBQUFBQUFBQUFBQUFBQUFBRkJDQlBNQUFBQUFBQUFBQUFBQUFBQUFBQ2doZ25rQUFBQUFBQUFBQUFBQUFBQUFBSlNRWGU0Q0FBQUFBSXpNZGQxaEh3RG1Kc013aG4zTUorem5BQUFBWm9iNWZFd0tBQUFBQUZPRllCNEFBQUF3dzdpdUt6ZlpMWGZ2WDhvNC9ZVE1udU15c3YzbExndEFpYmxXVUU1a2xiSkw3MVAycXQrVEZhaVNiZHZ6NG1TbzY3cHkwMzF5ano4bW8vVTFtZkh6TXB4a3Vjc0NBQUNZZDF6VEo4ZGZyMnpOVm1XWGI1ZmxpOHliWTFJQUFBQUFtR29FOHdBQUFJQVp4SFZkdVdkL0tlTzV6OG8wRENteVRBcmZKcGtjdWdOemplRmtaR1Zpc2s0K3F1eXhieXQrL1VQS0xuKzN2RjZ2VE5PY3N5ZENYZGVWMjdaWHhwc1B5VXkybGJzY0FBQ0FlYzF3a3JMNno4anFQNlBzdWVjVWIvaXNzdlZiNXZ3eEtRQUFBQUJNQjdQY0JRQUFBQUM0eUQzN1M1ay9mNytNOEZLcFpwUGtyU0tVQjh4VnBwMTdqdGRza2hWZHJ2QUxIMUhxeEUrVlRDYmxPRTY1cTVzeWJ0dGVtYnUrS0lOUUhnQUF3SXhpcFRzVVB2UVZwVnBlbi9QSHBBQUFBQUF3SFFqbUFRQUFBRE9FaytpUzhkeG5wYm90a3IrbTNPVUFtRTcrR3FsMmkwS3YvN2JpM2VlVlNxWG01SWxRSjlVcjQ4Mkh5bDBHQUFBQXhoQTYvblhGWSsxejlwZ1VBQUFBQUtZTHdUd0FBQUJnQm5CZFYzcmpyM0pqZ255RThvQjV5VjhqMjdabEgvZ2JKWk5KWmJQWjNMNWhqbkJkVnpyeFF6cmxBUUFBekhCMnBsUDJtUi9QeVdOU0FBQUFBSmhPQlBNQUFBQ0FHY0IxWGVuVTQxSmtXYmxMQVZCT2tXWHluLytGa3NtazB1bjBuRG9KNnJxdWRPSFZjcGNCQUFDQUF2aDc5czNKWTFJQUFBQUFtRTRFOHdBQUFJQVp3SFZkR1QzSEpUdFM3bElBbEpNZGtTZCtXcWxVYXM1MUozRmRWMGI4ZkxuTEFBQUFRQUU4NmJZNWVVd0tBQUFBQU5PSllCNEFBQUF3QTdpdUt5UGJMNWwydVVzQlVFNm1MVFBicjJ3Mks4ZHg1dFJKVU5kMVpUakpjcGNCQUFDQUFwaHVhazRla3dJQUFBREFkQ0tZQndBQUFBREFET082TGlkQUFRQUFVRllja3dJQUFBREE1QkRNQXdBQUFBQmdodUVrS0FBQUFNcU5ZMUlBQUFBQW1CeUNlUUFBQUFBQUFBQUFBQUFBQUFBQWxCREJQQUFBQUFBQUFBQUFBQUFBQUFBQVNvaGdIZ0FBQUFBQUFBQUFBQUFBQUFBQUpVUXdEd0FBQUFBQUFBQUFBQUFBQUFDQUVpS1lCd0FBQUFBQUFBQUFBQUFBQUFCQUNSSE1Bd0FBQUFBQUFBQUFBQUFBQUFDZ2hBam1BUUFBQUFBQUFBQUFBQUFBQUFCUVFuYTVDd0FBQUFBd2RWeEpycHY3MmpBa1k0clhBd0FBQUFBQUFBQUFBRUF3RHdBQUFKalR2ck92UXM4ZUQ4a3dwQy9lZVVFTEk1bUMxdnVublZWNjdXeEFocVEvdnJOVlM2THBxUzBVWlJGTG1tcUplU1JKVVYrMjRNZkhaSFFsTExtdUZQUTQ4dG51bEc5dm9seFhPdExtMDdxNlpMbEx3UVExOTlnNjErdFJRMDFTVVo5VDduSm1oRFBkdWVkN2hTK3JxSC9xYnBPMlBrdVZBVWUyT1hPZjQ1QjJOd2ZVbjg1Rjc5K3hvci9NMWN4dldjZVFNL0Iwc1V4WDVqUzlJeUxqR0xyUWEybHhkT3BmL3pHeTUwK0U1TE1kcmE1T3F5NDBjKzZIYzdIY2FRUGJjbFViekU3Nzlwc0h0cjhva3BuWGJ4QTYwKzNSTThkRCt1alYzYnltQWdBQUFNQXNSVEFQQUFBQW1LTTY0NVoybkF4S2txNWJFaTg0ZE5VUnQ3U3pLU0JKMnJnd01XOUNlWi8vMFdKSmttMjYrdC9iVzhwY3pkUnpYT252WHFuV2lVNnZERW4vN3kxdDA3TGRQLzVGdlRLT29RZXU2dEhkRGIzVHNzMWk3VzN4Ni9HRFViWEViRzNmRU5POTYyTGxMZ2tUOE5TeHNGNDhsZHNIZnVHdUMxcGN3dUJwVDhJY2R4bkxsRUxlbVJVSS9QSXpkWktrKzliSGROLzZxWHRjZiszMWFyWDNXN3B0VlorMmJ5ai84K2Q4cjYwRjRkSHYvNU9kSHIxME9xajNOUGFxS2pEOUFaUnllZnhnUk9kN2MvOGFuTS9CdkhLLy92ZWxUSDNwcVhyRmtybjl5bjk4UjdzYWF5Y2ZDai9SNFpVa2hYM09pSUd2bldjRGV1eEFWR25IMEpmdXVsRFEvaXJyR1BxSG5WV1NwQTExU2QyNnFtL1NkYzVuUFVsVDM5a2ZWZFl4dERDUzBaZnV1bER1a3ZLKzlGUzlKR2xCT0tQLzlzN0oxNVZ4RFAzTEd4VzZhMDFmUVg5YmZIOS9oUTVlOEdsRlpWcC9jSHZycExjL1ZHdWZyYjZVcVpWVnFaSmVicWs5Y3p5azcrNnZrT3RLSVkrakI2N3FLWGRKQUFBQUFJQUpJSmdIQUFBQXpGR1BINHdvNHhqeVdLN3V2N0x3RXprL1BSeVI0K2JHMTc1dkJnUXFNRFgrN1hCRUp6cHpKKzN2V05PbmhwcVpjWEx5NWROQmZXTjM1WVRYLzhLZEZ5YmQrYWNuWWFsbG9GUExFNGNpcWdsbWRQMnkrS1F1RTlNcjR4amEyK0tYSkMySnBrc2F5cE9rLy95emhlTXVzNlltcGY5MFM1c090ZnIwdHkvV1RIaGJEOS9mUE9GMXk2RTVadXQwVjY0elh5eHBGYjErT21zb2xqUVZTNW1LSlMxMUpVeDF4M09mZmJhckI0c01KcnpSNHRmZnYxcXR4dHFVN2xzZnV5endkS3pkcTc5OG9WYVNGUEs0ZXY4VnhRY2ZUblY1OUdmUDFoVzkza1J0V3hiWHA2N3RuTGJ0Rldxd0krTjBXaGpPeUdQTjdpNVMzOXNmellmeUpHbFhrMy9Td1R6SGxiN3lmTzV4ZmVQeWZuMXlTOWRseTNURUxYWEVjOC9SSHh5STZoUFhYTDdNU0plN3B6bTNidzE2Wmxid2VDVHQvWmIrNkJjTHhsM3VvMWQzWHhZeS9NMG5GaFc4bllrR09uZWNEQ25yNVByQjNiRjZib2NjSDkxWG9aZE9CZlhxbVlEZXZiWlg5NjdySGJVRFhGL0sxRnV0UGtuU0ZmV2w3Vng4ck4ycnYzdTFXbzRyL2U3TjdWcFJPWHBJOFBGREVmMzBjS1NveXk5bDhIM2p3b1IrZUNDcVZOYlFrOGZDdW5wUllzWWNyd01BQUFBQUNrY3dEd0FBQUppRERwejM2WlV6dVU1UjZheWhQL3o1K0NjbEgzcGZpeTcwMmZrT1U2NHVkbGNhejVmZmRWNDFaUmh6TmRNTmR1R1pEc1YwTkRuYTdzMmZhSXo2SE4yNHZEOC9zcXhZVllIc2pCNUpPeEczcnVyTGQ5Q1NwRy90cWRUaWFFYkxLdVpIOThpNVlIZVRYMzJwWE5EbGxwVnpzeE5ZUEcxcW9zKzhkTlpRZjNyOHJuOURGUnJDZVhuZ05VU1NibDdScDY2RXBiUGR0aEpwVS9HTXFYamFVRHh0cWk5dHFDOWxxajlscWk5dHFpOWxxamRwS3BrZGZXaWgxM0wxd1N0N0NoN3o2U29YcnBXa0kyM2VFVyt2MVRVcDFZVXlhdTJ6OWNMSm9ON2RHSk4vanUzVHBrdWh4d3lsOUVkM3RNN3FmZlB1NWtEK2VHM1E4eWRDdW5aSm9pUmQ4OFp5NTVvK3ZYZ3FxUE85dGw0K0ZkVE5LL3ExcG5yeW9aL3VoS1VmSElpV29NS0plZURLSGxYNEx6OG05Vml1THQzcmpiVy95VGhUTzBEVmNhVVhCanBiKzIxWE55eWJtNjlWZzY1ZEhOZStjMzcxSkV6OTVIQkViN1Q0OVd2WGRtbnBDTS9mNTArRThxT2RHMnFTYXUyYjJERnExSitWNzVMZzd0RU9iLzc0NEc5ZnJOSHZ2YU45eHU1RGFvTlozYmMrcHNjT1JPVzYwaU43Sy9YSGQ3UXkwaFlBQUFBQVpobUNlUUFBQU1BYzA1Y3k5Y2plNGp1T09aSyt2YmNpZnlJTWMxTkh2Nld2dmxhZHY1OTdrdWFrd2hTZnY3NURteGNsU2xUZGNJV09kRHZiNDlFL3ZGNDE2dStmUFI0cWV0c0xJeGxacHF1c1kyaDFkVXBIMjcwNjF1NHRhTjFsRldtdG9hUEpsTmh4S2pqK1FwS2VHM0tmWjEyajRQWEdjc095K0dVbncrOWRGOU8ycFJlN0ticVN2dkpjblJJWlF6VWpqRVQ5N1p2YUZmR05IM0RiMStMWGo5OGF1MHZQSC82aVh2RWl3M1dEZnY1MldEOS9PMXpVT29WMDduTmM2Yld6dVZIb1N5dlNXbG1WMXY1emZ2MmZWNm9uVk9kUXBpRUZQSTQ2NHBacUN3eUM3endiVUZOUHJvdmJsUXVTV2pkQzBNbFFybFBWZC9kWHFEZGw2c21qNGFLN0hkVUVzL3BZQWQzR0p1dVJQUlB2Sm9xWnA3WFAxamNIT3NRYXluWGErdGUzSW5JbGZYMW5wZjdvamxaRkM5aGZUSlJ0NW9LdWYvOXF0VnhKLy9lTkN2M2g3YTBGQjE5SEUwOGJldTFNb0NRMVRzUzlqVEZWK0MvLytlZTNkZWpLQlJmM0FZNHIvZnJqNDcrQjR0TDkvS0RYemdiMGszRzZxWTNWUmZKRWgxZWRBeDBMMTljbGRXR0M0YlBSakJRMkczekRTS25HMHc3NjRwUDErYkhZbzcxV2JLaFA2ay91dUtCdjdxblUvbk4rTmZWNDlPZlAxZXJCcTNwMCs1QnVnZW1zb1dlR3ZJWS85UExFTzg2T2RJejY3clc5Nms1WWV2cFlTUDFwVS8vcnBScjlwMXZhVkQvR3VITkpJM2FkSEdveTNaN0g4czZHWHIxOE9xaVdtSzF6TVZzL1B4TFdlNmR3RkQwQUFBQUFvUFFJNWdFQUFBQnpTTll4OU5YWHF0UVp0K1MzWGYzUkhhMksrTEw2NnF2VlNqdUdmdmZtOWxHN0xQemtjRVRITzNMQm80OWMzYTNiQnJxR1BmeHF0ZDZ6cmxlM3JTcDh4RmFwZ2hpRm1BMWpIb01lUjl0R0dZWDYzSW1RWEZlcUMyV0duVENXcEVNWGZQa1RuYmVQTXVLc21OQlpNbVBvLzd4U1BXeGsza3kyc01EeG8rT0ZreDdkVnpHcE9vNjArWFNrelZmdzhuYzM5QkxNbXlJVENTWjliMzlwT2pkdFhwUlEyRHQ4L3huMU9jTWVwMGZidlVwa2NxbVdMVXN1Zjg0dmltUlVOVUpnNzFKbnl6QVN0QlIyTndmVW5jZ0ZUVzRkNkZTNFpJUnd5R0RJTHVoeEZQUzRhbzdaU2c5MHJucmYrcGpDUHVmL1orKys0K080Ni96eHYyWm1lOU5LcTJiWmNwTXM5eUwzRXB6RXFhU1JDb0VrNUVzTDdZQ0RleHdIdjhmM2V3Y2NkOEFWV3VBQ0hCeUVCQWdYSUkyUWtPYkV2Y1M5VjBrdXNtU1Y3WDFuNXZmSHJGWXJhWGUxSzYySzVkZno4ZkFqY1RUYUhVbTdNNk44WHZONncyWlFZRE1xc0J0bE9Jd0tyQVlGaGVTRjRyS1Fhc3NUQk9EZUhDUGQzek05aEwrZXNzRWJrZkQ2S1J2V1RnMmhySUFXV0p0QndUWFRScjd0YXJ3SDg3NndybXZRYmNKeEVUL2JwUVdwNTFaR2NmT3N3TENlczlKYTNESFZveVVVRi9IakhXV3A0OFgxZFVIY1BzZVBZRnpFVzJlczhFWWsvSHgzR2I2d3RndlNDTFpqTFo2a05mT2Q3RFRpZ2xlUHpjM1dncTczcmdiOWovUHAvMzB3K2Q3NHNQK1NLVFYrdlZqRzQvV3gzYWpnTTZ1Nzhmb3BHNTQvNm9BS29NYlI5eHp4K21rYmZFVzZUczEyem5oZ29SZmVpSWc5Rjgzd1IwWDhZSnNMZjcrK0U4NStUWXVxcWoyQ0tHZ2pvWE1acVdDZUtBRDNML0RpOGUwdVZOc1RtRkdFVmtzaUlpSWlJaUlhWFF6bUVSRVJFUkZORUNxQTN4d29TUVdJSG1uMG9NS2FRTE5ianhPZFJpZ3E4TXlCa295dFBnZmJldHVacGpualdEOWRXNVRkMG15Rkp5TGg5d2RMNExJa3NLQnFaTWVxVFZSMm80SUhGM2t6Zm14VGt4VXF0Tzk3LzIzK1owOXBLcGlYN2ZQekRlWWxGQUUvM1ZXV2FvOEN0SmFvOXkveTVoMTJrUlVCZnpwaXg1dG50S2F0cWM1NHpyRjN2b2lJcUp4NWNUVVlFd2VNSnF2SUViQlFWZUJTY3R4dXFWbUJPYyt4bWtTamFWK3JGcXd3NmRRUlAxNSs3L2EyZ2orbnB5M3Bqam4rZ2x2aDh2RmFzb1hQb2xld09obGlLRFhMK1BMNlRwajFDc3g2RldhZE1tRDhkWHJiVXJHYWdGNDRaazhkWTFaT0NXT3lJL3VvUXIyazRvNDVBZnhtZndtaXNvQ245enZ4K2JXRGg4ekdtOFB0SmtUaStjY1hlMEpoZ05ZdW1DK0xRY0c4eW9Hdjc3a1ZnNy9tbTdwN20wZnJ5bUo1ZmM1RWsxQUVQTEdqTERWQ2ZucHBMQlVjdldlZUQ2ZTdERGpuMGVOa3B3RlA3blhpSTh2ZEJZVlNDM1h2ZkQrKy9ZNTI3ZmppTVR1V1R3N0RhaGo2T2JiYW5oaFNLS3puK0dUV0swTTZ2aFZUUEczRXJYUmwzTXR3eFJBQTNEd3JnTHF5R0xyREVocktlNjhqdTBJU1hqbXBuVWZtVkVUeHQvM0N2cW9LL04xZnFoR0tpN2grWmhBZnlIQnQvTzEzeXRIc05zQ2lWekNyUFBNMXFnQ3RBZTl5UUlmelhqMjZRaEsydDFqdzN0bDl6eisraVBiRE4rbUtkODA1MUFEbXF0b3dGbFZIRUpPRmdoK2ozQ0puSEJsTVJFUkVSRVJFbzRQQlBDSWlJaUtpQ1VCVmdhZjJPYkh0bkRhdWNmMk1JSllsMjVxbWw4Wng1eHcvWGpobXg1WVdDNmFYeFFZMCsyeHJzVUJWdGJGbWp6UjZJQ1RYSXg5WTZNV3BMZ1BhQXpyOHo3dWwrT3AxblRuRFV6Mk1PaFZWZzR5RUlvMmF6S2NNZDNSY0xvbGtrK0xSeTlyQ3U4c2lveXNrWWVOWks0SXhFWTgwZXFDWGNqZnl1TU1TZnI2N0ZHZVNvWXE1bFZGOGNtVTNUTHJzbi9lN2c4NVVVS20vVjAvYThPckp2cU0wY3kza3gyUUIzM2lyRWdEdzhlVnVMTTh3Vm00d3Q4d0s0SjRjclZuRDFSTXFvSkV6V05oai95VVRmckpUYSt2Y1VCZkUreGRtRHJTT2xQMlh0SERUNGttUnJPMmtFOVdKRGlQT2ViVGc3M3VtaDJCSUhsTUVBRE5IdWVIblZKY2hGU0MyNkpXODN2ZlhUQXRpYTRzWnpXNERqbDQyNHZYVE50eFVQN3cydDlIMjdDRkhLdUJZcUorL20zMGNlSDlUblhITXErd1kwdk8wcHdXeXE2L0M2NFM0TE9DSm5XVTRsUnlON2pBcStPUktkK3A0b1pkVWZISmxOLzcxN1FvRVl5SjJYVEREckZmdzRPTDhRL1NGbWw0YXc5S2FNUGEybWhHTWlYanB1RDNyelFEcFJHSGlIdU04eWVaUFlIaWhyR3d0a20rZXR1Snd1M1o5ZE85OEgycWRWMTlvcXM0VlExM2EzMlZGd0MvZUxVVmNGaUFLeUJpNk85VmxSQ2paa3J5b09qTGc0KzllMUk3aEFIQkxRd0NXSERkeEdDUVZuMTdWalc5dnFzQk45WUdNeC91ZWE5NUtXLzROcW9QcHVVWVppcDFESEJIOW51bEJQTFJrZEsrSGlJaUlpSWlJcUJlRGVVUkVSRVJFRThEZVZuTXFsTGV3T2pKZ1FmV1dCajhPdFJ0eHR0dUFGcmRoUUREdnNaWGQrT1dlVXN3b2pmVnBWRERxVkh4a21Sdi90cWtDa1lTSWN4NTlYc0c4aHZJb3ZuN2o1U0o4WlJPYnJBam9XZFllcVZGMWNWbkFmKzh1eGFFMmJRRjRmbFVVbjE3VmplZU9PUERtR1N0MlhURGprbCtIeDFhNnMvNXNEN2NiOGVUZTB0UUkzQnZxZ3JodmdYZEV3NFJFaFlva0JQdytPYmJZcUZQeDNvYmlOOExsMHRPNkF5QVZqTzZ2SXlnaG1oajhqZU9ONUYvUk5KUkE2SitQMi9IblpFdnFZTlpNRGVIUnBRT2JWdnQ3N1hSdjBEYmI2TzNSRUVrSWVISlBhU3IwL09CaTc0RHhoSmtJQXZCSW94ZmZlcnNjQ1VYQWMwY2NxQzJKWTg0Z2pXNWJXaXpGMk8yc3BqZ1NtRjQ2Y1VZWHRnZDZBMCtWVjFrd0x5b0wrT25Pc2xSSTNxUlQ4Ym0xWFFQR1c3c3NNajZ6dWh2ZjMrcENYQmJ3VHBNVmtZU0lSNWU2Uit5OGU5ZGNQL1pmTWtOUnRTYmZXMllGTW83ZGx0TXVWUXpTZ0E5UEdEME52WURXTmpaVW1Sb2g0N0tBbjd1MUlHeXBXY2FOOVlHTVA5ZTlyV2FFa2cyWW96RXFleXlvQU40OGJZTW9xSWdtUkp4TkJ1RnViZkJqVXIveHdhcUsxSGh5QU5qVGFzYmN0T2JPaENMZythUGE2UG9TazR3TmVaeUh5aXd5dm5GamU4YWJUSTUzR0ZOQjU3cXkvSnM5bFltYlZ5VWlJaUlpSXFJaFlqQ1BpSWlJaUNnUDhYRStOWFBaNURBT3R4dlJGZExoWTh2ZHVKeWhNZWZXaGdDMm43UGdocnBBYW54YXV2Zk85a01FQm56TXBGT3habW9JVTByaW1PeUlwejVlYmIrNkZ0UkhRaUp0OFc2d3hycWhDTVJFUExHakxOWDRNYnNpaWsrdDdJWk9WUEhBUWkrc0JnVXZIYlBqdkZlUGYzNnJBdStiNThQMU00T3BCV0pQUk1Lemh4elljMUZyNkREcFZIeG9pUWNyODJ5cmUyeEZOL3AvVlo5L2FSSVNpb0I3NS90dzR4WFdSa1hqMnd0SEhYQ0h0YVRJclExKzJJMmplK0R1R1MxbjBxa1p4M3dDd0hlM2xJL21MbzJhTTEwR0hHazNwdjZlS2RBekdsUVZlSEp2S1RxVEFjbkdta2pleHlzQW1PeUk0LzRGUGp4enNBU0txalViL2UyNlRrd3Z6ZDVtOWZRKzU3RDNPNWViNmdOREN1WTlmdWVsUWJmNTVzYUtWUENrME8ySEt2MzY1R3BxMXZWR0pQeDRSMW1xVlZJdnFmajA2bTdVWmhrdldWY1d3Mk1yM1BqcHJsSWtGQUU3ejV2aGpZajQrQW8zYk1NWU01dE50VDJCVmJVaFhBN29jTzhDWDliM3NLejBKc2hHNHJwbHZPaHBKdE9KYXRGSGdPNitxRFVUQXNENjZhR3NZY3NYanRwVDc3ZUpHTXdMeEVROHVkZUpRMjBtV1BRSy91K0dEb2lpaXFPWGpSbEhyYjl3eklIVFhiMmpzTGMwVzFCbWxuRmIydmpaTytiNHNibkpndFZUdzNtL1BqT0Y4aUlKQWM4a2cvNEFzR0xLd0hhK1RJOFRTUWc0ZXRtRTYyWUc0Y2h5RGZLMUcwYi94aVhMQ0J3emlJaUlpSWlJS0g4TTVoRVJFUkVSRGFMRUNKd2J1ZW1YUmZQUUVpOFNDaENPaS9qYW01Vlp0OHMyV3JSUWc0MlVwTUdsTjJjWmk3ekE3WStLK0xkTjVlaElqZzFjVUJYQll5dmRmUllxYjV2dHh5UjdITC9lNTBRNEx1TFpReVhZMm1MRlBmTjhhQS9vOE5KeGUyb2Y2OHBpK01oeWQwSE5NWUtBcktQM0pIRmt4L2VtYTZ6UkZsUW5PMFoyVk56QzVGaTEvaTB2TlBLT1hUYmk3U1lyQU1CdVZMQ3dLcG94Z0Z5SVFzUEgrNUlCMWtYVm96dkc5cnUzdCtXOTdaZGVyZ2FnalhXK3BTRy9ZT3hnWDRzSzRObkRqcnozWVNUOTRYQko2aHhuTnlyNDBPTEJtLzc2dTI1bUVFMXVBM2FlTnlPU0VQRDRkaGMrdDZiN2ltdXRLelEwTlZvaHE1NzNwZE1rdzVoakZQcEUwdVEyNEdlN1NsUEJZYU5PeFdkWGQ2R2hQUGRyYW1GMUJKOWUxWTJmN0NwRFhCWnd2TU9JZjlsWWdZOHRkNlBlVmZ6WDR3Y1hlMU1qcUxNSnAxMjM2Syt3Y2QyUGIzZmx0ZDE1cng0SGtrSHJ1WlhSck84Tms3NzN2NGZpWXM2eHFlbmVPYXVkcTNTaWltdW1qMTI3NkZnNjFXWEFMM2FYcGtZR08wd0s0cktnblp0bTlUMDN5WXFBWnc4NzhIYnkrMWJ2aW1INTVEQ2VPVmlDRjQvWjBSMlc4SUdGWHVnbEZhdHJRMWhkTzd3UVl5UWg0SWtkWmFsajFiekthRjdIL3lrbGNaenVNcURacmNlWFg2bnU4N0Y3NS90d2MvTHJ5blp0a1ZDRVlWMDdoT0lpbXJyMW1Gc1paYU0xRVJFUkVSSFJPTU5nSGhFUkVSSFJJSlpWQVFjNmdJUUM2UEtmTGpqcWRLSUtuUWlFUnpaN1JFVVVUZlMrb0RJMWRneUgzYWpndXBraC9PR3dBMnRxUTNpNDBaTnhvYTZ4Sm9LcHpnNzhacjhUUnk4YjBlclQ0Y2M3eXZyczF6M3pmVmcvUFFpaENBdDlhb1ovSzFnQit4R0tpM2lrMGRQbjd5UGxJOHQ2bnljbUM0TUdIS2c0M0dFSnYzaTNkM1NwUHlyaW14c3JodjI0aFlTUEx3ZDBhRTB1NGkvTk1zWVdBTDUxUzN0ZWJYTGJ6MW53NU43OG10anlEWU9rMDB2cWtENHZrOTBYekdoMkd3YmZjSVM5ZWNhS044OW93UTFKVlBHSkZlNGh0eVkrMHVpQk95emlaS2NSd1ppSTcyNXg0ZU1yM0ZoVVBiQTFpU0gxL0tsQUtpeGVkWlVFbURlZXRlS1BoeDFJSkp2bTdFWUZuMTJkZjlCemZsVVVYMWpiaFovc0xFTWdKc0lkbHZDZm04dGp1eXdEQUFBZ0FFbEVRVlJ4M2N3ZzdwN25LMnE0TVo5elZqanRISm9lVENzMmYxVEVEN2U1Y0d0RElPdG84SkVRaUluNFdiS2xFQUN1enpFTzFXWHBmUTMvY284VFMyc2lFQVR0OTRWWVFzQ0d1b0dmMit3Mm9DWFptcmgwY21UVW0xM0hXa0lSOE9JeE85NDRiVXVOZkgzUDlCQWVXSmc1RkhxcXk0RGZIWENpMWFjZE55WTc0dmowcW01WURRcUNjUkV2SGJOalM3TUZKem9NZVA5Q1grb0dpZjZpc2dCM0tQUHM1VEtMbkhydU05MEdQTG5YbVdyMk5Pc1ZQTFFrdjREMzNmTjgrTkYyRnlJWnh0WG5hcURjZGNHTVRjMFd1TXd5UHI3Q25kZHpaYkt2MVlTbjlqbmhNQ3E0Zm1ZUTc1MDlzSFdRaUlpSWlJaUl4Z2FEZVVSRVJFUkVnM2ovYk9DZDg4QnZqd0VmbmovV2V6TzRVck5jVUZEZ1U4L1hBTkJhZ2g1YzVNMjU3VjlPMlBIaU1mdXc5bThrdWNNUy9ueDhlUHVucUFLZUd1Sm93bHNiQXFpdzVoODI2QmxsQmdEV0VSZ3pkVU5kQUEzbDBheWo4bnI0SWhJcWJRa2M3ekNtRmtwN1NLS0tjeDQ5RHJlYk1Mc2lPdXl3bWFwcUM1WlNnU0cvZU5yNHZFS2FRSG9hd2tiYm1xa2hQTHEwOExZdUtreENFZkRUWGFVSXhNWTJOYjAzMmRKbTFLbVluMldNYlRFTk4yQWFsNFVoUDBaNm9DOHVDM2orNk5pMzVlMDZiOFlmRHZlT0hYeG9zUmNONVVQL09laEVGWjllNWNZUHQ1V2h5VzFBVEJid3hNNHkzTnJneDUxei9Hd2pHaUpQV0VKTTFyNTV4UjVqTzk3Ty8rNndoS2YyYVlIM0h0WDJCUDVtVFZmRzV0a3ZKczlWWnAyS2Y3Mmx2Yy9INmwweGZPWGFEdnpYRGhkYS9UcW8wQUovZXk2YWNjY2NQNjZaSGh5MTE2UW4zQnR1Y3BwR2JtVDEwL3VkT08vVjQ3OTNsMkpyaXdVZlhPd3Q2UG9xazBlWGV2b2NGeFJWd1A5N3ZiZGh1cW5iZ0ovdDdtMDJYRkFWeVRxV0hOQ2FoS3RzQ2JRSGREalVac0todHQ1RzZxbk9lTVpnM2p0Tmx0Uy9YemZqNm1yTGEvSG84YXM5cGJpVURMRmJEUW9lYWZSZ3lhUytZYnFFSXVCZ213a2J6MWh4S20xMDdmTEpZVHpjNkVuZHlITDdiRC9LTFFuODlvQVRIVUh0cHBLcHpqaXVteG5Fc3Bwd245RHF5UTVqbjV0TzBuM3BtaTQwbEVmaGpVajQwZmF5VlBoVWE3YnNoaXZQcHVoNlZ3ei9mRk03em5RYkJseVRaR3U0RkFRVkx4eTF3eE9SY0U1VTRZMUlLQm5pKytyZEMxcHJyeThxOW1tMkpDSWlJaUlpb3JISFlCNFJFUkVSMFNEcVM0Rkg1Z05QSGRIRzJ0NVZoNkkwaDFIeEJXSWl0clpZQnQ4d0IwWEZrQjlqemRRUUtxejViKytMOWk3Y2pWUnJTcVpRWGxRV2NLclRnTVB0Smh5OFpFSjMya0s3VVZLeGZFb1lyVDRkbXR3R0JKUGYwNjB0Rm9pQ3R0ZzhzeXlHYWM0WWFod0pWTnNTQlkxQTdBbitGZm9laXN1OW55QUpiS0lqUUZXQkovYzYrN1MxM1ZRZndIMExoajU3L0ptREphbHhlWVU0MGFHRmI0clZRamVZNFFaTy8zcktocitlc2czcGM5T0QzODhmdGFNNzJVSmswcWtabTRKRzJsdG5ySGoyVUVtcWcvUG1XUUdzblpaNWxHR2JYNGUzbTZ5NG9TNDRhTWpIckZmd2hYVmRlSHk3QzJlNkRGQlY0SlVUZHB6c05PS1JKWjZDUngxZkxmN3VMOVY5UXVmWmJHcXlZbE5UNGUrMUtsc0NYNy94OG9EL1BsN08vNm9LYkc2MjRybWo5ajd0Y2t0cnd2andVay9XZHR6ZWJUTWZROHF0TXI1eVhRZis5MkFKdGlUMzBSY1Y4ZHNESmZqcktSczIxQVd3YmxxbzZPMjcvYm5UcmhmSzhtai9IQXBaRWZvRURZOWVOdUliYjFYZzl0bCszRHdyTU9RUW9zTW85d2xaOWI4UklhNEEzdVJvMVRLTFBHaTRYaFNBejY3dXh1OE9sT0JzdHdIUjVIV0tLQURUbkFPRFdNR1lpSGVUSTg5N3JxWEdTbnRBbDdveHA1amJaaUlyQWw0K1ljT3JKKzJwNzNtOUs0YVByM0Nud3AyUmhJQ0RsMHc0Y3RtRVEyM0dQc0h4S2xzQzl5M3daV3dzWFZVYnh2VFNPSDU3b0FRbk9vdzQ1OUhqMTN1ZCtOMkJFc3lyakdKdVJUVGo1MlZTWXBMeHFWVnUvR0NyQ3hYV0JENjVzaHMxanNLTzgzYWpNaUJvbUlzb2FJMkJMeDIzUTFZRWJHcTI0TTQ1aFRmZCthTWlUblQyaG9EWFRoM2VPRjhpSWlJaUlpSXFMZ2J6aUlpSWlJank4TUc1Z0RjS1BMNFhlT3Njc0xJYW1PRUVyTVc2b2xhQXhVVjZLRUJybTVBTHpJZklpb0RvSUtHS1FoK1RjdXNNOWk1dzV6UGVjcWlDTVJGbnV3MDQyMjNBeVM0RG10MTZ5RXJmbi9Va2V3THZtUjdFbXFsaG1KUGhvaGFQSGx0YkxOaHowWXhnVElTaUFzMXVQWnJkZWdCYW9FSVFBSmRaUnBsRlJxbForM1B6ckFBc2VnVnQvcjV2a1BSRjhFQk1IUER4WEtHbTlHQmVJYTE5SDFrMjlMRmd2OXhUQ2tCYnJMMTNmbUZocndycjhINmVuaWpnOVFKaUZNQTRIcUZka0NJZjUzNTdvQVM3a3cweFkrM1doZ0NPZHhyaERrdDQvcWdERHl6TTNUNDZFWnp1TXVDdHMxcTRyOXFld055S0tEWU9JZFE0SE04ZmRlRFZrNzBCdytWVHdyZ254M3YxaFdNTzdHczE0WjBtSys2YTR4OTAxSjlKcCtKdjEzYmhWM3VkMkpNTTFKenBNdUNiR3l2d3laWHVBV01UZThhMERzZHdXOEZvN0p6ejZQSFVQcTNwcllkZVVuSFBQRi9HOXJSQ0dTUVZEemQ2c0tBNmd0OGRLRW1GeUxwQ0VwNDlWSUpKOWtUT2hyZGlhQXYwdnNaTDgyd1NLNVFrcXZqa3ltN3NhelhobVlQYTE5blR6cm43Z2htUE5Ib3d2VFIzRS9CUU5KVEhjUHNjUDNhY00rUHphN3Z6dW1HaTBwYkFGOVoxUVlWMkhTMEphdFliRDdhZHM2U3VaYTZtdGp3VndJbE9yWkZaRUpDeGVWUVNnSGVhclRpVDFwQlg1NHBodzh3Z0dtdkNPY09ZVmJZRXZyaXVDeWM2akhqeG1CMW51ZzJJeXdJT1hETGhaS2NCODZ1aVdGZ2Q2Uk1xYi9IbzhhMjNCNDY4bjEwZXhXZFdkNlBHSG9kT1ZPR0xEUDBDekdISzc1ZW1hNmFIOEplVE5zaUtnTTNOVnR6V0VJQWtGaGF3M2R0cVRsMWp6eWlMTVRoT1JFUkVSRVEwempDWVIwUkVSRVNVQjBrQVB0c0lySnNNL09RQThNdkR4WDE4cXdTOFVNVEgrNTkzbmRqYldsaGdaWE96Qlp1Ymg5YzJNOVpxUytJRmpmRk4xOU1Hb2hOVi9PaXVTOFhjcmF6U0YrK0xPZGJ2WktjQlo3b051T0RWbzhWdFFHZEl5cmhkaFRXQlpaTWpXRDQ1akNuSlpyMm1ia05xdjliUENHS2EwNHNIRjNseG90T0lRMjBtSEdrM29qMXRZVjVWZ2M2UWxIcU8rVlhSVk1EdWEyOVdJcHVYanRueFVyK3h5T3VtaGJLTyswcHZGeXlrRVdoVmJUanZiZnZyQ2VhWmRPcXdIbWNvRGx3R0RnYUFzeEVnT0hLWnpWRmxsWUFYaXBUYit0TVJCelkzYXc5bWtOVFVlTXl4TXJzaWl1dG5CdkhXR1N2ZU9tdkYybWtoVEhZTURJNTg5YTlWUlhtK29SN25paVVtQzNoeXJ4T3FDZ2dBSGw3aXdZRkxwZ0hiaGVNaXRwMGIvRnlVM283MDVwbjhYaVJPazlJbmxMZHVXZ2dQTC9FZzJ5dWh5VzNBdnVUSVlWRlFzYVFtdi9lMFhsTHg4UlZ1VExJbjhQSUpPMVFWbU9hTVkyNkdBRlQ2V015aEd1dWY3WERkTmRlZjlmMjQ1Nkk1R2V6V3dxeUZqSEQvNCtIY0k1UEh3L24vb2srUDFyVEFlVzFKSEI5ZHJyMTJpbW5KcEFnYXltTjQ3b2dkVzFxc1VGVmcyZVR3aUlmeUFPQ2lUL3Y2VERvVkpjYVJQVGsxMWtRd3V5S0dQeHh5WU5zNVMvTDU5ZmpPcGdyY1dCZkFYWFA5QlRYMjVtTnBUUmp6S3FLUUZReTRlV0F3T2xGRmVZNVEvcWJrR0Z1OXBLTEdFVWVyTC9manA5OUFNZGkyZmZkREN3eG1Va2lqYk05N3ptNVVjUE9zUU01dFh6dGxneithT2NTbVN3WXRmN3pkaFh2bSt6Q25ZdURyVkMrcCtOVEtidnppM1ZMVXUySllNU1ZjOEhYeDdJb28vcjRpaW9zK1BYYWVOMlBYZVRQdVcrQXJPT3g4OUxJUlA5cWVlZXh0SWZJOUhwV1laQ3l1am1CdnF4bStpSWk5clNhc21GTFlOZWV1dEpzVTJKWkhSRVJFUkVRMC9qQ1lSMFJFUkVSVWdDV1Z3RTl1QWpwQ3dLV2dGa29xQ2dWRlMrWWxGQUZITGc4TVNORDRJaXNDanJSclA2Y3lpMXhRUUdFd1o3c05lT0hvd0JDRFRsUlI3NHBoWG1VVTg2dWlHWU5EZTF0TmVQMjBGblpabjJ4MEVRVmdib1UyRWd3THRWRjJwNUxodnlhM0FSZDl1dFFDOGgxREdNR1ZqKzYwY0tGdG1HTi85MXcwUTFhMGhldXB6dmlReCtLTnBNV1Z3SkpwZ0dqQ2hHck13LzdoUFlTcUFyOC8xRHR1VmkrcCtNenFibngvcXd1QTFnNVphSmdpWFhwQXJGQjN6UEZqNTNtdFhmTDVvM1o4ZG5YM2tCOXJ2RHZkWlVpMXc2MmZFVVM5SzVZeG1CZUlpWGoyVUVsQmo1M3Y5ais1dXhVWGZUcjg1WVFkTjlRRmNmOUNiOVpRSGdEOElTM1lkWE45c0tDd2xBRHQ1enZMRmNQL0huTGdFeXZkMEJYWWFIUzF1RFpIRTlpUmRtM1VvaWhvMzg5Q3ZvZURCZlBHZzhtT09ON2JFTUJycDJ5NGZZNGZOOVVQZmV6cVlDeDZCUTh0OGVLNm1TRThmOVJlY0t2clVDZ3EwTnl0TlpwTks0MFZQSkorS0N4NkJSOWU2a0ZqVFFSUDc5ZmE4MVFWZVAyMERRZmJUSGgwcWFlb0kyRy9udU9HZ3NGVVdCUDQ1NXNHamxudTBYUE1qTXNDdnYzT3dMYTJYTDd4VnY3N2xXM2NNNkNOZTg5WHozdk9vbGNHL2J3TFhuMmZNY2Y5T1l3S3ZucGRSK3J2THh5ejQ1VVQ5b3piSHU4dzRzL0hNMzhzSHorNXV4WDN6by9qbnZtK25PZUU4ZVNhNmFIVURWVnZuN1VXRk14ckQraFNUWU5HblZwd3FJK0lpSWlJaUloR0hvTjVSRVJFUkVSRFVHSFIvaFJMb29obEtzYzdqS21SdEE4dDhXSkJWU1RuOWowTlRtdW1obkRYM055aHFvMW5yWGp0bEMzbk5wU2Z2YTJtVkF2Y291ck1QNlAwQmNXNExPVGRESFBkekNCZU9Xa0hWR0I2YVF6MXJoanFrbitNUldpWEtUWExXRmtieHNwa2kxeENFWERScDBPN1g0Y1pwYjBMNVAzYlFzNTU5UGpYNU9pd0w2L3Z6TGlZdnYxYzVqZFdWOXFDcjhNMHZKYWUxMDdaME9MUlF3RHd2VHN1RmRUQU4xcWNScUMwQkxEYkFkMEUrYzE5dU1lNWhDTDBhUVBWV25qY2ZkcDN0cDJ6cEpxVlJwdEZyMkQ5akNCZU9XSEg0VFlUdWtJU1hQMUdQWDdwbWs0NGpBcGtWY0MzM3lsSFhCWnczd0lmRnZZN1R1Ky9aTUx6eVhDdHFtcWpBTE1GZkZSb3pYUWpKZE9JNmRubE1kaU5DaHhHR2ZjWDBNQlViSGZOOVdObVdYelE4OXllaStaVWNLSGNLdU8yUVViWVpqTzdJb3IvdTZGajBMREhqZldCZ29KU2Z6cml3QnVuaTN0dTdXbUJHNm50aDZLbmJkVmxTVXpZWU9PdERRR3NtUm9hOE40ZktaTWQ4VkVMQVovdE5pQ2FiRU9jTVFLalpITlpXQjNCUDI2STRiY0hTbEpqcGRzRE92ejc1bkxjTWl0UWNOQ1RpdXNqeTl4anZRc0RERFdVZDg4OEgrNlk0OGZ2RDVaZzUza3pLcXdKZlBXNnprRS96eGNSOGMyTkZVZ29Rc0ZoMGJrVlVaUlpaSFNISkp4Sk5sZlhsdVQzSHR2VzBudk5zMkpLZUZ4ZTB4SVJFUkVSRVYzdEpzai8zaWNpSWlJaW9oNDlyVVdTcUdMNTVERE1HVUlWbVJoMUtrck51UmVTYjVrVjRJaWtJdkJIeFQ3dFA5a2FodEovZG0rY3NlTG0raUNrdElWbkpjdmFtMG1uNHY5dHVJd3lzendxYlhBNlVjVTBaeHpUbkxrWEVRT3gzdkNRcmNDR3dHYTNGcXF4RzVWaGh3dDd4dTY2TERJWE1LOGd2OTdiTjVUM2lSWHVRUU5abzIxMWJSaXZuTEJEQmJEL2toazMxUFZ0R2Fxd3lxbmo3SUtxS1BhMW1uQ296VGlnamVobVd3RFh6d3dpR0JmeCtIWVhLbTBKUExqSW0vRTV3M0VSWDNxNWVrUytIZ0I0L001TEEwTEJrcWppbW1raHJKNGF5aGtZcnJBbThocm45MDl2VktaQ1c0V09JeDNzTlJDWGhUN0gydzh0OWd4ci9HVStoMVFCMllPVVEzM01LMTFjRnVCSkJxeUxPYnA5dk5HSjZxaUY4a1pienlob0FLaDNqZnpZM1A2c0JnV2ZXT0hHL0tvb2ZuK3dCTkdFQUZVRlhqMXB3NUYySXo2OXFodGxPYjczdnFpRXJyVDJYVVVkK003N3lkMnRVRlhnSzMrdGdqY2k0ZTU1UHR6YWtMMHQ3dWhsSTM2NFRXdHNyWGZsRG1OOWJrM1hZRjlpSDAvdmQ2WmE2QXI1WE9NVmRsM3p0UnV5dHd6bTY2MnpWbXhxeW04TSttRDBrZ3E5cEdMOTlDQjJuamVqSTZqRDZTNUQxcHRvZXJ4NHpJNUVzajM2emdMYm93VUJXRGMxaEplU1RZR2JtaXg0YUVubWMzNDZSUVYybk84ZFk3dCtldmJHVWlJaUlpSWlJaG83RE9ZUkVSRVJFVTBnS29DRGJkcW91QVpYTE85UVhyNnNCcVdvSTFldlJwR0VnUC9lWFFaUFJGdHNYVEVsbkhXa1lrTjVMRFd5ODRXakRyeDR6QUc5cUVKUnRWRzR0K2RZK0N0UExrNC9zYk1zNDRqSmZCVFNvSlJQbU9aeW9QZFgwRmRQMmZEd0VrL2U0Wld6eWZGNTRiaUFmM3BERyttV2JWUmJMbDBoQ2NGa1FMQW13eWpmVE1JSk1XdVRYeVlycG9UWjNETUNycGtleE80TFpoaDFLajZ6dWdzTjVRTkRFRGZWQjNEZk1CcmNuam5ZT3laM0tLcHNDZGlOQ3Z4UkVVM2RlcUF1KzdZcnA0U3dyOVdFazUxR1hQVHArNHlXRmdWdDdPRlBkcGFoTXlUaDZHVWphdXlKMUhqcDhlQ3VlVmZHbU1DL25MQ2pPeGx1V1Q0bGpIbVZtUU5Gb2JpSWl6NGRaZzBTcnJsUzVCTjIrZEYyVnlxb1hPajJoYm9jMUtIbnFEaVJnM2xYSWw5VXhLN3pGdHlZWTF4cFFoR3c2NEoySHJRYUZNeXRHTHYzeWRxcEljeHl4ZkRmdTB0eHpxTUhvRjFiRFhaOSt1UmVaMTZQTHdqQTBwb0lOcDYxWWt1ekZiZk1DbVFkMi92bUdhM3BVb0IyODBvdTg2c0tDek1hMGdMRWhYNXVKajNYZExsRzNRN0hVQVBXMVRuR2loOXNNNlVDb1I5ZTZzbDZ6aG1KMzAzcVhERk1LWW5qZ2xlUEY0N2FzYUFxa3ZXYXRUMmd3NVptN2YxUjc0cGhicGJ6VEM2cnA0Ync1K05hc0gvM0JRdnVYK2diOUVhVUkrMG1lSk8vVDB4enhqRjFrQnRraUlpSWlJaUlhR3d3bUVkRVJFUkVOSUdFNDJKcWdlWlloN0dnWU5YYlo2MEZCMUpXMW9ieDBYRTR2bXE4OGtZay9IaEhXV29odWN3czQ0T0xzemRpTkU0S283SEduRnFVVkZVZ0p2ZXVDdFk0cnF4d3d3V2ZQdlh2MjFvc0NFUkZmR0tGZTlEMnFqTmRCdmlUWTMvdFJpVzE4RHNVVGNubVBRQ1lsU0hZbFlrdkl1YTlvQThBaXlkRkdNd2JBUTNsTWR3K3g0L0ZreUo1ajNnYkMwNlRESDlVN0ROK09aUEZreUlvdDhyb0RFcDQ3b2dEZjVQV2lMU2x4WUxmSHl4QlBQbCtuMTBleFlKQjJub0E0TkdsSHF3cFFxdnBwaVlyZm51Z0pPYzJWMElvcjgydncydW50Zk9hUmEvZy9Rc3pIMjhQdFpudzFING5JbkVCWDdtdUF6VTVnaUpYaWx4aGx4N3BEYXlGYmwrbzlPTjJ0WDFpTnNwZGFWUUFXNW90ZU82SUEwNnprak9ZdCtPY09YVWVYbG9UR2Racm9SZ3FyQWw4ZVgwbmZuK3dCRnRiTFBqb2NrL0dwamgxaUx1NVptb0lHODlhMFJtU3NQMjhKV05iOU1sT0E0NjBhemZETEpzY3p1czkxRU5XQlB6eGlBTTMxQVdHMUxBWWlvc0l4a1JVV0svOFkxVXV6VzQ5dHArelFCUzA4OXRvdTN1ZUh6L2FYb2FMUGozZU9HM0R6Um5DbDZvSy9IcWZFd2xGZ0NTcU9hL3JjM0ZaWk5TN1lqalZaVUFrSVdEUEJUUFdUc3Q5UG4rbnFmZW1rZXRtanAvZ1BoRVJFUkVSRWZYRllCNFJFUkVSRVEyWnBjaU5mQlBaN2d0bVBIT3dKTlhXVm1xVzhZVjFYVG0vaDRJQVBMYXlHMGZhalRqWmFVUWdKdlpaWko1ZU9uaXc3SU9MdmJoblh2NE5ZcStkc21GYnNoMnVHT1BGMHAzczFFSnhjeXFpYVBIb2NiRE5oTzl0ZGVHenE3dFRiU2NWMXNTQVlOR1dsdDZGeDBYVkVielRiMXpabEpJNC9uR0R0cStWdHR3TDNJZVRqWkk5KzBGWGxqc0tIQTgzRm5wQ21kRzRtSE03VWRBYWxuNnp2d1NIMjQxNDk2SVpzOHVqZUdxZkV3ZmJ0REN1WGxKeDl6dy9OdFFGaWhLRSs4RldGMlJWd05wcElheXVuZGhqeVZVVmVIS2ZFM0p5dE9BREMzMXdHRE1mYncyU0NuOUVoQXJnWjd2SzhOVnJPNjY0Y1pEalhYdWdONmpLeHJ5eDErclQ0VGY3blRpVGJLUFY1VGhjUlJOQ2FzUW1BSWpDK0hodjZFUVZEeTN4WUVOZElHdnpjRlR1L2NLK2RFMFhHc3A3ei91S0Nuem1oY3czc0V4MXhqR3ZNb3FqbDQxNDRhZ2RTMnZDTUtVZEV4S0tnTjhmMU1MTEJra3RxS2xWaFhaczJuWGVqQjNuelBqVXF1Nk1EYkRaK0NJaWZyRE5CVTlFd2lkWHV2dDhUUk5OVHpqZHFCdWIzemNXVkVVd3V6eUtFNTFHdkhqTWpvYnlLS2FYOXIweDRPVVRkcHpwMHQ1SE45VUgrN1RmRm1yMTFCQk9KUjlyYzRzbFp6Q3ZJNmpEa1hidFdzRnVWTEJpU25qSXowdEVSRVJFUkVRamk4RThJaUlpSXFJSnhLeFRCZzFUeFJVQlQrNTE0b0pYMytlL3I2d040N2FHL0VJdlgzK3JFcW9LbUJsY3lOczVqNzUzaEtvOWdjK3M3a0s1ZGZDV0ZBSEFncW9vRmd4eGpKblRKQVA5SnRuR1pRR2JtaTI0Ymtab1FPdE4raml3L3UwdjdRSGRrQU1WYlg1ZGFwVHRqZlZCNkNVVmoyOHJ3OWx1QS81emN6bStzSzRMSlNhdExhUStiWlJrZTBDSFhSZk1BTFR2Mjh5eTJJQmdubDVTODJvUGxCVUJoNU9MbUlMUU8rNTNNQ00xOW8yS0x4Z1QwZVlmK3YvcUNBMFNwaHRNUWhGd09hZzl2eUdQSU1HNmFVRzhmZGFDaXo1OUt1VFIwMG8xb3l5R1J4czlCYlV3RGVaNHB4R3FDc3lySEx4OTcwcjMrbWtibXBLaG8rV1R3em1iQkdkWFJIRkRmUUJ2bkxhaHphL0QwL3VkK05oeXRzRVdVL29vY3dienhrNU1GdkR5Y1R0ZVAyMkRrano5aXdKeWhucitlTVNSYW1NR2dIZWFySENhRkx4Mzl2Z0lTbWNMNVFGQUpONGJhVFlYZURQSm5YUDlPSGJaQ0c5RXd0UDduUGo0aXQ1andwK09PSEF4MlFKOHh4dy9TczM1dDk3OTZiQUR1ODVyMXpWR25Ucm9EUVg5N2J4Z1NUMzNEN2FWNGFIRjNrR2IxYTVVbnVUcnpxb2Z2ZDgzQWpFUnRyUnI0VWNhUGZqbXhrcEVFZ0orbWd4dU8wemF4M2VkTitQUHlkRHE5TkxZc0c4ZVdEWTVqR2VTYmJsTjNRYTArblJacjI4M25yV214b092bng1a1V6TVJFUkVSRWRFNHhtQWVFUkVSRWRFRUlnaTV4OUZGRXdMK2EwZFpLcFIzM2N4Z2FueXRSYS9rRlFDSnlVS3F0YzJXcFgySUJycHZnUStpQUlUaUF0Ni8wRGZvK05hUjRvbEllR0pIR1ZvOGVoeHBOK0dUcTdwaHpHTmZUblFhOFlPdEx0UzdZcmgvZ1JkVG5ZVTFndXc0cjdYZUdYVXE1bFJFb1JOVi9KK2xIdnppM1ZLMCtuWDRqODB1L08yNnJnRWozWjQ5NUVnMVh0MlVZWVJZZjcvZTY0VExJbVBOdEJESytpMlU3NzlrUWlBWmpsUlY0T1VUTnR4ZlFNc05qWC9iemxsU2pZK2p3Ui9WZ29CbEZoa3hXY0JMeCt5cEFPN2tQTUtpb2dCOGFMRVgvN21sUEJYSU0wZ3E3cHJyeHcxMUFRaEZuQmNiVFR0Mm0wY3g1REFXem52MWVQR1lGcFlvTTh2NDBKTEJSd3ZlUFU4TDRWejA2Ykg3Z2hteks2SzRab2hobDdnaUZCVHlqQ3RYd21EZzRla1paV3ZTcVNneGNaVHRXRGpZWnNJekIwdlFIZW9OMmRXV3hQRndvd2ZUc3B6VGQ1NDNZMU15REsrWFZPaEVGZUc0aUJlTzJXSFVLZGhRTjc3SFo0WVRRdy9telNpTjRkcmtkZks3RjgyWTZvemo1bGtCYkQ5bndWdG50Ty9Kbklvb2Jzb3hBcmkvTjg5WThmcHBHd0R0dXZ0emE3dTBHeWdLY0ZOOUFDYWRpdDhkS0lHc0NQajFQaWZhQWpyY005OTNSWXdZTDBUUGNhTnNDT04rQ3hXWEJUeDMxQUYvVk93VHpDNjN5bmh3c1JlLzJ1T0VPeXpodTF2TDhhVjFuVGpZYnNKdjl6c0JBQTZqZ2srdGNnODdIR2ZTcVZoUUZjVytWdTBta2kwdDFvd2oyQ01KQWR1U2JkS1NxR0w5aklrWnpDUWlJaUlpSXBvb0dNd2pJaUlpSXJwS2VDSVNmcnF6RkUxdXJVR29zU2FDOXkvMHBvSjUrZW9KblFCQWlaR0w2NFc0Wi83WWhzQ2EzWG84c2JNczFYd1Rpb3NJeDBVWXBjRi9qbStldGtKUnRYRzAzM3E3QXF1bmhuRDNQSDllQVl1NExHQnpzN2FBMkRncG5GcTRYRDRsak02UWhPZVBPdEFSMU9IZk41WGpiOWQxcFFLaWI1KzFwaHJ1YWt2aVdGMGJTclhuWmRQcTEySGJPUXNPdFp2d2xXczcrbnpzalROOVgrdHZuckZoWG1VVTh5b243aGc0R2xreFdjRFgzcXdjOE44RkFPdnlESFhWdWJTV25aNGdXWTBqZ2JYVFFrVU41UUdBT3kyTTB6KzBPcEdFNHlKK3Rxc1VDVVdBSUFBZldlN09hK3k2VGxUeGtXVWVmT3VkY3NpS2dQODlXSUs2c2xqT05xNXMzajVyTGZqY090SDFCR3pZbGpjNjBzT2VuckNFSCs4b3c2RzIzdnBjZzZUaXptUUFXTXh5ckRuVVpzSlQrNXlwdnoreXhJTVNrNElmYmkrRHJBaDQ5bEFKVERwMVhMZTFwVGMxV29ZUVNMNW5uZy9ITGh2Ukh0RGhUMGNjYUEvb3NEMFovaTQxeS9qSU1rL2V4K3BkRjh6NHd5R3RHVlV2cWZqTTZtN1VETEVSOVQzVGd5aTNKdkN6WGFVSXgwVzhkc3FHanFBT0gxM21Ick1iUDRyTkh4VnhQbmtqa2MwZ1ExR1I5YlU2WEUzZEJ2eHFyeFB0QVIzbVpyZ21YRjBiUXB0ZmgxZFBhcTJxMzl4WUNWOHlURzgxS1BpYk5ZVUhMTE5aT1NXVUN1YWQ2alJrM0daenN4V1JaT2gwNVpRd3c4NUVSRVJFUkVUakhJTjVSRVJFUkVSWGdUMFh6Zmp0Z1pKVXFHN1o1REErdHR3OXBBV3Vub1VvQUhCd0llaUtzZk84R1UvdmR5SXVhei8wdGROQytOQmliOTd0SHA5ZTNZMXRMUlk4ZDhTQlFFekU5bk1XN0cwMTQ3YlpmdHhZRnh3d0VqZmQyMDNXMUd2dmh2cSs3VHEzTmdSd3dhZkh1eGZNOE1lMFJkaHFld0luT28zNDMrUUN0aVNxK1BEUy9CYS93OG1XcXY0THBBY3VtVkpqTGVkVlJuRTVvRU5uU01MUGRwWGhjMnU3VUZjV0cvQllkT1c1cVQ2QSs0YlJndmpNd1pLQ0FsVXVpNHdxV3lJVk9nSzB3TVg5QzN5WW1jZHJ5aDhWY2FqTmhQYzIrSEhlcThlK1ZoT2EzWHI4eDZaeWZHcFZOeXFMR0dJNjA5Mjd3SytiSU1HTi9sUVYrTVc3cGVoSWpoTyt0Y0dQV2E3ODM5dFRTdUs0YlhZQUx4MnpJeVlMK1BudVVuejF1azZPQ0J5bVVGeE1uUU9xaWppYW1iTHJhVVlHZ0dNZHhqNGZtMWNaeFVOTFBBTWFhdFB0UEcvR1UvdWNTQ1FEZmpmVUJiQ3lWaHQzKzBpajFoNm1BbmhxdnhOR25ZcGxrN09Qd2gxTGw1S2p6ZTFHSmErQWJuOUduWXJQcnU3R2R6YVZJeGdUc1RYWlVtYlJLL2pjbXE2OEExRzd6cHZ4cTcybFVLR0Z5eDViNFVaOUFjZW1UT1pXUlBFUDZ6dnhvKzB1ZElZazdHczE0ZnRSRno2enFodFd3NVhmYVAzS1NYdXE1WFZ2cXhsZmZzV0l4cG9JbGs4T1kxWjVkRmdodllUYys4bXZuclRoV0ljeDlWejJMTis3dStmNWNNbXZ3NEZMcHRUdlFrWkp4UmZYZFdGS1NXRXQwcmtzcUlxaXNTYUNOVk5EV0ZnMWNPeDhYQlpTcllzQzhtdVRKaUlpSWlJaW9ySEZZQjRSRVJFUjBRVG1pNGo0MHhGSGFvd29vQVdoM2pkdjZPT3VqcWN0OFBZZkxmV3A1MnVHK0tqRG94TlYvT2l1UzJQeTNPTmRNQ2JpZHdkTDhHNnlhVTRucW5qL1FoL1d6OGc4Zmk1Yi9LU25BV3pKcEFqK2VOaUJiZWNzaUNZRVBIZkVnZTNuTFBqZ1lpOW1sdzlzR1FuRVJMeHlRbHRBYkNpUG9UYkQ0dVdqalI3NEl5TGVPenVBT1JWUm5PNHk0SWtkWlZDU08zUDNQSC9Hejh1a1o3RzBOSzBSTEpJUThQdURKYW0vM3pQZmgyaEN3UGUydWhCSkNQamVGaGZ1WCtERHRUT0RFMjRNSEkyOER5enk0b0pYRDFFQVhKWUVacFhIWUJza0ZCR0tpM2pqdEJWdm5yR2h5cVkxNUgxc3VScy8ybDZHNHgxR3RQcDErSmUzSy9DQmhWNnNtUmJLK2JvVUJUVVZSRFZrQ2R6Sml0QW5jUGlEclM1VTJSSm9ySWxneWFRSXBwWEcranlIMWFDa21weUszZHczVXFJSkFiL2NVNHJEN2RvNWFucHBESGZPOFdmZFhsRzF4c05vUWt6K1UwQlVGakROR1lmVm9DQVlFM0hScDhkelJ4eDRJTU1vd1Z5dW5SSEU3Yk96UC9kUVhNblJ3SFovNy85K1pHUGV5Rk1Cdkt5WTh6WUFBQmYrU1VSQlZITENQdUMvMjQwS0hsamdUUVhzTWtrbzJubjl6YlNHMmNhYVNKL0E4K3JhRUxxQ0VsNDZyZ1duZnJuSENadEJ3ZXlLOGRjK2U4R25CUlFuTzRZZW5IS1laRXh6eG5IMGN1LzFyOTJvSUNibk42NTYyemtMbnRybmhKcHNmUHZvTWpjV1ZnOE1YQTFGdFQyQmY3aTJBei9jNXNKNXJ4NW51Z3o0OTgzbCtQeWFybEVaL3pwVWk2c2pLRFZsUGs4cUt2Q1hFL2JVdUdDRHBDSW1Dd2pFUkd4dXRtQnpzd1YybzRLbE5XRXNteHpHTEZjczUrTmwwdXJ2RGE3Mi9GeE5PaFgzek05OGZleUpTSGp4cUIwSDAxb25BVzFFL0xPSEhmakFRaTlxOGhoZm53KzlwT0tUSzd1emZueHJpd1craVBiYVcxZ2RHWExySWhFUkVSRVJFWTBlQnZPSWlJaUlpQ2FnWUV6RVgwL1pzUEdzTmRXUVpqY3ErSENqSjYvRlFIZFl3anROVmhnbEZYcEpoVTVVSVFqYUtMcE5UVnJJcjhRa28zd2NML3FOSjRHWWlCZU9EVndrSDJrSDIweDRlcjh6dFlEbnNzajQrSEkzWnVSbzh1b001djQxMFdwUThPR2xIcXllR3NKVCs1em9DT3JRNXRmaGUxdGNXRE0xaFBzWCtQbzB0VHh6c0FTaHVBZ0J3UHZtWm00eTAwc3F2bmhORndDdDJlZUpIV1dJSlYrM3EydER1S20rdHcxRVNsc0hqeVlFR0hXOWNaV2UwYnc5WDJ1UDMreDNvanVzamZGY1dSdE9oZndlWGVyQnIvWm9JeStmT1ZpQ3pjMFczRmdmeE9KSmtTRTE2OUNWTDcxRkoxK0RqVU5XMHhKVmdaaUlMYzBXdkhYV21ucXRodVBhYytwRXJabnBmL2FVWWwrckNkR0VnRi92YzJKeml3VVA1R2pnTStsVWZQdlc5cXpQSDBrSStOV2UwdFJJUUoyb0lxRUlhQTlvWS9sZVBXbUQweVNqc1NhQ3hob3Q1TEJzY25qY05tQmxzdWVpR1g4NjRrQlgycmplbUN6aXUxdktrVkFFeEdRQmNSbkpmMnAvVHlqNS9hemZPbVBGZ3FwSXh2R0cyUmdrRlk0Q1FpTDU2QmxCRGdDU01IaE1iMHVMWmRCdHdvbmVBMnFoMnhmaWNyQjMzeG5NRzNtSDIweXBnR3FQVmJWaHZIK2hOMmVUV290SGo2ZjJPZnUwN2EyZkVjUUhGM2tIQkhSdm4rTkhaMGpDOW5NV0pCUUJUK3dzdzVldTZjUlVaL0dhdzRiTEZ4SFI3TmFhUW9jYXpEdldZY1J2OWpuUm1YWnNBYlRyNGUrOFU0NlZ0V0hjTnR1ZjlYVzl1ZG1DMys3WDJnVUZBQjllNnNIeUtZTWZXeFcxNzNzK0Y3dFJ3ZCs5cHhQL3RhTU1KenVOYVBQcjhKMU41ZmliTmQxNTM5UXcycWFYeGpHOXRPKyt4V1VCKzFwTmVQV1VIYTArN1ZyVUtLbjQrL1ZhYSttTzh4YnNPbTlHZDFpQ1B5cmluU1lyM21teW9zUWtZOFdVTUZiWGh2TnFyb3NtQkx4eHVtOHpia041REk4dWRROW9rZXdJNnZER2FTdTJuYk9rZnAvU2lTcld6d2hoZjZzSjNXRUpKenFNK09iR1NqVFdoSEZqZlJBelNqT2ZxMVcxdDhGeHFGUUllTzJVTGZYM1JkV1IxUGRxTU5YMnhJaU5BaVlpSWlJaUlxTGNHTXdqSWlJaUlwcEF6bnYxMkg3T2dtMHRGa1FTMnVxTEFHRE50QkR1bmU4YnRNV3BoODJnNFBYVFZzZzVnZ3UzelI0NE9tbXNGdHpIKzVqQllFek0yRjR6a3ZxUDVGeFZHOFlIRjN0Z1NnYlp1a0lTRW9vQXUxR0JRVklocThDaFM2WlVHNGhKbC90NzJsQWV3ejl1Nk1EelJ4MTQ2NndWcWdwc1AyZEJiVWtjRytxMHRwRjNMNWhUVFgwcmE4T29HMlJzMitabUMzNS9zQ1FWbUZsVUhjR0hsM3I2YkZPVzFvVDMyaWtiYm0wSVFDK3BpTW9DWGo3ZXUxZzVQYmt3K3RKeE8zWW45OEZxME5xQ2VxeWNFb1pWcitCLzlwU20yckdlM091RUtBRFZhYTlsZjFURUh3ODdJSWxhTzFuL2dJS2lDSkJWYlNFOW9XakJuN2dzNFBZNTJSZnJhZnhSVmVCc01zUlJ6R0RtUlY5dnlPWGI3NVNuanFzNlVjVjdwb2Z3M29iZVpqVzlwT0t4RmQxNDhaZ0RyNTZ5UVZXQnBtNEQvbTFUT2VwZE1UeTh4SVBxUE50eFBCRUpPOCtiOGVacFc2cEpjbFZ0R0I5YTRzSFJkaVAydHBweHFNMkVTRUtBSnlKaDQxa3JOcDYxd201VTBGZ1R4ckxKRVRTNG9zTnV6Q3UwU1RXZjdmL2p0clkrNTdQTEFWMmZVQjZBdk1NS21laEVGUVpKUlNndVFnWHc2MzFPL09PR0RwZ0hlVjMwdElwTmN4Wi9OSFo2a0NTZmMvblQrNXdGUFg2aDIvZVg3OC81NTd0TDhmUGRwVU4rbnZhQWJzQnpsVmxrL092TjJjT3BWNXNGMVZxUTlOaGxZMTQzWmZpakl2NTgzSTVOemRaVWtGZ1FnRHZuK0hGYmp1YkhoNVo0Y1RtZ3c1bHVBeUlKQVk5dmQrSEw2enRSWVIwZjU3MTlsOHlwcjJkQjljQmdiWG80Vit4M0hYazVvTU56UngzWTE5cmJrRmJ2aXVIUnBSNjhmdHFLelUxV3FOQkcvdTY2WU1haTZnaldUUXRoUVZVa0ZYN2FjYjV2S08vaFJnOVcxNGI2UEk4dklzSVRrZUF3S1REckZPZ2xGWkdFMWpUY2N4MmZ6MWhhazA3RjU5ZDI0K2U3UzdIL2tnbmVpSVJEYmFhTXdieE03NkZjQ3QwK1g3SWlvTld2UTFPM0FjYzZqRGgyMlpqNm1nR2czQ3Jqc1JYZHFiRGQzZk44ZU44OEgwNTJHckd0eFlMOXJTWkVaUUhlaUlRM1R0dnd4bWtiSmp2aVdEMDFqRlZUUWxuRDBiSXFwRUoya3FqaWZYUDl1S2sra0RyWEpSUUJCeTZac09POEdZZmJUWDNDOWZNcW8zaHdrUmVWdGdUdW11dkRIdzZWWUd1TEJZcXFCY1QzWERTanRpU09wWlBEV0ZvVDZYTU5HRTZJK01aYmxVWDlIajY5UC8vajlyL2QybGIwd0RnUkVSRVJFUkhsaDhFOElpSWlJcUlKWUYrckNTK2ZzUGRwT1FHQUJWVVIzRFhYWDNDRGlWNVNVVnVTUUxPNzcrT0pnaGErdTdFK2dIWFRRZ00rNytzM1hpNTg1MmxFTEt5S1lGT1RGU2FkZ2c4dDlnNW9hT2xwbU1vbVd6dFhPcjJrNG9HRlhpeXBDZU9YZTByaE1zdTRmcVlXeWd2RlJUeVZYREMwR2hUY056LzdLTWk0TE9CM0IwdXdMYTJ4YWNta0NENit3ajJnM2FPMkpJNHlzNHp1c0lTWFQ5anhjb2JBNHlSN0FuVmxNYnh4Mm9hWGoyc2ZGd0Q4bjZVZTJJMTlGeVhuVjBYeDlSc3Y0OC9IN2RqV1lrRk1GcUNvUUd0YXEwa29MdUwxMHpZVW90UXNvM0tjaEJPb3IyYTNBYnN2bUdBMXFEQWxneEJ4V2NDaGRsTXF6RlZWcE5Gd29iallwOTFHVmdRSWd0WUVlZGRjZjUrUnl6MEVBWGpmUEIvbVZFYnhxejFPdUpOdGp4YTlnc29zUWMrRUl1QnlRTUlsdng3TmJqMU9kUm5RNGpHa0FnV2lBTnpTNE1kZGMvd1FCQ1RiOFNKSUtBS09YalppOXdVekRsN1NRZzcrcUloTlRWWnNhckxDWVZTd2RISVlLNmFFVVpmSE1XR3NiS2dQWU9OWmF5cUFxSmRVMkF3S3JEMS85QW9zQmhVV3ZaTDhvOEtrVjJEVzlmMm5TYWZDcE5OYVlsVVYrTTZtY2pTN0RYQ0hKZnp2SVFjZTdSY1U3aSs5M2JOUSsxcE5lT1pnQ1V3NkZVYWRGZ3pVSjl0cU80SVNPdExhVFBNNVB0UFZTd0R3a2FWdS9HcHZLUjVwOUdROHpnQmFnK2RiWjZ4NDY0eXRUeUNxeXBiQW8wczlnNzdPZEtLS1Q2M3F4cmZlcmtpMW1QMzFsQTBQTDhuOVBoa05pb3JVS0ZTN1VjSHM4aWlDTVJFdEhqMXNCZ1U2U2NYZWkrYlU5cVhKY2VDdFBoMWVPMlhEcmd0YTJBclFqcDgzMVFkdzExdy9KRkhGaHhaN3NYSktHSDg4NGtCVHQzYWNQWERKaEFPWFRMQWJGU3lvaW1ERmxERG1WMFl3MVJuSE9hOGVqelI2c0hicXdPdm1WcjhlMzkvcXl2bTFOSlRuOTM3WGlTb2VXOW1OMyt4M0lpWUxPVU9WbysyaVQ0K2psNDN3aENWMGhTUzBCM1RvQ0VvWm0wdExUREkyMUFXeFlXWVErbjdqMlFVQXM4dWptRjBlUlhTeGdEMnRabXh0c2VCTWx5SDFQSDg4ckkwZ24xTVJ4ZTF6L0FQT1hSYTlnbzh0ZCtOWGU1MzQySEkzcHBmR0VVa0lPSHJaaElPWGpEallaa0lvM3JjZHRLRThoanZtK1ByOExFdzZGUTgzZXZDZUdVSDg2YkFESnpxMWxzcnpYajNPZS9WNDRhZ0RwV1laZFdVeGJLZ0w1aDJxSnlJaUlpSWlvb21Id1R3aUlpSWlvZ21nekNLajFkYzdwbkRaNUFodXFBc01hNlRZVjY3dEFBQ29RSjl3QnhXdXlwWVlzZEJpdGhhVCtWVlJmSFM1R3pQTFluMWE1bnJVNUJqclpqVW91SGQrNXJHem1jeHl4ZkNQR3k0amtoQlRqU01XdllJbGt5TFlkY0dNankxMzUyenA4RWRGbk9qb0hidTNma1lRRHk3eVpueTk2U1VWajYzVUZsVGJNb3dFYXlpUDRaRkdEd1FCcUhQRklBcmFBdjBkYy8xWkc0TnNCZ1VQTHZMaXJybCtIRzR6NG1TWEVaZjhPdmdpWW1yMFpVTFIvaWg1bGpNMjFrU0czVFJHSTBNU1ZieDVKbmZROHVaaEJLelNXZlFLWnBiRmNPQ1Mxcm8weXhYREF3dTllUjJiWjVkcm9kRlhUOXB3N0xJeEZWUnQ4ZWp4K2lrYlFuRVJnWmdJZDFoQ0lLbzF1L1dubDFRc254ekdyUTJCak8yTk9sSEZvdW9JRmxWSEVKTUZITHhrd3JaekZoenJNRUpWQVY5VXhOdG5yWGo3ckJWVFN1TDQvNjdyS1BnODhIQmo4VU02L1JzOWpaS0tqeTEzSXlvTG1PcU1vOFFrWTdodlAwRUFIbW4wNGw4MlZrQlJ0Y0JIVkJaZ2xFYW1vYlcySkE1dlJFTDJDTE5tc2lPT1JSbmF2L3I3eWQydHhkbXhOUC8wUmlYYUE1bi9WK0tEaXdiYjg1Rmowby92MXR5eDREQXArUHphcnF3ZlYxVGd1MXZLK3pSTDZrUVYxODhNNHE2NS9nR0JxR3pzUmdXZldkMk5mOTlVamtXVEl2amdHTDRPMG0xdXRxWmVxeXVuaENBS1FGd1I4TU50QTBOd1ZvT0NhYVZ4UEw3ZGhTUDlSZ0JQYzhieDBCTFBnR04ydlN1R2YxamZpUU9YVEhqdHRDMFZEUE5IUld3L1o4SEM2aWpzUmdWZnZLWVRwenFOV2E4L2F1eTV6d1VPazRKNzV1Vi9QU1lLd0NPTm5veU4xejJObmlQbHRWTTIrS09aeDEyYjlRcGVPbVpITE11NGVMdFJ3YnpLS0paTkRtTitaUlJTSGszWVJwMkt0Vk5EV0RzMWhEYS9EbHRiTE5oeDNnSi9WSVNpQXNjN2pIai93c3l2eHpwWERGKzdvUU9TcUVJRjhJTnRMalIxRy9wc294TlZOTlpFY04zTVlNNWcralJuSEYrOHBnc25PbzE0ODdRVmg5SmE5dHhoQ1MwZVBXb2NjUmdrYlZ6OVdMRVllSndrSWlJaUlpSWFLd3ptRVJFUkVSRk5BTk9jY2R5M3dBZEpVTEZpU2ppdnNWZjVFZ0FHaks1UXl5ZUhzMzVzcWpPT2EyY0VvYWlDRnVoUkFaMmtvdHFXd1BJcDRiekhIdmZRbXFiNkJnQS9zTWlMR2FVeHpLdk1IU0lwczhqNHUyczY4YjJ0THR4WUg4UzFNNEk1dDU5ZUdzUFhicmlNWUV3TEpxbXE5aHAxbW1RWTB3STdNMHBqV0RjdENLTk94ZTE1Tk1kWTlBcFcxb2F4c2piNzl3M1FBZzJLS3ZRWmJ3Wm8reUFnODdoYkdqK3FiUWtJQXZyOC9BUm93UUd0RVRTSXhwcnNZeDhMOWVoU0Q3NzFkam5XendqaHh2cEFRWUV4ZzZUaXJybCszRFczOS9VNzJaSEFxUzREdkJFcDQrZVVXV1RVdTJKWVVCWEJ3cXJvb09OWDA1OXIrWlF3bGs4Snd4MldzUDJjQlZ1YUxlaE9OdmF0bkJJZVVqajdtZ3p0cWlOaGRzWGdZYlZDVFhiRWNXdURIM3BSYXh3Y3lYQzZ5eXJESUtrNWd5c0xxeU80WjU0dmEyaWx0aVJlMURITTJSNC9VL1BUZFROekg3ZHBmQkVGNEtQTDNQak9wbktvS3JCdVdnaTNOZ1N5dHV2bE1xVWtqaTlmMjRrYVIzellnZGhpV1ZRZHdkWVdDenFDRXQ0N1d3dGFPMDB5ckFZRndaZ1dIcE5FRlRYMkJENnd5QXViUWNIcTJsQXFtRmRwUytET09YNHNueExPK1RVdG5oVEI0a2tSdEhqMDJOcGl3WjZMWnN5dmpHSnBqWFlkWWRLcE9jY0lPMHdLM2pNOWlJU2lYVk9veVdjelNDb21PK0pZV1JzZTBuczYwekZpT0kyZStXaHg2d2VNRk85UmxteFUvdXNwRzZ3R0JkVzJCS2FVeEZGYkVzZE1Wd3cxdzJ5VHE3WW5jTjhDSDk0M3o0LzlyU1pzYXJhZ3RpU1JzNld1NTN2VTA2ajhMeHNyRUpNRjFKYkVzV0pLR0d1bWhnYTBMT2ZTMCtUWEZaS3c0N3dGZXkrYTBCN1E0Uk1yM0trd2VhN1hBaEVSRVJFUkVVMWNncXIyWDBvZ0lpSWlJcUxSbGtna29QdUZIcGgyNTZnLzkzUEpjYVoxcmhnV1hjVUxSaThjMDBhZVNnSnd4NXppalA5cThXZ3RobnBKSGZhaTQxZyt4MmhSMU9LM01zWmtBWVlSYXJnYU1TMHY0ZXhOWjFCYVdncTczUTZkYm1MY1U1ZElKS0I3NDk0UmVleTlyZHBJd2lwYkFwTnp0RUgyU0c4KzdBbFVGdUpRbTlhQVYrT0l3MlVaUE1oUzdOZmhXMmVzMkgzUkRLZEpTWTFOcmtvR0hRb0pFZ3hHU1k1bzNOZHF4b2VYZXFETDBXTFU2dGZoY3JLaGFzbWtxL2RjVWl4YVNFZkRnUHpJR29uei81WGlaS2NCbFRZWlRsUGhnYnhpTzUxc25aTUVZRVlSeGpWSEVnSk9kaG9IWE51cUtpQ3JBa1JCSFhETjhkb3BHNnBzQ1N5cUhscnJyYXdJU0Nqb2M1TUFhZUt5Z0pnc0ZQWG1vV0k2MldtQTA1UjlaUHhRQkdQaXVQMTZDM0cyNGZzVDdwcVVpSWlJaUlob05ER1lSMFJFUkVRMERveGxNSStJeGhrRzg0aUlpSWhvSEdBd2o0aUlpSWlJYUhqRXNkNEJJaUlpSWlJaUlpSWlJaUlpSWlJaUlpSWlvb21Fd1R3aUlpSWlJaUlpSWlJaUlpSWlJaUlpSWlLaUltSXdqNGlJaUlpSWlJaUlpSWlJaUlpSWlJaUlpS2lJR013aklpSWlJaUlpSWlJaUlpSWlJaUlpSWlJaUtpSUc4NGlJaUlpSWlJaUlpSWlJaUlpSWlJaUlpSWlLaU1FOElpSWlJaUlpSWlJaUlpSWlJaUlpSWlJaW9pSmlNSStJaUlpSWFKeFFKUXVnSk1aNk40aG9MQ2tKS0pJRmdpQkFFSVN4M3B1aVUwWGpXTzhDRVJFUkVlVkJFUXdUOXBxVWlJaUlpSWhvdERDWVIwUkVSRVEwVGlqMkdVRENQOWE3UVVSaktlRkh6RlE3WVJkQkZWUGxXTzhDRVJFUkVlVWhwbk5OMkd0U0lpSWlJaUtpMGNKZ0hoRVJFUkhST0NBSUF1UXBkd0QrODJPOUswUTBsdnpuNFMrN0hwSWtRUlRGQ2JVUUtnZ0NaTmZ5c2Q0TklpSWlJc3FEM3p4M1FsNlRFaEVSRVJFUmpTWUc4NGlJaUlpSXhnRkJFQ0F2K0NKa1dRWWlYV085TzBRMEZpSmRpTVhqOE01NERBYURBWklrVGFoRlVFRVFJRSs5QzdLK2JLeDNoWWlJaUloeWlFbE9lTXR1bUpEWHBFUkVSRVJFUktPSndUd2lJaUlpb25GQUVBVG9MR1VJcjNvYzZOekxjQjdSMVNiU0JYVHV4YVdHZjRiQjZvTFJhSVJlcjU5UWk2Q0NJRUJuY2lCYy80bXgzaFVpSWlJaXl1R1M2MzRZTENVVDhwcVVpSWlJaUlob05BbXFxcXBqdlJORVJFUkVSQVFvaW9Kb05JcFkwMTlnM2YwRjZIUTZ3RjRMNk95QXFCdnIzU09pWWxNU1FNSVArTThqRm92aDB1eHZRcGwwUGV4Mk82eFdLNHhHSTBSeFl0MVBsenJPWGRvTjY5bGZRSmR3ai9VdUVSRVJFVkZTVEN6QnBmSUhvSlF1bk5EWHBFUkVSRVJFUktPRndUd2lJaUlpb25GRWxtVkVvMUdFdmUzUUhmaytUTzJ2UVI4K0IxRU9qZld1RVZHUktaSUZNVk10L0dYWHd6djlFekRZeW1HeFdHQ3hXR0EwR2lGSjBsanY0b2hJSGVmOFhkQ2Rmd2ttMzBIbzQ1MFExZGhZN3hvUkVSSFJWVWNSRElqcFhQQ2I1OEpidGdFR2kvT3F1Q1lsSWlJaUlpSWFEUXptRVJFUkVSR05JNnFxUWxFVXhHSXhSS05SclZrcUZvTXN5MUJWRmJ4OEo1bzRCRUdBSUFpUUpBa0dnd0ZHb3hGR294RUdnd0dpS0U3WWtXRTh6aEVSRVJHTkgxZnJOU2tSRVJFUkVkRm9ZRENQaUlpSWlHaWM2UW1tSkJJSkpCSUp5TEtjQ3F3UTBjVFNzd2dxU1JKME9oMTBPbDFxY1hRaTQzR09pSWlJYVB5NFdxOUppWWlJaUlpSVJocURlVVJFUkVSRTQxUlBjSVVOVWtRVFc4K2k1OVc0K01uakhCRVJFZEg0Y0RWZmt4SVJFUkVSRVkwVUJ2T0lpSWlJaUlpSWlJaUlpSWlJaUlpSWlJaUlpa2djNngwZ0lpSWlJaUlpSWlJaUlpSWlJaUlpSWlJaW1rZ1l6Q01pSWlJaUlpSWlJaUlpSWlJaUlpSWlJaUlxSWdiemlJaUlpSWlJaUlpSWlJaUlpSWlJaUlpSWlJcUl3VHdpSWlJaUlpSWlJaUlpSWlJaUlpSWlJaUtpSW1Jd2o0aUlpSWlJaUlpSWlJaUlpSWlJaUlpSWlLaUlHTXdqSWlJaUlpSWlJaUlpSWlJaUlpSWlJaUlpS2lJRzg0aUlpSWlJaUlpSWlJaUlpSWlJaUlpSWlJaUtpTUU4SWlJaUlpSWlJaUlpSWlJaUlpSWlJaUlpb2lKaU1JK0lpSWlJaUlpSWlJaUlpSWlJaUlpSWlJaW9pQmpNSXlJaUlpSWlJaUlpSWlJaUlpSWlJaUlpSWlvaUJ2T0lpSWlJaUlpSWlJaUlpSWlJaUlpSWlJaUlpb2pCUENJaUlpSWlJaUlpSWlJaUlpSWlJaUlpSXFJaVlqQ1BpSWlJaUlpSWlJaUlpSWlJaUlpSWlJaUlxSWdZekNNaUlpSWlJaUlpSWlJaUlpSWlJaUlpSWlJcUlnYnppSWlJaUlpSWlJaUlpSWlJaUlpSWlJaUlpSXFJd1R3aUlpSWlJaUlpSWlJaUlpSWlJaUlpSWlLaUltSXdqNGlJaUlpSWlJaUlpSWlJaUlpSWlJaUlpS2lJR013aklpSWlJaUlpSWlJaUlpSWlJaUlpSWlJaUtpSUc4NGlJaUlpSWlJaUlpSWlJaUlpSWlJaUlpSWlLaU1FOElpSWlJaUlpSWlJaUlpSWlJaUlpSWlJaW9pSmlNSStJaUlpSWlJaUlpSWlJaUlpSWlJaUlpSWlvaUJqTUl5SWlJaUlpSWlJaUlpSWlJaUlpSWlJaUlpb2lCdk9JaUlpSWlJaUlpSWlJaUlpSWlJaUlpSWlJaW9qQlBDSWlJaUlpSWlJaUlpSWlJaUlpSWlJaUlxSWlZakNQaUlpSWlJaUlpSWlJaUlpSWlJaUlpSWlJcUlnWXpDTWlJaUlpSWlJaUlpSWlJaUlpSWlJaUlpSXFJZ2J6aUlpSWlJaUlpSWlJaUlpSWlJaUlpSWlJaUlxSXdUd2lJaUlpK3YvYnRXTUJBQUFBZ0VIKzFwUFlXUndCQUFBQUFBQUFNQkx6QUFBQUFBQUFBQUFBWUNUbUFRQUFBQUFBQUFBQXdFak1Bd0FBQUFBQUFBQUFnSkdZQndBQUFBQUFBQUFBQUNNeER3QUFBQUFBQUFBQUFFWmlIZ0FBQUFBQUFBQUFBSXpFUEFBQUFBQUFBQUFBQUJpSmVRQUFBQUFBQUFBQUFEQVM4d0FBQUFBQUFBQUFBR0FrNWdFQUFBQUFBQUFBQU1CSXpBTUFBQUFBQUFBQUFJQ1JtQWNBQUFBQUFBQUFBQUFqTVE4QUFBQUFBQUFBQUFCR0FSVEFvemQ5NUVzRUFBQUFBRWxGVGtTdVFtQ0MiLAoJIlRoZW1lIiA6ICIiLAoJIlR5cGUiIDogIm1pbmQiLAoJIlZlcnNpb24iIDogIjI1Igp9Cg=="/>
    </extobj>
    <extobj name="C9F754DE-2CAD-44b6-B708-469DEB6407EB-5">
      <extobjdata type="C9F754DE-2CAD-44b6-B708-469DEB6407EB" data="ewoJIkZpbGVJZCIgOiAiMjMyNDU4NzYxNDYxIiwKCSJHcm91cElkIiA6ICI2MTcyNzY3ODkiLAoJIkltYWdlIiA6ICJpVkJPUncwS0dnb0FBQUFOU1VoRVVnQUFDdjBBQUFVbkNBWUFBQUIwQnptV0FBQUFDWEJJV1hNQUFBc1RBQUFMRXdFQW1wd1lBQUFnQUVsRVFWUjRuT3pkZVp6TzlmNy84ZWMxKzJvWU5MS1Z2V3lSdmZPajVFeFJTSmFFU0RpV3lLUVFpaEV5eUZKRXlOcHBrVFd5UzJRTGtTakxVSm1NZlJuR2pESExOZlA1L1RGblB0OFpzMTNYTlRObTZIRy8zZWJtczd5WDEyZXUrWlJ6Tzg5ZVl6RU13eEFBQUFBQUFBQUFBQUFBQUFBQUFBQ0FBc3NwdndzQUFBQUFBQUFBQUFBQUFBQUFBQUFBa0RWQ3Z3QUFBQUFBQUFBQUFBQUFBQUFBQUVBQlIrZ1hBQUFBQUFBQUFBQUFBQUFBQUFBQUtPQUkvUUlBQUFBQUFBQUFBQUFBQUFBQUFBQUZIS0ZmQUFBQUFBQUFBQUFBQUFBQUFBQUFvSUFqOUFzQUFBQUFBQUFBQUFBQUFBQUFBQUFVY0lSK0FRQUFBQUFBQUFBQUFBQUFBQUFBZ0FLTzBDOEFBQUFBQUFBQUFBQUFBQUFBQUFCUXdCSDZCUUFBQUFBQUFBQUFBQUFBQUFBQUFBbzRRcjhBQUFBQUFBQUFBQUFBQUFBQUFBQkFBVWZvRndBQUFBQUFBQUFBQUFBQUFBQUFBQ2pnQ1AwQ0FBQUFBQUFBQUFBQUFBQUFBQUFBQlJ5aFh3QUFBQUFBQUFBQUFBQUFBQUFBQUtDQUkvUUxBQUFBQUFBQUFBQUFBQUFBQUFBQUZIQ0VmZ0VBQUFBQUFBQUFBQUFBQUFBQUFJQUNqdEF2QUFBQUFBQUFBQUFBQUFBQUFBQUFVTUFSK2dVQUFBQUFBQUFBQUFBQUFBQUFBQUFLT0VLL0FBQUFBQUFBQUFBQUFBQUFBQUFBUUFGSDZCY0FBQUFBQUFBQUFBQUFBQUFBQUFBbzRBajlBZ0FBQUFBQUFBQUFBQUFBQUFBQUFBVWNvVjhBQUFBQUFBQUFBQUFBQUFBQUFBQ2dnQ1AwQ3dBQUFBQUFBQUFBQUFBQUFBQUFBQlJ3aEg0QkFBQUFBQUFBQUFBQUFBQUFBQUNBQW83UUx3QUFBQUFBQUFBQUFBQUFBQUFBQUZEQUVmb0ZBQUFBQUFBQUFBQUFBQUFBQUFBQUNqaEN2d0FBQUFBQUFBQUFBQUFBQUFBQUFFQUJSK2dYQUFBQUFBQUFBQUFBQUFBQUFBQUFLT0FJL1FJQUFBQUFBQUFBQUFBQUFBQUFBQUFGSEtGZkFBQUFBQUFBQUFBQUFBQUFBQUFBb0lBajlBc0FBQUFBQUFBQUFBQUFBQUFBQUFBVWNJUitBUUFBQUFBQUFBQUFBQUFBQUFBQWdBS08wQzhBQUFBQUFBQUFBQUFBQUFBQUFBQlF3Qkg2QlFBQUFBQUFBQUFBQUFBQUFBQUFBQW80UXI4QUFBQUFBQUFBQUFBQUFBQUFBQUJBQVVmb0Z3QUFBQUFBQUFBQUFBQUFBQUFBQUNqZ0NQMENBQUFBQUFBQUFBQUFBQUFBQUFBQUJSeWhYd0FBQUFBQUFBQUFBQUFBQUFBQUFLQ0FJL1FMQUFBQUFBQUFBQUFBQUFBQUFBQUFGSENFZmdFQUFBQUFBQUFBQUFBQUFBQUFBSUFDanRBdkFBQUFBQUFBQUFBQUFBQUFBQUFBVU1BUitnVUFBQUFBQUFBQUFBQUFBQUFBQUFBS09FSy9BQUFBQUFBQUFBQUFBQUFBQUFBQVFBRkg2QmNBQUFBQUFBQUFBQUFBQUFBQUFBQW80QWo5QWdBQUFBQUFBQUFBQUFBQUFBQUFBQVVjb1Y4QUFBQUFBQUFBQUFBQUFBQUFBQUNnZ0NQMEN3QUFBQUFBQUFBQUFBQUFBQUFBQUJSd2hINEJBQUFBQUFBQUFBQUFBQUFBQUFDQUFvN1FMd0FBQUFBQUFBQUFBQUFBQUFBQUFGREFFZm9GQUFBQUFBQUFBQUFBQUFBQUFBQUFDamhDdndBQUFBQUFBQUFBQUFBQUFBQUFBRUFCNTVMZkJRQUFnSHVRTlVwRzJFd1psemRJTWFlbHhKajhyZ2daY2ZhU3ZNcko4a0FMV1I3dUw3bjQ1bmRGQUFBQUFBQUFBQUFBQUFBQWNKREZNQXdqdjRzQUFBRDNEdVBhanpKK0h5UkxzYWRrS2QxRjhubEVjdmJPNzdLUWtjUmJVdlFKR1dlL2xIRjF1eXpWcDhsUzlNbjhyZ29BQUFBQUFBQUFBQUFBQUFBT0lQUUxBQUJzbGh6NEhTQkxqZG15K1A4cnY4dUJIWXlJM1RKKzZ5dEw5Wm15RkcyUzMrVUFBQUFBQUFBQUFBQUFBQURBVG9SK0FRQ0FiYXhSU3RyOXBKeHFmQ0w1UDVIZjFjQUJ5Y0hmTitUMHJ4OGxGOS84TGdjQUFBQUFBQUFBQUFBQUFBQjJjTXJ2QWdBQXdMM0JDSnNwUzdHbkNQemV3eXorLzVLbDJGTXl3bWJtZHlrQUFBQUFBQUFBQUFBQUFBQ3dFNkZmQUFCZ0UrUHlCbGxLZDhudk1wQkRsdEpkWkZ6ZWtOOWxBQUFBQUFBQUFBQUFBQUFBd0U2RWZnRUFnRzFpVGtzK2orUjNGY2dwbjBla21MRDhyZ0lBQUFBQUFBQUFBQUFBQUFCMkl2UUxBQUJza3hnak9Ydm5keFhJS1dkdktmRldmbGNCQUFBQUFBQUFBQUFBQUFBQU94SDZCUUFBQUFBQUFBQUFBQUFBQUFBQUFBbzRRcjhBQUFBQUFBQUFBQUFBQUFBQUFBQkFBVWZvRndBQUFDamdybDY5cWg5KytFR3hzYkYyell1T2p0YmF0V3RsR0VhZTFCVVdGcVlkTzNibyt2WHJlYkkrQ3E1VHAwNHBMaTdPcmpuSGpoMVRRa0pDSGxXVS85YXVYYXV0VzdmcS9QbnorVjBLQUFBQUFBQUFBQUFBZ1B1VVMzNFhBQUFBQUNCclc3WnMwWUlGQytUdTdxN0preWZya1VjZVNUZm02dFdyS2xhc21IbCsrZkpsOWV6WlU3R3hzWHJnZ1FkVXYzNzlYSzlyNWNxVjJyQmhneVRwczg4KzA4TVBQNXhyYTBkRVJHUTd4dFhWVmI2K3ZybTJweVBDdzhOVnBreVpUTytIaG9acTQ4YU42dHk1czRvWEwzNFhLOHM3TVRFeGV2UE5OeVZKOWVyVjAralJvN09kYy9ic1dRVUZCY25OelUwdnZ2aWlldlhxbGNkVjNsM1hyMS9YekprelpiVmFWYlpzV2MyZlB6Ky9Td0lBQUFBQUFBQUFBQUJ3SHlMMEN3QUFBUHpQcFV1WDlNb3JyMlE3TGlnb1NDMWJ0a3h6N2Jubm5yTjVuL1hyMTl0VjF3OC8vQ0JKOHZUMFZNV0tGZFBkajR1TFU5KytmZVhyNjZ2WFhudE5UWm8wMFFNUFBLQVNKVW9vTEN4TXk1Y3Z6L1hRYjBKQ2duYnQyaVZKS2xldVhLNEdmaVdwWThlTzJZNnBWcTJhUHZyb0kvM3l5eTk2NTUxM0hONXJ5NVl0RHMzYnMyZVBnb09EVmJObVRYWHIxazJQUGZaWW12dEhqeDQxdzdHK3ZyN3EwYU9IM1h1Y1BIbFMvZnYzZDZnK1J6UnIxa3pEaGczTGNzeXVYYnNVSHg4dlNTcGF0S2hONis3Y3VWT1NGQjhmcjlLbFM5dGRWMEY5TjFQUHMxcXRrcVFYWG5qQm9UVUFBQUFBQUFBQUFBQUFJRHRPK1YwQUFBQUFVQkM1dWJuSnc4TWp6VmRXRWhJU2JQNnl4eDkvL0tHd3NEQkowalBQUENNWGwvVC8zZDY2ZGVzVUdSbXBzMmZQcHVsODI2cFZLMG5Tb1VPSGRPVElFYnYyemM2T0hUc1VGUlVsU2VsQ2x2OEVobUZvMGFKRmtxUWpSNDdJTUl4MFk2cFdyYXFTSlV0S1NnNkZ4c1RFM00wUzgwenFrTFN0QWRlVTBLK3JxNnYrMy8vN2Z6bmF2NkM4bXltU2twSzBidDA2U1pLWGw1Y0NBd01kV2djQUFBQUFBQUFBQUFBQXNrT25Yd0FBQUNBRG8wZVBWcjE2OWN6enhNUkVOVy9lUE50NVhicDBVYk5temRKZDM3cDFxNzc4OGt1NzY5aTZkYXQ1M0tKRmkzVDNyVmFybGkxYkprbXFWS21TYXRldWJkNTc5dGxuOWQvLy9sYzNidHpRM0xsek5XUEdERmtzbGl6MzI3QmhnMDExclY2OTJqeE9TRWl3ZVY1Vy92M3ZmOHZWMVRYTnRUdS9uMGxKU1JvNGNLQmlZbUlVRUJDUWJvMEpFeWFvY09IQzJlNzEwMDgvYWZIaXhRN1h1bjM3ZHAwK2ZWcVNWSzllUGRXcVZTdmRHSXZGb2padDJtaldyRm1Lakl6VTh1WEwxYTFiTjd2MkNRZ0kwRnR2dmVWd25iYWFPbldxVGVQT25UdW53NGNQUzBwKzdySmx5Mlk3NTh5Wk16cDE2cFFrcVZHalJ2THg4WEc4VU9YUHUvbm5uMzltZXUvNDhlTzZjdVdLSktsMjdkbzZmLzU4dHJYWW8wS0ZDcm02SGdBQUFBQUFBQUFBQUlCN0Y2RmZBQUFBSUJjVktWSkVaY3FVeWZDNnZlTGk0clJ4NDBaSjBtT1BQYWJTcFV1bkcvUGRkOS9wNnRXcmtxU09IVHVtdWVmdTdxNk9IVHRxenB3NUNnME4xWm8xYTdMdHpHcHIrRE8xMmJObjJ6MG5JMDg4OFlUOC9QelNYTHZ6Ky9uYmI3K1pIWE9iTkdtU2JvMnlaY3VxZVBIaTJlNlZWWWd6Ty9IeDhXYVhYNHZGb2w2OWVtVTY5dm5ubjllU0pVc1VFUkdoWmN1VzZkbG5uODB3ckp3WlB6Ky9ETVBldWMzV3ozM0RoZzFtVitOMjdkclpQQ2RGZ3dZTkZCRVJrZTBjYjI5dnVidTcyN1MrclhMeWJ2YnQyOWVtUFhidjNxM2R1M2ZiWFZ0V1VuZFdCZ0FBQUFBQUFBQUFBUERQUnVnWEFBQUF5S0g0K0hqejJOblpPZGZXM2JScGs2S2pveVZKSFRwMFNIYy9JaUxDREorV0wxOWVqUnMzVGplbVRaczJXcmR1bmM2ZVBhdDU4K2FwZHUzYU5uVm5MYWhTQXBWZVhsNnFYNzkrdnRTd2NPRkNzNXRyczJiTlZMNTgrVXpIdXJtNXFXdlhydnI0NDQ4Vkd4dXJhZE9tYWNLRUNYZXIxRndSR0JpWTRmVmh3NFpsZUwxMTY5WjY0NDAzSkNWM29rNGRXdjN3d3c5dDJuUEFnQUhaQnRSdGtWZnZKZ0FBQUFBQUFBQUFBQURrQjBLL0FBQUFRQTZsZE5xVmtqdVU1Z2JETUxSeTVVcEowc01QUDV4aHdQWFRUejgxdTk2KzhjWWJjbkp5U2pmR3hjVkZRVUZCR2pwMHFHSmpZelZtekJoTm56NWRYbDVlR2U2YlhWZlIzYnQzYS9UbzBaS2tGMTk4VWErLy9ybzlqNVZqdTNidGtpUTFhdFJJcnE2dWQzVnZLYm5UOElvVkt5UkpQajQrV1hiNVRmSDg4ODlyMDZaTk9uSGloQTRlUEtqbHk1ZXJmZnYyZVYxcWdiQnQyelpGUmtiYVBTKzNQdHZjZWpjblRweVk0ZlVWSzFaby8vNzlrcVJldlhxcFVxVktEdThCQUFBQUFBQUFBQUFBQU5raDlBc0FBQURrMEprelo4empFaVZLNU1xYVAvMzBrODZkT3ljcHVjdXZ4V0pKYzMvdjNyM2F2bjI3Sk9uZi8vNjNxbGV2bnVsYXRXclZVdHUyYmJWaXhRcjkvZmZmQ2c0T1ZraElpRnhjN1B1ZkF6RXhNWm81YzZZa3lkUFRVNTA3ZDdacmZrNzkrZWVmdW5UcGtpVHBxYWVleW5ETWhRc1hGQnNibSsxYTE2NWRzM3YvbUpnWVRabzBTWVpoU0VvT1doY3RXalRiZVJhTFJZTUdEZEtBQVFPVWtKQ2d6ejc3VEJVcVZGRHQycld6bkxkaHd3YTdhN1JIdVhMbDlNZ2pqOWc4L2wvLytwZGVmUEhGVE84UEhqdzR6YmxoR0ZxeVpJa2t5Yy9QVDVNblQ4NnkyKzYrZmZzMFo4NGNTYkw3WnpNenVmVnVQdjc0NCttdXhjWEZhZHk0Y1pLazRzV0xxME9IRGhrRzczZnMyS0ZidDI1SmtscTBhT0Z3RFFBQUFBQUFBQUFBQUFCQTZCY0FBQURJb1pUdXVLNnVyaXBmdm55TzEwdEtTdExDaFF2Tjg2ZWZmanJOL1FzWExwaWRSd3NWS3FULy9PYy8yYTdacTFjdmhZYUc2dmZmZjlldnYvNnFrU05IYXZUbzBYSjNkN2U1cm9VTEYrcktsU3VTcEU2ZE9xbHc0Y0kyejgwTktWMSt2Ynk4VktkT25Rekh2UDMyMjNteXQyRVltang1c2k1ZXZDaEphdHk0Y2JyUEpTdmx5NWRYMzc1OU5XUEdEQ1VsSlduMDZOR2FOR21TcWxTcGt1bWNxVk9uNXJqdXJMUnYzOTZ1MEcvUm9rWDEyR09QMlR4K3o1NDladWkyUTRjT2V2amhoN01jSHhvYWFoN25WcWZmM0g0M1U5dStmYnVpb3FJa1NTMWJ0c3d3OEN0Sml4WXRVbmg0dUNSQ3Z3QUFBQUFBQUFBQUFBQnlodEF2QUFBQWtJRVJJMGJZTk82UFAvN1FuajE3SkVsMTZ0VEpORVRyNWVWbEhrZEhSOHZIeHlmVE5UZHUzS2l3c0REelBIWFgwN2k0T0kwZVBWclIwZEd5V0N3YU5teVkvUDM5czYzVHhjVkZ3Y0hCQ2dvSzB2bno1M1hnd0FHOTlkWmJDZzRPMWdNUFBKRHQvSU1IRDJyMTZ0V1NrcnUyTm1qUXdBd3lPcXBNbVRKMmpVOEovVFpzMkREWFFxRzJtajE3dG5idTNDa3ArZm1EZ29Mc1hxTjE2OVk2ZHV5WXRtN2RxcGlZR0EwZlBsemp4NCszSzNoN3IwaE1URFNENjc2K3ZtclZxcFZOYzFKazlmbm01N3VaMnBvMWF5UWx2MXZQUGZlY1RYTUFBQUFBQUFBQUFBQUFJQ2NJL1FJQUFBQU9pb3lNMU5peFkyVzFXaVZKYmRxMHlYUnNpUklsek9NSkV5YW9TWk1tc2xnc3NscXRpbzJOMVlzdnZpaEppbzJOMWVMRml6TmN3MnExS2lRa1JILzk5WmNrNmVXWFgxYTlldlZzcnJkdzRjS2FOR21TM243N2JWMjZkRWtuVDU1VXYzNzlOR0RBQURWdDJqVFRlVmV1WEZGSVNJZ013ekNmdTArZlBqYnZtNW1VTHF5Mk9IZnVuQm1FYnRLa1NhYmp2dnJxS3hVdlhqemI5VFp2M3F3UFAvelFwcjFYcmx5cGxTdFhTa29PZUk0Y09WSitmbjQyemIzVDRNR0RkZlhxVlIwK2ZGaFJVVkVhUEhpdzNuMzNYVFZxMUNqZFdIdStQd1hOZDk5OXA3Ly8vbHVTMUxsejV6VEIyc3drSlNXWnh6a05kZWZGdTVuYWlSTW5kUExrU1VuU2swOCtlZGU3WGdNQUFBQUFBQUFBQUFENFp5TDBDd0FBQUdSZ3lKQWhldXl4eDh6enhNUkV2ZnJxcStiNThlUEhOWGJzV0YyNWNrV1NWTDkrZmRXcFV5ZlQ5YXBWcTZZeVpjb29QRHhjKy9idDA3NTkrOHg3bFNwVk1vT0ZYM3p4aFNJaUl0TE50MXF0R2p0MmJKck9wZDI3ZDdmN3VRSUNBalJ0MmpTTkdERkNZV0ZodW5uenBzYVBIeTlKR1FaL3JWYXJ4b3dabzhqSVNMdjN5azBwWFhZOVBUMVZ0MjdkdTdidjFxMWJOWHYyYlBNOEtDZ296YytGdlZ4Y1hQVCsrKzlyMkxCaE9uSGloT0xpNGhRY0hLeE9uVHJwMVZkZmxaT1RVMjZVbmUrdVhyMHFGeGNYbFNoUklzdkFiV29wQVYwcGJYZnJPK1hYdTVuYWQ5OTlaeDYzYnQwNm15Y0RBQUFBQUFBQUFBQUFnTnhCNkJjQUFBRElRSkVpUlJRUUVHQ2VKeVltcHJtZmtKQ2dhOWV1U1VvTzBnNFpNaVRMOVp5Y25EUjI3RmhObno1ZHg0NGRVMnhzckhtOVNwVXFrcVNqUjQ5cTZkS2xraVNMeFdKMjFwV2tMNy84MGd6OFZxMWFWYU5IajNZNElGcThlSEY5OU5GSENna0owYjU5KzlTNGNXTTk5ZFJUNmNZWmhxRkpreWJweElrVDVyWDI3ZHZucU12dmpCa3p0R2JOR3J2bkhUcDBTSkxrNCtQajhONzJXclZxbFQ3OTlGUHpjK2pZc2FPYU4yK2U0ZGp3OEhDdFhyMWFiZHUyVmNtU0piTmMxOXZiV3hNblR0U0lFU04wOU9oUkdZYWhyNzc2U29jUEg5WmJiNzJsc21YTDV2cXozRzI5ZXZWU2l4WXRkUFBtVGNYSHgrdmpqejlXKy9idDlkQkREMlU2Si9VNzV1Ym1sdW00L0hnM1U0dUtpdEwyN2RzbEpZZUNxMWF0bXVYNkFBQUFBQUFBQUFBQUFKQmJDUDBDQUFBQURxaFpzNmE2ZHUycUxWdTJLQ1FrUklVTEY4NTJUcWxTcFRSeDRrUVpocUhFeEVRNU96dkxZckZJa21Kall6VnAwaVFaaGlGM2QzY0ZCZ1pxN2RxMTV0d3VYYnJvM0xsekNnOFAxNHN2dnFoV3JWbzVYSHVsU3BVMGE5WXNqUjA3VnV2V3JkUFRUejl0MXBIYTlPblR0VzNiTm9mM3lVMmRPblhTb1VPSGRPWEtGUzFZc0VEOSt2WEwwLzBXTEZpZ3I3Lysyanh2MnJTcGV2YnNtZVg0WGJ0MmFjMmFOZXJldmJzNmQrNmM1ZnBlWGw2YU9IR2lKazJhcEIwN2RraEtEbjMzNmROSHdjSEJhdGl3WVpyeDU4K2Z6OEhUSk1zdWpKemJTcFVxcFlDQUFQWHAwMGRuenB6UmtTTkhOR1BHREJVcVZDakQ4YWs3L2JxNnVqcThiMjYvbTNmYXVIR2o0dVBqSmRIbEZ3QUFBQUFBQUFBQUFNRGRSZWdYQUFBQWNGRGp4bzFWcDA0ZEpTWW1Lanc4M0s2NUxpNHVldkRCQjgzenRXdlhtc0hPN3QyN3ArbnltekorK1BEaGlvbUowYkZqeDNKVXQ0ZUhoNlRrYnNJdFc3Yk1jTXk4ZWZQTTBMRzd1N3ZpNHVKeXRHZE8xYXBWUzIzYXROR3FWYXUwYXRVcU5XL2VYT1hLbFVzM0xydXdyUzEyN05pUkp2RGJva1VMRFJvMEtOTVE2SWtUSjdScjF5NUprck96cy83MXIzL1p0SSs3dTd2ZWUrODkvZmUvLzlVWFgzd2h3ekJVcFVvVjFhbFRKOTNZVjE5OTFZRW5TV3ZMbGkwNVhzTmVMaTR1YXRHaWhlYk1tYVB6NTg5cjdOaXhtakJoZ3B5ZG5kT056YTNRcjVTNzcrYWRVcjhYNWNxVlUxaFlXSmJySlNRa21NZlpqVTNOMWRWVnBVcVZzbms4QUFBQUFBQUFBQUFBZ1BzZm9WOEFBQURBUWIxNjlYSjRic21TSmJWNDhXTHp2R2JObXBLa2F0V3FxVzNidGxxeFlrVzZPUmFMUmQ3ZTNxcFJvNFlXTEZoZ1hsKzdkcTFXcmx3cFNabzdkNjVjWERMK2EvNllNV01VRmhabWhuNHpZaGlHWnM2Y3FkV3JWMHVTM056Y05IYnNXQTBkT2xTU0ZCVVZaWGVJTXJWYnQyNDVQTGRidDI3YXVuV3JidDY4cWZuejUydmN1SEVPcjVXVkprMmFxRXVYTHZyeXl5L1Z0bTFiOWUzYk45UEFyeVRObmozYlBPN1FvWU1lZXVnaG0vZXlXQ3pxMXEyYmF0YXNxVTgvL1ZUdnZmZGVqZ092ZVdYTm1qVmFzMmFOM2ZQYXRXdW5RNGNPYWYvKy9mcjExMTgxWjg0Y3ZmNzY2K25HcFE3OXVybTU1YWpXM0h3Mzc1UVN6bytMaTlPQUFRUHNXdnMvLy9tUHpXUExsQ21UNWowSEFBQUFBQUFBQUFBQUFFSy9BQUFBUUFGUXVYSmxQZkxJSXhvK2ZMaWNuSnl5SE92aDRhRXlaY3FZNXlraFh4Y1hsd3k3Mzk3SjNkMDl3K3NKQ1FtYU1HR0NkdXpZWWE0WEhCeXMyclZybTJNMmJkcWtUWnMyWmJ0SFh2RHg4VkhMbGkzMTFWZGZhZi8rL2JwMDZaSUNBZ0xTakpreVpZcUtGQ21paElRRURSdzRVSEZ4Y2VyVHA0OGFOR2lRWnR5dVhidk1RS1ZoR0RJTUk4MzN2WHYzN3FwYXRhcnExNitmWlUwN2R1elEwYU5ISlVrUFB2aWd1blRwNHRDejFhcFZTN05uejg0eVhDeEo3ZHUzdHl2UU9tL2VQQzFmdnR5aG1uS0x4V0xSMEtGRDFhZFBIMTI3ZGsyclZxM1NvNDgrcXFaTm02WVpsNXVkZmdFQUFBQUFBQUFBQUFEZ2ZrVG9Gd0FBQU1qQTlldlhkZW5TSmZNOE1URXgzWmd0VzdiSU1BeTkvUExMaW9pSVVNK2VQZlh5eXk5bnV1YUJBd2MwZlBod1NWTDE2dFhUM1E4SkNaR1BqNC9kdGQ2OGVWT1M1TzN0bmVXNCtQaDRTY3EwMCsva3laUE53SytycTZ2ZWUrKzliRU92ZDF0Z1lLQysrdW9yR1lhaFhidDJxVjI3ZG1udVAvamdneXBldkxna3FWNjlldHExYTVmMjd0MnI5dTNicHhuMzBrc3ZxVTJiTm9xS2l0THc0Y05WcWxRcHZmSEdHMm5HWlBmc2NYRnhtak5uam5rZUZCU1VhYURhRnRrRmZsTTRPenM3dkVkT05HdldMTXRRYzQ4ZVBUSzk1K2ZucDJIRGhtbm8wS0V5REVQVHBrMVR4WW9WMDRUWEV4SVN6T09zT3YzbXg3dVoydmp4NDdPOGY2ZHAwNmJweXBVcmRzLzE5UFMwYXg4QUFBQUFBQUFBQUFBQTl6OUN2d0FBQUVBR1B2endRNXZHV1N3V05XblNSTjkrKzYzV3JWdW5qaDA3WmhyZVhMbHlwVG1uWThlTzZlNDdFdmlWcFBQbnowdFN1cTYzZDRxTGk1T1VlZWozK2VlZjE3WnQyK1RwNmFteFk4ZXFaczJhNmNhMGI5OWVmZnIwY2FoT1Nab3hZNGJXckZuajhQelNwVXVyY09IQ3VuSGpoazZjT0pIbDJHYk5tbW5YcmwwNmZQaXdUcDgrbmFZTHNyT3pzeTVjdUtEZzRHQmR2SGhSQnc4ZVZMbHk1ZFN5WlV1YmEvbnl5eTkxK2ZKbFNWTFRwazFWcDA2ZERNZEZSMGZyOU9uVHFsR2poczFyRjBUZTN0NXBRcnIycWxXcmxwNTc3am10VzdkT3QyL2YxZ2NmZktCUFB2bkU3RlJ0YStnM1A5N04xT3JWcTJmVC9pbFN2Mi8yemdVQUFBQUFBQUFBQUFDQTFMTCt2Y0VBQUFEQVAwaFNVcEpEODU1NTVobEowc1dMRjdWNTgrWU14eHc1Y2tRLy8veXpKT25KSjU5VTJiSmxIU3N5QStIaDRaS2traVZMWmprdXBkTnZadDFvYTlhc3FWZGVlVVZUcDA3Tk1QQmJVQlFyVmt5UzBuUjd6Y2dUVHp5aEJ4OThVSkkwYjk2OE5QYzJiTmlnZ1FNSDZ1TEZpNUtTQTZuMmREVStjK2FNbGkxYkppazVyTjJ2WDc4TXgrM2J0MDg5ZS9iVThPSERGUllXWnZQNjk2dmV2WHVibjkvVnExZk5uMTNwLzM0K3BlUk8wNmtWMUhmVGFyVnExcXhaMmY0c1ppWTZPdG9NN1FNQUFBQUFBQUFBQUFCQWRnajlBZ0FBQVA5eisvWnQ4M2p5NU1uYXNtV0wrYlZ4NDhaTTUxV3FWRWwxNjlhVkpDMVlzRUF4TVRGcDdsdXRWczJjT1ZOU2N1QzJkKy9ldVZaemVIaTRybCsvTGttcVdMRmlsbU5qWTJNbFpkN3BWNUs2ZGV1bUNoVXE1RnA5ZVNHbE0yenF6eXNqVGs1T2V1bWxseVJKKy9mdjEvYnQyM1hqeGcyTkhEbFNVNmRPVlZ4Y25OemMzTlMzYjE5Tm1qUkpEenp3Z0UzN0c0YWh5Wk1ueTJxMVNwTDY5ZXVuSWtXS1pEalczZDFkMTY5ZlYxeGNuTWFNR1pOdHpmYzdMeTh2QlFVRnFXYk5tcG96WjA2YTdzc3BuYWlsOUoxK0MrSzdtZkp6c0dyVkt2WHQyMWRIamh5eGVhNGtSVVJFNksyMzN0S0FBUU4wK1BCaHUrWUNBQUFBQUFBQUFBQUErR2NpOUFzQUFKQkhyRmFySWlNanphK1VnQ0FLcnRUQlFoOGZIN3ZtdnZycXE3SllMSXFJaU5DMGFkUFMzSnM3ZDY3Kyt1c3ZTY21oMnVMRmkrZTgyUC9aczJlUGVWeTlldlZNeDFtdFZpVWtKRWpLdk5PdkxhS2lvaFFlSHU3dzE2MWJ0eHplTytVNXpwMDdKeW5yOEhLSzU1NTdUdVhMbDVja3padzVVNzE2OWRMZXZYc2xTWTgrK3FnKy9mUlR0V3ZYVGhhTHhlWWFsaTVkcXVQSGowdVNubnJxS2JPYmJFWnExYXFsZHUzYVNVb09hTi81cy9GUDFMQmhRMDJlUEZsRml4Wk5jejBsbE83bTVwYnU4eWlJNytabm4zMm1yVnUzU3BJOFBUMVZxbFFwdStyYXVuV3JUcDgrcmFpb0tBMGJOaXpMOERJQUFBQUFBQUFBQUFBQVNKSkxmaGNBQUFEKzJRSURBeVZKWmNxVTBZSUZDL0s1bXR4anRWcjEzbnZ2NmVEQmc1SWtQejgvelo4L1gzNStmdmxjR2JLU09wRHE3ZTF0MTl4SEhubEVyVnExMHBvMWE3UjkrM1pWckZoUkhUdDIxT2JObTdWcTFTcEpVdTNhdGRXaFE0ZGNxemNwS1VucjE2K1hKUG43Kyt2UlJ4L05kR3pxMEtRdFlkbk1iTnEwU1pzMmJYSjR2cjF1M0xpaE0yZk9LQ0FnUUxHeHNWcThlTEdpb3FJa0tVMlgyTXc0T1RscDRNQ0JldXV0dDNUanhnMUp5YUhuN3QyNzJ4MzJsYVEvL3ZoRGl4WXRraVE5OE1BRENnb0t5blpPang0OTlNc3Z2K2l2di83U3RtM2JWTHQyYmJWbzBjS3VmVk1rSkNRb09qcmFydkVGVVViZjk1VFFiMGFoOUlMMmJxNWN1VkxMbGkyVGxCeENIajkrZkxvUWMzWTZkT2dnVDA5UGZmTEpKN0phclpveVpZck9uajJybmoxNzJ2MXpDUUFBQUFBQUFBQUFBT0NmZ2RBdkFBQkFMak1NUTFPbVRERUR2eW5Ycmw2OVN1aTNnRXZwSUN2WjMwMVVrbnIxNnFWZmZ2bEZaOCtlMWJ4NTgzVHUzRGt6SUZ1OGVIRU5HellzVjhOODY5ZXYxL256NXlWSlR6Lzl0SnljTXY5RkhqRXhNZVp4VGpyOTNtMXhjWEhxMmJObnV1c1dpMFhObXplM2FZMXExYXFwVzdkdVpsajM0WWNmVnZQbXplMytMRzdkdXFXeFk4ZkthclhLWXJGbzJMQmhOdjJjdUxxNjZwMTMzbEgvL3YxbHRWbzFjK1pNVmExYVZRODk5SkJkKzB2UzZ0V3J0WHIxYXJ2bjNRdFNndWtaaGRJTDBydjV3dzgvYVBiczJaS1MzNlV4WThibzRZY2Z0cnNtU1dyWnNxVktsaXlwTVdQRzZOYXRXL3JtbTI5MDd0dzVEUjgrWEc1dWJnNnRDUUFBQUFBQUFBQUFBT0QrUmVnWEFBQVVXUFBuejFkRVJFUzI0NnBYcjY0V0xWcm80TUdEK3VHSEh4emFhOGlRSVE3TnU1TmhHSm8rZmJxKy8vNzdOTmR2M3J5cElVT0dhT0xFaWFwVXFWS3U3SVhjZCtiTUdVbFM0Y0tGSFFvV2VucDZhdHk0Y1hyampUY1VGUldsRFJzMlNQcS9UcUQrL3Y2NVZ1dmx5NWZON3RnZUhoN1pkaWxOM1NrMUo1MSsyN2R2cno1OStqZzhmOGFNR1ZxelpvM040d01DQWxTNmRHbWRQWHZXdk9idTdxN2V2WHVyYXRXcTJjNlBqSXpVVHovOXBNNmRPK3ZQUC8vVXpwMDdGUm9hcWtHREJtbjA2TkVxVmFxVVRYVVlocUh4NDhlYklldE9uVHFwUm8wYU5qOUgrZkxsMWFWTEZ5MWV2Rmh4Y1hINjRJTVBOSFBtVExtNnV0cTh4djB1cFlPeHA2ZG51bnNGNWQzY3VuV3JKazJhSk1NdzVPenNySkVqUjlyMWM1Q1J4eDkvWE5PblQ5ZTc3NzZyaXhjdmF0ZXVYUm82ZEtqR2poMHJYMS9mSEswTkFBQUFBQUFBQUFBQTRQNUM2QmNBQUJSWXUzZnZWbmg0dUUxalc3Um9vYi8vL2x1Yk4yOTJhSy9jQ1AwYWhxRnAwNmFaWVRKSmF0S2tpWFR0aXgwQUFDQUFTVVJCVkVKRFEzWHAwaVZGUlVWcDhPREJDZzRPMXVPUFA1N2ovWkQ3L3Z6elQwbFN1WExsSEY2alNKRWlxbHk1Y3BwT3owV0tGRkZzYkd5TzYwc1JGeGVuOTk5L1gxRlJVWktramgwN1podGF2SHo1c25uc1NHZ3lQL1h2MzE5Ly9mV1huSnljRkJBUW9KbzFhMmJiTlRzNk9sckxseS9YeXBVclZicDBhVFZ2M2x6RGh3OVhkSFMwRGgwNnBMQ3dNUFhyMTArdnYvNjZubjMyMlN5N3ZONitmVnNUSjA3VS92MzdKVW1QUFBLSXVuWHJsdW40eE1SRXhjWEZLVFkyMXZ5NmZmdTJLbGV1ckVLRkN1bm16WnM2ZmZxMDVzMmJwMzc5K3RuMXZXalZxcFZlZWVVVnUrWmt4ekFNbThhRmg0YzcvTS9ZN0NRbUp1cml4WXVTSkc5djczVDNDOEs3dVduVEprMlpNa1dHWWNqSnlVbnZ2UE9PR2pSb2tPMDhXNzYvWmN1VzFZd1pNelI4K0hEOThjY2ZPbnIwcUlLQ2doUVNFcUtBZ0FDYjZnTUFBQUFBQUFBQUFBQncveVAwQ3dBQTdnbUZDaFZLZCszbXpadjVVRW5HNHVMaU5INzhlTzNaczhlODFxUkpFNzM3N3J1S2lJalFPKys4b3pObnppZ21Ka2J2dnZ1dTNuenpUVDM3N0xQNVdESHVGQkVSb1JNblRraEs3c3JxaUY5KytVWFRwazB6dzRzcHdzUEROWERnUURWcjFreWRPM2RXbVRKbEhLNHpQajVlbzBhTjBzbVRKeVZKano3NnFEcDE2bVJUYlNsS2xpenA4UDQ1bFpDUVlQZWN1blhycW03ZHVwbmVUMHBLTW85djNyeXA5ZXZYYTlXcVZXWjM0NVEvWFYxZE5XN2NPRTJZTUVFN2QrN1U3ZHUzTldYS0ZLMWZ2MTU5Ky9iTnNIUHdqaDA3TkhmdVhGMjZkTW04RmhzYnF5RkRoaWcrUGw1eGNYR0tqNDlYYkd5cythZlZhclhwdVZhdFdxWDY5ZXVyVHAwNk5vMlhrcnNjNTJiSGFFbTZkdTJhZWV6czdKenB1RU9IRHVuUW9VTzV1bmVLbjMvK1dYRnhjWktrWXNXS3BibFhFTjdOZGV2VzZlT1BQNVpoR0xKWUxCbzhlTENhTm0yYTdiNUpTVWsyZGF5WGtyc1lUNWt5UmFOR2pkTGh3NGZOMnNhUEg2OEtGU3JZdEFZQUFBQUFBQUFBQUFDQSt4dWhYd0FBY0U5WXNXSkZ1bXVCZ1lGcHp0dTJiYXUyYmR0bU9QKzExMTdUMmJObjVlcnFxdlhyMStkcWJWZXZYdFdvVWFOMDZ0UXA4MXJUcGswMWRPaFFPVGs1cVZpeFlwbzJiWnBHakJpaDBOQlFXYTFXVFo0OFdTZFBubFMvZnYzazRzSmZ5UXFDM2J0M214MDU2OWV2bis1KzZpRG5uY0hJYytmT2FmNzgrZHE1YzZkNXJVYU5HaG84ZUxDV0xWdW1kZXZXeVRBTWZmLzk5OXE2ZGFzYU5XcWtGaTFhcUY2OWVsbUdMTzhVSFIydDk5OS9YNy8rK3F1azVDNmw3Nzc3cnJuR0gzLzhJVWtxV3JTb2ZIMTk1ZUxpb3ZqNGVHM2Z2bDFyMTY2VkpBVUVCS2gwNmRJMjc1bWJETVBROGVQSEplVnV0K0d3c0REemVNQ0FBZVpuNWVycXF1ZWZmejVOS05yTnpVMGpSNDdVd29VTHRXVEpFck9tb0tBZzFhaFJRNE1HRFVvVC9EeDc5bXlhd08rZCs5bkx4Y1ZGSGg0ZWlvNk9sbUVZbWpKbGlqNzc3TE1NdTl1bTFydDNiMGxTbFNwVkhONDdNNm4vK1pyUmYyQ1JHdzRlUENnUER3LzUrZm5KMTlkWGJtNXVjbk56MCszYnQvWExMNzlvNXN5WjV0anExYXVubVp2ZjcrYVdMVnZTQkg0SERScVU3dDgvRVJFUnVuYnRtdno5L2VYbDVXVSsyMWRmZmFXWW1CaEprcSt2YjdiZkp5OHZMNFdFaE9pRER6N1E3dDI3RlJFUm9iMTc5eEw2QlFBQUFBQUFBQUFBQUNDSjBDOEFBUGlIc1BYWDE5dnI0TUdEQ2drSlVXUmtwSG10ZGV2V0dqQmdnQ3dXaTNtdFVLRkMrdkRERHpWcTFDZ3pzTGxtelJxRmhvWnF4SWdSK2RwNUZWSmlZcUpXcmx3cEtibmJacTFhdFhUejVrMmRPblZLaFFvVmtxdXJxM2JzMkdHT1QrbEVHaFlXcHFWTGwycnIxcTFtdDFrbkp5ZDE2TkJCM2J0M2w0dUxpNEtDZ3RTc1dUUE5uVHRYeDQ4ZmwyRVkyck5uai9iczJTTS9QejgxYU5CQVRaczJ6YktUclNSZHZueFp3NFlOVTNoNHVLVGswT3lFQ1JNVUVCQmdqdG0rZmJ1KytlWWI4OXpWMVRWZFo5MXUzYnJsNER0bG14TW5UbWo3OXUzeTlmVTFBNUR4OGZIYXQyK2ZHWmpOU2JmajFLS2pvN1ZreVJMejNHcTF5bUt4S0RBd1VOMjdkMWZ4NHNYVHpiRllMT3JSbzRjZWYveHhUWm8wU1ZldVhKRWtlWHQ3cDNzWDI3WnRxMisvL1ZiWHIxK1hsTnhwdDFDaFF2TDE5VldoUW9WVXFGQWgrZmo0eU5mWFY5N2UzdVl6ZTNsNXlkdmJXOTdlM3ZMeThwS25wNmU4dkx6azZ1b3F3ekEwY09CQW5UaHhRbGV1WE5Hc1diTTBaTWlRTEorelE0Y09EbitQZHU3Y3FVOCsrVVRlM3Q3eThQQ1F1N3U3M056Y1pMRllkT0hDQlowL2Y5NGNXNjFhdFV6WGVmNzU1OVduVDU5TTc3ZHUzVHJUZTh1WEw5ZUJBd2V5cmJWUW9VSjY1cGxuelBPQzhHN1dxMWRQbFNwVjBxbFRwL1QyMjI5bjJLWDk3Ny8vMXRDaFE3Tjh0bHExYW1YNy9GTHllenRxMUNoOTlORkhpbzJOVlpjdVhXeWFCd0FBQUFBQUFBQUFBT0QrUitnWEFBRGNWelp0MnFSUFB2bEVralJqeGd3OS9QRERrbkkvOUd1MVd2WDU1NStiblVLbDVBNlQvZnIxMHdzdnZDRERNQlFaR1NrL1B6OXpqcWVucDBKQ1F2VHBwNTlxelpvMWtxVFEwRkQxN3QxYlBYdjJWSnMyYmRJRWhYSDNyRisvWG1mUG5wVWtOV3ZXVEU1T1RvcVBqOWV3WWNQU2pTMVVxSkFxVjY2c0VTTkc2T2VmZjA1enIzTGx5bnJ6elRkVnFWS2xOTmVyVjYrdTZkT25hOCtlUFZxNmRLbU9IajBxU1lxTWpOVG16WnZWb0VHRGJHdjA4ZkdSbDVlWHBPVHc0N2h4NDFTK2ZQazBZOHFWSzVmbVBIWGcxOTNkWFYyN2RrMFRxTXdyTGk0dUdYYm5UaTBuSWRiVWZIeDhWSzFhTmUzWnMwZFNjaGZYZnYzNnBmc01NbEtyVmkwdFhMaFFYMy85dFE0ZVBLajMzbnN2WGFkWUR3OFBqUmd4UXJHeHNhcFlzYUtLRmkyYTQvYzBwVnZzNjYrL3JzVEVSSjArZlZxeHNiSHk4UERJMGJxWnFWaXhvaUlpSWhRUkVaSGx1UExseTZ0aHc0YVozbmQyZHBhbnA2ZEROVlNvVUNIYjBLKy92NytDZzRQVGRJRXVDTzltNGNLRjllR0hIK3EzMzM3TDlGMTk2S0dIc24yMm5qMTdaamttTlNjbko3MzExbHRwdWhnREFBQUFBQUFBQUFBQUFLRmZBQUJ3MTh5Yk55L1RlemR1M0VoenYxR2pSZzd0Y2UzYU5jWEd4a3JLdTE5VGYvTGtTWDM0NFlkbXgxSXBPWVQ1N3J2dnFsYXRXb3FPanRiRWlSTjE3dHc1VFo4K1BVMkF6Y1hGUlcrODhZWnExcXlwcVZPbktpWW1SbkZ4Y1pvMWE1YTJiZHVtL3YzN3EwcVZLbmxTTnpMWHNHRkRiZGl3UWVmUG4xZW5UcDBrSlhjTTlmWDFWVlJVbEtUa3orNmhoeDVTLy83OTVlZm5wOERBUUROWVdLcFVLYjM2NnF0NjZxbW5zZ3lFUHZIRUUzcmlpU2QwOHVSSmJkaXdRVHQyN0ZEZHVuWFZwRW1UZEdNOVBEeFVwRWdSODl6THkwdmp4bzNUcEVtVE5IRGdRSlVvVVNMZG5OcTFhK3Z0dDk5V2ZIeThyRmFya3BLUzVPenNyR0xGaXFsV3JWcnk5ZlhOMGZmSlZtWExscFhGWWtrVHRyZFlMUEwyOWxicDBxWFZvVU1ITlc3Y09OZjJHekpraVByMzc2OVdyVnFwWGJ0MmRvVnkzZDNkMWIxN2QzWHYzajNUTWJaMmFMVkgrZkxsOWZMTEw4dk56VTBkTzNaTUZ6Yk9UU1ZLbEpDN3U3dmk0dUl5dk8vbjU2ZEdqUnFwVjY5ZWNuRkovejhSVXo2cmloVXJacmxQNzk2OU14MzM5Tk5QeTlmWFY3ZHYzMVpzYkt3U0VoS1VsSlFrd3pEazQrT2ppaFVycWxHalJuSjNkMDh6cjZDOG0xNWVYbG1HOC8zOS9kV3laVXZGeDhmTE1BeXp1N0NIaDRmS2xTdW5aczJhcGZsM2dhMHkrandBQUFBQUFBQUFBQUFBL0hOWmpMejZYZGNBQU9DK2tyU3BtSnlldlpxak5RSURBMjBlMjY5ZlA2MWR1MWJoNGVHU3BDMWJ0bVM2M2pQUFBLTWhRNFpJa21iTm1xVlZxMWJKWXJGb3c0WU5acER1bFZkZTBhVkxsK1RtNXFaMTY5WTVWSDkwZExRKy8veHpyVjY5Mmd4MFNjbUJ3T0hEaDh2ZjMxK0dZYWgvLy80NmRlcVVlUzhrSkNURDROYlpzMmMxWnN3WW5UNTkycnhtc1ZnVUdCaW9idDI2S1NBZ3dLRTZzNU1ibitYOUtDWW1Sb2NQSDA0WE9EY01RNG1KaVhKeWNwS1RrMU9hZTB1WExsWHAwcVhWcUZFamg3cS9XcTFXSlNRa09Odzk5Vzdhc1dPSEpLbE1tVExwT2dwbkpDWFFhYkZZekM5NzdOMjdWMUp5OTJKYjNvVzR1TGgwZ1ZGa3pEQU04OHZKeWFuQWR4am4zUVFBQUFBQUFBQUFBQUNBWkxRTkFnQUE5NVhJeUVoSmtvK1BUNXJPbVNraDNUdURZYlpJU2tyU2hnMGJ0SERoUW5OOVNYSnpjOU5ycjcyV3ByT294V0xSSzYrOG91RGdZRW5TcjcvK3FtblRwcG1oNU5SS2x5NnRHVE5tYU42OGVWcTllclVad3R1OGViTisrT0VIQlFZR3FtUEhqaXBWcXBUZE5jTitYbDVlR1hhWXRsZ3NtWGJiZk9tbGwzSzBwNHVMeXozVHlUT2pic1JaY2VSZFM2MWh3NFoyalNmd2F6dEhRdGo1aVhjVEFBQUFBQUFBQUFBQUFKTHgvMklDQUlDNzVzNXV2WXNYTDlZWFgzd2hLYmw3NklJRkM5TGNYN3Qyclhsc2E1ZmdHemR1U0pJS0Z5NmM1bnBpWXFJays0S0lobUZvMjdadCt2enp6M1h1M0xrMDk2cFdyYXJCZ3dlclRKa3k2ZVk5OGNRVDZ0aXhvNzc1NWh0SjB1Yk5tMVdsU2hXMWJ0MDYzVmgzZDNmMTc5OWZnWUdCK3Vpamo4d093VmFyVlJzMmJOREdqUnRWcDA0ZHZmRENDNnBYcjE2YUlETUFBQUFBQUFBQUFBQUFBQUQrT1FqOUFnQ0FmSFB3NE1GY1h6TTNRcjlXcTFYZmYvKzlsaTFicGpObnpxUzU1K1BqbzU0OWUrcjU1NS9Qc2xObWp4NDlkT3pZTWYzMjIyK1NwRTgvL1ZRVksxWlUxYXBWTXh4ZnVYSmx6Wnc1VTk5Kys2MFdMVnFrbUpnWVNjbkI0d01IRHVqQWdRUHk4L05UNDhhTjFhdFhMM2w3ZTJmN0hBQUFBQUFBQUFBQUFBQUFBTGgvRVBvRkFBRDVJaVltUnFHaG9UYVA3OWl4WTdwcktaMTBVNHVNakpTVVB2UWJIeDh2U2RuK3V2WWpSNDdvZ3c4K1VFUkVSSnJyRm90RnpaczNWNDhlUGRLdG5SRW5KeWNOSHo1Y3ZYdjNWblIwdEt4V3E1WXZYNjVSbzBabE9zZGlzZWpGRjEvVWswOCtxY1dMRjJ2ejVzMnlXcTFwbnUzYXRXc0VmZ0VBQUFBQUFBQUFBQUFBQVA2QkNQMENBSUI4Y2Zqd1lTVWxKZGs4dmxldlh1bXVaUlg2OWZQelMzTTlJU0ZCa3VUcTZwcmxQcFVxVlVvM3BsYXRXdXJYcjUvS2x5OXZjNzJTVkx4NGNRMGFORWpqeG8xVCsvYnQxYk5uVDV2bStmdjdhOUNnUWVyU3BZdSsvdnByYmR5NFVWYXJWVDQrUGhvMGFKQmROUUFBQUFBQUFBQUFBQUFBQU9EK1FPZ1hBQURraTU5KytpbmROY013WkxGWUhGN3oxcTFiWm1mYzFOMTREY013cjJjWCt2WDA5RlQvL3YwMWF0UW9WYTVjV2ErOTlwcnExcTNyY0UxTm1qVFI3Tm16N1E0TVM5SUREenlnb0tBZ2RlN2NXVjk5OVpVcVZLaWdJa1dLT0Z3TEFBQUFBQUFBQUFBQUFBQUE3bDJFZmdFQVFIcTN3MlZjLzBrNnYwekd0VzI1dm54U1VwTDI3Tm1UNWxwc2JLd0dEeDZzRmkxYTZOLy8vcmRENjk2NGNjTThUaDM2dlgzN3RubnM1dWFXN1RxTkdqWFM1TW1UOWRoamo2Vzc5OG9ycnpoVW02MVN3c2FwRlM5ZVhFRkJRYm02ai9GTEp4bUp0M0oxemZRc3NzaEpzamhKRm1jcDVkakpYWEp5a3l5dWtzWHl2K3NXU2YvN3NqaGwvR2ZxY2VaNHB6dldjSktLTkpTbDZKTjUvR3dBQUFBQUFBQUFBQUFBQUFCM0Y2RmZBQUFnSmR4SUR2ZGUyeUhqN0gvemZMc2pSNDRvTWpKU1BqNCtpbzZPbGlSZHVYSkZWNjVjMFlrVEovVFFRdytwVXFWS2RxOXJTK2pYdzhQRHByVXlDdnhLMHFWTGwreXV5eDd4OGZGNXVuNEs0OHFXdTdQUFhkbmxEazV1c2p6NW0rUldORDkyQndBQUFBQUFBQUFBQUFBQXlCT0VmZ0VBK01jeXBNaERNc0lYeXJpd1VrcUt1MnM3NzlpeFE1SlVwMDRkL2Zqamo1S2traVZMeXMvUFQ4ZVBIOWVZTVdNMFo4NGN1OWVOakl3MGo4ZU5HNmR4NDhhbEczUGl4QWtGQmdhbXV6NXQyalJWcjE3ZDdqMXptOFZpeWU4U0FBQUFBQUFBQUFBQUFBQUFVQUFSK2dVQTRKOG1LVjdHK2FVeXdoZElONC9ZTnNmdmNTbnlsMXpaUGo0K1h0dTJiWk1rMWE5ZjN3ejlPanM3YS9qdzRlclRwNDh1WHJ5b0dUTm1wSmxuU3dnNGRlZzNyMnpaa3JzZGNvY01HYUpmZi8xVmtsUzZkR2xWcVZJbFY5ZlBqRk9qNzJWWWIrWHhMa2J5bDVIMGYzOGFpVkpTckpRWUt4a0pxZTRyL2RqVWZ5cEpNbExXKzk5NW1uR3ByaFZ1UUpkZkFBQUFBQUFBQUFBQUFBQnczeUgwQ3dEQVA0WWg0OEszTWs2TmsyNy9uZVZJUyttdXNwUjVWU3IwbUtUa3pyTkptNHJsU2hVN2QrNVVkSFMwTEJhTDZ0YXRtK2JlZ3c4K3FKNDllMnJtekptcVhyMjZRa05Eelh2TGx5L1BkdTJpUll2cW1XZWVTWGY5OE9IRHVuVHBraVNwUVlNRzh2UHpTemVtU0pFaTlqNUtqdjM0NDQ5bTRGZVMrdmJ0S3hlWHUvVFhzMEsxUkU5aEFBQUFBQUFBQUFBQUFBQ0Fld2VoWHdBQS9nbXU3MVZTNktoc3UvVmFIbXdyUytYUmtrZkpQQ3RsM2JwMWtxU3FWYXZLMzk4LzNmM1dyVnVyUklrU2F0Q2dnVmFzV0dIWDJ2WHIxMWY5K3ZYVFhlL1JvNGNreWMzTlRTTkhqcFM3dTdzRGxlZXV1TGc0elowNzF6eXZYNysrR2pSb2tJOFZBUUFBQUFBQUFBQUFBQUFBb0NBajlBc0F3UDBzOW9LTUU4TmtYRnFYOVRpZlIrVlU5VU9wU01NOExTY3NMRXkvL2ZhYkpPbXBwNTdLY0l6Rllza3cvTHBseTVaMDF3SURBN1BkOC9MbHl3b1BENWNrUGY3NDQzY3Q4SHZxMUNsVnFsUXAwL3RmZnZtbExsKytMRWx5Y1hGUjM3NTk3MHBkQUFBQUFBQUFBQUFBQUFBQXVEY1IrZ1VBNEw1a3lEaS9UTWJ4NFpJMU1zdVJsdEpkWlhra1JITDJ5UE9xbGl4WmtyeW54YUltVFpya2VMMVZxMVpKa2x4ZFhUTWRzM2Z2WHZPNFNaTW1zbHF0Y25ISnU3OENHWWFoaFFzWDZ1dXZ2MWE3ZHUzVXAwOGZXU3lXTkdOQ1EwTzFkT2xTODd4RGh3NHFVNlpNbnRVRUFBQUFBQUFBQUFBQUFBQ0FlNTlUZmhjQUFBQnlXZHhsR1llNnlmanQ5YXdEdjg2ZXN0U1lKVXUxYVhjbDhIdnAwaVZ0Mzc1ZGtsU3ZYajM1Ky92bmFMMkxGeThxTkRSVVBqNCtXWGJ2M2J4NXMzazhhZElrOWU3ZE8wZjdabWZGaWhYNit1dXZ6ZU9wVTZmS01BenpmbHhjbkNaT25LakV4RVJKVXBreVpkUzFhOWM4clFrQUFBQUFBQUFBQUFBQUFBRDNQa0svQUFEY1I0eUwzeXBwOS8rVGNYbEQxZ005eThpcDRXWlpTcjUwZHdxVHRHblRKalBvMnFwVks0ZlhNUXhEczJiTjBtdXZ2YVp4NDhZcE1qTHpZSE5ZV0poQ1EwTWQzaXM3dDIvZk5yOVNncjF0MnJSUnc0WU56VEViTjI1VVNFaUkrZXlIRHgvVzlldlhKU1YzUEI0MGFGQzZUc1cvL3ZxcmxpMWJsbWQxQXdBQUFBQUFBQUFBQUFBQTRONlRkNy9iR2dBQTNEMUo4VEpDUjhvNE16LzdzYjdWNUZUbkc4bTlSTjdYbGNxamp6NHFTUW9JQ0ZDREJnMGNYc2Rpc2VqV3JWdXlXcTJLam83V29rV0xGQlFVbE9IWUpVdVdPTHhQaWtXTEZzbkR3MFBObWpWVDhlTEZ6ZXVKaVlscTNicTFlVDU3OW14VnFGQkJMaTR1Q2c0T1ZuQndzUGJ2M3k5SjJyWnRtMkpqWXpWcTFDalZyMTlmUzVjdTFicDE2M1RqeGczVnFGSERYTU13REgzNTVaZjYvUFBQWlJpR2loWXRxcWVmZmpySHp3QUFBQUFBQUFBQUFBQUFBSUI3SDUxK0FRQzQxOFZkVnRMUEw5b1crUFYvUWs3MXY3dnJnVjlKZXZ6eHgxV29VQ0c5OU5KTHNsZ3NPVnFyWjgrZTh2VDBsQ1N0WDc5ZVlXRmg2Y2FjTzNkTzI3WnRreVM1dTdzN3RFOThmTHhXclZxbCtmUG5xMHVYTHZyKysrOXRtdWZpNHFMUm8wZXJmdjM2NXJXZmZ2cEpvMGVQVmtKQ2dseGRYZFdtVFJ0MTc5NDl6YnpFeEVRZE9IREE3Qm84WmNvVUhUOSszS0hhQVFBQUFBQUFBQUFBQUFBQWNIOGg5QXNBd0wzc3hzOUsrcW1wZEdOZnRrTXRBUzNsVkdlWjVGTG9MaFNXbnJPenMxNTQ0UVU5OTl4ek9WN0wzOTlmalJzM2xpUWxKU1hwczg4K1N6Zm1zODgrVTFKU2tpU3BUWnMyRHUxejRNQUJ4Y1RFU0VydXdsdTFhbFdiNTdxNnVtcjA2TkdxV2JPbWVXM2Z2bjFtOERlMWxKQ3ZpNHVMUm8wYUpYOS9mMG5Kb2VQZzRHQmR2bnpab2ZvQkFBQUFBQUFBQUFBQUFBQncveUQwQ3dEQVBjb0lYNnlrL2EybHVFdlpqclVFdEpUbHNjOGtKOGM2M3VhV3JsMjd5c1hGSlVkclhMOStYZVBHamRQbXpadk5hL3YzNzlmaHc0Zk44OTI3ZDJ2Mzd0MlNKQjhmSDczODhzdVpydmYrKys5cnc0WU5pb3FLU25kdng0NGQ1bkdGQ2hWVXNtUkp1MnAxZFhYVm1ERmpWTDU4ZWZQYW9VT0hkUExrU2ZQY01BeDE3ZHBWaXhjdjFvVUxGK1R2NzYrUkkwZksyZG5aZk42UkkwY3FMaTdPcnIyUnR4SVNFakxzTUowWHpwOC9yNzE3OTJydjNyMDVXaWN5TXRKYzU5YXRXN2xVWGRhT0hqMnF3NGNQMzdYdlZZcGJ0MjdwOXUzYmViTDJxVk9uN0g0Zmp4MDdsaTdzZjYrN2V2V3FmdmpoQjhYR3h0bzFMem82V212WHJqWC9ZNGU4c256NWNzMmJOMC96NTl2UUJSK20zMy8vWGIvLy9ydk9ueitmMzZYZ1B2Ym5uMy9xenovL1ZFUkVSSjd1YytIQ0JWbXQxanpkQXdBQUFBQUFBQUFBNEc0ajlBc0F3TDNHU0pJUk9rckdzYmNsSS9zUW1hWDRzN0xVbkN0WlhPOUNjZG5VWXJIWU5UNTFTTTR3REgzMzNYZnEwYU9IZnZ6eHgzUmpGeXhZSUNrNTJQakpKNStZMTE5NjZTWDUrUGhrdWtkb2FLaW1UcDJxRGgwNnBBbUdKQ1FrNktlZmZqTFBuM3p5U2J0cVQrSHQ3YTJRa0JDVktGRkNIaDRlR2pkdW5LcFZxMmJlajRpSTBLVkxsL1RGRjEvbzFWZGYxZm56NTFXOWVuWDk1ei8vTWNmODlkZGZtakpsaWtQN3czN0hqeC9YOGVQSE13MjliZHUyVGQyN2Q5Zmd3WU16REl0bnhHcTFhc3lZTVJvelpveldybDFyVnozYnRtM1R5SkVqTlhMa1NMdm0zZW5reVpQbU91Zk9uYk5wenVuVHAvWDIyMjg3M0cxNjVNaVJHang0c0JZdlh1elFmRWV0WExsU2JkcTAwZXV2djI3eloyU0xtSmdZdmZubW0ycmJ0cTFHang1dDA1eXpaODhxS0NoSWJkcTAwYng1ODNLdGx2eTJaY3NXaFlTRXFIMzc5anB4NGtTR1k2NWV2WnJtL1BMbHkrclVxWk0rL3Zoai9menp6dzd0YTdWYU5YNzhlRzNkdWpYTGNkOSsrNjIrK2VZYkxWMjYxS0Y5TWhJUkVaSHRWMjcrdk9XSFFZTUdhZENnUVZxeVpFbU8xZ2tQRDgveWZtaG9xRDcrK0dOZHVYSWxSL3ZnL3l4ZXZGalBQdnVzbm4zMjJmd3VKVnQ5Ky9aVjM3NTk3Zjczb2IzR2poMnJqaDA3YXRHaVJYbTZEd0FBQUFBQUFBQUF3TjJVczFaN0FBRGc3a3FLbC9IN0d6SXVyTEJwdUtYWTA3TFVXaWc1dWVWeFliblBNSXcwZ2JIWFgzOWRmL3p4aDNudTd1NnVybDI3YXVYS2xZcUlpTkRKa3ljVkZoYW1XYk5tbWZOS2x5NnR0bTNiWnJsUFltS2l1Vi9xTHNRSERoeFFURXlNcE9Td2NyTm16UngrRm45L2YwMmNPRkUzYnR4UTFhcFYwOXk3Y09HQ2Vlem01cVlTSlVwSWt0cTFhNmRqeDQ2WjNZYTNiZHVtU3BVcXFVT0hEZzdYZ2V3bEppWnE0TUNCa3FSbm5ubEdRNFlNU1RmbXlwVXJaZ2gyN3R5NWV2dnR0N05kTnlrcFNUdDM3cFNrTEVQb0JjbTVjK2YwNXB2L243Mzdqb3JxV3Y4Ly9oNnFOTUdLalVTeHhDNzJGZ3N4SmhwTEZQVnFqRkZpTjhhR1dGTXNKTEhyVmFQR2NqVkdUZXdhUlkwYXk3WEYzalcyS0lvTkZBSUl5TUF3NS9mSC9PWmNSZ2FZR2NhVzcvTmFpK1VwZSsreno4eVpBMW41bkdlR2tweWNUR2hvS0RObXpLQlFvVUpXaldHczV1cmdZUDJ6aGptRk9qTjY5dk41N05neDlIbzk2ZW5wZUhsNVdYM3NyQnc2ZElqVTFGUUFDaFFvWUZFZjQvdWVtcHBLaVJJbHJENW1WRlFVM2JwMXk3SGRrQ0ZEYU4yNnRjbTJEejc0d09MamJOKyszYXA1N2QyN0Z3QTNOemZLbENtVGFiOVdxNlYvLy81NGVYbng2YWVmMHJoeFl3b1hMa3lSSWtXSWlJaGcvZnIxMUtsVHg2cGpBc3llUFp0OSsvYXhmLzkrNHVQanM3ekhHeDhhTVZaTnQ0Zk9uVHZuMktaU3BVcjgrOS8vNXZUcDA0d2FOY3JtWSszZXZkdm12aS9ia1NOSEdEZHVIRldyVnFWNzkrNVVxMWJOWlArbFM1Y1lPblFvQUY1ZVh2VHMyZFBxWTF5N2RvMkJBd2ZhWmI2V2FOYXNHYU5IanphN0x5b3FTcjB2Mkp1Zm41L0ZiZlY2UFhxOVBzdjlTVWxKdWE2c1c3eDRjWnZ1NXk5RFJFUUUxNjlmQnlBdUxzN3EvbHF0bHJpNE9PTGo0NG1MaXlNbUprYjl5Wk1uRC8zNjliUDNsSVVRUWdnaGhCQkNDQ0dFRUVJSUlTd2lvVjhoaEJEaWRhRkxSRG5iQXlVbWM1VmJjelQ1RzZFSitPbTFEUHdDM0w5LzM2VHlic2JBYjVVcVZRZ05EYVZZc1dJNE9qcXlmLzkraGc4ZnptKy8vY2FaTTJjQWNISnlZdXpZc2JpNnVtWjdIT05YMHo4YkROeTZkYXZKOFFvWExweXI4eWxXckJqRmloWEx0UDNPblR2cWN1blNwVTNDTk1PSEQrZkdqUnRxeGRrbFM1WlFwa3dacWxldm5xdTVpTndKQ2dwaXg0NGQzTDE3bDUwN2Q5S2lSUXVUNnMzL0ZNV0xGNmRwMDZaczM3NmRCdzhlcU1IZmdnVUxXanhHYmtLL2t5ZFB0cmh0eHRDdjhTR0FaN2ZiUThZZzVvY2ZmbWhSSDJQbzE5blptYmZmZmp0WHgzZHhjY24wV2hydlllWmtySlp1VHpkdTNDQWlJZ0l3aE9NelBqQmh0RzNiTnVMajQ0bVBqemU1djdacDA0YTVjK2R5NXN3WnpwOC9UOVdxVmEwNmR0ZXVYVGw5K2pUUjBkRXNXTENBaElRRWdvT0RNN1V6L3Y1d2NYazlmd2UrcmhSRlVhdXFuajkvWHIwSFpGU3hZa1dLRlN2Ry9mdjMyYjU5TzEyNmRNSGQzZjBGejlSK3Z2bm1teXlyWGVlV1BjUGZodzhmWnRxMGFia2FZODJhTmVUUG45OWtXMUpTa3RuMzJSS3BxYWtrSmlaYTFjZlNCMmQyN2RxbExyZHMyWktZbUJqKyt1c3ZrcEtTVEg2ZVBIbGk4cE9Ra0VCOGZIeTI5MVpYVjFmNjlPbnoyZ1NnaFJCQ0NDR0VFRUlJSVlRUVFnanh6eUtoWHlHRUVPSjFrUG9JL2FuT2tIRGVzdmFlNWRGVVh3Nk9lWjd2dko2anpaczNaOXJtNnVwS3IxNjlhTmV1SFJxTkJqQUU3NEtDZ3ZqbGwxL1lzT0YvRlpDRGc0TXBXN1pzdHNkSVMwdFRxL25teTVkUDNYNzM3bDFPbmp5cHJyLzMzbnVaK2o0YjlEQ09ZNjNMbHkrcnl4VXFWRERaNSs3dXpwZGZmc25nd1lQUjZYVG85WHErL2ZaYmZ2amhCNnVDbDhLK25KeWM2Tk9uRCtQR2pVTlJGT2JNbWNPQ0JRdnNFdjVKVGs0bUppYkdaRnQ4Zkx5NkhCa1phZlBZR1N0blIwVkY0ZWJtWnJMZlhBWEhJVU9HRUJjWHg1RWpSN2gvL3o0alJveGcxcXhaK1BqNFdIVE0zSVIrYmJWMzcxNFVSY0hCd1lGMzMzM1hidVBldTNlUGMrZk9BVkM3ZG0zZWVPT05IUHZjdVhOSHJUUlp2Mzc5WEZkNUhqOStQTFZyMTFiWDA5UFRhZEdpUlk3OVB2NzRZN01CNkQxNzlyQnExU3FyNTVHeENuUExsaTB6N2RmcGRLeGJ0dzZBc21YTG1qeW84UDc3NzdOaXhRcmk0dUpZdEdnUmMrZk9WZS9ubGloYXRDZ3pac3hnK1BEaFJFZEhzMnJWS25RNkhiMTc5ODQwQnlESEJ6OXM4ZXpycWRmckdUeDRNTW5KeWZqNittWnFQM255WklzK00zLzg4UWZMbHkvUGN2L3c0Y001Zjk3Q3Z3UCt2eGRkTVhqLy92M2N1blVMTUh4T0FnSUNNclhSYURTMGE5ZU8rZlBuRXg4ZnovcjE2K25ldmJ0VngvSDE5U1VrSk1RdWM4N096Smt6bi9zeFhuY2ZmL3d4U1VsSk52VmRzMllOYTlhc3NhcVBKZGUwWHE5WDcxUCsvdjY4OWRaYkhEMTZsSysrK3NxbWVXYms2T2lJcDZjbjBkSFI2cmN6Q0NHRUF4cFJ0QUFBSUFCSlJFRlVFRUlJSVlRUVFnZ2hoQkJDdkVnUytoVkNDQ0ZlZFU5dm96OFJCRTl2VzliZXBRQU9OVmFCVTk3bk82L256TnZiMjJTOVlzV0tqQnc1a3VMRmk1dHNkM1oyWnMyYU5XcGxRWUJhdFdyeHIzLzl5K3k0R2FzSFp3eFFaaHgzOCtiTmFsalJ3OE9EcGsyYlpocEhvOUhnN3U2dWhuMnZYcjFLbFNwVkxEdTUveTh4TVpFalI0Nm82ODkrQlRvWUFuTzlldlZpNGNLRmFEUWFXcmR1VFlFQ0JhdzZqckMvQmcwYVVLMWFOYzZkTzhmTm16Y0pEdytuYmR1MnVSNzMyTEZqZlBmZGQxbnU3OW16WjY2UEFUQng0c1JNMjlhdlg1L3BjK2ZnNE1BWFgzekJxRkdqdUhqeEluZnYzbVhVcUZITW1ESERvZ0NyOGF2bWN4UDZYYnAwcWRtdnVJK01qRFQ3ZXZ6MjIyK0E0VE50RE9sYXd0dmJteG8xYW1TNWY4ZU9IZXA5b1VPSERoYU51V1BIRG5XNWJ0MjZ4TWJHNXRqSHc4UEQ3a0hWZlBueW1YME5NejdzWUNtdFZxdSt4dFdxVmFORWlSS1oybXpkdWxVTm1YZnUzTmxrbjZ1cks1MDdkMmJod29WY3ZYcVZMVnUyV0Z3MTJhaElrU0pNbno2ZG9VT0hFaHNieTVvMWEzQjJkcVpIang2QUlRejk5T2xUd1BCNjJ0dXpyK2VGQ3hmVTN3V05HemZPMVA2Tk45NmdVS0ZDT1k3NzExOS8yVytTTDBGcWFxcjZ1MWlqMFdRS1ltZlVxbFVyVnE5ZVRXeHNMT3ZXcmVQOTk5ODNHNWpPaXJlM3Q5bkF1YjFaRXZxZE8zZXV6ZU1yaXNMKy9mdjU2YWVmdUh2M3JycTlmUG55ZlBMSkp6YVBteE56OS91czdOdTNMOXZmUzYraUF3Y09xUGZiTm0zYUFJYnc3N01jSEJ6dzlQUlVmMjdmdm8xV3F3V2dSNDhlNU0yYkZ4OGZIL1hmZlBueWtUZHZYcXNlVkJCQ0NDR0VFRUlJSVlRUVFnZ2hoTEEzQ2YwS0lZUVFyN0xrVytoUGZBZ3A5eTFyNytDQ1EvVVY0UGJtODUzWEMvRHh4eDl6NmRJbFRwNDhTZHUyYmZuc3M4OXdkSFEwYWFNb0N0OS8vejFidG14UnQxV29VSUZ4NDhabENtUzR1cnFpMVdxSmpvN20wYU5IRkNwVWlMMTc5NnI3aldHUTVPUmtreXB5Nzc3N2JwWUJQSDkvZnk1ZXZBakFMNy84UXBreVpjeFdOVFFuT2pxYTZkT244K1RKRTNWK0dhdGhadFNoUXdldVg3L09lKys5UjgyYU5TMGFYengvdlh2M1p0Q2dRUUQ4K09PUEJBWUc0dVhsOVpKblpYOHVMaTZNSHorZXp6Ly9uSWNQSDNMejVrM0dqeC9QOU9uVGMreHJETmsvKzlsOVhpNWR1c1R0MjRZSEpDSWpJNjBLcWxXcVZDbFQ2TGQ1OCtabTI0NGVQZHJzOXJadDI2clhoRTZuTTdtWFRKczJ6YUo1ZlA3NTUxYUhZTTFKVFUxVmwrMzUrdS9jdVpQRXhFUUFPblhxbEdsL2JHeXNHdnowOS9lblVhTkdtZHEwYTllT2JkdTJjZmZ1WFpZc1dVTDE2dFV0cXB5Y1VkR2lSWms4ZVRJaElTRTRPenViaEcwVEVoTFVnUGFMK0V3ZVBud1lNRlJucjFPbnpuTTdUcHMyYmFoWHIxNk83WGJ2M3MydFc3ZHdjWEY1Ym5NeFo5bXlaZHkvYi9oN3BWbXpabVpEbGtZdUxpNTg4c2tueko0OW01U1VGR2JObXNYa3laTmYxRlJmT2tWUk9IVG9FRC85OUJNUkVSSHE5bkxseXRHOWUzZnExcTM3OGlabkpYUGZ6SkFUNDczMWswOCtzYnJLc3lYV3JsMExnS2VucDNxc1FvVUtNWHYyYkR3OFBOU2ZaeXZlOSt6WlUzMGdyRnUzYm5hZmx4QkNDQ0dFRUVJSUlZUVFRZ2doaEQxSTZGY0lJWVI0VlNYZi9QK0Izd2NXZDlGVW5nTSt6eTl3OUNKcE5CcEdqeDdOYjcvOWxxbFNKRUI4ZkR4VHBremh4SWtUNnJhU0pVdnkzWGZma1NkUG5renQvZno4dUhIakJ1bnA2ZlRxMVl0OCtmS3A0U1JBRGRPZU9YTkdyZGlvMFdobzM3NTlsbk5zMXF5Wkd2cE5TRWhneElnUnVMbTVrVGR2OWxXV3RWb3RjWEZ4SnRzKy9QQkRzL00yem1QTW1ESFpqaWxldlBMbHk5TzRjV01PSERqQWt5ZFBXTDU4T1o5Ly9yblp0c1lBSW1RZndBd01EQ1F3TU5CazI2cFZxOVFRcFNWZmE1NlZFeWRPTUhic1dBRG16WnRIdVhMbExPN3I3ZTFOV0ZnWVE0WU13Y3ZMaS83OSsxdlVMejA5SGJCUDZQVEFnUU9Bb1pLM3U3dTcyVGFyVjYrMmVmemNWQ00yWjkrK2ZjVEh4MXZkejluWjJTN0hOMWJhQmZ0VnUxVVVoWTBiTndLRys2MjVnT3VDQlF2VWUraWdRWVBNdnE1T1RrNE1HVEtFa1NOSGtwS1N3c1NKRTVrelowNlc3MnRXU3BVcXhhUkprL0QwOURTcE9KenhkYmVsbXJHMURoMDZCRUQ5K3ZYdDl2NlpZNjdxZkhiek1WYXdONGFTclJFVkZXWFNyM0xseXRsV2hyMXc0UUliTm13QURFSEw3S3I4R3JWcTFZcWRPM2R5NWNvVlRwMDZ4ZnIxNituWXNhUFZjMzNkSEQxNmxPWExsM1BqeGcxMVc5bXlaZW5ldmJ0Rm9XNHdoT3ZOL1cxazlPd0RDeXRYcnJSdHNxK2hzMmZQY3YzNmRjQndqUmtmM05Kb05GU3NXUEZsVGswSUlZUVFRZ2doaEJCQ0NDR0VFTUl1SlBRcmhCQkN2SXFTYjZJLzNoYTBEeTN1b2lrZGlxYm9QeXNzNCszdGJUYlVjdW5TSmNMQ3dvaUppVkczK2ZuNU1XWEtGRHc5UGMyTzFheFpNelZnOC9UcFUvV3Izd0VxVnF4SXBVcVZBR2pZc0NFTEZ5NWs3ZHExcEtXbHFhRXBjMXExYXNXeFk4YzRldlNvdXUzWnNTMVJ2WHAxZ29PRHJlb2pYZzNCd2NFY09uUUl2VjVQZUhnNG5UdDNwbENoUXBuYUdjT3Z3QXV2dm1rdnhsQjlpUklsTFBwYWVMMWVyNGFkN1JINkRRc0xBMkRwMHFWbXc2RTNiOTdrMkxGakFQVHAwNGQvL2V0ZkZvMDdZc1FJenA0OW0rMGNHelpzbU8wREFLR2hvU2JyaXFLb0FXUnZiMittVDUrZTdmakhqaDFqNGNLRmdDRVFhdzkzN3R4Umw0c1VLV0tYTWYvNDR3L3UzYnNIR0tyOFBsdFIvZWpSbyt6ZnZ4OHdWRW12WExseWxtTUZCQVFRRkJURWhnMGJ1SDM3TnVQR2pXUFNwRWxXbjMvNTh1VXpiY3Y0VUVXQkFnV3NHczlhZi8zMUYxRlJVVURXb2R3SER4NlFrcEtTNDFnWmY2Zmx4c09IaHI4ZGpOV1R4NDhmYi9VWXAwK2Y1dlRwMCtyNmxDbFRNbFhDTmtwT1RtYnExS25xNTMzUW9FRVd2ZTRhallaaHc0YngrZWVmazVhV3h1TEZpeWxkdW5TV1ZlK05kdXpZWWNXWldLOVVxVkptcnl0N0dEUm9FRmV1WEZIWFM1Y3VUZmZ1M1duUW9NRnpPZDZMbEZWbDlPeXNXTEdDRlN0V1dOVDJ2ZmZlWThTSUVUbTJNMWI1QmV4U05WMElJWVFRUWdnaGhCQkNDQ0dFRU9KVkk2RmZJWVFRNGxXVDlKZWh3cTgxZ2Q4aTdkQ1VIdmtjSi9WcXlaczNMM3E5WGwydlhyMDZYMy85ZFphQlg0Q2dvQ0JpWW1MWXVYTW5UNTQ4QVF6aHVtclZxakY4K0hDVHR2Nysvb3dlUGRxa09xczVHbzJHQ1JNbXNIMzdkbjcvL1hjaUlpSklUazYycUorSGh3ZWxTcFdpZWZQbXZQLysrM2F2TWlwZUREOC9QOTU5OTEzdTNidEhuejU5ekFaK0FYUTZuYnBzckRyNE9qS0c0eTJSTWVTWW1KajRQS1pqWXRteVpTaUtncnU3TzYxYnQ3YTRuL0Zla2wwb3QwQ0JBbFNyVnMzaU1ZOGNPYUtHYmp0MTZrVEpraVd6YlgvMTZsVjEyVjZWWW8xVm9aMmRuZkgzOTgvMWVIcTlubVhMbHFucjc3enpqc24rQnc4ZU1HWEtGTUJ3ais3VHAwK09ZL2J1M1p1clY2OXk4ZUpGenA0OXkxZGZmY1g0OGVNemZVYWlvcUxvMXEyYlRmUGVzbVVMVzdac3NicGYvLzc5NmRDaFE0N3RqRlYxM2QzZDFZcnh6M3IyZDB4dUhEeDRrQTBiTmpCbHloU3o5NUxrNUdUKy92dHZ3SEIvZXQ0VVJXSDY5T2xxMExoUm8wYVpybzNzK1B2NzA3OS9mK2JPbll0ZXIyZjgrUEZNblRxVnQ5NTZLOHMrTTJmT3pQVzhzOU94WThjY1E3L1IwZEZvdGRvczkrZkxsOC9zM3lUR3dHL0praVVKRGc2bVFZTUdKdUg1WDMvOWxaaVlHSHIyN0duU0x5RWhnVC8vL0pPNmRlc0M0T1BqdzlLbFMwM2FiTnk0a2ZEd2NJQk0rNTUzK1AxVmNlblNKWk52Z01qcWQ3SVFRZ2doaEJCQ0NDR0VFRUlJSWNUclRFSy9RZ2doeEtzazZjYi9EL3hHV2Q3SHV3YWF5dCtENXY5T2FOVFB6NCtKRXljeWJOZ3czbi8vZlFZTkdwUmpKVkVIQndmNjlldEh2Mzc5TEQ3T3MxVXNzeHEzZGV2V1ZvVU14VC9MNE1HRGN3enlKaWNucTh1NXFmUWJHUmxwYzkvSGp4L2IzTmNXR2M4NU4vTzJSTWFLMjIzYXRNSGQzWjB6Wjg1dzd0dzVLbGV1VE0yYU5iUDhQRnNTK3JWR2VucTZHbzcxOHZLaVRaczJGdlV4eWk3ME8zYnNXSXZtY09QR0RZNGNPUUpBelpvMXM3dytNMVpNVGt4TXpQYkJpZDkrKzQySWlBaDFQV05GWHExV3kvang0MGxNVEVTajBUQjY5R2p5NTgrZjR6eWRuSndZTjI0Y1E0WU00Zjc5KzV3OGVaS1FrQkRHalJ0SDRjS0ZjK3ovUEZrYXZqYUdmdXZWcTJlM3dIWldJaUlpQ0FzTFExRVVGaTFheEtCQmd6SzF1WEhqaHZyZ2lURTR1M0xsU291UFlReFhOMjNhbE42OWU2dmI4K1hMWjdiOUR6Lzh3TUdEQndGRFZlc2hRNFpZZkN5anRtM2Jjdm55WmZiczJVTnljakpqeG96aHUrKytlMjdWZHUxaHlwUXBuRDkvUHN2OUF3WU1JQ2dvS012OVFVRkJOR3pZTU5QMkpVdVdrSnFheXFlZmZxcmVzKzdldmNzWFgzeEJkSFEwVTZaTW9XclZxamc0T0dRS2RlZk5tMWRkZmhHQjcyZHQyclRKNHJiR3l1bWRPM2VtUzVjdUZ2WEo2Zk9sS0FvLy9QQ0R4WE1RUWdnaGhCQkNDQ0dFRUVJSUlZUjRYVW5vVndnaGhIaFZQSTFFZjdLOWRZSGZQTVZ4cUw0U0hQTTh2M2s5WjhhdkhjOFlQck5FK2ZMbG1UZHZubDBxV0FxUkc1WlU3czFZNmRiTnpjM21ZejFiL2RIZURoOCtySDRtbjlXMWExYysvZlJUaThkNit2U3B1bnozN2wwVVJiRW9TRytMeFlzWEE0Ylh0bE9uVGdEOC92dnY3TnExQzE5ZjMyeERqOGJRcjcycWJXL2R1cFhidDI4RGh0Zk1rbnRieHNybHVRMk94c2ZIRXhZV3BsYVhidGV1WFpadGl4UXBvaTVQbmp5WnhvMGJvOUZvME9sMHBLU2txTUc4bEpRVWxpOWZibllNblU3SHBFbVR1SG56SmdCZHVuU2hkdTNhRnMvWHg4ZUhxVk9uTW56NGNLS2lvcmgyN1JvREJnemc4ODgvSnpBd0VBQVBEdys2ZHUxcThaaDc5KzVWSzg5KytPR0hlSGg0V05Udjl1M2JIRDU4R0RBTk5XZmwzcjE3YWhDNmNlUEdXYmI3K2VlZkxhbzR1bXZYTHFaTm01YmwvcElsUzlLNmRXdTJidDNLMXExYmFkQ2dRYWJxd3Rldlh3Y01ENjFVckZnUkFGOWYzeHlQL1N3M043Y2MrMjNjdUpHTkd6Y0NodGZycTYrK3d0dmIyK3BqQVlTR2h2TDQ4V1BPblR2SGt5ZFBDQTBONVlzdnZxQisvZnFaMmhxcldMOE9zbnJnSVRZMjFtU2ZxNnNyaFFzWHh0WFZsWlNVRkpLU2t2RDA5T1Q4K2ZPTUh6OWUvWWFDdFd2WFVyVnExVnpQNi83OSt5UWtKRmpVTmlZbXhxSjIyVDAwa0JVWEZ4ZWIrcG16Yjk4K3RaS3lFRUlJSVlRUVFnZ2hoQkJDQ0NIRVA1bUVmb1VRUW9oWFFlcGo5Q2M3UU1vRHkvczR1dU5RNDJkd2ZiblZFSFBMWEtVN1MwbmdWN3d1TW9hbS9xOTgzWGhjWEp5Nm5KS1NRblIwdEUzaFEwdE1uanlabjMvK0dSOGZIelYwZU9iTUdRQ2FOR21TYlY5N1YvcDkvUGd4VGs1T0ZDbFNKTnZBYlViR2dDNWtIellkTVdJRTFhcFZVOWZUMDlQcDBhT0h1djdubjM4U0ZoYkdvMGVQQUtoVHAwNm1VR2hHbFNwVndzL1BqOGpJU0k0ZE84YXhZOGZVZldYTGxsVkR2eXRYcmlRMk50YnN2TVBDd2t5cUNnY0hCK2R3dHBuNSt2b3lhOVlzeG80ZFMwUkVCQWtKQ1h6MzNYY0FCQVlHNHVucGFWWGdmTmV1WFFEa3laT0h6ejc3ek9KQTk2NWR1NndLL1JvcjNMcTV1VkdyVmkyTDU1Y2JmZnIwNGZqeDQwUkZSVEY5K25RV0wxNXNFcG84ZCs0Y0FDVktsRENwL0FxR2E5MWU0Zlk5ZS9hWVZGVWRNbVNJeWJWcExTY25KeVpNbU1EbzBhTzVjdVVLV3EyV2NlUEc4ZEZISDlHalJ3Kzd6ZHRlWnN5WWtXbWJWcXRWcS83bnlXTjRHQ3VyQnpWKy9QRkhmdnp4UjNXOVVxVksvUHZmL3laUG5qekV4OGNUSFIzTi92MzdtVGR2bm5wL2FOMjZOUU1IRHJUTC9BY1BIbXlYY1RJKzBHS0wxTlJVbThmSWVOMXJ0VnFXTGwyYXE3a0lJWVFRUWdnaGhCQkNDQ0dFRUVLOExpVDBLNFFRUXJ4c3VpZm9UM1dDNUp0V2ROS2dxYm9JdkNvOXQya0pJZXpIR01LRTNJVitjMVBoOHNTSkU0d2RPemJiTmpWcTFNZ1VuTEsxdXZDZE8zZE0xaTlldlBqY1FyOEZDeFkwQ2JIZHZuMWJmYzFmZE9pM2QrL2V0R3paa29TRUJGSlRVNWs5ZXpZZE8zYmt6VGZmekxKUGVucTZ1dXppNHBKbHUzejU4cG04aGhuN0FhU2xwYWtCYzE5ZlgwYU1HSkh0WEIwY0hBZ0xDMlBPbkRsY3ZueVpsSlFVZGZ0YmI3MEZ3S1ZMbDFpN2RpMWdxQjZyS0lyYWY5V3FWV3JndDJMRmlvd2ZQOTdtY0dhaFFvWDQ5Ny8vemFSSmt6aDI3QmlOR2pXaWFkT21Wby96Nk5FakhqOStERURwMHFXdG1rOXFhcXE2YkVuRlpXT3czRjZWU2kzaDV1Ykc4T0hER1RseUpJOGZQK2I3Nzc5bjlPalJnQ0dFYlF6OUJnUUVxSDBVUldIWHJsMzg5Tk5QZlB2dHQ1UXNXVEpYYzlpMGFSTUxGaXhRcjRYT25UdlRva1VMczIwakl5UDU5ZGRmQ1FvS29saXhZdG1PNitIaHdaUXBVeGc3ZGl5WExsMUNVUlIrL3ZsbnpwMDdSMGhJQ0crODhVYXU1djI4Wlh5NEkzLysvRGFOVWFCQUFhS2lvcGcxYTVaYXRkYkZ4WVZCZ3dabCtScS9UTVlIQTJ5MVpzMGExcXhaWTFQZmpMOFBseTFiUmxTVTRac3kzTjNkU1U1T3p0VzhoQkJDQ0NHRUVFSUlJWVFRUWdnaFhtVVMraFZDQ0NGZUpyMFcvWmx1a0hEQnFtNmEwaUZvQ3I5NjRROGhoSGtaQTdDdmNxVmZOemMzL1B6ODdETFdzMTlyZi9IaVJabzFhNWJyY1RVYVRZNXRqaDQ5Q2tEUm9rVXBWNjVjdG0yTlZUVHRGZm9GS0Y2OE9MNit2dlRyMTQ4N2QrNXcvdng1NXM2ZG02bnk2ck56QU12Q3BsbXBXclVxbjN6eUNidDM3MmJTcEVuNCtQaFlOTmNwVTZhZ0tBcnA2ZWs0T2pxcXIzRktTZ3BUcDA1RlVSUmNYVjFwM3J3NTRlSGhhdCtQUC82WWUvZnVFUmtaU2Z2MjdXblRwbzNOY3k5YnRpeno1ODhuTEN5TWJkdTI4YzQ3NzFqMFhqL3I4dVhMNm5KTzcvMnpyQTM5ZnZUUlI1dzVjNFpIang2eGRPbFNCZ3dZWU5YeGJGVzllblZhdDI1TmVIZzRlL2Jzb1dIRGhqUnExSWlMRnkrcVljZjY5ZXVyN1cvZHVzV01HVE5RRklWcDA2WXhkKzVjbThQWlM1Y3U1WmRmZmxIWEF3TUQ2ZFdyVjdidER4MDZ4Sll0V3dnT0RxWnIxNjdaanUvdTdzNlVLVk9ZT25VcUJ3NGNBQXpCODM3OStqRnUzRGpxMWF0bjB2NysvZnMyblVkR09ZV1JMWFgzN2wxMXVVQ0JBa0RtQnpXYU4yOE9RRWhJQ0MxYnRzdzBSdUhDaGJsOCtiSWErQzFTcEFoZmYvMDFaY3VXdGNzY2pkYXZYNjlXUmMvSnZuMzcxTXJicjZLTEZ5K3ljZU5HQVB6OC9LaFpzeWFiTjI5K3liTVNRZ2doaEJCQ0NDR0VFRUlJSVlSNGZpVDBLNFFRUXJ3c2lnN2xYQitJUFd4ZHYzejEwSlRPdm5xakVPTFZjdXZXTGNBUWFET0d3ZjdwYnQ0MFZDODNWb2M5Zi82OHpXTmxyR2pyNUpUemY4SWNPM1lNK0YrVjN3c1hMckJod3dZVVJXSENoQWttYmUxZDZUZmpQRnUyYk1uQ2hRdTVmLzgrWVdGaFRKNDgyZXh4N0JYNkJXalVxQkUxYTlZa1BUMDlVL0Rha2prWExWcFVYUThQRDFkRGxjSEJ3U1pWZm8zdHg0d1pRM0p5c2tuWTFoWjU4dVFCRE5kTDY5YXRiUjdIK040RFZLdFdUVjNXYXJXNHVycG0yOWZhMEc5QVFBRHQyclZqMDZaTmJOcTBpUll0V2xDcVZLbE03WElLdXRxaVQ1OCtIRHQyakVlUEhqRjc5bXdxVjY3TTNyMTdBY045cG5yMTZtcGJmMzkvUHZqZ0E3WnQyOGExYTlkWXZYcTFUWE02Y09DQVNlQzNaY3VXREJzMkxNdHc5cFVyVnpoMDZCQmcrSHcxYk5qUW91TzR1cnJ5NVpkZnNtTEZDbGF1WEltaUtMejExbHZVckZrelU5c2VQWHBZZlI3UHlrMEY5WXl1WDc4T0dDcGwyMXFWT09QbnIyN2R1b3dlUGRybVN0SjM3dHpoeElrVEhEOStuTTZkTzlzMFJrN3M5ZHJaU3F2Vk1tM2FOQlJGUWFQUk1HellNTFg2ZUVaSlNVbnMzTGt6eC9HZVBIbWlMaHVEeERrSkNncXlmTUpDQ0NHRUVFSUlJWVFRUWdnaGhCQjJJS0ZmSVlRUTRxVlFVQzZGb0VSdnQ2NmJjejRjcWk0Q2pmd0tGK0oxa1o2ZXJsWnRMRmV1bkUzVlM0Mk1WU0pmZFZxdGxvc1hMd0tHRU9xQkF3ZTRjK2NPZCsvZXBVU0pFbGFQbHpFVW0xTTROeTR1amt1WExnSFF0R2xUQU9MajR6bDgrREJPVGs0a0pTWGg0ZUdodGplR2ZyTUxFMi9ac29VdFc3WllQZThPSFRwdzVzd1pqaDgvenRteloxbTRjQ0dmZmZaWnBuWVp6OC9GeGNYcTQyVFV1M2R2bS9zV0sxYU01Y3VYcSt0VnExWUZvRktsU2dRRkJiRmh3NFpNZlRRYURSNGVIbFNwVW9XbFM1ZXEyOFBEdzlYUTNLSkZpN0o4ZlNkT25FaEVSSVFhK3MyTjlQUjB0Y3F6czdNek5XclVBQXpWWU1lTUdVUHo1czNwMXExYmx2MHpobjR0ZlIrNmQrL09uajE3U0VoSTRELy8rUS9mZlBOTkxzN0FjdTd1N2d3Yk5veXhZOGNTSHgvUDlPblQxZUIxL2ZyMU03M2V2WHIxNHRDaFE4VEh4N05peFFvYU5HaEF5WklsclRwbTQ4YU4rZmpqajFtMWFoVkJRVUgwNzk4LzIvdlpEei84b0M1MzZ0U0pOOTk4MCtKamFUUWF1bmZ2VHRXcVZWbXdZQUZmZnZsbHJnUHh6NXZ4d1liaXhZdmo2dXFLVHFjaktTbkpiTnVuVDU4U0h4OXZzczNiMjF1dDZPdm01c2I0OGVNdGVzakJLT045cEd2WHJqeDY5RWhkLytpamp5d2U1M1Z5NGNJRjljR0UxcTFiVTZWS0ZiT2gzL2o0ZUJZc1dHRFYySmEybDlDdkVFSUlJWVFRUWdnaGhCQkNDQ0ZlTkVrTUNTR0VFQytCY21NS3lyMmZyZTZucWZJOTVMSFAxMUFMSVY2TVAvLzhrNVNVRkFBcVZLandrbWZ6WXB3N2Q0NjB0RFFBM25ubkhmNzY2eS91M2J2SC92MzdzdzFkWnNVNEZ1UWN4ang0OENCNnZaNlNKVXRTdW5ScEFHclVxSUdUa3hNNm5ZNlRKMCtxRllEaGYwRTVlMWY2QlVOd2NlVElrZlRyMTQrWW1CZzJiZHBFaFFvVkNBd01OR2xuejBxLzlsU3VYRG5LbHkvUG1ERmpjSEJ3eUxadG5qeDU4UFB6VTllTllVVW5KeWV6MVcrZmxWTVZYa3VjTzNkT3JkUlp0V3BWM056Y0FKZzZkU3IzNzk5bitmTGxwS1NrWkJtTXRyYlNMNENucHlldFc3Zm01NTkvNXZqeDQwUkZSZUhyNjJ2U1pzYU1HZVRMbDQrMHREUUdEeDZNVnF1bFg3OSsxSzFiMTZUZG9VT0gxT0Mwb2lnb2lwTHQ2MTY3ZG0zZWUrODlkdTNheGZIang5WHRMVnUyek5UV3k4dUxYcjE2TVhQbVRIUTZIWFBtekdIbXpKa1duV05Hd2NIQlZLeFlrVHAxNm1UYjdzQ0JBMnI0dm1qUm9uejg4Y2RXSHdzTTFaUi8rT0dISEIrVzZOaXhvMVdCOXlWTGxyQisvWHFiNW1ST2NuS3lHdm8xVnBnK2R1d1k0OGVQTjl0K3dZSUZtVUtsdTNmdjVxMjMzZ0lNb2VDTEZ5OFNFQkJndHIraUtFUkVSSERwMGlVdVhickVoUXNYaUlxS1V2ZG5EUHo2Ky90VHFGQWhvcU9qYlQ0L1N5aUtrbVhJMlI3TVZUd09DQWpBMjl1YkFnVUswTDkvLytkMmJDR0VFRUlJSVlRUVFnZ2hoQkJDaUZlSmhINkZFRUtJRjB5NXZ3YmxyK2xXOTlPODJSOU5vZmVmdzR5RUVNK1Q4ZXZ0QVNwWHJweXJzVEpXVXJYV3hZc1hiUXI1MmVLUFAvNEFERUhhYXRXcVVhZE9IVFp0MnNTK2ZmdHNDdjArZmZwVVhjNVlwZGVjLy83M3Z3QzgrKzY3NmpaM2QzZXFWcTNLNmRPbitlT1BQMHhDditucDZlcGNzOUtzV2JOc1E0czllL2JNY3ArM3R6ZWpSNDltNU1pUktJckNyRm16S0ZPbWpFbEExdEpRODk5Ly8yMFM3RFBPUGFQZHUzZWpLQXBkdW5RaE5qYVdYcjE2MGFWTGx5ekhQSG55SkdQR2pBSE1YNStUSmsweUc3YkxTVUpDQXBEeisyVU0ydHFqMG05NGVMaTYvUGJiYjZ2TFgzenhCY09HRFNNcUtvbzFhOWFRbXBwcXR1S3lMWlYrd1ZDQisrZWZmMFpSRkE0ZE9rU0hEaDFNOWhjdFdwUkNoUW9CaHFEdW9VT0hPSHIwS0IwN2RqUnA5NjkvL1l0Mjdkcng1TWtUeG93WlEvSGl4UmswYUZDMnh4NHdZQUFuVDU0a05qWVdNRlJyTm9aT245V2lSUXUyYnQzSzlldlh1WERoQXJ0Mzc3YXBlbmhPZ1YrdFZzdkNoUXZWOVNGRGh1UXExRzFwZGZUbkVkeTMxSC8vKzE4MXZGKzdkbTJieHlsY3VEQkZpaFRoNGNPSEhEcDBLTXZRNzVrelp4ZzFhbFNXNHpSdDJwUmF0V3BSdTNadDh1ZlBENkNHc0orWHBLUWsycmR2Lzl6RzM3WnRXNmJQcFpPVEV4OTg4QUhObXpmUDlqTmJyRmd4ZHUvZW5lTXhldmJzU1dSa0pJQkY3WVVRUWdnaGhCQkNDQ0dFRUVJSUlWNEdDZjBLSVlRUUw1QVNleGpsNGxEck8rYXRocWJjMS9hZmtCRENabi8vL1RkNzl1ekpGTnpMS0MwdGpkOS8veDB3Vk5xc1VhTkdybzZaTVNocXJZY1BIK2JxMk9ZOGZ2eVltemR2bW9RQWs1T1QyYk5uRHdEVnExZkgwOU9USmsyYXNHblRKdTdjdWNPcFU2ZW9XYk9tVmNlSmk0c0RETlZncy91Nis2aW9LTTZmUDQ5R282RlpzMlltKzJyVnFzWHAwNmM1Y2VJRWVyMWVyYUJxRE9wbE42NkhoMGV1WHZ1QWdBQSsrT0FEdG0zYnh0T25UL24yMjIvNS92dnYxV05hR3ZxZE5tMmFSY2ZUYURRMGJ0eVl6WnMzczIzYk5qcDM3cHhsY0hManhvMXFuODZkTzJmYWIwdmdGK0QrL2ZzQW1hcmVQa3VyMVFLNUQvMCtldlNJdzRjUEErRG01c1k3Nzd5ajdpdFVxQkRUcGswakpDU0V4NDhmczJuVEpod2RIZW5YcjUvSkdNbkp5ZXF5TlNIVkVpVks0T1BqUTF4Y0hGZXVYTW0yYmJObXpUaDA2QkRuenAzajFxMWJKbFdRSFIwZGVmRGdBZVBHamVQaHc0ZWNPbldLVXFWSzBicDE2eXpIOC9UMEpDZ29pQ1ZMbGdDR2tMbWlLR2JmYjQxR1E5KytmUmt4WWdRQWl4Y3Zwa0dEQmprR3M2MjFhdFVxdGFwc1lHQmdscC8zeE1SRWJ0MjZSWlVxVmV4Ni9KZkJHRGozOFBCUXo3ZHUzYnFacWdrYmYxOE1HREFnMHozS3FGNjllbXpldkpsRGh3NHhZTUFBczJIbWpKOUxWMWRYS2xXcVJFcEtDcGN2WHdZTVFmZi9Lejc5OUZPTGcrRkNDQ0dFRUVJSUlZUVFRZ2doaEJEL0JCTDZGVUlJSVY2VXBCc29aM3VBa3BaejI0eWNQSEdvdGdRY0xLODZLSVI0ZmhSRllmdjI3U3hac29TQ0JRdG1HL3JkdlhzMzhmSHhBRFJ1M0RqYllPbnI1dkxseTB5WU1JRmF0V3FaaEg1Ly8vMTN0VEp2WUdBZ0FCVXJWc1RYMTVlb3FDaFdyMTV0ZGVqMzc3Ly9CcUJBZ1FMWnR0dTVjeWVLb2xDalJnMEtGaXhvc3E5V3JWb3NXclNJaElRRXJsNjlTb1VLRlFETFFyLzIwTGR2WDQ0ZE84Ymp4NDk1L1BneGtaR1JhdUF6WTRWWloyZG5rMzU2dmQ2bTQ3MzMzbnRzM3J5Wmh3OGZzbXZYTHQ1L1AzT2wrUFBuejNQaXhBa0FtalJwd2h0dnZHSFRzY3d4VnNzc1ZxeFl0dTJNNTU2YlNyQUFHelpzVUYrcmQ5NTVCM2QzZDVQOVJZc1daZXJVcVF3ZE9wU0VoQVRXcjE5UG5qeDU2TkdqaDlvbUtTbEpYYlkyaEZ5d1lFSGk0dUpNS2pHYjA2QkJBNG9XTGNxREJ3OVlzbVFKMzM3N3JicHZ4NDRkekpzM1R3MUNCd1FFNUZoVk55MHRqVzNidHFucmYvNzVKOXUzYjZkVnExWm0yd2NFQkZDdlhqMk9IajJLaDRjSFVWRlIrUHY3VzNxYU9icHo1dzdyMXEwRERNSFVBUU1HbUcxMzdOZ3haczZjU1ZKU0V0OS8vejBsUzVhMDJ4eGV0Rk9uVG5IdDJqWEFjTTh6WHN0T1RrNTRlM3ViN2VQbTVwYmx2b1lORzdKNTgyWmlZbUxZdTNldjJXck1CUXNXNUtPUFBxSjY5ZXBVcmx3WloyZG5saTFicG9aK2MzTC8vbjIxR25kT1ltSmlMR3FYMFlnUkkzanZ2ZmVzN3ZlczhQQndacytlblcwYkNmd0tJWVFRUWdnaGhCQkNDQ0dFRU9ML21uOU82a0M3Y3g4bEFBQWdBRWxFUVZRSUlZUjRsYVhHb0QvZEJkTGlyTzZxcVRnVDNFdmwzRkFJOGR4RlJFVHc3My8vVy8yYTlHY0RtaGs5ZmZxVTVjdVhxK3ZHeXJML0JMLzk5aHV6Wjg5R3A5Tng5ZXBWZGJ0V3EyWE5talVBK1BqNHFLRmZqVVpEcTFhdFdMcDBLV2ZQbnVYQ2hRdFdWZmU4YytjT1lLalltcFdZbUJnMmJOZ0FHTUtHYTlhc0lTa3BpY1RFUko0OGVjS1RKMC9VdGlkUG5uemhvVjkzZDNlR0RCbkN1blhyR0R0MnJFbUEyUmp5aE15VmZvMEJhb0RwMDZkVHJWbzFkVDA5UFowV0xWcVlQVjdac21XcFZhc1dKMCtlWk9uU3BUUnExTWdrQ0t2VDZaZzNieDVnQ056MjdkczNkeWVZUVdSa3BCclVMbE9tVExadFUxSlNnTnhWK24zdzRBRy8vdm9yWUxqVzJyVnJaN2FkbjU4ZkV5ZE9aT1RJa2FTbXBySnk1VXBxMUtpaFhvc1pLLzFhT3gvajlaUHgvVExId2NHQmYvM3JYOHllUFp2ang0K3pmLzkrQWdJQ21ERmpCa2VQSGdVTTEwRFBuajBKQ2dyS01kQzRmdjE2SGp4NEFCak9YVkVVRmk5ZVRMMTY5YklNeWZmdDI1Y2FOV3JRcGswYnUxNzNpcUl3ZmZwMDlUTTFZTUFBOHVYTFo3YXRxNnNyZi8vOU40cWlNSEhpUk9iTm00ZWJtNXZkNXZLaUtJckMwcVZMQWNQcjM3WnQyMXlQV2ExYU5Zb1VLY0xEaHc5WnMyWU43Nzc3YnFicklILysvUFRzMmRQbVl3d2VQRGkzMDh5VlVhTkdvZFBwYU5HaWhkbFFzeEJDQ0NHRUVFSUlJWVFRUWdnaGhNaWFoSDZGRUVLSTUwMnZSWCttT3lSSFdOMVZVNklibXFKQjlwK1RFTUlxV3EyV0ZTdFdzSDc5ZXRMVDB3RkRlTThZYWpWbjBhSkZ4TWJHcXV0YnQyNmxZTUdDZE8zYU5jcytPWVdmN0JXT0dqaHdZS1p0NWN1WForN2N1ZG4yMCtsMHpKOC9uNjFidHdLR2FwTWhJU0hxL25YcjFoRWRIUTNBaHg5K2FCS0tidDI2TmF0V3JVS3IxVEpuemh3V0xGaVFiZURRV1BuVDJkbVpXN2R1QVZDaVJBbDF2NGVIaDFwSk1qRXhrZERRVURXMGVlREFBUTRjT0pEbDJDZFBudVNUVHo1Uno4bDRuT2V0WHIxNjFLMWJOMU9BenhoOGRYRnh5YlF2WTRqVTA5UFRxdVAxNk5HRFU2ZE9FUnNieTZ4WnMvamlpeS9VZllzV0xlTG16WnNBZE8vZVBkdEF0YldPSERtaUxsZXVYRG5MZGpxZGpyUTBRL1g3M0ZUNlhiSmtpZm8rdnZQT085bFdqYTFVcVJKang0NGxMQ3lNZnYzNm1ZVFBiYTMwcTlQcHVIZnZuc1g5UHZqZ0E3WnUzY3JObXplWk4yOGVpcUtvRmNFclZLaEFhR2lvUlZXWEl5TWpXYlZxRldDb3FOeWxTeGUxZXU3Y3VYTVpQMzY4Mlg1K2ZuNzQrZmxaZUhhV1c3dDJMWC8rK1NjQVRaczJ6YmJTYTBCQUFCMDZkR0Q5K3ZWRVJrWXlhOVlzeG80ZGEvYzVQVy9oNGVGcWxkK0dEUnVxMWJ0enVsZlBuRG1UbVROblp0cStaY3NXM056YytPQ0REMWk2ZENtM2I5L213SUVETkduU3hQNlRmNG5PbkRtRG9palVybDM3WlU5RkNDR0VFRUlJSVlRUVFnZ2hoQkRpdFNPaFh5R0VFT0s1VWxBdURvRzRZOVozOVh3TFRmbEo5cCtTRU1JcWYvenhCL1BtelNNcUtrcmRWcnAwYVVKQ1FpaFhycHpaUG52MjdDRThQQnd3aEJtZG5KeElTa3BpMmJKbHVMbTUwYjU5K3hjeWQzdUtqWTBsTkRSVXJYSmNyVm8xdnZ6eVMzeDhmQUI0K1BBaHExZXZCZ3hWS0R0MDZHRFMzOHZMaTdadDI3SnUzVG9pSWlKWXQyNGRIMzMwVVpiSFc3eDRNV0NvcEhueTVFbDFEdDk5OXgyaG9hSGt6NStmRVNOR3FHMGNIUjB6amVIcTZrcStmUG53OXZiRzI5dWJoSVFFcmx5NXdwVXJWMGhNVE1UVDA1UFUxRlRnK1ZmNk5USlh1ZFVZK2pVWGZNMFlSUFh3OExEcVdPWExsNmRObXpaczJiS0YvZnYzVTZaTUdUcDM3c3l1WGJ2WXRHa1RBTldyVjZkVHAwNVdqWnNkdlY3UDl1M2JBY04xWUt5b2JFN0dRTE90bFg0UEhqeW9Ccnlkbkp3SURnN09zVS9EaGcxWnVuUXB4WW9WTTlsdURJMDdPRGhrRzBLT2k0dmp6cDA3K1ByNmtwS1N3dkxseTlWSzBzYlFaM1ljSEJ3WVBIZ3dJU0VoeE1VWnZnSEExZFdWNE9CZ09uVG9rR04xWHpBRWpTZE5tcVJXaVI0d1lBRDE2dFhqNE1HRG5EaHhnc09IRDNQbzBDSGVmdnZ0SE1leWh4czNidkRqano4Q1VMaHdZWVlNR1pKam41NDllM0w2OUdsdTNyekp2bjM3cUY2OU9pMWJ0clRwK0dscGFTUW1KbHJWUHJlaW9xSllzbVFKWVBtMVo2bFdyVnF4ZXZWcWtwT1RtVDkvUGpWcjFyUTY5SitkOWV2WDQrM3RiVkhiZmZ2MjhkMTMzOW50MkNrcEtTaUtBbGgvVDNzZEpDWW1jdTdjT1ZKVFU2bGN1YkpkSDZnUVFnZ2hoQkJDQ0NHRUVFSUlJWVFBQ2YwS0lZUVF6NVZ5ZXpIS2cvWFdkM1J3eGFIYUVuQjgvYjdxV29qWFdjWWcyT1BIai9ucXE2ODRldlNvdXMzVjFaVWVQWHJRb1VNSEhCd2N6STV4OU9oUnBrK2ZycTRQR3phTUFnVUtNR2JNR0hRNkhRc1dMTUROelkwV0xWcGs2bXY4bXZpY0pDUWs0T2pvbUdOZzZzYU5HL2o3KzJjNTE0eGNYRnd5YlRNR0NnRisrKzAzZGJsRGh3NzA3ZHRYSFRjdExZMkpFeWVxN1QvOTlGUGMzRExmdjdwMjdjcU9IVHRJVEV6a3h4OS9wRnk1Y3RTc1dUUGJlWjA3ZDA2dG1IejA2RkVVUmVIeDQ4ZE1uRGhSRGNGcE5CbysrK3d6TGwrK1RPblNwU2xhdENnRkN4Yk1GSks3Y3VVS2d3WU5RbEVVcmx5NVFrQkFnQm8rZXhHVmZyTmlETCthQzc0YUs4aUM5WlYrQVhyMzdzM3AwNmU1ZS9jdVM1WXM0ZDY5ZSt6Y3VST0FRb1VLTVhyMGFJdENwcGJhdm4wNzkrL2ZCd3hWZDdPNzlvd2hXN0N0MHUralI0OU1xcVYyN05pUklrV0tXTlQzMmNBdi9DOWdiZTdhelVpcjFkS3JWNjlNMnpVYWpkblB0VG1WS2xXaWUvZnVhbEMyWk1tU3RHalJ3dUwzWXZIaXhWeS9maDJBK3ZYclU2OWVQUUNHRGgxSzc5NjllZnIwS2Q5Ly96MDFhdFRBM2QzZG9qRnRsWlNVUkZoWUdEcWREbzFHdytqUm95MjZWcDJkblJrMWFoUURCdzVFcDlNeGI5NDhLbGFzeUp0dnZtbjFISDc5OVZkKy9mVlhXNlp2RTUxT1IxaFltSG9OZCtqUXdXVGVXZDNMZS9ic0NVQndjRENOR3pmT3ROOTREOGliTnk5QlFVR3NYTG1TMk5oWTVzK2Z6OGlSSSsxOUdpK0ZzUm84OEk4THhPN2N1WlA1OCtlcjE0V1RreE85ZXZXaVk4ZU9MM2xtUWdnaGhCQkNDQ0dFRUVJSUlZVDRKNUhRcnhCQ0NQRzgvSDBVNWVyWE5uWFZWSmdNbmxsWFJ4UkNQQjkvL2ZXWHVuejY5R21UZmJWcTFXTG8wS0g0K3ZwbTJmLzMzMzlueG93WjZIUTZ3QkFFYTlhc0dRQWhJU0ZNblRvVlJWR1lPWE1tN3U3dW1VSmZmbjUrMmM1UHA5UHg2Nisvc25MbFNtclhyczNZc1dPemJIdjU4bVVtVFpwRW9VS0ZhTldxRlMxYXRDQi8vdnpaanYrc0sxZXVtS3c3T1RreGVQRGdUTlU0NTgrZnJ3WVE2OVNwazJYdzBkUFRrNzU5K3pKejVrejBlajNmZlBNTmMrYk15ZmE4Zi9ubEZ3QXFWNjdNKysrL3o4eVpNN2x3NFFJaElTRk1uanhaUGFjYU5XcFFvMGFOYk0rblhMbHlqQnc1a2xxMWFwRXZYejZUS3Jvdk0vUnJyRkJxTG14NjU4NGRBSHg4Zkd3Sy9icTV1ZkhOTjk4d2FOQWduang1d280ZE93RERlL0hkZDk5WmZVMWtKem82V2cwNzVzbVRKOGNLd2hsZmYyc3IvYWFrcERCeDRrVDF0U3RWcWhROWV2U3djc2IvazVhV1JueDhQRUNPSVZsZlgxOUtsQ2pCM2J0MzFXMnVycTcwN2R1WGloVXI1bmlzK1BoNC92ampEN3AyN2NwZmYvM0Z3WU1IdVhyMUtzT0dEV1A4K1BFVUwxNDgyLzdoNGVGczNMZ1JnSHo1OGhFU0VxTHVLMXk0TUo5Kytpbno1ODhuSmlhR0pVdVdNSGp3NEJ6blpDdEZVZmp1dSsvVW9QZEhIMzFFbFNwVkxPN3Y3Ky9QeHg5L3pQTGx5OUZxdFh6NzdiZk1temZ2cFg0ZUxURjc5bXl1WHIwS0dPN2JuM3p5aWNuK25PN2wrZlBuejdGTnAwNmQyTDU5TzdHeHNlemV2WnZhdFdzVEdCaG84NXliTld0R28wYU5nSnlEN1JrMWJ0eFlEWlhiV3BFN0kyTzFlREQvc01ucjZ1alJvOHlZTVVOOWtBUU12N01YTGx4SWtTSkZYbGpWYlNHRUVFSUlJWVFRUWdnaGhCQkMvUE5KNkZjSUlZUjRIclJSNk0vMUJFVm5kVmVOYjFzMEpibzloMGtKSWJLaktBby8vL3h6cHUzZTN0NE1HREJBRGUrYW85UHBXTHg0c1JyRUEyalVxQkY5Ky9aVjE1czNiMDVVVkJUTGx5OUhVUlFtVFpwRTNyeDVDUWdJeUhGdU9wMk9YYnQyOGNzdnYvRHc0VVBBOEpYcmI3Lzl0dGxxa1lxaU1IdjJiQlJGSVRvNm1tWExsckZpeFFyZWZ2dHQyclp0YTNFbzc2ZWZmbEtYUFQwOUdUZHVYS2I1TGwrK25QRHdjTUFRVEIwK2ZIaTJZN1pzMlpJREJ3NXc4dVJKRWhNVEdUWnNHSk1tVGFKczJiS1oydTdkdTFjTlg3ZHQyNWJBd0VBMEdnMHpac3pnMXExYkRCa3loR25UcGxsYzNkWEJ3WUhtelp1cjY3ZHYzMWFYczZ1YUhCa1p5YTVkdXl3NmhyWFMwOVBWOTlUY0hJeEI5RktsU3RsOGpIejU4bEd1WERsT25UcGxzaTBsSmNYbU1aK2wxV3FaTUdFQ1Q1NDhBYUJ6NTg0NUJvb3pWdnkwSnRDczArbVlPSEdpR2twM2NuSmkxS2hST0RuWi9wKzNOMi9lSkQwOUhZQUNCUXJrMkg3Z3dJSGN2SGtUQndjSGZIMTlxVnExS3Q3ZTN0bjJTVXhNWlAzNjlXemN1SkVTSlVyUW9rVUx4b3daUTJKaUltZk9uQ0VpSW9JQkF3YncyV2VmOGY3Nzc1dXQrbnY4K0hHKy8vNTdkVDAwTkJRZkh4K1ROdTNhdFdQdjNyMWN1WEtGOFBCd2dvS0NLRkdpUkk3bnBOZnJjMnlUMGRPblQ1a3laUXJIang4SG9IejU4blR2M2ozTDl1bnA2V2kxV2xKU1V0U2ZwMCtmVXE1Y09mTG16VXRDUWdLM2J0MWl5WklsREJnd3dLcTV0R25UaG03ZDdQdTNVOGJ3WmtiTGx5OVhLNSs3dUxqdzFWZGYyVlNwT2lmdTd1NTgvdm5uVEp3NEVZQnAwNlpSb0VBQnFsYXRhdE40am82T1ZvVjlyZTNuNE9CQXdZSUZnYXpEd2NZSFY0eEdqUnFGbjU4ZkRSczJwR0hEaHJ6MTFsc20xNzJYbHhjbFM1WlV4MytWclZ5NUVrVlJLRm15SkdGaFliaTV1VEYxNmxTT0h6L096ei8vTEtGZklZUVFRZ2doaEJCQ0NDR0VFRUxZallSK2hSQkNDSHRUMHRDZjZ3WGE2SnpiUHN1bEFKcUswd0Q3ZmRXNkVNSXl4NDRkVThOclJzMmFOZU96eno0amI5NjhXZmE3ZHUwYU0yYk00T2JObStxMjFxMWJNM2p3NEV5aHZXN2R1dkhnd1FOMjdkcUZUcWRqM0xoeFRKOCszV3pnRlNBNU9abmZmdnVORFJzMm1BUWtmWHg4Nk5hdEd3MGFORERiVDZQUk1HblNKTUxEdzltMmJSdXhzYkhvZERyMjc5L1AvdjM3OGZmM3AxMjdkalJyMWl6YlNvdE5temJsL1BuejVNK2ZuMm5UcHZIR0cyK1k3RisrZkRrclY2NEVET0czaVJNbldsUTVkdlRvMFh6KytlYzhmUGlRK1BoNFFrTkRDUTBOVmF0UWdpRm9PM2Z1WEFBcVZhcEUwNlpOQWRRdzVQVHAwM240OENIRGhnMWo2dFNwT1ZiTk5HZjM3dDNxY25iVlZjK2NPY09aTTJlc0h0OFNKMDZjUUt2VkFxaUJPYVBZMkZnMTJPcnY3Mi9UK0tkUG4yYldyRmxxc05nb01qS1N3WU1IMDZ4Wk03cDI3V3JUNjJlVW1wcksxMTkvemJWcjF3Q29VS0VDSDMzMGtVVnpNeXBXckpoRng5SnF0VXlhTklrVEowNm8yMEpEUXlsZHVyU1ZzemFWTWVCdVNjQzZWcTFhMUtwVks4djlHUU8wQ1FrSmJOKytuVTJiTnFuVmpZMy9PanM3ODgwMzN6QjU4bVFPSGp6STA2ZFBtVEZqQnR1M2I2ZC8vLzRtbFlPUEh6L09oQWtUMUhCeXQyN2RxRk9uVHFaamF6UWFoZzBiUmtoSUNKOTk5cGxGZ1YvNFgxVnA0N3l5YytEQUFSWXRXa1JVVkpTNkxTVWxoUkVqUnBDYW1vcFdxeVUxTlpXVWxCVDFYMk1GOUp4czJyU0pPblhxVUxObVRZdmFnNkhTc2oyclZnUEV4TVNveTQ2T2p1cnlHMis4Z1VhalFWRVVRa0pDTEE3a0p5Y25teDB2TzQwYU5hSng0OFljT0hDQXRMUTB4bzBieDMvKzh4KzduNnM5dUx1N3E1WFp6VWxPVG1icTFLbnFnd3hPVGs3b2REb2lJeU5adlhvMXExZXZwbURCZ3J6OTl0czBhdFNJS2xXcTBLUkpFNW8wYWZLaVRpRlhqSDhEdEcvZlhuMFFKVGc0bU9QSGo1djhmU0NFRUVJSUlZUVFRZ2doaEJCQ0NKRmJFdm9WUWdnaDdFeTVGZ1ovSDdXcHI2YmlkSERKdWNLZ0VNTCs2dGF0UzgyYU5UbDE2aFRlM3Q2RWhvYXFYMmx1VGx4Y0hELzk5QlBoNGVGcVJVaU5Sa09QSGozNCtPT1BzK3czYk5ndzd0Mjd4NlZMbDBoT1RtYnMyTEhNbmozYkpQUjQrL1p0dG0zYnhzNmRPMDJDWXA2ZW5uVHMySkdnb0tBY0t5L216NStmN3QyNzA3VnJWdzRlUE1qbXpadTVmUGt5WUFnbnpadzVrLy84NXorMGJkdVdEei84MEd5VjBqWnQycURUNmFoU3BZcEo0RGMxTlpYWnMyZXIxVzhkSEJ3WU5Xb1VGU3BVeUhaT1J0N2Uzb1NGaFJFU0VzS1RKMDlJVGs1bTRzU0p2UHZ1dXd3ZlBwelkyRmhHalJwRlltSWlycTZ1REIwNjFDUkEvZDU3NzVHU2tzTGN1WE41L1BneHc0WU5ZL3IwNldwRlNEQUV6QzVkdW9TUGp3OCtQajY0dTd2ajZ1cUtScU1oS2lxS3JWdTNzbTNiTnVCL2xYQ2ZoMU9uVHBFblR4Njh2YjN4OHZMQ3hjVUZGeGNYbmo1OXl1blRwNWszYjU3YXRuTGx5aVo5RHg4K3JGNWI1c0tkR1VPVXo0WUk3OTI3eDMvKzh4OE9IanlvYnF0U3BRcWhvYUdzVzdlT2JkdTJvU2dLdi8vK08zdjI3S0YrL2ZxMGJObVMyclZyV3h4SUJFUDEyZ2tUSm5EMjdGbkE4RnArOGNVWDZoZzNidHdBRE5WenZieThjSEp5SWpVMWxmMzc5NnNWb24xOWZTMEtwc2JIeC9QVlYxL3g1NTkvcXR0NjlPaVJiUlh1NU9Sa2poNDlTc0dDQlNsUW9BQ2VucDY0dUxqZzZ1cEtZbUlpZCs3YzRaZGZmakVKL0djVnByZEdSRVNFdXZ6NTU1K3I3NVd6c3pPdFdyVXlDVVVicThVdVc3YU0xYXRYb3lnS2YvNzVKME9HREtGS2xTb01HemFNaHc4Zk1tN2NPSFdjSmsyYVpGdFYxOS9mbjVVclYyYXFvQndURTBOOGZEeGVYbDY0dTd1ckZWa2pJeU9aUFh1MjJ1N1pBUHF6N3Q2OWF4TDRmZmFjcmVYazVFU2VQSGxJVEV4RVVSUm16SmpCNHNXTHM2M0FEYWpWMU45NjZ5MmJqNTJWRFJzMnFNc1pIL3dJREF3a09qb2F2VjZmN2JYM3JQUG56NnZMejFabnpzN3c0Y081ZWZNbUR4OCtwSC8vL2xrR2ZoTVRFd0ZNS2w2bnA2ZXpaODhlaTQ5bHFmcjE2K1BsNVdWUjI1aVlHSDcvL1hjMmJOakEzMy8vRFJnZXFCazZkQ2duVHB6ZzRNR0RIRHQyak9Ua1pCNC9mc3ptelp2WnZIa3pQajQrdlAzMjJ6UnAwb1JxMWFxWnJYeHRqWXhWM3UzVmZ2MzY5ZXJ2VGxkWFY5TFMwb2lMaTFQM0p5UWtxUHVFRUVJSUlZUVFRZ2doaEJCQ0NDSHNSVUsvUWdnaGhCMHBEemVqUk15M3FhK21hSHMwdm0zc1BDTWhoS1UwR2cwalI0NWsyclJwaElTRVVLaFFJYlB0NHVQajJiUnBFNXMyYlRJSjVQcjUrUkVhR21wU21kTWNKeWNueG84Zno4Q0JBNG1PamlZdUxvNDFhOVl3YU5BZ2R1L2V6WTRkTzB4Q2pXRDRpdk1PSFRyUXZuMTczTjNkclRvdkp5Y25BZ01EQ1F3TTVQcjE2NnhldlpxREJ3K2lLQXJ4OGZHc1dMR0N0V3ZYMHJWclY3cDI3WnFwZi92MjdVM1c0K0xpR0RObWpCcm1kSFIwWk15WU1UUnUzTmlxZVpVc1daTHAwNmN6Y3VSSTR1UGpBVU93N3RhdFczejU1WmZFeHNZQ2hzQmJ4akN2VWR1MmJVbEtTbUxwMHFXVUtsVXFVMGpSMGRHUnI3NzZTcTJLYW1TczBKbFJjSEJ3dGw4ZDM2cFZLL3IxNjVmbC9yWnQyMmE1Yi8zNjladzhlVExML1VaNTgrYmx2ZmZlVTlmVDA5UFp1SEVqWUFnSUJnUUVrSkNRd1BYcjE4bWJOeS9PenM0Y09IQkFiVzg4LzRpSUNOYXVYY3VlUFh2VWFyTU9EZzUwNnRTSjRPQmduSnljR0RKa0NNMmFOV1BSb2tYOCtlZWZLSXJDa1NOSE9ITGtDTjdlM3RTdFc1ZkF3TUJzSzlrQ1JFZEhNM3IwYUNJakl3RkRLSDN5NU1uNCt2cXFiZmJ2MzgrYU5XdlVkV2RuWjlMUzBrekd5UzY4YW5UMjdGbW1UcDNLbzBlUDFHMmRPbldpVzdkdTJmWnpjWEZoMnJScEZsZVpyVlNwRW5YcjFyV29iVllTRXhOWnZYcTF1cTdUNmRCb05EUnYzcHpnNEdDejl4YU5Sa1BQbmoycFVhT0d5WGw2ZUhoUXJGZ3hrcEtTMUdzNUlDQ0FFU05HNUJpQ2ZEYndDM0RwMGlYQ3dzSnlQSWVjWG9PZ29DQTJiOTZzaGpoZFhWM0ptemN2WGw1ZTVNMmJsN3g1OCtMcDZZbVhseGNlSGg1cXlOamQzUjBQRHc4OFBEeHdkM2ZIemMwTmQzZDNuSjJkVVJTRndZTUhjK1hLRlI0OWVzVDgrZk1aTVdKRXR2UG8xS2xUanVlU2xZTUhEL0w5OTkvajRlRkJuang1Y0hWMXhjWEZCWTFHdzRNSEQ3aC8vNzdhdGxLbFNpWjlPM2Z1YkhiTWlJZ0lObXpZZ0xlM041NmVuamc3TytQczdFeE1UQXhidG13QkRQZGthMExLN3U3dWpCczNqb1NFQktwV3JhcHUzNzU5Ty9IeDhlVEprNGNuVDU2b2xjdU5WV2JCOElER3RHblRMRDZXcFg3NDRRZXpvZCswdERUdTNidkg3ZHUzdVhyMUtoY3VYT0RxMWF2cVBkZlIwWkhPblRzVEhCeU1ScU9oVWFOR05HclVDSjFPeDhtVEo5bTdkeTkvL1BFSEtTa3B4TVhGRVI0ZVRuaDRPUG55NWFOeDQ4WUVCZ1ptZWk5ZUZiVnExV0wvL3Yyc1hMbVNsSlFVOHVYTHA5NEhxbGV2L3BKbko0UVFRZ2doaEJCQ0NDR0VFRUtJZnhJSi9Rb2hoQkQya25nVjVlSmcyL3E2RkVSVGZySjk1eU9Fc0ZyKy9QbVpOR2xTbHZ2MWVqMmhvYUVtRlMyZG5KeG8zNzQ5d2NIQnVMaTRXSFFjSHg4ZndzTENHREprQ1BYcjEyZlFvRUU0T2pxeWMrZE9rOEJ2a1NKRkNBb0tvbVhMbG1wRnp0d29XN1lzWDMzMUZaR1JrYXhhdFlwOSsvYWgxK3ZSYXJVV1Y1N01temN2eFlzWDU4YU5HN2k3dXpOMjdGaWJRNUwrL3Y3TW1UT0hDUk1tVUtoUUlmcjM3OC9DaFF2VndPK25uMzVLWUdCZ2x2MC8rdWdqaWhRcFFxTkdqVXlxVzRJaGhGaThlSEh1M0xsanNqMWo0TmZkM1ozZzRHQSsrT0NEYk9mcDZPaVlZMlhsckpRdVhUckgwRy8rL1BrWk4yNmNTVWh6Ky9idDNMMTdGekJVeFhSd2NDQTFOWlhSbzBkbjZwODNiMTdLbFN2SDJMRmpPWEhpaE1tK2N1WEtNWFRvVU1xV0xXdXl2WExseXN5Wk00Y2pSNDZ3ZHUxYUxsMjZCQmhDN2J0MjdiTG9QZlgwOUZSRDZENCtQbnp6elRmNCsvdWJ0Q2xWcXBUSmVzYkFyNnVySzU5ODhvbEoyTm1jdFd2WHNtVEpFcFAzcm1mUG5pYlZjclBpNU9SRThlTEZ1WDM3ZG81dHk1WXR5OWRmZjUzcmlxS2VucDVVcWxTSkkwZU9BSVlLeXdNR0RNajBIcGdURUJEQXNtWEwrT1dYWHpoMTZoUmZmdmtsam82T2xDOWZubmJ0Mm5IejVrMisrZVlibXl1SGxpbFRKc2MySFR0MnpQUStQaXRQbmp5TUhUdVdsSlFVeXBRcFE0RUNCWEw5dW1rMEdvWU5HOFpubjMxR2VubzZ0MjdkSWlVbHhTNzNQblBLbENsRGJHeXNlci9KaXIrL2Y3WlYzek1xWExnd3UzYnRVZ1AzNXJScDA4WnNaZlhzbUh2dzRhKy8vbEtEeEJtOSsrNjdWbzF0cTJ2WHJyRnUzVHFlUEhsQ1FrSUNqeDQ5SWo0K1B0TkRGV0Q0ckRkcDBvUXVYYnJnNStlWGFiK1RreFAxNnRXalhyMTZhTFZhamh3NXdzNmRPemw5K2pTS292RDMzMy96NjYrLzh1dXZ2K0x2NzgvOCtmT3Rxa2dPRUJJU1l2TzVaaVhqUXpnOWUvYms5T25USkNRazhNc3Z2NmpiUFR3ODZOV3JsOTJQTFlRUVFnZ2hoQkJDQ0NHRUVFS0kvN3NrOUN1RUVFTFlnKzRKK3JNOUlEMDU1N1ptYUNyT0FKY0NkcDZVblRtNlEzb1NPR2IvVmR2aUZTZnZZYTQ0T0Rnd1pzd1lCZzhlakY2dnAyWExsblRwMGlYTHFzRFpNUVplUzVZc3FZYmxCZ3dZd0tCQmd3Z0lDS0JObXpZMGJOZ3cyd3EwdHZMejgyUDA2TkYwNzk2ZDFhdFhjK1hLRlZxMGFHRlJYd2NIQjBhUEhvMmJteHNkTzNia3pUZmZ6TlZjaWhVcnhwdzVjMGhQVDBlajBkQ3ZYei91M2J0SHhZb1ZMUXAxWmhjS0hqRmlCSThmUHlZMU5SV2RUa2Q2ZWpwNnZSNG5KeWNLRml4SXBVcVZzZzBVTm1yVUNNZzVLTm0zYjk4czI3M3p6anQ0ZVhueDlPbFRVbEpTU0V0TFE2L1hveWdLbnA2ZWxDbFRodnIxNjJjS2NkYXJWNDhkTzNady8vNTk5WFVvV0xBZ1hsNWVQSG55QkRBRTVkNTg4MDBHRGh5SXQ3YzN6WnMzVjBPL3hZc1hwMGVQSGpSdDJqVGJNR2FEQmcxbzBLQUIxNjVkWThlT0hSdzRjSUJhdFdxWnJkeWNKMDhlOHVYTHA2Njd1N3Z6elRmZk1IWHFWQVlQSG14U1lkU29ldlhxREI4K1hIMFA5SG85am82T0ZDeFlrSUNBQUxQVlFwOVZxMVl0VnF4WVFVcEtDbTV1Ym1xbFlrdlZybDBiRnhjWHRGb3RXcTFXdlJZMEdnMGVIaDZVTEZtU3Q5OStteVpObW1RS2o5dHF4SWdSREJ3NGtEWnQydENoUXdlckFyR3VycTRFQndjVEhCeHNzdDFZa2RyV3dDOFlIaVFvVmFvVU9wME9SVkhVY0txTGl3c2xTcFRnM1hmZnBXSERoaGFORlJBUVlQTThzdUx2NzArWExsMXdjWEdoYytmT1ZnYzdyVkdrU0JGY1hWM1JhclZtOTN0N2UxTy9mbjE2OSs1dDhYWGg3dTVPdVhMbFRLcmJnaUhRWExod1lUNzQ0QU9MN211V0tGR2loTWw2L3Z6NWVmLzk5MDJxRUx1NXVha1ZnTzB0TFMyTkN4Y3VFQk1UWTNhL3I2OHZsU3RYcGs2ZE90U3RXeGNQRDh2KzluQjFkVldyMHo5NjlJaGR1M2F4ZmZ0Mm9xT2pBY005MVpicm9tWExsbGIzc1ViUm9rV1pPM2N1UzVZczRkU3BVK2oxZWdJQ0F1alRwNC9ab0xNUVFnZ2hoQkJDQ0NHRUVFSUlJWVN0TklxNU1peENDQ0dFc0lLQ2N2WlRsS2h3bTNwcmluWkFVM1dobmVka2Yvb2pUWENvTkJPOGE3N3NxWWpjaUQrRi9sSUlEZzMrKzdKbjhsbzdmLzQ4eFlzWHAwQUIrNGYxSHoxNlpGT0lPRGYwZXYxekNSZmJTcWZUMlMxOCtUcExUazdtM0xsejFLOWYzMlM3b2lpa3A2Zmo0T0NRNlgxYnUzWXRKVXFVb0g3OStqWlZYdFhwZEtTbHBkbGMyZmg1MmJkdkgydldyT0hMTDcvTUZIWjhVWTRlUFFvWXFoZjcrdnJtMkY2cjFlWXFvQ3RlTEVWUjFCOEhCNGRjVnk0MmZrNFZSY0hSMGRIdTk5aTB0RFNlUG4yS2c0TURUazVPejYwaWNuWTJiZHJFdm4zN0tGaXdJQVVMRnFSRWlSSVVMMTZjMHFWTFcxdzkzaEo2dlo0alI0NXc4T0JCUm93WWtlM3ZoNGlJQ083ZHV3ZGdjWUJkQ0NHRUVFSUlJWVFRUWdnaGhCRGlkU0toWHlHRUVDS1hsSWg1S0ZmSDJkYlp0VEFPRFErQmMzNzdUdW81VUc1TUJtMDBta296WC9aVVJDNG9sMExBdFRDYU1xTmY5bFNFRU1JcXIxbzRYUWdoaEJCQ0NDR0VFRUlJSVlRUVFnZ2hYalQ1UDZaQ0NDRkVMaWl4aDFDdVRiQzV2NmJpek5jaThBdWdLVGtRNWZGK2xOakRMM3Nxd2taSzdHR1VtUCtpS2ZuNXk1NktFRUpZVFFLL1FnZ2hoQkJDQ0NHRUVFSUlJWVFRUW9qLzYrVC9tZ29oaEJDMlNybVBjcTRYS0hxYnVtdUtkVUpUdUlXZEovVWNPWG1ocVR3TDVVSi9DZjYraHBUWXd5Z1grcU9wTkF1Y1BGLzJkSVFRUWdnaGhCQkNDQ0dFRUVJSUlZUVFRZ2doaEpVMGlxSW9MM3NTUWdnaHhHdEhuNHIrUkZ1SU8ybGJmMWRmSEJvZTR2K3hkK2RoVmRiNS84ZGY5MkVUVUZIYzBqUmN5Q1Z6OGpkdHBtVmFZMm5hdEdpTGx0TTJZMnBtNHA2NWI1bTVONlZUWmxPNWx0Vjh6Vnh6cXpRdHRVWVVVUVJURUJVUUJFRzJ3N2wvZi9EMWZFVjJ6cTFINFBtNExxL3VjKzc3Zm4zZWgyNHVaL1RWQjNuVnRIYXVhOEE4dDBQbXdSQVp0VHZKYVBpY1ZMV2w1T0h2N3JGUWtKdzBLVFZjWnN3eW1RbmJaZHc2VDBhdGp1NmVDZ0FBQUFBQUFBQUFBQUFBQUdWQTZSY0FnREl3RDQrU2VmTGpNdDl2L0htNWpEb1BXVGpSTldhL0lPbEtaMllBQUNBQVNVUkJWUE9QOTJYR3JaY3UvcEZiTHNYMXg4TmY4bXNzbzI0M0dZMWZrenlydVhzaUFBQUFBQUFBQUFBQUFBQUFsQkdsWHdBQVNzazg4NDNNLy82anpQY2JEWjZWMGVhZkZrNEVBQUFBQUFBQUFBQUFBQUFBb0tLajlBc0FRR2xrbkpKalowZkpubHkyKzMxdWtPM2VuWkpuZ0xWekFRQUFBQUFBQUFBQUFBQUFBS2pRYk80ZUFBQ0Fjc04weUJFNnNGU0YzeXYveXhxajlUd0t2d0FBQUFBQUFBQUFBQUFBQUFCS2pkSXZBQUFsWlA3eGdaUzRzMVQzR0pjZk4zaGFScDIvV0RzVUFBQUFBQUFBQUFBQUFBQUFnRXJCTUUzenlrMElBUURBbFZKQzVkajlrR1JtbCsxK3I1cXkzYnRiOHE1bDdWd0FBQUFBQUFBQUFBQUFBQUFBS2dWMitnVUFvRGc1R1hJY2VMWHNoVjlKUnZNSkZINEJBQUFBQUFBQUFBQUFBQUFBbEJtbFh3QUFpbUVlblNpbEhTMTdRTTEyTW03c1k5azhBQUFBQUFBQUFBQUFBQUFBQUNvZlNyOEFBQlRCVFBoZTVzbkZaUTh3dkdTN1piWms4RnN1QUFBQUFBQUFBQUFBQUFBQWdMS2pnUVFBUUdHeXpza01mZDJsQ0tQSjYxTFZGaFlOQkFBQUFBQUFBQUFBQUFBQUFLQ3lvdlFMQUVDQlRKbUgzcEN5NHNzZTRkZFlSdE9oMW8wRUFBQUFBQUFBQUFBQUFBQUFvTktpOUFzQVFBSE1tS1V5NHphNGxHSGM4cTdrVWNXaWlRQUFBQUFBQUFBQUFBQUFBQUJVWnBSK0FRQzRVbHFrelBBeExrVVk5WitVVWF1elJRTUJBQUFBQUFBQUFBQUFBQUFBcU93by9RSUFjRGt6VzQ3US9sSk9ldGt6UEt2TGFESFZ1cGtBQUFBQUFBQUFBQUFBQUFBQVZIcVVmZ0VBdUl3Wk9VdEsvczJsREtQNUJNbW5ya1VUQVFBQUFBQUFBQUFBQUFBQUFBQ2xYd0FBL2svU2JwbFJjMTNMcUhHbmpJWjlyWmtIQUFBQUFBQUFBQUFBQUFBQUFQNFhwVjhBQUNUSmZrR08wSUdTNlNoN2h1RXAyeTJ6SllQZlhnRUFBQUFBQUFBQUFBQUFBQUJZaTFZU0FBQ1N6TU9qcGZTVExtVVlqUWRJMVc2eFppQUFBQUFBQUFBQUFBQUFBQUFBdUF5bFh3QkFwV2ZHclpjWnU4cTFFTitiWkRRYlljMUFBQUFBQUFBQUFBQUFBQUFBQUhBRlNyOEFnTXJObml3emJMakxNVWFybVpLSG53VURBUUFBQUFBQUFBQUFBQUFBQUVCK2xINEJBSldhZVdTQ2xIbldwUXpqaHNkazFQbUxSUk1CQUFBQUFBQUFBQUFBQUFBQVFINlVmZ0VBbFpaNWJvZk1tS1d1aFhqNHlXZ3gxWnFCQUFBQUFBQUFBQUFBQUFBQUFLQVFsSDRCQUpWVFRwck1ReUV1eHhqTmhrbFY2bHN3RUFBQUFBQUFBQUFBQUFBQUFBQVVqdEl2QUtCU01pT21TK2tuWFF2eGF5SWphSUExQXdFQUFBQUFBQUFBQUFBQUFBQkFFU2o5QWdBcW4vTy95RHp4b2NzeFJzdnBrczNiZ29FQUFBQUFBQUFBQUFBQUFBQUFvR2lVZmdFQWxZc2pVNDZEYjBneVhZb3g2blNSVWFlTE5UTUJBQUFBQUFBQUFBQUFBQUFBUURFby9RSUFLaFV6Y3JhVUZ1RmFpTTFiUnN0cDFnd0VBQUFBQUFBQUFBQUFBQUFBQUNWQTZSY0FVSGxjT0NqeitIeVhZNHlnQVpKZlV3c0dBZ0FBQUFBQUFBQUFBQUFBQUlDU29mUUxBS2djVExzY0IxK1h6QnpYY254dWtORnNxRFV6QVFBQUFBQUFBQUFBQUFBQUFFQUpVZm9GQUZRSzVoL3ZTeW1oTHVjWUxTWkpIdjRXVEFRQUFBQUFBQUFBQUFBQUFBQUFKVWZwRndCUThhVWRrM25zSGRkemFyYVRVZjlKMTNNQUFBQUFBQUFBQUFBQUFBQUFvSlFvL1FJQUtqYlRJY2ZCTnlSSGxtczVoazIyVmpNa0daYU1CUUFBQUFBQUFBQUFBQUFBQUFDbFFla1hBRkNobWRGTHBQTjdYTTR4R3I0Z1ZidlZnb2tBQUFBQUFBQUFBQUFBQUFBQW9QUU0welJOZHc4QkFNQlZrWDVTanAzM1Nqa1hYY3Z4cWluYmZYc2tyMEJyNWdJQUFBQUFBQUFBQUFBQUFBQ0FVbUtuWHdCQUJXWEtQRFRNOWNLdkpPUG1NUlIrQVFBQUFBQUFBQUFBQUFBQUFMZ1ZwVjhBUUlWa25sb3A4OXcyMTRPcTNTcWo0ZDljendFQUFBQUFBQUFBQUFBQUFBQUFGMUQ2QlFCVVBKbHhNc1BIbHVsVzg0clh0bFl6Sk1QRDlaa0FBQUFBQUFBQUFBQUFBQUFBd0FXVWZnRUFGWTU1Wkx4a1R5N1R2Y2JseC9WN1NqWGJXVE1VQUFBQUFBQUFBQUFBQUFBQUFMaUEwaThBb0VJeEUzK1NlWHExNjBFZWZqS2FUM1E5QndBQUFBQUFBQUFBQUFBQUFBQXNRT2tYQUZCeE9MSmtobzJ3Sk1wb05reXFVdCtTTEFBQUFBQUFBQUFBQUFBQUFBQndGYVZmQUVDRllaNVlLS1ZGdUI3a0d5UWpxTC9yT1FBQUFBQUFBQUFBQUFBQUFBQmdFVXEvQUlDS0lUMWFadVM3enBlbUMxRkc4M0dTemNmMW1RQUFBQUFBQUFBQUFBQUFBQURBSXBSK0FRQVZnaGsrUnNySmNMNDJ5aHBVNDA0Wk56eG15VXdBQUFBQUFBQUFBQUFBQUFBQVlCVkt2d0NBY3MrTTN5Z3picjBsV2JZV1UrUkNaUmdBQUFBQUFBQUFBQUFBQUFBQXJncEt2d0NBOGkwblhlYmhOeTJKTXVvL0tkVzR3NUlzQUFBQUFBQUFBQUFBQUFBQUFMQVNwVjhBUUxsbVJzMlIways2SG1UemxuSHpPTmR6QUFBQUFBQUFBQUFBQUFBQUFPQXFvUFFMQUNpLzBpSmtIdituSlZGRzBBREp0NUVsV1FBQUFBQUFBQUFBQUFBQUFBQmdOVXEvQUlCeXlwUVpObEl5czEyUDhxNGxvK2tRMTNNQUFBQUFBQUFBQUFBQUFBQUE0Q3FoOUFzQUtKZk0wOS9JVFB6Umtpd2plSXprV2MyU0xBQUFBQUFBQUFBQUFBQUFBQUM0R2d6VE5FMTNEd0VBUUtuWVUrVDRxWjJVR2VkNlZ0V1dzclhmTGhtZXJtY0JBQUFBQUFBQUFBQUFBQUFBd0ZYQ1RyOEFnSExIUERiRG1zS3ZKS1BGSkFxL0FBQUFBQUFBQUFBQUFBQUFBSzU3bEg0QkFPVkx5Z0daSnhkYkVtWFVma0JHN1FjdHlRSUFBQUFBQUFBQUFBQUFBQUNBcTRuU0x3Q2cvREFkY29RTmwweUg2MW1HTFhlWFh3QUFBQUFBQUFBQUFBQUFBQUFvQnlqOUFnREtEZlBVVWlsNXZ5VlpSc08rVXRWV2xtUUJBQUFBQUFBQUFBQUFBQUFBd05WbW1LWnB1bnNJQUFDS2xYVk9qcC91bHJMUHU1N2w0UzlieDcyU2R4M1hzd0FBQUFBQUFBQUFBQUFBQUFEZ0dtQ25Yd0JBdVdBZW5XUk40VmVTMFRTRXdpOEFBQUFBQUFBQUFBQUFBQUNBY29YU0x3RGcrcGUwVythcDVkWmtWV2tvSTZpL05Wa0FBQUFBQUFBQUFBQUFBQUFBY0kxUStnVUFYTi9NSERuQzM3UXN6bWcrWHZLb1lsa2VBQUFBQUFBQUFBQUFBQUFBQUZ3TGxINEJBTmMxODlSeUtTWFVtckNBMjJYVWY4S2FMQUFBQUFBQUFBQUFBQUFBQUFDNGhpajlBZ0N1WC9ZVW1SRlRMWXV6dFp3aXliQXNEd0FBQUFBQUFBQUFBQUFBQUFDdUZVcS9BSURybGhrNVc4bzZaMG1XVWU5UnFjWmRsbVFCQUFBQUFBQUFBQUFBQUFBQXdMVm1tS1pwdW5zSUFBRHlTWXVVWStlOWtwbnRlcGJoSVZ1SFhaSi9NOWV6QUFBQUFBQUFBQUFBQUFBQUFNQU4yT2tYQUhCZE1vK01zNmJ3SzhsbytEY0t2d0FBQUFBQUFBQUFBQUFBQUFES05VcS9BSURyanBtd1ZXYjhKbXZDUEh4bE5CdGhUUllBQUFBQUFBQUFBQUFBQUFBQXVBbWxYd0RBOWNYTWxoaysxckk0by9GcmtrOWR5L0lBQUFBQUFBQUFBQUFBQUFBQXdCMG8vUUlBcml2bXlVK2t0S1BXaEhuWGt0SDROV3V5QUFBQUFBQUFBQUFBQUFBQUFNQ05LUDBDQUs0ZldlZGtIbnZIc2ppajJYREpzNXBsZVFBQUFBQUFBQUJRbUppWUdEMzMzSE1hT25Tb1VsTlQ4NXd6VFZQcjE2OVhWbFpXcVhOTjA5U21UWnUwYWRNbTVlVGtXRFZ1bWViSXlzb3EwMmNvU0VKQ2doWXZYcXpGaXhmcjNMbHpSVjVydDl1MVpNa1NMVjY4V0FrSkNaYXNmejNZdVhPbmR1N2NhZG5YOUVyeDhmRlhKZmRLVmo4YnBaV2NuRnpzTXdRQUFBQUFGUVdsWHdEQWRjT01mRWV5SjFzVDVoc2tvK0VMMW1RQkFBQUFBQUFBZ0tRalI0Nm9iOSsrZXUrOTkvSVZjRStjT0tHNHVEaEZSRVRJMzk4L3o3bVZLMWRxenB3NTZ0Ky92dzRkT2xTcU5SME9oOTU5OTEyOSsrNjdiaXRWU3RMZXZYdlZ2WHQzZGUvZVhabVptUzduclY2OVdxdFdyZEt1WGJzVUdCaFk1TFUvL3ZpalZxeFlvYTFidHhaN2JXbkV4Y1ZweUpBaEdqaHdvR2JObWlYVE5NdVVzMzc5ZW8wYk4wNHBLU21sdW0vaXhJbWFPSEdpa3BNdCtuUHgveFVkSGEzaHc0ZnJwWmRlMHRHakZ2MWt2U0pZOFd5WXBxbnM3T3c4NzNYcDBrV1BQdnBvbnZmT25qMmI3OTR2dnZoQ3p6NzdyT2JNbVZPbXRRRUFBQUNnUFBGMDl3QUFBRWlTTG9USmpQNjNaWEhHeldNbG03ZGxlUUFBQUFBQUFBQ3dhZE1tblRselJqRXhNZkx3OE1oekxqbzZXcElVRkJRa3d6RHluT3ZjdWJOMjdkcWw4UEJ3aFlTRTZPbW5uOWFMTDc0b1QwL1gvNnB1eXBRcENnME5MZEcxWDN6eFJablh1VlJNOWZIeGtZK1BUNWx6Sk9uQ2hRdGF0MjZkSktsMzc5NzV2bDVYK3ZycnJ5VkpQWHIwa00xbXpaNUc2ZW5wR2pkdW5LS2lvaVJKcWFtcFNrbEpVVUJBUUtseU1qSXl0R3JWS3AwNmRVcjkrL2ZYK1BIajFiSmxTMHRtTEt1QWdBQ2RQbjFhbVptWm1qQmhndDUvLzMxTHk5SlhjdlhaU0V4TTFQVHAwMVc3ZG0yTkhqMjYwT3RTVWxJMGFOQWdOV3pZVUNOSGpsVDkrdlVsU1dGaFlaS2tGaTFhbEdGNkFBQUFBQ2hmS1AwQ0FLNERwc3p3dHlUVFlVMWM5ZHRrM1BDWU5Wa0FBQUFBQUFBQUlDazdPMXZidG0yVGxGcyt2ZEx4NDhjbFNVMmJOczEzN29ZYmJ0RGN1WE8xWk1rU2ZmbmxsMXExYXBWKysrMDNUWmt5eGVVeTVvVUxGNVNVbE9SU1JrbWNQMzlla2xTOWVuV1hzejc1NUJPbHA2ZExrcFl1WGFvVksxWVVlRjJIRGgzVXVuVnJoWWVIUzVLKysrNDdmZi85OTRYbWVubDU2Vi8vK2xleDY1dW1xUmt6WmlncUtrcCtmbjZxWGJ1MlRwNDhxYkZqeDJyV3JGbWxLcTVXcVZKRkN4WXMwTVNKRXhVYUdxcVFrQkFOSGp4WTNicDFLM0dHMWFwWHI2NDMzM3hUdzRZTjA4V0xGeFVhR3FyNzc3Ly9xcTNuNnJQaDdlMnQwNmRQNjcvLy9hOWF0V3FseHg0citNLzMzM3Z2UFowL2YxNkJnWUdxVWFPR0pNbHV0eXNpSWtLUzFLWk5tekt0RHdBQUFBRGxDYVZmQUlEYm1YSHJaU2IrYUZtZTBYeUNaRml6MndNQUFBQUFBQUFBU05MMjdkdDE0Y0lGMWFsVFIrM2J0ODkzL3NpUkk1SlU2QzZ2bnA2ZTZ0ZXZuMjYrK1diTm5qMWJWYXRXTFhCWDJkNjlleXNySzZ2QWpPZWZmejdQNjYrKytrb3paODRzZHZZdVhib1VlMDF4THUzbVdyZHVYWmR5SWlJaXRIYnRXdWZyMk5qWVFxK05qNC9Ya2lWTG5LL2o0dUtLelBieThpcDJmYnZkcmxtelptblhybDB5REVOdnZ2bW1talZycGtHREJpazhQRnhUcDA3VmhBa1RTclVMYy9YcTFUVno1a3k5ODg0NzJyNTl1K2JNbVNOUFQwOUx2dTZYUzA1T1ZxOWV2VXAxejhXTEZ6VjE2bFJOblRxMTJHdFhyMTVkNnAyT0w4MGxsZjNacUZxMXFrYVBIcTFodzRacDBhSkZhdG15WmI1ZGV6ZHUzS2p0MjdlclJvMGFtang1c254OWZTVkp2Ly8rdXpJek0xV3ZYajNkZE5OTlpWb2ZBQUFBQU1vVFNyOEFBUGR5Wk1rTUgyZFpuRkg3QVJtMU9scVdCd0FBQUFBQUFBQ1N0R2JOR2ttNXUveDZlSGprT1plYW11b3NyN1pxMWFySW5NNmRPK3VtbTI1U3ZYcjE4dVZJdVFYSzdPenNBdTlOU1VrcHkraVd1UFQ1YnJqaGhqSm5wS2VuNisyMzM1WnBtbXJmdnIwbVRacWs4K2ZQYTlHaVJXcmN1TEdlZmZiWlBOZC8rZVdYMnJKbGk2cFZxNlpQUHZsRTFhdFgxOHFWS3hVWkdhbVJJMGZLMjl1N1ZPdG5abVpxOHVUSit1V1hYeVJKZ3djUFZydDI3U1JKMDZaTjA0Z1JJN1I3OTI2TkdqVktFeWRPVkxWcTFVcWM3ZW5wcVRGanhxaG16WnFLaTR2VEF3ODhJQ20zeEYyY1FZTUd5V1lyZUNPTGZ2MzZxWFBuenZuZUwrejZzbkE0WFBzcGZGWThHMjNhdEZHdlhyMTA4T0RCQW92SFI0OGVsYSt2cjZaTm02WjY5ZW81My8vaGh4OGtTWGZmZlhlWjF3WUFBQUNBOG9UU0x3REFyY3dUaTZUMEU1YmxHYzNIVzVZRkFBQUFBQUFBQUplRWg0ZExrcFl0VzZZVksxYmtPV2VhcGt6VGxKUmJKQzJMenAwN2EralFvVnEzYmwyZTkzTnljdFMxYTFkSnVjWGpTenVjWG10UlVWR1NwQ3BWcXBUcGZ0TTBOWGZ1WEVWSFI2dFdyVm9hTm15WXBOemRlM2Z1M09rczkzYnYzbDJTZFByMGFYMzIyV2VTcEpkZmZsa0JBUUhLenM3Vy92Mzc5ZnZ2dnlzaElVSFRwMCtYbjU5ZmlkWlBURXpVcEVtVEZCWVdKaW0zYU51alJ3L24rZURnWU0yY09WTWpSNDdVZ1FNSE5IandZRTJiTmswTkdqUW84V2MwREVNREJ3NlV3K0Z3bG5JVEVoSktORnRoTWpJeUNueC80OGFOSlo2ck9LN3VTT3pxczNISnl5Ky9MTU13Q2l6RHYvNzY2K3JaczJlZWZ4OTJ1MTA3ZCs2VWxQdTljYW1ZWDVBK2Zmcm9wWmRlY21rK0FBQUFBTGdlVVBvRkFMaFA1bG1aa2JNdGl6UHE5NUtxM1dwWkhnQUFBQUFBQUFCY0tTc3JxOGp6aFpVMFhjMTFwOHpNVEowNmRVcVM5TnR2djVVcFkrSENoZHEyYlpzOFBUMDFldlJvVmE5ZVhaTFV2SGx6alIwN1Z1UEhqOWQ3NzcyblpzMmFLVGc0V05PblQxZEdSb1phdFdybExBSjdlWGxwMHFSSkNna0owYUZEaHpSdjNqeU5HVE9tMkxWLy92bG56WjQ5VzhuSnlmTDA5TlR3NGNQMTRJTVA1cnZ1NXB0djFwdzVjL1RXVzI4cEppWkdBd1lNME4vLy9uZjE2TkZEaG1FVW1KMmFtcXBUcDA2cFJZc1d6dmN1MzRWMzgrYk5oYzUxcVd5N2ZQbHkxYWxUcDlqUGNUMXk5ZGxJVGs1V3IxNjlDajJma1pGUllDbDU4K2JOMnJ4NXMxSlNVdVRqNDZPNmRldm11eTgrUGw2ZW5wNnFYNysrYXRTb1VlclpBQUFBQU9CNlJPa1hBT0EyWnNRMEtTY3Q5MWhTd1g5a1drSTJieGszRi8rSHV3QUFBQUFBQUFCUUZrV1ZOL3YxNjZmang0OXJ3SUFCZXZMSko2L2hWTmZHOGVQSG5Uc1p4OGJHS2lZbVJnMGJOaXp4L1JjdVhORHUzYnRsR0laR2pCaWh0bTNiU3BLU2twTDA5dHR2Ni9ISEgxZi8vdjJWbHBhbUZpMWE2TUNCQXpwNjlLajgvUHcwWnN5WVBJVmJQejgvVFpreVJhdFhyOWFMTDc1WTVMcVptWm42MTcvK3BXKy8vVmFTRkJBUW9MRmp4enJYTDBpVEprMzAzbnZ2YWVMRWlRb1BEOWVDQlF1MGJkczJoWVNFcUZHalJubXVOVTFUYjcvOXR2YnYzNi9YWDM5ZGp6enlTSW0vSm1WaEdFYWVRdkgxd05Wbnc4UERJOS9YVmNyZEFUb3pNMU9HWVJTWVo1cW12dmppQzBuU1F3ODlsRytIN2UzYnQydmF0R2xxM3J5NTVzK2ZYNXFQQkFBQUFBRFhOVXEvQUFEM1NQNU41cW5senBjdUZYNGxHWTFlbG54dmNqRUZBQUFBQUFBQUFFcm43Tm16T243OHVDU3BUWnMyYnBuaDZhZWZ2cXI1ZS9mdXpmTjY5KzdkUmU3T2VxVnExYXBwM3J4NTJyOS92eDU0NEFIbiswdVdMTkZ2di8ybTZPaG9mZnp4eC9Mejg1TWszWGJiYlpvMGFaS3lzckowd3cwMzVNdnIxNitmSktsUG56N09lNjYwYmRzMkxWNjhXSEZ4Y1pLazFxMWJhK3pZc2FwZHUzYXg4OWFxVlV0ejU4N1ZSeDk5cEsrLy9scWhvYUg2eHovK29RY2VlRURQUFBPTWdvS0NKT1h1enB5VGt5TzczYTY1YytjcU1qSlNyNzMyMmxVcjVsYXZYbDBiTjI2MFBIZkRoZzJTY2d1NHBlWHFzMUcxYWxVdFdiTEUrZHJoY09qenp6L1hzbVhMSkVrK1BqNGFQWHEwZ29LQzVPUGo0N3h1MDZaTmlvbUprU1JkdkhneFgyNThmTHdrRmZqOEFBQUFBRUI1UnVrWEFPQUdwaHpoYjFrWDUxbE5SdE1RNi9JQUFBQUFBQUFBb0lSKy92bG5TYm1Gek9EZ1lKZXkxcTlmcjhXTEZ4ZDYvdm5ubjgvMzNsZGZmYVdrcENTWDFpM083dDI3SlVrTkd6WlVURXlNTm0vZVhLcGlweVFGQmdicUwzLzVpL1Axc1dQSG5BWFdBUU1HNUN2dnRtdlhydENzdExUY255RG5jRGp5blFzUEQ5ZkNoUXNWRmhZbUtYZDMzRWFOR3VuUW9VUHEzYnQzcVdhKzVLNjc3dEl2di95aXpaczM2L3Z2djFmbnpwMzE1cHR2eXNmSFIxT25UdFdjT1hPMGVmTm1yVm16Um1mT25ORmJiNzFWYUJtNXJOTFQwL1hYdi83VjBzeUNGTFdqZFVHc2VEWXVTVXhNMU50dnY2M2ZmLzlkclZ1MzFxRkRoNVNkbmEzaHc0ZXJUcDA2ZXV1dHQ5UzBhVk9scEtUb3d3OC9kTjUzNXN5WmZGbVhTci8xNnRVcjB5d0FBQUFBY0wyaTlBc0F1T2JNMDk5STUzK3hMTTlvTWxqeXJtVlpIZ0FBQUFBQUFBQ1UxSll0V3lSSnQ5OSt1d3pEdFo5cGxwV1ZwWlNVbEVMUEYzVk95dDJ4dGFEZFdzdGFkcFZ5aTVoSGp4NlZKTDN3d2d0YXRHaVJvcUtpZE96WXNUS1huSE55Y2pSNzlteVpwcWtPSFRxb1k4ZU9aWjd2U2w5OTlaV3o4TnU2ZFdzTkdqUkl4NDhmMTZlZmZscm16R25UcG1uanhvMzY2S09QbEp5Y3JGdHV1Y1Y1enRQVFV5TkdqRkMxYXRYMDlkZGY2NWRmZnRGLy92TWY5ZW5UeCtYUGNqbkRNT1RsNVZXcWU3S3pzNTB6dXZwc0ZzU3FaOE0wVFczWXNFRWZmL3l4a3BPVDFiRmpSNDBhTlVyZHUzZVhsNWVYbm5ycUtYMysrZWNhTkdpUUJnNGNxSlNVRkNVbko2dG16WnE2Y09HQ29xT2o4MlZlMm4zN3hodHZ0T2JEQWdBQUFNQjFndEl2QU9EYXlzbVFlWFNpZFhrKzlXUUU5YmN1RHdBQUFBQUFBRURGWURxVUdiNVZHUWZXS3Z2a2Zqa3VKc203ZVVjRlBEVkhocWVQSlV2RXhzWXFQRHhja3JSdDJ6WnQyN2F0VlBkMzY5Wk5RNGNPZGI1KzdMSEg5TmhqanhWNGJaY3VYV1N6Mlp5NzQ1YkdpaFVyU24zUEpWdTNicFZwbXZMMDlOUmRkOTJsc0xBd2ZmUE5OL3J1dSsvMHhodHZsQ2x6eFlvVk9uYnNtQ1RwalRmZVVIUjB0RWFPSEZucW5BRURCc2htcytWNTc2T1BQbEpTVXBLZWVPSUpkZWpRUVpJVUhCeXNMbDI2bEduV1N4NSsrR0hkZSsrOTJyUnBVNzRkZHczRDBJQUJBMVMxYWxXRmhvYnFtV2VlY1dtdGdsU3BVa1hyMXEwcjFUMlhQdk9ISDM2b1JvMGFXVDZURmM5R2FHaW8zbi8vZlVWR1Jzb3dERDN6ekRONjVaVlg4cFNVKy9idHEwYU5HbW5tekptYVAzKytubi8rZWYzcFQzL1NZNDg5cHVYTGx5c3lNbEl4TVRGcTJMQ2hwTndTOGFYbnEwV0xGcFovYmdBQUFBQndKMHEvQUlCcnlqeXhTTXFJdFN6UENCNHRlZmhhbGdjQUFBQUFBQUNnL0xQSFJTamxxMUhLamoyWTUvM01zTTJ5eHg2UzEwMS90bVNkdFd2WFNzb3RmWnFtS1c5dmI5V3JWNi9ZKytMaTRwU1ptVm5rN3F0YnQyNlZsNWVYN3IzMzNxdXlTMnRKT0J3Ty9lYy8vNUVrZGVqUVFYNStmbnJvb1lmMHpUZmZhT1BHamVyYnQ2OENBd05MbFJrV0ZxWmx5NVk1WDllc1dWUEp5Y2xLU0VnbzlYeUppWW41M3F0YXRhcG16WnBWNnF5UzhQZjMxeE5QUEZIbytiNTkrOHB1dHp0M1d5NXAwYmk0WFlIOS9mMmQveDR1Rng0ZXJweWNIQVVGQmFscTFhb2xXc3NxVmowYkd6ZHVWR1JrcEJvMGFLRGh3NGVyVFpzMk1rMVRrbFM5ZW5YNSt1YisrWCtuVHAxVW8wWU5yVml4UXIxNjlWTHYzcjNsN2UydFBYdjJLREl5VW9jT0hYS1dmbU5pWXBTYW1pby9QejhGQlFWZHBhOEFBQUFBQUxnSHBWOEF3TFdUZFU3bThYblc1Zm5mTE9QR3N2OVlPZ0FBQUFBQUFBQVZUK2JSSDVTODRqV1o5c3k4Snd5YmZGbzlLTThHcmExWkp6TlQ2OWV2bHlUMTdObFRPM2JzVUVwS2loWXNXRkJrQVRNNU9WblBQZmVjSktsOSsvYUZYamR6NWt4SjBvWU5HeXlaZC92MjdkcTBhWk42OXV5cDIyKy92VVQzN055NVUyZlBucFVrOWVqUlExTHVycm0zM0hLTHdzTEM5TVVYWDZoLy81TC9KTGJFeEVSTm5qeFpkcnM5ei91Tkd6Zlc1czJiUzV4enFVeTdhdFdxVXBlT3J6WlB6Ly83NjllYU5Xc1dlRTFtWnFZdVhyd29LYmVrN09YbFZXU212NzkvZ2UvLys5Ly8xcjU5KzlTN2QyKzkvUExMWlp5NGJLeDZOa0pDUXRTc1dUTTk4c2dqOHZISjNZRjd5WklsMnJsenA5NTQ0dzExN05qUmVXM2J0bTNWdG0zYlBQZmZkdHR0MnJScGszYnUzS21ISDM1WWtyUm56eDVKVXF0V3JkeFdtQWNBQUFDQXE0WFNMd0RnbWpFajM1WHNxWmJsR2MzSFNRYS9sUUVBQUFBQUFBRElsWDFpbjVKWERuSVdmZzB2WC9sM2ZGVStyYnZLczFhUVpQT3diSzExNjlZcE5UVlZucDZlNnRtenAzeDlmZlg1NTU5cjNicDFldnJwcHd1OWIrWEtsY3JNekZUVHBrMTE5OTEzRjNoTmVucTZjbkp5TE4yOU5TVWxSYi8rK3F0cTE2NWRvdEt2dytIUTBxVkxKVWxCUVVHNjdiYmJuT2NlZi94eGhZV0ZhYzJhTmVyUm80ZHpoOVdpcEtlbmErTEVpVHAzN3B3Q0F3TUwzS1ZYeWkwNTc5aXhRMU9uVG5YdW1PdUtrdTYyVzV6bHk1ZXJUcDA2UlY0VEhoNHVTV3Jac3FVazZZc3Z2aWp3dW5IanhtbjM3dDJxVjYrZUZpOWVyQ3BWcXBScHBoTW5Ua2pLTFUxZlMxWStHeDRlSG5sMlQ0NlBqOWMzMzN5am5Kd2NOV25TcE5oWjdyampEa25TM3IxN2xaYVdKbjkvZiszY3VWTlMwYVY2QUFBQUFDaXZhRW9CQUs2TnRFaVowZisyTHEvR0hUTHFkck11RHdBQUFBQUFBRUM1Wmo5elJFbEwrOG5NenBBa2VUZStVOVdmZUZzZWdUZFp2bFptWnFaV3Jsd3BTWHJnZ1FkVXUzWnRQZmJZWS9yNjY2KzFiTmt5UGZqZ2c2cFZxMWErKzQ0Y09hS3Z2LzVha2pSZ3dJQkM4MU5UY3pkUHFGNjllcDczSFE1SG5rTHh6VGZmckduVHBwVm81cFNVRkVrcWNLNkNmUFBOTjRxS2lwSWsvZTF2Zjh1elkycW5UcDIwYk5reW5UaHhRdlBuejllNzc3NWJaRlpXVnBiR2p4K3Z3NGNQeTlmWFYyUEdqTkh3NGNQelhaZVJrYUhQUHZ0TThmSHgrdnp6ei9YaWl5K1dhTmFTOFBQeks5T3VyMmxwYVNXKzlzc3Z2OVFQUC95Z3h4OS9YSys5OWxxQjEveisrKy9hdlh1M0pHbnc0TUZsTHZ4ZXZIaFJDUWtKa25LZmc2SU1HRENnMk04K2V2Um9kZWpRb1VSclcvbHNUSnMyVGR1M2J5L3dYR0c3RjErK0szUmdZS0J1dmZWV0hUeDRVQnMyYk5DZGQ5NnBRNGNPeVdhejZiNzc3aXZSNXdFQUFBQ0E4b1RTTHdEZ21qQWpwa2ltdmZnTFM4aTRlYXdrZml3WEFBQUFBQUFBQU1tMForbjhxdGRsWmx5UUpIazNhYWNhTDN3c3c4UHJxcXozOWRkZkt6RXhVUjRlSG5yMjJXY2xTUUVCQVhydXVlZjA0WWNmNnQxMzM5VzBhZFB5N0ZTYmtwS2k2ZE9ueStGd3FHdlhybXJidG0yaCtXZlBucFdVVzJpOFVsSlNVcDdNeXprY2prSjN4NDJQajVjazFhMWJ0OWpQbDVDUW9NOCsrMHlTRkJ3Y25LODhhUmlHWG5ycEpVMmNPRkcvLy82NzFxeFpvNy8rOWErRjVxV21waW9zTEV3Mm0wMXZ2dmxtb1R2VFZxbFNSVU9HRE5GYmI3Mmw1Y3VYNjg0NzcxVHIxcTJMbmJja0ZpOWVYT3hPdlFVcDZVN0JXVmxaK3VXWFh5UkpMVnEwS1BBYWg4T2hoUXNYU3NvdGk5OTExMTE1emg4OGVGQzMzbnByaWRZN2VQQ2dwTnhucEZHalJrVmVtNW1aV1d4ZVRrNU9pZGExK3Rtb1hidTJjLzdVMUZRbEpTWEp4OGVud09mMDFLbFRNazB6My90ZHUzYlZ3WU1IdFhyMWFrVkVSTWcwVGYzNXozOVd6Wm8xUy9TWkFBQUFBS0E4b2ZRTEFMajZ6dStSZVhhdFpYRkdyZnRsQk41cldSNEFBQUFBQUFDQTh1M2lqeDhxSitFUFNaSkg3Y1lLNlAzZVZTdjh4c2ZIYS9ueTVaS2t4eDkvUEUvaDhza25uOVN1WGJ1MGI5OCt6WnMzVDBPSERwVmhHTXJNek5UNDhlTVZHeHVycGsyYkZyb0w3Q1YvL0pIN1dhN2NCZFptczJuanhvMzVyZzhJQ0ZCeWNySjI3TmloQng5OE1OK3VydEhSMGM3ZFpXKzZxZWlkajdPenN6VjE2bFJkdkhoUk5wdE5RNFlNS1hDWDJBNGRPdWpPTysvVXI3Lytxb1VMRjZwWnMyYUZGblFEQXdQVnZYdDNOV25TYWI1c2VRQUFJQUJKUkVGVVJQZmNjNCtTazVNTFhmK3V1KzdTZ3c4K3FDMWJ0bWp1M0xsYXRHaVJQRDJ2LzcvUzNMdDNyekl5TXVUcDZhbDc3cm1ud0d0V3IxNnRxS2dvQlFZR2F0Q2dRWG5Pelp3NVU1czNiMWIvL3YzVnMyZlBZdGZic1dPSEpKV295THhreVpKaWk4RWxjVFdlalZkZmZWV3Z2dnFxVE5OVVNFaUlrcEtTOU5wcnI2bGJ0N3cvNmUvQWdRTWFObXlZT25ic21DK2pVNmRPV3JKa2lSSVNFclJseXhaSjBqUFBQT1B5NXdVQUFBQ0E2NUhOM1FNQUFDbzZVNDRqRXkxTk5HNSt5OUk4QUFBQUFBQUFBT1ZYenJrL2xQYkRvdHdYTmcvVjZQMkJiTDRCVjIyOWVmUG1LU01qUXpWcTFGRGZ2bjN6blBQdzhORFlzV01WR0Jpb0RSczJhT3JVcVVwSVNOQ0lFU04wNk5BaEJRWUdhc3FVS2ZuS3ZGYzZmdnk0SkduLy92MktqbzR1ZHFZNzc3eFRrdlRPTysvb29ZY2VVcGN1WGZMOGV2bmxsNVdZbUtqNjlldXJWYXRXeFg2K1E0Y09TY290TVJlMmE2MGtEUmt5Ukw2K3ZyTGI3Wm8wYVZLUnMvYnIxeTlma2JPb2EvMzgvSFRpeEFsdDJMQ2hSUGU0MjA4Ly9TUkp1djMyMitYdjc1L3ZmR3hzckhPSDNKQ1FFRldyVmkzUCtaWXRXMHJLM1pINDZOR2pSYTVsdDl1MWE5Y3VTZEtSSTBmMDY2Ky91angvU1Z5dFowT1MxcXhabzBPSERpa29LRWhkdTNiTmN5NG5KMGZ2di8rK0pLbFBuejc1N3ZYeDhjbFQ4bTNUcG8zKzMvLzdmeVgrWEFBQUFBQlFubEQ2QlFCY1ZlYlpiNlh6MXYyQm8xRzNteFR3Wjh2eUFBQUFBQUFBQUpSdktkOU5sV25Qa2lUNXRlc3J6N3JCVjIydE5Xdlc2SmRmZnBFazllL2Z2OEJ5WjYxYXRUUnIxaXpWcWxWTFAvendnL3IyN2F2RGh3K3JidDI2bWp0M3J1cldyVnZzT3IvOTlwc2t5ZUZ3Nk1NUFB5ejIrb0VEQjZwYnQyNXEyTENoYXRhc21lOVhnd1lOMUtsVEo4MllNVU0yVytGL1BmakpKNTlvMDZaTmtxVFdyVnZybFZkZUtYTGR1blhyYXRpd1laS2twS1FrRFIwNjFGbFl2bEpwZHVzTkRBelVpeSsrcUwvOTdXOTY1SkZIU255ZnUrVGs1RGgzVXI3dnZ2dnluWGM0SEpvMWE1WXlNelBWbzBjUHRXdlhMdDgxano3NnFOcTJiU3U3M2E1cDA2WXBQVDI5MFBXMmJObWkxTlJVNXk2N2l4WXRLdko2SzF6TlowUEtMVVY3ZW5ycXhJa1Q2dGV2bnpadTNDaTczUzdUTkRWNzlteEZSVVdwYTlldWF0YXNXWUgzeDhURU9JL3RkcnZzZG50cFB5SUFBQUFBbEF2WC84L0NBUUNVWDQ0c21VZW5XQmhveUFoKzA4SThBQUFBQUFBQUFPV1ovWFNZc2lKK2tDVFovR3JJdjlOclYyMnRRNGNPYWVIQ2haS2toeDU2U0E4KytHQ2gxd1lFQk9pMjIyN1QxcTFibmVYRHRtM2JxbnIxNnNXdWMvTGtTVVZIUjhzd0ROMTIyMjNhdlh1M1B2MzAweUx2cVZhdG1vWU9IVnFLVDVPWHcrSFEvUG56dFc3ZE9rbFNuVHAxTkg3OCtCSVZkZSsvLzM1RlJFUm8xYXBWT24vK3ZFSkNRalJzMkxBQ3k2K2w4Y1FUVDdoMC83VzBiOTgrWGJod1FSNGVIbXJmdm4yKzh4OTk5SkZDUTBNVkZCU2svdjM3RjVoaEdJWkNRa0xVcjE4L3hjYkc2cC8vL0tkR2pCaVI3N3IwOUhRdFdiSkVVdTV1dTRjT0hWSjRlTGdtVEppZzZkT25sNnBjWFJMWDZ0a1lNR0NBZXZYcXBaVXJWMnJkdW5XYU5XdVdQdm5rRXpWdjNsdy8vL3l6Z29PRE5XalFvQUxYV2JGaWhiNzk5bHZuNjhPSEQydldyRmthTldxVXN4Z05BQUFBQUJVRk8vMENBSzRhTStaVDZXTGgvK1YrYVJuMWUwclZickVzRHdBQUFBQUFBRUQ1bHJiekUrZXhmNmZYWlBNTnVDcnJ4TWJHYXVMRWliTGI3UW9LQ3RMZ3dZTUx2QzQ2T2xvTEZ5NVUzNzU5dFhYclZubDRlT2oyMjIrWFlSamF0R21UK3ZidHEwOC8vVlFKQ1FtRnJyVmx5eFpKMGkyMzNLSlJvMFlwSUNCQVM1Y3V2U3FmUzVLU2s1TTFZY0lFWjZuejBrN0ZnWUdCSmM1NDVaVlhuRHZ5cHFXbGFmTGt5Wm8zYjU1U1VsSXNuOWZoY0RpUHI1ZEM1L2ZmZnk5Sit0T2YvcVJxMWFvNTM3ZmI3ZnJnZ3crMGV2VnErZnI2YXZ6NDhmTHg4WEdlejh6TVZIeDh2Q0lpSXJSMzcxNGRQbnhZd2NHNU8xVnYyclJKUC83NFk3NjFsaTFicHNURVJIbDdlK3VwcDU3UzZOR2pWYlZxVmYzMjIyOEtDUWtwY2pmZDBycld6MGFkT25YMCt1dXY2N1BQUHROZGQ5MmxjK2ZPNmVlZmY1YVUrLzF3K2IvN1M1WXVYZW9zUVQveXlDTWFPSENncE56dm94a3packRqTHdBQUFJQUtoNTErQVFCWGh6MUY1ckYzcmNzelBHVUVqN0l1RHdBQUFBQUFBRUM1NWtnNXE0elF0Wklrdzl0UHZuL3VlVlhXT1h2MnJFYU1HS0h6NTg4cklDQkFFeVpNeUZQY1RFeE0xSTgvL3FqdDI3ZnI0TUdEenZmdnVPTU92ZnJxcTJyY3VMR09IVHVtOTk5L1h3Y1BIdFRTcFV1MVlzVUszWEhISGVyUW9ZUGF0V3VubWpWclNwTE9ueit2Yjc3NVJwTDA2S09QcW5idDJwbzhlYkxHakJtanRMUTBtYWFwK2ZQbnExMjdkbXJTcElrQ0F3T0wzWEhWTkUzbDVPUTRmemtjRHZuNys4c3dETzNjdVZQejVzM1QrZlBuSlVuMTY5Zlg5T25UMWFCQmcxSjlqUXpEMEpBaFErVGo0K09jLzd2dnZ0UDI3ZHMxWU1BQVBmend3NlhLdTl6Smt5Y1ZFQkFnZjM5L2VYaDRhTmV1WFpJa204MVdvcDJUTCtuVHAwK1paeWhLZW5xNmM2WXJkN0JkdW5TcDgrdFJwVW9Welp3NVU2bXBxVXBMUzFOcWFtcXhoZFM1YytlcWRldld6cEx0dG0zYjlNVVhYMGlTbm4zMldkV3FWVXVTOVBiYmIydk1tREVLRHcvWGdBRURkT2VkZDZwZHUzYk9uSlNVRkNVbko4dG1zOGt3RE9jL2MzSnlsSjJkTGJ2ZDd2eW52NysvYXRXcTViWm40L2p4NC9ycXE2KzBkKzllU1ZLREJnMTArdlJwclZtelJ0dTNiOWZ6enordko1NTRRdG5aMlZxd1lJRTJiTmdnU2VyY3ViT0dEQmtpd3pBVUV4T2pOV3ZXYU92V3JUcHo1b3pHamgyck9uWHFsR3B1QUFBQUFMaGVVZm9GQUZ3Vlp0UjhLVHZSc2p5ajRYT1NYeFBMOGdBQUFBQUFBQUNVYnhmM0xKVWNPWktrS20wZmwrRlQ5YXFzNCt2cks1dk5wcXBWcStxZGQ5NVJvMGFOZE9USUVlM2V2VnQ3OSs3VmtTTkhaSnFtcE53aWF2djI3ZFc3ZDI4MWI5N2NtUkVjSEt5NWMrZHE5KzdkK3ZlLy82M0l5RWp0MmJOSGUvYnNrU1RkZU9PTmV1YVpaM1R4NGtXbHA2ZXJRWU1HNnRTcGs2VGNIVTQvK09BRExWaXdRUHYyN2RQYXRXdTFkdTFhWjdhWGwxZUJjMThxKzE2YTdaS0FnQUN0WExsU2NYRnhtajU5dXJLeXNpUkpiZHUyMWZqeDQvUHNWRnNhaG1GbzRNQ0JhdEtraWY3NXozODZjMXUwYUZHbXZFdkdqeCt2VTZkT09kZTQ5SGx1dmZWV2VYaDRsRGluVHAwNnN0bEsvME5RejU0OVcrVDVYYnQyS1RNelU0WmhxSDM3OW5uT3RXdlhUc3VXTFpNa0pTVWxLU2twU1ZMdTU2aGF0YXBxMUtpaEdqVnFxR2JObXM3amdJQUFHWWFoOTk1N1R4Y3VYTkRzMmJNMWJkbzA3ZCsvWHpObnpwUnBtbXJjdUxHZWVlWVo1em90VzdiVXYvNzFMeTFZc0VDN2QrOTIvcnBreUpBaEpmNjg0OGFOVTNCdzhEVjlOcUtqbzdWbnp4N3QyTEZENGVIaGtpUi9mMy8xN2R0WFR6enhoS0tpb3ZUQkJ4OG9ORFJVV1ZsWmlvbUowWXdaTTNUa3lCRkpVb2NPSFRScTFDam56cytEQmcyU2FacjY5dHR2RlJZV3ByLy8vZS9xMTYrZnVuZnZYcWI1QVFBQUFPQjZRdWtYQUdDOWpGTXlUeXl5THMvbUxhUHBjT3Z5QUFBQUFBQUFBSlJ2amh5bDcxdnRmT2wzOTNOWGJhbnExYXRyL1BqeHlzN09Wck5telNSSmYvenhoNVl1WGVxOHBsNjllbnI0NFlmVnJWczMxYTVkdTlDc2R1M2FxVjI3ZHRxN2Q2KysrdW9yN2R1M1Q2WnB5bWF6NmI3NzdsTnNiS3drNmJYWFhzdFRhRzNRb0lGbXpKaWhZOGVPNmFlZmZsSjRlTGhPbno2dHRMUTBaV2RuTzNmd3ZmVHJ5cUx2NWU2Ly8zNTVlbnFxUVlNR0dqNTh1R2JObXFVWFhuaEJ2WHIxS2xNcDlrcmR1blZUbXpadE5HL2VQRDM5OU5OcTNMaXhTM2szM1hTVFltTmpaWnFtVE5PVWo0K1BXclZxcFpDUWtGTGx6SjgvdjB5N3ZYYnAwcVhJOHhFUkVaSnlDNnlYZHQ2OXBHWExsdXJmdjcrcVZhdW13TURBUE9YZTRnckxVVkZSV3J0MnJTSWpJeFViRyt2Y21kZlB6MC9qeG8yVHQ3ZDNudXZyMUttaktWT21LQ29xU2p0MjdORGh3NGQxNXN3WlhieDRVZG5aMmNyS3lpcXdCSDQ1UHo4LzNYUFBQZkx5OHJwbXo4YlFvVU1WR2hycXZLWkdqUnJxMGFPSGV2YnNxYXBWYzR2OHdjSEJtak5uam5idTNLbEdqUnBwd0lBQnlzaklrR0VZNnRPbmoxNTQ0UVZuNFZmS0xSa1BIanhZOWVyVjA4Y2ZmNnlMRnk4Nmk4WUFBQUFBVU40WlpsSC96dzRBZ0RJd1ExK1RHYnZLc2p5ajhVQVpMU1pibGdjQUFBQUFBQUNnZk11SytsbEpuN3dnU2ZLNjZjOEsvTWZLYXo3RHh4OS9yTXpNVEhYcTFFbXRXclhLVXpvc3FiaTRPRzNac2tYMzNudXZHalZxSkVuNjhzc3Y5ZFJUVDFreVkwRi9EWGpsbkVsSlNhcFpzNllsNjVXVXcrSFE4ZVBISmNsWnBDN09wZEt2WVJpbCtscGYydVYyMHFSSkNnZ0lLUFdzYjc3NXBpUnA5T2pSaGQ1Lzl1eFpKU1VscVdYTGxxWE9MOHlGQ3hlMGJ0MDZQZjc0NC9MeDhaR1UrOHpkZnZ2dGF0dTJiWmx6VGRQTVV3eS85RFcxMld6NWlyM1g0dGs0Y09DQUpreVlvRHZ1dUVNZE8zYlVQZmZjSTAvUG92ZXQycnAxcXo3NDRBT05HREZDZDk5OWQ1SFhob2FHYXQyNmRSbzVjbVNadmtjQkFBQUE0SHBENlJjQVlLMExCK1hZMVZtU1JiKzllUGpMMW5HLzVGMnIrR3NCQUFBQUFBQUFWQW9wL3pOTzZYdHpOeDZvOXNoYjhydm5CVGRQQktDc0hBNUhxWGNTenN6TWRKYWhBUUFBQUtBeWNmM25zQUFBNEdUS1BESkJsaFYrbGJ2TEw0VmZBQUFBQUFBQUFFNDVkbVdHYlhTKzlMbWxpeHVIQWVDcTBoWitKVkg0QlFBQUFGQnBVZm9GQUZqR1ROZ3E4OXdPNndLOWFzcG9QTUM2UEFBQUFBQUFBQURsWHRieG4rVzRlRjZTNUhYanJmSUlhT0RtaVFBQUFBQUFBSzROU3I4QUFHdVlPVEtQVHJJMDBtanlodVJaM2RKTUFBQUFBQUFBQU9WYlJ0ajN6bU9mV3g1MjR5UUFBQUFBQUFEWEZxVmZBSUFsek5oVjBvVXc2d0o5NnNtNDZSWHI4Z0FBQUFBQUFBQlVDRm1SdTV6SFBpMDZ1M0VTQUFBQUFBQ0FhNHZTTHdEQWRUbnBNaU9tV3hwcE5Cc3VlZmhhbWdrQUFBQUFBQUNnZk1zNWYwbzVpU2NrU1RiL1FIbld2ZG5ORXdFQUFBQUFBRnc3bEg0QkFDNHpUeXlVTXM5WUYrZ2JKT1BHNTZ6TEF3QUFBQUFBQUZBaFhMN0xyM2VUdXlYRGNPTTBBQUFBQUFBQTF4YWxYd0NBYTdJU1pCNWZZR21rRVR4S3NubGJtZ2tBQUFBQUFBQ2cvTHU4OU92VjVDNDNUZ0lBQUFBQUFIRHRVZm9GQUxqRWpKd2wyVk90QzZ6YVFrYjludGJsQVFBQUFBQUFBS2dZVElleW9uNTJ2dlJ1MHM2Tnd3QUFBQUFBQUZ4N2xINEJBR1dYZmtKbTlLZVdSaHJCWXlURHc5Sk1BQUFBQUFBQUFPV2YvZHdKT2RJU0pVbTJxclhsV2J1cG15Y0NBQUFBQUFDNHRpajlBZ0RLekR6MmptUm1XeGRZdmEyTWVvOVlsd2NBQUFBQUFBQ2d3ckRIL05kNTdOV29yV1FZYnB3R0FBQUFBQURnMnFQMEN3QW9tOVRETW1PL3REVFNhUDZXSlA2Z0hnQUFBQUFBQUVCKzJhZENuY2RlTjdaeDR5UUFBQUFBQUFEdVFla1hBRkFtWnNSMFNhWjFnVFhieWFqVnlibzhBQUFBQUFBQUFCVktkc3dCNXpHbFh3QUFBQUFBVUJsUitnVUFsTjc1WDJYR3JiYzAwaFk4UnV6eUN3QUFBQUFBQUtBZ1prNjI3R2NPTzE5N1V2b0ZBQUFBQUFDVkVLVmZBRUFwbVhKRVRMVTAwYWpWVVFwc2Iya21BQUFBQUFBQWdJckRmdmFJVEh1V0pNa2pNRWcyM3dBM1R3UUFBQUFBQUhEdFVmb0ZBSlNLZVc2N2xMalQwa3dqZUpTbGVRQUFBQUFBQUFBcUZudHNtUFBZcXlHNy9BSUFBQUFBZ01xSjBpOEFvT1JNaDh5alV5eU5OR28vSU5XNDI5Sk1BQUFBQUFBQUFCV0xQVDdTZWV4WnI0VWJKd0VBQUFBQUFIQWZTcjhBZ0JJenozNHJwUnl3Tk5NSUhtMXBIZ0FBQUFBQUFJQ0tKeWNoeW5uc1didUpHeWNCQUFBQUFBQndIMHEvQUlDU01lMHlqMDIzTk5Lbzg1QVU4R2RMTXdFQUFBQUFBQUJVUFBiNC95djllbEQ2QlFBQUFBQUFsUlNsWHdCQWlaaW5Wa2hwa2NWZldBcnM4Z3NBQUFBQUFBQ2dPS1k5VXpublQrVytNR3p5Q0F4eTcwQUFBQUFBQUFCdVF1a1hBRkE4UjZiTXlIY3RqVFRxZFplcS84blNUQUFBQUFBQUFBQVZUODY1RTVMcGtDUjUxR3dvdzlQYnpSTUJBQUFBQUFDNEI2VmZBRUN4ekpNZlN4bXhsbVlhelVaYW1nY0FBQUFBQUFDZ1lzcEpPTzQ4OXF6ZHhJMlRBQUFBQUFBQXVCZWxYd0JBMGV3WFpFYk5zelRTdU9FeHFWcHJTek1CQUFBQUFBQUFWRXoyaENqbnNVZWRwbTZjQkFBQUFBQUF3TDBvL1FJQWltVCs4WUdVbldoaG9zRXV2d0FBQUFBQUFBQkt6SjVucDE5S3Z3QUFBQUFBb1BLaTlBc0FLRnpXdWR6U3I0V00razlLVlZ0WW1na0FBQUFBQUFDZzRzcUpqM1FlZTlSdTRzWkpBQUFBQUFBQTNJdlNMd0NnVUdiVVhDa256YnBBd3lhajJRanI4Z0FBQUFBQUFBQlViS2JKVHI4QUFBQUFBQUQvaTlJdkFLQmc2ZEV5bzVkWUdtblVmMXJ5RDdZMEV3QUFBQUFBQUVERjVVaExrSm1aS2treXFsU1R6YitXbXljQ0FBQUFBQUJ3SDBxL0FJQUNtWkh2U280czZ3SU5EeG5OaGx1WEJ3QUFBQUFBQUtEQ3M4ZEhPWTg5YXplUkRNT04wd0FBQUFBQUFMZ1hwVjhBUUg1cFIyWEdyclEwMHJpeHQrVFgyTkpNQUFBQUFBQUFBQlZiVHNKeDU3Rkg3YVp1bkFRQUFBQUFBTUQ5S1AwQ0FQSXhJNlpMcHNPNlFNTkxSdE9oMXVVQkFBQUFBQUFBcUJUc2w1VitQV3MzY2VNa0FBQUFBQUFBN2tmcEZ3Q1FWL0p2TXMrdXRUVFNhUGljNUh1VHBaa0FBQUFBQUFBQUtqNUg4bW5uc1VmTlJtNmNCQUFBQUFBQXdQMG8vUUlBOGpBanBsb2JhUE9XMFRURTJrd0FBQUFBQUFBQWxVSk95bG5uc2ExNlBUZE9BZ0FBQUFBQTRINlVmZ0VBVG1iaVR6TFA3YkEwMDJqNGdsVGxSa3N6QVFBQUFBQUFBRlFPanBRenptTVBTcjhBQUFBQUFLQ1NvL1FMQVBoZnBzeGpNNnlOdFBuSWFQcUd0WmtBQUFBQUFBQUFLZ2ZUb1p3TGNjNlh0bXAxM1RnTUFBQUFBQUNBKzFINkJRQklVdTRPdjBtN0xjMDBHcjBzK2R4Z2FTWUFBQUFBQUFDQXlzR1JkazV5NUVpU2JINDFaSGhWY2ZORUFBQUFBQUFBN2tYcEZ3QWd5WlFaOGJhMWtSNitNcG9PdGpZVEFBQUFBQUFBUUtXUmszTFdlV3lyWHMrTmt3QUFBQUFBQUZ3ZktQMENBR1RHZnk4bDc3TTAwMmowc3VSZHg5Sk1BQUFBQUFBQUFKV0hJL21NODlpRDBpOEFBQUFBQUFDbFh3Q0FLZk9ZMWJ2OFZwSFJaSkMxbVFBQUFBQUFBQUFxbFp3TGwrLzBlNE1iSndFQUFBQUFBTGcrVVBvRmdFck9qRnN2cFJ5d05OTm8rQks3L0FJQUFBQUFBQUJ3aVNQbC8wcS83UFFMQUFBQUFBQkE2UmNBS2pmVElmUFlPOVptMnJ6WjVSY0FBQUFBQUFDQXkzS1N6emlQeThOT3Y5SFIwVHB4NG9STTA3UTBOeUVoUVlzWEw5Yml4WXQxN3R5NUlxKzEyKzFhc21TSkZpOWVySVNFQkV2bmdPdE0wOVNlUFh1VW1abnA3bEZLN2ZmZmY5ZisvZnZkUFlZa0tUNCszdEs4Z3djUEtqczd1OWpyRWhNVEZSRVJZZm4zK0NVT2gwTTVPVGx5T0J5VzVibExURXlNbm52dU9RMGRPbFNwcWFsNXpwbW1xZlhyMXlzcks2dlV1YVpwYXRPbVRkcTBhWk55Y25Lc0dyZE1jMlJsWlpYcE14U1VWUnI3OXUzVHI3Lytxb3lNREpmWExreDBkTFQyNzkrdjlQUjBsN091bCsrdmF5VTVPVm5KeWNtV2Y0NnpaODhxUER5ODJPdnNkcnQrK09HSE1xOS84T0JCUlVaR2x1bGVxMlZrWkRqLzk4K2w3N1dUSjA5cTY5YXRicDRNQUFEM28vUUxBSldZZWZaYjZjSWhTek9OaG4rVGZOaDFBd0FBQUFBQUFJQnJMdC9wMTFidCt2OHp4NDgrK2toLy8vdmY5Y0VISDFpYXUzcjFhcTFhdFVxN2R1MVNZR0Jna2RmKytPT1BXckZpaGJadTNWcnN0YVVSRnhlbklVT0dhT0RBZ1pvMWE1YmxaYWJNekV5dFc3ZXV3SUxaZ1FNSE5IbnlaTzNZc2NQU05kMWgzcng1R2p0MnJKWXZYMjU1ZG54OHZKS1NraXpQdldUVXFGRWFOV3JVVmNzdmllam9hQTBmUGx3dnZmU1NqaDQ5YWtsbVRFeU1Ra0pDOU9TVFR5b3FLcXJJYS8vbmYvNUhBd2NPMUFzdnZHRDU5OEFQUC95Z3JsMjdxbXZYcnZya2swOWN6bk00SEhyKytlYzFjdVJJSlNZbUZubHRseTVkOU9pamo1WjZqU1AvbjcwN0Q0L2hmdUE0L3A3TlJtNGh4SjBpb2VyV3FsYlJxaXAxdENndFJlbWhWRkpVM09LV3hKVlVuTlhVVWZXanFGc1JaeDBsVmJlbWlNWVJRaUpDeUoxTnNydS9QL0xzTkd2dlpKVzIzOWZ6ZUpyc2ZPYzdzN3N6dTlwKzVqT1hMOU92WHo4V0xseG9FTUM5Y2VNR2QrL2VKUzR1RGpjM043MWw2OWF0WSs3Y3VRd2VQSmdMRjJ6N2YxUWFqWWF3c0REQ3dzTHNFcmd0cmxPblR0RzVjMmM2ZCs1Y29oRC80Y09IOGZmM3QrbmNuVGh4SWtGQlFZLzF3bzZmZnZxSnNXUEhsdmhZZkZyT3I3L1RlKys5eDN2dnZVZFdWcGJkNXJ4Nzl5NERCdzVrL1BqeHhNZkhteDI3YWRNbWdvT0RHVHg0c00zSFpseGNISUdCZ1N4Y3VMQUVlMnMvR28yRzlldlhzMzc5ZWxRcUZScU5odW5UcHpOejVreEdqQmpCOWV2WG4vUXVDb0lnQ01JVG8zelNPeUFJZ2lBOElWcjFZMnI1SFdiZk9RVkJFQVJCRUFSQkVBUkJFQVJCK0UvU1pQd1Yrblh3ZkxxYmZ0UFQwemwxNmhRQXI3Lyt1dDNtemNqSVlOZXVYUUQwN3QwYlNaTE1qdCs4ZVRNQWI3LzlOZ3FGZmJwL2NuSnltRFJwa2h6WXlzek1KRDA5SFU5UFQ3dk1EN0IxNjFhV0xWdkd5cFVyK2QvLy9vZVRrNU84N015Wk0venl5eS9jdjMrZjFxMWJXejFuV0ZnWWUvZnV0ZHMrRnJWaXhRcDhmSHhzWHE5YnQyN3MzcjJiRFJzMjBMRmpSeXBWc3YyNFRrdExJeWtwaWVUa1pLNWZ2MDVjWEJ5WEwxOG1MUzJOenAwN00zejRjTnExYTJmenZBRDc5dTByMW5xMmJzL1oyWm1mZnZySjV1MTRlbnFTbEpTRVNxVml5cFFwTEY2OHVNVGg5a09IRGdGUXZueDVhdGFzYVhic2tTTkhBSGp4eFJjdG5vdTIrUFBQUDVrelo0NGNkSXlLaXFKRGh3NVVyVnExMkhQKzhjY2ZjaU55MmJKbDdiS2ZqOXE3ZHk5Mzd0emgxcTFiT0RnNDZDMUxTRWdBb0hyMTZnYXZWWnMyYllpT2ppWTJOcGJBd0VCNjl1ekp4eDkvakZKWjh1aENjSEF3TVRFeFZvMzk4Y2NmaTcyZHRMUTBBSnljblBRK3IyeVJsNWZIOHVYTFNVcEtZc3lZTVlTSGgxdjF1YW83VG16NWpPL1JvNGZaNVdYTGxtWFpzbVh5NzdydnMrYk5tMXU5RFdNZTkvblZyVnMzaytGYWhVTEJuajE3OUI3cjFLbVQyZmwwMzdkUG13b1ZLdkRtbTIveTAwOC9FUlFVeEpJbFM0d2VLeWtwS2F4ZXZSb28vTHVJcmNkbTdkcTFlZW1sbHpoeDRnUW5UcHpncFpkZTBsdSthdFVxK1QyMTFvb1ZLMndhWDFTcFVxWGtuelVhRFFxRmdna1RKaEFXRmtaTVRBd0JBUUY4OE1FSDlPM2IxeTZmSDRJZ0NJTHdUeUsrK1FSQkVQNmp0SGUyUXBaOXJvVFhrYXIyQWVjcWRwMVRFQVJCRUFSQkVBUkJFQVJCRUlUL0puWGFIZmxuUmVtbnUrbDN6NTQ5NU9mbjQrdnJTLzM2OWUwMjczZmZmU2UzMzY1ZXZacTFhOWNhSGRleVpVdnExNjh2My9wNzU4NmQ3TisvMytTOGpvNk9SRVpHV3R5K1ZxdGwxcXhaWEx0MkRWZFhWOHFYTDgvTm16ZVpPSEVpNGVIaHhRNjdGWldkbmMzNjllc0JhTisrdmNHY25UcDFZdDI2ZFZ5OGVKRlRwMDd4NG9zdldqV3ZrNU9UUWNOb1Naa0tsOWthZXRWb05QVHIxOCtxc2M4OTl4d0xGeTdrNE1HRHpKMDdsOXpjWElNeGtpUlJwVW9WQ2dvSzlCNjNOcGlzQzJpV2hDUkpWS2hRd2VLNDVPUmtpMk5NS1YyNk5PUEhqMmZreUpGa1oyY1RFeE5qVXhEOFVWcXRWZzZHZCszYTFXelFNQzR1amx1M2JnR0Z4Nm05cEtTa01IbnlaRlFxRmM4OTl4eU9qbzdFeE1RUUZCVEVnZ1VMaWgydVAzYnNHRkFZc0xWblFGa25QeitmZ3djUEFvVVhHVHhLMThEcDYrdHJzS3hTcFVwRVJFU3dZc1VLTm16WXdQcjE2emw3OWl6QndjRWxEbkZuWkdRODFzWnJuWWNQSHdLRngyUnhsU3BWaWhrelp2RGxsMThTSHgvUHVISGpDQThQdC9pNVZaelFiM3A2dXRubFJVUGJDUWtKSkNRazRPN3VUcU5HamF6ZXhxUCt6dk9yY2VQR2VxL0gyYk5ualk3THo4OEhDa1BJUlQzTzFtUjc4ZmYzNThLRkMxeTdkbzJaTTJjeWE5WXNnekc2NzRpbVRadnl3UWNmV0p6VFdLT3ZyclY3eVpJbC9QYmJiM3JMTkJxTlhiNHZyS1ZVS2xFcWxSUVVGTWpmYnpWcjFtVGh3b1dzV2JPR05XdldzR0hEQmxxMWFvV2ZuOS9mdGwrQ0lBaUM4RFFRb1Y5QkVJVC9JbTJCL1Z0K0pTVlN6Uy90TzZjZ0NJSWdDSUlnQ0lJZ0NJSWdDUDlKV2xVbTJyeHNBQ1NsRXdybjRnZXI3TUhhVU9lMWE5ZUszYkk2Wk1nUXVuYnRLdjhlRnhmSGpoMDc1TjhURXhOTnJwdVNrcUxYcG5mMzdsMnoyM0owZExTNFB3VUZCWVNIaHhNZEhZMGtTWXdmUHg0L1B6K0dEQmxDYkd3c0lTRWhUSmt5cGNUdGV1dlhyeWNqSXdOM2QzZWpJU1ZkdytHZVBYdFl1blFwenovL3ZFR3JxREhEaGcxajJERDczcG5PMUh2YnRtMWJnOGUwV2kyeHNiSFVyVnZYNHJ4Mzc5N2x3WU1IMUtsVHgyQlpsU3FGUlJ2UFBmY2M3dTd1MUs1ZG15cFZxbkQ0OEdGeWMzUDU1cHR2cUZhdG10RUF0alVOaTJxMW1nNGRPbGdjWjRtVGs1UGNNR21Pc2Rjd0xTMk45OTU3ejZidFpXZG5FeElTUWtoSWlNV3hHemR1TkJxZVBYLytQRWxKU2JpNXVmSFdXMitablVOM0xsYXJWbzNLbFN2TFRhL0d1TG01V1hWZUpDUWtNRzdjT083ZnYwK1ZLbFVJQ1FsQnFWUXlZc1FJcmwyN3h2ang0NWt4WXdabHlwU3hPRmRSV3EyV28wZVBBdkRtbTIvYXRLNjFEaDA2UkVaR0J0N2UzclJvMGNKZytlWExsNEhDNDlZWXBWTEpvRUdEcUYyN05sOTk5Ulh1N3U1RzM2UGV2WHVUbDVkbmRJNFBQL3hRNy9kTm16WXhaODRjaS90ZTNNL29vblR2dnpWQmQzT3FWYXRHU0VnSW8wZVA1c3FWSzB5Y09KRlpzMmFadmFCQ0YvcTE1bk93cUxKbHl4cHROMzcwOVRodzRBQlFlREZKU1Q3Zi84N3pLemc0R0JjWEYvbDNjKyt4UXFFd3VJQ21VNmRPY2lENGFlWG82Q2gvSnZUcDA4ZGdlVlJVRktkT25jTGIyNXZ4NDhkYkZmYmZ2bjI3eVdXM2J0MlNnOWc2Ky9idDQ4c3Y5ZjlmOE5hdFcxbThlREdkT25VaU1ERFF5bWRqUFdkblp6SXpNL1V1YW5Gd2NLQi8vLzY4OE1JTHBLV2xpY0N2SUFpQzhKOGtRcitDSUFqL1FkcWtqWkI5emE1elNsVjdnNHZ0dHpNVEJFRVFCRUVRQkVFUUJFRVFCRUY0bERyOXJ6WlFSZWxLOEJpYUttM2g3T3hzY2xsK2ZqNXF0UnFGUXFGM0sycGJGUTB4NWVUa01IUG1UTFJhTFMxYXRHRGF0R2s4ZlBpUWI3NzVoaG8xYWhpRVl6ZHMyTUNCQXdmdzhQRGd1KysrbzNUcDBxeGJ0NDZyVjY4eVpzd1ltL2RMcFZJeGZmcDBUcHc0QVJRR2FIVzNlUThORFdYMDZORWNQMzZjc1dQSE1uWHFWRHc4UElyMW5LOWN1U0tIMFByMDZZTzd1N3ZSY2YzNjllUFFvVU5jdTNhTnRXdlhHb1Q5bnJSeDQ4WVpQQlllSGs1aVlpSzlldld5ZUV2NTBhTkhjK3ZXTFhyMzdtMnk1Ykp5NWNwNlFiVVRKMDZRbTV2NzJNSk9mL3p4aDhYSHZiMjlxVmpSdmkzY3RyU1hXcUxSYUF3ZVMwbXZYUk0xQUFBZ0FFbEVRVlJKTVFqTVpXVmwwYVZMRjRPeDI3ZHZ4OFhGaGV6c2JINysrV2VnTUFobkthQThkZXBVV3Jac2FYWk1iR3dzRXlaTUlEMDluVEpseWpCejVrdzU5RHB6NWt5Ky9QSkw0dUxpR0RwMEtLR2hvVHp6ekRObTV5dnF0OTkrNCs3ZHV6UnMySkNhTld0YXZaNHRkR0hCdDk5KzJ5QjhtcG1aS1Yra1lDbjAzcVpORzU1NTVoa3FWcXhvTk1TYWxwWm1Nb3hwcWIzMmNkSTl2MHFWS3BWNHJycDE2eko2OUdoQ1EwUDU0NDgvV0w1OE9RRUJBVWJIYWpTYVlvZCtyYUhWYXVXVytEMTc5ckJueng2TDY4eWFOWXVtVFpzQ1Q4LzVaWXhLcFFJb1ZwRDVuWGZlc1htZDNyMTcyelQrcDU5KzB2czlOVFdWTDc3NHd1alltVE5uR2p5bWE1L096TXhrOE9EQkJzc1hMMTVzdEVuYng4ZUhGU3RXa0plWFIySmlJalZxMURBWTgrbW5uNXBzK0kyTGl3T3dlSmVENHJ5RzhOZjdObURBQUl0QjV2ZmVlNCtQUHZxb1dOc1JCRUVRaEg4YUVmb1ZCRUg0cjlIbW83MFNadDg1SlFjazMrSDJuVk1RQkVFUUJFRVFCRUVRQkVFUWhQOHNUY1pmVGJVT3BVdldwR2dQajRaeGRESXpNeGt3WUFDcHFha0VCZ2JhcFRGVnE5VVNFUkZCUWtJQzVjcVZZK1RJa1VCaEcreXhZOGZrY0cvbnpwMEJTRXBLWXRXcVZVQmhNTWZUMDVQOC9Iek9uRG5EdVhQbnVIZnZIak5tek1EVjFkV3E3YWVtcGpKdDJqUXVYcndJRkRZUXYvMzIyL0x5V3JWcU1XZk9ITWFNR2NQdnYvL09zR0hEQ0EwTmxSdHByWldmbjgvczJiTXBLQ2lnZHUzYWRPL2UzZVRZaWhVcjBxOWZQNVl0VzhicTFhdHAwS0FCVFpvMHNXbDdmN2VQUHZxSVgzLzlsVVdMRmxHN2RtMXExNjV0ZEZ4VVZCVG56cDJqVWFOR2o2MlZ0VGhNTlRZV2ZmeTk5OTdqODg4L056cXVYYnQyT0RzN216eDNUTEVtWkdndFM0MnVwZ0xHajRhRnQyL2ZUbTV1TGtxbDBtekEvZUhEaDJpMVdvdE4yai8vL0ROejU4NUZwVkpSdVhKbFpzNmNxWGYrZUhsNU1YZnVYSUtDZ29pUGoyZllzR0ZNbURDQlpzMmFtWjFYUjllYTJxMWJOODZjT2NQWXNXTXRycE9ibTJ2eDlWcXdZSUVjNG8yTmpRVmd6Wm8xQnEycFdxMVdEcVlXdDIyN1RaczJqQmd4Z2wyN2R1azlYclNaV2hjYWZSS3VYU3NzMWpGM1FZZ3RXcmR1emMyYk43bDI3UnFmZnZxcHlYR1B0cDBXaCs2Q2dkZGVlODFnMmRHalIwbE9Ua2FwVkpwdEc0YkNpMU0wR28zSi9YaFM1NWNwZCs3Y0FhQmN1WEkycjV1Ym0vdTNyRk9VV3EzbTNyMTdOcStYazVORFRrNk8wZm5NMmJsekoxOS8vVFVEQnc2a1o4K2VWbS92enovL0JLQmV2WHBteDVYMDlkQ0ZmODE1MnR1YUJVRVFCTUdlUk9oWEVBVGhQMFo3ZXgzazNMRHJuRktWbnVCUzNhNXpDb0lnQ0lJZ0NJSWdDSUlnQ0lMdzM2WEplaUQvTExrWk50TTlMWll0VzBacWFpcSt2cjRXYjE5dXJTVkxsbkR3NEVHVVNpWGp4bzJqZE9uU0FEejc3TE5NbkRpUnlaTW5zM0RoUXZ6OC9LaFZxeFl6WnN3Z056ZVh1blhyeWtGZ1IwZEhwazJiUm1CZ0lCY3VYR0RldkhrRUJRVlozUGF2di83S1YxOTlSVnBhR2txbGtsR2pSdEcyYlZ1RGNiVnIxMmJ1M0xsTW1EQ0JXN2R1NGUvdnoyZWZmY2JiYjc5dDFTM0ZBWll1WFVwOGZEeU9qbzZNR1RQR1lvRHQvZmZmNTdmZmZpTW1Kb2JnNEdBaUlpS010cDgrZlBpUWZ2MzZXYlVQMWpJVlhFMUxTN1BZU2dtWWJPMHM2dmZmZnpkNURQbjYraElaR1dseERudDY5OTEzOVg3ZnVuVXJXcTFXNy9GR2pScjlyZnRrYjhZQ3hwbVptWHJQTVRjM2w0MGJOd0x3OGNjZjA2dFhMNVB6ZGVuU2haeWNISk9oeEt5c0xCWXNXQ0MzbXRhdVhadlEwRkRLbGkxck1OYmIyNXVJaUFpbVRwM0srZlBuQ1FvS29tUEhqZ3dhTk1oa0l6WVVYZ1J3NHNRSm5KeWNhTm15SlJjdlhqUTZQOENEQncrUUpFa082QUk0T1RtWnZFREFXRU5xWGw2ZXlYMkI0Z2Y5TE0zN0pLbFVLbTdmdmczQTJiTm43VFp2djM3OTBHcTFaajlEaTRaK2l5c2lJb0o3OSs2eGI5OCtnMlViTm13QVlOQ2dRUWFmQVk4YU1tUUlseTlmTnZuWi9YZWZYNWI4OHNzdkFEWmZvQUlZZmEwZWRlZk9IUVlNR0NBZnV3NE9EaXhac3NRdWJkdldiTjhVYzJIKzFhdFg0K0RnUUc1dUx1dldyVU9TSkZxMGFHRXdiczZjT1hKb2VNS0VDU1FsSmNuTGJ0MjZCY0RreVpNTjFxdGN1VEtob2FIRmZnNjY0OFhWMVpWdDI3Ylp2TDRnQ0lJZy9KdUowSzhnQ01KL2lTWVA3ZFd2N0R1bnBFRHlOWDdGdnlBSWdpQUlnaUFJZ2lBSWdpQUlRbkZvY3Y0Sy9TcGNqUWZXbnJUZmYvK2RYYnQySVVrU3c0WU5zenJzYWs1R1JnYkhqeDlIa2lSR2p4NHR0OWsrZVBDQW1UTm4wcTFiTndZUEhreFdWaFoxNnRUaDk5OS81ODgvLzhUVjFaV2dvQ0M5ZlhCMWRTVTRPSmlOR3pmeThjY2ZtOTJ1U3FVaU1qSlNEcmQ2ZW5veWNlSkVzMjI2Tld2V1pPSENoVXlkT3BYWTJGZ1dMRmpBd1lNSENRd014TWZIeCt6MnRtL2Z6cFl0VzREQ1JseGp0eE4vbEVLaElDZ29pQysrK0lMVTFGVEdqQmxEV0ZpWXdiWTBHazJKR3dXdFZhcFVLYU9oYUh1clVLRUNYMy85TmFkT25aSWZTMHRMQXpCb0JWMnhZb1g4czZYbVZuTWVEU3B2M2JvVlNaS3NDakRiU3BJa2s2MmdUOXJHalJ0SlMwdkR5OHVMYnQyNm1SMnJDOFVaQzhlZU8zZU84UEJ3a3BPVGdjSW0yOERBUUxOTnRlN3U3c3lhTllzRkN4WVFGUlZGVkZRVXYvMzJHLzcrL3JSdTNkcm9aODdxMWF2UmFyVW9sVW9jSEJ4bzJMQWhQLzc0bzhHNDJOaFloZzRkU29NR0RZaUppY0haMlJrUER3L0tsU3ZId29VTHpUNVBNQi9nR3pSb0VOZXZYOGZmMzk5c2cvYy8xZlhyMStXZ2RHSmlJcmR1M2FKYXRXcDJtZHZTOTBoMmRyYjhjMkppSXA2ZW5uYlpMaFJlOUhIcDBpVThQRHpvMkxFamFXbHB1THU3bXd6MTZocDdTM0x1MnV2OENnZ0lNUHZhM2JselIvN09lZU9OTnd5V3U3cTZrcGFXUmx4Y25NbFdka3UrL3ZwcnZSWmpoVUpCUkVRRTgrZlB0OHZmRHg2SGloVXJBaEFaR1VscWFpb0FuM3p5aWRHeFAvendBMUI0WVVGQ1FvTEJjbU9QbFpTYm14dVNKQmx0TGhZRVFSQ0Uvem9SK2hVRVFmZ1AwZDVhRGJtMzdEcW5WS2s3dVByYWRVNUJFQVJCRUFSQkVBUkJFQVJCRVA3YnRGbEZRNzlsbnVDZUdKZWFta3BvYUtnYy9CbytmSGl4NXZuaGh4L3c5dmFXZi9mdzhHRGV2SG1jT1hOR0w1aTBZc1VLenA0OVMwSkNBc3VYTDVlYk9CczNic3kwYWRQSXk4dWpVcVZLQnZNUEdqUUlnRDU5K3Boczd6eDQ4Q0RMbGkzajd0MjdBTlN2WDUrSkV5ZFN2bng1aS90ZnJsdzVJaUlpV0xwMEtaczNieVltSm9hQkF3Znl4aHR2MEt0WEw2cFhON3hEM1BIangxbThlREVBelpzM3QrazI0dVhMbHlja0pJUVJJMFp3Ly81OWhnOGZ6clJwMDJqUW9JRTh4c3ZMcTBTdGlMWndjWEZoM0xoeGY4dTJwaytmYm5QUXlsTDQycG81aXJJMXVHYnQrTktsU3h0dEJTMnAzYnQzQTFoc2tUWWxPVG1aZGV2V0FZWGhhaWNuSjdQamRZRy9vazJrdDIvZlp1blNwUnc3ZGd3b1BHYUdEQmxDKy9idHJkb0hwVkxKaUJFamVPbWxsNGlJaUpBL2UxYXZYazNQbmoxNTQ0MDM1QkRrclZ1MzJMOS92MVh6UmtWRkFmREtLNjhRRXhNRHdJc3Z2a2hVVkJUSnljbHlHTkJXeWNuSlhMOStIWUNHRFJzV2E0NlNzdVV6cFRpS2h1K2g4RFBObXNadm5SVXJWc2pIWmxIR3d0bVBLaHI2VFVoSW9HN2R1bFp2MXh5TlJzUFNwVXNCNk42OU84N096b1NHaG5MKy9IbW1UNTl1OUFJUTNmZmZrenkvZEhSdHM4WmN2MzZkcVZPbmtwNmVqcmUzTjYxYnR6WVlVNjllUFg3OTlWZSsrT0lMM04zZGtTU0pnb0lDUHZua0U0dGhaSUNUSjAveTY2Ky8wcU5IRHpadDJnUkFqeDQ5V0xkdUhULzk5Qk5kdW5TeE9NZVRFaHNieTVZdFd5aFZxaFFkT25UUVc1YWRuYzMrL2Z1Tk5vQmIrcDR0eVVVbk9wSWs0ZWJtUm1abUpybTV1VGc3TzVkNFRrRVFCRUg0dHhDaFgwRVFoUDhLalFydHRibDJubFJDOGh0aDV6a0ZRUkFFUVJBRVFSQUVRUkFFUWZpdjArUThsSDlXdUR4ZFRiOXF0WnFRa0JDNUZjL2FZR1ZSNWtLV1hsNWV2UG5tbS9MdlY2NWNrUU9SL3Y3K0JzR2I1czJibTV3ckt5c0xRSzk5VUNjMk5wWWxTNVp3OGVKRm9EQmM0K1BqdzRVTEYramR1N2YxVDZhSWwxNTZpUk1uVHJCdjN6NzI3OTlQbXpadEdEOSt2THo4OU9uVGhJU0VvTkZvOFBYMU5XZ25oc0xiMXh0cmN0U3BYYnMyd2NIQlRKbzBpZlQwZEVhTkdzVW5uM3hDejU0OW40bzJ4Zm56NTl0bG5pKy8vRkx2OTZLM1R0K3laUXRmZi8wMVlENTRWYlQxMXhTMVdtMFE5REpHcTlWYUhlNHJLQ2dBQ3B1UUxjbkp5ZmxiQW5IRnZiVjgzYnAxVWF2VnRHL2Zudno4ZktPQlF4M2Q4M1owZEVTbFVyRml4UXEyYjk4dVAxNi9mbjNHakJsRGxTcFZiTjZYVnExYVVhOWVQU0lpSWpoKy9EZzNidHdnTEN5TXJWdTNzbmp4WWlSSll1WEtsVWJQOVVlcFZDb09IVHFFSkVtMGF0V0tiNy85Rm9DWFgzNlpxS2dvOXUzYng0Y2ZmbWp6UGtKaFd5d1VCcmxyMWFwVnJEbDBvcUtpV0xac21jbmx4dlp4MDZaTlBIand3TWhvK3psKy9EZ0ExYXBWNDlhdFcremJ0OCttMEc5V1ZsYXg5N0hvZXJwd3RUMUlrc1RISDMvTWxpMWI2TjY5T3dVRkJmeisrKytvMVdycTFLbGpkQjNkc1ZiYzBHOUp6cTlIYmQrK1hhODFXeGM0alkrUEp5QWdRUDVlbVRoeG90Rnc4WkFoUThqTHkrT1BQLzRnSXlORGZ0elB6OC9pODhqTnpXWFJva1c0dTd2VHQyOWZ2ZER2a1NOSFdMNThPYSs4OG9yZUJUNVBpNHlNREVKQ1FsQ3IxUXdaTW9TMzMzNWJiM2xFUkFRQXZYcjF3czNOemVnY2FyV2FTNWN1NGVMaVl0WHJaVTBZdU9qbnRidTdPNW1abVdSa1pCaUVmamR2M2t4dWJpNGRPblRBeTh2TDRyeUNJQWlDOEc4aVFyK0NJQWovRWRxRWxhQzZZOWM1cFVyZHdPMVp1ODRwQ0lJZ0NJSWdDSUlnQ0lJZ0NJS2dLZHIwNi9iMGhINjFXaTFmZmZXVjNJd0oxZ1VySDJWdEE1NWFyZWFycjc1Q3E5WFNzbVZMWG52dE5adTNaY3FtVFp2a3dHLzkrdlVaTW1RSTE2OWY1L3Z2dnkvMm5LR2hvZXpaczRlbFM1ZVNscFpHdlhyMTVHVUhEeDVrenB3NUZCUVU0T1hsUlVoSWlGNUlDd3BEWFlNR0RhSm16WnA4OE1FSEptK3ozcVJKRTJiTm1zV2tTWlBJeU1oZzJiSmwvUHJycnd3ZlBwd2FOV29VZS8vdFljZU9IWGFaNTlIUWIxRm56cHd4dSs3NjlldXQzbzZEZzRQRjhiYUcrL0x5OGdDc2FtV1VKTWxzME0rWS9QeDhvTEFGOTNFR3ZmMzgvQWdMQ3lNN081dDE2OWF4YmRzMjVzNmRhelMwV3pSczYram9TS2xTcGJoNjlTb0ZCUVdVS1ZPR2dRTUhFaFlXeGtjZmZWU2lmUm8zYmh6ZHUzY25NaktTcTFldjByZHZYeVJKNHVUSmt4dytmSml5WmN0YURKUWVPblNJN094c0dqWnNTT1hLbGVYSG16VnJocXVySzd0MjdhSlBuejRvRkFxYjkrL0FnUU1BTkczYXRNVHZUVjVlSHVucDZTYVhtMXNHaFUzUHhvN1o0bDdVQUlVdDczLysrU2NBSDMzMEVkOTg4dzNYcmwzanlwVXJWb2VjaHc0ZHl0Q2hRd0hiUSs5Rkx4aTVjT0dDRFh0dW5pUkp2UGJhYS9KM3pMbHo1OGpPenFabHk1WUduOU02SlEzOWx1VDhzbGFOR2pYbzFLa1RCdzhlWlB6NDhYcmZTVVZWcUZDQldiTm1vZFZxS1Nnb1FLRlFXUDI4NXMyYlIySmlJZ01IRHNURHcwTitYS2xVNHUvdno2UkprNWcyYlJwejU4NjE2a0tJdjR0S3BXTFNwRWtrSnlmVHBrMGIzTnpjQ0E4UHAyL2Z2bFN1WEpralI0NFFGUldGajQ4UHZYcjFNamxQZG5ZMmdZR0IrUHI2RWhrWmFkVzJIUndjakw3UGlZbUpxTlZxdmNmS2xTdkhuVHQzdUgvL3ZsNXdXcTFXczM3OWVsSlRVOG5JeU9Eenp6KzM4cGtMZ2lBSXdyK0RDUDBLZ2lEOEY2aHowRjZiWi9kcFJjdXZJQWlDSUFpQ0lBaUNJQWlDSUFpUGd5YjdyNlpmeWFYTUU5d1RmVXVXTENsV1kyaHhyVjI3bGl0WHJnQ0ZJZENFaEFUR2pCbGo4enorL3Y0R0FiNmxTNWZ5NE1FRDNuMzNYVnEyYkFsQXJWcTFTbnhMN3JmZWVvdFdyVnF4ZCs5ZU9jeDI0TUFCWnMrZWpWYXJ4ZHZibTltelp4dHRQZHk1Y3ljSkNRa2tKQ1RRc21WTGs2RmZLQXdxTDF5NGtFbVRKcEdRa01EbHk1ZEpTMHZURzVPUmtjR0FBUU5zZmc3TGx5L1hDMi9aeXNmSHAxaGhjQ2k4emIyNUptaGRBNmRPV2xvYVdxMldNbVhLeU9zWDE2QkJnMmpldkRsbno1NWw0Y0tGOHVOYXJSWW9ER0UrT3IreDU1bWJtd3RnMEVwdGpMT3pNN3QyN2JKcFAzWEg2TGZmZmx1c3BtMWJ1Ymk0Y09iTUdlN2Z2MDlRVUJBTEZ5NDBPRDUwUVdRb0RDVktrc1NJRVNQWXRtMGIvZnYzeDgzTnpXd2dUcXZWeWcyakhoNGVKZ096am82T1BQLzg4eXhac29UejU4L1RwRWtUVkNxVjNERDkyV2VmRVJZV1puSTdhcldhSDM3NEFjQ2c0YmxVcVZLMGJObVNmZnYyY2ZEZ1FkcTJiV3ZtVlRHVW1KaEliR3dzVUJqeVAzandvRTNyZCt6WWtSRWovdnIvVGwyN2RxVnIxNjVHeDdacjF3NkZRaUczb050aTdkcTFOcStqOC9QUFA2UFZhbEVxbGJ6MDBrdGN2SGlSTFZ1MnNIUG5Uck5CZlhzcCt0a1FGeGVIU3FVeTJseHJpYVZBZDNSME5BQ3RXN2NHSUNrcGlkemNYR3JXckNtUDBZVXppeHY2MVNuTytXV0x3WU1IMDdOblR5cFdyR2h4ckswWElVUkZSWEhnd0FGOGZYM3AzcjI3d2ZMbXpadlRva1VMb3FPam1UdDNMdVBHamJOcDN4K25QLy84azdpNE9CbzNic3lYWDM3SjhPSERpWStQWi8vKy9iejIybXNjTzNZTU56YzNwaytmYmphc3JQdXNzaVhrWDdac1dhUGZIYjE3OStiZXZYdDZqMVdxVklrTEZ5NFlQSDcwNkZGU1UxTnhjSEF3K3RvTGdpQUl3citkQ1AwS2dpRDhCMmdUVmtCZWlsM25sQ3ErQSs1MTdUcW5JQWlDSUFpQ0lBaUNJQWlDSUFnQ2dEYW5TTk92NjVNUC9XcTFXcjc5OWx1MmJOa0NRSmN1WGRpK2ZmdGozZWJGaXhkWnMyYU4vSHZac21WSlMwc3pDTDVZSXpVMTFlQXhkM2Qzd3NQRFM3U1Bwcmk1dWZIdXUrL0t2Ny8wMGtzOCsreXpaR1JrTUdmT0hLUGhxNXljSEZhdlhnM0FDeSs4d0J0dnZHRnhPMVdyVm1YeDRzVXNXTENBMnJWcjA3aHhZNzNsR28zR1l1dXBNVVZiSlo4MnAwNmRJanM3RzBtUzBHcTFCQVlHNHV6c3pOeTVjM0YyZGpZYkdMWWtLeXNMS0d4dU5EYVBWcXUxYW43ZE1WcTJiUEZhdW1OalkxR3IxVlN2WGgxM2QvZGl6V0VOWTQydnVvQnpVWklrRVJRVXhPREJnN2w5K3piVHAwOW4xcXhaZW1ISG91MlV1dEJnbFNwVjhQZjNseC9mdEdtVHlYMUpUVTJWMnpSWHJWcGw4WGxMa2tTVEprMkF3dWJuNU9SazZ0YXRTN3QyN2N5R2ZxT2lva2hNVE1UTHk4dm9PZmIyMjIremI5OCsxcXhadyt1dnYyNVRvRlBYY3EwN05rdVZLbVZWMFBMdTNidW9WQ3F6b2NHZmYvNFpSMGRIV3JWcTlWamJuYzNSYURSczNib1ZnSll0VytMcTZrcjc5dTNac21VTGUvYnNvVisvZm5oNWVUM1dmZEMxekQvenpEUGN2SG1UczJmUDByeDVjNXZteU0vUFI2azBIeE9Kam83R3ljbUpWMTU1aGZqNGVBWU9IRWl6WnMyWU1XT0dQRVozekp1YTYzR2ZYOWJxMUttVFRlTWRIUjJ0dWhEaCt2WHJMRjY4R0tWU3lkaXhZMDIrRHFOR2plTHp6ei9ud0lFRDFLeFowMnhycmlrbHZSakhtSVlOR3hJV0ZrYU5HalZ3ZFhVbE1qS1NRNGNPc1hqeFlqbXdYNzkrZmR6YzNLeWFyempONE5hb1ZLa1NVSGhSUVZHNjhINmJObTJNWGtRa0NJSWdDUDkySXZRckNJTHdiMWVRaWZiNkFydFBLL21OdFB1Y2dpQUlnaUFJZ2lBSWdpQUlnaUFJQUpxc3B5ZjBXMUJRUUhoNHVIemIrbmZmZlplK2ZmdktvZC9IRWNaSlRVMWwrdlRwRkJRVTZEMWVvMFlObTVxR2RmdTJmdjM2eHg1R004ZkR3NFBRMEZEVWFyWEovVmk3ZGkwUEh6NmtWS2xTTmpWbXVyaTRNSGJzV0l2anJIbmQ3UFZlSmlRa1BKYmpBdURRb1VOVXFGQ0IvUHg4SGp4NFFLbFNwWWlMaXlNNE9Kamc0R0NUenpNbEpZVStmZm9BbGw4TFhkdXJ6clZyMS9qODg4K3R2bjM3M2J0M0FhaGV2YnExVDB2UHlwVXJPWDM2TkwxNzl5NVJjN0VsdGdUb3k1WXR5NFFKRXhnOWVqVG56cDFqeVpJbERCa3lSRjVla2liU2ttcldyQmtWSzFaazFLaFJaZ094S3BWS0R0WjM3OTdkYUVpeFhyMTYxSzVkbTdpNE9MWnYzNjRYM2pkSHBWSVJGUlVGUUk4ZVBUaDgrRERwNmVrc1dMREFiSUE1TFMyTnZuMzdBdENpUlF1VDQrYk1tUVBBN3QyN3Jkb2ZTdzRkT3NUZXZYdnAwYU1IVFpzMnRXcWRZOGVPa1p5Y0RCU0dvNkd3SGIxZXZYcGN2SGlSSDMvOGtjR0RCOXRsLzR4SlMwdmp5cFVyU0pKRTM3NTltVGx6Sm9jT0hiSTU5RnRRVUdBMjlIdng0a1dTazVOcDA2WU56czdPMUtoUmcvTGx5M1ArL0htOVptRkxUYjlQeS9sVnNXSkZ0RnF0L0xsVW9VSUZvK2RKU2tvS0dvM0dxdkRxM2J0M21UQmhBaXFWaWs4Ly9SUmZYMStUWXowOFBKZ3dZUUlqUjQ1aytmTGx1TG01eWNlUHRZcDdBUVZnOXNLWGV2WHF5VDhuSmlaeTZOQWgwdFBUS1Z1MkxJNk9qcHc5ZTVhUFB2cUluajE3OHY3Nzd4dHRsZGI5UGVWeGZlNVZyVm9WZ1BqNGVQbXhZOGVPY2ZYcVZaUktKZjM2OVhzczJ4VUVRUkNFcDUwSS9RcUNJUHpMYVc4dWc3ejdkcDFUcXRBQlBCcllkVTVCRUFSQkVBUkJFQVJCRUFSQkVBUWRUYzVEK1dmSnRmaGhGM3RZdlhxMUhQanQwcVVML3Y3K3BLZW55OHQ5Zkh4c250TmNXMnBPVGc1VHAwN2wvdjM3ZUhsNUdXM3BoY0x3MitIRGh3a0pDU254N2RYQmZvSFhIMzc0d1dqcm5xZW5wOGwxYnQyNnhZWU5HNERDZHNncVZhcllaVitlRkE4UEQ1dmJKWFYyN2RwRlJrYUcwV1ZaV1ZsRVIwZlR2bjE3amh3NUFzQ0VDUk1JQ0FqZ3hJa1RMRjY4bUtGRGh4Wjd2MDNSaGNaY1hGeXNHaDhYRndjVW5odDVlWGxtYncxdnpJMGJONERDa1B2alpDejhuSm1aYVRMbzJxaFJJL3IwNmNQcTFhdlp0bTBiZGV2V3BXM2J0c0NURGYwcWxVckN3c0tvWExteTJYSGZmZmNkOSsvZnAxeTVjblRyMXMza3VBOC8vSkFwVTZhd2N1VktXclJvWVZWYjc2NWR1OGpNekVTcFZOS2pSdzljWEZ6NDMvLyt4NjVkdStqWnM2Zko5ZGF0VzRkS3BjTFgxNWVYWDM3WjZKaWNuQnpVYXJWZFc1L1QwOU01ZWZJazVjdVh0eXIwcTlGbzVNQjA5ZXJWOVZyRnUzWHJ4c1dMRjltK2ZUdHZ2LzAyMWFwVnM5dCtGaFVkSFkxV3E2Vk9uVHEwYk5rU0p5Y25mdjMxVjNKeWNxdytON1ZhTGJtNXVXWXZBdEY5MzczNTVwdnlZeSsvL0RJN2QrN2szTGx6OHZ1a2EwUTM5ZjN6ZDU1ZkFRRUJKZ1B2dXZmdDQ0OC81dmJ0MjR3Y09aSVhYbmhCYjB4eWNySWNIbTNWcXBYUmVYVFMwOU1aTjI0Y0tTa3BOR25TeEtybTN2cjE2L1BKSjUrd2JOa3k1cytmVDNaMnR0bnpBZ3BmVjkxMzRmZmZmMit3dktDZ2dOMjdkOU91WFR1allWeWRqejc2U0o3UG1Jc1hMN0p0MnpZT0hUcUVScU9oVFpzMkRCa3lCQ2NuSnpadTNNajY5ZXY1L3Z2djJiVnJGMHVYTGpWWVg2VlNBZGo4T1crdDJyVnJBNFVYbjBEaHNhQzcrS1JUcDA3LytMOHZDSUlnQ0VKeGlkQ3ZJQWpDdjFsQk90cjRSWGFmVnZJYlpmYzVCVUVRQkVFUUJFRVFCRUVRQkVFUUFMVHFmTFNxck1KZkpBVUtaNDhudWo5ZHVuUmgyN1p0ZE8zYWxZOC8vdGhnK1lvVksyeWUwMVRBTmk4dmo4bVRKM1BwMGlWY1hGd0lDZ3BpMUNqRC94NmJtNXZMcWxXclNFbEo0WC8vKzUvUi9Tb3VWMWRYczIyaHBtUmxaUlY3bTRzV0xhS2dvQUFmSHg4KytPQURnK1g3OSs5bjM3NTlCQWNIUDdaZ2tUMlZLVk9Heno3N3JGanJSa2RIbXd6OVJrVkZrWk9Udyt1dnZ5NkhmbjE4ZkFnSUNHRHUzTG44OHNzdjlPM2IxKzZ0empkdjNnVGd3b1VMTEZ1MnpPSnp1M0RoQWdBTEZpeGd3WUlGTnJWVFoyZG55dzJodXJDWEtmNysvaGFQMVhIanh0R3laVXVydDI5SjM3NTlPWGJzR05ldlgyZisvUGswYXRRSWIyOXY4dkx5NURGUDRoaTFGUGc5ZmZvMG16ZHZCdUN6eno0ekd4SnMwYUlGOWV2WDU4S0ZDOHljT1pQdzhIQ3p6YkFxbFlwMTY5WUI4TVliYjFDK2ZIbTZkdTNLNXMyYldiTm1EVzNidHFWY3VYSUc2MTIrZkZuZUozOS9mNVB6WjJabUFsQzZkR205eHpVYWpWNXdzbmJ0Mm9TR2hwcWNweWpkaFJ2RzlzdVlMVnUyeUtIRC92Mzc2eDEzcjcvK09tdldyT0hHalJ2TW56K2ZzTEF3cStZMEp5VWxoWFhyMXVtRitIZnUzQW5BcTYrK2lwT1RFODJiTitmdzRjUHMzTG1UOTk1N3o2cDVzN0t5VUt2VmVIZ1kvMTdOeTh2ajU1OS9wa3laTW5waDZCZGZmSkdkTzNkeTRzUUpPZlNyQytLYU96WnNWZHp6NjlhdFd4Ym5idGV1SFN0WHJtVEhqaDBHb2Q4dFc3YWcxV29wVmFxVTJlOVRsVXJGaEFrVFNFaElvR3JWcWt5Wk1zV3FabUNBWHIxNmNlL2VQYlp1M2NyU3BVdkp6TXcwMjJUdTVlVmxOT3lybzdzRHdjbVRKNWs2ZGFySno4S1ZLMWNDR0N5UGlvcml4eDkvbEYrN0JnMGEwTDkvZjU1Ly9ubDVUTisrZmVuUW9ZTzh2MjV1YmdiejY3NnZqQzB6NWQ2OWUxWmZhRlM5ZW5WY1hGeTRmdjA2bVptWmJOcTBpYVNrSkR3OFBPamZ2Ny9WMnhRRVFSQ0VmeHNSK2hVRVFmZ1gwOTZJaFB5SGxnZmFRUEorRTBvM3NldWNnaUFJZ2lBSWdpQUlnaUFJZ2lBSU90cnN2LzZicHNMRkV5VHJBaldQaTVlWEYwdVdMS0ZTcFVxUGZWdVptWmxjdkhnUmhVTEIrUEhqVFRhZE9qczdNM3o0Y0NaTW1NQVBQL3hBczJiTnFGKy92bDMyWWRteVpVYWJlaTBwYmxQd3ZuMzdPSDM2TkpJa0VSZ1lhQkFneTg3T1pzV0tGYVNrcExCNDhXSUNBd09MdFoyLzA0TUhEMWk0Y0dHeDF6V21vS0NBYmR1MlViVnFWUm8wMEw4VFg4ZU9IYmw3OXk2ZE9uV3llK0FYNEk4Ly9nQUtRMlByMTY4bkp5ZUhJVU9HR0EyWnBhU2tFQk1UUS9ueTVjbkx5OU5yeFliQ1lLYXpzN1BGYlhsNWVWbHMwZFkxVEpxalZxc3RqckdGVXFsazlPalJqQmt6aGtHREJzbm5paTZVcUZBb2pJWWdiVGsvVERXaDZnUUhCOU84ZVhPcjUwdFBUeWNzTEF5dFZzdnp6eit2MStCcXl0Q2hRd2tJQ09EQ2hRdEVSRVF3YXRRb2s2SEN6WnMzazVxYWlvT0RneHphOS9UMHBHL2Z2bno3N2JlRWhZVVJHaHFxMXpTYW5wN09qQmt6MEdnMGRPalFnU1pOVFA5L3ArVGtaQUNqeDNiUjgrWFJZMDJqMFpoc04wMUpTUUdnUW9VS0pyZXJjKy9lUFZhdFdnVkFyVnExZVBYVlYvV1dTNUxFSjU5OHd0U3BVemwzN2h6YnQyK25TNWN1RnVjMUpUWTJsaWxUcHBDVGs4TVhYM3lCUXFIZzBxVkxYTDU4R2FWU0tiOS83ZHUzNS9EaHcyemV2Smt1WGJwWUZUYTM5THczYmRwRVptWW1IVHQyNVA3OSsyUm1acEtlbmk1ZjFISHExQ2w1YkVGQkFXRGZabXRienkvZFo4RHUzYnYxM210ajUxdlhybDNac0dFRFI0OGVKUzR1VHI2bzRNNmRPMnpmdmgwb0RIU2IrcTdQek14azRzU0p4TWJHNHU3dVRuQndzTTN0MHdFQkFXUm5aN04zNzE3V3JsM0x6WnMzR1RseXBFRUlPenM3bStuVHA5T2lSUXM2ZCs2TWc0TUQwNmRQQjJEczJMRTRPVG54MldlZmNlYk1HYUtqbzFteVpBa0JBUUZHOXprME5CUmZYMThHRGh5b3Q2eENoUW9rSmliU3BFa1RrcEtTcUZpeEludjI3R0hQbmowRzg1UXJWODdvQlVnQTkrOFgzbTIyVEpreVZyOE9SVnVNaTBwTVREVDR6SllraVRwMTZuRHUzRGwrL0FMWTFsb0FBQ0FBU1VSQlZQRkhmdnp4UndBKy8veHpzM2NRRUFSQkVJUi9PeEg2RlFSQitMY3FTRWNiLzQzZHA1VjhSY3V2SUFpQ0lBaUNJQWlDSUFpQ0lBaVBqeWI3cnhDWHdxM3NFOXlUdi93ZGdWOG9ETFYxN3R5Wm1qVnI4c29ycjVDV2xtWnk3RXN2dlVUYnRtMDVjT0FBRVJFUmZQUE5OM1p0WFB3N3BLU2s4UFhYWHdQd3dRY2YwTEJoUTRNeHJxNnVqQmt6aGpGanhyQnIxeTRhTldvazMvTDlhWldabVNtSHlPeGwxNjVkM0xsemg4OC8vOXpvY3QwdDNOUFMwaXkyZnBvS29CcHI1TTNQeitmTW1UTUFUSjQ4bVlpSUNMWnYzNDVLcFdMa3lKRklrc1RTcFV2bHRzdHQyN2FoMFdoNDlkVlhPWERnZ01GOHV2ZmJsTU9IRHdOWUZUeGZzV0tGeFdEdzQxQzdkbTNXckZtRHE2dXIvRmh1Ymk2QXlRYmRSMXRxSDZYVmF1WEdUQThQRDdNTnhyYUVMSE56YzVrMGFSTDM3OStuZE9uU2pCNDkycXIxL1B6ODZOZXZIOTkvL3oxNzkrN0YwZEdSTDcvODBtQy9VbEpTK09HSEh3RG8xcTJiM3Z2UnZYdDNvcU9qT1gzNk5QUG16V1BFaUJGSWtvUktwV0x5NU1ra0ppYmk2K3ZMRjE5OFlYWmY0dVBqQVF6QzRncUZ3bWhBMGRQVGs3UzBOQTRmUGt6YnRtME45amtoSVlIang0OEQ4TXd6ejVqZGRuNStQaUVoSVdSblo2TlFLQmcrZkxqUjk2Wmx5NVkwYTlhTWt5ZFBzbVRKRXZ6OC9JcDFJY2IrL2Z1SmlJZ2dMeStQenAwN3k0OUhSa1lDMExwMWE3bWR1Rm16WmxTclZvMWJ0MjZ4ZHUxYStUUEFtQzVkdXVEbTVpYS9sa1dib1ljTUdZS3pzek1uVDU3a3UrKytBd3BiWUtPaW9nem1TVXhNSkRrNW1Zb1ZLOHFoWDN0LzcxaDdmdVhuNTFOUVVJQ3pzN1BKY0hkUjd1N3VmUGpoaDBSR1JoSWVIczdpeFl0UktCVE1tVE9IL1B4OG1qUnB3dnZ2djI5MDNRY1BIakJ1M0RpdVhidUdvNk1qa3laTkt0Wm5qeVJKakJ3NWt0emNYSTRjT2NLeFk4ZTRmUGt5WThlTzFRdStIemx5aE5PblQzUDM3bDA1UVA3TEw3OEFNR0xFQ0p5Y25DaGZ2anlUSmsxaTFLaFJiTm15aGJwMTY5S21UUnU5N1NVbkovUDc3Nzl6NnRRcEtsZXV6TnR2dnkwdmE5cTBLWnMyYmNMZDNaMTI3ZHJKNFhwamZIeDhERUxET3JvbWVHc0M5RHBseTVZMWVwZUUzcjE3eTAzdlJiM3l5aXVjTzNlT3RXdlh5dnYrMWx0dldiMDlRUkFFUWZnMyttZjltNzhnQ0lKZ05lMk5wVkJnK2o4SUY0ZFVyZzJVZWRHdWN3cUNJQWlDSUFpQ0lBaUNJQWlDSUJSVk5QUXJ1VmpmSFBla0ZMZmgxcFJCZ3daWkhhSWFOR2dRdi83Nkt6ZHUzR0QzN3QxNmdaNm5uVmFySlR3OG5Nek1USjU3N2ptemdiVW1UWnJRbzBjUE5tN2N5SUlGQzZoYnQ2N1Jsc0NuaFkrUGo5RkFFeFFlTDI1dWJtemR1dFhvOGs4Ly9aU0VoQVNEeDNYaHJLSkJRR01jSEJ5TWh0SFVhaldKaVlueS9sbnIyTEZqWkdabVVxMWFOVnExYW9XWGx4ZGp4b3hoejU0OWFMVmFSbzBhSlRkU0p5VWxzWG56WmhRS0JlKzg4NDdSMEsvTzh1WExhZHUyclY2YmRVRkJBZEhSMFFCY3ZueVpreWRQMHF4Wk02djM5ZTlVTkpBSWxrTy9telp0TWp0ZmFtb3F2WHIxQW1EVnFsVTJONGdhazVlWHg2UkprK1QyOEhIanh1SHQ3VTN2M3IwTnhxcFVLcjNIWDNqaEJVYU5Ha1ZzYkN5Ly9mWWJPM2Z1NU83ZHV3UUhCK3NGTE9mTm0wZHViaTVseXBTaFg3OStlbk02T0Rnd2NlSkVBZ0lDMkwxN045bloyZmo3K3pOOStuUXVYYnFFbDVjWHdjSEJacHVmQWE1ZnZ3N0FtVE5uU0VoSXNIajhObXZXalAzNzl6Tjc5bXhtejU1dGNsemx5cFdwVzdldTJibm16WnZIaFFzWGdNSVFjNTA2ZFV5T0hUNThPSjk5OWhrNU9UbE1temFOcjc3NnlxWnpMVEl5a28wYk42SlVLZ2tNREtSVHAwNEFIRGh3Z0FzWExxQlVLdlZlWTBtUzZOT25EM1BtekdIOSt2VzBidDNhWkR2ODBLRkQ1ZWNEY08zYU5TSWlJaGcrZkRoZHUzWUZDZ1Bja2lTaDFXcmw5WnlkbmZIMDlKU0QxTW5KeVp3NmRZck9uVHZMN2J1UDQySVRhODZ2aHc4TDd3cmc1dVptOWJ3OWV2UWdPanFhbUpnWXdzUEQ4ZkR3SUNZbWhrcVZLakZ4NGtUNTRvV2k3dHk1dzlpeFkwbE1URVNwVkRKNThtUmVlT0VGUHYzMFU3UGJHakpraU5INUJnOGV6TVNKRTFtMmJCay8vdmdqOSs3ZFk4eVlNU3hZc0lEbm5uc08rT3NDREV0L3YyallzQ0c5ZXZWaTdkcTFSRVpHMHFKRkM1eWNuSWlQajZlZ29JQmF0V3J4NVpkZkVoWVd4c0tGQzZsWXNhTGVaMnJSenhsVDMxdVc5dUg4K2ZNQVZLOWUzZXc0blNwVnFwaHNwQThPRGlZL1A5L2c4Wll0VzdKa3lSS2dNREE4ZHV4WXZlVjM3dHhoOGVMRmRPalFnWll0VzFxMUg0SWdDSUx3VHlkQ3Y0SWdDUDlHQlpsb2J5eXgrN1JTTGRIeUt3aUNJQWlDSUFpQ0lBaUNJQWpDNDZYTmZpai9ySEI5T3BwK3pTbE8yNSt4VUtlT0xRRXFMeTh2UHY3NFl6SXpNK1dBMkQvRmloVXJPSFBtREM0dUxvd2ZQOTVpVStNbm4zekNpUk1udUhuekpxR2hvY3lmUDkrbTE4cmU0V3hUZHUvZWJiYWwxWkpseTVicGhlNTBYbnp4UlNwV3JJaUxpNHZaOWQzZDNZMEd0MUpTVXVqVHB3K0F5VUN5TWJwYnFldmFsZXZWcThmbzBhTUpDUWxoNzk2OXFOVnF4bzRkUzBGQkFUTm16Q0EvUDUrT0hUdWFQUy9VYWpYcjFxMWozYnAxYk55NFViNUYrNEVEQjhqTXpKU0RoOTk4OHcwTkdqU3crSnlmQmxsWldZQmhHKzJUdEhuelpzNmRPd2NVaGo1MVlUOWpUWnBhclZidjhiUzBOQ1JKWXRLa1NZd2JONDQvL3ZnRFB6OC92Zk4wKy9idG5EaHhBaWdNTWhvTFg1WXJWNDd3OEhCR2p4N05rU05IaUk2T3BxQ2dnQW9WS2hBV0ZtWlZPK2paczJjQjBHZzBmUHZ0dHdRSEI1c2RIeEFRZ0tPakl6RXhNZkw3VXBTTGl3dlBQdnNzbjN6eWlkRlFwczUzMzMzSDNyMTdBYWhmdno0REJnd3d1OTBLRlNvd2N1UklRa0pDZVBEZ0FTTkdqR0RPbkRuVXJGblQ1RHIzNzkrWGY5YWRDOU9tVFpOYmdwT1NrbGl3WUFGUTJLUmN0V3BWdmZYZmZQTk5ObTNheE5XclY1azZkU3FMRmkweUdSaFhxVlFjUFhvVUJ3Y0hZbU5qT1gvK1BDcVZpakZqeHFCUUtQRDI5bWJreUpHVUxsMmFxbFdyVXE1Y09iM3c3ZDY5ZTVrM2J4NFBIanhBclZhajBXaVFKT2x2YVpnM2RuN3BHbVlyVnF4bzlUeVNKREY1OG1TKy9QSkwrYUlFM2JHbyt4eDZWSFoyTmxsWldTaVZTaVpPbkVqejVzMEI4OS9qQUxkdjN6YjVYQ1JKWXVEQWdWU3ZYcDJJaUFqNjllc25CMzZUa3BLSWlZbEJraVRlZlBOTmk4K3BmLy8rWkdabTBxdFhMemtVL2R0dnY3RnMyVEs2ZCsrT3Y3OC9seTVkWXNlT0hZU0dockpvMFNLcVZhdG1jVjVUZXZYcVJYcDZPbEFZeU5kOUJxeGV2WnFhTld2S0YrUU1HalRJYU1QNTk5OS9iM0x1V3JWcW9kVnFTVWxKUWFQUnlPL3R5Wk1uNWUrRmQ5NTVoN0psOWY5dW1KaVl5UEhqeDdsKy9ib0kvUXFDSUFqL0dTTDBLd2lDOEMra3Zia004aDlhSG1nRHlldFZLUE95WGVjVUJFRVFCRUVRQkVFUUJFRVFCRUY0Vk5HbVg0WHIwOS8wYTB1QVVzZWVBZFIzMzMzWGJuUDlYWGJzMk1HNmRldUF3b0NlTmEyOUNvVUNmMzkvZ29LQytQUFBQMW0xYXBYRnBzV2lIZzBKV2RxV3RXYk5tbVgxV0IyVlNtWFRlczgrK3l3OWUvWTAyWTc0dUJ3OGVKQzR1RGljbkp6a1c4d0R0RzdkbXF0WHIvTGpqei9LemFkejU4NGxOamFXc21YTG1yd052RTVhV3VGZENoMGRIZVZRV0U1T2pud3VkZS9lblFzWExoQWJHOHVVS1ZPWU1XUEczeElzTEFsZDYralRGRkIrOTkxM09YejRNTzNidDlkckFkZTFpT3EwYTljT1oyZG5mdnJwSjRNNW5KeWNtRFZyRmhzM2JwUkQ0d0FYTGx5UW16ZmJ0Mjh2aDhLTjhmVDBwSEhqeHZ6ODg4OFVGQlFBaGUzZHhnS0JqN3A1OHlZSkNRbElra1RqeG8wNWZ2eTQyZEFnZ0llSEJ5TkdqTEE0dHlrYWpZYjU4K2V6YTljdUFMeTl2Wms4ZWJKVngyRHIxcTJKaTR0ai9mcjFQSHo0a01EQVFFYU9ITW1ycjc1cWRQeXhZOGZrbjZ0VnEwWm9hS2o4ZVppZG5jMzA2ZFBKenM3R3g4ZUhqei8rMkdCOVNaSVlPWElrUTRjTzVmYnQyMHllUEptUWtCQ0RwbHlBbjM3NmliUzBORnEyYk1tNzc3N0x4SWtUT1hEZ0FDcVZpZ2tUSnFCVUttbmZ2cjNaNTlhNmRXdWNuSng0OEtEd2U3cFVxVklXWHhON01IWitYYmx5QmNCc3FOb1lkM2QzR2pac0tEZWZWNmxTeGVpRkZqcSt2cjZFaDRkeisvWnR2VURwbytlUmp1NzdmY3VXTFJZYnU5dTNiMCtqUm8yb1ZLbVMvTmptelp2UmFyVzgvUExMZUh0N1czdytTcVdTWWNPRzZUMm1DeVNYSzFjT0tQeWVqWTJONWNxVksweWVQSmxGaXhZWlBVYXM4ZFpiYndHUW41L1AvUG56MFdxMWxDdFhqaXRYcnVEdjcwOWdZQ0N2di80Njc3Ly92dGw1VkNvVmlZbUpKQ1FrY092V0xSSVNFdVR6UFNjbmh4NDllakI0OEdCKytPRUh2dnZ1TzNtOUhUdDIwS05IRDczOTF3V3NuMzMyMldJOUowRVFCRUg0SjNxNi8rMUlFQVJCc0owNkMyMzgxL2FmMTArMC9BcUNJQWlDSUFpQ0lBaUNJQWlDOFBocC9tRk52N2JTaGQ2QUVqWENXcUxSYVA2VzdkamkzcjE3ZlB2dHR4dzhlQkFvREJTZVAzK2VreWRQa3BlWGgwcWxRcVZTa1p1YmEvRFBvcThid1ByMTYzbjU1WmZsUmt4TGRJMjF4WldabVNuL1hEVDhwMnVMdEVWQlFZRk42K1hrNU5DOWUzZWJ0MU1TbVptWlJFWkdBdENsU3hlRGdPWW5uM3hDNjlhdHFWbXpKdUhoNGV6ZnZ4OEhCd2NtVEppQWg0Y0g4TmR4VjFCUW9QZWFKU2NuQTFDNWNtVjV6Sm8xYTBoTlRhVlVxVks4Ly83N3ZQUE9Pd3daTW9Telo4OFNHQmpJaUJFamJBNzNXV0xQOEgxTVRBeUF5YmJRSjhISnlZbDU4K2JKN1o4bG1hZHYzNzd5NzRtSmlVeWRPcFdDZ2dLcVY2OXVFRGpVU1VoSVlNZU9IZXpldlp2czdHd2NIQnhvMHFRSlo4NmNZZS9ldlVSSFI5T3RXemM2ZCs1TStmTGxqYzZoTzAvcTFhdkgyTEZqR1R4NE1LdFhyeTdSOHpFbkxTMk44UEJ3amg4L0R2elZWR3hMNEg3QWdBRmtaR1N3YTljdXNyS3ltRDU5T3AwN2QrYlRUejgxT0kvdTNyMEx3SFBQUFVkb2FLaThQRGMzbDZDZ0lLNWN1WUtMaXd1VEprMHkrVDdXcmwyYlR6LzlsS1ZMbHhJVEU4T29VYU9ZUG4yNjNtdWFrSkRBeXBVcmtTU0ozcjE3VTZkT0hXYk9uTW1FQ1JNNGV2UW9JU0VoVEp3NDBXeXd1ZWoyZFEzU3VsQ3BNWS83L1ByMTExK0J3blpZYTUwN2Q0N0ZpeGNUSHgrUHU3czdycTZ1bkR0M2pnRURCdkRtbTIveS92dnZHMjBwcjFHakJqVnExQ2paa3pDaGFPQTNNek9UM2J0M0E5Q2pSdys5Y2FWS2xTSXZMNC8wOUhTTFllSS8vdmdES0R4dm9QQUNpNGtUSnhJUUVNRGR1M2Y1ODg4L2FkS2tTYkgzT1M4dmorRGdZQzVjdUVDVktsVllzbVFKKy9mdkp6SXlrdERRVU02ZlA4OFhYM3doSDA5SlNVa2NPblNJcEtRa2twS1N1SDM3TnZmdTNUTWF0dmIwOU1UWDF4Y2ZIeCsrL3ZwcnRtelpna0toWU5pd1lmejAwMDljdlhxVmlJZ0lnb0tDNU8rUGE5ZXVBVkMzYnQxaVB5ZEJFQVJCK0tjUm9WOUJFSVIvR2UzTkZaQ2ZhdDlKeXpaSDhtcGgzemtGUVJBRVFSQUVRUkFFUVJBRVFSQ00wT1Q4RmZxVlhKNmVBRjF4WkdWbG9kVnFjWFYxUmFGUW9GYXIyYmx6SjFEWUpsdW1qUDJhakcvZXZJbW5weWR1Ym00NE9EZ1FIUjB0YjhlYVJrMmRvbTJlOXFiVmFqbDY5S2o4dTBxbFl2LysvUmJYa3lRSlYxZFhYRjFkY1hGeDRlSERoMlJrWkRCbnpoeSsvZlpiazJFNFYxZFh4bzBiWjlQK1pXZG40K0xpb3RmMnE5VnE1ZEN3SkVsNjdZdW0yaDVOYWRldUhXNXVibXpkdXRXbTlheGhydmxZclZaYk5XN2F0R240K1BnUUVSSEIvZnYzOGZiMjVzTVBQelFZSjBrU2xTdFhadnIwNlhKYjZiQmh3MmpjdUxFOHBtelpzcVNscGJGcjF5NDZkZXFFVXFra0t5dUxiZHUyQWVEbjV3Y1VOZ3JyWHQ4UFB2aEFEaExPbkRtVG9LQWdZbU5qOGZmM3AxbXpaalJ2M2x5ZVB6MDluYlMwTkJRS0JaSWt5ZjlVcTlYazUrZFRVRkFnLzlQTnpjMGdvR2lxMGJsb1lMN282M2YyN0ZtOHZMd29VNllNTGk0dU9EazVrWm1aeWM4Ly84elBQLzhNRklZM2kzcm5uWGRNdnRaRkZRMi85ZTdkMjZwMTNOM2RXYnQycmRreEpRMzhQaW81T1puUm8wZno4T0ZEUEQwOW1USmxpdDQyVWxOVCtlV1hYemgwNkpBY1BBUjQ4Y1VYK2Z6eno2bFJvd1pYcmx4aDhlTEYvUEhISDZ4ZXZacTFhOWZ5NG9zdjBySmxTNW8zYnk2M2NqOTgrSkF0VzdZQWhhOWorZkxsbVQ1OU9rRkJRZkpuNi96NTgybmV2RGsxYTliRXk4dkxZaHV2VnF0RnJWYkxmelFhRFc1dWJraVN4TEZqeDVnM2I1N2NLbHU1Y21WbXpKaGhWUk41VVpJa01YejRjSnljbk9UOTM3bHpKNGNPSGNMZjMxOXVTZ1VZTW1RSXpzN085TzdkV3c1eTNydDNqNmxUcDNMNThtVWNIQndJQ2dxeUdIanYyYk1uQ1FrSjdONjltN2k0T0FZT0hNaVlNV040NVpWWHVILy9QdVBIajBlbFV0R2xTeGU1bmJ0Qmd3YUVob1l5YnR3NGpoMDdSa2hJQ0pNblQ1YlBpL3YzNzVPYW1rcVpNbVZ3ZDNmSDJka1psVXJGdVhQbitPYWJid0QwenZkSFBjN3pLekV4a1lzWEx5SkpFaTFhNlAvL1MxMkRyN096cy94WWJHd3NxMWV2NXJmZmZnTUsyNEduVHAxS21USmxpSXlNSkNvcVN2NVR0MjVkMnJScHcwc3Z2VVRWcWxYTnZ1NzJkdUxFQ1hKemMvSDE5ZVg1NTUvWFcxYWxTaFhpNCtOWnMyWU4vdjcrUm9PL0twV0t6WnMzYy92MmJUdzlQZlZDc0ZXclZtWHMyTEZVcWxRSlgxOWZnM1VURWhLc0NtcGZ2MzZkR1RObUVCOGZUN2x5NVFnT0RzYlYxWlV1WGJyUXFGRWpRa05EMmJGakIxZXZYbVh5NU1tVUwxK2UvUHg4dmJzaVNKSkVoUW9WNURDMWo0OFAxYXBWNDVsbm5zSER3NFBFeEVSbXpweEpiR3dzU3FXUzhlUEg4OXBycjlHZ1FRT0dEaDNLb1VPSGNIWjJadGl3WVRnNk92TDc3NzhEbENqSUxBaUNJQWovTkNMMEt3aUM4RytpemtZYnY4anUwMHArbzRHbm93bENFQVJCRUFSQkVBUkJFQVJCRUlSL042M3FyMFpWaGJQSEU5eVRrdHUrZmJzY2RGRW9GR2kxV2puYzE3UnBVNnR1RjIrdHlaTW55N2U0bGlSSjNrNkRCZzF3Y0hDd2VoNXZiMitUWVMxemRPMnRsdVorNTUxMzJMZHZIMzUrZmxTc1dCRVBEdzlLbHk2Tmg0Y0hibTV1ZUhoNHlBMk1ibTV1Y3RDM3FQUG56ek5xMUNnU0V4Tlp2bnc1QVFFQlJyZm42T2hJMjdadHJYNE9HbzJHM3IxN2s1T1RRNmxTcFNoVnFoUktwWktjbkJ4VUtoVUFMNy84c2wzZk4zdlMzZEs5Sk9QeTh2S0lqbzdteUpFalNKTEVzR0hEak40Ry90YXRXMHlaTW9XYk4yOGlTUktEQncrbVU2ZE9lbU5hdEdoQmZIdzhDeGN1Wk9IQ2hYckxKRW1pYytmT25EbHpoamx6NXFEVmFxbFJvd2E5ZXZXU3h6ejMzSE5FUmtheVlNRUNqaDgvTHYvUkdUNTh1RlhQRjJEU3BFbTg5dHByZW8vdDJiUEhZRnhtWmlidnZ2dXV3ZU1PRGc3TW5qMWJEb1FhNCtibVJwY3VYZlFleTgzTnRYb2ZiVjNIbHZQYVhuU0JlSGQzZDJiUG5vMlBqdytYTDEvbStQSGpuRHAxaXN1WEw4dWZQUXFGZ2hZdFd0QzdkMitlZmZaWmVZNWF0V29SRVJIQjhlUEhXYmx5SlZldlh1VzMzMzZUQTVsVnExYWxWNjllWkdkbms1T1RRNVVxVlhqOTlkZUJ3dWJTcjcvK21nVUxGbkQ2OUdsMjdOakJqaDA3NUxrZEhSMk43cmN1N1B0b3M2aW5weWZyMXEzajd0Mjd6Smd4Zzd5OFBLQXdQRGg1OG1TNXRkcFdraVFSRUJCQXpabzFXYlJva1R5dkxuQmJkTnpBZ1FQbDN6TXlNdmppaXk5SVRVMlZtN09MQnQzTkdURmlCSklrRVJVVmhVYWpvV0xGaWlRa0pEQisvSGlTazVPcFc3Y3Vnd2NQMWx1blFZTUdUSnMyalNsVHBsQy9mbjI5ei82RWhBUkdqeDV0Y251dXJxNTg4TUVISnBjL3p2TnIyYkpsYUxWYW1qUnBncGVYRit2V3JXUHo1czI0dUxpUW1scFlqT1RuNThlcFU2ZFl2WG8xRnk1Y2tMZnovdnZ2MDc5L2YvbFlDUXdNcEV1WExuejMzWGVjT0hHQ1M1Y3VjZW5TSlpZdFcwWmtaQ1RWcWxVenVVLzI5c1liYjFDelprMnlzN01ObG5YcjFvMTU4K2F4ZCs5ZTl1N2RhM0d1QVFNR0dIeEdQQnFRTHNyVjFaVldyVm9aUEs3YlZrcEtDbXZXckdIMzd0Mm8xV3I4L1B5WU1tVUtsU3RYbHNmV3FGR0RSWXNXTVcvZVBQYnYzMDlBUUFEQndjSFVxVk9IRHovOGtFcVZLbEc5ZW5XcVY2OXU4TDJ1czJmUEhoWXRXa1J1Ymk2ZW5wNk1IeitlcGsyYkFsQzllblZtelpyRmhBa1QyTDE3TjZkUG44YmIyNXViTjI5U3RXcFZtMXFmQlVFUUJPR2Y3dW44TjFKQkVBU2hXTFFKS3lIdnZuMG5MZE1NcWR4cmxzY0pnaUFJZ2lBSWdpQUlnaUFJZ2lEWWdUYjNyOUN2OUE4UC9lcWFUS0V3VUNwSkVtWExscVZSbzBZbWc2ckY5Y3d6ejVDWW1DZ0hpNTJjbktoYnR5NkJnWUUyelROLy9ueTlKbHRyV1hzcjkwR0RCdUh2NzIvei9FVTFidHlZRGgwNmNQNzhlYU1ocGVKeWNIQ2dWcTFheE1URWtKZVhKd2YxZEpvMGFjS3dZY1BzdGoxN3M3VjEySlRxMWF2ajUrZEg4K2JOVFFZT0ZRb0ZXVmxaS0pWS2hnOGZydGRlcXRPdlh6K2NuWjA1ZWZLa0hPWnpjSENnVXFWS2RPM2FsY2FORzNQMjdGblVhald1cnE1TW1qU0pVcVZLNmMzaDdlMU5jSEF3MTY1ZDQvRGh3MXk2ZElrN2QrNlFuWjFOZm40K2VYbDVSc09jUmJtNnV2TEtLNitVNEJVcDVPdnJ5NWt6Wnd3ZWx5U0pCZzBhRUJBUVlIRHUyT3M5ZVZxVUxsMmF5Wk1uazUrZkwzKyt4Y2ZIczNyMWFubE14WW9WZWV1dHQrallzU1BseTVjM09aZnUrRHAxNmhTYk5tM2k5T25UYUxWYUZBb0ZyNzc2cXR6WStzVVhYK2lGRjZ0VXFjS3NXYk80Y3VVS1I0OGVKVFkybHFTa0pMS3lzc2pQejVjYmZIVi96QjBiclZ1M1JxbFVVcVZLRlVhTkdrVjRlRGdmZmZRUjc3MzNYckV1Zm5oVXg0NGRhZGl3SWZQbXphTm56NTdVcUZIRDdIZ1BEdys2ZCsvTzJyVnJtVFJwa2h4MnRJWWtTWXdZTVlJYU5XcFFwVW9WZkgxOVNVcEtJajgvbnhvMWFqQjkrblNqb2VpbVRadnl2Ly85VDI1WTF2SDE5YVZDaFFyazVlWEpyNnRXcThYTnpZMEdEUnJRdjM5L20xdVF6YkhsL0twVHB3NUhqeDZsZi8vK0FQajQrUERnd1FNZVBIaUFRcUdnVnExYURCMDZGTFZhemVYTGwrVkc0QUVEQnVEajQyT3dEVDgvUDBKQ1FyaHg0d2JidDIvbjBLRkR2UGZlZTM5cjRGZkhWS3R6NTg2ZGNYTnpZLy8rL1NRbkordTF0K3NvbFVvcVZhcEVwMDZkckE2TDY1UXJWODVveVB2UFAvK2tVcVZLYk5pd2daMDdkK0xvNkVpdlhyM28xNitmMFF0Z25KeWNHRHQyTEg1K2ZpeGR1bFMraU9Hamp6Nnlhai9LbENtRFZxdWxVYU5HQkFVRkdUUzAxNnRYajhXTEY3Tnk1VXFpbzZOSlNVbkIyOXViTVdQR0lFbWl3RW9RQkVINDc1QzA1djZXS3dpQ0lQeHpxSFBRSEhrQjhsTHNPcTNVZEQxU2VldWJFQVJCRUFSQkVBUkJFQVJCRUFSQkVFcml3YXJQeUlzN0FrQ1pEeU54cXRQbUNlK1JvZXpzYk1MRHc0SENobDF6MUdvMWtpVEpmMnloMFdpNGZ2MDZvQjhnTmtjWCtyVjFlN3JXMUduVHB1SHA2V25UZmdLTUh6OGVnSEhqeGhWcmZWdGxaV1hoNE9DZ2R3dDNlMGhOVFNVckswdCtIWFd2cGJlM3Q5SEdXMXZ0M2JzWHBWTEpHMis4VWFKNTl1elpRMjV1TGwyN2RpM3hQaG1Ua3BKQytmTGx6UjVEMTY1ZEl6TXprMGFOR3BWb1c4dVhMNmRwMDZZbHVqVzdWcXZWQzNqcTNqZUZRcUVYM2l3b0tPREdqUnVBOWVkVVVTcVZpdHpjWERsc0xFa1NucDZlZGo4T1MyTG8wS0c0dXJveWUvWnNxOFovL3Zubk9EczdNMy8rL0dKdmMvbnk1YWhVS2w1Ly9YWHExcTFiclBEZDNidDNPWERnQUsxYXRaS0RtUnMyYk9EOTk5OHY5bjRWWlN3VzhlaCtQbmp3d0NEOCtpU2twcWJpNWVWbGw3bmk0dUtvVUtIQzMvSzUvSGVlWHpFeE1UUnMyRkQrWGRmbS9PZzVmK3pZTVh4OGZIam1tV2RzZWg2U0pCV3JUVnQzQWN5V0xWdHdkM2UzZWYwbklTOHZENFZDWWJiRlBpMHRqVldyVnYyZnZUdVBxNnJhL3ovKzNvY0R5T0FNVGtVcTZpMHp6ZExLcXpkTHl3WXJzOUxNVERNclU5TE1LY3NweXlFck15Mkh1S2xwYVk1bG9XWk9hVGhVVnBhcHFWRU9vYWlBQS9OMFlQLys0TWRKUEFjNDRCYndmbC9QeCtNKzdqNXJyZjFaNnd6VUkzanpRWTg5OXBqSHZ4aTBiOTgrTlduU3BOam5pWTZPMWhWWFhGRms4RDQ3TzF2SnljbXFWS2tTZ1Y4QXdQODVoSDRCNEgrRWVmUURtUWRHVzF1MDhnMnl0Vm92aWY5UUFnQUFBQUFBQUZBNnpuejRtTEwrenUzMlYvWHBSZktwZDFNWm53Z0FBQUFBQUtCOHVQaS9TUUVBS0h2WjZUSVB2MmQ1V2FQQmNCSDRCUUFBQUFBQUFGQ2F6SXhrNTdYTjkvTG9rZ2NBQUFBQUFGQWFDUDBDd1A4QTgvZ25Va2FzdFVVck5aVVIzTUhhbWdBQUFBQUFBQUJRQkRNOXlYbHRWS2hZaGljQkFBQUFBQUFvWHdqOUFzRGxMaWRENXFIcGxwYzFRb2VKTHI4QUFBQUFBQUFBU2x2T2VaMStEVHI5QWdBQUFBQUFPQkg2QllETG5IbHNrWlJ4MHRxaUZhK1ZVZU5lYTJzQ0FBQUFBQUFBUUZGTVUyYSswRzlBR1I0R0FBQUFBQUNnZkNIMEN3Q1hzNXhNbVllbldWN1dDQjBxR2Z3ckFnQUFBQUFBQUVEcE1yUFNKTk9VSkJsMlh4bGUzbVY4SWdBQUFBQUFnUExEWHRZSEFBQ1VuSGw4c1pRZVkyM1J3S3RsMUh6QTJwb0FBQUFBQUFBQTRBRXpQY2w1YlZTb2VOSDFjcEppNVRqMWg3S1RZcFdUZkZxK0RkdklYdnZhaTY0TEFBQUFBQUJRRmdqOUFzRGxLaWRUNXFGM0xTOUxsMThBQUFBQUFBQUFaU1VuSTlsNWJmZ0dscWlHbVptcXRKK1hLMzN2V21YOXZTdmZYUEtHS1FwNmNiMjhxdFc5cUhNQ0FBQUFBQUNVQlVLL0FIQ1pNbU9XU3VuSHJDMGEwRUJHclFldHJRa0FBQUFBQUFBQUhqTFBDLzNhaWh2Nk5YT1V2anRDU2V2ZlZrNVNuTVVuQXdBQUFBQUFLSHVFZmdIZ2NtUm15VHcwemZLeXVWMSt2U3l2Q3dBQUFBQUFBQUNlT0QvMGExVHdQUFJyWnFZcVlkbGdaUnpjbkgvQ3l5NmZrQnRrcTNLRnZDclhVb1VtOTlMbEZ3QUFBQUFBWExZSS9RTEFaY2lNV1M2bEhiVzJxSDg5R2JVZnRyWW1BQUFBQUFBQUFCU0RtWDVlNk5mRFRyODVTYkU2KzBsZk9VNzg3aHp6cW5hVkFtNTlWcjVON3BITnI3TGw1d1FBQUFBQUFDZ0xoSDRCNEhKak9tUWVtbXA1V1NOMHNHVHdyd1VBQUFBQUFBQUFaU2NuSThsNTdVbm8xMHhQMHRuNXZlV0kvVE4zd09hbGdOdkNGTkMycnd5Nzc2VTZKZ0FBQUFBQVFKa2czUVVBbHhuenhHZFM2aEZyaS9xRnlLanpxTFUxQVFBQUFBQUFBS0NZenUvMGF5c3E5SnVUclhQTEJqc0R2NGEzbjZwMGYxOCtqZHBleWlNQ0FBQUFBQUNVR1VLL0FIQTVNYk5sL3ZXTzVXVnp1L3g2VzE0WEFBQUFBQUFBQUlyRHpQZ245R3RVS0R6MG0vek5lOHFNaXN4ZDYrMm5xay9ObDNmSURaZjBmQUFBQUFBQUFHWEpWdFlIQUFCNHpqeTVVa285WkczUkNsZklxUE9ZdFRVQkFBQUFBQUFBb0FUTXJEVG50ZUVUVU9BNng4a0RTdG42WCtmalNnOU5JdkFMQUFBQUFBRCs1eEg2QllETHhhWHE4bHQva0dUenNid3VBQUFBQUFBQUFCU1htWm5xdkRhOC9kd3Z5c2xXNHNxUlVrNjJKTW4vMzArcVF0UDdTdU40QUFBQUFBQUFaWXJRTHdCY0pzeFRxNldVS0d1TCt0YVNjV1VQYTJzQ0FBQUFBQUFBUUFtWldlbk9hOFBIZmVnMzdkZVZEVHdvWWdBQUlBQkpSRUZVeW9yWkswbnlxbHhIZ1hjT0taV3plV0xKa2lWYXNtU0pVbE5UaTE1Y1FwczNiOWJPblR2ZHp1M2N1Vk9iTjIrK3FQb09oNlBBdWVqb2FKMDVjK2FpNnA5djc5Njl5c3JLS25MZG1UTm5GQlVWSmRNMExkczd6eDkvL0tIMzNudXYwT2R0dGJObno1YmFYcVVoSVNGQkNRa0pscjgvcDA2ZDBvRURCNHBjNTNBNEZCa1pXZUw5OSs3ZHE3LysrcXRFOXdJQUFBQkFhU1AwQ3dDWEJWUG1vYW1XVnpYcUQ1UnN2cGJYQlFBQUFBQUFBSUNTTUxQU25OZUdkd1hYQmRrT3BXeVo1WHhZc2VQSUFzUEJaV0h1M0xtYU8zZXVVbEpTTHRrZWt5Wk4wZ2NmZk9CMjdvTVBQdENrU1pOS1hEczdPMXZQUC8rOHhvd1o0eEx1M2IxN3QvcjI3YXZSbzBjckl5T2p4SHZrT1hic21BWVBIcXlISDM1WWh3NGRLblR0bDE5K3FiQ3dNRDM1NUpPV0JrdVBIVHVtZ1FNSGF0V3FWZnJvbzQ4c3F5dEpIVHAwVUljT0hWekdIUTZIbm5ycUtUM3h4QlBhdDIrZnBYdVdsUzVkdXFoTGx5NldmdTVqWTJQMTdMUFA2cFZYWHRHUkkwY0tYZnZaWjU5cC9Qang2dGV2WDdFL20xRlJVUm84ZUxEZWYvLzlpemd0QUFBQUFKUWVlMWtmQUFCUU5ETnVnNVJrOFRmL2ZJSmxYTm5MMnBvQUFBQUFBQUFBY0JITXpQTkR2NjVoM3JUZFh5ajc3REZKa25mZEZ2SnQ3QnFxdkZ5c1hidFdyVnUzVnVYS2xaMWpEb2REOCtmUEwvTGVjK2ZPYWM2Y09XN0hKYm1kTzEvdjNyMWx0N3YrbVBEenp6OTNCbkNyVkttU2IrNjY2NjVUdzRZTmRlREFBYzJhTlV1REJ3OHU4cHlGMmJKbGl5UXBLQ2hJOWV2WEwzUnRaR1NrSktsbHk1WXlET09pOWozZmxWZGVxUzVkdW1qWnNtVmF2bnk1V3JWcXBhWk5tMXBXMzUxZmZ2bEZLU2tweXN6TVZOMjZkWXQ5ZitmT25Rc00xOXBzTnExYnR5N2ZXTWVPSFF1dDk5VlhYeFg3REtXaFJvMGF1dlBPTzdWcTFTcU5IRGxTczJmUHp2ZTFraWN1TGs0TEZ5NlVKTjErKyszeTlTMWVvNU5HalJycDVwdHYxczZkTzdWejUwN2RmUFBOK2VZLy92aGo1MmZWVS9QbXpTdldlZ0FBQUFBb0RrSy9BRkR1WGNJdXYxN2xwd01HQUFBQUFBQUFBT1RyOUh0aEIxOHpSeW1SLzNVK0RHamJYN0l3QUZxYU5tellvS2xUcDJydTNMbDY3YlhYMUtSSkUwbFNWbGFXbGk1ZFd1VDlTVWxKaGE0cnFrYVBIajFjUXI5SGpoelJnZ1VMWkxQWk5HVElFTmxzK2Y5Z3FKZVhsNFlPSGFyKy9mdkw0WEFvT3p0YlhsNWVSWjdWSGRNMHRYNzlla25TZ3c4K1dHaVFOeW9xU3NlTzVRYTk3N3JycmhMdFY1aGV2WHBwNjlhdHlzcktVbUppb3VYMUw3UjE2MVpKVXV2V3JSVVlHRmppT3RkZmYzMis5K2lYWDM1eHV5NHJLMHRTYnJqNmZQSHg4U1hldTdUMDc5OWYrL2J0MDZGRGgvVEdHMjlvOHVUSkxtdW1UcDJxOVBSMHRXalJRbzg5OWxpUk5kMTE5TTNPenBZa3paNDlXei84OEVPK3VaeWNIRVZIUjVmd0dRQUFBQUNBOVFqOUFrQTVaNTdaSnAzN3lkcWlQdFZsaFBTMnRpWUFBQUFBQUFBQVhLVENPdjFtSHY1QjJhZVBTSkxzdGE2V2I2TmJTL05vVGgwNkZOMWQrUEhISDNjN2JyUFpOR1hLRkUyYk5rMlNWTHQyYlRWczJOQTU3K2ZucHcwYk5oUzVmMGhJaU50dW9uMzY5RkYwZEhTUk5TNlVrWkdoQ1JNbUtDTWpRNUkwWU1DQVF0ZXZYNy9lR2RvdHpJSUZDMVNuVGgyWDhkMjdkK3ZFaVJNS0NBalEzWGZmWFdpTjFhdFhTOHJ0eWx1N2RtMGxKQ1FVdURZZ0lFQjJ1MTBQUFBCQWtXYzduOFBoa00xbWN4c3FMY2lxVmF1YzE1czJiWklrM1hISEhZWGVrNTZlcm0rLy9WYVNkUC85OXhmcmpCY2FQMzY4L1B6KytSb3A3SE5wczltMGVQSGlmR01kTzNaMEJvTExLMjl2YjczeXlpdWFOR21TMjYrcHRXdlg2cWVmZmxKd2NMQmVlZVVWajdwQVIwUkVGRGgzN05neFo4QTh6NFlOR3pSbzBLQjhZMTk4OFlWbXpweXBqaDA3WG5USGF3QUFBQUFvTGtLL0FGRGUvWFVKdXZ6V2ZVN3k4cmU4TGdBQUFBQUFBQUJjakh5ZGZpOEkvYWJ0L0NlMDZQL3ZKOHVzeTI5SVNFaUJjM2tkUWV2VXFlTzJDMjUwZExSR2p4NnR6TXhNMWE1ZFcrUEhqNWV2cjIrUjljN1h0MjlmK2ZuNXVaMTcrT0dIbFphVzVuYXVvSE9icHFrMzMzeFRSNDhlbFZSNGNQVzc3NzVUYW1wcWtlSFdQT2VIVXVQaTRseUNteWtwS2VyVXFaUExmUkVSRWZMejgxTnFhcXErK2VZYlNibUJ6QzVkdWhTNjM3aHg0OVNtVFJ1bHA2ZDdkRDZyNUlXRmkzcGRObS9lck5UVVZJV0VoS2g1OCthWC9GeDVJZTRMdXpwN29yakJhVW5xM3IxN3NkYWZINXlXcERObnp1ajU1NTkzdS9hTk45NXdHVHQzN3B3a0tUazVXZjM2OVhPWm56bHpwcXBWcStZeW5oZWF6OHpNVkV4TWpPclZxK2V5Smk5QTcwNVVWSlFrT1R0MEF3QUFBRUJwSXZRTEFPWFp1WjlrbnRscWJVMTdvSXlybnJhMkpnQUFBQUFBQUFCWXdNejZKNnhwK1B3VEdNMUpqbGY2L2czTzhRcE43aTMxcytWeDEyRTNUMTYzMVNsVHBpZzRPRGpmM042OWV6VjY5R2lscEtTb2V2WHFtalJwa3FwVXFWTG9YbjM2OUNuUkdmLzczLys2akJYVS9YZkdqQm5hdXZXZjcwTy8vUExMaFo0bk5UVzEwRFdlc05sc2JzZHpjbkx5UFk2SWlGQjZlcnJzZHJzcVZxeFlZTDF6NTg3Sk5FMTVlM3ZuRy8vMDAwOWQzb2VMNFM2NFhCeDVJZGZvNkdpUE9rYm5LZW56T0hueXBDU3BldlhxeGI2M0pNSHBpdzFiWjJkbkt6NCt2dGozcGFXbEtTMHR6V1U4T3p1NzBQdldyRm1qV2JObTZkbG5uOVdqano3cThYNS8vUEdISk9uYWE2OHQza0VCQUFBQXdBS0VmZ0dnSERNUFhZSXV2eUY5Skh0bHkrc0NBQUFBQUFBQXdNVXlNOTEzK3MwNHVGbkt5UTN3VldoeXJ3emZnRkkvMjhYWXZuMjczbmpqRFdWa1pLaE9uVHA2NjYyM1ZMTm1UWS91RFE0TzFnc3Z2RkRpdmQ5Nzd6M0Z4Y1c1akp1bXFkbXpaeXNpSWtKMnUxMCtQajVLVFUzVm5EbHpDcXlWMTFtMXNEVlNicWkzc01EeXVuWHJYTWFTazVQMTBFTVBPUitucDZkcnhZb1ZrcVRldlh1clc3ZHVCZGJyMUttVDB0TFNYRUsvNTl1elo0OHFWS2lnUm8wYXVaMlBqNC9YNHNXTFpSaUdCZ3dZVUdDZGt2cjU1NThWRlJVbHd6RGs3MS93WCtKTFRVMlZhWnJ5OC9OemhxTUxDa2tYSlMvTVhhZE9uV0xmVzFCSS9Id25UNTdVMDA4L3Jjek1URW1TbDVlWFpzK2VyZnIxNnhkN3Y1THNYNURDQXRVTEZ5NlVsNWVYMHRQVHRXVEpFaG1Hb2RhdFc3dXNlK3V0dDV5aDRWR2pSdW5FaVJQT3VXUEhqa21TeG80ZDYzSmY3ZHExTlhIaXhCS2ZIUUFBQUFDS1F1Z1hBTXFycEgweTQ5WmJXOVBtSzZOZWYydHJBZ0FBQUFBQUFJQkZ6S3p6dW5WNlYzQmVaaHpjN0x5dWNIMm4wanpTUlRGTlV4OS8vTEVXTFZvazB6UVZHaHFxTjk1NFE5V3FWZk80aHQxdXY2Z1FwZDN1L3NlQk0yYk1VRVJFaEF6RDBFc3Z2YVJQUHZsRXFhbXBXcnAwYVpFMWkxcFRWT2pYRXl0V3JGQkNRb0txVmF1bXpwMDdGN28yTDV5WjkxeWJOR2tpU2ZMeDhaRWtuVDE3VnFOSGoxWnFhcXFhTld1bXJsMjc2cFpiYnBGaEdNNGFDUWtKaW9pSWtKZVhWNEdoWHg4ZkgyZnQ0bHE4ZUxHazNHRHN5cFVyOCsxOXZpNWR1aWdoSVVFelo4NVVTRWhJZ2ZYQ3dzSUtyQ0hsQm5KWHJsd3BTV3JmdnIzTHZMKy92eElTRWhRVkZWVmdFTG9vczJiTnl0ZWQyV2F6NmQxMzM5WDA2ZE1MUFZ0WnlndmJoNGVINjh5Wk01S2twNTU2eXUzYVR6LzlWSkowNHNRSlJVZEh1OHk3R3dNQUFBQ0FTNDNRTHdDVVUrYWhkeTJ2YVZ6WlEvS3g3aytaQVFBQUFBQUFBSUJsVEROZjZOZnd5ZTJHYWpveWxQbm45djgvNWlmdnVpMUwvV2lGZFE1MTUvSEhIM2M3ZnVqUW9RSTcxbmJxMUVrREJ3NTBHVDl4NG9TZWVPS0pZdTN2aWRhdFcydlZxbFVhT0hDZzJyVnJwMDgrK1VSUzRSMVcrL1RwbytqbzZJdnF3dXFKVTZkT2FjbVNKYzQ5ZlgxOUMxMmZGenpONi9RN2JkcTBmUE5WcTFiVjFLbFROWFBtVFAzMjIyLzY3YmZmRkJvYXFwNDllNnBObXpZeURNTlp3OHZMcThCOUtsZXU3RkxiRTcvOTlwdDI3OTR0U1hJNEhJcVBqMWR3c092MzZoME9oeElURXlWSlFVRkJoZGJNNnpicnp1SERoelZ1M0RnbEppWXFPRGhZdDkxMm04dWFhNis5VnQ5OTk1MmVmLzU1QlFZR3lqQU1PUndPUGZYVVUwV0dyQ1hweHg5LzFIZmZmYWRISG5sRW4zMzJtU1Rwa1VjZTBaSWxTN1JxMVNwMTZsUit3L2tIRGh6UXlwVXI1ZVBqbzN2dXVTZmZYR3BxcWpadTNDaGZYMStYanN4RmZlNkwrODhKQUFBQUFDZ0pRcjhBVUI2bC9Dbno1SmZXMWpTOFpOU3ovaytTQVFBQUFBQUFBSUFWekJ5SGxKUGJzVlUyTHhtMjNCOWpaUjc2d1JrRzlnbjl0d3k3VDZtZnJiQ09xeGZLek16VXFWT25uSS85L2YxVnZYcjFJdThycVB0dmNIQ3dSb3dZNGZIK0Yzcnp6VGNWRnhmbk10NmlSUXU5OTk1N3V1YWFhMHBjKzFKSlRrNVc0OGFObFoyZHJidnV1a3RaV1ZuT1FLODdEb2REa2dwZDA2QkJBMDJkT2xXUmtaR2FQWHUyRGgwNnBOZGVlMDN2dlBPT21qVnI1dXdXWEZqb3R5Uk0wOVNISDM2WWJ5dzJOdFp0NlBmMDZkTXlUVk1CQVFIeTgvTXJ0RzVFUkVTK05YbUIweU5Iamlnc0xFd09oME4ydTEyalI0OTJHNW9lTUdDQU1qTXp0WGZ2WGlVbEpUbkhHelJvVU9SelNrOVAxNHdaTXhRWUdLZ2VQWHJrQy8xR1JrWnE3dHk1K3ZlLy8rMzJPWmExcEtRa1RaZ3dRZG5aMlJvd1lJRHV2Ly8rZlBQdnZwdmJrS1ZidDI0S0NBaHdXeU03TzF2NzkrK1huNStmUjY4WEFBQUFBRmlKMEM4QWxFUG00ZW1TVEV0ckdyVWZrZnl1c3JRbUFBQUFBQUFBQUZqbS9DNi8zbjZTWVVpU01nNSs0eHozYmRTMjFJOGxTZlBtemZObzNYZmZmYWNQUHZqQStmam1tMi9Xa0NGRFBBcjlGc1RiMjF0MTZ0UzVxUHNMNGk3dzYwbTMwcUxXMkd3MnJWdTNydWpERmFCQmd3WjYrKzIzbFpxYXFpVkxsdWpMTDcvVTFLbFQzYjRPZVIxNkpkZm5tcDJkclhuejV1bWVlKzV4QnJmYnRtMnJsaTFiYXY3OCtVcEpTVkd6WnMwazVRWlpKUlVadGkydXlNaElIVGh3UUg1K2ZtcmR1clUyYmRxa1AvLzhVMDJhTkhGWkd4MGRMVW1xVWFOR2lmZXJWNitlT25ic3FNMmJOK3VWVjE3UnRkZGU2M1pkalJvMU5IbnlaSm1tS1lmREladk41bkhnZWRxMGFZcUppZEd6eno2cmloVXJPc2Z0ZHJ2NjkrK3ZNV1BHNkxYWFh0UFVxVlBsNDFQNklmMkNaR1JrYU15WU1UcDE2cFRhdFd1bmdJQUFUWmt5UlQxNjlGRHQyclVWR1JtcHRXdlhLaVFrcE1DTzNGSnVOK0RCZ3djck5EUlU0ZUhocGZnTUFBQUFBSURRTHdDVVAyblJNbU9XVzE3V3FQK0M1VFVCQUFBQUFBQUF3Q3BtNWdXaFgwa3lUV1VlM093YzkybDBhMmtmeXlOLy92bW41c3labzU5Ly9sbVNWTEZpUmZYdDIxZjMzSFBQUmRlT2lZblI0NDgvZnRGMVBGVlkyUEdycjc1U1VsSlNvV3VrM05DdkZmejgvTFJyMXk2ZFBuMWFJMGVPMVB2dnY1OHZaQ3BKV1ZsWnp1c0xRNzlmZlBHRmxpMWJwdVhMbCt2V1cyOVZqeDQ5RkJvYUtuOS9mNFdGaGVWYm01S1NJaW0zTTdPVmdvS0M1T3ZycXk1ZHVxaHUzYnJhdEdtVGZ2NzVaejM0NElNdWEvZnUzU3RKYXR5NDhVWHQyYTlmUHozNjZLT3FXYk5ta1dzTnd5ZzBHSDZodFd2WGF0T21UUW9ORGRYRER6L3NNdCtxVlN1MWJ0MWFPM2JzME5TcFUvWHl5eThYNit5WDBoOS8vS0dvcUNoZGYvMzFHalJva0Y1ODhVVWRPWEpFR3pkdVZOdTJiYlY5KzNZRkJBVG85ZGRmTHpTc2JQei9YMGpJKzM4QUFBQUFLRTJFZmdHZ25ER1B2QytadVgrS3pKUmt4YmVNakJvZHBjRHk5eWZhQUFBQUFBQUFBQ0NQbWEvVGJ3VkprdVBVUVdVbm5KQWtlUVhWazFmVmtESTVXMEVPSFRxa2p6LytXTnUzYjNlTzNYWFhYZXJidDY4cVY2NTgwZlc5dmIwVkZCU2s1NTU3empuMi9mZmY2K3V2djlhLy92VXZqOExBNGVIaGlvK1A5M2pQWjU1NXBzQzVIVHQyS0NrcHFkQTFudWpldmJ2TG1HbTYvdlU3d3pBMGN1Ukk5ZXZYVDhlUEg5ZnJyNyt1eVpNbjUrdEltNTJkN2J5K01MemFva1VMM1hycnJkcTJiWnNpSXlPMWRldFczWG5ubmVyZHU3ZExOOTJFaEFSSlVtQmc0RVU5dHdzMWFkSkVyN3p5aWxxMmJLbkV4RVJKMHU3ZHU1V2RuZTNTV1hmZnZuMlNwS1pObTE3VW5oMDdkaXpXZW05dmIzMzExVmRGcmp0OCtMQm16cHdwdTkydUVTTkd5RzUzLzZQbVljT0c2Ym5ubnRPbVRadFV2Mzc5SWtQaTdualNjYnE0bWpadHFyZmZmbHYxNnRXVHY3Ky93c1BEdFdYTEZzMmNPVk9iTitmK2NrR1RKazBVRUJEZ1VUMnJ3dTBBQUFBQVVCeUVmZ0dnUE1rNEpmUFlRdWREcTM1SDNBaDkwYUpLQUFBQUFBQUFBSEJwNU92MDY1UGI2VGNqS3RJNTV0dm90bEkvVTBGKy92bG5mZjc1NS9yeHh4OWR3cXJyMTYvWCt2WHJpNndSRVJFaFB6Ky9RdGRjR01UOC9mZmZ0V1hMRnZuNysrdVZWMTdSbFZkZVdlUStiZHEwS1hMTitTWlBubHpnM09uVHA0dGNjNzVldlhxcFRwMDZMdVBGQ1NGWHJWcFZvMGFOMHZEaHcvWHJyNzlxOXV6WkdqQmdnSE8rc0U2LzllclYwOWl4WTNYbzBDSE5tVE5IUC83NG96WnMyS0NkTzNkcTBhSkY4dlgxZGE2TmpZMlZsTnVaMTJwNTcwRndjTEFhTldxa3FLZ29iZHUyVGJmZDlzOW4rdXpaczg1T3Z4Y2IrcTFaczZaTTAzUStweG8xYXJqdFNoc1hGNmVjbkJ5UHdxdXhzYkVhTldxVU1qSXkxS2RQSDRXR2hoYTR0bUxGaWhvMWFwU0dEaDJxdVhQbktpQWdRUGZmZjMreG5rUFZxbFdMdGY1OFo4K2VMWER1Mm11dmRWN0h4TVJveTVZdFNreE1WTldxVmVYdDdhMWZmdmxGVHo3NXBCNTk5RkYxN2RvMTMyY2tqOE9SMjdpbE9CMlNBUUFBQU1BcWhINEJvQnd4ajh5VWNqSXRyV2xVdTFXcWZLT2xOUUVBQUFBQUFBREFhdms3L2VhR1liT08vZVljODJsUXZQQ3ExWktUazdWNTgyWkZSRVRveUpFanp2SHExYXZMMzkvZjR6clIwZEdGemsrZlBsMnJWNjh1c3M1VFR6M2w4WjRYMnJCaFE0Rnptelp0S3ZKK1Q5Wkkwb01QUHVnMjlPdHUvK1RrWkQzMDBFTnU2elJyMWt5UFAvNjRGaTVjcUMrLy9GS05HemZXSFhmY0lhbncwRytlME5CUVRabzBTZDkvLzczQ3c4UFZxVk1ubHpEbjBhTkhKVW0xYXRYeTZMbVZWUHYyN1JVVkZhWFBQdnNzWCtoMzNicDFjamdjdXVhYWExU3paczBpNjRTRmhia044a3JTd29XNXpVVjY5KzZ0NDhlUGEralFvYnJ4eHZ3L0p6aDE2cFI2OXV3cFNmclBmLzVUNkY2SmlZbDYrZVdYRlJjWHArYk5tM3ZVdWJkSmt5WjY2cW1uTkdmT0hFMmZQbDJwcWFsNjlORkhDNzNIeTh2TCtYbFpzR0NCeTd6RDRkRFhYMyt0RGgwNnVBM2o1bm55eVNlZDlkejUvZmZmOWVXWFgyckxsaTNLeWNsUnUzYnROR0RBQVBuNittckZpaFZhdW5TcEZpeFlvSysrK2tvZmZ2aWh5LzBaR1JtU0pCOGZuMEtmRHdBQUFBQmNDb1IrQWFDOHlEb2pNM3ErOVhWREIxdGZFd0FBQUFBQUFBQXNabWFsTzYvek92MDZqdTkxam5sZjJhelV6eVJKVVZGUldyRmloYlp0MjZiTXpOeW1EVDQrUHM3cmp6NzZxTWlPdmVmcjBLRkRvZk10VzdaVVFFQ0E4M0ZtWnFhKyt1b3JaV1JreU4vZlgvZmRkMStoblZsalkyTzFlZk5tVmFoUVFmZmVlNi9Id2NTT0hUdnEzTGx6ZXVhWlo5ek85K25UUjlIUjBZVUdoaStsSGoxNmFQdjI3VHA4K0xDbVQ1K3VaczJhS1RnNDJQaytTRVdITUZ1MWFxV1dMVnU2RFlQKy92dnZrcVNHRFJ0ZTlGbTNidDFhNE55ZGQ5NnArZlBuYS8vKy9kcTllN2V1di81Nk9Sd09aMWRuVHp2aUhqdDJyTWcxSFRwMDBQejU4N1Y2OVdxWDBPL0tsU3RsbXFaOGZIelV1M2Z2QW10a1pHUm8xS2hSaW82TzFoVlhYS0ZYWDMzVm84N0FrdFN0V3pmRng4ZnJpeSsrMEljZmZxams1R1QxNmRPbndQWFZxbFZ6Ry9iTk0yWEtGRzNhdEVrLy92aWp4bzBiVjJEb2VmNzgrWkxrTXI5MjdWb3RXN2JNK2RwZGQ5MTE2dFdybDI2NDRRYm5taDQ5ZXVpZWUrNXhudmY4cjhVOFNVbEprdVIyRGdBQUFBQXVOVUsvQUZCT21FZi9LMlduV2x1MDhnMHlxdDlxYlUwQUFBQUFBQUFBdUFUTXpIKytQMnA0K3lrbjViU3lFMklrU1Y2VmE4c1dVSzFNenVYdjc2OGZmdmhCV1ZsWmF0YXNtZTY0NHc3ZGR0dHQ2dHk1OHlYWnIwMmJObXJUSnJlcjhSOS8vS0hKa3ljckl5TkR3Y0hCbWpoeG91clhyNitJaUFnbEp5ZXJlL2Z1Ym9PUDExOS92V2JNbUtFZmZ2aEIvZnYzVjZ0V3JZcmN0MHVYTHBZL0Z5dlo3WFlOSHo1Y0w3MzBrdnIyN2F2ZzRHQkpjb1orYlRhYjdIYTc0dUxpOVBqamo1ZDRuOG1USjJ2eTVNbEZybnZ6elRkMTQ0MDN5alJONTFoMGRMUm16cHlwbjMvK3VjRDdxbFNwb2s2ZE9tbjU4dVdhTm0yYXdzUER0WExsU3AwNGNVS0JnWUc2L2ZiYkM5MDNyOHZzMTE5L25TKzg3QzVNL3VDREQycjU4dVhhdG0yYm9xS2kxS2hSSTBuU3laTW5GUkVSSVVucTFhdFhnZDJOazVPVE5YcjBhQjA0Y0VDQmdZRWFQMzY4QWdNREN6M2ZoY0xDd3BTYW1xcjE2OWRyOGVMRit2dnZ2elYwNkZCVnJGZ3gzN3JVMUZTOS92cnJhdDI2dGU2Nzd6NTVlWG5wOWRkZmx5U05HREZDdnI2K2V1YVpaN1JyMXk3dDJMRkRzMmZQVmxoWW1Oc3pUNXc0VWFHaG9YcjIyV2Z6emRXb1VVTXhNVEZxM3J5NVRwdzRvWm8xYTJyZHVuVmF0MjZkUzUzcTFhdHIyTEJoYnAvVDZkT25KZVcrbHdBQUFBQlEyZ2o5QWtCNTRFaVNlZFQxVDBSZExDTjBzQ1QzditrT0FBQUFBQUFBQU9WSnZrNi8zbjdLT3JiSCtkaGVwMGxaSEVtU2RNVVZWMmpLbENtcVVxV0tnb0tDWE9hblRwM3F0blBzeFVoTFM5T3laY3UwWk1rU09Sd08zWHp6elhycHBaZFV1WEpsU2RLU0pVdVVtSmhZWUxqMXZ2dnUwNy8rOVMrOTlkWmJHak5takJvM2JxeXVYYnVxVFpzMiticTBGdFoxOVVJblRwd285ajEzMzMyM3VuWHI1dkg2b2pScTFFaUxGaTJTdjcrL2N5dzlQZmR6NCt2ckt5azMvRnVoUWdXUGE1cW02UXpTMnUxMjJlMmUvZmcwN3oyUGpZMTFqdlh0MjFjT2gwTzFhdFhTeVpNbkM3eTNXN2R1V3JkdW5ZNGRPNlpwMDZacDI3WnRrbklEdUhuUHc1MnNyQ3c1SEE1VnFGREJvODljWUdDZ25uamlDWVdIaDJ2S2xDbWFPWE9tYkRhYjNucnJMV1ZsWmFsNTgrYnEycldyMjN2UG5qMnJsMTkrV1ljT0haSzN0N2ZHakJtamtKQ1FJdmU4a0dFWUdqcDBxTkxUMHhVWkdhbnQyN2ZyNE1HREdqRmloSm8zYis1Y0Z4a1pxWjkvL2xteHNiSHExS21UcEg4NkpnOFpNa1MrdnI0S0NnclNtREZqTkd6WU1LMWN1VktOR3pkV3UzYnQ4dTEzNnRRcC9mYmJiL3JwcDU5VXUzYnRmSjJUVzdSb29jOCsrMHlCZ1lIcTBLR0RUcDA2VmVDNVEwSkNYRUxEZWY3KysyOUp1U0ZpQUFBQUFDaHRoSDRCb0J3d28rZEpqZ1JyaXdaZUxTUDRIbXRyQWdBQUFBQUFBTUFsWW1hbE9hOE5Iejg1WXY0Si9Yclh2cllzanVUVXNHSERBdWUyYk5saTJUNE9oME9yVnEzU3A1OStxblBuenNuZjMxODMzbmlqR2pkdXJOV3JWenZYSlNRa3lHNjNhOUdpUllYV2UvUE5ON1Z1M1RvdFdiSkVyNy8rdW9LQ2d0U3VYVHZkZWVlZENnME5WWFIwZExIUFdKeDd6cDA3Vit6NlJUay84Q3U1aG42clY2K3VWYXRXZVZ4djNyeDVXcng0c1NScHdvUUphdEdpUmJIT3MyYk5HdWQxVGs2T3VuWHJwcDQ5ZStZTG0xNm9jdVhLZXZIRkYvWDY2NjlydzRZTmtuSS9ZdzgrK0dDaGUrVzluZ0VCQVI2Zjc1RkhIdEdPSFR1MFo4OGVUWmt5UlJVclZ0U2VQWHRVcTFZdGpSNDlPbDhJUE0vSmt5YzFZc1FJeGNURXlHNjNhK3pZc2JyeHhodUxESHdQR0REQWJiMSsvZnBwOU9qUm1qTm5qcFl0VzZiNCtIaTk5TkpMZXUrOTkzVE5OZGRJa3ZOMWNOZXgrSHhObXpaVnQyN2R0SGp4WW9XSGg2dDE2OWJ5OWZYVmtTTkg1SEE0MUxCaFF3MGFORWh2di8yMjNuLy9mZFdzV1ZNMzNYU1Q4Lzd6T3hXSGhJUm8zcng1TG5zVWRZYmR1M2RMa3VyV3JWdm9PZ0FBQUFDNEZBajlBa0JaeTA2VGVXU1c1V1dOK2k5SWh1czMxd0FBQUFBQUFBQ2dQREl6end2OWVsZFExdkh5MGVtM0tCRVJFZkx6OC9ONGZXR0J3bFdyVm1uV3JOenZGN2R0MjFiOSt2WFRwNTkrcWdVTEZyaXN6Y3pNMVB6NTh3dmRxMzM3OXVyZXZiczZkdXlvWmN1V2FjMmFOVnErZkxucTE2K3YwTkJRWjlEU25ZU0VCSVdIaDJ2RGhnMnFXN2V1enAwN3A0U0VCRjEzM1hYYXUzZXZHamR1ckxDd01HZG9zNnlrcEtSSVVyRzYrMHE1QWQyNWMrZHEyYkpsenJGSmt5YnAzbnZ2VmFkT25UenU0cHEzcm1iTm1obzVjcVN1dmRhemdQb3R0OXlpMnJWck96c290MmpSd20xZzlueDVIV1pyMXF6cDBSNVNicWZkc1dQSGF0Q2dRZHEwYVpQenpHKy8vYmF6Yy9TRlVsTlRsWktTSXJ2ZHJ0R2pSNnRWcTFhU2lnNThIejkrM08xNFNrcUtETVBRczg4K3E3cDE2K3JkZDk5Vno1NDluWitkRXlkT2FNK2VQVElNUTNmZWVXZVJ6NmxYcjE1S1RrNVd0MjdkbkdIdkgzNzRRWFBtek5IRER6K3MvdjM3YS8vKy9WcTllclVtVHB5b0dUTm02TW9ycnl5eWJrRzZkZXVteE1SRVNkTGh3NGUxYytkT1NkTENoUXRWdjM1OTFhbFRSMUp1cCtkS2xTcVZlQjhBQUFBQThBU2hYd0FvWStheFQ2VE0wOVlXOVF1UlVmdGhhMnNDQUFBQUFBQUF3Q1dVcjlPdnQ1K3lqdTkxUHZZdXg2RmZLejMwMEVOS1QwOVg4K2JOMWJoeFkwblNvRUdETkdqUUlPZWFpSWdJdmYvKysrclpzNmQ2OWVybHRrNi9mdjMwMTE5L3ljZkhSMUp1Wjlsbm4zMVdUenp4aEhiczJLRTc3cmlqd0ROa1pXVnA3ZHExV3JCZ2dSSVRFL1hnZ3crcWI5Kys2dGV2bnhJU0VqUjE2bFF0V2JKRUgzLzhzVjU0NFFXMWE5ZE8zYnAxVTJob3FJV3ZoT2Z5dXQ4V0ozajkxMTkvYWZyMDZkcS9mNzhrcVYyN2RqcDkrclIrKyswM0xWMjZWTXVYTDFlYk5tMzAwRU1QcVduVHBvWFd1di8rKzVXV2xxYjI3ZHVyZXZYcUh1MS85dXhadmZiYWE4N0FyeVF0WGJwVWlZbUo2dGV2bjBzMzR6eC8vdm1uSktsKy9mb2U3Wk1uTURCUVRaczJWVXhNakNTcFRwMDZNazJ6d1BXaG9hR2FNbVdLamg4L3JqWnQyampIQ3dxSjV3WFpWNjVjbWErVHJqdDMzWFdYbWpWcnBscTFham5IUHYvOGM1bW1xVnR1dVVYQndjRkZQaCs3M2E0WFhuZ2gzMWhlSURudlBRZ0xDOU9CQXdmMDU1OS9hdXpZc1pveFkwYUJyMnRSN3I3N2JrbTVYeHZUcDArWGFacXFYcjI2L3Z6elQvWHYzMStEQncvVzdiZmZycTVkdTVhb1BnQUFBQUFVQjZGZkFDaExPWmt5ajh5d3ZLeFJiNEJrZUZ0ZUZ3QUFBQUFBQUFBdWxmTkR2MmFPUXpuSjhaSWtXMkNRYklGRkJ3SC9WM1R2M3IzQXVVT0hEdW1qano2U3I2K3Y3cnZ2dmdMWDVYVWxEUWdJeURmdTUrZFhZT0EzT1RsWkd6WnMwTEpseXhRZkg2L1EwRkNOSFR0VzExOS9mYjUxaG1Hb2UvZnVhdFdxbGNMRHcvWE5OOS9vbTIrKzBZMDMzcWo3N3J0UHQ5eHlpN1A3YWtFSzYzWmNYSHYyNUhhRUxxaHI3WVZyVjY1Y3FXM2J0c2swVGZuNit1cTU1NTdUQXc4OElDazNWTHRpeFFwOSsrMjMycnAxcTdadTNhclEwRkIxNmRKRjdkcTFrOTN1L2tlcnhRbDcvdmpqajNyNzdiZDE5dXhaK2ZyNmF2anc0ZnJwcDUvMDlkZGZhKzNhdGZycHA1LzAzSFBQcVczYnRqSU1JOSs5MzMzM25TU3BZY09HSHU5eUxEemNBQUFnQUVsRVFWVDM2NisvYXViTW1UcHk1SWdDQXdQbDcrK3ZYMy85VlU4Ly9iVHV2UE5PZGUzYVZTRWhJUzczMWF0WFQvWHExZk40bitJNFAvQ2JuSnlzcjcvK1dwTDB5Q09QNUZ2bjQrT2p6TXhNSlNZbUZoa20zcnMzOTVjRThqb3RlM3Q3YS9UbzBRb0xDMU5zYkt6KytPTVBOVy9ldk1Sbnpzek0xUGp4NDdWdjN6N1ZxVk5IczJmUDFzYU5HeFVlSHE2SkV5ZHE5KzdkZXY3NTV3djhqQUFBQUFDQVZmaXZEZ0FvUTJiTVVpazl4dHFpUGtFeXJ1aGhiVTBBQUFBQUFBQUF1TVRPRC8zbXBLYzRyKzIxcjVVdUNEK1dKMkZoWVM3aFRLdWxwYVZwMWFwVit1U1RUNVNSa2FGaHc0WVYyRlgyMEtGRGlvK1BWNVVxVlZTaFFvVWk2KzdldlZ2ZmZQT050bS9mcnN6TVROV3NXVk5EaGd6UlBmZmNVK2p6cWwrL3ZpWlBucXhkdTNacHdZSUYyclZybDNidDJxVUtGU3JvNXB0djFnMDMzS0RycnJ0T2RldldkYWxqczluYzFzekp5WEVaeTg3TzFpKy8vS0pxMWFxcFNwVXE4dlB6azYrdnI1S1RrNTJCWTBtNjVwcHIzTlk3ZVBDZ3Z2dnVPMFZHUnVyNDhlT1Njb1BMYmR1MjFiUFBQcHN2Z05xd1lVTzkvUExMZXVhWlovVEZGMTlvelpvMU9uVG9rTjU2NnkzTm16ZFBuVHQzMW4zMzNWZGtBTldkczJmUEtqdzhYSnMyYlpJazFheFpVMlBHak5IVlYxK3QyMjY3VGFHaG9ab3paNDdpNHVJMFljSUUxYTlmWDkyN2Q5ZXR0OTRxdTkydW1KZ1kvZjc3N3pJTVE2MWJ0ODVYTzYrRDcvbnY5NEVEQjdSdzRVTDk4TU1Qa25MZnIzSGp4cWxLbFNvS0R3L1gyclZybmY5cjNMaXgyclZycDV0dnZsbFhYSEZGc1ovYnhkaTVjNmZTMDlNVkdocXFHMjY0SWQ5Y25UcDFkT1RJRVMxYXRFajkrL2QzKzdwblpHVG84ODgvMS9IangxVzVjbVZuaDJ4SnV1S0tLelJpeEFqVnFsWExiU2ZxNk9ob2p3TG9odzhmMXFSSmszVGt5QkZWcjE1ZDQ4ZVBsNysvdnpwMTZxUm16WnBwNHNTSldyMTZ0Zjc2NnkrTkhUdFdRVUZCSlhnbEFBQUFBTUF6aEg0Qm9LeVlEcG1IcDF0ZTFxalhYL0lxL0J1NUFBQUFBQUFBQUZEZW1Kbm5kZnJOU0hKZTI0TmR3M3JseWJGanh5NUozYWlvS08zYXRVdjc5dTNUcmwyN2xKR1JvY0RBUUEwWk1rVHQyclZ6cmhzM2JweWlvcUtjSFVaUG5Ub2wwelQxbi8vOHA5RDY0ZUhoK3VLTEwrUndPQ1RsaG1hN2RPbWlXMis5dGNCUXJqczMzbmlqYnJ6eFJrVkZSZW5MTDcvVWxpMWJGQmtacWNqSVNObHNOazJmUHQwbGtMdHUzVHFYT3NuSnlYcm9vWWRjeHIyOHZQVG1tMi9xM0xsekJaNGhJQ0JBblRwMWtpVDkvZmZmK3ZiYmIzWGd3QUh0MjdkUEtTbi9CTWg5ZlgxMSsrMjNxMHVYTG9WMnNRMEtDdEl6enp5akhqMTZhUFhxMVZxeFlvWGk0K00xWjg0Y0xWcTBTUGZlZTYvNjlPbFRaRWRqS1RkWS9kbG5uMm41OHVWS1RVMlZKTFZ2MzE0REJ3N01GMko5NktHSDFLSkZDMDJiTmsxNzl1eHhCazJyVkttaTU1OS9YcEdSa1RKTlU4MmJOMWUxYXRXMFpNa1NmZjc1NS9Mejg5T1pNMmNrU1EwYU5OQlBQLzJraFFzWGF0KytmYzdYcjJ2WHJ1clZxNWU4dlhQL1F1RGd3WVBWcVZNbmZmVFJSOXE1YzZmMjc5K3YvZnYzYTg2Y09Rb1BEOWVWVjE1WjVQT3lTdnYyN1ZXL2ZuM25hM08renAwN2E5cTBhVnEvZnIzV3IxOWZaSzJubjM1YVhsNWUrY1l1REVpZno5L2YzKzNYU2Q1ZWNYRnhXclJva2I3KyttdGxaMmVyUVlNR2V2WFZWMVc3ZG0zbjJucjE2bW5HakJtYU5tMmFObTdjcUxDd01JMGZQMTVYWDMxMWtlY0ZBQUFBZ0pJZzlBc0FaY1E4R1NHbEhyRzJxTDJpakpDbnJLMEpBQUFBQUFBQUFLWEF6RXIvNXpvdHdYbnRWYTF1V1J6SFl4RVJFZkx6OC9ONHZTZWRSYVhjRHJkejU4NlZhWnFxVnEyYUhucm9JVDN5eUNPcVVxVkt2blUxYXRUUTl1M2JKZVYyc0EwS0N0Si8vdk1mOWVuVHA5RDZqenp5aVBidjM2OFdMVnFvWGJ0MkZ4MzBiTlNva1lZTkc2YUJBd2ZxNTU5LzFvNGRPMVNuVGgyM0hYaUxLelEwVkx0MjdYSVpOd3hEMTExM25jTEN3aFFjSEN3cDkzWDcrT09Qbld0OGZIelV2SGx6dFczYlZ2LzV6MzhVRUJEZzhiNStmbjdxMnJXck9uZnVySFhyMW1uNTh1V0tpWW5SOTk5L3IzNzkrbmxVWTl1MmJWcXdZSUVrcVhidDJobzRjS0J1dXVrbXQydXZ1dW9xVFowNlZaR1JrWm8vZjc2aW82TmxtcWFhTld1bVU2ZE9hZHUyYmVyVnE1Y2tLU1FrUkdmUG50WFpzMmRsczluVXNHRkREUnc0VU5uWjJUcDQ4S0N6SS9EVFR6K3RrSkFRbDcwYU5HaWdDUk1tNk9qUm80cUlpTkNXTFZ2VXBVdVhVZzM4NXFsZnY3N2I4ZnZ1dTA4QkFRSGF1SEdqVHAwNnBlenNiSmMxZHJ0ZHRXclZVc2VPSGRXcVZhdGk3VnU5ZW5VTkh6N2NaZnlQUC81UXJWcTF0SHo1Y3ExWnMwYmUzdDdxMXEyYmV2YnM2UXpYbjgvWDExY2pSb3hRZ3dZTjlPR0hIeW85UGQxbERRQUFBQUJZeFRCTjB5enJRd0RBL3oybWNuYmNMaVh0czdTcUVUcFlScU5SbHRZRUFBQUFBQUFBZ05Kd2JzbEFaZXpMN1FCcnI5VllqcFA3SlVsVm41d3JuNGEzbHVYUjNIcnV1ZWNrU2UrOTk1NUhIVjlMY3QvMjdkc1ZIQnlzUm8wYXlUQ01raC9XQXZIeDhjck96bGJObWpWTGRML0Q0ZERSbzBjbDVRWk9peXNqSTBQcDZlbkt6TXhVZG5hMkRNTlE1Y3FWVmFHQzYxKyttejU5dWlwV3JLaG16WnFwYWRPbXhYcC9DcE9UazZNdFc3YklNSXg4M1piZEdUcDBxQ1RwblhmZTBjeVpNMVdyVmkwOStPQ0Ria09qN3BpbXFlM2J0OHR1dHp2RHJIdjI3RkhUcGszenJjbk96cGJOWnN2WG5Ybjc5dTBLQ1FuUlZWZGQ1ZkZ6Y3pnY01nekRwVk91Si9LQzdDdFhyc3pYdmJnOHk4ek1sTTFtSy9UOVNFaEkwTWNmZjZ6SEhudk1HU292eXI1OSs5U2tTUk9yamdrQUFBQUFMZ2o5QWtBWk1PTTN5dno1TVd1TDJueGx1MjIzNUJOa2JWMEFBQUFBQUFBQUtBVm5QMzVHbVZHUmtpUmJZSkJ5a3VNbFNVR0ROOHFybXVmaFJRQUFBQUFBZ1A5VnRxS1hBQUNzWmg2YWJubE40OHBlQkg0QkFBQUFBQUFBWEw2eTBweVhPU2xuY2k5c1h2S3Fja1VaSFFnQUFBQUFBS0I4SWZRTEFLWHQzRTdwN0hmVzFqVHNNdW8vYjIxTkFBQUFBQUFBQUNoRlptYmFlUTl5SkVsZVZhNlViRjVsZENJQUFBQUFBSUR5aGRBdkFKUXk4L0I3bHRjMGFuZVJLbHhwZVYwQUFBQUFBQUFBS0MzbWVaMSs4M2hWcjFzR0p3RUFBQUFBQUNpZkNQMENRR2xLUGlBejltdUxpeG95UWwrd3VDWUFBQUFBQUFBQWxDNHpLOTFsekY3dHFqSTRDUUFBQUFBQVFQbEU2QmNBU3BGNStIM0xheG8xNzVNQy9tVjVYUUFBQUFBQUFBQW9UV1ptcXN1WVY3V1FNamdKQUFBQUFBQkErVVRvRndCS1MxcTB6Qk9mV1Y3V0NIM1I4cG9BQUFBQUFBQUFVTnJjaFg1dGxXcVZ3VWtBQUFBQUFBREtKMEsvQUZCS3pLT3pKZE5oYVUyait1MVNwZWFXMWdRQUFBQUFBQUNBVXBlVExkT1I0VExzVmFsbUdSd0dBQUFBQUFDZ2ZDTDBDd0NsSWZPMHpHTWZXMStYTHI4QUFBQUFBQUFBL2dlWVdXbi9QREFNNTZXdFlvMHlPQTBBQUFBQUFFRDVST2dYQUVxQitmY2NLVHZkMnFKVldzcW8xc2JhbWdBQUFBQUFBQUJRQnN6TTgwSy9wdW04SlBRTEFBQUFBQUR3RDBLL0FIQ3BaYWZJL1B0RHk4c2E5VitVWkJTNURnQUFBQUFBQUFES096TXIxV1hNNWw5Rmh0Mm5ERTREQUFBQUFBQlFQaEg2QllCTHpEejJzWlIxenRxaWdZMWxCTjlsYlUwQUFBQUFBQUFBS0NObWhwdlFMMTErQVFBQUFBQUE4aUgwQ3dDWFVrNm16Q096TEM5cmhBNlNEUDRSRGdBQUFBQUFBT0IvZzVtVjVqSm1xMWl6REU0Q0FBQUFBQUJRZnBFWUE0Qkx5RHl4UWtvL1lXMVJ2N295YW5XMnRpWUFBQUFBQUFBQWxDRXpNOFZsektzU25YNEJBQUFBQUFET1IrZ1hBQzRWTTBmbTRmY3NMMnZVSHlnWmRzdnJBZ0FBQUFBQUFFQlpNVFBkZGZvbDlBc0FBQUFBQUhBK1FyOEFjSW1Zc1d1bGxEK3RMZXBiUThZVjNhMnRDUUFBQUFBQUFBQmx6TXhNZFJtekJWUXJnNU1BQUFBQUFBQ1VYNFIrQWVDU01HVWVubTU1VmFOdW1HVHp0Ynd1QUFBQUFBQUFBSlFsdDZGZi82cGxjQklBQUFBQUFJRHlpOUF2QUZ3QzVwbnRVc0l1YTR2YUs4c0k2VzF0VFFBQUFBQUFBQUFvQjh6TU5KY3hXd0NoWHdBQUFBQUFnUE1SK2dXQVMrSFFwZWp5KzR4a0Q3UzhMZ0FBQUFBQUFBQ1VOVFBMdGRPdlFhZGZBQUFBQUFDQWZBajlBb0RWRW4rVGVYcXp0VFc5L0dSYzFkZmFtZ0FBQUFBQUFBQlFUdVJrdW9aK2JZUitBUUFBQUFBQThpSDBDd0FXTXcrL1ozbE40OHBla2s5MXkrc0NBQUFBQUFBQVFIbGdacWE1ak5uOHE1WEJTUUFBQUFBQUFNb3ZRcjhBWUtYVVF6SlBSVmhiMC9DV1VTL00ycG9BQUFBQUFBQUFVSTZZRjNUNk5ldytNcndybE5GcEFBQUFBQUFBeWlkQ3Z3QmdJZlB3RE1uTXNiU21VZWRScWNJVmx0WUVBQUFBQUFBQWdQTEVKZlRyWDFVeWpESTZEUUFBQUFBQVFQbEU2QmNBckpKeFNtYk1Fb3VMR2pMcUQ3UzRKZ0FBQUFBQUFBQ1VMMlptV3I3SE52K3FaWFFTQUFBQUFBQ0E4b3ZRTHdCWXhEd2FMdVZrV2xyVHFOVkpDbWhvYVUwQUFBQUFBQUFBS0cvTXpKUjhqd245QWdBQUFBQUF1Q0wwQ3dCV2NDVExqSjV2ZVZtai9vdVcxd1FBQUFBQUFBQ0E4c2JNdXFEVGJ3Q2hYd0FBQUFBQWdBc1IrZ1VBQzVqSFA1RWNpWmJXTklMdWtDbzF0YlFtQUFBQUFBQUFBSlJIWmtacXZzZDArZ1VBQUFBQUFIQkY2QmNBTHBhWkpmTkl1T1ZsalZDNi9BSUFBQUFBQUFENHY4SE15aC82TlFqOUFnQUFBQUFBdUNEMEN3QVh5VHk1U2tvL1ptM1JLamRMVlZ0Wld4TUFBQUFBQUFBQXlpa3pNeTNmWXpyOUFnQUFBQUFBdUNMMEN3QVh4WlI1NUgzTHErWjIrVFVzcndzQUFBQUFBQUFBNVk1cHlzek0zK21YMEM4QUFBQUFBSUFyUXI4QWNCSE1NOXVreEQzV0ZnMXNMQ080ZzdVMUFRQUFBQUFBQUtDY01yTXpKVE1uMzVndGdOQXZBQUFBQUFEQWhRajlBc0RGT0R6VDhwSkcvUUdpeXk4QUFBQUFBQUNBL3lzdTdQSXIwZWtYQUFBQUFBREFIVUsvQUZCU3lmdGx4bSswdG1hRk9qSnFQV1J0VFFBQUFBQUFBQUFveDl5RmZnMy9LbVZ3RWdBQUFBQUFnUEtOMEM4QWxKQjVaSmJsTlkyNi9TU2JqK1YxQVFBQUFBQUFBS0M4TWpQVFhNWnMvdFhLNENRQUFBQUFBQURsRzZGZkFDaUpqSk15WTFaWVc5TmVTY2FWdmF5dENRQUFBQUFBQUFEbDNJV2RmZzBmZnhuZUZjcm9OQUFBQUFBQUFPVVhvVjhBS0FIejZIOGxNOHZTbXNaVmZTUjdvS1UxQVFBQUFBQUFBS0M4TTlNVDhqMjJCZERsRndBQUFBQUF3QjFDdndCUVhJNWttZEh6cmExcDg1RnhWVjlyYXdJQUFBQUFBQURBWlNBbjlWeSt4NFIrQVFBQUFBQUEzQ1AwQ3dERlpCNWZLRGtTTGExcDFPa20rZGF3dENZQUFBQUFBQUFBWEE1Y1E3L1Z5K2drQUFBQUFBQUE1UnVoWHdBb0RqTkw1cEVQTEM1cXlLajN2TVUxQVFBQUFBQUFBT0R5WUtiUjZSY0FBQUFBQU1BVGhINEJvQmpNazZ1azlHT1cxalJxZHBRQ0dscGFFd0FBQUFBQUFBQXVGNjZkZmduOVhpZzdPN3RZNjAzVFZFNU9qaVY3SHp0MlREMTY5TkNRSVVPVW5KenNzcy9hdFd1Vm1abFpvdHFabVprYVBIaXd2djMyV3l1T1dpNUVSMGRyOSs3ZE9uTGtpRWZyanh3NW90MjdkK3ZvMGFPWDltQ1gwTnR2djYySkV5ZVc5VEZLSkQ0K1huUG16TkdjT1hOMCt2VHBRdGM2SEE3Tm16ZFBjK2JNVVh4OGZDbWQ4Tkxidm4yN3RtL2ZYdUt2WTBsS1NrcXk4RVFGKy9YWFg3VnIxNjVTMmFzb2NYRnhaWDBFQUFBQS9COUY2QmNBUEdiS1BETEQ4cXBHdllHVzF3UUFBQUFBQUFDQXk0VnI2TGQ2R1oyay9Qcnl5eS9WczJkUExWeTRzTWkxa1pHUjZ0V3JsNzc2Nml1UDZ4ODhlRkE5ZS9iVSsrKy83eEl3UG5yMHFHSmpZeFVWRmFXQWdJQjhjMHVXTE5IVXFWUFZyMTgvN2R1M3orUDk4aXhZc0VCNzkrN1Y5T25UU3kwMGVDbWxwS1JvOE9EQkdqWnNtUDc2NjY4aTF5Y2xKZW5GRjEvVXNHSERkUERnd1l2ZS80a25udEFqanp5aVAvNzQ0NkpyRlVka1pLUzJiTmxTcW50YVpjV0tGVnE2ZEtsMjdOaWhhdFVLLzRXRHJWdTNhdkhpeGZybW0yK0tYRnNjc2JHeGV2SEZGeFVXRnFZcFU2YklOTTBTMVZtN2RxM0dqQm1qeE1URVl0MDNidHc0alJzM1Rna0pDU1hhTnowOVhRTUdERkNmUG4yMGZmdjJRdGQyNk5CQmQ5OTlkNG4ya2FRUkkwWm94SWdSSmI3ZkN0SFIwUm8yYkppZWV1cXBVdjlhQXdBQUFDVEpYdFlIQUlETGhYbG11NVQ0bTdWRnE3YVNxclMwdGlZQUFBQUFBQUFBWEVZdWwwNi9uVHQzVmtwS2l0czVtODJtZGV2VzVSdnIyTEZqb2ZXS0U4cmR1SEdqVHA0OHFiTm56N3JNaFllSEt5b3FTazg5OVpTYU5Ha2lIeDhmblR4NVVrdVhMbFhIamgxbHN4WGRBMmo5K3ZVNmVmS2tqaDA3Smk4dnIzeHowZEhSa3FTNmRldktNSXg4YyszYXRkT09IVHQwNE1BQkRSNDhXSTgrK3FoNjkrNHR1NzNvSDBIdTJyVkxLMWFza0NTOStPS0xxbGl4b25PdUpLSEExcTFiNjlWWFh5MzJmVmI2NUpOUGxKQ1FvQ1pObXFoOSsvWkZybCs4ZUxGU1VsSlVwMDRkM1hISEhSZTkvOW16WjVXWm1lbnlQaFhYcWxXcmRPREFBWS9YWjJWbFNjcnQrRnNjdzRjUEw5YjZQbjM2Rkd2OSthcFdyYXAzM25rbjMxaFNVcEx6NjdCNzkrNUZ2bTZmZi82NUpPbisrKy8zNk92S0UybHBhUm96Wm93T0hUb2tTVXBPVGxaaVlxSXFWNjVjckRycDZlbGF1blNwamg4L3JuNzkrbW5zMkxHNjVwcHJMRGxqVVdiUG5xMlltQmo1K3ZvcUpDU2tWUFowcDBPSERzVmFYNkZDQmExYXRhclkrMVN1WEZrblRweFFSa2FHWG4zMVZjMmNPZFBTRURnQUFBQlFGRUsvQU9DcHc1ZWd5Mi85Rnl5dkNRQUFBQUFBQUFDWEV6TXRmNUMxdklaKzgxeC8vZlg1QW4rLy9QS0wyM1Y1UWNpZ29LQjg0L0h4OGNYYUx6bzZXbEZSVVpLa1RwMDY1WnRMVEV6VTZ0V3JsWjZlTGg4ZkgwblNMYmZjb2pwMTZpZ21Ka2FiTjI4dU1reWFsWldselpzM1M4b05NMTdvOE9IRGtxVFEwRkNYdVZxMWF1bmRkOS9WdkhuenRIejVjaTFkdWxTLy9QS0x4bzhmWDJnSTd1VEprNW93WVlKeWNuSjAxMTEzcVczYnR2bm1jM0p5Q2oyek95VzV4MHEvL3Zxck14UzZiOTgrM1hYWFhRV3VuVFJwa3E2NjZpcDkrZVdYa3FTWW1CamRjODg5QmE0UENRblJ2SG56aWp5RHcrR1FKSGw3ZXhmbjZDNSsrKzIzRW5YdVhiOStmYkhXRHg4K1hCa1pHZXJkdTNlUmF4Y3ZYdXdNb0pkRVdscWF5OWhISDMza0hGKzRjS0VXTDE3czl0NDJiZHFvU1pNbXppRDBtalZydEhIanhnTDM4dmIyVm5oNGVKRm5NazFUa3lkUDFxRkRoK1R2NzYrZ29DRDkvZmZmR2oxNnRLWk1tU0pmWDE5UG5wcWszQURyZSsrOXAzSGp4bW5QbmowYVBIaXdYbmpoQmQxNzc3MGUxeWlKTld2V09JUFRZV0ZodXVxcXF4UWRIVjFvQUQ4bko2ZkFBTGNubi9QQ0dJYWhHalZxRkxudTFLbFRKZDZqVXFWS2V1V1ZWelIwNkZDbHBxWnF6NTQ5dXUyMjIwcGNEd0FBQUNndVFyOEE0SW5rL1RMakMvNEdUb2tFWGkwajZFNXJhd0lBQUFBQUFBREFaZWJDVHI5R09RLzlqaDgvWG41K2ZzN0hoWFdYdE5sc0xrSENqaDA3T2dQQm5zZ0xValpyMWt4MTY5Yk5ON2R5NVVxbHA2ZXJlZlBtYXRTb2thVGMwRnZuenAwMWE5WXN6WjA3VjYxYXRWSkFRRUNCOWJkczJhS2twQ1FGQndlcmRldldMdk1IRHg2VXBBSzdodHJ0ZHZYdDIxZU5HalhTTysrOG84REF3RUs3bEo0NWMwWWpSNDVVVWxLU3JyNzZhZzBhTk1obHpZWU5Hd3E4dnp3NmRlcVUzbmpqRFptbXFUWnQyc2pQejAvZmZmZWRicm5sRnJkZGo2dFVxYUlKRXlZb016TlRvYUdoYXRpd29lTGk0blQ4K0hFMWI5N2NaYjBuWFVRZERvY3orSndYQUMrcFVhTkdhZFNvVVI2dmYrQ0JCNVNlbmw2aTl5MG5KOGZqSUx5NytrdVhMdFdjT1hQVXFGRWp6Wm8xeStOOW82S2l0SHIxYXVmam1KaVlBdGZHeGNYbEM2UEd4c1lXV3R1VDBMWEQ0ZENVS1ZPMFk4Y09HWWFoVjE1NVJRMGFOTkNBQVFOMDRNQUJUWmd3UWErKytxcEhYYlB6VktwVVNXKzk5WmJlZlBOTmJkbXlSVk9uVHBYZGJpOTJCMXhQL2ZUVFQ1b3hJN2RoemdNUFBPRHNicDZabVZsa1FQdGlBdHlGOGZYMTFjS0ZDNHRjNSs0MVNVaElVSmN1WFlxMVgycHFxaVpNbUtBSkV5WVV1WGJGaWhYRjd1QU1BQUFBdUVQb0Z3QThZQjZaYlhsTm85NEF5YkRteno4QkFBQUFBQUFBd09YcXd0QnZlZS8wNjRtTWpBeEpLbFpncjZBNmE5YXNrU1IxN2RvMTMxeGNYSnhXckZnaFNYcjAwVWZ6emQxLy8vMWF0V3FWb3FPajlmNzc3K3ZsbDE4dWNJK0lpQWpuUFY1ZVh2bm1rcE9UbldISXhvMGJGM3JXZHUzYTZhcXJybExObWpWZDZ1UkpTRWpRaUJFakZCMGRyYUNnSUkwYk4rNmlBNnBsTFQ0K1hpKy8vTExPbkRtampoMDdhdkRnd1ZxNGNLRlNVbEtVa1pHaDRjT0h1M3dPWnN5WW9RTUhEaWdnSUVBVEpreFE5ZXJWMWJkdlg4WEZ4ZW1tbTI3UzdiZmY3bmF2OVBSMHhjWEZGVGgzL3BteXM3T0xQSHUxYXRVS0RZVG44YVNXSitzTXc4alhKVnVTL1B6ODhvVjUwOUxTbkIydFBRa1I3OW16UjVMVXNtVkxqODZZdDBkZVNMdDE2OVo2N2JYWGRPN2NPWDN3d1FlcVY2K2VIbnZzc1h6cmx5OWZyazJiTnFsaXhZcjY2S09QVktsU0pTMVpza1IvL2ZXWFhucnBwV0ovaGpNeU12VDY2NjlyNTg2ZGtxUVhYbmhCclZxMWtpUk5uRGhSdzRjUDEvZmZmNjhSSTBabzNMaHhxbGl4b3NlMTdYYTdSbzRjcWFwVnF5bzJObGJ0MjdlWEpIWHYzcjNJZXdjTUdPRHkvdVRwMjdldjJyVnI1M3o4MDA4LzZkVlhYNVhENFZDTEZpMzAvUFBQTytjYU5HaFE0SHZYb1VNSDJXdzJyVnUzTHQ5NFhuRDhRbnYzN25WYjUveng0T0JnMWF4WnMrQW5WZ0lGdlE0bFVkWmR5QUVBQVBDL2g5QXZBQlFsNDZUTW1PWFcxdlN0SmFQMkk5YldCQUFBQUFBQUFJRExUYlpEWmtaeXZpR2IvK1VmK2oxNThxUWtxWHIxNmhkVlo5MjZkVXBLU2xMRGhnMmRvY0E4czJiTlVucDZ1bHEyYkttYmJyb3AzNXkzdDdlR0RCbWlJVU9HYU5PbVRicmxsbHZ5QmZiT2QrREFBVW5Tb2tXTFhMb1NtNllwMHpRbDVRWVRTNkpkdTNZYU1tU0lqaDA3cGxHalJpa21Ka1pWcWxUUlcyKzlwYUNnSUNVa0pPajA2ZE1LRFEwdFVmMnlGQjhmcjBHREJpazJObGJYWDMrOUJnNGNLQ2szb0wxejUwNXQzNzVkRXlkTzFOaXhZeFViRzZ0bHk1YXBVcVZLenZ1SERCbWk0T0JnU2RMSWtTTTFlUEJndmZubW02cFdyWnFhTld2bXN0K2VQWHMwY3VUSUlzODFkT2hRajg0L2ZQaHczWFhYWFVXdXUrZWUvOGZlZVlkRmNiMXQrTjRGcENxQ3ZXRFgyRXVNdmNTZUdFdlV4QmcxR3FPeFlOZG83QUkyRkEwWVMyeFlZMHRpeFU1aUNmWmVVZXpZc0tBSWlNaXl1OHozQjkvT2o0V3RzS2hKem4xZFhySTdaODQ1T3p0ejVzeWU1MzNlVHkycXoxdzVMeTh2UGNmY3JDSkpFdUhoNFFEVXJGblQ0bjJDZ29KNDhPQUJlZkxra1kvVnMyZlBPSHIwcUN6dWJkT21EUUNQSHo5bXpabzFBUFR1M1J0M2QzZlVhalhuenAzandvVUxQSC8rbkJrelp1RGk0bUpSK3pFeE1majUrWEgxNmxVZ1ZXamJ0bTFiZVh1Wk1tVUlDQWpneHg5LzVOS2xTd3dkT3BUcDA2ZFR1SEJoeXc0S3FlTHFnUU1Ia3BLU0lvdFhMWEZUam9tSk1ib3RyU0EzTkRTVXVYUG5vbGFycVZTcEVyNit2a2FGL2xsbHhJZ1JadC8vOHNzdjZkKy92OEZ5TFZ1MnhNbkppUjA3ZGxqVmJucFJjbGJJTHFkbGdVQWdFQWdFQXNGL0Z5SDZGUWdFQWpOSTk1YUJaSG1xTlV0UWxQQUc1VC9idlVBZ0VBZ0VBb0ZBSUJBSUJBS0JRQ0FRQ0xKS3lodDlsMTlGRGhjVURrN3ZxRGUyNC9EaHd3QldDZlhTazVLU3dwWXRXd0RvMXEyYjNyYWpSNDl5NU1nUjdPM3RHVGh3b01IOUsxZXVUTHQyN1FnSkNTRWdJQUFYRnhmcTFLbGp0TDNrNUdTVC9USGt3bWtKeWNuSnhNWEZNWFRvVUY2OWVrV3VYTG1ZTldzV1hsNWVBS3hZc1lKOSsvWXhhTkFnMnJWcmw2azIzaFY1OHVTaFVxVktlSGw1NGVmbkp6djZPam82NHV2cnk1Z3hZMmpldkRrS2hZTDc5KzhURWhKQzVjcVZDUW9LNHBOUFBxRnMyYkp5WGFWS2xXTGN1SEZzMmJLRkVpVkt2SlgrT3pnNFdGelczZDJkTGwyNkdOeTJZc1VLTkJvTi9mcjFNN3IvMHFWTHJlNWZlcjc5OWx1OTF5a3BLU1FrcEFZTnpKNDkyNmp3ZE5HaVJiSW9kOUdpUlJ3OGVCQjdlM3ZHamgwcmk3RExsU3ZIeElrVG1UeDVNdlBuejZkMDZkS1VLVk9HR1RObWtKU1VSSVVLRldRaHNJT0RBMzUrZm93WU1ZTHc4SERtenAxcmtSajcrUEhqL1BUVFQ4VEZ4V0Z2Yjgrb1VhTm8zcng1aG5KbHk1WWxNRENRQ1JNbThQRGhRN3k5dmZuKysrOXAyN1l0Q29YQ1lOMEpDUWs4ZXZTSUR6NzRRSDR2clZ1dEtkZGtuU2gxL2ZyMXNnamRHRWVQSG1YMjdOa0FsQzlmbmhrelp1RGs1TVQwNmRPcFdyVXFyVnUzTm5rZVFPcjMxcnQzYjczM2RPN291dmZkM055WU4yOGVIVHQyMUN1M2JkczJKRW5TZTkrUVFGNGdFQWdFQW9GQUlQZzNJMFMvQW9GQVlBcE5BdEtEVmJhdDB6NG5pcUk5YlZ1blFDQVFDQVQvQUNSSmt0UFpLWlZLbzRzVXR0cFBJQkFJQkFLQlFDQVFDQVR2UDlxNEozcXZsYTd2djh2dndJRURUVDZiUG5ueWhLMWJ0d0xRckZtekROdGRYRnlJaTR2ajVzMmJlcUxQOU96WnM0ZEhqeDRCMExCaFEvbjlxS2dvNXN5WkE2UTZ5dXJFczRidzl2Ym0vdjM3WExod0FUOC9QM3g5ZmFsZHU3WmVHVk5pd0g3OStuSDM3bDI4dmIzcDFLbVQwWEtXVUtwVUtSNC9mc3pNbVRQbFB0KzhlWk05ZS9ZZ1NSTEZpeGZQVXYzdkFvVkNRZCsrZmZuMTExOE5pbHFyVnEzSytmUG5PWC8rUEE4ZVBBQWdOamFXK2ZQbkE3QjM3OTRNKzNoNWViRjY5V3E5OTNRT3dyVnExVEw1ZmZYdTNac0hEeDR3WWNJRW1qUnBZclRjZ0FFRHVIMzdOamx5V0c1T2tpdFhManAzN214dzI1bzFhOUJvTkVhM2cyMUV2MUZSVVVhM1BYMzYxT2cyM2U5S3IxNjk0c1NKRXlnVUNrYVBIazMxNnRVQmVQbnlKZjcrL25UbzBJRUJBd2J3K3ZWclB2amdBeTVkdXNTTkd6ZHdjWEZoL1BqeGV0ZTlpNHNMVTZkT1pkT21UZlRxMWN0a3YxVXFGVXVXTEpIZFp0M2QzWms0Y2FMY3ZpRktsaXpKL1BuejhmWDFKU0lpZ25uejVuSHc0RUZHakJpUjRacVhKQWwvZjMvT25UdkhrQ0ZEK095enowejJKeXZVcUZFRGQzZDN5cFFwZzQrUEQ4N096aHcrZkpoRGh3NXg2TkFoeXBRcEk1L3JwakJXUnZlK1RveWRQcWhoMjdadHNwT3hyVkVvRkhwQ2FZRkFJQkFJQkFLQjRIMUZpSDRGQW9IQUJOS2p0YUNKczJtZENxL3Z3RDZuVGVzVUNBUUNnZUNmd0lJRkN3Z0pDVUdoVUJBY0hFeXhZc1VzMm0vbXpKa2NPSEFBaFVMQjRzV0xzeVhkcDg2aHhOWFZOVnNXRGY2SmFMWGFiRXZOYUlqWTJGanUzYnNIZ0tlbnA4bEZhMXZ4L1BsekpFbkN6YzBOWjJmbmJHOHZzMGlTeE1XTEYwMHVCZ29FNXJoMTZ4YmJ0MjluNk5DaFZybDUvUk41L3Z3NWx5NWRvbjc5K2pnNVdlNFNtSkNRd0tGRGgyalRwazIyQkpoRVJrWnkvLzU5cWxTcGdvZUhoODNyRndpeVNteHNMSnMyYmVLcnI3N1NTenYrdG5qNThpVWFqUlE0eEFjQUFDQUFTVVJCVkFiQXJNUGN2NEZUcDA1UnVYSmxpMU9CQzB5VG1KZ29PNUI2ZWxvdkdIMFhjMUdBdUxnNGN1WEtaZlY5NStMRml3RGt6WnVYSWtXS1pFZlgzaXJhMklkNnI1V3VlZDVSVHl6bjRjT0hScmZkdlhzWFgxOWY0dVBqeVpjdkh4OS8vSEdHTWhVclZ1VDQ4ZU1NR2pRSU56YzNGQW9GR28yRzc3NzdqZzRkT2dEdzVzMGIxcXhaSSsrak8wL2V2SG1EbjU4ZkNRa0pWS3hZTVlQemFYcnM3ZTN4OC9OajVNaVIzTDU5bTBtVEp2SDExMS9UbzBjUDJaWFdHRStmUHVYdTNic0FWS2xTeFdSWlMvRDI5c2JkM1oyOGVmTUNxVUxNK2ZQbkkwa1NIMy84OFQvV3JUTXBLWWs5ZS9aWVhQN2h3NGNtenlGRDZFUy81bmoxNmhVQU9YT2FYb1BRM1hPdGVUYUlqNDluM2JwMUp1c3p0dDNXYk4yNkZUYzNON1BsZEE2Mk9uTG16TW5jdVhNNWQrNmNuaUIveFlvVnNqQjcrZkxsOHYyNVdyVnErUG41a1p5Y1RNR0NCVFBVcjNPMDdkYXRtOUY3K3NHREJ3a09EdWJaczJjQVZLcFVpWWtUSjhyWGdTbnk1TWxEVUZBUXk1WXRZOHVXTFZ5K2ZKbStmZnZTckZrenVuVHBJZ3ZsazVPVDBXcTFhRFFhZ29LQ3VIMzdOb01HRGNvV0FhdE9BRjIxYWxYczdlMVJxOVVFQndjRFVMZHVYU3BVcUdEV1ZWaXBWTEp2M3o2OTk5dTFhMGRTVXBMSmZYVlllOSswdEh5dVhMa3k5TXNXNk1UOWIvTjNOb0ZBSUJBSUJBTEJ2eHNoK2hVSUJBSmpTQnFreU1XMnJWT1pBMFZ4MDJtTkJBS0JRQ0Q0TnhJZEhTMHZnRFZ0MnRSaXdlK3paOC80KysrL0FhaFRwMDYyQ0g0QlFrTkRBZkR3OEhndlJMKzZSU2tIQndkMjc5NzlWdHQrOCtZTkd6WnM0TUNCQXl4Y3VCQjNkL2RzYjFPcjFUSnAwaVFpSWlKUUtCUUVCZ2ErRmFGRno1NDlVYXZWOU92WHo2UWIwYnZrNk5HanJGeTVrbnYzN3RHclZ5KzZkKy8rcnJza1NFTlVWQlR4OGZHVUwxLytYWGZGSk51MmJlT1hYMzZSUmU3OSsvZC8xMTNLVnY3ODgwOVdyRmlCbzZNamMrYk1NZmo5UEgvK1hHK1IvZG16Wi9UcDA0ZWtwQ1R5NTgrZndmM09GbXpac2tXK0Z5NWJ0c3ltS1p0alltTE1sbkZ3Y0RBci9zaHVIang0WUhKOHYzNzlPbnYzN3FWYnQyNy9DZEhuKzhTRkN4Znc4ZkVoTVRHUmUvZnVNWFhxMUxmZWh4OSsrRUYyZHJORTdQRlBKanc4bklrVEorTGs1TVQzMzM5UCsvYnQzM1dYL3ZFc1g3NmNrSkFRd1ByejUxM05SUUdtVEpuQ3ZYdjNxRjI3TnFOR2piSlluRFZxMUNnQTJyZHZiN0VROEgwbUpWYmZ1ZFBPbytnNzZvbmxoSVNFNkFVTzZwN2hJaU1qR1Rod0lCcU5CbnQ3ZXlaT25JaWpvMk9HL1FjUEhreHljakpYcmx5UlJab0FwVXVYbHYvZXVIRmpobnY4bXpkdkdEZHVISGZ1M01ITnpZM3g0OGRiSkNKemNYSEIzOStmQ1JNbWNQUG1UZGF2WDgvcDA2Y0pDZ295MkQ4ZHg0OGZCMUtGY0dYS2xESGJqam5TZmo2QTMzNzdqV3ZYcnVIbTVpWS9pMmZWb2JSZXZYcE1talFwUzNWWWk1ZVhsOW14UjVJa3VuZnZUblIwTkN0V3JNanlPSFBod2dYT25EbERpeFl0NUhtbEpFbkV4OGNEbUgyV1Y2dlZRS29JOGZMbHk5eTVjNGZQUC8vYzVENXhjWEdzV3JYS1pCbHoyN09MMDZkUEExQ3paazJ6WTZtbnB5Y3RXclNRWDkrNmRVc1dlbnA3ZTJjUTc5YXRXOWRvWGE5ZnZ3Yis1eVNjbG9pSUNCWXRXc1RWcTFlQlZPR3BsNWNYNGVIaGRPM2ExWUpQbFpIYXRXdHo2dFFwL3Z6elQvNzY2eSthTm0zS3VISGpjSFIwWk5xMGFRUUdCdkxubjM4U0VoTENreWRQbURCaFFyWUVHSDM0NFlmeTMrdldyU01xS2dxbFVrbWZQbjFzM2xaNkpFbXlXRHlyRTZOYjRtajk1czJidHpJbis3ZlBjd1VDZ1VBZ0VBZ0Vid2NoK2hVSUJBSWpTRTkyUUpKMTBmYm1VQlQrQ2h3elJvTUxCQUtCUVBCdlorWEtsYWpWYWh3ZEhhMWFBRmkvZmoxYXJSYUZRbUUyVmFMQU5xeGJ0NDdmZnZzTmdQbno1ek54NHNSc2IzUHQyclZFUkVRQTBLRkRCeXBYcnB6dGJWcENhR2lvN0FLZEdXd2g2bnY1OHFYc09yZHExU29LRml4STgrYk5zMVNud0RhRWg0Y3plZkprdEZvdEFRRUJsQ3RYem1qWmxTdFhzbjc5ZXF2cTc5R2pCejE3OXN4cU40SFVSZXJnNEdCVUtoV2JOMittUVlNR05ybk9uajU5eWpmZmZHTzIzTEJodzJqYnRxM2VlOWFJT2F3TmZqaHc0QUFBenM3T0JzVXBLcFdLQVFNR2tETm5Ucjc3N2pzYU4yNU0vdno1S1Zpd0lKR1JrV3phdE1ubW9sKzFXczJSSTBlQTFEUzl0aFQ4QW5UcDBzVnNtVXFWS3NtdVptUEdqTWwwVzVsZHBENTI3QmcrUGo1VXJWcVZuajE3VXExYU5iM3Q0ZUhoREI4K0hFaDFZT3ZkdTdmVmJkeTRjWU5CZ3dabHFuK1pvWG56NW93ZE8vYXR0WmVkVkt4WWtYejU4bkh2M2oxT25EakJqaDA3YU5ldVhaYnJUVWxKNGN5Wk16YS9wcEtTa3JoMDZaSkY5VzdjdUpIbHk1ZmJ0SDBkZmZyMDRldXZ2N1pxSDQxR1EyQmdJSklra1p5Y1RJVUtGYktsYis4TDZSMFdNOHVtVFp1eUxSanRYYzFGWTJOanVYejVNcElrOGVUSmt3d2lOYlZhL2E5MzU5ZWhmYW4vRzZ4ZG5oTHZwaU0yb0VTSkVuejIyV2NjUEhpUWNlUEdVYkZpUllQbDh1ZlB6OHlaTTVFa0NZMUdnMUtwMUJPeDNieDVrOTkvL3gyRlFvRWtTZkw3Z1lHQmhJZUh5d0svQWdVS1dOdzNEdzhQNXM2ZHk4OC8vMHhvYUNoMTZ0UXhLZmdGMkw5L1A1QXFwTFIxSm9TYk4yL0tUc2FEQncrV1hicDFZdFRNb2hQNXZRdisrT01QNHVJTVp3NTg5ZW9WMGRIUk9EbzZXdVVrK3YzMzN4dDhmK1BHalp3OWU1Ym82R2pHalJzSHBENC82c1NuNWx6UGRjZEpyVll6ZWZKa2twT1RxVkdqaHRFZzdTWk5tcEEzYjE2akFZU1d1TFJPbno3ZEluZmJ6REIrL0hnZ295RGZIRnF0bHA5KytnbEprbWpRb0FHTkd6ZTJXWjgyYjk0c0MzNHJWYXJFNE1HRHVYdjNMcXRYcjg1MG5kT25UMmZmdm4wc1c3YU11TGc0dlRIRzN0NmUwYU5Ia3pOblRyWnMyY0twVTZmWXRtMGIzYnAxeS9Kbk1VWmtaS1Q4RzlKbm4zMW04K2VjOU9qT2IwdEZ2OG5KeVFBV1pZQlJLQlJXMzNkMTQ1Vzl2WDIyWklzUkNBUUNnVUFnRUFpTUlVUy9Bb0ZBWUJBSktYSyt6V3RWbEhoN2k0OENnVUFnRUx3dm5ENTlXbDcwVWFsVUZqbVY3dHExaTBlUEhzbU9pSklrTVdEQUFJdmFXN3QyclZVTG53Sjl1blhyeHY3OSszbisvRGwvLy8wM1RaczJwVUdEQnRuVzNwVXJWMlF4cEllSEI2MWF0WkpkL3F3bGI5NjhWaTN1L1JObzI3WXRFUkVSOHFMd25EbHpLRjY4dUUxY3RnUlo0OHFWSzdLTDFwZ3hZNWd6WjA0RzU3TDNoWUlGQzlLelowK1dMVnVHSkVrRUJRV3haTWtTcyttY3JTRkhqaHdaeEVxNk5PdUd5S3FZd3hpM2J0MGlNaklTZ0ZhdFdobjhqTHQyN1NJdUxvNjR1RGc5NTl0Mjdkb3hmLzU4enA4L3o2VkxsMnlhWGpvc0xFeDI4VXN2Z1A0dklFbVM3UHAyNmRJbFBmR1Nqb29WSzFLNGNHR2lvcUxZdlhzM1gzLzlkYmE0a2drTWt5TkhEc2FNR2NQZ3dZTkpTVWtoT0RpWXVuWHJac2x4T1NrcGlXblRwbkh5NUVsNjkrNmRhVWU3OUVpU3hPelpzd2tMQzZOang0NzA2OWZQcHVOWmRyTjA2Vkx1Mzc4UFFJc1dMWEIxZFNVcUtzck1Yc2JKbnorL3djOGZFeFBEMHFWTE0xMXZWdW5YcjU5Wndkbjd3THVjaXg0OWVsUWVEOU9tbU5jeGUvWnNidDI2UmUzYXRlbmZ2LysvV2t5a2pYMms5OW8rVDNHTDk1VTBLclRQNzZKNWVnUHR5d2VrdkhxT051RVpLYStlay9JNkJrbVRCSnBrSkcweWFOVklLVm9jeXpmRHZYTWdDbnZUZ3RmTU1tREFBTDc2Nml1TG5rc05pY3lTazVPWk5Xc1dHbzJHOXUzYnl5N1dBQU1IRHVUSmt5ZjA2TkVEUHo4L1hyNThhVlhmQWdNREdUMTZOUFhxMVRQN25CY1ZGU1VMNGc4ZVBNakJnd2V0YXF0MTY5YU1IRG5TNExhNHVEaW1USmtpQzAvVEJqWmFFbUQwNE1FRE9VRG9mWExOM0xsenA5a3hYYVZTeVNKSlN6QWsrcjEvL3o3bnpwMEQwTXRhOC9UcFV5RDF2dTdoNFdHeVh0MTgzTlBUa3dZTkduRHc0RUcyYmR2RzBLRkREWmFmTUdHQ3hYMDJoaTNxc0RVYk5temcxcTFiUUdxdzRvTUhEL2p4eHgrdHJzZmIyenZEODlDeVpjdDQrZklsSFR0MmxLKzNNbVhLWkRrZzVwTlBQcUZodzRhRWhvWm1jS1pWS0JSNGUzdmo1dWJHNWN1WExRb096Q3hxdFpxQWdBQTBHZzEyZG5aNndmcDc5dXdoTUREUTZMNHBLU2tXSFlmejU4OHpmLzcvMXVwMDk4M2s1T1FNUVlJclZxeklzTC91bWRTUzV3b25KeWVyQTA1MW4ySHAwcVZ2TFV1QVFDQVFDQVFDZ1VBQVF2UXJFQWdFQnBGaWprTDhKWnZXcWNqZkdsekwyclJPZ1VBZ0VBamVkMTY5ZWtWUVVKRFYrNldrcERCMzdseUQ2UkVGMll1TGl3djkrL2RuK3ZUcEFDeGN1SkFhTldwa2kvRHE2ZE9uK1BuNXlkL3p5NWN2OGZiMnpuUjl2cjYrMlNaUU5yUjRaSWpidDIvTHg4NFEyN2R2dDdwdEx5OHY3TzN0MFdnMFZLcFVpU3RYcmhBZUhtN1J2bVhLbEtGU3BVcFd0eWt3VDVjdVhYang0Z1ZidDI0bElTR0JzV1BITW5mdVhJb1VLV0p5djlHalI1dmNuaFYzYVZOODhjVVhoSWFHY3UvZVBlN2Z2OC9HalJzdGN1bTFGRjlmWDJyVnFpVy8xbXExZlBycHAyYjM2OTY5dTBIMzZ2Mzc5N051M1Rxcis2RnpvNE5Vb1VsNk5Cb05mL3p4QndCbHk1YWxSbzBhOHJaUFB2bUVYMy85bGRqWVdKWXVYY3I4K2ZQTkNxeDB3U25tU0h2dHE5VnFpL2N6UllzV0xUS0loTklmejVTVUZJWU9IVXBpWXFKQjRkSE1tVFBKblR1MzJiYU9IeitlSlVleVE0Y09jZmZ1WFFCcTFhcEY5ZXJWTTVSUktCUjA2TkNCWDM3NWhiaTRPRFp0Mm1TMTIzV0JBZ1dNaW90c2lTa0J3eitac21YTDBxbFRKelp2M2t5ZE9uWE1wc1kyUjN4OFBIZnUzQUZTNzZNYWpZWWVQWHBrdVovcjFxMGpMQ3dNZ0IwN2R0QzBhVk9MM1hJdHZaK2JJek5PMUpBNlJtM2R1bFYrdlcvZlBxdmNIZzFoTEVYODY5ZXY5Y2JFdDAzMzd0M3g5UFEwZXN6bnpwM0xwVXVYY0hSMFpNR0NCV1lkKzNMbXpNbkJnd2NKRFEwRndOL2ZQOHQ5Zk5kejBjT0hEd09wN29DR25DVXZYcnhJVEV3TVRrNU8vMnJCTDZTS2ZpVkE5eW50VEloK3BlUkVrdStlSlBsbUdNbDNUcUI1RVFrcFdxdmFVMTM5RTAxVU9BN0ZQalJmT0JOWWs5RUF3TUhCUVU5b2R1WEtGZTdkdTBlQkFnWG8zYnUzbnVqWHc4T0RlZlBtb1ZBb0tGS2tDRzV1YmdDeVdMMW8wYUlHejVmSGp4K2owV2hrdDh1R0RSdWE3ZGZPblRzQlpMZmhIRGx5V0NSa2Z2YnNHU3FWeXVoNXExYXI4Zkh4NGNtVEoyYnIrcWRoYkw3MDRzVUx2dm5tRzFKU1VsaTNibDJXM1c2M2J0MktKRWw4K09HSGVnR2h1dk9nVUtGQ1pzY05uUU5xamh3NVpIZnFQLy84aysrLy8xNSsvajl4NGdTVEprMnlxbStXQ0RuZkY2SDIxYXRYOVo0NVBEdzhpSXVMNC9uejUxYlhGUk1UaytFOU56YzM1c3laazZVK0dzUFYxWldPSFRzYTNkNmpSdzlaakF1V08rK2Jjd1YyZFhWbDI3WnRRS3JROWViTm0wRHFPSmJXa2QvVjFkV29DRlozbnFiZi92RGh3d3pCZ1ltSmlRYURjU1JKc2loSVIvZGRtaFBCR3lNaUlnS3RWa3Z4NHNYbDhWWWdFQWdFQW9GQUlIZ2ZFS0pmZ1VBZ01FVGtBcHRYcVNnNXhPWjFDZ1FDZ1VEd1BxUFJhUER6OHlNNk9ob1hGeGNXTFZwRTd0eTU4ZlB6SXprNW1kbXpaeHQxWlZ1M2JwMmNBbkhJa0NHMGI5K2U2OWV2NCt2clM5ZXVYVE00bVFoc1M1TW1UZGkrZlR0WHJsd2hPanFhVmF0V01YRGdRSnUyOGViTkd5WlBua3hzYkt4TjY4MHVMSFZzU1VoSU1MbDl3WUtzelRNdlhyekl4WXNYTFM3LzVaZGZDdEZ2TnVMdDdjMkxGeThJQ3dzak5qYVdNV1BHOFBQUFA1TW5UeDY5Y2pveGtWS3BwRldyVmlicnpDN1JyNTJkSGYzNzkyZjgrUEY0ZVhsUnZuejViR25IV2p3OFBBeGVYNWxabEZXcFZPemR1eGVBYXRXcVViUm8wUXhsZHV6WUlTLzhwbmU5Y25SMHBFdVhMaXhac29UcjE2OFRFaExDNTU5L2JyTE56SWcvRnk5ZWJQVStocWhmdjM2R1ZQZnBqK2ZseTVkSlRFd0VNQ2dvSzFhc21FVk9ycmR2Mzg1MFA1T1RrMldYWDRWQ1lUUkZOVUNiTm0zWXVIRWpNVEV4L1BISEgzenl5U2RXdWZlN3U3c2JGSHZibW4rSzZEY3JMbkxXT2pvNk9UbXhZOGNPdmZkMHFldEhqaHhKWEZ3Y2E5YXNRYTFXWjFvd0MvRFhYMy9KZ2lxbFVzbjQ4ZU10RnZ5QzVmZno3T0RHalJ1WkNvYjdwMlBvbUNjbUpzcnVvVldxVkxFNEZYaFVWQlJuenB5eFNiL2U5VncwTmpaV250UFZxVk9IWExseTZXMS84T0NCTENCTEcxVHpyMFNTME1ZK0lxMDgwYzR6bytoWC9mQWliMDZ0SitueWJpU05LdlB0S1pRNFZtaU9mZUhzbXlNWEtGQUFTWko0OXV3WmtEb2VHaEpnUmtkSGs1S1NraUhJb2xxMWFuaDZlakoyN0ZpREtlbDFkZW5HbEtTa0pOcTFhd2VrQmdJWWFxdGJ0MjVFUjBmajZHaVp1N0ZLcFpLRGxMNzQ0Z3YrL3Z0djR1UGptVGR2bmtuaFcxeGNuSnpkcDM3OStobTJxOVZxcGsyYlJuaDR1Q3dtL2krd1ljTUdOQm9OVFpvMHliTGdOem82V2hiTmZ2WFZWM3JiZE1FMmxveXJPcWRmQndjSHFsV3JSb0VDQlhqNjlDbjc5KytYejZjQ0JRcFluS1ZpejU0OWFMVmFrK1gvK3Vzdms5bEFiSUdsUVJJeE1URjZidE02U3BRb1laVW9XVGZmK3UyMzM5NDdoL3UwdjdrWmU3NVNxVlR5ODRLYm0xdUdvTUwwdUxxNkFuRGd3QUZaL0d1SXhvMGJHM3orZ05SanBsUXFNd1FHblR0M0RxMVdQNGlqUVlNR2V0L0huVHQzNk4rL1A2VktsV0xKa2lVbSt3ckk0M0R4NHBZN3lLZGwxYXBWbkQxN2xxNWR1MlpwRGlzUUNBUUNnVUFnRU5nYUlmb1ZDQVNDOUNSRUlFWC9aZHM2YzllQjNMVnRXNmRBSUJBSUJPOHhraVR4ODg4L3l3dlpJMGVPcEhEaHdseS9mcDJMRnkraTFXcVpOMitlUVRlK0V5ZE95R0tPY3VYS3lZdE51M2J0NHZuejV5eGN1SkNDQlF0U3U3YTR0MlluL2Z2M1o4aVExS0NsSFR0MjhOVlhYMlY1Y1ZLSFdxM0d6ODlQWHBBRTZOQ2hBd01IRHJSNGdVNmowUkFjSE16bXpadUJWSGZDeXBVckd5MGZFeE9UWVhGUnQ4QWNIeCtmSVFWcjRjS0ZqZFlsU1JMMzd0MERJRisrZlBLaWwrQy9oMEtoNE1jZmYrVFJvMGZjdm4yYnAwK2ZzbS9mdmd6dVNMcTB5N1owekQ1NjlHaW05bXZldkRuMTY5ZEhwVkpaWFVlaFFvVW9WYXBVcHRwTmk4NVZERERyN0dnTisvYnRrNFgzYWRNYzY0aUppWkhGcDZWS2xhSlJvMFlaeW5UbzBJRmR1M2J4OE9GRGdvT0RxVkdqQnNXS0ZiTlpIOTgydXUvWXhjWGxuZDAzVjY1Y0tZK3h6WnMzTjNrTzVjaVJneDQ5ZXZEenp6K1RsSlJFVUZBUU0yZk9mRnRkRldRRHhZb1Z3OS9mbjFHalJwR1ltTWlHRFJ0d2RYWE5WS3JwTTJmTzhOTlBQOG12aHc4ZmJ2QTZmaCs1ZS9jdTQ4YU5RNlg2bjFCUnFWUXlZY0lFbzRJWVE2aFVLZ0lDQW1TbjQvcjE2eHVkczNoNWVXWEtTVkVuWGtycjVHZHJqaDgvTHQ4TGF0YXNtUzF0bU9KZHpFWFRzMi9mUGxsb1pzZ1ZOcTI0MlpCdzh0OUVTbEk4a3VxMS9GcmhsQk9seS8vRWFkcVkrN3phUFIzVmRjT0JDRXBuZCt6eWxjWStiMG5zOHBSQW1UTS9TbGRQbEM0ZUtGMDlVRGc0Z1YwT0ZIWU9vTFJIWVdjUGlxdzVtUU1tejVlMWE5Y0MwS3RYTHg0OWVzUVBQL3pBaHgvcXV3by9mZnBVZGo5UDc3cHJaMmZIekprektWbXlaQVlCbkNGZXZYb0ZnTE96czlFKzZhNDVReUppUSt6ZXZadUVoQVRzN2UzNTRvc3ZjSFoyNXRkZmYyWDM3dDBaaEtacDJiaHhJeXFWaWxLbFNsR25UaDI5YlNxVkNoOGZIODZlUFl1ZG5SMTkrL2ExV1REVXU4YlNRSnREaHc1eDZOQ2hUTFhSdm4xN2hnd1p3cXBWcTFDcFZGU29VQ0hER0hybHloVUFQdmpnQTVOMVNaS2s1L1NyVUNobzFxd1pHelpzWVBmdTNmTHZNQ1ZMbG1UWXNHRVc5ZSt2di81Q3E5V2FMSC9peElsc0VmM3E3cTlLcGRJaVlmdWJOMi93OWZYbHhZc1hlSHA2R25UcEJkaTdkeTkvLy8wMzA2Wk5zOGx6UzFZQ3N0S3lmdjE2czRGN3V1QWFYYkRuNzcvL2JyRGNwRW1UT0hIaUJBVUtGQ0E0T05paU1lTEtsU3V5Zy9GWFgzMWx0RzVyU1Q5T0drTDNiTzNzN0d4Um5Ub25ZaTh2TDVLVGs4bVJJNGRWZmRMOTltTnBnSkpBSUJBSUJBS0JRUEMyRUtKZmdVQWdTSWNVK1l2TjZ4UXV2d0tCUUNENEx5RkpFai85OUpPY3FyaHQyN1o4L1BISFFPckNVOCtlUFZtNWNpVjc5dXloUW9VS0dSejU5dTdkaXlSSk9EZzQ4TU1QUDhpTGx0N2UzbHkrZkptSER4L2k3Ky9Qd29VTFRRb3pCVm1qZlBueU5HN2NHSzFXUysvZXZXMG0rTlU1UUo4OWV4WkFkaFBhdG0wYjhmSHhqQnc1MHV3aVhYUjBOTk9uVHljOFBCeElGWXRNbmp6WnBLQnl3WUlGY2dybDlHemN1SkdOR3pmcXZXZEtKSk9VbEVUZnZuMEJHRDkrUEUyYk5qWFpYME4wNmRMRnBOdGxWckhWWXFMQVBJNk9qdmo1K1RGMDZGQTZkKzdNbDE5K21hR003bHd0VXFTSXpkcjE5ZlhOOUw2WlRmZmV0bTFiaXhmOVRaRTJYYTZ0UlBPU0pMRmx5eFlnZFVIV2tNQjEwYUpGc292VmtDRkRNcmpxUWFvYjFyQmh3L2p4eHg5SlNrcGl5cFFwekpzM3orajRZazVRZC9Ub1VmbTc2dGl4bzgxZDA4MXg1TWdSQU9yVnEyZld0U3M3dUh6NXNpeUljM056czJqY2E5T21EZnYyN1NNaUlvS3paOCt5YWRNbWc5ZVZ3SExjM2QwekpiSzFCbVBaR3lCVkREbHQyalRHakJtRFdxMW0rZkxsZUhwNlduV3Z1bkxsQ3I2K3ZySkk4dnZ2djgrVXEvTzd1RDgrZVBDQUgzLzhrZmo0ZURsWTVPREJnNXc2ZFFwL2YzL1VhalhObXplM3FKNFpNMlp3NjlZdEFHclhyczJrU1pOc0dqenh0a2dyZUt0YnQrNWJiZnRkelVYVElra1N1M2Z2bHRzMzVPU3JFM2JueTVlUGN1WEtXZno1L29sb1h6NUVBdG5wMXo1L1dmai9aOERrbTJIRWJoaU1wRTRqRWxUYTRWanVZeHpMTmNHaFJHM3M4NWFVeTc5TkhqNThhTFpNeTVZdFdiVnFGVHQzN3N3Z1p0dTZkU3VTSkpFalJ3NTY5ZXFWWWQrU0pVdGEzSmNuVDU0QW1IeG0wNGtpTFJIMHFWUXErZm1vV2JObTVNMmJsODgvLzV3dFc3YXdidDA2bWpkdm5pR3pCY0QxNjlmbCtaaTN0M2VHN1k4ZVBlTHMyYk1vRkFwR2poeEpoUW9WL2pXaVgyUFppRlFxRmFHaG9VaVNSTDE2OWN3S05kTUdtS1lYR1ZhclZvMDdkKzdJODg5dnYvMVdiM3RNVEF3M2J0eVF5NW9pcmZCV04rWTFiZHFVRFJzMmNPdldMVzdjdU1HRkN4Zmt2bGlDempuWVZPWVNuVUE5YlptZVBYdGFsZG5CRUxyQVB6YzNON1BCRzhuSnlVeWVQSmxyMTY3aDdPek0rUEhqR1RWcVZJWnlTVWxKckZtemh1am9hSDc5OVZlRDEybG1jWEZ4c1RqSUpDMnZYNzgyWCtqLytlT1BQd2dMQzZORGh3NE1HalRJWUprTEZ5NXc0c1FKQUlZT0hXcHhVTUNkTzNkUXE5VlVyMTZkUG4zNkdCVDlEaDgrWEw1UEdpSWxKY1hrdk16WWM5YjkrL2VCMUdmczRPQmdzODhYdWo3TW16ZVBlZlBtV1JVUWxaaVlLRCs3bGkxYjFtUlpiMjl2czkvcDJMRmphZENnZ2NYdEN3UUNnVUFnRUFnRXBoQ2lYNEZBSUVpTDZpbFMxQisycmRPMUxJcDhwbFA0Q2dRQ2dVRHdieUlzTEV3Vy9OYXRXNWZCZ3dmcmJmLzY2Njg1ZWZJa1Y2OWU1ZnIxNnhrRUc1TW1UV0xXckZsVXFGQkJ6dzNRMmRtWnNXUEhNbXpZTU42OGVjUE5temVGNkRlYkdUOSt2RTJGSk1uSnlVeWJObzJUSjA4Q3FhbUsvZno4Q0E0T1pzdVdMUnc0Y0lCNzkrNHhlZkprbzkvdHFWT25DQWdJSUM0dURvQk9uVHJScjErL2Y2VGdSZkR2b1VDQkFxeGN1ZEtnMk9mOCtmT3lLTVFhQjhDVWxCU2I5ZTk5UTdkUUMxQ3dZRUdiMUhuOCtIRWVQWG9FcExyOHBsOXdQWEhpaEN3eWE5R2loY252b25yMTZuVHExSW5ObXpkejc5NDlmSHg4OFBmM055bHFORVJpWWlJTEZ5NEVVdTloNlIyZ3N4dWQrelJBa3laTkRKWjUvUGl4Ulc1ckwxNjhzTHI5eE1SRUFnSUNaRmYxSVVPR0dCUUlwVWVoVURCaXhBZ0dEeDZNV3ExbTJiSmxsQzVkbWhvMWFwamNUNWVDUExzb1diS2s3SlQyVHlOWHJsd0czYS9mSmxXcVZHSDQ4T0hNbmoxYkRoQnpkM2UzeUlINjh1WExUSnc0VVJhczllN2RPOXRGekxZaUlpS0NTWk1tRVJzYmkwS2hZTlNvVWJSbzBZTDY5ZXN6WnN3WUlpSWltRGx6SnJkdTNhSlBuejRHeDVtVWxCUkNRa0lJRGc2V2owSDc5dTBaTkdpUXdlQ0Y5NTM0K0hqWnhiWkVpUklVTFZyMHJiWDl2c3hGejUwN0p6dWcxNnRYTDhNOUt5WW1SaFlwUlVkSDA2cVY4ZDhWUTBKQ0NBa0pNYnJkMjl1YlRwMDZXZHkzZDRIbThWWFNIb0VjcGVvQmtIUmxEM0diZmdCdHF0aGZZZStJUzRQdmNLbmJBNldiYWVGa2RxSzdEdmZ1M2F2M3ZSc1NyMzMrK2VmODhjY2ZIRGx5aEpzM2I4cWlzU2RQbnNqZlc4K2VQYk04SDdwNzl5NWdPc0JNMTI5TFhGQzNiTmxDVEV3TWRuWjJmUDMxMTBCcUFFbjM3dDFadW5RcHMyZlBadnIwNlhxZlB6NCtuaGt6WnBDU2tzS25uMzVLOWVyVk05UmJxbFFwS2xldXpLZWZma3FyVnExNDhPQ0JWWi96ZlVhWEpTY3RraVRoNStlSEpFazBiZHFVY2VQR21SVUZKaVFrMExGalJ3QTlkM3NkcTFldlJwSWtLbGV1bk1IbGQvZnUzVWlTUkw1OCtjd0tGTk02eit2T2laSWxTOUtpUlF2S2xDbEQvdno1T1hQbURPZlBuemRaanlGQ1EwT3RLdlA1NTU5YkpQclZhRFFaTXZUbzBKMUxsZ1FySnlRa2NQWHFWWlJLSmVQR2pUUHE0T3JrNU1UdzRjT1pNR0VDNjlldnAxYXRXbFNxVk1scy9aWVFIQnhzVmdCdUNFdURsNUtUa3psMTZoUmczUFU1SlNXRlJZc1dBYW5pL3ZSenNpdFhyaGg5Wm1yVnFoWDc5dTNEeDhmSDZGeWtRSUVDeE1mSEc5eW0rNzY4dkx6TWY1aDA2TnlzRlFvRnYvMzJHMi9ldkdIdzRNRUdyNjNvNkdndVg3NU0zcng1U1U1T3p0Q2ZzbVhMbWhRNjY5cnk5UFEwMjllMDE1UXhMSEZ1RndnRUFvRkFJQkFJTEVXSWZnVUNnU0FOMHYxbElLbHRXcWVpNUdDYnBJd1RDQVFDZ2VDZndzY2ZmOHlwVTZkNDh1UUo0OGFOTTdnbzA3VnJWMEpEUStuVXFaUEJoYjV1M2JwaFoyZVhZWnVMaXd1dFdyV2lWS2xTbENwVktrc0xCVmtoT1RtWjU4K2Y4K3paTTU0L2YwNTBkTFQ4THlZbVJoWjV2V3VTazVOcDA2Yk5PMnQvMXF4WnNxTlZYRndjUGo0K3NvQ2hldlhxK1ByNjR1RGdnTGUzTjdseTVXTDE2dFhjdm4yYmZ2MzYwYnQzYnpwMDZDQXZJRDEvL3B4Rml4YkpybWN1TGk0TUd6YU1aczJhV2RTWFNaTW1aUkJSdG12WERyVmFUZCsrZmZuaWl5OXM5YkVGLzFFTUNYNFRFeE5ac0dDQi9OcVk4REo5UFltSmladzVjNGJQUC84Y0R3OFBnK1ZXckZpUjZiNW1GamMzTjV2VW8zTlhjbkJ3MEF2dXlDd3BLU21zWExsU2ZwMStYSGo4K0RHelpzMENVc1dQT3FkdVUzei8vZmRjdjM2ZEsxZXVjT0hDQlNaTm1vU3ZyNjlGUWhrZEsxZXVKRG82R2tpOTcrWE9uZHZpZlcyQnp1WFh4Y1VsZ3loRXh3OC8vSkF0YlV1U3hKdzVjMlRud1VhTkdsazhYa09xS0dqQWdBSE1ueitmbEpRVWZIMTlDUWdJTUptcU9qQXdNTXY5TnNXWFgzNzVqeFg5V290R283RmE1RzRKclZxMTR1N2R1MnphdEFtdFZzdmh3NGZOaW42VGtwS1lPbldxN05MZHYzLy9MRGsvMjJyczdOMjd0OWt5UjQ4ZXhkL2ZINVZLaFZLcFpNU0lFYko0MDhYRmhZQ0FBTmx4ZHRPbVRadzVjNGJodzRmckNZb3VYcnpJTDcvOFk4Tkh0QUFBSUFCSlJFRlV3cDA3ZCtUOUJnMGFaRklFK3I2emE5Y3UyYkc1VXFWS1prVi9lZkxrc2RoQjF4VHZlaTZhbGgwN2RzaC9HN3JXRGgwNkpBZE0vQmRRMzljWEZlWW9WUmZWOVlQRS9UNENwTlQ1dTMzZWt1VHV1Unc3ajdjbkVqZUVXcTFHbzlIZzVPUmtrZERiemMyTmI3NzVoaVZMbGpCbnpod1dMbHlJVXFra0lDQkFkc20wUlZER3VYUG5BSXplcDVLU2twQWtDWVZDWVpHVDlmcjE2d0hvMEtHRDNyTjJwMDZkT0hic0dHZlBubVh1M0xtTUhEa1NoVUtCU3FWaTh1VEpSRVZGVWFwVUthT3VvZ0JUcDA2MTJaenlmZWVYWDM3aDZOR2oyTnZiNCtUa3hMeDU4OHp1bzNQTEJmajU1NS8xdHBVclY0NXZ2LzJXaGcwYlp0anZ4WXNYL1BGSHFwbkpwNTkrYWxaYy9PYk5HL252SERseXlIK1BHVE5HL2pzZ0lNQnNmOVBTcmwwN2twS1NURHFwZHUzYWxlZlBuMXZsdHJwKy9Yb3VYcnhJZUhnNHhZc1hOMWhHSjg2MEpNalMwOU9UTm0zYVVMSmtTZXJWcXljSGNSaWlkdTNhTkcvZW5QMzc5eE1VRk1UaXhZdXpaWTVrYTg2Y09VTlNVaEwyOXZiVXExZlBZSmxObXpaeDU4NGRQRDA5TXdUckJ3UUU4T2VmZnpKZ3dBQ0R2NVU0T1RrUkZCU2tkKzZrWjl5NGNVYTN0V3paRXFWU2FmVzhUSzFXeStQZDVNbVRDUW9LSWlRa0JKVktKV2NLVzdac21YenYzcjU5T3lrcEtUUnExTWhndHB0ZmZqR2Q5ZlB2di84R3NFaWd2V0xGaXJmKzI2UkFJQkFJQkFLQjRML04rLzlrSWhBSUJHOExUUUxTL1pYbXkxbURZd0VVaGQ2dG00NUFJQkFJQk8rQzRjT0hvMWFyZWYzNnRVbFJ4T0hEaDIzU25qVUxSdVpRcVZTeWtEZTlvRmYzbnFsRklVaDFqdm12TEdSYVFteHNMTU9HRFpNRjRMVnIxMmJ5NU1sNkMwVGR1M2VuZVBIaXpKa3poOWV2WDdObzBTTDI3TmxEbno1OWVQandJV3ZXckpFWEppdFZxc1RZc1dPdGNzUlNLQlFaRnVaMVlnbzdPN3UzNWhUY3FGRWp3THAwdlptaFRwMDZBRVlYUlFYWlQySmlJajQrUHJLcmJjMmFOUzBTREpZcVZZb3JWNjV3L2ZwMXZ2cnFLNzF0ZmZ2MmxkOHp0cUNvVnF0eGNIRElkTDhURWhLNGR1MGFOV3ZXdE1wQmN2ejQ4UmFWdTNYckZzZU9IUU5TajRreDRVbGFnWmU1TVhYdjNyMUVSa2JLcjlNdXhLdFVLbng5ZlVsSVNFQ2hVREIyN0ZnOFBUM045dFBlM2g0Zkh4OTU3RHB6NWd3alI0N0V4OGVIL1Buem05My83Tm16Yk4rK0hVaDF4cXRUcDA2VzNleXNYVVRXaVg3cjFxMmJwWE1pTXl4ZXZGaSt4N3U3dXpOczJEQ3I2MmpmdmoxWHIxNWwvLzc5SkNZbU1tN2NPR2JNbVBHZkVkNitDMEpDUXZqcnI3L1FhclVtQTVoZXZIakJxVk9uK09pamo2eDJxZXZYcngvMzc5K1hoVXZtY0hKeVlzcVVLVXljT0pHZVBYc2FUWjl1S1c5TGpLRldxMW01Y2lVcWxRb25KeWNtVHB3bzM1dDFPRHM3NCsvdno1bzFhMWkvZmoyUmtaRU1IejZjdW5YcjBxeFpNM2J0MnNYRml4Zmw4alZyMW1URWlCRlpUb0grTHRGcXRYcUMxMTI3ZHJGcjF5NlQrNHdmUDU2bVRadG1xZDMzWVM2cTQrN2R1L0o5MEJDU0pMRno1MDRBaWhVcmhxK3ZyOEZ5dW1lczVzMmIwNzE3ZDZQMUdRc2VlcDlRUDd3Zy82Mnd6NEZkbmhMRS9OTGhmNExmZ3VYeDZMVVNwYXQ1dC9qc0pqWTJGZ0JYVjFlTDkvbmlpeTg0ZHV3WWx5OWZaczZjT2VUTW1aUExseTlUc0dCQkprNmNtR1hIN3Bjdlg4cnUxY2FDZkhTQkU1WUVMODJkTzVla3BDUnk1ODVOang0OTlMYloyZGt4Y2VKRUJnNGN5TjY5ZTBsTVRNVGIyNXNwVTZadzdkbzFQRDA5bVRwMXFrbm56UC9DYzdJa1NjeWRPNWZkdTNjRHFjRTBtY2xJb0JzTGREUnAwb1RXclZ0VHVuUnBnKzBsSmlhU08zZHVpOXk5ZGVOWmpodzV6QXFFM3haUG56N2x4bzBiUkVSRWNQWHFWZm45dE1GOWhnSWlVbEpTWkVHbnU3dTdSVzMxNjlmUFl2RnV2Mzc5T0g3OE9QZnUzV1B2M3IyMGJkdldvdjNlSmJybmdKbzFheG9jcjZLaW9saXpaZzBBSTBhTUlHZk9uSHJieTVjdno1OS8va2x3Y0RCVnFsU2hYTGx5R2Vvd0pmak5MbzRlUFVwQ1FnSkZpeGFsWWNPR2VIcDY4dU9QUDdKdjN6NGtTV0xVcUZHeWMvUGp4NC9ac21VTFNxV1NkdTNhR1JUOTZsaStmRG5ObXpmWGMzM1dhRFR5L2ZyNjlldWNQbjJhV3JWcVplZkhFd2dFQW9GQUlCQUlyRUtJZmdVQ2dlRC9rUjZ0QTQxcEFZKzFLSW9QQU9YYi8vRkRJQkFJQklKM2pZT0RBdzRPRHJ4Ky9mcGRkMFdQeE1SRVBUR3Y3bjhkTDErK3pOSUNqcXVySy9ueTVTTXBLZW05V015MHM3UExzamdtSytpRVFMbHo1Nlo5Ky9Zc1diS0VWcTFhTVdMRUNJTWkyNFlORzFLMmJGbUNnb0k0ZS9Zc2taR1JUSm8wU2Q3dTR1SkNuejU5YU5ldW5VMFhKck5TbHpYN0ppUWtNSExrU0wzWDJjWFlzV1BsdjFVcWxWWHVwQUxqSkNVbDZZMFphY21mUDc5OG5NUER3NWs5ZXphUEhqMENVc2VHRVNOR1dOUkc3OTY5bVRoeG9pek9TSXN4Y1oxR28rSEFnUVBzM0xtVEFnVUtNR0hDQkl2YU1zVGh3NGNKREF6RXc4T0REaDA2MEsxYnQwelhsWjY0dURpbVRwMHFPengyNk5EQmFObTBRcXFaTTJmU3VIRmpGQW9GR28yR3BLUWtPZTF4VWxJU3ExZXZObGlIUnFQQjM5OWZkc2o4K3V1dnJWcW96WjA3TndFQkFmend3dyt5Q01IYjI1dkJnd2ViRktCRlIwZmo3Kzh2aXhMaTR1TG8zNysveGUwYXc1b0FsMGVQSHNsQzZNYU5HeHN0dDM3OWVvdEVtNkdob2N5ZVBkdWl0cmRzMmNLV0xWdUFWUEgwcEVtVExCWmdwR2ZVcUZFOGYvNmNpeGN2OHVyVkswYU5Hc1dFQ1JNTU9wYlpNZ0RvMzh6OSsvYzVmdnc0WGJwMHliQXRQRHljYTlldW9WQW9pSXVMTS9xOW5UcDFTblpXN3RxMXEwV3V0em9VQ2dWVHAwNjFTdVJXdm54NTFxeFpZeE8zMTdlRmc0TURQLzMwRS83Ky92VHUzZHVnV0FaU2o4ZTMzMzVML2ZyMUNRb0s0dWJObTV3NGNZSVRKMDdJWlFvVktzVEFnUU9wVzdmdTIrcStURnhjSEdQSGpxVnIxNjRteHhKTE9YejRzTkg3YUhieVBzMUYxNjVkYTlMRjkvejU4M0tRU092V3JjMEsxVjFkWGYvUnpvSlNVanlhWjdmazF3NWVOVW5ZUFoyVTF5OEFVTHJseGVPNzFTaGQzZy94c2k2WXl4cnh2VUtoWVBMa3lRd2JOa3dXbmVYUG41L1pzMmRuK3Y2WWxqVnIxcURSYUNoYXRLalJ3QmhMUmI4aElTR2NPblVLZ0FFREJoZ1VDK2JKazRjNWMrWXdldlJvd3NMQ09IYnNHQnFOUnY1TWxnUkh2VTBpSWlLNGMrY09uMzMyMlZ0cDc5V3JWL2o3KzNQNjlHa3FWYXJFakJremNIRnhZZCsrZlhoNGVGQ3JWaTJUNDBkQ1FvSTh6N1YwYmpOLy9uejV2akZnd0FDTGZvdDQvUGd4UUFheFozcjI3TmxqZFRhRmxpMWJXbFVlVWdQbTBqN0Q2aWhVcUJCVnExYWxhdFdxVktsU2hVS0ZDc2xCa0duZFhCOCtmQWpBcjcvK3lybHo1L2p1dSsrb1ZxMGE4TC9naDdSekQydmNlajA5UGVuVnF4Y0pDUWx2N1R6S0NscXRWajRmZEVISGFVbEpTV0hPbkRtb1ZDcmF0bTFyY0g3UnJsMDdEaDgreklVTEY1ZytmVHFMRnkvRzJkblpvdlovKyswMzl1M2JaN1pjU2txSzJUbGtlaWZnMzMvL0hVZ05lQUdvV0xFaW8wZVBadHEwYVlTR2hxTFZhaGt6Wmd3YWpZWVpNMmFnVnF2TjNrdTFXaTBiTjI1azQ4YU5iTnEwU1I2WDkrL2ZMd2VPU3BMRTRzV0xxVnk1c3NYSFFTQVFDQVFDZ1VBZ3lHNkU2RmNnRUFnQUpBM1N2Y1cycmRQZURZV1hlZGNhZ1VBZ0VBait6ZVRMbDg4cUVZNXVjYWg5Ky9ZTUdUTEVaTmwxNjlheGF0VXFnOXMwR2cxcjE2N05JUEJObThMU1dod2RIY21mUHovNTh1V1QvNlYvblZhTUVoMGR6YSsvL3BycDlpQjE4U0d6NmNxLy92cHJDaGN1YlBZNHZpMisrT0lMcWxXclJwa3laVXlXaTRtSm9VaVJJbHk0Y0FHdFZxdTN6ZDdlbmx1M2JuSHk1RWxxMUtpUlpTRnJTa3FxZTVpMUxyL0p5Y255MzlhSWxuU0x0MitiVnExYU1YcjA2SGZTOXIrTkN4Y3U2SWwvMGpKbnpoeXFWYXRHVEV3TUV5Wk1rSU1lbkoyZG1UWnRtc1hpa0NwVnFyQjY5V3JDdzhPSmo0L1gyMllzWGExQ29XRGx5cFU4Zi82Y216ZHZFaE1UWTVHYnJTRU9IVG9FcEFaQkdCSWVHMlAwNk5IeXdqcWtqbDlwWFR5dlhidkcxS2xUWmJGWDdkcTFqYnJSUWFxTG9wZVhGdzhlUE9Ea3laT3lneDFBMmJKbDVldHA3ZHExeE1URVpOaGZvOUV3ZGVwVVBWZmhYcjE2V2Z4NWRCUW9VSUNnb0NER2p4OVBaR1FrOGZIeHpKZ3hBOENnOEZlajBUQmx5aFN6anZEWmpjNWwxOW5abVk4Kyt1aXR0YnQvLzM0V0wvN2ZzL1d3WWNQMHpndHJzYmUzeDgvUGo3Rmp4eElSRVlGS3BjTEh4NGV1WGJ2eTdiZmZadGtkOGIvR3BrMmJXTEprQ1FEVnFsWExJQTZyVktrU0J3NGNRSklrenAwN1oxVGNmdUhDLzF3NWpkM1hFeElTZVBueXBWWDlTNXZTM0pBejlvc1hMNHp1YTZub01hdU8yOWJnN3U3T3pKa3pUWlpScVZTY1BIbVN2Ly8rV3hZVHB1ZnAwNmRzMkxDQkd6ZHVVTFZxVmNxVUtmUFdnc3NDQXdPNWRlc1dVNmRPNWFPUFBtTElrQ0VVTGx3NDAvVnQzcnhaL252QmdnVjg4TUVIQnN0dDM3NmRCUXNXQU5hSkswM3hQc3hGSXlNanpXWTYwUjBqZTN0N1dyUm9ZVlg5LzBUVUR5L3B2VmJteWtmU3hSRDVkYTUydnUrTjRCZFNNeGFBOVZrNzNOemNxRktsaXV3MlhiaHdZWlBpYjBzNWZmcTA3SmFkM3BVM0xhOWV2UUl3S1ZZTER3OW4wYUpGUU9yemcwNVVad2gzZDNlcVZhdkdnUU1INUdDdTZ0V3JreXRYTHFzL1EzYnk0c1VMeG8wYlIwSkNBbmZ2M3NYYjJ6dGI1dzdoNGVINCsvdno5T2xUcWxXcnhyUnAwM0J5Y2lJeU1wTEF3RUJTVWxMdzh2S2ljK2ZPdEd6WjBpcmhxU0UwR2cxejU4NlZCWlpmZlBHRnllOHRMVHBScUxuN1ovSGl4UzBPSk42OWV6Y2FqY1prK2REUVVKS1Nraks4WDdseVpSd2NITWliTnkvVnExZW5XclZxVkt0V2pieDU4MllvcXhOK1Ftb2drbTV1MDZwVkswNmZQazE0ZURpalJvMmlkdTNhOU9uVFI2OThabmxYei9LWjRlelpzN3g2OVFvN096dnExNitmWWZ1eVpjdTRmUGt5eFlzWFo4Q0FBUWJyVUNnVWpCZ3hnbjc5K2hFVkZjV0NCUXNzL2swaE5qYlc0dm1XTmZPeWd3Y1BjdlBtVFJ3ZEhmWE9zWTgvL3BqYnQyL3orKysveS9PS3dNQkFJaUlpOFBEd29HL2Z2aWJyMVQyM09UZzR5R1BZbXpkdlpNRnhwMDZkQ0E4UEp5SWlBaDhmSDJiTW1KSGxhMWNnRUFnRUFvRkFJTEFGWWxZcUVBZ0VnUFJrQjd5eDdjS1B3cXNYMkw5ZlAzUUtCQUtCUVBCZndjN09qbzBiTjJaWXFEZUhnNE1EalJzMzFoUHo2djQyNTRDVG52ajQrRXlsOEV4TFNrcEtwdXRvMWFwVmxrUVoyWUVoa1VWU1VoS1hMbDNpMUtsVEhEOStuR2ZQbnNuYm5KeWNhTnEwS1hmdjNpVWlJa0krcG52MjdNSE96bzR5WmNwUXNXSkZQdmpnQTRvWEw0NlhsNWRWNGd1ZDZOZmFoZCswb2wreDJDTklqNmVuSjc2K3Zvd2RPNWJDaFFzemVmSmt2VFNobHBBN2QyNGFOR2hnY1hrN096dmF0R25ENnRXcjBXZzA3Tml4UTA5d2F5bXhzYkY2WXI1UFB2bkU0bjA5UER6MGhGbnB4MSsxV2kwTDlnb1VLR0IyMFZpcFZESjE2bFRtelp2SDFhdFhaWEdBVXFtVUYzUER3OFBsUlh5ZEE1T09kZXZXeVlMZmloVXI0dXZybTJtUlI3NTgrWmc3ZHk3Ky92NmNQSG1TUm8wYTBhUkprd3psSkVraUlDQ0FpSWdJK2IwdnYvd3lTeTYvOCtmUEp5UWt4SHpCZEp3L2Z4NTR1eW0wdDI3ZHlxSkZpK1R2b1V1WExuejY2YWNHeXo1NDhJRHQyN2ZUcVZNbnMvY3FWMWRYWnMyYXhmang0d2tQRDBlU0pOYXZYOC9GaXhjWk9YSWt4WW9Wcy9sbitiZVNWdVI3NU1nUmc2SmZIUmN1WERBcityV3pzek1xM2c4TkRaWEZZNW5CR3ZkZ3NOd04wZHA2Ylkwa1NkeTVjNGV6Wjg5eTd0dzVMbCsrbkdGZTBiQmhRejc2NkNPT0h6L095Wk1uMFdnMFhMMTZWVTUxcmxBb0tGU29FQ1ZLbEtCdzRjSVVLbFNJL1Buemt6dDNibkxseWtYdTNMbHQ0b3FzMFdqMHhzMHpaODdRdDI5ZmV2VG9RZWZPbmEwT21qcDY5S2c4UHRhcVZjdW80QmYrZDQ0NU9Ua1pkVW5PRE85NkxycHExU29rU2Nwd3o5Sng3ZG8xMldXMWJ0MjY1TTZkMndhZit2MG02ZEtPLzcxUTJxRzY5cGY4MHFsYWV4d3J0bm9IdlRMTzhlUEhBZU1CRDRhNGNPRUNDeGN1SkRJeUVqYzNOMXhjWExodzRRSjkrdlNoUllzV2RPN2NPVk51emJkdTNXTEdqQmxJa2tUMTZ0Vk5aaUhRdWYvbnlaUEg0UGFvcUNoOGZYM1JhRFFVTDE2Y29VT0hHaXozNE1FRGR1N2N5ZDY5ZTBsTVRNVE96bzdxMWF0ejd0dzVRa05ET1hic0dCMDZkS0JObXpZR3hacTJKRFkyRmpDZGVTVlBuanowN05tVFJZc1dzVzNiTmg0L2ZzekVpUk54Y25LeWFWL2V2SG5EOHVYTENRa0pRWklrR2pWcXhKZ3hZK1R4b0VTSkVnUUdCckpod3daT25qeEpZR0FnNjlhdEl5Z295S0tNQzRhSWlZbGgrdlRwWExxVUtweHYxYXFWM3B3ek1UR1IrL2Z2NCs3dWpydTdPNDZPanRqWjJaR1FrTURldlhzSkRRMEZNSmc5SVMwVksxYWtZc1dLRnZWcDM3NTlhRFFhazRISHg0NGRNeWo2ZFhSMFpNT0dEVmE1WDIvZXZKbmc0R0MwV3EwYzZQcjY5V3RXcmx6SmpoMDdPSFhxRktkUG4rYlRUeitsZCsvZTJUS202bjVUZ0t4bEVMSWxmLzJWT281V3JWcFY3M2NzalViRDBxVkwyYnAxSzg3T3preWVQRm52bnFWU3FZaVBqeWMyTnBhNHVEamk0dUlvVTZZTTRlSGhoSWFHVXJkdVhZUE93ZW5wMzcrLzJlZWZsaTFib2xRcUxYSUVodFJnTXAyNHUzMzc5aGtDREw3NzdqcysvdmhqU3BZc3ladzVjL2pycjcrd3M3Tmp3b1FKOGpIUWZUOGFqVWJ2ZDV5blQ1OENxYTdTdWpMcjFxMGpKaWFHSERseTBMbHpaOXExYThmZ3dZTTVmLzQ4STBhTVlPVElrVllIZndnRUFvRkFJQkFJQkxaR3JFNEtCQUlCRWxMa2ZOdFdxWEJBVVN6cjZWc0ZBb0ZBSUhnWFNPb2trdStjUUJ0OUcvdENGY2hST3FNemlEVm9OQm85NXpaTDBHcTFabDE1ZFk1Q2hsQW9GTGk3dXhNVEU0T0Rnd041OHVUUmMrUk4vNjl6NTg1QXFqaktVRXBKZ2UySWo0L24yclZyaEllSGMrblNKYTVmdjU3aHV5eGV2RGh0MnJTaFZhdFdja3JaR3pkdXNHZlBIc0xDd29pUGowZXIxWEw5K25XdVg3OHU3NmRRS0NoUW9JQXMxTTZmUHo5ZmZmVVZibTV1R1J4azBnb1M0K0xpTW13M2xNcFdSMXB4ampVaTQ2eWNXenFuUUU5UFQvcjE2MmZWdm9VS0ZjcFVtMUpTUEcvT2JpSkY5VHBUKzcvdjVDaGUwK3J4clc3ZHVuckNzaHMzYmpCbzBLQU01YXBYcjg2VUtWTW9Ycnc0RGc0T0JwMW9MY1ZTeDk3UFB2dU1kZXZXb2RGbzJMMTdOOTI3ZDdkYWxCNFdGaVl2WEZlb1VNR202Y0tyVnExS2p4NDkrUFBQUC9IMzk3ZG8wYjFJa1NMTW1qVUxTWkxRYXJYWTJkbkpDN0ZKU1VrRUJBUWdTUktPam82MGJObVNuVHQzeXZ0Mjc5NmRSNDhlOGVEQkF6cDI3RWk3ZHUweTNmZXlaY3Z5eXkrL01IWHFWSGJ0MmtXelpzME1MdXJQbXplUGd3Y1Bacm9kVzlLMWExZk9uejlQZEhRMEsxYXN3TnZiTzF2Ylc3RmlCUnMyYkpCZk4yM2FsRDU5K3Bnc2YrVElFVUpDUXVqVnF4ZmR1blV6V2IrTGl3dXpaczBpSUNDQXNMQXdJRlgwM2I5L2YzeDhmREtrSmRZNUtXYUY5eTF3eGhaVXJGZ1JOemMzRWhJU09IejRNTjkvLzczZTlwSWxTK0xpNGtKaVlpS1hMMTgyV01mZHUzZmxNYTF5NWNvbTc1Zi9kVFFhRFE4ZlB1VCsvZnZjdUhHRGlJZ0lidHk0a1dHT3ExQW8rT0NERDJqU3BBa3RXN2FVaFN5ZmZQSUpzYkd4SER4NGtKTW5UM0xwMGlYVWFqV1NKQkVWRldYMFBQLzIyMi81NXB0dnN0eC9lM3Q3Zkh4OE9ITGtDUFBuenljbUpvYms1R1NXTDEvT3dZTUhHVGx5cEVuaGJscFNVbEpZdm55NS9McDc5KzVHeTJvMEdsbjBXNmxTSlpzSFdMMnJ1ZWlwVTZjNGV2UW9rQ3JPTXlSMFdyTm1qZnkzN3Zua1haRWNlWjdZdGIyUjFLcnNiU2dsemJGUDBTSWxwMllac010VGdsenQvTEszYlN1Smlvcmk2dFdyS0JTS0RPNlp1dXN4clpnMElpS0N0V3ZYeXRrS1NwWXNpYSt2TDdsejUyYkpraVd5Z0h6UG5qMVVxRkNCcGsyYlVydDJiWW9VS1dLMkwxZXZYbVhDaEFra0pDVGc0ZUhCMkxGalVTZ1VQSC8rSEVnTklOTmRPM2Z2M21YZHVuV0E0YXdSVDU4K1pmVG8wY1RHeHVMdTdvNlBqNC9lTTA1TVRBeUhEeC9tMEtGRFhMbHlSWDcvbzQ4K29uLy8vcFFvVVlKYnQyNnhjT0ZDcmx5NXd0cTFhOW13WVFNZmZmUVJEUm8wb0c3ZHVuaDRaTjZ0V2FWU2NmcjBhZHpkM1hGMmRzYmUzcDdYcjEvTExwejU4K2MzdVgvSGpoM0ptemN2TTJmTzVPVEprNHdlUFpvWk0yWllIZFJyQ3ExV0s1OGJmZnIwb1V1WExobktWS3BVaVduVHBoRVJFY0d5WmNzb1dyU29RY0d2N2hpYkN0NElDd3ZqNTU5L0pqNCtIb1ZDd2JmZmZwdGhYRldwVkJuRXQzWjJkbnJQd1lVTEY2WjE2OVpXZlZZZGNYRnhPRGs1eWVmSytmUG5VYWxVWmdQTzBzNFgwMk9wNFBmYXRXc3NYYnBVUGxiTm1qVmp4SWdSUU9wei9PREJnL25razArWU4yOGVFUkVSN05temg3Ly8vcHVlUFh2U3NXUEhMTGs5NjRUVXJxNnUyTm5aeVVHR1NxWFNLcWRyYzNQZnpQTG16UnU1VCtrRnVtdlhybVhyMXExQTZsZ1ZFQkJBUWtJQ3IxKy9KaUVod2VSdmJBQkJRVUZVcWxRcDB4bGxza0pRVUJBdlhyd2dYNzU4QnVjNHVvQ29LVk9teVBmYW9VT0g2bVVjOGZEd0lDNHVqdDI3ZC9QWlo1L0pZOG4yN2RzQktGMjZOSkRxS0t3TExQMzY2Ni9sWUFsL2YzL0dqeDlQUkVRRTN0N2UxS3BWUys4WkpENCtucmk0T0pSS0pRcUZRdjVmcTlXaVZxdmwzMFkxR2cydXJxNUdnekFFQW9GQUlCQUlCQUpMRWFKZmdVRHduMGVLT1FieGw4d1h0QUpGNGM3Z2xEbHhoVUFnRUFnRTd3eEo0czJaalNRY21FOUtRdXBpSVFvRmVZZUhZdWRaUE5QVit2djd5d0lkUzltMWE1ZWNwalN6ekpremg1dzVjK0x1N3Y1T0hGZEtseTV0c2V0Y2VscTJiQW1rT2cvdjNyM2JsdDB5eUlrVEp5aFFvSUJGVGlYMzc5KzN5bFh4MHFWTGhJZUhjK3ZXTFc3Y3VNR1RKMDhNbGl0Y3VEQWZmL3d4VFpvMG9WU3BVa0RxWXQ3dDI3Y0JhTnUyTGVYS2xXUHc0TUZjdkhpUkV5ZE9jT2JNR1QyeHJpUkpQSG55Ukc2alZxMWE4cUtqS1dlLzFhdFhzM3IxYXIzM1dyZHViWEJSSE5BVGNGcmpwR2RwcWxWRDZFUy9ycTZ1V2FySEd1SjNUU1Bwd3JhMzB0YTc0TFVOeGpkVG5EbHpoZ2tUSm1TNUhrdkhFVTlQVCtyWHIwOVlXSmdzempEbCtHYUlBd2NPeUg5YjQvSnJLWTBhTmFKbXpacG90VnFyVXJsQ3F2Z3NyWUI5NTg2ZHNzQ21WNjllR1J3VDdlM3RHVGR1SEltSmliSTdabWJSQ1hnVUNnVnQyN1kxV0NZNE9GZ1dIVHM2T3FKU1piTkl5Z3pWcTFlblE0Y09iTjI2bGExYnQvTHBwNThhSE9OdElUZ0lDd3ZURTNDMGJ0MmFFU05HR0wzM1JrUkVjT1RJRVNCVmZHS3BxN1dqb3lNVEowN2sxMTkvWmUzYXRVaVN4QWNmZkdEUWFUWXpUdGZweWV3OS9IMGg3VFdoK3k2VVNpVzFhdFhpNE1HRFJFVkZFUmtacWVkRXJuUFNQbi8rUEE4ZVBPRGx5NWNaaEZwbno1NlYvMDR2dGs1THAwNmQ2TlNwazQwK2pXRjY5KzV0OVZoaXErOVZOMWN6Um1CZ0lLR2hvVWF6VGpnNk9sS2xTaFhxMWF0SGd3WU5qQW8vY3VmT1RjZU9IZW5Zc1NOSlNVbGN1SENCcTFldmN1M2FOVzdjdUVGaVlxSmUrYkpseTlLMWE5Zk1mU2dqTkd6WWtPclZxN040OFdKWnFIcm56aDJHREJuQ2wxOStTYTlldmNpUkk0ZkpPdmJzMlNOL1Z3MGFOTkJ6bFU3UG1UTm5TRWhJQUZMbmNsbmxmWmlMSmljbnMyREJBaUQxdS8vdXUrOE1pbjQ3ZGVwRVJFUUVwVXVYdHRoWk03dDR1ZUpyTU9CRy9EYXc4eWhLN3U2TFVEaStYMEVGd2NIQnNxdXVwNmNuR3pkdVpNdVdMVGc3Tzh2UEI2VkxsK2JNbVRPc1hidVc4UEJ3SVBWZTE3bHpaM3IyN0ltRGd3TUFJMGFNb0gzNzlxeGN1WkpUcDA1eDdkbzFybDI3Um5Cd01FdVdMS0ZvMGFKRyszSGl4QW1tVEptQ1dxM0d6YzJObVRObnltTklXRmlZN0xLdXV5NTFBWXM1Yytha1E0Y09HZXB6ZG5aR3FWVGk1dWJHckZtejhQTHk0dnIxNi9JNWZ2MzZkZm1lb2xRcXFWKy9QbDI3ZHRWejRTNVRwZ3hCUVVHY09IR0NWYXRXY2Z2MmJVNmVQQ2tMbm9zVUtVS1hMbDB5SlRDMXQ3ZG4rdlRwUmdXSjZRWFlobWpVcUJFdUxpNU1uanlaaUlnSVJvOGV6Y0tGQzYxMkxEZUdtNXNiZm41K1BIejRrQm8xYXBnc1c3NThlWDc2NlNja1NlS2JiNzdoOWV2WE9EazVZV2RuUjBwS2lpemNObFpQWW1JaWl4Y3ZKajQrSGc4UEQwYU9IR253ZnV6aDRVSE9uRGw1OWVxVi9KN3VucVJRS0toVnF4YkRody9IMmRrNVU1ODVNRENRWThlT29WUXFzYmUzbDg4elk4L1FXVVdyMVhMMDZGRjI3TmloNXdiZnUzZHZPbmJzbUtGODJiSmwrZm5ubjltNGNTTy8vdnFyZk53T0h6NU1ZR0JncG9XL2t5ZFA1dEdqUjRCK3BwSEtsU3RiZFQ3bHk1Y3ZVMzNRdWRJYTQ5aXhZNmhVS29QQkNYWHIxcFVEQUY2K2ZNbkxseStCMU0vaDV1Wkc3dHk1eVowN054NGVIdkxmdXQvVDVzK2Z6NnRYci9qcHA1K1lQbjI2MWYzT0NzZU9IU01zTEF5RlFzSFFvVU1OL2diejhPRkRmSHg4dUgvL1BncUZnZ0VEQnZEWlo1L3BsYWxmdno2UmtaSE1ueitmK2ZQMVRZQVVDZ1Z0MnJUaDNMbHpjbUJwaVJJbDlBVDg1Y3VYWjhtU0pjeWJONDhUSjA3SS8zUU1IejdjNHM4MGFkSWtHamR1YkhGNWdVQWdFQWdFQW9IQUVFTDBLeEFJQkxaMitRVVVKVEs2ZlFrRUFvRkE4RjZUb2lWKzV4VGVuRGJ1dXBJWjFHbzFwMCtmdG1tZGxtSkxoOHAvTTRtSmljeVpNNGY0K0hpYU5tMUt2Mzc5REFwUDFHbzFpeGN2WnNlT0hVeWJObzNhdFd0YlZIOTRlTGpzd3BRV0J3Y0hLbGV1ekVjZmZVU3RXclVNaXRIQ3dzTFl0R2tUZ0N5MHM3T3o0OE1QUCtURER6OEVJRG82V2haelJFUkVjUGZ1WFhsQnVHZlBucFlkQkN0Sm0vYlptdlNqaGdnTEMwT3RWbE8wYUZIS2xDbGpzNFZud1grVDFxMWJ5MEVXMjdkdnQwcjArL0RoUTFtYzR1enNiTFZnMkJMU3U0cGFRK0hDaGZYRStWV3JWZ1ZTWGRNNmRlckU1czJiTSt5alVDaHdkWFdsU3BVcWV1UFF6cDA3MmJKbEN3QkxseTQxNmlJNVpjb1VJaU1qVGFhQWxpU0poUXNYeWc1Uk9YTGtZT3JVcWZ6NDQ0OEF2SHIxeW1wUllscGV2ODY4MDNiUG5qM1p2MzgvOGZIeExGKytuR25UcG1XNkxsTTBidHlZN3QyN3MyN2RPanAxNnNTQUFRTk1CdHNzWHJ4WS9ydHo1ODRVTDI2NThGNmhVTkN6WjArcVZxM0tva1dMbURoeG9peWdFdWlUVmh5VjloalZxVk5IZHFRK2Z2eTRudWdYVXErcDgrZlBBNmxPa3VsRjJXZk9uSkgvTmlYNi9hL1RxVk1uUFZHbm01c2I1Y3FWbzBxVktsU3ZYcDN5NWN0YjdXRHI1T1JFM2JwMTVlTXVTUktQSHovbXdZTUhQSHo0a0ljUEg5S3VYYnRzbVV1NHVia3hhdFFvR2pac1NGQlFFREV4TVVpU3hCOS8vTUdKRXljWU5XcVVVWkhxcTFldjVQSGIzdDZlZnYzNmNlSENCYlp2Mzg3bzBhTXppSGYyN3QwTHBGN3ZUWm8weVhMZjM0ZTU2T2JObTNuOCtER1FPdTRaRTNuWHFsV0xPWFBtWkJCei8xZFEyRG5nMHFBM0xnMi9SK21jdFRsMmR2REJCeDl3NU1nUitYdjE4dktTaFhOS3BaSXlaY293Wk1nUTJRVmFKN3JyMDZlUHdXZlQwcVZUc0x4Z0FBQWdBRWxFUVZSTE0yM2FOTzdkdTBkSVNBaUhEaDNpeXkrL05DbjRoZFJzREVXS0ZDRStQcDVwMDZiSkluV0FFaVZLeUVKRW5RalQwZEdSR2pWcTBMZHZYL0xtelp1aHZseTVjakY1OG1UVWFyWHNkQmtaR2NuYXRXdmxNZ1VLRk9DVFR6NmhkZXZXQnV2UW9SdWp6cHc1dytiTm16bDc5aXlTSktGVUtqTzRqbHFLblowZHhZb1Y0ODZkTzNydmUzcDYwcUJCQTc3NzdqdUw2cWxac3lhK3ZyNzQrdnJ5K2VlZjIzeXMxR1VSc2hTRlFrSHg0c1U1ZGVxVUhPZ0FxZDlIclZxMUdEQmdnTUg5WEZ4Y21EUnBFdHUyYldQUW9FRW0zV1dYTFZ0R1VsSVNhclVhclZaTFNrb0tkbloyNU0rZjM2d2pyem1LRmkyS1FxRWdKU1dGNU9Sa09aZ2x2YnV3cmRCcXRheGV2WnI3OSs5aloyZEhzMmJONk4yN3Q4bnpVYWxVMHExYk4yclhyczJzV2JONC9QZ3hmZnIweVpMVGI3Rml4WWlLaWtLU0pEbmpTSVVLRldTbllVdjUrZWVmclRwZmRKZ0xPcnA1OHlhUU9sNmx2OWVVTDErZUFRTUdrRE5uVGp3OVBmWEV2ZWF1aHp0MzdyQno1MDV1Mzc1TlZGVFVXODJJVWJ0MmJVcVhMcTAzQjBxUFVxbms5ZXZYMk52Yk0zejRjSU1CckQxNjlNREp5WW5UcDA4VEd4c0xwSTR2QlFzVzVQUFBQNmRhdFdxY1AzOGVyVllyWDJmcGc1cnk1Y3ZIMUtsVHVYUG5Ebi8vL1RmWHJsM2p5Wk1uSkNZbW9sYXJTVTVPUnF2VlpnaElUWXVMaXd2MTZ0WEx3aEVSQ0FRQ2dVQWdFQWhTRWFKZmdVRHczeVloQWluNkw1dFdxY2ozQ2JoWmx0NVFJQkFJQklMM2hZUy9ndlFFdi9hRkt1Sll0aEU1U3RYTGtndm0rZlAveDk1OXh6VngvMzhBZngyRVBRU3RJbzVxclZvVXRiajNMbXBiclhWVnJYdlV2VmNkVkl1ajd2VVZheDNWMm1HMTJycnFvblZYeGIzcVZod2dnZ09aZ1pCeHZ6L3l5NVdRa0FHQm9MNmVqNGVQSm5lZis5d242M0lscjN0L0xrcFRHSThlUFJwMTY5WTEyVjVYY2JCVnExYm8yN2V2eWJZN2R1eVFwdHlqbk51eVpRc1NFeE1CQUdmT25NR3dZY09NdGp0eTVBaDI3ZG9GUUZ0MWR0V3FWZkR6OHpQYmYvdjI3Zkhycjc5Q0ZFVUVCQVNnU3BVcXFGS2xDZ0lEQTAwRzZTeFZ0R2hSdEd6WlVxcCtxMVFxY2YvK2ZVUkZSU0VnSUVCcWw3V3kzNTA3ZDZUSHVuejVjcU5CbGZEd2NLUDd6Qno2emUzVWxsdTJiTUh0MjdjaENBSjI3TmhoVmVYZ3ZPYjljUWljL042REp1UDFESjQ0bDZtWloxVitBV0RBZ0FIbzNiczN3c0xDY1BEZ1FaUW9VUUlyVjY0MHUxMThmRHdHRHg0TWxVcGxkWlcvbWpWcndzL1BEM0Z4Y1ZKVncvTGx5MXUwclM1a0JRRE5temN2VU85Rll5cFdySWlBZ0FCTW1UTEY3QS8zcnE2dWVtRWJYZEJPSnBOWlZPRTg4eFRYbVNtVlNzeWJOMDhLV3N0a01zeVlNVU92TXR1QkF3ZU1WblBNRDU2ZW5tamJ0aTAyYmRxRU0yZk9JQzR1enVDNHZYanhZdmo2K2tLcFZHTFVxRkZRS0JRWVBIaXd3ZmYxUC8vOEk0WG1kQ0dIek05NzM3NTlVYmx5WmJNWGhCdzdka3dLbC92Nyt4dE1SVzBwWGRWUmM1WDhPM2Z1YkZYWWZOMjZkVkxBNzFXblZDcWwyNWtEQzdWcTFaSUNZYWRPblRLb0N2dmVlLy85UGVQR2pSdDZvVitGUW9FclY3UXpKWlVxVmNwc01LMGd5azBJM3hwbHk1YkZ4SWtUNGV6c2pBb1ZLc0RmM3grZmZ2b3BidDI2WmZQMzJNcVZLODJlWTl0S3ZYcjFzRzdkT2l4ZnZoeEhqeDRGb0gxT3g0d1pnNjVkdTZKUG56NEdZZWF3c0RDcG11Qm5uMzBHQUpneFl3Ymtjam1pbzZNeGMrWk1xWko3Ykd5c05DMTVVRkNRVGFhK0xnam5vcnBnVjhtU0pkR3RXemVUL2VsQ2wvYm0yMzh6RW43cER6RWpMeXZYaTREbXYycllvbG9KbVgrbEFobjRCWUN1WGJ1aWN1WEtxRnExS2dCdDFXcGRSVzhIQndlOTc4V1FrQkNVTGwzYW9obFN5cFFwZzVFalIyTG8wS0ZHdjljY0hCd3dZc1FJNlg2aFFvVXdkKzVjYURRYUZDdFdUSzl0alJvMUVCNGVEcFZLSlZWMXplNDhKck1LRlNybzNXL2R1aldpbzZPaFVDalFyRmt6VktwVXlhclpjMnJWcW9WYXRXcmg2ZE9uT0hqd0lCbzFhbVEwWk9ycjY0dWhRNGVhN1cvMTZ0VUEvanNIQVpDajRHYnQycld4Y2VOR2swSFIvRFJuemh5SW9naU5SZ09OUmdOQkVDeTZJS1JTcFVxb1ZLbVMyWGEyT0labTU0c3Z2c0FYWDN3QmpVWUR0Vm9ObVV5V3B6TXNPVHM3WTl5NGNZaUlpTUFubjN4aVZXQzJmUG55K1BiYmJ4RVZGYVVYa3RmeDh2TFN1eWpObEprelp3TDQ3NzBvQ0lKVmoxdFg2ZDVjaGZ6czFLcFZ5K1QyUTRZTVFZY09IYVR2M2F3NmRlcVVvLzMyNzk4ZnhZc1h4NmVmZm1yMG1GS3VYRG1ydmxQTGxTdG5jZkJlSnBOaDFxeFpKaiszSlVxVXdEZmZmSU9VbEJUcDRsQmovWFR2M3Qza2pBalZxMWRIMTY1ZFViTm1UWlBINzNMbHlobDlMK25vUHRlNjQ1WHV2WkwxdTRLSWlJaUlLRGNZK2lXaU41cjRZSlhOK3hUZXladXIyWW1JaVBLSzRubzRVbyt2a2U1N2ZUUU43dlY2QVVMdS94Q3QrOUZlSnBPaGVmUG04UEN3YklwV1YxZFhzei9pZE8zYUZXM2F0TW4xR045a0wxNjgwS3VPMmFkUG4yd3Ixd1lIQitQa3laUDQ1NTkva0p5Y2pKa3paMkxac21WbUt5eTZ1N3RqelpvMUtGcTBhTDVVc1hWeWNrTEZpaFgxcHBzMUppa3BTYnB0YmJYZW16ZHZTdHZsTml5aXEvcm01K2RYNEVLV2dxczMzQnNOc1Bjd1hsa3VMaTV3Y1hGQnUzYnRjUERnUWNURXhPRHExYXRtcS9yODhNTVBPYTVXTFFnQzJyUnBJMVZVM0xObkQwYVBIbTEyTzQxR294ZU0xMVV6dE1iTGx5LzFwcHMxTnFYOVgzLzlCVkVVMGExYk44VEh4MlBBZ0FFbXcwL256cDNEbENsVEFCaWZLbmp1M0xrNXFsS20rL3liKzA3U1Zjakw3bk8rYU5FaUtmRHI1T1NFa0pBUWk2dWc1NWZnNEdCczJyUUpvaWppbjMvK01maWgzOS9mWC9xK3JWMjdOdjc1NXg5RVJFU2djK2ZPZXUwKysrd3pmUHJwcDBoT1RzYVVLVk5Rc21SSmcwcHU1aDY3UXFHUVFqdUE5bUlnUzRKSTJiRTBZUEdtVmxEUFhDVTY4L2RMb1VLRkVCQVFnQnMzYnVEbXpadElTa3JTcXhLWU9RaC80OFlOdlQ0dlhib2toWWt0bVU2OUlPcmZ2MysrN2V1RER6N1F1NStieXQybWFEU2FQT2szTzE1ZVhnZ0pDVUh0MnJXeGN1VktwS1dsUVJSRmJONjhHV2ZQbmtWb2FLaDBnY0dKRXlkdzZOQWhBTm9nZE0rZVBTR1R5ZkRoaHgvaTk5OS94NE1IRHpCeTVFak1uajBiQVFFQjB2RUswRmF2dDRXQ2NDN2FyRmt6ZlBmZGR4ZzNicHpKNDE1T1F1bXBxYWxtdC9QMjlyYjZmTmU1YkhVVW0zYlI2dkZZSytHbndWRGNQaXpkVHoyOEVxNkJiV3p5LzZKNVFSZjQxY2t1cEptMVNyb2xzZ3Q3Q29LQTl1M2I2eTB6RjFxVnlXUldWeFBQYXNDQTNQOS9RTEZpeFV3RzdEdzlQZEd4WTBlTCs3TTJZR2xNUVFuODZnaUNBRWRIeDFmMmZDVS9RNHlCZ1lGU2FOWmFUazVPMllZMEhSd2NyTDdnSXFmdnhXWExsbG05VFdaejU4NDEyOGJQejgraUM3U3Q0ZVhsaGE1ZHUyYTdQdk01dmlXc2JXOUp5TnRVQ05jYXRqajI2VDdYUkVSRVJFUjVpYUZmSW5wektlSWdQdGxxMno1OWFnTysrVk5kaFlpSXlCYkU5R1FrN1E2VjdudTJtZ0QzK24xczAvZi9WNUFEdE5Pd1d4cjR0WlMzdDdmSnFTekp2UFhyMTBPaDBGYnZLbHUyTEQ3NTVCT1Q3U2RNbUlCNzkrN2h5Wk1udUgzN05yNzk5bHVMQW9YRml4Y0hvSzNxcGd1Q1c4dmNOSmFaWmEzcWE4emp4NCtsMjVzM2I4YllzV010L3JGU1Y2VXlOVFZWQ2c4Wm16YmFuTGk0T0NRbkp3T0FSZFZHZGZ2TXJnS3hNUzFhdE1qMUQvNlVPNEdCZ1NoWHJod2lJeU94WWNNRzFLbFRKOXNmQUtPam83RjM3MTRBMmxCSnpabzFyZDVmY0hBd2Z2enhSNGlpaUVPSERtSHc0TUZtdytsbno1NUZmSHc4QUcwRjNhelYzaXl4Y09GQ2k5b0pnb0FtVFpwZ3g0NGQyTE5uRDdwMjdacnREK1ovL1BHSHRJMnhINWx6T2kxeFRFd01BSmo5TVZ4M2ZNenUrZnY0NDQ5eCtQQmh1TG01WWRhc1dVYXJTblh1M0JtREJ3L08wVGdCWU1XS0ZWS1Y5WndvVmFvVWZIeDhrSkNRSUYyd2tKMldMVnZpbjMvK3dlWExsM0gvL24yOTQ1S2pveU9lUEhtQ0dUTm1JRFkyRnVmUG44Yzc3N3hqVlVEOGwxOStrU3FsTjIvZVBOdjNkMHBLQ3U3ZnYyOFFyQ0xyWkw2NHhjZkhSMjlkelpvMWNlUEdEWWlpaVBQbno2TjU4K2JTT3QxRktISzVITGR2MzVZcWt3RkFSRVNFMU81VkRmMFdCT3ZYcjllclBwNlY3cHpIMG5iMjBycDFhMVN0V2hXelo4K1dwaE5QUzB1VHpzOUZVWlFxM0RzNk9tTDgrUEhTeFdKRGhneVJLdUFuSmlaaXdvUUo2TisvdjFRWnZVU0pFbWphdEtuTnhtcnZjMUdaVEliUTBGQ3pZYldjaE5JUEhqeUlnd2NQbW16eitlZWZvMSsvZmxiM25SL2M2L1hVQy8ycW50NkI0dVlodUZUNndNUldSRVJFUkVSRVJFUnZOdjd5UjBSdkxQSFJXa0NUWWRNK3RWVis4MjRhS3lJaUlsdExPYndDbXBSbkFBRG5jdlhoMGNqeUtiRE5TVTFObFVKa0Z5NWNzT3FIOGwyN2Rsa2RjbXJac2lVbVQ1NXMxVFp2c3N1WEwrdUZSNGNQSDI0MjlPcmg0WUdRa0JDTUhqMGFLcFVLZi83NUp3SURBdzBxMmIwSzd0MjdKOTNldjM4L0VoSVNFQklTWXJicTVMVnIxNUNZbUFoQU94MXRicVlKejF4QjBkSndXM3g4dk1YaFNrQWJ5c3BwTUpKc1o4Q0FBWmcyYlJydTM3K1BiZHUyR1Eyd2lxS0lSWXNXUWFsVVFpYVRHVlJSdFpTZm54K3FWS21DcTFldlFpNlg0OGlSSTJhcm9tYyszbWF0SkdkS1RxdEx0bXJWQ2p0MjdFQnNiQ3pDdzhQUnVuVnJnelpYcmx6QjJiTm5BUUJObXphMWFIcHNTK2srdHlWS2xERFpUbGZwTjd2alFyVnExZEN6WjA4MGJOaXd3RXpIYnN4YmI3MkZoSVFFdlVyTXhqUm8wQUQrL3Y1NDh1UUoxcTFiaHpsejVranI5dTNiaDVVclYwcEI2S0NnSUt1cUdqOTY5QWhidDJvdnV2WDA5TXgyS3UvVHAwOWp5WklsU0UxTlJWaFlHTXFXTFd2eFBraWY3aHdNMEg1ZlpmYisrKy9qNTU5L0JxQU4vV2NPL1FMYUM0R3VYNytPOVBSMFJFZEhTOEhUMDZkUFMvMVZybHpaN0JoU1VsS3luVjdhRm5SVmg2MWh5WVZCbHJCMzRMYWdLRkdpQkpZdlg0NlZLMWRpLy83OW1ESmxDdHpjM0FCb0w5aG8yTEFoZHV6WWdYNzkraUVnSUVCdjIwOCsrUVJ2dmZVVzVzeVpBNFZDZ1ZXci9wdU5xMnZYcnEvZDlOYzVyVTc1dW5NcS9iN0JzclNMZnpEMFMwUkVSRVJFUkVSa0FrTy9SUFJtVXFkQ2ZMVEJ0bjE2dkF1aEtLY1lKeUtpVjRjbStTblNUdjhpM2Zkc05iSEFUcU5xQ1Z0WEVyYUdRcUhBbDE5K2lYYnQycUZSbzBhNW1xNDhQeWlWU3IxcEpWdTNibzJnb0NDTHRxMVlzU0o2OSs0dFZiWmR0bXdaM24zM1hZc3ExWTRjT1JJREIxb2VMTit5Wll0VThTMG5sWFJOdVh6NU1nQ2dldlhxdUgzN05pSWlJakJwMGlUTW5qMGJYbDVlQUxSQmxsYXRXdWx0cDZ2Q0NnRDE2dFhEN3QyNzlkYVhLMWNPYTlldUJRQ1VMRm5TNUJqT25Ea2ozYTVSbzBiT0h3d1ZlSFhxMUVGUVVCQXVYYnFFalJzM0lpZ29DTys5OTU1ZW01OSsra21xSXQybFN4ZUxxejhiRXh3Y2pLdFhyd0xRdm1kTmhYNWpZbUtrY0syUGo0OUIrTStVdExRMDZmYWlSWXZ3L3Z2L0JYZlVhblcyKzYxUW9RSnExYXFGYytmT1lmMzY5V2pjdURIYzNkMmw5U3FWU3FvTzZlTGlna0dEQmxrOEpuT2lvcUtrRUdMNTh1Vk50azFQVHdlUWZhVmZBT2pkdTdmTnhwWlhkTlcrTTc5ZXhqZzRPT0N6eno3RDh1WExjZWJNR1J3NWNnUkJRVUZZdkhpeFZPSFYyZGtaL2Z2M1I4ZU9IUzJlMGxnWGFGZXBWQUNBb1VPSEdvUlFkVnhjWFBEeTVVdUlvb2laTTJkaTVjcVZVb0NRckpPNW9uM1c3NlBLbFN2RHlja0pTcVVTNTgrZk45aFdGL29GZ0x0Mzc2SjA2ZEs0YytjT25qM1RYaWpXc0dGRGkxNy9JMGVPWVBueTVibDVHUFFLY0hKeXdwZ3hZOUNoUXdlVUtWTkdiMTNYcmwwUkh4K1B6ejc3ek9pMkRSbzB3THg1OHhBU0VnSzVYQTRBS0ZPbWpNSDVsNjBVcEhOUlk2d0pwZXVDNTU5ODhrbU9MeFFxQ0FSWGJ6ajZsb1Q2NVgvSHJJeDdKeUdxbFJBY25ldzRNaUlpSWlJaUlpS2lnb3VoWHlKNkk0blJ2d0NxUkp2MktaUWQ4VW9IcFlpSTZNMlRlbUk5UkxXMlFwcHpoU1p3S2xuRnB2MTdlSGlZL1hFOEl5TURDeFlzUUdSa3BON3lsaTFib2tlUEhoYnRaOENBQVJCRjBhNmgzN2k0T0Z5N2RnM1hybDFEVUZDUVZaVlk3ZUdYWDM1QmRIUTBBS0J3NGNJWU1tU0lWZHQzNjlZTjU4NmR3NVVyVjZCUUtCQWFHb3BWcTFhWkRXYTk5ZFpiQnNzVUNnWDI3Tm1EVHo3NVJBcW02ZWpDdHdBTXByZU9qbzVHcVZLbHJCcTN6cU5IajZRd1ZPZk9uZUhzN0l3cFU2YmcrdlhyR0RkdUhPYlBuNC9DaFF1alNwVXFxRkxsdjg5RmRIUTBEaDA2QkVBYmlBb01ERFFJL2JxNHVGaFVtVktsVWttaFgwRVFwR21uelNsZHVuUytoRTRvOXhJVEUxR29VQ0hwL3JoeDR6Qmt5QkRJNVhLRWhvWWlMQ3dNaFFzWEJxQ2RtdnVubjM0Q0FBUUVCS0JYcjE2NTJuZlRwazBSRmhhR2pJd00zTGh4QXc4ZVBNajJmYmxqeHc2SW9nZ0FhTnUyclRUMXVpVXloMGl0clNqZHAwOGZuRDkvSHZIeDhWaTZkQ21tVFpzbXJWdXpabzMwdmRDN2QyOFVMVnJVcXI1TnlUeXRlK2JQZDFZcWxVcXFJcHFiQ3ptU2s1TnpWUkU4TlRVMXg5c0Myc2VoTzk2WkNpL3JmUFRSUjlpOWV6Y2lJeU94Y3VWS2lLSW9WVGV2VktrU0preVlZSFhWNWQ5KyswMnFiTjZzV1RPVFliNmdvQ0IwNnRRSjI3WnRRMVJVRkpZdVhZcXBVNmRhdFQvU3l2eSt5L3FhT1RzN28xS2xTcmh5NVFyaTQrTU5qaEdaTHpyUW5TK2NPSEZDV3RhNGNlTThHclZ0UEg3OFdLOFN1ZTQ5RENCWG4wZGpFaE1URGZyTWVzN3lwc2dhK0FXMDUzNGhJU0VtUStLdXJxNTZWWnRIalJwbGNFNW9Ld1hsWEpUME9aZXBnN1NYMjZYN1lvWWN5a2ZuNGZ4T1BUdU9pb2lJaUlpSWlJaW80R0xvbDRqZVBLSUs0c1B2Yk51blN6RUlKWXhYTFNFaUlpcUl4QXc1MHM1dWx1NTdOaHRtODMwSWdtQXk5SkNXbG9icDA2ZEx3YTcyN2R0ajU4NmRBTFNCWVVzQ0V3cUZRZ3FyWlE3WDViZW5UNTlLdC8zOS9lMDJEa3Zjdm4wYlc3WnNrZTZQR0RIQzZyQ2VJQWlZUEhreXZ2amlDNlNtcHVMeDQ4Y0lDd3ZEeElrVHJlcm54WXNYbUQ1OU9tN2Z2bzJ6Wjg5aXhvd1pGb1hTTGwyNmhNbVRKeU13TUJCRGhneEJoUW9Wck5ydjMzLy9EUUJ3YzNORDllclY0ZVRraEVtVEptSHUzTGw0OE9BQnhvNGRpd1VMRnNEUHowOXZ1MVdyVmttVktydDA2V0oyUDRzV0xVTHg0c1hScWxVckZDdFdURy9kaVJNbnBCQ1NLSXI0K2VlZk1YandZS3NlQnhWTUNvVUMzMy8vUFJJU0V2VENpdjcrL2hneFlnUVdMRmlBWjgrZVljS0VDVmkwYUJGT256NHRWZDcyOWZYRmpCa3pyQXJlR3VQdTdvNjZkZXZpK1BIakFMVFZmb2NOTXp6T3krVnlxWUtoVENaRHUzYnRyTnBQNWtDcXRSZGVCQVFFb0YyN2R0aTFheGVPSERtQzh1WExvMnZYcmdnUEQ4ZjI3ZHJnVC9YcTFTMzZyRmxLbzlGSTFib0xGeTZNU3BVcVpkczJjNkRaa3VOU2RnNGNPQ0E5eC9raElTRUJqeDQ5Z3ArZkg5TFQwN0Z4NDBZa0p5Y0RnRVhWb3gwY0hEQnExQ2lNR3pjT0NRa0pBTFNoNTc1OSs2SlRwMDRXVi9mVnVYdjNMbjc0NFFjQVFMRml4VEI2OUdpejIvVHYzeDhYTGx4QVpHUWtEaDgrak9yVnErUEREeiswYXI4NlNxVVNLU2twVnJWL1hlaUMxb0lnb0Z5NWNnYnJnNEtDY09YS0ZRREF4WXNYOVVLL05XclV3T2pSb3hFVUZDU0ZHblhIazBLRkNsazhPMERidG0zUnRtM2IzRHdNay9yMzcyODB4RHQ4K1BCc0EvUDkrL2UzNlJpMmJkdUdiZHUyNlMwelY2MTE2dFNwRmgzbkxXMVgwSms2YmlRbEpTRTBORlQ2N0xWcTFRclZxbFhMcjZIWjdWeVU5RG1WcllXMFM5djFsbVhjT2M3UUx4RVJFUkVSRVJGUk5oajZKYUkzamhpM0cwaDdaTk0raFRLREFZZUNQWTAzRVJGUlpvcWJCeUZtYUtmUWRTcFRDMDV2MThqWC9UOS8vaHlob2FHNGVmTW1BS0JSbzBZWU5teVlGUHExVkZKU2tuUmJWekhUSG5SVjhBRExRbFgySXBmTE1YdjJiQ200MnFSSmt4eFg2eXRhdENpR0RSc21WVFVPRHc5SDdkcTEwYXhaTTR1MnYzWHJGbWJNbUlFWEwxNEEwRmJEVEVsSnNTaG84Y2NmZjBDdFZ1UEtsU3NZUG53NGdvT0RNV0RBQUl2ZUE3cHFib0QyZmFjTDB6UnYzaHl4c2JGWXYzNDlZbUppTUdiTUdDeFlzRUFLbisvY3VWT3F6UHZ1dSs4aU9EaFlxdnFiblljUEgrTEFnUU9JaUloQVdGaVkzcnJmZi8vZDRINnRXclZRczJaTnM0K0JDcTRiTjI1ZzRjS0ZpSXFLTXZwYUJnY0hJeW9xQ3IvKytpdWlvcUl3Wk1nUXZIejVFb0MybXVDY09YT01WaUhNaVJZdFdrZ2hQVjJ3TDZ1OWUvZEswNm0zYU5IQzZ1T29yb0lzWUgybFh3QVlPSEFnTGx5NGdPam9hS3hidHc2UEh6K1dBckpGaXhiRjVNbVRyUTZabXJKMzcxN0V4TVFBMEQ1ZUI0ZnNaMnJSUFM5QTdpcjk1amVGUW9FQkF3WVlMQmNFQVczYXRMR29qOERBUVBUdTNWc0s2NVl0V3hadDJyU3grclZJVFUzRnJGbXpvRktwcEl0RkxIbWZPRGs1NGNzdnY4VHc0Y09oVXFtd2N1VktWSzVjMldnVlVYTjI3dHhwOWJtRlBYVHIxZzB2WHJ5QVRDYkQxcTFiYy9SNXlrd3VsK1ArL2ZzQXRPY2x4dm9MQ2dyQ2p6LytDSDkvZjRQdjNyZmZmbHV2T3ZDREJ3L3c2SkgyN3lpTkd6YzIrZGtoODJKalkyM2E3bFdsbXkwaUxpNE9nTGFTN29nUkkweHUwNk5IRDR0bkF6SEhYdWVpWkVqbVg5bGdtZkxKRFR1TWhJaUlpSWlJaUlqbzFjRFFMeEc5WVVTSTk4UE1ON09Hb3dlRTBuMXQyeWNSRVZFZVM3K3lXN3J0VnIxRHZ1NzcyTEZqV0xac21WUjVzR25UcHBneVpVcU9BaVM2c0J3QUZDbFNKTmRqeTF6WjBScTZJQXdBbzlYMENvcWxTNWZpeVpNbkFMVFRHNDhaTXlaWC9iVnExUXJIang5SFJFUUVBR0Rac21Xb1ZLbVNRWVhjckE0ZVBJZ2xTNVlnSXlNREFOQ21UUnVNR2pYSzRtcDJvYUdoMkw5L1A3Ny8vbnNrSmlZaVBEd2N4NDhmUjQ4ZVBkQ3BVeWVUVTBMdjJyVkxDb3QzN05oUmIxMzM3dDF4Ly81OUhENThHQWtKQ2JoNzl5NUtseTZOUzVjdVlkV3FWUUMwMVZBblRKaGdVZmhOVjEweWE0ano1TW1UVWdYR21qVnI0dkhqeDRpTmpjWE1tVFB4elRmZklEQXcwS0xuZ2V3dmMxWFF6WnMzNC96NTgyYXJqL2Z2M3g4UEh6N0V5Wk1ucFdPWXE2c3JGaTFhWk5QalI1MDZkZENvVVNPMGF0VUs5ZW9aVnNyTHlNakExcTFiQVdnRG9UbXBxS3M3OXZuNCtPUW9wT2ptNW9iWnMyZGo1TWlSU0U1T3hyNTkrd0JvQThUZmZQT05UY05UVDU4K3hmcjE2d0ZvbjI5emp6ZHpsZERjVlBydDNMbHpycXA0cjFpeEFydDI3Yks0dlorZkgwcVZLcVYzTVlxTGl3c0dEUnFFeXBVTlExVlpKU1ltNHRTcFUvajg4ODl4Nzk0OUhEOStITGR1M2NMWXNXUHg5ZGRmbzJUSmtoYU5ReFJGZlBQTk4xTEl1bnYzN3FoYXRhckZqNk5jdVhMbzBhTUhObTdjQ0lWQ2dUbHo1bURseXBXdlJkWFRyR0pqWTZYUTRmdnZ2NS9yd0M4QW5ENTlXcnJBcDNyMTZrYmJWS3BVQ1d2WHJ0V3I4SnVkekJlNU5HL2VQTmZqeTJzN2R1eXdxSjBvaW9pTmpUVTdTNE5LcFRKNWJtR3Q5ZXZYbTV6UklqZzQyS3AycnlLVlNvWFEwRkRwb2hSWFYxZk1tREVEYm01dStiSi9lNTZMa2lGSDMxSUd5OVJQNzlwaEpFUkVSRVJFUkVSRXJ3Yis5WW1JM2loaS9Fa2c2YkpOK3hSSzl3Rms5cHRPbklpSXlGb2ErVXNvN21pclA4TEJFUzZWOGljd0VCOGZqM1hyMXVsTmVkeTllM2YwNjljdng1VWNMMTY4S04wdVZxeFlqc2ZtNHVJQ2hVS0I5UFIwM0w5LzM2cHF2YUlvNHRLbFN3QzB3Ym1DT3Izdm4zLytpU05IamdEUWp2UExMNytFbDVkWHJ2c2RPM1lzQmc0Y2lPVGtaS1NtcG1MdTNMbFlzbVNKMFJCM1VsSVN3c0xDY1Bqd1lRRGFBTzN3NGNPdG52cGJFQVI4K09HSGFOU29FVmF2WG8wREJ3NGdMUzBONjlhdFEzaDRPRWFPSEdsMDZ2SEV4RVJzMnJRSkFGQ3RXaldVTDEvZW9NMzQ4ZVB4OHVWTGZQNzU1NmhldlRyKy9mZGZ6Smd4QTJxMUdnQXdZTUFBbzlzWm93dDBGaTFhVkZvbWw4dXhjdVZLNmY3QWdRT1JscGFHU1pNbVFTNlhZK0xFaVJneVpBamF0V3RuMHdxbmxEZDBsVFFCNE55NWN3QUFkM2QzREJ3NDBPajcrc1dMRjlpd1lRTk9uVHFsdHp3OVBSMnJWcTNDOE9IRExRcmdXY0xaMlJrelpzeklkdjIrZmZzUUh4OFBBS2hidDI2TzludnYzajBBdWF0dzd1dnJpNG9WSytMOCtmTjZ5OUxUMDNQY1oxYTZhcEs2aTAyNmR1MXFObEQ4OU9sVDZiWXRRcGo1YWZqdzRZaU1qSVNEZ3dQOC9QeFFyVnExYkVQb09pa3BLZGkyYlJ2KytPTVBsQ3BWQ20zYXRNR1VLVk9Ra3BLQ2l4Y3Y0c0dEQnhnNmRDaUdEUnVHMXExYm16dytwYVdsWWY3OCtWSjE5SUNBQVBUdTNUdmI5bXExV3ZvTzF2MUxTMHREeFlvVjRlM3RqYVNrSk55L2Z4L3IxcTNEMEtGRHJYb3UyclZyaDU0OWUxcTFqVG02WUwrdFhMdDJUYnJkc0dGRG0vVDU5OTkvUzdlYk5HbGl0STFNSnJQb2N5K0tvdlM5WGJSb1VhdkMyd1dWUXFIQVgzLzloZDkvL3gwdlhyekFxbFdyc2cyMDc5Ky9INnRXclVMZHVuWFJxRkVqMUs1ZE85K0NxYThyaFVLQjJiTm40K3pac3dDMDc4VnAwNmJscUpxM3RleDlMa3JHT2JoNlEzQnloYWo4Nzd0Zm5SUUxVWkVDd2VYVitnNG1JaUlpSWlJaUlzb1BEUDBTMFp2bGdZMnIvQW95Q0dXRzJMWlBJaUtpUEthNHRoL1FhQU9NenVVYXdNSGRKMC8zbDVTVWhDMWJ0bURuenAxUUtCUUF0RlVoSjB5WWdMcDE2NXJkL3Rtelo5aTllemRjWFYzaDdPd01aMmRuQ0lLQXFLZ28vUG5ubndDMFZYNkxGeStlNHpHV0tGRkNDdTh0V0xBQVgzNzVwVVZCbUxpNE9QejQ0NCtJaW9vQ0FKUXZYeDd1N3U0NUhrZGV1WERoQXNMQy9qc1A2dEtsaTgyQ0NJVUxGOGJ3NGNNeGI5NDhBTnJ3MGs4Ly9ZUStmZnJvdFR0MTZoU1dMVnNtaFF6OS9Qd3diZG8wVktwVUtkdStkVldKcytQbDVZVUpFeWFnVmF0V1dMeDRNV0ppWXZEbzBTTk1uRGdSclZxMXdwQWhRL1NDelN0WHJrUktTZ29FUVVELy92Mk45dW5pNG9LRkN4Y0MwRDV2MDZkUGw5NjN3Y0hCNk55NXM5VFcwZEZSdXAyV2xxWVhBa3BKU1pFcWhXYXVmTHhzMlRJcFROaXlaVXNwUUR4eDRrVE1uejhmU3FVU0sxYXN3SjQ5ZTlDcFV5YzBhTkRnbFFzY3ZpblMwdEx3eHg5LzZDMnJWcTBhSmsyYVpGRHRPaVltQnR1MmJVTjRlTGowZm5KeWNrTGJ0bTF4NHNRSlBIMzZGSmN1WGNMZ3dZUFJ1SEZqZE83Y0dRRUJBVWIzSzRvaUhqNThtS3V4aTZLSTMzNzdUYnBmdjM1OVBIand3S0p0UzVjdURVZEhSOFRIeCtQbXpac0FjbDdoL01LRkMxaTZkS25CRlBaUlVWRVlOV29VV3Jac2ljOC8vOXhrcFV0ek1qSXlNSDM2ZE55K2ZSdUF0cnBwOSs3ZExScWJUb2tTSlhLOC85ektYRTNhVXJWcTFVS3RXcld5WGEvUmFLVGJTVWxKMkx0M0w3WnYzeTRkczNUL2RYSnl3dXpac3pGdjNqd2NQMzRjYVdscFdMeDRNZmJ1M1lzaFE0WVlyUng4N05neHJGbXpCbkZ4Y2RLeTlQUjBUSnc0RVJrWkdWQW9GTWpJeUVCNmVycjBYMTFGV25PMmI5K09Pblhxb0diTm1oYTFCN1RIZEZ0V2pBWWdWZVVGOUw4SGNoNkJRTHdBQUNBQVNVUkJWT3JmZi84Rm9BMFJObWpRSU5mOVJVVkZTV0hLRWlWS21QeWV0Y1NWSzFla3orZ0hIM3p3U2wrUUVoTVRnejE3OW1ELy92MVMxWDhBV0xod0laWXRXMmJRUGpFeEVXdldySUZjTHNmaHc0ZHgrUEJoT0RzN28wYU5HbWpVcUJFYU5tekk3Mmdydlh6NUVsOTk5UlZ1M2JvRlFQdStueng1c3RHSzlEbnBXOWVuTVFYaFhKU3lJUWh3OUNrSjFiTjdlb3RWenlMaFZLcWFuUVpGUkVSRVJFUkVSRlJ3TWZSTFJHK08xSHNRbi8xbHZwMFZCUC9PZ0t2OWZnQW1JaUxLaWZRcmYwcTNYYXUweWJQOTNMdDNEd2NPSE1DQkF3Y2dsOHNCYUgrRWI5MjZOUVlPSEdpMjZxQ090N2MzdG03ZGFqSVUxS05IajF5TnRXblRwbExvOSs3ZHUvamlpeS9nNWVVRkh4L2pnV2lOUm9QazVHUzl3QWdBcTZ1RTVZZUhEeDlpNXN5WlVxWGFnSUFBOU92WHo2YjdhTm15SlE0ZE9pUlZkZHkwYVJOcTFxeUpLbFdxQUFEQ3dzS3djK2RPdmZhalJvMlNBdEp4Y1hGUUtwWHc4ZkdCcTZzclZDb1ZUcDA2aFlpSUNBQXdHNlN1VnEwYTFxeFpnL1hyMTJQNzl1MFFSUkhoNGVFb1g3NDhPblRvQUFCU1dFZTMvOERBUUpOOTd0bXpCMkZoWWRMN3JuNzkraGcvZnJ4ZW04elZwWC83N1RkMDY5WU5MaTR1U0U5UHg4OC8veXl0MDRVM04yN2NLSTNCMjl0YnIySmxpeFl0NE9YbGhYbno1aUVwS1FtUmtaRll1SEFoSEJ3YzhQYmJiMHZ0WHI1OGlkV3JWME1tazhIUjBkRWcyS0pXcTZIUmFLQldxNUdSa1FHbFVnbUZRb0ZldlhxaFZDbkRxWk1wNTNUVlNRRnRwY0IrL2ZxaFM1Y3UwbXVpVkNweDZ0UXBoSWVINDh5Wk0zclZRV3ZWcW9VUkkwYWdaTW1TNk51M0w3Nzc3anZzMzc4ZkdvMEdSNDhleGRHalIxRytmSGswYWRJRWpSczMxbnZ0VWxOVDhjVVhYOWowc1N4ZHV0VGl0bHUyYkVIaHdvVng0c1FKNlRIVnFWUEhvRjNtWTNiV1lPVGp4NC94L2ZmZjQvang0OUt5cWxXcllzS0VDZGk2ZFN2MjdOa0RVUlR4OTk5LzQrREJnNmhmdno0Ky9QQkQxSzVkMjZxUVpVcEtDa0pEUTZWcTdMNit2cGcyYlpyVXg5MjcycW5EaXhRcEFpOHZMOGhrTW1Sa1pPRElrU1BTUlNWK2ZuNTIrK3lJb29nYk4yNEFzRzIxNGN3Qjd4RWpSa2l2bFpPVEV6NysrR085VUxTenN6TysrdW9yYk5pd0FaczNiNWJHTkhyMGFGU3RXaFZqeDQ3VkMyVkhSMGZyQlg2ejdzOWFNcGtNcnE2dVNFbEpnU2lLV0x4NE1kYXVYUXNQRHcrVDJ3MGFOQWdBOE41NzcrVjQzOW41L2ZmZnBkdmUzdDY1N2s5WDZUY2dJQUJGaWhUSmRYK3JWNitXUHBzZE8zYUVJQWlZTjI4ZURoNDhtT3UrZi8zMVYvejY2Ni9acnRmTjVoQWVIaTVkUUdOdkNvVUNKMDZjUUhoNE9DNWN1S0IzTEM1U3BBamF0V3VYN2ZtYnA2Y25wa3laZ3FOSGorTEVpUk5JU1VsQlJrWUdJaUlpRUJFUmdlWExsNk5PblRwbzBhSUY2dFdyQjJkbjUveDZXSytrMjdkdlkrYk1tZEl4UWlhVFllTEVpV2phdEtuRmZhU2twT0RodzRmdzhmR0JsNWVYZEk1NCtmSmxuRDU5R29EeHoyVkJPQmNsMHh3THYyMGs5SHVQb1Y4aUlpSWlJaUlpSWlNWStpV2lONGI0YUkzTit4VGVHVzd6UG9tSWlQS1NKdmtwTWg1b3E3L0J3UkV1bFlKdHZvL2p4NC9qNTU5L1JtUmtwTjd5T25YcW9HL2Z2cWhRb1lKVi9ibTR1T0RkZDkrVktvTHBPRGc0b0hUcDB1alVxUk0rL1BERFhJMjVjK2ZPT0hQbURLNWZ2eTR0UzA1T2xxYUN0MFREaGczUnFsV3JYSTNEMXRScU5VSkRRNldxallVS0ZjTDA2ZE1oazluK2Z3VkhqeDZOTDc3NEFuSzVIQnFOQm1mT25KRkN2M1hyMXNYdTNidmg3dTZPVWFOR29Ybno1bnJiSGpseUJPdldyY3UyYjJQVkpMTnljWEhCMEtGRDBhaFJJOHlmUHgvRmloWERwNTkrQ2tBYkVOR0ZHcjI5dlUwR0pqTXlNckJpeFFyczM3OWZXdGF3WVVPOW9LQk8rZkxsVWF4WU1UeDkraFEvLy95elh0QlhwMHlaTWdnTURNUzJiZHVrOVlJZ1lPTEVpUWJCOTlxMWEyUDkrdlg0OGNjZmNlREFBU2dVQ21nMEdyM0FYRXBLQ3JadDIyYjIrY2lzYU5HaTJVNWJUam5uNmVtSnFWT25Zc0dDQlpnNmRTcmVlKzg5eU9WeW5EdDNEaEVSRVRoMTZoUlNVbEwwdHFsV3JScjY5T21EYXRYK0M3QzR1N3RqM0xoeGFOdTJMZGF1WFNzRlZPL2V2WXU3ZCs5aS9mcjFLRnEwS0FJREE5R2hRd2U5RUxpOXFOVnFxY3F4ajQ4UGdvS0NrSlNVaER0MzdzRGIyeHRPVGs0NGR1eVkxUDZ0dDk0Q29BMS8vdmJiYnpoNDhLQlViZGJCd1FGZHVuUkIzNzU5SVpQSk1IcjBhTFJzMlJKcjFxekJqUnMzSUlvaVRwNDhpWk1uVDZKUW9VS29XN2N1bWpkdmJyS1NMUUE4ZmZvVWt5ZFBsaXF4ZTNwNll0NjhlWHBWbUk4Y09ZSXRXN1pJOTUyY25Bd3E2L2J1M1RzWHo1UmxidDY4aVNOSGprZ0JObWRuWjJSa1pPRDA2ZFBTNXo4MzFZNHpTMGxKd2ViTm02WDdLcFVLZ2lBZ09EZ1lmZnYyUmRHaVJRMjIwVlZIcjFHakJoWXNXSUJuejU0QkFEdzhQQXlxSUhmczJCRTdkdXlRS202NnVMakEyOXNiWGw1ZThQYjJocmUzTnp3OVBlSGw1UVVQRHcvcE1idTd1OFBEd3dNZUhoNXdkM2VIbTVzYjNOM2Q0ZVRrQkZFVU1XclVLTnk4ZVJQUG5qM0R0OTkraTRrVEo1cDhuRjI2ZE1ueGMzVDgrSEdFaFlYQnc4TURycTZ1Y0hGeGtXWVplUExrQ1dKaVlxUzI1aTRnTVNjMU5WVjZqUnMyYkppcnZnQmczNzU5VXZDeGFOR2lhTk1tN3k3dUtzZ3lNakp3L3Z4NUhEdDJEQ2RQbnBRdVB0TUpDQWhBaHc0ZDBLUkpFNVBuUkk2T2pxaGR1elpxMTY2Tk1XUEc0Tnk1Yy9qNzc3OFJFUkVCaFVJQnBWS0pFeWRPNE1TSkUzQjNkMGVqUm8zUXBVc1hzN05GWkRmYlFFN2JGWFNpS0dMTGxpM1l1SEdqZEpHQmw1Y1h2djc2YTczdlEwdGtaR1JnekpneEp0dm96ajh6cy9lNUtKbm42R040cnFwK2R0Y09JeUVpSWlJaUlpSWlLdmdZK2lXaU40TXlBZUxqVFRidFVpZ2FESGptYnBwTUlpS2kvSllSR1NIZGRpNWJHdzd1eGl2WjVvYWZuNThVWUpISlpHamF0Q2s2ZGVwa2RkZzNzN0N3TUFEYTBJQ3VRcHVEZzBPdXg2cmo0dUtDeFlzWFkrZk9uVGg2OUNnZVBYb0V1Vnl1VncwdUswZEhSL2o2K3FKVXFWSm8xYW9WV3Jac2FkTXgyWUtqb3lQR2p4K1ByNy8rR2tsSlNRZ0pDVEVhNkxLRllzV0tZY0NBQWZqKysrOHhldlJvdEdqUlFscFh1M1p0VEpreUJaVXJWOWFyanF2enpqdnZaTnV2bDVlWFZWVk5xMWF0aWpWcjFpQXRMVTJxdU9ycDZZa0dEUnJnMEtGRG1ESmxpc21wM2wrK2ZJbUxGeTlLOTl1MmJZdVJJMGNhZlcxMUZUQVhMbHlJUjQ4ZUdheXZWcTBheG84ZkQwRVFVS1ZLRlRnNE9FQ2owYUIzNzk3WlRtTmRxRkFoakJ3NUV2MzY5Y1BwMDZkeDVjb1ZQSHo0RUM5ZnZrUjZlcnBVdlZlcFZFcWhTWE1hTldyMFNrL0hYcEFGQmdiaSsrKy9oMHdtZ3lpS21EeDVzbFNaVlVjbWs2Rng0OFpvMzc2OXlZQmd4WW9Wc1hEaFFseTZkQWwvL1BFSElpSWlwR1BRczJmUGNQdjJiWlF0V3hZdUxpNllOV3RXbmo0dVU3eTh2TEIzNzE1RVIwY0RnSFRzeThqSXdPVEprdzNhZTN0N28yTEZpcGc2ZFNyT25qMnJ0NjVpeFlvWU0yYU13ZmREbFNwVjhMLy8vUThuVDU3RWI3LzlKbFZDVFV4TVJIaDRPT3JXcld0Mm5KNmVubEpsUmg4Zkg4eWVQUnZseXBYVGE1UDEySk01OE92aTRvSmV2WHJseThVY01wbE1yM3FzTWJrSnNXYm02ZW1Kd01CQW5EeDVFb0QybURsMDZGQ0x2cU9EZ29Ld1ljTUcvUHJycnpoLy9qeENRa0lNTG9ad2RYWEYxS2xUa1o2ZWp2TGx5Nk5Ja1NLNVB2NElnb0N4WThkaTJMQmhVS3ZWdUgvL1B0TFQwK0hxNnBxcmZyTlR2bng1eE1mSEl6NCszbVM3Y3VYS1pYc3N0OVQxNjllbHozbWpSbzF5MVJjQXZVRHlvRUdENE9MaUFrQmJUZjdkZDkvTmRmK1dhdGl3SVNwVnl2dS9sMHlkT2hXeHNiRUd5OCtmUDQvcDA2ZnJMWE4zZDBmVHBrM3gwVWNmU1JYNHJTR1R5VkN2WGozVXExY1BjcmtjeDQ0ZHcvNzkrNlhqazF3dXg5OS8vNDF1M2JxWjdjdlQwOU1tNTR4Wlo1d29xSzVkdTZZWCtIMzMzWGZ4MVZkZjVlaUNwTUtGQzhQWDExZTZzQ0FyRHc4UG94ZHIyUHRjbE13ekZ2ck5Xdm1YaUlpSWlJaUlpSWkwR1BvbG9qZUMrUGdYUUoxbTB6NkZkMGJadEQ4aUlxTDhrSEgvdEhUYitaM2NCVld5VTdGaVJRd2FOQWd5bVF6Tm16ZTN5ZFRYT29JZzVObVA1ektaREowNmRVS25UcDN5cEg5N0NRd01SRmhZR0M1ZnZveWdvS0E4M1ZlN2R1MVF0MjVkdlVxYU9zMmFOY3QydXdvVktxQmR1M2JRYURSU3NOdkp5UWx2di8wMm1qVnJabEFSMXh4ZDFjak1Sb3dZZ1VxVktwbXREdXJuNTRmRml4ZGowcVJKNk55NU05cTFhMmV5ZlVCQUFMNy8vbnNrSnljaklTRUJnUFo5V3FSSUViaTV1ZW0xKytpamorRHE2b3FlUFh1YWZReWVucDVvMmJJbFdyWnNhYktkUnFPQlJxT0JXcTJXbHVrK0o0SWd3TkhSa1lHVFBLYXJFcW1yNER4MDZGQW9GQXFVTDE4ZXpaczNSNnRXcmVEalkva0ZGa0ZCUVFnS0NrSmNYQnorK3VzdkhEdDJERkZSVVFnSkNaSGUxN2tOR3VaV3ZYcjFzRy9mUHNURXhLQjc5KzRBdE5WOHZieThwQXJwTXBrTVpjcVV3ZkRodzFHb1VDRUVCd2RMb2QrU0pVdWlUNTgrYU5hc21jbjNaNE1HRGRDZ1FRUGN2bjBiKy9idHc3Rmp4MUNyVmkwMGFkTEVvSzJycXl0OGZYMmwrKzd1N3BnOWV6WVdMRmlBVWFOR29Yang0Z2JiVks5ZUhlUEhqMGRHUmdaVUtoVTBHZzBjSFIzeDFsdHZJU2dvQ0Y1ZVhybDZuaXoxOXR0dlF4QUV2UXROQkVHQWg0Y0hTcFVxaFM1ZHVxQng0OFkyMjkvRWlSTXhmUGh3dEd2WERwMDZkYkxxR09IaTRvSytmZnVpYjkrKzJiYkppKythY3VYS29WdTNibkIyZGtiWHJsME53c2EyVkx4NGNiaTR1RUNoVUJoZFg2aFFJZFN2WHg4REJ3N01kZVY4WFdDMGJObXlOcW5JM3I5L2Z6eCsvQmd5bVV6dmU3ZE9uVHFvVTZkT3J2dTNsSzVxYzE1emNuSXl1cngrL2Zxb1VLRUM3dDY5aTZwVnE2SjE2OVpvMHFTSnpZTGk3dTd1YU5PbURkcTBhWU9vcUNqOCtlZWZDQThQUi8zNjlTMnF5djIvLy8zUEp0VzdnNE50UDJOSFhxaFNwUXBDUTBNUkdocUtEaDA2U0pYZGMrcVRUejVCVEV3TTFHcTFkTngwY25LQ3Y3OC9XcmR1bmUwRmJ2WStGeVhUSEh5TmhINmZNdlJMUkVSRVJFUkVSR1NNSUpvcVhVVkU5RG9RVmRBY3F3V2tSOXV1ejBJMTRWQnZQd0FHS0lpSTZOWHlmT2tIVU1kcks1SVdIdmdybk1yVXRQT0k5T21tMVEwTURFVDkrdlh0UEJyNzJiQmhBd0J0YUs1WHIxNTJIczJiU2ExVzJ6eFVwbEFvcEtxTDlQcTZjdVVLaWhRcFlwTUFuMDVTVXBKTkw2Q3dCYmxjanN1WEx4c2NxMFZSaEZxdGhvT0RnMEVseTk5Kyt3MmxTcFZDL2ZyMWN4UkdWNmxVVUNxVmVvSDZndXJZc1dNQWdOS2xTNXVzSUttakM1cGxEdTFiSXlKQ1c4bi9uWGZlTVhyaFJWWThIbGxPRndBVVJSRU9EZzQydlpCaTkrN2RpSXlNeFB2dnYyOHlrR2dOdVZ3T1FSQmVpYzlKYmlVbUprb1h2V1N0NGg4WkdRbFhWMWVVS0ZFaVg4YWlVQ2lnVUNoTUhxc1RFeE1CYUN2SDJxTFNyNjM3MC9uMzMzOEJhR2VNc0dYRjVzVEVSS3ZEczYrejI3ZHZBd0I4Zlgxek5CT0hibVlWYjI5dms3Tll2Q3FVai85Ri9IY2Q5UmNLRGlnMi9USUVHYit2aUlpSWlJaUlpSWd5WStpWGlGNTdZdHd1aUpmNjI3UlBJV2dEQkQvVFZkK0lpSWdLR25YaUV6eGYxQlFBSURpNW91alVjeEJrem5ZZUZSRVJFUkVSRWIzSk5DblA4V3grQTRQbFJVYnVoYXhZZVR1TWlJaUlpSWlJaUlpbzRMSmRDUUFpb2dKS2ZQQ2RiVHQwTHd1aDJFZTI3Wk9JaUNnZktPK2ZsbTQ3bGE3T3dDOFJFUkVSRVJIWm5ZT2JqOTU5WGFVYWRmekQvQjhNRVJFUkVSRVJFVkVCeDlBdkViM2VFaThBQ1dkczJxVlFaaWdnMkhhcVp5SWlvdnlRY2YrLzcwVG5kK3JhY1NSRVJFUkVSRVJFLzg5UkJzSFpYYm9yL1A5LzFmR1A3RE1lSWlJaUlpSWlJcUlDaktGZklucXRpUTlYMjdaREp4OElKYnZidGs4aUlxSjhrcEdwMGk5RHYwUkVSRVJFUkZSUU9MZ1ZNbGltZnNIUUx4RVJFUkVSRVJGUlZnejlFdEhySy8wSnhOaWROdTFTS04wUGNIUTMzNUNJaUtpQTBjaGZRdjB5Q2dBZ3lKd2hLMW5WemlNaUlpSWlJaUlpMG5MdzhEVllwbUtsWHlJaUlpSWlJaUlpQXd6OUV0RnJTNHhhRDRncTIzWG80QXpoN1lHMjY0K0lpQ2dmcVo1Y2wyN0wvTjZESUhPMjQyaUlpSWlJaUlpSS9pTzRGekZZcG81L2FJZVJFQkVSRVJFUkVSRVZiQXo5RXRIclNaMEdNV3FqVGJzVS9Ec0RMbjQyN1pPSWlDaS9LR015aFg3OUs5bHhKRVJFUkVSRVJFVDZITng5REphcEV4NERhaHNXZFNBaUlpSWlJaUlpZWcwdzlFdEVyeVh4eVRaQUdXL1RQb1d5UTIzYUh4RVJVWDVTeGQ2UWJqdjVWN2JqU0lpSWlJaUlpSWowR1F2OVFxT0dPakVtL3dkRFJFUkVSRVJFUkZTQU1mUkxSSzhoRWVMRDcyemFvL0JXQzhDVFZSR0ppT2pWcFhxU3VkSXZRNzlFUkVSRVJFUlVjQmdOL1FKUXh6L0s1NUVRRVJFUkVSRVJFUlZzRFAwUzBXdEhmSEVFU0xsbDIwN0xEck50ZjBSRVJQbEl6RWlENnZsOTdSMUJnTXp2UGZzT2lJaUlpSWlJaUNnVHdjMTQ2RmNWL3pDZlIwSkVSRVJFUkVSRVZMQXg5RXRFcjU4SHEyM2JuMWNnaENKTmJkc25FUkZSUGxMRjNRSkVFUUFnZStzZENNNXVkaDRSRVJFUkVSRVIwWCt5cmZUNzlHNCtqNFNJaUlpSWlJaUlxR0JqNkplSVhpK3BkeUErLzl1bVhRcGxod0VRYk5vbkVSRlJmbEk5dVM3ZGx2bFh0dU5JaUlpSWlJaUlpQXhsRi9wVlBybVJ6eU1oSWlJaUlpSWlJaXJZR1BvbG90ZUsrSENOYlR0MEtRNmhlQWZiOWtsRVJKVFBNdjlJeXRBdkVSRVJFUkVSRlRTQ2F5R2p5MVd4TndGUms4K2pJU0lpSWlJaUlpSXF1Qmo2SmFMWGgvSWx4SmpOTnUxU0tQTUY0T0JzMHo2SmlJanltL3I1ZmVtMnJGaEZPNDZFaUlpSWlJaUl5SkRnN0s2L1FPWUtBQkF6NUZDL2pMTERpSWlJaUlpSWlJaUlDaWFHZm9ub3RTRkcvd3lvMDJ6WG9hTTdoRko5Yk5jZkVSR1JuYWhlWkFyOUZuM0hqaU1oSWlJaUlpSWlNaVE0dStuZGQzRDFrbTVubnIyR2lJaUlpSWlJaU9oTng5QXZFYjBlUkNYRVIydHQycVZRcWlmZzVHUFRQb21JaVBLYnFFaUZKdm1aOW82akRJNkZTdGgzUUVSRVJFUkVSRVJaWkszMEt6aTVTTGVWVVpmeWV6aEVSRVJFUkVSRVJBVVdRNzlFOUZvUTQvNEUwbU5zMTZIZ0FLSE1ZTnYxUjBSRVpDZXFGdytrMjdMQ1pRQUhSL3NOaG9pSWlJaUlpTWdJZzlDdmcweTZyYngvT3IrSFEwUkVSRVJFUkVSVVlESDBTMFN2QmZIaGFwdjJKeFJyQzdpVnNXbWZSRVJFOXFCK2ZsKzY3ZmpXTzNZY0NSRVJFUkVSRVpGeGdxTXpJUHozazVWR25RSEIwUWtBb0h4eUhXSjZrcjJHUmtSRVJFUkVSRVJVb0REMFMwU3Z2b1J6Mm44MkpKUWRadFAraUlpSTdFWDk0ci9RcjZ4SVdmc05oSWlJaUlpSWlDZzdnZ0RCeVUyNnEwbExobFBwNnRvN29vaU1CMmZ0TkRBaUlpSWlJaUlpb29LRm9WOGlldVdKajJ4YjVSYytkUUNmV3JidGs0aUl5RTVVeng5SXQxbnBsNGlJaUlpSWlBb3F3Y1g5dnp1S1pEaVhxeXZkellpTXNNT0lpSWlJaUlpSWlJZ0tIb1oraWVqVmxoNERNWGFYVGJzVXlnNjNhWDlFUkVUMmxMblNMME8vUkVSRVJFUkVWRkFKVHU1NjkyV2xnNlRiaXV2aGdLako3eUVSRVJFUkVSRVJFUlU0RFAwUzBTdE5mUFE5SUtwdDE2RjdXUWpGMnRpdVB5SWlJbnNTUmIxS3Y3SWlaZTAyRkNJaUlpSWlJaUpUOUNyOUFwRDVsb0tqVDBrQWdEcnhDVEllbnJQSHNJaUlpSWlJaUlpSUNoU0dmb25vMWFXV1E0emVhTk11aFRKREFjSFJwbjBTRVJIWmkwWWVEMUdSQWdBUVhEemg0RkhFemlNaUlpSWlJaUlpTWs1d2N0TzdyMUdrd2pXb3ZYUS8vYkp0WjN3aklpSWlJaUlpSW5vVk1mUkxSSzhzTWVZM1FKbGd1dzZkZkNDVTdHNjcvb2lJaU94TS9mS3hkTnZSdHhRZ0NIWWNEUkVSRVJFUkVWSDJCR2NQdmZ0aWVqTGNnajZWN3FmL3V3K2lTcEhmd3lJaUlpSWlJaUlpS2xBWStpV2lWNU9vZ2Zod3RVMjdGRXIzQXh6ZHpUY2tJaUo2UmFnVFk2VGJ1aWxSaVlpSWlJaUlpQW9pd1ZtLzBxK1lsZ1RISW1YaDlIWU43ZjMwWktSZitkTWVRN05ZZEhRMGV2VG9nWEhqeGlFbEpVVnZuU2lLMkxkdkh6SXlNcXp1VnhSRmhJZUhJenc4SEdxMTJsYkR6ZEU0TWpJeWN2UVk4cEphcmJicjgwTGE5OGJwMDZlaFVEQ1lUOERodzRkeDVzd1pvK3ZPbkRtRHc0Y1A1NnAvbFVxVjdicW9xQ2pFeDhmbnFuOUxYTHg0RWNlT0hjdnovV1NtVUNqdzRNRURQSHo0TUYvM20xZGlZMk9oVkNwdDJ1ZS8vLzVyVVoveDhmRzRjK2NPUkZITTBYNWV2bnlKcDArZjVtamJuTXJJeUVCaVlpSVNFeFB6ZGI4NmVmRjZaZWZ1M2J1NGZmdDJ2bnluUEgvK0hERXhNWWlKaWNueCt5Ry81Zlk4VEtGUTRPelpzemg3OXF5TlJrUkVSUGJBMEM4UnZaTEVGNGVCMUR1MjY5REJHY0xiQTIzWEh4RVJVUUdnU2NnYytpMWh4NUVRRVJFUkVSRVJtU1k0NnhkazBLUW5BUURjYW5hUmxxVWVEb09vc20vZzlOYXRXK2pWcXhkV3JGaGhFRFI5K1BBaG5qNTlpanQzN3NERFE3OXk4ZWJObTdGa3lSSU1HVElFMTY1ZHMycWZHbzBHQ3hjdXhNS0ZDKzBhdUQxMzdodysvdmhqZlB6eHg3a0s0c1RGeFJrRWg0S0RneEVjSEl5MHREU3IrMnZUcGczYXRHbURaOCtlNlMyWHkrWDQ2YWVmOGkya1pJeENvY0Rldlh1TlBxNHJWNjVnNXN5Wk9IcjBxQjFHWmx2TGxpMURTRWdJTm0zYVpQTytuejE3aHBjdlg5cTgzMWVCS0lwUUtCUklURXhFYkd3c0lpTWpjZlhxVlVSRVJDQTFOZFhldzh2V045OThnKysrKzg3b3V1KysrdzdmZlBOTmp2dFdxOVVZUG53NHZ2cnFLNE53NytYTGx6Rm8wQ0NFaElUa2FWaHcrL2J0bURScEVwWXNXWkt2NzgyN2QrL2lpeSsrd05DaFE2VmwrL2J0dzVJbFN5eDZ2R2xwYWJoMTYxWmVEdEZpR3pkdVJQLysvZkhERHovWXJNL282R2lNSFRzV0hUdDJSR1JrcE1tMk8zZnV4TEJodzlDblQ1OGNCVDEvK2VVWDlPelpFMnZYcnMzcGNLMGlpaUltVDU2TXpwMDdZOWl3WWRCb05GWnRIeDhmais3ZHU2Tjc5NXpOZUpzWHI1Y3BZOGFNd2ZEaHcvSG8wYU04M2MrRkN4ZlFzMmRQOU9uVEJ6Tm16SUNRdzVrU0V4SVNNSFBtVEp3N2Q4N0dJOVFuaWlLMmJObUMvdjM3NStyaWhoY3ZYbURxMUttWU9uV3FEVWRIUkVUNVRXYnZBUkFSNVlpdHEvejZkd1pjL0d6YUp4RVJrYjJwRXg1THQxbnBsNGlJaUlpSWlBcXlyS0ZmTWUzL1E3L3Z0MGZxc2RWUXYzZ0FkY0pqcEozZkN2ZTZQZXd4UkFCQWVIZzRZbU5qRVIwZERVZEhSNzExVVZGUkFJQXlaY29ZQkVlYU4yK09reWRQNHViTm14ZzdkaXcrKyt3ejlPM2JGekpaN24rcW16VnJGcTVldldwUjI5OSsreTNIKzlGVkYzUnhjWUdMaTB1Tys1azRjU0tlUG4yS2hRc1hvbXJWcWpudXh4UlJGREYxNmxSY3UzWU5GeTlleE15Wk0rSHA2WmtuK3pKbHg0NGRXTGR1SFg3NDRRZjg5Tk5QZXMvYmhRc1hjUHo0Y2J4NDhRSk5temExdU0rRkN4Y2lQRHc4TDRhTDlldlhvM1RwMGxadjkrbW5uMkwvL3YzWXVuVXJQdnp3UXhRdlh0enFQaElURS9Ia3lSUEV4Y1hoL3YzN3VIUG5EbTdkdW9YRXhFUjgvUEhIR0RObURJS0RnNjN1RndEKyt1dXZIRzJYVzZJb1l1N2N1VkNwVk5Cb05GSlZhcFZLSmQxV0twVlFxVlJRS3BWUUtwVlNOVzNkN2V3Q2lYUG16RUdkT25VTWxrZEhSK3VGUW0zbGh4OStRSkVpUmFCU3FTd0svaVVrSkdEZHVuVkdsd013dWk2ejdJNlBmL3p4aHhUbzlQSHgwVnRYcFVvVmxDOWZIamR2M3NTMzMzNkxzV1BIbWgxblRyUnExUXEvL1BJTEVoTVRzV0hEQm93Yk55NVA5cE9WazVNVEFFanZDYmxjamg5Ly9CSFBuei9IclZ1M01HUEdESlFvWWJ6d1EwSkNBaVpQbm96bzZHaE1uejdkNkhzbkxTME5uM3p5aWNYanljM255dG5aR1VxbEVsdTNia1dEQmcwUUdCaVk0NzUwamh3NUFnQjQ2NjIzOE00Nzc1aHNxNnZTWEt0V0xhdURua2xKU2RpL2Z6OUVVVVNOR2pYMDFsbDdqS3BidHk1bXo1NXR0dDFmZi8wbGZjOC9mZm9VYytiTXdaUXBVeXcraDFDcjFYaisvTGxWWThzc0wxNHZVM1R2OFp5R2NDM3g2TkVqekp3NVU3cUE2OEdEQjlpeVpRdTZkdTFxZFYvYnQyL0g4ZVBIY2ZIaVJheGN1Vkx2YzVqVDd5MEFLRjI2Tk5hdlh5L2QxMmcwK09lZmZ4QVhGNGZwMDZkanlaSWxjSFoyem5IL1JFVDBhbVBvbDRoZVBTbTNJRDQvWk5NdWhiSzIvd01JRVJHUnZha3pWZnAxWUtWZklpSWlJaUlpS3NBRVp6ZTkrN3BLdjNDVXdmT0RNVWpjTWdZQWtIcmtXN2pWNkFqQnlTMXJGM2xPcVZSSzA5SzNiZHZXWVAzOSsvY0JBT1hLbFROWVY3eDRjU3hkdWhUcjE2L0gxcTFic1dYTEZseThlQkd6WnMxQzRjS0Zjeld1NU9Ua2ZLazJxUXZyZVh0NzU3aVA1OCtmNDhtVEozQnlja0tGQ2hXczNsNFhudG16WjQvSm9Jc2dDT2pTcFF0dTNicUZxMWV2WXRTb1VaZzNieDZLRlN0bTBGZE9aUTNqWkNXWHk3Rmx5eFlBMnBCZzFxRDBSeDk5aE0yYk4rUDY5ZXM0ZCs0Y2F0V3FaZEYrWFZ4Y0RDcEo1MVoyVldPdGZZNDBHZzE2OWVwbFVkdUFnQUNzV0xFQ2h3OGZ4cElsUzVDZW5tN1FSaEFFbENoUkFpcVZTbSs1cGNGa1hSRGZYZ1JCd04yN2QzTTBEa2RIUjdpNXVjSFoyUmt1TGk1d2RYV0ZpNHNMM056YzRPcnFDZ2NINHhQNmlxSm85TG5NTFYxbFVhVlNLYjJ2VFVsT1RqYlp6bHdmUFhyME1BZzBQbmp3QUJzM2JvU0Rnd1BHalJ0bjhCdzRPanBpL1BqeEdEcDBxQlNzem5weGhpMTRlSGlnWjgrZVdMbHlKZmJ2MzQvMjdkdmozWGZmdGZsK3N0SWQ4M1NCU0hkM2R5eGZ2aHpUcGsxRFpHUWtSbzRjaWVuVHArUDk5OTgzMk5iZDNSMCtQajY0ZCs4ZVpzeVlnV25UcHFGUm8wYlo3c3ZWMVRYYmRiWjRmM1hwMGdXSERoM0Nnd2NQc0d6Wk1xeGF0U3BYRjhHSW9paGRETkcrZlh1VFlkRTdkKzRnT2pvYWdQYlliSzN0MjdkRG9WQ2dXclZxcUZtenB0NDZYMTlmaS9wSVRrNkdTcVd5S05TYW1KaUlOV3ZXQUFDQ2dvSnc0OFlOSER0MkRCa1pHWmcrZmJvVUJ0ZTVmUGt5QUtCYXRXbzJDODNhK3ZVeVIvY2V6KzQ0bDF1SmlZa0lDUWxCYW1vcUtsU29nSzVkdTJMT25EbjQvdnZ2VWFwVUtUUnMyTkNxL25yMzdvMUxseTdoK3ZYckNBME54Zi8rOXovcE85L2FDMm1lUEhraWZlY1pPOFpObmp3WlE0WU13YTFidDdCOCtYSk1uRGpScXY2SmlPajF3ZEF2RWIxeXhFZHJiTnFmOEZZTHdMT1NUZnNrSWlJcUNQUXIvWmF5NDBpSWlJaUlpSWlJVEhQSVd1bFhGL29GNEJyWUJ2SVNWYUNNK1JlYWxHZElPYkFBWG0xbjVQY1FjZVRJRVNRbko2Tm8wYUpvMEtDQndYcmR0T2tCQVFGR3Q1ZkpaQmcwYUJBcVZLaUF4WXNYdzlQVEU0VUtGVEpvMTcxN2QyUmtaQmp0bzJmUG5ucjNmLy85ZHl4WXNNRHMySE1iY0FYK3EvU2JPVGhyclpNblR3SUFhdGFzYVRKVVpnc05HemJFOU9uVE1YUG1URVJGUldITW1ERllzR0FCU3BYUy9vM0VYSmhJRjNMTXJwMjVNT0dXTFZ1UW5Kd01UMDlQZE92V3pXQjlzV0xGOE1FSEgrREFnUU5ZdTNZdHFsZXZibEZBWnFPdU9BQUFJQUJKUkVGVWNkU29VUmcxYXBUWmR0Ykk3djNSc21WTGcyV2lLT0xtelp1b1ZNbjg3eXBQbno3Rnk1Y3Y4ZDU3N3htczAxVkNEQWdJZ0tlbkp5cFVxSUFTSlVyZzZOR2pTRTlQeDNmZmZZZFNwVW9aclNwdEtteXRvMWFyMGFaTkc3UHQ4dHFZTVdPUWxKUUVtVXltOTgvSnlVbjZGeDhmRDNkM2QvajUrY0hGeFFYT3pzNUd3M29xbFFxN2QrOUd1M2J0ekFidVhGMWRzWHYzN216WDYxN3pUWnMyb1dqUm9tYmI2Ymk1dVptdDhCb2NISnh0S0w1Ly8vNklpb3F5dWtxc1FxSEE3Tm16b1ZBb0FBQWpSb3d3MlQ0OFBOeWlpdGdiTjI3TXRqcXVLVzNidHNYdTNidFJ0MjVkazgrZkxlbEN2MnExR3FJb1FoQUVGQ3RXREV1WExzVzBhZE53L2ZwMUhENTgyR2pvMTluWkdhR2hvUWdKQ2NHbFM1Y3daODRjaElTRTZJVWJkY2M4QU5tK2QxSlNVdENoUTRkY1B4YVpUSWFoUTRmaXl5Ky94SU1IRDNEaXhBbXJLcDVuZGZueVpUeDU4Z1FlSGg1bzNicTF5YlovL3ZrbkFLQlVxVkx3OS9lWHZ0dU04ZkR3MFB1c0pTVWw0WTgvL29BZ0NCZzBhSkJCZTB1cTZWKytmQmxUcGt5QklBaG1LeXVMb29qNTgrY2pNVEVSL3Y3K0NBME54ZDI3ZHhFU0VvS0lpQWg4OWRWWENBME4xVHRPVHBnd0FZRDVpMk9zWWV2WHk1enNLcHpid3JObnp6Qmx5aFE4ZWZJRVpjdVd4Yng1OCtEdDdZMjR1RGlzWGJzV2MrZk94YXhaczFDOWVuV0wrM1IwZE1TMGFkTXdlUEJnUkVaR1l1WEtsVklGY04xeFVLUFI0S2VmZmtLbFNwVlF1M1p0dldPOFdxM0cwYU5Ic1czYk5xaFVLdmo0K0tCZHUzWkczeDhsUzViRW9FR0Q4TC8vL1EvaDRlRjQvLzMzY3hSZUp5S2lWeDlEdjBUMGFsSEdRNHd4ZndXeFZjb09zMjEvUkVSRUJZUW04WWwwMjVHVmZvbUlpSWlJaUtnQUU1ejBRNythOU9STUt4M2cyV29DWHY3UUZ3QWdQLzBMbkVxOUQ5ZWdUL054aE1DdVhic0FhTU5lV2NPWktTa3BpSW5SenJoakxnelp2SGx6dlAzMjIvRHo4ek1hOGt4TVRJUlNxVFM2YlZKU2t0SGwrVUgzK0lvWEw1N2pQZzRkMHM3aUZ4RVJZVFJvYWl6ZzR1dnJhMUdReXBqNjllc2pKQ1FFTTJmT3hMTm56ekIyN0Zpc1hyMGFoUXNYeG9FREIweHVxeHZmdW5YcnJLN1VkL2Z1WFduTW4zLytPVHc5UFkyMjY5V3JGNDRjT1lMSXlFajgrdXV2QnFGdWU1czhlYkxCc2tXTEZpRW1KZ1pkdTNiRlJ4OTlaSEw3aVJNbklqbzZHdDI3ZDg4MmxPVHY3NDlmZi8xVnVuL216Qm1rcDZmblMrWFUvRkN0V2pXOGVQRUNjcm5jNlB2bytQSGptRDkvUGlwWHJvejU4K2Vick15NWN1VksvUG5ubndnUEQ4ZVNKVXZnNXBiL0ZjK3pNbGJGZU5DZ1FYQnpjek82cm1QSGpraExTek82THJ2UG1TNzQrUERoUXdER3crZzZwMDZkZ2x3dU45a21NOTF6ZU8vZVBRd1pNc1NpYlRKNzlPZ1J0bTdkYW5IN3BVdVhva3FWS2xidkI5Q3Z2cXRVS3FWQXA2ZW5KK2JQbjQvZHUzZWpjK2ZPMlc3djR1S0MwTkJRVEpnd0FYZnUzTUg2OWV0UnExWXRLVEFhR3hzTFFGc1ZPS2RFVWN6Mit5dXJLbFdxb0czYnRxaGJ0eTVxMUtpUjdjVXVXZWtlOTdObnovRDU1NS9yclV0TlRUWDZQYkpyMXk2NHVibEJMcGRMMzBQUjBkRW1ueThBK1BycnIvV0MwVnUyYkpIZVg4WXVaakRuenAwN21ENTlPcFJLSmJwMTY0YmF0V3ViYkw5NTgyYWNQWHNXTXBrTVU2Wk1nYnU3TzZwVnE0YjU4K2RqNnRTcE9ILytQR2JNbUlHWk0yZm1LT0NibjYrWE5kUnFOUUR6RjlkWUt6bzZHcE1uVDBaY1hCeEtsQ2lCK2ZQblM3TVhmUGJaWjdoMzd4NE9IVHFFcVZPbll2ejQ4ZmpnZ3c4czdydFlzV0lZUFhvMDVzeVpnMzM3OXFGV3JWcG8wcVNKdFA3R2pSczRldlFvZnY3NVovajUrYUZkdTNabzNMZ3hUcHc0Z2UzYnQrUFpzMmNvVjY0Y0preVlnQll0V2hoVWNNNnNiZHUyT0h6NE1LNWV2WW9WSzFZZ0lDQUFiNy85ZHM2ZkdDSWllaVV4OUV0RXJ4UXg2a2RBYmNOcGlid0NJUlRKdXlzUmlZaUk3RVZVcEVLVHBxMVNJRGk1d3NIZHNxbkZpSWlJaUlpSWlPeEJjTllQcjJXdTlBc0F6dTgyZ0h1OVhwQkgvQVFBU05yNUZXUis3MEhtbjMrenVOMjhlUk1BOE1zdnYraUZGQUZ0Y0VaWG1TNm5WVmliTjIrT2NlUEdZZS9ldlhyTE0xY3MxUVdYN0NFeU1oS0E2V25melcxLzdkbzF1TGk0b0VpUklucnJkSUZpZjM5L2c5Q2pzV3JJMW1qWXNDRkdqeDZOWmN1V29XdlhyaWhjdUhDdStqTkhxVlJpL3Z6NVVLbFVxRkNoQWpwMjdKaHRXejgvUC9UcTFRdnIxcTNEenovL2pDcFZxaUFvS0NoUHg1ZGJmZnIwd2FsVHB4QVdGb1lLRlNxZ1FvVUtSdHZ0MjdjUGx5NWRRclZxMWF3S1RyMXVIajkrak5HalI4UFYxUlVyVnF5QXI2LyszK2dDQXdQaDdPeU1peGN2WXN1V0xVYXJRZ1Bhejc2dVFtbkRoZzBMUk9BWDBGYnV6WWsxYXd4bjljeXUrbTlZV0JpT0h6OHUzVGNXUnM4OEhybGNicktOdlhYdjNoM1Buei9QVlI4ZmYveXgwZVdabjFkano2ZTd1enZtekptRGJkdTJvVmV2WG5vVllzK2RPd2NnKy9DMUplN2N1WVBodzRkYnRZM3VmVzBwWTQ4cnU0cnNtYXNYQTlyUFVYcDZPbVF5R2J5OHZMTGRSMEpDQWtSUjFBdGV4c1RFWVB2MjdYQjFkY1dBQVFNQUFISzVIQnMzYnNTbm4zNEtmMzkvaytPT2lvckMxS2xUSVpmTFViTm1UZlRyMTg5aysyUEhqbUhEaGcwQWdNR0RCK3RkVUZTcFVpVXNXclFJRXlkT3hQbno1eEVhR29yUTBGQ3pGY0N6c3RmclpVcm04eWxySDQ4cE4yN2N3RmRmZllYRXhFU1VLMWNPYytmT05UZ2ZtRFJwRWtSUnhPSERoekYvL256RXhzYWlSNDhlSmkvR3lLeFpzMlk0ZCs0Y2ZIMTlVYWRPSGIxMWdZR0JXTDkrUFM1ZHVvUmR1M1podzRZTldMZHVIUUNnYk5teW1EaHhvc1hWaFFWQndOaXhZekZpeEFpMGI5OWVxamFlazFrZHNtN2o0T0JnOXFJb0lpSXFHQmo2SmFKWGg2aUUrR2lkVGJzVXlnNERZTm1KT2hFUjBhdEVuZkJZdXUzb1V3S3c4QTlUUkVSRVJFUkVSUFlnT0dlcDlKdG1XTkhXcTgwVXFHSnZJZVBCR1lncUJSSTJEWU52djQxd0xKeS8xYzNNVmJkTFQ4OVo0UXBMcStiWmcwS2h3T1BIMnI4MVhMeDRNVWQ5Yk5xMENRQXdkT2hRZzhDYUxuU3lldlhxUEFremZ2VFJSNmhhdFdxdXdteVdXcnQyTFI0OGVBQW5KeWRNbWpUSmJLWENMbDI2NFBUcDA3aDY5U3BtelpxRnBVdVhHcTNZbDVDUWdGNjlldGwwckx0Mzd6YTZQREV4MFd3RlRBQVlOc3o4VElwWHJseEI2OWF0amE3N1AvYnVQQ3lxc21FRCtIMW1HUFpGRWR3UkJEVVJ6VFhselgwdHRVTFRMRE16clZkUlc5VFVYREgzTlhOSjFESkxjOEhNRFEyM05MVXdzaVROMUpUVUJFVVJIQm0yWVdCbXp2Y0g3eHdabUJsbWNHVHh1My9YNWRWaDVwem5QTE5QY0ovN0JBWUdZdjM2OVNXT1VablZybDBid2NIQmlJdUx3NnhaczdCczJUS2o1a3R2YjIrODk5NTdXTEJnQVRadDJvUldyVnFoVWFOR1JtUEV4OGNqTWpJU0FQRGlpeTlXdUVab1gxL2ZVaC9zQUFDclZxMUNhbXBxc2N0RlVjVGF0V3NSSFIwTkJ3Y0hPRG82SWljblJ3ckttWktlbmc0QUZ0Y0JDb0p0aFFQTFFVRkJac09KZXIxZWVnNUhSa2FhRGJwYlN5NlhtdzJwV2xJNERGbWE3UTJxVnEySy8vNzN2MGFYM2I5L1gyb25EdzBOTmJ0dDRSRG05ZXZYRVJnWVdPcDUySk9wa0dKV1ZoYjY5Kzh2L1p5Ym00dnZ2dnNPQVBEV1cyL2gxVmRmTlR2ZVN5KzlCTFZhYlJUNmpZeU1SSDUrUHQ1ODgwMHBaQmtWRllYZHUzY2pKaVlHVzdac01YdVF5cSsvL29xRkN4Y2lPenNiSVNFaG1EMTd0c1hIOE96WnMxaTRjQ0ZFVVVUdjNyM1JyMS94TXhzRUJRVmg4ZUxGbURScEVzNmNPWU01YytaZ3pwdzVac2NzVDZJb1d2M2R5TkR5Q3hRY1JLTldxNjNlajdPemM3R0FyaWlLMkxGakI3NysrbXZvZERxMGFORUNzMmZQTnRsb0xaZkxNWFhxVkxpNXVlSEFnUVBZdEdrVDR1UGpNV0hDQk5TdFc5ZXFPVXljT05IbzV5bFRwdURldlh2RjFuTjFkVVZtWnNGWkxmNzk5MStzV0xIQzVQZUZqUnMzbXR5UG41OGZ0bTdkYW5RbUFUYzNONnZtS0lvaWNuSnlURzVqNzNabElpSjZmQmo2SmFKS1E3eTdIOURjdGQrQVRqVWgxT3hmOG5wRVJFU1ZrQzQ5V1ZxV2VkVXB4NWtRRVJFUkVSRVJsYXhvNkZmTXpTeStrdHdCWHErdGduTHR5OUNwa3FGTHZ3M2w1NE5RWmNoYUtQeXNhMGQ3RkpiYTZrYU9ISWtiTjI1ZzlPalJGcHRkSzZzYk4yNUlZYlBrNUdUY3VuWEw2Z0FNVUJBaS9mWFhYK0h2N3krMUZwZTFzZ2o4UmtkSFk4K2VQUUFLR25FREFnSkszRVltazJIYXRHa1lPM1lzbEVvbEprK2VqS1ZMbHhhYnIxNnZMM1dnM0ZhT2pvN28zcjM3WTk5UDllclZFUmtaS1RXTUFnWFBGYUI0ZzJ6aDRGTnAyZ3pMaXlBSW1ESmxDc2FPSFl2TGx5OWp4WW9WbUR4NXN0RTZYYnQyeGNtVEp4RWJHNHRGaXhaaDNicDFVakQ0K3ZYcm1EMTdOblE2SFRwMTZvVDMzbnV2UEc2R1JRNE9EcWhmdi80amJXL0taNTk5aHVqb2FBaUNnTW1USitPYmI3NUJUazRPZHV6WVVlS1lKYTFUTlBScmlTRWNCOEF1QnlWczJiS2xWTnY5OWRkZkdEOStQTHk5dmEyNkQ2eDE3OTQ5ZlBUUlI4akl5SUM3dXp0ZWZQRkZzK3M2T3p2RDE5Y1hxYW1wR0RWcWxOVDhIaEFRZ05XclY2TlJvMFkyTjd1V2xlKysrdzRxbFFyZTN0NG1RN1NGR1lLbmh1Zm1xVk9ucE04d3d3RVJxYW1wMkwxN040Q0M5M3RUZ1Y5UkZMRjE2MVpzM3J3Wm9pakN4Y1VGTTJiTU1HcFlMdXIwNmROWXNHQUJ0Rm90MnJadGl3OCsrTURzdWcwYk5zVENoUXN4WmNvVU5HblN4UElkWUVKWlBWNjNidDBxVlN0NDBYQjZTZGF0VzRlZ29DRHBaNlZTaVVXTEZra0hLL1hzMlJNVEpreXcyQ0FzQ0FJKytPQUQrUGo0WVBQbXpiaHc0UUpHalJxRk45OThFd01HRExDNWZmak9uVHZTMlF3c3NXYWRvZ29IZmdGZzc5NjlWbTJYbkp5TVljT0cyYlFORVJGVlBBejlFbEVsSVVLOHVkYXVJd3IrL3dWa2ppV3ZTRVJFVkFucE0rNUl5L0lxbGs4dFJrUkVSRVJFUkZUZUJFZmpJSlUrdDNqVEx3REkzTHhSWlVna2xCdUhRc3pOaEQ1YkNlVVhnK0hXYVNUY3VveUY0R0ErU1BPNHBLU2s0TWFOR3dDQVpzMmFsZm4rQVdEUW9FR1BkZnpDb1V3QWlJdUxzNm9KMXNETHl3dGZmUEVGc3JPem45Z1d1Ymk0T0t4WnN3WkFRVk9tTFkrSmo0OFA1czJiaHdrVEp1RCsvZnNZTjI0Y1pzK2VqYVpObTBycmVIdDdsMW1ZenNYRkJWT21UQ21UZmMyWk13ZEpTVW5GTGpkMW1ZRzFBVzVMWTVRbE56YzNSRVJFNE4xMzM4WFJvMGNSRkJTRUFRTUdHSzB6ZHV4WXhNZkhJeTB0RFpjdVhVS0xGaTJRbXBxSzZkT25JeWNuQjYxYnQ4YlVxVk90UHMxOGJtNnVWZUhvMTE5L3ZWUzNxYkE3ZCs0OGx2YmhaNTk5RnZ2Mzc4ZDc3NzJIcmwyNzRwdHZ2Z0ZnK1FDTUVTTkdJQ2tweWE2dkZVTVFIYkJQNkxlMERJMmMyZG5aVm0vejAwOC9ZZlhxMWNVdU43VDZSa2RIWThPR0RWQ3IxWkRKWkpnNGNhTFp0bHFEQ1JNbVlQWHExYmh6NTQ1MElFTFI4S0ZCZG5ZMmpoMDdobzRkTzZKcTFhcFd6eHNvQ1BwblpXV2hSNDhlcFFxMEZwYVNrb0tvcUNnQUJjOFJTNkZib09BZ0N3QlFLQlJRS3BWWXVYSWxCRUhBK1BIajRlRGdBSjFPaHkrKytBSWFqUVloSVNIRlhzOUF3Y0V5a1pHUk9IZnVISUNDTUtsYXJjYllzV1B4MWx0djRmbm5ueS8yZXQ2elp3L1dybDBMVVJUUnNtVkxSRVJFbFBpWkdSd2NqTFZyMTZKMjdkcFczeC9tVkpUSDYxRnB0VnJzM2JzWFc3ZHVSVlpXRnB5Y25EQjI3RmowN3QzYjZqR0dEQm1DRmkxYVlPSENoVWhKU2NHR0RSdXdkKzllREJnd0FIMzY5REhaRkd5SnFmZWtZY09HSVRrNTJlUjFiN3p4QmxKU1VtemFoNEZhclM3WDl5b2lJaW9iRFAwU1VlV1EvanVnS3QwcHcweVN1MEtvTzh4KzR4RVJFVlV3dW95SHA0eVNlOVlveDVrUUVSRVJFUkVSbFV4d05ENjlzR2dtOUFzQURyV2F3UHVkN1VqZi9BNTBHWGNCVVkvc2srdWdqdDhGdHc3L2hYUEwvcEM1V0E0dDJkTXZ2L3dDQVBEMDlFU0RCZzBlYWF5REJ3OWFQQzI5cVdEZHJsMjc4T0RCZzBmYWIwbmk0dUlBQUhYcjFzV3RXN2R3OU9oUm0wSy9lL2Jzd2Y3OSswdGNiOHlZTVdaRGplWk9jVzFxaklTRWhHS1hiOXEweVM2aEtGUE9uajJMZWZQbVFhL1hJekF3RU5PbVRTdDJPN1JhcmNXR3dJWU5HMkx1M0xtWU9YTW1Nakl5TUhIaVJBd2ZQaHlEQmcyeU91ajVPSzFjdWRJdTR4UnRyWXlJaUpDVzkrelpnOGpJU0FDV2c1M1dQQmQwT2wyNXRVcWJFaGdZaUZHalJpRXlNbEk2cFh0aHZyNittRGx6Sm9LQ2d1RHQ3UTJnNEQ1SVMwdERTRWdJWnMrZWJWUERwQ0FJcUZLbGl0bnJEZThaWGw1ZWtNbGtKYTVuaWErdkx6NzY2Q09yNTFiVTRzV0xrWnFhV3V6eTFxMWJZOVdxVldqY3VIR3B4N2FId25NekJHL0xnMkhmR28ybXhQY1RnN3k4UEl1UFlmWHExWkdibXd0WFYxZE1uandaN2R1M0wzSE1ObTNhWU5PbVRTV3VKNG9pUm8wYWhaU1VGS2hVS2d3ZE9yVEViUXgwT2gxaVltS2dVcW1RbUppSVpjdVdXYjJ0S1ZsWldRZ09Eb1pPcDBPdlhyMlFuNThQaFVKaGRuMnRWZ3VnSVBRYkZ4ZUhqSXdNcVhFNlB6OWZhcjUzZFhYRlJ4OTlaUFFlclZLcDhQWFhYeU1tSmdaNnZSNEtoUUp2dmZVV09uZnVqQTBiTnVERWlSTll2bnc1OXV6Wmc5R2pSNk5seTRkbktzakx5NU1DdjMvODhRZGVlT0VGcTI3ZjZ0V3JIL256N1hFK1huNStmbFlIOGE5ZHU0Ync4SEFBQmJmTDF0Zi9MNy84Z3ZYcjErUDI3ZHNBZ0hyMTZtSEdqQmtZUDM0ODFxOWZiOU5ZQU5DalJ3OWtaV1hoK1BIalNFdEx3L3IxNjdGMTYxWjg4c2tua01sa0p0dUlIOGNCT2txbEVxKysrbXFKKzlxL2Z6ODJiZHFFVHovOXRFek9jRUJFUk9XSG9WOGlxaFRFbTdaL0NiZEVxUHNHb0REL3l3NGlJcUxLVHAvNU1QUXI4NmhlampNaElpSWlJaUlpS3BtZ01HNGtFL1BVZ0U0THlFMy9LY3VoUmlONGgrOUN4dDVwMEZ3OUNRRFFaNllpOCtBQ1pCNWVETWZBWitGWXZ5MFV0WUloOTZrUHdja0RNaWQzcytNOWltUEhqZ0VvQ0tnOWFqZ3pMeThQR1JubUE4K1dyZ09BUTRjT21Xd0ZIRHg0Y0tubnBGUXFjZlhxVlFBRnJYVHIxcTNEOWV2WDhjOC8vMWdkY2s1UFQ3ZXFkZlhXclZ1bG5tZDUrZkhISDdGa3lSSm90VnA0ZTN0ajNyeDV4UnIydEZvdFJvNGNpZnIxNitPMTExNUR3NFlOVFk3Vm9rVUxMRnEwQ0RObnprUm1aaVkyYk5pQVgzNzVCZVBHalVOQVFFQVozQnJ6RGh3NFlKZHhMSjJxUGo0KzN1SzJPM2Jzc0hvL2NybmNwdlhMUWxoWUdGcTBhQUYvZi85aTF4bGFlZmZzMlNOZDl2cnJyOFBIeHdmUFB2dHNpYzJrUlRrNk9rcHRycVlZOXJkMjdWcjQrdnFXdUo0bENvWGlrUUtIbHNLWHBnSi8xc3lwcEhWa01oa09IejVjOHVSZzNCajk4c3N2VzdXTndkeTVjOUc2ZFd1YnRqR25jQU52UmthR0ZBNjNwSHYzN3VqZXZUc0EwMEg0ME5CUXpKZ3hBOEhCd1JhZkI2VWhDQUo2OU9pQnJWdTM0c0NCQXhnOGVMRFZ3ZlhmZi85ZGFsaTJSM2cvS0NnSVM1Y3VSVTVPRHFLaW9yQnYzejRzWDc3YzVQUFcwUElMRkR3M1c3WnNDYmxjRG5kM2Q3aTV1Y0hKeVVscTkzLzMzWGRScTFiQldmWVNFaElRRXhPRDQ4ZVBJeWNuQjBEQi9UdHExQ2pVclZzWEFEQjkrblNFaFlVaE1qSVNDUWtKbUR4NU1ycDA2WUx3OEhCVXExWU5Bd2NPUkg1K1BsNTc3VFdwbGJadTNicG12MXZjdVhNSFdxM1dMcTJ1RmVYeFNreE1sSmJQbno5dlUraFhxOVVpS2lvS3QyL2Zoa0tod0d1dnZZYkJnd2REb1ZEWTFKQmRtRUtod0pRcFU5Q3ZYeitzVzdjT0Z5OWVSTk9tVFJFWUdJakV4RVE0T3p0TDZ4cWFyeDhIdVZ3T0h4OGY2ZWUwdERTVDYxMi9maDBxbFFwejU4N0Y2dFdyYmY3c0lDS2l5b09oWHlLcStISnZRVXdwdVFIQWFvSU1ndjhvKzQxSFJFUlVBUm1GZnQzdCt3dGJJaUlpSWlJaUluc1RuSXFmSmxtZm13R1ptL2xRazh6REYxWGUrQnk1NS9jaDY0Y1YwS21TLzdlaERubi8vSVM4ZjM0cXNoTVpuSUs3dyt1VjVSQWM3Qk9DU0U1T3h0OS8vdzJnSVB6NTQ0OC8yclI5Nzk2OU1XSENCT25uc0xBd2hJV0ZtVnkzWjgrZU5nWFZDdHUrZmJ2TjJ4Z2NQMzRjb2lqQ3djRUJiZHUyeGFWTGw3Qm56eDU4Ly8zM0ZnT2NoUTBmUGh6RGh3ODNlNzBob0JjZEhmM0k0U1ZEVTJ6UnNSK0hZOGVPWWZIaXhSQkZFYjYrdmxpOGVMSEo0TnozMzMrUHBLUWtKQ1Vsb1gzNzltWkR2d0FRRWhLQzFhdFhZK2JNbVVoS1NzS1ZLMWVrTUpWQlptWW0zbjc3Ylp2bisrV1hYOExEdzhQbTdRejgvUHlzYmx3dWFzU0lFUmFEMzFxdEZuLysrYWYwczBxbGdpaUtVbHZ0aUJFalNyVmZBQmc1Y2lSQ1EwTkx2YjA5bVFyOFd0S3JWeStiMWpjMGxCcWFTTXRDY25JeVhuLzk5VExibjZtMlM0T1ltQmhrWm1aYVhBZUF4WGJqb3E1ZnZ5NHQ1K2ZuVzcwZEFLTkFZR0hQUGZlY1RlT01IejhlenovL1BOemMzSkNkblkyMHREU3JRci9Xa012bHBXNXFMdW45NElVWFhrQlVWQlNVU2lWT25qd3BCWkJMWXZnc2RYTnpROGVPSFVzMU4xTmNYRndRSHgrUCsvZnZZOXEwYVZpOWVuV3g5OFRDajdGQ29VQ3RXclZ3Nk5BaDZiTFZxMWZqeG8wYjZONjlPM3IyN0FtbFVva1pNMllZTmN5M2FkTUdyNy8rT3BvMWExWnNEazJiTnNXYU5XdXdkKzllZlBYVlZ6aHg0Z1RPbkRtRG1UTm5vazJiTnNVYS9TTWpJODErTGc0ZVBCaHBhV2wyQ2YwQ0ZlUHh1bmJ0bXJUOHh4OS9sUGhhTHN6QndRR3paczNDbWpWck1IejRjQ2xzRFR4NisyN2p4bzJ4WXNVSy9QVFRUMmpTcEFtQWdoWmh3MWtNOHZMeTBMZHZYN1BiVy9vdVlzMzNGQzh2TCttN25LVjloWWVINC96NTg3aHg0d2JXckZsajlCMlRpSWllTEF6OUVsR0ZKeVp1QUVTZDNjWVRxcjhBdU5qMlN4VWlJcUxLUnBmNThMUnpiUG9sSWlJaUlpS2lpazVRRkEvOWlya1pnSVhRYjhHR0FweGI5SU5Uczc3SVBiY1g2dmhkeUU4MDB4WXE2cUc1ZEJUYTVJdFExR3RsaDFrL2JEOFZCQUdpS01MUjBSRTFhdFFvY2J0NzkrNUJvOUZZYkFZK2Z2dzRGQW9GT25UbzhNZ053cVdsMSt1eGQrOWVBRUQ3OXUzaDZ1cUtYcjE2WWMrZVBUaDgrRENHRGgxcXQrQlpaZFMyYlZzMGF0UUltWm1aV0xKa2ljbkhYcTFXWTh1V0xRQ0FWcTFhb1Z1M2JpV09XNmRPSGF4WnN3YXJWcTFDdzRZTjBieDVjNlByOVhvOUhqeDRZUE44Q3pkWVZqUy8vLzQ3Y25KeXBOZlMrUEhqNGV6c2pPWExsOFBaMmRtcXBtaHpTdHZ3K0NoV3JseFpxbmJrL3YzNzI3UiswU0JiV1QvR0NvVUNQajQrR0RYcVlkbE9YRndjRGgwNmhFYU5HbGtWQmw2L2ZyM1oxa3BUM25ubkhiUFhuVDU5R3BtWm1SYlhzZFhkdTNjQkFBMGFOTURhdFd1dDJtYmd3SUZRcVZSd2MzTXplYjJ0ajVNaHhPM2o0NFBzN0d5a3BxYWlVYU5HTm8xaFRuWjI5aU85dml6eDhmRkJhR2dvWW1OanNYZnZYcXRDcERrNU9majU1NThCQU4yNmRiT3FxZFJVbTcycDRMc2dDSmcyYlJyQ3c4TngrL1p0ekprekI0c1dMVEpxeU5mcEh2NU51bWdMOWZIanh4RWRIUTAvUHorTUd6Y09BT0R0N1kwT0hUb2dPVGtaM2JwMXd3c3Z2SURBd0VDTDh4VUVBZjM3OTBmNzl1MnhjdVZLcEtXbElTUWtwTVRiV1pTaFVkalZ0ZmgzcU5Jb3E4Zkxrcmk0T0FBRkFkNC8vdmdEYVdscFJnMjNKZkgyOXNiTW1UTWZhUTZXbERiVTdPZm5WK3d5UTFPenFldVNrNU9Obm92V2NuSnl3dlRwMC9IdXUrL2k0TUdEYU5teUpicDI3VnFxT1JNUlVjWEcwQzhSVld5NmJJaEozOWgxU0NGZ2pGM0hJeUlpcW9qMGhVSy9jZzgyL1JJUkVSRVJFVkhGSmpnV2I2blQ1MlpDYm1KZGs5dkxGWEJwL1FwY1dyOENYY1pkNUNYOEJPMmRTOGkvK3pmMEdTa1Fjek1oNXVYQThha3VjS2h0ZTdER0ZJMUdnNE1IRHdJQUJnd1lnSk1uVHlJakl3T3JWcTJDdTd1NzJlMVVLaFdHREJrQ0FIajIyV2ZOcnJka3lSSUFNR29ZZkJRblRwekFrU05ITUdEQUFLdFBOeDhiRzR1VWxCUUFCUTJBUUVId3JVbVRKcmgwNlJLKy9mWmJoSWVIMjJWK2xaR0hod2ZtejU4UG5VNW5Odnk4ZmZ0MnBLZW53OUhSMGVwbVpLQ2drZEthOWsxcjJndnQxWGFjbEpUMDJKcVRUNXc0Z2VyVnF5TS9QeDhQSGp5QW82TWpFaElTTUhmdVhNeWRPOWZzN1V4TlRaV0NwWS9hNVBnazBHZzBBR0MzNXMrU3hNVEVHUDE4NmRJbG5EaHhBcTZ1cnBnNmRhcFIwNlk1N2R1M3QybWZpeFl0TW52ZC9mdjNTMXluc0RmZmZCTzFhOWUydUU1eWNrR0xmRW5yRldZSW1wc0wvWnA2cmhwZVd4czNialFaQWdTQUdqVnE0T2JObTdoOSs3YlZjeWxKcjE2OTBLTkhEd3daTWdSS3BSSWJOMjVFblRwMXpLNS81TWdSTEYyNkZFOC8vYlJWNC9mdDJ4ZXhzYkg0KysrL2NmbnlaUVFIQjF0Yy8vang0OUx6K01VWFg3UnFIN2FFeHF0V3JZcnAwNmRqMHFSSk9IZnVITmF1WFl0MzMzMVh1cjVvMDYvQjMzLy9qZVhMbDhQRnhRVVJFUkZHTGM2dnYvNDZCZ3dZWUhQZ3RYcjE2cGcvZno3VWFyWE5yMWxSRktGV3F5RUlndG5uV1dtVXhlTmxUbEpTRW03ZXZBbFhWMWU4K09LTDJMRmpCdzRmUGl4OVo2ck1UTFZpRHhzMkRNbkp5U2F2ZStPTk42VHZYN1lLQ2dyQ2tDRkRzR25USnF4WXNRTEJ3Y0dvV2JObXFjWWlJcUtLaTZGZklxclF4TnM3QUsycTVCV3RWYVV0VUtXTi9jWWpJaUtxaVBRNjZMUC85NHRPUVlETTNmb2o0WW1JaUlpSWlJaktnNkFvSG5ZUmN6TktOWmJjc3laY1dyL3lxRk1xVVV4TURMS3lzdURnNElBQkF3YkF4Y1VGMzN6ekRXSmlZakJvMENDejIwVkZSVUdqMFNBd01CRHQyclV6dVk1YXJZWk9wN01ZSHJaVlJrWUdmdnZ0Ti9qNCtGZ1YrdFhyOVZKRHJiKy92MUhiYkw5Ky9YRHAwaVZFUjBmamhSZGVzQ3JZQnhRRWduSnpjODFlLzlKTEx4Vzd6Tm5aV1RwOWRrWGs1ZVZsOXJwYnQyNWg1ODZkQUFxYUtHMEpEVlpFSGg0ZTZOT25UNm0yalltSlFXWm1wc25yc3JPemNmcjBhZlRxMVF1blRwMENBRXlmUGgxanhvekJtVE5uc0diTkdyejMzbnVsbm5kNWVQLzk5NDJDaEtiY3VuVUw0OGVQUjE1ZW5oU2FNd1FKbHk1ZGlvWU5HOXE4WDdWYURlRHhobjZ0YlRFZVBueDRxZmRoS2NCOTdOaXhFcmUzWmgwQUNBc0xzL2k2VktsVVV1ZzNJQ0RBcWpIejgvT2gxV29CbUEvOWxwYWZueC9PbkRtRG16ZHYyblZjbVV5RzNyMTc0NXR2dnNIV3JWc3hlZkprayt2bDUrZGo4K2JOQUlDaFE0ZGFOWGFiTm0xUW8wWU5wS1NrWVAvKy9TV0dTQTFCOHBDUUVOU3ZYOStxZlpoNnZtUmxaWmx0em43NjZhZngrdXV2WTh1V0xkaTNieCtDZzRPbFZsdFRvZCtrcENUTW1ERURlWGw1aUlpSWdMKy9QMUpTVXBDVWxJU2twQ1EwYWRJRURnNE9wVG9JWnRXcVZTWGVKNmJjdVhNSG9pakMyOXZicm1jREtJdkh5eHpENTJXN2R1M1F1M2R2N05peEE3dDM3MFpZV0poTjM0Y2VOWHhja21YTGx1R3BwNTU2clB0NFZLKzk5aHArL3ZsblhMdDJEVEV4TVJneFlrUjVUNG1JaU95TW9WOGlxcmhFUGNURTlYWWRVZ2dZYTlmeGlJaUlLaUo5OW4zZ2Y2Y3ZrN2w2QXpKcmU1R0lpSWlJaUlpSXlvbE1Ec0hCQ2FKV0kxMmtWNWN1OUZzV05Cb05vcUtpQUJTY3p0b0k5cU56QUFBZ0FFbEVRVlRIeHdkaFlXSFl2WHMzdG03ZGl1N2R1Nk5hdFdyRnRydHk1UXAyNzk0TkFCZzllclRaOGJPeXNnQUFucDZlUnBmcjlYcWpRSEhEaGcweGYvNThxK2Fja1ZGd2Y1cWFseWw3OXV6QjlldlhBUlMwWVJZT0ZYWHAwZ1ZidDI3RnpaczNzWExsU2l4ZHV0U3FNUTJLdGxnYVRpMWZ0MjVkby8wOHJsUE9sNVhQUHZ0TU9uWDNhNis5VnV6NkgzNzRBVWVQSHNYY3VYUGg2T2hZRGpPMFRaVXFWZkRPTysrVWF0dlRwMCtiRGYwZVBIZ1FhclVhWGJwMGtVSy9mbjUrR0RObURKWXZYNDZmZnZvSlE0WU1NZHVtWEJFSmdnQzUzUHp2NUpSS0phWlBuNDdNekV4TW1USkZhcVlkTjI0Y0ZpOWVqSWlJQ0t4Y3VSSzFhdFd5YWIrRysvanUzYnRXdFRJYldwSnQwYVpORzZNd2ExNWVIbUppWXFEUmFPRHE2b3ErZmZ0Q0pwT1ozZjdldlh2NDhjY2Y0ZXpzak42OWUxdjkzTy9UcHcvUzA5UE5QZ2RIakJpQnBLUWt1elkreDhmSFM4dk5tald6YWh2RCs3Y2dDSFlQWDllclZ3OEFwUGRtZXpKOGh2M3d3dzk0L3ZublRUYjVidHk0RVNrcEtXalRwZzFhdEdoaDFiaUNJS0JuejU3WXNtVUxUcDQ4aVRGanhwZ05jRjY3ZGcwSkNRa0FUQjhFWWs5RGhneEJiR3dzYnR5NGdaVXJWK0xwcDUrR3I2OHY4dkx5cEhVY0hSMlJrWkdCU1pNbVFhVlN3ZG5aR1JzM2JzVDgrZk9sWURjQUxGeTRFTDYrdnZEeEtWNitvZGZyb1ZRcUFjRGs5WVhiaE0zSnpzNkdnNE9EMUNTczErdXhkZXRXQU5hSDBhMVZYby9YM2J0M3BkZHVXRmdZNnRTcGc5RFFVTVRGeFdITGxpMDJCYW90SFZ4a0QzcTkzdVp0VElWdTc5MjdaL1k2VzlxclRYRndjSkRhckFjTUdQQklZeEVSVWNYRTBDOFJWVmhpMm5FZys1cjlCblFOZ0ZEOWVmdU5SMFJFVkVIcE11OUp5eklQMzNLY0NSRVJFUkVSRVpIMUJFZFhvOUN2bUdzNklGZ1I3TjY5RzBxbEVuSzVYQXB6ZW5sNVljaVFJZmo4ODgreGRPbFN6SjgvM3lqMGw1R1JnUVVMRmtDdjErUDU1NSszR0pneW5OTFpWTWp4d1lNSFJtTVdwdGZyelFZTlUxTlRBUlNjVHJ3a2FXbHBVcHRqZ3dZTjBMRmpSNlByQlVIQThPSEQ4ZkhISCtQY3VYT0lqbzYyS2ZCVDlGVFdobkJpWkdTa1VVak9tdEJpYVltaUNLMVdhMVhncWpTT0hqMktzMmZQUWhBRWpCOC9IZzRPeG4rV3pjbkp3Y2FORzVHYW1vbzFhOVpnL1BqeGoyVWU5dlRnd1FPc1hyMjYxTnVhb3RWcXNXL2ZQdFNwVXdkTm16WTF1cTUzNzk2NGQrOGUrdlRwVTZrQ3Z5VkpUVTNGdEduVGtKS1Nnbjc5K3FGNzkrNVM2TGRkdTNZWVBIZ3d0bTNiaGlsVHBtRGV2SG5GUXZLV0dNS0ZDb1hDWWpPbTRmSHc4dkt5R05BMTliaTFiOThlN2R1M0J3QmN2WG9WaXhZdGdrYWpnYSt2TCtiUG40LzY5ZXNqT2pvYVdWbFpHRHg0c01rVzB1Yk5tK096eno3RHI3LytpdEdqUnlNME5MVEUyelp3NE1BUzE3RzNIMy84RVFEZzZ1cUtKazJhV0xXTklmVHI3dTV1MXdaV0FGSzc2UFhyMTVHVGt3TlhWMWU3amUzbDVZWEJnd2RqdzRZTldMSmtDZGFzV1dQVVpIN216Qm5zMnJVTGpvNk9OamR2OStyVkMxdTNia1ZlWGg2T0hEbUNsMTkrMmVSNmhvTmlxbFdyaGs2ZE9wWCt4bGpCRUlxY1BIa3lSbzRjQ1YvZmd0K2pHMEsvTXBrTURnNE9jSEZ4a2NMMHVibTV1SFhyRm1yV3JJbTZkZXVpYnQyNnFGMjdOaG8zYmd4M2QzZHMzNzY5Mkg2VVNpVmVmZlZWQURCNXZUVk9uejZOSlV1V3dOUFRFNjZ1cnNqTXpFUjJkallBbUcwemZoUmwvWGlKb29oUFB2a0VXcTBXelpvMVEwaElDQURnalRmZVFGeGNIUGJzMllQUTBGQ3JnK1lsQmYrUEhqMktKVXVXUUJBRXpKczNEMjNidGkzMTNLMWw2U0NteDNXQVUxQlFFSUtDZ2g3TDJFUkVWUDRZK2lXaWl1dm1PcnNPSi9pUEJnUTJIUklSMFpOUG4vRXc5Q3YzTFBrUGVVUkVSRVJFUkVRVmdlRG9DdVE4REpqcGN5dG0wMjlxYWlxMmJkc0dBT2pYcjU5UklPL2xsMS9HNmRPbmNmYnNXYXhZc1FJVEpreUFJQWpRYURTSWlJaEFjbkl5QWdNRE1YYXM1YlBTL2Z2dnZ3QUFaMmRubzh0bE1oa09IejVjYkgwdkx5K29WQ3FjUEhrUzNidDNMeFkwUzBwS1FseGNISUNIVFpIbTVPZm5ZOTY4ZWNqSnlZRk1Kc080Y2VOTUJ0ZmF0MitQWjU1NUJyLzk5aHZXcmwyTG9LQWdLYWhUMGFXbXBtTHAwcVhvMTY4Zm5uMzIyY2N5Zm1Sa0pJQ0NVMnliYWdoMWRYWEY1TW1UTVhueVpNVEV4T0RwcDUrV1RpOWZVV1ZsWlNFNk90cXVZOGJFeE9EdTNic1lOV3FVeWV1SERSc0dBRkNwVkNXR1BzMkZ4TzNaL1Bxb3JseTVnb2lJQ0NpVlNyUnQyOWJrN1g3cnJiZHc4K1pOeE1iR1l1ellzWmd3WVFLNmRPbGkxZmgzNzk0RkFIVHYzaDBmZnZpaDJmVU05OVhhdFd1bHNLT2w5WXBTcTlYNDl0dHZFUlVWQmExV2k3WnQyMkx5NU1sU1NEUXFLZ29aR1JsbW00VDc5dTJMUm8wYVljbVNKWmc1Y3lhQ2c0UHh5aXV2b0gzNzlrWWhaRnRPU1gvbnpoMmJ0M251dWVla1FHWlJ5Y25KK1BYWFh3RUFuVHAxc3JxUjJIQXdob2VIaDlYenNGYjkrdlhoNHVJQ3RWcU5QLy84MDZxd2RFbnUzcjJMbWpWckFpZ0lWc2ZHeHVMeTVjdVlQWHMyRmk1Y0NDY25KMXkrZkJsejU4NkZLSW9JRHc5SDdkcTFiZHBIclZxMTBMUnBVMXk0Y0FIZmYvKzl5UkJwZW5xNkZMSU9Dd3NyZHFERTQ5Q3dZVU5zM2JyVktEeHRhSWsxdE9vcUZBcU1IVHNXTGk0dThQZjNSOTI2ZGN1OG1UMHdNQkFPRGc3SXlNaEFSa1lHNUhLNTFDQnZqK2RBVVdYOWVPM2N1UlBuenAyRFRDYkR1KysrSzEzKzFGTlA0Ym5ubnNQaHc0Y3hiOTQ4ckZtekJqVnExQ2oxZmdEZzFxMWIwc0VyUTRZTUtSYjRGVVVSTjIvZXRIdURzcW5Qb1dIRGhpRTVPZG5rZFcrODhZWjBBSmk5R1FMajlqNG9nWWlJeWhaRHYwUlVNV1g5RGZIK0NmdU5wNmdDb2M1Zys0MUhSRVJVZ2VtelVxVmxtVHREdjBSRVJFUkVSRlE1Q0FyamdLdVlrMTVPTTdGc3hZb1Z5TTNOUlpVcVZUQjA2RkNqNitSeU9XYk1tSUV4WThiZzBLRkR5TW5Kd2VqUm96Rm56aHhjdm53WjN0N2VtRHQzYnJFd2IxRTNidHdBVUhCcSthU2twQktiUHA5NTVobjg4TU1QV0x4NE1SWXZYbXgydlZxMWFpRTRPTGpFMjNmeDRrVUFCU0ZtUTdPa0tlUEdqY003Nzd3RHRWcU4yYk5uNDVOUFByR3BsZFJXbjM3NktRRHJUb2R1enRHalI3Rm16UnBrWjJlamNlUEdkZy85aXFLSVpjdVdJU3NyQzQwYk41WkNxNmEwYU5FQ0F3WU13SGZmZllkVnExWWhPRGpZNWpCZFdmTHo4eXZXMG16UXMyZFB1TG01WWUvZXZTYXZIekZpaE1rMncxMjdkc0hkM1IxOSsvYTF1RzlEeUswb25VNkg1T1JrYVg3MkpJb2k5SG85QkVHdzJJWnI3VmpmZi84OTFxMWJCNDFHZzlEUVVNeWFOY3RrVUU0UUJNeWNPUk5MbHk3RnNXUEhNSC8rZlB6MjIyOTQ2NjIzTEFaMGdZY0hETlNwVStlUjVtdU9WcXZGL3YzN3NXM2JOcVNucDhQVjFSV3RXclZDY0hBd0RodzRJSzJuVXFuZzRPQ0FyVnUzV2h4djhlTEZPSHo0TUtLaW9qQm56aHo0K1BpZ2E5ZXU2TkdqQndJREEwdlZnR25MTnVucDVqOW50bXpaQXIxZUR3QjQ4Y1VYclI3VDBBcHJxV201dEdReUdabzNiNDY0dURpY09uWEtaT0F6SWlJQ0xWcTBRSThlUGVEcDZXbDJMSlZLaFU4Ly9SU2VucDZZTUdFQ2dJTFgyYlJwMC9EdXUrL2l3b1VMbURGakJucjM3bzNseTVkRG85R2dWNjllTnQwWGhmWG8wUU1YTGx4QVltSWlMbHk0VU94Z2lBTUhEaUEvUHg5T1RrNGx2aC9ZVTlHMjVLS2hYd0RvMDZkUG1jM0hsS0NnSUJ3OGVCQ2lLRUtuMDBFbWswbnZTVmxaV2JoOSs3YkZ6K3JTS0t2SDYvang0OWl3WVFNQTROVlhYMFZnWUtEUjllSGg0VGg3OWl6UzB0SXdZY0lFTEYyNnROU2ZrL241K1pnL2Z6N1VhalhhdEdtRE45OTgwK2g2UStQd2lSTW5NSHYyYkxSdTNicDBOK29ScVZRcXFGUXF1elI1SnljbjQvYnQyL0R3OElDVGt4TzBXaTIyYk5rQ0FQRHg4WG5rOFltSXFQd3c5RXRFRlpKNGM3MWR4eFA4aGdOeSs1M2lob2lJcUNMVFp6NXMrcFY1V1A1REFCRVJFUkVSRVZGRklTaGNqSDdXWnl2TGFTYm1SVWRINDh5Wk13QUtnaWh1Ym03RjFxbFdyUnFXTFZ1R1NaTW00ZFNwVXpoOStqUzBXaTJxVjYrT3BVdVhvbnIxa2cvUS9lT1BQd0FBZXIwZW4zLytPZWJPbld0eC9URmp4a0NoVU9EQ2hRdFNnMXRoTGk0dWFOU29FWVlQSDI0eHZQalZWMS9oeUpFakFJQ1FrQkM4L2ZiYkZ2ZGJ2WHAxZlBqaGg1ZzNieDRlUEhpQUNSTW1ZTW1TSmFoZnYzNUpON0ZVbWpadFd1cHQwOUxTRUJrWktUVjNObXpZME9yMlZGdHMzTGdSOGZIeGNIRnh3ZFNwVXlHWFd6NEQ0ZkRodzNIbXpCa2tKaVppL3Z6NVdMbHlwVTJOaWVhYVdPM3QwS0ZEajlRS3VHSERCb2lpV096eU5tM2FvRWFOR25CeGNUR3gxVVB1N3U0bUE4ZXBxYWxTbTZ5NVFISnB6WnMzRDZkT25VTHIxcTJ4YU5HaVVvK1RuSnlNNWN1WDQvejU4d0FLV21PblRwMXE4WEdXeStYNDZLT1A0T25waVQxNzl1RElrU1A0OGNjZjhkSkxMMkhRb0VIdzl2WXV0bzFPcDhQbHk1Y0JBUDcrL3FXZXJ5WDc5KytYV3F3N2RlcUU4UEJ3Yk51MkRaczJiU3EyYmw1ZUhyNysrbXVMNDNYcjFnMkRCdzlHbno1OThPMjMzK0w3NzcvSHpwMDdVYjkrZlFRR0JscHNhVmFwVkZpL2ZqMk9IajBLZjM5L3BLZW5RNlZTb1duVHB2anJyNzhRSEJ5TU1XUEdvSEhqeGpiZnpuUG56a243RGcwTlJhTkdqYXplMWhBa3RrZlRyMUtwUkdKaUlwS1NraEFZR0lpUWtCQTgrK3l6aUl1TFEyeHNMTEt5c296Q3hScU5CbkZ4Y2ZqbGwxOFFFaEppRlByVjZYVFM4czgvLzR3VksxWkFwVklWTy9DaFpzMmFXTEJnQVNaTm1vUno1ODdoM0xsekFJRE9uVHRMNGVEUzZOU3BFejc3N0ROVXJWcFZha00yeU0zTmxRNFllTzY1NXl5R2xSODN3MmRvU1FmbjVPYm00dXJWcTdoNDhTS1VTbVdKRGY3MklBaENzZmVObXpkdll0eTRjZWpWcXhjbVRacGt0MmJ6c25pOGpoNDlpdVhMbDBNVVJiUnMyUkp2dmZWV3NYWGMzZDB4ZS9ac1RKZ3dBZmZ1M2NQNDhlTXhZOFlNa3czNkpWbStmRG4rK2VjZjFLcFZDMU9uVGpYNW1hYlZhcUhSYURCcjFpek1uVHNYTFZ1MnRHcnNXN2R1MlR3ZmcvdjM3MlBFaUJGd2QzZUhRcUZBV2xvYU5CcU4yZEJ4NGRkeVNSSVRFekZ6NWt5VDF6Mk9sbWdpSWlvN0RQMFNVY1dUbnc3eHprNzdqU2R6aEZEdkhmdU5SMFJFVk1IcE10T2taWVoraVlpSWlJaUlxTElRSEl1R2Z1K1gwMHhNdTNqeEl0YXVYUXNBNk5XckY3cDM3MjUyWFM4dkx6UnYzaHpIangrSFZxc0ZVTkRxYWswd3hoRHdFZ1JCYW5RMEZhZ3J6TVBENDVIQ1dIcTlIaXRYcmtSTVRBd0F3TmZYRnhFUkVWYUZUenQzN295RWhBVHMyTEVENmVucEdEOStQRDc4OEVOMDdOaXgxUE1CSUxXM1BrclRYVTVPanJUODBVY2ZRYXZWUXFGUVlPalFvUmcwYUZDSmdWeGJIVGh3QUZGUlVRQUtndGpXdEJIS1pES01IajBhMDZaTnc5V3JWN0Y1ODJhTUdESEM2bjFXclZyVjZuVnRhYXN0VGNoVm85SFl0RjJqUm8zTUJsZ3Jnci8rK2dzQTBLRkRoMUp0cjFLcHNHUEhEa1JIUjBPajBVQW1rMkhFaUJFWU5HaVFWUUZxUVJBd1pzd1l0R3paRWl0V3JJQlNxY1N1WGJ1d1o4OGVORy9lSEYyN2RrV0hEaDJrY09rZmYveUIzTnhjeU9WeU5HL2V2RlJ6TGtuLy92MlJtNXVMRmkxYVNLM2hIM3p3QVQ3NDRBTnBuZWpvYUt4ZXZScERodzR0MXFScEVCNGVqbXZYcnNIUjBSRkF3WHZtZi8vN1g3enh4aHM0ZmZxMHhmZlgvUHg4SER4NEVKczJiVUpHUmdiQ3dzSXdjdVJJaEllSFE2VlNZZm55NVlpS2lzTG16WnZ4L3Z2dm8ydlhyaVliUk0xNThPQUJsaXhaQXFDZzdYWDA2TkZXYldlUW1KZ0lBS2hTcFlwVjZ4dWFXZzNXclZ1SDlQUjAzTHAxeStnOTdMMzMza05JU0FnNmRlcUVOV3ZXSUNjbkI3dDM3emE2anhNVEV5R0tJZ1JCS0JiOE5yeW5Bc0RzMmJNQkFNMmJOMGQ0ZUxqUmVxSW80c2FORzNCMGREVGFmL1hxMVpHZm4xL3E5MDEzZDNlc1hMa1NEUm8wS1BiODM3OS9QMVFxRmVSeU9RWU5HbFNxOGUzRkVOb3VmQ0JDZm40K2J0eTRnWVNFQkZ5NWNnVlhybHpCdi8vK0t6VkJsOVNnL3pnWkhsZGJncURXZUp5UGwxNnZ4OGFORzdGanh3NEFCWjhGczJiTk12c1oxYWhSSTh5WU1RTno1c3lCVXFuRWh4OStpRUdEQm1IbzBLRkdqY3lXZlBYVlYvamhoeC9nN3U2TytmUG5tL3crSmdnQ0prMmFoT3pzYk1URnhXSG16SmxZdUhCaGlRSGpsSlFVVEpzMlRmcjU1TW1UNk55NXMxWHpBZ29PRm5OMmRzYTllL2VrZVRScTFNaGtrRHd2THcvejU4K1hmdjdycjc4c0hoRGw1K2NIUVJDTURycng4dkxDZi83em54SVA3Q0lpb29xTm9WOGlxbkRFMjlzQVhhN2R4aE5xRFFTY2F0aHRQQ0lpb29wT24vT3dDVW5tV2pIL2FFSkVSRVJFUkVSVVRMR20zNG9UK2sxT1RzYkhIMzhNclZZTGYzOS92UC8rK3liWFMwcEt3b0VEQjNEbzBDSGs1T1JBTHBlalJZc1dpSStQeDVFalIzRDY5R24wNjljUGZmdjJOWHRhNVdQSGpnRUFtalJwZ284Kytnamg0ZUhTcVpnZkI1VktoV1hMbGlFdUxnN0F3NlppVzRLWWI3LzlOakl6TXhFVEU0UHM3R3pNbVRNSGZmdjJ4WWdSSTJ4cUFQem5uMyt3ZlBseUtCUUtwS1NrQUlERmhzM0NnVFJUUVRSRFF5VlEwTjRYR0JpSXFWT25JaUFnd09JOGxNcUh2MXV4SnZpY2xwYUd6ei8vSEQvKytDT0FncURnK2ZQbjhkdHZ2eUV2THc4YWpRWWFqUWE1dWJuRi9tc0loUnZzMkxFRDdkcTFRMGhJU0luN0JZQnZ2LzNXcXZYTXljcktrcFlMMzFiRDg5QVdXcTNXcHUzVWFqVmVmdmxsbS9kVEZ1N2V2UXVsVWdsQkVJbzFvVnBqKy9idDJMWnRHM0p6Qy83ZVZhMWFOVXlmUHIxVTdaVC8rYzkvMEt4Wk02eGR1eFpIang2RlhxL0hIMy84Z1FzWExxQkJnd1pTNk5jUTJtL1NwSWxkVGd0dkNEUVdOWGp3WUxQYlhMOStIVjk5OVJXY25KelF0MjlmcytzWm1rT0x0cVc3dUxpWURmeG1aV1hoNk5HaitQYmJiNUdXbG9iQXdFQkVSRVFVQ3pnTGdvREJnd2NqTkRRVTY5ZXZ4L0hqeDNIOCtIRzBhdFVLZmZ2MlJidDI3Y3dHQmRWcU5TSWlJcENhbWdvQUdEbHlwRlhoZlFPZFRpZTlsOWF0Vzlma09qRXhNZmp6enorUm5KeU01T1JrcUZRcW8rc05iZklHVGs1T3FGT25EbXJXckFtZzREN3IyYk9uZEpCQng0NGRwWGIxdi8vK1c5cDMwYWJhM2J0M0c0MzV6anZ2SUN3c1RBcDBhclZhSEQ5K0hEdDM3c1MvLy80TG9DQXdXSzllUGNUR3htTG56cDA0ZnZ3NEJnd1lnRDU5K3Boc3VzL0x5N040Ly9qNyt5TS9QOS9vc3Z6OGZPemNXVkFHMWJseloxU3RXdFhpT0hLNXZOajd2VDBienk5Y3VBQ2dJQmdKQUNkT25NRGl4WXVOM3F0bE1oa0NBd1BScEVrVEJBY0hXLzErYlF0RFVMT2tNSy9oTVgvcXFhZk1ybVB1L2l5UHgrdkdqUnRZdG13WnJsNjlDZ0JvM0xneEZpNWNhUEw1VkZob2FDam16cDJMT1hQbUlDY25CenQyN01EUm8wY3haTWdROU9uVHgrSm45YjU5KzdCdDJ6WTRPRGpnNDQ4L2hwK2ZuOWwxUlZIRUJ4OThnTHQzNytMZmYvL0ZqQmt6OE1rbm42QkJnd1ltMTFlcFZKZ3laUXJ1MzcrUHRtM2I0dEtsUzFpK2ZEbmMzZDNSdW5Wcml3ZHRMVjI2VkhwZWJkKytIUnFOQmxxdEZrNU9UdElCRVlWcE5CcEVSRVFnUGo0ZUhoNGV5TTdPeHZUcDAvSFJSeCtaL1p5cVU2ZU9kQVlIVVJRaGlxSk5Cd0FSRVZIRnhkQXZFVlVzb2c1aTRwZDJIVklJc08wSVhDSWlvc3BPekg0Z0xjdmNHUG9sSWlJaUlpS2l5cUZZMDI5V3hRajlwcVNrWU5La1NVaFBUNGVYbHhkbXpacGxGQmhUS3BYNDZhZWZjT0xFQ2FrWkZBRGF0R21EVWFOR0lTQWdBUC84OHcvV3JGbUR2Lzc2QzF1MmJNSDI3ZHZScGswYnRHL2ZIcUdob1ZKYmEzcDZPdmJzMlFNQWVQSEZGK0hqNDRNNWMrWmcyclJweU03T2hpaUtXTGx5SlVKRFExRy9mbjE0ZTN1WEdFbzFoSVlNLy9SNlBkemMzQ0FJQW1Kalk3Rml4UXFwMmJCV3JWcFlzR0NCVFNFM29DQ2NORzdjT0RnNU9VbnovLzc3NzNIaXhBbU1IajBhenozM25GWGorUHY3NDg2ZE85RHBkSEIwZEVUejVzMHhac3dZNmZyTGx5L0QzZDBkSGg0ZTBPdjFVdkRJd2NIQlpPUHR0bTNicE9WWFhua0ZJMGFNTUxxL1JGSEVpUk1uNE9ucENYZDNkemc2T2lJdkx3L2J0MitYYnBldmI4bG5VUkpGRVQvLy9MUDBzMGFqd1E4Ly9GRGlkb0lnd05YVkZhNnVybkJ4Y1VGNmVqb3lNek94Wk1rU2ZQNzU1MmFEaWE2dXJwZ3laVXFKNHhlZVgwNU9EbHhjWEl6Q1BxSW9TcUhob3JmVjFsUEU5K3paRTI1dWJ0SXAzKzNKVXZOeDRVQ2NwZlZtejU1dE1laFZsT0cxSEJ3Y1hLb21ZajgvUDZsMXQxKy9mbmp6elRjZktZanI3dTZPU1pNbTRmWFhYOGZPblR1bHNGdkRoZzBCQVAvKys2LzBITFFVdGpVblB6OGZnaUFZdlQ1T25qeHB0SDlMMUdvMTl1L2ZqMisrK1FZYWpRWVRKMDVFdFdyVlRLNTcvZnAxcEtXbG9VcVZLc1dDcWFiR1BYLytQSTRmUDQ3WTJGams1ZVdoUm8wYW1EQmhBcDUvL25tTGpjbjE2OWZIb2tXTEVCOGZqMDJiTmlFK1BoN3g4ZkZ3ZG5aRzI3WnQwYkpsU3pSdDJoVCsvdjRRQkFGWldWbVlQbjI2RktMczI3Y3ZYbnJwcFdMajNyeDVFNy85OWh0cTFxeUphdFdxd2RQVEU4N096bmp3NEFGMjdOaUJwS1FrQU1Benp6eGpjbDRYTDE0MEdZNzM5dlpHdlhyMTRPZm5KNFZ0L2Z6ODRPdnJXK3gyRGgwNkZNZU9IWU5hcmNhVUtWTXdmLzU4TkdqUUFDZE9uQUJndW5uVzBEd2NGQlNFNmRPblM2K0g2OWV2NCtqUm96aDI3QmdlUENqNHZiSzd1enRlZmZWVkRCdzRFQTRPRGpoMTZoUWlJeU54Ly81OWZQNzU1OWk4ZVRQYXRXdUhUcDA2b1huejVsSkF0alRQdmNJTUFXMUxURFZJbXdzeG1ncXU2M1E2L1BISEgvRDI5a2FWS2xYZzR1SUNKeWNuWkdWbEdlMi9jZVBHQUlDbVRadENKcE9oYWRPbWFONjhPWm8xYTRZbVRab1lOUUVQR3piTWJQQzE4QndzQmVZTm56c0dQajQrU0UxTnhlSERoeEVXRmxic3N6NDNOeGZuenAyVFBtdGF0bXdKVVJTUmw1Y25CVzBGUVVCMmRqWjI3ZG9GNEdHUTJhQXNINi8wOUhSRVJVVmgzNzU5VXRDMWE5ZXVtRGh4b3NtQXF5bXRXN2ZHMnJWck1XL2VQQ1FrSkVDcFZHTDE2dFhZdkhrenVuWHJoajU5K2hnZDFKT2NuSXhObXpaSmM2eGR1elorK09FSFJFZEhRNjFXSXljbnA5aC9pNGFjYzNKeU1IWHFWS3hjdWJMWWR5TzFXbzFwMDZiaDFxMWJVbHZ4NmRPbk1YLytmRXlkT2hWZHUzWkZqeDQ5RUJBUWdHclZxaFY3bmxhdlhsMWFsc2xrUnM4cHJWYUwvUHg4YUxWYTZQVjZPRHM3WThhTUdUaDM3aHpjM2QyeGZQbHlYTDU4R2N1WEw4ZXNXYlBRcWxVcmRPL2VIU0VoSWZEeDhUSDUvVUVRQkpQdm1UcWREbmw1ZWRJL2E3NzNFQkZSK1dQb2w0Z3FGREh0QjBCOTAyN2pDVDdkQVBmeU82VUtFUkZSZVRCcSttWG9sNGlJaUlpSWlDb0pvVmpUcjlMTW1tWExFSlIwZDNmSDRzV0w0ZWZuaHl0WHJpQXVMZzYvLy80N3JseTVJcDAyV1NhVDRkbG5uOFhnd1lPTkdtb2JOR2lBVHovOUZIRnhjZmo2NjY5eDdkbzEvUHJyci9qMTExOEJGRFN4dmZycXExTHdwSGJ0MnVqU3BRdUFndGJPeU1oSXJGcTFDbWZQbnNXQkF3ZHc0TUFCYVd5RlFtRnkzb2F3YitGVE9nTUZvWitvcUNqY3UzY1BDeFlza0lKS0xWcTBRRVJFaE5RYWFpdEJFREJtekJqVXIxOGZuMzMybVRSdTRmYkJybDI3V213RVZDZ1VPSGp3b05rbXV2WHIxK1BpeFl2RkxtL1hycDNKSU12RWlSTXhiZG8wdlAzMjJ5YmJRd1ZCd1ByMTYzSC92dW1BZWNlT0hhMXErdlgxOWNXTEw3NklvMGVQSWlnb0NEVnExSUNIaHdjOFBUM2g0ZUVCTnpjM2VIaDR3TjNkSGE2dXJuQnpjNU9Ddm9XZFAzOGVFeWRPUkhKeU1yNzg4a3Vqd0hOaENvWENiQnVxS1hxOUhvTUhENFphcllham95TWNIUjNoNE9BQXRWb05qVVlEb09BK3RPYTJsZ2REaVBKUjFpdXAwYklvdy9Pc2ZmdjJObTFuMEtGREI0d2FOUXB0MnJRcHNWbmFGblhxMU1HNGNlTXdiTmd3bzlmcXFsV3JJSW9pZkgxOWJUcXR2TUhQUC8rTUJRc1dRS0ZRd05IUkVYcTlIbXExR2tCQkdML29jeFVBRWhJU0VCOGZqNHNYTHlJK1BoNGFqUWJ1N3U2WU1HRUN1bmJ0S3EzMzhjY2ZJeUVoUVhwK3BhU2tRQlJGZE9qUXdlS2MxcTlmajcxNzkwb0J3Y2FORzJQZ3dJSG8yTEdqVFUyVnJWcTFRcXRXclpDUWtJQjkrL2JoeElrVE9IWHFGRTZkT2dXWlRJYVZLMWZDMmRrWkgzLzhNVzdmdmcyZzRMM3F2ZmZlTXptZVRxZkQrdlhyTGU2elE0Y09acHRYbXpkdkRwVktCWDkvZi9qNys2TmV2WHFvVjYrZVRhRndiMjl2ZlBEQkIxaTBhQkdVU2lYZWZmZGQxS3BWQzdkdTNaTDJVZFN3WWNQZzd1Nk8vdjM3NDhHREI0aU1qRVJjWEJ6dTNMa2pyVk9sU2hXRWhZV2hmLy8rUnMycm5UcDFRcnQyN2JCNzkyNTg5OTEzeU1qSXdNbVRKNlZnZUo4K2ZUQisvSGlyNTI5dmh3OGZMblpaVmxZVyt2ZnZYK3h5dVZ5T3hZc1hTd2U3bU9MbTVpWUZ2bjE4ZkxCdjN6Nkw3NCtwcWFuRndxS21wS1dsbGJpT1FlZk9uZkhkZDk5aDNicDFXTGR1bmNWMTI3ZHZqNENBQU9UbjU2Ti8vLzVtNTlLaVJRdXI5MjlQY1hGeG1EOS92dFI4N3VMaWd2RHdjUFRwMDhmbXNXclhybzFWcTFaaDc5NjkrT2FiYjVDVGt3T1ZTb1ZqeDQ2aFY2OWVSdXZHeHNZYWhaSVRFeE9SbUpoWTRqNGNIQnlrQTR3ZVBIaUE5UFIwVEowNkZhdFhyelk2ZThITm16ZHg5ZXBWZUhwNll0YXNXWEIwZEVTWExsMGdrOG53eVNlZkZBdEZHOExZUmY4QkQwTytocUJ2WVIwNmRNQzRjZU53NWNvVnFhMDRJQ0FBQVFFQjhQVDB4T3JWcTZXREdnd01CM0hJNVhMcHY0WDNWemprVy9qZ0dRY0hCeHc4ZU5DYWg0S0lpTXBaeGZ3L055TDYvK3ZtRi9ZZEw4RDBMOFNJaUlpZVpQckNUYit1eFZ0dWlJaUlpSWlJaUNvaVFXSGMrQ2ptcXlIbXFZczFBSmMxVDA5UFJFUkVJRDgvSDBGQlFRQUtXalczYk5raXJWT2pSZzA4OTl4ejZOMjdOM3g4Zk15T0ZSb2FpdERRVVB6KysrL1l0V3NYenA0OUt3VmNPM2JzaU9Ua1pBREEyTEZqalU2SFhidDJiU3hhdEFqLy9QTVBmdjc1Wi96OTk5KzRjK2NPc3JPemtaK2ZMelg0R3Y0VkRmb1cxcmx6WnpnNE9LQjI3ZHFZT0hFaWxpMWJobUhEaG1IZ3dJRjJPZVZ6Nzk2OTBheFpNNnhZc1FLREJnMHlDanhPbURDaHhPM05OZEVCUUdCZ29GSG8xOG5KQ1MxYnRzVDc3Nzl2Y3YyQWdBQnMyclRKYkRBYUtHaGtMUnI2OWZMeVF0dTJiUkVlSGw3aWZBMUdqaHlKMGFNZjdjeUR6WnMzeC9QUFA0L3o1OCtYR0lpMGhWd3VSNE1HRFhEaHdnVXA1Rk5ZaXhZdHpONkhGWUd0cmNQMllHajZmWlRIWWVEQWdmYWFUakZGbTYwYk5teUlDeGN1SUR3OHZGVGhiY09wNncyaE13TmZYMSt6cjF1ZFRvY3Z2L3dTb2lqQzI5c2IvZnYzeDRBQkE2UkdXWVBxMWFzak5qWVdRTUhyMjhmSEJ4MDZkTERZekF3QUF3WU13T1hMbDlHNmRXdDA3ZG9WZGV2V3RmbDJGZGF3WVVOTW5EZ1I3NzMzSHM2ZVBZdlRwMCtqZHUzYWFOeTRNUTRmUGl3RmZ2djM3NC9SbzBlYmZSK3FVNmNPdkx5OGtKMmRYU3ljNStucGlWNjllbG04YmRmaTBiQUFBQ0FBU1VSQlZMMTY5U29XVGl5Tjd0MjdJeXNyQzVHUmtkRHBkRkxnMTkzZDNXUllYUzZYWTlDZ1FRQUtRc01YTDE3RW5UdDNJQWdDbWpkdmpqNTkrbGc4ME1ISnlRbURCdy9HZ0FFRGNPellNUnc2ZEFpWEwxOUdsU3BWTUd6WU1BRGw4MW90amNEQVFLT0FwSUVnQ0dqYXRDbkdqQmxqMUhaYTBtc3FKaWJHN25NY1BudzRuSjJkRVJjWEI2VlNXZXh6WFM2WG8xcTFhdmpQZi80alBhNEtoUUlCQVFGSVNFZ29ObDdMbGkyTGZVYVYxZU9sMFdqZzUrZUhoSVFFaElhR1l1ellzYWhaczJhcHgzTndjTURBZ1FQUnMyZFBSRWRINDhpUkk1ZzVjNmIwUG1iUXIxOC83TjI3RjluWjJRZ0tDa0sxYXRYZzRlRWhIWVJqT0RESDA5UFQ2T0Njd2kyNUNRa0orUERERDVHY25Jem82R2k4OGNZYjBuV05HemRHcTFhdE1HREFBS1BXM2s2ZE9xRlZxMVk0ZHV3WTR1UGprWnFhaXZUMGRDblFtNStmRDQxR1k3S0p1akREZTFDM2J0M2c1ZVdGc0xBdzFLeFoweWpVMzc1OWU3UnAwd1p4Y1hINDVaZGZjT2ZPSFNpVlN1VG01a3I3TWl4YjJvOWNMb2RNSmtPblRwMnNleENJaUtqY0NhS2wvK3NuSWlwTDJRblEvL3dmKzQzbkVRTFpzeWNBbUQrMUR4RVIwUk5IMUNQbDR4QkFYM0IwZG8yUEx3RnlIdXRIUkVSRVJFUkVGVi9tb1lYSWlmM0s2REtmQ2NjaHIvcG9RYS9INWNzdnY0UkdvMEdYTGwwUUhCeHM4VFR6NXR5N2R3L0hqaDFEaHc0ZHBGT3Q3OXk1RTYrODhvcGQ1bWpxejRCRjUvbmd3WU5pQWNLeVptaTAvZlRUVDAyZWt0cEFGRVhwVk5laUtNTEp5YWxVOTN2Uk1Rc0hid1JCc0V2NHViU3lzN01obDh2aDdPeGM4c28yVUNxVnlNN09oaWlLMGo5QkVPRHI2MnRUdzZnNVI0NGNnWU9EQTdwMTYvWkk0eHcrZkJpNXVia0lDd3Q3NURtVlZsWldGbDUrK1dYNCsvdmppeS9zWEZaamh1RTE4TWtubjVoczFTMkpLSXFJam82MituNHp0UGc2T3p0REVBU0lvb2g3OSs1SnJZOTZ2UjV1Ym02b1hyMjZ4ZGRZYkd3c2ZIMTkwYkJodzBkK0xUNnF0TFEwNkhRNjFLaFJvMVRiYjkrK0hYWHExTEVwOUtiVmFxVkFuWU9EQTl6YzNNcjhmdmpubjM4UUZSV0ZxMWV2b21yVnFoZzVjaVJDUWtKSzNPN3UzYnVJaTR0RHAwNmQ0TzFkdXJQRnBhYW1JanM3MjY1dDF0YlNhclc0ZWJQZzdMR0dBM0pzb2RGb2tKdWJLejNuQlVHQWw1ZVgzZDk3eTlyOSsvZVJrNU1qZmJiSlpETDQrUGpZNVgzK1VkeTlleGZKeWNsbzFhcFZtZTczM3IxNzhQYjJmcVFtKzdpNE9QejY2Njk0Ly8zM2k3MitzN0t5NE83dVhxcHhEZDlwZ0ljSFBCWCtWMVIrZnI3Rmc1aEtvdFZxcFZaZlE4aTNQTC92RUJIUm8ySG9sNGdxRFBIeUZJaUpHK3cybnREc013aTFYN1BiZUVSRVJKV0JYcTFDNm9KbkFBQ0Nzd2VxVHo5YnpqTWlJaUlpSWlJaXNrN1dzUlhJUGhGcGRKbjNxTytncVB0ME9jMklpSWlJaUlpSWlLaGk0V0ViUkZReGFETWgzdDV1di9HY3FrT28rYkw5eGlNaUlxb2s5TmxLYVZubVdycUdCaUlpSWlJaUlxTHlJQ2lLdDF2cXMrK1h3MHlJaUlpSWlJaUlpQ29taG42SnFFSVFrNk1BWGJiZHhoUDgzZ1pram5ZYmo0aUlxTElRQzRkKzNSajZKU0lpSWlJaW9zcURvVjhpSWlJaUlpSWlJc3NZK2lXaThpZnFJU1p1c045NE1pY0lmbS9aYnp3aUlxSktSSi96UUZxV3VWVXR4NWtRRVJFUkVSRVIyVVp3TkJINnpVd3JoNWtRRVJFUkVSRVJFVlZNRFAwU1Via1RsU2VCN0d0MkcwK29QUWh3ckdhMzhZaUlpQ29UZmVHbVgxYzIvUklSRVJFUkVWSGxZYXJwVjZlNlV3NHpJU0lpSWlJaUlpS3FtQmo2SmFMeWQvTUx1dzRuK0lmYmRUd2lJcUxLaEUyL1JFUkVSRVJFVkZrSkN1ZGlsK2xWeWVVd0V5SWlJaUlpSWlLaWlvbWhYeUlxWCtxYkVGT1AybTA0d2FjYjRQNlUzY1lqSWlLcWJOajBTMFJFUkVSRVJKV1Y0T2hhN0RJMi9SSVJFUkVSRVJFUlBjVFFMeEdWS3pIeFN3Q2kvUVpreXk4UkVmMC9KNnBWMHJMZzZsV09NeUVpSWlJaUlpS3lqYW1tWDRaK2lZaUlpSWlJaUlnZVl1aVhpTXFQTGdmaXJhMzJHOC85S1FnK1hlMDNIaEVSVVNXa3o4MlFsbVhPbnVVNEV5SWlJaUlpSWlMYkNBcVhRajhJQUFBeE54T2lKcXVjWmtSRVJFUkVSRVJFVkxFdzlFdEU1VWE4OHgyZ1ZaVzhvcFVFLzNBQWd0M0dJeUlpcW96RTNFeHBXV0RvbDRpSWlJaUlpQ29Sd2JGUTZGZm1JQzJ5N1plSWlJaUlpSWlJcUFCRHYwUlVUa1NJTjcrdzMzQ08xU0RVZXNWKzR4RVJFVlZTZXFQUXIwYzV6b1NJaUlpSWlJaklOa1pOdjRVS0h2UU0vUklSRVJFUkVSRVJBV0RvbDRqS2kvSVhJT3V5M1lZVC9ONEM1TTUyRzQrSWlLaXlFbk16cEdXWkM1dCtpWWlJaUlpSXFQSXdhdnFGS0MyeDZaZUlpSWlJaUlpSXFBQkR2MFJVTHNSRU83YjhDZ29JZmlQc054NFJFVkVsSmhadStuVmkweThSRVJFUkVSRlZJb1diZnZVNmFaR2hYeUlpSWlJaUlpS2lBZ3o5RWxIWnk3ME44VjZNM1lZVGFyME1PTld3MjNoRVJFU1ZscWlIdmxEb1YrYk0wQzhSRVJFUkVSRlZIb0xNQVpESkMzNFE5ZExsdXZUa2Nwb1JFUkVSRVJFUkVWSEZ3dEF2RVpVNU1la3JRTlNWdktLVmhJRFJkaHVMaUlpb01oUHpjcVEvaWdxT3JnLy9VRXBFUkVSRVJFUlVHUWdDaE1KdHYvK2pVeWFXdzJTSWlJaUlpSWlJaUNvZWhuNkpxR3pwTlJCdmZXTy84YnpiQXg1TjdUY2VFUkZSSlZhNDVWZGd5eThSRVJFUkVSRlZRaVpEdjZuWEFGRXNoOWtRRVJFUkVSRVJFVlVzRFAwU1Vaa1M3KzRCOHU3YmJUekJueTIvUkVSRUJtS2gwSy9NMmJNY1owSkVSRVJFUkVSVU9vTGp3OUN2ekxVcUFFQ3ZWa0dmb3l5dktSRVJFUkVSRVJFUlZSZ00vUkpSR1JJaDN2ekNmc081MW9mZzI4dCs0eEVSRVZWeSt0d01hWmxOdjBSRVJFUkVSRlFaQ1FwbmFWbGV0YTYwckUyOVZoN1RJU0lpSWlJaUlpS3FVQmo2SmFLeWsvNDdrSEhlYnNNSi9xTUFnVzlqUkVSRUJxTDZZZWhYeHRBdkVSRVJFUkVSVlVLQzRtSFRyN3hLYldsWng5QXZFUkVSRVJFUkVSRkR2MFJVZHNSRU83YjhPbmhCcURQWWZ1TVJFUkU5QVVTanBsL1BjcHdKRVJFUkVSRVJVZWtJamc5RHZ6TFBtdEt5TnZWNmVVeUhpSWlJaUlpSWlLaENZZWlYaU1xR0pnWGkzV2k3RFNmNERRWGtiblliajRpSTZFbWcxMlJKeXpLR2ZvbUlpSWlJaUtnU01tcjZkZmVSbHJWcytpVWlJaUlpSWlJaVl1aVhpTXFHZUdzVElHcnRNNWdnaDFEdnYvWVppNGlJNkFraXFnczMvYnFYNDB5SWlJaUlpSWlJU3FkdzA2L2dXa1ZhMWpIMFMwUkVSRVJFUkVURTBDOFJsUUY5SHNTa3IrMDJuRkRqSmNDNWp0M0dJeUlpZWxMb2N3dUhmdG4wUzBSRVJFUkVSSlZQNGFaZkNETElQSHdCQURyVkhZaDVPZVUwS3lJaUlpSWlJaUtpaW9HaFh5SjY3TVNVQTREbW50M0dFd0xDN1RZV0VSSFJrMFRNelpTV1pTNE0vUklSRVJFUkVWSGxJeWljcFdVeFR3Mkg2ZzJsbjdXcDE4dGpTa1JFUkVSRVJFUkVGUVpEdjBUMDJJbUpHK3czV0pWbkFLL1c5aHVQaUlqb0NXTGM5T3RSampNaElpSWlJaUlpS2gzQjBWVmFGdk9MaEg3dlhDeVBLUkVSRVJFUkVSRVJWUmdNL1JMUjQ1WHhKNUIreG03RENmNXMrU1VpSWpMSHFPbVhvVjhpSWlJaUlpS3FoQVNGaTdRczVtVkRVVHRFK2pudjV0bnltQklSRVJFUkVSRVJVWVhCMEM4UlBWWmk0aGYyRzh6RkQwS052dlliajRpSTZBa2pHalg5ZXBialRJaUlpSWlJaUloS1IzQnlsNWJGM0N3bzZyZVZmczVuNkplSWlJaUlpSWlJL3A5ajZKZUlIcCs4K3hEdjdMTGJjRUs5L3dLQ2c5M0dJeUlpZXRMbzFRK2JmaG42SlNJaUlpSWlvc3BJY0g0WSt0VnJzaUQzcWcxNWxUb0FBTjJESk9pelVzdHJha1JFUkVSRVJFUkU1WTZoWHlKNmJNUmIzd0Q2UFBzTUpuZURVUGNOKzR4RlJFVDBoQ3JjOUNzcjlFZFNJaUlpSWlJaW9zcEM1dVFoTFl1YUxBQ0FvMUhiYjN5Wno0bUlpSWlJaUlpSXFLSmc2SmVJSGc5UkN6SHBLN3NOSjlRZEFqaXdzWkNJaU1nc1VZUytVT2lYVGI5RVJFUkVSRVJVR1JWdStqV0VmaFVCRDBPL2VZa00vUklSRVJFUkVSSFIvMThNL1JMUll5SGVPd1RrM3JiVGFBS0VlaVB0TkJZUkVkR1RTZFRtQW5vZEFFQndjSVRnNEZUT015SWlJaUlpSWlLeW5lQlVLUFNiYTZMcE4vRnNtYytKaUlpSWlJaUlpS2lpWU9pWGlCNExNZkVMdTQwbFZPOE51QWJZYlR3aUlxSW5rWmliS1MwTGhVNkZTa1JFUkVSRVJGU1pGQTc5NnYvWDlDdXZVaGR5cjFvQWdQemtpeER6MWVVeU55SWlJaUlpSWlLaThzYlFMeEhaWCtZbFFCbHJ0K0dFZ05GMkc0dUlpT2hKcFZkblNNdUNDME8vUkVSRVJFUkVWRG5KQ2pmOS9pLzBDMEdBSXVCL2JiOTZIZkp2L1ZrT015TWlJaUlpSWlJaUtuOE0vUktSM1lsSlg5cHZNTStuZ2FxaDlodVBpSWpvQ1NYbVBnejl5cHc5eTNFbVJFUkVSRVJFUktVbk9EODhrTFh3V1cwYzY3ZVZsdk1TZmlyVE9SRVJFUkVSRVJFUlZSUU0vUktSZmVXblEweisxbTdEQ2Y2akFRaDJHNCtJaU9oSkpiVWZ3ZmhVcUVSRVJFUkVSRVNWaWFCd0FZU0Mzd21MV2cxRVhUNEF3REh3WVRtRTV1OGZ5bVZ1UkVSRVJFUkVSRVRsamFGZklySXI4ZlkyUUtlMnoyQk9OU0RVRExQUFdFUkVSRTg0ZlY2T3RDdzR1cGJqVElpSWlJaUlpSWdlZ1NBWUhjd3FhcklCQVBLcWZuQ29GUXdBMEtaZWh6YjFlcmxNajRpSWlJaUlpSWlvUERIMFMwVDJJK29nSm41cHQrR0VldThBTWtlN2pVZEVSUFFrRS9NZUhuVEQwQzhSRVJFUkVSRlZaaktqME8vRE05czRoL1NXbGpXWGo1YnBuSWlJaUlqK2o3MDdENC9wL1A4Ly9wenNleVJpRjBzc3BiYTBWR3l0cFdpcktQMmlLS1dVVml5dDFyN1Z2cmUxRkVYUUJaVXFLcUpxamRxaXFNYnVZNitnaVVTSTdNbk1uTjhmK2MxcElyTWxHUlR2eDNYMTZ1U2MrOXozUFRObjdoRmU1MzJFRUVJSUlmNExKUFFyaExBWkpYNFBwUDF0bTg3c1hkRDQ5N0pOWDBJSUljUXpRTW5LVWVuWDBmVXh6a1FJSVlRUVFnZ2hoQ2djall1bitsaEpUMUlmdTlSOFhYMmNmaUlNRk9XUnprc0lJWVFRUWdnaGhCRGljWlBRcnhEQ2RxNHZ0MWxYbXRMdmdLT3Z6Zm9UUWdnaG5uWlM2VmNJSVlRUVFnZ2h4Tk5DazZQU3J6NUhwVi83b2hWd0tQVThBTnJiRjhtNmVlcVJ6MDBJSVlRUVFnZ2hoQkRpY1pMUXJ4RENObEl1WjFmNnRSRk4rWTlzMXBjUVFnanhMTWdkK3BWS3YwSUlJWVFRUWdnaG5sdzVRNzlLanRBdmdOdEw3NmlQMDQ3Ly9Nam1aSTNvNkdqKy92dHZGS2xBWENEeDhmRU1HemFNOFBCdzB0UFRIL240eTVZdFkvcjA2Wnc2OVhTR3ljUER3OW0yYmR0RDZUc21Kb2FzckN5YjlSY2ZIMDlJU0FnaElTSGN1WFBIYkZ1dFZzdktsU3NKQ1FraFBqN2Vabk40R3VoMHVueTFWeFFGdlY1dms3RmxQUlNXSkNZbXFwL3puSTRjT1VKcWFxcUpvOHc3ZmZxMFZXdFJRa0lDRnk5ZUxQRDVlZVhLRmRMUzBpdzN0SUY5Ky9heGJkdTJoLzY5T0gzNmRFYVBIdjFReDhpdmE5ZXV5Um9paEJCQ21PRHd1Q2NnaEhnNktOR3JiTmFYeHE4bHVGZXhXWDlDQ0NIRXMwREordmN2UWpXT0V2b1ZRZ2doaEJCQ0NQSGtzak1UK25XcDNaNms3Yk5STWxKSVA3a0Z6OWJEMExoNFBlb3BHclY4K1hJaUl5UHAwS0VEQXdjT2ZDaGpaR1Jrc0h2M2JwbzNiNDZyYSs3Zi8wK2VQTWt2di94QzA2Wk5hZHEwNlVNWi8ySFJhclZNblRxVk0yZk9FQmNYUjRzV0xXdytSbFpXRmpFeE1keTZkWXUvLy80YlB6OC9kWnprNUdUQ3dzTEl5TWg0NGw0N2E4MmZQeDhYRnhmZWVPTU5tL2I3M1hmZkVSb2FTc2VPSGVuWHI1OU4rdno1NTUvWnNHRUQvdjcrOU8zYjEyemIvZnYzOCtPUFAxS3NXREg2OU9samsvRUJidCsremZUcDA4bk16Q1FnSUlEUFB2c01qVVpqcy80ZmhjMmJON05wMHlaZWUrMDFldlRvWWJidHZuMzdXTDU4T2UrODh3NXQyN1l0OU5pMlhBOFRFeE5ON3ROb05IaDVQZnp2Z0NkMTdVMU9UbWJJa0NFUGRZeVBQLzZZT25YcTVQdTQrL2Z2RXhvYUNzQUhIM3dBd09IRGg1a3dZUUorZm41ODl0bG4xSzFiMStyK2J0eTR3ZENoUTNGeGNXSCsvUGtFQkFTWWJMdDU4MmJXcmwxTHFWS2wrTzY3Ny9MMTJjN0t5bUxreUpHa3BhVXhldlJvR2pkdWJQV3grYVhUNlZpMmJCbXhzYkdrcDZmVHNXUEhoelpXVkZRVWQrL2VmV2o5UDZoVnExYjQrL3V6Y3VWS28vdVRrNU1aTUdBQW5wNmV6SnMzajlLbFN6K3l1UWtoaEJCUEFnbjlDaUVLVDVlS2NuT3Q3ZnFySUZWK2hSQkNpUHpLWGVuWDdUSE9SQWdoaEJCQ0NDR0VLQnlOUzQ3UWIzcFM3bjNPN3JnR2RpVDFqOVVvR1Nta1JuNlBlL05CajNxS2VkeS9mNTlqeDQ0QjBLeFpzNGMyemkrLy9FSklTQWpmZnZzdFAvendBODdPenVxKzQ4ZVBzMy8vZnU3Y3VaT3Y0Tm1jT1hQWXNXUEh3NWd1SzFldXhOL2YzMks3cFV1WGN1Yk1HZHpjM0pnMGFSSnViZ1gvdTQwclY2NXc5T2hSRWhJU3VIUG5EcmR2MytiMjdkc2tKQ1RrcWhoWXNXSkZOZlFiSGg1T1JrWUcvdjcrTkdyVXFNQmpQNHVjbkp6SXlzcGkvZnIxTkdyVWlCbzFhaFNxdjZTa0pINzk5VmNBdW5YclpqR010M0hqUmdEYXRtMkxuWjF0Ym5LYmxwYkcrUEhqdVhMbENwQWRQcnQvL3o3ZTN0NzU3cXREaHc2a3BLUVkzV2RuWjhmMjdkdHpiV3ZUcG8zWi9neXZqVFYyN2RwRlRFeU0wU0RmMHFWTHVYanhJdSsvL3o0MWF0VEF5Y21KbUpnWVFrTkRhZE9tVGFGZVMxdXZoNTA2ZFRLNUwrZHIyS3BWcTN6MXUzUG5UcXZiUHFscnIwNm5Jem82K3FHTVlXRExpcmUxYXRXaVVhTkdIRHg0a05HalI5T2xTeGY2OU9sajFmbTRkKzllQVB6OC9LaFlzYUxadHZ2MjdRT2dYcjE2K1E3elIwUkVjTy9lUGJ5OXZYbmhoUmZ5N08vU3BVdSsrZ1A0NmFlZmpHNy8vZmZmaVkyTnBYang0cm5DK0ZxdGx2NzkrK2Q3SE1pdWF1L2drTCtZVUZ4Y0hOMjdkN2VxYlg0K1YrWkVSRVNnMVdweGRYV2xWS2xTTnVsVENDR0VlSnBJNkZjSVVXaktQeHRCZTk4Mm5YbFVSMVAwdjNVVnJCQkNDUEVrVURKelZQcDFra3EvUWdnaGhCQkNDQ0dlWEpvY2xYNzFENFIrQVZ3YjlDVDF5RnBROUtRYytoYTNocjNRdUhnK3lpbm1zWDM3ZHJLeXNnZ0lDQ2gwNk5HVTFOUlV0U3BpNjlhdGM0WE9JRHNzdUc3ZE9zNmVQY3V4WThlb1Y2K2VWZjA2T3p2ajd1NXUwN21hQ2prYTg4c3Z2L0RMTDcrb1AwK2VQRG5mNHkxWnNrUjlQUklTRXZMY0xoNnl3NEVWS2xTZ1ZLbFNsQ2xUQm45L2Z4UkZJVE16a3cwYk5nRFF2WHYzLzNRMVYzT2h4aXBWcXJCNDhXS21UWnVtaHQ4ZWxKNmViclFQSHg4Zms2RXpTenAzN3N5ZVBYdTRkdTBhOCtiTlk4bVNKZmtPbE9XMGF0VXFOVVM0ZXZWcWZ2enhSNlB0R2pkdVRJMGFOVGgvL2p3QVc3ZHVaZGV1WFNiN2RYUjBaT25TcFJiSFZ4U0ZtVE5uY3VYS0ZkemMzUER6OCtQNjlldU1HemVPdVhQbjV2bmNXYXRPblRxNWdvdC8vZldYMFhaWldWbEFkbkF4cC9qNCtIeU5GeDBkemNXTEZ3Rm8zNzU5cm4zMzc5OG5QRHljOVBSMG5KeWNBQWdLQ3FKMDZkTGN1bldMaUlnSVhuMzExWHlObDlQRFdnOXpYa0JncU56OVlCaFVvOUZRdkhoeHMvM2N2bjA3MXdVQWxqekphNiszdDdmRkVHYXJWcTF3Y1hGaHk1WXR1YlliQXV1MkNuRmF3OTNkbllrVEp4SWFHc3FLRlN0WXYzNDlEUnMydEhnZUtZcWlCcWpmZXVzdHMrdjR4WXNYdVhIakJwRDlmdWFYNGZ2aTNYZmZOWHFCaXEycTVTcUtvcTUvdlh2M3h0SFJVZDJuMStzTEhPYlc2L1UybWQvRHRtM2JOaUQ3Z283Lzh2ZXlFRUlJOGJoSTZGY0lVVWdLU3ZRS20vV21LZjhoSUg5d0YwSUlJZkpMeVpKS3YwSUlJWVFRUWdnaG5nNTJya1hVeDBwYTN0dTZPL2hWeFBXRmpxUWQzNENTZnArVWd5dndlUFdUaHpvbmF5dElYcmx5SmQvVkpnMEdEUnJFVzIrOVpYSi9hR2dvU1VsSmVIaDQwTFZyMXp6N2l4Y3ZUc3VXTGRtK2ZUdkxseS9uaFJkZXdON2UzdUs0UTRZTXNmbnQzNjE5RFNJaUlsaThlTEg2YzJwcUtxbXBxV2FPTUM1bmlLbG16WnIwN05rVFgxOWZpaFl0aXErdkw0TUdEYUpreVpJc1c3WXN6N0ZidG16aDNyMTdRSFoxekcrLy9kYXFNVmV2WHAzdmVSWldsU3BWOG13elZEUTJ2TmYxNnRYRHk4c3JUN3V3c0RBY0hCenlWSklOQ3dzcjFKd2NIQndZTUdBQUkwZU81TnExYXh3OGVEQmYxVTV6dW5qeEl1SGg0ZXJQdDI3ZE10azJMaTR1MTIzaGI5KytiYmJ2bklFNVU3UmFMWFBuenVYUW9VTm9OQnBHang1TnBVcVZHRFJvRU9mUG4yZnExS2w4L3ZubkJRbzFUNWt5QlZmWGZ5L1VOL2Nac2JPenl4TjJidE9talJvSXRvWWhBRm03ZG0zS2x5K2ZhOSttVFp0SVQwOG5NREJRUGFjMEdnMGRPblJnOGVMRnJGaXhnZ1lOR3BnTXBENk85ZERPemk3WCt4MFJFY0gwNmRQemhFR2RuWjB0ZmpiYnRXdEhlbnE2MVhONUd0ZmUvN3AzM25tSDh1WExrNVNVWkZWdy9NU0pFL3p6enorNHU3dnoybXV2bVcxcldHUEtsaTFMcVZLbFNFek0rK2NNQTNkMzkxeWY5OGpJU0s1Y3VVTHAwcVZwMTY0ZEFCa1pHZHkvZjU5aXhZcmxPdGFhc0xTNTl5c2lJb0pyMTY1UnBVb1ZXclpzYWJLZHRhRnNXNTBidi8zMlc1NXQ4Zkh4OU9qUnd5YjlBMFJGUlhIeDRrV2NuWjE1L2ZYWGJkYXZFRUlJOFRTUjBLOFFvbkFTajhQOVU3YnB5NmtvbXRLZGJkT1hFRUlJOFl4Uk1uT0VmaDBsOUN1RUVFSUlJWVFRNHNsbDUvWnY2RmVmYXJ4aW5udUx3YVNmQ0VQUlpaR3lmeGt1dGQ3RW9YamVRS1N0dUxpNG1OeVhsWldGVHFmRHpzNU9yWnBaRU9hQ2hKY3VYVklyc1hidjNoMFBEdytqN1hyMjdNbmV2WHU1Y3VVS1AvNzRvMDFET0xZV0dSbko3Tm16VVJTRlhyMTY1V3V1a1pHUlRKNDhHYTFXeTZ1dnZwcnIvWEZ4Y2VHOTk5NnpxcCtVbEJUV3JWdW4vaHdYRjJmOUUzZ01jZ2FrQVJJVEV3a09Ea2FqMGRDclZ5OEFYbnZ0TmFPaE4wUG9kL0Rnd1htMkc2TW9pdFVoMDVvMWE5SzJiVnVDZ29KNDhjVVh5Y3pNdE9xNG5KK1h0TFEwWnN5WWdhSW9OR3JVaUVtVEpuSHYzajIrK2VZYktsU29rQ2RzdVg3OWVuYnYzbzJucHllclZxM0N5OHVMZGV2V2NmbnlaVWFNR0pIdnoySkdSZ2FUSjAvbXlKRWpRSFlnczBHREJnQk1temFONGNPSGMvandZVWFPSE1uRWlSUHg5TFI5ZGZHTWpBekEvRnBnYlQ5YnQyNEZzaXN4NXhRWEY4ZlBQLzhNUUpjdVhYTHRhOXUyTFZ1MmJDRTZPcHFGQ3hjeWF0UW9vLzAvN3ZVUVVLdFpGNllpc1RXZXhyWDNZY25JeUtCMzc5NVd0OWZwZE9yamJ0MjZtV3lYTSt3Tk1IYnNXR3JXckVsY1hCemR1M2ZQdFM4bEpTVlBaV3ZJWHVkY1hWMUpUVTFsejU0OUFOeTRjWU5PblRxWm5lUEVpUk5wM0xpeCtyTWhVTjZ2WHovMUhBMExDMlBGaWhXOCt1cXJEQjgrM0d4LzF0SnF0WHovL2ZjQWZQVFJSMmcwR2hSRlllL2V2VFJxMU9peFZyNDFGbWgvc09KMllhMWZ2eDdJUHFmZWZ2dHRxNDk3OFAwU1FnZ2hubVlTK2hWQ0ZJcHlmYVhsUmxiUytQY0J1NExkRmtrSUlZUjQxaW1aLzFiQjBUaTVtbWtwaEJCQ0NDR0VFRUw4dDltNSthaVA5YW4zakxheDl5Nk5hMUFQVWcrdEFwMlcrNytNeGZlREg4SE9jblhGZ25qd3R1Y0d5Y25KOU8zYmw0U0VCSVlPSGZwUUt0SmxaV1V4YTlZc3RGb3RWYXBVTVJ1QUtWR2lCRDE3OWlRa0pJVFZxMWRUczJaTkFnTURiVDZud3RxeFl3ZGZmdmtsT3AyT1RwMDY1U3NndDIvZlBtYk1tSUZXcTZWKy9mb01IejY4d0FHb05XdldrSmlZU05XcVZmbjY2Njh0OWpOdjNqeTJidDFLMWFwVkN6U2VMZW4xZXFaUG44N3QyN2ZwMnJVcjllclZzMm4vRnk5ZVpPREFnZms2Sm1lVlhtc1lLbFFxaXNKWFgzMUZkSFEwUllzVzViUFBQZ095cS9jZVBIaFFEZmUrK2VhYkFQenp6ejlxSUs1UG56NTRlM3VUbFpYRjhlUEhpWXFLSWo0K251blRwK1BtWnQyRjhRa0pDVXlhTkltelo4OEMyVlZtMjdadHErNnZYTGt5czJmUFpzU0lFWnc4ZVpJaFE0WXdiZG8wU3BjdW5hL25hMGxNVEF3QVJZc1dMVlEvMjdkdkp5a3BpY3FWSzZ2QlpZUEZpeGVUbnA1T3ZYcjFlT21sbDNMdGMzUjA1Tk5QUCtYVFR6OWw5KzdkQkFVRjBieDU4eno5UDg3MUVMSXJnaDg3ZGd3bkp5ZGVlZVdWaHpJR1BGMXJiM0J3c05ucXhoa1pHZlRwMHlmWE5rUFY5UWUzNTVRemtLdlg2NG1QankvUS9QSnpuTEdMQ2t5RlRuTldnWWZzZ0c1NmVqb09EZzVtZy92Mzd0MURVWlJjRmNKMzc5N05oUXNYcUZPbkRrMmFOQUVnUFQyZDBOQlFkRHFkVGRlRGpSczNjdlBtVFpvMWEwYnQyclVCMkxWckY3Tm56NlpvMGFLRWhJUVVlb3h4NDhieHh4OS81Tm4rWUVWZ2F5c0pXMkxzUFBybm4zL1U3WTZPaml4ZHVwVFRwMDl6NU1nUk5CcU4xV3Q0YW1vcWlxSVU2a0lESVlRUTRra2pvVjhoUk1GbDNrR0oyV1NidnV5YzBKUXovVXVqRUVJSUlTekl5bEhwMTBrcS9Rb2hoQkJDQ0NHRWVISnByS2owQytEUllnZ1o1M2FodXh0TlZuUVV5VHUvd09PMUVZOWlpcXFRa0JBU0VoSUlDQWl3ZUV2eGdscStmRG5YcmwzRDBkR1JFU05HV0x4dGZPZk9uZm5qano4NGRlb1VVNlpNNGF1dnZxSmN1WEo1MnQyN2Q0K2VQWHZhZEs2bXdvQTVoWWFHc21MRkNoUkY0YzAzMytURER6L2tuMy8rNGZidDI5U3BVOGZxWTU5Ly9ua21USmhnOGZVdzVlclZxMnphbFAxdkhJWktpZ2FHS29NNXE2UW1KU1d4YTljdWdIeFZIbnhZVnExYXhmSGp4NmxSbzRaYVhkUFM3ZHZUMDlPTnRybDc5NjY2M1ZCbDkxRmFzbVFKRVJFUk9EZzRNR3JVS0x5OHZBQ29XclVxNDhhTlk4S0VDU3hjdUpCS2xTcFJ1WEpscGsrZlRucDZPdFdyVjFlRHdJNk9qa3lhTkltaFE0ZHk1c3daNXMyYng1Z3hZeXlPSFJrWnlSZGZmRUZpWWlJT0RnNE1HemJNYVBYWUtsV3E4T1dYWHpKMjdGaHUzTGpCZ0FFRCtPQ0REMmpidHEzTnFtN3UzNzhmb0ZEaFFiMWV6OGFOR3dIeVZFRTllUEFnQnc0Y3dNSEJnZURnWUtQSDE2eFprM2J0MmhFV0ZzYnMyYk54YzNNaktDaklxckVmeFhvSTJlOVpabVltTDcvOE11N3U3cm4yR1F1dlBzaFFVZG1TcDJudGpZNk9OaHY2VlJTRjZPaG9rOGRhdzlYVk5WOEIwZWpvYVBXOUtteXdkUHYyN1htMkpTY24wN0ZqUi9YbjlQUjB0Y3AxNzk2OWVlZWRkMHoyMTc1OWU5TFMwdFRRYjJwcUtpRWhJZGpaMmVYNjdHellzSUhFeEVUS2xpMXJ0ci84aUkrUFo4MmFOYmk0dU5DL2YzOTE3cXRXclFMZ3pUZmZ0RW00dFZpeFl2ajcrd1BaVlpkdjNib0ZvRzZ6TldQbmtWYXJWYmNiWHV0bHk1WUIyZCt6SDMzMGtWVjk5K3ZYajJ2WHJrbm9Wd2doeERORlFyOUNpQUpUYnY0SWV1dHUwV1NKcHRUL2dWTXhtL1FsaEJCQ1BJdHlWZnAxbEVxL1FnZ2hoQkJDQ0NHZVhEa3IvU3BweGl2OUFtaWMzZkh1TkllRWtPNmc2RWs1RUlKZGtkSzRCVDJhMjZxZlBIbVNYMy85RlkxR3c1QWhReDdLN2JiRHdzTFVZR3F2WHIyb1VLR0N4V1BzN093WU0yWU1Bd2NPSkNFaGdSRWpSakJuenB3OFFSNjlYbTgyQkdacnFhbXB6SjA3VncwMnZ2SEdHM3o4OGNkRVIwY3piTmd3a3BPVG1UaHhZcDdxbzVBZDBsdXdZQUU3ZHV3QTRLV1hYbUxjdUhFNE8rZTllK0RDaFF2NTY2Ky84bXkvZmZ0MnJqQ2d2UHNHYUFBQUlBQkpSRUZVdTdzN1dxMldKazJhVUt0V3JWeHREYUdqbktIZjhQQndNakl5S0ZHaUJNMmFOY3YvQzJCREJ3OGVKRFEwRkM4dkw4YU9IYXVHRVkyRlZRMTI3OTZOdmIxOW5ybnYzcjBiSnljblhuNzVaUUMxaW5IVnFsVnRWdUhSbktTa0pBNGZQb3hHbzJINDhPRnFkZFM3ZCs4eVk4WU1PblRvd0VjZmZVUktTZ3JQUGZjY0owK2U1TUtGQzdpNXVURm16SmhjbnpzM056ZW1USm5DenovL3JBYWhUY25JeUdEcDBxVnFXTkxiMjV0eDQ4YVpyYzVhc1dKRkZpNWN5TVNKRXpsLy9qd0xGaXdnSWlLQ29VT0hXZ3pLQlFjSG0xMGpZbUppMU05Nml4WXQ4dXgzYzNNak1UR1JpeGN2VXFWS0ZaUDliTnUyalpzM2J3S28xVWdCYnQyNnhkeTVjNEhzODlyY2ZBY01HTUQxNjllSmlvcGkwcVJKVEp3NGtmcjE2NXQ5Zm85aVBUU0lpSWdBakw5TzVzS3IrZkUwcmIwNUdmdE10MnJWQ2hjWGx6ekI0UTRkT3BDU2ttTDBtSGJ0MmxsOERyR3hzWGg2ZWxwVnJUVXJLeXRYVmQyY2REb2RXVmxadUxpNFdPekhuSjkvL3BuRXhFUjhmWDNwMEtHRDJiWTZuUTRBQjRmc09NMkNCUXVJajQrblk4ZU9CQVFFQU5scmxPRUNrVUdEQnFsdEMwTlJGT2JNbVVOcWFpb2ZmdmdoeFlwbC85djUyclZyaVl1TG8zang0blRwMHFYUTR3QjgvUEhINnVNVEowNHdiTmd3SUhmMVpsdktlUjVkdlhxVi92Mzc0Ky92bjJ1ODdkdTNjKzdjT1lvVUthSUc0ek16TTlIcGRMaTZtdjQzRDBQMVoxUG5rQkJDQ1BFMGt0Q3ZFS0pnRkQxSzlDcWJkYWNwYjkyVmVrSUlJWVF3VHA4ejlPc2tvVjhoaEJCQ0NDR0VFRSt1bktGZmZZcnBTcjhBanVWZXhLUDVRSkwzTEFRZ2Flc1VsSXdVM0YvdUJ4cmp0L3UyaFlTRUJLWk5tNGFpS0FCODhza25CZXBuN2RxMWFxam5RWWNQSDJiUm9rVUFOR2pRSUY5Qkh6OC9QNlpPbmNxbm4zN0tuVHQzK09TVFQ1ZzBhUkkxYTlaVTIvajYrajZTVUNka0J5d0hEQmpBclZ1MzBHZzB2UC8rKzNUcjFrMmRoNStmSHdrSkNVeVlNSUVKRXliUXNHRkQ5ZGlyVjY4eWRlcFVybCsvRGtEYnRtMFpQSGl3eWR1NXg4ZkhXNndvQ0ZDK2ZIazhQRHdZUEhpd1ZjL2g0TUdEUUhaZ3NxRFZoVzBoT2pxYTJiTm5BekI4K1BCYzU4K29VYU5NSHJkNzkyNGNIUjN6dE5tOWV6ZnU3dTVtandWSVNVbGg5KzdkdlB6eXkvajQrSmh0KzZDVksxZVNuSnhNeTVZdGVmNzU1M1B0OC9UMFpONjhlUncvZmp4WGlIUGx5cFg4OWRkZlJFZEhzMkxGQ2pVNFdLZE9IU1pObWtSbVppWWxTNWJNTTVhaE1tYjM3dDFOaGcwaklpSUlDUW5oOXUzYkFOU29VWU54NDhiaDUrZG44YmtVTFZxVXI3NzZpdVhMbDdOeDQwWk9uVHBGdjM3OWFOR2lCZSs4OHc3bHk1YzNldHlOR3pkTTlubjE2bFVtVHB6SS9mdjNLVmFzR0UyYk5zM1Q1dm5ubnljeU1wS0JBd2ZpNGVHQlJxTkJxOVh5L3Z2dnF3SEd0TFEwdnYvK2UvVVlRL0EyTFMyTlNaTW1rWnljelBQUFAwK3ZYcjNNUGtjSEJ3Y21UWnJFcDU5K3l1WExseGsvZmp4ZHUzYWxaOCtlUm9PTmoySTlORWhPVHViUFAvL0UzZDNkYUFWaVkrSFZCMWtLckQ1TmErL2pjdUxFQ1NaUG5veS92ejh6WnN3d0c5aUU3TEJuMjdadGplNmJQMzgrRnk5ZVpPclVxUlF0V3JSQTg0bU5qV1hkdW5VQTlPblR4K2dGSXpucDlYb2dPMFNxMSt1SmpJd0VzaXNxaDRXRnFhRmdnS1pObTFLM2J0MDhmVmlxT0czTTZkT25PWDc4T0FDLy9mWWIyN1p0SXpNems3aTRPQ0M3S3IyenM3TWFjcldWbzBlUDJyUS9TLzc0NDQ4ODJ4SVNFdmptbTIrQTdPZHBxT0s5ZGV0V3Z2MzJXOTUrKzIyVGE1ZFdxd1dRU3I5Q0NDR2VLUkw2RlVJVWlISW5BdEwrdGsxbnZvM0FzNFp0K2hKQ0NDR2VVVXBtbXZwWTQyUzVlb0lRUWdnaGhCQkNDUEZmcFhFcm9qN1dweVdDb2pjYjRIVnZOZ2hkVWp4cFIzOEVSU0Y1NXhka1hUK09aN3VKMkh1WHN2bjhkRG9kVTZkT0pTRWhBU2pZcmJBdFZhTDg4ODgvbVRwMUtucTlub0NBZ0R3VlRTRTc1R0t1c21DVktsV1lNbVVLNDhlUDUvNzkrd3diTm96MzMzK2ZMbDI2UE5RcW5NWTRPenZUdEdsVE5tell3TWlSSTNubGxWZlVmZTd1N3N5YU5Zdmh3NGR6NmRJbEprK2V6TGh4NHdnS0NtTGR1bldzV2JOR2ZhNTkrL2FsVTZkT1pzZWFOR2xTcnA4TkZReExseTdOZDk5OXAyNVBURXprM0xseitQcjZXdlVjRmk1Y3lOR2pSODFXZ24zWURPSE4xTlJVT25YcVJJTUdEUjdKdUlxaThPR0hIeEliRzB0aVlxSmFnZEVhT3AyT1gzLzlsY1RFUks1ZnY2NVdtODNKMTllWGxpMWJxajlmdW5TSjdkdTNBOWxWWng4TTc1cDczaWtwS2NDL29iMmN6cDgvejVJbFN6aDc5aXlRSFlyMTkvZm56Smt6YWdnOXYrclhyOCtSSTBmWXVYTW51M2J0b25uejVvd2VQVHBQdTdDd3NGekJ4MWF0V2dGdzdkbzFnb09EMVhQY1ZBWHJRWU1Ha1ptWnllblRwMGxLU2xLM1Y2cFVTWDI4YnQwNmRWMHlTRXRMWS9UbzBWeTVjZ1VQRHcvR2pCbGpWV2pkemMyTkdUTm1NSGJzV0M1ZXZNamF0V3M1ZXZRb1gzMzFWYTc1UFlyMU1LZjkrL2VqMVdwcDJyVHBRNm5xK2JTdHZZK0xpNHNMbVptWm5EbHpockZqeHpKanhneXpRZHQxNjlieHhodHY1RGszVjY5ZXpiWnQyd0JZczJZTlE0WU1LZEI4a3BPVHFWNjlPanFkanRhdFc1dXRMQXovaGtnZEhSMnhzN09qWWNPR0hEdDJER2RuWjl6YzNORHBkRVJIUitQbTVzYUFBUU9NOWxHUWl0TUJBUUhZMmRtaDErdjUrKysvY1hCd1FLZlRvU2dLOWVyVlV5dXkyOXFoUTRjZVNyK21IRDU4V0gyY25wNk9pNHNMNmVucGxDcFZpaElsU3FoVjYvVjZQUnMzYmlRMU5WVU5BUnVUbFpVRlNLVmZJWVFRenhZSi9Rb2hDdWE2N1c3dG9TbjNvYzM2RWtJSUlaNVZTbGFPU3IrT1V1bFhDQ0dFRUVJSUljU1RTMlB2aU1iWkhTVWpCUlE5K3ZRazdGeTl6Unlnd2F2ZDV5aFphYVJIL1FKQXh2OGl5TGk0RDVmcXJYQ3AweDc3b3VXeDl5bGI2TitaRlVYaGl5Kys0TlNwVStxMmd0d0syeEQ0TXlZaUlvTFpzMmVqMVdyeDlmVmw2dFNwZWFva2FyVmErdmZ2VDhXS0ZlbmF0U3RWcWxReDJsZGdZQ0F6Wjg1ay9QanhKQ1VsRVJJU1FtUmtKSjk4OG9sVnQ2dTNwVjY5ZXRHc1dUUDExdWc1ZVhoNE1IUG1USVlPSFVwMGREUlRwa3loWk1tUzNMeDVFNEFLRlNvd2F0U29YQUZIYXhuQ293L3k5dmFtUVlNR0tJckN0V3ZYcUZpeG9zaytFaElTME9sMDFLOWZQOS9qMjlLRkN4ZjQrKy9zZ2l5SERoM0tVeTF4NWNxVlRKczJqYjE3OXhvOVBqMDkzZXk1WjRwR282Rmx5NWFzV2JPRzhQQnd1blhyWnZXdDdJOGRPMFppWWlJQXI3Lyt1c1gyT3AyT0w3NzRBa1ZSYU55NGNhNkFlR0Z0MkxCQkRmeldxRkdEUVlNR2NmWHExVnhoOFB5YU5tMGEyN2R2Wi9ueTVTUW1KdWFwWkd4SmhRb1ZhTk9tRFJFUkVZd2VQZHJrOGNXTEYyZm16SmtvaW9KV3E4WE96aTVYUVBMaXhZdjg5Tk5QYURRYXRlSXV3SmRmZnNtWk0yZHdkblptNnRTcGxDaFJ3dXE1K2ZqNE1HL2VQT2JQbjgrT0hUc0lDZ3JLRmR4OEZPdmhnenc4UEFENDY2Ky9TRTVPVm4rMmhhZDE3YzNKVlBYWmpJeU1QUHRTVTFOTkhwT1JrV0Yybk9lZWU0NXg0OFl4WWNJRVRwMDZ4ZFNwVTVrMGFaTEpDdTJ4c2JIczJMR0ROOTU0UTkyMmJkczI5YlBacUZFamdvT0R6WTVwVHFWS2xaZ3padzZwcWFtc1c3ZU96WnMzOCtXWFgxSzZkT2s4YlhOZU1HQUlrVDVZQ1gzQ2hBbEVSMGNUSEJ4c3N2cXdOZFdjSHp6MzNkM2QrZnJyci9IeThzTEx5NHVyVjYveXlTZWY0T2pveUtCQmd5ejJWeEJuejU3TkZWQU9Dd3NqS2lxSzRjT0hXNnpRWEJEUjBkR2NPWE1HZ0h2Mzd2SGVlKzh4ZlBod1hucnBKUllzV0pEcjNOcTdkeTh4TVRINCtQalFybDA3azMwYVFyOVM2VmNJSWNTelJFSy9Rb2o4Uzd1T0VyZkRObjI1bGtOVDNQSmY4Z2doaEJEQ0RKMDIrejhBalFhTmcvbmJrd2toaEJCQ0NDR0VFUDkxZHE1RjBHVmtWK3hVVXUrQ3VkQXZnTVlPNzdkbjRsaTZKc2s3NXFCb00wQ3ZJLzNNYjZTZitVMXQ0MXo5VmJ3N2YxbmczNTJYTEZueVVHL0x2bnYzYm1iTm1vV2lLQlFyVm94WnMyWVp2ZDM5MXExYmlZNk9Kam82bXNhTkc1c01ua0YydUhIaHdvV01IeitlNk9oby92ZS8vNmtoVElPa3BDVDY5dTJiNy9tdVdMRUNUMDlQcTlyYTI5c2JEZndhZUh0NzA3OS9mOGFQSDQ5T3ArUG16WnZZMmRuUnVYTm5ldlhxVmFBS2Zzbkp5ZXpmdngrQXpNeE1SbzhlVFk4ZVBhaFI0OSs3RC83MTExK01IRG1TeXBVcnMyalJvanlodEYyN2R2SEZGMTlRdjM3OVBGV0VINmRidDI3bCt0bFFRZlRGRjE4MEdvUU1Edy9IM3Q0K1Y2ak9zTjBhYmR1MlZTdkovdjc3NzJvbFJrc2lJaUtBN0RDYk5WVXFmL3p4Unk1ZHVnVEF4eDkvVEhSME5DTkdqTEJxckp3R0RCaVE1NzFjdm53NWQrL2VwV1BIampSdTNCaUF5cFVyRnlnSW5kTnJyNzFHa3laTjJMRmpCKzNidDgvMzhSOTk5QkZkdW5TeEtwQ3IwV2p5ZkJZeU16T1pOV3NXV3EyVzl1M2JFeFlXcHU0TERnNG1KaWFHbmoxN01tblNKTzdldlp1dnVYMzU1WmNNSHo2Y2hnMGJxcStad2NOZUQ0MTUrZVdYYWRLa0NRY09IT0M3Nzc1ajRNQ0J1ZlliQzY4K3lGaGc5V2xlZTNNeVZYMVdVUlNUK3dwU3NSWWdLQ2lJd1lNSE0zLytmQTRmUHN5OGVmUDQ5Tk5QVGJaZnNXSUZqUnMzeHN2TGkxOS8vWlY1OCtZQjBLUkpFOGFPSFd2MWhRYm11THE2Y3Z6NGNlN2N1Y09ZTVdOWXVIQmhudGZSRUNBRjQ1VmpkKy9lVFdSa0pBMGJOdVMxMTE0cjlKd2VaRGluOUhvOUN4WXNRRkVVZXZUb1Faa3laV3crRnNCdnYvMkdzN016RGc0T3BLU2tzR1hMRnE1ZHUwWjBkSFMrTHhTd2Rqd0RSVkhJeU1qZzg4OC9aOEtFQ1RSbzBFQjlueFZGWWMyYU5RRDA3TmtUWjJkbkVoSVNqRmJubDBxL1FnZ2hua1VTK2hWQzVKdHk0M3RBc2RqT0dwcHlINERHOG0yRWhCQkNDR0ZhcmlxL1RtN3dqTndtVGdnaGhCQkNDQ0hFMDh2TzNRZmR2ZXdxci9yVWU5Z2JMNlNYbThZT3Q0YnY0VlNwRVVuYlpwQjUrUURrcUhpSm9pZmo3RTYwdDg3Z1dPN0ZmTTFIVVJTV0xWdkdwazJiQVBJRTYyeWxmdjM2VksxYWxhU2tKR2JQbm0wMGJKT1dsc2JxMWF1QjdJQm5peFl0TFBaYnBrd1pGaTFheElJRkM2aFNwUXAxNnRUSnRWK3YxK2M3REdnNHpoWk9uVHJGdW5Yck9ITGtpTG90S0NpSUR6NzRvRkJWTVRkdjNreDZlanFRWGJYeTFLbFRqQmt6aHJsejU2ckJLa01vMWMvUHoyZ1Z5aG8xYXFEWDZ6bDA2QkNuVDUrbVpzMmFCWjVQWWRXcFV5ZFB5REkxTlpXMzNub0xQejgvQU41NDQ0MDh3VjdJRHZjNk9qcnk4Y2NmNTlwZXFWS2xYTlZiVGZIejg2TkJnd1ljUEhpUVgzNzV4YXJRYjJwcUtnY09IQUNnUllzV0ZzYzVlL2FzR3ZLQzdFcXppWW1KeE1mSFd4enJRUWtKQ1htMmVYaDRNSGZ1M0h6M1pRMTNkM2M2ZHV4WW9HUGJ0R21Uci9hT2pvNzgrdXV2NnMrblQ1L203Ny8vcGtTSkV2VHAweWZYMnVUajQ4T0NCUXZRYURTVUtWTkdEWVFiZ3B4bHk1WlZBK001L2ZQUFAyaTFXbHhjWElEczRLWEJvMW9QVGVuWHJ4K1JrWkdFaDRmVHBVdVhYT0ZjYytGVmM1NlZ0ZGRZU0h2aHdvWDQrdnJTb1VNSDNOM2RyZXFuWGJ0MjZ0cHFUdHUyYmJsNjlTcGhZV0VjT1hLRXVMZzRvMkhxaGcwYkVoa1p5ZEtsUzZsYXRTcUxGaTFDVVJSYXRHakJpQkVqY2xXMU5xWmJ0MjU1dHVXc2VHMmcwV2dZTTJZTUgzMzBFVGR2M21UeTVNbk1uRGt6Vi84Nm5VNTkvR0NJOU5hdFd5eFlzQUJ2YjIrekFXWmJDQTBONWZMbHkxU3NXSkV1WGJxWWJOZXJWNjhDanhFZkg4L09uVHRwM0xneEowK2VKQ1VsaGErKytvcng0OGR6K3ZScEJnOGV6TFJwMC9EeThnSUtINnBOVGs1bTY5YXRCQVFFY09YS0ZYeDhmQmd5WkFpalI0OW0wcVJKVEp3NGthQ2dJQUQyN05uRDlldlg4ZmYzcDAyYk5xeGN1WktmZnZxSmVmUG1VYTFhdFZ6OVptWm1BbExwVndnaHhMTkZRcjlDaVB6Ulo2TGMrTUUyZmRtN29TbjdybTM2RWtJSUlaNWhTbWFhK2xqajZQWVlaeUtFRUVJSUlZUVFRdGlHeHRWSGZheFB2WmV2WXgyS1Y4YW4xd3AwZDIrUWRud0RXVGRPb0w5M0U5MzlHSndxTjhHaGRBM0xuZVNnMVdxWk8zY3V1M2Z2QnFCang0NjgrKzY3YXNpdHNGVkNjL0wwOUdUYXRHbm9kRHFqMWV3Z3V4THF2WHYzY0hKeXloUGdOTWZWMVpXUkkwZGFiRmVRVzVJWFJHcHFLcnQzNzJiTGxpMWN2WHBWM1Y2dFdqWDY5ZXRIN2RxMUM5Vi9Sa1lHbXpadHd0N2VIcDFPUjVFaVJlalhyeCtUSjA5bTNMaHhMRml3QUI4Zm4xeWhWR05LbFNwRjgrYk4yYjE3Tjk5KysrMURDNDFhSXlrcGlRTUhEdENrU1JPMU9tVk1USXc2ejRKbzI3YXQxVzNmZlBOTkRoNDh5UG56NXpsMzdoelZxMWMzMjM3UG5qMXFWVlZ6dDJhSDdKRHU1TW1UMFdxMXViWlhxRkFoWDlWa0RlZG1hR2lveWMvUWYwMkpFaVZRRklYYnQyOERVTHg0Y2FOQjNMaTRPUFI2Zlo1d2VwMDZkZkQxOVdYVXFGRnFTRGNuUTE5ZmZmVVZBT25wNmVyN3NYTGxTcU5qZGUvZW5iaTR1RHhCN1VlNUhwcFN1blJwR2pWcXhQNzkrOW0xYTFldXdLZUxpd3RidG13QllQYnMyZXpjdVpOWnMyYng0b3YvWHVoaExMRDZ0Sys5aXhZdE1ob1V2bnIxS2x1MmJFRlJGS3BWcTBiZHVuVUwxWjh4d2NIQk9EazUwYmx6NTF5djdlWExsOVhIQXdjTzVQang0K3pZc1lNZE83THZOdHUrZlhzR0RScGs5UHg4VUg0dURQRHg4V0hzMkxFTUh6NmNxS2dvbGl4WndxQkJnOVQ5cGlyOXBxU2s4UG5ubjVPYW1zcWtTWk1vVXFTSTFXUG0xNVVyVi9qaGh4K3d0N2RuMkxCaFpxc2NQMWoxUFQ5Kyt1a250Rm90TFZ1MjVPVEprMEQyeFJFelo4N2s4ODgvNSs3ZHV4UXRXcFRrNUdRQXF5NFFNV2ZEaGcya3BLVFF1blZydnZubUd3QUNBd1A1OU5OUG1UMTdObUZoWVFRRkJaR1ZsY1dxVmF1QTdLcnQ5dmIybEM5ZkhwMU94K0xGaTVrL2Y3NTZYbWkxV2pYZ0xhRmZJWVFRenhJSi9Rb2g4a1dKM1FLWmQyelNsNlpNTjNDd2NFczJJWVFRUWxpVUsvVHI1UG9ZWnlLRUVFSUlJWVFRUXRpR25kdS9ZUm9sTFgraFh3TjduN0o0dkdwOU1NdVUxYXRYcXdHMzl1M2JNMkRBQU83ZnY2L3U5L2YzejNlZjVpcFJlbnViL252ekd6ZHVzSDc5ZWlDN3NtSHAwcVh6UGZiamxKbVp5WjkvL3NtdVhiczRmUGl3V3AwdnAvUG56L1BaWjU5WjNhZWRuUjNidDIvUHMzMzkrdlVrSmliU3VuVnJOVVRXcEVrVGV2VG93UTgvL0VCa1pDVGUzdDRrSnlmajd1NU9vMGFOVEk3UnRXdFg5dXpadzRrVEo0aUtpaUl3TU5EcStkblM1TW1UaVlxS3d0WFZsV2JObWdIWjRUQ0FpaFVya3B5Y2JMYmFiSHA2dXNuUTRQRGh3Mm5kdXJYWjhldlZxMGVKRWlXSWpZMWx5NVl0RmtPL2htcTBOV3JVb0dMRmlpYmJwYVdsTVhIaVJPN2N1WU92cjYvUktyMlFmVnY0MzMvL25hbFRwMXFzL0drTld3VlUxNjVkYTdSNmFVN0J3Y0VtdzR1RzZyRzllL2ZtNXMyYmZQYlpaN2xDcWdDeHNiSDA3TmtUeUYxMUY4RGUzcDZaTTJkU3NXTEZYRlZLVFVsS1NnS3l3NmltNW1UNGJENFlJbjdVNjZFcFRabzBZZi8rL1J3OWV0Um9sVmZJcmg2N2MrZE85dTdkbSt2MW5EdDNMa2xKU1l3ZVBacU9IVHRTdjM1OTRPbGVlOHVWSzJkMCs3Smx5MUFVaGNEQVFLc0R2K2I2TThiZTNwNFBQL3hRL2ZuczJiT3NXcldLcUtnb2RWdUpFaVhvMnJVcjMzMzNIWkFkSmc4T0RyWjZER09CYVhQclllM2F0ZW5ldlR1clY2OW04K2JOVks5ZVhhMWViaXowbTVTVXhMaHg0N2gyN1JvQkFRSGN1WE9INWN1WEV4TVRRMHhNRExHeHNheFpzNmJRb1ZqSVhnK25UWnRHVmxZV1BYcjBvRXFWS3NUSHgzUHo1azJpbzZNSkRBeWtlUEhpWnArN01RK3VkemR1M0dETGxpMlVLRkZDcmE1cjRPenN6TlNwVThuSXlNRGQzWjJiTjdQdnZHQzQyS1FnNHVMaTJMaHhJeTR1THJ6MjJtdHE2TmN3TjcxZVQ5T21UUUhZdUhFanNiR3hOR2pRZ0pkZWVnbkl2akJudzRZTm5EdDNqajE3OWhoOXZ5VDBLNFFRNGxraW9WOGhSTDRvMTFmYXJDOU51WDQyNjBzSUlZUjRsaWxacWVwakNmMEtJWVFRUWdnaGhIZ2EyTG5ucVBTYmt2OWJuOXRTKy9idDJieDVNMis5OVJhOWUvZk9zMy9seXZ6L3ZYbEJ3NFpmZi8wMVdxMFdmMzkvdW5idG1tZi9ybDI3MkxsekoxT21UUGxQaFYvT256OVBhR2dveDQ0ZE0zcExlRDgvdjN6M3FkZnJUWVpERXhJU0NBME54YzdPanU3ZHU2dWhYNENlUFh0U3JsdzVtalZyeHFoUm93Qm8zcnk1MmJCV2hRb1ZhTlNvRVFjUEhtVE5taldQTGZUNzhzc3ZFeFVWeFlFREI5VFE3N2x6NTREc1lLMmpvNlBKeXIzaDRlSFkyOXZ6eGh0dkdOMWZ0bXhaaStOck5CcGF0V3JGNnRXcitmMzMzd2tPRHNiRHc4Tm8yOHVYTDNQeDRrVWcrek5rU21abUpoTW1UT0RjdVhPNHVyb3lac3dZaGcwYmxxZGRlbm82MzMvL1BYRnhjZnp3d3c5R1A0c0Y1ZWJtWmxVMTBRZWxwS1JZM2ZiR2pSc1cyN1JxMVlwdnYvMlc4UER3UEtIZlRaczJvU2dLVGs1T1JwKzd1VkQxZ3d6Vm9jMTk3Z3dWbWg4TS9mNVgxc09BZ0FDQVhGWENIeFFVRklTWGx4Zjc5KzluNE1DQjZtZThTSkVpekowN2wydlhydkcvLy8yUEgzNzRBWGQzZDdQalBhbHJyN1d2YlZSVVZLRkM4Tjk4OHcyVktsVXkyK2J5NWN1c1dyV0tQLzc0dytqK2Q5NTVoei8rK0lQejU4OXo2TkFoM25ubkhZb1dMVnJnT1ZueTdydnZjdkRnUWE1ZXZjcjgrZk9wWGJzMnhZb1Z5M1V4aXVHOXZIYnRHbWZQbmdXeUw3UllzR0NCMnNiQndZSHk1Y3ZuK1E3cDA2ZFBnZWExWU1FQ3JsKy9Ea0JFUkFUcjE2OVhQNDhBUzVZc3djSEJnVTgvL1RSZi9ScmFHNm9HTDE2OEdLMVdTK2ZPblkydWZ3NE9EbXBiUXhYeWdueFhHeXhhdElqVTFGUTZkT2hnOUh2anRkZGVBN0xEd2F0WHI4YloyVGxYQldhTlJzUDc3Ny9QbURGaldMRmlCUysvL0RKT1RrN3ErK1hnNEpDbkNyb1FRZ2p4TkpQUXJ4RENla2xuNEo3eFg4VHlTK1BYRXR3cjI2UXZJWVFRNGxtWHE5S3ZvOXRqbklrUVFnZ2hoQkJDQ0dFYmRxNy9WdnJWcHozZTBLK3ZyeTlMbGl5aFpNbVNqM1VlTzNmdTVNOC8vMFNqMFRCMDZOQTh0L3RPVFUxbDVjcVZ4TVhGc1dqUklvWU9IZnFZWnBwWDhlTEZpWXFLSWowOUhWOWZYMTUrK1dWcTE2N05sQ2xUQVBqeHh4L3ozV2RjWEJ6ZHUzYzN1bS9Sb2tXa3A2ZlRva1VMeXBRcGsydWZScU9oV2JObTNMcDFpK1BIandQUXBrMGJpK04xN3R5Wmd3Y1BFaFVWeGZuejU2bFdyVnErNTF4WXpabzFZK25TcFVSR1JwS1VsSVNucHlkSGpoeEJvOUZRdTNadG5KMmQrZmhqNDlXdHc4UERjWFIwTkxuZldxMWJ0MmJObWpWa1ptYXlZOGNPM243N2JhUHRObTdjQ0VEUm9rVjU1WlZYVFBhWG5Kek0yYk5uc2JPelkvVG8wVlNvVU1Gb094Y1hGejc1NUJQR2poM0wyclZyZWVtbGw2aFJvMGFobm90QlNFaUl4VXE5eGxnVGtqU0U5WDc3N2JkYzFZbU5IZnZXVzIreGZ2MTZEaHc0d01XTEY2bFNwUXFRSGRJTkN3c0Q0TDMzM2l2MFdtUUl5ajc0MlRBMjd3ZURqUCtWOWRCUWxUYzVPUm10VnB0blBZVHN3T1liYjd4QmFHZ29temR2cGt1WEx2ejU1NS9NbURHRHhNUkVpaFVyeHNpUkl5MEdmcC9rdGRkVTVlWFUxRlR1M01tK3MydkpraVhWaXJiR3hNVEVrSldWaGIyOXZja0t4K2FDenRldlgrZTc3NzVqLy83OUtJb0N3RXN2dlVTTEZpMllOV3VXMnM3UjBaR0pFeWNTSEJ4TWJHd3NvMGFOWXRhc1dmajYrbHA4bmdYaDRPREE4T0hER1RGaUJQMzc5MWZYQUVPSTFNN09UbjJ2cTFhdFNrQkFBS1ZLbGFKczJiS1VLVk9HVXFWS1VhcFVLWW9YTDI0ME5GdVFDdGFHY1ExdTNyeUpvNk1qRlNwVW9FeVpNdmo3KzFPNmRHbnM3T3pVQ3ppMFdpMC8vUEFEYjcvOWRwNXExYWRQbjhiZTNwN3ExYXZudWVBakl5T0RraVZMOHVhYmIxcWMwNlZMbHdEeVZlRmFxOVd5Wjg4ZW1qVnJSa1pHQm9jT0hjTFYxZFhrOXpaa1YrMmRNV01HNmVucDlPM2JseElsU3VUYVY2MWFOU3BWcXNUbHk1Zlp0R2tUNzd6emp2cCsvWmZDOWtJSUljU2pJS0ZmSVlUVmxHamJWZm1sd29lVzJ3Z2hoQkRDS2xMcFZ3Z2hoQkJDQ0NIRTAwYVRzOUp2NnIzSE9KTnNqenZnRmhjWHgrTEZpd0hvMnJVcnRXclZ5dFBHemMyTkVTTkdNR0xFQ0g3OTlWZHExNjZ0M3Y3NmNmUDE5V1g4K1BFNE9EaFFxMVl0TkJvTmNYRnhEMldzZmZ2MnNXL2ZQaHdkSGVuWnM2ZkpkbUZoWVNpS1F2WHExZFZ3cFRrMWF0U2dhdFdxWExod2dYWHIxakZ4NGtRYnp0bzZYbDVldlBycXEyemJ0bzNObXpjVEZCUkVURXdNTldyVWVLZ1ZNWE1xVmFvVU5Xdlc1TlNwVTJ6ZHV0Vm82UGZldlh0RVJFUUEyVUZXWTRGTUExOWZYOTU4ODAwcVZxeEl3NFlOU1V4TU5ObTJmdjM2dlBycXEremV2WnV2dnZxS2I3NzV4bXpmajF0V1ZoWmFyUllYRjVkY2dWOVRQRHc4Nk5HakIwdVhMbVh1M0xrc1dyUUlPenM3WnMrZVRWWldGb0dCZ1hUdTNMblE4ektFM1UwRjE5UFQwMUVVQlkxR1k3UUM5dU5lRHdIMVBMRlVvYmx6NTg1czJiS0ZuMzc2aWFTa0pFSkRRMUVVaFJZdFdqQjQ4R0NUbGFvTm52UzExMWpsWloxT3g3Qmh3N2h6NXc3MTZ0VmordlRwSmwvSGMrZk84Y2tubndEd3dRY2YwS2xUSjZ2SHZuejVNbXZYcnMwVjluM2hoUmZvM2JzM3p6Ly92TkZRYk5HaVJaazBhUktmZnZvcDE2NWRZOGlRSWN5WU1jTmtlTG13cWxTcHdwbzFhM0J6KzdlUWhxRWFmYzV6MzluWm1hVkxsK2FyNzUwN2QxcHNZeXo4MzdwMWF3SUNBdkQzOThmZjM1K1NKVXVhUGM5WHIxN04yclZyK2ZYWFgvbnV1Ky9VNXhJUkVjSE1tVFB4OHZMaTY2Ky96aFdnaGV6S3VyNit2bGF0b2FkT25RS3c2cnZTNFA3OSs4eVpNNGVWSzFleWJ0MDZnb0tDcUZXckZqNCtQaWFQbVRWcmxqcld6ei8vVEdob0tGbFpXV1JtWnFybmtNRzZkZXRvMDZhTnlRc1VoQkJDaUtmZGYvZTNJQ0hFZjR2MlBzcXQ5YmJweTcwcW1xTE5iTk9YRUVJSUlYSlgrbldTU3I5Q0NDR0VFRUlJSVo1OGRxNDVRNytQdDlLdkpZVzVKYm8xRkVWaDd0eTVKQ2NuVTYxYU5YcjE2bVd5YldCZ0lQLzNmLy9IenovL3pJSUZDNmhldlhxK0t2TTlUQysrK09JakdTY3lNaEtBSGoxNlVMWnNXYU50VWxOVDJiNTlPd0FkT25Td3V1K09IVHN5YTlZc0RoMDZ4SzFidC9MOTJpcUtnbDZ2UjZQUkZQZzI1TysrK3k2N2R1MWkvZnIxWExod0FZQVdMVm9BbHMvRjlQUjBzMjA2ZHV4SWNIQ3d4VG0wYk5tU1U2ZE9jZjM2ZFU2ZE9wVW5DQmtlSGs1V1ZoYk96czVXVlpIczM3Ky8xZUhkL3YzN0V4a1p5ZDkvLzgxdnYvMUcyN1p0clRydWNiaDNML3VDQlV1VlpIUDZ2Ly83UHc0ZE9zU3BVNmVZTzNjdW5wNmVuRHAxaXBJbFN6SnUzTGhDMzc3Kzd0MjcvUEZIOWwwOTY5YXRhN1JOYW1wMmdZR0NoT2dlNW5xWW1KaUl0N2MzV1ZsWnJGK2YvVytXeFlzWE4zdnVlSHQ3OCs2Nzc3SjgrWExXclZ0SGtTSkYrT1NUVDJqY3VMSEY4WjZXdGZkQnk1Y3Y1L1RwMDdpNXVURnMyRENUZ2RMWTJGZ21UcHlJWHErblFZTUdWZ2QrejV3NXc5cTFhemx5NUlpNnJVYU5HdlR1M1p1U05KeUpBQUFnQUVsRVFWVEF3RUNMeDFlclZvMkpFeWN5ZWZKa1ltTmpHVEprQ0VPSERqVmJNYnd3Y2daK3dYam8xNUtVbEJRVVJiRVlJcmRHblRwMXFGT25qbFZ0TDE2OHlMcDE2d0RvMUtsVHJ1ZFNyMTQ5aWhjdlRreE1ET1BIajJmKy9QbTR1djViTUtSVnExWVdRL01BdDIvZlZyOXJqSVhlVFVsS1NnS3lxN1FEOU83ZG00b1ZLNW85NXNVWFgrVDMzMzlYai9mMDlNVEh4d2N2THkvYzNkM3g4UERBdzhPRHFLZ29ybCsvenRxMWEyblpzaVVnbFg2RkVFSThleVQwSzRTd2luTHJKOUNsV201b0JVMzUvb0RsWHlLRUVFSUlZUjBsTTBlbFgwZXA5Q3VFRUVJSUlZUVE0c2xubDZQU3I1S1M4QmhuWWxsQktoRG01N2JmSzFldTVQang0N2k2dWpKNjlHaUxGVVBmZi85OWpodzV3dlhyMTVrMmJScno1OC9QVnpYVWh4MWlmdGk2ZCsvTzFhdFg2ZEtsaThrMnYvNzZLOG5KeVJRdlhqeGZRYkptelpxeGJOa3k3dDY5eThhTkd4azBhRkMrNWpaMTZsVDI3ZHRIM2JwMW1UbHpacjZPTlNoUm9nVGR1blhqKysrL0p6SXlFZzhQRDFxM2JnMWdOZ0FiSGg2T3ZiMTlubHU4NTFTelprMnI1dkRLSzYvdzlkZGY0K1Bqdy8zNzkzUHRTMDlQNTVkZmZnR3lLMGw2ZVhsWjdDOC81NmV2cnkrOWUvY21PVG1aTm0zYVdIM2M0M0Q5K25XQVBCVTJ6ZEZvTkV5WU1JR1BQLzZZM2J0M0E5bkIxamx6NXVEdDdWM29PWDMvL2Zkb3RWcktsaTFyc3RKdllVSy9EM005WExac0dYdjM3a1d2MTZQVmFvSHNjOHlTVHAwNmNmRGdRYzZlUFV1TEZpMnNDdnpDMDduMlhybHlSYjNnSVRVMWxUNTkrbEMvZm4wYU5teElVRkNRR2xDL2N1VUs0OGFOSXlFaGdhcFZxekppeEFpTGZVZEhSek52M2p4T25qeXBiZ3NJQ09EOTk5K25RWU1HK1pwbi9mcjFtVFZyRnVQR2pTTTVPWmtwVTZidyt1dXY4OEVISDlqa2MyQk9Ta29LOEc5WTlVRVpHUmxjdVhLRkN4Y3U4TC8vL1kvejU4OXo0OFlOcGs2ZFN2MzY5Ui9LbkxSYUxaY3VYZUxVcVZPVUtGR0NWMTU1aFpTVUZLWk1tWUpPcHlNd01ERFBkNTZucHllVEprMWl5SkFoWEwxNmxlblRwek41OG1RMTZHdE40QmYrcllwZnJGZ3hBZ0lDcko1emZIdzhBSDUrZmdCVXFsVEo0akd0VzdmR3o4K1BpaFVyNHVmblozS09SNDRjWWYvKy9YVHMyRkc5YTRDcDkwc0lJWVI0V2tub1Z3aGhCUVhsZXQ3YnZ4U0lnemVhMHFiL29rMElJWVFRK1pjcjlPc2tvVjhoaEJCQ0NDR0VFRTgrTzgvaTZtUGQvZHVQY1NhV0didDl1aVhXaHJ2Q3c4UFZLbjdCd2NGV1ZZNjBzN05qd0lBQmpCa3poZ3NYTHZEOTk5L1RwMDhmcStkbTd0YmJ4c2I2ci9IMzkyZldyRmxtdzNaT1RrNzQrdnJTcVZPbmZJWHlIQndjYU5ldUhlZlBuK2ZWVjEvTjk5eE9uejROUUpNbVRmSjliRTVkdTNabDA2Wk5KQ1VsNGVQalExSlNFaTR1TG56ODhjY21qd2tQRDhmUjBkRnNHMnQ1ZUhnd2YvNThLbGV1bkNlVXRXWExGaElURTdHM3R6Y2J2QzZNamgwN1BwUitiZTNTcFVzQUZxdGJQc2pEdzROYXRXcHg2OVl0QUVxWExwM24xdllGY2ZUb1ViWnUzUXBBejU0OVRiWXpWT2pNV1JYVVdnOXpQWHpoaFJmWXNXTUhrUDBhdmY3NjY3ejc3cnRtai9uamp6KzRmZnMyNDhlUForREFnV3pjdUpIazVHU0dEQmxpTnRUOHRLNjlBUUVCckYrL25oTW5UbkRnd0FFT0hUckUzcjE3MmJ0M0x3NE9EdFN1WFp1QWdBREN3c0xJek13a0tDaUljZVBHV1JXbzlQTHlVcy81RWlWSzhQNzc3OU9pUlF1cnc2VVBxbEdqQmw5ODhRV2ZmLzQ1TVRFeC9QYmJieHc0Y0lDUkkwZm1PMFNjSDRZSzNUblAveDA3ZGhBVkZjV2xTNWU0ZnYwNk9wMHUxekhGaWhWVHc2MjJrSkNRd0xsejV6aDM3aHhuejU3bHdvVUxaR1JrQU5DclZ5OFVSV0hPbkRuODg4OC8rUHI2TW5yMGFLT3ZjMEJBQUo5OTloblRwMC9uOE9IRHJGeTVrcjU5KytackhsdTJiQUdzQzloRGRvVnNqVVpEYkd3c2tMK0xIaHdjSEt3S1R0ZXZYMTl0ZC9YcVZTQnZ4V1loaEJEaWFTZWhYeUdFUlVyQ0lVaTVZSk8rTlA3dmdiMzhvVnNJSVlTd0pTVXpUWDJzY1pMdldTR0VFRUlJSVlRUVR6NTdyMzlESXZyN01hQW9VTURnMEgrTm9VSWxtSzYwRng4Zno3Smx5NGlJaUFDeUsyNmVPSEdDbzBlUGtwbVpTVVpHQmhrWkdhU25wK2Y1Zjg3K0FVSkRRd2tLQ3FKR2pScFd6ZStubjM0cTREUExscHljckQ3T1Q2RFdsaXhWZ216ZnZqMnZ2LzY2MGRmZlVyaXlSNDhlQlFxeHhjVEVrSkNRZ0Vham9WR2pSdmsrUHFmbHk1ZVRsSlNFbzZNajBkSFI5Ty9mbno1OSt0Q3FWU3ViVlR2TXpNdzB1Nzk4K2ZKa1pXWGwycGFWbGNYNjllc0JhTnEwS1Q0K1BtYjdzYmUzdDFnOU5ULzBlcjM2dUtCQlExdUtqSXdFb0hMbHlsWWZFeFVWeGFKRmk3aDI3Um9lSGg2NHVia1JGUlZGMzc1OWFkbXlKWjA3ZHk1UU5kMUxseTR4ZmZwMEZFVWhNRENRNXMyYm0yeDc3ZG8xQUlvV0xacnZjZkxMbXZYUW9FV0xGdFNyVncrTlJtUHhNMzc4K0hHKy8vNTd6cHc1UTh1V0xXblhyaDNUcGsxajVNaVI3Tml4ZzNQbnpqRmt5QkFDQXdOekhmY3NyTDBPRGc3VXJWdVh1blhyTW1USUVNNmNPY1ArL2Z2WnVuVXJ4NDhmNS9qeDQycTdXclZxY2Z2MmJjcVZLMmR4Zkc5dmIzcjM3bzFPcCtPdHQ5N0MwZEhScXZtYWU5OERBZ0pZdW5RcGl4Y3ZadnYyN1RnNU9WRzFhdFU4N1d4WkpmblVxVk5BN3UrUjA2ZFBzM1BuVGlBN1hQcmNjODlSclZvMXFsZXZ6blBQUFlldnI2OU54ajUzN2h4VHBreFJxOWNhdUxtNVViZHVYV3JWcWtYejVzMVpzV0lGQnc4ZXhON2VubkhqeHBrZHYzbno1bHk0Y0lHZmYvNlpkZXZXVWJseVpabzJiV3B4TG9xaThOVlhYNUdhbW9xVGs1UFpTdktHQ3RFQTU4K2ZwMHFWS3Z6KysrOEFWcDA3aFhIaFFuYUdvVml4WWc5MUhDR0VFT0svUmtLL1FnakxvbTFVNVZkamo2YWM5VmNQQ2lHRUVNSTZTbGJPU3I4UytoVkNDQ0dFRUVJSThlVFRPSHVnY1hKRHlVeEYwV2FnVDcrUG5ldkR2YVgzdzVDU2tvS2lLTGk1dVdGblo0ZE9wMU1yYmRyWjJWR2tTQkdqeHltS3dvRURCOVNmTXpJeTJMVnJsOFh4TkJvTmJtNXV1TG01NGVycXlyMTc5MGhLU21MMjdOa3NXN2JNWkdWTE56YzNSbzBhWmZYelVoU0YxTlJVWEYxZGMxV2NWQlJGRGE1cE5CcXJRemo1cVlacDhHQ2x4Znh5Y25JQ3NvTm5XcTBXYjI5dk5CcU5Hbmp6OVBRMGVseEJ3NlNHS3IvVnExY3ZWRUFzTEN5TVRaczI0ZWJteHRkZmY4MXZ2LzNHVHovOXhJSUZDd2dKQ2FGUm8wWlVyMTZkcWxXcjR1dnJpN3U3TzI1dWJvU0ZoWmtNT2V0ME9yS3lzc2pNekNRckt3cy9Qei9lZlBQTkFzOFJZTStlUGV6WnM4ZHNtNTQ5ZS9MZWUrOFZlSXpyMTYvajdlMk51N3M3OXZiMkhEcDBDTWorYkhsNWVWbmRUL2Z1M1FzOEIxTnUzYnJGMmJObmpZYThEUlY4Y3dhMHo1OC96K3JWcS9uamp6K0E3T3JBRXlkT3BFaVJJaXhkdXBSdDI3YXAvMVd2WHAzbXpadFR2MzU5eXBRcFkzRXVaOCtlWmV6WXNTUW5KK1BqNDhPb1VhUFFhRFRFeDhjRFVLUklFVFVrZXZYcVZkYXNXUU5BelpvMUMvOUM1RkRROWREQVhCdERTRktyMVRKNDhHRE9uejhQWkFjT0RRSG55cFVyTTNmdVhNYU9IVXQwZERURGh3K25mdjM2ZE92V1RYMnV6OUxhbTVtWnlibHo1emg2OUNnSER4NVVLOG1XTGwyYXUzZnZrcGFXUmtoSUNDRWhJWlFvVVlLZ29DQ0Nnb0lJREF4VTE4OEhtYXJDSFJjWHA2NnpMaTR1M0x0M2p4OS8vQkd3SE5aMGMzTmoyTEJoTkd6WUVEYzNONlBycDZuS3h6a3ZCRERRNlhUODlkZGYrUHI2VXFSSUVWeGRYWEYyZGlZNU9Ublh1bFd0V2pYMW1EWnQybENwVWlWcTFhcEZ4WW9WYzYybGx5NWRZdURBZ1huRzZkYXRtOW5uWmF6dDh1WEx1WFBuRHE2dXJ0U3NXWlBBd0VCcTE2NU5sU3BWMUFza3dzTENDQTBOQldEUW9FSFVxbFhMWXY5OSsvYmw3Tm16bkQxN2xqbHo1dUR2NzA5QVFJRFpZMWFzV01IaHc0Y0I2TlNwazltTEFOemMzQ2hkdWpTM2J0MWl5SkFoNm5hTlJsUG9xc3ozNzkvbnlwVXIrUGo0NE8zdGpadWJHMDVPVHFTbHBYSHMyREUyYk5nQXdQUFBQMStvY1lRUVFvZ25qWVIraFJEbVpjU2d4RzYxU1ZlYTRtK0NTMW1iOUNXRUVFS0lmeWxaNmVwampXUCtiN3NuaEJCQ0NDR0VFRUw4RjlsN2wwUWJkd1VBL2YzWUp6TDBHeFlXcHQ3dTNzN09Ea1ZSMUVxeWRldldOVm1Oc1ZpeFlyUnIxNDZkTzNkU3FWSWxTcFFvZ2FlbkoxNWVYbmg2ZXVMdTdvNm5wNmRhQ2RRUTdNeDVPM0tBRXlkT01HellNRzdkdXNXS0ZTc0lEZzQyT3A2am95T3Z2dnFxMWM5THI5ZlRyVnMzMHRMU2NISnl3c25KQ1FjSEI5TFMwdFRnV0ZCUWtOV1ZmcU9qbzYwZTI5Wk9uRGpCeElrVGdlektzNFl3OFlNVlFBdnJ6Smt6QURSdTNMakFmWHo3N2JkcUlIUG8wS0g0Ky92VHIxOC9nb0tDV0xObURjZVBIMmZYcmwxR1E0cDJkbmJZMjl1ajBXalU4MUN2MStjSnhkV3JWNDhaTTJZVWVJNlAwb1FKRTdoNTh5YUErcndnTzZ5YW53ckN4WW9WTXhrYU5NZHcrM3BqUWtKQzFLcTZ2cjYrckZ1M2pvMGJOK0xxNmtwQ1FnSUFsU3BWNHRpeFk2eGV2Vm85UCt6dDdlbmN1VFB2dmZlZVdpbDE2TkNodEcvZm5sV3JWbkhreUJIT25Udkh1WFBuQ0FrSlllblNwWlF0YS9yZjNnNGZQc3preVpQSnlzckN3OE9EbVRObnF1RzlmZnYyc1dUSkV1RGZFTHloTXJPbnB5Y2RPblRJOTJ0aVRrSFhRMnNzVzdZTXlBNzluajkvbnVMRmk5T25UeDlhdEdpUks2QlpzV0pGRmk5ZXpMUnAwNGlLaXVMUFAvK2tYYnQyNnY2bmNlMU5UMDhuTGk2TzI3ZHZjL1BtVGE1ZXZjcVZLMWU0ZVBHaVdxMWJvOUVRR0JoSXAwNmRxRisvUHBtWm1SdzllcFI5Ky9aeCtQQmhZbU5qQ1FzTEl5d3NER2RuWjE1NDRRVWFOR2pBSzYrOFl2SUNpWndPSGp6SW9rV0xqTzRMQ2dxeTZybWJXenUzYjkrZVoxdHljckxSRUxLOXZUMnpaczNpM3IxN0p2dHpkM2VuZmZ2MjZzL1ZxbFhMRlFMT0tTc3JTdzNRNTJSc215bUd0aDRlSGl4YXRJZ0tGU29ZL1R4czJiS0ZyNy8rR29DMzMzN2JiUFhkbkJ3Y0hCZzNiaHdmZmZRUjkrL2ZaOGFNR1N4YnRzemtSU3lIRHg5V2c4V1ZLbFhpM1hmZnRUakdaNTk5eHB3NWM0aUppUUd5MTVBK2ZmcFF2bng1cStab1NsWldGc09IRDgrMUxlZDZEK0RqNDBQcjFxMExOWTRRUWdqeHBKSFFyeERDTE9YR0Q2Qm9MVGUwZ3FaOGY1djBJNFFRUW9qY0ZHMkcrbGpqWUx4cWhCQkNDQ0dFRUVJSThhU3g4eXdCL3ovMHEwdU13YUZFM2x0Ni85ZFZxbFJKZmF6WDY5Rm9OUGo0K0ZDN2RtMlRJVENEL3YzN00yREFnRUtOWDZkT0hWNS8vWFZPbkRoQmt5Wk5DdFZYVHZiMjlsU3VYSmxUcDA2Um1abXBCZ1VOQWdNRGMxWDdzOFJ3Mi9UOGlJdUxzMG1GMW5MbHl1SGc0SUJXcTBXbjArSHE2c29MTDd6QW9FR0RDdDEzVG9aS3Z3VjlIK0xpNHRpMGFSTUFIM3p3QWMyYU5WUDMxYTVkbTlxMWF4TWRIVTFVVkJTblQ1OG1OamFXcEtRa1VsSlMwT2wwYXNBeVo5RFMyT05PblRvQkJYdFBIclZ5NWNweDY5WXRkZTdPenM1VXIxNmRvVU9INXF1ZitmUG5GK2pXOEsxYXRUSzU3N25ubnVQQWdRTnFKV04vZjMvdTNyM0wzYnQzc2JPem8zTGx5Z3dlUEJpZFRzZi8vdmMvdFNKdzM3NTk4ZmYzejlOZnBVcVZtRHAxS24vLy9UZGhZV0hzM2J1WFRwMDZtUTM4UW5abDZUSmx5bkQvL24ybVRwMmFxN3BuaFFvVjFQQ2M0VE5zQ0hUMjY5Y1BQeisvZkw4bTVoUm1QYlRreFJkZlpPL2V2VGc3TzlPdFd6YzZkZXBrc3JwdWtTSkZtRDE3TnVIaDRkamIyK2VwUlBvMHJiMFpHUmwwNzk2ZHBLU2tQSDA1T1RrUkdCaEk0OGFOZWZubGwzTlZjblYyZHFaSmt5WTBhZEpFRFFELy92dnZIRDU4bUxTME5BNGZQc3pKa3lldGZtNDUzM3NET3pzN21qZHZUdCsrai80dXNRRUJBV3BWOTV3MEdnMDFhOVlrT0RqWTZqV2hldlhxTmwwdksxZXViSEpmY25JeUFNMmJOK2Vqano3S1Y3L0ZpaFZqNU1pUnJGeTVrckZqeDVxdFd0K2dRUU5hdDI3TlgzLzl4Y1NKRTAxV2RzNnBkdTNhL1BEREQyUm1acUxYNjNOVk1pK01va1dMNHVQanc5MjdkOVZ0aHU4dFYxZFhYbnp4UlQ3NDRBT3J3dWRDQ0NIRTAwU2o1THdFUmdnaGNsS3kwUC8rQW1URUZMNHZyOXJZTmR3TkZPeTJWMElJSVlRdzdmN21jYVFkeTc1OW0xZjd5YmkrMVBVeHowZ0lJWVFRUWdnaGhDaTh4QTBqU0kvNkJRQ3ZEdE53cmR2NU1jL29YNm1wcWN5ZE94Zklyalpxams2blE2UFJxUDg5YWlrcEtkamIyOXNzZ0dPUWtKQkFTa3BLcmlDcDRiYnlibTV1Rm8vUEdkb3RUT2pYenM3T2FKWEhuTmF2WDQrSGh3ZHZ2UEdHeVRhS29xRFQ2UXBWYmRTVTVPUmszbjc3YmNxWEw4L3k1Y3NMM00vKy9mdUppNHZqN2YvSDNuMkhSMVduN3grL3A2UW5wRUJDRFQyMDBBUVVGSlZGUlYzV2hxNktoYld0N2s5VUZOZFZGOHZxQ3FMSTdxcTc2aXJsYTJFWHNWRkVYVVJFUVFXbENVRkVRZ2trSUJEU2V6SXo1L2RIWkVqSXRHUW1HWks4WDlmRjVabHpQdWM1VDhvTWtkenpuQ3V2REdCM3B4YUh3NkY5Ky9aSmNoMFVkS1htOTE5OW5tUDMzWGVmSk9uSko1OVViR3o5SjRuLytjOS9saVE5L1BERExzOVBTMHZUb0VHRGF2VnB0OXRsTnB0clRSYisrdXV2bFp5Y3JLNWR1L3A4Ylp2TkpwUEpWR2Vpc1dFWVdyWnNtU1RwOHNzdmwxUTlSZFRoY0NncEtjbHRyZU1UcnQwRlpUMXA3TmZEbTI2NlNSYUx4VGtsMkozMzNudFBJMGFNVVBmdTNYMnEyOWhPbGRmZU45NTRReDk4OElHU2s1T1ZuSnlzbmoxN2FzQ0FBZXJidDIrOVgrOHFLaXIwM1hmZjZjc3Z2MVJxYXFyTFNicXUyTzEySFR0MlRIYTczZms2bTVpWTZOZnJyYzFtMC83OSt5WDUvbHBSVTBWRmhjckx5MVZaV2VuOHZveU5qUTM0MXl2UXRtN2RxdFRVMUFaLzdvNS92M2hqczltVW01dnI5blhEWHkrODhJTGk0K09kYjR6d3hEQU1sWmVYcTZLaVFsVlZWYzQzZWJScDB5WW9QMWNCQUhBcUlQUUx3QzNqeUhJWjM5OGNrRnFtUVMvTDFPbWFnTlFDQUFDMTFmb2w2SlhQS3VJMDMvNnhGUUFBQUFDQVUxbnhaMzlYeVpmL2xpUkZuM2VQb3NiZUUrU09BQUJvWGh3T1I2MlFPUUFBQUpvL2Zyb0Q0RjZtNTNmTStpdzBVYVlPVndTbUZnQUFxTXRXNGR3MFdlcy9qUU1BQUFBQWdGT1J1VTE3NTdhOThFZ1FPd0VBb0hraThBc0FBTkR5OEJNZUFOZEswbVhrckFsSUtWUFhXeVJ6YUVCcUFRQ0F1b3hhb1YvK3pnVUFBQUFBdEF5V21CT2hYMGZoNFNCMkFnQUFBQUFBY0dvZzlBdkFKU1B6OWNBVU1vZktsSHhMWUdvQkFBQ1hqS3B5NTdZcGhFbS9BQUFBQUlDV3dSemJ3Ym5OcEY4QUFBQUFBQUJDdndCY3NaZktPTGd3SUtWTUhTWklvWWtCcVFVQUFGeXJPZWxYMXZEZ05RSUFBQUFBUUFCWjJ0U2M5RXZvRndBQUFBQUFnTkF2Z0RxTW56K1FiSVVCcVdYcTlvZUExQUVBQUI3VUNQMmFyRXo2QlFBQUFBQzBET2FvdHBMWklrbHlsT2JYdXRNTkFBQUFBQUJBYTBUb0Y4QkpEQm1aOHdKVEtuNlUxR1p3WUdvQkFBQzNERnVsYzV2UUx3QUFBQUNneFRDWlpZbEpjajUwRkIwTllqTUFBQUFBQUFEQlIrZ1hRRzBGbTZYQ3RJQ1VZc292QUFCTnc2aGkwaThBQUFBQW9HVXl0K25nM0xZWEhnbGlKd0FBQUFBQUFNRkg2QmRBTGNhQitZRXBGTjVGcHFSZkI2WVdBQUR3eUxEVnVMMXBDS0ZmQUFBQUFFRExZV25UM3JudElQUUxBQUFBQUFCYU9VSy9BRTZvekpGeGVIRkFTcG02M1M2WnJBR3BCUUFBdkxBeDZSY0FBQUFBMERLWll6czZ0KzE1bVVIc0JBQUFBQUFBSVBnSS9RSndNZzR1bEJ5VkRUdTM1Z05MaEV5ZGJ3aElUd0FBd0R1RDBDOEFBQUFBb0lXeXR1dmgzTFlkMnhmRVRnQUFBQUFBQUlLUDBDK0Fhb1pEUnViL05maDBVODN0VGhPbGtEai9ld0lBQUQ0eGJDZmV0RVBvRndBQUFBRFFrbGhxaEg3dHgvWUdzUk1BQUFBQUFJRGdJL1FMUUpKazVId3VsZTBQU0MxVHR6c0NVZ2NBQVBqQWJwTWM5dXB0czBXeVdJUGJEd0FBQUFBQUFXUk43T25jdGgzYkp4bUdoOVVBQUFBQUFBQXRHNkZmQU5VT3pBOUlHVk83ODZTb2xJRFVBZ0FBM2htMkN1ZTJ5Um9heEU0QUFBQUFBQWc4YzFRN21jS2lKVWxHZVpFY0pUbEI3Z2dBQUFBQUFDQjRDUDBDa01vT3lNaGVHWmhhM2Y0UW1Eb0FBTUFudFVPL1lVSHNCQUFBQUFDQVJtQXl5ZHF1aC9PaDdkamVJRFlEQUFBQUFBQVFYSVIrQWNqSWVsTlNBRzZKRnRWYnByWmovYThEQUFCOFZqUDBLMEsvQUFBQUFJQVd5SkxZeTdsdFA3WXZpSjBBQUFBQUFBQUVGNkZmb0xWelZNcklXaENRVXFhdWQwZ21YbFlBQUdoU1ZVejZCUUFBQUFDMGJFejZCUUFBQUFBQXFFWTZEMmpsak96L1NaWEgvQzlrYlNOVDUydjlyd01BQU9xbDVxUmZVMGg0RURzQkFBQUFBS0J4V052MWRHN2Jzd245QWdBQUFBQ0Exb3ZRTDlEYVpiNFJrREttTGpkS2xxaUExQUlBQUw2ckZmcTFoZ2F4RXdBQUFBQUFHb2VsMXFUZmZVSHNCQUFBQUFBQUlMZ0kvUUt0V2VrK0dUbGYrbC9IWkphcDYrLzlyd01BQU9xdFp1aFgxckRnTlFJQUFBQUFRQ094dE8wbW1hcC9wV1hQeTVKaHF3eHlSd0FBQUFBQUFNRkI2QmRveFl5c053TlN4NVEwWG9yb0dwQmFBQUNnbm1wTitpWDBDd0FBQUFCb2VVeldNRm5pT2xjL01CeXk1KzRQYmtNQUFBQUFBQUJCUXVnWGFLMGNsVElPL2pjZ3BVemQvaENRT2dBQW9QNk1xbkxudGlra1BJaWRBQUFBQUFEUWVLeUpQWjNiOW1QN2d0Z0pBQUFBQUFCQThCRDZCVm9wNCtqSFVtV08vNFZpQmtyeG8veXZBd0FBR3FUbUxVMlo5QXNBQUFBQWFLa3M3VTZFZm0yRWZnRUFBQUFBUUN0RjZCZG9yVExmQ0VpWjZpbS9wb0RVQWdBQTlXZllLazQ4SVBRTEFBQUFBR2lockltOW5OdTJJejhGc1JNQUFBQUFBSURnSWZRTHRFYWxlMlhrcnZXL1RtaGJtVHBlNlg4ZEFBRFFjRFZDdnlacmFCQWJBUUFBQUFDZzhWZzdEWEJ1VjJXbEJiRVRBQUFBQUFDQTRDSDBDN1JDUnFDbS9IYTVTVEl6VVJBQWdHQXlxc3FkMjZhUThDQjJBZ0FBQUFCQTQ3RzI3K3Q4czZzOWQ3OGNaUVZCN2dnQUFBQUFBS0RwRWZvRldodEhwWXhEYi90ZngyU1JLZmxtLytzQUFBQy9HTFVtL2ZKbUhBQUFBQUJBeTJTeWhNamFvYi96c2UzUTlpQjJBd0FBQUFBQUVCeUVmb0ZXeGpqeWtWU1o0M2NkVS90THBQQk9BZWdJQUFENHc3QlZubmhnQ1ExZUl3QUFBQUFBTkxLUUxvT2QyMVZaYVVIc0JBQUFBQUFBSURnSS9RS3RqSkgxZWtEcW1McmVIcEE2QUFEQVQvWVRvZC9qdHprRkFBQUFBS0FsQ3VrOHlMbGRkWEJiRURzQkFBQUFBQUFJRGtLL1FHdFNzbHZLL2RyL09qR3BVdnhJLytzQUFBQy9HZmFxRXc4c0ljRnJCQUFBQUFDQVJtYnRNc1M1WFpXNVZUS01JSFlEQUFBQUFBRFE5QWo5QXEySWtmVm1RT3BVVC9rMUJhUVdBQUR3VTQzUXI0blFMd0FBQUFDZ0JiTzI3U1p6VklJa3lWR2NMZHV4ZlVIdUNBQUFBQUFBb0drUitnVmFDMGVGaklNTC9hOFRFaTlUeDkvNlh3Y0FBQVNFUWVnWEFBQUFBTkJhbU13SzdYbW04MkhWdnZWQmJBWUFBQUFBQUtEcEVmb0ZXZ25qeUhLcEtzL3ZPcVl1TjBxVzhBQjBCQUFBQXFKRzZGZUVmZ0VBQUFBQUxWeG9yN09jMjVYN3ZnMWlKd0FBQUFBQUFFMlAwQy9RU2hpWnIvdGZ4R1NXS2ZsVy8rc0FBSUNBWWRJdkFBQUFBS0ExcVJQNk5Zd2dkZ01BQUFBQUFOQzBDUDBDclVISkxpbHZuZDlsVEVtL2xpS1NBOUFRQUFBSW1GcVRma09EMXdjQUFBQUFBRTNBRXRkWmxvUnVraVJIU2E1c1I5T0QzQkVBQUFBQUFFRFRJZlFMdEFKRzVwdUJLZFQxOXNEVUFRQUFBY09rWHdBQUFBQkFhMU56Mm0vRlQ2dUQyQWtBQUFBQUFFRFRJdlFMdEhUMmNobUgzdmEvVG5SL21SSkcrMThIQUFBRWxyM3l4RGFoWHdBQUFBQkFLeEErNEFMbmRzV09GVUhzQkFBQUFBQUFvR2tSK2dWYU9PUEloMUpWdnQ5MVRGMS9MOG5rZjBNQUFDQ2dERnVOU2I5V1FyOEFBQUFBZ0pZdnRNZVpNa2ZHU1pLcURtNlh2ZUJRa0RzQ0FBQUFBQUJvR29SK2dSYk95SHJEL3lMV1dKazZYZTEvSFFBQUVIQ0cvVVRvbDBtL0FBQUFBSUJXd1dKVjJJQ0xuQThyZHF3TVlqTUFBQUFBQUFCTmg5QXYwSklWNzVUeTF2dGR4dFRsQnNrU0dZQ0dBQUJBd05VSS9ab0kvUUlBQUFBQVdvbndRZU9kMitYYlB3bGlKeWRrWm1acS8vNzlNZ3dqMkswMEc0Wmg2SzIzM3RLT0hUczhmdDcyN05tamI3NzVwZ2s3QXdBQUFBRGcxR1FOZGdNQUdvK1I5V1lBcXBoazZucGJBT29BQUlER3dLUmZBQUFBQUVCckZOcjlESm1qMnNwUmtxT3FBNXRsTzdKTDF2WjlndHJUbkRsenRHN2RPbDF4eFJXNjY2NjdHdVVhRlJVVldyVnFsY2FPSGF1SWlJaGF4N1p0MjZZbFM1Wm96Smd4R2pObVRLTmNQOUMyYnQycU45OThVKys4ODQ3ZWZmZGRoWWVIdTF6ejRJTVB5bXExNnZubm4xZEtTa3E5cjJPMzIxVlVWS1Q4L0h4bk9Ec2pJMFA3OSsvWFhYZmRwYUZEaDdvOHI3eThYTG01dVRwNjlLaU9IajJxZ3djUEtqTXpVd2tKQ2JyNzdydnIzUWNBQUFBQUFQNGk5QXUwVlBaeUdRY1grVjNHbERoT2l1Z1dnSVlBQUVDanFEWHBOelNJalFBQUFBQUEwSVRNRmtVTS82MUsxcndxU1NyOTdyOXFjK2tUUVd1bnNMQlFHemR1bENUOTZsZS9hclRyTEZteVJIUG56dFhycjcrdXQ5NTZTMkZoWWM1am16ZHYxdHExYTVXVGsxT3YwTzl6enoyblR6Lzl0REhhMWZ6NTg1V2NuT3oyK09yVnF5VkpvMGVQZGhuNGxhVEJnd2RyK1BEaDJyQmhnNTU4OGtuOSs5Ly9WblIwdEUvWHYvSEdHMVZVVktUUzBsSzNhNzc1NWhzTkhUcFVUejc1cEFvS0NsUlNVcUtTa2hMbDUrZXJvcUxDNVRsaFlXSDYvZTkvNzdabkFBQUFBQUFhQzZGZm9JVXlqaXlWYkFYK0YrcDJoLzgxQUFCQW8ySFNMd0FBQUFDZ3RZb2NlYU5LdnBvck9ld3EvMzZKWWk1OFFLWXczOEtnZ2JaaXhRcFZWVldwWjgrZVNrMU5iWlJybEphV2F0R2k2bUVmRjE1NFlhM0FyeVNOSHo5ZWI3Lzl0bmJzMktHTkd6ZHF4SWdSUHRVTkN3dFRWRlJVUUhzdEtTbnh1c1ptczJudDJyV1NwQXN1dU1EdE9wUEpwQWNmZkZDMzNYYWJqaHc1b2psejVtanExS2srOVhIa3lCR1pUQ1oxNk5CQkNRa0ppbytQVjBKQ2dwS1NrdFNoUXdkMTZOQkJYYnAwa1NSdDNMaFI1ZVhsem10R1IwZXJmZnYyem5QYXRtM3IvSk9ZbUNpejJleFREd0FBQUFBQUJCS2hYNkNGTWpMZjhMOUlWSXBNYlp2SExjQUFBR2kxYWszNkpmUUxBQUFBQUdnOXpHM2FLM3pRSlNyZnVsUkdaYW5LTnIrdnlETnZhcFJyalJzM3pxZDFlL2Z1OVhudHllNisrMjVkZnZubGJvOHZXclJJUlVWRmlvNk8xc1NKRStzY1QwcEswZ1VYWEtBVksxWm96cHc1T3UyMDAyU3hXTHhlZDhxVUtab3laVXFEZW5iSGw4L0JsMTkrcWFLaUlpVW1KbXJZc0dFZTE4YkZ4V255NU1uNjl0dHZkZHR0dDlXcmw3aTRPTDMxMWxzK3IzLy8vZmNWRXhNams4bFVyK3NBQUFBQUFOQVVtbjNvdDlSZXFhVlpHL1Jkem00ZExzOVhlYzFKWjBDcmRwNFVlWjUvSlF4SmEvOFdrRzdRY29SYlF0UWhQRTVudE8ydHk3dWNya2h1SlE4QVFXWFlLNTNiaEg0QkFBQUFBSzFOMU9oYlZMNTFxU1NwNUl1WEZENzBDclB3Vk5JQUFDQUFTVVJCVkprallnTituZkR3Y0xmSHFxcXFaTGZiWlRhYkZScmE4SDh2dFZyZC85cHU5KzdkZXVlZGR5UkoxMTkvdmFLalhVODBualJwa3I3NDRndnQzYnRYQ3hjdTFJMDMzdGpnZmhyYisrKy9MNmw2UXJIWmJOWVRUenloVFpzMmVUMXYzYnAxYm85OStPR0hmdmZWcGswYnYyc0FBQUFBQU5CWW1uWG9kMnYrZnIyMGE0V3lLd3FEM1FvQXRCcmw5aXBsbEdRcm95UmJxNC84b0x2NlhLUWhjZDJDM1JZQXRGNDEzL1JHNkJjQUFBQUEwTXBZT3c1UWFNcTVxa3hmSTBkcHZrcStlRWt4djU0VzhPdTRDNU1XRnhmcnR0dHVVMjV1cnFaT25hcUxMNzQ0NE5ldXFxclNzODgrSzV2TnBwU1VGRjE1NVpWdTE3WnYzMTZUSmszUzNMbHp0V0RCQWcwY09GQkRodzROZUUvKzJyWnRtOUxUMHlWVmgzNGxxYUtpUXVYbDVjRnNDd0FBQUFDQVUxNnpEZjF1emQrdko5TGVEWFliQU5DcVpWY1U2b20wZC9Ya29HczBPSzVyc05zQmdGYkpxQkg2WmRJdkFBQUFBS0ExYXZPYlI1WHpyMHRrMkNwVnV2NHRSUXkvUnRhazNrMXk3Ymx6NXlvM04xYzllL2JVUlJkZDFDalhtRE5uampJeU1oUVNFcUlISDN4UUZvdkY0L3Fycjc1YTMzNzdyZExTMHZUVVUwL3BILy80aDdwMnJmdnZ0L241K1pvMGFWSkFlL1YxMHU1Ly92TWY1M1pDUW9Ja2FlYk1tVzdYWjJkbjYvcnJyNWNrclZ5NTBvOE9BUUFBQUFCbzNwcGw2TGZVWHFtWGRxMElkaHNBZ0YvOGE5Zi85UHp3bXhWcGFmaXQ2d0FBRGNTa1h3QUFBQUJBSzJkcDIxMVI1LzQvRlgvK291U3dLMy9oWkNYYzhhN01FYkdOZXQxdDI3YnA0NDgvbHNsazBwUXBVMlF5bVFKK2pXWExsbW54NHNXU3BKdHV1a25kdTNmM2VvN1piTmEwYWROMDExMTNLVGMzVnc4KytLQ2VlKzQ1SlNjbjExcm5jRGlDTWxuM3UrKyswK2JObTV2c2VnVUZCYnIxMWx0ZEh1dllzYU5tekpqUlpMMEFBQUFBQU9DdlpobjZYWnExUWRrVmhjRnVBd0R3aSt5S1FpM04ycURydW8wT2Rpc0EwTG9ZQnBOK0FRQUFBQUNRRkhuT0hTcmJ0a3oyWXhteUg4dFF3Y0o3RkhmVHZFYjdmK1hjM0Z6Tm1ERkRobUZJa3U2Nzc3NEcxZm52Zi8rcnhNUkVsOGZXcjErdmwxNTZTWkkwYXRRb1hYUE5OVDdYYmRldW5hWlBuNjc3Nzc5Zk9UazV1dSsrKy9Ua2swOXE0TUNCempVSkNRbE5QalhYNFhCb3pwdzVUWDdOek16TUpyMG1BQUFBQUFDTnBWbUdmci9MMlIzc0ZnQUFKL2t1WnplaFh3Qm9hb1pEK3VXWGl6S1pKYlBuMjNzQ0FBQUFBTkJTbWF5aGlydjJuOHFkZDcyTThpSlY3bHV2L05kdlZwc0pNMlZKNkJyUWE5bnRkazJmUGwyNXVibVNWR2VDcmkrOGhWQTNiZHFrNmRPbnkrRndxR2ZQbnBvMmJWcWRTY0kybTAxV3EvdGY5YVdrcE9pcHA1N1NZNDg5cHNMQ1FqM3d3QU82NVpaYmRNMDExelRLVkdKZkxGbXlSQmtaR1lxTWpGUnBhV21UWERNaElVR0xGaTJxczMvY3VIRXUxN3ViQ255eUVTTkdhUExreVg3MUJnQUFBQUJBZlRYTDBPL2g4dnhndHdBQU9BbXZ6UURROUF4N3BYT2JLYjhBQUFBQWdOYk8ycUd2NGlmTlVkN3JOOHVvS2xkbHhnYmwvT3RTUloxN2g4SlNmeTFyMjI1K3YySFdNQXo5N1c5L1UxcGFtblBmL1BuejYxM0hYZUJVa2xhdlhxMVpzMmJKWnJNcElTRkIwNmRQVjBSRVJLMDFOcHROZDl4eGgzcjA2S0dKRXljcUpTWEZaYTJoUTRmcW1XZWUwV09QUGFhaW9pTE5uVHRYNjlhdDAzMzMzYWZ1M2J2WHUyOS9aR1ptT2o5WE45MTBrMTU1NVpVbXZiNnZmSjBLM05TZlB3QUFBQUFBcEdZYStpMnZjUXRqQU1DcGdkZG1BQWlDbXErOWhINEJBQUFBQUZCSTEyR0tuZmd2RlN5OFM0YXRRa1pWbVlwWHZhRGlWUzlJSnJQQytwK3YyS3YvTHBNMXJFSDFYM25sRmExY3VUTEFYWit3YXRVcVBmdnNzeklNUTRtSmlYcjIyV2VWbUpoWVo5MUhIMzJrek14TVpXWm1hdlRvMFc1RHY1S1VtcHFxZi83em4zcnNzY2VVbVptcG4zNzZTUVVGQmJYV0ZCVVY2YmJiYnF0M3YvUG16Vk5NVEl6WGRRNkhRN05telZKRlJZVUdEeDZzQ3krODhKUU4vYnI2K280Yk4wNW1zMWtyVnF3SVFrY0FBQUFBQUp6UUxFTy9BQUFBQUNTalJ1aVhTYjhBQUFBQUFGUUw2M091RXU3OFFJWHZQNlNxUTl0UEhEQWNxdGl4VXJaRFB5aWs2N0I2MVRRTVE2Kzk5cG9XTDE0c1NicnNzc3UwYk5teVFMWXRTVHJqakRQVXAwOGZGUlVWYWRhc1dXcmZ2bjJkTldWbFpWcXdZSUVrYWRpd1lUcnZ2UE84MXUzY3ViTmVldWtsdmZqaWkwcEpTZEdRSVVOcUhYYzRITXJMeTZ0M3Z3Nkh3NmQxZVhsNTJyVnJseUlpSW5ULy9mZTdYWGZwcFplNjNHOFlodGMxVHovOXRBWU5HdVJUUDY3WTdYYVpUS1lHbnc4QUFBQUFRRk1nOUFzQUFBQTBVd2FUZmdFQUFBQUFjTW1hbEtLRS8vZStLbmF1VW5uYWNsVWQyQ0pIYVo1Q1U4NlJ0Vk5xdldyWmJEYk5uajFicTFhdGtpUk5tREJCTjl4d2d6UDBPMjdjdUlEMUhSTVRveGt6WnNodXR5c2hJY0hsbW9VTEZ5by9QMStob2FHNjk5NTdmYTRkRVJHaGh4NTZ5T3M2WHlZWjEvZGpidHUycmM0NDR3ejk2bGUvVXVmT25WVmNYT3h5WFhsNXVkZGE3dGFjSEVDMjIrMlNKTFBaN0xWbVJVV0ZxcXFxRkJiV3NBblFBQUFBQUFBMEZVSy9BQUFBUUhQRnBGOEFBQUFBQU53em1SVFcvd0tGOWIvQXJ6SUxGaXh3Qm40dnUrd3kzWG5ublNvc0xIUWVUMDVPcm5mTnpNeE10OGRpWTJQZEhzdkt5dEs3Nzc0clNicnV1dXZVcVZPbmVsODdXTzY1NXg0bEpTVjVYT011Y0p5ZG5hM3JyNy9lNDVxVDJXdzJTZFZUaG0rOTlWYVBhNDkvUGNQRHczMnFEUUFBQUFCQXNCRDZCUUFBQUpvcHcxWmowcStWMEM4QUFBQUFBSTNoc3NzdTA5S2xTM1g1NVpmcjVwdHZybk44L3Z6NTlhN1owT25BLy9yWHYyU3oyWlNjbkt5SkV5ZldPZjdaWjU5cDVjcVZldXFwcHhRYUd0cWdhelFXYjRIZlFEcytUZGh1dDNzTVdVdFNVVkdSSkNrK1ByN1Ird0lBQUFBQXdCK0VmZ0VBQUlEbXF0YWszMVByRjNrQUFBQUFBTFFVQ1FrSmV1V1ZWOVNoUTRlZzlyRnk1VXB0MnJSSkpwTkpVNmRPbGRWYSs5ZDhwYVdsbWo5L3ZyS3pzL1hTU3k5cDZ0U3BRZXIwMUhCOGV1OXBwNTJtV2JObTFUbCswVVVYeVdLeFNKTFMwOU1sU2UzYnQyKzZCZ0VBQUFBQWFBQnpzQnNBQUFBQTBEQkdyZEF2azM0QkFBQUFBR2dzd1E3OFptZG42K1dYWDVZa1RadzRVWU1HRGFxekpqSXlVZzgrK0tCTUpwTSsvdmhqclZxMXFxbmJQS1VjT1hKRWt2dXYzWW9WS3pSbnpoeEowdmJ0MnlWSlBYdjJiSnJtQUFBQUFBQm9JQ2I5QWdBQUFNMlZ2ZkxFTnFGZkFBQUFBQUNDWXR5NGNZMWEzekFNelo0OVc4WEZ4ZXJYcjU5dXV1a210MnVIRGgycXE2NjZTdSs5OTU1ZWZQRkY5ZS9mWDUwNmRXclUvazVWQnc0Y2tDUWxKU1Y1WFp1V2xpWko2dGV2WDZQMkJBQUFBQUNBdndqOUFnQUFBTTBVazM0QkFBQUFBQWkrNU9Ua2VwK1RtWm5wODlyNTgrZHI4K2JOaW9pSTBKLy8vR2RaTEJhUDYyKzU1Ulo5OTkxM09uRGdnR2JNbUtFWFhuaEJWcXZ2dnhKczdCQnpVMGxQVDVja3BhU2tlRnlYbHBhbWd3Y1B5bUt4YU9qUW9VM1JHZ0FBQUFBQURVYm9Gd0FBQUdpdWFvUittZlFMQUFBQUFFQnd6Sjgvdjk3bitCcXNYYjU4dWQ1KysyMUowdVRKazMyYTJtczJtM1hublhkcTJyUnAyclZybDk1ODgwM2RldXV0UHZjV0h4L3Y4MXF6MmV6ejJxWmtHSWErLy81N21Vd21wYWFtZWx6Ny92dnZTNUpPUC8xMFJVWkdOa1Y3QUFBQUFBQTBHS0ZmQUFBQW9KbGkwaThBQUFBQUFNMlB6V1p6YnB0TUpwZHJqaDA3cHRkZWUwMnJWNitXSklXRmhXbnIxcTNhc0dHREtpc3JWVkZSb1lxS0NwV1hsOWY1YjgzNmtyUm8wU0tOSERuU2EvajF1SGZlZWFlQkgxbTE0dUppNTNaOUpnd0gwdGF0VzVXZm42K1VsQlJGUjBlN1hiZHYzejU5ODgwM2txUkxMcm1rcWRvREFBQUFBS0RCQ1AwQ0FBQUF6UldUZmdFQUFBQUFPS1dWbEpUSU1BeEZSa2JLYkRiTGJyZnJvNDgra2xROUpUY3VMczdsZVlaaDZLdXZ2bkkrcnFpbzBHZWZmZWIxZWlhVFNaR1JrWXFNakZSRVJJVHk4L05WVkZTa1diTm02YlhYWGxOWVdKakw4eUlqSS9Yd3d3LzcvSEVaaHFIUzBsSkZSRVRVbXZackdJWXpOR3d5bVpTWW1PaFR2UTBiTnVpdmYvMnJ4K3NkZCttbGwzcXM5ZUdISCtxRER6NlE1SG1pY21WbHBXYk9uQ25ETU5TN2QyK05IRG5TcDE0QkFBQUFBQWdtUXI4QUFBQkFNMVY3MG05b0VEc0JBQUFBQUFDdUxGdTJUUFBuejVkVUhmSTFETU1aWUIwK2ZMamJTYmlKaVltNjlOSkx0WExsU3ZYcTFVdnQyN2RYVEV5TTJyUnBvNWlZR0VWRlJTa21Ka2JSMGRHS2pJeFVWRlNVTStoYjA5YXRXL1hBQXcvbzBLRkRtamR2bmlaUG51enllaUVoSVRyLy9QTjkvcmdjRG9ldXUrNDZsWldWS1RRMFZLR2hvYkphclNvcksxTkZSWVVrYWVUSWtUNVArclhiN1NvdkwvZHByYmQxTzNmdTFMcDE2eFFlSHE3enpqdlA3YnJYWDM5ZCsvYnRrOGxrMHQxMzMrM1R0UUVBQUFBQUNEWkN2d0FBQUVCenhhUmZBQUFBQUFCT2FiMTY5WEp1T3h3T21Vd214Y2ZIYS9EZ3dXNER1TWZkY2NjZHV2UE9PLzI2L3BBaFEzVHh4UmRyNjlhdE92dnNzLzJxVlpQRllsSHYzcjJWbHBhbXlzcEtWVlpXMWpvK2RPaFFUWmt5eGVkNm8wYU4wc3FWS3dQU205MXUxOGlSSTlXM2IxL0Z4c2E2WFRkNjlHZ3RYYnBVVjF4eGhWSlRVd055YlFBQUFBQUFHcHZKcUhrL25HWml3dHJad1c0QkFPREM0bk1lQ0hZTEFOQ3FsRzE2VjRWTEhwRWtSUXo3cmRwTWVEcklIUUVBQUFBQTBEcVVscFpxOXV6cTMxYzkvdmpqSHRmYTdYYVpUQ2JubjZaV1VsSWlpOFdpOFBEd2dOYk56YzFWU1VtSmMzcXhZUmd5bVV4S1RFeFVaR1JrUUs5Vlg4ZW5EWWVGaFhsY3QyUEhEdlhyMTA5bXM5bmp1cTFidDhwa01tbnc0TUVCNnhFQUFBQUFnSVpnMGk4QUFBRFFUQm4yR2xOMG1QUUxBQUFBQUVDVGlZeU05QnIyUGM1aXNUUnlONTVGUlVVMVN0MkVoQVFsSkNRMFNtMS9lUXY3SGpkZ3dBQ2YxZzBaTXNTZmRnQUFBQUFBQ0JqUGIxc0ZBQUFBY09xeVZUazNUVlpDdndBQUFBQUFBQUFBQUFBQXRHU0VmZ0VBQUlCbXlyQ2ZDUDB5NlJjQUFBQUFBQUFBQUFBQWdKYU4wQzhBQUFEUVhOVUkvWm9JL1FJQUFBQUFBQUFBQUFBQTBLSVIrZ1VBQUFDYUtZUFFMd0FBQUFBQUFBQUFBQUFBclFhaFh3QUFBS0M1cWhINmxTVTBlSDBBQUFBQUFBQUFBQUFBQUlCR1IrZ1hBQUFBYUthWTlBc0FBQUFBQUFBQUFBQUFRT3RCNkJjQUFBQm9ydXlWSjdZSi9RSUFBQUFBQUFBQUFBQUEwS0lSK2dVQUFBQ2FLU2I5QWdBQUFBQUFBQUFBQUFEUWVoRDZCUUFBQUpxckdxRmZKdjBDQUFBQUFBQUFBQUFBQU5DeUVmb0ZBQUFBbWlrbS9RSUFBQUFBQUFBQUFBQUEwSG9RK2dVQUFBQ2FLWU5KdndBQUFBQUFBQUFBQUFBQXRCcUVmZ0VBQUlEbWlrbS9BQUFBQUFBQUFBQUFBQUMwR29SK0FRQUFnR2JLc05XYzlCc2F2RVlBQUFBQUFBQUFBQUFBQUVDakkvUUxBQUFBTkZjMUovMWFtZlFMQUFBQUFBQUFBQUFBQUVCTFJ1Z1hBQUFBYUtZTWUrV0pCeFpDdndBQUFBQUFBQUFBQUFBQXRHU0VmZ0VBQUlEbXF1YWtYMEsvQUFBQUFBQUFBQUFBQUFDMGFJUitBUUFBZ0diS0lQUUxBQUFBQUFBQUFBQUFBRUNyUWVnWEFBQUFhSzVxaEg1RjZCY0FBQUFBQUFBQUFBQUFnQmFOMEM4QUFBRFFUREhwRndBQUFBQUFBQUFBQUFDQTFzTWE3QWFBWUJnVTExVmw5a29kS3MxVnFiMHkyTzBBQUFBMERKTitBUUFBQUFBQUFBQUFBQUJvTlFqOXRtTGhsaEIxaWtqUXZ1SWpNb0xkVEJNS05WczFiY0FFaGY4U2pNbXJMTkhCc2x3ZExNM1ZvYkpjSFN6TDA5N2lJOHFyTEFseXB3ZzBxOGtpbTJFUGRoc0FBQVJNN1VtL29VSHNCQUFBQUFBQUFBQUFBQUFBTkRaQ3Y2M1lpSVJlK21PL1MxUlFWYXJ2OHpLMEpTOUQzK2RscUtDcTFPdTVrZFl3alUxSzFiYjgvY29zemFuWGRhT3NZVXFON2FMZFJVZVVXMW5jMFBZYmJIaENUMmZnVjVMaVE2TVVIeHFsZ2JISnpuMHYvUFN4dmppNm84bDdRN1UrTVIzVkppUlNtM0wzeWdoQUpEM2NFcUlMT3d6UlpWMUc2Ti9wSzdVeGQwOEF1Z1FBSVBnTVc0MDdGbGdKL1FJQUFBQUFBQUFBQUFBQTBKSVIrdjNGOElTZW10RGxkTC9yck05SjEvS0RtK3ZzN3hQVFViL3JjYTdmOVd0NmROc2l2ODQvbzIxdlNWSnNTS1RHSkEzUW1LUUJNaVR0S3o2aUxYa1pXbjVvcy9MZFRMczlJNkdYZnQvclBFbFNmbVdKdHVVZlVGckJBYVhsSDlDUjhvSmFheU90WVJyUXBvc0d4aVpyVUZ5eWVrUW55U1NURnU3L1d1OGNXT2ZYeDlBUVp5ZjI5WGk4MUZhaGI0N3RhcUp1YWx0OHpnTisxOWlTbDZHL2JuOVBxYkhKaWcySkNFQlh2Z25rNSt5bUhtTTBJTGFManBRWDZKT2Z0MmpWNGUwcXRwWFh1MDYwTlZ5LzZUUk1sM1FlcG1ocnVDVHBodTVuYTFQdW5vQk10eDdYWVpBbXAxd1VnRXBONjcvN3Y5SzdCOVlIdXcwQVFDRFlUNFIrbWZRTEFBQUFBQUFBQUFBQUFFRExSdWozRndtaFVVcXRNZW0xb1E2VUhITzV2MDFJWkVEcUI0ckZaTmJ3K0I1MTlwc2s5WXh1cjI1UmlWcDZjS1BiODg5c2R5STRHeGNhcFhPVCt1dmNwUDZTcExYWk8vWDNuY3NsU2I5S0dxQjcrdnhhWnBPcFRvMXprL28zZWVnM0ppVENHWFoyNTR1ak8xVHBzRFZSUjQzbnVtNW5OZW4zM0lTMXN3TlNwMStiemhvUTIwV1MxRDQ4VmpmMytKV3U2elphYTQ3K3FJOFBiVkZHU2JiWEdtMURvM1ZabHhHNnNNT1FXbE9kSmFsN1ZLSkdKL2JUVjlrN0E5SXZBQURCWk5pcm5OdW1rLzdPQXdBQUFBQUFBQUFBQUFBQUxZczUyQTIwRmxiVHFmV3BIaGlickVocm1OdmoyL016VlZSVjV2Sll0RFZjcDhWM2MzdnV6c0tEenUwZkN3KzZEUHhLVXVlSUJQVnYwOW5IamdOamJOSUFXVTBXdDhjTlNSOGYydEowRGFHT2E3dWVXV2RmbURsRTR6b00xaitHM2FTSEIxemh0Y1k5Zlg2dHl6cVBxQlA0UFc1UzkzTVVZdVk5RHdDQVpzNWhyLzRqU1NhVFpIYi9NdzRBQUFBQUFBQUFBQUFBQUdqK1NMMDFFZXNwRnNMd051MzI2Mk0vdVQwMkptbUEyOENrSWVuYlkrbk94MGZLQzdTMytJaDZScmQzdWY2U3pzUDBZNDJRc0RkbnRPMmxZZkU5ZlY1L3N1RUpuczh0czFYbzBzN0RHMXkvdnY2OWUyV1RYYXM1R0J6WFZVUGp1M3RjazFGeTFHdWQ5ekxYYTRpSFlIcFNlS3dtZERtOXlTZE5Bd0FRU0hXbS9McDVveFVBQUFBQUFBQUFBQUFBQUdnWkNQMDJrYkJUYktybzZXMTd1VDNtTUF4OW01UHU5dmdGSFFhNVBiYXI4SkJ5S290cjdWdDNiSmZiME8vSXRpbEtER3VqN0lwQ0x4MVhTNG5wcUlzNkR2RnBiVU5FV3NNYXRmN0pDUDJlWUpMMHV4NWpQSzRwdDFkcCtjSE5YbXR0TDhqVTlvSk1EWXhOZHJ2bXl1UXp0UHJJRHo1Lzd3RUFjTXF4VjU3WXRvUUdydzhBQUFBQUFBQUFBQUFBQU5Ba3pNRnVvTFVJczRRRXV3V25QakVkbFJqV3h1M3h0SUlES3F3cWMza3NOVFpaM2FNUzNaNzd6YkZkUHUwN3ptSXk2NnJra1I2NlJYM2xuaFM2Ymk3T2F6OVF2ZHlFdzQ5YjhmTldGZHZLZmFxM2NQL1hIbytIbVVQMC8xTEcrZHdmQUFDbm1qcVRmZ0VBQUFBQUFBQUFBQUFBUUl0MmFvMmZiY0VpTFdGdWorMHErdG50c1JocnVEcEd4QWUwbC9NOVRPcVZwSyt6ZjNKN2JFS1gwOTBlc3hsMnJjMytzYzcrUTJWNStySHdvUHEzNmV6eXZBczZETklIV2QvcGFIbUJ4NzVhczA5Ky9sN3ZaMzdyZkd5UzlJOWhOeW5hR2w1bjdmZDVHVTNYV0lCRVc4TzlUdmt0czFmcWc2eHZQYTZwYVVkQmxqYm03dEdJQlBkVHJZZkY5OUN2a2dib2k2TTdmSzViMDg5bCtWcHp0TzczL0tuZzNLVCt3VzRCQU5ESURGdU5TYjlXSnYwQ0FBQUFBQUFBQUFBQUFORFNFZnIxd1lTMXMrdnNXM3pPQS9XcUVSc1M2WEsvemJEcm9lLy80L2E4czlyMTBaLzZYMWF2YTNrU2FyYnE3TVIrYm85WE9LcjA5VEhYb2QvdVVZa2FsdERUN2JsZlovK2t2TW9TbDhlV1ptMVEvd0d1UTc4V2sxbS82MzZ1WnUvODBFUG5yVnVadlZJNUZVWE94ejJqazF3R2ZnMFpQb1YrWFgxUCsyTDY0R3VWR3B2Y29ITTl1YW5IR0xVSmlmQzRaa25XQnJjVHFOMTVZOThhblJiZlF4YVQrNkhtdC9VNlQybjVCNVRUZ0FuSjJ3c3l0YjBnczk3bk5RVkN2d0RRQ3RoUGhINlo5QXNBQUFBQUFBQUFBQUFBUU12blBnbUhnRW9JaTNLNXY5SnVhM0JOVDBGR2Q4NXExMGVSRnZlVDRMN0ozcVZTVzRYTFk3L3JNVVltRDdXWEg5cnM5dGgzT1h2MGMxbWUyK09qRS90cVVGeFhEOVZSMDdENEhpNzNweGNkVnJHdHZJbTc4Yy93aEo2NndNdjA2ZnpLRWkwN3VMSGV0Yk5LYzdUeThEYVBhNkt0NGJxdjMyOWs4dmpkRFFEQXFjZXdWVG0zVFV6NkJRQUFBQUFBQUFBQUFBQ2d4U1AwMjBRNmhNZTczTzlQUUxOYlZMdDZuM08rbDNDbHU0RGtvTGl1T2kyK3U5dnpmaW84cE4xRmg5MGVOMlJvMmNGTkhxLzkvM3FQVTZpWjRkTytjRGR4ZVZQdTNpYnV4RDh4SVJHNksrVWlyK3ZlMlBlbHl1MVZYdGU1c25ELzExNmZad05qazNWMTExRU5xZzhBUU5EVW1QUXJEMi9xQWdBQUFBQUFBQUFBQUFBQUxRTUp5eVlRWVFsVmNtUmJsOGVPVlJRMXVPNlVQdVAxVnNZYS9WeVdKME9HSkNtL3NsUmxOUU1nTmJRUGoxVnFiTExiZWdkTGMvVmo0Y0U2KzYwbWkvN1E2d0tQdlhnTDlFclM2aU0vYUdLM3N4UWJFdW55ZUtlSWVOM1VZNHptN0ZubHRzWi9NcjdTZnpLKzhucXQ0NjdzY29ZbTlUalg0NXBIdHkzU0R3V1pQdGNNdGlocm1QckdkSEo1YkhQZXZpYnV4ajkzcFZ5aytGRFhVN0NQKzZFZ1MxOGMzZEhnYXhSV2xlbXRmV3QwWjhxRkh0ZGQyL1VzN1NyNldkL25aVFQ0V2dBQU5DV2p4aHRpVEphUUlIWUNBQUFBQUFBQUFBQUFBQUNhQXFIZkpuQjJZbCtGbUMwdWp4MHN5L040cnVIaFdMZW9kbm8wOWNwYSsvNlM5bzYyNVI5d3VmN0Nqa05rOGxCdjVSSFhVMzZ2U2g2cHpwRUpicy9iWFh4WTY0Nzk1S0Z5dFFwSGxSWmtyUFU0MmZYWG5VN1RscndNYmN6ZDQ3V2VONTBpNGpXeDIxa2UxMnpLM2R1c0FyK1NOQ1N1dTh5bXVsL0p3cXBTN2ZFd2JibW14ZWM4RU9pMjZ1M0tMbWRvWk52ZUh0ZllEWWRlMi8yWjM5ZGFlWGlienU4d1NIMWlPcnBkWXphWjlNZCtsK2hQV3hib2NIbSt4M296aDF5bmZtMDYrOTFYb0UxWU96dllMUUFBbXBCaHEvRkdMeXVUZmdFQUFBQUFBQUFBQUFBQWFPbk13VzZncFlzSmlkRDEzYzV4ZXp5OTZKREg4eXRxVEhEenhkN2lveTczUjFyRGRISEhvUjdQL1NaN1Y1MTl2V002Nk9xdW96eWU5L3JlTHoyR2sydGFkWGk3OWhRZmNYdmNKR2xxMy9IcUZCSHZZMFgzZGU3dWM3RkN6TzV6N1hiRG9UZjNyZkhyT3NFd0xLR0h5LzJiOHpKOC9qb0UyNkM0cnJxaHUvdm54WEh2SEZpbkE2WEgvTDZlSWVubDlCV3lHWGFQNjZLdDRacVdPa0hSMW5DL3J3a0FRS05qMGk4QUFBQUFBQUFBQUFBQUFLMEtvVjhmaEppdGRmNzRJc29hcHNjSFhxVzQwRWlYeHcwWjJweTd6Mk9ON0lwQ24vdk1yaWhVc2EzYzViR0xPdzVWcE1YekJMZ0tSKzJBY2FRbFZBLzB1MVFXay90dmsrOXk5dFJyVXE0aFEzUDNyUElZVG8yMGh1bVIxQ3ZWSnNUMTU4MFhGM2M2VGYyOVRHTDkzOC9mQnlSUTJwUk1NbWw0dk92UWJ5Q21JemVGenBFSmVyRC9aUzZuRmRlMHUvaXczcy84Tm1EWDNWOXlUSXYyci9PNkxqbXlyUjVKbmFCUUg1L25BQUFFUzgxSnZ5WW0vUUlBQUFBQUFBQUFBQUFBME9LUmF2UEJPNlB2cS9jNS9kcDAwcjE5eDZ0RGVKemJOZC9uN1ZkT1piSEhPbG1sdWNxcEtGTGJzQml2MTNRM1FUZkViTkdsbllaNVBiOG1rMHk2cjk5djFENDgxdTJhNmttNVg5YXJyaVR0TER5a05VZDNhRXpTQUxkck9rWEU2L0dCVitteGJZdFVacTkwdTg2VjVNaTIrbDMzYzcydSswMm5ZZnBOUFQ4di9waXdkcmJmTmZySGRsWmNhRlNkL1hiRG9TMTVHWDdYYjJ5eElaRjZMUFVxcjVOMHF4dzJ2ZkRUSjdJYmpvQmVmM0hXZHhyWnJyZDZSM2Z3dUs1Zm04NTZvUCtsZW5iSDBvRDNBQUJBd05UOEdjbkxtN3NBQUFBQUFBQUFBQUFBQUVEeng2VGZSaEpoQ2ZNWWJEUWsvWGYvVjE3ckdESzA2TUEzUGwxenI1dlE3M250QjdvTWlucHlhOCt4T2oyaGw4YzE3MmQrcTRObHVmV3FlOXk4dmF1VlUxSGtjVTJ2NlBiNnk4RGZLc29hNW5QZENFdW9IaHB3dWNKYjZDMnVSN1ZOY2JuL3g4S0RLclZWTkhFMzlSUDV5K1JyVDBIeTQrYnNXYVdzMGh5M3gzdkhkR2pRSkY2NzRkQS9kbjZrY251VjE3V25KL1R5T3VrYUFJQmdNbXI4ZldZaTlBc0FBQUFBQUFBQUFBQUFRSXRIbXEyUmJNbmJwejl1ZWN0dEVIZHAxZ2J0TGpyc1U2MlZoOU0wYisvbkt2VXk4WFp2OGRFNis4d21reTd2ZkxwUDF6bnVtcTVuNnBMT25pZmc3aWsrb25jT3JLdFgzWnFLcXNyMGo1OCtrc013UEs3cjI2YVRwZytlNkhQQWMwcWZYNnR6UkVLRCt6clZqV3JuT3ZTN0lXZFB2ZXJrVjVZMjZFOURwOTZHVzBMMGw0Ry9WYy9vOWw3WHJqNzZnMVllVG5ON3ZFMUlwUDQ2NkJyTk9lTVB1cjdiMllvTGlheFhMNGZLOHZUdjNTdDlXanVxWFlyKzFQOHlXVTJXZWwwREFJQ21ZTmhxL0d4b0pmUUxBQUFBQUFCYXZxeXNMTjF3d3cyNi8vNzdWVnhjKzI2YWhtSG9rMDgrVVdWbC9lNGdlZnpjVHovOVZKOSsrcW5zZG51ZzJqMmxIVDU4V0ZWVjNvZWt0R1lMRml6UW0yKytXV2UvWVJoNjlkVlg5ZXFycnpaWkwzYTdYZG5aMmNyT3ptNjBhN1QwNTVkaEdLcXNyR3pReCtDcVZuMXMyclJKR3pac1VIbDV1ZC9YZGljek0xT2JOMjlXV1ZsWm8xMmpwU291THRiY3VYUDF2Ly85cjlHdTBWalBMMG1xckt6VTFLbFQ5ZVdYOWI5TGMzMXQzNzdkcDc4N2NuTnpsWjZlWHUvbmlxOGNEb2ZzZHJzY2pzRGR0VGM5UFYwYk4yNE1XTDFUUVgxZmN3M0RDT2pudENYajV5Z0F3VmIvVVpudzJkSHlBajI4ZGFFbXAxeW9YeVVOY083ZmxMdFhDekxXMXF2VzhvT2I5ZW5QMjlRN3BvUGlRaUpsZGpGOWRFZEJWcDE5WTVOUzFURWl6dWZyWE5KNW1LN3JOdHJqbWlxSFRjLy85SEdEQTZESC9WQ1FwWGNPck5QRWJtZDVYQmRtdHFyU1lmTmE3NG91cDdzTnhiWUV2V002S0RHc2pjdGpHM1ByRi9xOTVkdVhHOVREOU1IWEtqVTJ1VjduUkZwQzlVanFsZW9UMDlIcjJnTWx4L1JxK21jZTExemI5VXhGV0VJVllaR3U3anBLVjNRNVhXdXlmOVN5Z3h0MW9PU1lUejE5ZVhTSEJzVjExZm50QjNwZE83SnRiejArOENvOTgrTlM1elRsYjNOMmE3K1Axd0lBb05IVW12VGJNdTl5QUFBQUFBQUFXcCtmZnZwSjA2ZFAxeGxubktISmt5ZkxZamt4bUdQLy92MDZldlNvQ2dzTEZSVlYreTZYYjcvOXR1YlBuNjkzMzMxWGYvempINVdhbXVyek5SME9oNTU3N2psSjBqbm5uS09JaUlqQWZEQTFsSldWNmNDQkErcmJ0Mi9BYTlmWEcyKzhvVVdMRm1uQ2hBbTYvZmJiZzkxT3ZkMTY2NjBCcVROLy9ueVB4OTk2NnkwNUhBNzk3bmUvcTdYZjRYRG92ZmZla3lUOTRROS84T2xhaG1Gb3g0NGRDZzhQVjY5ZW51KzI2c3FoUTRlY0gvZktsYjROdDNHbHBUNi9mTEZ4NDBaTm16Wk5rclI4K1hLRmhmbCt0OW1hdnZ6eTNDTngwUUFBSUFCSlJFRlVTeTFjdUZBelo4NVVmSHk4VCtjOCt1aWpzdGxzK3IvLyt6OTE2ZEtsUWRmMTVzTVBQOVRpeFlzMVljSUVUWjQ4T1NBMUt5b3F0R3JWS28wZE83Yk8xMjNidG0xYXNtU0p4b3dab3pGanhnVGtlc0h5emp2dmFOR2lSUW9MQzFOcWFxcVNrK3YzKy9Eamd2SDhrcXBmMDdkdjM2NzkrL2RyMkxCaGlvbUphVkQvM21SbFpXbnExS2tLRHcvWEN5KzhvSjQ5ZTdwZHUzVHBVdjMzdi85Vng0NGQ5Y1liYjhoa01nV3NqelZyMW1qNjlPa3lERU1USjA3VWJiZmQ1bmZOL2Z2M2EvTGt5VXBJU05DYmI3N1o0TmVIVTgzU3BVdTFlUEZpWFhUUlJicnh4aHM5cmwyelpvM216Sm1qYTYrOVZwZGNja2tUZGVpNzF2UnpWR3Q1N1FYZ0gwSy9Ub0g3SWFPbUtvZE5ML3owc1E2VzV1cjY3bWRyUTg1dXpkNjV2RUdCMlVxSHpXV3cxNTF3UzRodTZINU92YTVSYXZQKzdyRzNNdFlxcXpTblhuWGRlZWZBT2cyTVM5WkFEMEhTejQ1czkxcG5WTHNVVGVwK2JrQjZPbFdkMmRaMW9QbFFXWjRPbGVVMWNUZSthUk1TcWI4TXZNcW5DYjhGVmFXYXNXT3hLaHp1M3czVk1TSk9GM1VjVW10ZmlObWk4OXNQMVBudEIrcjd2QXd0TzdoUlcvSXl2Rjd2MWQyZnFWdGtPL1dPNmVCMTdhQzRybnA2OEhWNlpOdENsZGdxdENScmc5ZHpBQUJvYkVhTnUwQ1lMRXo2QlFBQUFBQUFMY09ubjM2cXc0Y1BLeXNycTFaZ1NxcWVaQ2xKM2JwMXF4TWdHanQyckw3NTVodnQzTGxUVTZkTzFUWFhYS09iYjc1WlZxdi92dzU5NnFtbmxKYm0vaTZGTmIzenpqdDE5dVhuNSt2aGh4OVdWbGFXSG4vOGNaMXh4aGwxMXBTVmxlbXl5eTd6dVNkL2dwK2hvYUdxcXFyU3UrKytxN1BPT3F2ZUFiTmdPLzU5Y0tvcktTblJoZzBidEg3OWVtM1lzRUdGaFlVNjg4d3o5ZGUvL2pWb1BiWEU1NWV2Q2dvS0pFbGhZV0VORHZSVlZsWnEzcng1K3Zubm4vWGdndzlxOXV6WmlvMk45WHJlOFdtblpyUHZOMksrNnFxclBCNlBqNC9YM0xsem5ZK1BUeWdkTldxVXo5Zndac21TSlpvN2Q2NWVmLzExdmZYV1c3VStiNXMzYjliYXRXdVZrNU5UcitEWmM4ODlwMDgvL1RSZ1BkWTBmLzc4QmdWMkowMmFwSFhyMWlrakkwT3paOC9XODg4LzM2Q1FhakNlWDVzM2IzYStDZUcrKys2ckZmaTk2S0tMNnYweG5IWFdXZnJMWC83aTh0Z1hYM3doU1dyWHJwMTY5T2poc2M2YU5Xc2tTU05HakFobzRIZlhybDJhTld1Vzh6bjF5U2VmNk9LTEwxYm56cDM5cXR1dFd6ZU5HalZLNjlldjE1SWxTM1R0dGRlNlhPZHdPSFQ1NVpkN3JYZmpqVGM2YTF4eHhSVXFLU2x4dWM1c05tdkZpaFcxOW8wZlA5NWo3WTgvL3RqcjlZLzc3TFBQZFBqd1llWGwxYzJUdlBycXEwcFBUOWN0dDl5aTFOUlVoWWFHNnZEaHcxcTBhSkhHangvdjl2VnE5KzdkbWpwMXFzODlOTlFycjd6aWZKTkVhL3M1cXJXODlnTHdENkhmWHpSTzVQZUU5ekxYNi91OERPMHBQcXpHdVlGQlhWZDJHYW40MENqdkMydFljL1JIM2RqOUhJL24zZHB6ckc3dE9kYmY5bnhpTnh4YTdTWDBPeWl1cSs3dmU0bk1BZnhoOFZSMFpycytMdmZuVlJiTEpEWFo5MVY5M0pWeWtVK0IzeXFIWGMvc1dLS2o1UVVlMTkzYWM2d3NMcVpjSHpjMHZydTZSeVhwN2szelZQTExWRjczMTdScDVvNGxldTYwRzVVUUd1MjF4N1Q4QTE1ckFnRFFwR3cxM2loalpkSXZBQUFBQUFCby9xcXFxclI2OVdwSmNqbGxidCsrZlpMa2NycGdodzRkOUk5Ly9NTTVMWEhSb2tYYXNtV0xubnJxS1NVa0pQalZWMUZSa2N2QWpLOGlJeU1WRnhlblBYdjI2QzkvK1lzZWVlUVJuWDMyMlc3WGg0ZUh1ejFXWGw3ZTRENk91L3JxcS9YNTU1OHJJeU5EenovL3ZGNTU1WldBaERlYldrTURPK1BHalF0d0o5VXFLaXEwYytkT3BhV2xhZXZXclVwTFM2dDFhL1hRMEZDWnpXWVpoaEhRRUp5dld1cnp5MWY1K2ZtU3BEWnRYTjlaMVJlaG9hRjYrdW1uZGUrOTl5b2pJME1QUC95d1pzK2VYV2R5NjhrYUV2b3RMQ3owZUx4bXFEUXpNMU9abVptS2pvN1c0TUdEZmI2R0o2V2xwVnEwYUpFazZjSUxMNndUbEI0L2ZyemVmdnR0N2RpeFF4czNidFNJRVNOOHFoc1dGdWIxODFWZjdnS1Z2Z29KQ2RGOTk5Mm5xVk9uS2lvcVNrVkZSZlgrUGduRzgrdnc0Y09hUG4yNkhBNkhMcnp3UXAxN2J1MGhhUTVIL1FmUnVUdkhNQXhuWVBEeXl5LzMrQnFXbnA2dXJLenFZWFlYWG5oaHZYdHdKenM3VzQ4Ly9yZ3FLaXJVcjE4L2hZU0VLQzB0VGRPbVRkT0xMNzdvVXdEZmt4dHV1RUhyMTYvWHJsMjczSzR4RE1PbnY0ZHR0cnAzc2g0eVpFaXQxNEF0VzdhNFBMZXFxdnAzUCszYXRhdTEvOWl4K3QySk9ETXpVK25wNlpKVUp3eGJXRmlvNWN1WHE3eThYS0doMVVObFJvNGNxVTZkT3VuUW9VTmF2WHExemovL2ZKZDFIUTVIUUg0VzhlYjQ2NmJVdW42T2FrMnZ2UUQ4MC96Kzc2MlJlUHFoNUxGdGkrcnNlMnF3NjNmMkhIZDJZai85c1YvVGpieS9hZjFMS3F3cWN6NXVHeGFqeTd2NDl1SmVrODJ3NjVPZnQrajZidTcvZ214S20zTDNLYS9TL1Y4VXZhTGI2ODhEcmxDSTJlSjJ6Y251M2Z4NkFEcXI2NXJrTXpVNnNYRnVKV0NXU1VmTEM5VXhvdTR0WWxKamszVkQ5M08wSUdOdG8xemJIL1AyZnE2VW1BNGVRK1NHREwyNDZ4UHRMRHprc2Rid2hKNGFrZUQ5ZGtldjdmbk01M0J1Ym1XeFp1NVlvcWNHWGF0d0Q3ZEYvK2pRWnMzYis3bFBOUUVBYUNwTStnVUFBQUFBQUMzTkYxOThvYUtpSWlVbUp1cXNzODZxYy95bm4zNlNKUFhyMTgvbCtWYXJWWGZjY1lkU1VsTDB0Ny85VGRIUjBTNURRTmRkZDUwcUsxM2YvZkxrMjErLy8vNzdtalZybHRmZVBRVkpRME5EOWVTVFQrclJSeC9WOTk5L3J4a3padWpSUngvVjZOR2puV3RxQnEwKy9QQkRsM1dLaTRzMVljSUVyNzE0WTdWYWRlZWRkK3FoaHg1U1JrYUd2djc2YTI0UjNVRHIxcTNUOXUzYmxaYVdwdlQwOURwQnIwNmRPbW5Zc0dFYU1XS0VoZzhmN2pHSTFOaGE2dlBMVjhjbi9TWWxKZmxWcDB1WExwbytmYnIrOUtjL2FmZnUzWHIwMFVmMXpEUFBlSndlZkR5OGR2TDBWMi9pNCtOZFRqYysrZk94YXRVcVNkTG8wYU1ERmp4YnRHaVJpb3FLRkIwZHJZa1RKOVk1bnBTVXBBc3V1RUFyVnF6UW5EbHpkTnBwcC9uMDhVMlpNa1ZUcGt3SlNJL0hlZnIrcU8vM3pvWU5HN3hPV1phcUE1TFRwMDkzUG02cTU5ZHh1Ym01bWpadG1vcUtpdFMzYjEvZGUrKzlkZGI0TThuMFpGdTNidFhQUC8rc3FLZ29yeE9FbHk5ZkxxbjZ1ZEt4WTBmbmM4K1ZxS2dvbjc1bk16TXo5ZkRERHlzbkowZWRPblhTOU9uVFpiVmFkZi85OTJ2djNyMzY4NS8vcktlZmZscHhjWEZlYTkxNjY2MXVqNFdFaEdqZnZuMHUxNXdjN0R6NTgyc1lobTY1NVJZZFBIaFFIVHJVdmR2d1UwODlwWWlJQ09kalQ5K2Jack5aQ3hjdXJMVnYvUGp4emtDd0w0Nkh0QWNQSHF4dTNiclZPclo0OFdLVmw1ZHI2TkNoU2ttcHZ1TzB5V1RTRlZkY29aZGZmbG56NXMzVHFGR2pYSVpFKy9UcDQvUDNsbUVZdXZMS0sxVmNYS3piYjc5ZDExeHpqYy85MTlTYWZvNXFLYSs5QUJvZm9kOWZtTjNNK2pVa2JTOW9IcmVJcVdsUzkzTVVhbTdZbDNmRnoxdDFkZklvaFRUdy9FQmFkV1NiMjJOZEl0dnE4WUZYS2FLZUlaY0RKZlY3QjVTdmltMk45MjRtaHd3OTgrTVN6Unh5dmJwSEpkWTVmbFh5U08wc1BLU051WHQ4cXJmNG5BY0MzYUpMUjhzTDlOZnQ3Mm5Ha09zVTZlYnI5T3J1ei9SVjlrNlBkYXdtaTI3cmVaN1g2NjA3dGt2cmpybC81NTBydTRzT2E5YVB5L1JJNmdTWFU0UlgvTHhWYy9jUStBVUFuSG9NVzQxL09QZnc1aFVBQUFBQUFJRG1ZdG15WlpLcXB5U2VIR0FvTGk3V29VUFZBMFQ2OSsvdnNjN1lzV1BWdFd0WHRXL2YzbVVRb3FDZ3dHMXd4dHQwellZS0N3dlRrMDgrcVFjZWVFRHA2ZW1hUDMrK1Jvd1k0UXdLSGo1OFdGTDFOTHVHTWd6RDUwRFF3SUVEZGNrbGwyamt5SkVhTm15WTI1RG15WTVQQkVTMXh4OS8zTGx0TXBuVXZYdDNEUnc0VUFNSER0U2dRWU5xQlV4Ly9QRkhmZnJwcHhvL2Zyd3paTldVV3ZMenl4ZkhQejVYWWJ6NjZ0Ky92LzcwcHo5cHhvd1oycjU5dStiTm02ZkpreWU3WE90d09Cb2MrdldGWVJqNjdMUFBKRWtyVnF6UWloVXJ2Sjd6ekRQUGFQanc0VzZQNzk2OTJ4azJ2djc2NnhVZDdmcXVxWk1tVGRJWFgzeWh2WHYzYXVIQ2hYVkMzYTFKVXoyL3BPcm4yRU1QUGFUTXpFeTFhOWRPVHp6eFJLTzhObWRuWit2NjY2K3Z0YStrcEtUTzFGaXArdU9QaUloUWFXbXBQdis4K25mcldWbFordTF2Zit2eEdrODg4VVN0NEtZck8zZnUxQ09QUEtMQ3drTEZ4Y1ZwNXN5WnprRDB6Smt6ZGUrOTl5bzlQVjMzM0hPUFpzeVlvYTVkdTNxc2w1bnBPZi9qN3JpM3ljbnIxNi9Yd1lNSEZSc2JXMmZxc3E4cUtxcUhtL2tiM3Erb3FOQkhIMzBrcVhvcWJVM1oyZGw2NzczM0pLbE9DUGVTU3k3Umh4OStxTXpNVFAzem4vL1V3dzgvN0ZjZjZlbnBLaTR1bHFRR2YwNk9hdzAvUi9IYUM2QStncC9xUEVXNG0vUmJjMlI4Y3hGdERkZTVTUU1hZkg1aFZabldaTy9VK2UwSFNxcWUvbHRVVmU1eFdtdWcySXpxVzl4WVRSYmxWWlpvVSs0K2wrdDZSYmZYNHdOL3F6WWhFUzZQdDBUbDlpbzlzMk9KWnA4MlNkSFd1dThDdnFmUHhicHI0N3hHRFI4M1JFWkp0bWI5dUZTUHBWNVZKMVQ3VnNaYXJmaDVxOWNhVnlhZm9ZNFJudCtWVjJ3cjEydTdQMnRRajF2eTl1bkZYWi9vdnI2L3FSWC9YMzNrQjcyNjIvdTcxTTVxMTBkLzZsLzNmMjRhMDUrMkxORHU0c05OZWswQXdDbW01cVJmSzc5c0FRQUFBQUFBemQvT25kVkRRdjd6bi8vVW1YQm5HSWJ6OTNZTm5WUTJkdXhZM1gvLy9mcjQ0NDlyN2JmYjdicjQ0b3NsblFndU5ZYkl5RWpObURGRDc3MzNuaVpObWxSck11akdqUnNsU2NuSnlRMnVuNTZlcnJ2dXVxdGU1eHlmeU9pclFFNk85RmRqVEpoelZiUG12bmJ0Mm1uQmdnWE94K2VlZTY3Njl1MnJQbjM2cUUrZlBoN0RScnQyN2RMeTVjdFZVRkRnREF0blptWjZuRHJwYTQrdW5QeTFhdW5QTDIvMjd0MHJ5Zk50Myt0anpKZ3hPbkRnZ1BidTNldnhhMWh6K25ORFE3L2ZmZmVkeXN2TFhZYm12dnJxS3gwNWNrUldxOVhqdEdGSktpc3JrOFBoOE5oSFZWV1ZubjMyV2Rsc05xV2twT2pLSzY5MHU3WjkrL2FhTkdtUzVzNmRxd1VMRm1qZ3dJRWFPblNvN3g5WUU1by9mNzVmcjYvZU5OWHpLeXNyUzQ4ODhvZ09IVHFrdUxnNHpabzFTKzNhdFZOQlFZRnljbkxVczJkUC96NFFOOHptdXNPenBMcEIyR1hMbHFtOHZGeFdxMVV4TVRGdTYrWG41OHN3RElXRWVCNW84dm5ubit2dmYvKzdLaW9xMUxGalI4MmNPVk9kT25WeUhrOUlTTkRmLy81M1RaczJUUmtaR1pveVpZb2VlZVFSblg3NjZXNXIxbnh0WEw5K3ZUcDM3dXp5ZTJQTm1qVXFLeXZUQlJkYzRIek8yTzEydDNYZmYvOTlTZEpsbDEzbTllTnk1M2h3dFczYnRnMDYvN2dWSzFhb3FLaEl2WHYzMXFoUm8yb2RlL25sbDFWZVhxNFJJMGJVK1R5RmhJVG8vdnZ2MS8zMzM2OVZxMVpwNU1pUkdqdDJiSVA3MkxScGt5U3BiOSsrQVhuRFJVditPYXFsdnZZQ2FEeUVmbjloZFRIaFU1SU1OYi9RYjdHdFhNY3FDcFVZMXFiQk5UNCt0RVhudHg4b2gySG9ienVYNjljZFQydVMwRzlCWmFuK3Zmc3pQZGovTXEwK3NsMTJvKzY3cFFiR0ptdGE2b1I2VC9odENZNlVGMmplbnM5MWI5L3hkWTYxQ1luUWRkMUdhODZlVlVIb3pMT3RlZnYxNnU2Vm1weHk0bFlmQy9kL3JROHl2L1Y2YnFlSWVQMDJlWlRYZGEvdC9rejVWYVVON25ITjBSOWxNWmwxVDUrTFpaSko2NCtsNjEvcC8ydUdyd0FBZ05iQ3FCbjZiWVUvRndFQUFBQUFnSmJMMjdTMDh2S0dEVUR4ZFFwYlk0cVBqOWZ0dDk5ZWExOU9UbzV6c3R2SjRaeWFhazcrMjd0M2I2T0Z1NXFMaGdaN1BFMTViTmV1blhQNzJMRmpkZllsSkNUSWJEYkxiRGJMNFhCbzJyUnBQZ2M1Zi9qaEIwblY0U2RYUElWUmpmL1Azbm1IUjFXOGJmamV6YVpYUWdndFlBZ0VTS2hLN3lxSTBwV21nS0RBVDZTcGdJQ0M5S0kwcFlsK0tHSURBUUZCdWlCTkFvUk9EQ1NFbGtBZ0laMzBiTFo5ZjZ5N1pzbldOQ0hNZlYxY1pNKzhNMmZPbmpOblovYzg4N3dhamQ0QjB0bzRVNVRuOFdVS3VWek8vZnYzQWJoMDZWS0p0VHQwNkZBMEdvMUpnekV3RlAwV2xlWExsNU9jbkd4VUxMWjE2MVlBUm8wYVpURnQvZmp4NDRtS2lqSjd6WDc3N2JmRXhNUmdiMi9QMUtsVExWN2ZBd1lNNE15Wk00U0hoek4vL255V0wxOXUxR24xNGNPSERCMDYxR3hidHJKNzkrNFNiYThrS00zeGxaNmV6dnZ2djA5bVppWWVIaDRzWHJ4WWZ4OWN2MzQ5Zi96eEIrUEdqYU5YcjE1RjJvYzVqRGxJWjJWbEdWeHplWGw1ZWdmWnQ5OSttOWRmZjkxa2U3MTc5eVkzTjlla09EWTdPNXRWcTFicFhZTURBd05adUhBaEZTcFVLQlJicVZJbGxpOWZ6cHc1Y3dnTEMyUDY5T2wwNjlhTlVhTkdtWFJLQlRoNThpUno1c3doT0RpWUZTdFdHSXhqdFZyTnVuWHJpSStQUnk2WEczVTNMc2l0VzdjSUN3dkQwZEdSUG4zNm1JMDF4NGtUSndBTWhNMjJvbGFyK2UyMzN3QUtPVFdmUEhtU2tKQVFaREtaU1hmeWhnMGIwcXRYTDNidDJzV1NKVXR3Y1hHaFZhdFdSZXJMbVROYVBVam56cDJMVk44WTVYVWVKZTY5QW9IQVZvVG85eCtrSmtTL2FpT2kweWVCOElkM2VmRWZwOTZpY0RzcmdXc1pjZXlKdTBCbzhnMjZWWDIyQkh0bm1qeTFndk9wdDFoNDlUY1M1ZW1GeWx0V3JNM2srcjJ3bHhiOTB0M1JZWEp4dXZpZmN5d3hnczVWR3RIUXMvQVBHVjJyTm1aNzdCbFM4N1ArZzU2WjU5Q0RjUHhjZk9oZHZSay9SaDluNTcxelZ0VWJFOWdWZTZuNUNVMW84ZzFPSkYwcmRoK1BKbHhGcFZIell1V0dmQkcxQi9VVDZQUXRFQWdFZ3FjSVpZRVVRM1pGV3pVdUVBZ0VBb0ZBSUJBSUJBS0JRUEE0WWM1RmR0U29VVVJIUnpObXpCaXo3bWRQR29tSmlYejAwVWRrWkdUZzV1Wm1WcXpsNU9SRXBVcVZTRXBLNHQxMzM5V0xQLzM5L1ZtOWVqVjE2OVo5ckp4NGRheGN1WkxEaHcvVHJsMDdwazZkYWxZZ2FRdnIxNjh2VWoxelRya0ZIVHBmZnZsbDFHcDFJZGRPMElyTUVoSVNPSGJzbUZWaXB2RHdjRTZkT2dWQXMyYk5qTWFZRTlFVWRBUzJOdTVSbnNieHBTTTZPbHJ2dEJvWEY4ZTllL2Z3OC9NcmtiWXRYYzg1T2YrYUZzWEZ4ZUhwNlZraSt3VTRmZm8wa1pHUnVMdTcwNjFiTjlMVDAzRnpjek1wRnRPNXNwcHliZDIxYXhjN2R1d0E0SzIzM3NMZjM5OWlINlJTS2RPblQyZmN1SEdrcHFZeWRlcFVsaTVkV2tpVXIxYXJpeXg0TFcweU1qSll2MzQ5RVJFUnJGMjcxdWc1RFE4UFI2RlEwS2hSSTZOQzFiSWFYd0VCQWNUSHg3Tm8wU0w5ZTN6anhnMzI3OStQUnFQaG1XZWVLVmI3eFdIYnRtMmtwNmZqN2UzTnE2KythalpXNTVoYlVJU3A0L0xseXl4YnRveUVoQVJBNjNJOGNlSkVzeTdoYm01dUxGcTBpRldyVnJGLy8zNzI3OS9QbVRObkdETm1ESjA2ZFRKNlR0dTJiVXU5ZXZXSWlJaGc1ODZkQmdMbW8wZVBFaDhmVDgyYU5lbmV2YkFoMjZOczJiSUZnRjY5ZXBrYzQyUEhqalY3djNqdzRJRisvTDM0NG91RnlsMWNYRWhQVCtmR2pSc0VCZ2FhYkdmLy92MzZSUTd0MjdmWGI0K0xpMlBac21XQVZqQnFidUhNbURGanVIdjNMcGN2WDJidTNMbk1tVE9IbGkxYkdzUllJeTdYTFVMNTdydnZiUHJNdGtWVVdoN21VVS9ydlZjZ0VCUVBJZnI5QjFPaVF0VVRLdm9ycnVnWFlQNlZiZVQ4NHlCM0x2VW04YmxwQUFTNlZ5WEF6ZGRrdlVNUC9qWXJsbXhYcVI1dU11TXJVT1VxclhnbDdPRWRvK1dqYW5jcGx1QzN2TEFoNWdTTG1nd3V0RjBtc2FON3RXZlpFSFBpUCtpVlpYNk1Qc2JWOUZqT3B0eTBLcjZMQ1hGelFUSVV1ZnpmVGZNVHIrck8zbVFwODBpM3dnbjRyOFJJVGlSR0NvZGZnVUFnRUR6MkdEajl5b1RUcjBBZ0VBZ0VBb0ZBSUJBSUJJTHlTMEpDQXRIUjBRQTBhdFRvUCtuRHdJRURiYTV6NHNRSlZxOWVYV2k3em8xdTE2NWRyRnUzanR6Y1hLUlNLWk1uVDdZb0NKdzBhUktyVjY4bVBqNWVMK0l3NVdTWW5aM040Y09INmRDaGcxRjNSSE9zWDcrZXJLd3N1blRwUW5Cd3NFMTFDL0xnd1FOOTZ1cy8vL3lUZnYzNlVhZE9uU0szOTdqdzRvc3ZzbW5USmhZdFdzUzMzMzZMaTR1THlkamMzRnk5YTNDVEprMGV1K04vVXNlWExlalN2dXNJRFEybGYvLytWdGRmdjM0OUJ3NGNLTFJkTjViTlVWRDBHeHNiUzFCUWtOWDdOWWRhcmViYmI3OEZvRy9mdmpnNU9iRnc0VUxDd3NLWU4yK2UwVlR2T3VHek1WRndhR2dvYTlhc0FiUk9tYmFjRXg4Zkh4WXNXTUNrU1pOSVNVbGh3b1FKekowN2w0WU4vOVVyZUh0Ny8rZUxFdExTMGpoMjdCaXVycTUwN2RwVnY5M1IwWkVEQnc2Z1VxbTRmdjI2VVRmdXpaczNjL2JzV1pvMWE4YWlSWXVzM21kSmo2OHhZOGJnNmVtcGR5QlhxOVdzWHIwYWpVWkRwMDZkYU55NGNiSDNVUlFTRWhMWXZIa3pBQ05Hak1EUjBkRnN2RTZBWGxCQWZmLytmYjc5OWx0T25qd0pnTE96TStQSGp6YzRWK2FReVdSTW1qU0psaTFic256NWNsSlRVMW00Y0NFYk5teGc0TUNCdlBqaWl3WWlZNGxFd2djZmZNQzRjZVA0OGNjZjZkU3BFOTdlM2lpVlNuNzQ0UWNrRWdrVEprd3dLa3d1eUwxNzl6aDI3QmlPam80TUdEREFiSndwb3FPam1UTm5EaGtaR1ZTcVZJbE9uVG9WaWdrT0R1YjA2ZE9NR3pjT056YzNKQklKU3FXUzRjT0g2MFhXdWJtNS9QVFRUd2JIcU5zK2QrNWNzckt5Q0E0TzVxMjMzako3VERLWmpMbHo1ekpwMGlSdTNickZ6Smt6ZWVPTk54ZzZkS2orL2JCRlNHckpnZDRVVDhNODZtbTQ5d29FZ3RKQnFDZi93VjVpL0sxUUYxSDZkejhubGQvdm5UZGFWc1haaTZTOERGUTJ1QWhYZHZha2RVWGpxM1h5VkFyeVZBcURiVmZTQzZlbHVaZVRncDlMUmF2M21WTkFTTExuL2tYOTN5TUNYakFwK2xWck5IeDE0NkRaZGh0NCtwa1cvYXJOcHplNW5obFBHMGQzc3pFWmlsdzg3RTJ2OGlvUFJHWEVjVHNyZ1FDM3lvWEtPbFNxLzlpS2Z0VWFqZFdDM3dvT3JyeFZxL0JrOWxHK3ZublFwSmhYSnJHalg0MVc5S3ZSaWh1Wjhjd0svOVdxY1NjRXZ3S0JRQ0I0SWxBSnAxK0JRQ0FRQ0FRQ2dVQWdFQWdFVHdlblQ1OEd3TVBEbzlpQ3lmMzc5N051M1RxVDVXKysrV2FoYmR1M2J5Y3RMYzNtZmVYbjU1dXQ1K3ZyUzE1ZUhpNHVMa3lkT3BWMjdkcFpiTE41OCtiOCtPT1BGdU0wR2czdnZ2c3VDUWtKcEtlbjI1VGFXYVZTc1cvZlB0TFQwN2w3OTY3ZUdiQW8rUGo0VUsxYU5lTGk0cWhZc1dLeFVwWS9pam5IM3RMbXpUZmZSS2xVOHRkZmY1R1ltRWhLU29ySldLbFVTcVZLbFdqVHBvMUpGOTcva2lkMWZObENhR2dvQUg1K2Z0eTdkNDlEaHc3WkpQck56czR1Y2g4TDF0T0pQMHNDaVVUQzIyKy96WTRkTytqYnR5OUtwWksvLy80YmxVcGxWTFFLL3dvdEh4WDlYcmh3Z1FVTEZxQldxd2tJQ0dENjlPbUZIRW1WU3FWWjhXTmdZQ0R6NTg5bjVzeVpaR1JrTUhueVpJWVBIODdBZ1FOTHpOMjd1Snc0Y1lLdnZ2b0tmMy8vUXFMZjJyVnJjLzM2ZFM1ZHVsVG8vVk9wVklTSGh3UHczSFBQMmJUUGtoeGZBTFZyMXpaNHZXWExGaUlqSTNGemMyUHMyTEVBVmpuVG1xTk5temJNbkRuVHBqcFpXVmtFQlFXaFVxbm8yclVyQ29YQ3FDT3lEcVZTcXd1eHQ3ZEhMcGV6ZnYxNmR1M2FwZC9lb0VFRHBrNmRXcVRQalBidDJ4TWNITXp5NWNzSkRRM2x6cDA3TEYyNmxKMDdkN0ptelJxRDZ6RXdNSkJldlhyaDYrdUxoNGNIb0hXWmZmRGdBYjE2OWJKS3FMMXAweVkwR2cyOWV2WEMyOXZiWk55dVhic00zSXAxbjJFeE1UR01IVHRXUDhabXpKaGhWRFE5ZnZ4NDh2UHp1WExsQ3BtWm1mcnRCYStKelpzM2s1cWFhbEF2TnplWGFkT21jZnYyYmR6YzNKZytmYnBKTi9DQ3VMaTQ4Tmxubi9ISko1OXc0OFlOZnZubEY4NmRPOGZ5NWNzTityZDM3MTRjSEF5TmFYUk8rY2JFcGkrOTlCTDI5dmJzMjdmUFlIdCtmajQ5ZXZRb3RLMDh6Nk9lbG51dlFDQW9IWVRvOXg4Y1RMakh1dGc1c0tQRFpKdmJpODVPSkRvNjBXQ2JvOVNlQVRWYjA4eTdGbnZ1WCtUSDZPTld0emN0MkhUNmd3UHhsOGwvUkN5YkxNOGtJUytkeWs3YVZTd0t0WkwvdTNtSUJZM2ZzT0Vvak9Oc1o5cEpMcStBVU5nVTVweDZIeFV2UDBwa3huM2ErTlExV2Y1ajlIR3FPSG54Y3RVbUZ2dnhwSE15S2NxbzZOZlh5Uk4vMTBwbTZ5Nk4zQVZBMHdxMWVLbUs4WW5xbHJ1bnVKdWRiTGFkUVBlcWRLN2NrSFczajFqWmErc1pFOWpWcERoY3g3SEVDRUtUYnhndEMvYjBZMnlkcmxSMzhkYS9mcWQyWjR1dXdBS0JRQ0FRUENsb2xNTHBWeUFRQ0FRQ2dVQWdFQWdFQXNIVHdlSERod0ZvMXF4WnNRVU0rZm41WkdSa21DdzNWd1p3NE1BQm8yS1pRWU1HRmRyV3VYTm5PbmZ1REdnRklLKzg4b3BCZWV2V3Jaa3hZd1pCUVVGVXFtVCsyWTZ0U0NRU3VuVHB3c2FORzltelp3K0RCZzJ5NkZhbzQvejU4NlNucHdNVTZyT3R5R1F5MXF4WlEyUmtKUFhxMVRQcmlHc3I1bEtUbXlNMnRyQjVrcTA0T0Rnd2F0UW9SbzBhVmV5Mi9tdWUxUEZsTGFtcHFWeS9maDNRcGszL3YvLzdQMjdmdnMzTm16ZXRGbUcrOTk1N3ZQZmVlNEJXUU5lN2QyK3I5MS93ZXJ0Njlhb05QVGVQUkNLaFk4ZU9kT3pZRVlETGx5K1RrNU5EdTNidERJU0ZCVEVtK2oxNjlDaExsaXhCcVZUaTdlM05nZ1VMQ3RWWEtwV01HaldLV3JWcThjWWJieEFZYU55c3JHblRwaXhhdElpWk0yZVNtWm5KdW5Yck9IMzZOQk1tVExBcVhYMXAwN0psUzBBcnNveU5qVFc0aHdRSEIzUDkrblhDdzhONTR3MURUY1cxYTlmSXpjMDFhTU5hU25KOFBjcU5HemYwcnE3ang0L1hDMDRWQ3ZPYUMwdm9oTGUyVUx0MmJaWXVYVXBPVGc2Yk4yL205OTkvNTRzdnZqQXEydFZkaDZBVi9UbzRPSERyMWkyVVNpVmVYbDY4ODg0N0xGMjYxS0liclNVKy92aGordmJ0eTlxMWE3bDE2eFpEaGd3aE9UbVp3WU1MWjFRR0NpMVkyTDE3Tjd0Mzd6Ylk5cWpqdDBxbDR2TGx5NEQyZkdSblorUHE2bXBUUC8zOS9lbmV2VHRIang1bDJyUnBKbDFoZlgxOVdiUm9FUnFOQnFWU2lWUXFOUmpMTjI3YzROZGZmMFVpa2VoZHZRRysrT0lMcmw2OWlxT2pJd3NXTEtCeTVjSWFFMU5VcUZDQkZTdFdzSExsU2c0ZVBFaXJWcTBzdWppWEpPVjVIdlUwM1hzRkFrSHBJRVMvLytCZ1Y3cHZSUnVmdW93SWVBR2ZmMXhxKy9pMUlETGpIbWRUYmxtc1c5K2pPaTByR3YvQ29WQ3IrUDIrY1VmaGlJeDdldEh2TDNkT2NqKzNaRlpJT3BseGtzdFZXNTVBeWlSU2syVnlLMFMveHRDZzRlc2JCem4wSUp6UmRmNjdWYjFsU1VTRzZmUVBRUjdWemRZOWxhejlZbnN2TjlXazZOZlh5WlBOZDA2WmJLTjlwZnIwcVBZczlsSVpqVHhyOGxkaXBCVzl0bzduZllOcDRWM2JiRXlTUElOdmJ4MHV0TjFONXNTd1doM3BVcVV4ajM1dGVybHFFMjVsSlhEb3dkOGwxbGRyaU15NGo5b0daMjhBSnpzSGFoc1JkUXNFQW9GQW9FTlRjTEdWY1BvVkNBUUNnVUFnRUFnRUFvRkFVRmFvVmVUSG5FVng5eUtLQjlkUUpkMUNuWnVPSmk4THFZc1g3ajFtNGhqVXBjUjJGeGNYeDdWcjF3Q3RRT0xsTTJkQkFBQWdBRWxFUVZUbzBhTTIxZS9XclJ1VEprM1N2KzdUcHc5OSt2UXhHdnZTU3k4aGxVcjU0NDgvYk83bnBrMmJiSzREV3ZIZFJ4OTlWS1M2Njlldk4xdmVzMmRQdmV2ZjhlUEg5Y0laUytqZVkxZFhWenAwNkZDa3ZoWEV6YzJORmkxYUZMc2RIYm8wMkhYcm1qWUtNb2RPQUdvdCtmbjUvUDMzM3lRbEpkR3RXN2NpN2ZOeHBieVBMNEFqUjQ2ZzBXaVF5V1MwYk5tU2lJZ0lkdXpZd2Q2OWUvbmdndytLM0s2MUZCVDkzcmh4QTdsY1hpVFJuRlJxK2hrN3dLbFQydWU2blRwcE02bnFVdGZYcWxWTEg2TlNxWUIvUmIrSER4OW04ZUxGYURRYUtsV3F4T0xGaTQwSzUvYnUzVXRzYkN5eHNiRzBhOWZPcFBBTXRBNnRxMWV2WnViTW1jVEd4aElWRmFVWHYrbkl6TXhrNU1pUlZoeTFJZDk5OXgzdTd1YXpBcHVqU3BVcTFLaFJnOWpZV0U2ZE9zWHJyNyt1THdzT0RtYm56cDFjdVhJRmpVWmpJTkRWaVRvclZhcGtrNEN1cE1kWFFkTFQwNWszYjU1ZW9GdncvbTdNWGZWUlltTmo5YzdqMXNSYmk3T3pNeGN2WGlRbEpZWHAwNmV6ZXZYcVF1ZXNvQ2paM3Q0ZWlVVENwRW1UK1AzMzN4azJiQml1cnE2c1hidlc1RDQwR28zZTZkYmQzZDJrbU5yZTNwNW5uMzJXcjcvK21yQ3dNSm8yYlVwYVdscVJGNHdZdzg3T2psV3JWakY3OW16Q3dzS1lOR2tTeTVjdnQzbUJ5K2pSb3hrNGNLQlZnbHlKUkZMSVJUay9QNS9GaXhlalZDcnAzYnMzdTNidDBwZU5IVHVXQnc4ZU1IVG9VT2JPbld1emEva1hYM3pCbENsVGFOT21qVlZPdW1YTmt6aVBldHJ1dlFLQm9IUVFvdDkvTU9kZVd4d3FPWG93TnJBclRTdjRHMnlYQUJQcjlXUmEyQy9FWkNlWnJHOHZ0V05jWUZlVDVYOCsrSnVIK2RsR3k2NmwzK2NGM3daY3k0aGoxLzN6ZU5pWHpNclpTbzRlSnN0eWxYS0w5ZTJscGxNRnlDMklocU96RXNsWEt3MmNtWlVhRmN1djdlTlVjcFRGZlFNbEtrNHRTS0I3RmFvNlZ5aVZ0bzFoVHNUOWpBV25YeDEzczVOSmttY1lQYWNkS3RYbjUraS9TRE55ZmIxZXN5MXZQTk5XLzdwTGxVYmN5VWxpei8yTFZ1M1hIQlVjWEJsWiswV3pNUm8wcklqYVI4NGoxNXVMekpHVnpkN0cyOEhOWk4xUmRUb1RtNVBNdFl5NFl2ZlZXdVpkMldiUnhmcFJhcm42OHNWencwcXBSd0tCUUNBb0Z4VDRiSkdVMGx4V0lCQUlCQUtCUUNBUUNBUUNnVUNITXVrMk9hZStSeDd4QitxY2gwWmpWT201NUp6WldLS2kzejE3OWdEb25lc2NIQnlzRXNVa0ppWWlsOHZOT2lzZU9YSUVlM3Q3MnJkdi81K2xRTTdPemk0UjUxbGorUGo0MExwMWEwNmVQTW5PblR1dEVxdms1T1FRRWhJQ3dJc3Z2bGltam43V1VsU3hyeTMxNzk2OXEzZEtmTzIxMThqUHo4ZmYzMTh2K3RXSjVXekZrc0NvckNudjQwdXRWck56NTA0QTJyVnJoNHVMQzEyN2RtWEhqaDM4OGNjZkRCMDZWTytPV2xxRWg0Y0RVTE5tVGU3ZXZjdWxTNWRvM2JxMVRXMG9GQXFMRHBPblRwM0MwZEdSTm0zYUVCTVR3enZ2dkVPTEZpMzQ5Tk5QOVRFNjBhK3VyWll0VzFLM2JsMHlNek5ac21TSjBYT2ZtNXZMaGcwYkFIanV1ZWQ0OFVYenozRUJxbGV2enBvMWExaTFhaFdCZ1lFMGFXS1lwVmV0VnRzc1BOVFZzNFdDanJVT0R0cmYwRnUxYWtWc2JDeW5UNTgyRVAwMmFOQUEwTjREbzZPakNRZ0kwSmVkUDM5ZVg5Y1dTbXQ4S1JRS1pzK2V6WU1IRDJ6cVQzRXc1clpkMEUxV2gwUWlZZnIwNll3ZVBacjc5Kzh6Yjk0OEZpMWFaT0JJcTdzT0FiMTR0VnExYW93Wk0wYS9mZnYyN1NiN2twcWFxajkzUC8zMEUyNXVwclVCdWo0MWJkb1UwRHJYRnVjK1hMRHZPaXBXck1pU0pVdVlPSEVpdDIvZjV2UFBQMmZtekprMnRkdTllM2ViNHUzdDdkbTNiNS8rOVpVclY3aHo1dzZWSzFkbXhJZ1JCcUxmQ2hVcXNHclZLaVFTQ2RXclY5ZS9YN3E1aDUrZm45RnJMVDQrSHFWU2laT1ROanR6Ky9idGJlcGpXZkVrenFQSys3MVhJQkNVRFVMMCt3L20zR3VMZzBLdE5Pblc2V1JuejR5Ry9mam84a1pTNUpsR1l3WS8weDQvbDRwR3k3S1VlV3k2YTlxSk5Tb3pqaHhWUHN1ajlxSTJNdUVxS3RYTUNGdVQ1T1pUc2dESUpLWkZ2NWFFa1NxTm10dFppZFQzMEthQnlGRGtzaVJ5RjFmVHJmOFFYeDYxMStwWVd4aGQ1NlV5RmYzbUZranAvU2hWbkx5c2J1ZDh5aTI2Vlh1MjBIYVp4STVYL1Zydy9lMWorbTB1TWtmR0I3NU1HNS9DUDRZTXIvVUNzZGtwaEQyOFkvVytqVEUyc0N0dU1pZXpNZHRqenhDUlh0anBPRWNwNTlDRHYzbTlabHNqdGJUSUpIWjhGTlNIRHkvOVRHcCtWckg2S2hBSUJBTEJmNG1td0Z4QUloT2lYNEZBSUJBSUJBS0JRQ0FRQ0FTbGd5cmpBVmtIRnBOM1pSOVllTjVrNTFrVmwxWkRTbXpmY3JtYy9mdjNBOUN2WHorT0h6OU9Sa1lHcTFhdE1pdnlTVTlQWjhnUWJUL2F0alg5ekdESmtpVkE0WFRkUmVYWXNXTWNQSGlRZnYzNjBheFpNNnZxZE8zYWxTNWR1akJreUJCU1UxTlp2MzQ5MWF1Ynp1aDQ4T0JCbGk1ZFN1UEdqYTFxdjBlUEhwdzhlWkpyMTY0UkdSbEpVRkNRMmZnalI0NGdsMnROVjNyMTZtWFZQa3FUcEtRa2s2bllTNUxGaXhjVEVCREF6ei8vekprelowaElTTkNYNWVmblU3bHlaWVAzdkRRRVJpKzlaRjAyVTJ2akxQRTBqSytUSjAvcXoyWFBuajBCcUZPbkRzSEJ3VVJFUlBEcnI3OHlldlRvRXVtZk1kTFQwN2w1OHlZU2lZUWhRNGJ3MldlZmNlellNWnRGdjBxbDBxem9OeUlpZ29TRUJGNTQ0UVdjbkp6dzkvZkh4OGVIc0xBd0EyZmhSNTErM2QzZFdiaHdJU3FWeXFUNGVkT21UVHg4K0JBSEJ3ZWJuSkdkbloydGN0KzB4bVcycU5mOG80NnlBQzFhdEdEYnRtMUVSRVNRbnA2T3A2YzJjN0t2cnkrZW5wNmtwNmR6N2RvMXZlZzNLeXVMaUlnSUFOcTBhV1Axdmt0cmZDa1VDaFlzV01EVnExZjFZdUt5SURrNTJlcllDaFVxOE1rbm56Qmx5aFF1WDc3TTExOS96Zmp4NC9YbHhzN0xrNDZMaXdzTEZ5NWt4SWdSL1BYWFgxeThlSkhubm52TzZ2cVZLMWRHbzlHUW1KZ0lhSzlIWTBMY3BLUWsxR3AxSWVmdkprMmE0TzN0emNjZmY2d1g2UlpFMTlieTVjc0J5TXZMMDMvR3IxKy8zdWkrQmc4ZVRGSlMwbU81K0tjZ1QrSThxcnpmZXdVQ1Fka2dSTC8vNEdwWE9oOVVEeFU1ZkhQck1CL1c3Mm0wdktLREcvTWFEZVNUc0UwOFZPUVlsTFd1R0VnZlA5T3BibjZKQ1NGVGtXdXlQRFluaFMrdkh5QXhMOTFraksyNDJ6dmpidTlzc2p6T2pQdXNEdk5PdjBxVFpUcHVaTVpUMzZNYU1kbEpmQmF4czBTUDcwbkMzODIwbTYrN3ZSTzVLdE9pNElJY1M0d3dLdm9GNkY3dFdRN0VoeEdmbTBaZDk2cDhXTDhudms2ZVJtT2xFZ21UZzNveDlmSUc0bk9Oci9DM1JOY3FqV251WGR0c3pQWE1lRGJmTVMxMjMzTG5OTUVlZmpUeXFta3l4c3ZCbGNsQnZaajU5eFpVR3JFcVNTQVFDQVJQS0FVWFM1WFNBamFCUUNBUUNBUUNnVUFnRUFnRVR6ZDVsM2VTc1hjK21qeEQ4eG83ejJvNDFuOFJXZlZHMkZlcGg5U3RFaEpITnlUMlRsQ0NqcDc3OXUwakt5c0xtVXhHdjM3OWNIWjI1dWVmZjJiZnZuME1IRGpRWkwzTm16Y2psOHNKQ0FndzZjeVltNXVMU3FXeTZCQm9DeGtaR1p3N2R3NGZIeCtyUllrQVVxbVVidDI2OGZQUFA3Tng0MGFtVHAxcU5FNmhVUERUVHo4Qk1IVG9VS3ZhYnQ2OE9aVXJWeVloSVlIZHUzZGJGS3ZvbkFNYk5HaEFyVnExckQ2RzBrSW1rOW1VaWwybFVoRVhwODMyYU1xOTBCaE9UazdrNU9UbzNSRmxNcG5lSmZTSEgzNHdLU0N5UmpRRDFnbG5LbFF3YlM2a1ZxdjFhYnF0amJORWVSOWZhclZhNzVMNHpEUFBHRGdldnZycXEwUkVSTEJyMXk1Njl1eUpuNTlmaWZXeklLZE9uVUtqMFZDdlhqM2F0V3VIbzZNanAwK2ZKamMzRjJkbjA4L2NDNkxSYU1qTHl6UHJTSHo0OEdFQXVuVDUxMlc5VmF0VzdOMjdsOHVYTCt2UGs4NnRzYURycWs3MGFveDc5KzZ4ZGV0V1FPdjBXcTFhTmF2Ni9MaVFtZm52WjVmdVdtemN1REZPVGs3azVlVng0Y0lGQS9kTWYzOS93c0xDdUhidG10NTU5ZUxGaTZqVmFweWNuSGoyV2VQUDFJMVJHdU5MTHBjemUvWnNMbHk0Z0oyZEhlKzg4dzcvOTMvL1ozV2Zpb094ZTExV1ZoYXZ2ZmFhMGZqR2pSc3plUEJnTm16WXdPKy8vMDVRVUpEZUpmVnhFZjNhNHRodWpUdXdqNDhQL2ZyMVk4T0dEZXpldmJ1UTZIZnMyTEVtUDVOMDk2cTMzMzZiKy9mdjgrR0hIeGFxbjVDUW9QL3NmOVIxMTg3T2prV0xGbEdyVmkyamJzU1BvaHNienM3T0p2dVVuNi9WbXhnVEVUOXVQSW56cVBKODd4VUlCR1dERVAzK2d6a2hhM0VKU2JyR3N4WDhlYkZ5UTZQbDFad3JNTGZ4UUdiOS9TdnAvd2gvL1YwcjhVRzk3cGo2R25vN0s1RS9Ib1NaM2E5YW8rRjA4dlhpZEwwUXdSNm1WOFFBM0xkQzlDc3pKL3ExNFBRTFd0RnZhTW9OVmtidHMrZ01YRjZRU2V4d2t6bVJwY3pEVmVaSVBmZHFqS3h0MnI3ZlVXcHZ0ZWozZW1ZOGQzT1NxZW5pWTNTL0l3S2VKeUw5UGtQODIyTW5rUlp1b0FCdU1pZmVyOXVOYVdHYnJOcDNRYW81VjJCNHdBdG1ZN0tWY3BaRjdqWXIxTldnNFl1b3ZTeC85aTI4SEZ4TXhnVjVWR2VvZjBkK2lENW1jMThGQW9GQUlIZ2NFRTYvQW9GQUlCQUlCQUtCUUNBUUNFb05qWnJNQTR2Sk9mVzl3V2JINEpkd2JmOE85bjVOU2xUY2F3eTVYTTdtelpzQmJYcGtIeDhmK3ZUcHcyKy8vY2JHalJ2cDNMa3pGU3NXenBZWkZSWEZiNy85Qm1DUUt2eFJzckswMlFBOVBEd010cXZWYWdOQlZtQmdJQXNYTHJTcXp4a1oyb3lZeHZwbENkMngvZm5ubjd6eXlpdEdIZWpXcjE5UFFrSUN6WnMzMTZjcXQ0UkVJdUdsbDE1aXc0WU5IRDkrbkxGang1b1VZdDY2ZFlzYk4yNEEwTHQzYjV1UG9UUXdsWXI5NHNXTDFLaFJnMHFWREUxeTB0UFQ2ZCsvUHdCcjE2N0Z3Y0g2MzgwVUNnVXRXN2JrK2VlZnAyM2J0dlR0MnhlMVdtM1dNYkFrK2ZYWFgwMld4Y2JHNmdWcTFzYVo0MmtZWHp0MjdPRDI3ZHNBREJzMnpFRFk5dnp6ejdOeDQwYnUzTG5EeXBVcldicDBxVlZ0bWlNcEtZbk5temZ6M252djZiZnQzYXZOUU51aFF3Y2NIUjFwM2JvMXg0OGZaKy9ldmZycjFCTFoyZG1vVkNyYzNkMk5sdWZuNTNQa3lCRzh2THdNeE5ETm16ZG43OTY5bkQxN1ZpOGUxWWt0emJrR0YrVExMNzlFcVZSU28wWU4zbmpqalVMbGYvNzVKNGNPSFdMKy9QazJqYld5UWllQWQzWjIxdmRQSnBQUm9FRURMbHk0d0xsejU0eUtmblgzUVlDelo4OEMwS3haTTZzRnFxVTF2dTdmdjgrRkN4ZVFTQ1JNbWpTSm9LQ2dNaFA5Rm9VaFE0Wnc4dVJKb3FPaldibHlKWTBiTjZaU3BVcDZNU253bjE0M3BlSFkzcXBWS3paczJHQndEZW00ZDY5d0p1TkhlZW1sbC9qaGh4L1lzMmRQSWRIdmpoMDcwR2cwT0RnNDhQYmJieGVxYTh0Q25RY1BIZ0Jhb2JJcGRHNjFUNExvRjhyWFBPcEp2L2NLQklLeVFZaCsvOEhEaE9nM0tpT09MWGRQRjlvK3EyRS9tOXBmZS9OUEF0d3E0KzlxM0oyMXBvc1BuelVaeEp3cjIzQ1V5cGpiYUFCT0poemI4dFZLVmtUdFJWMUdxUm9LMHJTQ3Y5bnllemtwWnN2dEpGSWtKcVhNa0tlMkxPSTltM0tMa0tSckZQWG9KOWJyVWNTYTVnbDByMUlxN1lMV0hmbkgxdU9RV3ZrRG1yV0NYeDEvUGdobmhBbkJiWFB2MmhiZGR3RTB3T0VINGZ3Yzg1ZE4rd2J0OFgxWXY1ZkphMTdIbHpjT2tDVFBzTmpldy94c3ZvamF3OXhHQTh4ZWIzMzhtbk10NHo2aEtZVW4zUUtCUUNBUVBPNW9oTk92UUNBUUNBUUNnVUFnRUFnRWd0SkFveUZqeHpSeUwrM1FiNUw1QnVMUmR4SDIxUnVWV1RkKysrMDNVbE5Uc2JPejB3c2VQRDA5R1RKa0NOOTg4dzFMbHk1bDRjS0ZCbzZWR1JrWmZQcnBwNmpWYWw1NTVSV3pnbzZFaEFRQW8rNlphV24vbXR6b2hJWTYxR3Exd1Q0TGtwU1VCR2pUY3R1S3A2Y25nd1lOWXQyNmRTeFpzb1ExYTlZWXVNQ2RQWHVXN2R1MzQrRGdZQ0FxdElhdVhidXljZU5HOHZQek9YandJSDM3OWpVYXB4T2JWYXhZa1k0ZE85cDhER1ZGVGs0T00yZk9SS0ZROE91dnYrTGw1VlVpN2RyYjIxc3RRSDNTS2Uvakt6azVXZS9tV0tkT0hUcDA2R0JRTHBGSUdENThPSFBtek9IeTVjdnMycldyV0FLdGE5ZXVNWHYyYkhKemN4azNiaHhTcVpUSXlFaWlvcUtReVdSNkI5NnVYYnR5L1BoeGZ2dnROM3IzN20yVldNdlNjVy9mdnAyc3JDeTZkZXRHU2tvS1dWbFpaR1Jra0oyZERjRDU4K2Yxc1RyM2FtdkVxNGNPSGRJTFRDZE9uRmhJS0p5VGs4UDY5ZXRKU2twaXpabzFUSnc0MFdLYlpVMThmRHdBbFN0WE50amV1SEZqTGx5NHdNV0xGdzIyKy92N0F4QVRFNE5TcWNUT3pvN1EwRkNnc0xPcU9VcHJmQVVFQk5Dd1lVTmVlZVVWdW5idFdpcWkxWkpFSnBNeFpjb1VwazZkeXFoUm8vU0xOSFNpWDZsVWFsU0FibzB6dWc1VFRzTTY1cytmVCt2V3JVMldPems1c1h2M2JwUGx2WHIxSWk4dnorcis2TVRjS1NuLzZtWjA0dGtEQnc0WW5ITmp4OW1uVHgrMmJ0MUtTRWdJTjI3Y0lEQXdFTkNLZEhWTzlNT0dEYU5LbGVKcFU2S2pvd0hNTG1yUjlkdlJzWFN5cHBjMDVXVWVWUjd1dlFLQm9Hd1FvbCswYnFZVkhGeU5sc1htcEhBcExiclkrOGhYSzFrVXNaUEZUWWZnYVcvY2ZiU3Fjd1UrYXpJSUtWSThUTVFBL0JCOW5GZ0w0dHJTUUFJOFY4SDA2aUNGV3NtMWpEaXpiY2drcGwxK3dUcW5YN2tWd21CemRQUTFiN2YvT0pLcnl1ZHVUckpKMGZpanBPWm40MnFENDkraEIzOHpvRWJySWp0ZTM4eDZ3TGMzRDNNOU03NUk5WWNIdkVDQW0va3Y2TC9mTzA5b3N2WGkzUENIZDlsNk41U0JOZHVZalh1dlhqZnVYRW9tM2dxWDZxSXlxMkYvMUdiY2lZM2haQ2RXWkFrRUFvSEFBZ1VXK1VqRTU0WkFJQkFJQkFLQlFDQVFDQVNDRWlJN1pKMkI0TmU1MlFEY2U4NHUwMHhEU1VsSi9QTExMd0M4K3VxcjFLaFJRMS9XdDI5ZlRwMDZ4WVVMRjFpeFlnV1RKazFDSXBFZ2w4dVpOV3NXY1hGeEJBUUVNRzdjT0xQN2lJbUpBUW83MkVtbFV2NzQ0NDlDOFo2ZW5xU25wM1A4K0hFNmQrNWNLQjEyYkd5c1hoeFdzMlpOcTQvMXdZTUhldkZPLy83OU9YbnlKSkdSa2N5ZE81ZlBQdnNNUjBkSElpTWptVDkvUGhxTmh0R2pSOXVjNXJscTFhbzBiTmlROFBCdzl1N2RhMVNzOHZEaFE0NGVQUXBvUlVmV09vSCtGNFNFaEpDZm4wK2pSbzNNQ243ZmZmZGRrMm5MZFF3Wk1rU2ZjcjRvMkpJZS9uR2h2STh2aFVMQmdnVUx5TW5KUVNxVk1tSENCS1BYUWJ0MjdXalJvZ1huenAzajY2Ky9wbmJ0MmpSbzBNQnMyOGI0ODg4L1diNThPZm41K2ZUbzhhLzUxTnExYXdIbzFLbVRYZ2pZb2tVTC9Qejh1SGZ2SHBzMmJlS3R0OTR5Mlc3djNyMXhkWFhWdjVkVnExYlZsNDBmUHg0bkp5Zk9uVHZIOTk5ckhkbjM3OS9QL3YzN0M3VVRGeGRIUWtJQ2xTdFgxb3QrTFkzdnBLUWt2dnJxS3dEZWVPTU5HalVxdk9ERHhjV0ZxVk9uTW5YcVZQYnQyMGZqeG8yTE5aWktnN3QzN3dMZzUrZG5zTDFKa3lZQXBLYW1FaE1Ub3hmNzZweFNuWnljU0U1T0pqRXhrZlQwZEdReUdXM2FtSC9tcktPMHg5ZjgrZk5OdW93K2pnUUdCckp4NDBaY1hQN1Z2K2hFdEtiRXBJODZoRCtLUnFNaE16TVRBSGQzZDdQM2VXdmRtVXVLMU5SVUFQM3hLaFFLbEVvbFRrNU9KaGMwRk1UTnpZMDMzM3lUdFd2WHNtelpNdGFzV1lOVUttWEpraVVvRkFxYU5tM0tnQUVEaXQxUG5lQzlmdjM2UnN2ejh2TFFhRFJJSkpMSFh2UmJudVpSNWVYZUt4QUl5b2JIOTl0YUdlTGo2RzdTRFRSZGtWTmkrMG5JUzJmaDFSM01iendRUjZueHlZVzNnL2tKMnRtVVcreVB1MVJpZmJLRnBoVnE0ZXZrYWJJOE1pTU9oVnBwdGcxN3FRWFJiekVGdmVXWnlJejdWb3QrcjZiSDByS2laWGRlSFhrcUJYdmlMakxvbVhZMjlTbFRrY3ZHT3lFY2pQOGJUUkc5bDEvd2JVQzNxdVpUSjBTazN5dVNnL0N2ZDAvVHRJSS9kZDJybW94eHNYTmdhbEJ2cGw3ZWFQSDZMU3BCSG1XVDlra2dFQWdFVHhjYXBSRDlDZ1FDZ1VBZ0VBZ0VBb0ZBSUNoWjhtLzhSZGFoWmZyWHJzK1B3KzNGOThIS1RJUWx4WW9WSzhqTHk4UEx5NHVoUTRjYWxObloyVEZqeGd6R2poM0xnUU1IeU1uSlljeVlNY3liTjQvSXlFaTh2YjJaUDMrK3hYVFVPcGU3aXhjdkVoc2JheURNTWthTEZpMzQ4ODgvV2J4NE1Zc1hMellaVjdWcVZZS0NMQnZRcEtlbnMzejVjanc4UEpnMGFaTCsyS1pQbjg3NDhlTUpEdzlueG93WmRPdldqUysrK0FLNVhFN1hybDNwMWF1WHhiYU4wYVZMRjhMRHc3bDc5eTdoNGVHRmhDUjc5dXhCb1ZEZzZPaG9JRng4SE5telp3OEFiZHUyTlJ0blRTcjFyS3lzWXZYbGNYZmFORVo1SDE4clZxemc2dFdyZ0Zaa1dhOWVQWk94RXlaTTRILy8reCs1dWJuTW5UdVh6ei8vM0dKZkM3SjI3VnEyYmR1R1RDWmo0c1NKZE8vZUhZRERodzl6OWVwVlpES1p3WHNza1VnWVBIZ3dTNVlzWWN1V0xYVHExRWt2T0gwVW5SUGxpaFVyQUxoOSt6YkxseTlud29RSjlPblRCOUFLeENRU0Nab0NHWUtkbkp6dzlQVFVDNmtURWhJNGYvNDhQWHIwMER1c21oT2phVFFhbGkxYlJsWldGdlhyMXpjclRHN2F0Q245K3ZWajI3WnRyRnExaXFDZ0lKdkZkS1ZKVkZRVWdONHRWVWU5ZXZWd2RIUkVMcGR6NmRJbC9UbW9VNmNPWDM3NUpYWHIxa1Vpa2VoZE81OTc3amxjWFkyYnlEMUthWSt2SjBud3E2T2c0QmNzaTM2M2I5OXV0cjNVMUZSZWYvMTFBSDc2NmFmLzdEM0p5c3BDSnBQcHoxZCtmcjVlOEsyNzVoNCtmQWhnOWZVRDBLOWZQMDZkT2tWNGVEakxsaTNEM2QyZDhQQndxbFNwd293Wk01QktwY1hxZDFwYUdtZk9uQUdnV2JObVJtTnljclE2cWNkWjhGdmU1bEhsNmQ0ckVBaktCaUg2QmFvNm0xNEJXcEtpWDRBYm1mRXNqZHpOdE9CWHNaUFk5bUY4Snp1WkZWRjdTN1EvdHRDOW1ubGhadGpET3hiYmtGazQ1andybkg2ZlZxNWwzTGNvamdWUXFGV2NUcjV1aytnWFlFL2NSWHBVZXc0UEs5eCtOV2c0R1A4M0cySk9rS1cwUHAzRm85VHpxTWFZUVBQcE9aTGxtU3lKM0lYS1JxZGNBSlZHelJmWDl2REZjMi9oWWtZTTVlOWFpZUVCei9QTnpUOXQzb2RBSUJBSUJQOFpCZWROc3JKZHJTNFFDQVFDZ1VBZ0VBZ0VBb0dnL0tGS3ZjUERYeWZCUCtJeHA4YTkvaFBCNzY1ZHV6aDc5aXdBbzBlUE5pcVVxVml4SXN1V0xXUEtsQ244OWRkZm5EcDFDcVZTaWErdkwwdVhMc1hYMTN4MlFZQkxsN1FtTzJxMW1tKysrWWI1OCtlYmpSODdkaXoyOXZhRWg0ZVRuWjFkcU56WjJabTZkZXN5ZlBod280SWNsVXFsL3pza0pJUVZLMWFRbnA1ZVNMaGFwVW9WUHYzMFU2Wk1tY0xseTVlNWZQa3lvSFVMMVlsYWlrTEhqaDM1OHNzdnFWQ2hBaGtaR1FabGVYbDU3Tnk1RTRDWFgzN1pvc3Vpclh6eHhSY2NQbnlZZHUzYU1XM2FOSXZ1dStZNGR1d1lrWkdSQVB6KysrLzA3Tm5UcEVCdTc5NjlPRGlVN21MNVE0Y09XUlZuUzdyNjBxUzhqaThkMzMvL1BRY1BIZ1NnUVlNR2pCdzUwdXgrZlgxOStmREREMW13WUFGcGFXbE1talNKSlV1VzZCMWZqWkdTOG05RzNtM2J0dUhwNmNuY3VYUDFMc0h4OGZHc1dyVUswRHE5VnE5dWFBN1VwVXNYdG0vZnpxMWJ0NWd6Wnc1ZmZ2bWxTZEdpWEM0bkpDUUVPenM3cmwyN1JsaFlHSEs1bktsVHB5S1ZTcWxVcVJJZmZ2Z2hIaDRlVks5ZW5Zb1ZLeG9JTEE4ZVBNaUtGU3RJUzB0RHBWS2hWcXVSU0NSbVJiL3IxNi9uNHNXTE9EczdNMjNhTkl2dXBNT0hEK2ZzMmJQY3ZYdVhoUXNYc25MbFNwc2NMa3RyYkNpVlN2NysrMjhBZ29PRERjcGtNaG12dnZvcTN0N2V0Ry9mWHIvZDBkRlJMeExYYURTRWhJUUEydnV2TlpUVitIclMwWTF4UzRzSEhuZE9uejdOa2lWTGNITnp3OVhWbGRUVVZCUUs3WE1ibmJCVTV6WmR1WEpscTl1VlNDVE1taldMRHo3NGdNT0hEd1Bvcnc5UFQ5TW1mZGJ5MDA4L29WUXE4ZlB6TStuMCt6aUtmc3Y3UEtxODNIc0ZBa0haSVVTL1FHMDMweCt3RC9NTGY2a29MaGRTYjdNa2NoZFRnM3BiTGZ4OW1KL0R3cXUva1ZzZ2pYTlpVdGU5S3MyOFRZdElOY0RKcEdzVzIzR1dtWjhVNUF1blg1UGN5MG0xS3U3MysrZElrbWRZRG55RUhLV2NINk9QODE3ZFY4ekdhWUJQcis3a2ZPb3RtL2RSa0tyT1hrd0xmaFY3cWVuYlVMNWF5YUtJbmNVUzN5ZmtwZlBOelQrWlVLKzcyYmh1VlpzU2xoYkRtWlNiUmQ2WFFDQVFDQVJsaVhENkZRZ0VBb0ZBSUJBSUJBS0JRRkJpYURTa2IvOElUWjcyK1lLc2NsMDgraXdvYzhIdjFhdFgrZnJycndIbzJyV3IyWFRGbnA2ZU5HblNoQ05IanVoVDFqZHQydFFxb2NYZHUzZUpqWTFGSXBIUXBFa1RRa05EK2ZISEg4M1djWGQzTDVaWUpDNHVUdi8zM0xsekFXMksrZEdqUnh2RWFUUWFvcU9qY1hCdzBJdHVRQ3Y0VVNnVVZxVUhONGFibXhzclY2NmtUcDA2aFVTM3UzZnZKajA5SFRzN093WU9IRmlrOWswUkh4L1AvdjM3QVRoNjlDZ0RCZ3dvNUxwcExYbDVlYXhidHc3UWlub2VQSGpBNHNXTCtlU1RUNHFVUnZ0cG96eVBMN1ZhemNxVks5bTNieDhBbFNwVll0YXNXVlpkRjUwNmRlTEdqUnRzMmJLRmh3OGZNbkhpUkQ3ODhFTTZkT2hnTlA3a3laUDZ2LzM4L0ZpNGNLSGVZVEVuSjRkNTgrYVJrNU5EalJvMWVQdnR0d3ZWbDBna2ZQamhoN3ozM252Y3YzK2ZXYk5tc1dEQmdrSnVxUER2Mkd6WHJoMnZ2ZllhTTJiTTRQRGh3OGpsY3YxMTM3VnJWN1BIMXFsVEp4d2RIVWxMU3dNd0s0VGZzMmNQbXpkdkJyUkNiR3VjSTZWU0tXUEdqR0g2OU9sY3YzNmRuMzc2aVJFalJsaXNwNk5DaFFwV3g5cmljSHIrL0hseWNuSndkWFdsWWNPR2hjci85Ny8vbWEwZkZoWkdVbElTam82T0JzSmdVNVRWK0NvUDZOeHZuWjB0bTVFOXp1aGN3Yk95c3ZTdThZNk9qcno5OXR1MGE2Zk5zSHp6cGxaN1lHNGhnVEhjM054bzFLaVJmdTVRclZvMUEwZnZvbkx1M0RuMjd0VWFEVDdxUkYyUXpNeE00UEU2UitWNUhsV2U3cjBDZ2FEc0VOOStnTnB1VlV5VzNjKzFUbWhwSytkU2JuRWk2UnJQK3daYkRnWXVQWXptb2FMa0JjaldJRUhDdTNXNllPNW5uYkMwR0JMeTBpMjI1V2xmK010S1FZVFRyMmtlNUtaWmpEbWVHTUV2TVNjdHhwbmlTTUlWdWxScFJKQkhkWk14RW1CODNaZFpHYldQUzJreFJkcVBqNk03c3hzT01IczlhTkN3L05wZWJtVWxXTldtZzFTR281MDlqbEtaOW0rcFBZNTIydjl6VlhMdTU2UlMzY1hiYkJ2ajY3N0N6WXMva2lMUHRPbDRIamNjcGNMdFVTQVFDSjRHTkFaT3YwTDBLeEFJQkFLQlFDQVFDQVFDZ2FEb3lLT09vcmg3RVFDSmt6dGVnOWNnY1NoYm9VZGNYQnh6NXN4QnFWVHl6RFBQOFA3Nzd4dU5pNDJOWmMrZVBmclU2SFoyZGpSdDJwU0xGeTl5OE9CQlRwMDZ4YXV2dmtxUEhqM3c4ZkV4Mm9iT09TODRPSmlQUHZxSTBhTkhzMkhEaGxJN05rQ2ZKaDYwb3FELy9lOS85T25UUnk4Y1VTcVZIRGx5aEsxYnR4SVRFd05vQlVVMWE5Yms1TW1UYk4yNmxTTkhqdEN2WHorNmQrOXUxRUV5UDkrOGVkQXp6enlqZHlIVW9WQW8yTHAxSzZBVkNGYW9VTUZzTzNaMmRqWUpabng4ZktoYXRTcng4Zkg0K1BnVWNqMjFGbzFHdzhLRkMwbElTQ0FnSUlEUFAvK2NjZVBHRVJJU3dvd1pNNWcwYWRKVDRaQlpWTXJ6K0VwUFQyZlpzbVdFaG9ZQy83MVFwY2dBQUNBQVNVUkJWRHFwZW51YmZ5NVlrSkVqUjVLWm1jbStmZnZJenM1bTNyeDU5T2pSZ3hFalJoUVNZaVltSmdKUXYzNTlGaTVjcUMvUHk4dGordlRwM0x4NUUyZG5aMmJPbkduU0pUTXdNSkFSSTBidzdiZmZFaDRlenVUSms1azNiNTdCZXhvYkc4c1BQL3lBUkNKaDBLQkIxS3RYajg4Kys0eFBQdm1Fa0pBUUZpeFl3SXdaTTh3S213dnVYK2QyV2JGaXhVSnh5Y25KZlBQTk54dzllbFJmTHl3c2pIUG56cEdmbjQ5Y0xrY3VsNU9YbDFmb2Y1MW9WY2VXTFZ0bzFhcVYzdm5ZRXIvKytxdFZjYWJRaVMwQmcvZEM1N3JacmwyN0lpMEsrUE5QYlliWTFxMWJHeFZrRjZRc3gxZEpvUlBlV3V1OFhwS3VvT0hoNFFBbDRscGJYT1J5dVZtaHBGd3VOMWxXcDA0ZHZ2NzZhOUxUMDFHcjFiaTR1QkFRRUdBZ2xEMTkrclErMWxvdVg3N01talZyaUltSndjM05EUmNYRnk1ZnZzeklrU1BwMHFVTEF3WU0wQXVPYmVIbXpadDgrdW1uYURRYW1qWnR5Z3N2dkdBeVZqY1BNWGEvS0MwS092a2FvenpPbzhyanZWY2dFSlFkVC8zSWt5QWgyTlBQYUpsU28rSnVka3FoN1U1MnhSUFVQVnZCbjdkcVBjOHpydFpQMUY3d2JVQ3doeDgvUkI4ak5QbEdzZlp2Sy8xcXRDTEFqQnN5d0IveFlWYTFWY3ZOL0pmdHNoRDl2blppV2FtME83ck9TN3hjdFVtcHRBMlFvOG9uUTVHRGh4R2hiRnArTmovSC9NWFJoS3Y2YlE1bUhIUUw0bXpuUUxDbkh3MDlhOURZcTZiRmN3UmE4ZmFzaHYwNWxSekZEN2VQMitRc1hNMjVBck1iOXNmWHlmd2tQbE9SUjVjcWplaFc3VmtjcEhiSXBIYllTMlRZUysyMC95VGFiUTVTR2ZaU21WbFJ1clc0eVp5WVdLOEhzOEszb0M2QmxYTC9GYjVPNWxlQlBzR0hKaEFJQklLQ3FJVFRyMEFnRUFnRUFvRkFJQkFJQklJU1FLMGk2OURuK3BkdUw3eUhuZmN6WmRxRmhJUUVwa3lad3NPSEQvSDA5R1QyN05rR1lyWFUxRlJPbkRqQnNXUEh1SExsaW41NzgrYk5lZmZkZC9IMzkrZm16WnVzV2JPR0sxZXVzR0hEQmpadDJrVHo1czFwMTY0ZHJWdTMxanVhUFh6NGtCMDdkZ0RhOU5zK1BqN01temVQNmRPbms1MmRqVWFqWWVYS2xiUnUzWnBhdFdyaDdlMXRVY3lnMFdoUXFWVDZmMnExR2xkWFZ3TXhsWmVYRndDMWE5Zm1rMDgrMFF0MmJ0Kyt6YUZEaHpoOCtMRGVpZFBOelkzWFgzK2QvdjM3STVQSitPdXZ2L2pxcTY5SVNVbmhtMisrNGFlZmZxSlZxMVowN05pUkprMmE2SVZUUFhyMEtOWjVPSExrQ0VlT0hERWJNM1RvVUlZTkcyWjFtL2IyOW56OTlkZEVSRVJRdjM1OWkrSTVZMmcwR3Rhc1dVTm9hQ2lPam81ODlORkh1TG01c1hEaFFxWk9uY3FGQ3hjWU1XSUVYYnAwb1ZHalJsYTNxMWFyVVNnVUtKVktOQm9OYm01dTVPYm00dXpzVEhSME5HcTEycUxMWVVrSzRheHR5OVo5bHVmeGRmTGtTVmFzV0tFWE1GYXRXcFZQUC8zVUtwZkVna2drRWlaTW1JQ2pvNk8rLzN2Mzd1WFlzV09NR1RPR2wxOStXUjg3ZnZ4NG5KeWNHRFJvRUc1dWJvQld1RFZuemh5aW9xS3dzN05qK3ZUcEZwMDlCdzRjU0d4c0xBY09IT0RHalJ1ODg4NDdUSjA2bFRadDJwQ1Nrc0swYWRPUXkrWDA3dDJiZXZYcUFkQ3dZVU1XTGx6SXh4OS96TW1USjFtd1lBR3paczNTdXpDbXBLU1FtcHFLbDVjWGJtNXVPRGs1SVpmTHVYejVNdi8zZi84SGFKMHhqYjNISVNFaCt0ZHl1Vnd2ZXJYMHZybTR1T0RpNG9LenN6TVBIejRrTXpPVEpVdVc4TTAzMzVnVVBidTR1UER4eHg5YmJMOWcvM0p5Y25CMmRqWnduTlJvTkhyaG1rUWlvVktsU2dCY3VIQ0JDeGN1QU5DN2QyOEFYbjc1WmRScXRkWDcxSEg4K0hHT0h6OXV0T3pRb1VObE9yNktnbHd1NTl5NWMzaDZldUxzN0l4TUppTTdPNXYxNjljRFdMMVl3cFRUcDdIM1ZLVlNjZW5TSmJ5OXZmSHk4c0xaMlJsSFIwZXlzcklNUG1mcTE2OXZVSzlYcjE1VzlhV2c0KzJnUVlPc3F1UG01c2FtVFp1TXRoVWJHMnRWRzQ4aWs4bk1pbm5qNHVLSWlJaEFJcEhRdG0zYlFtVUFUazVPK20zWHJsMWp3NFlObkRsekJ0QzZBOCtaTXdjdkx5L1dybDNML3YzNzlmK0Nnb0o0NFlVWGFObXlwVldMYVNJaUl2amtrMC9JeXNxaVFvVUtmUHp4eDBna0VwS1Rrd0h0SEVWM0w0Nk9qbWJqeG8wQVJsMnlTNHJrNUdSa01wbitmcTY3TG5UMzFVY3BqL09vOG5idkZRZ0VaY3RUTC9xdDYxRVZEM3ZqWDlidVpxZWcxQlJlVGVMdmF2c3FVUWtTV2xhc3pXdCtMYW5uWWR1WERCMlZuVHo1S0tnUDBkbUpiTDBiU21qeURUU1VybnF2WmNYYURQWnZaemJtWGs0SzUxSnZXV3pMVGlLbFMyWHprd0s1K3NsMStuVTNjUjJWSlBkeVV2RjN0U05IbFU5OGJob3gyVWxjU29zbTdPR2RRaUpWTjVtVGlWYWd0VThnd1I1K0JIdjZVY3ZWRitraksvaE9KVituclU5ZGkvMXA2MU9QbGhYcmNDd2hncDMzejNFL3g3d3pkaHVmdW93TGZCbFhtZkZKUmtFODdKMXA1aDFnTWE2a2FlRHBSLzhhcmZuMTd1a3kzM2RKOFp5MytSOFI4cC9nY1NZUUNBU0NmeW5vOUNzcDVxSTBnVUFnRUFnRUFvRkFJQkFJQkU4dnVXRzdVQ1pxRFdmc1BLcmczTkk2QVUxSm9oTVR1TG01c1hqeFltclVxRUZVVkJTaG9hR2NQMytlcUtnb3ZjaEhLcFhTdG0xYkJnMGFSTjI2L3o3THFGT25Ec3VYTHljME5KUWZmdmlCVzdkdWNlYk1HYjE0cG5yMTZyeisrdXZrNU9TUW01dEx0V3JWZVA3NTV3R3RJK2xYWDMzRnFsV3J1SERoQW52MjdHSFBuajM2dHUzdGpmLzJvaE1qUHBweTI5UFRrODJiTnh1SUdkOTY2eTNjM054NDdiWFhTRXRMNDZ1dnZpSTBOSlQ0K0hoOWpKZVhGMzM2OU9HMTExNHpjS0RyMkxFanJWcTE0cmZmZm1QYnRtMWtaR1FZQ05HNmQrL094SWtUaS9MV2x3bXVycTYwYU5HaVNIV3pzN05adEdnUm9hR2hTQ1FTcGt5WlFrQ0E5dm1SbjU4ZlgzNzVKYXRYcnlZa0pJUzllL2ZxMDVZRDlPelpFenM3dTBKQ0ZiVmFqVnF0Tmpodi9mdjM1OTEzMzJYSWtDSGs1K2ZyWGZvc3VUTmE2N1pvamFqTW1PdWdyZWdFT2dVcHIrTXJNVEdSVHovOVZIK3Vtalp0eXF4WnMzQjNkeS9TZXllUlNCZzdkaXkxYXRYaXl5Ky8xTGVyRTl3V2pIdm5uWGYwcnpNek14azNiaHlwcWFuWTJkbnh5U2VmMExwMWE2djJPV25TSkNRU0NmdjM3MGV0VmxPNWNtVmlZMk9aTm0wYUNRa0pCQVVGRlVwZDM3QmhRK2JPbmN2czJiTnAwS0NCd2ZVZEd4dkxsQ2xUVE83UHhjV0ZOOTU0bzlEMlNwVXEwYXRYTHc0ZE9rVHQycldwWExreTd1N3VlSGg0NE83dWpxdXJLKzd1N25yWFVWZFhWNzNZckNCaFlXRk1uanladUxnNHZ2dnVPOGFPSFd1MEgvYjI5blR1M05tcTl3aTB3dEpCZ3dhUm01dUxnNE1ERGc0T3lHUXljbk56OVU2c3JWcTFRaWFUb1ZBbytQeHo3VUtXbGkxYkZqcC9KVTFaanE5dTNiclozRCtaVE1iQ2hRc0x1WUxxZUZTTWFvby8vdmlqMExhc3JDeGVlKzIxUXR2dDdPeFl2SGl4WG94dkRGZFhWNzBnVzBkZVhwNVZmU2xLSFZNTzlVNU9UdXpldmR0a3ZWNjllaFdwWHdEcjFxM1R1K3A2ZTN1emVmTm1mdnZ0TjV5ZG5VbE4xZW9xYXRldXpmbno1OW13WVFOWHIxN1Y5M1hBZ0FFTUd6Wk1mMytjT0hFaXZYdjM1dnZ2ditmczJiTkVSa1lTR1JuSnVuWHJXTHQyTFg1K3hvME9BVUpEUTVrM2J4NEtoUUkzTnpjV0xWcWtkL0Q5NjYrLytQcnJyd0Z3Y05DYXkranVmZTd1N3J6NjZxdEZPdmJCZ3dlYkZOa1BIandZbVV6RzFxMWJEZHg3ZFFRRkJSbXRWeDduVWVYcDNpc1FDTXFlcDM3a3RhcG8rb3ZhbmV3a0pFZ01oTFdWSEQwWVdkdTB6ZjJqZUR1NDBjazNtSmVxTktLcWM5RlhZQldrbHFzdlU0TjZrNUNYenNFSGYzUGtRVGdQRlRtV0s5cElJNithVEt6WEU0a0ZEOVgxdDQraDBxaDVvWElEbk93Y3lGSEt5VlhKa2F1VXFOSGdJSlZSdzZVaW5YeUQ4WGMxdjhJalBiL2tqNk1zc0pOSXFXUEJEYmtrK09UdnpWYkZPVWhsVkhieU1sbitVVkFmcy9XUEoxN2xYazRLQTJ1MnNiZ3ZtY1NPTGxVYTBibEtJeUxTNzNFczhTcC9KVWFTcnk3OHhhRkh0ZWVzRXZ6KzF3eXMyWWFMcWRIY3pIcFFJdTBOT3JXeVRGeXNBWHdjM2VucjE4cHNUTGJTZEJvU2dVQWdFRHdocUZYYWZ3QVNDVWl0VDZrb0VBZ0VBb0ZBSUJBSUJBS0JRS0JIclNMN3lDcjlTOWNYeGlQNUQzN0g5L0R3WU5hc1dTZ1VDbXJYcmcxb1UwdHYyTEJCSDFPNWNtVmVmdmxsdW5YclpqYnRlZXZXclduZHVqWG56NTluKy9idFhMaHdBWTFHZzFRcXBVT0hEbnAzdlhIanhobUlnS3BWcThhaVJZdTRlZk1tSVNFaFhMdDJqZmo0ZUxLenMxRW9GSHFIVVdPQzBVZnAxS2xUSVFHRW5aMGRBd2NPQk1EYjI1dXJWNjhTSHgrUFJDS2hTWk1tZE8vZW5RNGRPcGdVVGpnNk9qSm8wQ0Q2OWV2SDRjT0hPWERnQUpHUmtYaDVlZkhXVzI4Qld0Zko4c2JQUC8rc0YveE9uanlaVHAwNkdaUjdlM3N6ZS9ac1ltSmlPSGJzR0JFUkVTUWtKSkNibTZzL2I3cHpwOUZvOVAvQU1LMjlUZ1RqNStkSFpHUWtFb21FZ0lBQXhvMGJaN1ovT3JkTVMxamp6cnR6NTA2cjJqSkhiR3hzb1ZUMTVYVjhWYXRXamNtVEo3TnMyVExlZXVzdCt2ZnZiOUtOMUJhNmRldEdvMGFOV0xGaUJRTUhEc1RmMzk5c3ZMdTdPMzM3OW1YVHBrM01uRG1UWnMyYVdiMHZpVVRDcEVtVDhQZjNwMXExYWdRRUJCQWZINDlDb2NEZjM1OTU4K1laRlVVM2E5YU1uMy8rdVpBRGJFQkFBTDYrdnVUbjUrdmZWNDFHZzZ1ckt3MGJObVRZc0dFbVhaQkhqUnJGbURGanJPNjdNWm8wYWNJcnI3eENXRmdZN2R1M0wxWmJCYkd6czZOT25UcUVoNGNiaVBKMU5HM2FsUGZmZngvUWl0cDY5dXpKTDcvOFlpQ1lOaVphTFFuS2Nud1ZCVHM3TzJyV3JNbnQyN2NOdG50N2U5T3VYVHVHRHg5ZXBIWXRFUkFRd01XTEZ3dHRsMGdrTkd6WWtMRmp4eFp5Qnkzcnp6Q3BWR3BTREt6RGt0dTdPZXJWcTBkSVNJamUxYlZHalJxa3BhV1JscGFHVkNxbFRwMDZ2UGZlZTZoVUtxS2lvdlNPd0NOSGpqUzZvS1IyN2Rvc1dMQ0FPM2Z1c0d2WExvNGRPMGIvL3YzTkNuNUJLNkt0WHIwNkdSa1pMRml3UUw5d0JzRGYzeCtKUklKR285R1BLMGRIUjU1OTlsbmVlZWNkczllck9YVHpFbVBvcnJrREJ3NFliSmRJSkFRR0Jwb1VySmJYZVZSNXVmY0tCSUt5UjZJeE4yTitUSG50eExJU2FjZE9JbVZkeTNmeGNqQythdkxINk9PODhVeGJNaFY1NUtueXNaZktxT1RvVWNnVnRTRDc0eTZ4Sis0aXozblhvcmwzYlJwNzFiUW9taTB1S28yYUsrbXhuRTYrenJHRUNKTnV1VjRPcm56Znl2U0h4VnVoYThoUTVBTFFybEk5SnRUcmpreGlmcEp6SWZVMkM2NXFWOStNREhpUm50V2ZLK0pSYUYxK0I1MWNXV3p2NHRGMVh1TGxxb1hUa3VpdzVmcnhjbkFsWDZVZ1Y2VXc2YXJzWkdmUDhJQVg2RnFsc2RtMnJObnZqZzZUalc3LzdkNVpmbzcreTNLSC82R1pkd0F6R3ZTMU92NVI1bDdaeHVXMEdONnAzWm51MVo2MXFXNlNQSU54NTllak1DTDZiZTVkbTA4YUZGN3Q5emh5THllRlNaZCtObm9jajlMV3B5NVRnbnFiTEM4SjBXL1RDdjVvMEpDcnpDZFBwVUN1VnFEU3FGRnF0RDk4dU5zNzA5aXJKdjFydEthQ2lYdWFqbWxobTdpV2NiOVkvVEdGcVd0WUlCQUlCQ1dMUnBGTDRqenRmRWNpYzhCMzloVUxOUVFDZ1VEd05KQ2NuTXpmZi85TjI3WnREZElEV2lJcks0dGp4NDdSbzBjUGc0ZmVKVVZNVEF4Mzc5NmxVYU5HeFVwSktYanl1SEhqQmpWcjFqU1pWdEFZRVJFUkJBWUdtblQ3S20vY3ZIbVQzMy8vbmZmZmYvK3BPZWJIRFlWQ3dmMzc5eTJLT1FTbFQwWkdCa2VQSHFWeTVjclVxbFdMeXBXTm15eG9OSm9TK2J5NmNPRUNseTVkQXVCLy8vdGZzZHNyanp4Sjl5aVZTbVZSdENFd1R2NnRVNlQ5OERZQWR0NDE4WG4vQU5nOVBwNUIzMzMzSFhLNW5PZWZmNTZnb0tBaWpmL0V4RVFPSHo1TSsvYnQ5U0thclZ1M01tREFnQkxwbzdGSHJkYjA4OEdEQjRTR2h0S3hZMGU4dmIyTHRPK2twQ1N5czdQTDllZVlYQzVuMnJScERCNDhtT2JObTVmSlB0VnFOUktKeE94NTFMa1Q5dTFyM2ZNNFUvRVBIejdrbDE5K0FUQXBkTElGVzlvckwrTXJMUzN0c2ZpdW1acWFXdVN4L0NnM2J0ekExOWRYbjNMK1NTSTdPeHM3T3p1YmZwZXdodFRVVkxLenN3M0UrN3EwOGk0dUxvWGlJeUlpQ0E0T0x0RSsyRUpwamErQ1pHVmxjZkRnUWNDNmUxSEJSUS9XQ09TVlNpVjM3dHdCMEF1YWJVRXVsNU9YbDBkK2ZqNHFsUXFKUklLbnAyZUpYeHRsVFVKQ0FvREo3eXNGQ1E4UHAxR2pSdnJYT2dkenFWUnFjQTVPbmp4SmpSbzFxRm16cHRYOVVDcVZTQ1NTUW5OZ2pVYkRybDI3QU9qVFIyc0dsNXljakZxdHh0ZlhlRlp6cFZLSlNxVTFtckgyTjV3clY3VFBwUm8wYUZEazcyY0toVUsvUU1IQndjR20zNC9FUE1xUXgrWGVLeEFJeW82bld2VGJ5S3NtOHhvTk5GcW0xbWg0SzNRTkUrcDFwNWwzZ05FWVkxeE52MGV3cDErUlpMNHFqWnBmNzU0bVdaN0pPN1U3NDJSam11YTcyY2xNdlBRamFoT24xQnJScjF5bFpGaXRqblNyOXF6Rlk4aFU1UExocFo5SmttY0F4UmVhaGorOHk2endYNHRjWDBkSmluNlhOQjFDb0h0VkFCUnFKWGtxQlNxTkJwVkdoVXFqUmlxUlV0SFJ6YUt3TzFlVnorQlRxOHpHUU1tSmZ1YzFHa2dqTCtzbmhJOHk4Kzh0WEVuWHBoa2E2dCtCdmpYTU84Y1c1UE5yZXdoSnVtYTBUQUtzYkRhY0dpNFZpOXkzc21UUC9ZdDhkL3VJeGJpeUVQMk9DM3laTGxVYVdRNjBnRktqWXRqcE5lU3E4aTBIRndFaCtoVUlCSUt5UVpPWFFlSkM3VU1PaWFNYnZqTUtyNWdYQ0FRQ3dkUEhwazJiV0w5K1BZNk9qaXhidG96Njllc1hpa2xPVGpadzZVaE1UR1RreUpIazVlV3hjT0ZDV3Jac1dlTDkrdUtMTDlpL2Z6OEEzMzc3YlluK2tLNUxoMmdPZTN2N0lxZDNMU2xpWTJQTnB2Mk5pb3Jpd0lFRERCNDh1SkRUelpOS1RrNk8va0YvaXhZdG1ETm5qc1U2OSs3ZFkvanc0VGc0T1BEYWE2OFZXWVFYRnhkSFJrYUcwVEh3T0xGejUwNisrdW9yTkJxTlBwMjBvR1NKakl3RXRDbWdqVG1hSFQxNmxIWHIxaUdYeS9uKysrK3R1bGNvbFVvKy9mUlRBSjU3N2psNjl1eFpzcDAyZys2aGVWNWVIcm01dWVUbTVwS1RrME5XVmhZcWxZb1hYM3l4elBwU0ZHSmlZdkR4OGNITnpjMW8rWVVMRi9qNDQ0OEJlT09OTnhnNWNtU2htRzNidG5IeTVFa21UNTVNOWVyVmk5V2Y3Ny8vWGkrS0trdEhKM0dQS2pwcGFXbDZkNi9YWDM5ZC96bVJucDdPKysrL1Q0Y09IWGp6elRlZmVDRkpXWk8rYlRKNVlWcGhpRnZYS2JoMmVNZENEWUZBSUJBSUJBS0JRQ0FRQ0FUL0pZL1BVdDMvZ0NzUFl6bWZlb3ZtM29WWEpWMU5qeVZMbWNlSnBHczJpWDZQSkZ6aGJrNHkzYW8ydGFrdjkzTlNXUjYxbDF0WjJsVkJrUm4zbUZTdkozWGNxMWpkeG5lM2o1Z1UvRnFIaE5tTitoUGtZZm5IVWcwYWxrZnQxUXQrQVNJejdxUFdhTXc2SVp2amhBbWg2SC9KNmVRYmV0R3Z2VlNHdmJSb1F5WkZubG1TM1RKTEZTZXZZZ2wrQVpRYXRmN3ZuMk5PRUpmN2tIZnJkTUhlUXVyd3lJejdKZ1cvQUJyZzkzdm5HRi8zbFdMMXI2em9VZjA1enFiZUpQemhYYk54ZDdLVCtUbm1oTWx5aFM3OWVqRTRsbmkxUkVTL1lXbDNTazN3S3hBSUJJS3lRNlA4OTE0dXNYR2htRUFnRUFpS1QwSkNBbSsrK2FiRnVBOCsrS0NRR0t4NzkrNVc3MmZmdm4wMjlldklFZTJpUldkblorclVxVk9vWEM2WE0zcjBhTnpkM1JrK2ZEZ2RPM2JFMTllWEtsV3FFQk1UdzdadDIwcGM5S3RRS0FnSkNRR2dWcTFhSmU2YzhmcnJyMXVNYWRDZ0FTdFdyT0RpeFl0ODlORkhSZDVYVVFWaHAwNmRZdmJzMlRSdTNKaGh3NGJScEluaFF1V3JWNjh5WWNJRVFKc1c5dEZVdk5ady9mcDFpMm1IUzVMT25UdnJoWG1tQ0FrSjBhZjlxMWpSdXNXL0owNW92MXZuNStkYlRFOXBpcXRYcnpKcjFpeFVLaFZMbGl5aGJ0MjZKbU1MQ3Y2c1plalFvZnJVbk1XbGRldldlc0hwOXUzYmFkZXVIUTBiTml5UnRnVmExMDlkbXNtdVhic3laY3FVUWpGSlNVa2tKaVlDOE0wMzMvRGhoeDlhYkZldFZ1dXZWVlBpVlIzeDhmRnMyYklGdFZxdFQxbXRTekd1VXFsUUtwVjZSeVdkdTVFdUZiTkNvZENuejlSdE0rZmZZV2RuUjhlT0hRMVNtVnFUUnR3VTlldlhaL1hxMVVXdS95Z2FqWWJwMDZlVGtwSkNzMmJOOU1McGdzVEd4dXIvTnZaNUVSc2J5N3AxNjFDcFZMejc3cnU4L2ZiYjlPdlhyMVJjNm5XbzFXcnUzN2M5WTVhcGhSN2lIbFU4Q2pwL3FkWC8vb2E5YmRzMjR1TGkyTEpsQzBlUEh1V0REejRvbFlWTTVSR05QQXQ1aE5ZaEVJa0VwOFpsdDVCQklCQUlCQUtCUUNBUUNBUUNRZEY0cWtXL0dqUXN2N2FYUlUySEZISWVQWk55RTRBTHFiZFJhZFRZU1N5bk4xQnAxRnhLaStaa1VoUk52ZnlwNnV4bHNZNWNyV0I3N0JsMjNqdG5JQXlNejMzSXgyRy8wSzlHSy9yWGFHVlJiSG8rOVJaL1d4QW1Xa2JENnVzSG1OOW9JQlVkemJ0YWJJd0o0Vkphak1HMkhLV2NPemxKMUhJMW5oTEFIQWw1NlJ4UGpMQzVYbWtUbW5LZFliVTZGcnVkcU15NEV1aU5kVHpJZThpbHRCaWVyZUJmNURhVWo0aFVEeWVFRTUyZHlLUjZQYWp1WWpvMXdnKzNqMWxzKzNoaUpJUDkyK1B0WVA2aFNFbnovK3pkZDNoVDVmdkg4WGZhZEMrR1dQWUd3U3BETmdxS2lHd0VCQkdSOFFNVTJZS0FaY2tVa0NIS2tDbUlDQ0lnQldSckZjdmVHOG9xME5JQ0xkMmxNKzM1L1pGdkRnMU4wcVF0Rk9SK1hWY3VUbktlYzg2VDVPU2t0Si9uZnRJeWRDU21wNUprdU9sU0tlbGFDRThIODFNT2FOQlg4YzB1OUJ1YUZNV21rQ041M0dOamwrSkNTZEFsNDY3TlhaV0tMYUhIODZoSFFnZ2g4cE9TdVlLODFqSC9PaUtFRUFKSFI4Y3NVeUltSnllYmJaK1dscnRaUU15NWR1MGFOMi9lQlBUaHRzeWhMNFB0MjdjVEd4dExiR3lzVVRYTHRtM2JNbi8rZkU2ZE9zWFpzMmVwVnExYW52VXJJQ0NBK0hqOVFOZ25XUTN6YWFFb0NqLzk5Qk1BWjgrZU5SblllL25sbHlsZXZEaGhZV0hzMkxHRER6Lzg4RDh4UFY3bWtMUmhPc25zR0lLVURnNE92UEhHR3prNjd2bno1NG1MMHc5Uy8vTExMNWs5ZTNhT3BpRjlFb29XTFVxUEhqMVl0bXdaaXFJd2QrNWNsaXhaWXZMeit5ekpUZEEwdDBxVktzV0tGU3VzYnQreFkwZDI3dHpKN2R1MzJiMTdOeTFhdE1ESHh5ZlArdVB1N3M3MjdkdnpiSCtXcEtlbkV4WVdadE4wc0pZRUJnYm0rTDAwTlVqaTVNbVRSRVJFQUpnTjlRY0hQL3dkWExseTViS3NMMVdxRk1PR0RXUCsvUG1rcEtTd1pNa1NEaDQ4aUsrdnI5bHBhbk1ySmlZbVI0TXhkdTNhbFdXYVhaQnJWRzZaQy8zMjd0MGJMeTh2VnF4WVFYaDRPR1BIanFWNTgrYjA3OThmTnplMy9PanFNeVA1d2k2VU5QM1BybzVsNjJMdlZTeWZleVNFRUVJSUlZUVFRb2pzUE51L1FjNERpZW1wVEx2Z3g2eWFINnRodXJTTWRBNzhyMXBwZ2k2WnEvRjNxZUtaZGZxM1IyMFBPMGwwNmdNQTVsM1p3YlRxWGRGZ3VzcUFBaHk2ZjVtZmd2NDFxcGFiV2JxU3dmcmdRd1NFWCtMVGlrMnBXVERyTHpyMSsxTDQrVVpBdHYyenhwMmthTWFlWGNmWDFUNDBHL3o5TGZnZ3Y1c0pPQWJHaGRrYytrM0pTR1B1NWUya1p1aHM3dS9qZGljcGh1QUg5eW50OWtMMmpTMzQ2KzY1UE9xUmRUYUdITFk2OUtzQXR4NUVjRDRtaEl0eHQ3a1FlNXU0dE1RczdZSVM3akg4MU05MEtkT1E5MHJVemhLRVB4Y1R6Slg0TzlrZVQ2ZWtzeTMwWkxaaGFnVklmaVNrbTVSdWZFdk05SGl5NGI2WmJkSXpWUzgycUZXb1BPTjhPcG84ZmxKNktpdUMvbm5pNzUwNUdZckNtZWhidkY3a3BSenZZMTlFWUxZQlppR0VFTStJOU15VmZpWDBLNFFRK1duaXhJblVxVk5IdlorZW5rNkxGdG5QYnRLdFd6ZWFObTJhNVhGL2YzL1dyRmxqY3ovOC9mM1Y1Wll0VzJaWnI5UHAyTEJoQXdDVktsV2laczJhNnJybXpadXpldlZxWW1KaVdMcDBLZlBuejgrMmF1TE9uVHV0NnRlV0xWdlU1YlMwTkt1M3MrU2RkOTdCd2NHNDB2MmpyMmRHUmdaRGhnd2hNVEVSYjIvdkxQdVlNV01HQlFwa1AxajcwS0ZEckZxMUtzZDkzYnQzTHpkdTNBQ2dUcDA2MUtpUmRXWW9qVVpEKy9idCtlR0hINGlOaldYanhvMDJWMm4wOXZabStQRGhPZTZudGI3OTlsdXIyb1dHaG5MbXpCbEEvN3l0Q1NFR0J3ZHo5ZXBWQUJvMGFKQnRCVlZ6dW5UcFFtUmtKSDUrZmlRa0pPRHI2OHQzMzMxSGlSS1daN1l5VlFVMnMxbXpadVdvUDlsNS8vMzMyYk5uRDdkdTNTSTRPSmgxNjlaWlZVbGM1QTJ0VnNzbm4zekNoQWtUVUJTRmVmUG1zV2pSb2l5RE9YTEt3OE9EcWxXcmtwaVlpTDI5UFZxdEZxMVdpNzI5UFE0T0RtaTFXaHdjSEhCMGRGU1hEVGRIUjhjc055Y25weXczclZhTGg0Y0hMaTR1V2NLTmhnRDAzcjE3K2Zubm40MGVlNVFoMkdxNG5oNDVjb1FsUzVia3llc0F4a0ZnYzROQURJTlh0RnF0MlVxNXpaczNwMnJWcWt5ZE9wVWJOMjV3N3R3NSt2WHJ4N0JodzJqY09QZkZHeDQzdVVibGp1RnpaS2lTYmFEUmFPalVxUk8xYTlkbTZ0U3AzTHAxaTkyN2QxT3dZRUg2OU9tVGIvMTlGaVNmZXppemhIUDFkdm5ZRXlHRUVFSUlJWVFRUWxqcnVRLzlncjR5NnZ3cnV4ajljbnNBQWlJdUVwTXA5SGcrTnRoaTZGZEJZVWZZS1ZiZCtGZDlMREF1akMyM2o5TytaSjBzN1U5RUJiSDIxbjZDRXNLdDd0L2s4NzlUczJCWlBpenpPcFU5akVkYTd3Mi9TRWhpcEZYN3NzYTk1RmpHbjF2UHRHcGRLZUJvWEZubTV4c0IrTjArYW5iYnEvRjNhRmtzNngrd3pJbElpZVBid0cxY2pudHlsWEJ0ZFQ0MkpGZWgzei92bmlQd0NUKy9pN0czdVJoN201ZTlURmZOdUpjY3krbm9tNXlOdWNYWm1HQVNkT2FyVUdXV21xRmo5WTBBL3JsM2daN2xHbE83ME1NcUZCdEREbHZkdjkxM1R0T3BWRDFpMDVLNEduK0hXdzhpQ0V1TzVrNVNOUEZweVdxSTEveUVoWG5qUkZRUUIrOWZvZUVMeHRQb1hZb0w1ZnZMTzdpWEhQdVllMkNid1BqUUhJZCtMOFNHOE1QVjNYbmNJeUdFRVBsRjBUMnNFcW5ST2xob0tZUVE0bWxWc0dCQms0R21nZ1VMMnJ5dmxKUVVkdTNhQlVEMTZ0Vk5WbEQ4NDQ4L3VILy9QcUFQSEdYbTVPUkVseTVkV0xKa0NaY3ZYMmJyMXEzWlZtYTFOdnlaMmVMRmkyM2V4cFNHRFJ2aTVlVmw5TmlqcitlNWMrZElUTlQvYnNkVUNLeDA2ZElVS1ZJazIyTmR2MzQ5eC8xTVRVMVZxL3hxTkJyNjl1MXJ0bTNyMXExWnQyNGRVVkZSYk5pd2dlYk5tNXNNSzV2ajVlVmxNdXlkMTZ4OTMzZnUzS2xXTlg3Ly9mZXQzc2FnWHIxNlJFVkZaYnVObTV1YlVkVkhnLzc5K3hNWkdVbEFRQUF4TVRGOCtlV1hmUC85OXhRdWJEelRsNkZLcEoyZEhlKysrNjdGWXoydVFKMjl2VDM5K3ZWanpKZ3hsQ3BWaWlwVnFqeVc0enhKbjM3NjZXUGQvOUtsU3dIOWVmL285Y3pUMDlQbS9UVnMySkRxMWF0ejVzd1pnb0tDMkxadEcrM2E1VjN3YmQ2OGVWYTFTMGxKWWQyNmRaUXBVNGEzM25yTHFtMlNrNU1aT25Rb3I3MzJHbjM2OU1reVlNTndYY3o4M1dJdVRHdGd1SjRXTGx5WUNoVXFNR3JVS0FCR2pScGw4ZnpjdG0wYm16WnRNam1nSWk0dVRxM2tYYU5HRFpNREFSUkY0ZG8xL2V4NzVjcVZ5eks0STdQU3BVc3piOTQ4WnMyYVJVQkFBQWtKQ2V6YXRZdEdqUnFaQWJ6dnZRQUFJQUJKUkVGVUhMU1NsSlNVN1h0cXFxcXhyNjh2VFpzMk5WbTUySlJObXpheGFOR2liTnZKTlNwM25KMmRTVWhJTUFyOUdwUXRXNWFGQ3hjeWYvNThnb09ENmRtelp6NzA4Tm1oNkZKSnUvVy9tZUUwR3B4ZXRueWVDU0dFRUVJSUlZUVE0dWtnb2QvL09ScDVqVDlDVDlDbVJDMjIzRDV1dE83Ry84SzVDZ29KYWNuRXBpVVNsZnFBOE9SWWdoNkVjenp5dXNscXZXdHZIYUJ1NFlvVWR5bElocUp3T1BJcW0yOGY0Nm9WMVZCTk9SVjlrMVBSTjZsWnNDeXRpNyttVnY3ZEVId29SL3V6NUU1U05GTXViR1JxdFE5eHNYZmtnUzZGaFZkM2MraitGWXZiWFkrL1ovSnhCVWpMMEpHb1N5RW1MWkd3cEdoT1I5L2czL0JMVDJXRjM4d3V4SWJRcW5qTjdCcytRZ0YyaFozaXg2Qi84cjVUVnRnWWNwaXZ2RHFwZlFtTUMrVm81RFdPUlY0bk5DbjdQNXhaY2pzeGtxOHYrRkhGc3dRZmxLNlBtOWFac3paVWtFMU1UNlhYa1I5SXkwalBWVC95d29ycmYvTmF3WEk0Mnp1Z1U5SlpkK3NnbTBLT29qejJ5TEh0ckIwb2tGbHFobzZ0b2NkWkgzem9xWGk5aFJCQzVKRk1sWDZSU3I5Q0NQSE1TRTE5ZVAwMk5lVjNUdTNldlp1RWhBUUFPbmZ1bkdWOVZGU1VHajR0WDc0OGpSbzF5dEttZmZ2MmJOKytuZHUzYjdOOCtYSnExcXlaWjFQRTU0Y0RCdzRBNE9ycVN0MjZkZk9sRHl0WHJpUXNURDhJdUduVHBwUXZYOTVzVzBkSFI3cDM3ODczMzM5UGNuSXljK2ZPWmNhTUdVK3FxM25DVkdBTzlLRTVVOXExYThmZ3dZTUJmU1hxektFNmE4TnJnd1lOTWhsUTEyZzBqQm8xaXREUVVLNWZ2ODY5ZS9mWXZYczNIMzMwa1ZHNzZPaG9RSCtlNUJYRHVXZXJwazJiMHJCaFExSlNVbXplUjdGaXhTeWVYMCthcWV0UVhqS0VmajA5UGZQc1dIMzc5bFhQeDU5Kytva21UWnJnNFdGNkZyU2NDQThQSnlBZ2dFNmRPcGx0TTJiTUdNNmVQWXVycXl0VnFsU2hhTkdpMmU1MzFxeFpCQVVGRVJRVVJIaDRPT1BIajgrelBydTZ1dkxLSzYrbzkrM3M3Q3dHaG1OajlZUG55NVl0bTJYZHJsMjcxTy9BOXUzYm05dytPRGlZcEtRa0FLcFdyWnB0LzV5ZG5SazNiaHhyMXF4aDc5NjlqQjA3TnRzcTlVK0w1L2thbFJjVi93MXUzcnhwZG44K1BqNVVyRmpSNkx2RjFLQ2g1MTNhN2RNb2FmcUNJTnFpVmJGemtkZEhDQ0dFRUVJSUlZUjRGa2pvTjVPZmJ3U1FsSjZhcFdydWtjaHJkRHM0anlRYks0K21aZWhZY0dVWGRRdFhaRWZZS1pQQjRKd3doSDhMT3JyeGtrZHg3aVRGV04yZkUxRkJadGZySGdrRUJpV0VNeWR3R3gxSzF1WDd5enVzNm45STRuMTZIbDZJZ3I0NlE3cVNnVTdKUUplaGUySVJ5Z3dVTXBTOE85cUYyTnZadGtsWE1raE9UeU5CbDB4RVNoelg0dSt5Ti93Q3R4N2N0K2xZTng5RW1IdzhLaVhCcHYyQS9qdzVmUDhxVnhQdTh1KzlDMFNtMnI2UDdBVEdoVEw1L084NDJ0bCtLWGxhQXFpUnFRbXNDejdBMjk2djhGM2dEbTQ4c0QxWSs2U0VKVDRNYTJjb0NobGtvTXZJSURWRFIwcEdHb202VkI3b2tvbEplMEI0Y2h6WEUrNXhNaXFJeE16Qk1DR0VFUDhKaXU3aHRWMWpMNVYraFJEaVdXR290QXRrbVlJOXB4UkZZZE9tVFlBK2FHVXE0THBvMFNLMTZ1M2d3WU5OVGx1djFXb1pPblFvbzBhTklqazVtY21USnpOdjNqeXpRYVBzcWg0ZU9IQ0FpUk1uQXRDaFF3Y0dEQmhneTlQS3RmMzc5d1BRb0VFRGk5VWlINWR6NTg3eCsrKy9BK0R1N202eHlxOUI2OWF0MmIxN040R0JnWnc0Y1lLTkd6ZGFEQWorbC96enp6OXFZTkFXbHQ1Ykp5Y25KazJheEpBaFEramN1YlBKMS9MQ2hRc0FsQ2hSd3Vaam0yTTQ3M1BDMzk4L1I5dTFhZE9Hb1VPSDV2aTRBcXBVcVVManhvMEpDQWdnUGo2ZVZhdFdNV2pRSUpOdGxVeS9kN1JtQU1mVnExY1pOV29VQ1FrSmFMVmFzNkhYSGoxNk1ITGtTQklURTVrK2ZUcHo1ODQxZWIwMldMMTZOUUVCQVlDKzZuSHYzcjJ6N1l1dEhCd2M4UEx5SWpZMmx2Qnd5Nzh6dTNIakJxQ3YwdnVvYmR1MnFmMHNXYklrSVNFaFdkb2NPM1pNWFM1Y3VMREpOcWE4K2VhYk5HellrS2lvcUN3Vndvc1hMNDY5dlQyT2pvNk1HVE1teTdiLy92dXZHbUExdGY3bGwxKzJxZzg1OGJ4ZW8zSXlVNEE1Rnk1Y1VGOGphMVNvVUVGQ3Y0OUl2ZjZ3b0l4aitYcjUyQk1oaEJCQ0NDR0VFRUxZUWtLL21laVVkSDY5bFhXVWVycVNrZVBRM0tXNFVDN0ZoZWEyYXlaRnB6N2djT1JWcTlzLzBLVXc5Y0ltbTQ1eElpcklZbEQ0VVFvUWw1Wmswekh5MnRKcmY3SDAybDk1dHIvWXRFUjZIZjRCalVhRG9pZ28vd3NWWnhnQ3pVcDZub1dNaDUxY2xTZjdNZmptMHBZODNaODVUM3UxNXV4c0N6M0pqckRUcEQzbHp5TW1MWkVPKzJibmR6ZUVBRUJKU2VEQi9oOUpDZnlMOUtoZ2xOVDh2ZllMOFNSb0hGMndMMVFhcHlydjRQWkdIelJPN3ZuV0YwTWxIZ0NOZzB1KzlVTUlJWVJ0Z29NZnpwQmlUUVZIYXh3NmRJalFVUDN2SFRwMzdweWx5dUhodzRmWnUzY3ZBTys4ODQ1UjFjWkgxYWhSZzQ0ZE8vTDc3Nzl6NjlZdEpreVl3UFRwMDlGcWJmdjFVV0ppSWdzWExnVEF4Y1VsUytYQ3g4MVFOUkhncmJmZU10bm16cDA3SkNjbm0xeVhXV1JrWkxadEhwV1ltTWpNbVRQVllPRGd3WU96VE5sdWlrYWpZZGl3WVF3YU5JaTB0RFNXTFZ0R2hRb1ZxRm5UOHV4RGVWazEwWlJ5NWNyWk5KMzc2NisvVG9jT0hjeXVIekZpaE5GOVJWRll0MjRkb0E4RXpwNDkyMktROHNpUkl5eFpzZ1FnMjNQVDI5dWJsU3RYbWd5dm56cDFpdHUzOVFPOUxYMHVIcFdSa1dGMVcvRnM2ZFdyRi92Mzd5Y2pJNE50MjdiUnBVc1hpaFFwa3FWZGV2ckRnZXlPanRuUHVsR3VYRGxLbGl4SllHQWdpeFl0b21USmt0U3VYVHRMdStyVnEvUGVlKyt4ZWZObUxsNjh5QysvL0VLUEhqMU03dlBmZi85bDllclZnRDQ4T25YcTFEd05obVpXckZpeGJFTy9hV2xwNm5kY3hZb1ZzNnkvYzBjLzgxMXNiS3hWZ3lCV3Jsekp5cFVyYzlqamg5YXVYVXVSSWtXd3Q3ZW5TWk1tV2RiZnZIbFREZjJhV3YrNHlUVks1TGZVb0V5aDM3SVMraFZDQ0NHRUVFSUlJWjRWRXZvVndncXhhWW41M1FYeEdLVXJHYVFyOGd0eElheVZldjBnY1p2SDRWanhkVHpmbTRyMnhVcG9IUE51cWtraG5sWkthaUs2OEtza25kaEk1SUoyZUxhZmltT0Zodm5XRndPTm80UitoUkRpV1dHb2p1dmc0S0JPYzUwYkdSa1pScUdvdDk5KzIyajluVHQzK09hYmJ3RHc5UFRrazA4K3lYYWZmZnYyNWZMbHk1dy9mNTdUcDA4emZ2eDRKazZjaUpPVGs5WDlXcmx5SlJFUitwbHN1bmJ0U29FQ0JhemVOaThZcXZ5NnVycFNxMVl0azIyKytPS0x4M0pzUlZHWVBYczJkKy9lQmFCUm8wWlozaGRMeXBjdnoyZWZmY2I4K2ZQSnlNaGc0c1NKekp3NWs1ZGVlc25zTm5sWk5kR1VUcDA2MlJUNkxWeTRNTldyVjdlNi9jR0RCOVd3WU9mT25TbGJ0cXpGOXBjdlgxYVhyYW5pYkNwTWw1aVl5SUlGQzlUNzVzTGhqKzRuTVRHUjQ4ZVA4OTU3NzFHd1lFR1Q3VmFzV0pIdHZ2S2F1M3YrRFViN0x5bFZxaFR2dlBNT29hR2hmUExKSnlZRHZ3QTYzY05CNDlaY0c3VmFMZVBIajJmQWdBSEV4c1l5ZGVwVUZpeFlRTW1TSmJPMDdkdTNMMGVQSGlVc0xJeTFhOWRTdDI3ZExKKy9peGN2cWdNTDdPenNHRGR1bkUyZjBXYk5tbG5kRnZTdlMyQmdvRHFZd3BTZ29DRDFkYWxjdWJKTiszL2VQVy9YcU94bUNyREc4dVhMK2UyMzMvRHk4bUxqeG8yNTN0L3pTa2xMSnUzMkdmMGRqUjJPWmJNT1JoQkNDQ0dFRUVJSUljVFRTVUsvUWdnaGhMQmE2dldEeEc3NkVxOU9zM0VzSnhWQXhQTkY0K2lLUThucU9KU3NUdXFOSThSdUhJSFgrek54TE4vZ2lmZEZLdjBLSWNUVHc5UjA0S1pjdTNhTmd3Y1BBbENyVmkyelFiSE00WitFaEFTTFliNWR1M1p4OCtaTjlYN21xcWNwS1NsTW5EaVJoSVFFTkJvTnZyNitGQ3BVS050K2FyVmFKa3lZd05DaFF3a0xDK1A0OGVNTUh6NmNDUk1tOE9LTEwyYTcvWWtUSjlpeVJUL3JqSmVYRi9YcTFiTjZpblp6U3BVcVpWTjdRK2kzZnYzNlZvVkM4OUxpeFl2WnQyOGZvSC8raHVuTWJkR3VYVHN1WHJ5SXY3OC9pWW1KakI0OW1tblRwdGtVNm50V3BLZW5xOEYxRHc4UDJyWnRhOVUyQmpsNWZ4TVRFNWt3WVlJYU5LNVZxNVpWcjIzNTh1VTVmLzQ4bHk5ZjVvTVBQakJhOThrbm42aVBtVHRmMDlMU2NuVStKaVFrY09uU0pXclZxb1dkblYyTzkvT2t4Y2JHRWhjWGw2TnRiZjNzNTRVaFE0WmtHK1JOVEh3NEFNK2FTcjhBTDc3NElxTkhqMmIwNk5FOGVQQ0FyNzc2aWdVTEZtUUpmRG81T1RGa3lCQjhmWDFKVDA5bjVzeVpMRjY4V0QxT1dGZ1lYMzMxRmFtcCtsbnBoZzRkU3YzNjlXMTVpall6dkEvWHIxODMyeVl3TUJEUVYzY3ZVNlpNbHZWejU4NjFlSXk3ZCsrcWcxUWFOMjVzc1ZxNExjd0ZYNTltY28zS251Rm5vNlFrbVhVcU4zVDNya0NHL2p0Vlc2UUNHbWZQZk82UkVFSUlJWVFRUWdnaHJDV2hYeUdFRUVKWVJVbEpJRzd6T0x3Nno4R3hiTjM4N280UStjcXhYRDI4T3MwbWJ0Tm9DZy9haXNicHlWWlhVOUtrMHE4UVFqeExZbU5qbVRKbGlsb0ZzWDM3OW1iYkZpMWFWRjJlTVdNR2pSczNScVBSb05QcFNFNU9Wb05ReWNuSnJGcTF5dVErZERvZDA2ZFBKeWdvQ0lBUFAveVFPblhxV04zZkFnVUtNSFBtVEw3NDRndnUzYnZIbFN0WDZOKy9QNE1HRGJJNC9YbEVSQVRUcDA5SFVSVDFlZmZyMTgvcTQ1cGpTMVhBME5CUU5RamR1SEZqcyswTVU3NW5aOCtlUGN5YU5jdXFZMi9hdElsTm16WUJEeXQ3ZW5sNVdiWHRvMGFNR01IOSsvYzVjK1lNOGZIeGpCZ3hnckZqeDlLZ1FkYkJSbmxSTlRHLy9QSEhIOXk2ZFF1QWp6NzZ5R1RGeTBkbG5ycmVFRkJMVGs1V3Ewcy82c1VYWDFSRG5CY3VYR0RXckZtRWhvWUM0T2JteHJCaHc2enFhKy9ldlJrM2JweFI0TlBBVWtYWXYvLyttMjNidHVIdDdjM1lzV090T3BZcCsvYnQ0OXR2djZWZ3dZSzBiOStlano3NktNZjdlcExXclZ1WDQwcWMrWEZ1VzFPNU55RWhRVjEyY2JIK1ovRmF0V3J4d1FjZjhOdHZ2eEVTRXNMMDZkT1pQSGt5R28wbVM3dkdqUnR6OE9CQmF0V3FoVTZudzlIUmthaW9LTDc4OGt0aVkyTUIvVG5acWxVcnE0OXY0T2ZuWi9KeGMwSGJpaFVyQWhBVkZVVkVSSVRKOC8zY3VYTUErUGo0WkhrK0FLKzg4b3JGUGhsQ3d3RE5temZQdHYyVHRtSERCcFl1WFpyajdlVWFsWlc1MThPY3pNL0JFUHBOVFUwbFBUMGRlM3Q3MnpzczBOMjVvQzVyaTFYTng1NElJWVFRUWdnaGhCRENWaEw2RlVJSUlZUlZIdXovRWNlS3IwdmdWNGovY1N4WEQ4ZUtyL05nLzQrNE43VzlpbDl1S0trUEt4cHBITElQeHdnaGhIaDhSbzRjU2ZYcTFkWDc2ZW5wOU96WlU3MS82ZElscGt5Wm9vWmI2dGF0UzYxYXRjenV6OGZIaDFLbFNoRVNFc0tSSTBjNGN1U0l1cTVTcFVwcUtPdVhYMzRoS2lvcXkvWTZuWTRwVTZZWVZSWHUxYXVYemMvTDI5dWJ1WFBuTW1iTUdHN2V2RWxjWEJ6VHBrMERNQm44MWVsMFRKNDhXUTJqNVJkRGxWMFhGeGRxMTM1eTAxVDcrL3V6ZVBGaTlmN1FvVU9Oemd0YmFiVmFKazJhaEsrdkw0R0JnYVNrcERCaHdnUzZkdTFLejU0OW42bEtyNWJjdjM4ZnJWWkwwYUpGTFliaE16T0U1K0ZoZGV2VHAwOHpmdng0aysxbno1NU45ZXJWaVlxS1l1ellzVHg0OEFEUW55TlRwMDdGMjl2YnF1TysrdXFyckZxMWlnc1hMbVNwWEdzdW9LalJhRmk1Y2lYMzc5L242dFdyUkVWRldWVngyNVM5ZS9jQ0VCMGRiVExVSjU2Y3lNaElkZG1hd1FPWjllclZpMU9uVGhFVUZJU1BqNC9aZGdNSER1VC8vdS8vS0ZteXBQcllsU3RYMU8rU0RoMDYwTFZyVnh0N3JtZXBncndwbFN0WE51cURwZEJ2dFdyVmN0UW5RNFYyZDNkM1hudnR0Unp0dzV6cjE2L3oyV2VmWmR1dVdiTm1KaC9QaS9DNVhLT3lzblhnUXViM3djM05UVjFPU2tveWVVNy84c3N2SkNRazBMcDE2M3lwR3Y0c1NBdTdxQzQ3RkpYUXJ4QkNDQ0dFRUVJSThTeVIwSzhRUWdnaHJKSVMrQmVlNzAzTjcyNEk4VlJ4cWRXSnVDM2o4eUgwSzVWK2hSRGlhVkd3WUVHalFFNTZlcnJSK3JTME5EVWc1dTN0emNpUkl5M3V6ODdPamlsVHBqQnYzand1WHJ4SWNuS3krdmhMTDcwRTZDc0JybCsvSHRBSGRneVZkUUhXckZtakJuNWZmdmxsSms2Y21PT0FhSkVpUmZqdXUrK1lQbjA2UjQ0Y29WR2pScnoxMWx0WjJpbUt3c3laTTQwcU5YYnExQ2xYVlg3bno1L1AxcTFiYmQ3dTFLbFRnTzJodHR6dzgvTmowYUpGNnZ2UXBVc1hXclJvWWJKdFNFZ0lXN1pzb1dQSGpoUXZYdHppZnQzYzNQam1tMjhZTTJZTUZ5NWNRRkVVMXE1ZHk1a3paeGcrZkRpbFM1Zk84K2Z5cFBYdDI1ZVdMVnNTRnhkSGFtb3EzMy8vUFowNmRhSk1tVEptdDhuOEdYTjBkTFQ2V0lVS0ZXTGl4SW40K3ZwU3ZIaHh2dnJxSzhxV0xXdFRmd3NVS01EcnI3OXVkWHQ3ZTN0YXQyN05xbFdyME9sMC9QSEhIMGFEQXF3VkV4UEQ2ZE9uMWZ2Tm16ZTNlUjlQQTJ2Q2swdVdMTWx4WmVBbkpYT0ZVbHREdjFxdGxyRmp4eElYRjBlVktsVk10akdFVDd0MzcwNlBIajNVeCt2WHI4K2tTWk00Y09BQS9mdjN6MEhQYzhiTHk0dGl4WXB4NTg0ZExsMjZsT1V6Y09QR0RYVVFTczJhTlczZWYzaDRPQmN2NnNPSGI3NzVwaHJtZjFxdFdMSEM3TG8vLy95VFgzLzlOVWY3bFd1VTlUdzlQZFhsNk9qb0xOLzVHUmtaL1BISEgwUkZSZUh2NzgrdnYvNzYxSjlYK1VFcS9Rb2hoQkJDQ0NHRUVNOHUrVTJIRUVJSUlheVNIaFdNOXNWSytkME5JWjRxMmhjcmtSNFYvTVNQcTZSbHF2UXJvVjhoaEhpcVZhdFdqZTdkdS9Qbm4zOHlmZnAwQ2hRb2tPMDJKVXFVNEp0dnZrRlJGSFhhYXNOMDZjbkp5Y3ljT1JORlVYQnljcUpaczJaczI3Wk4zYlpidDI2RWhvWVNFaEpDaHc0ZGFOdTJiWTc3WHFsU0pYNzQ0UWVtVEpuQzl1M2JlZnZ0dDAxTzJ6NXYzanorK2VlZkhCOG5MM1h0MnBWVHAwNFJFUkhCaWhVckhuc3dic1dLRlVZQnJ5Wk5tdENuVHgrTDdmZnYzOC9XclZ2cDFhdFh0cFVPWFYxZCtlYWJiNWc1Y3lZQkFRR0FQdlRkcjE4L0preVlRUDM2OVkzYWg0V0Y1ZUxaNkdVWFJzNXJKVXFVd052Ym0zNzkraEVjSE16WnMyZVpQMysrVWFncnM4eVZmaDBjSEFCOUdESnpvUFRLbFNzTUhEZ3d5N1kxYXRSZzh1VEpsQ2xUQmdjSEI1UFZzcTFsYlRYTVZxMWFzV2JOR25RNkhUdDI3S0JidDI0Mmg4OENBZ0xJeU1nQW9HclZxbEsxTXA4RkJ6LzgrZC9XMEMvb1AyTTUvWnpWcTFlUGV2WHE1V2piM0toZXZUcDM3dHpoNk5HajlPM2IxMmpkMGFOSEFYMDQyREE0eFJhN2QrOVdCMDFzMzc2ZDdkdTM1N2lmUTRjT3BVMmJOa2FQZVh0NzQrdnJhM2FiRXlkT3FOY1BTKzBNTEgzKzNudnZQZXJXMWMrT1pHOXZyejR1MXlqemZ2amhCNk9LMXBuZHZuMmJBUU1HWkhuOGhSZGVVSmNqSXlPekhPL0VpUlBxYTllbVRSc0ovSnFTa1k3dTNoWDFycmFvNlVFSVFnZ2hoQkJDQ0NHRWVEckpienVFRUVJSVlSVWxOUW1ObzJ0K2QwT0lwNHJHMGRXbzZ1NlRvcVErRFAzaUlLRmZJWVI0MmpWcTFJaGF0V3FSbnA1T1NFaUlUZHRxdFZxS0ZTdW0zdCsyYlpzYTdPelZxNWRSbFY5RCs5R2pSNU9ZbUtoV1Rzd3BaMmRuUUY5TitORVFsY0h5NWN2VjBMR1RreE1wS1NtNU9tWnUxYWhSZy9idDIrUG41NGVmbng4dFdyU2dYTGx5V2RyWk9xMjRLUUVCQVVhQjM1WXRXekpzMkRDVHdXaUF3TUJBZFFwN2UzdDdxNnN4T2prNU1XN2NPRmF2WHMwdnYveUNvaWk4OU5KTDFLcFZLMHZibkZSb2ZGUmVUR1Z2SzYxV1M4dVdMVm15WkFsaFlXRk1tVEtGR1RObUdJWG1ERXlGZm0xeC9QaHh4bzRkbTZ2K2d2V3ZVNkZDaFdqWXNDRUJBUUZFUlVXeGI5OCttalJwWXRPeC92NzdiM1g1V2EzeSsxOXk0OFlOUUIvS0wxeTRjRDczNXNtb1Zhc1d1M2J0NHNhTkc0U0ZoUm1GbGczWHRYcjE2cG05L3BtaktBcDc5dXpKMDc0K3l0M2RuYVpObTVwZG41Q1FvSDZlTGJXelJ1SENoWE45VGp4djF5aG5aMmRjWEV6L245YndjOGlqTXMrd2tMbnl0b0ZocGdDdFZwdXJ3VS8vWmVseGQxRjBxUURZdVJYQ3pzMjZrTGdRUWdnaGhCQkNDQ0dlRGhMNkZVSUlJWVFRNGhtVE9XZ3NsWDZGRU9McDkyaFZSRnNVTDE2Y1ZhdFdxZmVyVmFzR2dJK1BEeDA3ZHVUMzMzL1BzbzFHbzhITnpZMVhYMzNWYUJyeWJkdTJzV25USmdDV0xsMXF0dkxkNU1tVHVYbnpwdG13RGVpRFdnc1hMbVRMbGkwQU9EbzZNbVhLRkVhTkdnVkFmSHk4elFIbnpCNDhlSkRqYlh2MDZJRy92ejl4Y1hIOCtPT1BUSjA2TmNmN3NxUng0OFowNjlhTk5XdlcwTEZqUno3NzdET0xnYmZGaXhlcnk1MDdkNlpNbVRKV0gwdWowZENqUncrcVZhdkdva1dMR0RkdVhJNENyMC9DMXExYjFjQ1ZMZDUvLzMxT25UckYwYU5IT1gzNk5FdVdMREZaNFRGejZOZlIwVEZYZlgxU1dyWnNxVlpxM3JKbGkwMkJ1dHUzYjNQaGduNEtkaGNYRjV2RGVDSnZwYWVuRXhnWUNFRGx5cFhOZnVaRFFrTG8zYnQzcm82MWV2VnFWcTllbmFOdGYvbmxGNk5nWkdiTm1qV3plWDkxNnRSQnE5V2kwK2s0Y09BQW5UdDNCdURPblR0Y3Zud1pnTGZlZXN2bS9SNDZkSWk3ZCs4QzBLQkJBdzRkT29SR28rSGJiNy9GeTh2THFuMHNYYnFVdzRjUEExQzJiRm1MYlRkdTNJaWRuUjNWcTFlblFvVUtOdmYzditwWnUwWTVPenZqNGVGQmZIdzg5KzdkTTFvWEdocktrU05IQUgySTI5cUt4OCtiOU1oYjZySjlJZXQvSGhGQ0NDR0VFRUlJSWNUVFFVSy9RZ2doaEJCQ1BHT1V0R1IxV2VNZ0ZiaUZFT0o1VXJseVphcFVxY0xvMGFPeHM3T3oyTmJaMmRsb3ltdER5RmVyMVpxc2Z2c29KeWNuazQrbnBhVXhZOFlNTlNDazFXcVpNR0VDTld2V1ZOdnMzcjJiM2J0M1ozdU14OEhkM1owMmJkcXdkdTFhamg0OXlyMTc5N0tFMytiTW1VUEJnZ1ZKUzB0anlKQWhwS1NrMEs5ZlArclZxMmZVYnYvKy9XcHdXbEVVRkVVeGV0MTc5ZXJGeXkrL3JFN25iazVBUUlBYWlpcFdyQmpkdW5YTDBYT3JVYU1HaXhjdnpyYWFacWRPbld3S215OWZ2cHlOR3pmbXFFOTVSYVBSTUdyVUtQcjE2MGRrWkNSK2ZuNVVyVm8xUzRBc3Q1VisrL1RwUTQ4ZVBWaXdZQUgrL3Y0VUwxNmNoUXNYWnJ0ZFZGUVUvZnIxUTZmVDhmTExMOXQwekZxMWF1SHQ3YzI5ZS9lNGNPRUMxNjVkbzJMRmlsWnR1MnZYTG5XNVNaTW11THJLejM3NTZkS2xTeVFuNjM4V3IxcTFhajczNXNseGMzUGp0ZGRlNCtqUm8vejExMTlxNkhmUG5qMG9pa0tCQWdWNDdiWFhiTjd2K3ZYckFmRDA5R1QwNk5GODhza242dWVrUzVjdTJXNS83OTQ5amg4L0R1Z0h3N3p5eWlzVzIvLzg4ODhrSlNVeFlNQ0F4eHI2M2JsekoyZlBucVZ0MjdZMlh5L2tHbVdkb2tXTEVoOGZ6ODJiTjQwZTM3QmhBNHFpb05WcStmampqNTlJWDU1RjZWR1pRNytsODdFblFnZ2hoQkJDQ0NHRXlBa0ovUW9oaEJCQ0NQR01VZEtrMHE4UVFqd3RvcU9qamFyTXBhZW5aMm56NTU5L29pZ0tIMzc0SVZGUlVmVHAwNGNQUC96UTdENlBIei9PNk5HakFVd0dtS1pQbjQ2N3U3dk5mWTJMaXdQMDRTMUxVbFAxMHoyYnEvUTdlL1pzTmZEcjRPREF1SEhqc2cyOVBtbk5talZqN2RxMUtJckMvdjM3ZWYvOTk0M1dGeXRXakNKRmlnRDZDcGI3OSsvbjhPSERkT3JVeWFqZEJ4OThRUHYyN1ltUGoyZjA2TkdVS0ZHQ3dZTUhHN1hKN3JtbnBLU3daTWtTOWY3UW9VUE5CcXF0a1YzZzE4RGUzajdIeDhpTnBrMmJXZ3cxVzZwKzZ1WGxoYSt2TDZOR2pVSlJGT2JPblV2RmloV053dXRwYVducWNrNHEvVG81T2VIazVFVGJ0bTN4OS9jbkxDeU1jK2ZPMGFCQkE0dmIvZlRUVDJyZ3VFZVBIallkVTZQUjBLSkZDN1ZxOS9idDJ4azZkR2kyMjJWa1pQRG5uMytxOTl1MGFXUFRjVVhlMjc5L3Y3cHNLV0Jhc0dCQit2ZnZiL1YrUTBKQzJMWnRtOGwxUllzV3BVT0hEdFozRXZEdzhEQzd6cy9QeitUajJSMmplZlBtSEQxNmxLQ2dJRTZjT01HcnI3NnE5cmw1OCtZMlgzUE9uVHVuRG9abzE2NGRMaTR1dEdyVmlwVXJWN0o1ODJiMU1VdFdyRmloZmk2dEdVeVJrcElDWlA4OW1GdXhzYkg4OWRkZi9QWFhYK3pZc2NPbUFRcHlqYkpPK2ZMbHVYcjFxbEhvTnl3c1RBMGh0MmpSZ3FKRml6NngvanhyZEZIQjZySzJzSVIraFJCQ0NDR0VFRUtJWjQyRWZvVVFRZ2doaEhqR0tLbEo2ckpVK2hWQ2lQdzFhOVlzcTlwcE5Cb2FOMjdNNXMyYjJiNTlPMTI2ZERFYjN0eTBhWk82amFsS2h6a0ovSUkrREFPWW5mTGR3QkNLTWhmNmJkMjZOZi84OHc4dUxpNU1tVEtGYXRXcVpXblRxVk1uK3ZYcmw2TitBc3lmUDUrdFc3Zm1lUHVTSlV0U29FQUJZbUppQ0F3TXROaTJhZE9tN04rL256Tm56bkRqeGcyaktzajI5dmJjdVhPSENSTW1jUGZ1WFU2Y09FRzVjdVZzQ2phdFdiT0c4UEJ3UUY4RnNWYXRXaWJiSlNRa2NPUEdEVjU5OVZXcjkvMDBjbk56TXdycDJxcEdqUnEwYXRXSzdkdTNrNVNVeE5kZmY4MkNCUXZVU3RXNURmMGErUGo0VUw1OGVZS0NnbGk1Y2lWMTY5WTFHMXE4ZmZzMk8zYnNBT0RWVjE4MSt4NWEwcXhaTTM3KytXY1VSZUh2di8rbVg3OStaajlqQnNlT0hTTXFLZ3JRVi9tdVZLbVN6Y2NWMW9tT2pzYmYzejlMOEQrenRMUTAvdnJyTDBBZnFyVlUyZGJkM1oyT0hUdGFkZXp3OEhBKy8veHpRSDkrblR0M0RvQnExYXB4L3Z4NTd0NjlpNTJkSGUzYnQ3ZjI2VmlVMCsrUWhnMGJVcmh3WVNJakkxbTNiaDNCd2NIRXhNUmdiMjlQMjdadGJkN2Y4dVhMQWYzbjJQRGMycmR2ajUrZkgvZnYzMmZseXBVTUdEREE3UFlIRGh6Zzc3Ly9CdUQxMTErblRwMDZGbytYbUpoSVJrWUdZRDcwR3hJU1luVGYzdDZlNHNXTFcvZUVNakVNc3ZIeThzcFJSWEo0ZnE1UmQrN2N5ZEU2UTZYbTI3ZHZrNUtTZ3BPVEV5dFhyaVE5UFIwWEY1Y2NWOVIvWHFSSFNxVmZJWVFRUWdnaGhCRGlXV1o1SGtnaGhCQkNDQ0hFVTBkSnpWenAxL0lmWW9VUVF1UTlRMmpJVnUrKyt5NEFkKy9lWmMrZVBTYmJuRDE3bG1QSGpnSHc1cHR2VXJwMDNnVXhER0dtN0FKTWhrcS81cXJSVnF0V2pZOC8vcGh2di8zV1pPRDNhZkhDQ3k4QUdGVmlOcVZodzRZVUsxWU1lQmhDTTlpNWN5ZERoZ3poN3QyN2dENlFha3RWNCtEZ1lEWnMyQURvZzNibUtuOGVPWEtFUG4zNk1IcjA2Q3hUbFQrUFB2MzBVL1g5dTMvL3ZsRVF6M0IrQWprTzB4bjA2ZE1IZ0JzM2JyQng0MGFUYlJSRllmYnMyYVNscGFIVmFyTlVlcmFXdDdlM1doazJNVEdSdlh2M1pydE41dUQ3ZSsrOWw2UGpQazBTRWhLeXZXVU9kVDhKaXFLd2ZmdDJldmZ1emU3ZHV5MjIvZlBQUDRtTmpRV2djZVBHYWhBOU4ySmlZdmp5eXkrSmlJakEyOXViQ1JNbXFPdXFWNi9PSjU5OEFzQVBQL3pBenAwN2MzMjgzTkJxdFdyVjlOT25UL1BUVHo4QitvRVQyUTBtZWRTQkF3ZTRlUEVpb0I5STR1WGxCWUNycXlzOWUvWUVZUFBtelp3OGVkTGs5bmZ2M21YdTNMbnFOdFo4TGczdkhlZ3JNWnZTdTNkdm85c1hYM3hoL1pQS0pEbzZHc2gra0UxMm5vZHIxTml4WTdPODdvYmIyTEZqelc1WHNXSkZRRC9Ed3ZuejV6bDkrclRhNTI3ZHVxbmZJY0swOUV5VmZ1MUlBejBDQUFBZ0FFbEVRVlFMbGNuSG5nZ2hoQkJDQ0NHRUVDSW5wTkt2RUVJSUlZUVF6eGdsVFNyOUNpRkVma3BLZW5nZG5qMTdOdFdyVjFmdnA2ZW4wNkpGQzVQYlZhcFVpZHExYTNQOCtIRldyRmhCbzBhTmNIVjllQjNYNlhRc1hMZ1EwQWR1UC8zMDB6enJjMGhJaUJwQ01nUmx6RWxPVGdiTVYvb0YyNmNPencrR1FGN205OHNVT3pzN1B2amdBNzcvL251T0hqM0szcjE3cVZHakJuUG16T0h3NGNPQXZoSmw3OTY5NmRpeG85a0t6WTh5QkxFTTA2MzM3OS9mYk5ETXljbUo2T2hvRkVWaDh1VEpMRnk0TU50cDdmL0xYRjFkR1RwMEtCczJiR0RNbURFVUxseFlYV2VvUkEyNXEvUUxVTGR1WFdyVXFNSHAwNmRadFdvVk5XclU0S1dYWGpKcXMzcjFhaTVjdUFCQTU4NmRqU3BCMjZwWnMyWnFGZGNkTzNhWXZWYUF2akszWVFCQWdRSUZhTktrU1k2UCs3VG8wS0ZEZm5mQnlNMmJOL251dSsvVTk5ZFNpRHdwS1lsVnExYXA5KzNzY2w5TEl6UTBsUEhqeDNQNzltMmNuWjJaUEhteUduNDE2TlNwRTlldVhjUGYzNSs1YytjU0V4TkQxNjVkYzMxc2F5VW5KNU9Sa2FGK1Y3VnIxdzQvUHo4aUlpSklURXpFMGRIUjV1K0RwS1FrZnZqaEIwQmZDZmZSN1Z1MWFzWGZmLy9OdVhQbm1EeDVNdDk5OXgxbHk1WlYxeWNrSkRCbXpCaGlZMlBSYURSODhjVVhSdGNJY3lJaUl0UmxXd09obWMrTnhNUkVvKzl1VXd3REZVcVVLR0hUY1I0bDF5anpLbGV1aklPREEybHBhUnc1Y29RalI0NEFVTHAwYVRXY0xzeFFsRWRDdjFMcFZ3Z2hoQkJDQ0NHRWVOWklwVjhoaEJCQ0NDR2VNVXBxcHRDdjQvTWJDQkpDaVB5U09VUnE2elRwUFh2MlJLUFJFQlVWcFZZcE5GaTZkQ2xCUVVHQVBsUmJwRWlSM0hmMmZ3NGVQS2d1R3lyNW1hTFQ2ZFJLbStZcS9Wb2pQajZla0pDUUhOOGVQSGlRNDJNYm5rZG9hQ2hnT2J4czBLcFZLOHFYTHcvQXdvVUw2ZHUzcnhyNHJWcTFLb3NXTGVMOTk5KzNPdkFMc0g3OWVpNWR1Z1RBVzIrOXBWWjZOcVZHalJwcVNDa2tKQ1RMdWZFOHFsKy9Qck5uejg0UzVqT0UwaDBkSFcxNlB3d3lWL3NFR0Q1OE9LNnVycVNscFRGcDBpUjFxbm9BZjM5L1ZxOWVEVUNWS2xYbzNyMjd6Y2ZMN00wMzMxU0R5cGN1WGJKWTFYbno1czBvaWdKQW16WnRjbDNWV0R5VWtwTEM4dVhMK2V5eno5U3dwSjJkbmNYUTR0S2xTNDNPalQvKytJTzFhOWZtdUE4blRweGcwS0JCaElTRTRPRGd3Tml4WTlWcjBLT0dEUnRHdFdyVlVCU0ZGU3RXTUdYS0ZPTGo0M044N0VjcGltSlVFZDNmMzUrUkkwZlN0V3RYMnJWcngvSGp4OVYxVGs1T3ZQUE9PK3I5K3ZYcjIxek5kdVhLbFlTSGh3UFFxMWV2TE4ramRuWjJqQnMzam9JRkMvTGd3UU8rL1BKTHJsNjlDdWcvdjc2K3ZtcW90bnYzN2pSdTNOaXE0MloranZiMjlpYmIvUG5ubjBhM1gzLzlGWUNpUll1cWJaWXVYVXB3Y0REMzd0M0xjZ3NKQ1dITm1qVmN2bndaMEFkVGJmVzhYYU5XckZpUjVYVTMzRmFzV0dGMk95Y25KM1cyZ2MyYk54TVdGb2FkblIxZmZQRkZubFRoL2kvTFNJaEFTZE4vbDJxYzNMRnpOVDBnU1FnaGhCQkNDQ0dFRUU4ditlMkhFRUlJSVlRUXp4Z2xOVkZkbHRDdkVFSThlWmtEcVc1dWJqWnRXNlZLRmRxMmJjdldyVnZadTNjdkZTdFdwRXVYTHV6WnN3Yy9QejhBYXRhc1NlZk9uZk9zdnhrWkdlellzUU9BUW9VS1ViVnFWYk50TXdlYXJRbkxtck43OTI1Mjc5NmQ0KzF0RlJNVFEzQndNTjdlM2lRbko3TnExU28xRkdkTjFVTTdPenVHREJuQzhPSERpWW1KQWZTQm9sNjlldGtjOWdXNGR1MGFQLzMwRXdBdnZ2Z2lRNGNPelhhYjNyMTdjL0xrU1lLQ2d2am5uMytvV2JNbUxWdTJ0T200Qm1scGFTUWtKTmpVL21sazZuVTNoSDV0RGFXbnBLVHc0NDgvRWhNVHc1Z3hZOVRIaXhVcnhxQkJnNWc1Y3lZUkVSR01HREdDMmJObmMrVElFYjc3N2pzQUNoWXN5SVFKRTNJZHZIVjFkYVZldlhyczI3Y1AwRmZTSERCZ1FKWjJpWW1KNnVkSHE5WFN0bTNiWEIzM2FmSGJiNy9sZHhjNGRPZ1FDeGN1TkFxQVZxaFFnZUhEaDVzTmFQcjcrN050MnpaQWY5NXB0Vm9lUEhqQXlwVXJjWEZ4c2FtQ2NYcDZPdXZYcitlbm4zNGlJeU1EWjJkbkprMmF4R3V2dldaMkd5Y25KMmJNbU1IMDZkUFp0MjhmQVFFQm5EOS9ub0VEQjFvZGVIMzArZHkrZlZzZFpCRWFHbXBVUWRzd1dDSHo4UTB1WDc3TXBrMmIxUHY3OXUzanhJa1QxS3BWeTZwakh6OStuTTJiTndQNnF2T3RXN2MyMmE1UW9VSk1tRENCMGFOSEV4VVZ4ZkRodytuZnZ6OGJOMjVVQTcrdFdyWGk0NDgvdHU1SkE4SEJEeXViTGx1MkRGOWZYNnUzclZtekprV0tGQ0VpSW9MdDI3ZXpmZnYyYkxkeGQzZTNxZnJ0ODNhTktsV3FGR0M1d25hSkVpWFl1SEdqMmZYMTZ0WGp4SWtUYXZqNG80OCs0dVdYWDg3UzdxdXZ2cUpJa1NLODg4NDdGbjhHZWw3b0ltK3B5L2FGU2tNT0J0QUlJWVFRUWdnaGhCQWlmMG5vVndnaGhCQkNpR2VNb1NvUGdNYkI4dFN5UWdnaDhwNmhnaXpZWHVrWG9HL2Z2cHc4ZVpMYnQyK3pmUGx5UWtORDFmQk1rU0pGOFBYMXpWRUZVM04yN05oQldGZ1lBRysvL2JiRmFla1RFeDhPTE1sTnBkOG5MU1VsaFQ1OSttUjVYS1BSV0p5ZVBETWZIeDk2OU9paGhuWExsaTFMaXhZdGJINHZIang0d0pRcFU5RHBkR2cwR254OWZhMDZUeHdjSFBqeXl5OFpPSEFnT3AyT2hRc1g4dkxMTDFPbVRCbWJqZyt3WmNzV3RtelpZdk4yendKRE1OMldVUHFsUzVlWU5Xc1dJU0VoSnNPSnpabzFJeVFraEY5Ly9aV1FrQkErKyt3em9xT2pBZkR3OE9EcnI3L21oUmRleUpQK3YvMzIyMnFnN3V6WnN5YmI3Tml4US8wc3Z2MzIyeFFxVkNoUGptM0poeDkrU0dSa0pGcXRsZzBiTnVUbzJwYWRKL0U4TXNzY1pyOS8vejdqeDQ5WEszaUQvaHJYczJkUDNuLy9mYlBYeGNPSER6Tjc5bXoxL3JCaHd5aGN1RENqUjQ5R3A5T3hhTkVpWEZ4Y3JMck9YTDU4bVcrLy9WYXQ2TzdtNXNiWFgzK05qNDlQdHRzNk9EZ3dmdng0Rml4WXdOYXRXNG1LaW1MS2xDbjQrUGpRdlh0M2srZjF5Wk1uOGZQekl6dzhuRHQzN3FpUHo1Z3h3K0t4cWxXclJ2MzY5U2xSb2dURml4ZW5aTW1TQUlTSGgvUFZWMStSa3BLQ2k0c0x6czdPUkVkSE0yM2FOT2JQbjAveDRzVXQ3amN5TXBJWk0yYWdLQXBhclpaaHc0Wlp2TDc2K1Bnd2ZmcDB4b3daUTJKaW9sRUY5QTRkT3BnTW8xcHkvZnAxZGRuZjM1OXExYXJScWxVcnE3WjFjbkppMnJScExGNjhtRXVYTGhsOVZ6N0szZDBkSHg4Zi91Ly8vaTlMcFhKem5zZHJsS1VxdmdaMmRuWjRlWG1aWFgvNzltMTF1WERod21aRDROZXVYZVBRb1VQRXhNUXdmdng0bS92Nlg1TWU5VEQwcXkxcys4OFlRZ2doaEJCQ0NDR0V5SDhTK2hWQ0NDR0VFT0labzZSbHF2VHJrUE1xakUrYW9paGtaR1FBK2ovZ1dodWl5dWwyUWdqeHVCaXFCUllvVUNCSHdUZ1hGeGVtVHAzSzRNR0RpWStQWitmT25ZQStLRFJ0MnJROERjYUZoNGVyd1JwblorZHNLd2hucm1LY20wcS9uVHAxb2wrL2ZqbmVmdjc4K1d6ZHV0WHE5dDdlM3BRc1dkSW9BT1RrNU1Tbm4zNXFzdXJmbzJKall6bDA2QkFmZmZRUjE2OWZaOSsrZlZ5K2ZKbGh3NFl4Y2VKRVNwUW9ZVlUvRkVWaDJyUnBhc2k2YTlldXZQcnFxMVkvai9MbHk5T3RXemRXclZwRlNrb0tYMy85TlFzWExzeDE5Y2IvRWtNRll4Y1g4N01kWkE1N3JsdTN6cWdTcExrQVdlL2V2YmwxNnhZSER4NVV3M1RPenM3TW5qMmI4dVhMNTFYM3FWdTNMbSs4OFFidnZ2c3U5ZXZYejdJK05UV1ZEUnMyQVByUWVsNVcvVGJuN3QyN1JFWkdBbEM5ZXZVOERmeVdMRm1TbWpWcjV0bitiSkU1NUhueTVFbWpkYlZyMStienp6L0gyOXZiN1BaLy9mVVhjK2JNUWFmVEFmRCsrKy9UdEdsVEFJWVBIODdNbVROUkZJVnZ2LzBXVjFkWHMxVjNZMk5qV2JObURaczNiMWJQdzdKbHl6SjI3RmpLbGkxcjlmUFJhRFFNSGp5WTh1WExzM1RwVWhJVEU3bHc0UUsrdnI2VUwxK2UxcTFiMDZSSkV6dzhQQUQ5OVR4enlObXdqeGRmZkpFeVpjcFF1blJwOVZhbVRCbTFZbkhqeG8xNTc3MzNqTGE3ZCs4ZUkwYU1JQ29xQ28xR3cralJvL0h3OEdEa3lKSEV4Y1V4Y3VSSXZ2MzJXN092WjNKeU11UEhqeWMyTmhhQVR6LzkxR3hsNWN3S0Z5NU1oUW9WT0hmdW5QcVlrNU1UTDczMEVvcWkyUFQvQ1VNRlkyOXZiKzdkdThkMzMzMW5jUkRNbzhxV0xhc0dwdFBTMHRUM01qTTdPenUwMnV6LzVDTFhxT3pGeE1SdzQ4WU5nb0tDQ0FvSzRzYU5HOVNyVjQrZVBYc0M4T3V2dnhyOW5CQVpHVWxnWUdDV0VIMWFXaHIzNzk4SHNPbno5bCtXbnJuU3I0UitoUkJDQ0NHRUVFS0laNUtFZm9VUVFnZ2hoSGlXcE92ME53Q05CbzMyMmFuQ2FLaE1wdEZvV0w1OE9hVkxsN1pxdXhrelp2RDMzMytqMFdoWXZIaHhudjVSMjJEV3JGbUF2dUthclZYRC9rdnk4M1dJaVluaDFpMzlINkFMRlNxa1R2bjdPTjIvZng5RlVYQjNkN2NZSHN0dmlxSnc1c3daYXRTb2tkOWRFZjlqQ0pLVksxY3V4L3NvV0xBZ2xTdFg1c1NKRTBhUEpTY25XOWpLTmlrcEtVeWFOSW40K0hnQXVuVHBrbTJnT0R3OFhGMStISlUrSDZlQkF3Y1NGQlNFblowZDN0N2VWS3RXeldLRlFOQUhTRGR1M01pbVRac29XYklrTFZxMFlQVG8wU1FrSkhEcTFDbHUzcnhKLy83OUdUQmdBTTJiTjdjWU1FdEtTdUtiYjc3aDZOR2pBRlNwVW9VZVBYcVliWitlbms1S1Nnckp5Y25xTFNrcGljcVZLK1BwNlVsY1hCdzNidHhnK2ZMbDlPL2YzNmJYb20zYnRqWk5lMjhOVXdFM1UwSkNRdGl6WjArZUh0c2dQVDJkdTNmdkF2cnZLbk51M0xpaExoOC9maHpRVDF2ZnQyOWYyclJwazZWOVpHUWtLMWV1NU5DaFEwYVBKeWNuczJqUklnWU9ISmhuWVRGSFIwY21USmhnZHYzT25UdUppb29DOUZQWFA0bVEyb1VMRjlUbDExOS9QVS8zM2JwMWExcTNicDFuK3pNTUJNdU9vaWlzWGJzMnkrTmVYbDcwNzk5ZkRlK2FvdFBwV0xac0daczJiVklmYTlTb0VaOSsrcWw2djFtelp0eTdkNDlWcTFhaEtBclRwMC9IMDlQVDZMczZPanFhOWV2WHMyM2JOcU5yZTh1V0xSazRjR0NPcTZtM2J0MmFldlhxTVgvK2ZBNGVQQWhBVUZBUTgrZlBaOUdpUmJ6eXlpdTBhZE9HQ2hVcVVMZHVYY3FXTFV1Wk1tWFVtNjBET3NMQ3doZzFhaFQzN3QwRG9FK2ZQalJvMEFDQXp6NzdqQVVMRmhBZUhzNklFU09ZTm0xYWxwL2hkRG9kVTZaTTRlclZxNEQrSERNRWpNMEpDZ3JpOTk5LzUrKy8vMVpEMTI1dWJqeDQ4SUNVbEJSbXpKakJoZzBiNk5hdEc2Ky8vbnEyNGQzTGx5K3JBd1pHakJqQjNMbHpDUXNMWTg2Y09kbFdLRFlsdHdNeDVCcjFVRlJVRk1IQndRUUhCM1ByMWkxdTNyekpyVnUzMUlCNFpvWkJQTHQyN1ZJSE5ObmIyNU9Sa1lHaUtNeWJONCtGQ3hjYUJhOXYzYnFsZm44OWp2OUhQb3ZTbzRMVlpXMlJpdm5ZRXlHRUVFSUlJWVFRUXVTVWhINkZFRUlJSVlSNGhoaFgrWFdCWjZUcWJVUkVoRnJKc2ttVEpsWUhmc1BEdy9uMzMzOEIvUitWSDljZmFnM2hwSUlGQ3o0Vm9kOW16Wm9CK2tEQmpoMDdudGh4OCt0MVNFOVBaL3o0OFFRR0JxTFJhUGoyMjIrZlNPaTNSNDhlcEtXbDhlbW5uejZSU29vNWNlREFBVmF1WE1tdFc3Zm8xYXNYM2JwMXkrOHVQZmVpb3FJSURBd0VjaDRlT1hueUpIUG56bFhEaXdZaElTRU1HVEtFcGsyYjh0RkhIK1hxYzVDYW1zcFhYMzNGbFN0WEFLaGF0U3BkdTNhMXFtOEdPUWxDNVpYTVZSQ3RWYnQyYldyWHJtMTJmZWF3WUZ4Y0hEdDI3TURQejArdGJtejQxOEhCZ2FsVHB6Smp4Z3oyN2R0SFVsSVNjK2JNWWNlT0hYejIyV2NtS3djSEJBU3dkT2xTTlJRSCtqRFd5SkVqU1UxTkpTVWxoZFRVVkpLVGs5Vi9EVUcyN1BqNStWRzNibDJUVTc2YjQrVGtsS2NWb3dHMUVpem9RMWJtbkRwMWlsT25UdVhwc1EyT0hUdEdTa29LZ05tcDdKT1Nrb3pDbWdEVnFsVmoxS2hSV2FxUWhvV0ZzWEhqUnZiczJhUHUxOEhCZ1RadDJuRGd3QUhDdzhNNWZmbzAvZnIxbzFHalJuVHExSWtxVmFxWVBLNmlLT3JnbFp4U0ZJWDE2OWVyOXhzMGFNRE5temV0MnJaVXFWSVczeGRMenA4L0QraXJkalpzMkRCSCszaFNERlcwQVl0Qnp5TkhqcWdCZklPbVRac3lZTUFBUEQwOXpXNTM1Y29WNXN5WlExQlFrUHBZbXpadEdESmtTSmJRLzhjZmY4eWRPM2ZZczJjUE9wMk9DUk1tTUh2MmJDcFZxc1R4NDhlWk9IR2llbDZCUG5BOGFOQWczbnJyTFd1ZnJsa3Z2UEFDa3laTll0KytmYXhhdFVvOTkzUTZIUmN2WHFSLy8vNlVMRm1TcjcvK09sZkhPWGJzR05PbVRWTURzMTI3ZHFWTGx5N3ErdmZlZTQ4N2QrN3crKysvYy9mdVhRWVBIc3pZc1dPcFU2Y09vTCtXVDU0OFdYMHZpaGN2em9nUkkwd2VLeUVoZ1lDQUFIYnYzczNGaXhmVnh4MGNIT2pVcVJNZmZmUVJaOCtlWmVIQ2hZU0ZoWEg5K25VbVQ1NU1rU0pGYU5XcUZXKzk5UllsUzVZMHVXL0QveWVjbkp4NDVaVlhtRGh4SXA5Ly9qbUppWWxHNTFSR1JvWk4xWDl6NG5tK1JvV0VoTEJ2M3o1Q1EwTUpEUTBsSkNURWFJWUJjN3k4dkNoVHBneVZLMWZtd0lFRGZQZmRkNEQrbWpWcTFDZ3VYTGpBMXExYkNRb0tZdUhDaFF3ZE9sVGROblBBMnBycTBzOERYZVpLdjBVcTVHTlBoQkJDQ0NHRUVFSUlrVk1TK2hWQ0NDR0VFT0laa3BHYUtmVHI2SnFQUGJITnlwVXJTVXRMdzhuSmlUNTkrbGk5M2RxMWEwbFBUMGVqMGRDclY2L0gxMEdScjM3NTVSYzFSTm0rZlh0ZWVlV1ZmTzZSM3A0OWU5VHF4em14Yk5teVhGYy9pNDZPVmdNYVAvMzBFMFdMRnJWWW5WQThmZ2NPSEZBcnh0V3RXemZMK3N4QnprY0RlS0dob2Z6NDQ0L3MyN2RQZmV6VlYxOWx4SWdSYk5pd2dlM2J0Nk1vQ24vOTlSZisvdjQwYU5DQWxpMWJVcWRPSFp2Q2ZBa0pDVXlhTkluVHAwOEQraUQvMkxGajFYMWN1M1lOMEUrYjd1SGhnVmFySlRVMWxiMTc5N0p0MnpaQVAvMjV1ZkRVNDVaNUd2YThyRGFjT1pnMGFOQWc5YjF5Y0hDZ2RldldScUZvUjBkSHhvOGZ6OHFWSzFtM2JwM2FwNkZEaC9McXE2OHliTmd3bzFEMjdkdTNqUUsvang3UFZscXRGbWRuWnhJU0VsQVVoVGx6NXJCczJUS0wxVzBCdFJMcFN5KzlsT05qbS9QNzc3K3J5NVpDazdseDRzUUpuSjJkOGZMeXdzUERBMGRIUnh3ZEhVbEtTdUxreVpNc1hMaFFiV3Z1dThKUVFSbjByK1AvL2QvLzBibHpaeld3bVphV3hxRkRoOWl6Wnc5SGp4NDFxbUJjdTNadEJnMGFSSWtTSmVqVnF4ZUxGeTltMTY1ZFpHUms4TysvLy9MdnYvOVNzV0pGR2pkdVRLTkdqWXcrSXc4ZVBPQ1RUejdKMDlkajd0eTVWcmY5N2JmZmNoejBObFQ2clZLbENvVUxGODdSUHZKU1RFd01ycTZ1T0RvNkdqMmVtSmpJc21YTDFQdVdLbm5YcTFlUFdyVnFjZUxFQ2J5OHZCZ3hZZ1QxNjllM2VNeWZmLzZaYmR1MnFlZUVScU9oWjgrZUZnZmNEQnMyak5EUVVDNWN1RUJpWWlKanhvemgrKysvcDJiTm1sU3BVb1V6Wjg2ZzFXcHAxNjRkM2J0M3ovTUs2bzBhTmVLTk45N2cyTEZqYk55NGtWT25UdEczYjk5Y0Q1VFQ2WFQ4OHNzdnJGMjdWbjA5T25mdVRPL2V2Yk8wN2Rldkg5SFIwZno5OTk4OGVQQ0FzV1BIMHJadFcvcjA2Y09HRFJzNGZQZ3dBRVdLRkdIbXpKbEdyMEZrWkNSSGpoemh3SUVEbkR4NTB1ZzdWS3ZWOHU2Nzc5SzFhMWVLRmkwSzZMOTNhOWFzaVorZkgrdldyU00rUHA2SWlBaFdyVnJGcWxXcktGT21EUFhyMStlVlYxNmhhdFdxZUhsNWtacWFpcisvUHdDdnZmWWFXcTJXY3VYS01YdjJiTWFORzZkV3JRVjQvLzMzcVZPbkR0V3JWNmRJa1NJVUxGZ3cyK3R1UmtZRzZlbnBabStGQ2hXaVRKa3lhdnZuK1JvVkhoN096ei8vYkxhTnU3czc1Y3FWbzB5Wk1tcUY2ckpseTFLZ1FBRkFQd2htenB3NVpHUmtvTkZvR0Rac0dHKy8vVGIxNnRWai8vNzlSRVZGc1czYk5qUWFEUU1HREVDcjFhcVZsQXNYTGt5UklrVnk5NFQvQ3hTRjlLaUhvVi90QzFMOVdBZ2hoQkJDQ0NHRWVCWko2RmNJSVlRUVFvaG5pSkw0Y0pwVE94ZkxVNVkvTFk0ZE84YWZmLzRKNktlYXQ2WlM2ZmJ0MndrTkRWV3JBeXVLd21lZmZXYlY4WDc1NVpjc1ZiTEUwK3Y4K2ZQcTlOc0ZDeGJrM1hmZkpTUWtKRWY3ZXVHRkYzQnhjY25MN3VXN05tM2FFQmdZeU83ZHV3R1lQWHMyWmNxVW9XSkZtWW8zUDZTbnA2dlYrUW9VS0VDTkdqV0lpNHZqNnRXcmVIcDY0dURnUUVCQWdOcmVVSW4wNXMyYnJGKy9IbjkvZjdYYXJKMmRIWjA3ZDZaWHIxNW90VnFHRGgxSzA2Wk5XYnAwS1pjdVhVSlJGQTRlUE1qQmd3Zng4dktpWHIxNk5HblN4R0lsVzlCWFNQZjE5VlUvUis3dTdzeVlNY1BvdXJoMzcxNSsrKzAzOWI2RGcwT1d5cm85ZXZUSXhTdGxuY0RBUVBidTNZdUhoNGNhOEV0TlRlWElrU05xWURhdnFuNG5KQ1N3YnQwNjliNU9wME9qMGRDc1dUTjY5ZXBsTWdpazBXam8zYnMzcjczMkdqTm56aVFpSWdMUVR6SC9hQlhramgwN3NubnpacUtqb3dGOU5VbFBUMDg4UER6dzlQVEUwOU1UZDNkM1BEdzhjSE56VTUrenE2c3JibTV1dUxtNTRlcnFpb3VMQzY2dXJqZzRPS0FvQ2tPR0RDRXdNSkNJaUFoKytPRUhSbzRjYWZGNTVxWnErYjU5KzFpd1lBRnVibTQ0T3p2ajVPU0VvNk1qR28yR08zZnVHRlhEOVBIeE1idWYxcTFiMDY5ZlA3UHIyN1ZyWjNiZHhvMGIxWUNXSlo2ZW5yejc3cnNtMTdtN3V6Tm16QmhtenB6Sm1ERmplT21sbDBoTVRPVDQ4ZU1jUG55WVE0Y09xVlZMRGFwVnEwYlBuajJwVnEyYStwaXJxeXZEaHcrblRaczJMRnUyVEEzUlg3dDJqV3ZYcnJGaXhRcUtGQ21DajQ4UEhUcDBzSG9XZzZmTmd3Y1AxTS9iNjYrL25yK2QrUjlmWDErdVg3K09WcXZGeGNVRkp5Y25OQm9Oa1pHUlJoVzdxMWV2Ym5ZZmhncWdzMmJOWXZqdzRXYkRmckd4c2ZqNStlSG41MGRpNHNQQmRhVktsV0xFaUJFbUszdG5wdFZxbVRoeElnTUhEaVE4UEp5WW1CaCsrKzAzaGcwYnh1alJvMW15WkFuZHUzZC9yRE1ZYURRYTZ0YXRTOTI2ZGJsMTYxYXV6OFVyVjY2d2RldFdnb09EMWYxLyt1bW5kT3JVeWV6eHYvenlTK3p0N2Zuenp6OVJGSVd0VzdmaTVlVkY1ODZkMmJ0M0x3a0pDWHp6elRkNGUzdVRrcExDNnRXck9YYnNtRkZGWlFNdkx5L2VmZmRkT25ic2FMS2l0NE9EQXg5ODhBRnQyclJoNDhhTitQbjVxWi9wVzdkdWNldldMWDc3N1RkZWZQRkZGaTllVEdob3FIcHRidFNva2JxZlNwVXFzV3paTW43ODhVZTFXbk5DUWdMLy9QTVAvL3p6VDY1ZXc4eDhmWDJOUXIvUDh6WEt4OGNIalVhRG9paDRlM3RUb1VJRjlWYXhZa1d6LzRkTFQwOW53WUlGNnNBa2dQNzkrOU95WlV0QS83MDhldlJveG93WlExcGFHbi84OFFkSGp4NmxZc1dLSERod0FMQjh2WGllWkNSR29hVG9xeXZiRnlpQnh2Ry85WDhuSVlRUVFnZ2hoQkRpZVNHaFh5R0VFSGxHMGFXZzBUcmxkemVFRU9JL0xTTXBXbDNXdUJiSXg1NVlKejQrM3FZS1VBWVpHUmw4OTkxM1JzRU84ZDl6Nzk0OUprMmFwTDdQMGRIUjlPL2ZQOGY3bXpoeDRtTUxMSzFZc2NLcWR0ZXZYN2M0bGZhV0xWdHNQbmFwVXFYUWFyWG9kRHA4Zkh3NGYvNjhXcFV4T3hVclZyUVl6aE8yMmJGakI3ZHYzd2IwMDhUYjJkbVJtcHFLcjY5dmxyYWVucDVVcmx5Wk1XUEdjT3pZTWFOMWxTdFg1dlBQUDZkU3BVcEdqNy95eWl2TW16ZVBnd2NQc243OWV2VjlqbzJOWmMrZVBkU3JWeS9iUHJxN3UrUHFxcThFWDZCQUFhWk9uWnFsNG1PNWN1V003bWNPL0RvNU9kRzllM2V6Z2NxOHBOVnFqYXJIbXBLYkVHdG03dTd1K1BqNGNQRGdRVUJmWWJsLy8vNVozZ05UYXRTb3djcVZLL24xMTE4NWNlSUU0OGFOeTFKNTJkblptVEZqeHBDY25FekZpaFVwWExpd1dyVXhwd3hWREFjTUdFQjZlam8zYnR3Z09Ua1paMmZuWE8zWG5Jb1ZLeElWRldWVTlkS1U4dVhMVzZ5WWFtOXZuK01CR0JVcVZNZzI5RnVvVUNFbVRKaGdzV0txajQ4UFAvNzRJMXF0RmtWUjhQWDFWYXRIRzJpMVdobzFhc1I3NzcxbjhUcFp1WEpsWnMyYXhlblRwOW0wYVJPSER4OVdLMjlHUkVSdzVjb1Z5cFl0aTVPVEUxT21UTEhoMmVZdER3K1BIRzEzOGVKRjlmbTg4Y1liZWRtbEhLdGN1VExYcjE5SHA5TVJIeDlQZkh4OGxqYkZpaFdqUTRjT0Z2ZFRxRkFocGsrZmJuWjlSa1lHSTBhTU1LcktyZFZxNmRDaEE3MTY5Y3BTYWRpY0FnVUtNR1hLRklZT0hVcURCZzBZUEhnd29LOHNPbWJNR0t2MmtWY3loMHR6eXRIUlVRM0p1cnE2OHNVWFg5QzRjV09MMjlqWjJURnk1RWdLRkNqQWhnMGJxRk9uRHQyN2QwZWowVEIrL0hqZzRTQU93NENDeklGZmpVWkR0V3JWYU5XcUZZMGFOY0xCd1NIYmZycTZ1dEtqUnc4KytPQURkdS9lalorZkg2R2hvZXE2cjcvK0dnOFBENnBVcVVLbFNwVUlDd3ZMOGp3OFBUMFpObXdZUFhyMDRKOS8vdUg0OGVOY3UzYU4yTmhZVTRlMG1aT1RrOG5QMWZONmpYSndjR0RldkhtVUtsVXEyd3JLbVUyWU1JRWpSNDRBK3ZOeitQRGhXV2ErcUZHakJtUEdqR0hLbENsa1pHUnc3OTQ5b3dyOGI3LzlkdDQ4a1dkY2VtU21Lcjh2VnNqSG5nZ2hoQkJDQ0NHRUVDSTNKUFFyaEJBaXowUk1xNE5qdWJvNFZub1R4d3F2bzMyaEhPVHlEOTFDQ0NHTUdWZjZmYnBEdnpxZGprbVRKaEVSRVlHcnF5dUxGaTJpUUlFQ1RKbzBpZFRVVkdiTm1vVldhL3EvSkd2V3JPSGl4WXNBREI0OG1IYnQybkg1OG1VbVRweEkxNjVkTFZZSkZNK0dwS1FrdnZycUsySmlZdks3SzFheHRrTGZvNVhaSHJWZ3dZSmM5ZVBNbVRPY09YUEc2dmFkT25XUzBHOGVxbCsvUGp0MzdpUXNMSXl1WGJzQyttcStIaDRlYWloTnE5VlNwa3daQmc0Y2lKZVhGODJhTlZORHZ5VktsS0JuejU2ODlkWmJGZ09oRFJzMnBHSERobHk1Y29XZE8zY1NFQkJBN2RxMVRZYXVuSjJkS1Zpd29IcmYxZFdWcVZPbk1uUG1USVlNR2FKT2laNVp6Wm8xK2VLTEwwaE5UVVduMDVHUmtZRzl2VDB2dlBBQ05XclV5SEY0MEZhbFM1ZFdLLzRaYURRYTNOemNLRm15SkowN2R6YXF5cGhiLzgvZWVZZEZjYlZSL0d5bEt0SVZHeXJxcDFpeHR4QXNKQnF4ZHlXeEsyb3NHR3RVTEJoNzEyZ2lrcGhvQktOUnNZS3hCQnV4QTZJSUNBaElGWFJwMjNlK1B6WTdZV0g3QW92bS9wN0h4OW1aTy9mZUdXWm1kOTU3N25tWExGbUN1WFBud3NmSEJ5TkhqdFJMbEd0bVpvYkpreWRqOHVUSmFzdDA2TkNoRW5xcFROT21UVEZ1M0Rod3VWeU1IVHUyZ3RpNE1xbGJ0eTdNek16b3RQUGxzYkd4UVk4ZVBUQjkrblNWMzkrS3Y1VTJKL0taTTJlcUxkZTNiMS9VcWxVTGZENGZBb0VBWXJFWU1wa01GRVhCMnRvYWJtNXU2TkdqQjh6TXRFODJWZlNSd1dCZ3laSWw4UFB6ZzFBb2hKdWJHN3k4dk9EdDdVMm5qTmVGRGgwNm9FT0hEc2pKeWNIVnExY1JHUm1KOVBSMHJGcTFpaGJhYXhKRDExUVVrd3RjWFYxUnYzNTlFL2RHVHN1V0xSRVhGd2VLb2tCUkZEMDVpTUZnb0U2ZE9tamZ2ajFHamh4cDlMT0t5V1JpeFlvVm1EOS9QbVF5R1FZT0hJaHg0OGFwZFFYV1JOT21UYkYzNzE2NHVyb2FMZmczTmE2dXJ1amZ2ejhPSFRxRVpjdVdvVUdEQmpydHAzQUVidG15SlR3OFBPanpVSDdpQ1FENCt2b2lNVEVSUEhpZmMzZ0FBQ0FBU1VSQlZCNFBuMzc2S1R3OVBXRnZiMjlRZjgzTnpURjA2RkFNSFRvVXo1NDl3OVdyVjlHbFN4ZTR1cnJTWmNhTUdZUGs1R1Mxenc1N2UzdU1HaldLZGpNdUtTbEJVVkVSK0h3K0pCSUpwRklwWkRJWi9UeFMvRi8ybnlxc3JLelV0dmxmZlViOTczLy8wM3VmL3YzNzQvNzkrN0MxdGNXNmRldlUxdEc3ZDIvczJMRUQrL2J0VXhLVmUzdDc2elJ4NnIrQXBJem9sK1ZJTW9jUUNBUUNnVUFnRUFnRUFvSHdvY0tnMUVXa2FqRERiMjAzZFJjSUJBS0JvSUpERVQ4cWZXYloxQU8zV1M5dzNYcUIyN1FIbUZaMkp1b1pvVExJV2QwQ3poc1NUTjBOQXFIR1VkMzNCdi9oU1JTZVd3VUFzUEFZaWRyRDFidVhtUktLb3JCejUwNWN1WElGQUxCcTFTcDRlbnJpNWN1WFdMQmdBYVJTS1FZT0hBaC9mLzhLKzBaRlJXSE5taldnS0FvdFdyVEEvdjM3d1dBd3NIUG5UbHkrZkJsTUpoTWJObXhBMTY1ZEs2Mi9Bd1lNQUFEWTJ0cmk1TW1UbFZhdm9TajZ3K0Z3Y09uU3BXcHZ0NnJQZzFnc3h1clZxL0hvMFNONjNiQmh3ekJuemh5ZGhUSVNpUVJCUVVHMFMyano1czJ4YWRNbTJOallxQ3hmVUZBQWdVQ2d0RzdhdEdtUVNDUVlOMjRjblI1WWdZdUxDeUlpSXJCdDJ6WUF3TldyVitsdEZFWGg5V3Y1Z0xtam82T1NVOW1MRnk4d2YvNThBTURodzRlVkJDZkF2K2U0dWhnMWFoUm16WnBWclcxKzdKU1dsaUk2T2hvOWV2UlFXazlSRktSU0taaE1KcGhNcHRLMmt5ZFBva0dEQnVqUm80ZEJZakNKUkFLeFdHeXdlMnAxRWhrWkNVQXVsQy92S0t3S2hYQ0t3V0RRLy9RaEtpb0tnTnk5V0YxYThMSUloVUtkQktNRUtJblptRXptQnk5a2pJbUpnYjI5ZmFVS1d3c0xDMUc3ZHUxS3E4OFVuRDkvSHNuSnlXamZ2ajArL2ZSVFUzZkhKTVRFeEtCKy9mb0dpMDRybXp0MzdnQ1FUNHpRZGRMUmg0amkyVjhkU0tWU0NBUUN2ZHhscXh2eWpOSk1SRVFFUER3ODRPRGdvRlA1NU9Sa1pHUmtvRjY5ZWpxNSt2OVhLUDV6RjByK09nZ0FxRDFzSXl3NlZVNUdCUUtCUUNBUUNBUUNnVUFnRUFqVkMzSDZKUkFJQkVLVkllVmxnZi80RlBpUFR3RUEyUFZhdzh5dEY3aHV2Y0ZwNUFFR213eTJFd2dFZ3I3SVN0L1J5d3dMMWVKR1UwTlJGSGJzMklIdzhIQUF3T0RCZytIcDZRbEE3dHoyNVpkZjRxZWZmc0xseTVmUnFsV3JDbUxMSzFldWdLSW9jRGdjTEY2OG1CWUQrUG41SVRZMkZoa1pHZGkwYVJNT0hEZ0FGeGVYNmowNGd0RW9IS0FWZ2w5bloyZms1T1RnN05tektDd3NoTCsvdjFaQlhsNWVIalp1M0VpN0UzYnExQWxyMXF5aFhjeFVzWC8vZnR5NmRVdmx0cENRRUlTRWhDaXRLeXZ5TFk5QUlNQ01HVE1BQUN0WHJvU1hsNWZHL3FwaTdOaXhtRDU5dXQ3NzZVcDFpNHYvUzFoYVdsWVEvQUp5cHo1MTd1Vmp4b3d4cWswMm02MjI3cHFHdGhUdzVTa3ZrTllYZlYwTGllQlhkd3dSWWRkazJyVnJWK2wxZmd4aU9oOGZIMU4zd2VSVXhiVmhETDE2OVRKMUY2cUY2bnkrc0Zpc0dpMzRCY2d6U2h2ZTN0NTZsVy9hdEtsS2wrbi9PdUkzeitobHRoTngraVVRQ0FRQ2dVQWdFQWdFQXVGRHhiaVJGUUtCUUNBUTlFQ1M5UndsdHc3ajNVOWZJVzlqWjd3N09oV2x0NDlBa3YwUytQQ001d2tFQXNFa1VId2V2Y3kwdE5WUTBuUkVSa2JTZ3QvdTNidGozcng1U3R2SGpSdUgxcTFiQXdCZXZueFpZZi9WcTFmRHk4c0xNMmJNVUJxb3RiQ3d3UExseThGaXNjRG44NUdZbUZpRlIwR29Da1FpRWRhdlg0Ky8vLzRiQU5DbFN4Zjg5Tk5QR0RGaUJBRGcrdlhyV0xCZ0FUSXpNOVhXY2YvK2ZmajUrZEdDM3hFalJtRGp4bzBhQmI4RUFvRkFJQkFJQkFLQjhKK0dvaUI1RXlOZlpyTEFkaUlPeUFRQ2dVQWdFQWdFQW9GQUlIeW9mQmcyTVFRQ2dVRDQ2S0FrUW9pU2JrT1VkQnNJM3dLbXRRTzR6WHFDMjZ3WHpOeDZnVm5MeWRSZEpCQUloQnFKckt6b3Q0WTYvWHA2ZXVMKy9mdkl6czdHaWhVclZBbzR4NDhmajRpSUNJd1lNUUxwNmVrVnRrK1lNQUVzRnF2Q05rdExTM2g3ZTlQT1RZcnQxWjM2V0NRUzRlM2J0OGpOemNYYnQyK1JsNWRIL3lzb0tNQ0JBd2VxdFQrbVFwL3p3T1B4RUJBUVFJdDFPM1RvZ0xWcjE0TEQ0Y0RQencrMWE5ZkcwYU5IOGVyVks4eWNPUk5UcDA3RnNHSERhQmZRdDIvZjR1REJnNGlNakFRZ3Z4WVdMRmlBdm4zNzZ0VFgxYXRYUXlhVEthM3o4ZkdCV0N6R2pCa3pNSExreU1vNEpRUUNnVUFnRUFnRUFvRlE0NURtdjZiakNkeEdIbUNZV1p1NFJ3UUNnVUFnRUFnRUFvRkFJQkFNaFloK0NRUUNnVkFqa0JXL2hTQTZESUxvTUFBQTI2azV1RzY5d0czV0MxelhybUJ3TFV6Y1F3S0JRS2daeUVyZjBjc015em9tN0lsbUZpNWNDTEZZakpLU0VreWRPbFZ0dVZ1M2JsVktlMWV2WHEyVWVnQkFLQlRTQXRieVFsYkZPaDZQcDdHTzR1SmlXRnQvMklPb2xYa2UzcjkvcitUZzI3VnJWNnhac3daY0xwY3VPM0hpUkRSdTNCamJ0MjlIU1VrSkRoNDhpTXVYTDJQYXRHbkl5TWpBTDcvOEFqNmZEd0J3ZDNmSDh1WExVYmR1WFoyUGg4RmdnTVZpS2Eyai9zazB3R0t4S215ckt2cjA2UU1BYU5La1NaVzIwNjFiTndCQTQ4YU5xN1FkQW9GQUlCQUlCQUtCVVBNUnZyeE9MM09iZjJMQ25oQUlCQUtCUUNBUUNBUUNnVUF3RmlMNkpSQUlCRUtOUkpLYkNFbHVJa3J2L2d5dzJPQTI2aVFYQUx2MUFxZGVhNEJaUGNJY0FvRkFxR2xRU2s2L05WZjB5K0Z3d09Gd1VGSlNZdXF1S0ZGYVdxb2tZbFg4citEZHUzY1lQSGl3d2ZWYldWbkIwZEVSQW9HZ1JvdCtxL3M4MUtsVEIwT0dETUVQUC93QWIyOXZMRnEwU0tYSXRuZnYzbWpldkRsMjdkcUZSNDhlSVRVMUZhdFhyNmEzVzFwYVl0cTBhZkR4OFFHRHdUQzRmK1V4cGk1OTlpMHVMb2EvdjcvUzU2cGkrZkxsOUxKUUtJU1ptVm1WdFVVZ0VBZ0VBb0ZBSUJCcU5vS1k4L1N5R1JIOUVnZ0VBb0ZBSUJBSUJBS0I4RUh6UVlwK3pWa2NDS1JpVTNlRFFDQVFDR1V3cThybnNsUUNVY3JmRUtYOERmeTVFMHdMRzNDYWRBTzNhWGR3bTNRRDI5RU5xRVRoRDRGQUlOUmtaS1h2NldWbURYYjZWZURvNktpWEMrK0FBUU1BQUVPR0RNSFhYMyt0c2V6eDQ4Zng4ODgvcTl3bWtVaHc3Tml4Q3NKV2hWT3NJWmlabWNISnlRbU9qbzcwdi9LZkxTMHQ2Zko1ZVhuNDlkZGZEVzRQQUtSU0tYYnUzR25RdnVQR2pZT1RrNVBKejRPQ2tTTkhvbjM3OW5CemM5TllmMEZCQWVyWHI0K25UNTlDS3BVcWJXT3oyVWhLU3NMZmYvK05qaDA3R2kxa2xjbGtBS0MzeTY5SUpLS1htVXltenZzTkh6NWNyM1lxQzI5dmJ5eFpzc1FrYlJNSUJBS0JRQ0FRQ0FUVElrNTdESEZtSEFDQVhhOFYySFgvWitJZUVRZ0VBb0ZBSUJBSUJBS0JRRENHRDFMMFc5ZThEbEpMOHJRWEpCQUlCRUsxNFZoYVdHMXR5Zmc4Q0o5SFFQZzhBZ0RBdExJSHQwazNjSnQyQTZkSmQ3RHRYWWtJbUZBamlJK1B4Ly8rUndaU0NKV0xqUCt2NkpkaFlXUENudFJzV0N3V1FrSkNLb2hHdGNIaGNQREpKNThvaVZnVnk3VnExZEtycnNMQ1FseStmRm12ZmNvams4a01yc1BiMnh2MTZ0VXorWGtvaXlyQnIwQWdRRXhNRE83ZnY0OTc5KzRoTnplWDNtWnViZzR2THkra3BLUWdQajZlUHFlWEwxOEdpOFdDbTVzYldyZHVqWll0VzZKeDQ4Wm8yTENoWGtKZ2hlaFhIK0V1b0N6NlpiTS95TmRxQW9GQUlCQUlCQUtCOEI5QXh1ZUI5L3RpK3JPVnB4K0pteElJQkFLQlFDQVFDQVFDZ2ZDQjgwR09UbmExZHlPaVh3S0JRS2hoZExhd0I2ZVJCeVJ2WWtGVnN4dTdyQ1FmZ21lWElIaDJDUURBck9VSWJwUHV0Qk13eTdZaENXWVRxcFdrcENRY09uUUkwZEhSV0x0MkxYcjE2bVhxTGdFQURoOCtqSXNYTHdLUXA2TVBEQXlFdTd1N2lYc2xGMGNmUG53WWZmcjBRYTlldmVEbzZHaFFQWThlUGNMS2xTdnB6K0hoNFpYVnhab0RSWUhpOCtpUGxlSDBTd21LSUgyWEFXbGhOaWdSSDVTWUQwb3NBQ1htQTJJQk9JMDh3RzNXMDZnMkpCSUp4R0w5dmh1a1VxbFdOMXFKUktKMkc0UEJnSTJORFFvS0NzRGhjR0J2YjYva1JGdiszK2pSb3dFQTF0YldXTDU4dVY1OXJjblV4UE5RV0ZpSUZ5OWVJQzR1RGpFeE1YajU4bVdGdjJYanhvM3h4UmRmd052YkcxWldWZ0NBaElRRVhMNThHWkdSa1Nnc0xJUlVLc1hMbHkveDh1VkxwZU4xZG5hbUJjcE9UazRZTTJZTXJLMnRrWjZlcnRSR1dTRTBqOGVyc0YzUnJpcktpbjcxRVJrYmMwNDNiOTRNQUxDenM4UE1tVFAxMnJkZXZYb0d0VWtKQ3NGLytEdGtvbEtEOXEvcGNCdDNNdnI1UmlBUUNBUUNnVUFnR0lJdzlnSktINTRFSmFPcXJBMEdKWWJrYlNwa0pRVUFBTFpqTTVpMzlxNnk5cXFER3pkdXdNcktDbDI3ZHEydzdmNzkreWdwS1lHWGw1ZkI5VXNrRXJVVE85UFQwMkZsWlFVN096dUQ2NjlwWkdkbnc5N2VIaHdPeDlSZHFiRWNPM1lNTXBrTVgzNzVwZEo2aXFMdzQ0OC9BZ0JtelpwVkxYMlJTcVVvS0pEZno0YkdUN1dSa1pHQlpjdVd3ZG5aR2V2WHI0ZTF0VFc5amFJb1hMbHlCZjM2OVFPWHk5V3JYb3FpNkV4Zy9mcjEwenZqVW1WQlVSUWRvOVQzR0ZUVnhkQmozT25SbzBlUXlXUm8yN1l0ek0zTmpXcGJIZW5wNmNqTHkwT3JWcTFnWVdGUkpXMThyQlFYRnlNa0pBUU5HalRBNTU5L1hpVnRWTlg5QmNoamxjdVdMY093WWNQZzZlbFptZDAyS1ZLcFZLL25CVVZSb0NoS2I0TUhBSGoyN0JsYXRteXA5VHV4b0tBQStmbjVjSE56MCtzWllFb1NFeFBCNC9IUXVYUG5hbXN6TnpjWFRrNU9GZGJIeHNiaThlUEgrT3FycjZxdEw4WkFVUlJ1M2JvRkFQamtrMC8wMmpjeU1oSUEwS2RQSDZPdUZaRkloT2pvYUFDQWpZME5XclJvWVhCZEJBTGg0K0tERlAwT2JkQUZOM0xpa0Nlc1BsZEpBb0ZBSUtqSDBhdzJ4dlNjREFzdkxpaUpFSkxNT0loZVA0VDQ5U09JMHg1RFZrYWdWaDNJaXZJZ2lEa1BRY3g1QUFETHBoNDRUYnI5S3dLdVU3OWErME5RVDBGQkFjTER3ekZ1M0xnUDV1VllHd1VGQlpnL2Z6NGRQTnkxYXhmYzNkMVJwNDd4NGt4amVQcjBLWDcvL1hkUWxId3dhZURBZ1RWQzhBc0F0MjdkUWt4TURHSmlZbkRreUJIODhjY2ZCZzAyeUdReTJyWHpZNFVTQzBCSjVHSkRCcHNMQmx1UEFERkZRZnIrRFVTcDl5Rk91UTlKemt0STMyVm9mMFl6R0hCWUdBR1dYV09EKzcxcDB5WTZ3S0VyRnk5ZXBFWHFocko5KzNiVXFsVUxOalkySm5uR05HdldqQjdRMEpjQkF3WUFrRHZ1WHJwMHlhaCttUG84eE1URUlDNHVEa2xKU1VoSVNFQjJkcmJLY2k0dUx2RDA5TVNubjM2S3BrMmJBZ0JldkhpQlY2OWVBUUFHRHg2TUZpMWFZTjY4ZVlpT2prWlVWQlFlUG55b0pOYWxLQXJaMmRsMEcxMjZkS0VENkZPblRsWGJ4Nk5IaitMbzBhTks2d1lPSElnMmJkcW9MSzhZWkFNQVMwdExiYWVBcGwrL2ZqcVhMWTlDOUd0bFpXVlVQZnBRZURFUWdxZG5xNlV0VTFCU0NjODNBb0ZBSUJBSUJBSkJYMFFwZC9IK3BILzFOc3Brb2RiZ0FJQ2h2d2ltSnZIZGQ5K2hZY09HS2tXL2h3NGRRbnA2dXNHaVg2bFVpcmx6NThMSnlRbUxGaTFTRXZkR1IwZGorZkxsYU5La0NYYnQycVhYNU0reThQbDhwS1dsb1dYTGxnYnRYNWtjUFhvVW9hR2hHRDU4T0diTW1HSHE3dWlOcG5kOGZRZ09EdGE0L2RkZmYxVXArcFhKWkRoMTZoUUEzVVcvRkVYaCtmUG5NRGMzUjdObXpmVHVhMlptSm4zY2hzYWJBT0RseTVjSURBeEUxNjVkTVdmT0hDVkIzZXZYcjVHYm00dkN3c0lLazZGRFFrSVFIQnlNMzMvL0hZc1hMOVlydGl5VHliQnQyellBY3ZHVHFRU3BEeDgrcEUwakxseTRZUEM5L05kZmYrSEVpUlBZdEdrVGJHMXRkZHBuMWFwVmtFZ2srT21ubjlDZ1FRT0QydFhHK2ZQbmNlYk1HUXdmUGh4ejVzeXBsRHFGUWlHdVhic0dMeSt2Q24rM21KZ1luRDE3RnA2ZW5oKzgwUFRreVpNSURRMkZtWmtaM04zZDBiQmhRNFBxTWNYOUJjaWY2YytlUGNQcjE2L2g0ZUZoVkthMm1zUzVjK2R3NXN3WmZQYlpaNWcwYVpMR3NwR1JrVGg4K0RER2poMkx3WU1INjlWT1JrWUdGaTFhQkhOemMrelpzNGVPVGF2cjAyKy8vWVo2OWVyaDZOR2pOWDVzOC9YcjE1Z3padzdzN096d3l5Ky9HUHpjMHdjZWp3Yy9QejgwYU5BQUsxYXNRTjI2ZGVuMXk1WXRnMWdzUnJkdTNUNklUS2xpc1JnYk5td0FvUDkzcjJLL2l4Y3ZHalhSWk1lT0hiaCsvVG9BWU1LRUNVVDBTeUFRYUQ1STBhOGxpNHU1TFQ3RDJ0amZUZDBWQW9GQUlBQ1kxK0p6V0xEa1AxWVpiRE53R25tQTA4Z0Q2QU9Ba2tHU2x3eHgyaU9JWGorQytQVkRTTjlsVkd2L3BMd3NTSitlcFVVckxOc0cvemdCZHdPM1NYY3dhenRYYTM4SWNsSlRVL0h0dDk4aU56Y1gyZG5aV0xod29VNHZ4d29obkRFWUV4VFZocDJkSFVhTkdvVVRKMDRBa0wvRTd0NjlHMnZYcnEyeU5yVlJYRnlNclZ1MzBvSmZKeWVuYW5PZzBJWGJ0Mi9UeXg0ZUhtb0Z2L3E2SjN5TXlQanY2V1dHUlIyZFhNeWwrYW5nUHpvRlFleEZTTisvcWNydXFVUXNGdVBCZ3dmVjNpNEFnNE96SHh1bVBnOXhjWEVxQjlFNEhBN2F0R21EenAwN28wdVhMbWpTcEVtRk1wR1JrZlFnbWlKWXkyS3g0T0hoQVE4UER3QkFYbDRlTFN5T2o0OUhTa29LN1J4Y2ZsQ3Vzc2pOemFXWGJXeHNqS29yTWpJU1lyRVlEUm8wZ0p1Ym04bmNiZ2dFQW9GQUlCQUlCTUpIakV5S3dyQTFzSjk5R2d6em1pa0Vra2drK1Bubm43V1dlLy8rUFlLQ2dsU3VCNkJ5VzFrbVQ1NnMwczMzanovK1FISnlNZ0JVbUx6ZnBrMGJ1TG01SVQ0K0h0OS8vejBXTFZxa3RaK3ErcmQ4K1hKa1pHUmd6Wm8xS29YTGZENGZRNFlNMGJsT1kyS2NYQzRYWXJFWXYvLytPM3IyN0ZsanpBRjBwWHkybnBwS1NVa0pIang0Z0tpb0tEeDQ4QUNGaFlYbzBhTUgxcTlmYjdJK1JVUkVJRHM3R3hrWkdSVmlFSXJ6MnJoeDR3cHhXQzh2TDl5OWV4Zng4ZkZZdEdnUnhvd1pvL1orMHBjTkd6WWdOalpXcDdJblQ1NDB1QjBlVDI1K1lHWm1ackR3VFNRUzRjaVJJOGpLeXNMU3BVdXhmZnQybldKRGl0aThQZzZrSTBlTzFMamQxdFpXNlpuMzhPRkRBRUQzN3QxMWJrTWJaOCtlUlZCUUVINysrV2Y4K3V1dlN1ZnQ4ZVBIdUhYckZ2THo4L1VTL1c3YnRnMFJFUkdWMXNleUJBY0hHeFFMOWZYMXhiMTc5NUNhbW9ydDI3ZGo5KzdkQm8xRm1PTCtldno0TVIwL1hiaHdvWkxnOTdQUFB0UDdHSHIyN0ltQWdBRDY4N0JodzFCU1VxS3lMSlBKckpCeGNkQ2dRUnJyMThmZzRzOC8vMFIyZGpiZXZYdFhZZHNQUC95QXhNUkVUSmt5QmU3dTd1Qnl1Y2pPemtab2FDZ0dEUnFrMTcxMjgrWk5BSUNEZzRQS0dIVlpGT1ltblR0My9pREdxeG8zYm96dTNic2pLaW9LWjgrZXhkaXhZMVdXazhsa0dEcDBxTmI2SmsyYXBMWU9CUWNPSEVCaFlTRjRQSjdTSkNvYkd4c01HREFBbHk1ZFFuQndNTFp1M2FyZndmd0grZTIzMzJqQkx5Q2ZJTkN5WlV2MDdLbC85anBUM3NzRUFxRnErQ0JGdndEUXZrNWpyRzA3R2djU3dvbmpMNEZBSUpnSVI3UGFtTmZpYzdTcjAwaDlJUVlUYkNjM3NKM2NZTkZaL2hJZ0s4cUZPTzBKeEc5aUlNNklnZmhOTEtocVRCc3RmWmNCL3J0VDREK1d2d1N6N0YzQkxlTUV6TFIycUxhKy9GZWhLQXJmZmZjZExacTZkT2tTS0lyQ29rV0xQb2lYWkcxTW1qUUpmLzMxRnpJek13RUFkKzdjd2ExYnQ5Q25UeCtUOUdmdjNyM0l5OHNEQURBWURDeGJ0a3hqMnZycUpEazVtVDVQQU5DclZ5K1Y1Ykt5c2pCLy9ueDA2ZElGM2JwMVE1Y3VYZlJ5MS94WW9NcTQ4akl0TmJ0SGk5T2ZvdmpxVG9oU29qU1dZMXJaZ1dWVEQ4emF6bUNZMS83SFFkZ01ETFlad0RZRDE3V0xVUzZZVDU0OEFaL1BCd0FzV0xBQTNicDEwMWgrd29RSkFBQnZiMjlNbmp4Wlk5bXpaODhhRmVnblZBOURodzdGaVJNblFGRVUvdmUvLzZGTm16Wm8wNllOM04zZEt5V2RvYU9qSS9yMTYwZTczNHJGWXFTa3BDQTlQVjNKTGFEOFlHaGlZaUx0ZXJKbnp4NjBidDI2UXQzcUJpREtpbjZOVGUwYUdocUtoSVFFTUJnTW5EMTd0a1k5MjJwL3NRb2M1NWFRVmVQdnRPcUUyN2dUY2ZrbEVBZ0VBb0ZBSUZRNzNDWTlVV2ZNYnBRK0RBRWxvNnF1SVprSXNwSUNTUE5mQTVCUEN1YjlzUXgxeGgvUWFSSnhkU01XaXhFYUdxcTFYRkZSa2NaeTJ1cVlPSEZpQlJGVmFtb3FqaDQ5Q2lhVENYOS8vd3BDSVJhTGhjV0xGOFBQenc4U2lVVHZkT09BUEV0TW5UcDE4T3JWS3dRRUJPRGJiNzlGNzk2OTFaYlg5TDRzRUFqMGFsc1ZvMGVQeHZYcjE1R2Ftb3JkdTNmajRNR0RsU0xlckc2TXpiQlUyUWlGUXNUSHh5TTJOaGJSMGRHSWpZMkZWQ3FsdDNPNVhEQ1pUSk9aRzRqRll0eTRjUU1BVkRwaHBxU2tBSUJLbDh1NmRldGkxNjVkdEJ0cGFHZ29uang1Z2cwYk5oZ2RHeWtxS2xJcDZxdHNGSk1EYXRldWJYQWRYQzRYMzMzM0hSWXNXSURVMUZRc1g3NGMyN2R2MXhwdk4wVDBXMWlvV1FOUjlqbVVucDZPOVBSMFdGdGJvMTI3ZGpxM29ZblMwbEw2bWVydDdWMUJLRDFvMENDRWhJVGcrZlBuZVBqd0lUcDM3cXhUdldabVpwVStQcUZPeUtZckhBNEhDeGN1eEtKRmkyQmxaWVdpb2lLOXJ4TlQzRi9aMmRrSURBeUVUQ2FEdDdjM1B2bmtFNlh0aG1SR1ZMZFArL2J0bGE3ZkowK2VxQ3lueUlMcDRLQTgxdnIyN1Z1OStwR2VubzdFeEVRQXFEQWhwckN3RUJjdVhJQkFJS0FkVkx0MTZ3WVhGeGRrWm1iaXhvMGJPbWRLb3lpS2pnRVBIVHBVNDdNNU1URVJHUmx5WXl0dmIyKzlqc2VVVEp3NEVWRlJVVWhJU0ZCYmhxSW9uWDVmS013MjFCRVZGVVhmQndzWExxemdjRHR4NGtUOCtlZWZlUExrQ1NJakl5dGNzNFIvdVg3OU9qMGhUaUcwRGcwTnhjYU5HN0Y1ODJhMGJkdldvSHFyKzE0bUVBaFZ4NGYzOWxhRzluVWFZM2VueVRpWDhRRDM4NU9RTFhnUGdWUnM2bTRSQ0FUQ1I0MDVpNE82NW5YUTFkNE5ReHQwZ1NWTC8zUVV6RnBPTUhQL0RHYnUvOHd3bFVraGVac3NGd0JuUkVPY0VRTkp6a3RBSnRWY1VTVWh6VThGUHo4Vi9JZnk0QVhib1FrNGpUcUIwOWdEbkVhZHdMWjNyWkdCOEE4WkJvT0J0V3ZYWXRHaVJYU0s5TXVYTDRQQllCamtsRkhUNEhLNVdMaHdJWll1WFVxdjI3OS9Qenc4UEtwZGJIdnExQ242QlJ1UXY3Z3ZYcnk0MHVwM2NYSEIwYU5IRGQ3LzFxMWI5REtUeVZRckNIMzY5Q25ldjMrUHExZXY0dXJWcTlpd1lVT2xPaFo4S01pSy8zMlpabHFxVGgwbkt5bEEwZVZORUVTZnE3Q043ZVFtZjc0MWJBOU8vWFpnMlRlV2kzdXJrTHQzNzhyYlpyUGg1ZVdsOHoxZ2JtNE9SMGRIaldYR2poMkx6ei8vM09nK0Vxb1dTMHRML1BqamozQjBkS3dXRjFzT2g0TVdMVnBvVFhOVmR1QkVYN2ZlK1BoNGVqOWpoY3RaV1ZrQUFHZG41eG9sK0FVQWhubHRXUGFlWnVwdUVBZ0VBb0ZBSUJBSUh4MW1iUWZCcksxbTk2eEtnYUpRZXY4M0ZGMVlCd0FRdnZnVG9xUmI0RGF2ZVFJTEN3c0xyUUxPQVFNR29HSERoaXF6eVV5ZE9oWHA2ZWw2aTBDRlFpRUNBd01oRkFvQkFQUG16ZE5ZUGlJaVFpZUh5cU5IajhMRnhZWCt6T1Z5c1c3ZE9xeGF0UXBQbno3RnhvMGJzV3JWS3FVSjhHV0ZWdWZQbjFkWmIzRnhNWVlQSDY2MWZXMncyV3o0K2ZsaDJiSmxTRTFOeFowN2QvUnk2aVQ4eTcxNzkvRHMyVFBFeHNZaU1UR3hnaURLeGNVRkhoNGU2Tnk1TXpwMTZsUXBFNkFONWViTm15Z3FLb0tqbzZOS2w4Q1hMMThDZ05xVTYydzJHek5uemtUejVzMnhZOGNPV0Z0YnE0eXBqQjgvSGlLUlNHVWRreVpOVXZwOCt2UnBuZHdlSzBPb3JYRDZkWEp5TXFxZUJnMGFJREF3RUV1V0xFRlNVaEpXclZxRnpaczNhM1FQVm9oKzlZMk4yZHJhcWpROUtIOCtybDI3QmtCdXFsRlpBdjdRMEZBVUZSWEIydG9hNDhhTnE3RGR5Y2tKL2Z2M1IzaDRPQTRmUG95T0hUdnFkSHp6NTgvSC9QbnpLNldQQ2pSZEgvcGVPdzhlUE5EcXNneklSYWFCZ1lIMDUrcTZ2eFFVRkJSZzVjcVZLQ29xUXN1V0xiRmd3WUlLWlNvejYrV0dEUnRnWVdGQmY5WjBYcGxNSnAwTlU4R2dRWU5vRWFFdUtMNXIyN1ZyaDhhTmxTZnRuemx6QmdLQkFCMDZkRUR6NXMwQnlNY2RodzBiaHUrLy94NUhqaHhCOSs3ZGRScUxpSTZPUmxaV0ZxeXNyTFE2STErNGNBR0EvQmxRcjE0OStwbWlDaXNycTJxZlRETjE2bFMxMnpnY0RsSlNVbFNXS1QveHAveDFRMUVVcGt5WmdqZHYzcUJ1M2JwcTI4ak56Y1gyN2RzQnlFWFJIVHAwcUZER3lja0pvMGFOd20rLy9ZWTllL2JBM2QwZDl2YjJXbyt0dWhnL2ZyeGFVYXVoMzBOZmZQR0YwbWRkN3N1d3NERHMzNzhmRkVXaGE5ZXVtRHAxS2kzVURRME54YXBWcTdCaXhRcUR4a21yKzE0bUVBaFZ4d2N0K2dVQVN4WVg0eHYzd3ZqR3FsM2hDQVFDZ2ZBQndHU0I3ZFFjYktmbXNQQ1F2MGhUWWo0a1dTK1VoTURTZDlXVHNrdnlOZ1dTdHltMEV6RFQwaGFjeHAzQWFlUUJiaU1Qc0YzYWdNSFdYK3hNVU1iRnhRV2JObTJDdjc4L1BRdjcwcVZMc0xDd3dPelpzM1dxWTgrZVBWcFQ3UUR5R2RTcUFoNVZTY2VPSGRHelowOWE4RmhRVUlCZmYvMVY1Mk9yREI0OGVJQWZmL3l4MnRvemhEdDM3dERMN3U3dWFvTllaV2Vhc3Rsc2xjR0Mvd0xTOS8rNklqTnQ2bFhZTHNsK2lmZkhaMFA2L3MyLzVhenNZTkZwTk16YitZRHRyRmtFV2RsUUZJVjc5KzRCa0FmbktsdjBYcnQyYmFPY09RalZoeUlZR0JBUVFEOFg5VVdmb0pvdWdiTTNiLzY5VDBKQ1FyQm8wU0tkM1ZiaTR1SUF5RjFFRklGU1ZZUE8yc2pKeVVGUlVSRUE2UFI5cG1oVG54U0lmZnYyL1NEZG1nZ0VBb0ZBSUJBSUJFSWx3R0RBc3R0RWlET2lJWGg2RmdCUWNqdW9Sb3AreTZOSWcxNldtVE5ud3NMQ1F1VzJFU05HZ00vbnE5eW1MdFU3UlZIWXNtVUxYcitXdXlGcmNnVzhkKzhlU2t0TGRYWU9MQ3VtVUdCbVpvWjE2OWJobTIrK1FXSmlJb0tEZzlHNWMyZGFLSmlkblEwQVJrMElwU2hLWnlGR216WnRNSGp3WUhUcjFnMGVIaDVxUlpybEtlL2E5MTluelpvMTlES0R3WUNycXl1ZDVhaHQyN1pLQXRNWEwxNGdJaUlDZ3dZTm9vVnExVWxZV0JnQXVRdHBlWEZtY1hFeG5aR3RWYXRXR3V2eDh2SkNvMGFONE96c3JGTGt5ZVB4MUY2SDJ0eHJxeExGOFdrU3JlbEtxMWF0c0dUSkVtemN1QkhQbmozRGtTTkg2SXhTNVpISlpBYUxmbldCb2lqOCtlZWZBSUR3OFBBS0tkcFZzWG56Wm5UcTFFbnQ5cVNrSkZwc1BHSENCRmhiVzZzczUrdnJpNXMzYnlJNU9Sa25UcHlvSU9yK0wxRmQ5eGNndjhlV0xWdUc5UFIwT0RnNFlPM2F0VFhpMmF5WVFHTnNMRklvRk9MaXhZc0E1TTcwWmNuTHk4T3BVL0x4MnpGanhpaHRHeng0TU02ZlA0LzA5SFRzMjdjUHk1Y3ZWMWwvWGw0ZW5YRlFRVWxKU1FWSFlVRCtkN1d3c0VCcGFTbXVYNzhPQU1qSXlNQ29VYU0wSHNQYXRXdlZacmFzS2xUOUJ0Smx1elpINktpb0tMeDU4d1kyTmpacW5YbEZJaEhXcmwwTEhvK0h1blhyd3MvUFQyMTlFeWRPeE8zYnQ1R1dsb1oxNjlaaDI3WnRHaWROVkNkMTZ0UlJjdWdIUUR2UjI5cXFOdUpSaDZIN0hUdDJqRFpiYXRPbURkYXNXVU9QVzB5ZlBoMkFYUGk3WnMwYVRKczJqWFlCcmt3cTYxNG1FQWhWQzdsRENRUUNnVkFqWVhBc3dHbmtBVTRqRDNxZHJQUWRHVTR6NkFBQUlBQkpSRUZVeEJteGtMeUpwb1hBc3RMM1ZkNFhXZWs3Q0YvOENlRUxlZENFd2VhQzdkSUczSCtFd0p4R0htb2ROd21hYWRxMEtkYXRXNGZseTVmVERnaW5UNStHaFlVRnZ2cnFxd3JseTc5b1dWcGFxZ3lnbDhkVUw0c3paODdFL2Z2M1FWRVVmSHg4cWpYZ2xaNmVqbzBiTjlMQlJBYURnUVlOR2hoZGIybHBLZkx6ODQydUJ3QmV2WHBGcDdRQ29ORk5KRG82bWw1dTA2YU5TUjB4VEVsWk1TK3Jqb3ZTTm5GR0RONzk1QXRLeEFjZ2YxWlo5cG9HcXo0endEQlRIWlN0YWtwS1NtZzM3OGVQSCtzbDJnd0xDNk1EcGJyU3IxOC90WUU4QXFFOHIxNjlvcGV2WExtQzkrL2ZZOVdxVlZxL00rTGk0bWdYQjF0Ylc2M0JWRTI4ZVBHQ1h0WTFIVmRCUVFHMmJkdW1jeHM5ZS9aVU96QkRJQkFJQkFLQlFDQVEvaHRZOTE4b3p3aEVVUkFsUjBHYW53cVd2YXVwdTZVUlRXNTFtbEExQVY3ZHhORDkrL2NyWmFIU0ZGT1lPblVxU2t0TGpZNDdXRnBhWXVQR2pUaDE2aFI4ZlgyVjNrRWZQbndJUUwxSVdSY1NFeE14ZCs1Y3ZmWlJPQmZxU21VNlJ4cExaYmkvNmxKbjJYVU9EZzQ0ZHV3WS9mbVRUejVCeTVZdDZheERta1RiQ1FrSnVIRGhBbmc4SGkwV1RrOVAxL3Q2MS9XNHkvK3RGSm1Mamg4L1hzRzVqNklvT3Bac3FBdXJsNWNYL1AzOWNlblNKYVgxVXFtVXp0YWxFTkNaZ3VUa1pBQ290Tml5cDZjbjB0TFNrSnljclBGdldOYjkyVkRSNy8zNzl5RVFDRlFLN203ZnZvMmNuQnl3Mld5dGNTMCtudytaVEtheEgyS3hHRnUyYklGRUlrSHo1czB4WXNRSXRXV2RuWjNoNit1TG9LQWdIRHQyREczYXRLbXhoaDNCd2NGR1BWKzFVVjMzVjBaR0JyNzk5bHRrWm1haVRwMDYyTHAxS3h3Y0hNRGo4WkNmbjQrbVRac2FkeUJHb0ppOFlxeHphM2g0T0lxS2l1RG01bGJCeWZUNzc3K0hRQ0JBNTg2ZDBhVkxGNlZ0SEE0SC92Nys4UGYzeDdWcjE5Q3RXemQ0ZVhscGJFdWRDVVI1SVd4WVdCZ0VBZ0hZYkRacTFhcWx0cjczNzkrRG9paHdPQnlON1ZZRlpaLzVVVkZScUYrL3ZzcHJQakl5RW53K0gvMzc5NmVmQmVYSFg4dHkrdlJwQU1DUUlVTlVIaGRGVWRpNWN5Y1NFeFBCNVhJUkVCQ2dNUjdONVhLeFlzVUtMRnk0RUM5ZXZFQmdZQ0FDQWdKcWhNRDA0TUdEU3A5RkloSHQxS3ZLZFYwVGl1L3FZOGVPNlNUS0x5NHV4cTVkdXhBWkdRbEFicVN6WWNPR0NzLzE2ZE9ubzFhdFdnZ09Ea1pRVUJDU2twSXdiOTQ4dmJNWmFxS3k3bVVDZ1ZDMW1QNnBTU0FRQ0FTQ2pqQXRiV0hXNGhPWXRmZ25xRUZSa0w3UCtNY05XTzRJTE1tTUF5VVJWbWsvS0lrSTRyVEhFS2M5cHRleEhacUEwNmdUT0kwOXdHblVDV3g3VjREQnFOSitmQ3kwYjk4ZS92NytTaW04amg4L2pwNDllMVp3T3lpZktxZXlYVVBMdHlVUUNJeXFnODFtWTh5WU1XamR1alZjWFYxUlVsSkN1eG9iaXJPenM5WXllWGw1V0xseXBWSmJGRVdoYytmTzhQUHpBOFBBYXpNNU9Wbkp1WUxOWm1QYU5NUFR2aXRtYWdQeVlPZW5uMzZxc2x4aVlpSXRIQVdBcmwyN0d0em1oMDVacDE5V25mcGwxci9CKzJPemFNRXZxM1pkMkV6NEhwejZiYXE5ajZha0twOEoyaEFLaFZpMmJCbDhmSHpRdTNmdkdqTXp2YnJSZGg2Ky92cHJlamE2TG9TR2h0THVKSVk0NldwQ01abWdZOGVPU0VoSVFGUlVGSll1WFlyQXdFQTZjT3ZpNGdKdmIyK2wvY29PWEhYdjNyMUN5dFdtVFp2aThPSERBSUQ2OWV0REUvZnYzNmVYUFR3OE5KUWtFQWdFQW9GQUlCQUlCTU5oMmJpQTI3UUhSSy9rbVZkRXlmZGdVY05GdndEZzZPaG9WQXI0dlh2M0lpOHZyOEo2aXFKdzhPQkJoSVdGZ2MxbWc4dmxvclMwRkVGQlFXcnJldjllYmo2aHFRd2dGdzlwRTNEYTJ0cGl4b3daU3V2eTgvTnBNWW1tVk0xbEJUSEp5Y2ttRlhmVkJBd1Y4R21hd092ZzRFQXZLMUo4bDExbloyY0hKcE1KSnBNSm1VeUdsU3RYNml6a1ZHUU9hdG15cGNydG1zU29GRVhSem51NmxsT0hObGRuUStQaXVycEZtd0toVUVobmZTcWJWYzVZZkgxOVFWR1V4cGg3V2RHdm9lemF0UXR2Mzc1Vktici8vZmZmQWNoTlNJWVBINjZ4bm5uejV1SGx5NWNhcjluRGh3OGpOVFVWSEE0SFM1Y3UxWHA5ang0OUduLy8vVGRpWTJPeFljTUc3TnExQzQwYU5hcFE3djM3OS9EMTlkVllsNzZVajh2VkJLcnkvdUx4ZUpnL2Z6Nktpb3BRdTNadGJObXloWDRPQmdjSEl6dzhISFBuem9XUGo0OUJiUmlMWWlLTmk0dUxscExxa2NsaytPT1BQd0NnZ2h2dm5UdDNjUHYyYmJEWmJMWE8ybTNhdElHUGp3L0N3c0t3ZGV0V1dGcGFvbHUzYm1yYlUrV01YVnhjckhRdkNRUUMybDE0OHVUSkdwMVZod3daQWo2ZmJ4TFJyNEk3ZCs1ZzdkcTFhTjI2TlhidjNxMzBmSkxKWkFnS0NrSldWaGFFUXFGS2QrT3l2SHIxQ3RIUjBUQXpNOFBRb1VOVmx0bS9meit1WGJzR1FQNk1jWE56MDlwSE56YzMrUHY3WTlPbVRZaUtpc0txVmFzUUVCQmdza2tocGlZMk5oYWJObTJpZjdmMjd0MGJLMWFzVUNzV0hqdDJMRnExYW9XTkd6Zmk1czJiZVB6NE1XYk9uSW5QUHZ1c1V2cFRHZmN5Z1VDb2Vvam9sMEFnRUFnZkxnd0dXTFlOd2JKdENQTzI4bGwya0VvZ3lVMlFpNEN6bmtPUzlRS1NuQVJRWW42VmRrWHlOZ1dTdHluZ1A1YS85REV0YldrWFlHN2pUbUM3dEFHRGJmclVPaldWQVFNR0lDMHREU0VoSWJDMnRzYUtGU3RVcGpjcjY4cklZckgwVG9taUQvdjM3OGZObXplcnJINUQwZWFrVVZCUWdDVkxsdEN6TU10eTVzd1psSmFXWXVIQ2hYclBtTDE1OHlaMjdOaEJCNlFzTFMyeGJ0MDZnMmZ0QzRWQ09nZ0FBSjA3ZDFZN0MvV3Z2LzVTK2x6ZEtaRnFFaXFkZmlrS2hYK3NnS3hFN3NETU1LOEYyK20vZ1dWcnZMT3pzVmhaV1drVmFvcEVJbXpkdXBWMjJsRFFyMTgvVEp3NFVhZDJwazJiQm9xaVRDcjZ6Y25KUVZ4Y0hPTGk0dENoUXdlOW5GZy9KclNkaDdLRFpBb1U2ZHFHREJsUzRkbFUxaldoL0VCZVJrYUd3UTdtYVdscDlFRFBxRkdqYUhlQjU4K2Z3OS9mSDF1MmJJR2RuUjJkanJOc200bzBicTZ1cm5CM2Q2OHd1R0JtWmdaWFYxZXRmWkJJSkxUb2w4Rmc2Snhhc21IRGhwVXVnQ1lRQ0FRQ2dVQWdFQWdmUDJhdEJ2d3IrbjExRHhaZHhwdTRSOXBoczlsbzBxU0pVZnVyWXYvKy9RZ0xDd09Ed2NEU3BVdng2Nisvb3JTMEZLR2hvVnJyMUZaR0Y5RnZlWEp6YzdGczJUSVVGaGJDMnRwYW8xakwzTndjam82T3lNdkx3NnhaczJqeHA2dXJLL2J0MjRjV0xWclVLQ2RlQlh2MjdNRzFhOWZRcTFjdkxGMjYxR0JUZ3ZJWStuNnN5U20zckVQblo1OTlCcGxNVnNHMUU1Q0wwbk55Y25EejVrMzA2OWRQYTV1eHNiRzRlMWQrRDNicTFFbGxHVTBDeHJLT3dMcVdLNCttYTJQbXpKbElTVW1CbjUrZlJtZlhENVdVbEJUYWFUVXpNOU9vdUZKNXRGM1BwYVdsOUhKbVptYWx1akhldTNjUEwxNjhRSzFhdFRCdzRFRHdlRHhZVzF1ckZlb3EzRXZWdVp1R2hZWGh6Smt6QUlDdnZ2cEtweGdYazhuRXlwVXJNWGZ1WEJRVUZHRHAwcVhZdG0xYmhWaWVUQ1l6Mm1pbHFpZ3NMRVJ3Y0RDZVAzK09IMzc0UWVYZk5EWTJGbUt4R0czYnRsVXA2S3l1KzZ0cDA2Ykl5c3JDNXMyYjZYT2NtSmlJeTVjdmc2SW9ORzdjMktqNjFURm56aHlOMTNwMmRqWjk3ZlR0MjdmQ2RrdExTL0I0UENRbUpxb2MvMU53K2ZKbE9tN2J1M2R2ZW4xbVppYTJiOThPUUM0MDF6VHB3OC9QRDJscGFYajY5Q25XclZ1SHRXdlhHbVVtYytyVUtmQjRQTmpaMldIWXNHRWF5eW9jYzAzcFd0dXpaMCswYk5rU3o1OC94OW16WjVVRXpEZHUzRUJXVmhZYU5XcUVRWU1HYWExTDhidkh4OGRINWJQcndJRURkTWJHc1dQSFl1REFnVHIzczIvZnZuajM3aDBPSFRxRVI0OGVZZTdjdVFnSUNLaXlhN2dtVWxKU2dtUEhqdUgwNmRQMEJKSkpreWJCMTlkWDYzZEx1M2J0Y1BEZ1FXemN1QkV4TVRIWXZuMDd3c1BENGV2cmk0NGRPNnJkcjdydVpRS0JVUFVRMFMrQlFDQVFQaTVZYkxEcnRRYTdYbXZRY3dGbFVrZ0swdVFDNEd6NVAzRldQR1JGdVZYV0RWbnBPd2pqcjBFWUx4YzFNbGdjc091MkJOdWxEVGd1YmNCMmNRZmJ1UVVZTE5QTjlLeHBUSjA2RlJLSkJFT0hEbFVyZkxwOSt6YTkzTEJod3hxUjZxVW13ZVB4c0dUSkVqb2dBc2pQSzR2Rm9sMG53OFBEOGViTkc2eGV2UnAyZG5aYTZ4UUtoVGg0OEtDU0s2K3pzelBXcjE5dmxKUElqUnMzbElLZG1nTGpaVVcvcnE2dS8rbVpwYkl5VHI5TUcvbDVFTVNFUVpRU1JhKzNHYjZwUmdoK0FYbkFXMVB3amMvblk4MmFOYlRnZCtqUW9UaDM3aHdBdVdCWUY3Y1dvVkJJQit3ck0yQ3VMN201LzM2bjFLdFh6MlQ5TURYNm5vZjgvSHlzV2JNR0NRa0plUERnQVFJQ0FuUktzZmowNlZNc1g3NGM3dTd1bUQxN3R0N0JwVC8vL0JNQVlHRmhnWTRkTzlMT0paczJiVUpxYWlvV0xWcUVyVnUzVm5CWFAzandJTzNPTW5yMGFLM3RiTisrSFhYcjFvVzN0emVjbkp5VXR0MjVjNGQyc0tjb0NzZU9IY09zV2JQME9nNENnVUFnRUFnRUFvRkEwQld1Njc4cHNFVXBVUUFsQXhpcVJWODFoYXlzTEV5YU5LblM2KzNac3lmT256K1ByNy8rR2w1ZVh2ajExMThCYUJac1RaMDZGZW5wNlhvTGFtL2R1b1Y5Ky9aVldLOXc5UTBMQzBOUVVCRDRmRDZZVENhKytlWWJyZkVOZjM5LzdOdTNEMWxaV2JTQVRsMGE3WktTRWx5N2RnMTkrdlRSMjBBaE9EZ1l4Y1hGNk4rL1AxcTNicTNYdm1YSnpzN0doUXNYQU1qZngwZU9IS21UQzJCTnAyL2Z2amh4NGdRMmI5Nk13NGNQdzlMU1VtMVpQcDlQdXdhM2I5Kyt4aDEvVGs0T1VsSlNBQUJ0MjdZMVNSL0dqQmxUcGZVL2ZQaFE2WE5VVkJSR2pScWw4LzdCd2NHNGN1VktoZlc2cEhzdkd3ZFBUMDlIcTFhdGRHNVhFektaakk3N2p4Z3hBdWJtNXRpNGNTT2lvNk94ZnYxNmxZWWRpamlxS2xGd1ZGUVVEaHc0QUVEdU9LN1AzOFRCd1FHQmdZSHc5L2RIZm40K0ZpNWNpSFhyMWlsTnByZXpzelA1cElSMzc5N2g1czJic0xLeVVzcnVaV1ptaGl0WHJrQXFsU0loSVVHbEczZElTQWp1MzcrUFRwMDZZZlBtelRxM1dkbjNsNStmSDJ4c2JHaHpCWmxNaG4zNzlvR2lLSGg2ZXFKZHUzWkd0NkdLakl3TXRkdFNVbEt3ZHUxYUZCWVd3dEhSRVo2ZW5oWEt0RzdkR3ZmdTNjUGN1WE5oYlcwTkJvTUJpVVNDS1ZPbTBFSmFQcCtQWDM3NWhkNUhJVXprOC9sWXQyNGRpb3VMMGJwMWEzejExVmNhKzhwbXM3RnUzVHI0Ky92ajFhdFhXTDE2TmNhTkd3ZGZYMSs5eHhWemNuSVFFaElDUVA1YlFGdUdQNFd3M3BST3Z3d0dBd3NXTE1EY3VYTng5T2hSZUhwNndzN09EaEtKQkQvLy9ETVlESVpPNWtBWkdSbTRlZk1tek16TUtzVENSU0lSZHUzYVJjZlpod3dab2xlR1B3VWpSNDRFZzhIQW9VT0hrSjZlampsejVzRFgxeGVqUjQvVzJVVy91dEEwWVVoZlpESVpMbDI2aEo5Ly9wa2VJN0N4c1FHUHg4UHg0OGR4L1BoeHZlcXJWNjhlQ2dvS0VCc2JpNlZMbDZKNTgrWVlQWG8wUEQwOUswenlxSTU3bVVBZ1ZBOUVLVU1nRUFpRWp4OG1DMnlISm1BN05BSGEvanRyVVZhU0QwbDJQQ1JaOFJCbnY1QXY1NzBDWk5KSzd3SWxGVVA4NWhuRWI1NkI5aHhtc2NGeGJnbTJpL3MvUXVBMmNpSHdmOVFSbU1GZ2FCUTd2WDM3VnNrWlZwMGJncnE2eThMbjh6KzZGREc1dWJsWXVYSWwwdExTNkhVVEprekErUEZ5MXhZR2c0RWZmL3dSQVBEczJUUDQrZm5obTIrK1FaY3VYVlRXQndEeDhmSFl0bTJiVXAzdDI3Zkg2dFdyalJaWFhycDBTZWx6ejU0OTFmYWhyR3R4YW1xcXppL1d1cFJic21TSlVuQ3ZKa09KK0pBV1pzay9NQmhnMmRRRFpGSVVYLzkzNE1peTYwU1l0ZjR3anVmdDI3ZFl0MjRkNHVQakFjaG43YytaTTRjVy9lcEtZV0VodmF5TGtMMnFLQnNvTWNhRjZFTkhuL1B3OHVWTEJBUUVJRDlmN2xKZFZGU0U0dUppblVTL2YvenhCNlJTS1dKaVlqQjM3bHdNR0RBQTA2Wk4wM2t5ZzJJaVErL2V2ZWtBckplWEY3S3pzeEVjSEl6TXpFd3NYTGdRVzdkdXBjWG41ODZkbzUxNW16VnJoZ0VEQnRDdXYrcDQvZm8xd3NQREVSVVZoZjM3OXl0dE8zMzZkSVhQblR0MzF1djdqVUFnRUFnRUFvRkFJQkIwaGUza0JxYUZEV1I4SG1TbDd5SEpTUUM3N3Y5TTNTMk5PRG82WXRteVpRYnZ2MlhMRmpwTmNsazZkZXFFdlh2MzRuLy9xL3JqRjRsRWVQZnVuZHJ0VGs1T0VBZ0VzTFMweE5LbFMzWEtjTlc1YzJjY1BYcFVhem1Lb2pCcjFpems1T1NBeCtQQjE5ZFg1MzVMcFZKY3VuUUpQQjRQYVdscHRMdWlJVGc0T01ERnhRV1ptWm13dDdldjFBbjlsU25BMFpkSmt5WkJJcEVnTWpJU3VibTVkSHhERlV3bUU0Nk9qdWpSbzRmZVR0RFZ3YjE3OXdBQXRXdlhObHFRZlBueVpRUUZCYW5kcmtySWYvcjBhWTMzU1dVUUZTVTNUV2pRb0FFeU1qSnc5ZXBWdlVTL0pTVWxCdmV4N0g0SzhXZGx3R0F3TUhueVpKdzVjd1lqUm95QVJDSkJURXdNcEZLcFN0RXE4Szhnc2J5WTd0R2pSd2dNRElSTUprUFRwazJ4Y3VYS0N1TXFFb2xFbzBpd2VmUG0yTEJoQTFhdlhvM0N3a0o4ODgwM21ESmxDc2FNR1ZOcDd0N0djdXZXTFh6Ly9mZHdkWFd0SVBwdDFxd1pFaElTOE9USmt3cm5UeXFWSWpZMkZnRGc0ZUdoVjV1VmVYOEI4cmhrV1VKRFEvSGl4UXRZVzF0anpwdzVBS0NUZzZzbWV2VG9nZFdyVnl1dEN3c0xVeHBYVXp4L1UxTlRNV2ZPSFByNldMVnFsVXBoN0x4NTh5QVNpZkRzMlRNVUZSV3BQSjZRa0JBVUZCUW83Y2ZuODdGaXhRb2tKeWZEMnRvYUsxZXUxRWtNYW1scGlVMmJOdUhiYjc5RlltSWlmdnZ0Tnp4NDhBQzdkdTNTN1NUOFEzRnhNVnExYWdXcFZBcHZiMitJeFdLTmdsNkZZWVFwUmIrQS9INzA4ZkdCazVNVGF0ZXVEVUR1RXArZG5RMGZIeCtkQk9nblRwd0FSVkh3OGZGUmlydm41ZVVoSUNBQWlZbUpBT1N1K1BQbXpUTzRyeU5HaklDam95TzJiZHNHUHArUEkwZU80UExseTVnMWE1YmFzVU5Ub0l0SlRWblMwOVBWYmx1MmJCbWVQbjFLZis3YnR5L216Sm1EVWFORzBjOXBmV2pidGkwbVRKaUFiZHUySVM0dURvbUppVGh5NUFpNmQrOWVZVHk4T3U1bEFvRlFQUkRSTDRGQUlCRCtzekN0N01GdDFndmNadjhHVWltSkVKTGN4SC9Fd0hJaHNEanJCU2hoY2VWM1FDcUJPRE1PNHN3NDhQSFBiSEFXRzJ5bkZ1QzR1SVBqNGk0WEF0ZHRDUVpiODh6Ump4MktvckJueng0SWhVSjYzYWVmZnFyei91VmZTbzRmUDQ0SkV5Wm9kRjlZdG13WmxpeFpvbmRmVGNHclY2K3djdVZLcFdESXlKRWpNV1hLRlByejZOR2pZV3RyaXgwN2RrQWlrYUNnb0FBclY2N0U1NTkvamxtelppbTVnUWdFQXZ6ODg4LzQ0NDgvNkpuL0RBWURZOGFNd1pRcFU0eWVYWnVZbUlnWEwxNG9yVk0zTzlyVU0vOXJFcExjQk9DZnZ3ZmJvUWtZSEhQd0g1K0d0RUF1eW1ad0xHRFZmNkVwdTZnemtaR1IyTDE3TngwUThQVDB4SW9WSzlTbWxkTkUyYUM1dmIyOTBYM2o4L25hQzZtZ3JEamVHQmZzbWtKVm40ZHIxNjVoNTg2ZEVJbEVBSURQUC84YzgrZlAxemtZdW03ZE9seTVjZ1ZIamh3Qmo4ZERSRVFFYnQyNmhZa1RKMkxreUpFYUJ5REN3c0pvc1hqNWRIcmp4NDlIU2tvS2J0eTRnZmZ2M3lNcEtRa05HemJFMDZkUGNmRGdRUUJ5cDRodnZ2bEdwOEdLNG1MNTd3ZUY4NGFDdTNmdjBzL0JUcDA2NGMyYk44ak96c2I2OWV2eDNYZmZ3ZDNkWGFmelFDQVFDQVFDZ1VBZ0VBZzZ3MkNDMDdnem5abE05T3BlalJmOWNqZ2Nvd1NpbXQ0eFZRbCtkUkdRYWl2RFpESVJIaDVPZis3WHJ4K2Q0VW9xbGVMenp6OVhLdCs5ZTNlc1dyVUtyVnExZ3FPam85YjI5WUhCWUtCLy8vNDRmdnc0TGx5NGdQSGp4K3ZzY1BqdzRVUGFlYTU4bi9XRnpXYmp3SUVEZVBIaUJWcTJiS2t4SnFzditncHdGR2dTNHVnS2w4dkZ6Smt6TVhQbVRLUHJNalVLczQxT25Ub1pMYzRVaVVSS2svVExvMmtiQUZ5NWNrVmwvRmxoYm1FSUJRVUZTRWhJQUFCODlkVlhPSFRvRUpLVGs1R1VsS1N6Q1BQcnI3L0cxMTkvRFVBZU54c3laSWpPN1plOTN1TGk0dlRvdVdZWURBWSsrZVFUZlBMSkp3RGttYkZLUzB2UnExY3Z0YVlucWtTL04yN2N3TmF0V3lHUlNHQm5aNGZBd01BSyswc2tFc3ljT1JOTm1qVEJ1SEhqMUdiZDZ0Q2hBelp2M296VnExZWpxS2dJUVVGQnVIZnZIaFl1WEFoWFY5ZEtPR3JqNk5xMUt3QzV1QzA5UFYzcEdkSzZkV3NrSkNRZ05qWVc0OGFOVTlvdlBqNmVqcGNxNnRDVnlyeS95cE9ZbUVnNzQ4NmJONDhXWm9yRllxUHFWUWhYZGNIVjFSV0RCZzNDalJzM3NHTEZDclhPOEU1T1R0aThlVE1vaW9KRUlnR1R5VlM2RGhNVEUzSHk1RWt3R0F4NlhBb0FkdTdjaWJpNE9KaVptU0V3TUxCQ1pqWk4yTnJhWXZmdTNkaXpadzhpSWlMUXJWczNyVTY5NVduV3JCbTJiZHVHMHRKU2hJU0U0Tnk1YzlpNWM2ZkszeWRseFpvY0RnY2lrUWc1T1RsNnRXY281dWJtbURCaGdzcHQ1U2RpbkQ5L0h1ZlBuMWRhVjk3SlhDcVYwcUxVeE1SRWxKU1V3TXJLQ29CY3lLNFEvSDc1NVpkNlRTcFNSNTgrZmRDa1NSTnMzTGdSU1VsSnlNdkxVNXZGd0ZRRUJ3ZnJWVjdUYjhZdnZ2Z0NUNTgraGF1cksyYlBuazBiZ2FnYkUxWFVkZlRvVVkyL2pYZnQyb1dyVjY4aU9EZ1lDeGN1MU1zQXE3THVaUUtCVUgwUTBTK0JRQ0FRQ0dWZ3NNM0FjV2tEanN1L0tZZEFVWkMrZjBNTGdDWFpMeURKZWdIcCt6ZVYzd0dwQkpLczU1QmtQUWYvMGUveWRVd1cyRTdOLzNFRC9rY01YTGNsR0p5UHk2bFdFd2NQSHFSbjRnUHl3SkUrVGh6T3pzNHdOemVuMDkyRmhvWWlORFMwUXJuNTgrZkR4OGNIQVBSTzhWTVo4SGc4MUs1ZFc2L0F6OE9IRDdGaHd3YWxGR0dqUjQ5V0dXenUzNzgvNnRhdGk4REFRTnA1NHNxVks3aHo1dzRtVFpvRUh4OGYzTGh4QThIQndVck9GUGIyOWxpMmJCazZkdXhveE5IOXk3Rmp4M1FxVjFwYXF2U0NhMmxwaVRwMTZxZ3RMeEFJbElUUHVnd0tWZVlnUTFVanlZNm5sOWwxV3dGU0NVcHVIcURYV1hRY0FhYUZjUTdNVlUxQlFRR0Nnb0tVL3E3ang0L0hsQ2xUREE1NFBubnloRjUyY25JeXVHOW1abVlRQ29VUUNBUklTVW5SeTYyWG9pZzZBTVpnTU5RR3ZUOEVxdm84RkJZV1l2LysvYmh4NHdZQStiTjI3dHk1R0R4NHNGNzlaREFZR0Rod0lIcjM3bzBmZnZnQjRlSGg0UFA1Q0FvS1FrUkVCTDcrK211VktReDVQQjUrKyswM0FFQzdkdTFVRHV3c1hyd1k3OTY5dzRRSkU5Q3hZMGM4ZS9ZTUFRRUJrRXJsbVFDbVRadW04NENRUXBSZWR1QzJ0TFNVVHBVSUFOT25Ud2VmejhmU3BVdFJXbHFLSlV1V1lQYnMyZkR4OGFreExpZ0U0M2o1OGlYdGdxMFk3SzhPaEVJaEhZQXZtMDZ6UE0rZVBRTWdkd0RSZCtERFVLUlNLY1Jpc1U3TzNoOGpTVWxKT0hmdW5GNlRIUXdoTVRFUmpSbzEwdXZ2K3Z6NWN6UnYzcnphSEdueTgvTVJGaGFHY2VQRzFZaE1IRUZCUVJDSlJHQ3oyVXEvcDRWQ0ljUmljWTBiY0NJUUNBUUNRVis0cmwzK0ZmMitmZ0RMWGxPMDdHRmFNak16MVFwWXFvS3hZOGVxM1hicDBpVVVGUlZwTEFQQW9Bbk5MQmJMWUVkamJRS1V3WU1IMDg2SmYvMzFsODd2SklyM2Rpc3JLL1RwMDhlZ3ZwWEYydHBhWThZeGZWRzhWN2RvMGNLZy9SVUNVRjBSaVVTSWlZbEJYbDRlQmc0Y2FGQ2JOWlhNekV3NkU5ZU5HemZvdjcydURCdzRFUDcrL3ZUbm9VT0hZdWpRb1NyTERoZ3dvSUl3WGxkT25EaWg5ejRLcmwrL0RvcWl3R2F6MGJWclZ6eC8vaHhuenB6QnhZc1hzV0RCQW9QcjFaV3lvdC9FeEVRSWhVS0QzcisxUFYvdTNyMExBSFE2OXF5c0xBZ0VBcVg0bmlLK3BSQm9YYnQyRFZ1MmJBRkZVWEIwZE1TV0xWdFVUa0M0ZVBFaTB0UFRrWjZlamw2OWVtbU1mN3E3dTJQZnZuMVl2WG8xMHRQVDhmTGxTM29TZ1lLaW9pSk1telpOaDZOVzVzaVJJNmhWcTViZSt5bW9XN2N1R2pac2lQVDBkTnk5ZTFmcG1kNjZkV3VjUFhzV3o1NDlBMFZSU25FNVJjelQwZEZSTC9GeVpkOWZaZUh4ZUZpL2ZqMHQwQzM3Zk5mRlRDVTlQWjEySGpmV2ZHWDI3TmtZTTJhTVRvSmNCb05SSWVZZ0VvbXdaY3NXU0NRU0RCa3lCR0ZoWWZTMk9YUG1JRHM3Rzc2K3ZsaTNicDNlanRzN2QrN0VraVZMMEtOSEQ1M2M5TlZoWVdHQng0OGZJejgvSHl0WHJzUytmZnNxWEl0bHhkWWNEZ2VwcWFtWU8zZXV3VzNxdzhtVEp3MmVDS01LRm91RnZYdjNJaUFnQU5IUjBmRDM5OGV1WGJ0Z2FXbUpJVU9HSUNNakE2MWF0VUt6WnMzb2NWVmpXTHAwS2ZyMDZZUDkrL2ZqMUtsVHNMZTNSN3QyN1NyaFNHb21uMzc2S1RnY0RucjA2R0hRYjBkMU1CZ01lSHQ3dzh2THk2RFluckgzTW9GQXFGNkk2SmRBSUJBSUJHMHdHR0RaTmdETHRnSE1XdlduVjFNaVBpUnZreUhOZXdWSlhoSWtlYThnelUyQ3BDQU5rRWtycjMyWlZPNDhuQjBQUEQ3MWI1L3ExQWZieVExc1J6ZXcvdm1mN2RnTURET3J5bXZieFBENWZPemF0VXNwRU1MaGNQUitTV2F6MlJnOGVEQk9uVHFsc1p3dWdrR0JRSUFiTjI2Z3BLUkVyL1JmdXJCMTYxYWtwcWFpYjkrKzZOZXZuMDdCSXdzTEM1aWJtNk8wdEJRTUJnT3paczNDeUpFajFaWnYwNllOZnZqaEIyemZ2cDBXVWhjVkZlSGd3WVA0NmFlZmFHRTBJSDloKyt5enp5bzRBUnREY25JeW5jNUtHMWV1WEZGeUc1MC9mNzdHZ1lrSER4NWc1Y3FWOUdkZDBoeCtTRWl5eW9oKzY3VUMvK2taU04vSlJXUmdNR0RaNHlzVDlVdzdoWVdGQ0EwTnhibHo1MmpIN2pwMTZ1Q2JiNzVCdDI3ZHRPNmZsNWVIOCtmUHc5emNIRnd1RjF3dUZ3d0dBK25wNmJodzRRSUF1VGk5YnQyNkJ2ZlJ4Y1dGVHErM2RldFdMRnUyVEtkN01DY25CNy84OGdzZHZIZHpjL3VneE9UbHFjcnpjTy9lUGV6ZXZac1c1enM3TytQYmI3OUZxMWF0MU5hYmxaV2xzZDFhdFdyaG0yKytnYmUzTjNiczJJSE16RXlrcGFWaHlaSWw4UGIyeHV6WnM1V0Nyd2NPSEVCeGNURVlESWJhZEpwbVptYll0bTBiQU9EeDQ4ZFlzMllOZmQwT0dEQkE2ZGxmZGdZN244OVhFcXdWRnhlanBLU0VQbFlGdTNmdlJtNXVMZ0I1TUY0aElGNnlaQW0yYk5rQ3NWaU1mZnYyNGVMRml4ZzVjaVI2OXV4SlJHWWZPQkVSRWZSZ1JYV0tmbk56YzdGbzBTSUFtZ2R2RkdXQ2c0TXJaWERnNHNXTHlNbkp3ZENoUTFVNnNDY21KbUw3OXUxd2NuTEMrdlhySzAzY25wbVppY0xDd21wSjBXd01aOCtleGZmZmZ3K0tvbUJ0YlkxWnMyWlZTVHVscGFWWXVGQ2VBYUJMbHk1WXUzYXQxbjB5TWpLd1lNRUNjTGxjREI4K0hOT25UNitTdmltNGR1MGFkdXpZQWJGWURKRklWR1huUWg4VVloNE9oME9MZnFWU0tUWnMySUMwdERTc1hidjJvM0QwSnhBSUJNSi9GMDdqenZTeU9PMkpQS05RRFoxc3lPRnc0T0Rnb1BRYklTb3FDbGV1WEVHTEZpMTBFZ1AvOE1NUGVQdjJyYzV0YXZyOWMvZnVYUlFWRlZYSmI2U1NrcEpLY1o1VmhZT0RBN3AzNzQ0N2QrN2c3Tm16T3IyVGxKYVc0dmJ0MndEazZhYXJhM0tnUGhncTl0Vm4vN1MwTk5wdGN2anc0UkNKUkhCMWRhVkZ2K3JpQ3RyUTF5bXdxbEhFMWhUdW1sd3VWeWV4VDI1dUxvUkNvY1ozdXV2WHI0UEQ0YUIzNzk0bW05Z3NrOGx3OXV4WkFFQ3ZYcjFnYVdrSmIyOXZuRGx6QnVGVWZsUDBBQUFnQUVsRVFWVGg0ZkQxOVZWS1cxOFZ4TWJHQWdBYU5XcUV0TFEwUEhueUJOMjdkOWVyRHJGWXJOV281TzdkdXpBek0wT1BIajJRbXBxS0dUTm1vRXVYTHZqdXUrL29NZ3JScjZLdXJsMjdva1dMRmlncUtzTFdyVnRWL3UzNWZENXQ1T0hoNFlHK2ZmdHE3Vy85K3ZWeDRNQUI3TjI3RjgyYk4wZjc5dTJWdHN0a01yM0ZtNHI5OUtHc1l5Mlh5d1VBZE92V0RlbnA2YmgzNzU2UzZGZVJlYXUwdEJRcEtTbEs3MzRQSHo2azk5V0hxcnEveEdJeEFnSUNrSjJkclZkL3FvcEJnd2JwVlo3RDRlRFNwVXYwNTJmUG51SDE2OWR3ZG5iRzFLbFRsVVMvdHJhMjJMdDNMeGdNQnVyWHIwL0hTUlhmbXcwYU5GQjVuckt5c2lDUlNPZ0o1NzE3OTFiWkYxVXU0bVdkaGhVd0dBeXNYTGtTczJmUHhwczNiN0IrL1hwczNyeFpLVDZzdUw4VXgxaWQyTnJhR3ZYOVVyYnZDdXp0N2JGMTYxWXNXclFJeWNuSjJMRmpCMWF2WGcxQUxzWUc1SzdaWmNjVkRVWHhUR0t4V0ZvbldKa0tRNy8zMVdHTUNGMGJobDUveHQ3TEJBS2hlaUdpWHdLQlFDQVFESVRCdFFEbkgrZmRzbEJTTWFUNXJ5SEpTNUlMZ25PVElNMVBoU1EvRlpTd3BISWFweWhJMzJWQStpNER3cGMzbFRheGJPcUI1ZWdHdG4wanNPd2FnV1hiOEovL0c0REJOWjBRTFNFaFFhdFk5OWl4WTNUQTQ4bVRKOWl4WTBlRjFEZHo1c3d4S0EzVTlPblR3ZVZ5RVI0ZXJ1UmlXeFpWd3BTeW5ENTlHci84OGd0S1MwdGhZV0dCUVlNR1ZacTRyNmlvQ0k4ZlA0WkVJa0ZJU0FoQ1EwTng3Tmd4clVKa2QzZDM3TjI3RjZ0V3JjTDQ4ZU4xQ3JqWjJOaGd3NFlOdUhUcEVuYnYzazBITU1vTGZ1ZlBuNiszKzZZMmpoOC9yakpnVWg2S29uRHUzRG42czUyZEhlMVE4RjlGblBXY1htWTdOa1BSeFVENnMzbWJnV0E1dUpxZ1Y1cDU5ZW9Wd3NQREVSNGVUcnRSSzhUazA2ZFBoNDJOYnM3RXRXdlh4dSsvLzY0eHJkakVpUk9ONnF1bnB5Y3RkazFLU3NLTUdUTlFxMVl0dGU3U01wa01SVVZGRlZJU1Z2WTlVOTFVMVhuWXYzKy8wajNkcjE4L3pKOC9uMzZHNXVUa1FDd1dvMDZkT2pBM040ZEVJc0c5ZS9mb3lRbmFuclh0MnJYRGp6LytpT0RnWUp3NWN3WVVSU0VpSWdKdWJtNFlQbnc0QUdVM2pYNzkrdEdCZkhWY3ZIZ1IrL2Z2cDYrN0hqMTZZUEhpeFVwbHlqNmpUNTQ4aVhIanhzSE16QXdDZ1VESjFWd2hRang2OUNqZGg5cTFhOFBQejQ4dTA3ZHZYOVNxVlF1Yk4yOUdZV0Voa3BPVHNXM2JOakNaVERScTFJZ3U5KzdkTy96d3d3OWdzOWxnc1ZnVmd0cFNxUlF5bVF4U3FSUWlrUWhpc1JoQ29SQyt2cjVvMEtDQnhtTW0xQ3drRW9sSk1nOFlRMDVPRGc0ZE9nU0JRSURvNkdqczJiT25RcG5zN0d3a0p5Y2pPVGtaSVNFaFJxVm9WUkFYRjRjMWE5WkFLcFZpNjlhdEdnZndmL3JwSjlyeFcxZDhmWDN4NVpkZkd0dE5BUEwwelVGQlFSQUtoVGg5K2pSNjllcWwwWW5aVUc3ZnZnMlJTQVJBKzI5Y0JiZHUzUUlnZDlpcGp1ZEZ4NDRkd1dheklSYUxjZWJNR1F3Y09GRHBlV2NLRklNaVpYK3ZKaVFrNE5HalI1QklKSmcvZno0V0wxNE1MeTh2VTNXUlFDQVFDQVNqNE5SckRRYkhISlJZQUZsSlBxVHYwc0d5TSszM3J6cktDd2llUDMrT216ZHZ3dExTRWl0V3JORHA5NHErWW9yTm16ZXIzYWFJSjJvcVU1WXZ2L3hTcHl4VUFPRHQ3WTMrL2Z0ajRzU0pLQ2dvUUhCd01PclhyNisyZkVSRUJMWnQyNmF6QTk0WFgzeUJPM2Z1SUQ0K0hpOWV2TkE0K1JhUUN6VVZrMThydzczUFdQTHk4cXJGOFhuTGxpMW8yclFwZnYzMVYvejk5OTlLY1dtUlNBUm5aMmVsYzE0VlFtMU5xY0FOS2FjTm9WQ0l5NWN2QXdCR2poeUp2Lzc2QzRXRmhkaTdkNi9HQ2NnOEhvK094ZlhzMlZOdHVhMWJ0d0tvbURiZVVHN2V2SW1JaUFpTUhEbVNUb1d1alR0Mzd0Qi9TMFc4eXMzTkRhMWJ0OGJ6NTg5eDh1Ukp6SjQ5dTFMNnB3b2VqNGVrcENRd0dBeE1uRGdSbXpadHdzMmJOL1VXL1dxTEVUeC8vaHc1T1Rudzh2S0N1Yms1WEYxZDRlRGdnT2pvYUNWbjRmSk92N1ZxMWNMR2pSc2hsVXJWaXA5UG5EaUI5Ky9mZzh2bDZ1V01iR0Zob1pPTHVTNHVzNFplOCtXZFZ3SDV4TmhUcDA3aCtmUG40UEY0ZEl6YXlja0pOalkyNFBGNGlJK1BwMFcveGNYRmVQNWNIcHZ2MGFPSHptMVgxZjBsRm9zUkdCaUl1TGc0V2t4c2FweWRuVUZSRkcxMDRPVGtwRktJbTVlWEI1bE1Wc0hadEgzNzlyQ3pzOFB5NWN0VlpvVlMxTFZyMXk0QThyRXN4ZmRUY0hDd3lyWW1USmlBdkx3OHJSTlg5SmtjWkd0cmkyKy8vUlpMbGl6QjA2ZFBjZkRnUWN5Yk40L2VYdjU2YTlHaWhkRXV5cWJHMHRJU0d6ZHV4TlNwVXhFWkdZbkhqeC9EdzhPRDN1N3E2bHJoR04rOGVZUEpreWVEd1dEZzh1WExTc0xvOGt5Wk1nVVpHUm0wS0w4bVUxVVR0R29TeHQ3TEJBS2hldm13Um84SUJBS0JRUGdBWUxBNGNnZGVwM0twdnlrS3N0SjNrT2FuUWxxUUJrbis2MytXWDBPUy94cVVvS2hTMnBmeXNpRGxaVUdVcEw0TXk4WUZMTWRtWURzMkJkdXhLVmgyamNDMGRnU3psaU9ZRmpZQXcvUS8waDBjSENxSVVLZE5tMmF3b0k3RlltSEtsQ21ZTW1VS3BGS3B5bG1yMm1ZK1dsdGIwOEpGUHArUGlJZ0lEQnMyektEK2xPZldyVnRLZ3NhMmJkdnE1RHdNeUYvQ2Z2enhSNTNjRWlRU0NSNC9mb3liTi8vUDNubUhSMUc5YmZqZWttd3FDWUVrZ0NBdGxOQTdrVkJGT29JMGFZb2lVcVVvVFhvSHFRSUthZ0JGcW5Ta040TVFpb0ZBYUVKb0FoSUlCRUpJSUcyVHplNzN4MzQ3djJ5eU5RV2ludnU2dU5pWk9YUG03R2JLbVhPZTkzbVBjZUxFQ2JNRFFqcWRqcVZMbDdKanh3NGFOR2hBL2ZyMXFWQ2hRbzVldlAvKysyOUpUR0tOWThlT0VSVVZKUzIvKys2Ny96amhVNjZTcmtIejZDcWd2OGNraDI4alBlNmhmcHRNaG12VFY1TWl5bFpPbkRqQit2WHJ1WFBuanRINmV2WHE4ZkhISDF0TS8yWUtsVXBGMmJKbHVYSGpodEY2dVZ4T2lSSWw2TktsUzQ1VEszYnQycFd6Wjg5S0E3aWdGK08vZkduN3ZUa3dNSkNXTFZ2bXFCMnZtN3o2SGVyWHI4K2VQWHR3Y1hGaCtQRGhXY1JTeDQ0ZFk5V3FWV2JyckZTcGt0WGpxbFFxQmc4ZVRNT0dEWmszYng0K1BqN1NQVG9oSVVFYUZDNVFvQUQ5Ky9jM1cwOXFhaXJmZnZ1dDBZUlVZR0FnRXlkT3pESkE2ZWZuaDQrUEQwK2VQR0g5K3ZWR1FsOERKVXVXcEhMbHltemJ0azNhTHBQSkdETm1UQmJoZTkyNmRmbnBwNTlZdTNZdGh3NGRRcTFXbzlWcXVYZnZubFFtSVNIQnFuTjlacnk5dlMxT0dBdnlIM0Z4Y1l3WU1ZSVdMVnJRczJmUExPZWV2Wk5kdHBTM3hhMmlRWU1HVEo4KzNlejJiNzc1aHBTVUZCUUtCY09HRFROWnBsR2pSalJyMW96ZmYvK2R0V3ZYOHRaYmIyVXJvQ3NqZi83NXB4Ujg4T1dYWDdKdzRVTEtsaTJib3pyemlpSkZpdENuVHg5V3JseUpUcWRqOGVMRmtwQS9OOGs0NFdJdXRXNW1EUDAwZ3hOWFh1UGw1VVgzN3QzNStlZWZTVTlQNTRjZmZqQnlvSG9kR040SE1ycEgrZnY3ODlWWFh6RjE2bFNTa3BMNDZxdXZlUExrU2I1MW5oRUlCQUtCd0NJS0pRN0ZxNU42OXd3QWFmZkQ4NVhvZCtuU3BaSXJvaVg2OXUyYjdXTllFdDhFQndkYjNkK1dNcUR2ZzlrcStnWDlHRWViTm0xWXQyNGRHelpzWU96WXNTYkxwYVdsc1hidFdrQWZuR1lMZGVyVXdkZlhsK2pvYVBiczJXTlY5R3NRWEZldVhKblNwVXZiL0IzeUNxVlNhVmRXa3ZUMGRHbGMwWndEcENrTTJkUU1EcE5LcFZJYXIvMzU1NS9OdmxmYkt1aXk1YjJzWU1HQ1pyZHB0VnJpNCtQdEttZU4vZnYzazVDUWdGS3BwRXVYTGpnN083TnUzVHIyNzkvUCsrKy9iM2EvVFpzMm9WYXJLVk9takZubjArVGtaTkxUMDNNMWU5R0xGeThJQ3d1amNPSENOb2wrdFZxdE5CWlRzbVJKSTdmWjk5NTdqMnZYcnJGNzkyN2F0MitmWjRHUHAwK2ZScWZUVWFGQ0JRSURBMUdwVlB6eHh4OVpNa1paUXFmVGtaS1NZdEdSMkhCdmV1ZWQvMldyckYrL1B2djI3ZVBpeFl2UzM4bndycE54bk1HU01jT0RCdy9ZdW5Vcm9IZEV0ZWUrbGgvSU9LWnBPQmVyVmF1R2s1TVRLU2twbkQ5LzNzaElwVlNwVWx5NmRJbnIxNjlManBmaDRlRm90VnFjbkp5b1diT216Y2ZPaSt0THJWWXpkZXBVenA4L2owS2hvSC8vL3Z6d3d3ODJ0eWtuREJreXhPejkxSENkZmZ6eHh6eDgrSkJSbzBZWkNVTkJIeWh1ZUc1bEhuTlFLQlRNblR1WDBxVkxtNXk3eTR6aDcrcnM3R3kyVFlaQWFGTWk0b3lZdW9jbkpDUklSaEtacVZhdEdyMTY5V0w5K3ZYczJyVUxmMzkveVVYZmxNajhkV0NQSTYwdDdzQ0ZDeGVtUzVjdXJGKy9uajE3OW1UNTIyYkdFQ2hWc0dCQmk0SmZRQW95eW85WkJUSmpyNERiMm5NL084RU1IMzFrZThiUGhRc1habkZaaDd5OWxnVUN3YXZsUDZ5Y0VBZ0VBb0hnRlNPVElYZjFRdTdxaGNPYm1WNklkRHEweWZGNkVmRHpCNlRIUFNROUxncHRmQlRwY1ZHa3h6MUVsNXFVYTAxSmo0OGlQVDZLMU51MkNUQnpBN2xjYnZMbDJsemFseElsU2pCejVreEdqaHlKU3FWaTVNaVJORzdjT0ZmYW9sQW9yTDVvbXFKcDA2WUVCUVZKQXdxN2QrK21ZOGVPdVpLYXpPRDhhS0JWcTFaMjdXK3BEWEZ4Y1lTSGh4TWFHa3BZV0JnSkNRbFp5cFFxVllyNjllc1RFaExDbzBlUHBQV1JrWkZzM3J5WnpaczNvMVFxOGZQem8wcVZLcFFyVjQ1U3BVcFJ2SGh4bTRYQXExZXZ0aW5xUEQwOW5UVnIxa2pMRGc0TytkNDk5Zm5HWWVpU2JJOEl0eGRkV2pJNmpYNlFDcmtTZGNUL0pwaWNxclpENldPZmlEYXY4ZlgxbFVTS1NxV1NKazJhMEtWTEY3dkZ2aGxadG13Wm9CL2tOcHhIdVJsRnJGS3BXTFJvRWJ0MjdlTDQ4ZVBjdjMrZnBLUWtpK2VzUXFHZ1lNR0NGQzllbkpZdFc5SzhlZk4vZkdSelh2ME9kZXZXWmZ6NDhWU3FWTWxrUUlPbFNVUjNkM2VMSXQzTVZLMWFsUlVyVnBDY25DemRHOTNjM0dqUW9BRkhqeDVsL1BqeEZpZEpuajkvem9VTEY2VGw5dTNiTTJ6WU1KTi9XMGRIUnlaUG5zeUNCUXU0Zi85K2x1M1ZxbFZqMUtoUnlHUXlxbFNwZ2x3dVI2dlYwcWRQSDdPT0xoNGVIZ3diTm95K2ZmdHk1c3daTGwrK3pOOS8vODN6NTg5SlNVbVIzSHZUMHRKc1RtbjRPdE5vL3R1eHhlRWhNZkYvbVI0c2xTOVFvQUFlSGg1b05CcW1UWnRHVkZRVWE5YXM0ZW5UcDN6eHhSZEdaVzJaWk5Ob05KSXJnNlh5aHNsd0h4OGZxOEpUUzlmT2poMDdPSHYyTEtDZkNQVHo4ek5iZHRDZ1FadzVjNGFxVmF2aTZ1cHE4WmkyMEwxN2Q1NDllOGJPblR0SlNFaGczTGh4TEZteXhLcllmY3lZTVJhM0wxaXdJTWR0TTBXWExsMDRmUGd3Zi8vOU4vZnYzMmZUcGsxODhNRUh1VmIvdzRjUHVYVHBFcUMvLzlyaW5udi8vbjF1M2JvRjZKMkxjbk5pM2hKZHUzWmw5KzdkeE1iR0VoWVd4dFdyVjYwNnNlY2xobjZ0VnF0RnA5Tko5ODRhTldydzlkZGY4K1dYWHhJZkg4K3FWYXZ3OGZFUmpyOENnVUFnK0VmaVVMSzJKUHBOdlg4QnB4cTVFOUNlRzlTcFU4ZW9mNWlhbXNyKy9mdFJxOVc0dUxqUXJsMDdpKy9kVDU0ODRmZmZmOGZKeVlrMmJkcllQR2JWdG0xYjR1TGkrUFRUVDAxdS8rU1RUNGlNak14enQ3Nk9IVHV5WThjT2Z2dnROMXEzYm0zU3lmZW5uMzRpT2pxYU9uWHFVS05HRFp2cWxjbGt0R2pSZ3ZYcjEzUDgrSEdHREJsaXRyLzMxMTkvU2YzQ0RoMDZaUC9MNUNMbVVwYUhoNGRUb2tRSnZMMjlqZGJIeDhmVHRXdFhBSUtDZ3V3eU1VaExTNk5ldlhvMGJkcVVCZzBhMExselo3UmE3U3NMcE4yeVpZdlpiWkdSa1pLUXk5WnlsbENyMVd6YXRBblFaeDhxWExpd2RBNXUyTENCNXMyYm04d2FjdVBHRFhiczJBRmdsTUVvTTRZeDZBSUZDaGl0MTJxMVJvTEhjdVhLTVh2MmJLdnRCYVJnVDF1em1lemN1Vk15SmVqVHA0L1IyRWpUcGszWnNHRURmLy85TjB1WExzMlY5NytuVDUreWFkTW1veURZZmZ2MkFmb0FXSlZLUlVCQUFNZVBIMmZmdm4zU2VXcU54TVJFMHRQVGNYZDNON2s5TlRXVm8wZVA0dW5wYVNTR3JsT25EdnYyN2VQczJiT1NlTlFnU3JRMThOU1FCYXRFaVJMMDZORWp5L2JmZnZ1TkkwZU9NSFBtekh6cDFHa1F3RHM3TzB2dFV5cVZWSzVjbWZQbnp4TVdGbVpTOUd1NER3TFNXRWZ0MnJWdEZuTG0xZlgxOE9GRHpwOC9qMHdtWStUSWtmajcrNzh5MGUrREJ3K3NsbW5Sb2dVLy8vd3plL2Z1elNJVU5HUm5jM1IwNU9PUFA4NnlyejFCSm84ZlB3YjBZbFJ6R01TazFrUy8yYUYzNzk2Y09uV0t1M2Z2c25UcFVxcFZxNGEzdDdja05BWmU2L1dRRjQ2MDlldlhaLzM2OVViWGhqa01jME8yUER2L1NhTGYzTVllWVhqR2U3ZXQ0L3ptK3N4NWZTMExCSUpYaHhEOUNnUUNnVUNRSDVESmtMdDRJbmVwZ1VNSkU0TzFPaDNhbEJkby8xOEFuQjZuRisxcUUyS00veVhHdnZxMjI0aWZueDk3OXV6SnN0NVNKS08vdnovVHAwK25iTm15TmcvazVTVXFsWXJXclZ0TGtlMlJrWkdFaDRmYm5Fck1ITStmUCtmeTVjdlNzck96YzQ0RXpuRnhjVnk5ZXBWTGx5NXg2ZElsN3Q2OWExS3dwMUtwYU5pd0lXM2F0SkdpUGZ2MTY4ZTVjK2M0Y3VRSXAwK2ZsbDY0UVM4ZXVuNzlPdGV2WDVmV3llVnlpaFVyUm9rU0pmRHg4Y0hiMnhzZkh4OThmSHlvVUtHQ05IaDQ3dHc1VHAwNkplM241K2ZIN2R1bTdhZ1BIanpJdzRjUHBlVjI3ZHJoNmVtWjdkL2pWWkFhY2VpVkhVdVhsaXg5VnZxVW84Qzc1aDBYWHhmbHk1ZG53SUFCS0pWS21qVnJsbVZ3UHlmSVpMSThFeThhWEJlNmRPbVNKL1gvVThpcjM2RnAwNlptdDVVclY0NTMzMzFYRWxucGREb2NIQng0ODgwM2FkcTBxVVhIRVZPNHVMamc0dUppdEc3bzBLSDQrL3RUcDA0ZGkvdjYrdnF5YU5FaXhvNGRTOWV1WGEybU1xMVlzU0kvL3ZnakwxKytKQzR1RHRDZnA0VUtGVEp5YktsWXNTSnQyN2JGeWNuSkpuR2ZtNXNielpzM2w1d2l6S0hWYXRGcXRVWXVHSWJyUkNhVG9WQW9oT0EzRDdISE9jTmErZTdkdTlPM2IxL216Sm5EMWF0NmQvZml4WXViM0NkamNJdzVNazcwV2lwdjZJdk5uVHZYTHZlc2pGeTdkbzJWSzFkS3krYWNyek56NXN3WnU5TDBEaGd3Z0c3ZHVwbmNObmp3WUo0OWUwWklTQWh4Y1hGOCtlV1hMRjI2TkVzZjBpQ1dsOHZsVnQzWjgwcjBxMUFvR0Rod0lCTW1US0JFaVJKVXJGZ3hWK3MvY09DQTFQZXo5VjV1U0RrSytvbWMyRmpyN3hXdXJxNDVucFJScVZUMDd0MmJmZnYyMGJkdjM5Y3ErQVhqeVVDTlJtTTBBVk8yYkZrV0xGakFtREZqcUZXcmxzWG5ta0FnRUFnRStSbkhOMnRoQ0V0TGk3eGdzZXlySmpBd2tNREFRQUJ1M3J6SjNMbHpVYXZWZUh0N00zdjJiRXFYTHMzdTNidEpTRWlnWjgrZUp0OTFxbGV2enJKbHl6aHo1Z3lEQnc4MkczQ1pFVnVGZDNtTmg0Y0hQWHYyWk5XcVZjeWZQNS9seTVjYnZRK2ZQWHVXN2R1MzQram9hRGF6aGpsYXRtekpoZzBiU0UxTjVmRGh3M1R1M05sa09ZUFlyRkNoUXJsbXdKQVhKQ1VsTVhueVpOTFMwdGl5WlV1dWpSMDZPRGpZTEVEOXA3Tmp4dzVpWTJOUktCU1NtTlBEdzRQZXZYdXpZc1VLRml4WXdPelpzNDNNTTE2OGVNR2NPWFBRYXJXMGJ0M2FvdkE4T2pvYU1CMDgrdno1YzZNNk02TFZhczBhZGp4OStoVEFwZ3g1TVRFeGtpdTJuNThmalJvMU10b3VrOG5vMjdjdjA2Wk40K0xGaSt6ZXZUdEhRdmZyMTY4emRlcFVrcE9UK2V5eno1REw1VVJFUkhEanhnMlVTcVhrd051eVpVdU9Iei9PamgwNzZOQ2hnMDNDUUd2ZmUvdjI3U1FrSk5DbVRSdWVQWHRHUWtJQ0wxNjhrSUtRejUwN0o1VTF1RmZiSWpZN2N1U0lKREQ5NG9zdnNnaUZrNUtTK09tbm4zajY5Q25MbHkvUEVyQ2NIekFZblBqNitocXRyMWF0R3VmUG55YzhQTnhvdlNFVDBiMTc5OUJvTkNnVUNrSkRRd0g3SEMzejZ2b3FVNllNVmFwVW9YWHIxclJzMlRKUHhKMlpNY3dSSFR4NDBLaTlwdWIyT25ic3lOYXRXemw1OGlTM2J0MlNURUFlUDM0c3VhajM2ZE9ISWtXSzVLaE5kKy9lQlN5TFN2TlNUS3BVS2hrelpneGp4NDVsd0lBQlV2Q0pRZlFybDh0ZmUrWktKeWNuazNPeUJ0NTk5MTJ6cGt5bU1JeXZHVng4TFdHWVE3UmtDR0RBOEhleTFmbjgzNFFoczRJdEdLNjNIMy84TWR1TzYvbnhXaFlJQkRsRGlINEZBb0ZBSVBnbklKTWhkL1pBN3V5QnNxaUY5R3ZhZExTSnNXZ1RucEwrTWdadG9sNE1yRXQ1cVhjU2ZucUh0RWRYMGFrVHpkZVJ6OUJxdFZaZDJMS0xMV2xyTXZQdXUrK3liZHMyU1VpeGUvZnVISXQrUTBKQ2pOd2FHemR1YkhQMGNWSlNFbi85OVJjM2I5N2s1czJiUkVSRUdEbjFaa2FwVkVvaWhjREF3Q3lpT0psTVJ0MjZkYWxidHk0cEtTbWNQWHVXMDZkUGMrN2NPWk5wNGJSYUxROGVQTWdTR1ZxOWVuVkpLS1BSYUNTWFZ0QVBibjMwMFVkTW5qelpaQnZEd3NLa3o4N096dlR1M2R2NkQvRWZ4S25HZXhSb053bVprMm1IaDlkTmRnV2pobFRacjF2MDg3b3hpT0JlOStEZ3E2Smd3WUlNSHo0OFQ0L2g1dVptYzRwN1gxOWZmdnJwSjd0YzRkM2QzYzA2cmhnWU5HaFFyZzgweStYeWZER1FMTWc1T3AyT2VmUG1jZUtFUGhORHNXTEZtRGR2bnQyaWR3TUZDeGEwNkxwa3dGREdVbnBZU3p4NThvU1pNMmRLRTRlMk9KNW5GTjdhZ3lVQnUwd21ZK3pZc1R4OCtKQy8vdnFMNk9ob0RoMDZsRVZVYkpoY3p0d0h5Z2taQTV2c29Ybno1alJvMEFDMVdtMTNIVVdMRnFWTW1UTFNzcmxBdW5IanhwbGMzNkZEQjBrb290Rm9qRnpyYkJVN0R4MDZWTHF2WmljbFlXYk05UTJ0c1hQblRtSmpZNDJFQTlrbFl5ck9DeGN1bUx4bjkrL2ZIMjl2YjZPZ1BWUHBFZ1VDZ1VBZ3lLODRsS2dKTWhub2RHaWliNkJOZkliYzlmVUgyeHRJVGs1bXk1WXRiTnEwQ1kxR1E3MTY5Umc3ZHF6VUw5NjBhUk12WHJ3d0d6eldybDA3eXBjdnovejU4NWs4ZVRMKy92NTA2OWFOd01CQW8vNm5QUUY4aHJFMmUvWnAxYXFWTk1aaGpjZVBIMHVpaWE1ZHUzTHExQ2tpSWlLWVBuMDZYMzMxRlNxVmlvaUlDR2JPbklsT3AyUFFvRUYyQ3o2S0ZpMUtsU3BWdUhMbEN2djI3VE1wK28yTGk1T3lrWFhzMkRGZnYyZWVQSG1TMU5SVXFsYXRhbEh3TzNEZ1FLdUJzTDE3OTdZYWNHc0plNE5COHdOUG56NWw0OGFOQUx6MzNudEdBYUNkTzNmbTlPblRuRDkvbmlWTGxqQnk1RWhrTWhscXRab3BVNllRRlJWRm1USmwrT3l6enl3ZXcrRDBtSG1jV3k2WGMraFFWZ01GRHc4UDR1UGpPWDc4T00yYk44L3lkNHVNakpURWw5YXltYVNscFRGcjFpeVNrcEtReStWOC92bm5KcytEd01CQTZ0YXRTMWhZR045Ly96MWx5NWJOMXBqa2I3Lzl4dUxGaTBsTlRhVmR1M2JTK3FDZ0lBQ2FOR2tpQ2VicTFxMUw4ZUxGZWZEZ0FiLzg4b3ZGVk8wZE9uVEExZFZWK2kyTEZpMHFiUnM2ZENoT1RrNkVoWVd4ZXZWcVFCL01tVEdnMDBCVVZCVFIwZEg0K3ZwSzcrN1dydStuVDUveTNYZmZBZENqUncrcVZxMmFwWXlMaXd0ang0NWw3Tml4N04rL24yclZxdVhvV3NvTERKbTVpaGN2YnJUZThBNFhHeHZMdlh2M0pMR3Z3VzNXeWNtSm1KZ1luang1UW54OFBFcWxrcmZlZXN1bVkrYjE5VFZ6NXN4WGxwMG5MUzBOalVhRGs1T1RUZU9rYm01dWZQREJCd1FGQmJGdzRVS1dMMStPWEM1bi92ejVwS1dsVWFOR0RiUEIzUFpnRUd1YkM2Sk9TVW1Sc3Zma2xZTnN1WExsMkxCaGc5SDRra0ZFKzI5MHJUVUVoMXNiVDB0UFQrZk1HWDFHQ1d0akpWcXRWaEtpNXVZNFhVN28yYk5udHJaWnd0UjkvcGRmZnNteUxqVTFsU2xUcGxDbFNoVjY5T2hoOVQ0ZEdSbkozTGx6NmRxMXE5Vk1WUG4xV2hZSUJEa2ovNzZ0Q1FRQ2dVQWdzQis1QXJtN04zSjNiNVJGclJjM29FdFBnN1FVZE9scDZGS1Q5Q0poOVV0MEtmcC8ycFNYdk53M00rL2FiWUhFeE1SWEVxMXNLMFdMRnFWbXpaclNvRUpvYUtnMFlKWmRNcWNHYk5XcWxkVjlEaHc0d0MrLy9NTGp4NDlOdXZobXhOUFRrenAxNmhBUUVFRGR1bld6dkR4ZnYzNmQrZlBuUzhzR01iU1RreE9OR3plbWNlUEc2SFE2YnQrK1RYaDRPSmN2WCtiYXRXdFNpcmJNS0JRS3Z2amlDMmtnZGV2V3JVYk92UjkvL0xIRlFhbkpreWV6WnMwYWZ2bmxGN3AwNlpMdlhYNUJQMWVHNVQ5RGp0QmxyRjhtbytESGEzRXNVei92RHZnYU1aZEs4NzlHMzc1OVgzY1QvdlBZSS9pMWxYL2pnTzkvSFZ2UyszNzc3YmVTQTRLNThtbHBhY3lkTzVlUWtCQkFQeG0xWU1FQ2kya0tEVVJIUjF0MWovNysrKyt0MW1PdWpLWHZHQjhmejdoeDQ0aUppWkhXYmQrKzNlcmtrMEVndW1yVnFteTdDNXRDcFZJeGZmcDBoZzhmVHJkdTNVdzZ0aGxjbEhNelBlKzBhZE95dlc5d2NIQzI5bXZmdmowalJvekk5bkV6OHZ2dnY1c003cktHUFdrSTg1cU5HemRtKzdjMHg4U0pFMjB1bTllcHZnVUNnVUFneUUxa1R1NDR2Rm1MdEwvUGcwNkgrc2J2T05kNi9VNjNHbzJHUFh2MnNISGpSdUxpNG5CeGNhRldyVnI0Ky91emQrOWVxWnhCZkxWaHd3YUw5YzJiTjQ5RGh3NnhhZE1tWnN5WVFlSENoV25XckJudnZQTU9aY3FVeWRaNG96MzdHRExCV0NJK1BwN0ZpeGRUb0VBQlJvNGNDZWpmUlNkTW1NRFFvVU81Y3VVS2t5Wk5vazJiTm56OTlkZW8xV3BhdG14cE5TT05PZDU1NXgydVhMbkMvZnYzdVhMbFNoWVIzOTY5ZTBsTFMwT2xVaGtKRi9NamhuT2lRWU1HRnN2WmtzTGEzQmlucmVTbnNXdGJXYkprQ1NrcEtYaDZldkxoaHg4YWJWTW9GRXlhTklraFE0Wnc4T0JCa3BLU0dEeDRNRE5tekNBaUlnSXZMeTltenB4cDFiVEM0TVFaSGg1T1pHU2sxWGUvdW5Ycjh0dHZ2ekZ2M2p6bXpadG50bHpSb2tYeDk3ZGdqUEwvMzgvdzd0ZTVjMmNxVktoZ3R1em5uMy9PcDU5K1NuSnlNdE9uVDJmUm9rVjJ2YWNHQlFXeGJkczJsRW9sWDN6eEJXM2J0Z1gwNzNwWHIxNUZxVlFhL2NZeW1ZeGV2WG94Zi81OE5tL2VUSk1tVFNUQmFXWU1nWnBMbGl3QjRNNmRPeXhldkpqUFAvOWNDc0I4K3ZRcE1wbk1hSTdBeWNrSkR3OFBTVWdkSFIzTnVYUG5hTmV1bmVSRWFrbE1wdFBwV0xod0lRa0pDVlNzV05HaU1MbEdqUnAwNmRLRmJkdTI4YzAzMytEdjc1OXRGOHE4NE1hTkd3Q1NTNldCQ2hVcW9GS3BVS3ZWWExod1Fmb2IrUG41c1d6Wk1zcVhMNDlNSnBQY3oydlZxb1dycTZ0Tng4enI2K3RWQ1g3aGY4OHlXNzg3Nk0xQVRwOCt6WlVyVjFpNGNDSHU3dTVjdVhLRklrV0tNR25TSkxzRHdEUHovUGx6U1ZScXpwQW5LU2tKeVB1eDJNeHpiZjhXMFc5Q1FnSktwVkk2RDFOVFV5VWhlK1pyS1RNaElTRzhlUEVDbFVwbE5lT2U0ZThFdVNmNjFlbDBhTFZhWkRKWnRzNjFqR09jOW16TGJwMEcwdFBUbVRsekp1ZlBueWNpSW9LR0RSdWFmVFlZMkxGakJ6ZHYzbVRPbkRtY08zZU9ZY09HbWIxMzVNZHJXU0FRNUJ3aCtoVUlCQUtCUUlCTTRRQUtCMlFBcmxuVGJRR3ZUZlNiSDJuYnRxMGsrdFZxdGV6WnN5ZmJRc1Y3OSs1SkEwOEFKVXFVTUJrMW41bmF0V3V6Yk5reWs0SmZGeGNYcWxTcFF2WHExYWxac3laK2ZuNFdIUzNVYXJYVndXbVpURWE1Y3VVb1Y2NGMzYnQzUjZmVGNmLytmU0lpSXJoMTZ4WTNiOTdrM3IxN3BLU2tFQkFRSUFscEVoSVNqQ1poL1B6OGFOZXVuVFRvYWdxRlFzRW5uM3hDK2ZMbHFWV3JscVBXTkNJQUFDQUFTVVJCVkxXZklsL2dNK05tbnRhZmZINExMMzZkcEYvUTZVZ08yL2l2RmYwS0JBTEJmNDJFaEFRbVQ1N01uMy8rQ2VoZFNtYk5tcFV0aDkvY0V0QnFOQnFMbVFOQW4zWnkvUGp4K1c2QzI5ZlhsOVdyVjV1Y0xMaHc0WUkwNlYrbFNoV2I2OHlZa1NHL0V4Z1lTS2RPbmN4dUh6MTZ0Tkd5VHFkajA2Wk5nTjVaYStIQ2hSYURIczZjT1NPNVZXV2NKTGJGVmZxbm4zNUNyVmFqVkNycDM3Ky8xZksyOGsrZlRCTUlCQUtCNEhYZ1ZLbWxYdlFMcUNPQzg0WG9kOCtlUFpLclpPUEdqUmswYUJBYk4yNWt6Wm8xV2NxbXBxYnk4ODgvVzZ6djdiZmZwbWZQbnJSdDI1WXRXN2F3Yjk4K3RtN2RTdW5TcFNsVHBvelY0TGFnb0NDT0hEbEN5WklsaVl1TEl6NCtuaXBWcXZEbm4zL2k3Ky9Qa0NGRHpEb01taU05UFYzNmZQTGtTWllzV1VKOGZId1c0V3FSSWtXWU0yY09ZOGFNNGVMRmkxeThlQkhRdTRVYXhNSFpvWEhqeGl4YnRveUNCUXZ5NHNVTG8yMHBLU244K3V1dmdONlFvRUNCQXRrK2ppbSsvdnByZ29PRENRd01aUHo0OFZiZGR5MXg3Tmd4SWlJaUFOaTFheGZ0MjdjM0szTFp0Mjhmam82TzJUNldMZGdhQUpZYjJURnlnOTI3ZDNQMjdGbEFuNUhJbEFDb1VLRkNMRnk0a0RGanhoQVNFc0xwMDZmUmFEVDQrUGl3WU1FQ2ZIeDhyQjdud29VTGdQNTlhc1dLRmN5Y2FYbCtZY2lRSVRnNE9IRGx5aFVTRTdObUtuUjJkcVo4K2ZMMDdkdlhvdEJvOWVyVkhENThHTkJuRXV2WHI1L0Y0L3I0K0RCcTFDaG16WnJGOCtmUEdUbHlKUFBuejVjY1gwMlJNYjM5dG0zYjhQRHdZUHIwNlpKTDhLTkhqL2ptbTI4QXZkTnI1cURUZDk1NWgrM2J0L1BYWDM4eGJkbzBsaTFiWmxiSXFWYXJPWG55SkFxRmd1dlhyM1BwMGlYVWFqVmp4NDVGTHBmajdlM05xRkdqS0ZDZ0FHKzg4UWFGQ2hVeWVoOCtmUGd3UzVZczRmbno1NlNucDB0aU9FdWkzNTkrK29udzhIQ2NuWjBaUDM2ODFjRDR2bjM3Y3Zic1dlN2Z2OC9zMmJOWnVuU3BYVTdoZVhWdGFEUWFLVU5McFVxVmpMWXBsVXJlZSs4OXZMeThhTml3b2JSZXBWSkpJbkdkVHNmSmt5Y0IvZjNYRmw3VjlmV3FNRGdsMjJONkk1UEptREpsQ2lOR2pKQ0NjdzNmTGJ2WnJES3lkdTFhTkJvTnhZc1hOL3NjZmxXaTM4d1k3bDIyWnZMTXIvenh4eC9Nbno4Zk56YzNYRjFkaVkyTmxUSWpXUW84U2s1T2x2cHRMVnEwc1ByN0czNHZtVXlXYTcvWnJGbXpDQWtKb1hidDJzeWRPOWZ1L2EwOTA2T2lvbmowNkpGWndmbisvZnZ4OS9lMytBekpqRTZuWS83OCtZU0dodUxvNk1qTW1UT3RDbjRCUm93WVFjbVNKUWtLQ3VMdzRjTkVSRVF3YWRJa284eGdCdkxqdFN3UUNIS09FUDBLQkFLQlFDREkxelJ2M3B6bXpadHo5dXhaeVcyclhyMTZ6SjQ5MjY1NmtwS1MrUERERDZVQjdSbzFhbVM3VFlHQmdWS1VQTURCZ3dmcDA2ZFB0Z2FRTTZjeWE5Kyt2VTM3K2ZqNDBMcDFhM2J2M2syeFlzV29XTEVpbFNwVm9uTGx5cFFwVXliUEl5eGxNaGtsUzVha1pNbVN0RzdkR3RDL21ENTY5TWpJOWMzTnpZMWl4WXB4OSs1ZGxFb2xZOGFNc1hsUVArTmcyMzhkaHhMRzR1ZVVhNGR3VDQ1SDdpeGVyQVVDZ2VDZnpKMDdkNWd4WTRia2lOK29VU08rL1BMTGJFOUtHTno2YzRvMTkrRG82R2dqd2U4Nzc3ekRiNy85Qm1CUmNKb1plOUxnMmpOWmIwcndtNVNVeExKbHk2VGxwazJiMmxSUFVsSVM1ODZkbzJQSGpoUXNXTkJrdWR6NjNlM0IzSVJ3b1VLRnJLWlB6TWpwMDZlbGdmOXUzYnBablZUSUdLeVdzYzluS2oxMFpuNzg4VWRBLzd2YVV0NGVCZ3dZUU8vZXZYTmN6OFdMRjZYSitlSERoK2ZvblVFZ0VBZ0VndnlNcWxKTFhoNzRDb0RVMnlmUUpqMUg3bUs2ci9PcTZOU3BFeWtwS2RTb1VVTnk4Und4WW9SUmRvUGR1M2Z6N2JmZjh1R0hIOUtuVHgrVDlRd2FOSWkvL3ZwTDZqdDZlSGpRdjM5L1B2amdBMDZmUG0weDlYeGFXaG9IRGh4Z3pabzF2SGp4Z280ZE96Smd3QUFHRFJwRWZIdzhYMy85TlpzMmJXTHQyclVNSHo2Y1pzMmEwYjE3ZDVQaUNsTkVSVVZKbjZkUG53N29VMThQR2pUSXFKeE9wK1B1M2JzNE9qb2F1ZUQ1K1BpUWxwYVc3Y3cwYm01dUxGMjYxS1JCd0o0OWU0aVBqMGVoVVBEKysrOW5xMzV6UEhyMGlBTUhEZ0Q2TEJQZHVuV3o2aFJvanBTVUZGYXRXZ1hveGRHUEh6OW0zcng1VEp3NDBTNlI0WCtWcTFldlNsbGVXclpzYWZGNjhQRHdvSHIxNmh3OWVoU05SZ1BveDlSdEVZVGZ2MytmeU1oSVpESVoxYXRYSnpRMDFLU0FQeVB1N3U0NUVyVnJ0VnFXTGwzSy92MzdBZkQyOW1iS2xDazJuUmRObWpUaDFxMWJiTjY4bWJpNE9MNzQ0Z3RHalJwRm8wYU5USlkvZGVxVTlMbDQ4ZUxNbmoxYmNyZE5Ta3BpeG93WkpDVWxVYUpFQ1Q3KytPTXMrOHRrTWthTkdzV3dZY040K1BBaFU2Wk1ZZGFzV1NiZlpRM1hwaUhBYzlLa1NRUUhCNk5XcTZYenZtWExsaGEvVzVNbVRWQ3BWRHgvL2h6QTRydjEzcjE3cGNEUUlVT0cyT1RhSzVmTEdUeDRNQk1tVE9EbXpadXNYYnZXcnZkOWMrL2E1bzVsSytmT25TTXBLUWxYVjFlVGdiL1dqRnd1WGJyRTA2ZFBVYWxVTnMxVnZLcnI2MVZ5Ky9adEFMc0VqS0IvM2xTdFdsVjY3aFVyVnN4cXhrcGJDQXNMWTkrK2ZRQlpYSlF6OHZMbFMwQWZMUEFxTWJpcHZ1cmo1allHVTRHRWhBVEpEVitsVXZIeHh4OFRHQmhvY2grZFRzZlNwVXQ1K1BBaHpzN085T2pSdytweERPTlJ1Wm50MDJDcWtOdnppOCtlUFdQejVzM3MyYk1IUjBkSFZxMWFoYmUzdDFHWnk1Y3ZzM2p4WWdEOC9mMXAzNzY5ZFA4MVIzSnlNdlBtemVQVXFWTTRPRGd3ZmZwMHFsV3Jabk83M252dlBTcFdyTWpNbVRPSmpJeGsrUERoREI4K1BNdHpJYjlkeXdLQklIY1FiejhDZ1VBZ0VBaitFZFN0V3hjZkh4K2VQSG5DMmJObitldXZ2eWhidHF6TisyL2R1dFhJd2NKYWhMOGxsRW9sTFZxMFlOdTJiWURlL2VQRWlSTVdCM0ZNb2RGb0pJRU02QWZiTEEzUVphWmZ2MzcwN2R2M2xhWnpzb1JNSmpNNUNOaTVjMmNXTFZwRW56NTliSjRFRVJpakxGUUtaREl3dkV4cnRhVGVQSTVUOVE2dnRWMENnVUR3WHlTak8xZE85ajF5NUFqTGxpMURyVllqazhuNDRJTVA2TldyRnpLWnpPd3g1SEo1amh5eGNnT2RUc2VVS1ZNa3dXLzc5dTM1OE1NUHBUNk50N2UzMVVtNDZPaG9RQzlRdFhWaVBpZmZPeWtwaWFsVHAwcVRDYlZyMTdiSmxhMU1tVEw4K2VlZjNMaHhJNHZ3b1gvLy90STZjdzdMYVdscFJzSlllMGxJU0NBaUlvTGF0V3ZuU1VCWGVubzZxMWV2QnZRVDdMYWtpYzU0YnRyejNiUmFyWlJHTmkrY2RyeTh2UER5TXAyeHhCNWlZMk9senk0dUxybm1uaTBRQ0FRQ1FYNUQ0ZmtHanFYcWtub3ZESjBtbGVUelczRnROT0IxTjR1ZVBYdWEzWGJuemgxV3IxNk5TcVdpWGJ0Mlpzc1p4djh5dXlzNk96dWJIYnRMU0VqZ3lKRWpiTm15aFppWUdNcVVLY09VS1ZPeUJGUEpaREo2OXV4SlFFQUFRVUZCSEQxNmxLTkhqMUtyVmkzYXRXdEgvZnIxTGZaMURHbmlRZDhuK3ZUVFQrbllzYVBVMTlWb05CdzllcFN0VzdkeTc5NDlRTi9YZlBQTk56bDE2aFJidDI3bDZOR2pkT25TaGJadDI1cDBrRFQwdWN4UnNtUkp5YTNQUUZwYUdsdTNiZ1gwQXNHQ0JRdGFyRWVoVU5nbFBDNWN1REJGaXhibDBhTkhGQzVjT0l2cnFhM29kRHBtejU1TmRIUTBaY3FVWWRHaVJYejIyV2VjUEhtU1NaTW1NWExreUh6bGtKbmZpSXFLWXRxMGFXZzBHa3FXTE1udzRjTk5sb3VNakdUdjNyMGNQSGlRcEtRa0ZBb0ZOV3JVSUR3OG5NT0hEM1A2OUduZWUrODkyclZyUitIQ2hVM1dZWEFFckZTcEVsOSsrU1dEQmcxaS9mcjFlZmJkNHVQaldiaHdJYUdob2NEL25GVHRlVWZvMTY4ZkwxKytaUC8rL1NRbUpqSmp4Z3phdFd2SEo1OThra1dJK2VUSkUwQ2ZxV2YyN05uUzlwU1VGQ1pNbU1EdDI3ZHhkblptOHVUSlp1OEo1Y3FWNDVOUFBtSGx5cFZjdVhLRjBhTkhNMlBHREtQZk5ESXlrcDkvL2xtNjkxU29VSUd2dnZxS2lSTW5jdkxrU1diTm1zV2tTWk1zdmxkblBMN0JOYnhRb1VKWnlzWEV4TEJpeFFwKy8vMTNhYjlMbHk0UkZoWkdhbW9xYXJVYXRWcE5Ta3BLbHY4Tm9sVURtemR2cG43OStwTHpzVFcyYk5saVV6bHpHRVNKWUp5Unh1QmVIaGdZbUsyZ0FNTTRSMEJBZ0VsQmRrWmU1ZldWV3hnRXFwYkdXLzc0NHc5QW44SFJWaTVldk1qeTVjdTVkKzhlYm01dXVMaTRjUEhpUmZyMTY4Yzc3N3hEdDI3ZHN2V3VmZnYyYmViTW1ZTk9wNk5HalJvMGE5Yk1iRm5ETTlUVXVaNlozSFNhdm5MbENrQytjRUZWcTlVV3hmZHF0ZHJzTmo4L1A3Ny8vbnZpNCtQUmFyVzR1TGhRcGt3WnMySm1yVllyT2ZxRFBqRGJGa2ZaMDZkUEEvcStTVzd3K1BGalltTmprY2xrV2JJb1pKZkl5RWgyN05qQm9VT0hwUDVUblRwMVNFbEp5VkpXcFZJUkVCREFtVE5uaUlpSUlDSWlndSsvLzU1V3JWclJvVU9ITFBPblVWRlJUSjA2bFh2Mzd1SG82TWpVcVZPcFU2ZE9sbm96OXR0TWpROVdyRmlSNzc3N2p1blRwM1BseWhVV0xGakF0V3ZYR0RwMHFIVHZ5MC9Yc2tBZ3lEMkU2RmNnRUFnRUFzRS9BcGxNUnV2V3JWbTdkaTBBNjlhdFk5cTBhVGJ0R3hjWHgvYnQyNlhsZ0lBQXU5UHZaYVpWcTFhUzZCZjBLVnZzRmYyZU9YTkdHbGdCL2FDNlBRTGVqQU5OYytmT0pUdzgzSzdqRzhnODBKOWROdzl6ZzNOTm16YmwyTEZqZE8vZTNhWjZMRGtMV2lMeklJV3Q5ZFNyVjgvc0lGeStRYUZFN3VhTjl1VVRhWlg2eGxFaCtoVUlCSUxYZ01IaFBqZjMxZWwwckZ1M2puWHIxbG5jZjk2OGVkU3FWY3ZzOWxlUkxsWW1rekY4K0hCR2pScEZwMDZkR0RCZ2dPUVdCTEJpeFFxci9SbERPeGNzV0pEdHdlR1VsQlNlUG4xcWNwdVBqNDgwc1huMTZsVVdMRmdndVNtN3Vycnl4UmRmMkhTTVR6NzVoRW1USmhtNXF4bkk3T1pod0NEVTJMdDNMNzYrdmxLbWl1eHc0c1FKdnY3NmF3b1dMTWg3NzcxSHIxNjlzbDJYS2ZiczJjUGZmLzhOUUs5ZXZheE9Zb0orSXNlQVBhTGZqTDloZm5hOHlTaWNNZlYzRndnRUFvSGczNFJMUUI5Uzc0VUJrSHoyRjF3RCs0RThldzZ5ZVVseWNqSjc5dXhoM2JwMXFOVnFSbzhlYlZiRWMrZk9IV0ppWXZEMDlMU2FKam81T1psTGx5NXg5T2hSVHAwNlJXcHFLcjYrdm93Y09aTFdyVnRiRkVHVkxsMWFHb3RiczJZTjRlSGhoSWVINCtUa1JMMTY5YWhac3laVnFsU2haTW1TUnZVWW5PektsaTNMeElrVHBiN3duVHQzT0hMa0NNSEJ3VkxmMnMzTmplN2R1OU8xYTFlVVNpVWhJU0Y4OTkxM1BIdjJqQlVyVnJCMjdWcnExNjlQNDhhTnFWNjl1aVF3c2lTSXRnV0RrTmtTbHB5V1RlSGc0TUQzMzMvUHRXdlhxRml4b2szOXpzem9kRHFXTDE5T2FHZ29LcFdLTDcvOEVqYzNOMmJQbnMzWXNXTTVmLzQ4bjN6eUNlKzg4dzVWcTFhMXVWNnRWa3RhV2hvYWpRYWRUb2VibXh2SnljazRPenR6OSs1ZHRGcXQxZjVyYnI2SDJWcVh2Y2VNam81bXpKZ3h4TVhGNGVIaHdkU3BVNDNFb0xHeHNadzRjWUpqeDQ1SkxvbWdGellOSERpUVVxVktjZnYyYlpZdlg4NmZmLzdKK3ZYcitlV1hYNmhUcHc2QmdZRUVCQVJJYnExeGNYSHMzTGtUMEtlQkwxeTRNRE5tekdEQ2hBa2tKaVpLYnBBQkFRR1VMbDBhTHk4dnE0Sk1uVTVIZW5xNjlFK3IxZUxxNm9wTUp1UFVxVk1zV2JKRUdtY3ZXclFvYytiTXNjbWhOaU15bVl6UFAvOGNsVW9sdFgvZnZuMGNPM2FNd1lNSDA2cFZLNm5zMEtGRGNYSnlvbWZQbnRMN2IweE1ETk9tVGVQR2pSc29GQW9tVEpoZzFWSHgvZmZmSnpJeWtvTUhEM0xyMWkzNjkrL1AyTEZqZWV1dHQzajI3Qm5qeDQ5SHJWYlRvVU1IS2xTb0FFQ1ZLbFdZUFhzMjQ4YU40OVNwVTh5YU5Zc3BVNlpJUXJCbno1NFJHeHVMcDZjbmJtNXVPRGs1b1ZhcnVYanhJai84OEFPQXlld3dPcDJPa3lkUFNzdHF0ZHJJc01UUzcrYmk0b0tMaXd2T3pzN0V4Y1h4OHVWTDVzK2Z6NG9WSzh5S25sMWNYQmczYnB6VitqTzJMeWtwQ1dkblp5UFJtMDZuaytZbFpES1o5SzUrL3Z4NXpwOC9EMENIRHZveDlGYXRXaG05MDlySzhlUEhPWDc4dU1sdFI0NGNlYVhYVjNaUXE5V0VoWVhoNGVHQnM3TXpTcVdTeE1SRUtXdVJ1V0NKcUtnb3JsMjdabEpBYVhEOXpQaXN2WDc5T3V2WHIrZk1tVE9BL2xrNWJkbzBQRDA5Q1FvSzRzQ0JBOUkvZjM5L21qVnJScjE2OVd3S0JMbDI3Um9USjA0a0lTR0JnZ1VMTW03Y09HUXlHVEV4TVlEKytXcTRqOXk5ZTVjTkd6WUFtSFI0em95NUlHdFQ1MHA2ZWpvWExsekF5OHNMVDA5UG5KMmRVYWxVSkNRa0dEMC9jenIvbUJ2b2REb3BZTjllbEVxbHplTFFodzhmc21qUklrbnczTGx6WjZPTXB2ZnUzU01wS1luQ2hRdmo0dUtDbzZPajlIc1puTmx6UzZCcnVMNzgvZjF6RkJpdTBXZzRjK1lNZS9ic0lUdzhISjFPaDB3bUl5QWdnQTgrK0VDNkgyZW1Rb1VLekp3NWs0Y1BIN0pqeHc0T0h6NU1Ra0lDMjdkdlo4ZU9IZFNyVjQvT25UdFRxMVl0WW1KaUdEWnNHQzlldk1ERnhZWHAwNmRMMmFhZVBIbUNTcVhDM2QwZG1Vd21aVXVReStWbWd3RThQRHlZUDM4K2l4Y3Y1dkRodyt6ZnY1KzMzbnFMK3ZYcjU2dHJXU0FRNUM1QzlDc1FDQVFDZ2VBZlEvdjI3ZG15WlFzcEtTbWNPbldLME5CUUFnSUNyTzczelRmZmtKeWNET2hmVm5QaThtdWdWS2xTbEN0WGpsdTNiZ0g2dEMwUEhqeWdlUEhpTnRkeDhPQkJvK1djRE1vbkpDUVlDVzV5UW03Vlk4REp5WW1aTTJmYTdGQm5jUC9MS2JiV2sxRjRuWjlSRkNwcEpQcE5lL2luaGRJQ2dVQWcrQytTVys0S0dvMkdSNDhlbWQxZXVYSmxsaTVkYW5hUSsxVnc4ZUpGSmsrZWJITGJ3b1VMcVY2OU9yR3hzVXljT0pIRXhFUkFMemFkTld1V1RXNGpBRldyVm1YTm1qVmN2WHJWS0dNRW1KODRrc2xrckY2OW1waVlHRzdkdWtWc2JHeTJKeHFPSFRzRzZQdG1lU0ZBalltSlFhbFVVcVJJRWQ1Nzd6MmI5c25vNEdTUFU1TGhid0JrUytUeHFzZ28rczNZWm9GQUlCQUkvbzJvL045QjRWR1U5UGhIcE1jOUpQbjhGcHpybW5mYWZaWGN1bldMOFBCd3JsNjlTbmg0T0dxMUdqYzNOMGFPSEduazdEZHQyalJ1M2JvbDlVdWlvNlBSNlhSV1V6b0hCUVh4NjYrL1NuMmJpaFVyMHJWclZ4bzFhbVJYaG9WYXRXcFJxMVl0YnQyNnhhNWR1emgyN0JnaElTR0VoSVFnbDh0WnVuU3BrZkRubzQ4K3dzM05qVTZkT3ZIOCtYTysrKzQ3UWtORGpmcmVucDZlZE96WWtVNmRPaG4xVFJvM2Jrejkrdlhac1dNSDI3WnQ0OFdMRjBaQ3RMWnQyOW9jM1BZNmNIVjFwVzdkdXRuYU56RXhrYmx6NXhJYUdvcE1KbVBNbURGU05ySGl4WXV6Yk5reXZ2MzJXMDZlUE1tK2ZmdWsxTytnSDA5V0tCUlpSSUphclJhdFZtdVVvcnByMTY0TUhEaVEzcjE3azVxYUtya2RXeE0rMmZvZVpvdjR5cFI3czcwWXhKRVpNUWdsM2R6Y21EZHZIaVZLbE9ER2pSdUVob1p5N3R3NWJ0eTRJZjBXY3JtY0JnMGEwTE5uVDhxWEx5L1Y0ZWZueCtMRml3a05EZVhubjMvbXI3Lys0c3laTTVJbzZJMDMzcUI3OSs0a0pTV1JuSnhNc1dMRmFOcTBLYUIzL1AzdXUrLzQ1cHR2T0gvK1BIdjM3bVh2M3IxUzNlWUNDZzFpMzh5cHhEMDhQTmkwYVJOUG5qeGh6cHc1MHQrcVJvMGFUSmt5QlhkMzkyejlkaktaakNGRGhsQzZkR21XTFZzbTFadjUzVmNtazlHL2YzOXArZVhMbDN6MjJXZkV4c2FpVUNpWU9IR2lUZk1XQUNOSGpwUkVYVnF0Rmw5Zlh5SWpJeGsvZmp6UjBkSDQrL3N6YU5BZ28zMnFWS25DOU9uVG1UcDFLcFVyVnpZNnZ5TWpJeGt6Wm96WjQ3bTR1TkNqUjQ4czY3Mjl2WG4zM1hjNWN1UUlaY3VXeGRmWEYzZDNkd29VS0lDN3V6dXVycTY0dTd0TGJvK3VycTZTMERjamx5NWRZdlRvMFVSRlJmSGpqejh5Wk1nUWsrMXdjSEN3eTBSRnE5WFNzMmRQa3BPVGNYUjB4TkhSRWFWU1NYSnlzbVFHVXI5K2ZaUktKV2xwYVN4YXRBalFHMzdrOWRqRnE3eSsyclJwWTNmN2xFb2xzMmZQenVMSWJNQ2M0SExWcWxXU3E2NlhseGViTm0xaXg0NGRPRHM3UzFseXlwWXR5N2x6NTFpL2ZqMVhyMTRGOUc3dzNicDFvMCtmUHRLMS9jVVhYOUNoUXdkV3IxN04yYk5uSlJmVVZhdFdFUlFVWkhGZUxUUTBsQmt6WnBDV2xvYWJteHR6NTg2VmduOUNRa0w0L3Z2dkFYMG1UZmlmNDcyN3U3dE5ZeDJIRGgzS3NpNGhJWUZPblRwbFdhOVFLSmczYjU3Rk9TVlhWMWRKYVA0NmNYSnlZcytlUFdhM3YvdnV1eWJkYW0wbE9qcWE3ZHUzczIvZlBsSlRVNUhKWlBUcTFZdVBQLzdZcU55RkN4ZjQ3cnZ2ek5aVHVuUnAyclp0bSsxMlpNUndEZ1lHQm1acmY0MUd3NG9WS3poNjlDang4ZkdBL3ZwcDFxd1o3Ny8vUHFWS2xiS3BuamZlZUlOaHc0YlJ0MjlmZHUzYXhiWnQyMGhJU0pDdTZabzFhekp2M2p6R2pCbkRqei8reVBqeDQ0MnlwSzVidDA2YVA1YkpaTkw5bzE2OWVoYkg0cFJLSldQR2pPSE5OOS9FM2QyZCt2WHJBL25uV2hZSUJMbVBFUDBLQkFLQlFDRDR4MUN3WUVHNmRPa2lSZWwrODgwM1ZLdFd6YUp3SURnNG1CTW5Ua2pMUFhyMHNQbkZ6Qm90V3JTUVJMOEFCdzRjTUJyc3MwUjBkTFEwWUFQNkZ5cGIwMTM5RThsSmFtdUJIZ2ZmQ3FUOXZ3TVBRUHJ6U0hTcHljZ2M4NjlibmtBZ0VQd2JXYk5tamQzN1BINzhtSlVyVjNMNzltMUFQMkRibzBjUHUxMkRyYVVsTkxpMDVKVG82R2lyanZubUpzMU1UWXFZdzFLYXdjenMyN2RQbXNDeEZTOHZMNlpObThhNGNlTW9WcXdZVTZaTXNic2Y2T25wYWRka2dVS2hvRjI3ZHF4WnN3YU5Sc09lUFh2NDZLT1A3RG9tNklPU0RLbFhBU05YcWR6aTAwOC9wVTJiTnJ4NDhZTFUxRlNXTGwxSzE2NWRMYVpWVEU5UGx6N2I4L2ZJT0NIMjh1VkxkdTNhbGIxR281K1lza2VNWXc4WlUzQWFKbmdFQW9GQUlQalhJbGZnMm5nZ0wvWk1BeURoeU5lb0tyZEc3cEo5TjhIY0lqMDluUjkvL0JHZFRvZVhseGVkT25XaVM1Y3VrbE91QVI4ZkgwNmRPZ1hvKzlpRkN4ZW1ZY09HVnZ1WlhicDBJU0lpZ3RxMWE5T3NXYk1jQ3hUS2xTdkg2TkdqR1Rac0dPZlBuK2YwNmRNVUsxWXNpOU9mUXFHUU1teDVlWGx4OWVwVkhqMTZoRXdtbzNyMTZyUnQyNVpHalJxWkZYU29WQ3A2OXV4Smx5NWRDQTRPNXVEQmcwUkVST0RwNlNuMU9ZOGNPWktqNzVJZldiZHVuU1Q0SFQxNk5FMmFOREhhN3VYbEphWEhQbmJzR05ldVhTTTZPcHJrNUdUUzB0S00zR0YxT3AzMEQ0elQyaHNFaU1XTEZ5Y2lJZ0taVEVhWk1tWDQ3TFBQTExiUDF2Y3dXOXg1Zi8zMVY1dnFza1JrWkdTV2E2QkFnUUpNbVRLRnRMUTB5cFl0QytqZEY5ZXZYeStWOGZYMXBWV3JWclJwMDhhc2t5RG9zK2dGQkFSdzd0dzV0bS9menZuejU5SHBkTWpsY2hvMWFpUzVCbjcyMldjb0ZQOXpEeTlXckJoejU4N2w5dTNibkR4NWt1dlhyL1BvMFNNU0V4T2x2NU5CakoxWmtKMlpKazJhb0ZRcUtWYXNHS05IajJiaHdvVjg5TkZIZE8zYU5WZmVGZHEwYVVQVnFsVlpzbVNKVFVJdmQzZDNPbmZ1ekMrLy9NTGt5Wk9wWGJ1MnpjZVN5V1NNSERtU1VxVktVYXhZTWNxVUtjT2pSNDlJUzB1alZLbFN6Smd4dytUWWV1M2F0Vm0zYmwwV0I5Z3laY3JnNCtORGFtcXE5THZxZERwY1hWMnBVcVVLZmZyME1ldUNQR0RBQUFZUEhteHoyMDFSdlhwMVdyZHV6YVZMbDZ3R1lOaURRcUhBejgrUEsxZXVHSW55RGRTb1VVUEs1dWZnNEVENzl1M1p1SEdqa1dEYWxMZ3pOM2lWMTFkMlVDZ1V2UG5tbTl5NWM4ZG92WmVYRjRHQmdmVHQyOWZrZmhVcVZPRGt5Wk9TczN1SkVpVjQvdnc1ejU4L1J5Nlg0K2ZueDdCaHcwaFBUK2ZHalJ1U2kyaS9mdjFNQmtPVUxWdVdXYk5tOGZmZmY3Tjc5MjZPSFR0RzE2NWRyVDZEL2YzOWVlT05OM2p4NGdXelpzMHlFa2VXS2xWS0VrVWF6Z21WU2tYTm1qWHAzNysveGQ4NnU1UXBVOFprMWsyWlRFYVZLbFVZTW1TSTJleFFyd3E1WEc1MC96VkZUck13clY2OW11RGdZRUIvZm84Wk04YWtpM2pwMHFWUnFWU2twcVlhM2RjTEZDaEFvMGFONk5ldm4xbEhjSHN4T1AxbTk5NmpWQ3FKaUlnZ1BqNmVRb1VLMGJadFc5cTNiNS90WUg0M056ZDY5KzVOcDA2ZDJMRmpCOXUzYnljaElZSE9uVHRMenNHbUFrUktsQ2dobmRjNm5RNTNkM2ZxMXExcjgvMDVjOWJWL0hJdEN3U0MzRWVtczlSakZnZ0VBb0ZBSVBoL29pZVh4M2ZtelZ5dk4rTmc1L3IxNjYwNnJ5VWxKZEduVHg5cEVyNXg0OFpNbWpUSlpNcTl5TWhJaGc4ZlRrSkNBZ0FsUzVia2h4OStzTXVWekJMeDhmSDA2TkZEaXBEMjlQVGtsMTkrc2FuK29LQWd0bTNiSmkyUEhqMDZUOFFjdG1DSXZqZndLaVlIL3Z6elR5UDNrZHc0WmxoWUdCTW1UTWpWT20waHI2Nk56Q1NkMmNETHZkT04xbmtOMm9IREc5WlRWQWtFQW9IZzlhQldxOW0wYVJOYnRteVJKaDk4Zkh3WU4yNmNYU2xuTFpGUm9Kc1hUcisyUEU5alkyT2xBV1Z2YjIrcms2d0dOLzVDaFFyWjNDOWJ2WHExeFNDaW16ZHZTcFB4QnFkZkEyZlBucVZreVpJNURrS3lkWkEvTmphVzNyMTdvOUZvOFBMeVlzT0dEWGIzUDNmdjNzMjMzMzRMNkNlNHZ2bm1HNHZsRFgzcURoMDZNR3pZTUx2S2FUUWFCZzRjeVAzNzl5bFdyQmpmZnZzdEJRb1VNTG4vdG0zYkNBb0tBdURiYjcrMU9XWGxIMy84d1pRcFUyd3Fhd201WEc1Mm9qWTFOWldiTjdQZkp6TzROeHZjYnBvMWEyYlV0eFFJQkFLQjRGK0pOcDNZb0c2a1JlbEZFazdWTytMUlpUNllHR2Q3MVp3NmRRcHZiMi9LbFN0bmN0enZWUklURTBONmVyck5HU05zNWZIang0U0dodEs0Y2VOc0MwcWVQbjFLWW1KaXJwa2M1RWZVYWpYang0K25WNjllMUtsVDU1VWNVNnZWSXBQSkxKNTdPM2JzQVBTcHpHM0JYUG00dURnMmJ0d0lZTllWMVI3c3FlL0hIMzlFclZiVHRHbFQvUDM5czNXdFBYbnloT0RnWUJvMmJDaTlrMjdkdXBWdTNiclozM2dUbUpJeVpHN244K2ZQczRoZlh3YzV5ZlNTbVZ1M2J1SGo0Mk1VbVBoUElURXhFWVZDWVpRdVBqZUlqWTBsTVRIUlNMd3ZrOG53OXZZMmFReHo3ZG8xS2xXcWxLdHRzSWU4dXI0eWtwQ1F3T0hEaHdIYjdrVVpneDVzRWNoZnVYTEZhUHpLNEw0dGw4dU45ajkxNmhRbFNwVGd6VGZmdEZxbkFZMUdnMHdteXlKTzFlbDA3TjY5RzRDT0hUc0MrdWV3VnF2Rng4ZkhiRjJHSUdWYkJLUWFqWWEvLy80YlFCSnEyNE5hclNZbEpZWFUxRlRTMDlPUnlXUjRlSGprK2puL3FqR00xOW5TMzBsTFMyUHUzTG5VckZtVDFxMWJXeDMzMHVsMHBLV2xvZFZxVVNnVXVXNFVaQkRUbGl4WmtwVXJWMmE3bnJDd01OTFQwNmxYcjE2dUI1d25KU1Z4NmRJbDNucnJMWnZLRzRJMmNtTk8rM1ZjeXdLQklPOFJUcjhDZ1VBZ0VBaitVYmk0dURCa3lCQysrdW9yUUorK1o4T0dEVm5jNkdKall4ay9mcndrK0hWMGRHVHMyTEc1SnZnRnZSTlkzYnAxK2VPUFB3RDlnT3JwMDZkcDNMaXh4ZjNVYXJXVW1zVlF6OXR2djUxcjdjcE1XbG9hejU0OW8waVJJbmwyREVIZW8vQjhJOHM2elpPYlF2UXJFQWdFK1JDTlJzUEJnd2ZadUhFalQ1OCtCZlNUa20zYnRxVi8vLzY1a3JMVkZMYWtpODFyVnF4WWdadWJtOFV5QnVIcGdnVUxjazJvYklsejU4NHhjZUxFSE5kalNvcmlUZ0FBSUFCSlJFRlVhMENSbDVjWERSbzBJQ1FraE5qWVdFNmNPR0dVaHRvV2poNDlLbjNPNjhBd3BWSkptelp0Q0FvS0lpb3FpcGt6WnpKMzdseVRnL1VaMDRIYU0wRmp1QTV5aXFVTUh6RXhNVGxLYVczNCszcDVlUkVWRlNXbE9CUUlCQUtCNEYrTlhJRjdoeG5FQm5VQm5ZNlVTN3RRK3ZqaDJuamc2MjVadGxNejV3VjU0UlFJVUtSSUVadFNqMXZDMjl2N3RUc0s1alVxbFlxdnYvNzZsUjdURnFHUHJXSmZhK1U5UFQxelJleWJuZnI2OWV1WDQrUDUrUGpRczJkUG8zVzVKZmlGckFKZlUrUUh3Uy9ZSGlocUMrWEtsY3UxdWw0MWVUWG00ZVhsWmRkdi9Eb0Z2NUIzMTFkRzNOemM3TG9YV1F0bXlFem1nSFdaVEdaeWppMDd6Mnh6YzNVeW1Vd1MreHF3OWh4V0twVjJ6ZjBwbGNwc2lYME5xRlNxWEhPbnpVL1lFOXprNE9EQTVNbVRiUzR2azhuc3p1QmxEMjV1YnBJQVBpZlVyVnMzRjFwakdoY1hGNXNGdjBDdWltaGZ4N1VzRUFqeUhuSDFDUVFDZ1VBZ3lMYzhlZktFVTZkT1pVa1QvZmJiYjNQbXpCbEpETEYyN1ZvS0ZTcEVtelp0QUgxay8vang0NldvVklDUkkwZFN2bno1WEcvajIyKy9MWWwrQWZidjMyOVY5SHZreUJGSmpBelFybDI3WEk5cU5aQ2NuQ3lsdDVzL2YzNjJYVC9tenAxTCtmTGw2ZGl4bzRqV2ZFMG9DbVpOamFPSnZ2RWFXaUlRQ0FRQ2MyZzBHZzRmUHN6R2pSdU4raUVlSGg0TUhEaVFhdFdxa1pDUVlOUVBNRWQyWE1ReWkxSm56cHhKU0VnSWZuNStmUGZkZHpaUDdHUjBEeFpranpadDJoQVNFZ0xBcmwyNzdCTDlQbmp3Z0t0WHJ3TDZkSXYyN0x0NzkyN0pFY2NldW5UcHdvVUxGemg3OWl3WEwxNGtLQ2pJcEZBZ28ralhuc21hak5mRHA1OSttaVhWb0RWNjllckYwNmRQODJ6eU9DT0ZDeGNtS2lvcTE0VEtBb0ZBSUJEa2R4emVxSUpiczZFa0hOVm5HVWc0c2doRkFWK2NhdVJNakNvUUNBUUNnVUFnRUFnRUFvRWdieENpWDRGQUlCQUlCUG1TMzM3N2pXWExsbEdoUW9Vc29sK0E0Y09IRXhFUndhTkhqOURwZEN4ZXZKajA5SFNxVmF2R2hBa1RqSVFGM2J0M3Azbno1bm5TenJmZWVndG5aMmVTazVNQkNBOFBKem82MnFKUVo5ZXVYZEpucFZKSmh3NGQ4cVJ0TDErK1pNS0VDVnkvZmgyQTBhTkhNMi9lUExzam1MZHQyMFp3Y0REQndjRWNPSENBWWNPR1VhMWF0Ynhvc3NBQ0pwMStvMis5aHBZSUJBS0JJRE1KQ1FrY09IQ0FYMy85bFNkUG5tVFpIaDhmei96NTgrMnEwMVpYV1Y5Zlg1TmxkKzdjU1VoSUNES1pqS0ZEaDlybDVHS3VUbHN3MVc4enh5ZWZmR0pYM1YyN2RtWGdRUHRkNS9yMTYwZWZQbjFZdG13WndjSEJGQ3RXak9YTGwxdmRMelkybG9FREI2TFJhT3gyQ0twZHV6YSt2cjVFUjBkejllcFZidCsralorZm4wMzdac3dJMGF4Wk00dnV0cm1GVENaajdOaXhEQnc0a0dmUG5yRno1MDc4L2YyekNJNno2L1Q3K1BGajZmTWJiMlR0MDFnak1URVJzT3dZNWVQand3OC8vR0J5MjZCQmd3Q29WNitlMWZQdWpUZmU0UExseTBSSFI2UFJhSVJqaVVBZ0VBaitFN2cySFlvbU5wS1VpNzhDRUw5OUxKcW5mK0hXL0hPUWkrQnZnVUFnRUFnRUFvRkFJQkFJOGhOaTFGb2dFQWdFQWtHK0lpNHVqaVZMbG5EcTFDbEFMNUl4aGF1cksxOTk5UlVqUm93Z1BqNGVuVTdIMHFWTGpRUzRBQjA2ZE1pVk5Fcm1VS2xVTkdqUWdPRGdZQUIwT2gzSGpoMHo2MTUyOXV4Wjd0MjdKeTAzYWRLRVFvVUs1WHE3b3FLaW1EUnBrbEdhYjFkWFY3c2RoZFZxTlR0MzdwU1c3OTI3eDZoUm8yamV2RG1EQmczQzA5TXoxOW9zc0l6TTBSbVpnek82dFArZDMrbFBici9HRmdrRUFvSGc0Y09IL1BycnJ4dzZkTWlvLzVIWDJPTENhM0FwbGN2bGZQWFZWN2x5M0JVclZyd1NBV3B1WTBpNytPNjc3eEljSEV4VVZCUlhybHl4bWxMdjU1OS9sa1N1ZmZyMHNldVlNcG1NMXExYnMyYk5HZ0QyN2R2SGlCRWpyTzZuMVdxTkJOZnQyN2UzNjdqTm16ZW5kKy9lWnJkYkVyeDZlSGd3YnR3NHhvNGRLd1hWK2ZuNVVhSkVDYWxNV2xxYTlOa2VwOStJaUFqcGMvSGlXYk1YV0VLbjAwblhsN3U3dTlseXRxVG5kSGQzdDFyR0lFcE9UMC9uMGFOSFJ0OWZJQkFJQklKL0xUSVpCZDZiamZiRlkxTHZoQUtRR0JKRTJ2MXdDblNaYnpJUVdTQVFDQVFDZ1VBZ0VBZ0VBc0hyUVloK0JRS0JRQ0FRdkRZeU9vVUJuRGh4Z2syYk5oa0pmUzJsdjM3ampUZVlNMmNPbzBlUGxvUUFHUVUzM2J0MzU5TlBQODNsVm1mbDdiZmY1dWpSbzlTclY0OE9IVHBRdDI1ZHMyVTNidHhvdEd4dmFtTmJ1SHo1TXRPblQrZkZpeGZTdW1yVnFqRjE2bFFLRkNoZ1YxMHFsWW9WSzFhd2N1Vks5dS9majA2bkF5QTRPSmd6Wjg3dzZhZWYwclp0Vzd2Y0F3WFpSKzdpUVhwOEJ0RnZ3bFBRcGd2WEhZRkFJSGlGcU5WcVFrSkNPSERnQUZldVhNbXl2VTJiTm56eHhSZlplamF1WHIwNlMxL0JGQmt6R2xnalBUM2RydktXMEdxMVZzdnMzTGtUTnpjM2s5dDBPcDNVUHlsUW9NQXI3ejlVcmx5Wk1tWEtjT2ZPSFZhdlhrMjlldlZRS0V3L1F4ODhlTUQrL2ZzQnFGcTFLclZyMTdiN2VDMWF0R0R0MnJYb2REcU9IajNLd0lFRGNYSnlzcmhQV0ZnWXNiR3hBSlF2WDU1eTVjclpkVXhYVjljY2lWUnIxS2hCMjdadDJiZHZIOG5KeWN5ZVBadGx5NVpKYnJmWkVmMCtldlJJRXFHN3U3dFRzbVJKdTlxVW1KZ285VUhOblZ1NXladHZ2aWw5L3Z2dnY0WG9WeUFRQ0FUL0dXUUtCencvWE1uTC9iTkpEdHNFUU9xOU1HSVd2NE5UbFRhNEJQYkRvVmpsMTl4S2dVQWdFQWdFQW9GQUlCQUlCRUwwS3hBSUJBS0I0TFVSRXhOanRCd1VGR1MwWEtOR0RVYU5HbVYyZjQxR3crWExsMDBLUmhRS0JlN3U3cVNscGRudGJtc3Z0V3ZYWnQyNmRmajYrbG9zZC9ueVphNWV2U290MTZ0WGo5S2xTK2RxVzNidjNzMzMzMzl2SktodTA2WU53NGNQejNacVlsZFhWejcvL0hPYU4yL080c1dMSmZmZ2hJUUVsaXhaUW5Cd01LTkdqY3BXcW1hQmZjaGN2U0Jlbng1YkI4aTA2V2dUWTVHN2U3L2VoZ2tFQXNGL2hHM2J0ckZ1M1RxU2twS00xaHVFcEFBRkN4Yk1jekZyUmlkWUEvZnYzMmZxMUtrOGVQQUFtVXpHeHg5L1RLOWV2V3lxNytuVHA0d2VQWnFvcUNnOFBEeVlPSEVpTld2V3RMazlycTZ1REI0OEdOQUhESmtqTVRHUnJsMjdBckI1ODJhOHZMeHNQa1p1MGE5ZlB5Wk9uTWpkdTNmWnRtMmJ5UUFzblU3SHdvVUxTVXRMUTZsVU1tellzR3dkeTlmWGx5cFZxbkRseWhXU2twSTRkdXdZclZ1M3RyalA3dDI3cGM4ZE8zYk0xbkZ6eW9BQkF6aHo1Z3d4TVRIRXhNUVFHUmtwOVZsVFUxT2xjcmIyc1k4ZlB5NTlybGF0bXQzWFIySmlvdlRaa3ROdmJwRlJhSDM5K25VYU5teVk1OGNVQ0FRQ2dTQy9JRk9xS05CaEJvNXYxdUxGN2lubzBsSkFtMDdLNWIya1hONkxRNG1hT0phcGoyUEpPamlVcUluTUtlK2Z6UUtCUUNBUUNBUUNnVUFnRUFpTUVhSmZnVUFnRUFnRXI0MC8vdmpENUhwbloyY0dEQmhBdTNidFRJb0NkRG9kcDArZlp1WEtsVHg4K05Ca0hlbnA2YXhhdFlyOSsvZno2YWVmMHJCaHd6d1Q0Q2dVQ3F1Q1g4aGJsOS9rNUdRV0wxN003Ny8vTHEyVHlXUU1HREJBRXRlWXd4YlhQdEM3M1Azd3d3K3NYcjJhN2R1M1M0NXJWNjVjWWNDQUFmVHAwNGR1M2JvaGw4dXovMFVFRnBHN0ZwSStHODdtOUpmUlF2UXJFQWdFcjRnS0ZTb1lDWDRyVjY1TWp4NDlDQWdJb0VXTEZxK3RYYi8vL2p0TGxpd2hLU2tKQndjSFJvMGFSZlBtelFHOVVGbW4wOUd5WlVzOFBEeE03dS90N2MzWFgzL05tREZqaUl5TTVNc3Z2K1Q5OTkvbnd3OC90Q2ppTmFCU3FlamN1WE91ZnFlOG9sNjlldFNvVVlPTEZ5K3laczBhYXRTb1FZVUtGWXpLckZ1M1RnclU2dGF0VzQ2Q3RGcTBhQ0U1UXUvZnY5K2k2RGNxS29xd3NEQUFQRDA5YWRhc1diYVBteE5jWEZ3WU1XSUVXN2R1WmNLRUNSUXE5TC8raDFxdGxqN2I2dlI3K1BCaDZYTmdZS0RkN2NtWXZjTGVyQlhab1hEaHdoUXFWSWhuejU0WkJld0pCQUtCUVBCZndxbkdlemlVcUVIaThSOUl2clJMbjJVSVNJdThRRnJrQlJJQlpES1VoVXNqYy9GQzd1eUIzTmtEbWJNSFNoOC9uS3EyUitiby9GcS9nMEFnRUFnRUFvRkFJQkFJQlA5V2hPaFhJQkFJQkFMQmF5RW1Kc1prK3VxcVZhc3lkdXhZaWhRcGttV2JScVBoNk5HamJONjhtZnYzN3h0dFV5cVZ2UC8rKzNoNmV2TFRUeitSa3BJQzZNVVRNMmJNb0ZpeFluVHExSWxXclZyaDdHeDUwdUhaczJkWkhQeHl5c09IRHpsLy9yeTBYTHg0Y1FvV0xDaTU1dHBENWhURE4yL2VaTzdjdVVaMXVidTdNMjdjT09yVnEyZTFQa082WlZ0d2RIUms0TUNCTkc3Y21BVUxGa2pIVEUxTlpkV3FWWnc4ZVpLeFk4ZUtOTWg1aE1MZEo4czY3WXNuVU93MU5FWWdFQWorZzFTdFdwV0dEUnNpbDh2cDBxVUxsU3BWZXEzdGVmSGlCZDk5OXgzQndjRUFGQ3RXakVtVEprbE9wZW5wNlZJbWhZWU5HNW9WL1FJVUtsU0liNzc1aG5uejVoRWFHc3JtelpzNWR1d1kvZnIxbzJuVHBsbUNwM0lxY3M1dThKTXBsMk5yeE1mSEczMzNrU05ITW1qUUlKS1NrcGcrZlRyTGxpMlRYSWVEZzROWnQyNGRBQlVyVnVURER6L01WanNOTkduU2hHWExscEdhbWtwRVJBVDM3dDJqVktsU0pzdisrdXV2VWxCVisvYnQ4enhiaFNVQ0FnS29YNzkrbHIrN29ZL3Q2T2hvVTBEZGlSTW5wUDZpaTRzTGpSczN0cnN0cjFyMEMzcEJmMGhJQ0RkdTNDQTVPZG5xKzROQUlCQUlCUDlHRklWS1VhRHpYRnpmSGtiU3lWVWtuOStHVHZPL0FDQjBPalJQN3dCM3N1eWJlaThNank3elgxMWpCUUtCUUNBUUNBUUNnVUFnK0E4aFJMOENnVUFnRUFoZUMwcWwwc2dSVnFsVTBxZFBIM3IwNkpGRlFQRHc0VU1PSFRyRTRjT0hlZmJzV1phNnFsV3J4dWVmZnk0SlRkOTY2eTBXTFZyRXhZc1hwVEpSVVZFc1g3NmMxYXRYRXhBUVFLTkdqYWhidDY1Sjk3cmx5NWR6NHNTSjNQcXFKbm53NEFHZmZQSkp0dlkxaUYwMEdnMGJObXpnbDE5K0lUMDlYZHBldVhKbEprNmNpTGUzYmU2dkdjVXp0anEyK2Z2NzgvMzMzN05peFFxak5OVFhyMTluOE9EQkxGNjgyQ2cxc2lCM2tMc1Z6ckpPKy9MSmEyaUpRQ0FRL0hlWk1tV0tSYkhqeG8wYlRRWTI1U1k2blk2REJ3K3lhdFVxU1JENTl0dHZNMkxFQ0Z4Y1hLUnl5Y25KMG1kM2QrdXBsOTNjM0pneFl3YWJObTFpN2RxMVJFZEhNMmZPSE5hdlgwLzM3dDFwMHFTSlRjNi8rUVcxV3MyUFAvNUlYRndjRXlaTWtOWVhMVnFVb1VPSE1uLytmSjQrZmNybzBhTlp1SEFoWjg2Y1ljbVNKUUFVTEZpUXFWT241bGg0NitMaVF2MzY5YVcrNWY3OSt4a3laRWlXY2tsSlNSdzZkQWpROTR2ZmZmZmRIQjAzTnpCMW5odEV2N2FjQitucDZheGV2VnBhYnRXcVZiYk9uL2o0ZU9uenF4TDkxcTFibDVDUUVOTFMwamg3OWl4Tm1qVEpVdWF2di81aTU4NmRORzNhbE9yVnE3OVdrYlpBSUJBSUJIbUp3dk1OM050UHhhM1ZsNlJGWGlUMWJpaXBkMEpKZTNCSmNnQVdDQVFDZ1VBZ0VBZ0VBb0ZBOE9vUW9sK0JRQ0FRQ0FTdkJVOVBUOGFPSGN2NDhlUHg4ZkZoMHFSSlZLeFlVZHIrOU9sVFFrTkRPWHIwS0gvKythZkpPdno4L1Bqb280OElDQWd3V2wra1NCRVdMRmhBU0VnSWE5YXNNWElGVGtwSzR1alJveHc5ZWhTVlNrV1ZLbFdvVktrU2xTdFh4dC9mMzBnb2s5OEpEUTFsL2ZyMTBySk1KdVA5OTkrbmI5KytLQlFLbzdJclY2N0V3Y0VCTHk4dm5KMmRVYWxVdkhqeGd1UEhqeHVKbzAwNUxKdERwVkl4Yk5nd0FnSUNXTEJnQWMrZlB3ZjBmeGMvUDc4Y2ZqdUJLZVF1QmJPc1N4ZWlYNEZBSUhpbDJPSnVtcGVFaFlXeGN1Vks3dDY5QzRDM3R6Y2pSb3lnZnYzNjlPL2ZuM3YzN3BuY3IxT25UallmWThXS0ZiejExbHNzV2JLRXExZXZjdi8rZlJiOEgzdjNIVmRsK2Y5eC9IWGdjTmdnS2k3VWNPQklIS1hpdGpUM1NsTnpsSlphbXFNaHBlTEtWSnlaNXM1VTNPWksvZUxLUFpMRWhacTVndFJFUVVRUkZEak1jMzUvOE9EOHdET1pqajdQeDZPSGNOL1hmVjNYZmM2NXppRjQzNS83Kys5WnVuUXAvdjcrMUtoUmd4MDdkbGpVMTk2OWUxbTllaldwcWFrVUxWcVVtSmdZQUZ4ZFhZbUxpOFBGeFlVaFE0YlF1SEZqaStkbmlXdlhydW51U2xDM2JsMjkvYTFidHlZOFBKeGZmdm1GOFBCd1B2dnNNOTNQTXM3T3preWJObzNpeGZVdnRzbU5saTFiNmtLL2YvNzVwOEUyZS9mdTFkMXBvbVhMbHJyS3d5K2F6Q0M1bloyZDJiYnIxNi9YVmZtMXQ3ZW5iOSsrdVJvejh6VURtS3hXblJkcGFXbEVSa2JpNHVLQ3E2c3JQajQrS0JRS3RGb3R4NDRkTXhqNnZYUG5EdnYzNzJmLy92MU1uVHBWNy85SmhCQkNpRmVOd3NZT1ZjV0dxQ28yaEhkQW02SW0vWEU0NlhHUmFKNCtRSnVpUnB1cXhzcXBHSGJlSFovM2RJVVFRZ2doaEJCQ2lGZVdoSDZGRUVJSThkelVyVnVYMGFOSDA2QkJBMTMxdVczYnRuSGt5QkZDUTBPTkh1Zmw1VVhmdm4xcDBxU0p5ZUJOOCtiTmFkcTBLUWNQSHVTWFgzN2gzcjE3MmZZbkp5ZHovdng1enA4L2oxS3A1TWNmZjZScTFhcjVjM0tGb0duVHB2VHExWXZObXpmajZ1ckttREZqcUYrL3ZzRzJmLy85ZDdad3J6R05HalhLOFR6cTE2L1BUei85eEt4WnM3aHk1UXFqUm8xNjdvR29WNVdWbzM0QVNQTWs2am5NUkFnaGhERjkrL1psd0lBQnVUcDIxYXBWWnFzRWg0V0ZjZXZXTFZRcUZkMjZkYU52Mzc2Nmk1WktsU3FWcmZwL1FrSUNNVEV4Mk5qWW1MMndKeVVsaGFpb2pNOFVwVkpKdVhMbG1EZHZIa2VPSEdIZHVuWGN1M2NQSHg4ZmF0U29BV1JVQlRibDBhTkh6SjA3bHpObnpnQVpQMk1NR3phTWZ2MzZBVEJuemh5V0xsMUtTRWdJMzMvL1BVMmJObVg0OE9HNUR0cW1wcWJxdnQ2MGFSUG56NTlIcTlVQ3hvT2lBd2NPNU45Ly8rV1BQLzdRQlg3dDdPeVlNMmNPRlN0V3pOVThEUEh4OGFGcDA2YTBhZFBHWURBMEpTV0ZyVnUzQWhtaDhwNDllK2JiMlBrdFBqNGV5QWp4bXZMWFgzOWxleTMzNnRXTElrV0s1R3JNckhmNnlHdm9OeUVoZ1FzWExuRHYzajN1M2J2SDNidDN1WHYzTHBHUmthU25wL1BkZDkvUnBFa1RpaFl0eWh0dnZFRklTQWgvL1BFSDkrL2YxMXREZCsvZTFYMzkybXV2NVdsZVFnZ2h4TXRJb2JKSFdiSUt5cEpWbnZkVWhCQkNDQ0dFRUVLSS94UUovUW9oaEJEaXVXclZxbFcyNzExY1hBd0dmcFZLSmMyYU5hTnIxNjY4L3ZyckZ2ZHZaV1ZGMjdadGFkT21EZWZPblNNd01KRFRwMC9yUWlDWmhnNGRxZ3Y4ZnZ2dHQ3azRrK2RqMEtCQkFIVHQydFZrU0taQ2hRcG1RNzlseTVhbGQrL2V1WnBIMGFKRm1UbHpKbUZoWVhoNGVPU3FEMkdld2tDbFg4MVRDZjBLSWNSL1NZOGVQWWlMaTZONzkrNjR1N3RuMnpkMTZ0UnMzOCtkTzVkOSsvYlJzbVZMdnZubUc1UDlYcjkrbmM4Ly94eklxT1lQR1FIVWQ5NTVoeFl0V25EaXhBbUxMZzVTcTlYOCt1dXZiTjI2bGNURVJLeXRyUms0Y0NBOWUvWWtJU0ZCMTg3RnhZVVpNMmF3YXRVcU5tL2V6TW1USnpsNzlpd2RPM2FrVjY5ZU9hNTBtMW41R09EY3VYTUFPRGc0OE1rbm45Q3BVeWU5OW84ZVBXTFZxbFdjT25VcTIvYWtwQ1NXTGwzSzhPSEQ4ZlQwek5FY2pGR3BWRXlhTk1uby9uMzc5dW1xMlRabzBDQlA0NGFIaDNQZ3dJRmNIMjlLZW5vNjkrL2ZCOERSMGRIa0hDWk5tb1JHb3dHZ1dyVnF1ZjRaRStER2pSdTZyNTk5elQ4clBqNmVxS2dvN3QrL1QyUmtwTzYvVE1IQndRUUhCeHM5M3NiR1J2ZDF4NDRkQ1FrSlFhUFJzRzdkT2thTkdwV3RiV1pWYlVkSHh4emRMVU1JSVlRUVFnZ2hoQkJDQ0NHRXlBc0ovUW9oaEJEaWhkS21UUnRDUWtJNGZQZ3dBRldxVktGbHk1YTBiTmtTTnpmOXdLT2xGQW9GOWV2WHAzNzkra1JIUjNQaXhBbCsvLzEzcmw2OVNyTm16ZWpTcFV0K25VS2hVaWdVZlBMSkoyYmJlWHA2WW0xdGpVYWp5Ulo0VmlxVmxDNWRtc2FORzlPN2QyK3pWZnZNemNYTHl5dlh4d3Z6ck95YzliWnA0aDhaYUNtRUVPSlZaV05qdzJlZmZXYTIzYVZMbC9qdHQ5OEFhTisrdmRuMldRTzV6d1k2cmF5c2VQdnR0MDBlbjVpWXlQNzkrOW00Y1NPeHNiRUExS2hSZ3krLy9KSUtGU29ZUE1iS3lvcEJnd2JoNCtQRGdnVUx1SDM3TnR1M2IyZjM3dDIwYmR1Vzl1M2JXL1N6aFZxdFp2djI3ZG0yMWFwVmk5R2pSMU95Wk1sczJ5TWlJdGkyYlJzSERod2dPVGtaeUhoTU8zWHFSRkJRRUE4ZVBPRGl4WXNNR1RLRVpzMmEwYU5IRDZwVnEyWndYSzFXeTcvLy9tdDJmcVpvdFZxMmJObWkrNzVSbzBhNk1LazU1Y3FWdzlyYU90dTJDeGN1Y09IQ2hUek55Wml6WjgvcUhqTmpGNXZkdlhzWFB6OC9uang1QW1SVWhCNDdkcXplUEMxMSsvWnRybDY5Q21TOExvMk5lL3o0Y2ViT25VdGlZcUxGZlNzVUNrcVVLSUdIaDRmdXY4cVZLK3YyTjIzYWxQTGx5M1BuemgwT0hEakFXMis5aFkrUGoyNy85ZXZYZ1l5N2tNaGRMb1FRUWdnaGhCQkNDQ0dFRUVJVUZnbjlDaUdFRU9LRjg4VVhYK0RwNlVtelpzMEtwR3FzdTdzNzNidDNwM3YzN3NURXhHQm5aNWZ2WTd4b09uVG9RSWNPSFhUZmE3VmF0Rm90VmxaV3oyVStOV3JVSURBd01GLzdyRisvUGdjUEhzelhQbDgwQ3BWK1ZUMU4wdFBuTUJNaGhCREdiTnk0a1kwYk56N1hPUnc3ZG95NWMrZWkxV3BwMGFJRk5XclVNSHRNZUhnNGtIRkJrSU9EZzhWajNieDVrMTI3ZG5INDhHSFVhalVBcnE2dWZQTEpKN1J0MjlhaU1HVE5talZadW5RcHYvNzZLK3ZYcnljcEtZbGR1M2F4YTljdVBEMDlhZDI2TlQ0K1BrWXI0S2FucCt2Q3FFcWxrZ0VEQnRDelowL2QyS21wcVp3NmRZb0RCdzV3NXN5WmJCZEExYXRYanhFalJ1RGg0Y0hISDMvTVR6Lzl4RysvL1laR28rSDQ4ZU1jUDM2Y3lwVXIwN3g1YzVvMWEwYlpzbVYxeHlZa0pQRHBwNTlhL0ZoWll0NjhlUmEzM2J4NWM0NHJJcHR5L3Z4NTdPenNjSFYxeGRuWkdaVktoVXFsUXExV0V4SVN3dUxGaTNWdHZiMjk5WTYvZXZVcUV5ZE8xQVYrYlcxdDhmZjNwMHlaTWdiSGk0cUs0dmZmZjZkVXFWSVVMMTRjTnpjM25KMmRzYlcxSlNVbGhhdFhyN0pnd1FMUzA5TUI4UEh4TWZxenE1ZVhsOUhBYjVFaVJTaFhyaHhseTViRnc4TkQ5NitIaDBlMnlyN1Bzckt5WXZEZ3dVeVlNQUVBZjM5L3BreVpRcDA2ZGJoMjdSb1BIandBeU5GZFNJUVFRZ2doaEJCQ0NDR0VFRUtJdkpMUXJ4QkNDQ0ZlT0E0T0RubTZCWEJPNUdkUTRtV2lVQ2llYTBVeWhVS0J2YjM5Y3h2L1phV3cxUS85YXBPZVBJZVpDQ0dFZU5Fa0p5Y1RIQnpNenAwNytldXZ2NENNTU9KWFgzMmxhNk5XcTdsKy9UcjI5dmFvVkNwZGdQTFdyVnU2b0hLbFNwVk0vb3lnMVdxNWRPa1N3Y0hCQkFjSGMrL2VQZDArTnpjM3VuZnZUdWZPblhNVUhJYU1zRzZ2WHIxbzE2NGQyN2R2SnpBd2tQajRlRzdmdnMzeTVjdFp2bnc1UllvVTRjMDMzK1Rycjc5R3BWTHBqblZ5Y21MY3VISE1uajJiY2VQR1ViVnFWUklURXpsMzdoekJ3Y0djT25XSytQajRiT1BWcWxXTGp6NzZpRnExYXVtMk9UZzQ0T3ZyUzZkT25WaStmRGtYTDE0RUlDd3NqTEN3TUFJQ0FuQjNkNmRHalJwMDY5YU44dVhMNStnY0MwUEhqaDBaTW1TSTBmMm03bTZ4YmRzMnpwMDdaM1lNRnhjWDJyUnBvL3RlcTlXeWZmdDJWcTVjU1dwcUtwQVIrUDMyMjI5TkJzNlZTaVhMbGkwek94NWtWR1B1MjdldjBmMWx5cFNoYnQyNjJOblpVYjU4ZWNxVks2Zjc3OW5LMVRuUm9FRUR1blRwUW1CZ0lHcTFtakZqeHRDb1VTTnUzTGloYTFPblRwMWM5eStFRUVJSUlZUVFRZ2doaEJCQzVKU0Vmb1VRUWdnaGhIaEpHQXI5YXBLZWdsWUxjbHRwSVlSNElYVHAwb1h1M2J2bjZ0aGZmLzAxUjVYd05Sb055NWN2NTlxMWE5eTRjWU8wdERUZHZ2YnQyek5zMkxCc2R6U3dzckppM0xoeDJkcGxwVkFvNk4rL3Y5bHhOMi9lbkMwY1dxNWNPYnAwNlVMNzl1Mnh0YlcxZVA2R3VMcTZNbURBQUhyMTZzV2VQWHZZdDIrZnJncHhiR3dzYm01dTJRSy9tV3JVcU1IS2xTdFJLcFZvdFZyOC9QeTRkdTFhdGpaS3BaSm16WnJ4N3J2dm1neWpWcWxTaGUrLy81NkxGeSt5ZmZ0MmdvT0RkZFdCbzZPaitmdnZ2L0gwOU1UVzFwYXBVNmZtNlh6end0blpXVytidGJWMXJpK3NxbFNwa3RuUWI5R2lSWmswYVJKT1RrNjZiWUdCZ2Z6MDAwKzY3NHNVS1lLL3Z6OVZxMVkxMlZleFlzVndjbkxTQzJRL3k4SEJnZEdqUnh1dDlKeHA1c3laSnZmbjF0Q2hRMGxJU09EdzRjTm9OQnFDZ29KMCswcVVLRUhObWpVTFpGd2hoQkJDQ0NHRUVFSUlJWVFRd2hBSi9Rb2hoQkJDQ1BHU1VLZ01WRTNVcEtOTlRVS2hrc3JKUWdqeEluQnljcUpNbVRLNVBqWW5yS3lzcUZLbEN0dTJiUU15cXFFMmF0U0lYcjE2VWFWS0ZiMzJ0cmEyVktoUWdkRFFVTjAyaFVLQnM3TXoxYXBWNC8zMzM2ZDI3ZG9teDFRb0ZQajUrZkgxMTE5VHUzWnRXcmR1VGJWcTFYSTBiMHM0T0RqUXMyZFBldmJzU1dob0tFZVBIdVhxMWF0OC9QSEhSbzlSS3BXNk9ZNGFOWXFoUTRlU25KeE01Y3FWYWRHaUJXM2F0S0ZJa1NJV3o2Rk9uVHJVcVZPSHFLZ29EaDQ4eUlrVEp3Z1BEMmZDaEFtNlNzWU5HemJNMDNubWwyYk5tZ0ZRdVhKbGsrMEdEeDVzdEYzTGxpMXhkblpHclZhVGxKUkVhbW9xR28wR3JWYUxrNU1UbFN0WHBsR2pSbnJCN3M2ZE94TVNFc0lmZi94Qm5UcDFHRDE2Tk83dTdoYk5lOFNJRVVSR1JxSldxMGxNVENRNU9WazNycU9qSTVVclYrYnR0OS9HeGNYRm92NEtnbEtwWk15WU1YaDdlN04yN1ZvZVAzNE1aS3pYMGFOSDYxNTNRZ2doaENnWTZlbnBXRnRiVzl4ZXE5V2kxV3AxZDdVbzdQRmZKZzhmUGlRbEpRV0EwcVZMUDllN2dyMU1qaDQ5aXFPakl6NCtQbnI3enB3NVEwSkNBaTFhdE1oMS8ybHBhVVoveGd3UEQ4ZlIwYkhRN2w2WGxKVEUrdlhyQWVqZnZ6OHFsWW83ZCs0UUZoWkd5NVl0ODl6L3BrMmJnSXlMWjNONnQ1aWNldDVyV2F2VkVoa1pDWkRyM3htWUVoMGRiZkgvaHhXMFM1Y3VBVkN0V3JVY1hSaWNtcHJLbjMvK1NjbVNKU2xWcWxTQi83L1dmMmt0djJydTM3OVBzV0xGc0xHeGVkNVRFVUlJSVo0YmhUYXpWSWtRUWdnaGhBbFJFNnRRY3VyZnozc2FRcnh3Q25WdGFMVkVUYW9PV2syMnplNmpmc2ZLcFdUaHpFRUlJWVJCdTNmdkJzREx5OHRzaFZOamJ0eTRvUXZrZHVyVXllTGo5dXpaZzZ1cksyKzg4UWFPanZwVjRWOFU2ZW5wbkQxN0ZvQzZkZXNXK0I5bi92enpUNG9WSzRhSGgwZSs5Zm5reVpQbkdrQjlVU1VuSjNQMDZGSGF0bTM3U29kRjB0UFRDUXNMSXlrcENTOHZyd0lQSmdnaGhCQUN0bS9mem80ZE8yamJ0aTBmZnZpaHliWW5UcHhnK2ZMbDlPclZLMGMvVDV2eTVaZGZvdEZvNk5HakIyKzk5VmFlK3dzT0RtYm56cDBNSGp5WWloVXJtbTJ2MFdqdzlmVUZZT3JVcVFidjlwQWJJU0VoakJzM2p2VDBkRHc5UFZtK2ZIbSs5SnNwT1RtWnc0Y1AwNkpGQzcwN1VmejU1NS9zM0xtVHQ5NTZLMThlMDhMV3VuVnJ5cFVyUjBCQWdONitnUU1IRWg0ZXpzR0RCM1BWZDNwNk9zT0dEYU5FaVJLTUhEa3lXeUR3MHFWTCtQbjVVYUZDQmViTm01Zm51NnhZSWpFeGtYZmZmUmZJV0l1T2pvNE1IanpUSGdTUEFBQWdBRWxFUVZTWWYvLzlsNW8xYS9MNTU1OVRvVUtGWFBmZnVuVnJBRFp1M0ZqZ2dkWDhYc3NBYmR1MlJhUFJXUFI4eDhmSDA2MWJONEJjdno0TUNROFBaLzc4K1Z5L2ZwMjVjK2NhdkFDNHNHVStyMnZXckxFNDRLelJhSmd5WlFwQlFVRTRPVG14ZE9sU1NwVXFWWkRUL0UrdDVieFNxOVhjdVhNbjE3L3Z5azlyMXF4aDgrYk5kT3ZXalU4Ly9UVGYrMytWUDcrRUVFSzhXcVFVaFJCQ0NDR0VFQzhMaFFLRmpUM2FsSVJzbXpWSlR5VDBLNFFRejFsK2hBcXFWcTJhcXorZ2RPellNYzlqRndacmErdENyWXhicTFhdGZPOVRBcitHMmRyYTBxNWR1K2M5alFKbmJXMzlRdnlSVXdnaGhQZ3ZPWFRvRVBmdjM5ZFYyODlxMmJKbGhJYUdNbURBQUdyVXFJRktwZUwrL2Z0czNyeVpEaDA2NUxuYWIyeHNMTmV1WFVPcjFlWmJoZEI5Ky9aeC92eDVGaXhZd0k4Ly9taTJ2VmFyNWNxVkswQkdGY3o4Y09mT0hhWk1tVUo2ZWpvQXQyL2ZadlBtemZUcTFTdGYrZ2ZZdVhNbksxYXNZUFhxMWF4YnR5NWJxQzBrSklUZmYvK2RSNDhlNVNnMEZSTVRrMi96ZTVhdHJTMk9qbzZrcGFXeGV2VnFzKzFqWTJOWnNXS0Z3ZTJBd1gxWmZmenh4d1lyZ0c3ZnZwMmJOMjhDNk4ybHhOdmJtOHFWSzNQOStuV1dMRm5DeUpFanpjNHpyMVFxbGU1cmpVYURsWlVWNDhlUDUvdnZ2K2Z5NWNzTUd6YU0zcjE3ODhFSEh4UjRWZFo5Ky9iUnVIRmpYRjFkYzN4c1FhemxGNFdycXl1UmtaRWtKeWN6YWRJa0ZpOWUvTkpWajlWb05Qend3dzhFQlFXaFZDcVpNR0ZDbmdPL3IrcGFEZ3NMSzVTMXYzVHBVc3FXTFF0a1BCWitmbjdjdlh1WGI3LzkxbUJsWkxWYVRaY3VYU3p1UHkvQmQ1VktSV3BxS2x1M2JxVng0OGJVcUZFajEzMFpVaENmWDk5Ly96MEhEaHpJMTNsbUNnZ0lvRnk1Y2dYU3R4QkNpQmViaEg2RkVFSUlJWVI0aVZqWk9wTCtUT2hYbS9UME9jMUdDQ0dFRUVJSUlZUVFvbUNFaDRmcjdvVHhiSmpveVpNbjdONjltNlNrSkYwd3NVR0RCcFFwVTRhSWlBaU9IajNLTysrOGs2ZnhUNTA2aFZhcnBVaVJJdmwyOGRybm4zL09oUXNYdUhMbENpZE9uS0I1OCtiNTBxK2w0dUxpbURCaEFna0pDWGg1ZWRHclZ5K21UWnZHeXBVcktWdTJMRTJhTk1uekdJbUppV3pldkJtQU5tM2E2Rld4N05DaEE1czJiZUxxMWF1Y08zZU9ldlhxV2RSdmZvYVNuL1gyMjI4emZ2eDRVbE5UZFhNMzVlblRweWJibWV2RFVFajI5dTNickZtekJpc3JLM3g5ZmZWQzY5Ylcxbno5OWRjTUhUcVV0TFEwMHRQVEN6ekFxbFFxVVNxVnBLV2xrWmFXQmtDRkNoVll1SEFoR3pac1lNT0dEV3pkdXBXbVRadFNxVktsQXB2SHdZTUhtVHQzTGl0WHJtVHk1TWs1RHZubDExcisrKysvQ1FnSW9GbXpaaS9NeGJjdUxpNk1IVHVXcjcvK21zVEVSQzVmdnZ4U1ZTQk5URXhrMnJScG5EbHpCc2dJNi9yNStWbDBiTVdLRlZtMmJKbkJmYS9xV3Rab05DUWxKVm5VTmkreTNpemN3Y0dCSWtXSzhNOC8vekJwMGlUR2p4OVAwNlpOalI1cloyZG5kRjkrekwxbno1NGNPWEtFMjdkdjgrT1BQN0owNmRKOHUraWdvRDYvTWk4c3lVOEpDUW5tR3draGhIaWxTZWhYQ0NHRUVFS0lsNGpDMWhHZXlmaHFKUFFyaEJCQ0NDR0VFRUtJVjB4bVZieGF0V3J4Mm11dlpkdTNZOGNPa3BLU3FGT25EbDVlWGdBb0ZBcTZkdTNLa2lWTFdMbHlKUTBiTnN4VHlPYjQ4ZU1BdEd2WEx0OENSY1dMRjZkdjM3NnNYYnVXeU1qSWZPblRVdEhSMFl3ZE81Ykl5RWc4UFQyWk9YTW1MaTR1UkVWRnNYejVjbWJNbU1IVXFWTjU0NDAzOGpUTzVzMmJlZnIwS1U1T1R2VHUzVnR2ZjRrU0pXalZxaFg3OSs5bitmTGx2UEhHR3k5TTlWVjdlM3V6RlNoYnQyNU51WExsQ0FnSTBOczNjT0JBd3NQRGMxekZNams1R1g5L2Y1S1Rrd0VZTVdLRXlmWUhEaHl3cUdya21qVnJLRk9tVEk3bThpdzdPenZpNCtOMW9WL0lDQzMyNzkrZk45OThrN2k0T0pPQjM5YXRXNXNkbzIvZnZnYTNXMWxaTVdmT0hGMVY3TktsUzFPNWN1VWNua0grcmVYdzhIRE9uejlQaFFvVmpMWlp2WG8xSjA2YzBOdXUwV2gwWHc4Y09ORGdzVmxmVTNGeGNmVG8wU05IODB0TVRNVGYzeDkvZjMremJiZHQyNmFybW16SmN3UXdkT2hRM252dnZSek55WlRidDI4emZmcDBidDI2aGFPakk0MGFOVEpib2YzUm8wZWNQMzhld09UejhLcXU1U3BWcWxnOEo2MVd5M3Z2dlVkOGZEeWZmdm9wNzcvL3ZrWEhQVXVsVWpGNThtUW1USmpBeFlzWG1UWnRHaE1tVE1oMmtValcxL2V1WGJzTTloTWZIMCszYnQxeU5ZZXNsRW9sUTRjT1pjeVlNZHkrZlp1Z29LQjhDN29YMU9mWEYxOTh3UmRmZkpFdmM4eGs2Ym9WUWdqeDZwTFFyeEJDQ0NHRUVDOFJoYTJUM2padDBwUG5NQk1oaEJCQ0NDR0VFRUtJZ3BHY25NeWVQWHVBaktwK1dVVkhSN050MnpZQXZSQlRwMDZkMkxWckYrSGg0U3hjdU5Ca3hVaExBek9iTm0xaTA2Wk5Gczg5TURBUWUzdDdvL3Q3OU9qQk8rKzhnN3U3dThWOTV0WGR1M2Z4OC9NaktpcUtNbVhLTUd2V0xGeGNYSUNNeC9DZmYvN2h5SkVqakJzM2pxKy8vcHBXclZybGFweXdzREMyYk5rQ1pBUTVuWnowZjQ4RjBLOWZQNDRkTzhiTm16ZjU1WmRmK1BEREQ4MzJiU2pvRmhNVG82c0FuRFhFYUVqbTg1MlRXNkdIaDRmcmJSczhlREQyOXZZRzk3MzMzbnVvMVdxRCs0eU5xZFZxbVRWckZ2LysreStBeVFyVnAwNmRJakV4MGVJcTFsbGZoNTA3ZDdib21HZGxoaGNIRFJxRVFxRXcyYlpIang1ODlORkgyYmFaZXF3ekg2Y3laY29ZRE02Rmg0Y3pZY0lFVWxKU0tGMjZORk9uVHRXcnZBbUZ0NVlmUEhnQW9IY1JRbFl4TVRFR24vK3N6TzEvbHJrZ2JFNWtEV2ZtbExubjMxSmFyWllkTzNhd2N1VkswdExTNk5peEl4OS8vREZGaWhReGVkeStmZnRZdG13WlJZc1daY2lRSWJSczJkTGlNVitsdFd5cDBOQlE0dVBqQWZKY1ZkN1cxcGJKa3lmenpUZmZFQm9hU2tCQUFQWHExZE90eC92Mzd3TVpWWUZ6UzZ2VmtwcWFhbEZiYjI5dk9uWHFSSU1HRFhqenpUZEpTVW14NkxqTU93TVlVcENmWDBJSUlVUkJrTkN2RUVJSUlZUVFMeEdGclg2RkdvMkVmb1VRUWdnaGhCQkNDUEVLMmI5L1AwK2ZQcVZ5NWNvMGJOZ3cyNzRsUzVhUWxKUkV2WHIxcUYrL2ZyWjlOalkyK1ByNjR1dnJ5K0hEaDJuUW9BRXRXclF3T1phcFc1SG5oTEhibHBzTEpIYnAwb1hQUC84OFgrWmd5TFZyMTVnNGNTSnhjWEZVckZpUkdUTm1VTFJvMFd4dFJvOGVqVmFyNWVqUm84eWFOWXY3OSsvendRY2Y1Q2prbDVxYXlxeFpzMGhMUzhQTHk4dGtSZENTSlV2U3IxOC9WcXhZd2ZyMTYvSDI5cVpPblRxNVBzZUNZcXdpcXprLy8veXozalpqMVRrWExWckU3Ny8vcnZ2ZVZGQjk0TUNCSkNZbW1teGpqTEhYcDZVeXc3K21HQXJzR2FxaW1pbHpiY3laTTBjdkJQL1hYMzh4WWNJRUVoSVNLRmFzR05PblR6Y2JDaTNvdFp3WjVseTdkaTFidG16UkJXaXp2azR5MzMrZWxiWEthVTZyeCs3ZnZ6OUg3VTB4OUg1a2JqNGpSb3pneG8wYkZDMWFsSWlJQ0wxZ3R6SFB0anQ0OENDWEwxOW02ZEtsaElhR0Foa2gwVC8vL05QZ1k1WlZTa29LVVZGUlFFWUFkdjM2OWF4ZnZ6NWJtOUtsU3pOdDJqU0R4NzlLYTlsU21SV1JxMWF0U3FsU3BmTGNuNE9EQTlPbVRXUGJ0bTMwNjljdld3RC8zTGx6Z09tUXZ6bWhvYUVNSHo0OFI4ZnMzcjA3UisyTlBYZXY0dWVYRUVLSVY1K0Vmb1VRUWdnaGhIaUpHS3owcTM3NkhHWWloQkJDQ0NHRUVFSUlrZjgwR2czYnQyOEhNcXJ0WlJVVUZNVEpreWRSS3BVTUd6Yk00UEhlM3Q1MDd0eVp3TUJBWnMrZWpZT0RBdzBhTkRBNjNwWXRXM0pWUmZGWnhzSzl4WXNYTjdnOUtTbUorUGo0Zkt1ZStTeXRWc3Ztelp0WnZYbzE2ZW5wMUtsVGg4bVRKeHVzeEdodGJjM1lzV054ZEhSazkrN2RyRm16aHBDUUVIeDlmU2xidHF4RjR5MWZ2cHpidDI5alkyUEQ2TkdqemQ3eXZHZlBucHcrZlpyTGx5OHpkZXBVNXMyYlIvbnk1WE4xcmdYSjNkMDlUN2RsWDdCZ0FkSFIwWHJidFZvdFM1Y3VKVEF3RUtWU2lVcWxJakV4a1JVclZoanRLelkyRnNCa0c4aW9EUHRzeURHblFWUDQvNkNxZzRNRC8vdmYvM0o4Zkc0RkJRVXhZOFlNa3BPVEtWT21ETE5uejZaa3laSm1qeXZvdFh6cjFpMEF2ZWN6YXpWWXRWcWQ1L0VMVzJ4c0xQUG56NmR2Mzc1NGVYbnA3YjkzN3g0QUZTcFV5Tk00dTNmdlp2NzgrZG0ySlNZbWtwaVltS04rSGo1OG1LdnhYNVcxYktuVHAwOERwaXNPNTVTYm14dWZmdnBwdG0yUEhqM1NWY2g5OWlLZHJKVEsvNDhtM2J4NWs0b1ZLK2JidlBLcW9ENi9ZbU5qNmRldlg3N09kZGV1WGZuYW54QkNpSmVYaEg2RkVFSUlJWVI0aVNoVStuK1kwU1pMNkZjSUlZUVFRZ2doaEJDdmhuMzc5dWxDWmsyYk50VnRqNGlJWU02Y09VQkc0TVpVUmNHaFE0ZHk1ODRkTGw2OHlPVEprL251dSsvdzhmRXAySWtiOGNzdnZ4amNQbjc4ZU02Y09VT05HalhRYXJVR3E0dG1WaEtGakVxcnhnS0Z6d1lkWTJKaW1EbHpKaGN1WEFBeVFveSt2cjdaUWxmUFVpZ1VmUG5sbHhRdlhweTFhOWR5K2ZKbGhnd1pRdi8rL2VuZXZidkpZd01EQTlteFl3ZVFVZDNUMDlQVGFOdE1WbFpXakJzM2p1SERoeE1URThQbzBhUDUvdnZ2ODFRcHNpQW9sY284aFIyTlBXNkxGaTBpTURBUWhVTEI2TkdqV2JkdUhZbUppV3pldk5sc24rYmE1Q1VvbUpXam95TUtoYUxRZ3F4YXJaYTFhOWV5WWNNR3RGcXQwY3JVejBOQ1FnSzNiOSttWXNXS0xGdTJESUMyYmR1aTBXaHlGYWcyUjZGUVlHVmxsZS85R25MbzBDRk9uanpKM2J0M1dicDBhYmJYYkhSME5QSHg4ZGphMnVMaDRZRzF0YlhaODgwTVRhOVpzNFl5WmNyb3RrZEZSYUZVS2hrd1lBQy8vZlliNGVIaEp2dEtUVTJsVzdkdXBLU2s4T3V2ditMczdHeDJURk5lcGJYY3VYTm5zMzFuVnVkZXVYS2x5WXJiejhwSnFQVEJnd2VNR1RPR0owK2U0T1RrWkhKZWRuWjJ1THU3RXgwZHpaQWhRM1NWdVQwOVBWbTRjQ0ZWcWxRcGtMVmtUa0YrZm1rMG1qeFhXUmRDQ0NHTWtkQ3ZFRUlJSVlRUUx4R0Z5bEZ2bTBiOTVEbk1SQWdoaEJCQ0NDR0VFQ0ovcWRWcTFxNWRxL3Mrc3dxdVdxMW04dVRKeE1mSDgvcnJyNXU5dmJ4U3FXVHk1TW40K3ZyeXp6Ly9NSEhpUkhyMzdrMi9mdjFNaGxjTHkvSGp4emx6NWd6dTd1NDBiOTZjeDQ4ZjA2dFhMNVBIOU8vZjMraSt6S0JVV2xvYU8zZnVaTU9HRGJxZzN2RGh3Mm5mdnIzRmMvdmdndytvVTZjT00yYk1JQ29xaWhVclZyQno1MDY2ZCs5T2h3NGQ5Q29GQndjSHMzanhZaUNqeXVQNzc3OXY4VmpGaXhmSDM5OGZYMTlmSGoxNnhGZGZmY1hreVpQeDl2YTJ1SStDRmhrWnlZY2ZmcGp2L1RadTNKaGR1M2J4K2VlZjA2SkZDOWF0V3dlWXJzZzdjT0JBczBISi9LUlFLSEIwZENRK1BwNmtwQ1JkU004Y1N3S1lXVDFiMFR2VHpaczNqYTZMTGwyNjhQbm5uK2Rvbkx5NGRPa1NHbzJHbWpWckZzcDRMaTR1N04rL1A5LzcvZTIzM3dDeVZUTHQxcTBiQnc4ZTVPYk5tNnhkdXpaYnlQVGF0V3NBVks5ZTNXejFVM05LbGl6Sjh1WExLVnUyckc0ZXBseStmSm5rNUdRcVZhcGtNdkJycVZkcExlY2tTSm9aL3MycDMzLy9uWVVMRitwdHo2enFHeGdZeUlvVksxQ3IxVmhaV2ZITk45L2c2dXBxc2s5ZlgxOFdMbHhJWkdTazdoeWNuUFR2YkFnWlFmdkRody9UckZrejNOemNjalQzZ0lBQTR1UGphZFdxRmErLy9yclJkZ1g5K1ZXMGFOSG5FbVFXUWdqeDMvRDgvNjlXQ0NHRUVFSUlZVEdGcllGS3YwbFM2VmNJSVlRUVFnZ2hoQkF2djAyYk5oRVRFNU50bTFxdFp1ellzZHk4ZVJNbkp5ZkdqUnRuVWZqTXdjR0JHVE5tTUg3OGVFSkRROW00Y1NObno1NWwzcng1Mk5yYUdqeEdvOUh3d1FjZldEeGZZMVY4VFltTmpXWEpraVZBUnRndXIwRzZUS2RPbldMWnNtVzZLc25seTVkbndvUUpqQnc1VWxlWk5DZGF0V3BGZkh3OFI0NGM0ZUhEaHl4YnRvd05HemJ3d3c4LzZHN0xmdjc4ZWZ6OS9kRm9ORlNzV0pGeDQ4YnBndHFaMHRMU1RBYXR2Ynk4bURwMUtoTW5UdVRKa3lkODg4MDNEQmd3Z1BmZmYxK3ZyK2ZCM2QyZE1XUEc1UHI0V2JObUVSMGRyYmU5YnQyNkxGaXdnR3JWcXVWbGVqbG1TU0EzYTBqTnljbUorUGg0bmo1OXFoZjYzYjU5TzBsSlNiUnIxeTViTmQ2Y1ZHdE9TVWtoS2lwSzk3MkRnd1BGaWhVemU1eTU2ci81dlpaUG5Ub0ZRSzFhdFl5MjZkNjlPMCtlbUMvT1lPbzVPSGp3SUdxMW1pNWR1cGp0SjY4eW4yZHJhMnUrK2VZYlJvd1l3ZWJObTJuU3BBbFZxMVlGSUNRa0JJRGF0V3ZyanROcXRlemR1NWUzM25yTGFHRFRtTEpseTFyY2RzK2VQUUEwYTlZc1IyTVk4NnF0WmNoNGpGUXFWYlp0cGlwUXQyN2RHaHNiRy9idTNadHRlMHBLQ2gwN2R0VGI5dmp4WTZOamx5aFJncVNrSkJ3Y0hCZzllalJObWpReE85OTY5ZXF4WnMwYXMrMjBXaTFEaGd3aEtpcUt1TGc0K3ZYclovYVlUT25wNmV6ZHU1ZTR1RGp1M0xtanUwUEFzLzRMbjE5Q0NDRmViUkw2RlVJSUlZUVE0aVZpWmFqU2I1SlUraFZDQ0NHRUVFSUlJY1RMTFRRMGxDMWJ0cUJRS05CcXRicnRjK2ZPNWNxVks5amEydUx2NzAvSmtpVXQ3dFBOelkwZmYveVIrZlBuYytEQUFSbzBhR0EwOEFzWlFhT0hEeC9tNlR4TTBXcTFUSjgrblppWUdJb1hMNjRMOWhtckJwaWVuazY3ZHUyQWpOdkFHd3M2cHFXbHNXblRKdTdkdTRlTmpRMjllL2VtVDU4KzJOallrSkNRa0t1NTJ0alk0T2ZuUjlldVhmbnBwNSs0Y3VVSzN0N2V1c0R2MGFOSG1UMTdObWxwYVJRdFdoUi9mMy9zN2UzMTVqVjQ4R0FxVktoQTc5Njk4Zkx5TWpoV25UcDFtRGx6SmhNblR1VHAwNmVzV0xHQ1U2ZE84ZFZYWDFsMHEvV0NaR05qUTVreVpmSjB2REdHUW9LV2hITE50Ykd5c2pKWkpkYmEydHJnT1VWRVJKQ2VucDV0VzdGaXhiaC8vejZQSGozQzNkMWR0ejA5UFozTm16Y1RFeFBEMDZkUEdUSmtpRzVmUUVDQTJYT0FqQ0R0VHovOXBQdmV4OGNIWDE5ZmkwSy81dVRuV2s1TFMrUEVpUk1vbFVycTFhdG50SjJIaDRmWlNxZVdVQ2dVSmw4M2hxU21wZ0laVmM1ekV6YjA4dktpUjQ4ZWJObXloVGx6NXJCa3lSS1VTaVhCd2NGQXhuT1RhY09HRGF4WnM0YWJOMi9tdWRxeUphLzMxYXRYczNyMTZqeU5BNi9tV2k1STc3enpEdSs4OHc2US9iTW9VOE9HRFprd1lRTFZxMWZQOXQ2UUh4UUtCYTFhdFdMRGhnM3MzcjJiUG4zNldGeWwvOXk1YzhURnhRSG96VG5UZitYelN3Z2h4S3ROUXI5Q0NDR0VFRUs4UkJRR1FyOVM2VmNJSVlRUVFnZ2hoQkF2czVTVUZHYk5ta1ZhV2hwZHVuUWhNREJRdDIvWXNHSGN2MytmZnYzNk1YbnlaSk9WQncyWk8zY3VvMGFOb2xHalJoWlZJc3hrNnBiY2xvUzVEQWtJQ09EQ2hRc0FmUFRSUnlZRHlEbWhWQ3FaTkdrU2l4Y3Zac0NBQWRtcWFlYjExdUxWcWxYanh4OS81UGZmZjlmZEp2M3c0Y1BNbWpVTHJWYUx1N3M3czJiTk1oajYyck5uRCtIaDRZU0hoOU9rU1JPam9TbUFHalZxc0hEaFFpWk9uRWg0ZURnM2J0elFCYmNzZWJ4NzlPaGgwZmtNSERqUTRIWkhSMGQyN3R5cHR6MGlJb0srZmZ0YTFIZCs2TldybDlGOWUvZnU1ZW5UcHliYlFFWlEwQlEzTnplRHdkdytmZnJvQldWTGxTckZsU3RYOUxhZlBIbVNtSmdZcksydGVlKzk5MHlPOTZ5d3NEQldyRmpCK2ZQbkFYQjJkbWJ3NE1GR0EzcDVsZGUxckZRcW1UWnRHbWZPbk1IQlFmOHViSmttVFpxRW01dWIyY2NmTWtLNlAvNzRJd0NqUm8zS3RzL096azZ2RXFzNW1lZng4ODgvNTZqU2NsYjkrL2ZuNU1tVDNMNTltN1ZyMTFLblRoMGVQWHBFeVpJbHFWS2xpcTVkMWpCbXg0NGRkUmNDNUlhaHVUNTU4b1M0dURpVVNpV2xTcFd5S01Sc1kyTkQ2ZEtsVGJaNUZkZnk4Mlp0YlozcjZzbm1MZzdvMUttVHJ2ci84ZVBIZFFGa2M0NGVQUXBrdktjYnFoSmQySjlmbVo0K2ZjcWdRWU1zT29lc1ZxNWNpYk96YzQ2UEUwSUk4ZXFUMEs4UVFnZ2hoQkF2RVlXdG9kQ3ZWUG9WUWdnaGhCQkNDQ0hFeSt1dnYvN2kzMy8vcFdUSmtnd2NPREJiNk5mTnpZMEZDeGFnVUNqdzhQRFEzVTQrUER3Y3lMaGR2S0ZRV0dSa0pHbHBhZGpaMlFIUXRHblRRamdUNDNiczJNR21UWnQwMzdkcDA0WWJOMjVRdFdyVmZPbS9hTkdpVEp3NE1WLzZNaVJyZU1ySHg0Y3FWYXJ3OU9sVFpzK2ViYkQ2c2xxdFp2MzY5UUM4K2VhYnRHelowdXdZSGg0ZUxGNjhtQVVMRnVEbDVVWHQyclh6N3dSeXdjYkdodUxGaTJlclloc2NITXh2di8xR2xTcFZMQW9RTGx1MkxFY1Zaei81NUJPaisvNzQ0dytlUG4xcXNrMStLMVdxRkpBUm1NenFsMTkrQWFCRml4WVdWL204ZWZNbWE5ZXVKU2dvU0xldFRaczJEQjQ4T0Y4cTVCWWtiMjl2dkwyOURlN2J2WHMzeDQ4ZjU5S2xTL3p5eXk4V1ZTcE9TMHZqd0lFRGdIN28xNURyMTYrVG5wN09hNis5cG5zUHpHKzJ0clo4OWRWWGpCNDltaTFidG5EdTNEa0F2YlZicWxRcE9uVG9RR0JnSUV1V0xHSE9uRGs1SHV2bm4zOUdvOUdnVXFsMDJ4NC9ma3hnWUNDLy92b3JBRTVPVHZqNitsS3paazJUZlYyK2ZKbGJ0MjdwS3FjYkltdTVZQ1FrSk9nK2kvTmI4ZUxGYWRpd0lVRkJRZXpjdWRPaTBHOWlZaUluVDU0RU1sNjNoaTZzZVY2Zlh4cU5Kc2NYTFdVZUo0UVFRaGdpb1Y4aGhCQkNDQ0ZlSW9aQ3Z4cXA5Q3VFRUVJSUlZUVFRb2lYV08zYXRTbGF0Q2grZm42NmtHNVdtYUhlZWZQbUFaQ1VsRVRuenAyQmpHcUJoa0svZmZ2MkpUbzZPdCtxNmViRnZuMzdXTHAwYWJadFc3ZHVKU0FnZ0NsVHB0Q2dRWVBuTkxQY2NYWjJadHEwYWFTbnAxTzBhRkdEYlg3NTVSZGlZMk5ScVZSOCtlV1hGdmR0YjIrdlZ6bHkyN1p0QnRzK2VQQ0FZY09HQWJCeDQ4WnNBY0puWlZZQ1hyQmdBV1hLbE5IYmI2aWk1clBWVnE5ZXZjcXhZOGR3Y0hCZzdOaXgyU29xRzVPVDZ0SUFNMmZPTkxydjBhTkhadHRrMWI5L2Y0UG5taE1lSGg0QTNMNTlXN2N0S0NpSWYvNzVCNlZTU2I5Ky9jejJjZjc4ZWJadjM4N1pzMmZSYXJYWjloMDRjRUFYZmpVbE1EQVFlM3Y3bkUyK2dDUW1KaElVRktRN2wvbno1d1BnNE9CQVltS2lSYUhmbkZxOWVqWG56NStuVDU4K1JxdFY1NGMzM25pRHRtM2Jzbi8vZnNMQ3dyQ3lzcUpUcDA1NjdUNzg4RVAyNzkvUHBVdVhPSFBtREQ0K1Bqa2FSNm5NaUtsRVIwZHo3dHc1Z29LQ09ILytQQzR1TG93WU1ZTFNwVXN6ZnZ4NC9QejhtRFJwa2w3L0tTa3BIRHQyakIwN2RoQVdGb1pDb2NETHk0dnExYXNiSEUvV2NzRm8wNllOclZxMTRvTVBQaUFtSm9hQWdBRGRlNFloQnc0YzRQdnZ2NmRXclZvVzlkK3hZMGVDZ29LNGZ2MDYxNjVkTS9yOFpqcHk1QWpKeWNrQXVwOFJubFhZbjErR1dGS0JQN2QzRkJCQ0NQSGZJYUZmSVlRUVFnZ2hYaUlLbGY0dDVMUVMraFZDQ0NHRUVFSUlJY1JMek5yYW1wa3paMUtoUWdYUzA5UE50bi82Tk9OM0lmYjI5a1p2L1o2U2tnSmdNRVJjbURadTNNaXFWYXVBakdxOE1URXhRRWE0RHNEZjM1LzU4K2RUc1dMRlBJOWxMT1NVWCtiTW1hT3JUR3lxTXV2ZHUzZlp1blVyQUgzNjlNbHpXTTNZV0puQk9Tc3JLNHVyelRvNU9abWMrL3o1ODltOWU3ZlpmZ1lNR0dEUmVJYVlDbndkUG56WTdQR1d0QUY0OTkxMzgvellaOTdTL3ViTm13Q2twcWF5Yk5reUFEcDA2R0MwLy9qNGVJNGVQVXBnWUdDMndIQ3hZc1Z3Y05ELy9hWXhCVlZGTktlU2s1TTVkZW9VeDQ0ZDQrelpzN3IzRjRCNjllclJwazBiR2pkdXpOQ2hReTNxTDJ2NE9XdUl0M1Buem5UcjFrMnYvYi8vL2d1QXA2ZG5Mcy9BY3A5OTlobkJ3Y0hFeGNWUm8wWU5TcFFvb2RmR3pjMk56cDA3czIzYk5nSUNBcWhmdjc3UjkrSk1zYkd4aElXRmNmUG1UY0xDd3JoNjlTcFJVVkZBUnJoODZOQ2h0R25UQm8xR3c4OC8vNHhhclFaZ3lwUXBMRml3QUU5UFR5NWN1TUNSSTBjSUNnb2lJU0VCeUhpTnZ2WFdXM3J2QWJLV0M0ZVZsUlh0MjdkbjNicDFiTml3Z2RHalJ4dHNsNXFheXRxMWF3RXN1bGdBTXRaV3laSWxpWXFLWXRldVhXWkR2NW5oN2hvMWFsQ2hRZ1dqN1Fyejgwc0lJWVFvS0JMNkZVSUlJWVFRNGlWaXFOS3ZOaTBaYlZveUN1WHpyMXdqaEJCQ0NDR0VFRUlJa1J1bUFqclB1bi8vUHBCeCsyOWpNcXY5UGMvUTcrWExsM1dCWHk4dkwvejgvQmcwYUJBQVZhcFVvV2ZQbm16ZXZKa0pFeWF3Wk1rU2loUXBrcWZ4a3BLUzhqeG5VeXk5emZpaVJZdElTMHVqWExseTlPN2RXMi8vb1VPSE9IandJRk9uVGpWWm5kZWNKMCtlQUJsQjN2eFNyMTQ5SEIzLy8vZHZLU2twN04yN2wrVGtaQndjSE9qWXNhUEJxc0NaSGp4NHdOR2pSN0d6czZOOSsvWVduMStIRGgySWpZM2xrMDgrTWJoLzRNQ0JoSWVIVzFRaDBweUhEeDlhWEVYeXRkZGV3OTdlbmx1M2JoRWZIOCt2di81S1pHUWt6czdPOU8vZlg2OTlhR2dvMjdadDQrVEprN3BnckVxbDBuMjlhdFdxSEZYc2ZWR3FYWTRaTTRZclY2N292dmZ3OENBaUlnS3RWc3VNR1ROMDIzTVRVczU2VEd4c3JONyt4TVJFSGo1OENQeC9DTnVZb1VPSG1nM2Yrdm41bWF4YW01Q1FvQXZjL3ZYWFgvejU1NThHSzdQMjdObVR3TUJBL3YzM1gyN2R1bVgyd29Xd3NEREdqaDJyKzk3VjFaVk9uVHJSc21WTHZMMjkwV2cwSEQ1OG1OV3JWeE1kSFUyMWF0Vm8zTGd4QVFFQlRKZ3dnYlMwTkI0L2ZneGtYRUR4L3Z2djgvYmJieHNOWmY0WDF2S0w0dDEzMzJYNzl1MGNPblNJZHUzYUdYeTlCQVFFRUJVVlJiMTY5YWhUcDQ1Ri9Tb1VDbHEzYnMzNjllczVmdnc0dzRZTk0vcCsvODgvL3hBYUdncEFseTVkY24wdWhmWDVKWVFRUXVTVmhINkZFRUlJSVlSNGlSaXE5QXVnVFhxQ3dzbXlpaVpDQ0NHRUVFSUlJWVFRTDdOYnQyNEJtTHlOZUdibzE5YjIrVjBrL2ZycnIrUHE2a3JkdW5VWk9YSWthV2xwMmZiMzY5ZVA0OGVQMDd4NTgzd0pycG9Ma1IwOGVKRFpzMmVqVUNqdzkvZkh4OGNuejJNYUd1UDgrZk1vRkFwR2poeUpVcG45ejlHSmlZa0VCQVFRSFIzTjRzV0xHVGx5Wks3SGlvaUlBS0JVcVZKNW1uTldUWm8wMFFVaS8vNzdiMmJPbkVseWNqTHU3dTVNbXphTkNoVXFFQmdZU0h4OFBIMzY5REVZc0t4ZHV6YUxGaTNpOU9uVERCMDZsSVlORzVvZHQwZVBIdmwyRHVaWVcxc2JERXBHUkVUb1ZkcFdLQlJVclZxVml4Y3ZzbVhMRnJaczJRTEFrQ0ZEREZiTGRIQnc0UFRwMDZTbXBsS3JWaTNlZWVjZDNucnJMYnAyN1Zvd0oxTklQRHc4Q0FzTDQ2MjMzcUpkdTNiVXJGbVR0bTNiWnF2WUMvKy9CaDg5ZW9SS3BjTFoyZGxnZjJxMVdoZE1OTGR1Ly9yckx5QWo2RnF1WERtVGJUUGY5MHd4VjAxOXhZb1ZwS1Nrb0ZBbzBHcTF6Snc1azU5Ly9sbnZQYXBvMGFJTUhUcVVXclZxVWI1OGViUGoxcXRYajY1ZHUxS2tTQkhxMXExTDFhcFZVU2dVSkNVbDhkdHZ2N0ZwMHlZaUlpSlFLcFgwN2R1WGZ2MzZjZi8rZlRaczJFQjBkRFJseXBTaFU2ZE83Tml4ZytUa1pEcDI3R2l5WXV0L1lTMi9LRnhkWGVuVHB3OHJWcXhnOXV6WkxGNjhPTnR6YytiTUdYNzk5VmRVS2hXZmYvNTVqdnB1MDZZTkd6WnNJQ1VsaFFNSER2RGVlKzhaYkxkOSszWWdvNXA0OCtiTmMzelFCd0VBQUNBQVNVUkJWSFVlaGZuNUpZUVFRdVNWaEg2RkVFSUlZUkdGeWg1dFNxTFJ3S0VRLzBYUFkwMVlxUXovQVVpYmxBQVMraFZDQ0NHRUVFSUlJY1IvUUVoSUNBRFZxbFV6dUQ4cEtRbXRWb3RDb2NoMTZEYy9Lb3hhVzFzelk4WU1YWFhPK1BqNGJQdHRiVzFadG13WkRnNEYvL3VsdTNmdnNuRGhRZ0ErK09BRHZjQ3ZWcXZsMzMvL3hkUFRNOWRqUkVkSHMyVEpFZ0I2OSs1TnpabzE5ZG80T0Rnd2V2Um9SbzhlemQ2OWUzWEIwTndJQ3dzRG9Helpzcm1lc3lGcXRab3RXN2F3YWRNbTB0TFM4UEh4WWZUbzBib1EyNlpObTNqeTVBbDkrL1kxZUh6SGpoMnBVcVVLczJmUFp1TEVpVlN2WHAyZVBYdlNwRW1UYkpWRkJ3NGNhUEdjSWlNamMzeE0yN1p0NmRXcmw5NTJOemMzQWdJQzlMYjM2ZE5IVjFFMnEwYU5Hbkh4NGtWKytlVVhBT3JXclV2YnRtME5qdW5oNGNHY09YTW9VcVNJd1VyY2MrZk94ZHJhMnVKenlBLzVzWlo3OSs3TjhPSERMVnFybHk5Zlp2TGt5WlF1WFpwWnMyYmxlWDBmUDM0Y0FIZDM4Ny83RFFnSU1Cc01OdVhNbVRNY08zWU1oVUxCbENsVG1ERmpCdEhSMGZ6d3d3OU1talJKcjMyblRwMXkxUC93NGNPQmpQZWJLMWV1c0gvL2ZvNGZQNjZyTE55b1VTTSsvZlJUeXBVcng0a1RKNWczYjU0dXlGeXZYajM2OSsrUGc0TUR5NVl0SXlBZ3dHem84bFZmeTgvYi9mdjNkUmRkOU9qUmc2Q2dJSzVkdThia3laT1pNV01HdHJhMlhMdDJqYWxUcDZMVmF2bnNzOCtNVm1ZMnBuVHAwbmg3ZTNQNThtWDI3TmxqTVBRYkd4dkwwYU5IZ1l5cXc4K0dkUzFSMko5ZlFnZ2hSRjVKNkZjSUlZUVFGckV1V3A2MEI2SFlsSzM5dktjaXhBc2o3VUVvMWtYTlZ6SElUd3Bidzc4azFpVEhVN2kvTGhkQ0NDR0VFRUlJSVlRb2ZJOGZQK2IwNmROQVJ2alFrTVRFUkNCdlZYNE5CUlp6SXpQd2EweGhCSDVUVTFPWk5tMGFhclZhRjV6TFNxdlY4c01QUDNEczJERW1UNTVzOUhFMVJhdlZNbWZPSE9MajQ2bFdyUm9mZmZTUjBiWjE2dFNoZS9mdWJOdTJqUVVMRmxDOWV2VWNCOEcwV2kxbno1NEZ3TnZiTzhmek5TUXRMWTFkdTNheGNlTkdZbU5qY1hCdzRNMDMzNlI2OWVyczNyMWIxeTR1TGc2bFVzbUdEUnRNOWpkcjFpejI3OS9QcGsyYm1ESmxDc1dMRjZkRml4YTBhdFdLaWhVckVoNGVudU01NXVTWTJOaFl2VzFseXBTaGFOR2lCdHRQblRxVjFOUlV2ZTFObWpSaDZkS2xRRVpnZU15WU1kbjIzNzkvbjhXTEY5T3VYVHVhTkdsQzVjcVZqYzdwMkxGakZzOC92K1RIV3M1SmtMWlVxVkxZMk5ody9mcDFKa3lZd015Wk0xR3BWTGthTnkwdGpULysrQU9BR3pkdWNQYnNXZXJYcjUrcnZzeUppNHZqaHg5K0FETEN2QTBiTnVUamp6OW15WklsbkR4NWtuMzc5dEcrZmZ0Yzk1K2NuTXpwMDZjNWZmbzBaODZjMGIwK2xVb2xMVnEwb0dmUG5uaDVlUkVkSFkyL3Z6L0hqeC9IeHNhR2dRTUhFaEFRb0F2NWQrM2FsZDI3ZDdOdjN6NXExcXhKcTFhdDlNYjZMNnpsNXlrdUxvNTU4K2JoNHVLQ3I2OHZrSEdSeTdoeDR4Z3hZZ1NYTDE5bXdvUUp0Ry9mbnJsejU1S2NuRXliTm0zbzNMbHpyc1pyMWFvVmx5OWY1czZkTzF5K2ZGa3ZrTHQ3OTI1U1UxT3h0YldsWThlT09lNi9zRCsvQ3RyWnMyZFp2MzQ5NGVIaGxDMWJsazgrK1lSYXRXbzk3MmtKSVlUSVp4TDZGVUlJSVlSRmJLdTFRbjErbTRSK2hjaENmWDRidHRVSytVcHVwZUUvVm1tVG54YnVQSVFRUWdnaGhCQkNDQ0dlZzdWcjE1S1dsa2Jac21XTlZ2ck5qOUJ2WmxYVFY4SGN1WE1KQ3d1amRPblNqQjA3MXVCdDdOUFMwa2hPVG1iU3BFbE1uVHFWTjk1NEkwZGpCQVFFRUJJU2dyMjlQV1BIampWYnpYWEFnQUdjT1hPR08zZnVNRzNhTk9iUG41K2o2b3pIangvbi92MzdLQlFLdmFyRnViVnIxeTVkcGNmbXpadnoyV2Vmc1hIalJ0YXNXYVBYTmlVbGhkV3JWNXZzcjJYTGx2VHAwNGNPSFRxd1pjc1c5dXpadzlhdFc2bFFvUUlWSzFiazRNR0RSbytOaTR0ajJiSmxIRHg0a05kZWU0M1kyRmppNHVMdzl2Ym1yNy8rb25yMTZnd2JOc3pvR2pERzBMbGtxbHk1TWxxdGx1am9hRFFhRFNWTGxnUXlBbVFLaFFLdFZrdm56cDF4YzNQTGRseEVSQVRCd2NIY3VuV0xKazJhbUJ3L01EQVFlM3Q3aStlYkgxVjZDM3N0dTd1N00yUEdETDc2NmlzdVg3N005T25UbVRScGtzRjFaODdodzRlSmo0L1hQZjQvL2ZRVDN0N2VPWG9NTFpHZW5zNzA2ZE9KaVltaFJJa1NEQm8wQ01nSTJCNCtmSmdiTjI2d1pNa1NhdGFzbWV2SzJocU5ocDkrK29ubzZHZ0FQRDA5YWRXcUZXM2F0TUhOelkyNHVEaFdyRmpCenAwN1NVNU9wa3laTW93ZlB4NVBUMDhDQWdLSWk0c0RNa0xDNDhlUForVElrY3laTXdkN2UzdTkxOTEvWVMwWHB2VDBkTjNYSjArZTVNY2ZmeVF1TG83R2pSdG5hMWVxVkNtbVQ1L09xRkdqdUhqeEloY3ZYZ1RncmJmZTBvV0RjNk41OCtZc1dyUUlOemMzbmp4NWttMWZVbElTTzNmdUJESXFJcnU0dU9TNC84TCsvTXFQOXpWamdvS0NtRHg1TWxxdEZvQnIxNjR4WnN3WTVzMmI5MEsveG9RUVF1U2NoSDZGRUVJSVlSSEhwb040dEtnTEtiZE9vNnJRNEhsUFI0am5MdVhXYVZMK0NhTFk4RjJGT3E3QzJuQlZDRzFTdk1IdFFnZ2hoQkJDQ0NHRUVLK0tzMmZQc21mUEhnRDY5ZXRudE4zVHB4a1hSK2MwR0dkdGJjMVBQLzJVK3dtK2dGYXRXc1doUTRkd2NuSmkyclJwQmdOUkNvV0NVYU5Ha1pDUVFIQndNQk1uVG1UR2pCa0diMjl1eU83ZHU5bTBhUk1BdzRZTnM2anFvWldWRlVPSERtWGN1SEg4L2ZmZnJGMjcxdUxiM2NmRXhMQm8wU0lBR2pkdXJBdW41bFczYnQxSVNrcWlUcDA2Vks5ZUhZQXZ2L3lTTDcvOFV0Y21NRENRaFFzWDBxOWZQNzJLeVprKysrd3ovdm5uSDExMVYxZFhWejc5OUZNKy9QQkQvdmpqRDVPM2cwOU5UV1hmdm4yc1diT0dKMCtlOE82Nzd6SjQ4R0ErKyt3ejR1TGltRHQzTHBzMmJXTHQyclY4OGNVWHRHalJnbDY5ZWxHeFlzVWNuV3R5Y2pJUkVSR0VoNGR6OSs1ZHdzUER1WFBuRHVIaDRhalZhcnAzNzY0TFNxNWF0VXAzM083ZHUrbmV2WHUyQ3RYMzd0MERvRXFWS2ptYVEwRjYzbXZaMDlPVDhlUEhNMkhDQkM1Y3VFQllXSmpacXQvUFVxdlZCQVFFQVBEZWUrOXg1Y29WcmwrL3pxUkprNWcrZlhxT1FvYm1MRjY4bUpDUUVCUUtCWDUrZmpnNk9nSVo3dzFmZmZVVnc0Y1BKeWtwaWVuVHA3Tm8wU0tzckt4eVBJYTl2VDFmZmZVVllXRmhORzdjR0U5UFR3QnUzNzdOMnJWck9YVG9FRWxKU1NpVlN2cjA2Y01ISDN5QXJhMnQ3aUtPbEpRVVhWOWVYbDZNSGowYWYzOS9KaytlVExkdTNSZzBhSkJ1emYyWDFuSmhpSWlJMEgwOWVmSmtBR3JYcnMxbm4zMldyWjFXcStYV3JWdW9WQ3JkOHdaUW9rUUpVbE5UellacGpYRnljbUwrL1BsVXJseFpMenkvYTljdTR1TGlzTGEyNXYzMzM4OXgzNFg5K1FYb1hUaGhicXljV0xWcUZWcXRGbDlmWDk1KysyMjJidDNLdW5YcjJMaHhJMU9tVE1sUlgwSUlJVjVzRXZvVlFnZ2hoRVVVdGs2NGRQVW5idHMzdVBhWUk4RmY4WitXY3V0MHhscm9QaHVGcldPaGpxMVFHZzc5YXBJbDlDdUVFRUlJSVlRUVFvaFhWMWhZR05PblQwZXIxVktuVGgxYXRHaGh0TzN0MjdjQktGYXNXSTdIcVZTcFVvNlAwV2cwT1Q2bU1QenZmLzlqNDhhTktKVkt2dnZ1TzhxVksyZTByVmFyNWNzdnYrVCsvZnZjdm4yYkNSTW04TU1QUDFDNWNtV2p4eng4K0pDZmYvNlpvMGVQQWhtVmxTOWR1c1RaczJkSlNVa2hPVG1aNU9Sa2twS1M5UDVOUzB2TDF0Zm16WnRwMEtBQk5XclVNSGxPTVRFeGpCbzFpcmk0T096czdCZzZkR2dPSGhIeit2VHBZM1RmelpzM1diVnFsZGxieUdkV29zd01UbWF5dDdjM0doS01qNC9uNE1HRGJObXloWWNQSDFLeFlrVysvZlpiYXRmT2Z1YzloVUpCbno1OWFOaXdJY3VXTGVQSWtTTWNPWEtFTjk5OGs0NGRPOUtnUVFPOUN0ZVJrWkVjTzNhTXlNaElJaU1qdVhmdkhnOGZQdFJWZ3N6SzFkV1ZpaFVyVXE1Y09aWXNXY0tPSFR1d3NyTGlpeSsrWU5ldVhmenp6ei9NbXplUGNlUEc2Y0ozTjIvZUJOQ0ZLMThVejNzdDE2OWZIejgvUDZwWHIwNnBVcVd5N1ZPcjFXYVAzN0JoQXpFeE1haFVLbnIyN0VubnpwMFpNV0lFRnk1Y1lPVElrZmo2K2xLaFFvVTh6M1BWcWxYczJwVlIyR0xRb0VGNllmL0tsU3ZUclZzM3pwdzV3NEFCQTB5R0VET3IrQUxaZ3VHWmZIeDg4UEh4NGNHREIrellzWU5EaHc3eDk5OS9BeGtWZk51M2I4K0hIMzVJaVJJbGRNZUVob1lDVUtSSWtXeDlOVy9lbkxGangvTEREeit3ZmZ0MmdvT0Q2ZHExSzIzYnRzWEJ3ZUdWWE1zRkpXc2xYME8yYjkrdSs5clcxcFpQUHZtRWQ5OTlWL2Nla0phV3hwRWpSOWk2ZGF2dTg3ZGN1WEtVTDErZW9LQWd0bTdkeXBFalIramV2VHNkT25UUWV6d2hlNmpia05kZWU0M1UxTlJzMjFKVFU5bTZkU3VRVVUzWXpjM05aRC9XMXRhNjRQSHorUHpLdEdYTEZvdmFHUk1mLy85L0MzbzIvSC92M2owY0hCeG8zNzQ5QUQxNzltVGR1blc2aXpPRUVFSzhPaVQwSzRRUVFnaUxxU28xeHZXOVdUelpQaFpWNVNiWTErMkJzb1FYQ3BYK0wyK0VlTlZvVXhKSmV4Q0srdncyVXNLQ2NPMCtHMVhGUm9VL0VTdHJzTEtDWjM0QnJVMTZXdmh6RVVJSUlZUVFRZ2doaENnRVY2OWVaZno0OGNUSHgrUG01b2Fmbng4S2hZS0hEeDhDR1dHd3pPRExyVnUzMkxCaEF3RGUzdDRGTXArWW1CZ2dJd2htWTJQRHlaTW5BYkN4c2NIT3ppN0gvV1VOOEdTVk5ZQ1ltSmlvcXpacGlKT1RrKzdyaUlnSTFxeFp3NUVqUndBb1U2WU1odzRkSWpBd0VMVmFUV0ppb3Q2L3o0YXBFaE1UR1R0MkxQUG56emRhK1ZDcjFlck9IVEtxeHg0NmRNanMrU29VQ2h3Y0hIQndjTURlM3A3WTJGaWVQbjNLN05teitmbm5uNDBHM2Y3ODgwOW16SmpCdzRjUHNiYTJadHk0Y2ZsVzVkY1V0VnJOcmwyN1dMZHVIY25KeVh6enpUZEdBK1UzYjk3azRjT0hGQ2xTeE94clFhMVdjK25TSlk0Y09VSlFVQkFwS1NtVUxGa1NYMTlmMnJWcnAxZlJNcXNLRlNvd2MrWk1Ra0pDV0xObURTRWhJWVNFaEdCblo0ZVBqdzl2dlBFRzN0N2V1cUJjWnNWWXlIajhTNVFvZ2Flbko1NmVucFFyVjQ2eVpjdFN2bng1bkoyZGlZaUlZTWFNR1Z5L2ZoMmxVc25Zc1dOcDNydzUzdDdlZlA3NTV4dzdkZ3c3T3p1KytPSUxiR3hzK1BQUFB3R29VNmVPMmNkeTJMQmhKcytyc09YM1duNVdpeFl0aUkyTkpTb3FDbWRuWjFRcUZXbHBhYnFnWXZIaXhRMGVkL1RvVVYwd3NIZnYzcnJYMjR3Wk14ZzNiaHpYcjE5bjZOQ2gxSzlmbjRZTkcrcU9lL0xrQ1hGeGNWaFpXYUZRS0hUL3BxZW5rNXFhU2xwYW11NWZSMGRIamgwN3hzYU5Hd0ZvMDZZTnZYcjFNamlmQVFNRzhNa25uMlFMR042K2Zac0hEeDdnNHVLQ25aMGR5Y25KdXI0Y0hCejBRcm8zYjk3azZOR2puRHQzanJDd01OMzJva1dMMHE1ZE96cDA2S0MzbnUvY3VhT3I2djFzYURiejhmWHc4R0RhdEdsRVJFU3daTWtTYnQyNmhhK3ZyOEh6ZU5uWGNuNnRuWWNQSDZKVUtuRjBkRVNoVU9nK0s3SitqbVNWK1Z4V3FsU0o4ZVBINnk0Z3VYbnpKZ2NQSHVUdzRjTThmdnhZMTBldlhyM28wYU1IU3FXU0V5ZE9zR1RKRWg0OWVzVFBQLy9NMnJWcmFkQ2dBYzJiTjZkMjdkcTR1cm9DbUF4Zld5SXpORzFLMXFyT2hmMzU1ZURnZ0orZm44WG5vOVZxU1V4TXhON2VQbHZRWHF2VjZ0NGJGQW9GN3U3dTJZNHJXYklrOSs3ZDQrVEprelJ0MmxUM21CVEdaNlVRUW9qQ0phRmZJWVFRUXVTSXFsSmppbzBJSk9Ia1NwNzhieUxwTVhmUXBpU2FQMUNJbDV4QzVZQjEwZkxZVm51SFlpTUNVZGdhL2dWWW9jekZ5Z2F0SmpuYk5xMVUraFZDQ0NHRUVFSUlJY1FyS0RnNG1DbFRwcENhbW9xVGt4TXpaODdVaGJST25EakIwcVZMQVhTQjJNd3FmODdPem5UdDJyVkE1clIzNzE3V3JGbWp0NzFHalJxNUNtVjE2OWJOYkpzQkF3YVkzSC93NEVIZDEwRkJRZG5DVDNmdTNPSE9uVHRteDFBcWxUZzVPZUhzN016ang0K0pqWTFsN05peExGeTRFQmNYRjczMjd1N3VkTzdjbVlNSEQxS3BVaVZLbGl5SnM3TXpMaTR1T0RzNzQram9pTE96TTA1T1RqZzRPT0RvNktnTFNtVjE2ZElsdnZubUd5SWlJbGk1Y2lYRGhnM0x0di9wMDZlc1hyMmFYYnQyb2RWcXNiT3p3OC9QajBhTkN1NkMvTkRRVUVKQ1FyaHk1UW9oSVNFa0p5Zmo1T1NFcjY5dnRpclQzMzMzSGFHaG9ib3daRlJVRkZxdGxxWk5tNXJzZjlteVplemN1Vk5YTWJKYXRXcjA2TkdEWnMyYTVlaDI3bSsrK1NadnZ2a21vYUdoL085Ly8rUFlzV09jT0hHQ0V5ZE9ZR1ZseGZ6NTg2bFdyUm9mZnZnaHBVcVY0clhYWHVPMTExN1RldzR5N2QrL24wV0xGcEdVbElTcnF5dGp4NDZsYnQyNlFFYWx6Wmt6WnpKKy9IaCsrKzAzenA4L2o3dTdPM2Z1M01IRHc4TmtWZWhNZCsvZXRmamNDa04rcjJWRHpwMDd4Nnhac3d6dWE5QkEvNDZLSVNFaHpKNDlHNjFXaTZlblo3WWdiclZxMVZpMmJCa0xGaXdnT0RoWTkxK21yNzc2eXVKNVRadzRrVnExYW1GdGJVM2p4bzJOQm1VQmcwSEd2Ly8rbSsrLy85NWdlME1Cem9TRUJEWnQyZ1NBblowZGpSbzFvbVhMbHRTdlh4OXJhMnMyYjk3TTJyVnJjWEZ4UWFWU2taaVlTR3hzTEpCUmdicEhqeDRHeDZwU3BRb3JWNjVrejU0OS9QSEhId3dmUGp6Yi9sZHRMWnZUdDI5Zm94V3IrL2J0aTFLcFpPdldyZG1xOTJZeVZxMzdvNDgrd3NuSmlXN2R1dkg0OFdPV0xGbENjSEF3a1pHUnVqWkZpaFRoM1hmZnBWdTNidGtxK1RadjNwd0dEUnF3ZmZ0MnRtM2J4cE1uVHpoKy9EakhqeDhIb0VPSERvd2NPZExzZWVXM3d2cjh5bVJqWTJPME9yUWhHbzJHUG4zNm9GYXJVYWxVcUZRcWxFb2xhcldhNU9TTXZ3MDFhTkJBcjlKdm56NTltRE5uRHBNblQwYWxVcEdTa29KQ29hQjc5KzQ1ZklTRUVFSzg2Q1QwSzRRUVFvZ2NVOWc2NGZUT2x6aTk4K1h6bm9vUS8wa0twUXB0V3ZiUXJ5WlpLdjBLSVlRUVFnZ2hoQkRpMVZPOWVuVThQRHg0OHVRSi92NytWS3hZVWJmUDA5TVRoVUtCVnF2VmhYMXRiVzE1NDQwMytQVFRUNDFXMGN3ckx5OHZpaGN2VG5wNk9ocU5CcFZLaFplWGw5R3dUMkhyMnJVck8zZnVKQ0VoZ1VxVktsR3NXREdjbloxMUFhYk1VSk9MaTB1MllGUFdZRjlvYUNoZmYvMDFFUkVSQkFZRzh1R0hIeG9jYS9EZ3dRd2RPalJQODYxZHV6YnQyclhqMHFWTEJnTjJXN1pzSVRBd0VNaTRaZnkzMzM2THA2ZG5uc1kwSnowOW5mOWo3NzdqbXJqL1A0Qy9rakJrS0M1RWNYemRkWXZpdHRxcWRkUlJkNjFWa2JwUXErSnEzVVhGVnVzZXBTNlVhcXNkNHF5NzRnQjNYWFdoVlJGRlVVQ1JEU0VKOS9zanYxd0pKQ0VKTS9wNlBoNCt2TXQ5N2o2ZmtMc2t5dXZlbnkxYnRrQVFCSlF1WFJwOSsvWkYvLzc5czFVdkxWZXVITTZkT3dkQVhYV3hiTm15ZVAvOTl6Rml4QWlEeCsvZnZ6OUNRMFBoN3U2T0RoMDZvRktsU3JrYWI2MWF0VEI5K25STW5EZ1JWNjlleGZuejUrSHE2aXFHQkljUEgyN1VjVXFXTEFsQkVOQ29VU1BNbmowN1d4WFVldlhxd2MvUER6Lzk5QlBPbnorUG1KZ1lPRHM3NCt1dnZ6WXFKSHZnd0FHOWdXTmRPbmZ1YkhSYmN4VEV0Wno1UFV2RHpzNE83ZHExdzZoUm83SnQwMVRtdGJlM3g3eDU4N0pWK0haMmRvYXZyeS9Dd3NKdzVzd1poSWFHNHVYTGwyTEY3dlQwZEtoVUtnaUNvSGRNOXZiMmFOMjZOYXl0clRGLy9ud3hlR3VLS2xXcVpCdDN1WExsMExGalI1M3ZGdzBiTnNUNDhlUGg2dXFLSmsyYVpIdGU5ZXZYUjNwNnVsakJIVkRmdk5Hc1dUTjg4Y1VYZWl2eUF1b2JGbnIzN28zZXZYdG4yL2EyWGNzNU1YU3RhMjRlT1hyMHFOYmpFb25FNEhrdms4bnc2YWVmQWxCWFpyNXo1dzVldkhnQmlVU0N4bzBibzN2MzdtalhybDIyQUtxR3JhMHRCZzhlalA3OSt5TW9LQWhIang1RmFHZ29TcFlzS1k0Mzg0MHJCYVVnUHIvTUpaUEpVTE5tVGR5NmRRdnA2ZW5pZHh3Tk56YzNUSm8wS2R0K1hidDJCUURzM0xrVDBkSFJxRnExS3I3NDRndng1ZzBpSW5wN1NBUkQzL2FJaUlpSWlLaklpVm5TQ2huSnNWcVAyVFViaEJLOWZRdHBSRVJFUkVSRVJFUkVlVU1RQkRIZ3FRbHd2WHIxQ2hrWkdTaFhycHpPZlpSS0pWUXFGUURkRlNsMVNVMU5CUUNUQW9pNXBWUXF4UXE4WGJwMHlkZStvcU9qVWJwMGFiMGhMR05jdkhnUmx5NWR3cVJKay9LczZxayt5Y25Ka01sa0tGYXNXTFp0U3FVUzN0N2VjSGQzeDlDaFE3T0ZCWTJocVlBNmUvWnN2ZWRSVnVmT25ZT3pzek5xMWFxVjc4OC9KNjlldllKS3BTcVFLZG9qSWlKUXNXTEZIS3VVcWxRcUpDVWxvVVNKRWpuK2ZMeTh2QUFBYTlldU5mb2FOWGEvd3JpV0FXRDgrUEZRcVZUWXVIR2p3WGFDSUNBeE1SR0NJQ0FqSXdOV1ZsWW9Ycnk0d1gyMmJOa0NkM2QzdUxtNW1UMCtUWCthT0lnZ0NKQklKSkJLcFNaVm9NMnBqOHpIem92clJCUEFsa3FsSmdlUjlYbmJydVhidDI4RHlGMUZhb1ZDQVlWQ0FaVktCUnNiRzVPdXk1Y3ZYK0xpeFl0bzM3NDlTcGN1YlZiL01URXhTRTVPenZjYk9BcUNvYyt2M0lpTmpVVnljaklFUVJEL1NDUVNPRHM3dzk3ZVBrLzdJaUlpeThQUUx4RVJFUkdSaFhtMXJEMVVDUysxSGl2V3NBZWNQbDFWU0NNaUlpSWlJaUlpSWlMS1A1b1FJQkVSRVJFUjBidU8veklpSWlJaUlySXdFcXZzMVV3RWVXSWhqSVNJaUlpSWlJaUlpQ2ovTWZCTFJFUkVSRVNreG44ZEVSRVJFUkZaR3V2czAwUmxwQ1VWd2tDSWlJaUlpSWlJaUlpSWlJaUlpSWlvb0REMFMwUkVSRVJrWVNSV3R0a2VFK1FNL1JJUkVSRVJFUkVSRVJFUkVSRVJFYjNOR1BvbElpSWlJckkwdWtLL3JQUkxSRVJFUkVSRVJFUkVSRVJFUkVUMFZtUG9sNGlJaUlqSXd1aXE5SnZCU3I5RVJFUkVSRVJFUkVSRVJFUkVSRVJ2TllaK2lZaUlpSWdzak1US0p0dGpnandKRUlSQ0dBMFJFUkVSRVJFUkVSRVJFUkVSRVJFVkJJWitpWWlJaUlnc2pZN1FMNFFNQ0lyVWdoOExFUkVSRVJFUkVSRVJFUkVSRVJFUkZRaUdmb21JaUlpSUxJeEVwaVAwaS8rdjlrdEVSRVJFUkVSRVJFUkVSRVJFUkVSdkpZWitpWWlJaUlnc2pNVEtWdWZqR1dtSkJUd1NJaUlpSWlJaUlpSWlJaUlpSWlJaUtpZ00vUklSRVJFUldSb3JWdm9sSWlJaUlpSWlJaUlpSWlJaUlpSjYxekQwUzBSRVJFUmtZU1Q2UXIrczlFdEVSRVJFUkVSRVJFUkVSRVJFUlBUV1l1aVhpSWlJaU1qQ1NLeHNkVDZld1VxL1JFUkVSRVJFUkVSRVJFUkVSRVJFYnkyR2ZvbUlpSWlJTEkxTVQ2VmZobjZKaUlpSWlJaUlpSWlJaUlpSWlJamVXZ3o5RWhFUkVSRlpHSW1WbnRCdldtSUJqNFNJaUlpSWlJaUlpSWlJaUlpSWlJZ0tDa08vUkVSRVJFUVdSbC9vTnlPTmxYNkppSWlJaUlpSWlJaUlpSWlJaUlqZVZnejlFaEVSRVJGWkduMlZmbFBlRlBCQWlJaUlpSWlJaUlpSWlJaUlpSWlJcUtBdzlFdEVSRVJFWkdFa01qMlZmbFBqQ25na1JFUkVSRVJFUkVSRVJFUkVSRVJFVkZBWStpVWlJaUlpc2pBU1BaVitNNUpaNlplSWlJaUlpSWlJaUlpSWlJaUlpT2h0eGRBdkVSRVJFWkdsc2JMVitiREFTcjlFUkVSRVJFUkVSRVJFUkVSRVJFUnZMWVoraVlpSWlJZ3NqRVRHU3I5RVJFUkVSRVJFUkVSRVJFUkVSRVR2R29aK2lZaUlpSWdzak1SS1QrZzNsYUZmSWlJaUlpSWlJaUlpSWlJaUlpS2l0eFZEdjBSRVJFUkVsc2JLVm10VklsVi9yUmZTVXlFbzVZVXhJaUlpSWlJaUlpSWlJaUlpSWlJaUlzcG5EUDBTRVJFUkVWa1lpY3hhK3dHcll1S2lrQkpYd0tNaElpSWlJaUlpSWlJaUlpSWlJaUtpZ3NEUUx4RVJFUkdScFpGWmFhOWIveGY2elVoNVU4Q0RJU0lpSWlJaUlpSWlJaUlpSWlJaW9vTEEwQzhSRVJFUmtZV1JTTFZEdjFJckczR1pvVjhpSWlJaUlpSWlJaUlpSWlJaUlxSzNFME8vUkVSRVJFU1dKa3ZvRnpKcmNaR2hYeUlpSWlJaUlpSWlJaUlpSWlJaW9yY1RRNzlFUkVSRVJCWW1hNlZmaVpTaFh5SWlJaUlpSWlJaUlpSWlJaUlpb3JjZFE3OUVSRVJFUkpaR2xyWFM3My9yR1VtdkMzZ3dSRVJFUkVSRVJFUkVSRVJFUkVSRVZCQVkraVVpSWlJaXNqUlNXWmIxVEtIZmhLZ0NIZ3dSRVJFUkVSRVJFUkVSRVJFUkVSRVZCSVoraVlpSWlJZ3NqRVNxWGVsWEl2c3ZCSnlSR0YzUXd5RWlJaUlpSWlJaUlpSWlJaUlpSXFJQ3dOQXZFUkVSRVpHbGtXbUhmaUg1NzJ1OWlxRmZJaUlpSWlJaUlpSWlJaUlpSWlLaXR4SkR2MFJFUkVSRUZrWWlsV1Y5UkZ6S1NJZ3EyTUVRRVJFUkVSRVJFUkVSRVJFUkVSRlJnV0RvbDRpSWlJakkwa2l0dGRlRkRFaXNiQUFBR2NteEVGU0tRaGdVRVJFUkVSRVJFUkVSRVJFUkVSRVI1U2VHZm9tSWlJaUlMRTJXU3IrQ01oM1M0dVhFOVl5a21JSWVFUkVSRVJFUkVSRVJFUkVSRVJFUkVlVXpobjZKaUlpSWlDeU1KRXZvRnlvRnBDVmN4TldNaE9nQ0hoRVJFUkVSRVJFUkVSRVJFUkVSRVJIbE40WitpWWlJaUlnc2pWUUdTQ1RpcXFDUVExYWl2TGlla1JCVkdLTWlJaUlpSWlJaUlpSWlJaUlpSWlLaWZNVFFMeEVSRVJHUkpjcFU3VmRRcFd0VitsVWxzdEl2RVJFUkVSRVJFUkVSRVJFUkVSSFIyNGFoWHlJaUlpSWlDeVNSV3YyM29rcUhMRlBvTjRPaFh5SWlJaUlpSWlJaUlpSWlJaUlpb3JjT1E3OUVSRVJFUkpiSVVLWGZoS2pDR0JFUkVSRVJFUkVSRVJFUkVSRVJFUkhsSTRaK2lZaUlpSWdza0VTV3FkS3ZVZ0ZaaWZMaWFrYmM4MElZRVJFUkVSRVJFUkVSRVJFUkVSRVJFZVVuaG42SmlJaUlpQ3lSMUZwY0ZGUUt5RXBYRWRlVnI4TUxZVUJFUkZTVVBYejRFQ3RXcklCQ29TanNvZVM3VjY5ZTRlVEprMGhMU3pOcHY2U2tKQnc4ZUJDQ0lPVEx1TUxEd3hFY0hJdzNiOTdreS9HSmNpc3VMZzcrL3Y1SVNFZ29sUDdmdkhtRG1KZ1l4TVRFRkdpL3ZEYUxEb1ZDZ2ZEdzhNSWVCcEdJNTZTMndNQkErUHY3WTh1V0xRWGVkMEpDQXZidjM0K0xGeThpS2tyLzdFWjU5VDN1NnRXcjhQZjNoNysvZjU0Y2o0aUlpSWlJaUNndldlWGNoSWlJaUlpSWloeXBUR3RWWWxzY2ttSWxJS1FsSUNNeEJrSjZLaVEyZG9VME9DS2lkME5rWkNRU0VoSlFwMDZkd2g2S1FmdjI3Y09QUC80SVFSRGc2T2dJTHkrdndoNVN2dnJycjcrd2RldFcyTnJhWXZueTVUcGZuMWV2WHFGczJiTGllblIwTkVhT0hJbTB0RFNVSzFjT0xWcTB5UE54N2RtekIwZU9IQUVBYk42OEdWV3JWczJ6WThmR3h1Yll4dHJhR3NXTEY4K3pQczBSRVJHQnlwVXI2OTErLy81OUhEMTZGSjkvL2ptY25aMExjR1IwNDhZTitQajRJQ1VsQlUrZVBJR3ZyMitCajJIYXRHbUlpSWdBb0w2T0MwcCtYcHVXYXVYS2xUaDM3aHdBWVBYcTFRYXZXMk9GaG9ZQ0FKeWNuT0RxNnBwdCs2bFRwK0R2N3crNVhJNkFnQUNqM3ErVVNpVysrKzQ3QUVEVHBrM1JzMmZQWEk4VEFOYXVYUXU1WEE0QStPcXJyL0xrbUpRNzcvbzVtZCtVU2lXV0xsMktsaTFib2xPblRucmI3ZHUzRDFGUlVaQktwUmc1Y21TZWppRThQQnhseTVhRm82T2p6dTBQSGp6QUR6LzhBQUQ0N0xQUGRQWWZHQmlJYytmT1lmcjA2YWhZc1dLdXhuUHo1azM4L3Z2dkFJQlJvMGJsUFlvQjBBQUFJQUJKUkVGVTZsaEVSRVJFUkVSRWVZMmhYeUlpSWlJaUN5U1JadmtxbjZHQVZkbXFVRHk3Q1FCUXhUNkJWZm1pSFVJaklySmtkKzdjd1RmZmZBT1ZTb1dsUzVlaWR1M2FldHNHQkFSZzU4NmRKaDEvMkxCaDhQRHd5TzB3QVFDdFdyVVNReXU3ZCs5RzI3WnQwYUJCZzF3Zk55b3FDa09IRHMyeG5iZTNkN2JRUy9mdTNZM3U1L0Rod3lhTjYrVEprd0FBT3pzNzFLeFpNOXQydVZ5T3NXUEhvbmp4NHZqaWl5L1F2bjE3bEN0WER1WExsMGQ0ZURnQ0F3UHpQUFNyVUNodzl1eFpBRUMxYXRYeVBGUTRhTkNnSE52VXIxOGZxMWV2eHJWcjF6Qmp4Z3l6K3pJM2pIbisvSG40K1BpZ1VhTkc4UER3UU9QR2piVzIzN2x6QjVNblR3WUFGQzllSENOR2pEQzVqMy8vL1JkZmZ2bWxXZU16UjZkT25UQno1c3dDNnk4LzFhdFhEODdPem5qeTVBa3VYcnlJUC8vOEU3MTY5Y3IxY1RNeU1uRGx5cFU4djZiUzB0Snc4K2JOWEI4M3Y2OU5TNlc1cVFVQUhCd2NjbjA4bFVxRlNaTW1BUUM2ZE9taU0wZ2JFeE9ENk9ob0FNQ21UWnN3YmRxMEhJK2JrWkdCa0pBUUFOQWJGRFRIeVpNbmtaeWNET0R0Q2YwbUp5Y2pPRGk0MFBwLy8vMzNjM1hqeWJ0K1R1YTNOV3ZXNE5TcFV6aDkralRpNCtQUnIxOC9uZTAwTTBiSVpES2QyODBsQ0FKbXo1Nk4xNjlmdzkzZFhReE9aNmE1S1FTQXp2ZnFpSWdJK1B2N1E2VlN3Y3ZMQzU2ZW51amZ2ejhrRWttZWpqV3pqSXdNUEgvKzNPVDk4aUswVGtSRVJFUkVSTzgyaG42SmlJaUlpQ3hSbHRDdm9FeUhyR3oxLzBLL3J4bjZKU0xLVDdkdjN4YkRKek5tek1EeTVjdFJvMGFOUWg2VmJ1WExsNGVIaHdjMmI5NE1RUkN3YXRVcWJOeTRFVlpXZWZmZlFqWTJOcEJLcFZxUHBhV2w2VzJ2Q1kza3RZY1BINHJUY0hmcDBrWG5jengwNkJEaTQrTVJIeCt2RlVEcTFhc1gxcTFiaCt2WHIrUG16WnRvMUtoUm5vMHJPRGdZaVltSkFHQXhWZi95a2lBSStPbW5ud0NvSytmcG1ucTdYcjE2Y0hWMVJXUmtKQTRmUG96UFB2c005dmIyQlR6U2Q1ZU5qUTFtekppQkNSTW1JQ01qQS83Ky9talZxbFd1S2k2bnBhVmgwYUpGdUhUcEVrYU1HSUhCZ3dmbnlWZ0ZRY0N5WmNzUUhCeU12bjM3WXN5WU1XYS9uNzNyMTZZKzhmSHg0bktKRWlVS3BNOSsvZnJoeUpFamVQYnNHWTRkTzRadTNicWhmdjM2QmRMM3V5QTJOaFlyVjY0c3RQNXIxNjZkcTlEdjIzUk94c2JHWXRPbVRYa3dRdk9NR1RNR3BVdVgxbnJzODg4L3g3VnIxeEFkSFkzMTY5Y2pJU0VCbnA2ZTJmWlZLcFVBMUo4WmVlbmF0V3VJaVlrQkFGU3FWRWxubTZkUG40ckwxYXBWeTdhOWN1WEttREpsQ3RhdFd3ZTVYSTZOR3pmaS9QbnptRGx6SnNxVks1ZW40OVdJaTRzejZ5YWxvMGVQNW5sd21vaUlpSWlJaU40dERQMFNFUkVSRVZrZ2lTeEw2RmVWRHFzeVZjVjE1ZXR3MkJid21JaUkzaVdEQmczQzY5ZXZzWGZ2WGlRbEpXSG16SmxZdlhwMWpsTUo1MVF4Y05teVpYazVURkgvL3YxeC9QaHhQSG55QkUrZlBzVnZ2LzFtVkpWZVk4MmZQeC9ObXpjWDExVXFGYnAxNjViamZrT0dETkU1alhSUVVCQjI3TmhoOGppQ2dvTEU1WTgvL2pqYmRxVlNpVjI3ZGdFQWF0V3FoU1pObW9qYnVuYnRpcDkvL2hseGNYSFl0R2tUMXExYmwyTjF1Q05IamhnMXJ2Mzc5NHZMQ29YQzZQME0rZWlqajJCdGJhMzFXTmFmWjBaR0JpWk5tb1NVbEJTNHVMaGtPOGFTSlV0UXNtVEpIUHU2Y09FQ3RtM2JadlpZVDU4K2pjZVBId01BbWpkdkRqYzN0Mnh0SkJJSit2VHBneDkvL0JIeDhmRUlEQXcwdWRxMWk0c0xwazZkYXZZNGpWV1l3Ym44Vkt0V0xmVHIxdys3ZCs5R3k1WXRzd1g1VFpXUWtJQ3dzREFBd05hdFc2RlVLakZzMkxCY2ozUEhqaDFpeGRJLy8vd1RIVHAwUU4yNmRiWGFGTFZyMDlMRXhjVUJVRmNxemNzYlJBeXhzckxDNk5HajRlUGpBMEVRc0hidFdxeGZ2ejdYNXlHOUhkNm1jekk1T1ZuciswcEJHekprU0xiUWI0VUtGYkJpeFFwTW16WU4wZEhSMkxGakI1UktKVWFOR3FYVlRoUDZ0YlhOMi85dHlEeUxnTDRiTURRM2RWbFpXZW10bE51MWExZlVyVnNYaXhZdHd1UEhqM0hyMWkxNGVYbGh5cFFwYU4rK2ZaNk9tWWlJaUlpSWlLZ3dNZlJMUkVSRVJHU0pwRm1xd3FpVWtKWDlyOXFOS3ZZcGlJZ29mNDBiTnc2dlg3OUdjSEF3NHVMaU1HUEdES3hac3dabHlwVFJhcGVSa1FFQWtFcWw2TktsaThGajVsZm9WeWFUd2N2TEM3Tm56MGJseXBWUnAwN1JxQVpmcWxRcG5jR05VcVZLbVh3c3VWeU9vMGVQQWdBYU4yNnNzMUxjbjMvK2lWZXZYZ0ZRQjdjenM3VzF4YUJCZzdCeDQwYmN2MzhmQnc0Y1FPL2V2UTMyYVU3NGM4T0dEU2J2bzB1Yk5tM2c1T1NrOVZqV24rZXRXN2VRa3BJQ0FEckRMbFdxVkRHcWt1dWpSNC9NSG1kNmVycFk1VmNpa1dRTEVHWFdvMGNQL1BiYmI0aU5qY1d1WGJ2UXRXdFhuV0ZsZlp5Y25IU0d2Zk9hcFlSK08zZnViUGErcDA2ZHdxbFRwNHh1WDZ4WU1mejU1NTlhajVVclZ3NUxsaXpCMUtsVEVSOGZqKzNidDBPaFVKaFZGVkhqeElrVFlnQmRLcFZpOXV6WjJRSy9RTkc2Tmk5ZXZJaDU4K2JseWJGemtqazRaeTVCRU1SSzlxWmNmM21oVFpzMmFOeTRNZjc1NXgrRWhZWGg0TUdEK09TVFR3cDBEUG10c002SHlwVXJtM1YrUEhyMENHUEhqZ1VBakJvMUt0dG5aMEhnT1Zrd3lwY3ZqK1hMbDJQeTVNbUlqWTNGNzcvL0RtdHJhd3dmUGh5QStvYXUxTlJVQUlDRGcwT2U5WnVRa0lDUWtCQUFnSnViRzZwVXFaS3RqU0FJZVBqd0lRQjFsVjlETjFaVXFWSUZhOWV1RlN2Q0p5VWw0ZWpSbzJqWHJwM09tN2xTVTFOemZFMTFmWjdPbkRrVG5UcDFNdnE2MnJObkQ5YXZYMjlVV3lJaUlpSWlJcUtjTVBSTFJFUkVSR1NCSkRMdFgzSUp5blJZWlE3OXZnNHY0QkVSRWIxN0pCSUp2djc2YXp4Ly9oeVBIajFDVkZRVWpoMDdoczgvLzF5cjNaczNid0FBOXZiMmVkYjN1WFBuek5xdlU2ZE9hTk9tRGVSeXVjbkhxRkNoQXFwWHIyNVd2NW1scDZlTHkzazV0Zkd4WThlUWxKUUVBQmc0Y0dDMjdiR3hzV0w0dEhyMTZtalhybDIyTm4zNjlNR2hRNGZ3N05reitQdjdvMG1USmpyREo1WkM4eHJiMjl1alJZc1doVEtHZ0lBQVJFWkdBbENmZjRiT0lSc2JHd3diTmd4cjFxeEJXbG9hVnExYWhTVkxsaFRVVUNrZlZLbFNCWXNYTDhiMDZkT1JrcEtDWDMvOUZRNE9EbVlGQjY5Y3VZSVZLMWFJNjVNblQ5WjVIVlB1UkVWRmlUZXJsQzlmdnNEN0h6VnFGQ1pPbkFnQStPbW5uOUNoUXdjVUwxNjh3TWRCYW5mdjNoV1htelp0V2loamVOdk9TWE1EMkpyZ3FZT0RBL2J0MjJkMi80WlVxRkJCdkZuRDJ0cGE2NGFoaElRRUNJSUFBSGw2VFI0OWVsVDhidGluVHgrZGJaNCtmU29Ham5YZDZKRlZzV0xGTUhmdVhPellzUU9uVDUvR25EbHpjcHk5Z1lpSWlJaUlpTWlTTVBSTFJFUkVSR1NKc2xYNlZVQlc1bi9pcXBLaFh5S2lBbUZyYTRzRkN4WmcwcVJKR0Rod0lBWU1HSkN0elowN2R3QUFGU3RXekxOKzU4K2ZiL2ErNWs0cDNiTm5UM2g3ZTV2ZHI0YW0waTZRZDVYaUJFSEFuajE3QUFCVnExYlZHWEJkdjM2OVdQVjI0c1NKT3FmbnRyS3lncmUzTjc3KyttdWtwYVZoNGNLRldMdDJyZDdBZGs2aG5YUG56b212VmQrK2ZURisvSGhUbmxhdW5UMTdGZ0RRdW5WcmcxWHg4c3V0Vzdld2UvZHVBT29wMlExVitkWG8wYU1IamgwN2hudjM3dUhxMWFzSURBelVlVjJSOFp5Y25QSzlPcWVWbGY3L1pxNVZxeFlXTFZxRUdUTm1RS0ZRWU11V0xTaGR1clJKbFlodjM3Nk4rZlBuaTFQTGp4bzF5bUJWNTZKMGJkcloyZW1kaXI0b3lselp1Mnpac2dYZWY1MDZkZEMrZlhzRUJ3Y2pNVEVSMjdadHc0UUpFM1MyMVFRUWdieTlpU1EvV2RyNW9BbjlPam82b21iTm1vVXlCcDZUQmF0YXRXcFl2SGd4SEIwZHRXWk5pSStQRjVmTm1aRkJuNE1IRHdKUWYxWlZxbFFKRVJFUjJkcjgvZmZmNG5LWk1tVjB0dEhsZ3c4K1FKczJiUkFiRzR2WTJGaXRiYTZ1cnBESlpMQ3hzY0hzMmJPejdYdm16Qm54NWlsZDIrdlZxMmZVR0lpSWlJaUlpSWp5QTBPL1JFUkVSRVNXU0tyOVZWNVFLU0N4dG9QTXlSV3ErRWhrSk1aQVNFK0Z4TWF1a0FaSVJQVHVjSEZ4UVVCQWdNNWc2UFhyMS9IczJUTUFRSU1HRFl3K3BxYWkzZHZvNmRPbjRuSmVWZXk3Y09FQ25qOS9Ea0JkNVRkck5iZUxGeS9pOU9uVEFJQ1BQdnJJNEd2aDV1YUdmdjM2WWZmdTNYank1QWw4Zkh5d2VQRmlnNkZHWFZKU1V1RG41d2RBSGZMS1dnRTZ2Mm1xVHdQQWh4OStxTFBOaXhjdmtKYVdsdU94WHI5K2JYTC9LU2twV0xwMHFSaUFtamh4SXNxVUtaUGpmaEtKQkZPbVRNR0VDUk9nVUNpd2VmTm0xS2hSQTAyYU5ERzQzNUVqUjB3ZW95bXFWYXVHT25YcTVHc2YrYVZFaVJJNnExOFhwSVlORzJMeTVNbFl0bXdaQkVIQWloVXI0T1RrWkZRRjZsdTNibUh1M0xtUXkrVUFnQkVqUnVRcXhGelExMmJqeG8yeGRldldmTzBqTDRXRmhZbkxEeDgrTEpReGVIcDY0dXpaczhqSXlNREJnd2N4YU5BZ09EczdaMnVuVXFuRVpSc2JtNEljb3RrczdYelFoSDdkM053S3JWSXF6OG1DcCt2ekxpNHVUbHcyNXZQY1dDOWV2QUNnRGhVYmMzTlFRRUFBQWdJQ2N0M3Z6cDA3NGV6c0RKbE1oZzRkT21UYkhoNGVMb1orZFcwbklpSWlJaUlpS2t3TS9SSVJFUkVSV1NCSmx0QXZWT3JwTUdWbHEwSVZyNTVDV3hYN0JGYmxMVE9jUWtSa2FYUUZmbE5TVXZERER6K0k2L3FDbDFtUGs1S1NnaXRYcnFCMzc5NTZLNmtWUm1ESTBkRXhUNDZqcWNCcGJXMk42dFdyNS9wNEdSa1pXdUdQamgwN2FtMS84ZUlGdnYvK2V3RHE4T1BvMGFOelBPYW9VYU53Ly81OTNMNTlHemR1M01DOGVmTXdmLzU4Mk5yYUdqMnVnSUFBeE1URUFBQUdEeDZNa2lWTEdyMXZYdEJVK2JXM3Q0ZTd1N3ZPTnRPbVRjdVh2Z1ZCd1BMbHkvSHk1VXNBUUx0MjdiSzlMb1pVcjE0ZFk4ZU94YnAxNjVDUmtZSDU4K2RqNmRLbGVPKzk5L1R1czNMbHlseVAyNUFCQXdaWWJPalhWRXFsMHVTUXV6RzZkT21DeDQ4Zkl6QXdFQ3FWQ2lFaElUbUdmdFBTMHVEcjZ5dFc2ZmJ5OHNwMTVlZkN2amFMdXN4VlZVTkRRNUdZbUlqaXhZc1g2QmdxVjY2TWp6NzZDTStmUDhmbzBhTjFoaXNCaUpXZkFaajAva3d3cWRJMm9QNU1NWFdmbkNwdUc0dm5aUDZJaW9yQzBLRkR6ZHIzd0lFRE9IRGdnTW43alIwN0Z2Mzc5emVyVHlJaUlpSWlJaUw2RDBPL1JFUkVSRVNXU0tvOVZhancvNkZmcTdMVmtQN29QQUJBR2YyUW9WOGlva0tTa3BJQ0h4OGZzYXF0dTd1N1VZSEI2dFdyNC9idDI3aC8vejQrL2ZSVHJXMmpSNDhXSDlNM05iaENvWUMxdGJYWjQwNUtTa0pvYUNqYzNkMGhsVXFOM2svWHRNZTZQSHo0RU9mUHF6K24zTjNkOVFaaU1vZW9rNUtTREFhT2p4NDlpdkR3Y0hFOWMxaFJMcGRqL3Z6NVNFcEtna1Fpd2N5Wk0xRzZkT2tjeDJsbFpRVWZIeDk0ZTNzak1qSVNWNjVjd2RTcFUrSGo0NE55NWNybHVQL1ZxMWV4Zi85K0FPcnBxbHUyYkduMFZOVDZtRG9kdkNiMDI2cFZxMXlkRStiWXNHRURRa0pDQUtpZnY3ZTN0OG5IK09TVFQzRDM3bDBFQlFVaEpTVUZzMmJOd25mZmZmZk9CRzhMdzRFREIzRGl4QW1vVkNxeEVxNHVyMSsveHVYTGw5R3NXVE85d1RkOXhvd1pnNmRQbjZKMjdkb1lQbng0anUyTEZTdUdoUXNYWXU3Y3VmRHc4TUFubjN4aVVuOVpGWVZyczZqTFhFazFJeU1EVjY1Y0taUXFsNU1tVGNveE5La0pnd09XWFZXVkRPTTUrZmJROVgxazFhcFZCdmQ1K2ZLbGVQTlcrL2J0MGJkdjN6d1ppNzRiNjRpSWlJaUlpSWdzQVVPL1JFUkVSRVNXU0pibGwyVXFCUURBcWx3dDhTRkY1QzBVYTlTeklFZEZSUFJXUzB0TEU2dERabFd1WERreENITG56aDBzVzdZTXo1OC9Cd0E0T0RoZ3lwUXBSdlV4WXNRSXpKMDdWeXMwb21Hb3F0ekpreWR4OE9CQnVMaTRZTTZjT1ViMXBVdElTQWhXcmx5SlVxVktvVStmUG5rNjdYMThmRHg4ZlgzRktuaDkrdlRSMjdaOCtmTGk4cElsUzlDK2ZYdElKQklvbFVxa3BhV0pnWSswdERSczI3Wk41ekdVU2lVV0wxNHNUZ3YrMldlZm9Ybno1a2FQdDJUSmtsaTZkQ21tVFp1R3FLZ28vUHZ2dnhnM2Jod21USmhnTUd3VUV4T0R4WXNYUXhBRThYbDdlWGtaM2E4K3BsUk1mUDc4dVJpRWJ0Kyt2ZDUybXFtdGMzTDgrSEVzVzdiTXFMNzM3Tm1EUFh2MkFGQ0hwK2ZObXdjbkp5ZWo5czFxK3ZUcGVQWHFGZjc1NXg4a0ppWmkrdlRwbURObkRscTNicDJ0YlY1VmxIemJQWDM2RkJjdVhNQ2dRWU95YmJ0ejV3NUNRME1oa1VnUUh4K3Y5M1c3ZlBteVdGbDU4T0RCR0RGaWhOSDlTeVFTK1ByNm1uUlRRWjA2ZGJCOSszYWRGZFZOVVJTdXphTHU2ZE9uaUlxSzBucnM0c1dMaFJLd05LWkthbEpTa3Joc1oyZVhMK013dGJvdEFDeGZ2aHlOR3pmT2g5SGt2VTZkT21ISWtDRjVkcndkTzNZZ0tDZ296NDdIYzFLMytQaDR6Snc1RTRNSER6YjRPVytJZzRPRFNkL3pUcDQ4S1Zidzc5MjdOeHdjSEl6YTc4bVRKemgzN2h3QTZLd2kzNkJCQTRQNzM3dDNUMXp1MnJWcmp1MEwycTVkdTdCcDA2YkNIZ1lSRVJFUkVSRzlZeGo2SlNJaUlpS3lRSktzbFg2Vi8xL3B0OUovdjF4V1BMdFZvR01pSW5yYjNiaHhBL1BtemRPNVRSUHdpWTJOeFp3NWM1Q2NuQXhBSGZoWXRHZ1JYRnhjak9xalljT0cyTFp0Rys3Y3VZT0VoQVN0YmZwQ0RoS0pCQUVCQVhqMTZoVWVQSGlBMk5oWW82clo2bkw2OUdrQXdKczNiM1FHai9YNTZxdXZ0QUpPS3BWS3E0cG5hR2dvZkgxOXhkQjBpeFl0NE83dXJ2ZDQ5ZXZYUitYS2xSRVJFWUZMbHk3aDBxVkw0clphdFdxSm9kOWZmdmtGc2JHeDJmWlhLcFh3OWZYVnFpcnM2ZWxwOVBQUmNIRnh3YXBWcXpCNzlteUVoNGNqSVNFQjMzMzNIUURvREJ3cGxVb3NYTGdROGZIeEp2ZVZselJWZHUzczdOQ3NXYk1DNnpjb0tBZ2JObXdRMTcyOXZYTVZmTE95c3NLQ0JRc3djK1pNM0x0M0QzSzVIRDQrUGhnOGVEQ0dEeDl1VW5DVWdNREFRR3pjdUJFQTBMaHg0MnhWayt2WHI0K1RKMDlDRUFSY3UzWk5iNmp1eG8wYjRuTE5talYxdGtsS1NzS2JOMjlNR3A5Q29SQ1hkVlhmZmYzNnRkNTljNnEyVzFTdXphTHV3b1VMNHJLVGt4UGk0K054N3R3NXBLU2s1RHAwblI4eW54T21WcDBtTlFjSGh6eXRWbTFzRU5SWVBDZDFXN2x5SlI0K2ZBaGZYMTgwYTlZTUV5ZE9oS3VycTBuSGNIUjB4QmRmZkdGMCsrUEhqd05RVjJBZlAzNjgwWi9CeDQ4Zk54ajZ6WWxtNWdKSFIwYzBiZHJVNVAwTmVmVG9FY2FPSFp0ak8zM2gvN2ZwcGc4aUlpSWlJaUt5TEF6OUVoRVJFUkZaSXBuMlYzbmgveXY5V3BldkE0bTFIUVJGS3BRdjdnQVpLaUJMUUppSWlQSlA2ZEtsTVgvK2ZNeWNPUk91cnE3NDVwdHZVTFZxVlpPT1ViSmtTYlJ0MjlibzlqS1pERDE2OU1DMmJkdWdWQ3J4NTU5L2FnVnVqUlVYRjZjVjV1dmF0YXZSKzVZcVZVb3IyS3hTcWJTMkt4UUtNUWpqNHVLQ3I3NzZ5dUR4cEZJcGZIMTlzWGJ0V3R5OWV4ZHBhV25pNCsrOTl4NEFkVlhTUC83NEE0QTYrS3lwM2dtb0t3MXFBci8xNnRYRC9Qbnp6UTZJT2pzN1kvWHExVmk4ZURFdVhicUVkdTNhNGNNUFA4eldUaEFFTEYyNlZLc2kzWUFCQTNKVlNYVGR1blU0Y09DQXlmdGR2MzRkZ0RvZ1UxRDI3dDJMOWV2WGk2L0RvRUdEMEsxYk41MXRJeUlpc0gvL2Z2VHIxeS9Ia0pLRGd3TysvLzU3eko0OUczZnUzSUVnQ05pNWN5ZisrZWNmVEowNkZWV3FWTW56NS9LMnloenlQWHYyck03UXI4YU5HemR5RFAzS1pESzk0ZjNqeDQ5ai9mcjFaby9WbE9yQmdPSGdWVkc2Tm91Nml4Y3Zpc3ZqeG8zRGtpVkxJSmZMY2ViTUdYejg4Y2VGT0RMZE1sZmZ6NitBNVNlZmZHTHlQbVhMbHMySGtieWJlRTVtcDFRcXRiN1RYTGx5QmFOSGo4YXdZY013Y09CQXlHUjUvKy8vbUpnWXZIcjFDZ0JRbzBZTms3NVRwYWVuaTh2VzF0WUdXbVlYSFIyTnUzZnZBZ0ErK09BRHMwTERCV25yMXExNnQvMzExMS80OWRkZkMzQTBSRVJFUkVSRTlEWXIydjlDSmlJaUlpSWluU1RTTEYvbC96LzBDNmtNMWhVYklqMzhNb1QwVkNoZmhjR3FYSzJDSHlBUjBWdW9WYXRXV3NHeWYvLzlGMTkrK1dXMmRtNXVibGk0Y0NIKzk3Ly93ZHJhV21jbFdtTVpXN0czZS9mdTJMRmpCNVJLSlE0ZlBvd2hRNGFZSEl3SURnNUdSa1lHQUtCdTNicDVXdm12VWFOR0dEWnNHUDc2Nnk4c1hyd1lKVXVXekhHZmloVXI0dnZ2djRjZ0NGQ3BWSkRKWkpCSUpBQ0F0TFEwTEYyNkZJSWd3TmJXRnAwN2Q4YkJnd2ZGZlljTUdZTG56NThqSWlJQ2ZmdjJSYTlldmN3ZWU2MWF0ZkRqanovQzE5Y1hodzRkUXNlT0hjVnhaTFoyN1ZxY09uWEs3SDd5MHVEQmczSDkrblhFeE1SZzY5YXRHRGR1WEw3MnQzWHJWcTBnUzRjT0hUQnk1RWlEN2MrZVBZc0RCdzdBMDlNengrbkY3ZTN0OGYzMzMyUHAwcVVJRGc0R29BNTllM2w1d2NmSEI2MWF0ZEpxSHhrWm1ZdG5vMlpxeFVSTFVLOWVQVGc2T2lJcEtRa2hJU0VZTldxVTF2WnExYXJCM3Q0ZUtTa3B1SFZMOTR3Ump4OC9GdC9UR2pSb2tPZFZQZk5EVWJvMmk3TDQrSGd4WEZlMmJGbDA3TmdSZi96eEI4TEN3bkRzMkxFaUdiQjgrdlNwdUp4ZkFjdUpFeWZteTNFcFp6d25kYk95c29LUGp3L09uajJMZGV2V0lUWTJGdW5wNmRpeVpRdE9uVHFGcVZPbmlqZEk1UlhONndBQXRXdlhObW5mM0lSK2p4MDdKdDVNZE9qUUlSdzZkTWlrL1RQejl2Wkd6NTQ5dFI1emNYSEJ6Smt6OWU1ejllcFY4YnUvb1hZYWhyNDc5KzdkR3kxYXRBQ0FmQWxtRXhFUkVSRVIwYnVGb1Y4aUlpSWlJa3VVcFhxdnB0SXZBRmhYZGtONitHVUFnT0w1TFlaK2lZZ0t3WlVyVnpCbnpweGNIOGZZYVlOTGx5Nk5ObTNhSURnNEdMR3hzUWdKQ2RGYnBWT2ZreWRQaXN1bVZQazFWcnQyN2VEdTdnNlZTb1dJaUFpVDlyV3lza0tGQ2hYRTlZTUhENHJCVGs5UFQ2MHF2NXIyczJiTlFrcEtpbFpReFJ6RmloVURvSzRtbkRVc291SHY3eStHam0xdGJTR1h5M1BWWjI2NXVibWhUNTgrMkx0M0wvYnUzWXR1M2JxaFdyVnEyZHJsRkxZMVJuQndzRmJnOStPUFA4YVVLVk4wQnFNQjRONjllK0pVM1RLWnpPaXExcmEydHBnN2R5NSsvdmxuL1BMTEx4QUVBZSs5OTU3T1NyUG1WTHJPeXRLbjdNNThUV2hlQzZsVWl1Yk5tK1BVcVZPSWpJeEVlSGk0VmlWeVRTWHQ2OWV2SXlJaUFtL2V2RUdwVXFXMGpudjE2bFZ4T1d2WU9yTisvZnFoWDc5K2VmUnNkQnN4WWtTTzd5VkY3ZG9zeWc0ZE9pVGUrTkdtVFJ0SUpCSjg4TUVIQ0FzTHc1MDdkL0Rnd1FQVXFsVzAvbDN4K1BGakFPb2JBOHFVS1ZQSW82Rzh4blBTc1BmZmZ4OXVibTdZc0dFRGpoMDdCZ0FJQ3d2RHhJa1RNV0RBQUhoNmVzTEd4aVpQK3JwMDZaSzQzTGh4WTNGWkxwZkQxdGJXNEw3bWhuNEZRY0R4NDhkTkdLWHBIQjBkMGFsVEo3M2JrNUtTeE84RGh0b1pvMHlaTW55ZklpSWlJaUlpb2p6RDBDOFJFUkVSa1NYS1d1bFhtZWtYYVpYZC9udjQyUzJnU2Y0R0xvaUlxR2o0K09PUHhTcW8rL2Z2TnluMCsrelpNOXk1Y3djQVlHZG5aM0pnMkJoWnE0cWF3dFhWRmR1MmJSUFhHelZxQkFDb1g3OCsrdlhyaDkyN2QyZmJSeUtSd01IQkFRMGJOdFNhYnZuZ3dZUFlzMmNQQUdEVHBrMTZLeUl2WExnUTRlSGhZdWhYRjBFUTRPZm5oLzM3OXdNQWJHeHM0T3ZyaTYrLy9ob0FrSmlZYUhMQU9iUGs1R1N6OS9YdzhFQlFVQkFTRWhLd1pjc1dMRnEweU94akdkSytmWHNNR1RJRU8zYnNRTDkrL1RCMjdGaTlnVjhBMkxCaGc3ZzhjT0JBL085Ly96TzZMNGxFQWc4UER6UnExQWpyMTYvSDNMbHpUYTRhK0s1UUtwWGljdWFmVWN1V0xjV3F0eGN1WE5BSy9RTHFhK3I2OWVzQTFKVWRzNGF5cjF5NUlpNGJDdjBXdHFKOGJSWkZTcVZTL0ZrQi85MzQwYVZMRjJ6ZnZoMHFsUXEvL1BJTEZpeFlVRmhEekVhbFV1SGV2WHNBMUpWSERiM3ZrT1hoT1drY1IwZEhUSjgrSGUrLy96NVdyVnFGMk5oWUNJS0FYYnQyNGVMRmk1ZytmVHJxMWF1WHF6NVVLaFV1WHJ3SVFQMTUwclJwVXdEcXF2cXpaczFDNTg2ZE1YVG9VTDM3Wnc3OW1oSkN2bkRoQWw2K2ZBa0FhTjI2TlM1Y3VBQ0pSSUtWSzFmQ3ljbkpxR05zMnJSSkhIdld6N3VzQWdNRElaVkswYmh4WTlTb1VjUG9jUklSRVJFUkVSRVZCb1oraVlpSWlJZ3NrQ1JMNkRkcnBWOE5SYVR1cVptSmlDaC9qUnc1RWg0ZUh2amhoeDhRRkJRRVYxZFgrUG41NWJoZmJHd3N2THk4b0ZRcVRRNXB1THU3dzhYRkJWRlJVYmh6NXc0ZVBueUltalZyR3JYdjBhTkh4ZVVPSFRyQTN0N2VwTDRMV3UzYXRWR25UaDNNbWpVTFVxblVZTnRpeFlwcFRiZXNDZmxhV1ZucHJINmJsYjRLZGdxRkFrdVdMQkdEMXBycHRwczBhU0syT1hic21GaDlyNkE1T2pxaVo4K2UyTGx6Snk1ZnZveW9xQ2k0dUxob3RWbXhZZ1ZLbFNvRmhVS0JTWk1tUVM2WHc4dkxDeTFidHRScWQvYnNXVEU0TFFnQ0JFSFErcmw3ZW5xaVhyMTY0clRWK2dRSEI0dmg4Z29WS21ESWtDRm1QVGROWmNPY0FsVURCZ3d3S1d6dTcrK1B3TUJBczhaVTFDZ1UvMzAzekJ5eWF0YXNHU1FTQ1FSQndJVUxGekI0OEdDdC9USlBDUjhhR3FvVitwWEw1Ymg1OHlZQW9GS2xTcWhVcVZKK0RUOVhpdnExV1JTZE9YTUdzYkd4QUlCYXRXcWhkdTNhQUlDeVpjdWlUWnMyQ0FrSndZVUxGeEFXRm9icTFhc1g1bEJGb2FHaFNFdExBd0RVclZ1M2tFZERlWTNucEdsYXRXb0ZmMzkvckZtekJtZk9uQUVBUkVSRVlQTGt5UmcwYUJDR0R4K3U5eWFublB6enp6OUlURXdFb0w3cHlzN09EZ0N3ZE9sU1JFWkdZdHUyYlVoTFM5UDdlV3R1cGQ4Ly92Z0RBRkNpUkFuTW1qVUxvMGVQRnIvakRobzBLTWY5bzZLaXhCdFY2dGV2andZTkdoaHN2MzM3ZHFTbXBtTDgrUEg1R3ZvOWN1UUlidDY4aVY2OWV1VTZrRTFFUkVSRVJFVHZMb1oraVlpSWlJZ3NrU3pMVi9sTW9WK3BZMW5JU2xXQzZzMHpLRitFUWxBcElKR3hDaDRSVVVHeXRiV0ZyYTB0ZXZYcWhhQ2dJRVJHUnVMV3JWdG8zYnExd2YxKyt1a25zVUtuaDRlSFNYMUtKQkowNjlaTnJJaDc2TkFoZUh0NzU3aGZSa2FHT0hVeEFQVHMyZE9rZmdIZ3paczNpSXFLRXRkVktsVzJObi85OVJjRVFjQm5uMzJHMk5oWWpCdzVFcDk5OXBuZVkxNjVjZ1d6WnMwQ0FKMUJqY1dMRjhQUjBkSGtzU1lrSkFBQUhCd2NETGJUaEZUMFZmcGR2bnk1R0NxMHRyYkczTGx6Y3d5OUZyVE9uVHRqNTg2ZEVBUUJaOCtlUmYvKy9iVzJWNmhRQWM3T3pnQ0E1czJiNCt6WnM3aDQ4U0lHREJpZzFlN1RUejlGbno1OWtKaVlpRm16WnFGaXhZcVlPSEdpVnB1Y25ydGNMc2ZHalJ2RmRXOXY3eHluQkRmRTJBcUtNcG5NN0Q0c1dlWkt0SmxEL0U1T1RxaFRwdzVDUTBOeDc5NDlKQ1Frb0VTSkV1TDJ6RUg0ME5CUXJXUGV1SEZEREJPM2FkTW12NGFlYTVad2JSWWxHUmtaWXJnT0FIcjE2cVcxdlUrZlBnZ0pDWUVnQ05peVpRdSsvZmJiZ2g2aVRtZlBuaFdYY3dyemtYNEhEaHpBZ1FNSENuc1lXbmhPbXFkNDhlS1lPM2N1bWpkdkRqOC9QNlNtcGtJUUJQejIyMi80KysrL3NXRHkvZXBsQUFBZ0FFbEVRVlRCZ213My94amo0TUdENHZMNzc3OHZMcytaTXdkVHBreEJWRlFVZnYvOWQ2U25wMlA4K1BIWjlqZW4wdSt0VzdmRW00USsrZVFUMk5uWm9YdjM3Z2dJQ01DK2ZmdkV4d3padW5XcitKM2FtSnVNNUhJNWdKeS9IK1pXZkh3OFRwdzRnUk1uVHVEdzRjT2NzWUNJaUlpSWlJak13dEF2RVJFUkVaRUZra2kxQXl5Q01sMXIzYnB5RTZqZVBJT2dVa0FaZFIvV3J2eEZPQkZSWWFoZnZ6NnFWNitPc0xBd0JBUUVvRVdMRm5wRGlNK2VQY1BodzRjQkFBMGJOb1M3dTd2Si9YWHUzQm5idDIrSElBZzRlZklrdkx5ODlJWldOZjcrKzIreG1sN3QyclZScTFZdGsvdGR0bXlaVWUwa0VnbmF0MitQZmZ2MjRkQ2hReGcwYUpEZThPYWVQWHZFZlhSVmRETW44QXVvcDZNR2tHUHdSUlArMFBmejY5R2pCMDZkT2dVN096djQrdnFpVWFORzJkb01HREFBWGw1ZVpvMFRBTmF0VzVlck1GYWxTcFZRc21SSnhNWEZpVk9PNjlPcFV5ZWNQWHNXLy96ekR4NC9mcXdWL3BUSlpIang0Z1Y4Zkh6dzh1VkxYTDE2RmRXcVZUTXBJTDVqeHc1RVIwY0RVRmVUMW5kK0p5VWw0ZkhqeDJqWXNLSFJ4NmJzTk9GMkFDaFpzcVRXTm5kM2Q0U0doa0lRQkZ5OWVoVWRPblFRdDdtNHVNRGUzaDRwS1NuNDk5OS9JUWlDZUkxcXBrZ0hpbmJvMXhLdXphSmsvLzc5Q0FzTEF3Q1VLMWNPblR0MzF0cmVxRkVqMUs5ZkgzZnUzTUhseTVjUkhCeU05dTNiNTl0NDNyeDVnNkNnb0d3M0gyU21VQ2h3NHNRSkFPcWdZOU9tVGZOdFBGVHdlRTdtVHRldVhkR3dZVU1zV3JRSUR4NDhBQUNrcHFacTNlQmhySmlZR0p3N2R3NEFZR2RuaDQ0ZE80cmJuSjJkc1d6Wk1reWRPaFd2WHIzQzNyMTdJWlBKc3IyM3BxU2tpTXZHM3V6ajcrOFBRQjBTN3RPbkR3QjEySHZ2M3IxNDllb1ZBZ0lDZEFhTU5jNmRPNGVUSjA4Q0FOcTJiWXZtelpzYjdDOGxKUVVaR1JrQTlJZCtJeUlpdE5abE1obGNYVjJOZWo2WmFUNmZuWnljR1BnbElpSWlJaUlpc3pIMFMwUkVSRVJraWJKVTdoVXlWZm9GQU9zcVRaQjI4MDhBZ09MSlZZWitpWWdLMGNpUkl6Rm56aHc4ZnZ3WWdZR0JPZ09zZ2lCZytmTGxVQ2dVc0xLeXlsWkYxVmd1TGk1bzBLQUJidDI2aFpTVUZKdytmUnJkdW5VenVFL200RnJ2M3IyTjdrc1RqakJWbHk1ZHNHL2ZQcng4K1JMSGp4OUgxNjVkczdXNWVmTW0vdjc3YndEQUJ4OThnQ3BWcXBqVmx5NmEwRVpPUVExTlpUcDlBWlZHalJwaDZOQ2hhTnUyYmI1T0E1MWJaY3VXUlZ4Y25GWWxabDNhdEdtRENoVXE0TVdMRi9EMzk5ZXFuSGpreUJINCtmbUpRV2czTnplVEtxYytmZm9VdTNidEFxQU9hNDhiTjA1bnUwdVhMbUhseXBWSVRrN0dEei84Z0twVnF4cmRCMm5UQlBrQm9GU3BVbHJiR2pkdWpGOSsrUVdBT3ZTZk9mUUxBRldyVnNYZHUzZVJscGFHWjgrZW9YTGx5Z0RVcjQvbWVNWk1TWjZVbElRM2I5N2s2bmtZb3FrNm5KV2xYSnRGd2V2WHIvSFRUeitKNjBPSERvV1ZWZlpmR1l3WU1RTFRwazBEQVBqNStjSGQzVDNQcTJFS2dvRERody9EMzk4ZlpjdVdOUml3L091dnZ4QWZIdzhBYU4rK3ZjNHhrM0U2ZGVwa1ZCVlVZKzNZc1FOQlFVRm03ODl6TW0rNHVycGl6Wm8xOFBQenc5R2pSekZyMXF3Y0srUHFzbnYzYnZIN1hzZU9IYlVxeHdQcUdRT1dMbDJLeVpNbkl5RWhBWUdCZ1NoV3JCaUdEeDh1dHNsY2VUNm5HOUVBZFdEMzd0MjdBTlEzY1RnNU9RRlFWNjBmUG53NDFxeFpnMzM3OXFGVnExWTZ3OVV2WDc3RXFsV3J4SDJNK1U2dGVlMkE3SitaR2lOR2pOQmFMMXUyTEg3OTlkY2NqNTJWNW5QUm5LckxSRVJFUkVSRVJCcjgzekFpSWlJaUlrdVVwZEl2VkZrci9icUp5K2tQejhLKzlYQVFFVkhoYU5HaUJkemMzSERqeGcxczI3WU5ibTV1ZU8rOTk3VGEvUHp6eitJMHhnTUhEdFNxc21xcXpwMDc0OWF0V3dDQXc0Y1BHd3o5UmtaR2l1SGFraVZMWmd2L0daS2FtaW91TDErK0hJMGJOeGJYVlNxVjNuNXIxYXFGWnMyYTRjcVZLOWk2ZFN2YXRXdW5GU0pSS3BYdzgvTURvQTdjamhrenh1Z3g1U1FpSWtJTVc5U3NXZE5nMjdTME5BQ0dBeW9lSGg1NU5yYjhvZ2tlWlg2OWRKRktwZmowMDAreFpzMGFYTDU4R2FkUG40YWJteHRXckZnaFZuaTFzYkhCaUJFajBLOWZQNzBWbXJQU0JObzFVMnlQR3pkT2I2REcxdFlXYjk2OGdTQUlXTGh3SWZ6OC9Nd0tLUkh3L1BsemNibGl4WXBhMityVnF3ZHJhMnNvRkFwY3ZYbzEyNzZhMEM4QVBIejRFSlVyVjhhREJ3OFFFeE1EUUYwMTBaalgvL1RwMDFpelprMXVub2JaTE9IYUxBcCsvUEZIc1FwbjVjcVYwYVZMRjUzdEdqVnFoT2JObTR1VjRWZXVYSWw1OCtibDJUakN3OE94ZXZWcThYUFFVUFhMMU5SVWJOdTJUVnlYU3FWNU5vNTNrWU9EZ3hqc3o2dmo1UWJQeWJ4amJXMk55Wk1ubzIvZnZ2amYvLzVuOHY0dlhyekEvdjM3QWFoblhkQlUzTTJxY3VYS1dMaHdJYjcrK211a3A2ZmpsMTkrUWRPbVRjV0svWmtyL2VZVStrMU5UY1dQUC80SVFGMEpOK3Q3ZWZmdTNYSHk1RW5jdW5VTEN4Y3V4T3JWcTdWdUVFcEtTc0xzMmJNUkh4OFBpVVNDYWRPbW9VeVpNamsrVjgzbkc2QU84NW9pODdtUmtwS1NMUmlkbGVibXM2eWZ6VVJFUkVSRVJFU21LQnIvKzBCRVJFUkVSQ2FSU0xYdjN4T3lobjdMMTRYVVhoMm9TWDk4R1lKU2V6c1JFZVd2ekJYREFHRHExS213dDdlSFFxSEFnZ1VMdEtwd0JnVUY0ZWVmZndZQTFLbFRCOE9HRGN0VjN4OTg4QUZzYkd3QUFLR2hvUWdQRDlmYmR0KytmUkFFQVFEUXMyZFBrNllaemh3aWRYUjBOR21NdzRjUGgwUWlRV3hzckZpTlRXUFRwazNpdE40ZUhoNXdkblkyNmRpR25EOS9YbHh1MEVCL0ZYeWxVaWxXRVRWMkttcGRFaE1URVJFUllmYWZ6Tlh4ektGVUtzWHdwekhWOWJwMzc0N3ExYXNEVUZkT0hEVnFsQmo0clZ1M0x0YXZYNC8rL2ZzYkhmZ0ZnRC8rK0FPaG9hRUFnQTgvL0ZCdmdBdFFWeER1Mzc4L0FIVW9KdXU1UWNiTFBBMTUxa3JaTmpZMnFGdTNMZ0IxUmVDczd4R1pienA0OXV3WkFJalR1d05BdTNidDhucTRCYTZ3cjgyaVlNK2VQUWdPRGdhZ0R2Uk5tVElGTXBsTWIvc0pFeWFJNzRmQndjRm1WYmpNU2k2WHc5L2ZIMlBIamhYRGxWS3AxT0FOS0pzMmJkTDZEUDN6enoreGMrZk9YSStGQ2gvUHlmeGhUdUFYQVB6OS9jVWJkanAyN0dpdytuNzkrdlV4ZS9ac3lHUXlqQjgvWGd6OEFxWlYrZzBJQ0VCMGREUUF3TlBUTTl2M1M2bFVpcmx6NTZKVXFWSklUazdHakJrejhPREJBd0RxNzk0elo4NFVQLytHRFJ1Rzl1M2JHL1ZjTTgrR29PK2MrK3V2djdUK2FNNjM4dVhMaTIwMmJkcUVwMCtmSWlvcUt0dWZpSWdJN05peEEvZnYzd2NBMUs1ZDI2aXhFUkVSRVJFUkVlbkNTcjlFUkVSRVJKWW9TK2dYeWl6VEcwdGxzSDN2UTZSZTN3dEJrUXJGMDZ1d3FkNjY0TVpIUlBTT2tzdmwyTEpsQytMaTRqQjc5bXp4OFFvVkttRENoQWxZdW5RcFltSmlNSDM2ZEN4ZnZoeVhMbDNDNnRXckFhaW5FL2J4OFRFcGVLdUx2YjA5V3Jac2laQ1FFQURxYXIvang0L1AxaTRsSlFYSGpoMERvSzRHMjZ0WEw1UDZ5UnppTUxXeVg1MDZkZENyVnk4Y09IQUFwMCtmUnMyYU5URm8wQ0FjUDM0Y2UvZnVCUUEwYWRJRUF3Y09OT200aG1Sa1pPRHc0Y01BZ05LbFM0dWhSMTB5QjVxTkNjdnFjK3pZTWZGblhCRGk0dUx3OU9sVHVMaTRJQzB0RGR1MmJVTmlZaUlBR0ZVOVdpcVZZdEtrU1pnNmRTcmk0dUlBcUVQUG5wNmVKb2Q5QVhXVldNMDA3ZVhLbFlPM3QzZU8rNHdZTVFMWHJsMURXRmdZVHAwNmhTWk5tdURqano4MnFWOE5oVUtCcEtRa2s5cS9MVFJCYTRsRUlnYTVNM056YzhQTm16Y0JBTmV2WDljS2N6VnQyaFRlM3Q1d2MzTkRwVXFWQUVCOFAzRnljb0tibTF1MjQrblNzMmRQOU96Wk16ZFB3NkFSSTBab2hadE5VZERYWmxGejVjb1ZiTnk0VVZ6djBhT0hWa2hQRjFkWFYzaDRlR0R6NXMwQTFPRzhLbFdxb0czYnRtYU40Y0tGQy9Eejg5TUsyOVdvVVFOVHAwN1ZHNFlMQ2dyQ3dZTUhBYWpmbTZ5c3JKQ2NuSXlBZ0FEWTJkbWhiOSsrWm8yRkNoL1B5YUlsSkNSRURHQmJXVm5CMDlNengzM2F0bTJMclZ1M3d0WFZWZXR4VGFWZnFWUnE4RWFxSzFldVlOKytmUURVc3pIMDZORkRaN3ZTcFV2RHg4Y0hzMmJOUW14c0xLWk9uWXB4NDhZaE1EQlEvRXpvM3IwN2hnNGRtdU9ZTlo0K2ZTb3ViOTY4R1RObnpqUjYzeVpObXNEWjJSa3hNVEU0ZE9nUURoMDZsT00ram82T0pzMnVRVVJFUkVSRVJKUVZRNzlFUkVSRVJCWklJdFd1UGlPb3NvZFViTjdyZ05UcjZ1Q1UvTjh6RFAwU0VlV3owTkJRTEZ1MkRCRVJFWEIzZDgrMnZYUG56b2lJaU1DdnYvNktpSWdJakIwN0ZtL2V2QUVBRkM5ZUhOOSsrNjNKVXdycjA3RmpSekdrcHduMlpYWDQ4R0V4aU5HeFkwZVVMbDNhcEQ0MEZXUUIweXY5QXNDb1VhTnc3ZG8xUEh2MkRQNysvbmorL0xrWXduTjJkc2JNbVROTkRwa2Fjdmp3WVVSR1JnSlFQMTlEMDI5bm5vbzZONVYrQzVwY0xzZklrU096UFM2UlNOQ3RXemVqamxHL2ZuMTRlSGlJWWQycVZhdWlXN2R1SnI4V3ljbko4UFgxaFZLcGhFUWl3Y3laTTQwNlQ2eXRyVEZqeGd4OCtlV1hVQ3FWOFBQelE3MTY5Y3lxVkxoLy8zNXhhdktpN0xQUFBzUHIxNjloWldXRlhidDJtWFU5WlphU2tvTEhqeDhEVUllOWRSM1B6YzBOMjdkdlI0VUtGYklGMjZ0VXFhSlZIVGc4UEZ3TVJMVnIxNjdJVEYxUDVubnk1QW0rL2ZaYlpHUmtBRkJmNDJQR2pERnEzd0VEQnVEU3BVdTRlZk1tQkVIQW9rV0xNR3ZXckJ5cmFXWU8xTDk2OVFyejVzMFRxNGdENnZmWjRjT0hvMy8vL25yUHI0c1hMMkw1OHVYaStwUXBVMUNtVEJuTW1qVUxTcVVTNjlldmg1MmRuZEh2ZFZSMDhKd3NXbUppWXJCeTVVcHhmY0NBQVZyVmJBM0pHdmdGL3J0SnpNN09UdTkrcjErL3hwSWxTeUFJQXF5c3JEQmx5aFNEM3p2cTE2K1B4WXNYWS9iczJVaEpTZEdhR2FCdjM3NDZiM1l6NU5HalIrSnlVRkFRR2pWcWhPN2R1eHUxcjYydExiNzc3anRzMkxBQm9hR2hXdDhoczNKMGRFVDkrdlh4eFJkZm9FeVpNaWFOa1lpSWlJaUlpQ2d6aG42SmlJaUlpQ3lSTEVzVlNCMmhYOXVhN3dNeUswQ2xoUHoyVVJUditqVWdLYnlRaGlBSTRpOXlwVktwMGVFaGMvY2pJc3B2bVFNanYvMzJHNjVldlFwQkVBQ29xMkhxTW1MRUNEeDU4Z1RuejU4WEE3L0ZpaFhEOHVYTGRWYmpORmVMRmkzdy92dnZvMHVYTG1qVnFsVzI3ZW5wNmRpMWF4Y0FkU0RVbklxNm1oQmd5WklselFvcDJ0blpZZEdpUlpnNGNTSVNFeE54NU1nUkFPcEF4SGZmZldkeUNObVE2T2hvYk4yNkZZRDY1NTNUOHpWbEttcERCZ3dZQUM4dkw3UDNYN2R1SFE0Y09HQjBleGNYRjFTcVZBblBuajBUSDdPMXRjV1lNV05RcjE2OUhQZVBqNC9IaFFzWDhQbm5uK1BSbzBjSUNRbkIvZnYzTVdYS0ZNeWZQeDhWSzFZMGFoeUNJT0M3Nzc0VFE5YURCdy9Pc1dKalp0V3JWOGVRSVVPd2JkczJ5T1Z5ZlB2dHQvRHo4OHQxRmV5aTZPWExsM2o5K2pVQW9ISGp4cmtPL0FMQXBVdVh4Q25abXpScG9yTk4zYnAxc1huelpvUFR0V3VjUEhsU1hINWJLaE1XOUxWWlZOeTdkdzl6NTg0VksyQTdPanBpd1lJRkJzTjRtVW1sVXN5Yk53L2p4NDlIVEV3TWxFb2x2djMyVzZTa3BCZ01ObVlPMUYyN2RrMXJXN05telRCNThtUzR1TGpvM2YvRWlSTllzV0tGZUY3Mzc5OGZuVHAxQWdCTW5Ub1ZTNWN1aFNBSVdMbHlKZXp0N1hNTWZGTFJ3WE95YUVsTFM4UENoUXZGMTZOYXRXb1lQbnk0MmNkVEtCU0lqNDhIb0o2SlFsK2Y4K2JORTl1TkdUTkdiMlhsek1xVUtZTWFOV3JnMXExYjRtTzJ0clo0NzczM0lBaUNTZi9mb0ttTzcrTGlncWlvS0t4ZXZkcWtHMXlxVnEyS0pVdVdBRkEvWjgyL0J6S1RTcVd3c3VLdlpJbUlpSWlJaUNodjhGK1lSRVJFUkVTV0tGdWwzL1JzVFNTMmpyQ3AxaHJwRDBPZ2lvK0VJdUlHcktzMExhZ1JadlBERHovZ3dJRURrRWdrOFBmMzE2b2daOGlTSlV0dzh1UkpTQ1FTYk5pd0lVOURjUnJMbGkwRG9KNmUzdFNxUUpRMzR1TGk4T1RKRXdEcUtWc3JWNjZjNzMyK2V2VUtnaURBMGRIUjZHQkJZUkFFQWYvODg0L1IwNmxUd2RGVTBnVFVVeElENmtERHFGR2pkRTVwLy9yMWF3UUVCT0RDaFF0YWo2ZWxwV0g5K3ZYNDhzc3ZqUXJnR2NQR3hnWStQajU2dHg4NWNnU3hzYkVBZ0pZdFc1clZyeVl3VTYxYU5iUEdDQUNsU3BWQzdkcTFjZlhxVmEzSDB0TFN6RDVtVm5LNUhBc1dMRUJpWWlJQVlOQ2dRVGtHaXFPam84WGx2QWhoRnFRdnYvd1NZV0Zoa0VxbGNIRnhRYU5HamZTRzBEV1NrcElRR0JpSVBYdjJvRktsU3VqV3JSdG16WnFGcEtRa1hMOStIZUhoNFJnM2JoekdqeCtQcmwyN0dnelNwS2FtNHZ2dnY4Zmx5NWNCQUhYcTFJR0hoNGZlOWlxVkNuSzVIR2xwYWVLZjFOUlUxSzVkR3lWS2xFQkNRZ0llUDM0TWYzOS9qQnMzenFTZlJhOWV2VXlhM3RzWXVvSTh1WEhuemgxeDJkd3A2Yk02Y2VLRXVLd3ZhR1psWldYVWRTOElBazZkT2dWQVhZSGJsUEQydTY1ejU4NkYwcSsxdFRVT0h6NmM3ZkhMbHkvRDE5ZFhmSCsxdHJiRzNMbHpkVmJtTktSa3laS1lQMzgrdnZycUs2U2twQ0FqSXdNclZxekE3ZHUzTVhIaXhHelYwUVZCd002ZE83TWR4OG5KQ2VQR2pST0Rrcm9vbFVwczNyd1plL2JzRVI5cjE2NmRWaFhZenAwN0l5b3FDdHUyYllNZ0NGaThlREZLbENoUjVMNDNGYlh6b1NqZ09WbTBLSlZLTEZ5NEVQZnUzUU9nL3B5WU1XTkdyb0txWVdGaFVLbFVBS0N6c3ExU3FZU3ZyeThlUEhnQVFQMDUyTGR2M3h5UHVYdjNicHc4ZVZJTVhUczRPQ0E1T1JseXVSeExsaXpCcmwyN01HVElFTFJ0MnpiSDhPNzkrL2ZGa1BQMDZkT3hhdFVxUkVaR1lzV0tGU2FmaXdEZXlodVVpSWlJaUlpSXFPaGg2SmVJaUlpSXlBSkpwTnBmNVFVZGxYNEJ3TTZ0TjlJZnFxZDNUN3Q1c05CQ3Z6RXhNV0lGeHc0ZE9oZ2QrSTJPanNhWk0yY0FxRU5wK1JINEJZRGp4NDhEVUFmTmlrTG9WeE1LS0VxL3BFOVBUMGRTVWhJVUNnV0tGeSt1dDFLVE9WUXFGZWJObTRkNzkrNUJJcEZnNWNxVkJSTDY5ZkR3Z0VLaHdKZ3hZOHlxY2xvUXpwMDdoNENBQUR4NThnU2VucDRZTW1SSVlRK0ovbDlxYXFwVzRBTUFHalZxaEsrLy9qcGJaYmpJeUVnRUJnYmkrUEhqa012bEFOVFhkOCtlUFhIdTNEbEVSMGZqeG8wYjhQTHlRcnQyN1RCZ3dBRFVxVk5IWjcrQ0lJZ0JlWE1KZ29BLy92aERYRy9kdWpYQ3c4T04ycmR5NWNxUXlXU0lqWTBWUXlIbXZqZGZ1M1lOcTFhdHdzdVhMN1VlajRpSXdLUkprOUNwVXlkOC92bm51WG8vU0U5UHh6ZmZmSU4vLy8wWGdMcTY2ZURCZzQwYW00WTVnWSs4a3JtYXRMR2FOV3VHWnMyYTZkMnVxWjRQQUFrSkNUaDgrREQyN3QwclZqZlcvRzF0YlkxRml4Wmh5WklsQ0FrSlFXcHFLbGFzV0lIRGh3OWo3Tml4T2lzSEJ3Y0hZOU9tVFlpS2loSWZTMHRMdzFkZmZZWDA5SFRJNVhLa3A2Y2pMUzFOL0ZzVDJNbkozcjE3MGFKRkM3aTd1eHZWSGxCWC9NdkxpdEVBeEtxOEFDQ1R5UXkwTk03dDI3Y0JxQ3R1dDJuVEp0ZkhpNGlJd045Ly93MUFmZTdXclZzM1Y4ZTdlZk9tZUkxKzlORkhuSEhoLzVsemJSWVdRUkN3Wjg4ZWJONjhXUXpmV1ZsWjRadHZ2akhwZXNxc2R1M2ErUGJiYnpGcjFpd3hzSG5zMkRIY3ZYc1hreVpOMGdvM1hycDBTYndKUUtOVHAwNFlQMzQ4U3BRb29iZVBmLy85Rnl0V3JFQllXSmo0V00rZVBURnAwcVJzNStIUW9VUHg0c1VMSEQ5K0hFcWxFajQrUGxpK2ZEbHExYXBsMXZON2x5UW5KeU1pSWlKUGo1Y1RucE5GajF3dXgrTEZpOFhQRDBBZGdLMVJvMGF1anJ0OSszWnhPZXROWWdxRkFnc1hMaFJmQzFkWFYweWZQbDNuY1pLU2toQWNIQ3krcGhyVzF0WVlNR0FBUHYvOGM5eThlUk4rZm42SWpJekVvMGVQc0hEaFFqZzdPNk43OSs3NDhNTVBVYWxTSlozSDF2eC9nNjJ0TFJvMGFJRDU4K2RqOHVUSlNFbEpFV2NzQU5UZm4weXAva3RFUkVSRVJFU1VueGo2SlNJaUlpS3lSTElzWCtYMWhINXQ2M1dHeE5ZQmdqd1phYmVQd1BIaldaRElDcjd5VEVCQUFCUUtCV3h0YlRGeTVFaWo5OXU1Y3lkVUtoVWtFZ2s4UFQzemI0RHZ1QjkvL0JGSlNVbHdjbkxDMEtGRDRlRGdrSzNOdm4zN3NIbnpaZ0NBdDdlM3ppcW01dnJsbDEvRThHQ2ZQbjNRb0VHRFBEdDJiaHcvZmx5c0FtME9ZNmROTitUTm16ZGl3UE9ubjM1QytmTGxEVllmbzRLanFVNEtxSU1xWDN6eEJRWU9IQ2lHUGhRS0JTNWN1SURqeDQvajh1WExXdFZCbXpWcmhna1RKcUJpeFlydzlQVEVoZzBiY1BUb1VXUmtaT0RNbVRNNGMrWU1hdGFzaWZidDI2TmR1M1phSVlYazVHU01IajA2VDUvTHFsV3JqRzc3KysrL28zVHAwamgzN3B6NG5GcTBhSkd0WGVZZ1o5Wmc1UFBuejdGbHl4YUVoSVNJanpWczJCRFRwMC9IcmwyN2NPalFJUWlDZ0JNblRpQW9LQWl0VzdmR3h4OS9qT2JObTVzVXNreEtTc0tDQlF0dzQ4WU5BT29iTytiTW1TTWU0K0hEaHdEVWxlZUtGeThPS3lzcnBLZW40L1RwMHpoNDhDQUE5VFRQK2tJaStTM3pkTk41V1cwNGM4Qjd3b1FKNG10bGJXMk5IajE2YUlXaWJXeHNNRy9lUEFRRUJPQzMzMzRUeCtUdDdZMkdEUnRpeXBRcFdxSHNaOCtlL1I5Nzl4MVhaZjMvZi94eDREQmtLa05jcE9MT2tWcU9URVhpSTJZNVNpMDF2NTh5UjJZbTVnek5QZExFa1N0eloybXBXYW1wT0NvVkY2NHlQKzZCcG1JaWlvTElQT1AzQjc5enhZSEQ0Unc0ckhyZGJ6ZHZYZWU2M3V2QTRWeUhlRjZ2eXlqd20zMCthNm5WYXB5ZG5VbEtTa0t2MXpOMzdseFdyRmhoOGp5VmxhSGlZcDA2ZGZJOWQyNisvLzU3WmR0Y09NeFNoa3EvZGV2V05Wa0YwVnJMbGkxVGZqYTdkZXVHU3FWaTFxeFovUExMTHdVZSs5dHZ2K1hiYjcvTjlmamV2WHVCZ3A4L1N6cExmemFMNGdJbVU3SldtYnh6NXc3aDRlRkt1QnpBMmRtWmp6LyttSll0V3hab25nWU5HdkRKSjU4d2FkSWtwWkw2clZ1M0dEMTZOTTJiTjJmdzRNRlVxVktGRmkxYThPeXp6M0xxMUNrOFBUMFpOV3FVMmJrZlBYckVWMTk5eGZidDI1WFhza3FsNHUyMzN6Wjc4ZFB3NGNPSmlZbmgzTGx6SkNjbk0yN2NPQllzV0lCV3E2VmZ2Mzc1ZnA0RnJkRDd4UmRmVUtOR2pSTHhlakRsbDE5K3NjbjdnNlhrTmJtZ1dDOG1NaVVoSVlFSkV5WW83MnNBYjcvOXR0bmZPWktUazRtS2lzTEh4d2R2YjIvYzNOeHdkSFRFeWNtSnBLUWtidDY4eWJmZmZtc1VyczUrWWNzMzMzeERWRlFVa0ZsSmZ2YnMyVWJ2cVE4ZVBPRFlzV01jUG55WTMzNzd6ZWl6cFZxdEppUWtoTjY5ZTFPaFFnVWc4L05va3laTitQSEhIOW13WVFPUEh6OG1MaTZPdFd2WHNuYnRXcXBXclVyTGxpMXAwS0FCOWVyVnc5UFRrL1QwZE9YMTM3UnBVOVJxTmRXclYyZk9uRG1NSHo5ZXVTc0dRUGZ1M1duV3JCblBQUE1NdnI2K2xDdFhMcy9QSXpxZERxMVdtK3MvTHk4dnFsYXRhbllNSVlRUVFnZ2hoQkRDRkFuOUNpR0VFRUlJVVFxcDdJeERUM3BOdXVsMkRtVndydCtSbE44Mm8zdnlnTFN6RVRnLzA2VW9scWc0Y2VLRUVnSkpTMHV6cUZMcGpoMDdpSW1KVWFvRDYvVjYzbnZ2UFl2bVc3ZHVYWTRxbThLOEkwZU9LQ0d0Ly83M3Z5YmJaQTAySlNZbTJtenVzMmZQS3JmWExWZXVIQ0VoSWZtdU51Ymo0ME9aTW1Wc3RyYVNvRk9uVGx5OGVKSGR1M2NETUdmT0hLcFdyVXJObWpXTGVXWEN6YzJOY2VQR01YdjJiTWFORzBlZE9uVklUazdtNU1tVFJFVkZjZlRvVWVWV3dRYU5HalhpN2JmZnBsR2pSc28rRnhjWFJvd1lRYWRPblZpeFlvVVNVTDE2OVNwWHIxNWw5ZXJWK1ByNlVyOStmVjU3N1RXTEs2VVhKcTFXcTFRNUxsdTJMSTBiTnlZeE1aRXJWNjdnNGVHQmc0TURrWkdSU25zZkh4OGdNL3k1YWRNbWZ2bmxGNlhhckoyZEhhKy8vanA5Ky9aRnJWWXpiTmd3Z29PRFdiNThPUmN1WEVDdjEzUGt5QkdPSERtQ3A2Y25MVnEwSUNnb3lHd2xXOGlzRkI4V0ZxYThuN2k1dVRGcjFpeWo4OFArL2Z2WnVIR2o4dGpCd1NGSDljNjMzbnFyQUY4cHkxeThlSkg5Ky9jclZkUWRIUjFKVDAvbjJMRmpTbURXVm1HeHBLUWtObXpZb0R6V2FEU29WQ3JhdDI5UDM3NTk4ZlgxemRGSHBWTFJyMTgvbWpadHl1elpzNG1MaXdNeWI2V2RQYmpVclZzM3Rtelp3c09IRDRITXFua2VIaDY0dTd2ajRlR0JoNGNIYm01dXVMdTc0K3JxcWp4bkZ4Y1hYRjFkY1hWMXhjWEZoVEpseXVEaTRvS0Rnd042dlo3UTBGQXVYcnhJWEZ3Y24zLytPYU5IanpiN1BBdFN2ZjNnd1lNc1hyd1lWMWRYbkoyZGNYSnl3dEhSRVpWS3hWOS8vV1ZVOWE5Ky9mcjVuZ2N5US95RzcvRUxMN3hRb0xFQUlpSWlPSGJzR0pBWm9IcnBwWmNLUE9hL1dVRi9ObGV2WGwxRUt6WHQ4dVhMakJneFFybEFCYUI4K2ZKTW5UcTF3TlU3RFJvMmJNaml4WXVaTkdtU1VjRC94bzBieWwwaFZDb1ZZOGFNSVR3OG5CRWpScGg4bjRITTRPR1BQLzdJanovK1NISnlzckxmMzkrZlVhTkdtYXd1bnBWYXJXYnk1TWtNR1RLRWUvZnU4ZWpSSXpadTNFaVBIajBLL2tSdG9MaGZEeVdCdkNZelg1UERodzh2K0JPMWtkT25UeHVkMnlIekhQcC8vL2QvWnZzNU9qb1NIaDV1Y2JYKyt2WHIwNkpGQzZOOXI3LytPdnYzN3ljcEtZbFBQLzBVUHo4LzB0TFMrUHJycnpseDRvUlJSV1VEVDA5UFFrSkM2TmF0bS9MNU1pc0hCd2ZlZU9NTk9uWHF4T2JObS9ueHh4K1Z6K04vL3ZrbmYvNzVKeHMzYnFSOCtmSjg4Y1VYeE1URUtKOVoyclJwbzR4VHExWXRWcXhZd2FwVnE1UnF6VWxKU2V6YnQ0OTkrL1paOUp3dEVSWVdKcUZmSVlRUVFnZ2hoQkQ1SXFGZklZUVFRZ2doU2lNN3l5cjlBcFJwMnAyVTN6WURrSHowUzV3YmRZWWl1alh6NDhlUHJhb2dhYURUNmZqc3M4K01ia0V1Q28raEVwYURnNFB5eC9Ec3NvWitFeElTYkRKdmJHd3NVNlpNVWI3UER4OCtaUERnd2ZrZWIvTGt5VFlKVFpsaWFWRGoyclZyekpneEk5ZmpXN2R1dFhwdWYzOS8xR28xR28yRyt2WHJjL2JzV2FVeVpGNXExcXhaNEZDYXlGMzkrdlZadFdvVmFyVWF2VjVQV0ZpWVVaVTB5QXg4dEduVGhxNWR1NXI5WHRTdVhadnc4SEJPbno3TkR6LzhRRlJVbEZKTkxpNHVqc3VYTDFPdFdqV2NuSnlZTm0xYW9UNHZjOXpkM2RtNWN5ZTNiOThHTW0rSGJXZG5SM3A2T21GaFlUbmFlM2g0VUx0MmJjYU5HMmQweTJqSWZNNGZmdmhoamx0ZE4yalFnSVVMRjNMa3lCRTJiZHFrdk40VEVoTFlzMmRQanRDSUtXNXVic3I3V2RteVpaaytmVG9CQVFGR2JVemRadHJBeWNtSi8vNzN2NFNFaE9RNVYwR3AxV3FqNnJHbUZDVEVtcFdibXh2MTY5Zm55SkVqUUdZNGF2RGd3UmJkYnJ4eDQ4YXNXYk9HYjcvOWxsT25UakYrL1BnY2xaZWRuWjBaTjI0Y3FhbXAxS3haRTI5djd4eTNQTGVXU3FWaStQRGh2UC8rKzJpMVdxNWZ2MDVxYWlyT3pzNEZHamMzTld2V0pENCszcWk2bnlrQkFRRUZya3A1L3Z4NTVlZThkZXZXQlJvTE1Bb2t2L3Z1dXpnNU9RSHc0b3N2Mml4UVo0a1hYbmlCZXZYcUZmbzg0OGFONCs3ZHU0VTJmbEgrYkJhR1dyVnE4Znp6eno1MExnRUFBQ0FBU1VSQlZMTi8vMzRnc3dybTZOR2pLVnUyckUzbnFWU3BFZ3NYTG1URmloVnMzNzZkTW1YS01HUEdETHk4dkpRMlhsNWV6Snc1TTljeGREb2RvMGFOTWdwcHF0VnFYbnZ0TmZyMjdZdWpvNk5GYXlsYnRpelRwazFqMkxCaFBQLzg4d3dkT3BUSGp4L1RwVXZSWHZTWWxhZW5aN0hOYllrdVhib3dkT2hRbTQyM2FORWl0bTNiWnZLWXZDYWZ0K25YdXFBMmJkckV5cFVyamU1RzBhOWZQNk9LLzdsUnE5VlVybHhadVNPSk9iVnExV0xpeElrNVBnKzR1TGd3WWNJRTRPOExLQXdYMm1RTi9LcFVLaG8xYXNUTEw3OU1telp0OHF4ZWJSajdyYmZlNG8wMzNtRDM3dDM4K09PUHhNVEVLTWRtekppQnU3czdkZXZXcFZhdFd0eTVjNGUyYmRzYWplSGg0Y0h3NGNONTY2MjMyTGR2SHlkUG51VHExYXMyKzEzWXljbkpKdWQrSVlRUVFnZ2hoQkQvVGhMNkZVSUlJWVFRb2pUS0Z2clZtd245T2p6VkZJY3F6NUJ4K3c4eVlzNlNjZk0zSEtvK1c5Z3JSS1BSTUdYS0ZPTGk0bkJ4Y1dIcDBxV1VMVnVXS1ZPbWtKNmVUbmg0T0dxMTZWOUoxcTlmei9uejV3RVlPblFvWGJwMDRkS2xTMHllUEpuZXZYc1g2eC91LzJtMFdxMVN1Y3JjSDl4dFhlazNKU1dGaVJNbjh1alJvd0tQVlJRc3JiS1p2YkpyZG9zWEx5N1FPdjc0NHcvKytPTVBpOXYzNk5GRFFyK0Z6UEErcGxLcEdEMTZOSU1IRHlZdExZMmFOV3NTRkJSRVNFaUlWV0dXeG8wYjA3aHhZMkpqWTltN2R5K1JrWkhjdW5XTDhlUEhLeUhXZ2dZTkM2cGx5NVpFUkVSdzU4NGRKUmppNCtPRHU3dTdjaEdCV3EybWF0V3FEQmt5QkU5UFQ5cTNiNitFZml0WHJzemJiNzlOdTNidHpBWkNXN1ZxUmF0V3JiaDgrVElSRVJGRVJrYnkzSFBQNVFobFFHYll0Rnk1Y3NwakZ4Y1hwaytmenV6WnN3a05EVlZ1L1p4Vmt5Wk5HRGx5Sk9ucDZXZzBHblE2SGZiMjl2ajQrTkM0Y1dQYzNkMEw5SFd5MUZOUFBZVktwVElLM2FoVUtseGRYYWxTcFFxdnYvNjZVZlc1Z2hvOWVqUkRoZ3loYytmT2RPL2UzYXBRcnBPVEUzMzc5cVZ2Mzc2NXRtbmN1TEVOVm1rc0lDQ0FYcjE2NGVqb1NNK2VQWE9FalcycFFvVUtPRGs1R1ZXaXpNclQwNVBubjMrZUFRTUc1UG81eGxLR1FIdTFhdFdvWExseWdjYUN6TEJXVEV3TWFyV2FkdTNhS2Z1Yk4yOU84K2JOQ3p5K3BReFZtd3ViSmNHdmdpanFuMDFiVTZsVWpCbzFpZ2NQSHRDaFF3YzZkT2hRYUhPVktWT0cwTkJRZ29PRFNVbEpvVnExYWxiMXQ3T3pZK3pZc1lTR2hxTFQ2ZWpZc1NPOWV2WEt0UUtyT1FFQkFTeGN1SkJxMWFxaFVxa29WNjVjaVFwYWxoU0dpdm0ycmpKYXRXclZYS3Z4eTJ1eVdvRXZoTEdsNTU1N2pxKy8vcHJVMUZUS2xDbWozRzNCVXMyYU5jUFIwWkcwdERUUzB0TFFhRFJvdFZybGZiSmF0V3EwYnQyYXdNREFYTStYMlMvSWdzdzd6MXk1Y29XRWhBVGF0V3RIWUdBZzN0N2UrWHFPenM3T2RPM2FsYTVkdTNMMjdGbjI3dDFMczJiTmpGNFBiN3p4QnRIUjBjcUZNdGw1ZTN2VG8wY1BwV3I0a3lkUGVQejRNU2twS2NwejF1bDA2SFE2OUhxOTh0K3MvMHh4ZFhYTmRVNGhoQkJDQ0NHRUVDSXZLbjF1djNFS0lZUVFRZ2doU3F6VU16K1I4TjFJNWJGRHBRWjREZjRoMS9acEYzL2gwZnJNQ3FxTzFWdFM3cDIxaFZydFY2L1hNMi9lUEhidDJnWEErUEhqQ1F3TTVOS2xTd3diTmd5dFZrdkhqaDBaTVdKRWpyNVJVVkZNbkRnUnZWNVA3ZHExV2J4NE1TcVZpbm56NWhFUkVZR2RuUjNUcGsyemFYaWxmZnYyQUpRclY0NU5temJaYk56OE1xekh3Y0dCblR0M0Z1cGNqeDQ5VXFyVTFheFprNlZMbDVwc2QvUG1UZnIzN3c5a2hvZk1WYlBOUzBaR0JoTW1UT0RVcVZQS3ZsZGZmWlgzMzMvZjRqK0VhelFhVnE1Y3FWVGdxMVdyRmpObnpzeTFtbHA4ZkR5cHFhbEcrL3IzNzQ5R282RlhyMTUwN05qUjZGaWxTcFhZczJjUDRlSGhBT3pkdTFjNXB0ZnJsYXBXdnI2K1JzR21DeGN1RUJvYUNzQ0tGU3R5QkF3TTM5dWkwcU5IRHdZTkdsU2tjLzdiblRsekJtOXZiNXNFK0F3U0V4T05ndmNsUVhKeU1uLzg4UWZQUC8rODBYNjlYbzlXcThYT3pnNDdPenVqWTVzMmJhSktsU284Ly96eitRcTlhRFFhTWpJeUtGT21USUhXWGhRaUl5T0J6QXNHc2xjVU5zVVFFRkdwVk1vL2EwUkZSUUdaMVl2OS9QenliSitXbGlaQkV3dGxEZTNZMmRuWk5MRDEwMDgvRVIwZHpUUFBQR01VMGkySTVPUmtWQ3BWcWZnNUthaUVoQVMwV2kyQVVRVlBjNHI2WjFOWTU4eVpNMVN1WERuZkFUOGhiSzBrdlNiUG5qMExnTDI5dmMycXFlL2J0NCtOR3pjeWZ2eDRxbFNwWXBNeGJjSHd2bHNVdEZvdHFhbXBSWEt4aWhCQ0NDR0VFRUlJWVN0UzZWY0lJWVFRUW9qU3lNNjR3cDFlbTI2MnVWT2RJTlIrdGRIRVhpYjllaFJwRjMvQnFkNS9DbVZwZXIyZXVYUG5zbnYzYmdBNmRlcEVZR0FnQUhYcTFPR3R0OTVpelpvMVJFUkVVSzlldlJ4aHkxMjdkcUhYNjNGd2NHRGt5SkhLSC9zR0R4N00vLzczUDI3ZnZzM01tVE5ac21RSmxTcFZLcFRuOEc4U0Z4ZW5iSnNMekdTdG9Ca2JHNXZ2K1F3Vm9BMkJYejgvUDJKalk5bXlaUXVKaVltTUdERWl6eUJhWEZ3Y00yYk1VQ29rUHZ2c3MweWNPRkdwZ21ySzRzV0xPWGp3b01sakd6WnNZTU9HRFViN3NvWjhzMHROVFdYZ3dJRkE1cTNGZzRLQ3pLN1hsSjQ5ZXpKZ3dBQ3IrMW1xcU1QRjRtK05Hald5K1pnbExmQUxtWlYwc3dkK0liT0tYMjdWM041NDQ0MEN6YWxXcXd0Y1diV29tS3BHYkU3MmdMUzFySzMrTElGZnl4Vm0wTE56NTg0Mkg5UGN1ZkNmSnJjTGZjd3A2cDlOWVozQ09JY0tVUkFsNlRYWm9FRURtNDhaRkJSRVlHQmdpWHV2SzhvTExPenQ3U1h3SzRRUVFnZ2hoQkNpMUNsWnY4a0xJWVFRUWdnaExLS3l5M1k3WTIxR1hoMXdlekZVZWZoNDF5ejBHdk5CNGZ5S2pJeFVBcjh0Vzdia2d3OCtNRHJlcTFjdm5uNzZhUUF1WGJxVW8vK0VDUk1JQ2dwaTRNQ0JScmY3TEZPbURHRmhZZGpiMjVPU2tzS1ZLMWNLWmYzL05uLzk5WmV5WGFGQ2hWemJ1YnU3NCtibXB2VEp6MDFqMHRQVG1UcDFLc2VPSFFNeWJ3bTdaczBhdW5YckJzQ3Z2LzdLc0dIRHVIUG5UcTVqSEQ5K25NR0RCeXVCMzI3ZHVqRmp4b3gvVmNoSkNDR0VFRUlJSVd5aHBBVitoUkJDQ0NHRUVFSUlrYmZTVVI1RkNDR0VFRUlJWVN4SHBkODhRcitBVTczMk9OVnBSOXFsL1dqamI1SzBheWJ1blNiWmZHbUJnWUVjUDM2Y3UzZnZNbmJzV0pNQnp0NjllN05ueng2NmRldkdyVnUzY2h4Lzg4MDNzYmUzejNITXhjV0ZrSkFRQWdJQ0NBZ0lVSTc3Ky92Yi9IbVlrNTZlenYzNzk3bDM3eDczNzk4bkxpNU8rUmNmSDgrU0pVdUtkRDBGY2ZmdVhXVzdZc1dLWnR0V3FsU0p5NWN2azU2ZVRseGNIT1hMbDdkNG5vU0VCQ1pObXFTRWRSczNic3preVpOeGNIQmc4T0RCZUhoNHNIYnRXcTVkdThhNzc3NUx2Mzc5ZVBYVlY1VS9RdCsvZjUrbFM1Y3F0K1YyY1hGaDJMQmh2UGppaXhiTlAySENCSFE2bmRHK3pwMDdrNUdSd2NDQkErbmV2YnZGejBVSUlZUVFRZ2doaEJCQ0NDR0VFRUlJSVlxRGhINkZFRUlJSVlRb2pleU1QOHBiVkxWWHBjSzkweVRTbzQraHowZ2grZGg2SEtvOGczUGpWMjIrdkE4Ly9KQ01qQXllUEhsQ3YzNzljbTEzOE9CQm04eTNkKzllbTR3RGtKYVdwZ1I1c3dkNkRmc1NFaExNanBHVWxLUlV4UzNwWW1OamxlMjhRcitWSzFmbTh1WExBTVRFeEZnYytuMzA2SkZSQmQvbXpac3pjZUpFSEIwZGxUWjkrdlNoYXRXcXpKa3poeWRQbnJCMDZWSWlJaUxvMzc4L3QyL2Y1cXV2dmlJbEpRV0ErdlhyRXhZV1pyWXljWFlxbFFwNysyeGgrZjlmcmRqZTNqN0hzY0xTcGswYkFLcFhyMTZvODdSbzBRS0FxbFdyRnVvOFFnZ2hoQkJDQ0NHRUVFSUlJWVFRUW9paUk2RmZJWVFRUWdnaFNpR1ZmYmFQOGhaVStnV3dMMXNadDVCUlBONHhEWURFYlJPeGMvWENzVlpibTY3UHdjRUJCd2NIbmp4NVl0TnhDeW81T2Rrb3pHdjRyOEhEaHcvcDFLbFR2c2QzZFhYRjE5ZVgxTlRVVWhQNnZYNzl1ckpkcVZJbHMyMnpIdi96eno5cDBxU0pSWE9VTFZ1V0xsMjZzR3paTWtKQ1FoZytmTGpKa0czcjFxMnBWYXNXOCtmUDU5U3BVOXk0Y1lNSkV5WW94MTFjWE9qZnZ6K2RPM2RHcFZKWk5MY2xDaktXTlgyVGtwSVlNV0tFMGVQQ0VoWVdwbXlucGFYaDVPUlVhSE1KSVlRUVFnZ2hoQkJDQ0NHRUVFSUlJWXFHaEg2RkVFSUlJWVFvamV5eVZTeTFNUFFMNE5MaS85REVYaWJsNUViMEdhazgvUHBkM0YrWmdFdUxQclplSmI2K3ZsWlY0VzNmdmowQVhicDBZZWpRb1diYnJsKy9uaSsvL05Ma01ZMUd3N3AxNjNJRWZBMlZZdlBEeWNtSjh1WEw0K3ZycS96TC90akZ4VVZwSHhjWHg5ZGZmNTN2K1FDMFdpM3o1czNMVjk5ZXZYcmxHZUxWNi9WY3UzWU5BTFZhamIrL3Y5bjJXYXZUbmo5L25sZGZ0YnhLZFBmdTNYbm1tV2VvV2JPbTJYYng4ZkZVcmx5WjA2ZFBvOVZxalk2cDFXcXVYcjNLc1dQSGFOS2tTWUdEckRxZERzRHFLci9wNlg5WDFyYXpzN080MzJ1dnZXYlZQTFlTRWhMQzZOR2ppMlZ1SVlRUVFnZ2hoQkJDQ0NHRUVFSUlJWVR0U09oWENDR0VFRUtJVWtobDcyQzhRNXR1dXFISnppbzhPazFDK3lpRzlLdUhRSy9qOGZZcHBKM2ZqV3ZnWUJ5cnR3UWJWbEV0RHZiMjltellzQ0ZIYURRdkRnNE90RzNiMWlqTWE5aDJkM2UzYXF6RXhFUWlJaUtzNnBPZFRxZkw5eGdoSVNGNWhuNXYzNzVOY25JeWtCbm9WYXZOLzRwWXIxNDlaZnY4K2ZOV3I4bFU0RGMxTlpVelo4NXcvUGh4amg0OXlyMTc5NVJqenM3T0JBVUZjZjM2ZFM1ZXZLaDhUU01pSXJDM3Q2ZG16Wm84L2ZUVDFLbFRoNnBWcStMdjcyOVZFTmdRK3JVbXVBdkdvZCs4dm1aQ0NDR0VFRUlJSVlRUVFnZ2hoQkJDQ0dFcjh0ZEpJWVFRUWdnaFNpTlRsWDcxZXN2RHV2WnF5dlplUXVLMkNhVCtzUTJBOU9nbzBxT2pzUGQ2Q25YNW10ajdWTWVwWmhzY2E3UXEwRkkxR2cwWkdaWlhJb2JNQ3JkNVZlWFZhRFM1SGxPcFZIaDZlaElmSDQrRGd3UGUzdDVHRlhtei8zdjk5ZGNCY0hOekl5d3N6S3ExbG1hWEwxOVd0dk9xd0F0UXZueDV2TDI5ZWZEZ0FiR3hzVHg0OEFCdmIyK3I1a3hNVE9UQ2hRdWNPM2VPTTJmT2NPblNwUnpmeTZwVnEvTEtLNjhRRWhLQ3E2dXJzdGFJaUFnaUl5TkpURXhFcTlWeTZkSWxMbDI2cFBSVHFWVDQrZmtwUWUzeTVjdnp4aHR2NE9ibXhxMWJ0NHpteUJvSVQwaEl5SEhjTUs4cFdVTy8xb1NNQy9MYW1qVnJGZ0JlWGw2OCsrNjdWdld0V0xGaXZ1YlVweWFTY21venVyUW4rZXBmMGpsV2ZiYkE3MjlDQ0NHRUVFSUlJWVFRUWdnaGhCQkNGQ1VKL1FvaGhCQkNDRkVhWlF2OW90ZURYZ2NxZTlQdFRWQTVsc0d6ZXpnT1R6VWhhZWNubWNGaFFCdC9FMjM4VFFDU0Q2L0c1OE05Mkh0VnpmZFNaODZjU1dSa3BGVjlkdXpZd1k0ZE8vSTlKOENjT1hOd2QzZkgwOU1UVlRGVUxxNVJvd1o3OSs3TlY5LzI3ZHNEbVpXSGQrN2NhY3RsR2ZuOTk5K1Y3ZHExYTF2VXAxNjllaHc2ZEFpQU0yZk9FQlFVWkxiOW1UTm5PSGZ1SEZldlh1WHk1Y3Zjdlh2WFpMdEtsU29SR0JoSXUzYnRDQWdJQU9EQ2hRdGN1M1lOZ0U2ZE9sRzdkbTArK09BRC92ampENktpb2poNThxUlJXRmV2MTNQMzdsMWxqbWJObXVIbTVnWkF2Mzc5Y2wzajJyVnJXYnQycmRHK2poMDcwcUJCQTVQdDQrUGpsVzBYRnhlenp6K3I0T0JnaTl0bVp3ajl1cnE2Rm1nY2F5VHVtRTdxNlMxRk1sZHhlS0pTRmZqOVRRZ2hoQkJDQ0NHRUVFSUlJWVFRUW9paUpLRmZJWVFRUWdnaFNpR1ZuVU9PZlhwTk9pckhNbFlPcE1LbGVSK2M2NFdRZkh3OUtjZS9SWmY4MEVhcmhJeU1ERTZjT0dHejhhemg3KzlmTFBPV0pxZE9uVksybXpScFlsR2ZCZzBhS0tIZmd3Y1A1aG42UFhmdUhLdFhyODZ4MzhIQmdRWU5HdkRjYzgvUnJGa3pxbGV2bnFOTlpHUWttemR2QmpKRHZ3RDI5dlkwYmRxVXBrMmJBaEFYRjZjRWl5OWV2TWoxNjllVnlzRnZ2ZldXUmMvSld2ZnUzVk8yUFQwOUN6UldaR1FrR1JrWlZLbFNoWm8xYTJKdmIzbHdYd2doaEJCQ0NDR0VFRUlJSVlRUVFnang3eUtoWHlHRUVFSUlJVXFqN0pWK0FiMDJIUlZXaG40Tnc3bjc0aGI4SWE2Qmc5SEdSYU9OdjRrbS9pWU9sZW9YcUFybTc3Ly9Ua3BLQ2dERGhnMmpSWXNXWnR1LytlYWJBSVNFaE5DM2IxK3piYmRzMmNLbVRadnl2YlovdXhzM2JuRC8vbjBBL1B6OHFGeTVza1g5V3JWcXhSZGZmQUhBOGVQSFNVMU54ZG5aT2RmMlhidDI1ZHR2djBXdjExTzNibDBhTkdoQWd3WU5xRisvdnRsK2x2TDE5U1U0T0ZpcGZwdVJrY0gxNjllNWRlc1dkZXZXVmRwbHI3cDg1Y29WM24vL2ZRQVdMRmpBMDA4L25XUHNQWHYybUp3emEralh5OHVyUU92ZnVIRWpseTlmUnFWU3NXWExGcXNxQnhjMmoxZkc0K0JYQjExNmNuRXZwVkE0Vm4xV3F2d0tJWVFRUWdnaGhCQkNDQ0dFRUVLSVVrVkN2MElJSVlRUVFwUkNLbnNUSCtXMUdRVWZWKzJFdW1JOTFCWHI0VlRnMGVESWtTTUFxTlZxZ29LQ2NIVjF0YWlmczdNenZyNitadHYwN05tVGwxNTZxY0JyL0xjNmNPQ0FzbTJvbW11SmloVXJFaEFRUUhSME5HbHBhUnc5ZXRSc3RWOFhGeGVXTDErT3I2OXZrVlN4ZFhCd29IYnQydFN1WGR0c3U4VEVSR1hiMm1xOUZ5OWVWUG9WTkxqODExOS9BWm5CNjVJVStBVlFPWHZnMHJwL2NTOURDQ0dFRUVJSUlZUVFRZ2doaEJCQ0NQSC9TZWhYQ0NHRUVFS0kwc2d1NTBkNXZRMUN2N2FrMStzNWV2UW9BSTBhTmJJNDhHc3BEdzhQUER3OGJEcm12NFZHbzJIbnpwM0s0elp0MmxqVnYwMmJOa1JIUndPd2MrZE9zNkZmZ0FvVktnQXdhZElrSlFodXJmYnQyMXZjTm50VlgxTmlZbUtVN1EwYk5qQjgrSERzN093c0d2L2N1WE1BUEhueWhINzkrZ0d3ZXZWcWk5ZG5FQnNieStQSGp3R29YcjI2UlgyZVBIbVNhd1ZpVTE1ODhVWFVhdm5WWHdnaGhCQkNDQ0dFRUVJSUlZUVFRb2gvQXZuTG54QkNDQ0dFRUtXUnlVcS82VVcvRGpPZVBIbENmSHc4QUwvOTlwdFZvYzF0MjdheGJkczJxK1lMRGc0bUxDek1xajcvVmdjUEhsUytOeFVyVnVTNTU1NnpxbjlnWUNCcjE2NEY0UFRwMDF5NmRJazZkZXJZZkoyRjZkcTFhOHIycmwyN2VQVG9FZVBIajhmSnlYeU42M1BuenBHUWtBQkF1WExsdUhYclZyN1hjT0hDQldXN1ljT0dGdldKajQ4blBEemM0amxhdFdxRm01dWIxV3NUUWdnaGhCQkNDQ0dFRUVJSUlZUVFRcFE4RXZvVlFnZ2hoQkNpRkZMWjJlZllwOWVVckVxL1JjM1dsWVN0a1phV3hrY2ZmVVRuenAxcDNicDFuc0hSNHZiRER6OG8yNis4OGdvcWxjcXEvdjcrL2p6MzNIT2NQSGtTeUt5VU8yblNwRHo3RFIwNmxBRURCbGc4ejhhTkc5bTllemVRdjBxNjV2enh4eDhBTkduU2hNdVhMeE1WRmNXWU1XT1lQbjA2N3U3dUFGU3FWSW1Ra0JDamZsa3JKTGRzMlpLZmZ2cko2SGhBUUFBclZxd0FvSExseW1iWGNQejRjV1c3YWRPbStYOHlRZ2doaEJCQ0NDR0VFRUlJSVlRUVFvaC9CUW45Q2lHRUVFSUlVUnJabWFyMFc3SkN2NjZ1cm5rR05kUFQwNWs5ZXpiUjBkRkcrNE9EZytuVHA0OUY4L1R2M3grOVhsK3NvZC9ZMkZqT25Udkh1WFBuYU55NHNWV1ZXSXRhWkdRa0Z5OWVCTURSMFpHWFhub3BYK1AwNk5GRENmMGVQbnlZaXhjdlVyZHVYYk45Zkh4OGN1eExTMHRqeDQ0ZGRPblNCYlhhK0hWdENOOUNadEE0cTl1M2IxT2xTcFY4cmYzbXpadkV4TVFvejhQUjBaR3hZOGR5L3Z4NVJvd1l3YWVmZm9xWGx4Y05HalNnUVlNR1JuUCsrdXV2QUZTclZvMzY5ZXZuQ1AwNk9UbFJyVnExUE5lZzBXaVUwSzlLcGFKQ2hRb1dyZDNmMzkvbUFXZ2hoQkJDQ0NHRUVFSUlJWVFRUWdnaFJPbGdWOXdMRUVJSUlZUVFRbGhQWlNMMHE5ZW1GOE5LY3FkU3FmRDM5OC8xbjQrUEQxOTg4WVVTK08zYXRhdlMxOVhWMVd4Znc3L3k1Y3VqMStzQjhQVDBMSmJuQ1hEdjNqMWx1MkxGaXNXMmpyeG9OQnBXclZxbFBINzExVmZ6L1hWNzl0bG5DUWdJQUVDdjF6TjM3bHcwR28xVll6eDQ4SUFSSTBhd2RPbFNKa3lZUUdwcXFrWDlUcDgrellBQkF4ZzVjaVJYcmx5eGV1MC8vL3d6QUdYS2xLRkpreVkwYnR5WU1XUEdvRktwdUhIakJzT0hEeWMyTmpaSHY2VkxseXJQOGZYWFg4OXpuamx6NXJCdTNUcWoxNGZCNGNPSFNVaElBREsvZnV2V3JiUDZlUWdoaEJCQ0NDR0VFRUlJSVlRUVFnZ2gvbDBrOUN1RUVFSUlJVVJwWkRMMFc3SXEvWnB6Ly81OXhvd1p3K25UcHdGbzNibzE3Ny8vdnRYakpDWW1LdHRlWGw0Mlc1KzFidCsrcld4WHIxNjkyTmFSbCsrLy81NDdkKzRBbVZWMGUvZnVYYUR4Qmc0Y3FHemZ1SEhEcXVEcXBVdVhHREprQ0pjdlh3Ymc4ZVBISkNVbFdkVDNoeDkrUUt2VmN1Yk1HWVlNR1VKNGVEang4ZkVXOVRWVUZvYk0xNTJEZ3dNQVFVRkJ2UFBPT3dEY3VYT0hEei84a0Z1M2Jpbjl0bTdkcWxUbXJWR2pCdTNidDg5enJqLy8vSk8xYTljeWRlclVITWUrLy83N0hJOVBuVHBsMFhNUVFnZ2hoQkJDQ0NHRUVFSUlJWVFRUXZ3N1NlaFhDQ0dFRUVLSTBzZytaK2lYVWhMNmpZeU01TjEzMytYaXhZc0FCQVlHTW43OGVPenNyUC8xNU9IRGg4cTJ0N2QzZ2RlV2twS1NyMzQzYjk1VXRnM1ZiMHVhSzFldThPV1hYeXFQKy9UcGc1dWJXNEhHZk82NTUyamJ0cTN5K0p0dnZpRXlNakxQZnIvODhnc2pSb3pnd1lNSEFMejAwa3ZNbno4Zkh4OGZpK2FkTW1VS0kwYU13TlBURTcxZXo1NDllK2pidHk4Yk4yN01zOXJ3dG0zYmxMQjR0Mjdkakk3MTd0MmJvS0FnQUI0OWVzVFZxMWVCek1yQ1M1Y3VCVUN0VmpOcTFDaFVLbFdlNnpTRW1MTS9yeU5Iam5EaHdnVWdzMkp5aFFvVjBPdjFUSjA2bFhQbnp1VTVyaEJDQ0NHRUVFSUlJWVFRUWdnaGhCRGkzOGxFVWtBSUlZUVFRZ2hSMHFuczdIUHMwMnZTaTJFbGxvdVBqMmZseXBYczNidFgyZGU3ZDIvZWVlY2Rpd0tVcHZ6KysrL0tkdm55NWZPOU5pY25KOUxTMGtoTlRlWDY5ZXRXVmV2VjYvVkt4V0tWU2tXdFdyWHl2WTdDa3BxYXlzeVpNNVZBYksxYXRlamF0YXROeGg0OGVEQW5UNTRrT1RrWnZWN1B6Smt6Y1hOem8yblRwam5hSmlZbXNuanhZdmJ0Mndka0JtaUhEQmxDcDA2ZHJKcFRwVkxSc1dOSFdyZHV6YkpseTlpOWV6Y3BLU21zWExtU1BYdjJNSFRvVUJvM2JweWpYMEpDQXQ5ODh3MEFqUm8xb21iTm1qbmFqQnc1a29jUEgvTG1tMi9TcEVrVHpwNDl5NlJKazlCcXRRRDA3OS9mWkQ5VERLRjBYMTlmWlY5eWNqSkxsaXhSSGc4WU1JQ1VsQlRHakJsRGNuSXlvMGVQNXIzMzNxTno1ODc1L3JrUW9yamN1WE5IdVFpaVpjdVcrUjRuSVNGQkNjWTNiTmdRVjFkWG02elBZTkNnUVVvbDc1MDdkOXAwN0t6MGVqMGFqVWFwS0Y0UzNMaHhnNXMzYjlLd1lVUEtsU3RYM010aHhZb1Z5Z1VnWVdGaHhid2FZekV4TWFoVUtpcFVxSkN2QzVQeWtwR1JRVXhNRE5XcVZiUDUyQ1hWbFN0WGVPcXBwM0J5Y3JLNHovbno1NmxWcTFhaC9od2xKaWF5Yjk4Ky9QejhxRjY5T241K2ZpYmI2ZlY2bTV5YlQ1MDZwWHlHSFRCZ1FJSEgrNmU0ZS9jdXFhbXBWSzFhdGNSOEJpcXE4MFZwRkI4Zmo0ZUhCMnIxUC90UFRFVjkzdFRyOVN4Y3VKQkdqUnJSckZtelBDL1N2SFhyRmdjUEh1VE5OOThzOUxVSklZUVFRZ2doaEJDaTVQaG4veDhaSVlRUVFnZ2gvcWxVZHBuLzlMcS85NVhRU3IrSmlZbHMzTGlSclZ1M2twYVdCa0Rac21VWk5Xb1VMVnEweUxOL1hGd2NQLzMwRTg3T3pqZzZPdUxvNkloS3BlTFdyVnRzMzc0ZHlLenlXNkZDaFh5dnNWS2xTbHkvZmgyQTJiTm44OUZISDFrVXdvbU5qZVdycjc1U3dnQTFhOWJFeGNVbDMrc29ESHE5bnRtelp5dHJkSFoyWnR5NGNUYjdBNzJQanc5anhveGh5cFFwU3NCdDRzU0pEQjgrbk9EZ1lLWGQwYU5IK2V5eno0aVBqd2ZBejgrUGp6LyttSHIxNnVVNjlsOS8vV1YyYm5kM2QwYU5Ha1ZJU0FoejU4NVZBb2VqUjQ4bUpDU0U5OTU3RDNkM2Q2WDlraVZMU0VwS1FxVlMwYTlmUDVOak9qazVFUjRlRHNCdnYvM0d4SWtUbGRkdCsvYnQ2ZEdqaDlMVzN2N3Y4SDFLU2dwbHlwUlJIaWNsSmZIa3lSUGx1UnA4OXRsbjNMdDNENERnNEdBbFFEeDY5R2crL2ZSVE1qSXlXTFJvRVR0MjdLQjc5KzYwYXRXcXdCV1pSY2t3Yjk0OERoOCtER1MrRHZ6OS9ZdDVSYmEzYjk4K3BhSjQxZ3M4ckhYNThtVW1USmdBWlA3YzFxNWQyeGJMVTJSa1pKQ1JVZmpuek8rLy81NWZmLzJWS1ZPbUdJWC9pOU1QUC94QVJFUUVrQm00TGU3QTZkR2pSNVh6VTJHR2Z2ZnMyYU84dDJkL2JhYW1wdUxzN0p5ano5S2xTemwyN0JodWJtNTgvLzMzVmdWL0RhRjFUMDlQS2xXcWxPUDR2bjM3V0xseUpXbHBhYXhaczhib1hKVWJqVWJESjU5OEFrRFRwazJ0dm1BbU53c1hMbFRPYzZOSGo3YkptS1lrSnlmejRZY2ZBdENzV1RNbVQ1NmNaNS9idDI4emJOZ3dIQjBkZWUyMTEvSWRrTDF4NHdZK1BqNjVuayt2WExuQzRzV0xBZWpWcXhmOSsvZlAwV2J6NXMwY1BueVlVYU5HVWJseTVYeXR3K0RNbVROczNMZ1JLTG1oMytJNFozM3p6VGRFUkVUZzZlbko5T25UcVZ1M2JxSFBtWmVpT2w4VWh5TkhqdkRaWjU4QnNHblRKb3Y3SlNVbE1YLytmSTRjT2NMZ3dZUHAwcVZMWVMzUlNMOSsvWlR6UlVFK1kxaXJxTStiWjg2Y1lmdjI3V3pmdnAyWFhucUprU05INXRyMjBLRkR6Smd4QTQxR2c2T2pvOUh2S1lYaHdZTUhxRlFxdkx5ODh0VmZyOWVUa0pCQTJiSmxiYnd5SVlRUVFnZ2hoQkRpMzBkQ3YwSUlJWVFRUXBSU0tqdDc5TnEvUTc5NmJjbXE5SHZ0MmpWMjc5N043dDI3U1U1T0JqSXJ0SGJvMElFQkF3Ymc2ZWxwMFRnZUhoNTg5OTEzU3BWYVUvcjA2Vk9ndFFZR0JpcWgzNnRYcnpKdzRFRGMzZDF6L1lPa1RxZmo4ZVBISkNZbUd1MjNWUURIbGo3NzdETU9IanlvUEg3Ly9mZXBVcVdLVGVkNDRZVVhlT2VkZDFpOWVqVUFhV2xwekpvMWk3Tm56eElhR3NxU0pVdll1bldyMGo0NE9KalEwRkFsSUIwYkcwdEdSZ1pseTViRjJka1pqVWJEMGFOSGlZcUtBc2d6U04yb1VTT1dMMS9PNnRXcitmSEhIOUhyOWV6WnM0ZWFOV3Z5Mm11dkFaa0JLME9GNGVEZ1lPclhyMjkyekIwN2RyQjQ4V0xsZGZmODg4L24rS043MXVyU216WnRvbGV2WGpnNU9aR2Ftc3E2ZGV1VVk0YlF5dHExYTVVMWVIaDRNSGp3WUtYTml5KytpTHU3TzdObXpTSXhNWkhvNkdqQ3c4T3hzN1BqcWFlZVV0bzlmUGlRWmN1V29WYXJzYmUzejFFSlQ2dlZvdFBwMEdxMXBLZW5rNUdSUVZwYUd2Lzk3Mzl0L24wWDFybHo1NDd5bm1IcnlyV2k1TGw4K1RLclZxMUNvOUh3MFVjZnNXclZLazZkT2tWQ1FvTE41c2g2WVlVbE1qSXlPSFRvRUFEVnExY3Z0T0RTdVhQbkFQSjhuODJQWGJ0MjBiaHg0MXd2OUxsdzRRS2ZmZllaSDN6d0FRMGJOc3h6dkl5TURENzg4RU5xMUtqQmtDRkRqTTQzbHk1ZEFxQk9uVHBXQlg2MVdpMmhvYUVBaElTRW1BelN4c1hGS1JlQUxGKyszR3lveTBDbjB5bm5jMXRlRFBMcnI3OHFGNmtVWnVqMzBLRkRwS2RuZmxiMTl2YTJxSS9oK2FhbnArZjdFa2xNUUFBQUlBQkpSRUZVSEtiWDZ4azNiaHdQSGp6ZzJXZWZWWUxUV1JtQ2hJREpuNHRidDI2eGN1Vkt0Rm90Z3dZTm9tL2Z2blR2M3IxUXE5SHFkRHBpWW1LczdtZXJjRzVSbjdNMEdvMFNNczdJeUNBZ0lLRFE1eXdPNjlldlZ5Nk9LUXI5Ky9lblY2OWVKbytscGFVcGQ2V3docHViRy9IeDhXZzBHdGF2WDg5TEw3MkVvNk5qUVpkYUloWFZlVE9yeU1oSVpidERodzVtMno3enpET1VLMWVPdUxnNFZxeFlRYzJhTlUzZTdjUVNXcTJXMU5SVUVoSVNlUGp3SWZIeDhkeTllNWM3ZCs1dysvWnRybCsvVGtKQ0FoMDZkR0RVcUZFbXgwaFBUeWNoSVlGSGp4N3g0TUVEN3QyN3g3MTc5N2g3OXk2M2J0M2k5dTNicU5WcU5tM2FaRlhGZHlHRUVFSUlJWVFRUXVRa29WOGhoQkJDQ0NGS0t6dTFjWFZmVGNrSS9SNDhlSkIxNjlZUkhSMXR0TDk1OCtiMDdkdVhXclZxV1RXZWs1TVROV3JVVU1JM0JuWjJkdmo3KzlPOWUzYzZkdXhZb0RYMzZOR0Q0OGVQYy83OGVXWGY0OGVQZWZ6NHNjVmp2UERDQzRTRWhCUm9IYmEyZCs5ZW8xc1JkK3JVcWNCZnE5ejA3dDJiKy9mdnMyM2JObVdmbTVzYktwV0tGaTFhOE5OUFArSGk0a0pvYUNoQlFVRkdmZmZ2MzgvS2xTdHpIZnZwcDUvT2MzNG5KeWNHRHg1TTY5YXQrZlRUVHlsZnZqeXZ2dm9xOEhkRk1zZ00ydzRjT0REWGNkTFQwMW0wYUJHN2R1MVM5cjN3d2d0OC9QSEhScFY5SWJPeWMvbnk1YmwzN3g3cjFxMHpDdm9hVksxYWxmcjE2N041ODJibHVFcWxZdlRvMFRtQzc4MmFOV1AxNnRWODlkVlg3TjY5bTdTME5IUTZIVGR1M0ZEYUpDVWxzWG56NWp5L0hsbjUrdm9XdUNxaEtMaXNZVThQRDQ5aVhJa29iSThlUFdMYXRHbG9OQnBVS2hYdnZmY2VLcFdLdFd2WGN2SGlSWnZOWTIzb056SXlVam12RmRaRkt2djM3MmYyN05rNE9EZ3dlL1pzNnRTcFk3T3hqeDgvenJ4NTgvRHc4R0R5NU1rMGFOREE2TGhPcDJQdTNMbjgrZWVmVEpreWhTVkxsaGhWV2pkbCtmTGxYTHQyamVqb2FOcTNiNitFcFdKalkzbjA2QkdRZVdHSnJYWHIxbzJJaUFodTM3N043dDI3ZWVtbGx3b2xKRjJTWkszTTJiVnJWNHY2R0VLL0RnNE90RzdkT2wvei92YmJiOFRGeFFIa0doeStlZk9tc2wyOWV2VWN4LzM5L1JrK2ZEaUxGaTBpTFMyTlpjdVdjZVRJRWNMQ3dvd3VBTEtsUjQ4ZTVYcFhBbk4yN2RxVjQvTktmaFQxT2V2WXNXTkt5RGd3TVBBZkd5TDlweGd3WUFBZmZ2Z2g4Zkh4N05tenAwUmUrR2dMUlhIZXpFcXYxeXNoNDhxVksrYzR6MlhuN3U3TzJMRmpHVGx5SkRxZGpwa3paL0xGRjE5UXJsdzVxK2J0MkxHajJRdHNzenA2OUNnNm5ZNWJ0MjR4Wjg0Y25qeDVRa3BLaXZMZnZLU25wM1A0OEdGZWZQRkZxOVlvaEJCQ0NDR0VFRUlJWXhMNkZVSUlJWVFRb3JTeVYwT1d6SzllV3pKdVBldm41NmVFRk5WcU5ZR0JnWFR2M3QzcXNHOVdobHN1Ni9WNjlIbzlnRlZWOS9MaTVPVEUzTGx6MmJwMUt3Y09IT0Rtelpza0p5Y3JjNWxpYjI5UHVYTGxxRktsQ2lFaElRUUhCOXQwVGJZUUZCVEVnUU1IT0hic0dPM2F0Vk1xRHhhV29VT0hVcjU4ZVZhdFdzV0xMNzZvaEZXYU5XdkcyTEZqZWZycHAwMkdZMHdGYkF6YzNkM05oblN6YTlpd0ljdVhMeWNsSlVXcHdPZm01a2FyVnEzNDlkZGZHVHQyck5sYjBqNTgrSkRmZi85ZGVkeXBVeWVHRGgxcThudnI2T2pJaEFrVENBOFBOd29NR1RScTFJaVJJMGVpVXFsbzBLQUJkbloyNkhRNjNucnJMVnEyYkdseWZrOVBUNFlPSGNvNzc3ekRzV1BIT0hQbURILysrU2NQSHo0a05UVlZxZDZia1pHQlRxY3pPVVoyclZ1M0x0UnFoTUl5aGdDaG01c2JhblhwLzk4eHljbkpQSGp3d0doZjFwQlkxc3FaMXJwLy83NnlIUnNiUzVreVpZeU9WNjVjdWNTOTN4cWtwcWJ5OGNjZmMvZnVYUURlZlBOTm1qZHZYcWh6R200N25wZXNGZGN6TWpJczdtZk9mLzd6SHh3Y0hKVEhTVWxKeW50VVdGZ1k0ZUhoMUt4WnM4RHovUG5ubjN6eXlTZktyY0gzN05tVEl3eGxaMmZIK1BIakdUcDBLQWtKQ1V5YU5Ja0ZDeGJrV2sxdy8vNzliTm15QllCMzNubkhxRHFpb1ZveFFOT21UUXU4L3V6VWFqVURCdzVrMHFSSjZQVjZGaTVjeU5LbFMwdnM2N3FnWW1KaStPT1BQNERNendSWks5am41dWJObTF5NWNnWElyTGFmMytyR1djUEd1WVgyc241dXphMVNib2NPSGFoWHJ4N1RwMC9uK3ZYci9POS8vMlBRb0VFTUh6NmN0bTNiNW10dEpaa3R6MW1Xdk5mczNyMWIyWFoyZHJiSit4TkErL2J0Uyt3NTEzQ0hqTUtRbjhCNFZwY3ZYMmJJa0NFV3RWMndZQUVMRml3dzJ5YnJ6MkZKVUpMT20xbWRQWHVXK1BoNElPOHF2d1lOR3pha2MrZk9iTnUyalVlUEhuSGl4QW1yTDBUTkd2aDFkbmJHMDlPVHNtWEw0dW5waVplWEY3Nit2cFF2WDE3NXIwcWxJams1T2RjTG1aeWNuUEQwOUtSY3VYS1VLMWNPTHk4dnZMeTg4UGIyeHNmSHgrenZma0lJSVlRUVFnZ2hoTEJNeWZ3L1hrSUlJWVFRUW9nOHFlenNNWXFrbHBEUWIrM2F0WG4zM1hkUnE5VUVCUVhadERxWVNxVXF0UENpV3EybWUvZnVkTy9ldlZER0x3NXF0Wm9KRXlidzlkZGYwN2R2M3lJSmZ2YnMyWlBhdFd2VHNHRkRvL25hdFd1WGE1OWF0V3JSdVhObmREcWRFdXgyY0hEZ3FhZWVvbDI3ZGprcTR1YkZ4Y1hGNkJidEFCOTg4QUgxNnRYanVlZWVNOXZYejgrUHVYUG5NbWJNR0hyMDZFSG56cDNOdHE5YnR5NnJWcTNpOGVQSFNrQkdwVkxoN2UxdEZGU3NXN2N1TDcvOE1zN096dnpmLy8xZm5zL0J6YzJONE9EZ1BDdDU2blE2ZERvZFdxMVcyV2Y0T1ZHcFZOamIyMHZndHdUUTYvVktCY084S28rV0ZzZU9IZU9UVHo3SjlYaEJBMGNHVTZkT3piRnY4K2JOVnI4dkZJWDA5SFNtVEpuQzVjdVhnY3ozdmJmZmZsczV2bWpSb2x6N1BubnlSS2xPL3RKTEx6Rnk1RWlMNTUwM2I1N1ZhLzNpaXkrczdtTktxMWF0akw0WG5UcDFJaUVoZ1MrLy9KS2twQ1ErK3VnajVzNmRXNkJib2o5NjlJaVBQLzZZSjArZUFQRHNzOC9tZWhGTHRXclZHRHAwS09IaDRWeTdkbzBWSzFid3dRY2Y1R2dYSFIzTm5EbHpnTXdMSTNyMTZtVjAvUERod3dCNGVYblp0RnB4VnExYXRlS1paNTdoanovK0lEbzZtdTNidDlPbFM1ZENtYXU0UlVSRUtCZFNXZm81SzJ1NHJrV0xGa29Remh4WFYxZWprSGRpWXFKU0xiaHg0OFltdzhaNnZaNnJWNjhDbVJjaDVSYkdBM2pxcWFkWXVIQWg0ZUhoUkVaR2twU1V4SzVkdTJqVHBvM0pjMjFLU2txZTM5UDI3ZHZuMkJjV0ZrWndjTERGUWNrZmZ2aUJwVXVYV3RUV0VyWStaMW43SHZYamp6OFdlRTZETm0zYTVEc3dYdGh5QzVpWEJQYjI5cmk2dWhiM01ncE5TVHB2WnJWanh3NGc4M2M0YSs3TzByOS9mKzdldlp1dnUrcGt0V3paTWdJQ0FxenVOMnJVS0FJQ0F2RHc4TUREd3lQSHhWcENDQ0dFRUVJSUlZU3dQUW45Q2lHRUVFSUlVVnJaR1ljU1NrcWxYN0E4MEpGZHo1NDlBZjd4dDdqT3k1dHZ2Z2xnazhwa1RrNU9EQmd3b01EaldLTkpreVpXdFM5WHJseWhWeUYyYzNPeitIYmlmbjUrckY2OTJxcmJZN3U3dStQdTdtNjJ6WHZ2dlpkcnhjbjhzck96dzg3T3JzUldzUk9aWW1Oamxjck1GU3BVS09iVmlNS1FuSnpNeElrVGxXcW1UWm8wNGFPUFBySTRkRytvTkFxWlZmdEtzejU5K2hBYkcwdEVSQVNKaVltTUd6ZU9CUXNXNE92cmEvVll5Y25KakJzM2p0allXQUJxMUtqQnhJa1R6YjduaFlTRWNPTEVDUndjSE9qYnQ2L0pOaTR1TGdRRUJLRFJhQWdMQ3pQNlBxV25wM1A4K0hFZzgzdVJ0ZkowYmx4ZFhYTmNiR0tKQVFNR01IVG9VQUMrL1BKTGdvS0M4anlYbEJhbXdxeVFHV2cxcFV1WExzclhRcVBSR0FWZXc4UERMWnJ6Z3c4K01Eclg3OXExaS9UMGRBQWxWSi9kelpzM2xWdlMxNnRYTDg4NW5KMmRHVDkrUE92WHIyZi8vdjE4L1BISC83aUxhK1NjSldyVXFLRlVRZ2M0ZE9nUVAvLzhNMlBIanMzMXMrekZpeGRadFdvVlhidDJwVldyVm5sV0xqOTE2aFRSMGRFV3I4a1FSQWY0N3J2dkxPNVhwMDRkR2pWcVpISDc0dkxvMFNNT0hEZ0FRR0JnSUdYTGxyWG93b0dzRE9jdWMwYU1HSkZyb05qY1JRL20xS2xUcDBBWDl3Z2hoQkJDQ0NHRUVNSjY4bGRCSVlRUVFnZ2hTaW1WblhFZ1VhOUpMNmFWMkU1UmgxTkxxbmZlZWFlNGwvQ3ZaMDNnMTFLMkR2eUswdVBhdFd2S3RvK1BUekd1eEhhQ2dvSUlDZ295MnJkKy9YcSsvUEpMb0dDMzhqNXg0Z1RqeG8wRFlNbVNKZFN1WGR0c2UydHZ0MjJvR0p1ZnZwVXFWZUtaWjU0eDJtZW9SR3VvOEZ1M2JsMG1UNTVzVlJnLzYydkUybkJTWGwvcnc0Y1BNM255WkFCZWUrMDEzbi8vZmF2R3o0L1EwRkJpWW1JNGMrWU1jWEZ4akJzM2p2bno1MXRWY1RNOVBaM0preWR6NWNvVklQT0NqRTgrK2NTaWNPM1lzV1BOQnM0cVZLakF2SG56ZVBMa1NZNzM1cE1uVDVLYW1nckFnUU1IbEJDV09mMzc5ODlSTGRnU2RldldwVzNidGtSR1J2TDQ4V1BXcmwxcnNqSXhvRlRLaGNJNVI1VWsrL2J0SXlFaHdlcCsyUU5yMjdkdkI4RFQwNU1xVmFwdzY5YXRISDFPbkRpaGJIdDdlNXRzWTBwZ1lDQ3RXclVpUGo0K1J4WGlTcFVxWVc5dmo2T2pvL0plbHRXQkF3ZVVhdEttamovOTlOTVdyYUd3MlBxY1plNDlTcVBSMExkdlgySmpZL0h4OGVIcnI3OHUxQXVaaXZ0OFlZcWxyemxMK1BuNTRlam9hTFB4QUdKaVlwZ3hZd1lhallaWnMyWXhjZUxFSEVGM3ZWN1B3b1VMdVhMbENxZFBuNlpuejU1NS9sNTM0TUFCcTcrbUJzdVhMN2U0Ylk4ZVBYS2NWMHZpZVhQSGpoMW9OQm9nOTRzVWhCQkNDQ0dFRUVJSUlRd2s5Q3VFRUVJSUlVUnBsUzMwU3dtcTlDdUVFT0p2V1N2WkdXNGpMMnduUDdmcHptL2Y0T0Jnb3hEWHVYUG5tRDU5dWxJTnRtSERoa3lmUHQzcXFxK0cxNFdmbjU5Tksyc21KeWV6Wk1rU0FNcVVLYU5Va2k5c2FyV2FpUk1uOHNFSEgzRDM3bDF1M0xqQitQSGptVE5uamtXQnZveU1EQ1pQbnN6dnYvOE9nSyt2TDNQbXpNSEx5eXZYUGgwNmRGQ3FrNXFUV3dWYVF3ak1FQlF0S24zNzl1WFFvVVBvZERxMmI5OU96NTQ5VFZaRjFtcTF5cmF0UTMyRjZZVVhYdUMxMTE3TDlmaW9VYU9NSHV2MWVqWnMyQUJraG5YbnpKbGpOdVI4N05neGxpMWJCdVM4UThKZmYvMEZRRUpDZ2tVWGxxMVpzNFkxYTliazJTNHYzM3p6RGI2K3Z0amIyK2U0T0FJeUszc2JRcittamhlM29qeG43ZHk1VTZuazNiVnIxMEsvYzBGeG5pOU0wV3ExOU92WEw5OXJ5aTZ2QzJVTWxhOE5jNXZhNytEZ1lCVHFyVnk1TWdNR0RPQ0xMNzdnMEtGRGJOaXdnZDY5ZXh1TisvMzMzeXNYYUxScDA4YW16Nm1vRmNkNVU2ZlRzV1BIRHVWeDNicDFnY3ozK3RHalIrZlozMUFOdlVtVEp2em5QLzh4Mi9iZmZrY2RJWVFRUWdnaGhCRGluMEpDdjBJSUlZUVFRcFJXZHNZZjUvV2F0R0phaUJCQ0NIT3lWazI4Y09FQ2p4OC94dDNkdlJoWEpHemgrUEhqVEpvMFNhbk0xN1JwVTZaT25hcFVqdFhwZENRbUpsSzJiRm1sVDI2QlU0UFkyTmc4Mjd6NTVwc1dWNFJmczJZTmNYRnhBUFR1M2R0b0xZWE4wOU9UeVpNbk0yellNTkxTMG1qUm9vWEZnVDZWU3FVRVBYMThmSmd6WjQ1Tnc5QzV1WEhqaGxMNXRXZlBudlRwMHlkSG16Tm56akIrL0hnQVJvOGVUWnMyYmZKOVMzUUFmMzkvL3ZPZi94QVRFOFBBZ1FOTkJuNEI1WFVHcGF0eXZMZTN0MFhWVGcyT0hEbkN6WnMzQVhqOTlkZnp2R1g4cFV1WGxPMkNmQi9FMzRycW5KV1dsc1kzMzN3RGdMT3pNNTA2ZFRMYmZzR0NCVUJtSUxKRGh3NDJYODgvblZhcjVaVlhYakY1TE92K0NSTW0wTFp0VzZQajNicDE0OUNoUTF5OGVCRm5aMmVqWTNmdTNGR3EvTGRzMlpKeDQ4YVpyYlJ1aWlWM0IramN1VE9wcWFuNCtmbXhidDA2czIwVEVoTG8wYU9IVldzd0tJN3o1dDY5ZTVVNXM3SzN0eWNrSkNUUC9vYlFyNysvdjBYdGhSQkNDQ0dFRUVJSVVmcEo2RmNJSVlRUVFvaFNTcFd0NnBtRWZvVVFvbVRLV2lsUnA5Tng4dVRKRWxuZDBaWUtjcnR5UTlWY2F3VUhCeE1XRnBabnUzNzkraW5yc3lSb0JLYkR1alZxMU1EZTNoNk5Sa1BIamgwSkRRMDFDclYrKysyM2JOKytuY21USjFPblRoMExuNFh0bkRwMWlxMWJ0d0taQWR3V0xWb1UrRGJ5L3Y3K1ZyV3ZVYU1HdzRjUFI2dlZXaFZFVXF2VlRKbzBpU1ZMbHRDOWUzY3FWYXFVWjUrdnZ2b3F4ejZkVHNmU3BVczVldlNvc3M5Y1dHeno1czNLZHJseTVTaFRwa3lPTmdrSkNjcjJVMDg5WmJLTnRVSkRRL01NOGlZbkp5dmJwYW5TcnpXMFdxMVNhZGZkM1ozT25UdGIxTWNnZStoMy92ejVadnZldlh1WFR6LzlGSUMyYmR1YXJVaHNqWExseXRsa25PSlNWT2VzclZ1Mzh1REJBeUN6VXJlYm01dlo5b1lxM0NrcEtRVU8vUmIxK1NJMzl2YjJlWTY3Wjg4ZUpkUnA2Um9LeXR4eitQenp6L244ODg5TkhvdUtpcUpqeDQ0bWoyM2V2QmxQVDg5OHJTY2xKWVhVMUZTZ2NIKytpdU84bVpHUllmTDhWUndzcWRCY1ZLOUJJWVFRUWdnaGhCQkNtQ2VoWHlHRUVFSUlJVXFyYkpWK3laRFFyeEJDbERRM2I5NVVibDF1RUJVVjlZOFAvWmJtVzN0Ynl0dmJtMWRmZlJWM2QzZDY5dXhwZE96S2xTdXNXN2NPalViRHhJa1RXYjkrdlZFZ3VGV3JWamtxS2VabDFxeFpGcmVOaTR0ajVzeVo2UFY2SURPb09talFJS3ZtTXlVL1laL2c0T0I4emFWV3F4azJiSmpGN2YzOC9Jd2VwNldsOGVtbm54b0ZmZ0VPSFRyRXc0Y1A2ZCsvdjlFdDdLOWZ2ODdQUC8rc1BMNTc5NjdKZWJKV1k3UlY5V0ZMS3ZjbUpTVXAyN1lJR3B0aVRWalJZTTZjT1ZaVjhqWG5wNTkrNHM4Ly93UXlLMXE3dUxqazJVZW4weW5iMlVPL0RSbzBNTnYzNHNXTHluYUhEaDN5YkYvVXZ2dnVPNVl2WDE2a2N4YlZPU3N1TGs0SjRLdlY2bnhYWlJXV3M3ZTNON3JvNGVqUm95eFpzZ1F3dmhpaWJObXl1THE2Mm54K2E2di9ablh2M2oxbDI4dkx5eGJMeWFHNHpwdmJ0MjgzZW41Q0NDR0VFRUlJSVlRUWxwRFFyeEJDQ0NHRUVLV1ZuVlQ2RlVLSWtpNXI0TkRUMDVPRWhBUU9IejVNY25LeVJZRTJVYkpsRDQ1Q1prWENXYk5tb2RGb0FISlVBQWFvVnExYWpqQnNlbm82NmVucEFDWXJYbG9hK3RWb05FeWRPdFdvSW0xUitPR0hINnp1OC9qeDR3TDFmK1dWVjB3R1p1L2V2Y3VVS1ZPNGV2VXFMaTR1dEc3ZG1qMTc5Z0N3Yk5reTlIbzlWNjllNWVPUFA4YmQzUjJBUllzV0dWV056UzMwYXdobk9UczdGOGx0M3cwTUZWRUJmSDE5aTJ6ZW9uVC8vbjNVYWpVVktsVGcxVmRmdGFpUDRlY015UEZ6bHBkRGh3NEJtVDl2VFpzMnRhcHZYcTVkdThaNzc3MlhaN3ZjZ3RiRlZVMnpxTTVaaXhZdElpVWxCWURPblR2YkxFQXZ6TXQ2Y1VUV3FydlpMNXJZc21WTGthM0pFdGV1WFZPMkF3SUNiRDUrY1owM1UxSlNXTDkrZlpIT2FVNTRlRGdWSzFiTXNmL09uVHVNR1RNbTEzNTM3OTdGUHR0ZGlQTGk1K2YzajYxYUw0UVFRZ2doaEJCQ0ZBVUovUW9oaEJCQ0NGRktxWEtFZmxPTGFTVkNDQ0Z5RXhVVnBXd1BIanlZV2JObWtaYVd4b0VEQjNLOUJmWS9RVUVDYXlkT25HRGN1SEUyWEUzaHlSNzQxZXYxekp3NWs1czNid0xRcFVzWFhuamhCWXZHV3I5K1BkOTg4dzJRLzYrZlhxOW45dXpaUmhWTWUvVG9VYUJxaFlzV0xXTGJ0bTE1dGx1NmRHbSs1OGh2LzNidDJ1VUkvZTdidDQrRkN4ZVNsSlNFajQ4UE0yYk00T3JWcTByb056UTBsTVdMRjNQcTFDbUdEQm5DOU9uVHVYWHJGdi83My8rQXY0T08xNjlmTnptbklYeFdxVklscTlkYkVGa3JEQmRXNkxkTGx5NVc5L0h4OGJIWi9BTUdES0JqeDQ0a0ppYVNucDdPZ2dVTDZOR2pCMVdyVnMyMVQ5YWd0alVCc252MzduSCsvSGtBQWdNRHJRNE1GN1hWcTFmbmVtenYzcjE4KysyM05wbW5LTTVaaHc0ZFVzTEZMaTR1OU9uVHh5Ymppbit1YytmT0tkdDE2dFN4NmRqRmVkNzg2cXV2bEtDeHY3OC90MjdkeXZlY3R1RHQ3WjBqQUE0b0Z5VGxac0tFQ1ZiUHRYRGhRdXJWcTJkMVB5R0VFRUlJSVlRUVFtUXEyZjgzVXdnaGhCQkNDSkU3TytPUDgvb01DZjBLSVVSSmtwQ1FvSVRLZkh4OGVQSEZGOW0wYVJQUjBkSHMzcjM3SHgzNi9iZGF2WHExRW1hclZhdVdUVzROYm8yRkN4ZXliOSsrSXAyenBJaVBqMmZwMHFYczM3OGZnS3BWcXpKejVreDhmWDI1ZXZXcTBxNVRwMDVVckZpUmFkT204ZGRmZnhFYUdzcUlFU09vVXFVS2FXbHB2UDMyMjh5Wk00ZlkyRmppNCtPTmJpV3YwV2lJam80R29HN2R1a1g2L0F4QmNpaTgwTy9Rb1VNTFpWeHJWSzVjR1Q4L1B3WU5Hc1RObXpjNWMrWU1peFl0d3NQRHcyVDdySlYrSFJ3Y0xKNW45KzdkNlBWNkFIYnMyTUdPSFR2eXZlWmh3NGJScVZNbm8zMStmbjZFaFlYbDJ1ZlVxVk5LdU45Y093Ti9mLzljajNYdDJwWG16WnNEV0YxdE02dWlPR2ZGeDhlemNPRkM1WEd2WHIyTUtzNytXK1ZXOGRtYWRxNnVyamF0MEd2cG12SlMwS3JWZXIyZUkwZU9LSStqb3FKbzFxeFpnVjdyV1JYWGVmUFNwVXRLaGZ1R0RSdlNzR0ZENWNJZklZUVFRZ2doaEJCQ2lMeEk2RmNJSVlRUVFvalNLbnZvVjJPK0FvOFFRb2lpdFdQSERuUTZIUUN0V3JWQ3BWSVJHQmhJZEhRMDU4NmQ0OHFWSzlTcVZhdVlWeWxzWmN1V0xXellzQUhJREdWT216YXRTRzlkdlhMbFNyWnYzdzZBazVNVGFXbHBSVFkzNUMvWTFhOWZQNld5WVVHQ1lZY09IU0k4UEp6azVHUUFYbjc1WlFZTkdvU0xpNHZKOXM4Kyt5eno1ODhuTEN5TStQaDQ3dDI3UjFoWUdFbEpTVVpWRHMrZVBVdmJ0bTJWeDlldlh5Y2pJd09BK3ZYcjUzdTkrV0dvUE96aTRvSzN0M2VSemwzVTFHbzFIVHQyWk5teVpkeTVjNGRwMDZZeGE5WXNreUcvL0lSKzlYcTlVdm01c0xpNXVSRWNISnpyOGFTa0pPVTFiNjZkSmJ5OXZXM3ltaWpzYzVaZXIyZldyRms4ZlBoUTJkZXRXemNnTTNDY21KaG8wVGhQbmp6SnN5S3F1WkMwc0U3NTh1V3Ryb1N0MFdpNGQrK2VUZWFQakl6ay92Mzd5dU1kTzNZUUV4UER4SWtUY1hkM0w5RFl4WFhlMUdnMHpKMDdGNTFPaDUyZEhSOTg4QUVIRGh3b2tya0x3NG9WSzZoV3JaclJ2bXZYcnZIZWUrOEJNSC8rZkJvMGFGQU1LeE5DQ0NHRUVFSUlJZjY1SlBRcmhCQkNDQ0ZFS2FYS0Z2cEZLdjBLSVVTSm9kRm8yTHAxcS9LNFE0Y09BSVNFaFBEVlYxK2gxV3BadDI0ZFU2Wk1LYTRsRmlwYlZRZ3NMYlp1M2NxU0pVc0FjSFoyWnRxMGFWYUg4QXhWUjFVcWxkWDlsaXhab3J6ZUhCMGRtVFp0R21QR2pBSGc4ZVBIQmJwbCtKTW5UL0xkdDZqVXFGRUR2VjZQcjY4dkkwZU81TmxubjFXT3hjZkg0K25wbWFNeWIvWHExZm5zczgvWXRtMGJQWHIwVVBicjlYcmMzTnhJU2tyaTVNbVRScUhmVTZkT0tkdEZlVnR5clZhcjNIcStkdTNhVnI5R2l0TzJiZHNzdXMxOWR0MjdkK2YzMzMvbitQSGpuRDU5bW1YTGx2SCsrKy9uYUpjMTlHdHB5UDdvMGFQY3ZYc1hnT2VmZjU2alI0K2lVcW1ZTjIrZXhWVm5seTlmVGxSVUZFQ09zRnQybXpkdnhzN09qbWVlZVlZYU5XcFlOSDVSSzRwejF2cjE2L245OTkrTjlqazVPUUh3M1hmZnNYSGpSb3ZHaVlxS1VyNzJ1U2xvZGRtaXRucjE2bHlQSFRwMFNEbWV0WjBoTUdxUWRkdVdaczJhWlhXSSt0YXRXL1RyMTYvQWM2ZW1waG85NTJiTm1uSGl4QWxPbno3TmtDRkRtREZqUnI0QzNzVjkzdHl5Wll0eUlVZm56cDBKQ0Fnd0cvcU5pSWl3YU42Yk4yK2FiVnVsU2hVYU5teVk2L0hTZEc0UlFnZ2hoQkJDQ0NIKzdTVDBLNFFRUWdnaFJHbGxaMXp0VEsrUjBLOFFRcFFVQnc0Y0lENCtIb0JhdFdwUnUzWnRJUE9XNmExYXRlTGd3WU1jUFhxVTZPaG9BZ0lDaW5PcG9vQTJiZHJFaWhVcmdNeEtvNU1uVDg1WHNDOGxKVVVadzFJWkdSbk1taldMeU1oSUlMTkM2cVJKazJqU3BJblNadmZ1M2V6ZXZkdnE5WlFtRlN0V1pPclVxZFNxVlF0WFYxZGwvNzU5Ky9qa2swK29WcTBhNDhhTm8zcjE2am42RFJvMHlHaWZTcVhpdWVlZVkvLysvUnc2ZElqUTBGQ2x5dVdoUTRjQThQTHlva3FWS29YOHJQNTI0Y0lGVWxNelArY1ZaZGk0T0tsVUtzYU1HY09nUVlONDhPQUJQLzc0SS9YcTFTTW9LTWlvWFg0cS9XN2F0QWtBRHc4UHhvNGR5OENCQTRtTmplWGN1WFAwN05renovNnhzYkdjUEhrU3lLejRuRmNGeTYrKytvcVVsQlRlZi8vOVFnMzlSa1JFY09iTUdUcDM3c3pUVHo5dFZkL0NQbWVkUEhtU3I3LysydXArL3hibWdxdFpMeUF4dEl1S2l1S0xMNzVnMnJScC8raXF4cDkvL2psMzd0d0I0SVVYWG1EeTVNbXNYNytlTDcvOGtyLysrb3ZRMEZBbVRacEU0OGFOTFI2ekpKdzNLMVNvQUVEbHlwVVpNR0JBbnUzbnpadG4wYmluVDUvbTlPblR1UjRQQ1FuSkVmbzFYSEFFMW9WKzA5UC92c3VRTlo5YmhCQkNDQ0dFRUVJSVlSc1MraFZDQ0NHRUVLS1VVdGxuRC8wVzdXMjhoUkJDbUtiVDZaUlFHV1JXY2N2cTFWZGY1ZURCZytqMWVsYXRXc1dNR1RPS2VvbUZ6bHpWd3J5Y1BYdlc0b0JMVnIvODhndS8vUEtMVlgwS1VwRllvOUV3Zi81ODl1elpBL3dkK00xYVpkWWFodEN2cGRWS0FlYk1tYU1FbHh3Y0hCZy9manpObXpmUDEveWxYZmJRVjJKaUlwOS8vamtBbnA2ZWVWWmp6YXA1OCticzM3K2Z4NDhmYytyVUtWcTBhRUZjWEJ5WEwxOEdvRzNidGtWYUVkRVFOZ1pLM1MzU2c0T0Q2ZE9uVDY3SHpWVUQ5ZlQwSkN3c2pERmp4cURYNjVrL2Z6NDFhOVkwQ2psbVpHUW8yNWI4N1B6dmYvL2ozTGx6QUhUcDBvVXlaY3J3OHNzdnMyYk5HclpzMmFMc00yZjE2dFZLMk5qY2N6TklTOHY4ako0MWtGNFlFaElTK1Bubm4vbjU1NS9adVhPbnhVRzh3ajVuUlVkSE0yM2FOSFE2SFFCbHl2dy85dTQ3ckttemZ3UDRuUkEyTGhTdHE2NWlWYWpZMWxsSDNWcjNRS3ZXclhWckZYR0xpb3BiM0xpbzFZcGJpNnRXdEFyVjE0cXI3bFVzeFZJUkJSRVF3a3B5Zm4vd3l5a3hnd1FJUSsvUGRYbTl5VG5QZWM2VGs1UHpwTHgzdnNkV3ZONnBqUnc1TXR2d28vcDYzYVpORzh5Y09kT2tNYnd0ditlTHZKU1FrSUNsUzVkQ0xwZGoxcXhaV0w5K1BSd2RIYzIydjltelo1c2M2c3o2dWN5cEgzNzRRYXhhYTJkbmg3Rmp4d0xJL013NU9qcGl6Wm8xU0VwS3dxeFpzekIxNmxTMGJkdldxSDRMdzd6NXhSZGZvRXlaTXBnNWN5WnNiR3p5ZGQ5dnkvcGV2WHIxU3Z5UlMxYXhzYkZheTlUWE5jQzA3eTFFUkVSRVJFUkVsRGNZK2lVaUlpSWlLcXFrbWwvbmhReUdmb21JQ29Oang0NGhQRHdjQUZDMmJGbXRvRkRkdW5YaDR1S0MrL2Z2NCtyVnE3aHc0UUphdEdoUkVFTTFtOXhVSG95T2pzN0RrWmpQM3IxN3hjQ3ZsWlVWNXMyYnB4VWNPbjM2TkdKall6Rnc0TUJzKzN2ejVnMEFvR1RKa2thUG9YUG56Z2dPRG9hdHJTMFdMVnFFdW5YcmFyVnhkM2ZYcW1acmlnMGJOdUQ0OGVNNTNqNC9QSHo0RUpNbVRkSzcvdmJ0MjJqZnZyM2U5YXRXcllLYm01djR2RW1USnJDMnRrWmFXaG9DQXdQUnFGRWpIRHQyVEt5SStIYTEyWng2L2ZvMXpwMDdCM2QzZDcxdE1qSXk4T3V2dndJQWloVXJoczgrK3l4UDlwMWY3TzN0YzNVOXFGZXZIanAxNm9TZmYvNFpLU2twOFBIeHdjYU5HOFZnbXFtaFgzOS9mN0Z0ang0OUFHU0dXZ01EQXhFYkc0c2ZmdmdCNDhhTmdkbzhBQUFnQUVsRVFWU04wN3Y5cFV1WGNQNzhlUUNabFVjYk5HaGdjSDl5dVZ3TXUrb0wvVVpHUm1vOHQ3Q3dRSVVLRmJKOUxXOUxURXdFa0JtV05pV2thYzQ1S3lZbUJuUG16SUZjTGdjQXVMbTVvVmF0V2podzRJRFI0eU5OSlVxVXdKdzVjK0RsNVlVWEwxNWd3WUlGOFBYMTFSbld6QXY1UFNjckZBcHMyN1lOZ1lHQkFESS9EM1BuemtXNWN1WEVObDk5OVJWc2JXMnhmUGx5S0JRS3JGaXhBcTlmdjBhZlBuMnk3Yjh3ekp0U3FSVExsaTFEbFNwVmpPcnY3Tm16QnRlclA3UGR1blhEeElrVGpSOG9OSytoVTZkT05YcTcrUGg0OGJHZG5aMUoreVFpSWlJaUlpS2kzR1BvbDRpSWlJaW9xSkpxVnZwRlJtckJqSU9JaUVTdlhyM0N6cDA3eGVjREJ3N1VHY1FaUG55NEdLN1l0R2tUUHYvOGM3TlhnWHpYMWFsVEI1MDdkODYyM2ZmZmZ5L2V4bjdhdEdsRzliMXk1VXF0WmExYnQwWkFRQUNLRnkrT2hRc1hvazZkT2hycm82T2pzWG56WnNqbGNrUkhSOFBUMDlQZ1B2NzU1eDhBUUpreVpZd2FFNUFaeGhzNGNDQ2FObTJLR2pWcUdMMWRYanQwNkZDT3RsT0hGSFBUeHdjZmZHRFNNVE9HZzRNRFdyUm9nYk5ueitMR2pSdTRjZU1HVHB3NEFRQW9WNjZjMW50dEtrRVFjT3JVS2ZqNys2Tk1tVElHUTc5bno1NUZRa0lDZ013S3crWUs5aFZtbzBhTndwVXJWeEFiRzR2WTJGaEVSa2FpV3JWcUFFeTd4ZnlsUzVmdzRNRURBSm5CdnhJbFNnRElES3dOR1RJRTY5YXR3OUdqUjlHNGNXT2Q0ZXJvNkdpc1diTkczTWFZY0ozNnZRT0FVcVZLNld6emRyWGpNbVhLWU4rK2ZkbjIvYmJYcjE4RGdFWTRNanZtbnJQV3JsMHJWZ210V0xFaTVzK2ZqOE9IRHhzOVBuUEo3L2tpcnpWczJCRERoZzNEOTk5L2o0Y1BIeUlrSk1Ub1NyZW0yckZqaDhuQi9jaklTSU5WdlBWNThlSUZmSHg4OFBEaFF3Q0FSQ0xCZDk5OXB6TmMzN0psUzlqWTJNRGIyMXNNQ2lja0pHUmJNYnF3ekp2R0JuN05MU2twS1VmYnhjVEVBQUJzYkd6NC9aV0lpSWlJaUlpb0FMeC9meVVtSWlJaUlucEhTTjZ1OUt0Z3BWOGlvb0xtNStjblZqU3NYTG15M3VxaWRldldSWU1HRFhEdDJqWEV4Y1hCMTljWFhsNWUrVG5VZDA3NTh1VU5Wbk5WMjc5L3Z4amlNcVk5b0R2RVZhbFNKWFRyMWcyOWUvZEcrZkxsTmRZSmdvQVZLMWFJNTRLenM3UEIvak15TWhBVkZRWEE5Q3JKZ3djUE5xbTlPV3pidHEzQStxaGZ2ejRXTGx5SWdJQUFBSUJTcWNTc1diTVFGUldGQ2hVcVlPblNwYkN3c05EYTd2VHAwd2dJQ0lDbHBTVSsvUEJEcmZYZHVuVVRxeXN1WExoUWZDOTc5KzZkbzNHcVJVUkVZTzNhdGJoLy96NEF3MEhWbEpRVTdOcTFTM3d1bFVwenRlK2l5czdPRHQ5OTl4ME9IVHFFMmJObm8zVHAwdUk2WTI4eG41S1NBajgvUHdDWmxWTGYvdHgwNnRRSjU4K2Z4OTI3ZDdGdzRVS3NYYnNXVmF0V0ZkY25KU1ZoOXV6WlNFaElnRVFpd2RTcFV6WEdvWTg2R0FlWUZ1Z0hOTThOdVZ5ZWJUVk5kY1hnaWhVckdyMFBjODlaWDMvOU5hNWR1NFl5WmNwZytmTGxLRmFzbU5Gak02ZjhuaS9NNGV1dnY4YWpSNC9Rc0dIRFBBdjhLcFZLL1AzMzMvam9vNC95cEQ5anBhZW40OUNoUTlpM2I1LzRtYmEydHNiMDZkTU5WcFZ1M0xneEZpeFlnQVVMRmtDaFVPREFnUU5JVFUzRm9FR0RETzZ2TU15YmhZWDZ4emVXbHBiNCtlZWZJWkZJdE5wRVJVVnBWUUdPaUlnQUFEZzVPWmw5akVSRVJFUkVSRVNramFGZklpSWlJcUtpNnExS3Y0S0NsWDZKaUFyU1R6LzloQXNYTGdESXJFNDNaY29VbldGRHRRa1RKbURVcUZGSVMwdkRoUXNYc0cvZlB2VHYzeisvaHBzcmI5LyszZFQxeGhvL2ZyeldzbHExYW1IRGhnM2k4d1VMRmdESXZDMjl1ZWpieDRRSkUzUzIzN1ZyRis3ZXZRc2dzeUpqOSs3ZERmWi80OFlOcUZRcUFKbXZMeSs5ZWZOR0RBUG1SSEp5Y2g2T3hqd3NMUzNGNnFiNzkrOUhWRlFVSkJJSlBEMDlVYUZDQmEzMjhmSHhPSHIwS0FDZ2JkdTJPaXV3MXFwVkM0MGJOMFpvYUtnWWlpeFRwZ3k2ZE9tU296R21wYVZoOSs3ZE9IejRNSlJLSllETUVHK3JWcTMwYnJOdDJ6WXhjQWdBSjA2Y1FKa3laVEJnd0lBY2phRW9hOXk0TVJvMWFxUVZTRXROemZ6K2EyVmxwVE9zcHZiRER6L2c1Y3VYQUlDaFE0ZkN3Y0ZCWTcxVUtzWGN1WE14WnN3WXZINzlHak5tek1EaXhZdmg3T3lNaElRRXpKa3pSL3djRFJvMHlHQVFNYXNYTDE2SWovWE5CK3B3K2RzKytPQUQ4ZkcyYmR2UXExY3ZXRnRiYTdWTFQwL0hoUXNYOFBqeFl3QkF6Wm8xalJwYmZzeFo2cXFxclZ1M05xa0NzYmtVNUh5aFMxcGFtbmhlNnZQcTFTdng4ZHZYOGhFalJtZ3ROL1dISTBCbXBmWGJ0Mi9qN3QyN2tFcWxDQXdNRk5kTm16Yk41QXJqQ29YQzVQMW5yVGp0NU9TRUJRc1dHSFV1TjJyVUNQUG56eGNyL2o1OSt0VGsvYi90ZlpnMzFkVG5uNU9Uazk1cmFJVUtGYlNxajRlRmhRR0FXSFdkaUlpSWlJaUlpUElYUTc5RVJFUkVSRVdWVnFYZmREME5pWWpJM0s1ZnY0NnRXN2VLenp0MzdveFBQdm5FNERZVktsVEE0TUdEc1gzN2RnQ1pvYlFQUC93UVRaczJOZXRZM3pYNWNieE0yVWRJU0FqMjdOa0RJTE9pcUtlbnAxSGJxTVhIeDBNUUJJTUJSbE1FQlFVaEtDZ29UL3JTUjE5b01UdkRodzhYZzFVNTdTT3J2Ly8rR3ovKytDT0F6RXFlSlV1VzFHb2pDQUkyYk5pQXBLUWsyTnJhWXVqUW9YcjdHemh3SUVKRFE4WG5YMy85dGNIS3ZQcGN2bndabXpadDBnaUExcWhSQXg0ZUhucERiZWZPbmNQSmt5Y0JaRmE4bE1sa1NFNU94ZzgvL0FCYlcxdjA3Tm5UNUhFVWRibytFK3JRcjY0d3JOcjE2OWZGa1BkSEgzMkV6cDA3NjJ6bjZPaUkrZlBuWTlhc1dZaUxpNE9IaHdmR2poMkx3NGNQaStkcHAwNmRNSERnUUtQSC9NOC8vNGlQdDIvZmpwa3paeHE5N2FlZmZnb25KeWZFeE1UZzU1OS94czgvLzV6dE5nNE9EZ2FENUdyNU9XY1ZwcXFxaFcyK2VQVG9rVkZ6aE5ydzRjT3piWlBkdFRRdUxnNDNidHpRYUplMTB2cmIxN2lzb1dOejZkKy9QMjdjdUlGNzkrNmhTNWN1R0RseVpMYVZyYk5xM0xneFpzeVlnU05Iam1EaHdvVklUOC9kZnhmbng3eFpXRHgvL2h5QWFSVjdYNzU4aVdmUG5nRkFubGFGVGtwS3d1M2J0NUdlbmc1WFYxZFdFU1lpSWlJaUlpSXlnS0ZmSWlJaUlxSWlTdkpXcFYrb2xJQlNBVmp3YXo0UlVYNTYrdlFwZkh4OHhFcXRWYXRXeGFoUm80emExdDNkSFZldVhNR2RPM2NnQ0FJV0wxNk1XYk5tR1YxRjBoVDkrdlhEcTFldklKUEpjT2pRSWExS2w2YllzV09IVWUwU0V4TmhZV0VCZTN0N2crMmVQSG1DNnRXclF5cVZadHVubFpXVlVmc3VDR0ZoWVZpMWFoV0F6S3FlYytmTzFhZ2krOVZYWHdIUXJNUVpFUkdoRWZyZHZuMDdMbCsrak8rKyt3NVZxMVlWbDZzck9ycTR1Smp4RlJSdENvVUNycTZ1dUhuekpxS2lvakJpeEFnMGF0UUlmZnIwUWQyNmRRRUFtemR2RnF1Ympoa3pCbzZPam5yN08zYnNtTWJ6UzVjdW9XdlhyZ2Fyb1daa1pJaVBZMk5qNGVYbHBSRWN0cmEyeHBBaFE5QzdkMis5NTN0b2FLaDRIZ0hBbENsVFVMcDBhY3lhTlFzS2hRS2JOMitHcmEwdE9uYnNhT0JvdkI5U1VsSUFBRFkyTmpyWHYzcjFDc3VXTFlNZ0NKREpaSmd5WllyQlFMMkxpd3VXTGwySzJiTm5ReTZYWTgyYU5lSzZuajE3WXR5NGNTYU43NisvL2hJZm56dDNEblhyMWtXblRwMk0ydGJhMmhwTGxpekJsaTFiOFBEaFE3SGl0QzRPRGc1d2NYSEJzR0hEVUxwMGFZUDlGcFU1aS9MV2t5ZFBzSHo1Y2tSRVJPaGNYN0ZpUlRScjFnek5temNIQVBINjVPL3ZqOHFWSzJQZnZuM1lzV01IU3BVcWhZTUhENHJicVN2Nzc5aXhRNnd5SEJrWmlaRWpSd0tBVVQ5aWtVcWxtRFZyRmw2K2ZKbmpPYTVseTVabzBhSUZwRkpwcmtPLzc1Ty8vLzRiZ0dabDhleGtuZFBVYzJ0dUJRVUZ3Yy9QVDd6T3lXUXlqQmd4QXU3dTdublNQeEVSRVJFUkVkRzdobWtBSWlJaUlxS2k2dTNRTHdCQmtRcUpSYzVEWEVSRVpKcEhqeDVoN3R5NVNFcEtBcEFadlBMMjlvYXRyYTFSMjB1bFVuaDVlV0hjdUhHSWlZbUJRcUdBajQ4UDVISjVuZ2I2b3FPanhXcDlibTV1dVFyOEF0bmZQbHloVU9EWXNXTUlDQWhBZ3dZTk1IdjJiTDF0SHp4NGdLVkxsOExKeVFtZE8zZEd4NDRkRFFZeEM2dUlpQWpNbWpVTGFXbHBBSUJ4NDhhaFhyMTZHbTA4UER3MG5xZWtwR0RWcWxWUUtwVUFNa00zMGRIUnVIZnZIc2FNR1lPK2ZmdGk0TUNCc0xLeVFyOSsvWEkwTG5kM2Q0d2VQVHBIMndMQWhnMGJjUHo0OFJ4dm41K2NuWjJ4WXNVS1BIcjBDSHYyN0VGb2FLajQ3K09QUDBhVktsVnc1c3daQUVENzl1ME5oaThQSGp5b1ZUSHoxcTFiV0xkdW5jSGdhTmFRNXg5Ly9LR3hybjc5K3BnOGVUTEtsU3VuZDcrLy92b3JWcTllTGQ2ZXZuZnYzbWpUcGcyQXpQTm54WW9WRUFRQnZyNitzTE96ZSsvRGx1cHJyNjVyYm1wcUtyeTh2SkNRa0FBQUdEVnFsTjdLeWxtVkxsMGFOV3JVd04yN2Q4VmwxdGJXK1BqamowMnF3aTBJQWg0K2ZBZ0FLRmV1SEY2OGVJRzFhOWNhOWVNR3RhcFZxMkxac21VQU1nUGxnaUJvdFpGS3BaREpqUHN6ZjFHWnM5NFhibTV1ZVZMbDNCaVdscFphZ2QvS2xTdWpaY3VXYU5hc0dhcFhyNjZ4N3UxS3QrcnJXWTBhTmJMZFYrWEtsY1h0L2Z6OG9GS3AwTHQzYjVRdlgxN3ZOazVPVHJtdTdHcktaOHVROTJuZVZGK2pQdjc0WTZPM09YMzZOSURNNjBmdDJyVnpQWWJRMEZDc1hyMWE0L3FtVUNpd2RldFdmUERCQjJqV3JGbXU5MEZFUkVSRVJFVDBybUhvbDRpSWlJaW9xSkpxZjUwWEZHbVFXRFAwUzBTVUg2NWV2WXBGaXhhSnQ1ZTN0TFRFM0xselVhRkNCWlA2S1ZteUpCWXNXSUJwMDZaQkxwZERwVkpoOWVyVnVIZnZIaVpPbkdqd3R2WEd1bi8vdnZqWW5MYzNWeWdVT0hQbURQYnQyNGZvNkdnQVFIQndNSm8xYTZZem5DZ0lBdGF0V3dkQkVQRHk1VXY4OE1NUDJMMTdONW8xYTRadTNicGxlN3Y1d2lJaUlnS2VucDVpdUxCcjE2N28xcTJid1cza2Nqbm16Sm1EeDQ4ZkF3QWFObXlJaFFzWFl2LysvUWdJQ0lCQ29jQytmZnR3OGVKRmVIaDRGSmxqVVJqVXFsVUxpeFl0UWxoWUdBSUNBbkQ1OG1VOGZ2eFlQTmJseXBYRGhBa1Q5RzUvL1BoeGJOKytIVUJteGVZUkkwYmd4eDkvUkdwcUtuNzU1UmNJZ2dBUER3K3Q4S2NnQ05pN2Q2OVdmeVZLbE1EWXNXUEY4SzR1Q29VQzI3ZHZ4MDgvL1NRdWE5Njh1VVlGMW5idDJ1SEZpeGZZdFdzWEJFSEEwcVZMVWJ4NGNhMXdlV0VTR1JrcEJxM3ptbEtwRks4emIxY1RWeWdVNGprQVpGNzNldmJzYWJDLzhQQndIRGx5Qk9mUG54ZEQxL2IyOWtoT1RrWmFXaHFXTFZ1R1E0Y080WnR2dmtIVHBrMnpEUmcrZnZ4WUROZDZlbnBpelpvMWlJcUt3dXJWcTAyZUo0RE1PU1kzaXRLY1JYbXZZc1dLc0xDd2dLT2pJNzc4OGt1MGJ0MGF6czdPUm0wYkZoYUcyN2R2QXdDKytPSUxrL2I3NnRVclhMaHdBU2twS1pnMmJacko0eWJ6aVkyTlJXUmtKSURNZWRNWTkrL2ZGNityTFZ1MnpKT2dkVUJBQUFSQlFOV3FWYkZvMFNMWTJ0cGl4WW9WdUhyMUt2YnUzY3ZRTHhFUkVSRVJFWkVPRFAwU0VSRVJFUlZSRWwyVmZqTlNDMkFrUkVUdkYwRVE4Tk5QUDJINzl1MWloVmFaVElaNTgrYmg4ODgvejFHZk5XdldoSStQRDJiTm1pVUdzb0tDZ3ZEZ3dRTk1talFwMTZHK2UvZnVBUUFrRW9uSmdSMWp5T1Z5bkQ1OUdrZU9ITUhMbHkvRjVTVkxsc1RBZ1FQMTdsTWlrV0RwMHFVNGVmSWtmdjc1WjhURnhVR2hVQ0FrSkFRaElTR29YcjA2ZXZUb2dUWnQyc0RLeWlyUHg1MFhIajkrakxsejU0cUIzNlpObTJMOCtQRUd0N2w5K3paV3JseUpGeTllQUFBcVZLaUFtVE5ud3NMQ0F0OTg4dzBhTjI2TVpjdVdJU0lpQXYvKyt5K21UcDJLbmoxN1l2anc0ZmtlcU12SXlNalgvZVdsS2xXcXdOWFZGYmR1M1JKdkdRNEFMMTY4d05DaFE5R3JWeTkwN2RvVmRuWjI0cm9qUjQ1ZzY5YXQ0dlBKa3llalk4ZU9xRkNoQXJ5OXZTRUlBazZmUG8zNCtIak1tREZEbzJyMmxTdFhjUFhxVlkweHRHblRCdVBHalVQeDRzWDFqdlBQUC8vRTZ0V3JFUjRlTGk3cjBxVUxKazJhcEJVc0hqaHdJSjQvZjQ0elo4NUFvVkJnL3Z6NVdMVnFsZEhodmZ4MjgrWk4zTHg1MHl4OVg3dDJUYXlzWGFaTUdYRjVSa1lHRmk1Y0tMNFhGU3BVZ0tlbnA4NCtrcEtTY09IQ0JmRjZxMlpwYVFsM2QzY01HREFBZCs3Y3dhWk5teEFWRllXLy92b0xDeGN1aEpPVEV6cDE2b1NXTFZ1aVVxVktPdnYrN2JmZkFHUldDWFoxZGNXQ0JRc3dlZkpreU9WeVJFVkZpZTFVS2xXZVZTalZwYkRQV2VyUW9iR1NrNU9OM3FaU3BVcEdWMlorMThsa01xeGZ2eDdPenM0bUhaTzR1RGo0K1BoQUVBU1VLRkVDclZxMU1tbS9zYkd4QUdDd3ltOWVTMHhNRkIrYjg3T2xUMUdaTnk5Y3VBQUFzTE96MDZyMHJNL09uVHZGeDRhcTVadENQZmYxN05rVEgzendBUUJnNk5DaHVIcjFxc2E4U0VSRVJFUkVSRVQvWWVpWGlJaUlpS2lvMGxYcE55T3RBQVpDUlBUK2lJcUt3c3FWSzhVUUxRRFkyTmhnenB3NWFOeTRjYTc2ZG5WMXhaSWxTekIvL255OGVmTUdRR1lZYXRxMGFXallzQ0hHamgyck4xeVdIWFdsMzFxMWFxRjA2ZEs1R21kV1Q1OCt4YzgvLzR5Z29DQ05VS1dEZ3dQYzNkM1JxMWV2Ykc4Yjcram9pTUdEQjJQQWdBRzRlUEVpamg0OUtvYnZ3c1BENGV2cmkrKy8veDdkdW5WRDkrN2RVYUpFaVR3YmYyNmRPM2NPdnI2K1NFOVBCd0EwYnR3WWMrZk9oWVdGOWc5emdNelhzMy8vZm9TRWhJaTNzYTVhdFNxV0xGbUNZc1dLaWUxcTFLZ0JQejgvN05xMUN3Y1BIaFJEZTlldVhjUE1tVE5SczJaTjg3ODRaSVlGMWJmK3pocHVMZXppNHVKdzZ0UXBuRGh4QW5GeGNRQXlxKzMyNzk4Zm9hR2h1SFhyRnVMaTR1RHY3NDhUSjA1ZzU4NmRrRWdrMkxoeEkwNmVQQWtnTTVBK1ljSUVkT3pZRVVCbW1OdkR3d08rdnI0UUJBR2hvYUVZTjI0Y3BrK2ZEbGRYVndCQW8wYU44UG5ubitQR2pSc29VYUlFUEQwOURWNFg0dVBqOGVPUFArTGt5WlBpK1NDUlNEQmt5QkI4ODgwM2VyZWJNbVVLbmoxN2h2djM3ME11bDJQMjdObFl0MjRkbEVvbGhnOGZudVBqMXE1ZHV4eHZDd0JidG14QmpSbzFjdFZIVmpkdTNJQ05qUTFLbENpQllzV0t3Y3JLQ2xaV1ZraEpTY0VmZi95QlRaczJpVzNWN3dFQTdOMjdGNkdob1FBQUp5Y25yRml4UXVQOGZmWHFGYTVjdVlKTGx5N2hqei8rRUt2NkFwbkJ5UGJ0MjZOLy8vNWkrS3hodzRiNDlOTlBFUmdZaVAzNzkrUE5temVJaVluQnJsMjdzR3ZYTGxTcFVnV05HemVHcTZzcmF0ZXVqUklsU2lBOVBSM256cDBEQUh6MjJXZVF5V1NvVnEwYVZxMWFoYmx6NTRybkpRRDA3dDBiRFJvMGdKdWJHNXljbkZDcVZDbXR5c1Z2VTZsVVVDcVZldjg1T2pxaVNwVXFoWDdPeXNrNUd4b2FLcjYvMlFrTURDeTAxeTVUdzg1NXdaUzVReEFFWEx4NEVSczJiRUI4ZkR3QVlOeTRjVnJIMDhMQ0FrcWxFbkZ4Y2FoY3ViTEdPcVZTaWFkUG53TEluT3Z5MnQyN2QyRnZidzhIQndmWTJkbkJ4c1lHeWNuSjJMTm5qOWpHMEE4dXpDRXY1ODFmZnZuRnBQYi8vUE9QVWR1NHVibWhmUG55WXRzdnZ2aEM3L2VXck02ZE80ZGJ0MjRCeUx5dTVkV1BUYXl0clpHUmtTR2VaOEIvd1cxV0RpY2lJaUlpSWlMU2phRmZJaUlpSXFJaVNsZWxYeWdZK2lVaU1wYy8vL3dUSGg0ZVltVkpBQ2hidGl3V0xseVlaMEczVHo3NUJCczNic1Q4K2ZNUkVSRWhMbytJaU5Db1JtcUs1T1Jrc2ErbVRadm1lb3dLaFFKbno1N0ZMNy84SWdaYjFJb1ZLNGJldlh1alo4K2VKbzlYSnBPaFZhdFdhTldxRmNMQ3dyQi8vMzVjdkhnUmdpQWdJU0VCdTNmdnhzR0RCekZnd0FBTUdEQWcxNjhqdDg2ZlA0OWx5NWFKenovLy9IUE1temNQTXBubW45dVNrNVB4KysrLzQ5eTVjN2h4NDRiR3V2YnQyMlBDaEFrNmc5R1dscFlZT1hJazNOemNzSFRwVXJ4NTh3YVJrWkg0N3J2dk1IVG9VUFR0MnpmUEtsZytldlFJSVNFaEtGYXNHT3pzN0dCbFpZWDA5SFJjdVhKRlBIZmVEbk1WTnBHUmtiaDU4eVl1WHJ5STI3ZHZpeUZhbVV5R2poMDdZdGl3WVNoZXZEaDY5KzZOYTlldVlkdTJiWWlJaUVDL2Z2MFFHeHVMWmN1V2llRjRtVXlHS1ZPbW9IMzc5aHI3Nk5peEkyUXlHVmF2WGcyRlFvSG56NS9EdzhNRHZYcjF3cGd4WXlDUlNEQjkrblNzWExrU0hoNGVjSEp5MGpuV2hJUUVCQVlHSWpBd1VDTXNYN2x5WlhoNmVxSk9uVG9HWDZ0TUpzT0NCUXN3ZnZ4NHZIejVFdkh4OFRodzRBRGMzZDF6Y3dqTm9uUG56aGc5ZXJUZTlkMjZkZE83N3ZEaHc3aCsvWHEyK3loZXZMakdlOVduVHgrRWhJUWdLU2tKeTVjdlI3bHk1WkNXbG9iZHUzZmoyclZyT2l0SGxpaFJBdTNidDBldlhyMDBxZ2FyV1ZwYW9tL2Z2dWpTcFFzT0h6Nk13TUJBSkNVbEFjajg4Y1BUcDA5eDRNQUJsQzFiRmx1MmJNR3paOC93K3ZWckFFRHo1czNGZnB5ZG5iRjkrM1o4Ly8zM1lyWG1wS1FrQkFjSEl6ZzRPTnZYYXF5Wk0yY2lMUzJ0U001Wjc0dmNCUFROS1NFaEFTRWhJVGg1OHFUNG5rcWxVb3dmUHg2dFc3ZldhbCsyYkZrOGYvNGMvdjcrR0QxNnRQakRuTlRVVkJ3OWVoVEp5Y21ReVdTb1c3ZHVubzkxNDhhTjJWYUN6ZTJkRXZUSmozblQxOWZYcFBhM2J0MFNRN21Hekp3NUUyRmhZZUk0ZGIydmIzdng0Z1g4L1B3QVpQNDRaZGl3WVNhTnpaRDY5ZXNqSkNRRUFRRUJTRTFOUmFsU3BiQi8vMzRBd0tlZmZwcG4reUVpSWlJaUlpSjZsekQwUzBSRVJFUlVWT2tJL1FxSzFBSVlDQkhSKzhIWjJSbE5talJCU0VnSWdNenFqOU9tVFVQSmtpWHpkRDhWS2xUQSt2WHJzWDM3ZHB3OGVSSzJ0cmJ3OGZHQm82TmpqdnA3OE9DQkdJQnMxcXhacnNkbllXR0JvS0FnamNEdkJ4OThnRjY5ZXVHcnI3NkNqWTFOcnZmaDdPd01MeTh2UkVaR1lzK2VQUWdPRG9aS3BVSmFXbHFlSCsrY2NuVjFoVXdtZzBLaFFKczJiZURwNmFrVitFMU5UY1hJa1NQRjI1dXIxYXBWQzk5Kys2MVJJYWdHRFJwZzgrYk5XTEJnQVo0OGVRS0ZRb0dnb0NCMDdkbzF6MEoxTXBrTVI0NGNNZGltVDU4K2ViSXZjOWkxYXhjQ0FnSTBsdG5aMmFGdDI3YjQrdXV2VWJac1dZMTFEUm8wd09lZmY0NUxseTZoYnQyNkdEWnNtRmlwdEhqeDRwZzNieDdjM054MDdxdHQyN1lvVzdZc3ZMMjlrWmlZQ0VFUThORkhING5ySFIwZHNYVHBVcjFqVmFsVThQVDAxQWhJeW1ReTlPelpFME9IRG9XVmxaVlJyN2xreVpKWXRHZ1J2dnZ1T3pScDBnUVRKMDdFbXpkdkRJWm96VTFYRlc0TEM0dHNxMzNyVTZOR2pXeER2NDZPanBnL2Y3NUdSVTA3T3p0NGVYa0IrQzkwWjIxdERTc3JLNDJBb0VRaVFkMjZkZEdwVXljMGI5NGNscGFXMlk3SnpzNE9nd2NQUnQrK2ZSRVVGSVRBd0VBOGUvWk1YT2ZqNDROaXhZcWhWcTFhY0haMlJsUlVGRnEwYUtIUlIvSGl4VEZseWhRTUhqd1l3Y0hCdUg3OU9wNDhlWUtFaEFUakRrdzJySzJ0MGF4Wk0xaFpXUlg2T2N2Q3dnSm56NTdOMC9GUXpwdzRjUUsvL3ZvckhqMTZCSlZLSlM2dlhyMDZKazJhQkJjWEY1M2J0V25UQmdFQkFYajA2QkdtVEptaXMwMzc5dTNOVW5HM1dyVnFCa08vM2J0M3g4Y2ZmNXpuK3dXSy9yeDU3Tmd4QUptZjM4OCsreXpiOWhzM2JoU3I3M2J0MmhXMWF0WEtzN0VNSHo0Y2YvenhCeElURTdGdjN6NXh1YjI5UFVhTUdKRm4reUVpSWlJaUlpSjZsekQwUzBSRVJFUlVWRW0xdjg0TEdhejBTMFJrTGhLSkJKNmVubmoxNmhVNmRPaUFEaDA2bUcxZnRyYTJtRFJwRXRxMGFZT1VsSlJjM1JaYlhiMjBhdFdxcUZpeFlxN0hKcEZJTUhic1dFeWNPQkgxNnRWRDE2NWQwYlJwVTBpbDBsejMvYmJLbFN0ajVzeVpHRHg0TVBidjM0OUhqeDZoWThlT2ViNmZuQ2hidGl4YXRHaUI4dVhMWStqUW9UcmIyTmpZWU9MRWlaZy9mejRzTEN6UXFGRWpkTy9lM2FpQVRWYmx5cFhEdW5YcnNINzlldnorKys5WXZIaHhubGJSL1BERER5R1JTTVJ3T0pENVB0dmIyNk5TcFVybzA2ZVBSclhTd3FaOSsvYllzMmNQTEN3czRPYm1obGF0V3FGbHk1WUdid3N1bFVyRjF6Uml4QWlzWGJzV24zenlDV2JNbUlGeTVjb1ozRi9kdW5XeGJkczJyRnk1VWd3WEcwc3FsV0xXckZtWU5Ha1NWQ29WdnZycUsvVHIxMDl2VldCRHFsZXZqdlhyMTZOcTFhcVFTQ1FvVmFvVUprNmNhSEkvNXFBK3Rsa0QwYnFNR2pWS2I3dldyVnVqV0xGaVNFbEpRV3BxS2pJeU1xQlNxU0FJQWh3Y0hQRFJSeCtoU1pNbU90L242dFdyYXkwYk5HZ1F3c0xDa0pDUWdKWXRXK0xMTDc5RTZkS2xjL0x5WUdOamcrN2R1Nk43OSs2NGQrOGV6cDQ5aXdZTkdtaGNxL3YyN1l2dzhIQzk1MkhwMHFYaDd1NHVWbWhPVGs3R216ZHZrSktTQW9WQ0FhVlNDWlZLSmI1bTlmOW0vYWVMdmIyOXVNK2lPR2U5eXl3c0xNUncrYWxUcDh5Mm54NDllZ0NBMFQ4aUFBQW5KeWM4ZVBCQWZGNm5UaDMwNnRVTExWcTBNRmhWZnNDQUFSQUVBZWZQbjhlTEZ5L0V3TENGaFFYS2xpMkxWcTFhWWRDZ1FUbDhKWWExYTljT1pjdVdoVXFsZ2xLcEZEOFREZzRPcUZldkhseGRYYzJ5WHlCLzVrMXpCdUxyMUttRGlSTW5Zc2lRSWJDdzBIRUhvYmNNR1RJRU4yL2VSUG55NVRGeTVNZzhIVXY1OHVXeFljTUcrUHY3NDhhTkcxQ3BWS2hYcng2Ky9mYmJRbitYQVNJaUlpSWlJcUtDSWhIMC9YV1FpSWlJaUlnS3RlVGdqVWc2djE1aldjbEIyMkZkODhzQ0doRVJFUlZHSjA2Y1FIaDRPTnpjM05DeVpjczg2emNtSmlaSFFjWGNVS2xVWmdrWDUxUktTb3BSVlV4Ly8vMTN1TGk0Nkt5RWFxcFhyMTRaRlZTOGNPRUNnTXpnZExWcTFiSnRydzRVU2lRUzhWOVJjdnYyYlRnN08rYzREQjBhR29wR2pScVo5TG9GUVVCYVdscU9xbHZmdVhNSEZTdFd6SEhvbEhKR2ZZN25CNlZTaWRUVVZOamIyK2ZML29xSytQaDR4TWZIQXdERHdZWE0xcTFiWVdscGlkYXRXNXY5dlhuMTZwVllZYjJ3bkFjRk9XL0d4TVNJZHdXb1hidDJqdnN4UlhoNE9LcFZxMmIwdUgvNzdUZlVyRmtUNWN1WHo3WnRZbUtpZUR5LytPS0xITit0Z29pSWlJaUlpSWgwWStpWGlJaUlpS2lJU3Y1dEM1Sis5ZFZZVnJMZkJsaTdtSytLRnhFUkVSRVJFUkVSRVJFUkVSRVJFUldNd2xNYWhZaUlpSWlJVENQVnZnMm5vRWd0Z0lFUUVSRVJFUkVSRVJFUkVSRVJFUkdSdVRIMFMwUkVSRVJVUkVta01xMWxnaUs5QUVaQ1JFUkVSRVJFUkVSRVJFUkVSRVJFNXNiUUx4RVJFUkZSVWFXcjBtOEdLLzBTRVJFUkVSRVJFUkVSRVJFUkVSRzlpeGo2SlNJaUlpSXFxaXdZK2lVaUlpSWlJaUlpSWlJaUlpSWlJbnBmTVBSTFJFUkVSRlJFU2FReXJXVU0vUklSRVJFUkVSRVJFUkVSRVJFUkViMmJHUG9sSWlJaUlpcXFkSVYrMDVNTFlDQkVSRVJFUkVSRVJFUkVSRVJFUkVSa2JnejlFaEVSRVJFVlVSS3BoZFl5SVYxZUFDTWhJaUlpSWlJaUlpSWlJaUlpSWlJaWMyUG9sNGlJaUlpb3FOSlo2VGVsQUFaQ1JFUkVSRVJFUkVSRVJFUkVSRVJFNXNiUUx4RVJFUkZSVWFXejBtOXlBUXlFaUlpSWlJaUlpSWlJaUlpSWlJaUl6STJoWHlJaUlpS2lJa3FpczlLdnZBQkdRdXlKRU5ZQUFDQUFTVVJCVkVSRVJFUkVSRVJFUkVSRVJFUkVST2JHMEM4UkVSRVJVVkdsczlKdlNnRU1oSWlJaUlpSWlJaUlpSWlJaUlpSWlNeU5vVjhpSWlJaW9xSktaNlhmNUFJWUNCRVJFUkVSRVJFUkVSRVJFUkVSRVprYlE3OUVSRVJFUkVXVXhFSlhwVjk1QVl5RWlJaUlpSWlJaUlpSWlJaUlpSWlJekkyaFh5SWlJaUtpb2txcUsvU2JVZ0FESVNJaUlpSWlJaUlpSWlJaUlpSWlJbk5qNkplSWlJaUlxS2lTeXJRV3NkSXZFUkVSRVJFUkVSRVJFUkVSRVJIUnU0bWhYeUlpSWlLaUlrcWlxOUp2UmdvZ3FBcGdORVJFUkVSRVJFUkVSRVJFUkVSRVJHUk9EUDBTRVJFUkVSVlZXU3I5U2lRUzhiR1FrVm9Rb3lFaUlpSWlJaUlpSWlJaUlpSWlJaUl6WXVpWGlJaUlpS2lJeWxycFY1RDg5OVZlU0U4dWlPRVFFUkVSRVJFUkVSRVJFUkVSRVJHUkdUSDBTMFJFUkVSVVZHbFUrczBhK3BVWHhHaUlpSWlJaUlpSWlJaUlpSWlJaUlqSWpCajZKU0lpSWlJcXFySlUrb1ZFSWo0VTBsTUtZREJFUkVSRVJFUkVSRVJFUkVSRVJFUmtUZ3o5RWhFUkVSRVZVWklzb1Y4QldVTy9yUFJMUkVSRVJFUkVSRVJFUkVSRVJFVDBybUhvbDRpSWlJaW9xSkxLeEllU0xJdUY5T1Q4SHdzUkVSRVJFUkVSRVJFUkVSRVJFUkdaRlVPL1JFUkVSRVJGbFVhbDMvOEk2U241UHhZaUlpSWlJaUlpSWlJaUlpSWlJaUl5SzRaK2lZaUlpSWlLS0luZVNyL3kvQjhNRVJFUkVSRVJFUkVSRVJFUkVSRVJtUlZEdjBSRVJFUkVSVldXU3I5WmEvMnEwcFB6Znl4RVJFUkVSRVJFUkVSRVJFUkVSRVJrVmd6OUVoRVJFUkVWVlZsQ3YwS1d4VUo2U3Y2UGhZaUlpSWlJaUlpSWlJaUlpSWlJaU15S29WOGlJaUlpb2lKS0lwWDk5MFJRL2Zjd1hWNEFveUVpSWlJaUlpSWlJaUlpSWlJaUlpSnpZdWlYaUlpSWlLaW95bExwVnlMOFYrdFhTRTh1aU5FUUVSRVJFUkVSRVJFUkVSRVJFUkdSR1RIMFMwUkVSRVJVUkdXdDlDdG9oSDVUQ21JNFJFUkVSRVJFUkVSRVJFUkVSRVJFWkVZTS9SSVJFUkVSRlZWWkt2MUNVUDMzTUYxZUFJTWhJaUlpSWlJaUlpSWlJaUlpSWlJaWMyTG9sNGlJaUlpb3FKSklOSU8vLzQraFh5SWlJaUlpSWlJaUlpSWlJaUlpb25jUFE3OUVSRVJFUkVXWVJGZm9OeTI1QUVaQ1JFUkVSRVJFUkVSRVJFUkVSRVJFNXNUUUx4RVJFUkZSVWFZcjlKdjZwZ0FHUWtSRVJFUkVSRVJFUkVSRVJFUkVST2JFMEM4UkVSRVJVVkVtbFdrdFVxVW1Gc0JBaUlpSWlJaUlpSWlJaUlpSWlJaUl5SndZK2lVaUlpSWlLc0lrdWlyOXBpUVV3RWlJaUlpSWlJaUlpSWlJaUlpSWlJakluQmo2SlNJaUlpSXF5blJXK24wRENFSUJESWFJaUlpSWlJaUlpSWlJaUlpSWlJak1oYUZmSWlJaUlxS2lMR3VsWDB1YnpQOFZWQkRTa3d0bVBFUkVSRVJFUkVSRVJFUkVSRVJFUkdRV0RQMFNFUkVSRVJWaGtpeVZmcVhXRHVKalZXcGlRUXlIaUlpSWlJaUlpSWlJaUlpSWlJaUl6SVNoWHlJaUlpS2lvaXhMcGQrc29WOGhoYUZmSWlJaUlpSWlJaUlpSWlJaUlpS2lkd2xEdjBSRVJFUkVSWmdrUytnWFZuYmlRMWI2SlNJaUlpSWlJaUlpb3ZlRlVxazBxYjBnQ0ZDcFZIbXk3OGpJU0R4OStoU0NJT1JKZjBTbUNnNE94dFdyVjNXdXUzcjFLb0tEZzNQVnYwS2gwTHN1TWpJU2NYRnh1ZXJmR0RkdjNzU0ZDeGZNdnArczB0TFNFQkVSZ2FkUG4rYnJmczBsT2pvYUdSa1plZHJudlh2M2pPb3pMaTRPWVdGaGhmWTZhZWdjMTBVUUJCdzllaFJSVVZGbUdsSGVrTXZsMmJiWnVYTW56cDA3aC9UMDlId1lFWkNRa0lDRWhJUThPUmZpNCtQeCtQRmpuZXVlUG4yS0RoMDY0S3V2dnNyMWZ2UlJLQlNGL2h3b3F1TGo0M1V1ajR1TEs3VFhrZnpHMEM4UkVSRVJVVkVtbGYzMzBOcGVmTXhLdjBSRVJFUkVSRVJFUlBTK09IYnNHQVlOR29TQWdJQnMyMTY0Y0FHREJ3L0dxVk9uOG1UZjI3ZHZ4OGlSSStIbjU1ZnJ2dFJoS0YzL0VoUHo1MisrYVdscE9IWHFGRkpTVXJUVzNibHpCd3NYTHNSdnYvMldMMlBKYjRJZ0lDMHREUWtKQ1lpT2prWjRlRGp1M3IyTDBOQlFKQ2NuRi9UdzlGcXlaQW0yYk5taWM5MldMVnV3Wk1tU0hQZXRWQ294ZnZ4NGVIbDVhWVY3YjkrK2pWR2pSbUh1M0xsSVMwdkw4VDZ5RXhnWWlPblRwOFBYMXhldlg3ODIyMzdlOXVUSkUzejc3YmNZTzNhc3VPeVhYMzZCcjYrdlVhODNKU1ZGYnlBeHYrM2F0UXZEaHcvSHpwMDc4NnpQZi8vOUYxT21URUd2WHIwUUhoNXVzTzJ4WThjd2J0dzREQmt5cE5BRjl0TFMwakI5K25Tc1g3L2U2UER2NXMyYnNXblRKc3lmUDEvbnRiSXd1SFhyRnZyMzc0OGpSNDdvUGVaUlVWSFlzMmNQL1B6OElKWG1UNFRRM2QwZDd1N3V1YjZtSmljbnc4UERBNTZlbnJoKy9iclcrdlQwZEtoVUtyTytybXZYcm1ISWtDRVlPSENnV2ErQjc5TzhyRlFxTVgzNmRBd2NPQkJKU1VrYTY4NmNPWU5odzRaaDE2NWRCVFM2d2tXV2ZSTWlJaUlpSWlxMHNsVDZsVmc3aUk5WjZaZUlpSWlJaUlpSWlJanlVNDhlUGZTR2VLUlNLWUtDZ2pTV2RlclV5V0IvcG9SeWYvMzFWMFJIUitzTUJHN2R1aFZoWVdFWU5td1lYRnhjWUdWbGhlam9hQnc0Y0FDZE9uWEtWU0FvTVRGUkRCdTFiTmt5eC8yb3VidTc2MTJYOVJpMmE5Zk9wSDdQbmoxcmROdWpSNC9DMzk4Zk8zZnV4TzdkdTJGdGJTMnUrK09QUDNEeDRrVzhldlVLWDM3NXBkRjlybHk1RW1mT25ERnB6TWJhc1dNSEtsZXVEQ0F6dEx0MDZWSW9GQXFvVkNvb2xVb29sVW9vRkFyeGNVWkdCaFFLQlRJeU1wQ1JrWUgwOUhTa3A2ZUxqL1dGNDN4OGZOQ3dZVVB4dWFudlFmSGl4WEhreUJHVFg1OUNvVEFxcUJrZkh3OS9mMytkeXdIb1hKZlYwS0ZESVpOcFI0aCsrdWtuTWRCWnNtUkpqWFd1cnE3NDZLT1A4T2pSSS9qNStXSEtsQ25aampNbjJyZHZqejE3OWlBaElRRS8vUEFEUER3OHpMS2Z0MWxhV2dLQWVFN0k1WEw4K09PUGlJMk54ZVBIanpGLy9ueFVxRkJCNTdieDhmR1lPWE1tL3YzM1g4eWJOMC9qM0ZGTFNVbEJ0MjdkakI2UEtaL2p0MWxaV1NFakl3T0hEaDNDRjE5OEFSY1hseHozcFJZU0VnSUFLRk9tREtwVnEyYXdyYnBLYy8zNjlTR1JTSEs5Nzd6MDhPRkRQSHo0RUhmdjNzV1RKMDh3Zi81OGxDNWQydUEyWDMvOU5jNmZQNCtJaUFpc1diTUdzMmZQTm1tZjZlbnA2Tnk1czhFMldkOXZZNjQzYjU4ZkVSRVJTRXRMdzVZdFczRHg0a1hNbURFRDVjdVgxMmh6N3R3NUFFQ2JObTEwZnY0TE0zdDdlelJwMGdRSER4NkVsNWNYWnMrZWplYk5tNHZyMVJXb3pmbTZ6cDgvRHdDb1ZLbVN4bHlaMTRyeXZBd0F3NGNQTjJxNy92MzdvMTI3ZHJDeXNrSmFXaHBPbno0TmQzZDN4TVRFWVAzNjlRZ05EUVVBL1A3NzcramJ0eS9zN095eTZmSGRWclErc1VSRVJFUkVwRUdTcGRLdnhOSldmQ3lrSkJURWNJaUlpSWlJaUlpSWlPZzk1K2JtcGhHa3ZYbnpwczUyNmtCT21USmxOSmJIeHNhYXRML0l5RWlFaFlVQmdGYUFMakV4RVNkUG5rUnFhaXFzckt3QUFJMGFOVUtGQ2hVUUZSV0Y0T0JndEduVHhxVDlaUlVVRklTTWpBeFVyMTQ5VDBKMGFsbkRNaGtaR1lpT2p0WUtKMHNrRXBRdFc5WmdQeTlmdmpTcHFxWmNMc2VCQXdjQVpBWXQzdzR4ZGVyVUNmdjM3OGVEQnc5dy9mcDExSzlmMzZoK3JhMnRZVzl2bjMxREUrZ0ttRXNrRWp4NThnU1JrWkVtOTJkaFlRRmJXMXRZV1ZuQjJ0b2FOalkyc0xhMmhxMnRMV3hzYkxTT3Yvbzlpb3lNaEVRaVFhVktsYlQ2Vkk5RDNkYVVvUENubjM2S0ZTdFdJQ01qUTN4UERIbno1bzNCZHRuMThjMDMzMmlGNHlJaUlyQnIxeTVJcFZKNGVIaG9IUU1MQ3d0TW5Ub1ZZOGVPRllQVkZoWVd5R3YyOXZZWU9IQWdObTNhaE5PblQ2Tjc5KzZvVWFOR251L25iZXByaHZvelpHZG5oM1hyMW1IT25Ea0lEdy9IeElrVE1XL2VQTGk1dVdsdGEyZG5oNUlsUytLdnYvN0MvUG56TVdmT0hEUnIxa3p2dm14c2JQU3VTMDFOemVVckFmcjA2U09HVk5ldVhZdk5temZuS2d3cENJSVlHT3pldmJ2QklHOVlXQmorL2ZkZkFKblhsY0ttWHIxNldMWnNHZWJQbjQrSER4OWk0c1NKV0xwMEthcFVxYUozbTlLbFMyUHExS21ZTjI4ZWdvT0QwYVJKRTdScTFTcEgrODk2dlFkZzhQcjFkbHREN1h2MDZBRm5aMmY0K1BqZy92MzdHRE5tREtaTm15YWVod3FGQWlkUG5nU1FXVTA3TUREUTZERzd1TGhnN2RxMVJyYzNsMisvL1JZcWxRcUhEeCtHajQ4UFpzK2VqUll0V2dENDd6dUdPcnlmMXhJU0V2Qy8vLzBQZ09rL0FqRkZVWitYQWNQbmRGWnYzcndCa1BsZDdzcVZLemg4K0RBRVFjQ1BQLzZJMU5SVVdGdGJZK0RBZ1hCM2R5OXlJWFZ6NEJFZ0lpSWlJaXJLc2xiNnRmcnZGNDJxMURjRk1Sb2lJaUlpSWlJaUlpSjZ6eTFhdEFpMnR2OFZLREFVaHBGS3BkaTNiNS9Hc2s2ZE9vbGhIV09vZzJkMTY5YlZDbWtGQmdZaU5UVVY5ZXJWZzdPek00RE1ZR2lQSGozZzUrZUg3Ny8vSG8wYk45WWJmREUyeUJNZUhwN2owTStFQ1JQUXZYdDM4YmxVS3NXT0hUdkU1OEhCd1ZpeVpJbFdxTmphMmhvQkFRRUcrKzdhdGF0SmdjRURCdzdnelpzM2NIQndRTDkrL2JUV2x5MWJGbTNidGtWUVVCQzJiOStPVHovOTFLaVE1NlJKa3pCcDBpU2p4MkVNZmNkNzh1VEpTRXhNaEV3bTAvaG5hV2twL291TGk0T2RuUjNLbFNzSGEydHJXRmxaNlF3dEtoUUtuRGh4QWwyN2R0VUtHS25mbzNidDJrRW1rMm04WjJvZE9uU0FTcVVTMS9YdjN4K3hzYkd3czdQVFcwazBKU1VGc2JHeFlzRFcxdFkyMndxdjdkcTFRK1hLbFhXT1lmanc0WWlNakRTNVNteGFXaG9XTDE0czNySit3b1FKQnR1Zk9YUEdxS3FSdTNidDBsc2QxNUF1WGJyZ3hJa1RhTlNvRVp5Y25FemVQaWZVb1YrbFVnbEJFTVNnL1pvMWF6Qm56aHc4ZVBBQXdjSEJPa08vVmxaVzhQYjJ4dHk1YzNIcjFpMzQrUGhnN3R5NWFOcTBxZGhHcFZLSmowK2NPS0Z6REVsSlNlalpzMmV1WDR0TUpzUFlzV014WThZTVJFUkU0TktsU3laVkJYM2I3ZHUzOGZ6NWM5amIyNk5EaHc0RzI2cURwWlVxVlVMNTh1V1JrS0MvYUkyOXZYMkJoUG5jM056ZzYrdUxXYk5tSVNZbUJwTW5UOGJHalJ0UnNXSkZ2ZHMwYWRJRXJWdTNSa3BLQ3VyV3JadmpmYi85dVRVMGwrajZqQnRxNytMaWdzMmJOMlB4NHNWNCtQQ2h4bWZ2Nk5HamlJdUxRN0ZpeFRTcWVLZW1waUltSmdiVzF0WmFQeXg1L2ZvMWtwS1N6Qkx1ejZuUm8wY2pPVGtadi96eUM3WnQyNGJHalJ2RHlzb0tpWW1aZDBSMWNIRElwZ2Y5akozWGx5MWJobVhMbHVWb0g5OTk5eDI2ZE9taWQvMjdNQzhibW44dVhicUVCUXNXd01yS0NnMGFOQUFBTkd6WUVCOS8vREVlUDM2TWJkdTJBUUNhTm0yS3NXUEhvbHk1Y2dBeXc5RDc5KzlIMzc1OWMvVWVGMlVNL1JJUkVSRVJGV1Vhb2Q4c2xYNVRFd3RpTkVSRVJFUkVSRVJFUkVUWlVnY0pjeHZ1U2t0THc4OC8vd3dnczVKbFZqRXhNVGg4K0RBQW9HL2Z2aHJyMUFIQ3lNaEliTml3QVRObnp0VFp2NkhxbXhrWkdWQXFsWkJLcFdJNE1DZXlPd1loSVNFQWtLdUt4TVo0OHVRSkRoNDhDQUFZTUdDQTNoRE5vRUdERUJJU2d2RHdjT3pidHc4REJ3NDA2N2hNVmJkdVhieDY5UXB5dVZ4blZjeUxGeTlpK2ZMbHFGT25EcFl2WDI2d1F1bW1UWnR3OHVSSm5EbHpCcjYrdmhwaDlweVlQWHMyUER3OFVMdDJiYjBCc2VQSGoyUERoZzE2ZzdHNktpYU9HalVLdHJhMk90ZjE2dFVMS1NrcE90ZnBPajVBWmhYWDVjdVg0K25UcHdBTW4zdVhMMStHWEM0Myt2eFVIOE8vL3ZvTFk4YU1NV3FiclA3NTV4OGNPblRJNlBacjFxeUJxNnVyeWZzQk5ELy9HUmtaNHVmY3djRUJ5NWN2eDRrVEorRHU3cTUzZTJ0cmEzaDdlOFBUMHhOaFlXSFlzV01INnRldkwxYnFqSTZPQm9CYzNhSmVFQVNqZnlUaDZ1cUtMbDI2b0ZHalJ2anNzOCtRbnA1dTFIYnExeDBURTRNQkF3Wm9yRXRPVHRhcXNBNWtuc2UydHJhUXkrVTRmLzQ4QU9EZmYvODFlTHdBWU1HQ0JSckI2UHhVdlhwMXJGbXpCcDZlbm1qY3VERXFWS2dBWDE5Zi9QTExMOWx1ZS9ueVpZUHJUUTNkNTZVU0pVcGcrZkxsK091dnYxQzllblVBUUZ4Y25QaWprVVdMRm1uOHFPVFVxVk5ZczJZTldyZHVEUThQRDNGNVJrWUdoZzBiaHFTa0pLMkt6VjI3ZGpWNVhQMzc5emVwdmI1Z1BKRDVZdzhyS3l2MDd0MWJQRi9WNGZJU0pVcVlQRFkxZmQ4QmxFcWwrTG16c3JMU3FvSnVDa01CM1hkaFhoWUVBUnMyYkVEUG5qMjE1cHpFeEVTc1c3Y09BREI0OEdDTjlTTkdqTUQwNmRNQkFETm16RURidG0zRmRUZHUzSUN2cnk5ZXZueUpQLy84RTB1WExqVTRsNytyR1BvbElpSWlJaXJDSk5Jc1gra3QvL3VEb3lxRm9WOGlJaUlpSWlJaUlpSXFuTlJoTjMzVlRvMFZGQlNFTjIvZTRLT1BQa0xqeG8wMTF2bjUrU0UxTlJYMTY5Y1hxOGVwV1ZwYXdzUERBeDRlSGpoMzdod2FOV3FrODlic2hxcHZqaGd4QW5GeGNaZ3laUW82ZHV5WXE5ZWhqMXd1eC9YcjEyRmxaU1hlc3R3Y01qSXlzSHo1Y2lnVUNqZzdPNk5YcjE1NjI1WXJWdzZEQmcyQ3Y3OC9BZ0lDNE9ycWlucjE2cGx0YktaNjl1d1p2dnZ1TzlqWTJHRERoZzBvVmFxVXhub1hGeGRZV1ZuaDVzMmJPSERnZ003S2lVQm1hRkZkb2JScDA2YTVEdndDRUt0bXZuanhRbStidi83NkN3REVjTjdiaGc4Zm5xTjlxNnNsWnFVdmlMaHg0MFpjdkhoUmZLNHZGSzhlajF3dU45aW1vS2tyTE9kRzU4NmRkUzdQZWx4MUhVODdPenY0K1BqZzhPSERHRFJva0JqNEJZRHIxNjhEMEIrK05rWllXQmpHang5djBqYnE4OXBZdWw2WHZwQmoxdXJGUU9ibktEVTFGVEtaRE1XS0ZkTzdqL2o0ZUFpQ0FFdExTNVBHbHRjcVZLaUFUWnMyb1dUSmt1OVVpRkFxbGNMWjJSblBuajBUUThESnljbG8yYktsVmhWNWRjWHV0eXRxSHp0MkRDOWV2RURseXBXMUtycWFVbEUrTjl2b0k1Vkt0YXFSeDhmSEF3Q0tGeStlNDM3MWZRZFl1SEFoTGw2OENKbE1ocDA3ZDVxbCt2aTdNaTlmdjM0ZEowNmN3TVdMRjdGeTVVcFVyVm9WUUdZWWVOMjZkWGo5K2pWcTFhcWw5Y090VHovOUZHM2F0TUc1YytkdzllcFZ0RzNiRm5GeGNkaTZkYXY0UXdKcmEydTR1cnBDcVZRV1NJWHdndmIrdldJaUlpSWlvbmRKbGtxL1Vzdi8vbGpFU3I5RVJFUkVSRVJFUkVSVVdLa0RoZnFxbVJwRHBWTGhwNTkrQWdDdDZwT1hMbDNDLy83M1A4aGtNb3diTjA3bjlxNnVydWphdFN1T0h6K09GU3RXd003T0RvMGFOVEpxMy83Ky9vaUxpMFAxNnRXenZiVjlibHkrZkJucDZlbG8zcnc1N08zdE5kYWxwYVZsR3dCVlYxVE96dmJ0MnhFUkVRRkxTMHRNbno0OTIxdUQ5K25UQjFldVhNSGR1M2V4YU5FaXJGbXpCaDkrK0tGV3UvajRlQXdhTk1pb01SakxVTFZISVBPY3FsMjdOa0pEUXpGLy9ueXNXclZLb3hLem82TWpKazZjaUNWTGxtRFhybDM0N0xQUFVMTm1UWTArL3ZqakQvajUrUUhJckdDWlYxVVRuWnljSUpQSjhQTGxTd2lDb0ROVStPZWZmd0tBMXBqZTdpYzN0MlZmdjM0OVltSml0SllMZ29ETm16ZmorUEhqa01sa3NMS3lnbHd1aDcrL3Y5NisxTUU2UTIyQXpGQmUxdk8xUm8wYWVrUEhLcFZLL0Z6NStmbkIyZGs1Mjlka2lJV0ZSWTRxY1FxQ0FFRVFBT2dQdVJxalZLbFMrUGJiYnpXV3ZYcjFTcXpnK2ZZUEZyTEtHbVFMRHcvWEd3YlBiMEZCUVZyTGtwS1MwTE5uVC9GNWFtcXFXRzE5Nk5DaCtQcnJyL1gyMTYxYk42U2twQlJJNlBmbHk1Y29XYktrZUozSStrTUI5WTlEZE1sYStWaGQyYmd3Q3drSndabzFhOUMxYTFjNE96dmo2ZE9uV2tIWlU2ZE80Zjc5K3dDQXZYdjNvbTdkdW5CemN3T1FXZFhad2NFQmd3Y1Axdm84R0ZQSk9EbzZHaU5HakJBclRGdFlXR0R6NXMyb1ZxMmFTYThqSlNWRlozVnBmVUpEUTdWQ3lvWjRlWGtaL0pGTmVIZzQvdmUvL3dFQXZ2enlTNTJCMzJmUG5vbGgvS05IanhxOTc2emVsWG01UVlNR0dEaHdJQUlDQXVEcDZZbFZxMWFoYXRXcStQNzc3M0hod2dVNE9qcGl6cHc1T3EreDQ4ZVB4KzNidHhFY0hBeHJhMnRjdUhBQmNya2NRT2F4SHpWcWxQaGptdmNSUTc5RVJFUkVSRVZaMWtxL3N2OXVNNk5LU1NpQXdSQVJFUkVSRVJFUkVkSDdidHk0Y1FZckpFWkhSeU13TUJBQTBMcDFhNjMxZG5aMlNFaElRRmhZbU1HdzN5Ky8vSUpuejU0QkFKbzFheVl1ajRxS3dxcFZxd0JraG1BTVZkRWNPM1lzL3Zubkg5eTZkUXZlM3Q1WXNHQUJHalpzYVBEMTNibHpCNmRPbllKRUlzR2tTWlBNV2cweU9EZ1lnTzdqSkFnQ0lpTWpjNzJQNDhlUGkrL0hrQ0ZEeENwOGhraWxVc3llUFJ2ang0OUhYRndjcGsrZmpwVXJWMm9kYTVWS2xhZlZISTBoa1Vnd2MrWk1qQjgvSGc4ZlBzVGF0V3ZGVzRTcnRXclZDci85OWhzdVhicUVaY3VXWWN1V0xXTGdMenc4SE43ZTNsQXFsV2pSb2dVbVRweVk3VDR6TWpLTUNwVkpwVkpVckZnUlQ1OCtSV3hzckZaWUxDMHREWC8vL1Rlc3JLd01oanRsTXBuSlFibTN0OWRsNDhhTk9INzhPQ1FTQ2FaUG40N2R1M2RETHBmandJRUQyZmFaWFp1M1E3K0dxRU5kQVBJa1NCa1FFSkNqN2U3ZHU0Y3BVNmJBMGRIUnFHTmdySmN2WDJMR2pCbElURXlFZzRNRHVuYnRxcmV0alkwTm5KeWNFQk1UZzlHalI4UEdKdlAvQjZwYXRTbzJiTmlBbWpWckdoVzRMQWlIRHg5R1FrSUNIQjBkMGFOSEQ0TnRsVW9sQVAzbnBybkV4TVJnOHVUSnNMVzF4Y3laTTNNZE1DK01Nakl5c0huelpqR1krZkxsUzh5ZVBWdXI4dlNaTTJld2Z2MTZBSmx6d2I1OSt6QnYzanhNbmp3WnJWcTF3cEFoUS9EMTExOXJiR01LUHo4L2pVclFVcWtVYTlhc3dicDE2d3BWVmVYc3pzR2RPM2VLUHdibzI3ZXZ6allxbFFySnljazVIc083Tmk4UEdUSUVTVWxKT0hyMEtLWk5tNFlPSFRyZ3dJRURzTE96dzVJbFMvREJCeC9vM0s1WXNXSll0R2dScGt5Wmd0T25Ud1BJL01IVzZOR2pVYXRXcmZ4OENZVVNRNzlFUkVSRVJFV1lKTXN2T3lWWlFyOUM2cHVDR0E0UkVSRVJFUkVSRVJHOTUvNzk5MSs5Ni83KysyOHNXTEFBaVltSmNISnl3cGRmZnFuVnBrNmRPcmg4K1RMR2p4OFBCd2NIU0NRU0tCUUtEQnMyVEF5T3BhU2s0TWNmZnhTM1VRZUdVbEpTNE8zdGphU2tKTlNwVXdkRGhnd3hPRmFaVEFadmIyOTRlSGpncjcvK2dwZVhGL3IxNjRkQmd3YnBEUDdFeGNYQng4ZEhEUHhNbmp3NSt3T2l3OTY5ZTdPOUhYaFNVaEp1M0xnQmUzdDduUldJYld4c3NxMTYyN1ZyVjRQaG50RFFVR3phdEFsQVpyVlJmUUVtWGNxVUtZUEZpeGZEdzhNRHIxNjl3dVRKaytIdDdRMVhWMWV4amFPalk0RUVFdTN0N1RGdjNqeE1tREFCWjgrZVJZMGFOZEM3ZDIrTk51UEhqOGNmZi95QjJOaFlQSGp3QVBYcTFVTk1UQXptekprRHVWeU96ei8vSExObXpUSXFqQ2FSU0ZDcFVpV3Q1YnBDMmRXcVZjUFRwMC94Nk5FanJYUGc0Y09IVUNxVnFGT25qc0hnMmZQbnovT3MrbkJXWDN6eEJVNmNPSUdKRXllaVZhdFcyTDE3TndERFZUeUhEeCtPeU1qSVBIMmZFeEwrSzJwU2tOVlQxZFcxVFFudlhieDRFUnMyYk5CYXJxN3FlL3o0Y2ZqNyt5TWxKUVZTcVJTZW5wNG9VYUtFd1Q0OVBEeXdZY01HUEgvK1hQdzhPemc0Nkd5Ym5KeU1jK2ZPb1huejVob1ZhNDJ4WThjT0pDVWxvVzNidHFoVHA0NUoyNzd0eFlzWDJMOS9QNERNY3lTN29LZzZESnJmbFg2VlNpVktsaXlKc0xBd1RKdzRFY09IRDBlZlBuMEtWUWcxTjhMRHc3RnMyVEw4L2ZmZnNMUzB4Smd4WThRcXVlcjM1T1hMbC9EMzkwZHdjREFrRWduR2poMkxYcjE2b1ZxMWFsaThlREdXTEZtQ0sxZXVZUERnd1RtdXpuL3QyalZjdm53WnZYdjN4cEVqUndBQXZYdjN4djc5KzNIaXhBbVRLdmZhMnRxS2dWaERCZzBhaEtTa0pNeWJOdytmZnZwcHR1Mzc5dTJMakl3TWc5ZmU2OWV2NC9MbHl3Q0FSbzBhbWFYeTlyczZMNDhiTnc0SkNRa0lEZzdHZ1FNSFlHbHBDVzl2YjB5ZE9qWGJhK3lTSlV2ZzdlMk45UFIwTkdqUTRKME01K2NFUTc5RVJFUkVSRVZabGtxL0Vzdi9ibEhHU3I5RVJFUkVSRVJFUkVSVUVONit6Ym02QW1wRVJBVEdqUnNIaFVJQm1VeUd1WFBuNmd5Q1RaZ3dBZW5wNmJoMzd4N2V2UG12dUVHTkdqWEV4L3YzNzBkY1hKekdkaWtwS1pnMWF4YkN3OFBoNE9DQTJiTm5aM3M3YkNDenN2RFNwVXN4Wjg0Y2hJV0ZZZS9ldmJoMjdScldyRm1qTVQ2bFVvbkZpeGVMK3pWVVFWZ2ZVeXJ6WHJ4NEVRcUZBbDkrK2FWWmduQTNidHpBNHNXTG9WS3BVTDE2ZGN5ZVBWc3I2S1orci9SeGRuYkdva1dMNE9YbGhjVEVSSGg2ZW1MWXNHSG8yN2R2Z1lmbXFsZXZqdEdqUjhQUHowL2pQRkp6Y25LQ2w1Y1hhdFNvQVVkSFJ3Q1o0ZGJZMkZpNHVMakEyOXZiNktxak1wa01PM2JzMEZyZW9VTUhqY3FXQUZDelprMkVoSVRnNGNPSGFONjh1Y2E2VzdkdUFRRHExYXRuY0g5T1RrNllNV09HVVdQVFpmbnk1WWlKaWRGYS92bm5uMlA5K3ZVRlhrRXg2OWpVd2R1Q29ONTNXbHBhdHA4RnRmVDBkTHgrL1ZyditySmx5eUkxTlJWMmRuYVlQbjA2bWpadG1tMmY5ZXZYeDY1ZHU3SnRKd2dDUm84ZWpSY3ZYaUFoSVFHREJnM0tkaHMxcFZLSlU2ZE9JU0VoQWYvODg0OVlMVDJua3BLU1VMdDJiU2lWU3JSdjN4NFpHUmtHcjJNS2hRSkEvb2QrUC9qZ0E2eGR1eGJyMTY5SFVGQVF0bS9mamp0MzdtREdqQmtvVnF4WXZvNGxMd21DZ0FNSERtRFhybDFRS0JTb1ZLa1N2THk4eEpDcUlBaTRjK2NPZ29LQ0VCd2NESVZDZ1JJbFNtREtsQ25pT2RtMGFWT3NXYk1HaXhjdnhybHo1eEFjSEl3V0xWcWdYYnQyY0hOek03cmliMnBxS2padTNBZ0hCd2Q4ODgwM0dxSGZDeGN1NFB2dnYwZVRKazJ5L1NGTVZ2cEM3MnJQbno5SFVsSVNBTURGeFNYYjlrRDI1MkJhV3BwWUNWa3FsV0xreUpGR2o5ZFk3L0s4bkppWWlQVDBkQUJBaVJJbDRPM3REUmNYRjFTcVZFbWp1cnN1RFJvMHdOS2xTekZ2M2p6ODhNTVBPSHYyTFByMzc0K1dMVnVLVmZyZlJ3ejlFaEVSRVJFVlpkSXNmN1MyK084L3NJWFV4QUlZREJFUkVSRVJFUkVSRVpGdVZhdFdSYWRPblJBY0hJeFpzMmJwclNSWnRteFpMRnUyRElJZ1FLRlFRQ3FWYW9SM3c4TENjUERnUVVna0VySGlMZ0Q0K3ZyaS92MzdzTGEyeHVMRmkxR3VYRG1qeDFhcVZDbXNYYnNXNjlhdHc1a3paOUNvVVNPTlFKTWdDRmk5ZWpYdTNyMHJMdE1WOHN5T09nQnRESFZJNmViTm0waEtTaklxdEdTczRPQmdyRml4QWdxRkFvNk9qbGk4ZUxGV1JWV0ZRb0ZSbzBhaFdyVnE2TmV2bjk3S2V2WHExY095WmN2ZzVlV0ZOMi9ld04vZkg1Y3ZYOGJreVpPTnVpVzVPWFh2M2gzMTZ0VkRsU3BWdE5hcDM0dXNGU01IREJpQU1tWEs0SXN2dnNqeExleXo0K0xpQWdCNDhPQ0IxcnFyVjY4Q3lBemZHbUpwYVpuamlwdnE3ZlhSRmZnMTVyek5ybzFVS2tWUVVGRDJnNE5tT0w1WHIxNUdiYU8yYU5HaWJJK2ZzYkpXNEUxTVRCVEQ0WWEwYWRNR2JkcTBBWkFacE8zWXNhUEcrc2FORzJQdTNMbW9YYnUyU1NGSFkwZ2tFclJ0MnhaNzl1ekJ5Wk1uMGI5L2Y2T0Q2OWV2WHhjckxMODk1cHlvVWFNR1ZxNWNDYmxjanYzNzkrUFlzV1B3OWZYVmVkNW1EY2JuZCtnWGNyeVNvZ0FBSUFCSlJFRlVBS3lzck9EcDZZbHExYXBoNjlhdENBOFBoMXd1TjB2b3Qydlhya1l0TTdYdDIrdmF0V3NuVm9KdjBhSUZwazZkQ2pzN093REFsU3RYc0dMRkNpUW1adjcvaUxhMnR1alpzeWNHREJpZ05jL1VxbFVMVzdkdXhZRURCeEFZR0lpUWtCQ0VoSVRBMnRvYXc0WU4wNnFncnN2YXRXc1JGUldGYjcvOVZ1T1l5bVF5akIwN0ZsNWVYdkQyOW9hdnIyK2VCVGdmUFhvRUlMT3FyVEdmVzRWQ0lYNmYwUGVaQ1FnSXdQUG56d0VBWDMzMVZaN1BiKy9xdkN3SUFvS0NndUR2NzQrRWhBUlVybHdaUGo0K0tGKytQQUJnNDhhTlJ2WHp5U2VmWU11V0xWaTZkQ251MzcrUGxTdFh3cy9QRDAyYU5NSC9zWGZXNFZGYzc5KytOOW00QUNraFdKQWdCWUxERnlpUy9uQXJWaVJJb1JSM2Q0SVVKNlJRWEVxUlFpblM0aEljZ2hRcFVvSVdKMWdnQkJJMnNzbksrOGUrTzgwbXF4R2tuUHU2Y21WMzVwd3paM1puenBtZCtUeWZwMnpac3RTcFV5Zkw1dTBQRlNINkZRZ0VBb0ZBSUJBSVBtSmtLVVMvTWp0N25RaFlvMGFibEFCcUZkaUxTMzZCUUNBUUNBUUNnVUFnRUFnRUFvRkE4R0hRcDA4ZjJyVnJaNVVnVnlhVHBSR0FKU1VsTVh2MmJGUXFGYzJiTjJmbnpwM1N1bjc5K3ZIOCtYTTZkKzdNOTk5L2I5WnQweGh6NTg1bDVNaVJmUEhGRjJuY041Y3VYZnJPMDJIWHFsV0xtalZyY3ZMa1NkYXVYVXYvL3YwTjFpdVZTcnAxNjJhMkRhVlNtV2JaNGNPSG1UMTdObHF0Rm05dmIyYlBubTFVZkxobnp4NGlJaUtJaUlpZ1JvMGFadE5wKy92N3MzRGhRaVpNbUVCRVJBUzNidDJTQklSNjNyNTlTL2Z1M2MzMjF4Zy8vL3h6aHNSM3hnUy81bWpRb0VHNnQyVU5uMy8rT2E2dXJseS9mcDNvNkdoSmtQYnk1VXZ1M0xsRHRtelpUQXJpOVR4OStwU09IVHRtYVQ5VEVoZ1lhSExkM3IxN2VmdjJyZGt5b0JQOVdzdTllL2VrMThuSnlWYlhBM0IyZGphNnZHSERoamExTTNUb1VCbzFhb1NibXh0eGNYRkVSVVZaSlI2MEJudDcrM1E3TlZzS052anFxNjhrSi9Uang0OUxBbVJMSEQxNkZOQzVHNmQyb000SUxpNHVYTHg0a1ZldlhqRnUzRGdXTGx5WTVueE8rUjIvRDlHdm50YXRXK1ByNjB2Ky9QbHRDaHF4aGNURVJLdVcyVm8yOWJyMjdkdHordlJwQWdNRGFkV3FsVUc1Ly8zdmZ4UXRXcFQ0K0hqcTFhdEgzYnAxelFhVnVMbTUwYTFiTjFxMWFrVm9hQ2dIRHg0a1BqN2VxckZ5Mzc1OUhENThHRDgvUDZNQy9tclZxbEc5ZW5WT256N04zTGx6R1RObWpNVTJyZUg4K2ZNQWxDMWJWbG9XRlJWRnpwdzVqWmJYTzlDQzhXUHcwcVZMYk5xMFNYci83YmZmWmtvLzlmeFg1K1hidDIvend3OC9jUGZ1WFVBblFCODZkR2k2ZzVoOGZIeVlPM2N1Ky9idFkrM2F0YngrL1pwRGh3NlJrSkJBNDhhTjA5WG14NHhRQUFnRUFvRkFJQkFJQkI4emRpa3U2YlZxN0p3OTBNUy9BVUNUR0l1ZFcrYmNoQklJQkFLQlFDQVFDQVFDZ1VBZ0VBZ0Vnb3pTcEVrVG04bzdPRGl3ZCs5ZTZmM1ZxMWQ1K1BBaFBqNCtkT3ZXelVEMG15TkhEaFlzV0lCTUppTmZ2bnlTcUVUdkdwby9mMzZqcWEyZlBYdUdTcVdTeElJMWE5YVUxbW0xV2xhc1dDRzV3YVlXR21jMVBYdjI1TTgvLzJUMzd0MjBhOWZPUUFTazFXb05IRkd0cFVxVktoUXZYcHkzYjk4U0hCeHNWTnlXa0pEQSt2WHJBYWhZc1NKMTZ0U3gyRzYrZlBsWXZIZ3hDeFlzb0ZpeFlwUXJWODVndlVhanNWbUlyYTluRGZQbnoyZjM3dDAydDU5YUVHY0pZK0p2bFVwbFZJQnRyTy8yOXZaVXJseVpzTEF3VHB3NFFZc1dMUUNkNkZLcjFWS3JWaTJ6S2RnZEhCekltVE1udlh2M2xwYWRPWE9HME5CUWloY3ZicFVZZVBueTVVUkZSVmtzcDhkY0d2dlRwMC96OXUzYlRFMTEvL3o1Y3dDS0ZpM0swcVZMcmFyVHBrMGJZbUppY0hOek03cmUydU5Jajk3MU0yZk9uTVRGeGZIeTVVdUtGeTl1VXh1bWlJdUxTOWU1YXcwNWMrYWtXclZxbkRwMWl1M2J0MXNsK28yUGorZmt5Wk1BVnJ0bGR1alFJYzJ5bE03cmVtUXlHZVBHamFOUG56NDhlZktFS1ZPbU1HdldMQVAzZHJWYUxiMStuNkpmMEkyUHFiSEc2YnA1OCtaR2wzdDZldkxISDM5STcvWGpSMUpTRWsyYk5qVllsbnA3S1pjYlcyWnAzZHExYTZYdk12WDRwTlZxa2NsazdOaXhneDA3ZGxqWXUzOVp0R2dSSFRwMHNNcDkvdjc5K3l4ZXZCaTVYTTdvMGFOTk91aU9HREdDM3IxN2MvandZUW9YTG13eGdNQVNHbzFHY2szLzMvLytCOERPblR0WnVuUXBRNFlNTVJvQWtGSjRudHB0K1BYcjExTDJBVDA1Y3VRQU11YUNudEw5L0w4Nkw3dTd1L1B3NFVOeTVNakJ3SUVEcVZXcmxrMFpEMHh4OE9CQjZ0V3J4NkZEaHpoNThpUWpSb3pJY0pzZkkwTDBLeEFJQkFLQlFDQVFmTVRJVW9oK3RSbzFNdWRzOFA5RnY5cUVXQkNpWDRGQUlCQUlCQUtCUUNBUUNBUUNnVUR3Z2VEajQ0TldxK1hGaXhjQTVNcVZ5NmpBOGVYTGwyZzBtalR1b09YS2xjUEx5NHN4WThZWWRmVFV0elZ2M2p4QTUzeW9UM20rYXRVcW85dnEyTEVqTDErK1RDTjBVNmxVaElTRWNQandZVUFuRHUzVXFaTWsrczBNNFlvbDh1Yk5TL1hxMVRseDRnU0hEaDB5RU5vNU96dEw2ZHVEZzRNNWVQQWdzMmZQcG1MRmlsS1paczJhcFhHRzlQRHdZUHIwNmFqVmFwUE9wYi85OWh0djNyekIwZEdSd1lNSFc5MWZGeGNYcXh4TXJYRk5maGVmYjJaaHF3QTdJQ0NBc0xBd0RoMDZSSXNXTGRCcXRlemJ0dytBZXZYcW1hMmJVZ1FQY1AzNmRZNGRPNGFycXl0ang0NGxmLzc4RnJlZjJzbmFFck5telRLNTd0V3JWeGJMcEtSTGx5N2t6WnZYYkptblQ1OENXQ3lYa3JpNE9BQ1RvbDl6WXNsVnExYmg2K3RydEo2UGp3OFBIejdreVpNblZ2ZkZFZzBhTktCZXZYcDA2dFNKNk9ob1ZxMWFSYjU4K1V5V1AzRGdBSFBtekRGd0xUVkgwNlpOT1hYcUZEZHYzdVRHalJ1VUxGblNiUGtqUjQ1SXJ1RDY4ZElTdG9qR2MrVEl3Zmp4NHhrNWNpU1hMMTltNmRLbERCZ3dRRnIvb1RqOXdyOWkyQThSVy91VmNrN0xMSkc1WHV4cFNmRDc0c1VMeG84Zkx6blMrL241bVN6cjRlSEIrUEhqR1Q1OE9ELy8vRE51Ym01ODlkVlg2ZTdqcFV1WGlJbUpRU2FUVWJseVpRQWVQSGlBU3FYaWh4OStJREV4VVFxMjBHUEs2VmVsVWpGdDJqU2lvNk9OYmtzdi9rMk5ScU9SWEhWTmxVa3BmUCt2enN0NTh1UmgxS2hSVks1Y09ZMHpzS2t4MXh3cGoyTW5KeWVhTm0wcWllYy9SWVRvVnlBUUNBUUNnVUFnK0ppeCsvZEhJUm8xZGk0ZTZHT2lOWW14MkJ1dEpCQUlCQUtCUUNBUUNBUUNnVUFnRUFnRVdVTy9mdjFNaXBQMExuVmR1M2JseVpNbkRCOCszRUNrQ2hBWkdVbm56cDBCUTlkZDBJbGtaczJhUmVIQ2hRM2NJVTN4OXUxYlFDZDZNZFVudmRnbnRZaDQvZnIxa3VDM2VmUG05TzNibDlqWVdHbDlSZ1VyMWxLelprMU9uRGpCK2ZQbmpicHJBbnp4eFJjY1BIaVFZOGVPR1h5ZUlTRWh2SDM3bHJGang5S3FWU3ZKeFRKYnRtd210L2Y0OFdPMmJOa0M2Tnc4YlJGZXZrOEdEUnBrSUNRMHh1UEhqeGs2ZENoSlNVbVN5RkgvdmMrWk04ZHNxblJ6cEhhazF0T3dZVU9qam9qVnExZkgwOU9UbXpkdmN2bnlaZUxqNDNuOCtERitmbjc0Ky91bktXK3RpL0YzMzMyWHJ2NkRlY0dYL2p3d2h6VmxBRnEwYUdIMm1JcUppWkZFdjRVS0ZiS3F6ZVRrWkZRcUZXQmE5SnRlZkgxOU9YZnVIQThmUHN6VWR1M3M3R2pjdURIcjFxM2oxMTkvWmRTb1VVYkxKU2NuODhzdnZ3Qkk0NklsS2xldWpJK1BENUdSa2V6YXRjdWk2RmQvN1ByNysxTzRjR0dydG1Ic2VGRW9GQ2Fkczh1V0xVdkhqaDFadjM0OU8zYnNvR1RKa3BJTDhZY2krazFPVHVhNzc3NmpRWU1HdEduVEJsZFhWd0JDUTBPTmxvK0tpdUtiYjc0QllQdjI3V1lEVVl4dEM3REtWVmtmdUdHc2ZWdlp1WE1uTGk0dU50ZXpSZXdaR3h2TG1ERmplUG55SmVYTGw3Zkt1ZGZmMzUvdnZ2dU9sU3RYTW4vK2ZPTGo0Mm5YcnAzTi9RU2tZSmlLRlN0S0F0cUJBd2VTbkp4TWFHZ29peFl0UXExVzgvWFhYMHQxVWdiSDZMOFRyVlpMU0VnSVY2NWNBYUJJa1NMY3ZYdlhZRnViTjI4MjJvZUlpQWpKWGRsVW1kVDhGK2RsZ05xMWF4dGR2bXJWS3B2YitwaUNnZDRGUXZRckVBZ0VBb0ZBSUJCOHpLUncra1dqMGpuOS9uKzBpVEh2b1VNQ2dVQWdFQWdFQW9GQUlCQUlCQUtCNEZQbThlUEhGc3ZVcjErZk5XdldzSHYzN2pTaTMyM2J0cUhWYW5GMGRLUnIxNjVwNmxvclNnTjQvdnc1b0V0NWI0clU0azg5elpzM1o4ZU9IYlJvMGNKb1A5NlZZRVh2a0hqLy9uMlRaYXBXcllxbnB5Y25UcHlnZi8vK2ttZ3BlL2JzaElTRThPREJBMjdkdXNXNmRlc3NpaUlYTFZxRVNxWEMxOWVYOXUzYnAxbC82TkFoRGg0OHlOU3BVOU9rUVgrZnlHUXlBK2ZFMUVSSFJ6TisvSGpldm4zTG1ERmpKR2ZhSVVPR01IdjJiQ1pPbk1qOCtmUEpreWRQbHZmVndjR0JyNzc2aWcwYk5yQnUzVHBKVEc1SzVGYTVjbVdEN3kwcEtZbTllL2VpVkNweGRYV2xhZE9tYVZ5eFUvTGl4UXVPSGoyS3M3TXpqUnMzdHZwN2E5S2tDVy9ldktGSGp4NUcxM2ZyMW8ySWlBaXJIQ0t0NWVMRmk5THJNbVhLV0ZWSG9WQUF1bU1nUFlKR2N4UW9VQUNBZS9mdVpXcTdvQk5BYjkyNmxVT0hEdEdvVVNPalRyNnJWcTBpTWpLU3lwVXJVNzU4ZWF2YWxjbGsxSzlmbi9YcjEzUDgrSEg2OWV0bjBwbjE3dDI3M0w1OUc5Q05lVmxKcDA2ZE9IWHFGUGZ2MzJmKy9QbVVMVnNXYjI5dkE1ZlY5em1tWEx0MmpjaklTTmF2WDAvTGxpMmw1YWJHbFpUbm5KMmRuZG54SnpYNlk5WWFrWHBDUWdLQUpFTE9iRkk2NG9lR2h0cTBINmxSS3BXTUh6K2VpSWdJOHVYTHg2UkprOHlPVFNrSkRBd2tLaXFLN2R1Mzg5TlBQNkZRS0NUaHJMVkVSa1p5NXN3WlFEZCs2WkhKWkF3Yk5veWtwQ1NPSERuQzBxVkxKYWRZZ1BqNGVLbXNmdjdjdUhHakZNeFFwa3daeG80ZFM4ZU9IVzNxVDJieHNjN0xncXpGdWpOTElCQUlCQUtCUUNBUWZKRElVamo5YWpWcTdGdzhwZmVhaExmdm8wc0NnVUFnRUFnRUFvRkFJQkFJQkFLQjRCTkVMNTRORFEzbDRNR0QwcDh4V3JSb2dadWJHeWRQbnBRRVo2QVQ2ZTdjdVJPQUxsMjZrRHQzN2d6MVNTK1V6WmN2bjhWK3AzWmM5UEx5WXVuU3BVWUZ2KzhTdmZ1ZlFxR1EzRXhUNCtqb1NPUEdqVkVvRk96WXNRT0FDeGN1MEw5L2Z4NDhlSUMzdHplVEprMnlLREE3ZVBBZ0Z5NWNRQ2FUTVhUb1VPUnlReCs1K1BoNFZxMWF4Y1dMRjFtOGVIRW03TjI3NGVYTGw0d2VQWnJJeUVoYXRtd3BPWXlDVGpEZG9VTUhYcjkrelpneFk5TGx4cHdlV3JkdWpadWJHMWV1WE9IQmd3Y1VLbFRJcENOaWpSbzE2TkdqQnoxNjlDQWdJSUMvL3ZvTHBWS0p0N2MzUC83NEk3MTY5U0pYcmx5NHVyclN2WHQzcWF6K2I5eTRjUXdaTWdTVlNzWFpzMmNwWGJwMG1qTEdhTk9tamNsMVdjWFJvMGNCbmNDeFZLbFNWdFhSQ3lqZDNkMU5PcXVtbDg4Ly94elFpWDVUQ2dNemcyelpzdEdoUXdlMFdpM0J3Y0hFeEJnYXVadzdkNDQvL3ZnRFIwZEhCZzRjYUZQYkRSbzBRQ2FUa1pTVXhJRURCMHlXMjdwMUt3Q2ZmZllaQVFFQnR1K0VEY2psY2thT0hJbTd1enQ5Ky9iRjI5c2IrTmR0M2M3T0xzMlk4eTdSQzg1TGxTcUZwNmVuaGRJWlEzL01XaVBrMVI5M1dTWDYxYzhyY3JrOFE0SmZoVUxCNk5HanVYbnpKdTd1N2t5ZE90V2syTndVL2ZyMW8wR0RCZ0Q4OXR0dlRKNDhXWExzdDRZMWE5YWdWcXZ4OXZhbWV2WHFCdXRrTWhralI0NlVBbzBXTGx6SWt5ZFBnSCtGMWZCdkFGRGx5cFZ4Y0hDZ2V2WHF6Snc1TTlNRENxemx2em92Q3pLT2NQb1ZDQVFDZ1VBZ0VBZytadXhUTy8zK2V5TkNtL0RtUFhSSUlCQUlCQUtCUUNBUUNBUUNnVUFnRUh4cUpDY25vMUtwY0haMnRrbzA1Tzd1empmZmZNUHk1Y3NKQ1FsaDhlTEYyTm5aRVJ3Y1RISnlNdVhMbDZkdDI3WVo3cGRleEZXaVJBbWo2eE1URTlGcXRjaGtNcU5wMWpNcU9zNE05RUpBUzJMR3RtM2JzbXZYTGpadjNzemJ0Mi9adEdrVFdxMldPblhxTUhEZ1FJdmlxNWN2WDdKa3lSSUEycmR2YjlSbDFkWFZsVkdqUmpGcTFDajI3dDFMMmJKbERRUzBIeUszYnQxaTRzU0pSRWRIVTZWS0ZYcjM3cDJtVE5ldVhYbjQ4Q0duVHAyaWYvLytEQnMyalAvN3YvL0wwSGExV3EzMGV1dldyVVJFUlBEdzRVT21UWnVHcTZzcm5wNmV0RzNibGpWcjFnRFFvMGNQczQ2WUNRa0piTjY4bVkwYk42SlNxYWhTcFFxalJvMlNST0ViTjI0a05qYldwQk5sMDZaTktWNjhPTUhCd1V5WU1JR1NKVXZTdG0xYmF0U29ZYkJkVzV3MW56MTdabk9kaGcwYkVoZ1lhSFRkMDZkUE9YdjJMQUFCQVFGV08xYnFuWkk5UER5czdvZTFGQzVjR0JjWEZ4SVNFcmh5NVFyVnFsWExjSnZQbnorWHhwWTJiZHB3NnRRcGJ0eTR3ZmZmZjgvTW1UTnhjbkxpeG8wYlRKMDZGYTFXUzU4K2ZjaWJONjlOMjhpVEp3K2xTNWNtUER5Y1BYdjI4UFhYWDZjcDgrYk5HMGxrM2FKRmkzY2l1QzFXckJpLy92cXJnWUExTVRFUlNCdDQ4YTQ1ZCs0Y29Bc0V5R29lUFhvRVFJNGNPU3lXMVF0VDlTTHB6T2JORzkyelJGc0Z1aW5SQjAzY3UzY1BCd2NISmt5WWdLK3ZyODN0eUdReWhnOGZUbUppSW1GaFladzZkWXBidDI0eGV2Um9pMDdYZCs3Y2taeDVPM2JzYVBSNGxzdmxUSm8waVRGanh0Q21UUnNwSUNndUxrN2F2bjdjS1Zhc0dNSEJ3Zmo3K3lPVHlVaE9Uclo1ZnpMS2YzVmVCdHZtRFlGeGhPaFhJQkFJQkFLQlFDRDRtRW50OU92Mjd3MENUZnpyOTlFamdVQWdFQWdFQW9GQUlCQUlCQUtCUVBDSm9SY05XWk9xWEUvcjFxMDVmZm8wNGVIaGhJU0U0T0hoUVhoNE9MbHo1eVlvS01qcWxPQ21lUDM2dFNRZ3JGU3BrdEV5ZWdmRjlJak42dGV2bi83T1dTQW1Kb1pzMmJLUm5Kek1saTFiQU1pVks1ZFpVVjYyYk5ubzFLa1RQLzMwRXhzM2JpUjc5dXdNR1RLRUdqVnFXTnllVnFzbEpDUUVoVUpCaVJJbCtQYmJiMDJXTFYrK1BLMWJ0K2IzMzM5bndZSUZsQ3haMG1aQjRydEFxOVd5Wjg4ZWxpMWJobEtwcEZxMWFreWFOTW5vWnlpVHlaZ3dZUUp6NXN6aDhPSERUSjgrbmZQbno5TzFhMWVyaEhaYXJaYkRody96K1BGaklpSWlpSWlJNE1tVEoyZzBHZ0NXTGwwcWxYVndjQUIwUXRYOSsvZEx5M2Z0MmtXVktsWFNpTHRWS2hXN2R1MWl3NFlOdkhuekJsZFhWeXBXckVqSmtpWFp2WHUzVkM0bUpnYTVYTTZ2di81cXRxK3paODltLy83OWJOeTRrU2xUcHBBelowNXExNjVOdlhyMThQUHpTNWZUc1MxMTlHT0ZNZGF2WHk5OVpzMmFOYk82VGIwVGFFWkVpNmF3czdPalhMbHluRGx6aHJDd01LT2kzNGtUSjFLK2ZIbnExYXRuMWlFMkppYUdlZlBtNGVucHliQmh3d0N3dDdkbjNMaHhEQmd3Z1BEd2NJS0NnbWpjdURGejU4NUZxVlRTb0VFRG16NkxsTlNyVjQvdzhIQWVQWHBFZUhoNEdzSGc3dDI3U1U1T3hzbkppYVpObTZackcra2h0V050UmtXL1dxMFdqVWFEVENaTDk3d1JIUjNOM2J0M2dYY2orcjExNnhZQWZuNStGc3ZxQmNLRkNoWEtrcjdvMi9meDhVbFgvZWZQbnpONjlHaWVQbjJLWEM1bjRzU0pWS3hZMGFLb2M4Q0FBVWEvcno1OStoQVVGTVRLbFN2WnZIa3pVVkZSakJvMWlnVUxGcGdNNEVsT1RpWTRPQml0Vmt1ZVBIbG8xS2lSeWUyNnVyb3lmLzU4ZzdGV2Z5M2c0dUppc0x4MDZkSm05eUVyK1MvT3l5bDVWNjc2LzJXRTZGY2dFQWdFQW9GQUlQaUlrZG1sZFBwVlkrZjIyYjl2RmEvZVE0OEVBb0ZBSUJBSUJBS0JRQ0FRQ0FRQ3dhZEdla1JETXBtTWlSTW5Nbmp3WU1tZEwxZXVYTXlaTTBkeUw4MEl2L3p5Q3lxVml2ejU4NXNVQ21WRTlKc2VGME5yUlM0clZxemcyTEZqYURRYUtmVjZ3NFlOTGRiVHU0WmV2MzZkT25YcVdDWDRCYVRVNEM0dUxvd2RPOWFpVy9OMzMzM0h1WFBuZVBUb0VkT25UMmYrL1BrMnVZUm1wV0FhZEk2eGMrZk81ZSsvL3daMHJyRmp4NDQxMjBkN2UzdEdqeDZOcDZjbjI3WnQ0OENCQXh3OWVwVG16WnZUcmwwN3ZMeThwTEpYcmx4aDhlTEZQSC8rSE5BSmMyZk5taVd0dDdPekkwK2VQSkpENTlDaFEvSDE5YVZBZ1FJNE9EaVFsSlRFbENsVGVQYnNHVVdLRkNFeU1wS3paOCt5ZXZYcU5FSzVYYnQyU1U2UEFRRUI5T25UaHcwYk5yQjI3ZG8wKzVDVWxDUTVCNXVpVHAwNmRPalFnU1pObXJCNTgyYjI3Tm5EbGkxYktGeTRNSDUrZmh3OGVOQmszWmlZR0pZdlg4N0Jnd2NwV0xBZ2I5NjhJU1ltaHRLbFMzUDE2bFZLbGl4SnYzNzlUSjV2NXJoOCtiSzA3V3JWcWxHOGVIR3I2K3FGeEpuaDlCc2RIYzJqUjQrSWlJakF6ODhQZjM5L3FsZXZ6cGt6WnpoMTZoUUtoY0pBWEt4VUtqbHo1Z3gvL3Zrbi92NytCcUpmdFZvdHZUNTU4aVEvL3Znak1URXhWSzllM1dDYnVYUG5ac2FNR1l3Y09aTExseTl6K2ZKbEFMNzg4a3RKSEp3ZUFnSUNXTFJvRVRseTVKRGNrUFVrSmlheWZmdDJRRGUybUJNclp6VjZsMVZuWitkMDFaODJiUnBoWVdGVXFsVEo0RHkwQlgyQWlMZTN0MVZDM0l3U0hoNE9RTkdpUlMyV3ZYUG5EcEIxb3Q5VHAwNEJvRkFvQ0FzTG8yclZxamJOaWZIeDhjVEZ4U0dYeXdrS0NwS0U4WmJtTy8zNG1KcTR1RGhrTWhrOWUvYWtZTUdDekpzM2o4NmRPNXNkVjM3NjZTZnUzNzhQNk1aYlMvTlI2dUFLaFVJQjZFUy9Id3IvdFhrNU5SczJiT0RreVpPMGF0WEtZdGxWcTFiUnZIbHpPblRvOEE1Njl2RWdSTDhDZ1VBZ0VBZ0VBc0hIVEFxblh6UXFROUZ2WFBSNzZKQkFJQkFJQkFLQlFDQVFDQVFDZ1VBZytOVFFpNUlLRnk1c1V6MTNkM2ZLbENuRDA2ZFBBY2liTnk5YXJUYkQvVGwvL2p4Nzl1d0JvSFBuemliTDZSMUMweVAwV2JWcWxjMTFyQlhWVktoUWdRTUhEZ0M2ejZoUm8wWjA2dFRKYkoyelo4L3k0c1VMSmt5WVFQLysvZG02ZFNzS2hZSkJnd2FaRlhEdDNyMmJqUnMzQXRDdlh6K3IzQUh0N096bzI3Y3Y0OGFONDU5Ly91R1hYMzZ4S1ZXM05TbnRVMjdMV21KaVl0aTBhUk03ZCs1RXFWUmlaMmRIdDI3ZGFOZXVYUnFSbHpGa01objkrdldqUW9VSy9QampqMFJIUi9QSEgzK3diZHMyeXBVclIrM2F0YWxac3laeXVaeDc5KzRoazhuSW16Y3ZoUXNYcG1EQmdoUXNXSkJDaFFyaDYrdUxnNE1ERFJzMlJLUFIwS1JKRTJrYlNVbEpUSm8waWIvLy9oc2ZIeDltekpqQm5UdDNDQW9LNHJmZmZzUEZ4Y1ZBMk5TcVZTc1NFeE1wWDc0OEpVdVdCR0R3NE1FTUhqeFlLck56NTA0V0xseEk1ODZkNmRLbGk5Rjk2OU9uRDNmdjNwVlMxMmZMbG8yZVBYdnl6VGZmY1ByMGFiUHA0Sk9UazltM2J4OXIxNjRsTmphV0ZpMWEwS3RYTC9yMDZVTk1UQXh6NTg1bDQ4YU4vUExMTHd3YU5JamF0V3NUR0Job3RYank5ZXZYQkFjSEF6b0JmdCsrZmEycXAwY2ZkSkE5ZTNhcnlpc1VDZ1BCNGJKbHkzano1ZzJQSHorV0FnRUFCZzRjaUwrL1B3RUJBU3hldkpqNCtIaTJidDFxOEJrL2V2UUlyVmFMVENhallNR0NCdHZSajJzQTMzLy9QUURseXBXalQ1OCtCdVcwV2kzMzc5L0gwZEhSWVB1NWN1VWlPVG5ab3RqUEZPN3U3c3lmUDUraVJZdW1PZjUzN2RwRlRFd005dmIydEd2WExsM3RaeFo2MFhaNkJaZFhyMTRGb0diTm11bnV3K25UcHdINDMvLytsKzQyck9YQmd3Zjg4ODgvQUpRcVZjcHNXYTFXeS9uejU0R011YzZXTFZzV1NEdWVuamx6UmdxNmVmTGtDVk9uVHNYRnhZVXZ2dmlDMnJWclU3bHlaZVJ5dVZUZjJMSG81K2RIU0VnSVQ1NDhNUWcwTVJWQW9KOEh0MjNiWnRHZHUwR0RCcFF0VzViY3VYT2JMTE56NTA2MmJkc0dRTk9tVGFsUW9ZTFpObzJoRnd6Yk1qZGxKZitsZVRrMUN4WXNBR0Q2OU9sY3UzYU51M2Z2TW5Ub1VKUGozRTgvL2NUbXpadjU2NisvMGpnMGYrb0kwYTlBSUJBSUJBS0JRUEFSSTBzaCt0V3FrN0Z6KzlkdFFJaCtCUUtCNE4wUkZSWEZsU3RYcUY2OXVrMnVGQXFGZ21QSGp0RzBhZE1zdVdIMTRNRURIajE2UkpreVpUNlltNVlDd2ZzbU5qYVdvMGVQNHVQalErSENoVTA2a2VrZjJtV1VDeGN1Y09uU0pRQjY5T2lSNGZiK2k5eTVjNGNkTzNZd2FOQWdLZFh0KytEVnExZnMzTG1UOXUzYmZ4RHVMaXRYcmlRcEtRbTVYRTZ2WHIyazVVcWxrdVRrNUN4Slhmc2g4SzZPaDl1M2IxT2dRQUdiSEl5dVg3OU9zV0xGM3V0eCtyN1FhclhzMjdlUC9QbnpTdzk4UHhVZVBIZ0FRTUdDQmQvckEwWjlPdGVXTFZ0YTVZYVUyZnorKysrOGVmTUdtVXhHOSs3ZDM5bDJuejkvVG1KaTRudi8vQVh2QnBWS1paTWptZURENHM4Ly93U3NjeTNVYy9ueVpSWXZYc3lEQnc5d2QzZkgxZFdWeTVjdjA3MTdkK3JWcTBmYnRtM1Q1YVo3NTg0ZFpzeVlnVmFycFh6NTh0U3VYZHRrV2YwNC85bG5uNWtzazFub0hYc2hyY3RnYXVyVXFVUGx5cFdSeVdRV1hZOHZYcnpJTDcvOHdyVnIxNmhYcng3Tm1qVmordlRwakI0OW1nTUhEbkRqeGcwR0RScEUrZkxsRGVwRlJVV3hZc1VLamg0OUN1akVsbi8vL1Rmbno1OG5LU2tKcFZLSlVxa2tNVEV4emYrVSt3S3dhZE1tcWxhdGlyKy92MVdmeGViTm02MHFad3E5S3lNZ2pSdS8vZlliR3pac0lERXhFZEI5cCtQSGo2ZE1tVEkydC8vRkYxOVFwa3dabGk1ZHlzR0RCOUZvTkZ5NmRJbnc4SENLRmkxS2tTSkZXTEprQ1FVTEZwUkV0TllRR3h2TDFLbFR1WHo1TW01dWJreWJOZzB2THkrcVZLbEM5KzdkV2JseUphdFdyU0k2T3BvK2ZmcElJaWh6N29iMzd0MWo5ZXJWT0RrNTBiUnBVN1BiQm5CemN6Tlk3dUxpWWxMd3ExQW9PSGp3SUpzM2J5WXFLZ28vUHo4bVRweEl1WExsRE1ySlpESTZkT2hBdFdyVldMNThPVWVPSE9ISWtTTlVyRmlScGsyYm1uVU9UVWhJWU9MRWlieDgrUktBWHIxNjJaU1dYcTFXYytiTUdRRHk1ODl2dE16ZXZYdTVjdVVLVDU4KzVlblRwOFRFeEJpc1AzZnVuTUY3Snljbjh1WExKd2tOM2R6Y3FGKy92aVRFcTFXcmxoVGdjUFBtVFduYnFlOEpidDI2MWFETkhqMTYwS0pGQytuOFY2bFVIRGx5aEMxYnRraGprZDRSK3RTcFUyelpzb1VqUjQ3UXVuVnJtalJwa3VhN0E1MkkzQndGQ3hZa09UblpZRmx5Y2pKYnRtd0JkRzdDT1hMa01OdU92YjE5R2tGZVpycUM2bDF2MCtQdy92ejVjNktqbzVISlpHa2NsSzBsTVRHUml4Y3ZBbENsU3BWMHRXRUwrL2J0QTZCSWtTSVVLRkRBNFA1VFpHUWs4Tys0ZHUzYU5XSmpZL0gxOVUzWGZLam5oeDkrTUhqLy9QbHpObTNheEo0OWU5QnF0VFJvMElCS2xTcHg2TkFoTGx5NElKM0Q3dTd1MUt4Wms2NWR1MUs2ZEdtVGMxZWhRb1d5ekluWW5PRDN3SUVETEY2OEdJRFBQLytjZnYzNjJkeCtkSFEwSjA2Y0FLd1BYQm8rZkRoUlVWRW0xNmVjSS9XLzQweVIwclg5dnpZdkcwTWZ2REp3NEVBbVRKakEvdjM3ZWYzNk5STW5Ua3d6VDZ4Y3VaTE5temZqNU9SRXo1NDlMWXJrUHpYRXJ5YUJRQ0FRQ0FRQ2dlQmp4ajdGRFVWMWFxZmZWKytoUXdLQlFQQnBjdkRnUVZhdFdvV1RreE1oSVNGRzA0MUZSVVdSTTJkTzZmMkxGeS9vM3IwN2lZbUo1TXFWSzB0dUttL2R1bFc2a2Z6VFR6OWw2czNYNkdqTHdTVU9EZzZaa2xveEkwUkVSSmk5S1g3cjFpMUNRMFBwMkxFajN0N2U3N0JuSHk3Nm04V0ppWWtrSkNTUWtKQkFmSHdrbXN4ZEFBQWdBRWxFUVZROENvVUN0VnBOblRwMTNuY1h6Zkxnd1FOeTVzeHBVaEI1Ky9adEZpMWFCRUQ3OXUyTkNwZCsvLzEzVHAwNnhZZ1JJOGlYTDErRytuUGx5aFUyYmRvRXZGdlI3OU9uVDRtTmpVMVhXdFYzeWZidDIxbXlaQWxhclJaM2QzZDY5Kzc5WHZweCtQQmhmdmpoQjVLVGswbEtTbnB2L1VqSjNyMTdlZnYyTFE0T0RwTG9WNjFXTTNYcVZCNDllc1RreVpPdGRzNFN4NE1oOGZIeERCa3lCTkE1T1UyZVBObGluY2VQSHpONDhHQWNIUjFwMWFyVlJ5bmkvK0dISDNCemM2TlhyMTQyT2ZOb3RWcEdqeDdOcFV1WDhQRHdZTkdpUlRZSk1UNDBrcE9UV2JCZ0FhMWF0YkxxSEZxMmJCa1hMbHlnZVBIaTBnUGw5NEhlS1U3dlNKbFpxRlFxZ29PRHFWcTFxbG1IdiszYnR4TVpHWW1kbmQwN0ZmMXUyTENCZmZ2MmtTMWJOcVpObS9aZXhqRnhQV21lYTlldXNYLy9mcjc4OGtzcVZhcVVabjFjWEJ3clY2NmtWS2xTWmdWQ0NvV0NpUk1uVXJSbzBYUUpOZ1R2bDZkUG4zTDkrbldqb2l2OStKVlNESGZ6NWszV3IxOHZwVk12WExnd2t5ZFBKbnYyN0N4ZnZweDkrL1pKZnlWTGxxUjI3ZHBVcVZMRnFtdno2OWV2TTM3OGVCUUtCVGx5NUdETW1ESElaREpKbkpNOWUzWkpqSEwvL24xKy9mVlhJR01PaXNhSWk0dERxOVhpNnVxS25aMGRhclZhY2g2MnM3T3o2RWhxcm94ZUhLbFNxUmc0Y0tBa09peFFvSUFrY0M1YXRDZ2hJU0dNSHorZWlJZ0lSbzRjU1pVcVZlalFvWU8wcjFxdGxwTW5UMHJ0S3BWS0RoMDZaSEhmWkRJWnJxNnV1THE2NHVMaXdwczNiM2o3OWkzQndjR3NXTEhDcExqVDFkV1ZNV1BHV0d4ZmoxYXJKVDQrSGhjWEY0TnJGNjFXSzRtVFpES1pOUGI2K3ZxU21KaUl2YjA5TFZ1MnBFdVhMcmk2dWxxOXZkUzR1N3N6Y3VSSU9uYnN5Sll0V3poNDhDQ2RPbldpV0xGaUFOSi9hN2x6NXc1VHBremgyYk5ueU9WeUprNmNhSENmSmpBd2tPam9hTFp1M2NyMjdkdTVjK2NPdzRZTk16a0hKU1Frc0d2WEx0YXRXNGRTcVdURWlCRW14ZXYzN3QwaktpcUs3Tm16V3d4V1QwaEk0TysvLytiSWtTT2NPbldLcEtRa2ZIeDhHRFpzR0kwYU5USXJXQzljdURDelpzM2k0c1dMckYyN2xvc1hMM0x4NGtXY25aMnBVcVVLRlNwVW9IVHAwbEl3ajBLaFlQejQ4ZEl4M0xScFU1bzNiNTZtM1ljUEgzTCsvSGx5NTg3Tlo1OTlocWVuSjg3T3pyeCsvWnBObXpZUkVSRUJtSFpwdlhidG11Um1taEl2THk4S0ZDZ2dDU3IxcjcyOXZkUHNaK2ZPblRsOCtEQUpDUW1NR1RPRzZkT25VN1JvVVk0ZE93YjhLMlJMaWY0Y0xsS2tDT1BIajVlK3kzdjM3bkh3NEVFT0h6N002OWV2QWQzeEZoZ1lTSnMyYlpETDVZU0ZoYkZreVJKZXZYckZpaFVyK09XWFg2aGF0U29CQVFHVUsxZE9Fc2lhRTNwYmcxN2NhUTVqRHRLbWZrOW9OSm8weTlScU5aY3VYY0xMeTR2czJiUGo0dUtDazVNVENvWENZUHZwdWM3VHUveVdMRmtTTHk4dkM2V05jKzdjT1NuZ05xVkxyQzNDWm1QSGJVb2FOMjdNc0dIRGVQYnNHYnQzN3dhZ1hyMTZnTzU0R0Q1OE9KNmVucElnWGU4YXZYUG5UdUJmRjJPTlJtUHcyZXRkcmkwRnM4Ykd4bkxuemgydVg3L09YMy85eGZYcjF5V3hjY3VXTGFVZ2d6cDE2aEFkSGMzaHc0YzVjT0FBRHg0OElEUTBsTkRRVVBMa3lVUDkrdldwWDcrK1dTSHV1MkxUcGszOC9QUFBhTFZhdkwyOStmNzc3NDBHWVNpVlNuYnQyc1ZubjMyR2w1Y1h6czdPT0RrNWtaaVl5TjI3ZC9udHQ5OGt3YXE1MzBNcGlZeU1sQVRhbGtqcCtHMkovOXE4Ykk0aVJZcXdhTkVpZ29LQ2VQWHFGUXFGd3FDZjhmSHhYTHg0RVhkM2Q2WlBueTRFdjBZUW9sK0JRQ0FRQ0FRQ2dlQWpSbWIzN3lXOVZwUGE2VmVJZmdVQ3dYK1B5TWhJdnZubUc0dmxCZzhlekZkZmZXV3dMR1VxUlV2czNidlhwbjdwYjA2N3VMZ1lkVFZTS3BYMDZkTUhEdzhQdnZ2dU93SUNBc2lWS3hlNWMrZm13WU1IL1A3Nzc1a3UrazFPVHBadUVoWXVYRGpUM1JZQ0F3TXRsdkgzOStmSEgzL2s0c1dMakI0OU90M2JNcFVPemhLblQ1OW0wcVJKbEMxYmxpNWR1cVJ4b3JsMjdab2srdkx3OExBcDVabWVmLzc1aC83OSs2ZXJmK21oYnQyNmFXN0dQbnYyakUyYk5xSFJhRkNyMWRKLy9aOUtwVUtsVXFGV3EwbE9Ua2F0VnBPVWxFUnljcklrY05UL0pTY25tMDJsYTI5dlQwQkFnSUZqUTBiY1hVcVVLTUhDaFF2VFhUODFXcTJXY2VQRzhlclZLeXBWcXNTTUdUUFNsTkUvREFTTW5oY1JFUkdzWExrU3RWcE43OTY5NmRxMUs2MWJ0ODVTZDBHTlJtT1FXdFJhVEQzOHZYYnRHaE1uVGtTdFZoTWNIRXp4NHNWTnRyRjY5V28yYk5oZzAzYk5wWXkxbFdyVnFyRnk1VXFVU2lWLy9QRUhOV3JVeUhUQmhUVlVxRkFCdVZ4T2NuSXkyN1p0bzNIanhoUW9VT0NkOXlNbGVqZlpsT2ZrUC8vOHc0VUxGMUNwVkF3YU5Jamh3NGViZGE0RGNUd1k0K1RKazVLVGxiV3VmbnJubjZTa0pKTU9ZaDh5bXpadElqUTBGSUM3ZCs4U0ZCUmt0Wk9XVENhamF0V3FYTHAwaWJkdjN4SVVGTVRDaFF1Tk9vMVppN1Z6UjY5ZXZXamJ0cTMwL3N5Wk0weVlNTUdxdWhNbVRDQWdJQ0ROOGtXTEZoRWFHc3FoUTRjSURBeWtVNmRPSnQyYlkyTmp1WHo1TW9CUk1lTi9nZm56NTNQMDZGR09IVHRHVEV3TVgzLzl0ZEZ5ZW9lNDlLYVhUZzhxbFlwVHAwNUoyN2MyMENFeitWU3VKMSs4ZUlGU3FiU3BIVjlmWDVSS0pVRkJRU2dVQ2w2K2ZKbm1QRGw1OGlRTEZ5NGtPanFhZ3djUFVxUklFWlBmNDRRSkU3aDY5U3JoNGVFNE96c2IvU3lIREJuQ3RXdlhiT3FuS2RMN0cwTmduSlVyVjBxdXVsNWVYbXpjdUpHdFc3Zmk0dUlpQll3V0tWS0V2Lzc2aS9YcjEwdmZvNzI5UFczYnRxVkxseTdTV0R4MDZGQ2FOMi9PNnRXck9YZnVIRGR1M09ER2pSdXNYTG1TNWN1WG01Mkh6NXc1dzVRcFU2U3NDTE5telpMbStyQ3dNSll1WFFvZ2lZTDAxd01lSGg2MGJOa3lVeitUblR0M3NtclZLa0FuanROcXRkSjFYYVZLbFRMa2FyMWl4UXBBTjA3ZXZIbVRYTGx5MGExYk4rclVxV1B3dTZWdzRjSXNXYktFNmRPbmMvbnlaUzVjdUVDelpzMms5ZDdlM2pScjFrdzZQMzE4ZlBEdzhNRFQweE1QRHcvYzNOenc4UENRWEpqZDNOd2tRVkZLL3Y3N2IwYU1HTUhUcDAvNStlZWZUUXIzSFJ3Y3JCWlVnZTUzVW9jT0hVaElTTURSMFJGSFIwZmtjamtKQ1FuU21GVzFhbFhwczZ4WnN5YTllL2VtY3VYS21Yb1BKRisrZkF3Wk1vUnZ2LzAyM1lITmE5YXNZZVBHamFqVmFqdzlQWms4ZWJKUkIrSytmZnVpMVdyWnRtMGJWNjllWmRTb1VheFpzMFlTUXQyK2ZadUxGeTl5N2RvMUxsNjhpRktweE4zZG5XSERoaG44THBnOGVUSzNiOStXUHB2SXlFaTBXcTBrSERURjh1WEwyYjU5dStRWVdhSkVDZHEwYVVPdFdyVnNDaHFyV0xFaUZTdFc1UGJ0Mit6WXNZTmp4NDRSRmhaR1dGZ1lkbloyeko4L0gyZG5aeVpQbml6OUZxNWR1ellEQnc0MDJwNWFyV2I1OHVWbXQxbXpaazArLy94em8rdktsU3RIVEV3TUJRc1dwR0RCZ2hRb1VJQUNCUXJZSkFyMzh2Smk4T0RCekpvMWkram9hQVlNR0VDZVBIbDQvUGl4dEkzVWZQdnR0N2k3dTlPcVZTdGV2MzdOa2lWTE9IUG1ETStlUFpQS1pNK2VuUll0V3RDcVZTdUQ2K3VBZ0FDcVZxM0sxcTFiK2YzMzM0bU5qZVg0OGVNY1AzNGMwTjNuSERwMHFOWDl6MnoyNzkrZlpwbENvVENha2NMZTNwN1pzMmZ6NXMwYmsrMjV1YmxaRk00YVF6K2YxS2hSdythNmV2VEM3VktsU21Vb1VNQWFGaTllVEZKU0VoNGVIalJzMkJEUVhWTWxKU1ZKeDBYZXZIa1pNR0FBa1pHUkhEOStITGxjTHQzWDNydDNMOHVXTGNQVDB4TUhCd2RldmRJOUIweDlQem82T3BxRkN4Y1NGUlVsQlFHbnhNSEJnUm8xYXRDdVhiczBBUXhlWGw2MGJkdVd0bTNiY3V2V0xmYnQyOGZSbzBkNTl1d1p2L3p5Qyt2V3JhTldyVnBXL3k3TGJHSmpZd2tKQ1pFeURQajQrREJuemh5VHYrMmRuSnpZc0dHRHhlREpKazJhV1AyYmIvMzY5YloxMmtyK2EvTXlXUC9idjMzNzlpYlhEUjQ4Mkd6ZHpMNi8vTEVnUkw4Q2dVQWdFQWdFQXNISGpIMktCNU9xWk94Yy8wM2Ryb2wvQXhvMTJMMjdCM0lDZ1VEd0xuRjBkRXp6d0VHZnd0RVlxVlBaWlJaMzd0eVJVdkExYU5EQTZJTzdQWHYyRUJNVFEweE1qTUVEb21iTm1yRnc0VUl1WGJyRWxTdFhNalZkZGxoWW1IUXpNN1VBK2xOQXE5V3laczBhUU9lMGFreklXcXBVS2ZMbXpjdlRwMC9adTNjdjdkdTN6L0tiKzFtQnU3dTc1QmlWMWFqVmFwNCtmWnBwWXNpYk4yK21XelJzVEtoeDhlSkZ5ZlhLbEJoQTc0SUN4dFAyK2ZyNk1uVG9VQll1WEloU3FXVDU4dVdjUG4yYU1XUEdrQ3RYcm5UMTFSSnYzcnhKbDBnb05EVFVxUGpxNnRXcjBnT2QwYU5IRXhJU1FwRWlSVExjejZ3Z2QrN2NkT25TaFo5KytnbXRWc3U4ZWZOWXZuejVPMC90N2VYbFJXQmdJR3ZXckVHdFZyTnMyVEtqb3ZGM2lWNzRrdElwcVdUSmtzeWNPWk5Ka3lZUkh4L1B6Smt6ZWZIaWhkbEFESEU4cENYbCtOR2lSUXVyNnVoRnZ3NE9EaGJGRWg4aWpSbzE0dFNwVTl5NGNZUExseS9UcjE4L1pzNmNhZlY0M3JwMWE2NWV2Y3JKa3llSmlJaGczcng1QkFVRlpYR3ZzNGFBZ0FET25EbERkSFEwdi83NnF6VEdHeE1pN3Q2OUc3VmFEVUNaTW1Wc2NtbEtpZDVSNmtPa1k4ZU9YTHg0a1JjdlhyQjA2VkppWTJQcDJyVnJtbko2OFk4dEtjd3p5dG16WjZYeDY4c3Z2M3luMjRaUDYzcHl4b3daTm90cER4NDhpSk9URXcwYU5HRHIxcTFjdUhDQnUzZnZVcVJJRVI0OGVNRFNwVXVsVk5tZ204UE1qZWU5ZS9kbXhJZ1JLSlZLZnZ2dE4xeGRYYzArL0JkOFdIeisrZWVjUEhsU0NnVHk5ZlhsOWV2WHZINzlHanM3TzRvV0xjckFnUU5ScTlYY3VuVkxjZ1R1M3IyNzBVQzJJa1dLTUczYU5CNCtmTWpPblRzNWR1d1liZHEwc1JoNFU3SmtTZkxseTBkc2JDelRwazB6R05zTEZTcUVUQ1pEcTlWS1lsOG5KeWNxVktoQXo1NDlEVEx6WkFZcHI3YzBHZzB5bVl3Y09YSlF0bXpaREx0WlY2eFlrV1BIanVIazVFU0hEaDFvMDZhTlNSZS83Tm16RXh3Y3pPN2R1N0czdDZkYXRXb0c2M3YxNmtYZnZuMHoxSjl5NWNyUnFGRWovdjc3NzB5OVRySzN0NmRvMGFLRWg0ZExnYW9wS1YrK1BJTUdEVEpZMXFaTm0wemJmbXB5NU1oaHVaQUozTnpjVUt2VjVNK2ZuK25UcDV2Tm10Q3ZYejl5NXN6Sm1qVnJHRHQyck1GM3ExYXJKV2RMTHk4dldyVnFSZXZXcmRPNFF1ZktsVXNLbkpISlpPVE1tWk9hTld0YS9OM1p1blZyYnR5NFFhVktsYWhkdTNhR2c5MktGU3ZHaUJFakdEaHdJQmN1WE9EMDZkUGt6WnVYRWlWS3NILy9ma253MjZwVksvcjI3V3N5MkRaZnZueGt5NWFOdUxpNE5DbnNQVDA5YWRDZ2dkbDlhOUNnQVEwYU5NalF2b0F1Y0VhaFVMQmt5UkxVYXJVaytIVjNkemNxT3JXM3Q2ZGR1M2FBN25ydzJyVnJQSHYyREpsTVJybHk1V2pTcEFtMWF0VXlPVC9xei9IV3JWdHorUEJoUWtORHVYSGpCdG16WitmYmI3OEZQcDRnRmo4L1A0UHJBajB5bVl6U3BVdlRyMSsvZEdWTTBEdjlabVRzMGJzdHAzYUt6b3JQdG5uejVvU0hoOU8xYTFmcEhyR2pveU43OSs1Rm85R2cxV3FsK3p6SnljbFVxRkJCTW80QTNkeVNsSlFrM2Z1U3lXVDQrZm1sRWN4N2VYbEpnU0g2Y3ZuejU4ZmYzNStLRlN0U3BVb1ZxNEk0UC8vOGN6Ny8vSFA2OU9uRHNXUEgyTDE3TjdkdTNhSml4WXFaOXBuWXl1M2J0emx6NWd5Z205dW5UNTl1OFg1ZGtTSkZDQThQbDM3YjZaSEw1UlF0V3BSbXpacGx5aGlSR2Z6WDVtVnpHVk15aXcvQmVmcDlJRVMvQW9GQUlCQUlCQUxCUjR6TVBxWFRyd3JzNWRpNVpFT1RFQU5hRFpxRUdBUDNYNEZBSVBndk1YbnlaSU9ic1dxMW1rYU5HbG1zMTZsVEo2TVI3SWNQSDViU2V0cEN5dlNBalJzM1RyTmVwVkt4WmNzV1FQZXdJMldhdUlZTkc3SnUzVHJldkhuRGloVXJXTGh3b1VVMzBYMzc5bG5WcngwN2RraXZrNU9UcmE1bmpucjE2cVZ4d2t2OWVXbzBHZ1lOR2tSOGZEdytQajVwMnBnMWE1YkZOS1lBZi83NUoydlhyazEzWDQ4ZE84YjkrL2NCM1UzNzh1WExweW1qVDJHM1pNa1NZbUppK1AzMzMyMTJxOVNudU14cTVzNmRhM0tkaDRjSEpVdVdKRDQrSG50N2UrUnlPWEs1SEh0N2V4d2NISkRMNVRnNE9FanVDdzRPRHRLZjNwVWg1WitUazFPYVA3bGNqb2VIQnk0dUxta2VDdWpkcTQ0ZE84WXZ2L3hpc0N3MStvZHcrdVBtN05tekZ0MTZiQ0hsQXhsVFluZTlTRjh1bDV1ODhkeXdZVU5LbGl6SnRHblR1SC8vUHVIaDRmVHUzWnVoUTRjYWRZMzgwQWdNRE9UVnExZHMyN1lOaFVMQm1ERmorUEhISHkybVF4NDVjcVRaOVhQbXpNbk1ia3EwYnQyYUF3Y084UERoUXg0OWVzVEdqUnV0Y25YUGJOcTBhY1BPblR1SmpvN20vUG56WEx0MkRYOS8vM2ZlRHoxNmNadit3WjkrZmloZnZqeHo1ODVsOU9qUnhNVEVzSExsU25MbHltWFM4VmNjRDRZOGVmS0V2Ly8rRzlETkQ5YUlYaDg5ZXNUdDI3Y0IrT0tMTDNCM2Q4KzAvcndyc21YTHhwdzVjNWd4WXdhblQ1L214WXNYREJreWhLbFRwMXA5bkE4ZE9wVHIxNjhUSFIzTjhlUEhxVnUzTGw5ODhVV0crdFdxVlNzRHgwRTkxZ1JDekpvMUs4M0QzYWlvS0VhTkdtVzJYcVZLbFZpeFlnVno1c3poN05tejNMOS9uLzc5KzlPM2IxOERkN0drcENTMmI5OHV2UjgzYnB6RlBwbGk4dVRKR1hJZnkwcnk1TW5ERHovOHdQRGh3M254NGdXLy92b3JLcFdLSGoxNkdKVFRDMndzcFE2MkZtdXVUVk02eURrN08yZks5U3pvM0thc0NTYjRsSzRuTTBMejVzM1p0bTBiV3EyV24zNzZpVHg1OGtqQ0ZkQUp6M3IzN20zeEdxcEVpUkpNbURDQlNaTW1TYUkyTnpjM2d6R2lmZnYya2pBblBadzZkWXF6WjgrbXU3N0FOSUdCZ1pRcVZVcHlMcTFSb3dZSERoeEFyVlpqWjJkbkVMQWJGQlNFcjYrdlZYTnd3WUlGR1Rod29Fa3hvSjJkSFFNR0RKRGVaOHVXalprelo2TFJhTkxNRVJVclZ1VEFnUU5TRmhSSTM1am00T0JBclZxMUxKYXJVcVVLb2FHaHlHUXk2YzhhOHViTmE5RlZ2WEhqeHNURnhWbnRhQ3VUeVl6T3Q1QjVEdTc2MVBDWkhlUVNGQlJFWEZ5YzVKU3N2eTcyOXZiT2NKQ0YzdDB5SzEzc0d6Um9nRWFqb1czYnRuaDZlbEs5ZW5XcjNJTGJ0V3RIblRwMTBvalJTNVFvd2FSSmsvRDI5cVpZc1dJbWo2dCsvZnFsUzF5ZU0yZE9mdnp4UjZ2TEJ3Y0hweEhSR2NQSnlZbnExYXRUdlhwMWFWbkRoZzJKam80bVg3NThGdWNJSnljbmZ2LzlkMEIzVFpLWW1JaEtwVUl1bCtQbTVwYWxtWGxTMDZKRkMvejkvZG00Y1NQLy9QTVBPWExrb0ZldlhoWUZsSEs1bkFrVEpuRG16QmtDQWdMdzhyTCt1WTJqb3lPTkd6ZW1jZVBHdkh6NWtyaTRPSnZxWnhZNWN1UmcyYkpsSnRlN3U3dWJGTXJPbmowYnBWSkpZbUlpU1VsSnFOVnFaRElaMmJKbFMvZTRvVkFvZVBqd0lZVUtGVElycExmRXZIbnplUExrU1JxMzFLeWdTcFVxL1Bqamp4UXNXREROdXRUbUZnNE9Ea3lhTkltNHVEaHBXY21TSlEzbU12MTlRR1AwN2R1WGdJQUE4dWZQVDZGQ2hUSzBmODdPempScTFJaEdqUnB4Nzk0OW8wSDA3NHBLbFNyUnJWczNIajU4eUpBaFE2eWF5L1gzTHpRYWpaUUZEWFJaKzZ3ZFB4d2RIYTNLZkpkUi9tdnpzcWw3eElLTUkwUy9Bb0ZBSUJBSUJBTEJ4MHhLcDErMXpzSFN6czFMSi9vRk5ISFJRdlFyRUFnRXFjaVJJNGRSb1Y5NkhGdVVTcVdVS3J0Y3VYSkdIVkIyN2RwRlZGUVVRSm9iZzA1T1RnUUdCcko4K1hKdTNickZ6cDA3TFRvT3B1ZGh2YmtiOHJaUXZYcjFOS25BVTMrZTRlSGh4TWZIQXhoOWFGT2dRQUdybkR2dTNyMmI3bjRtSlNWSnJtd3ltU3lOYUNVbFRaczJaZVBHalVSSFI3Tmx5eFlhTm14b1ZLeHNpbXpac2hrVmUyYzJscjczQlFzV1dOV09VcWxrNDhhTkZDeFlrUC83di8renFrNWlZaUtEQncrbVlzV0tkTy9lUGMzTmNQMzNuL0ljc3VUaW9EOXVQdnZzTTRvVUtTSUp0RWFOR2tXSkVpVk0xdHU5ZXpkYnQyNDFLaHlQalkyVm5EakxseTl2VkVTZzFXcTVjK2NPb0hQNU5aWE9IWFRINm9JRkM1Z3padzVoWVdFb0ZBcENRME9wVmF1VzBRY0NDUWtKRmxOUkduTTFIak5tREhYcjFyWGFRV2JyMXExU1dtSno5TzNibDFldlhoRVdGc2FiTjI4WVBYbzA4K2ZQVDVQdVVDL0lzYk96cytocWtsVWlUM3Q3ZTNyMzdzMjRjZVB3OWZVMWV3eGtKVTVPVG5UcTFJazllL2J3M1hmZnZWZkJMMkR3WUVhbFVoa2NyMFdLRkdIT25EbU1IRG1TaWhVcldqeWZ4Zkh3TC92MjdaUGNPbHUzYm0xMUhUMVZxMWFWMHBTYnc4M05MZFBFa1ptRms1TVRreVpOWXQ2OGVZU0dodkwyN1Z0R2p4N053b1VMclhwbzYrbnB5ZENoUXdrSkNhRm56NTRaRnZ5Q2JoNU5yL05Qbmp4NTBqemN0OVlKTmx1MmJFeWRPcFhObXplemV2VnFnRFNpcVMxYnRtUklYSmlTZHlsRVNRKzVjK2NtSkNTRUlVT0dFQjBkemFaTm0zQndjSkFjNU5ScU5Ra0pDUUJXT1lKWmc2M1h0TnUyYmN1VTdRTFVxbFhMb25qL1U3dWV0RWJnZGUvZVBmcjM3NDlLcGFKS2xTclM4bno1OGxHM2JsME9IVHJFaFFzWHBPVnVibTYwYjkrZXI3LysydURjdkhIakJwR1JrVWJucnFwVnF6Sm8wQ0RtelpzSHdNS0ZDM0YzZDVjQ1cxSTdsTnJLOCtmUGhlZzNDOUVMZnZYSVpES2pRcVQwQkVHWUVqVEpaTEkwdjZFdE9mYnFneVRUaTZ1ckt4TW5UclNxYkhxRU85WUd2MmFsbzIxNnlLejVJVFZlWGw1WkptNWNzbVJKbHJTYmt1SERoMHV2R3pac2FGTmRVOGZ5aHhSSWxGR0g3QTRkT3RoY1J5Nlh2L2NndktKRmk2WXI2MFh1M0xscDJiSmxocmJ0N2UyZExrZmN6RUF1bDJjb2E0dytzRHl6Y0hkMzU4Q0JBNW5TbHFXZzJNekVGc0dzaTR1TFViR3VOWE5aM3J4NU15U0dOb1d4RENtMmtCa095dW5OQm1Gblo1ZnVZOURSMGRIc2I0SVBqWTl4WGhiWWhoRDlDZ1FDZ1VBZ0VBZ0VIekd5RktKZnJWcm51aU56ODRJb25ST05KdTRWVVBSOWRFMGdFQWcrS0ZLbW1zcE1CNWY5Ky9lalVDZ0FhTnUyYlpyMTBkSFJrbGpBejgvUHFCdFF5NVl0MmJObkQ0OGZQMmJseXBWVXFGREI2bFRiSHlMNjlKR3VycTRHWW9CM3llclZxNlgwMjNYcjFqVjdNOXJSMFpIT25Uc3pmLzU4RWhNVG1UZHZIck5telhwWFhjMVVYcng0UVZoWW1ObUh2K1BHamVQS2xTdTR1cnBTb2tRSnE5S2Z6Wmt6aDN2MzduSHYzajFldkhqQmhBa1RNcTNQcnE2dWxDNWRXbnB2WjJkblZ2d1ZFNk1MYkRMbVpoVWFHaXFkNjZZZW9qMTY5RWdTTFpVc1dkSmkvNXlkblFrS0N1TFhYMy9sMkxGampCOC8vb01YYnVtUnlXU01HaldLSjArZWNQZnVYU0lqSTltL2Z6OGRPM1kwS0tjWHRHVm1Lbkw5T0dBcmRldldwWHIxNmlpVlNwdmJ5Sk1uajNTdUd4TlgyMHA2ai9OdDI3WVJIUjJkS1VMQjVPUms2ZldsUzVlTVBwanEyYk1uM3Q3ZVhMbHlSVnBXcmx5NU5PVSs1ZU1CVEI4VFk4YU1NYnE4ZWZQbVVucFVsVXBsOEZEU1dySHpnQUVETEFieXZBL3M3T3dZTm13WXpzN09iTisrblhyMTZsR29VQ0ZXcmx6SnBrMmJyRzRuSkNTRWtKQVFpK1UrNUhURE1wbU13TUJBU3BjdXpZc1hMeWhidHF5MExqSXlrdDkrK3cyQUNoVXFFQndjYkZCWHE5WHk5ZGRmbzFBb2FObXlKZjM3OTAvVC9zQ0JBN2w1OHlidTd1NEdiV2QwakZxM2JoM3IxcTJ6dVY2clZxM01PdjdseVpPSFdiTm1NV3pZTUJ3Y0hBeUN0MkpqWXlXeHZEWHVoUDhGUHJYcnlUdDM3aEFWRldWU1ZKdVVsTVRNbVROUnFWUTRPVG1sU2R2YnRXdFhqaDgvTHMxZFRabzBvVnUzYmdZQmcwcWxralZyMXZESEgzL2c0T0JBL3Z6NUtWbzA3VDJySmsyYWNQdjJiWGJ2M28xV3F5VXNMTXlrbTcxQUlCQUlCQUtCUUNBUWZJb0kwYTlBSUJBSUJBS0JRUEF4WTlUcDkxKzNMcDNvVnlBUUNBUjZwMTNJdkNoM3JWYkwxcTFiQVowQTBaakFkZW5TcFpMcjdjQ0JBOU9rYVFPZE04UGd3WU1aTldvVWlZbUpUSmt5aFFVTEZwZ1VYRmtTejV3NmRZckpreWNEbHNVZFdjSEpreWNCWGZwemN5NnFXVVY0ZURoLy9QRUhvSFA4c01hQm9XblRwdXpmdjUrYk4yOXk0Y0lGZnYvOTl3L09OY2tTdDIvZlp0U29VU2dVQ3VSeXVVblJhNWN1WFJnNWNpVHg4ZkhNbkRtVGVmUG1HVDB1OWF4YnQ0NndzREJBNTBKblRicDFXM0Z3Y0NCYnRtekV4TVR3NHNVTHMyWDFLYmFOdWFMczNyMWI2bWYrL1BtSmlJaElVK2I4K2ZQUzY4OCsrOHhvR1dOOCtlV1hWSzllbmVqbzZEUU9uL3IwdTQ2T2prWlR2eDgvZmx3U0xCcGJYNnBVS2F2NmtCNmNuSno0L3Z2dkdUUm9FRzNidGpWNlhGKzdkZzNJWEZjYi9SaVVIZzRmUHB5dWVsOTk5UldEQnc5TzkzWXprdzBiTnFSN1Awd3hmdng0cTh1YW1pZkU4WkEramg0OUtnVWMyTUw3bUFPdFJTYVQwYjkvZjBxV0xFbnQyclUvbW1DR3JNTGYzOS9BMlZ1bFVqRmp4Z3lVU2lYMjl2WkdCYjFYcmx5UkFyK01pU1NQSFR2R3paczNBWjBMMWZ0Mm83T1d3b1VMTTNQbVROemQzUTB5V0tROEI5S1RIY01ZNXE1cFZTb1ZYYnQySlRJeWtwdzVjN0p1M2JvTXVYTGF5cWQyUGZuOCtYUEdqaDNMMjdkdkdUbHlKSFhyMWsxVDV1ZWZmK2JCZ3dlQXpqMCt0Wk94ajQ4UGdZR0JyRisvSHRBRkdLUVUvRjY0Y0lFRkN4WklRdXFrcENTT0hEbGlWUFFMMEw5L2YrN2Z2NCtmbng4REJneklqTjBVQ0FRQ2dVQWdFQWdFZ3Y4TVF2UXJFQWdFQW9GQUlCQjh4Qmc0L1dxTWlYNHRwNTBWQ0FTQ1Q0RkhqeDVKcjYxeE5yV0dQLy84a3lkUG5nQTZsOS9VZ3Brelo4NXc3Tmd4QU9yVnEyZmdacHFhOHVYTDgvWFhYL1BISDMvdzhPRkRKazJheE15Wk0yMFdOOFRIeDdONDhXSkFsLzR0dFlOalZxTjNqd1JNcHBwLzl1d1ppWW1KRnR0NjljcjJ3Slg0K0hpQ2c0TWxKN3FCQXdlbVNWMXZESmxNeHRDaFF4a3dZQURKeWNuODlOTlBGQ2xTaEFvVktwaXRsekxkZTFaUXVIQmhxOVBhRnk1Y21QejU4M1B6NWsyV0xsMUsvdno1cVZ5NWNwcHk1Y3FWbzBXTEZtemZ2cDNyMTYremZ2MTZ1blRwWXJUTjQ4ZVBTMDZDVGs1T1RKczJMY3ZTSGViSms4ZWk2RGM1T1ZrNmw0MEpSSjQ5ZXdib2hFbldpSE5XcjE0dHBYVFBDQnMyYk1EYjJ4dDdlM3VqTG5RUEhqeVFSTC92dzZYT3g4ZUgxYXRYR3cwa3VIVHBFbzhmUHdZd08wYWxScVBSWkZyL3NvSytmZnRhTExOcTFTcVVTaVZ5dVp5ZVBYdG0ycll6TTFWcFZ2QXBIZzhwcVZHakJxMWF0VEs1ZnNTSUVRYnZ0Vm90R3pkdUJIUUJCU0VoSVdZekJwdzllNWJseTVjRHB0T1FmMGpVcVZOSGVsMjFhbFVEZ1o0cFZxeFlBZWcrajhEQXdDenIyN3RHcTlYeXh4OS9ZRzl2VDBKQ0F0ZXZYd2QwZ3QyQ0JRdW1LYXZQNUFBUUZoWkdwVXFWcFBjcWxZcFZxMVlCdWdDVDFJRTRJMGVPdEtsdkwxKytOTmdlUUpreVpXalVxSkZON1ZpYlNjTFl0Y2ViTjIrazE5WmNXMldVdlh2M1N0ZVVMVnEwZUtmbjA2ZDRQWmtqUnc3OC9QeTRlUEVpczJmUFJxRlFHRGlWaDRhR3NtM2JOa0FYQ05XMGFWT2o3WFRxMUlrelo4NXc1ODRkZHUvZWpiKy9QMlhMbG1YcDBxVlNZQ0RvQXFZR0RoeG85RnBWajF3dVo5YXNXVGc3Tzl1eXV3S0JRQ0FRQ0FRQ2dXckFMdzRBQUNBQVNVUkJWRUR3U2ZEaDMzVVNDQVFDZ1VBZ0VBZ0VwckZMY1VuLy81MSs3VDF5U29zMHNaSHZ1a2NDZ1VEd1FhSjNFbk53Y0RDYm10ZGFOQnFOZ1Znd3BXZ0dkT0xEMmJObkErRHA2V21Wb0t4SGp4N2N1bldMcTFldmN2bnlaU1pNbU1Ea3laTnRFcEN0WHIyYWx5OWZBdENoUXdleVo4OXVkZDNNUVA4dzM5WFYxVUQ4a3BMaHc0ZG55YmExV2kwaElTRThmLzRjZ0ZxMWFxWDVYc3poNStkSG56NTlXTGh3SVJxTmhzbVRKeE1jSE16bm4zOXVzczdjdVhNejNHOXp0R25UeG1yUnIxd3VaOEtFQ2ZUcjE0K1ltQmltVFp2R29rV0xERno2OVBUbzBZTno1ODd4OU9sVE5tellRSlVxVmRKczUvcjE2NUxneGM3T2pxQ2dJS3Y3QXJhbkx2ZjE5ZVhtelp1U3dNY1k5KzdkUTZWU0FWQzhlSEdiMnYvVU1TYndqSStQWjlHaVJkSjdVMEw5MU8zRXg4ZnoxMTkvMGFKRkM1TnVqM3F4Mjdza3BZdm0xMTkvYmJIOHp6Ly9ET2oyeVpyeXR0Q3JWeTg2ZGVxVTRYWXVYNzdNZ2dVTEFCZzBhQkRseTVmUGNKdnc2UjBQS2Zuc3M4OG9WNjZjMWUyY1BuMWFDalpvMjdZdGhRb1ZNbHYrMXExYjB1c1B6ZW4zd0lFRGxDdFhMbzA3cDU0eVpjcFFwa3daaSszb1JiK2VucDYwYmRzMlUvdjR2b2lKaVdIT25EbWNQWHNXZDNkM2xpOWZqcjI5UFgvOTlSZWRPM2RPVTM3VnFsVmN2WHBWZXI5MzcxNXk1Y29sbmZkYXJaYk9uVHV6Wjg4ZTZ0V3JsK1phcmtHREJqYjFMemc0T00yeTI3ZHZFeFFVaEplWGwwMXQ2WW1Nak9TYmI3NUpWOTJkTzNleWMrZE9tK3YxNmRPSDFxMWJXeXluVkNyWnNHRURBTTdPem56MTFWZG15OCtmUHgvUWlaVWJObXhvYzc5UzhxbGVUem81T1RGMTZsUW1UNTdNK2ZQbldiUm9FWW1KaVFRR0JuTDgrSEhtenAyTFZxdWxXTEZpWmtYcmNybWNNV1BHTUdqUUlPTGo0L25oaHgrd3Q3ZEhxVlFDdXUremZmdjJ0RzNiRmtkSFI0dDlGNEpmZ1VBZ0VBZ0VBb0ZBSURDT0VQMEtCQUtCUUNBUUNBUWZNVEo1Q3FkZnRVNEVZK2Y1cjRPbDVxMzVGTmtDZ1VEd01UTnUzRGlyeXQyNWM0ZlRwMDhEVUtsU0paTWkycFFpS0lWQ1lUWU5jMmhvcUpUZUZnemQvSlJLSlpNblQwYWhVQ0NUeVJnelpveFZnZ3k1WE02a1NaTVlQSGd3VDU4KzVhKy8vbUxZc0dGTW1qU0pYTGx5V2F4LzRjSUZkdXpZQWVqYzk2cFdyVXBFUklURmV1Ync5ZlcxcWJ4ZTlGdXRXclYzTG5aYXRtd1pKMDZjQUhUN241NjA3czJiTitmNjllc2NQbnlZK1BoNHhvNGR5NHdaTTJ3U3U3NVBjdVhLeGRpeFl4azdkaXh4Y1hGTW5EaVJSWXNXcFJINE9UazVNV2pRSU1hTUdZTmFyU1k0T0pobHk1Wko0b3VuVDU4eWNlSkVrcEtTQUJnOGVMRFIxT1daaWY1WXUzdjNyc2t5K2pUcExpNHVhVndYQWViTm0yZDJHOCtmUDVmRStBRUJBV2JkUG0waHM5S2N2MHZpNCtPWk5HbVNKR2FzVkttU1ZjZTVuNThmVjY5ZTVkYXRXN1JyMTg1Z1hjK2VQYVZscHNhTzVPVGtESTBOQ29XQ0d6ZHVVS2xTSmV6czdOTGRqa2Fqa1k3dnJIRG05Zkx5U3JjUUx5WFIwZjltN1hCMWRiVjVUTGFXVC8xNE1JVmFyWllDZkR3OFBHaldySmxWZGZSOFNLTGZFeWRPRUJJU2dwdWJHMlBIanFWS2xTcnZ1MHNmRE9IaDRjeVlNWU9vcUNoQU42WXJsVW9DQXdQVE9CbXJWQ3FXTFZzbVhXK1ZMbDJhMnJWcnMzRGhRdGFzV2NPTEZ5L28zNzgvam82TzFLOWYzK1lBR0dQODg4OC9IRHAwU0JMWkE3aTV1UkVYRjhlNmRldlNkYjN6dnJEMm5OaXhZNGVVOGFGaHc0Wm1yOGtCZHUvZURVQkNRa0tHUmIrZjh2V2tvNk1qMzMvL1BSTW1UT0RDaFF1c1hMbVN1M2Z2Y3VMRUNiUmFMYmx6NTJiZ3dJRUdycy9HY0haMnBtZlBuaXhhdEFpVlNvVktwVUltazFHL2ZuMjZkKytlS2ZPalFDQVFDQVFDZ1VBZ0VIenFDTkd2UUNBUUNBUUNnVUR3TVdPWDRxSFovM2Y2dGZQNDE3bEpIU3RFdndLQjROTW1KaWFHcVZPblN1NmdxZE1ycHlSMzduK0RKbWJObWtWQVFBQXltUXlWU2tWaVlxSWtFRXhNVEdUdDJyVkcyMUNwVk15Y09aTjc5KzRCdXBUUS8vdmYvNnp1Yi9iczJRa09EbWI0OE9GRVJrYnl6ei8vMExkdlh3WU1HRUR0MnJWTjFudjU4aVV6Wjg2VTBoREh4TVRRdTNkdnE3ZHJDcjFEc2pVOGVmSkVFa0lIQkFTWUxMZGh3d2E4dmIwdHRuZmd3QUhtekpsajFiYTNidDNLMXExYmdYOGRiNjFKVVc2TUVTTkdFQlVWeGQ5Ly84M2J0MjhaTVdJRTQ4ZVA1NHN2dmtoVDFwYlA1MTFScVZJbDJyVnJ4NlpObTRpSWlHRG16SmxNbVRJRm1VeVdwbHhBUUFDblQ1K21VcVZLcUZRcUhCMGRpWTZPWnZUbzBjVEV4QURRclZzM21qUnBZbk0vOUNtZ1UyTkthRnUwYUZGQUozSjgrZktsMFdNa1BEd2NBSDkvL3pUN0F6cnhsVG4wb21IUWlZZ3NsWC9YYk5teVJYTFFUQStKaVltUzAzZHFjdVhLSllsYnIxMjd4cHc1YzNqeTVBbWdFNDhOSFRyVXFtMTA2OWFOb0tBZ1NYaVdFbFBudFVxbDRzaVJJK3pldlJzZkh4L0dqeDl2MWJhTWNlTEVDZWJPblV1T0hEbG8yYklsSFR0MlRGYzdLZnZ2NHVLUzd2NWtOVzV1YnRKclk1KzVPY1R4a0hGMjdkckZ3NGNQQWVqWXNhTlJoK1RVYURRYTZmV0hKUHE5ZXZVcVdxMFdoVUpCVUZBUVhicDBvVk9uVGtiSDBrK0Y1T1JrMXE1ZHk1WXRXNlR2clduVHB2VHQyOWRvTUVCNGVEZ0xGaXlRcm5YOC9QejQvdnZ2OGZUMEpEWTJsclZyMTdKMzcxNHVYNzVNMzc1OU15VllScVBSOE9PUFA2TFZhbW5idHExMC9kbW9VU01PSFRyRTNyMTdhZHk0Y2JyYzc5M2MzR3c2WjQ0Y09TSzUzN1pvMGNKZ2ZETEh3NGNQT1hYcUZHQVlKR2VLbHk5ZnNuNzllcWw4bXpadHJPNWpSaEhYazdweFN5Lzh2WFRwRWtlUEhnWEF4OGVIa0pBUSt2WHJSMnhzckZWdGpSNDltamx6NWtqblY3WnMyZkR3OERCYTl0cTFhNUxRT3pYbWZsY0lNZ2ROL0J0VXoyK2dqbm1PTnZFdFdxVUNCOS95T0JhcC9yNjdKaEFJQkFLQlFDQVFDRXdnUkw4Q2dVQWdFQWdFQXNGSGpNdytwZE92VHZScjcvbXZHNlRtcmVrVTJRS0JRUEN4TTNMa1NJTVUzV3ExbW0rLy9WWjZmK1BHRGFaT25TcUpucXBVcVVLbFNwVk10dWZ2NzQrdnJ5OFJFUkdjUFh1V3MyZlBTdXVLRlNzbWlSWFhyMTl2NEw2b1I2VlNNWFhxVkFOWDRhNWR1OXE4WHo0K1BzeWJONDl4NDhieDRNRURZbU5qbVRGakJvQlI0YTlLcFdMS2xDbVNTUE45b1hkRmMzRnhvWExseXU5c3U0Y1BIMmJac21YUys4R0RCOXVVdWowMWNybjgvN0YzM21GTkpQOGZmeWNFUW0rS2lLQmlMeWhpQVN0bk8zdFhiR2RYTEtDblg2dzBHeWh5NnRtd2UvWmVUaFRQQnJZREs0cUNaMFVQQ3doU1JGQmFJR0YvZitTM1kwSjZLT281citmaFliTTdPenZKVG5abk0rL1ArNE9sUzVmQzI5c2J6NTQ5ZzBBZ3dPTEZpekZ5NUVpTUd6ZXVYTndreTVyeDQ4Zmp3WU1IU0VoSWdJT0RnOEp5MDZkUHg0UUpFMkJuWjBmV3hjZkhrKy9Nb0VHRE1ITGtTSzNhb01xVnJ5U1NncVg0K0hpbG9sOUhSMGV0MnNRNlVSc2JHNk5GaXhaYTFhR0lmLy85RjlPbVRWTlpUcEhyWTFrSWZtSmpZN0Z3NFVLNTIxYXZYbzFtelpvaE16TVRmbjUreU0zTkJTRCt2aTVidGd6VzF0Wnk5eXRKMDZaTnNYZnZYangrL0ZoRzlLTklSTTNoY0xCNzkyNWtaR1RneFlzWHlNek0xTnJsNzlxMWF3Q0FqeDgvYWl5Q2xZUjkvd0RVRW5KK0xTUkZkWkp0VmdmYUgwcFBSa1lHZUR3ZXFsYXRxalJvU0JJMnlBaFFUK0JZVVhoNGVLQnExYXJZc21VTEdJYkIzcjE3OGUrLy8yTEJnZ1hRMTlmLzJzMnJjT0xqNDdGeTVVb2k2all4TWNHY09YUFF2bjE3cVhKRlJVVzRkZXNXVHAwNlJlNUJBTkNwVXlkNGVYbVI2OGZvMGFOaFkyT0Q5ZXZYSXprNUdRc1hMa1M5ZXZVd1lNQUEvUFRUVDFvSEYvejU1NTk0OGVJRnpNM05NV1RJRUNMNk5UUTB4Smd4WTdCeDQwYXNYYnNXbXpadDBuaDhZbXhzakFrVEpxaGRQanc4SElEWXhkWFQwMVB0NDRXSGgyc2srZzBKQ1VGK2ZqNEFvRisvZmxKQmVlVUpIVTkrb2Fpb1NPcmVXTE5tVFFRRkJhbVZlVVNTbjMvK0dZYUdobGkrZkRrS0N3dHgvUGh4M0w1OUcrUEhqNGVycTZ0VTBNSGh3NGVsbnIwa2tUZEd5cy9QSi8xRVV3b0tDclRhN3o5RnNRaUZyKytpNE5GNUZNYi9EVkYyc2t3UkRrOFBsZWRGZ1d2NC9XVzBvRkFvRkFxRlFxRlFmZ1MrblYrZEtCUUtoVUtoVUNnVWl1Ym9TQXpwV2FkZlUrcjBTNkZRZmd3c0xDeWtoRW1TS2JVQjhZUTE2eGhsYlcyTmVmUG1LYTJQeStVaU1EQVFHelpzd0pNblQ4aUVNSmZMUllNR0RRQ0lYYWlPSFRzR1FDeGNZcDExQWVEZ3dZTkU4TnU0Y1dNc1diSkU2d2w5S3lzcnJGdTNEaXRXck1DZE8zZmc2dXFLVHAwNnlaUmpHQVlyVjY2VWNqQjFjM01ybGN0dlNFZ0l3c0xDTk43dndZTUhBRFFYZTVhRzBOQlFJbUFDZ09IRGg2Tm56NTV5eXlZbUp1TDA2ZE1ZUEhnd3FsV3JwclJlSXlNai9QYmJiL0QxOWNYang0L0JNQXdPSFRxRXVMZzR6SjQ5R3pWcTFDano5MUtXOEhnOCtQbjU0ZE9uVHdwVFNiUGkwekZqeG1EczJMRmtmWnMyYmJCMDZWTGN1SEVESGg0ZUZkSmVRT3orWm1Oamc1U1VGRHg5K2xSR2VQWHExU3NpdG0vZXZMbkc5YWVscGVISmt5Y0FnSTRkTzM1VFlqeDU3TnExUytHMmlJZ0lIRDU4V0t0NkxTMHRzV1RKRW5oN2U2TmF0V3BZdEdnUjdPM3ROYXJEM054YzV2d29RMGRIQjMzNjlNSGV2WHNoRkFweDVzd1pxUUFOZGNuS3lrSnNiQ3g1WFpvVTdwS3B5VDkvL296VHAwOXJYVmUvZnYzS1Rid2w2VEJaSG9FZHREOG94OTNkSGIxNjljS25UNTlRV0ZpSTlldlh3ODNORFRWcjFsUzRqK1JZUkU5UHI4emJWQm9HRFJvRUt5c3JCQVVGb2Fpb0NOZXZYMGRLU2dxQ2dvSzBGbDVyeXFOSGoyVFdwYVdseVYzUDh2NzllNm50ckZBWEVJdDNTd1ppU2I1T1RFd2sreG9hR3FKR2pSbzRjT0FBamh3NVFzNVYwNlpONGV2cmk4cVZLd01RdTJyZnVuVUw5KzdkdyszYnQ1R1RrMFBxcTE2OU9pWlBuaXpYcmJWcjE2NW8wS0FCMXE5Zmo5allXTHg0OFFLclY2L0doZzBiMEtwVks3Um8wUUp0MnJSUlcxVC82dFVyN042OUc0QzRMNVlVRHZmcDB3ZWhvYUY0K2ZJbGpoNDlxbldRampxa3A2Y2pJeU1EQUZDblRoMk5ybm1GaFlWa1daWDc5ZlhyMTNIcjFpMEE0dk0xYXRRb0xWcXJPWFE4K1lVN2QrNWcvZnIxSkFDc1diTm1XTEprQ1JuZi8vbm5ueHJWMTY1ZE82eFpzd1pCUVVGSVRrNUdZbUlpQWdNRFlXZG5oeDQ5ZXNEVjFSVzJ0cllhdC9QSWtTTTRkT2lReHZ2OThCU0xrQjkzR3JuWE5rT1UrZlpydDRaQ29WQW9GQXFGUXFHVWdtLzcxMjBLaFVLaFVDZ1VDb1dpRkhsT3Yxd0RjM0IwZE1HSWlzQVVmQUpUbEErTzdyZWJ0cGhDb1ZES0MwZEhSNHdaTXdZUkVSRllzV0lGek0zTlZlNWphMnVMMzM3N0RRekRRQ1FTUVVkSGg3aFFGUlFVWU9YS2xXQVlCbncrSDkyNmRjTmZmLzFGOWgwMWFoVGV2WHVIeE1SRURCbzBDUDM2OWRPNjdmWHExY1BtelpzUkdCaUlzMmZQb2t1WExuSlRjRy9Zc0lHazNmM2FqQnc1RWc4ZVBFQjZlanAyN2RwVjdvTFJYYnQyU1FrZk8zZnVqRW1USmlrdGYvMzZkWVNGaFdIOCtQRXFVMW9iR2hyaXQ5OSt3OHFWS3hFWkdRbEFMUHFlT25VcUZpOWVMSk8yT3psWjFpRkxVMVNKUnpTdFM5djZXcmR1amRhdFc1ZFpXOVNsV2JObVNFbEpRWFIwTk56ZDNhVzJSVWRIQXhDTElGa1J2aVpjdkhpUmlIbk9uajJMczJmUGF0M09XYk5tb1cvZnZsTHJySzJ0NGUzdHJYQ2ZtSmdZNGxTbnJCeEw5ZXJWRlc0Yk1HQUFYRnhjQUlnRmxDeHQyclNSY3NPTGo0L0g5T25UWmZaM2NuSkNRRUFBYXRhc0NWMWRYYm5PNWVxaXJsQ3dkKy9lT0hqd0lJUkNJYzZkTzRkUm8wWnBMTHlPakl3a0tjSWJOV3FrOUROU2hlUjdmdmZ1SFRadTNLaFZQVnd1RndNR0RKQzdyYkN3RVBIeDhWclZDNGlkY2cwTkRhR3ZyNCtDZ2dLRmFjOFZRZnREMldCcmF3dHJhMnRNblRvVmI5Kyt4Y09IRHhFU0VnSlRVMU81NVNXZGZsVUpITDhHSFRwMFFIQndNQll1WElpOHZEem82T2hJT1VxWE4xNWVYakxyenAwN2gzUG56aW5jSnl3c1RHRXcwdkxseTVVZWI4K2VQV1M1WWNPR1dMdDJMV0pqWXlFU2ljRGhjT1M2cnZKNFBKdzVjd2FQSHo4bTZ4d2NIREJvMENDNHVyb3FGYnphMmRsaDFhcFZpSTJOeFo0OWUvRDQ4V01VRmhiaTVzMmJpSXVMZzdPenM5TDJzaFFXRmhKeGRxTkdqZEM5ZTNlWk1qd2VENU1tVFVKQVFBRDI3dDJMRmkxYWFIVi9WQWMyYUFhUWR1WlhCM1ZGdjVtWm1kaXdZUU41UFdMRUNLbkFoL0tDamllL0hIZjc5dTNFbFJrQWhnNGRDbmQzOTFJSHRqUm8wQUJidDI3RjFxMWJjZjc4ZVRBTWc2U2tKT3pjdVJNN2QrNkVrNU1UQWdNRHBhNmZodzRkd3ZIangwdDFYSW8wUmNtUDhlbmtBZ2hUWmNjbUhGMEQ4S28yZ0U0bGUzRDFUY0RoRzBPdlZtdnE4a3VoVUNnVUNvVkNvWHpEVU5FdmhVS2hVQ2dVQ29YeVBjT1ZHTklYLy84RUNZY0Rya2tWaUxMZWlWZC9Ub09PcFdJM0tncUZRdmt2NCtycWlwWXRXMElrRWlFeE1WR2pmWGs4SG14c2JNanJ2Lzc2aTB6RWp4OC9Yc3JsbHkzdjQrT0R2THc4S1hHRU5yQ3B0amtjam95NGtPV1BQLzRnb21NK253K0JRRkNxWTVZV0p5Y25EQnc0RUtHaG9RZ05EVVhQbmoxUnExWXRtWEtxeEJIcUVCa1pLU1hRNk5XckY3eTh2T1FLb3dIZzJiTm51SDc5T2dDeFNGSmRWMG8rbnc5L2YzL3MzNzhmQnc0Y0FNTXdhTkNnQVZxMmJDbFRWaHVueXBMSVMxLzhJOUd5WlV0Y3VIQUJyMTY5UW5KeXNwUm9oVDEvclZ1M1ZuaWVGY0V3REVsTFhsNFlHeHVqYTlldUNyZm41T1NRODZ1c25EcFVxbFFKbFNwVktsVWQ5KzdkZzUrZlg2bnFBTlR2czVhV2xtalhyaDBpSXlPUm1abUpxS2dvZE83Y1dhTmpYYmx5aFN5WDF0V1ZkVEFzTFpMcHowdVNrWkVoVitDb0x1eG5hMmxwaWVUazVGS0pjVlh4by9jSFZmQjRQUFRxMVF2YnRtMURjbkl5QWdNREVSd2NMQ1c2Wi9uV1JiK0FPQ2lLZGFCZHVuUXArSHorMTI1U2hjSGo4YkI0OFdMNCsvdkQzZDFkcm5POG5wNGVsaXhaZ3FDZ0lEUnQyaFNkTzNlR25aMmRSc2R4Y25MQ3VuWHI4T3JWSzF5NmRBbFhybHpCbENsVDFCWmpybCsvSHE5ZnY0YXVyaTdtekptajhMN242dW9LWjJkbjNMMTdGMEZCUWRpMGFWTzVaRnk0YytjT1dXN1dyQmxaRmdnRUt2dVBPcUpmaG1FUUhCeU1qeDgva25XREJ3OEdJSFk1Ly9UcGsxcnR6TTNOVlRuZWx3d1FvT1BKTCtYWHJGbERybCtXbHBhWVBYczI3TzN0eSt4K0NZaWZBWHIxNm9VOWUvWWdKaVlHZ0RoNHh0M2RuVHo3c0doeS9Rd0tDdEtvSFJFUkVkOU0wR1NGd0RESXU3RUxueU5XQThWZjNPaTVScGJRZHhvQWZZZGUwTFZ0Q25CbDcya1VDb1ZDb1ZBb0ZBcmwyNFdLZmlrVUNvVkNvVkFvbE84WWpzNlhsTEdNc0lnc2MwMnRpZWhYOUltS2Zpa1V5bzlMU2JkUVRhaFdyUnIyN3QxTFhqczZPZ0lRdTcwTkhqeFlibnBiRG9jREl5TWpORzNhRkx0MjdTTHIvL3JyTDV3OGVSSUFzSDM3ZG9XT2hnRUJBWGo5K3JYTXhMY2tETU5nMDZaTkpCMjlucDRlQWdNRE1YLytmQURpVlBXYUNwd2x5YzNOMVhyZnNXUEg0dkxseS9qMDZSTjI3dHlKWmN1V2FWMlhNbjc2NlNlTUdqVUtCdzhleE9EQmd6RnQyalNsUXRDdFc3ZVM1YUZEaHlwTnpWNFNEb2VEc1dQSHd0SFJFVnUyYklHL3YvODNJK1JLVEV6RXhJa1RTMVhIL3YzN3NYLy9mcTMyUFhEZ2dNSTA1ZDI2ZGRPNFBtZG5aL0I0UEFpRlF0eTRjUU5EaHc0RkFLU2twT0Q1OCtjQWdFNmRPbWxjNzYxYnQvRCsvWHNBUU51MmJYSHIxaTF3T0J5c1diTkdiUmZCN2R1MzQvYnQyd0FBZTN0N3BXVlBuRGdCTHBlTFpzMmFvVTZkT2hxMzk3OUtyMTY5aU12aDZkT25OUko1SmlVbEVkZE5Bd01EalFXaUpVbE5UU1hMN3U3dUdENTh1RWI3Ly9MTEwwaFBUNjhRaDlUS2xTc2pPVG01VElWWDN3SmZxejhvYzQxVnhwQWhRL0Rnd1FORVIwY2pOallXMjdadGc2ZW5wMHc1U2RHdm5wNmV6UFp2aFhyMTZpRWtKRVJtL2JObnovRFBQLytvVmNlblQ1OVVPbkd5MTNFV3liRVJlLzlTbEIyQjNUNTgrSEFwWVhkY1hCeldyMThQQUFnT0RrYVZLbFdrOXN2SXlDQmpJazlQVDdScTFRckFsL05oWVdHQlRaczJrZks3ZCsvR29VT0g1TGIvd1lNSDJMZHZuOUwzcUl5SWlBaE1uandaN3U3dWFnZXNoSVdGa1VDVmNlUEdxUnl6ekowN0Y1TW5UMFp5Y2pLV0xWdUdvS0NnVWp1elNpSVNpY2o5VDFkWEZ5MWF0QUFnZG9iMThmRkJ0MjdkTUhyMGFJWDdTNHArRlgwbkRoNDhpQWNQSGtpdFk4WEV4NDhmeDlHalI5VnE2KzNidDBsYkZTRXBpS1hqU1RHT2pvNmt6M1R0MmhXZW5wNHdNakpDejU0OXkveFlHelpzUUhCd01GNjllb1V6Wjg3QTNOeTgxQTdWNmpwb3N3aUZ3Z3AxT1ArcUZJdncrZHd5NU4wNVNGWng5RTFnMU5FRGhpNmp3TkdqV2NFb0ZBcUZRcUZRS0pUdkZTcjZwVkFvRkFxRlFxRlF2bWQwNURqOUF0QXhyUXBXQWx6OE9hMWkyMFNoVUNqL1VlclhyNCtHRFJ2Q3g4ZEhwWmhDWDE5ZnlrbU1GZm55ZUR5NTdyY2xVZVNhVmxSVWhPRGdZQ0tVWWgzckpKM3FMbDY4aUlzWEw2bzhSbmxnYkd5TXZuMzc0dENoUTRpT2prWnFhcXFNS1BUMzMzK0hoWVVGaW9xS01IUG1UQWdFQWt5ZE9oV3RXN2VXS25mOStuVWlEbUlZQmd6RFNIM3U0OGVQUitQR2plSGk0cUswVFpHUmtVUWNabU5qZzFHalJtbjEzcHljbkxCMTYxYVZvaDAzTnplTnhPWi8vUEVIVHB3NG9WV2IvbXNZR1JtaFJZc1dpSTZPeHFWTGw0aFlMRHc4SEF6RHdOemNuSWlOTk9IWXNXTUFBRk5UVS9qNCtHRHk1TWxJVFUzRjQ4ZVAxUko3cHFhbTR0Njlld0RFb3Y4bVRab29MYjl2M3o3azUrZkQwOU96WEVXLzU4K2Z4OE9IRDlHdlh6ODBidHhZbzMwblRacUVzV1BIWXVQR2piaDgrVEtxVmFzbUpZSlRSR1ptSnFaT25RcWhVS2p4TVZ1MmJBbHJhMnZ5MmI5OCtSSjE2OVpWYTk4TEZ5NlE1YzZkT3l0MTJGVUhWZ1FPQUxhMnRocnZ6d1pIS0JNTlZhbFNSVW9nSnNtMGFkTUFBQzR1TGlxRis3YTJ0bmo0OENGU1UxTWhGQW9WQm8yVWhoKzlQNmdEaDhQQi9QbnpNWFhxVkh6NDhBR2hvYUZvMUtpUmpPRDRlM0Q2VlVac2JDeDI3dHlwVnRuczdHeHMzNzVkYVptU29sL0pzUkdMbVptWjNQV0t0cjk3OTQ0czI5all5TGpuU2dwTEsxV3FwTFR1aWtKZHdXOU1UQXcyYjk0TUFHamV2RG1HRFJ1bWNoOUxTMHQ0ZVhsaDZkS2xaUDhaTTJhVXFyMlN4TVhGNGZQbnp3REU0bEFEQTdGSWNPWEtsVWhPVHNiZXZYdFJVRkNnY095anl1bjMzcjE3V2djZmxRVjBQQWxZVzF0anlwUXBxRjI3TnBvMmJRcEFMUFl1VDJyVnFvV1pNMmVXNnpFVTBiWnRXN1J0Mi9hckhMdWl5Ym04VGtyd3ExZW5IVXdIcllDT21ZMlN2U2dVQ29WQ29WQW9GTXIzQUJYOVVpZ1VDb1ZDb1ZBbzN6RWNuUytUWm96b3kyUWExL1NMMjFIeHAxUlFLQlRLZjVHUEh6OUt1VFhLbTV5T2lJZ0F3ekFZTVdJRU1qTXpNV25TSkl3WU1VSmhuZmZ1M1lPUGp3OEF5QlgyclZpeFFxdTB5V3hhWWxXdVVxd3dRcEhUNytyVnE0bmdWMWRYRi83Ky9pcEZDaFZOdDI3ZGNPalFJVEFNZyt2WHIyUElrQ0ZTMjIxc2JHQmxaUVZBN014MS9mcDEzTDU5RzI1dWJsTGxoZzBiaG9FREIrTHo1OC93OGZHQnJhMHRmdjMxVjZreXF0NjdRQ0RBdG0zYnlPdFpzMmFWS28yNXVxSWRlU25meXdNTEN3dDRlSGlvWFQ0eE1SRi8vZldYM0cxVnExYkZvRUdETkRxK2lZbUp3bTJob2FGeTE2czZSbzhlUFJBZEhZMkVoQVRFeE1TZ2FkT21wTTA5ZXZUUStMUDk1NTkvaUVpbmYvLytNREF3UU8vZXZiRjc5MjZjT25XS3JGUEdybDI3aUpCUEhaR1BRQ0FBb1ByN1hscXlzN054NmRJbFhMcDBDZWZPbmROSVlNam44OEhuODlHdlh6OWN2bndaeWNuSitPZWZmMVNLWVBiczJVTStpN0ZqeDJyVVhnNkhnNTQ5ZXhJSDliTm56MkxXckZrcTl5c3VMcFp5WnV6YnQ2OUd4NVhIMDZkUHliS2RuWjFHK3pJTWcvejhmQURLdndNOEhrK2w2TnZFeEVSbEdWYVVMQktKa0pLU1VpNEN4aCtwUDNUdDJsWHA5MWlaQ052TXpBemUzdDZZUDM4K0dJYkIyclZyVWJkdVhhbHpVbFQwSmZ2S3QrejBXMTRDY20zUTFKVldjcnhYMXU5QjBvbFlXMDZlUEtud1hxdU1oSVFFQkFRRVFDUVN3Y0xDQXQ3ZTNtcVBPenAwNklBZVBYcmc0c1dMT0gzNk5Nek56Wlc2NzJxQzVIdnAwS0VEV2Ziejg0T1hseGRTVTFOeDlPaFJGQllXeW5XL1Z1YjBtNUNRZ01EQVFCUVhGd01RTzNlejExY1dkM2QzbGVKWE5ydEExNjVkNGUzdHJlWTcrOEtQUHA0RWdBRURCaWpjNXVIaGdjR0RCMnRkOTlPblQ3K2F3UGRIUnZENEluSWp2L1JiUTVkUk1PbmpEM0Fycmw5UktCUUtoVUtoVUNpVTh1UGIrRldIUXFGUUtCUUtoVUtoYUllazA2OUl3dW5YNUl1cm9vaUtmaWtVeW4rVVZhdFdxVldPdytIZ3A1OSt3cWxUcDNEMjdGa01IejVjNFdUN3laTW55VDd5SEVDMUVmd0M0aFRJQUdSY2IwdkNpZ1VWaVg3NzlPbURxMWV2d3NEQUFJR0JnWEIwZEpRcDQrYm1ocWxUcDJyVlRnQUlDUW5SS3ZVNWk1MmRIY3pOelpHVmxZVm56NTRwTGR1MWExZGN2MzRkY1hGeGVQWHFsWlFMc282T0RsSlNVckI0OFdLOGYvOGVNVEV4cUZXcmxrWUNyNE1IRHlJdFRleDQzN2x6WjdSczJWSnV1WnljSEx4NjlZcTRtMzB2R0JzYnF5M0NTRXRMdy8vKzl6OEFRTk9tVFVuNmRrZEhSeng2OUFqdjM3OEhsOHZGd0lFRHk2eHQydEN1WFR0VXFsUUpIejU4d0pFalIvRDI3VnRrWldWQlIwZEhidnAzVmZ6eHh4OEF4RUlqOXIwTkhEZ1FvYUdoeU1qSXdPN2R1K1dLbEZodTNMaUJLMWV1QUFEYXQyK3ZNb1YwWGw0ZUVTOHBFdjBtSmlaS3ZkYlIwWkZ4cWxRSE5wakF6TXhNYTBkUkJ3Y0gxSzVkR3drSkNkaTllemRjWEZ3VWlveVNrcEp3N3R3NUFPSStwT2o3cEl4dTNicGgzNzU5WUJnR1Y2NWN3ZFNwVXhWZTcxanUzcjJMek14TUFHTEg5WHIxNm1sOFhFbFNVbEtRbnA0T1FDeTYxU1E5T3lCMitXVVlCb0QyL1Z3VGF0U29RWmJmdkhsVHJxNmxQMEovTURJeUt0Vm42T1RraE42OWUrUHMyYlBJejgvSDh1WExzWEhqUmlJKy9WNUV2eUVoSVVoT1RrYmZ2bjNoNnVwS2hMY2pSb3hRR2h3RmZCRllWcTllWFd1UmJFRkJBVmxXZGM1THdqcHRBeWh6bDJkbGZlUFdyVnU0ZnYwNkFHRHUzTGtLeDVLbXBxWWFIemM1T1JrK1BqN0l5OHNqV1J3c0xTMDFxbVA2OU9tSWo0L0hxMWV2c0hmdlh1anI2OHNFVkdsS2VubzZidHk0QVVBc3lPM1NwUXZaWm1WbGhWV3JWbUgyN05uSXlNaEFhR2dvZEhSMFpNYWdlWGw1WkZsU0tKdWVuZzQvUHoreXZWbXpabWpZc0NHT0hqMWFxamFYQi8vMThTVGx2NGN3N1NXeVR5NGdydzJjUjhLazd5SkFUY0U1aFVLaFVDZ1VDb1ZDK2ZiUkxJU2FRcUZRS0JRS2hVS2hmRk5JTy8xK21XRG1TcVRxRTJVblYyaWJLQlFLcFR4aHhYU2EwcjE3ZHdEaWxPN2g0ZUZ5eXp4OCtCQjM3OTRGQUhUczJGRkthRlZhV0pHZkttRWY2NGFteUQzTTBkRVJvMGVQeHBvMWErUUtmcjhWS2xldURBQlNUc3p5WVo1ZkFnQUFJQUJKUkVGVWFOZXVIV3hzeFBjc1Zwekpjdjc4ZWN5Y09SUHYzNzhISUJaYWFlSnEvUGJ0V3h3L2ZoeUFXSmlueUJIM3pwMDdtRFJwRW54OGZQRDY5V3UxNi8rZXlNckt3b0lGQzVDZW5nNXJhMnNzWHJ5WWJHdldyQmttVDU0TUFOaThlVFBPbnovL3Rab0pRT3pheUxwRHg4YkdZcytlUFFERUFuRlZvdm1TM0xoeEEwK2VQQUVnRnN5Ym1aa0JFSXZFeG8wYkJ3QTRkZW9VN3QrL0wzZi85Ky9mWSszYXRXU2ZrazdUOHNqT3ppYkxGaFlXY3N0TW5EaFI2bS9PbkRucXZ5a0pQbjc4Q0VCMU1JRXFKazJhQkFCNDllcVZ3dFRnRE1OZzllclZLQ29xQW8vSFUrdXprSWUxdFRWeFVjL0x5OE8xYTlkVTdpTVpoS0RNaVZCZC92NzdiN0xzNk9pb3R1TWlpNlRnVUpuVGIxa2hLV3BWRlVoUkZ2eG8vVUVicGt5WlF1NXpHUmtaVWtKK1NWZFRiY1g0RlVGMGREUmlZMk1SRWhMeVZZNHZLUVRWMUJXZDNaZkQ0WlM3bzdva3o1OC9SM2g0T0M1ZHVxVHhkVU1aYVdscG1EZHZIaEd6Ly9ycnIzQndjTkM0SGdNREF3UUZCWkZzQ3R1MmJjUCsvZnRMMWJZLy8veVRqTDI3ZE9raUk3SzJzYkhCeXBVcmlkRDV4SWtUeEwyYlJmS2FLU253WHJkdUhUSXlNZ0NJSGMwWEwxNWNvYzYyNmtMSGs1VHZEYVl3SDFtSFBjRVVpcStWdXRXZHhBNi9WUEJMb1ZBb0ZBcUZRcUg4cDZDaVh3cUZRcUZRS0JRSzVYdEdRdlNMWWdtblg0c3ZhWXFMUDc2cnlCWlJLQlJLdVNLWjhuZjE2dFdJaUlnZ2Z4Y3VYRkM0WDcxNjlkQ3FWU3NBNHRUTmttSVRRSnptZXRPbVRRREVndHNwVTZhVVdac1RFeE9KT0s5dTNicEt5N0xPZDhwYzc4YU9IYXN5SGZ6WGhuVThMSm1pdVNSY0xoZkRoZzBESUJZZ1hidDJEVmxaV1ZpNGNDSFdyRmtEZ1VBQVBUMDlUSnMyRFN0WHJrU1ZLbFhVT2o0clNHUFR6bnQ0ZUNnVVlQTDVmSHo4K0JFQ2dRQUJBUUVxMi95OThlN2RPOHllUFJ0SlNVblExOWRIUUVBQUViK3l1TG01b1d2WHJpUmQvZUhEaHl1MGpRVUZCVkxmeWY3OSt4UFJVbDVlSHZUMDlEQjI3RmlONnN6UHo4Zm16WnNCaUoxd1MrN2Z1M2R2TkczYUZBekRJQ0FnUUVhZ2s1T1RBMTlmWDJSblo0UEQ0V0RPbkRtb1ZLbVN5dU95RHJMQUYvRzd1a2dLQkV0ZW8rVEJDZzF0YlcwMU9rNUpYRnhjNE9Ua0JBRFl1M2N2bmo5L0xsTm0vLzc5ZVB6NE1RQmc2TkNoVXE3Y21zSzZoQUlnVHJHS1NFNU9Kc0VZNXVibTZOeTVzOWJIWlpFTS9HamZ2cjNHKzdNT3k0QjJqcDZhVXJseVpkTDMySE5RbnZ4by9VRWJEQTBOTVd2V0xEZzZPbUxidG0xUzc1OTE3QWUrWGFmZmhJUUVJclpzMDZZTmNmbXRTQ1N2Y1pxNjliSWlVbjE5L1RJVjM2cUNGWFFiR0JpVVdaM3YzNy9IbkRsemlJdnNpQkVqMEx0M2I2M3JxMXk1TW9LQ2dvZ0wrYjU5KzdCdTNUb3lIdEtFbEpRVW5ENTlHb0JZWUswb0UwRDE2dFVSRUJCQSt2dUJBd2RJTmdGQStseExqbS9aekJ0V1ZsYjQ3YmZmS2lTSVFsUG9lUEsvelQvLy9JTXJWNjVJT1kvL0Y4aTd0UWVpak5jQUFLNlJKY3hHYkpBeURQaXZFaFFVQkI4Zm53bzlabkp5TXNuK29BN1oyZGxJU1VrcHQvWmtaV1hKWForWm1hbFJPeXVTUjQ4ZVNXVkpVRVJtWmlaZXZIaFJMdThqUGo0ZUd6WnMwT3BlcVMzczcwUC9GYkt6czVHZG5WM201eWMxTlZXdG9FZWhVSWpJeUVpdGovL28wU1A4KysrL1d1MUxvVkFvRk1yWGhJcCtLUlFLaFVLaFVDaVU3eGdPVjc3VHI0N0ZGL0dINktOMENta0toVUw1bnBHY1FOYzByZnE0Y2VQQTRYQ1FtWmxKM0R0WnRtL2Zqb1NFQkFCaVVTMHJPQ3dMYnQ2OFNaWlpSME41Q0lWQ011R2x5T2xYSFQ1Ly9vekV4RVN0L3lRZDJiUkJLQlRpM1R0eHdJazZLYnQ3OSs2TjJyVnJBd0EyYmRvRWQzZDMzTDU5R3dEUXFGRWpiTm15QlVPR0RORkkySFBzMkRFOGZmb1VBTkNwVXlmaTlDd1BKeWNuNGl5Ym1KZ28wemUrWjJKaVlqQmp4Z3drSmlaQ1YxY1hmbjUrNUxNdWlaZVhGeHdkSGNFd0RIYnQyb1hBd0VCOC92eTV6TnJDTUl5VTgvUGx5NWN4Yjk0OGpCdzVFdjM3OThlOWUvZklOajZmajU5Ly9wbThidE9tamNadXRydDM3eVlpcXZIang4dGNMN2hjTHZ6OS9XRmhZWUhjM0Z3c1dMQUFMMTY4QUNDZXRQVDI5aWFpMmpGanh1Q25uMzVTNjdpUzcxR1JZNkZrc0VKRVJBUVJXVmV0V3BXVTJiNTlPOTYrZll2VTFGU1p2OFRFUkJ3OGVKQ0lNZXZYcjY5VzJ5U1JkQ1FHZ05telo4UFEwQkJGUlVWWXVuUXBjWndFeE9lS2RZdHMyTEFoeG93Wm8vSHhKT25Zc1NNUmh6MTkrbFNwSStLcFU2Zkk1RzNmdm4xTDdad2FGUlZGenF1aG9hSGE1MVdTaWhiOUFpQ3VuOCtmUHk4WElkbVAyaDlLUTVzMmJiQjY5V3FaWUFCV1BLYW5wMWVoZ2xSTnVIUG5EbG51MEtIRFYybURwTmhGMC9GY2NySTRrNDBpOFdWNXdRcWx5MHFjbXBTVWhObXpaNU9NQnQyNmRTTk8yNlhCM3Q0ZUFRRUI1UHR4OXV4WmVIdDd5M3pQVmZISEgzOFFBVlNYTGwxZ2IyK3ZzS3lEZ3dOOGZYMmhvNk1EVDA5UE5HM2FsR3hUNVBUTFpxOVl1WEpscVIzcnl3czZuaFN6WmNzV2RPdldUZXUvbVRObmZ1MjNJSmVIRHg5aXhZb1ZjSE56cTVDZ21vcWdPQzhMdVZFN3lHc3p0MVhRTWEycVpJL3lJVEV4RVg1K2ZocGZkMHBEYkd5czFQTkVlZlBQUC8vQXc4TUQ2OWF0VTF0b3VIYnRXa3ljT0JIcjE2OVhLOEJQWFVRaUVlYlBuNC9SbzBjakp5ZEhhbHQ0ZURnbVRKZ2c0OEl1eWRjNFg0RDRQdWpsNVlYQmd3ZVQzMklVY2ZyMGFYaDZlbUxjdUhGbEtpeE5Ta3JDcjcvK2lqTm56bUQzN3QxbFZpOEFjZzBzaVZBb3hJUUpFekI2OU9qL3pMWEh6YzBOYm01dXBmNHRTWkswdERSTW5qeFpMUWY5UC8vOEU0R0JnWmcyYlpwVUFKNDZ2SGp4QWw1ZVhsOHQrd1dGUXFGUUtLV0I5N1ViUUtGUUtCUUtoVUtoVUVvQlYwSk1VaXdDbUdLQXd3WFgwQkljWFFNd1Jma296czhHSThnQmg2L1paQ3FGUXFGOGkwaE9JbWlhMHJsaHc0Ym8xNjhmd3NMQ2NPM2FOZFN0V3hmRGh3OUhlSGc0UWtOREFRRE5temZIMEtGRHk2eTl4Y1hGeExuUTB0SVNqUm8xVWxoV1VzaWxqbGhXRVJjdlhzVEZpeGUxM2w5VHNyS3k4UGJ0VzFoYlc2T2dvQUI3OSs0bFlsRjEzQis1WEM1bXpweUoyYk5uRTNjaVBwK1A4ZVBIYXl6MkJZQ1hMMTlpejU0OUFJQXFWYXBnMXF4Wkt2ZVpPSEVpN3QrL2o0U0VCRnk5ZWhYTm16ZEhyMTY5TkRvdVMxRlJrY3hrcTZyeVpZMUlKTUt4WThld1o4OGVGQmNYUTE5ZkgwdVhMa1dMRmkwVTdzUG44eEVjSEl3VksxWWdLaW9La1pHUmVQVG9FYVpQbjY2Vk1QTHk1Y3RJU2tvaVl2SjM3OTVKVGNDeElocko0N004Zi80Y0owK2VKSytqb3FJUUV4T0RsaTFicW5Yc2UvZnU0ZFNwVXdERTd0cDkrdlNSVzg3UzBoS0xGeStHajQ4UE1qTXpNWHYyYkhoNGVPREVpUk5FR05xN2QyK01IajFhdlRjTmNScHdsaDA3ZHNEYjIxdnRmWnMzYnc0ckt5dWtwNmZqN05tek9IdjJyTXA5akkyTk5YSTdGUWdFMkxseko3S3lzdURyNjB2VzI5allZTWFNR1ZpNWNpWFMwOU14ZCs1Y3JGNjlHbmZ1M01HNmRlc0FpQVYyaXhjdkxyWFEwdERRRUsxYnQwWlVWQlFBc2J1cnA2ZW5UTG04dkR4eUxlUHhlT2pYcjErcGppc1NpYVFtODN2MDZLRlZnSVdrSUtLaVJML096czZJakl4RVVWRVJvcU9qMGJGalI1a3kvLzc3TDBKRFE5R3BVeWMwYTlaTXJmUDBJL2VIc2tEZS9Za1YvWlltZUtlOHVYSGpCZ0R4V0VQWmZhRThrUlJ2Mk5uWktTNG9CMVlZVkJxSGFXMUlTa29DQUxXekRpamoyYk5uOFBmM0o5Y1RWMWRYekowN0Y5bloyVktCQllySXpzNG05eWw1TkczYUZNdVdMY1BTcFV1Umw1ZUh1TGc0VEpreUJmUG56MWZyWHNxT0F3RHg5MjM4K1BFcTkybmZ2ajEyN2RxRmF0V3FTYTFuaFcxY0xsZm1lNkdwaTM5RlFzZVQvMzNZN0F3Q2dVQW1DOGIzU203a1ZqQUNjYi9ScTlNZWVuVmRLN3dOeGNYRldMUm9FWktTa3VEdDdZM1ZxMWRMUGJkZnZYb1ZRVUZCV3RjZkVSR2g4VDdwNmVuNDVaZGZ5clIrTm1EMzNMbHpFQXFGbUR0M3J0TG4xdkR3Y0hML3pjek1WT2thUDNIaVJMWGFNWExrU0hUcjFnMTZlbm9RQ0FTNGNPRUMzTnpja0o2ZWpnMGJOcEJnMnBzM2IyTFlzR0V5N3ZwZjgzeGR1M1lOZ05pbFh0VTluYjBudFdyVnFreURxdXpzN09EbTVvWmp4NDdoK1BIamFOT21qVlRnU25udzRNRUQ1T2Jtb3JDd0VEVnIxdFI0LzRFREJ5b1UxM0s1WEpuZmdsUmxFRkNWYWVOclVhVktGZno4ODg4NGMrWU1mSDE5c1dYTEZyblg2dlQwZEJ3NGNBQ0FPRUJIMHpGNHZYcjE0T0xpZ3Vqb2FFUkhSOFBGeFVWcSs3NTkrMGhmVlpkZHUzWnBWSjVDb1ZBb0ZHMmhvbDhLaFVLaFVDZ1VDdVY3aHNNQmRIaUFTT3pBdzRpRTRQRDBBQTRIT2hhMkVLYTlCQUNJc3BMQnM5YmNCWTVDb1ZDK05WZ0hXVUJ6WnpnQWNIZDN4LzM3OTVHVWxJUS8vdmdENzk2OUk1TWlWbFpXOFBiMkx0TkpwSFBuemhGSHVpNWR1aWhOb1MzcDl2TXRpNFZLSWhBSTVEclRjVGdjOU96WlU2MDZIQndjTUhic1dDS3VzTGUzUjgrZVBUVStGN201dVFnTURJUlFLQVNIdzRHM3Q3ZGEvVVJYVnhjTEZpekE5T25USVJRS3NXblRKalJ1M0ZpclNialRwMCtUZE5oZmcrZlBuMlBObWpWRUZHVmtaSVRseTVjVHAxQmw2T3JxWXVIQ2hkaTRjU1BDd3NLUW1abUp3TUJBT0RnNFlNeVlNWEtGUXZmdjMwZG9hQ2pTMHRLazB0VUdCd2NyUFpham95UGF0R2tEVzF0YlZLdFdqWWkrMHRMU3NHalJJZ2dFQWhnWUdFQmZYeDhmUDM1RVVGQVFRa0pDWk1SRUpmbnc0UU9DZzRQQk1BeDRQQjY4dkx5VTlpTUhCd2VzV0xFQ3ZyNit5TXZMazNMbUd6Um9rRnp4b1RJazA0SmV2bndaam82T2FxZHE1L1A1Q0FvS3d0YXRXL0gwNlZPbERtREd4c1p3Y0hEQWhBa1RaSnhHRmZIMDZWT3NXclVLaVltSmNzOWx0Mjdka0ppWWlNT0hEeU14TVJIVHBrMGpicHdtSmlaWXZudzVLbGV1ck5heFZOR2xTeGNpOG56NDhLSGNNdWZPblNPZlFaY3VYV0JwYVZtcVl4NDRjSUNJNUF3TUROUVdmNVJFMHZXMnZFUkNRcUVRS1NrcE1EVTFoWm1aR1Z4Y1hNRGhjTUF3REs1ZHV5Wlg5UHYyN1ZzUzlCRVlHSWcyYmRvb1BjYVAzaC9LQ3phQXB6VEJPNUtNR0RFQ0h6NThBSS9Idy9Iang3VWErMGlTa1pHQitQaDRBRURMbGkySnkzSkY4K3JWS3dCaTRid20vVWdvRk9MTm16Y0FLbGIwbTVXVmhaY3Z4Yy9XNXVibUVJbEVDdDNjVlJFZEhZMkFnQUFTQ05PbVRSdjQrdnFDeStYaStQSGpPSHIwcU1vNndzTENFQllXcG5CN1JFUUVXclJvZ2JWcjE1TEFsc3pNVE96Y3VSUE5talVEajZkNGFqQTlQUjFyMXF3aHI5M2MzS1NjNkpVaDd4N05DcE5VQ2R5K0plaDRVcHJSbzBlamVmUG1ZQmhHN2I0QWlLL241dWJtS0N3c3hKSWxTOHFrTFRkdTNGQ1l0VUpUV0pkdEhvOEhHeHViTXFuemF5TEtUa0grblFQa3RmSFBYbCtsSFZ3dUYvUG56OGU4ZWZQdzh1VkwrUHI2NHJmZmZpUDNSUjZQcDlVOWtnMnErVlpvM3J3NUZpNWNpQ1ZMbGlBOFBCdzZPam9Lbnp2ZXYzK1B6WnMzQXhBSEpQcjQrS2g4emxVVzJDRUpHMnpidjM5LzNMbHpCeWRPbkFERE1OaTNieDhLQ2dyQTUvTXhldlJvdUxtNXliMzJmNjN6eFRBTXdzUERBUUFEQmd4UStubThlUEdDQk40b2MxelhsckZqeHlJcUtncEZSVVZxQmQ2VUZuYk0yNjVkdTFLTjY1bzFheWIxKzlLREJ3L2tsbU9EUWtxT3Q5Z01CdDh5SGg0ZWVQejRNUklTRXJCaXhRcTV2ekdzV2JNR0JRVUZhTm15SlVhTUdLR3lUbm1PdmlLUkNJRFkyVjR5SXdZZ0ZzYXIrMzJrVUNnVUNxV2lvYUpmQ29WQ29WQW9GQXJsTzRlam93dm0vMFcvRUJVQlBQSEVyWTZGM1JmUjc4ZEVLdnFsVUNqL0NWZ1hUWE56YzYwbVNBd01ETEJzMlRMOCt1dXYrUHo1TTg2ZlB3OUFMS0FMQ2dvcVV4RlJXbG9hY2ZqUTE5ZFg2U0NzS1AyeHByaTV1V0hxMUtsYTd4OFNFcUpVU0ZJU2EydHIyTm5aa1lrNFFDeGVuREpsQ2hvM2JxeHkvK3pzYk55NmRRdS8vUElML3YzM1gwUkZSZUg1OCtmdzh2TENraVZMWUd0cnExWTdHSVpCVUZBUUVWbVBIRGxTSTVlZTJyVnJZOVNvVWRpN2R5OEVBZ0dXTDErT1RaczJmZFgwOFpxUW5aMk5nd2NQNHRTcFV5VGxxYjI5UGZ6OC9KU201QzRKaDhQQnI3LytpdHExYTJQNzl1M0l5OHZENDhlUDRlM3RqZHExYTZOUG56N28zTGt6U1crZW01dExIS1FrNjZoU3BRcHExcXlKR2pWcWtMK2FOV3RpMEtCQkFJQ2Zmdm9KQXdZTWtOb3ZOVFVWYytmT1JXWm1KamdjRG54OGZHQmlZb0o1OCtiaDA2ZFBtRGR2SHRhc1dhTXdEWGhCUVFFV0xseEluQk9uVEptQyt2VlZqMzhxVmFxRU9uWHE0SjkvL2lIcitIdytHalJvQUlaaDFCYWZNd3hESEl5dHJhMlJtcHFLZGV2V0tSWDdsOFRlM3A1TVpoWVZGY2xOWDh2bGNwVUt0bGdrWGYrT0hEbUNtSmdZVXA4aXNlckVpUlB4NXMwYjNMeDVrd2c4OWZYMXNYcjE2aklUMlFDQWk0c0xPblRvZ083ZHU4c1ZweFlXRnVMNDhlTUF4UDJwdEE3c2p4NDl3cUZEaDhqcjRjT0h3OXpjWEt1NlBuejRRSlpMSy9yTnpjM0Znd2NQOE83ZE83eDc5dzVKU1VsSVNrcENTa29LUkNJUmxpeFpndmJ0MjhQUzBoTE5temZIL2Z2M2NmUG1UYngvLzE1R2VDVjVEWlluTUtQOW9XSmduVG5MUXVENC92MTcwdCthTld0V2FzRXZJSGI2WTg5N3UzYnRTbDJmdHJ4NDhRSUFOTzVIejU4L0ozMjVMUHVnS2c0ZE9rUSt0OGpJU01URnhhRkRodzdvMUtrVEhCMGROYnJPMjluWm9XclZxbmp6NWcxY1hWM2g2K3VyMWpWZEcyclhybzJRa0JENCt2ckN3TUFBSzFhc1VIcXNnb0lDQkFRRWtINWNxMVl0akJzM1R1dmpGeFVWa1h0eVNYZkpiNVVmZlR6Snd1RndVSzllUFFEaWNWSklTQWl5czdPeGJOa3l0Y1pXVDU4K1JVaElDQXdNRERCOStuUlNsN2JYeHNMQ1FtemR1aFZuenB5UkVxV1hCdmErV2FOR0RhMUYvTjhTK1hjT2dCRVdBZ0Q0RGJ0QzE4N3hxN1dsVWFORzhQUHp3K0xGaS9Ia3lSTXNXYklFeTVZdEE0L0hnNnVySzF4ZE5YTWd6c25KSWM4UXBlWENoUXN5NnpJeU1qVEs3TUhTdG0xYnpKbzFDMnZYcnNYNTgrZlJva1VMZE9yVVNhcU1VQ2pFOHVYTGtadWJpOHFWS3lNd01GQ3RaMzFsRHJrM2J0ekFraVZMb0tlbkIyZG5ad0Rpc1ZTREJnM3cvUGx6Yk4rK0hZRFlnZDNEdzRNOE8rWGw1ZUhJa1NNWU5teVkxSmppYTV5dnVMZzRwS1Nrd01qSUNEMTY5RkJhOXErLy9nSWd2bi9hMk5oSVpkMG9pWkdSa1ZZWklZUkNJYmhjcnNyQVZVbk9uRGxEbGk5ZnZnd0E2TnExcTlKOUNnb0s4UGZmZndNQSt2YnRxMUViU3hJWUdDaDFUZTNXclp2Q3Nsd3VGNGNQSDVaYTE3dDM3Mi9lSlY1WFZ4YytQajRJQ2dxU0c3QjUvdng1M0x0M0QxWldWbXFKNlFFby9hMkxmUmFUSkNJaVFzYnQvOVNwVTlpMGFSTjY5KzROTDYrdkUyQkJvVkFvRkFwQVJiOFVDb1ZDb1ZBb0ZNcjNEMWNYZ05oUmlpa1dndjE1UzhmOGkwaEs5UEdkN0g0VUNvWHlIY0s2YUpiRzNjM0N3Z0wxNjlkSFRFeU0xTHF5ZEE4U0NBUll1blFwY2Q0WlBueTRTa0Z4V2xvYVdTNExZVTlGTW4zNmRDUWtKSURMNWNMYTJocU9qbzRxeFhBNU9UazRjZUlFVHA0OENUczdPL1RzMlJNK1BqN0l5Y25CZ3djUDhQcjFhM2g0ZU1EVDB4TTlldlJRT29HVG41K1AzMzc3RGRIUjBRQ0FoZzBiS2swWkxSS0pJQkFJVUZCUVFQN3k4L05SdjM1OW1KcWE0dE9uVDNqMTZoWCsrT01QZUhoNGFQUlo5T3ZYVDZ0SlkyWElFMzZ5ZlB6NEVjZU9IY05mZi8wbDFZZDc5ZXFGNmRPbmErMGEzYWRQSDdSdTNSb2hJU0c0ZWZNbUFIRks5WkNRRUd6WnNnVk5talJCMzc1OVVhZE9IYmk0dU1EZTNoNDFhOVlrZjVvSzE1T1RrekYvL255a3BxWUNBQ1pObW9TMmJkc0NBS1pObTRhTkd6Y2lMUzBOYytmT1JWQlFFS3BYcnk2MXYxQW9SR0JnSUJHU3RXL2ZYdVZrYzBKQ0F2Nzg4MDljdVhJRlFxRTRnTXJJeUFpNXVia1FDQVFJRGc3RzhlUEhNV3JVS0xSdjMxNmxxT3Y1OCtkRUtEVjM3bHlzWGJzV3ljbkorUDMzMzFVNkZNdWp0QUloMWtrVEFPN2R1d2RBTExweWQzZVhPOG44NGNNSDdONjlHN2R1M1pKYVgxQlFnQzFidG1ENjlPa2FDY2lWb2Flbmg4V0xGeXZjZnY3OGVlS28yN3AxNjFJZE56RXhFWXNYTDBaeGNURUE4ZlZCSFJjb1JUeC8vcHdzVzFsWktTMmJrNU9EMU5SVXZILy9IaWtwS2VTUDVmYnQyektpZVVrayswQ2ZQbjF3Ly81OUZCY1hZLy8rL1pnM2I1NVUyZGV2WHdNUTkyRjVUb3kwUDRoSlRFd2t6bkpsalVna0lzNlJrcW14dGVYeDQ4ZGt1WDM3OXFXdUR3QVJtbkE0SExSdTNicE02dFNVRHg4K2tPOVJnd1lOTk5xWFRhL001WExMTFAxMnUzYnRGSDZYaTR1TGNmRGdRWVNHaGdJUUI0UUlCQUprWjJmajdObXpPSHYyTE16TnplSHE2b3BPblRxaGFkT21TdXNEeEc2NDY5ZXZ4NWt6WnpCczJEQ3BlNHU3dXp2YzNkMFY3c3NLZXNhTUdhTjBuQ05KbFNwVnNHN2RPbkE0SEtYOVVpZ1VJaUFnQU0rZVBRTWdkbmRjc0dCQnFRVEpDUWtKeEQxUFhWZjZyOG1QUEo0c0NaZkxKYzZrMGRIUlNFcEtnbEFveE96WnM3RjQ4V0lpTkpUSGt5ZFA0T2ZuaC96OGZPVG41eU0rUHA3VXBVMWJXWWRIOWo0bjZiZ1BpSis3TkIzdmZ2cjBpVHg3c1lMazc1cGlFZkpqdnpoREczV2EvaFViSTZadDI3YVlNR0VDZHUzYWhaaVlHRnk4ZUJGOSt2VDUyczJTSy9EV0pIQ2pKTDE3OTBacWFpcUVRcUdNNEJjQWR1L2VqV2ZQbnNIUTBGRHRMQWtNd3lBa0pBU0RCZzJTZWViNTlPa1QxcTlmRDBEc1VDdTVmZEtrU1pnL2Z6NEFZTUdDQmZqNTU1L0p0cGlZR0t4WnN3WnBhV21JajQvSGloVXJwSjZ2SytKOHBhZW55d2czYzNOejBiOS9mNW15WVdGaE1EQXdRRjVlSHE1Y3VRSkFMTWgwYzNOVGVndzJZSzZpbmFGWnNiQXEwZS9WcTFlUmw1ZUg2dFdydzhuSnFkemJ4V1lWME9aZXJxbHdHaEFIeW1pQ3BIQWFFRi9mcDArWGYvMWFzV0tGekxxc3JDd0E0bWV1YWRPbXlXemZ0R21UM04vaHFsZXZqbDI3ZHFHd3NCREp5Y2x5bnkwbVRweW8wT0dYL2MxQm5XeEtGQXFGUXFHVUoxVDBTNkZRS0JRS2hVS2hmT2R3ZEhSQnBrTkVoV1M5anNXWEgzNUZXVlQwUzZGUXZuOHlNek9KRUVGYmQ3Zjc5KzlqN2RxMVJKVERrcGlZaUprelo2SnIxNjc0NVpkZlpDYlhOS0d3c0JDTEZpMGk2Yk1iTldxazF1VEgvZnYzeWJJMkFzR3lRaHUzbDFhdFdxRlZxMVlLdDdOaU8wQThVWG51M0RtRWhvWVNkMlAydjY2dUxwWXRXNGJnNEdCRVJVVWhQejhmdi8vK084NmRPNGRwMDZiSmRRNk9qSXpFOXUzYmlWZ1VFSXZTNXMyYmg4TENRZ2dFQWhRV0ZxS2dvSUQ4WndXZXFnZ05EWVdMaXd0YXRteXBWbmxBTEFncTY3VHprczZpa2hQVjkrN2R3NUlsUzhoa0hpQjI3Snd4WTRiY1NXZE5xVnk1TXBZdVhZcW9xQ2pzM2J1WHBGUVhDb1Y0OHVRSlBEdzhZR2RuaCtYTGw1ZnFPSGZ2M2tWUVVCQVJ6STRjT1JMRGh3OG4yd2NNR0lDVWxCVDgrZWVmZVAvK1BYNzk5VmY0K2ZrUndVbFJVUkVDQWdLSVNLZGF0V3FZTzNldTNHUGw1T1FnTWpJU0Z5OWV4Sk1uVDhoNlhWMWR1TG01NFpkZmZzSERodyt4YWRNbUpDY240OTkvLzBWQVFBQ3NyS3pRdTNkdmRPclVDWFoyZG5MclpzVjBmRDRmVFpvMHdaSWxTL0MvLy8wUGVYbDV4REVRRUg4ZlNpTXVVSWY4L0h5Y1BIbFNhcDJqb3lQbXo1OHY0NVNjbkp5TUV5ZE9JRHc4blBRbFhWMWQ5TzNiRnpkdTNFQmFXaHBpWTJNeGRlcFV1THE2d3MzTkRRMGJOcFI3WElaaFNEL1JGb1poY096WU1mSzZiZHUyUk9paml1clZxMHQ5UjVLU2t1RHQ3VTFTOVJvYkc4UEh4MGRyUjcvWHIxK1RmbU5rWktSUXVQSDMzMzlqelpvMXlNdkxVN3R1MWlIYjF0YVcvTld0VzVkczc5Q2hBMnJVcUlHM2I5OGlQRHdjSFR0MmhJdUxDOW5PM2gvcjFhc25FeVJCKzhNWEhqeDRvREQ5Y1dtNWUvY3UrY3pVRWZXbzR0R2pSd0RFZmFNc1hIa3pNek9KbzNuanhvMmxnbk0rZnZ5b2tTQVFFQXNlUzRydkZDRjVYN3grL1RvNWxpTDNRTW14Q051ZkdZWkJaR1FrQUhILzFkYXR1eVFOR2pTUUVSOExCQUpjdjM0ZFI0NGNJZjFOWDE4ZjY5ZXZCNC9IdzZWTGwzRDU4bVdrcGFVaEt5c0xaODZjd1preloyQnBhWWt1WGJxZ1c3ZHVTc2VxUmtaR3BRbyswQlJWd1dRQ2dRQXJWcXpBM2J0M3licTVjK2VpVHAwNnBUcnV2bjM3eUxJMkFYdWFwdFBPemMxVmV4ODdPenVwYStXUFBKNVVoWXVMQzlhdVhZdUFnQUNrcDZkajBhSkZXTEJnZ2R5eDVvTUhEN0JvMFNJVUZCUkFSMGNIa3lkUHhwQWhRelJ1S3hzNENRQXpac3dnMTRTZVBYdkMyZGtaNzk1OStZMHJMaTVPNm42b0RzZU9IU1BYb1VhTkdtbmN2bStOd2xlM1VmeFpMR0xtVmFrTDNXcmZoaEJ0eElnUmVQNzhPV3JVcUZIbUFsSi9mMy9jdVhOSFpuMUp0MU5sanJuYW9NeE5WWEs4VXBLOHZEeUYyWGpzN2UyeFk4Y084dnJldlhzNGMrWU1vcUtpc0dyVktpSklaQmdHNjlldng4ZVBIOUd3WVVPWnpBZk5temRIMTY1ZGNmbnlaVVJIUitQbm4zOUdabVltdG0zYlJvU3o3SE9LU0NTU0VZS1c1L2txaWFKbkljbmZEUUN4K0xlZ29BQThIbzlrbXBGSFZsWVdHSWFSQ1pvOGRPaVF5aUE5VFpBblhOWUVWdVNhbUppb3RDK1ZSTnYzd2Y3dXBVM2dqVGJDNmRLS3JVVWlFVEl5TWpUZWp3MHlrVmVmTXM2ZVBZdk5temRqOHVUSkdEWnNtTnJIWTMvclV5ZXpGWVZDb1ZBbzVRa1YvVklvRkFxRlFxRlFLTjg3T2wrRzlZem95NlNUanNVWFFZcm9vMmFUWlJRS2hmSXRjdVBHRFRJNUsyOWlWM0xpdmVSRTlydDM3N0J6NTA1RVJVV1JkVTJiTnNYY3VYTngvUGh4bkQxN0ZnekRFQkZIMjdadDBhdFhMemc3TzJzMEtaNlRrNE9sUzVjaU5qWVdnTmhCMk0vUGo5VHg4dVZMQU9KSkZ4TVRFL0I0UEJRV0Z1TGF0V3NrYmFXMXRiVkNVV0Y1d3pBTW5qNTlDcUJzM1lZbEJWb3pac3dnNTBwWFZ4ZDkrdlNSRWtYcjZlbGg0Y0tGMkwxN040NGNPVUxhTkd2V0xEUnQyaFJlWGw1U291eWtwQ1FwZ1ViSjQya0tqOGVEdnI0K2NuSnl3REFNZnYvOWQrellzVU9sYStPVUtWTUFhTzVhcUE1Ly92a25XVFkxTlNYTHpaczNSOE9HRFJFWEZ3Y2VqNGYrL2Z0anpKZ3haZTRVN2VycWlnNGRPdUR1M2JzNGNlSUVIang0QUhkMzkxS25WaGNLaFRodzRJQlUydlNoUTRkaTRzU0pNbVduVHAyS2p4OC80c3FWSzhqTnpZV2ZueC82OWV1SFNaTW00Zmp4NDhRdDFjcktDaXRYcnBUNkRENTgrSUE3ZCs3Z3hvMGJ1SC8vdnRTMWdzZmpvWHYzN2hnNWNpUnhSM1Z4Y1VIejVzMFJHaHFLSTBlTzRQUG56MGhQVDhmZXZYdXhkKzllMUt4WkUyM2F0RUdUSmszUXFGRWptSm1ab2JDd2tLUjFiZEdpQlhnOEhtclZxb1hWcTFmRDM5OWZTaGczWk1nUU9EczdvMW16WnJDeXNvS0ZoWVhLL2xWY1hBeVJTS1R3ejlMU0VqVnIxaVRsV2ZkQjlqMU9tREFCUTRjT0pRS25vcUlpM0xwMUMrSGg0WWlPanBZUys3VnExUW96WnN5QXJhMHR4bzhmajYxYnQrTENoUXNvTGk3RzMzLy9qYi8vL2h0MTY5YkZUei85QkZkWFY2bnJWVzV1TGlaUG5xd2s0aWRiQUFBZ0FFbEVRVlQwdldqSzJyVnIxUzU3OU9oUklwSjY4dVFKRmk1Y1NBUy9mRDRmeTVZdFV4aFVrWnFhaXFpb0tGU3RXaFdWSzFlR2hZVUZURXhNd09melVWaFlpQ2RQbm1ERGhnMWs4dGpGeFVXaFlLRmV2WG9LQmIvbTV1YW9YcjA2N096c1lHdHJTLzdiMnRvcWRYZm1jcm1ZTW1VSy9QMzlBUURMbGkxRFFFQUFuSnljOFBUcFUrSllLRy95bWZhSHNpRW1KZ2I2K3Zvd016T0RpWWtKOVBUMG9LZW5oL3o4Zk55L2Z4K2JObTBpWlpzMGFWTHE0N0ZPdncwYk5pd1RsOVNvcUNoeWJsa25kWllSSTBiSUNHMVVrWnljTEJXZ29ReEowZFdsUzVjQUFEWTJOdVNlK2ZyMWE2U25wOFBjM0J5NnVycEUzQXQ4RWFyY3ZIbVRYRXQvK3VrbmhjY3FMSlFJaEZWekRDY1VDdkg2OVdzOGUvWU05Ky9mUjB4TWpOUjMyTWJHQmdzWExpVDN2WWtUSjJMQ2hBbUlpNHZEeFlzWGNmMzZkUlFVRkNBek14TW5UcHpBaVJNblVMdDJiWFRyMWcxZHVuUXBjL0ZtV1pLZG5ZMkZDeGVTOFI4QWpCczNUcWxiWVY1ZUhtN2Z2bzNLbFN1alVxVktNRFkyaHA2ZUh2aDhQbkp5Y3ZEMjdWc2NQbnlZQk9NQTBGaTRMaEtKNUk0SGxLSEtQVjJTME5CUXFiSENqenllVkllR0RSdGk4K2JOQ0F3TXhKczNieFFHTnJEdjE5TFNFdjcrL2xvNWNqTU1JeFdjVVZSVUJETXpNOHlaTTRkY3V5U2ZCWUtEZ3pGdzRFQlVxMVpOYVdZUWhtR1FsWldGdTNmdmttQkxYVjFkcGRlVDc0WDhCNmZJc3I1amYwQ05GUGNWQVlmRHdhSkZpOG9sMk0zS3lvcjBBNUZJUkFMc1NoTzgrNjNnN095TTBhTkg0OENCQTVnN2R5NVdyMTROZTN0NzdOeTVFNUdSa2JDMHRJU2ZuNS9jejNYNjlPbUlpNHZEMWF0WHdlZnpFUmtaU2U1bkhUdDJ4SlFwVTFDbFNoVzV4eTNQODFXU2l4Y3Z5cXpMeWNtUnl0UlNVRkNBRXlkT0FBREdqeCt2ZE16UnYzOS81T2ZuS3gxTC8vUFBQOURYMTFmbzdwMlJrWUhEaHcrRHcrRmd4b3daNnI0VnRZbUppY0dMRnkvQTRYQmdhR2lvc0Z4ZVhoNFlob0dCZ1FFNUY5cWVFL2IzTDIyQ3l0VVJ6TDkvL3g2VEprMGlZeThkSFIxczJiS2xWSm01TkRtK0lwUUpxZzhjT0FBZEhSMFVGQlRneUpFakNvUHJWcTVjU1o3Ny9QejhwTEsxSkNVbEFRQVdMVm9rczUrTmpVMnBnNklwRkFxRlFsRVhLdnFsVUNnVUNvVkNvVkMrY3pnNkVqOW9pcjQ0SW5ITmJiK3NwazYvRkFybE8wY2tFaEdYUW5OemN6ZzVPZUhUcDA5NDhlSUZURTFOWlFRaTdFVDA2OWV2Y2V6WU1WeStmSm1JV2JoY0xvWU9IWXJ4NDhlRHgrTmgxcXhaNk5xMUs3WnYzNDZuVDUrQ1lSamN2SGtUTjIvZWhKbVpHVnEzYm8zT25Uc3JkYklGZ0xTME5IaDdleE9ITVdOall3UUhCMHU1S0Y2N2RnMUhqeDRscjNWMWRXV2NkZFZOMTF3YW5qMTdobXZYcnNIRXhBU0dob2JRMDlORFlXRWg3dHk1UXdRT1pUVmhtcE9UZ3lOSGpwRFhRcUVRSEE0SDNicDF3L2p4NCtVNjFuQTRIRXljT0JFdFdyVEF5cFVya1o2ZURrRHNqRmR5d21ydzRNRTRkZW9VUG43OENFQXM3RE0xTllXSmlRbE1UVTFoYW1vS1kyTmptSmlZd01qSWlMeG5RME5ER0JrWndjaklDSWFHaGpBd01JQ2hvU0YwZFhYQk1BeG16cHlKWjgrZUlUMDlIWnMzYjhhOGVmT1V2cytTVGt1YUVCVVZoWTBiTjhMSXlBajYrdnJnOC9uUTA5TURoOE5CU2txS2xFdXNaQXBKSFIwZCtQajRZTnUyYlJnelpreTVUbkp6T0J5NHVMakF4Y1VGYjk2OFFZMGFOVXBWWDN4OFBNTEN3dkQyN1Z0Uy81UXBVeFNtYk9Wd09GaXdZQUYwZEhRUUVSRUJobUVRRmhZR016TXpEQjA2Rk5ldVhVTk9UZzUrKyswM1dGdGJReUFRWVAvKy9iaDc5eTRTRWhKazZqTXpNMFAzN3QweGVQQmd1Y0lWWFYxZERCczJESDM3OXNXSkV5Y1FHaHBLbklqZnZIbUROMi9lNE9qUm82aFNwUXEyYnQyS2QrL2VrVDRvNlZ4WnIxNDk3Tml4QXp0MzdrUjRlRGlFUWlGeWNuSnc5ZXBWWEwxNnRWU2ZvU1RlM3Q1U29sOWpZMlA0K3ZwaTVjcVY4UFgxUllNR0RaQ1hsNGQ3OSs3aDl1M2J1SFhyRm5rL0xJNk9qaGczYmh3Y0hSM0pPa05EUTh5ZVBSdDkrL2JGamgwN1NFRER5NWN2OGZMbFMremF0UXRXVmxad2NIREFvRUdEU3QwdnlnS0dZWER5NUVuczNMbVRYRi81ZkQ0V0xWcWtOQVVyajhmRHRtM2IxRHFHcnE2dVVwZXZhdFdxb1dYTGx0RFgxMGVOR2pWUXZYcDE4cWRLOEtXTTFxMWJvMy8vL2dnTEMwTitmajRXTEZpQXRtM2I0dm56NTZTTXZGVEJQM0ovS0VtZlBuMFVPdTBCa0p0aW11WEVpUk80ZCsrZXltT1ltcHFpZS9mdVdyV1BKVGMzbDl5UDI3ZHZYNnE2V0ZpeExRQzBhZE9tVE9yVWxMdDM3eEpYNnM2ZE81UDFiOSsrUldCZ29FeDVQcCtQcGsyYm9yaTRHTHQzN3dZZy92NngxOW5NekV6RXg4ZkR4TVFFQmdZR0FNUmlUaFo1WXVtRWhBVEV4TVFnSXlNRHFhbXBTRXBLd3J0MzcrUzZ0bGFxVkFtREJnM0NvRUdEb0tlbko3V053K0hBeWNrSlRrNU9tRGx6SmlJakkzSCsvSGtpMWs1SVNNQzJiZHV3WThjT3RHalJBcU5Iai83bTBrREh4c1pLamJNQThYaG05T2pSU3ZmVDA5UERxbFdyMUhhNmRYQndRT3ZXclV2VjF2TG1SeDVQQXNvRlV2THc4dkpTdWwwZ0VHRDI3TmxxMWZYTEw3OWd3b1FKNVBYNTgrZWxuSHhidG15SitmUG5TNG5uVzdkdURXdHJhNlNtcHVMejU4L1l2MysvUnUxbm1UcDFxbEwzME84QnBqQVBnaWZoNUxWK3MzNWZzVFd5bEplQWROYXNXV1E1TGk2T1pQbll0V3RYdVJ5UFJSMGhJdnQ5MnJadG05WkJrdVBHalVOT1RnNU9uVHFGZWZQbW9VZVBIamg2OUNnTURRMFJGQlJFZ2hWTFltSmlnc0RBUUhoNWVlSENoUXNBeElGSVU2ZE9WWmlaUVpLS0VQeXF5NGtUSjVDZG5RMUxTMHNNSERoUWFWbFduTW02RjdQWE9QYmUvZkhqUi9qNyt5TXZMdytPam80WU9uUW9XcmR1TFJVb2tKMmRqYkN3TU9qbzZDZ1UvZXJwNldsOUx6OTgrREFBOFROOGFHaW93aUFGTnpjM1pHZG5ZOU9tVFVxZjd6MDlQWlVHT3J4Ly81Nk1pYnAwNlNLejNkRFFFTm5aMlhqeDRvVkNJYlFxTm0vZUxCVTB4dVZ5c1hidFdxeGZ2MTVwMjc0bTdPOXoyN1p0SThGa2t2Y2dTUTRkT2dRQVNFbEprWnRKUU5PTUJCUUtoVUtobERWVTlFdWhVQ2dVQ29WQ29YenZLSEQ2NVZsKytXRlE5T0VOd0REZmpOc0hoVUtoYU1xNWMrZUltMGJYcmwzQjVYSlJXRmdJYjI5dm1iS21wcWFvWDc4K2ZIMTlwZElVQTBEOSt2WHh2Ly85VDJaU28wbVRKdGl3WVFOdTNyeUpZOGVPRWNGR2RuWTJ3c1BEMVJJcUdCc2JFOGNXYzNOekxGdTJUR2FTcjZUamlhVGdsOC9uWTh5WU1hVVdDcWtEajhlVGN2dVNSMmxFQjVJWUd4dkR3Y0VCTjIvZUJDQjJXUGJ3OEZCcllzbkp5UW03ZCsvRzRjT0hFUk1UQTM5L2Z4blhQbjE5ZmZqNitxS2dvQUIxNjlaRnBVcVZTajNCeE9GdzRPWGxCVTlQVDRoRUlyeDY5UW9GQlFYUTE5Y3ZWYjJLcUZ1M0xqSXpNMVdtU2E5ZHU3YU1VS3RTcFVydzlmVXRsM1lwUWxKY3FpMTZlbnBFV0dOb2FJZzVjK2FvZEZyamNybVlOMjhlek0zTmNmejRjVGc3TzJQTW1ESGdjRGhZdUhBaGdDOWlkVmJvSWluNDVYQTRjSFIwUk8vZXZlSHE2cXJVQ1lyRjBOQVFZOGVPeGJCaHczRHg0a1dFaG9ZU0lZcWhvU0dXTDE4T0V4TVROR3pZRVBYcTFVTnljckxNK3pBMU5ZV1hseGZHamgyTHExZXY0dDY5ZTNqNThpV3lzN1BWLzhDVXdPZnowYUZEQjVuMURnNE8yTGx6SjNnOEhoaUdnYmUzdDVTVEl5QytGcmk2dW1MQWdBRktKN0RyMTYrUFZhdFdJVFkyRmlkUG5zVHQyN2VKWTJoNmVqcmk0K05oYjI4UFBwOHZWN2hYVVppWW1DQXNMQXhidDI0bDY5anJzU3JYUk5hdHNxVDR0U1NHaG9hWVAzOCtTYldzaU9EZ1lMWGJyUWtlSGg3SXpjMGx3U3czYnR3ZzI2cFVxYUxRVmZGSDdROGwwZEhSSWVKUVRhbFRwNDVLMGErbHBTVVdMMTVjYXNmMUowK2VrTTlVM3ZkYlU5NjllMGZFdGpZMk5qTFg4UVVMRmtnNVBKY1hCdzhlQkNEK0hnMGVQSmlzcjFXckZuUjBkSWhvaDh2bHdzN09EbE9tVEVIbHlwVng2ZElsdkhuekJnRFF0MjlmbUp1YkF4QzcrckxYLzVKVXFsUkpydE9jc2JFeDl1N2RTOXl2UzJKdWJvNVdyVnFoWThlT2FOV3FsVXo2YzNrWUdCaWdSNDhlNk5HakJ4SVRFM0h1M0RsRVJFUWdPenNieGNYRmVQRGdBVHc5UFZYV1U1RWNPM1lNZi96eGg5UjVuemh4b2xUMkJVWHdlRHpZMnRxU2M2S01ldlhxWWRHaVJScVB6ZGdnbjRyaVJ4OVBma3QwN05nUkJ3OGVSRVpHQmlaTW1JRGh3NGZMbkFzOVBUMEVCd2RqNDhhTmlJMk5WWm5DWFJJREF3TTBiTmdRYm01dWNyUEhmRzhVL25zVFRKRTRyYjF1alJiUWtUQUErRkVvK2N6L05TbkxlNm1ucHlleXM3Tng5ZXBWSEQxNkZMcTZ1bGk2ZENubXpKbUQzTnhjcGZzR0JRVmg2ZEtsS0N3c2hMT3pzOWFpenE5RmFtb3FDUnllT0hFaStIeSswdktzOEpSOXZsdTNicDNVZGdzTEM2eFpzd2FiTm0zQ3c0Y1A4ZkRoUTlTdVhSdGp4b3hCKy9idHdlRndTQjNLc2dTWW1abkoxSzBPRHg4K1JGeGNIQUJ4RUhSR1JvYmM0R2VoVUVpeWxDaHlWR2RoZngrVHg2dFhyN0JreVJKOCt2UUpWbFpXNk5peG8weVp4bzBiNDlhdFc1ZytmVHFNalkzQjRYQWdGQW94WWNJRWxTSnJRUHk5dTNYckZvWU1HVUorV3hveVpBaU9IRG1DTTJmT0tBMmsrOW84ZS9ZTW9hR2gwTlBUUTgrZVBhVzI1ZVhsNGRLbFMrRHorVEtPektyR0pab0cwRkFvRkFxRlVscW82SmRDb1ZBb0ZBcUZRdm5PNGVoSU9BNUpPUDF5OUUzQk5hcUU0dHdQWUFyelVKeVREcTZKL0JSdUZBcUY4cTNUcGswYm5EOS9Ic25KeVVTTVVMbHlaWmlZbU9EejU4OEF4QUtFbWpWcll2cjA2VEF6TTBPM2J0M0lCS0N0clMzR2pSdUhUcDA2S1ozQWI5ZXVIZHExYTRmNCtIaWNQMzhla1pHUmFOV3FsVnd4b3I2K1Bpd3NMTWhyUTBORExGdTJEQ3RYcnNUTW1UUGx1dTgwYjk0Y2MrYk1RV0ZoSVlSQ0lZcUxpNkdqbzRQS2xTdkR5Y21wd3B5bWF0U29BUTZISXpVcHllRndZR1JrQkRzN093d2RPbFRLcmJTMHpKczNEOU9uVDBlL2Z2MHdaTWdRalVRVWZENGY0OGVQeC9qeDR4V1drZWRzV1ZwcTE2Nk5FU05HUUU5UEQ4T0hEMWM3UmJnMlZLMWFGWHcrWDZFQXljek1ERzNidG9XN3U3dGE0cVB2QVh0N2Uvejg4OC9ZdW5VckZpeFlBRHM3TzdYMll4MkJHelJvZ0JZdFdwQytKTTlGYTh5WU1Yang0Z1d5czdQUnFWTW5kT3pZVWE3cm96cm82K3Rqd0lBQkdEQmdBQjQ5ZW9TSWlBZzRPenRMQ1QrSERSdUdoSVFFaFpQU2xTcFZncHViRzNFenpzM054ZWZQbjVHZm53K2hVQWlSU0lUaTRtSVVGeGVEWVJqeVgvSlBIa1pHUmdxUHlmWVhEb2VEZWZQbXdjUERBd0tCQUhYcjFrWG56cDNSdlh0M0lwNVRCOWJWTWpVMUZSRVJFWWlNakVSaVlpTDgvZjNKcE9qWEZoTDE2OWNQOSsvZng4MmJOK0hrNUlUNTgrZkxuVlNYeDR3Wk01Q1Nrb0w4L0h6azVlVkJJQkNncUtnSXhjWEZNREl5UXQyNmRkR3BVeWVOMDZLWEpUd2VEd3NXTEVDVEprMndiOTgrSXA0M05qYkcvUG56bFY0amZzVCt3TUxlMCtyV3JhdTAzSlFwVXhTVzY5S2xDMHhNVEpDZm40K0NnZ0xTTnhpR2diR3hNZXJXcll1MmJkdXFGS2FvQXh0OFpHOXZEMXZiMGd1NExDd3M0T1hsaFN0WHJxQk9uVG95MitVNXdKVUhvMGFOUW1CZ0lFYU1HQUV6TXpPeXZucjE2cmh3NFFKRUloR0VRaUY0UEo3VWZiZE5telpvMWFvVkhqMTZKQ1ZLdGJhMmxob0xBbUt4VHExYXRmRHJyNy9LUFJkVnFsVEJ3SUVEY2ZUb1VaaVltS0JHalJxb1hiczI2dGF0aThhTkc2c1U5S3VpZXZYcW1EcDFLaVpObW9Tb3FDaWNQWHNXZGVyVStlWlN6cmRxMVFyNzkrOUhRVUVCREF3TVNPWUxkWEYyZG9hZW5oNEVBZ0VFQWdHNWo3SGpTWHQ3ZTNUbzBBRWRPM2I4YnNZdVAvSjRzcnpkVVpWUjhwNXFaR1FFSHg4ZkNJVkNwZWZFenM0T3djSEJKSXVDcE51a0l2VDE5V1ZFWE44N2hhOXVrMlYrZzg1S1NwWS9CdzhleEo0OWUyVFdsN2VBbncwdS9hL3g2ZE1uRkJZV0FoQi9mNWN1WFFvSEJ3ZlkyZGtoTHk5UDZiN096czVZc1dJRkZpMWFoTjI3ZHlNaUlnSWpSNDVFcDA2ZGlQdnQxenBmNnBDVGs0TkdqUnBCSkJLaGUvZnVLQ29xVWhxd3lUclBLeXRUcDA0ZHJGbXpCcEdSa2RpeVpRc1NFaEt3ZE9sUy9QNzc3M0IwZENUQkEyVjluV1lZQmp0MjdKQmFsNWFXSnZmNTVNT0hEMkFZQmtaR1JpcUQxTUxDd3FUS3NJTFQxNjlmdzlQVGs0eW4vUDM5NVk2SFpzeVlnY0xDUWp4NjlFaHFIQ1Z2bkZpU2dvSUNiTnk0RWNiR3hoZzFhcFNVNkRjeU1oSTdkKzVFMjdadDFYNEdxMGcrZi82TVpjdVdRU1FTWWNhTUdlamJ0Ni9VOXJWcjF3SUFoZzhmcmpCRGkwZ2t3dE9uVDJGZ1lLRFc1MFdoVUNnVVNubkJZU29pZkp0Q29WQW9GQXFGUXFHVUc1bGJCcUVvV1R3cGJPbHhFcnJWbXBCdEgzZU9SdUhyYUFDQXhZUjkwS3Y5YlV5NlV5Z1VpamJrNWVVaExpNE9iZHUybFZyUE1BeEVJaEc0WEs1TU9zcGp4NDdCenM0T2JkdTIxY3F0U3lnVW9xaW9TR3RYd0lva01qSVNnRmhzSXMvWnJpU3NVSW5ENFpBL1RiaDlXenpCWEt0V0xaSWlVUmtDZ2FCTWhGQS9BcElpVHk2WFd5NnBNVmwzMEJvMWFueHpRcVN5aE8zakZZRklKRUpCUVlIQ3ljRnZnWWNQSDZKU3BVcGxJaUprK2ZUcDAxY1Z3Y3BESUJEZzZ0V3I2TkdqeHplYldyWXNFSWxFZVBueUpRb0tDbER2LzlpNzc3QW96cldQNDkrRkJSUXcyQkFzUkVVOWlUR1dSSk1ZdTRrbDFoaExqSm9ZWTBuVWFJd3RHZ1ZGc1VYc1Nqd2NqVEd4eFc3cy9kZ1ZlMitvaUNoS0VSVHA3TEx2SC92dUNPNHU3RkpFY3U3UGRYbGR3ODR6TTg4VzU1bmQrYzA5VmFwWUhXVDZYL2s4RkVSYnRtemh6cDA3MUt4Wmt5Wk5tdVRxdWwvbWZ0R1V5NWN2VTZWS0ZhdVBDYlJhTFdmUG51Vzk5OTR6bXFmVDZaU0xxVjRNREp1U25KeE1Ta3JLUzd2WTZsVmxxQjdwNWVWbDhjVTNlZW5Ka3ljOGVmSUVJTWZoYS9GeWppZEYvbnM4dncyYWlDQUFpbis3R2p1UGQvS3RMNnRYcjJiNTh1WEszMGxKU1lCeGlEUXhNVEhiVlVCZlhOZlZxMWNaTW1TSTh2Zmd3WU01Zi80OEkwZU9WTDdEUjBaRzByMTdkNVBMV3pMZkdtbHBhYlJzMlJLQVJZc1daV3RmcHRQcDJMVnJGNHNYTCticDA2ZDRlSGd3ZWZKa1NwY3ViZlc2d3NQRG1UcDFxbkl4a1pPVEV4OSsrQ0UxYXRRZ0ppYUdWYXRXS1czeit2M0s2bldPaTR2anM4OCtBNTRIV2hNU0V2ajc3Ny81KysrL21UVnJGbVhLbERGYUx2MXIvdHR2di9INjY2OHI4N1JhTFV1V0xPR1RUejdKOEowM0lTR0JwVXVYRWg4Zno4aVJJd0dVejAzeDRzVlp2WHExVmMvVEVMaE4vN3dNajNsNWVURnAwaVFLRnk1TXZYcjEyTGR2SDRNR0RlTFRUejgxV3MvcDA2ZjUrZWVmcVZpeEl2LzV6MzlNYnF0RGh3N0V4OGViRFAzYTJOaXdhOWN1NXMrZnozLy8rMTkrL3Zsbms4ZE42Um1Pb1d4c2JDd09QRStiTm8xOSsvYlJyMTgvUHYvOGMrVzVidHk0a2N1WEwrUHQ3YzBiYjd6QnJGbXpsSkM1SlhMci82S2hQeXRYcnN3UVBFNU9UbWJVcUZGY3VYS0ZwazJiOHVHSEgzTG16Qmw2OU9oQjZkS2xPWFRvRUpNbVRhSmN1WEw4KzkvL1Z2cmV1M2R2UWtORGxUNDllL2FNamgwNzR1bnBTVUJBUUlidGVuaDQ1T3VGTkVJSUlmNjNGSXpMYTRVUVFnZ2hoQkRtMmFRN3JFOVg2UmZBMXJVUy9IL29WeHQxQnlUMEs0UW93QndkSFkwQ3Y2Q3ZXR2l1Z3Rqbm4zK2VvMjJxMWVvQ1U1M01WRFhpekx3WWtMYVd0ZFViSmZCcnVleUVzSzFWdjM3OVBGMy9xK0psQmx4c2JXMWY2Y0F2UUkwYU5YSjluYTlpd05QQndjSG9WcTMvUkxhMnRyenh4aHZaWHY1LzVmTlFFTFZyMXk3UDFwM2Z3YiszMzM0NzYwWW0yTnJhbWcydXFGU3FUS3Y3dmNqQndVR09TNENtVFp2U3VISGpIQjhUNXBhaVJZdGFWVzFjWk81bEhFK0svSlVXRjZVRWZsVjJoYkVyVXoxZis5TzFhMWU2ZHUwS1pBeHdacVpRb1VJV3Jkc1FTSDNSenAwN2NYQndRSzFXRXg4Zno1WXRXN2g3OXk2aG9hRk1talRKb290VGM1T2g0aXhrNy90MlVGQVFNMmZPNVBidDI0RCtPLzdRb1VOeGRuYk9Wbi9jM055WU5Xc1dPM2JzNEk4Ly9pQW1Kb2E5ZS9lU21KaUlqNCtQRXJCOFdlK1h0UW9YTHN6WnMyZDUvUGd4WThhTVlmNzgrVVlYN0tTbVB2OHQvTVZqZ1UyYk5yRm16UnJXcmwxTHc0WU42ZEdqQjU2ZW5qZzZPakp3NE1BTWJlUGo0d0Z5dlJwNHlaSWxjWEJ3b0hQbnpwUXZYNTU5Ky9aeDVzd1prNkhmeTVjdkExQzFhdFVjYmJOLy8vNTgvdm5uRm4zK3JUMkcyckZqQi92MjdjUFQwNU9PSFRzYXphOWJ0eTcxNnRYajJMRmp6Sm8xaTlHalIxdlY5N3gwOCtaTmdvS0NxRm16SmtPR0RPSEhIMy9rN3QyNzdOMjdsMGFOR25IMDZGR2NuSnlZT0hGaXBtRmx3OWdxWTZ3UVFvajhWakRPV2draGhCQkNDQ0hNczMzK3c1eE9xOGt3UyszNi9CWlRtcWpnbDlZbElZUVFRZ2doaEJCQ3ZOcGVsY0N2RU1KNktjR0J5clJkK2RwZ1cvQk8rMi9ac2lYTE52SHg4ZlRvMGNQbzhhaW9LUGJzMlVQOSt2VzVlUEVpOGZIeHpKNDlHMjl2Ynk1ZnZzemd3WU9aUEhteWNrR1NOY0hHRjdWcjE4N3FJR3VmUG4yc2FyOW56eDZjblowSkNRbWhXTEZpREI0OG1JWU5HeXBWUzNOaXo1NDlOR3ZXakwxNzkzTGt5QkZHakJpUnJmWGs1UDFLcjF1M2JrYVBtYm81dFVxbFlzeVlNZlR2MzU4SER4NHdjZUpFcGsyYmxxRWlyVmFyVmFaZmZJOXIxNjVOdzRZTk9YTGtDSWNPSGVMdzRjTTBhOWFNWHIxNlVhcFVxUXh0bno1OUNwRHRnTFU1MWFwVjQrZWZmNlpPblRyRXhzWUNjT0hDQmJSYXJWRmxYVU5GNXVyVmN4YmdiOTI2dFZYdDdlenMyTDU5ZTVidGdvT0Q4ZmYzUjYxV00yclVLTE1YeUk4WU1ZTHZ2dnVPZmZ2MlViRmlSZVZpQUd2a3h1ZitSZFdyVjhmUHo0OEtGU3JnNk9oSVFFQUFCdzRjd04vZm4vLys5NytBL3YyeTlFSmVPWVlTUWdpUjN3cmUwYjhRUWdnaGhCQWlBNVd0K1VxLzZsSVMraFZDQ0NHRUVFSUlJWVFRNHA4a05lU01NbTFmNGYxODdFbmVjbkp5WXRPbVRVYVByMW16Qm8xR1E3Tm16Ymg0OFNLZ0QyeE9temFOOGVQSEV4TVRRNGtTSllpTGl3TUt4cDFuU3BjdXpVOC8vVVNkT25XTUt0cDZlSGhZdmI3UTBGQmwyc0hCZ1RadDJ0Q21UWnNjOXpNejV0NnY5S0tpb2l4ZVg3Rml4Umc3ZGl3alI0N2svUG56TEZ5NGtFR0RCaW56TTZ2MFc2RkNCY2FORzhlZE8zZFl2SGd4cDA2ZFlzK2VQWnc4ZVpJVksxWmsrRXhFUkVRQStzcTh1YzF3bHgxWFYxZXFWS2xDVUZBUVI0NGNvWEhqeGtxYm1KZ1lwZEp2VGtPL2JtNXU2SFE2NVRtVktsWEtaRlhheU1oSTB0TFNMQXF2UmtSRU1IYnNXSktUaytuZHV6ZWVucDVtMnhZcFVvU3hZOGN5ZlBod2Z2dnRONXljbkdqYnRxMVZ6NkZZc1dKV3RVOHZKaWJHN0x5MzNucExtUTRMQytQQWdRUEV4c1pTckZneDdPenNPSGZ1SEY5Ly9UV2ZmLzQ1WGJwME1ibmZNRlQwenNtRkJFSUlJVVJ1a05DdkVFSUlJWVFRQlozdDg5dE42VjRJL2RxV2ZQNERuRGJ5OWt2cmtoQkNDQ0dFRUVJSUlZUVFJbStrUHJ5cVROdVZmVHNmZS9MeTNiOS9ueTFidHVEbTVzWUhIM3lRWVo2RGd3T1RKazBpT1RrWkp5Y25Iang0QUdBVW9yV0dKUlZ1QWViT25jdldyVnNCcUZLbEN2NysvaWJEbHBscDJyU3B5Y2VYTEZsaTFYb2diNnFsNW9ZOWUvWVlQUllYRjhkbm4zMW1zbjJOR2pYbzNyMDd5NWN2NSsrLy82WnExYXA4L1BISFFPYWhYd05QVDArbVRKbkNpUk1uQ0FnSW9IMzc5a1poenBDUUVBRGMzZDJ6OVp3czlkRkhIeEVVRk1UNjllc3poSDUzN2RxRlJxUGh6VGZmeE0zTkxjdjFEQnc0ME94bmEvbnk1UUQwNnRXTEJ3OGVNSHo0Y041OTk5ME1iY0xEdy9ucXE2OEFhTkNnUWFiYmlvMk5aZlRvMFVSR1JsS3JWaTJMS3ZkV3ExYU5iNzc1aHNXTEZ6TjM3bHdTRWhMNC9QUFBNMTNHMXRhV01tWEtBUERISDM4WXpkZG9OT3pjdVpQbXpadG5HdUwvK3V1dmxmV1pjdlhxVmY3KysyOE9IRGhBV2xvYVRaczJaZENnUVRnNE9MQnUzVHBXcjE3TkgzLzh3ZmJ0MjFtMGFKSFI4c25KeVFEWTI5c2J6Uk5DQ0NGZUpnbjlDaUdFRUVJSVVjQmxWdW5YOWpWM1ZQYU82RklTMEQ0TlE1ZWFoTXF1MEV2dW9SQkNDQ0dFRUVJSUlZUVFJbGZvMHRBOHVxNzhxWFovTXg4NzgvTDkrdXV2YURRYXVuVHBZakw0cUZhclVhdjF2NWZtWlFYWDlCSVRFemx3NEFDZ0R4NEhCUVd4Wjg4ZVdyUm9rYWZiL1YvUm8wY1BqaDQ5U25Cd01IUG56cVZHalJxNHVycVNrcEtpdE1rcWhGbTNibDNxMUtsak1neDY5YW8rUkYrNWN1VWM5L1h3NGNObTV6VnIxb3lsUzVkeTdkbzFMbHk0UU0yYU5kRm9OR3pmdmgzQTRvcTQ5Ky9mejdKTjgrYk5XYnAwS1Z1M2JqVUsvVzdjdUJHZFRvZTl2VDI5ZXZVeXU0N2s1R1RHamgxTGFHZ29aY3VXWmZ6NDhSWlZCZ2JvMnJVclVWRlJiTnEwaVVXTEZoRVhGMGZ2M3IzTnRpOWV2TGpKc0svQmpCa3oyTGR2SDZkT25jTEh4OGRzNkhucDBxVUFSdk4zN05qQm1qVnJsTmZ1N2JmZnBtZlBucnp6emp0S214NDlldkRKSjU4by9YVnljakphLzdObnp3Qk16aE5DQ0NGZUpnbjlDaUdFRUVJSVVkRFpQcTlpOEdLbFgxUXExSzZlcEQ2NEREb2QydWg3cU4zKzlaSTdLSVFRUWdnaGhCQkNDQ0dFeUEzYXgvZlFwU1FBWU9Qc2lvMXozZ1phWHdWYXJWWUpheVluSitQdTdrNmJObTJ5WE83V3JWc0FTZ1ZSUzJnMEd2YnYzMCtUSmswc3J1YTVaczBhNHVMaUtGV3FGTDE3OTJiYXRHbjgrdXV2MUt4WjA2TEtyZjgwNmQrdjNLQldxeGs1Y2lRLy9mUVQzMzc3TGE2dXJnQks2TmZHeGdhMVdrMWtaQ1RkdTNmUDluYW1UWnZHdEduVHNtejN5eSsvOE82Nzc2TFQ2WlRIUWtORDhmZjM1OHlaTTJhWEsxcTBLTzNidDJmdDJyWE1tVE9IZ0lBQU5tN2N5TU9IRDNGMmRxWkpreWFaYnRkUVpYYm56cDBaWGw5VFZaMC8vZlJUMXE1ZHk1RWpSd2dLQ3FKS2xTb0FQSHIwaU0yYk53UFFzMmRQczlXTjQrTGk4UEx5NHZyMTZ6ZzdPK1ByNjR1enMzT20vWHZSd0lFRFNVaElZUGZ1M2F4YXRZcDc5KzR4ZlBod284cmJDUWtKVEp3NGtYcjE2dEdtVFJ0c2JXMlpPSEVpQUtOR2pjTEJ3WUcrZmZ0eTl1eFpqaDA3eHNLRkN4azRjS0RKUGsrZVBCbFBUMC82OWV1WFlWNnBVcVVJQ3d1alZxMWFQSHo0RURjM04zYnQyc1d1WGJ1TTFsT2lSQWxHakJoaDhqazlmdndZMEwrWFFnZ2hSSDZTMEs4UVFnZ2hoQkFGbk1vbTNXRjltc1pvdnExclpYM29GOUJFQkVub1Z3Z2hoQkJDQ0NHRUVFS0lBaXIxNFZWbFdsMjZhajcyNU9VNWNPQUE2OWV2NTVOUFBxRmx5NVlVTDE1Y3FlYWJtVXVYTGdFb2dVZEx4TWJHNHVmbng1SWxTL2pycjcreWJIL2p4ZzJsWFpjdVhmam9vNC9ZdVhNbjU4K2ZaOXk0Y2N5Y09kUHFzT1NMTXF1UStpcEsvMzYxYjk4K1Y5WlpwVW9WVnF4WWdhT2pvL0pZVWxJU29LK3VEUHJ3YjZGQ2x0L2xUcWZUS1VIYTlCV2lzMklJM0JvcVNRTjgrKzIzYURRYTNOM2RlZlRva2RsbHUzYnR5cTVkdTdoLy96NXo1c3poeUpFamdENkFhM2dlcHZEZ2Izb0FBQ0FBU1VSQlZLU21wcUxSYUNoVXFKQkZnV3BuWjJlKy9QSkxBZ0lDbURGakJ2NysvdGpZMkRCOStuUlNVMU9wVmFzV1hicDBNYmxzVEV3TW8wZVA1czZkTzlqWjJlSHQ3WTJIaDBlVzIzeVJTcVZpK1BEaEpDVWxjZWpRSVk0ZVBjcU5HemNZTldvVXRXclZVdG9kT25TSU0yZk9FQkVSb1h4ZURCV1RodzBiaG9PREF5Vkxsc1RiMjVzUkkwYXdjZU5HcWxhdFN0T21UVE5zTHp3OG5Jc1hMM0w2OUdsS2x5NmRvWEp5N2RxMVdiOStQYzdPempSdjNwenc4SEN6L2ZidzhEQUtEUnZjdTNjUDBJZUloUkJDaVB3a29WOGhoQkJDQ0NFS3Vzd3EvUUoyN20rUzlQL1Rtb2RYb1hyV1ZUQ0VFRUlJSVlRUVFnZ2hoQkN2SGszNGRXWGF6djNOZk96Snl4TVZGVVZRVUJBcWxZb0ZDeGFnVXFteVhDWWlJb0tiTjI4Q1VMMTZkWXUzOWV6Wk13Q0x3cVBoNGVGTW5EZ1JqVWFEcDZjbjdkcTFRNlZTOGROUFB6Rmd3QUR1M0xuRG1ERmptRFJwRXErOTlwckZmWGhSYUdob3RwZk5EK25mcjl3Sy9RSVpBcjlnSFBvdFVhSUVXN1pzc1hoOVM1WXNZZFdxVlFCTW1qU0oyclZyVzlXZmJkdTJLZE5wYVdsMDdkcVZyNzc2S2tQWTlFVXVMaTc4K09PUFRKdzRrVDE3OWdCUXVYSmxQdjMwMDB5MzllVEpFd0Njbkp3czdsK25UcDA0ZHV3WWx5NWRZc2FNR1JRcFVvUkxseTdoN3U2T2w1Y1hOalkyUnNzOGV2U0lVYU5HRVJZV2hscXRadHk0Y2J6NzdydFpCczhIRFJwa2NuMzkrL2ZIeTh1THhZc1hzMmJOR3FLaW92anBwNStZTjI4ZWI3NnAzMzhaWGdkVEZZdlRxMTY5T2wyN2RtWFZxbFVFQkFSUXIxNDlIQndjdUh2M0xocU5oc3FWS3pOa3lCRDgvUHlZUDM4K2JtNXV2UGZlZThyeTZjUDNIaDRlTEZteXhHZ2JXZlhod29VTEFKUXZYejdUZGdhblRwMWkrZkxsaElhR1VxNWNPZnIyN1V1TkdqVXNXbFlJSVlUSWpJUitoUkJDQ0NHRUtPQlU2VUsvYUkwci9hckx2cTFNcDRaZGVSbGRFa0lJSVlRUVFnZ2hoQkJDNUFIdDQzdkt0RzNKQ3ZuWEVTdEVSVVh4OE9GREtsZXVuSzNsRFJWVlBUdzhMQXI4QW16ZXZCbWRUb2VycXl1ZW5wNVc5UldnWk1tU21iYTdmLzgrbzBlUEppSWlBa2RIUjd5OXZaVUtySzZ1cnZqNitqSnk1RWl1WGJ2RzRNR0RtVEJoQWhVcVZMQzRIK210WExtU0kwZU84TmxubjJYWmRzbVNKYlJ2MzU1dTNicGxhMXVRdSs5WFhvcVBqd2NzQzJpbmw1YVd4bSsvL2NhYU5XdVV4NlpNbVVLclZxMW8zNzY5eFZWY0RlM2MzTndZTTJZTWI3MzFsa1hMZmZEQkI1UXVYWnFIRHg4QytpcTBwZ0t6NlJrcXpMcTV1Vm0wRGRCWDJoMDNiaHhEaGd4aDM3NTlTcC85L1B4d2NYRXh1VXhDUWdMeDhmR28xV3E4dkx5b1c3Y3VrSFh3L01HREJ5WWZqNCtQUjZWUzBhOWZQOHFYTDgvczJiUDU2cXV2bE1Ednc0Y1B1WFRwRWlxVmltYk5tbVg1bkhyMjdFbGNYQnhkdTNaVnd0NkJnWUVzWHJ5WWpoMDdNbURBQUs1ZHU4YldyVnVaUEhreUN4WXNvRnk1Y2xtdTE1eXVYYnNTR3hzTFFIQndNQ2RQbmdSZytmTGxWS3hZa1RKbHlnRDZTczh2QnZ1UEhqM0toQWtUME9sMEFGeTdkbzFSbzBZeGUvWnM1ZmtMSVlRUTJTV2hYeUdFRUVJSUlRcTZyQ3I5bHE0R0toWG9kUHBLdnpxZC9tOGhoQkJDQ0NHRUVFSUlJVVNCb28xT0Yvb3RibG0xeWZ3VUdCaUluNThmSFRwMHlIYUlOQ3dzRExDOHVtWjBkTFJTOGJWbHk1WVdMYVBUNlZDcFZJU0hod09aaHlzUEhUckV6Smt6U1VoSXdNSEJnUWtUSmhnRkM2dFdyY3JVcVZNWk4yNGNZV0ZoREJ3NGtLKysrb3JPblR0aloyZG5aczBaelpzM0Q0REpreWR6NWNvVmJ0Kyt6ZENoUTVWdzhZc1dMVnJFbWpWck9IMzZOSFBuenJVNElKMWVmcnhmMldXb2ZsdTRjR0dMbDdsOSt6Wno1ODdsMnJWckFEUnQycFRIang5ejhlSkZWcTllemRxMWE2bGZ2ejZmZmZaWmxoV2kyN1p0UzJKaUloOTk5QkVsU3BTd2FQc3hNVEZNbURCQkNmd0NyRjY5bXRqWVdQcjM3MjlVemRqZzFxMWJBRlNzV05HaTdSZzRPenRUdlhwMTVUMHBVNmFNRWtJMXhkUFRreGt6WnZEZ3dRUHExNit2UEc2b3h2c2lRMlhjalJzM1pxaWthMHFMRmkyb1VhTUc3dTd1eW1NYk5teEFwOVB4d1FjZjRPcnFtdVh6VWF2Vi9QREREeGtlTXdTU0RlL0J3SUVEdVg3OU9yZHUzV0xjdUhFc1dMREE3T3VhRmNQK0l6VTFsYmx6NTZMVDZTaFJvZ1MzYnQxaXdJQUJEQjA2bENaTm10Q2xTeGVqWlgvLy9YZDBPaDNEaGcyalNaTW1yRjI3bG1YTGxyRnk1VW9tVHB5WXJmNElJWVFRQmhMNkZVSUlJWVFRb29CVDJhWTdyRGNSK2xVNU9LRjJyWVFtNGhacENVL1F4ajdFMXFYTVMreWhFRUlJSVlRUVFnZ2hoQkFpeDNRNk5ORWh5cC9xNHEvblkyZE0wMnExeXZTdnYvN0t4bzBiQWJDenM4dFF6ZlRaczJjVUtWSWt5L1ZwTkJwdTNMZ0JRSlVxVmJKc3I5UHBtRDE3TmdrSkNkamIyOU8yYlZ1emJaMmNuSlRwNjlldlU2VktGUTRlUEFqQTY2OGJ2N2JoNGVINCsvdHovUGh4QUZ4Y1hCZy9mcnpaY0dqMTZ0V1pNMmNPRXlkTzVONjlleXhac29SdDI3Yng1WmRmOHZISEgyY1ovcTFhdFNvQWd3Y1B4dHZibTEyN2RoRVRFOE80Y2VPVUtxY0dpeGN2WnMyYU5UZzRPTkN2WHorTHE4Nis3UGZMRUJMTkRaY3VYUUl3VzdYMnhiWWJOMjdreUpFajZIUTZIQndjK082NzcyalhyaDJnRDlXdVc3ZU9nd2NQY3Zqd1lRNGZQb3lucHllZE8zZW1hZE9tcU5XbW96V213cDdtbkRwMUNqOC9QMkppWW5Cd2NHRGt5SkdjUG4yYW5UdDNzbVBIRGs2ZlBzMTMzMzFIbzBhTmpBTGJocytjTlVIczgrZlA0Ky92ejkyN2QzRjJkc2JSMFpIejU4L1RwMDhmbWpWclJwY3VYVXhXWTY1UW9VSzJxMUpuSlgzZ055NHVqcDA3ZHdMUXFWT25ETzNzN2UxSlNVa2hOalkyeXpEeDVjdVhBWlRQdkoyZEhWNWVYZ3djT0pDSWlBaHUzcnhKclZxMXN0M25sSlFVZkgxOXVYTGxDbVhLbEdIaHdvWHMzYnVYZ0lBQUprK2V6SVVMRi9qKysrK05QaU1QSGp6QTBkR1JWcTFhQWZyUHlySmx5OHhXUlJaQ0NDR3NJYUZmSVlRUVFnZ2hDcm9NbFg1VFREYXhLMXNkVFlTK0dvQW03S3FFZm9VUVFnZ2hoQkJDQ0NHRUtHRFNFcCtpUzNvR2dFcnRnRTJSckN0anZteUdpcUtnci83cDZPakk5OTkvVDRzV0xRQjk1ZEc0dURqKy9QTlBldlhxbFNGNG0xNWFXaHFQSGozaWp6Lys0Tm16WnpnNE9GZ1VaUDN0dDk4NGNlSUVBSjA3ZDg2MEFxdWpveU5seXBRaExDd3NRL1ZRbFVwRjNicDFsYjhmUG56STZ0V3IyYlZyRnhxTkJvQnExYXJ4ODg4L1oxb1JHUFRWYnYzOS9WbTBhQkZidG13aFBEeWNtVE5uc25qeFlwbzNiMDdqeG8xNTQ0MDNNcTNLVzZsU0pSWXNXSUNYbHhlUEh6OG1MaTR1UStnM0lTR0JzMmZQNHV6c3pPVEpreTBPL01MTGY3L1NCNGxmWFA1RldxMldjK2ZPVWJ4NGNZb1dMVXJod29WeGNIQWdMaTZPL2Z2M3MzLy9mZ0RlZlBOTmsrdTdjZU1HeDQ4ZjU5Q2hRMHJRVXFWUzBhaFJJL3IxNjVjaGdGcTVjbVZHang1TjM3NTkyYlJwRTl1MmJlUE9uVHRNbno2ZEpVdVcwS0ZEQjlxMGFaTmxBTldVbUpnWUFnSUMyTGR2SDZDdkl1M3Q3YzBiYjd4QjQ4YU44ZlQwWlBIaXhVUkdSakpwMGlRcVZxeEl0MjdkYU5pd0lXcTFtckN3TUs1ZXZZcEtwYUpldlhvWjFtMTQvd29WS3FROGR2MzZkWll2WDA1Z1lDQ2dydzdzNCtORDBhSkZDUWdJWU1lT0hjcS9xbFdyMHJScFU5NS8vMzNLbGkxcjlYUExpWk1uVDVLVWxJU25weWZ2dlBOT2hubGx5cFRoN3QyN3JGaXhnZ0VEQnBoODNaT1RrOW13WVFNUEhqekF4Y1ZGQ2NrRGxDMWJsbEdqUnVIdTdvNm5wNmZSc3FHaG9SWUYwSU9EZzVreVpRcDM3OTZsUklrUytQcjY0dWpvU1B2MjdhbFJvd2FUSjA5bTY5YXQzTDU5bTNIanhsR3laRWxsV1RjM054NDhlTUNSSTBkbzBLQ0I4bm5OYXA4aGhCQkNXRUtseTZ4MnZ4QkNDQ0dFRU9LVkY3ZDNOdkVIRndMZy9QRVFuSnA4YjlRbUlYQTV6N2JxYnhubDFIUVF6aC85WU5SR0NDR0VFRUlJSVlRUVFnang2a3E5ZjVIb2dNNEFxRXRWcHNUZzdmbmNJMlBqeG8xVHFwSldyVnFWTVdQR1pBaFh6cGd4ZzEyN2RsbTkzbTdkdXRHN2QyK2p4ei8vL0hOaVltTFlzMmNQSjA2Y3dOdmJHOUFIWmVmTm00ZTl2WDJtNjcxNDhTSitmbjQ4ZXZRSWdDSkZpdEM3ZDIvYXRtMUxhR2dvdi83NksyZk9uTUVRcTNCeWN1S3JyNzZpWThlT21RWjFUUWtLQ21MUm9rV2NPM2RPZWN6ZTNoNS9mMzhxVktpUXExVnd6WG56elRlWlAzKys4dmZMZUw4aUl5UHAzcjA3QUh2MjdERnFHeGNYeDJlZmZRYkE1czJiS1Z5NHNES3ZTNWN1UEhueXhPeDJuSnljV0xSb0VhNnVydHk3ZDQrREJ3OXkvZnAxcmx5NVFueDh2TkxPd2NHQkprMmEwTGx6WjR1cTJDWW1KckoxNjFiV3JWdEhkSFEwQUlVTEY2WlZxMWIwN3QzYnFOSnllb2IzY2ZQbXpheGZ2NTYxYTllU2tKQUF3RWNmZmNUZ3dZT05RcXozN3QxanpwdzVTdlZpZ0tKRmkvTDk5OTl6Nk5BaERoOCtUSzFhdGZEejgrT3Z2LzVpdzRZTkZDNWNtT2pvYUpLU2txaGV2VHJkdTNkbitmTGxYTGx5QlFCYlcxdTZkT2xDejU0OU0xU1Z2bjM3TnIvLy9qc25UNTVVUHRmMjl2WUVCQVJRcmx5NUxGOGJVODkxNDhhTjJRcEVCd2NIazVDUVFMVnExVEk4dm0zYk51Yk1tV1B4ZW9ZTkc2WlUxTTFLOCtiTmNYUjBwRUdEQmtiemR1L2VqWWVIQjcvODhnc3JWcXhnNTg2ZGFMVmFLbFdxeFBqeDR5bGR1blNHOXNuSnljeVpNNGU5ZS9kU3JGZ3hmSDE5ZWVPTk53RFl0V3NYTTJiTUFKNVhMbGFwVkV5ZE9wWGF0V3RiL055RUVFSUlVNlRTcnhCQ0NDR0VFQVdjU3YzOGgydWR4bnlsWHdQTnc2dDUzaWNoaEJCQ0NDR0VFRUlJSVVUdTBrYUhLTk8yeFYvUHg1NllWNmRPSFk0ZlAwN256cDNwMjdjdnRyYTJHZWIzNzk4ZmxVckZ5Wk1ubFRDbE9ZNk9qcFF0VzViV3JWdlR0bTNiTExkZHQyNWRXclJvd2JsejUvRHg4Y2t5OEF0UW8wWU5saTFiUmtwS0NtbHBhUmtxcHBZdFc1WkNoUXFoMCtsd2NIQ2dkZXZXOU9qUkF4Y1hseXpYYTBxVktsV1lQbjA2VjY1Y1ljT0dEUnc5ZXBUKy9mc3JJVlFQRDQ5c3JkY2E2UU85a0wvdmx5VThQVDA1ZS9hczBlTXFsWXEzMzM2YmdRTUg0dXFxcjNpdDFXcjU4ODgvbFRiMjl2YlVxbFdMUm8wYTBhQkJBN05WaWswcFhMZ3dYYnAwb1VPSER1emF0WXUxYTljU0ZoYkdpUk1uNk4rL3YwWHJPSExrQ0gvODhRY0FwVXVYWnZEZ3diejMzbnNtMjc3Kyt1dk1taldMUTRjT3NYVHBVa0pEUTlIcGROU29VWVB3OEhDT0hEbEN6NTQ5QWYzbkpDWW1ocGlZR0d4c2JLaGN1VEtEQnc5R3E5Vnk0OFlOcFNKd256NTlUSDZtS2xXcXhLUkprd2dKQ1dIejVzMGNPSENBenAwN1d4MzR6UTBWSzFZMCtYaWJObTF3Y25KaTc5NjloSWVIbzlWcWpkcW8xV3JjM2QxcDNicDFoc3JjbGloUm9nUWpSNDQwZXZ6bXpadTR1N3V6ZHUxYXRtM2JocDJkSFYyN2R1V3JyNzVDclRhT1Z6azRPREJxMUNncVZhckVva1dMU0VwS1V1YTFiTmtTZ0pVclZ4SVJFVUdGQ2hYNDVwdHZKUEFyaEJBaVYwaWxYeUdFRUVJSUlRcTQrQ09MaWRzMUhRREgrcjBwOHNsb296WTZUVElSdnJVZ1RZdU5Vd2xjUngwREt5dFJDQ0dFRUVJSUlZUVFRZ2doOGsvOEFYL2k5czBGd0xIZU54UnA5WE0rOThpMFM1Y3VVYjE2OWF3YjVnR05Sa04wZERTbFNwWEt0ZlZ0Mzc2ZEprMmE4TnBycitYS09nMmVQbjJhN1FCeGJzcnI5MHVqMFJBU29nK3NWNnBVeWVybGs1T1RTVXBLSWlVbEJhMVdpMHFsd3NYRkpVTkEyMkR1M0xrVUtWS0VHalZxVUwxNjlVd3I4bG9qTFMyTkF3Y09vRktwYU5xMGFhWnRodzhmRHNETW1UUHg5L2ZIM2QyZFR6LzkxR1JvMUJTZFRzZlJvMGRScTlWS21QWEY5MGluMDZIVmFyR3hzY0hHeGtaNS9PalJvM2g0ZVBENjY1WmZGS0RSYUZDcFZFYUJiMHZrdE5KdmZraEpTY0hHeGliVDkrUHAwNmY4K2VlZmZQSEZGMHFvUEN0WHJsd3hxbGdzaEJCQzVCVUovUW9oaEJCQ0NGSEFKUnovazJmYkp3SGcrTUdYRkdrN3ptUzc2SDkzSlBYQlpRQksvTEFEdGF2MVA3QUtJWVFRUWdnaGhCQkNDQ0h5Uit5R1VTU2Uyd2hBa2JiamNmeWdSejczU0FnaGhCQkNDUEd5MldUZFJBZ2hoQkJDQ1BFcVU5azlyMWFnMHlTYmJXZGZxYjR5blJvY21LZDlFa0lJSVlRUVFnZ2hoQkJDNUM3TjR4QmxXbDNjSXg5N0lvUVFRZ2doaE1ndkV2b1ZRZ2doaEJDaW9MTzFWeVoxMmxTenpld3JQdy85cGdTZnpOTXVDU0dFRUVJSUlZUVFRZ2doY3BjMk9sU1p0aTMrZWo3MlJBZ2hoQkJDQ0pGZkpQUXJoQkJDQ0NGRUFhZFNQNi8wU3lhVmZ1MDgza1ZsVnhpQWxPQkEwT255dW1zWjZIUTZ0Rm90V3EwV25SWGJ6dTV5UWdnaGhCQkNDQ0dFRUVMOFUraFNFa2lMaTlUL1lXT0xiZEZ5K2RzaElZUVFRZ2doUkw2UTBLOFFRZ2doaEJBRm5FcWRydEt2SmlYVGR2WVYzd2NnTGY0eG1xZzdlZDYzOUJZc1dNQW5uM3hDcTFhdENBME56WHFCL3pkdDJqUmx1ZURnNER6czRmK3VKMCtlY09IQ0JTNWN1R0RWZTVNVFVWRlJSRVpHa3BpWStGSzJsMTA2blk3ejU4L25kemRFSm5idjNzM3UzYnVKajQvUDEzNDhmZnFVa3llelgwVjl4NDRkSkNRazVHS1BYZzZOUnBQZlhUQVNGQlJFY3JMNWkyQk11WHIxS3FtcDVxdmw1N2JRMEZBdVg3N001Y3VYQ1FvS3lwTnRiTjI2bFpNblQxcjh2QUlDQWdnSUNPRG16WnQ1MGgrRDJOaFkvdjc3YjA2Y09FRjRlTGpaZHJsMW9jK1pNMmRZdkhneGl4Y3Z6cFgxL1MrNWN1VUtGeTVjNE83ZHV5OTF1L0h4OFhsMmZGQVE5Zyt2Z3ErLy9wcXZ2LzZhalJzMzV2bTJkdTdjYWRYeDU4T0hEOW02ZFd1dWpEK3BxYW5FeGNYbGVEMy9OSThlUGVMdTNidjVmc0dsakJjRmg0d1hldi9FOFNJcUtvcjkrL2VUbEpSazFYSnhjWEZzM2JvMVIvOC9MZmx1ZFBYcTFTejNWd2tKQ1VSRVJHUzdINjhhYmZROVpWcGRvZ0xZcXZPdk0wSUlJWVFRUW9oOEk2RmZJWVFRUWdnaENqcmI5S0hmekU5SzJWZHVvRXluQkovSXN5NjlLREl5a2gwN2RnRFF0R2xUWG4vZHN0c1BSa1JFY1BEZ1FRQSsrT0FEUEQwOTg2eVA1cVNrcEJBZEhVMTRlUGhMQytRMWI5NmM1czJiMDdwMTZ6emZsbGFyeGR2Ym14RWpSakJ5NUVpZVBuMmE1OXNFNk5teko5MjdkMmZyMXEwdlpYdlpjZlRvVWZyMTY4ZklrU05ac1dKRmZuZEhtT0huNTRlZm54L1IwZEg1MW9ld3NEQisrT0VIdkx5OHN2V1pQbno0TUxObXphSm56NTR2NWYvRWxTdFhtRFZyRm1mT25ERTVQejQrbnJsejU3Sm56NTVNMXhNWEY4ZFBQLzNFcjcvK21oZmR6SmFFaEFSKy9QRkhPbmJzaUkrUGowWEwzTDkvbnlGRGh0Q2hRNGVYRXZRSkRnNW13SUFCREIwNmxLRkRoM0w0OE9GYzMwWktTZ29CQVFHTUhUdVcxYXRYVzdUTXVuWHJXTGR1WFk0RE8zZnYzczAwUkJjVUZNU0NCUXZ3OXZZMiszbGZ0MjRkdzRZTjQ4R0RCem5xQzhERml4ZFp2WHExeGE5RGZwZzFheGFkT25XaVU2ZE91WHJ4VFhCd01NT0hEODkyME1Wd2ZQREhIMy9rV3A4c3NXSERCanAwNk1EQWdRTjU5dXhacnEyM0lPd2ZYaFZoWVdHRWhZWGw2dXR2aW8rUER6Tm56dVRubjMrMmVCejM5L2RuN3R5NTlPblRoenQzc244UjQrclZxK25XclJ0K2ZuN1pYc2MvMWNxVksrblhyeDlkdW5UaCt2WHJlYllkR1Mrc0orTkZSakplNUwwOWUvWXdkZXBVT25mdWJIWi9FQlVWbGVIdmlJZ0l1blhyeHR5NWN6bDE2bFMydHoxMTZsUjY5T2pCcWxXcnpMYVpNbVVLL2ZyMTQ1ZGZmakhiNXVUSmsvVG8wWVArL2Z0bnV5K3ZFdTNqRUdYYTFyVlNQdlpFQ0NHRUVFSUlrWi9rOGo4aGhCQkNDQ0VLT0pYZDg5QXZtVlQ2aFl5aDMrUnIrM0Y4djBkZWRTdUQzMy8vbmRUVVZCd2NIT2pUcDQvRnk2MWN1Ukt0Vm90S3BhSlhyMTY1M3E5ZmYvMlZ1TGc0WEZ4YytQTExMM0Z5Y2pKcXMyblRKaFl0V2dUQWtDRkRhTnUyYmE3M0l6OHRYNzVjT1huWG9VTUgzbjc3N1h6dWtkN3UzYnR6Rk1KWXRHZ1JGU3BVeUZFZlltSmlDQW5SbjFCYnVuUXA3dTd1ZlB6eHh6bGFwOGdmUjQ4ZXRhcDkvZnIxcldyLzhPRkRvcUtpME9sMHpKMDdsNWlZR0w3NjZpdUxsazFJU01EZjN4L1FWd3ZPckpKZGVoRVJFVlpYSC9QdzhDQTVPUmt2THkvaTR1S0lqSXlrZHUzYUdkb2NPWEtFK2ZQbkV4MGR6WjQ5ZTZoVXFaTFpDeTY4dmIyNWZQa3lseTVkb2xDaFF2VHUzZHVvelk4Ly9zaVZLMWVzNnFjNVdZV1FRZC8vbEJUOVdGaWlSQW1MMW1zSTNhYWtwRkN1WE43ZUh2ZlpzMmY0K1Boa2VPODJiOTdNUng5OWxPTjlWbnJuenAxVEtyTFZxMWN2MTlhYkZaMU94NWd4WTNqOCtERzFhOWRteXBRcFJtM1NoNVJNUGVmUTBGQVdMMTZNVnF2bHUrKytvMWV2WG5UcTFBbVZTcFZuL1U1TFM4dFdZTXpEd3lOWHRoOFdGa1pzYkN5QXlXT1I3SGp3NEFFLy92Z2pDUWtKakJneGdwa3paK0xxNm1yVk9neFY4Mnhzcks4YnNXL2ZQb3ZidmppMkJnWUdrcGFXaGxhcnBVaVJJbFp2MjV6ODJEK0VoNGZ6NVpkZlp0bk8xREdtTlJkL2JkKyszZXErdlFxYU5XdkcwYU5IQ1E4UHg4dkxpemx6NW1CdmIyKzIvYkZqeHdnTURBVDAvMWNzdlpEUUZEYzNONTQrZmNxeFk4YzRmdnc0SDM3NG9jbDJjWEZ4eE1URVpIczd1YldmZUZrMEdvMXkzSlNhbXBwbkYxM0tlSkU5TWw3SWVQR3l4NHY5Ky9jRFVMaHdZU3BYcm13MFB6azVtZjc5KzFPa1NCRysrZVliR2pWcVJLbFNwWEIzZCtmdTNidXNXN2VPOTk5LzM2cHRndjY3K0tsVHA5QnF0V1kvVjlldlgxZStPMzN5eVNkbTEyWFlsNVFwVThicWZyeUtOTkhQUTc5cUNmMEtJWVFRUWdqeFAwdEN2MElJSVlRUVFoUndLaXNxL2FwTGVtTHJVaHJ0MDRlazNEbEdXa0lNTm83RjhyUi9wMDZkVW9KYXljbko5T2lSZGRCNDI3WnRQSGp3UUtrT3JOUHBMSzdLc256NWN0emMzQ3hxZSt6WU1lVWtrYm1BM211dnZhWk1HMDZ3L2xOY3ZueVpsU3RYQWxDc1dERmF0R2lSN1lwUkpVdVdwSERod3JuWnZYelh0bTFicmwrL3pxNWR1d0NZTVdNRzVjdVhOM215VTd6YUxLM1FaV0JKdURTOTJyVnI0K3ZyaTdlM055a3BLZno1NTU4OGUvYU1BUU1HWkJrOFdieDRNWThmUHdiZ25YZmU0WnR2dnJGb20xT21UTEU2VEx0bnp4NGNIQnhvMGFJRkd6WnM0TXlaTTl5K2ZadEtsU3B4OSs1ZEZpNWN5Tm16WjVYMlZhdFdSYTAyLzlQUmQ5OTl4NGdSSTBoT1RtYlZxbFU0T2pyeXhSZGZXTlduM0piK3ZmdjAwMDh0V3NZUTByQ3pzNk5CZ3daWnRNNCtRK0E2TEN3TWdQTGx5eE1TRWtKOGZEeGp4b3hoL3Z6NUZnZExzbkw4K0hGQUgyNTRtVlh5ejU0OVMyUmtKSURad011OWU4OXZTVnl4WWtXaitSNGVIZ3dkT3BUNTgrZVRuSnhNUUVBQXg0NGRZL1RvMFpRcVZTcFArdjNreVJPVG9mV3M3Tnk1RTF0YjJ4eHZQMzJWL2ZUSEhUbFJ0bXhabWpScHd2YnQyM240OEtFUzVDcFpzcVRGNjhoSmlHdmF0R2tXdDAwZjRvcU9qdWJtelp0R2orZUcvTjQvMk52Ykc3MldtZDB1L1o5MmkzaFRHalJvUU9mT25WbTNiaDFCUVVINCsvc3pkT2hRazIzVFh5VGo2T2lJbDVkWHBtTlVWcG8wYWNMdTNiczVkZW9VLy83M3Y2bFRwdzUyZG5aRzdRNGNPTURjdVhPenZSMXJqeW55VzJCZ29QS2RwM0hqeHBtR3NITkN4b3Zza2ZGQ3hndFQ4bXE4dUhYcmxuSUhpQll0V3BqYzUyN2J0bzJuVDUveTlPblRETUhyZHUzYU1YLytmTTZkTzhmRml4ZXBVYU9HVmR2ZXUzY3ZXcTBXUjBkSHN4ZGViOW15QllES2xTdFRxMVl0cytzeS9NYnhUL2tlcjQxK3ZtOVVsL3BuUENjaGhCQkNDQ0dFOVNUMEs0UVFRZ2doUkVHbmRsQW1kZHJNSy8yaVVsR29abnZpRHdWQW1wYmtxN3NwWEtkcm5uWHQyYk5ueko0OTIrcmwwdExTbURObkRtbHBhWG5RcStjTXR3QzFzN1BEMGRIUlpKdjBKMVBUbjJRdDZNTER3NWt3WVlMeUdzZkV4REJnd0lCc3I4L0h4OGZxNnFpV1dySmtpVVh0YnQrK3plVEprODNPLy92dnY2M2V0b2VIQjJxMUdvMUdRN1ZxMWJoOCtiTEZRY3ZLbFN0VHJWbzFxN2NwQ3FaMzMzMlhDUk1tNE8zdGpVYWpZZVBHalNRbEpURjA2RkN6d2QvejU4OHJ0NnQyZFhWbDdOaXgyUXBMV0t0OSsvWnMzTGdSblU3SG9rV0xLRjI2Tk51M2IxZjJCNlZLbGVLNzc3NmpVYU5HbWE3bnpUZmZ4TnZibS9Iang2UFZhdm50dDk5d2NuS2lYYnQyU3BzdnZ2Z2lSeFVTang0OXFsUjF6TXFEQncrNGNPRUNBTys5OTU1RkZTRHYzYnRIVUZBUUFCOSsrQ0hPenM3WjdtdG1VbEpTOFBIeDRlclZxNEIrL3pCbnpoeFdyRmpCcWxXcmlJeU1aTXlZTWN5ZVBkdnNlR1FwblU3SGlSTW5BT3VyVnVkVStwQ011WUNHSVR5aVZxdk5WajVzMmJJbFZhdFdaZEtrU1FRSEIzUHAwaVcrKys0N2hnNGRtdVhuc2lCNjh1UUpBTTdPemprS01iNW95SkFoUEhueWhHUEhqaEVXRnNiSWtTT1pQWHMyUllzV3RXajVuSVM0c212Ly92M29kRHBzYkd4bzFxeFpycTMzVmRnLytQajQ4TjU3N3lsL2E3WGFUQ3NUR3ZUbzBjTmtvRzNmdm4yc1dMRWlSMzE2RmZUcDA0ZUxGeTl5OCtaTjl1M2JSNWN1WFV5R1FCY3RXa1JFUkFRQXc0WU5zNnBpWTRjT0hVdytydEZvQUgzMTFFNmRPcG44clBmdDI5Zmk3YnpxREJkVVpzWndzUnRBb1VLRkxGckdFczJiTjgrd2Y1UHhJbnRrdkhoT3hndGp1VDFlcEsvQzNLcFZLNlA1R28yR3RXdlhBbENsU2hYZWVlY2RaVjdMbGkxWnRtd1pUNTQ4NFQvLytRL3o1OCszdUFxM1RxZFR2aU8xYnQwNlExWHJidDI2S2RPRzd4Z1BIanpJOERqQXFsV3JsT25nNEdBQS92V3ZmMW0wL1ZlZDluRzYwSzlVK2hWQ0NDR0VFT0ovbG9SK2hSQkNDQ0dFS09CVTZuVFZsN0tvOUF0UStOMU8rdEF2a0hScFc1NkZmalVhRFJNbVRDQXlNaEpIUjBjV0xseEkwYUpGbVRCaEFpa3BLZmo1K1prOVVibGl4UW9sR0RWNDhHRGF0Mi9QalJzMzhQSHhvVnUzYnJSdjN6N0gvZE5xdFNRa0pBQmtlakx6bjFqcE56RXhrWEhqeGlrbmpWOTFsdDRPTnk0dUx0UDVDeFlzeUZFL0xseTRvSndBdGtUbnpwMGw5UHVLK2ZqamorblpzNmZKZVgvKythZFZ0eGMycFU2ZE9uaDVlVEZ4NGtUUzB0SzRjZU1Hc2JHeHVMaTRHTFZOU0VoZ3hvd1o2SFE2N096czhQSHhNZG5PbkRsejVtVFo1czZkTzN6Ly9mZG9OSm9NdDlVdFc3WXNIMy84TVh2Mzd1WE1tVFBLNDA1T1Ruenh4UmQwN05neFEyVy9hOWV1RVI0ZVRwTW1UWXkyOGNFSEgvREREejhvRjNqTW56OGZaMmRubWpadENrRGR1blV0Zms2bVBIcjB5T0xRNzQ0ZE81VFFTYWRPblN4ZXh1Q0REejRnT2pvNnkyV2NuSnh3Y0hESXNwMkJZWjk3L3Z4NVFIOUxlVjlmWHh3Y0hPamR1emRQbmp4aHg0NGQzTGx6aDJIRGhqRnAwaVNycXV1OTZOU3BVMHIxNk55dWZKZVoyTmhZcGNwZHJWcTFUSVprZERvZHQyN2RBdlJWRzAxVjFUUjQvZlhYbVRkdkhuNStmaHc2ZElpNHVEaDI3dHhKdzRZTlRZWkdFaE1Uc3p3K2FONjh1ZEZqbzBlUDV1T1BQN2E0R3VlR0RSdFl1SENoUlcwdG9kUHBsT01MUys5VVlDa2JHeHZHamgzTHFGR2p1SHo1TXZmdjMyZlVxRkhNbkRuVG9rQ1M0VUtBbklTNGxpeFowclZISEFBQUlBQkpSRUZVWW5JY0R3ME5OVmt0YytmT25ZQitQMlhObU92aTRzSzc3NzVyZHY2cnVuK3dSTEZpeFV5K2hzV0s1ZTNkT2w0V3RWck5tREZqK1BYWFgvbisrKzlOaG5uUG56L1B0bTNiQVAyRks0MGJON1pxRy9IeDhWbTJTVXhNTlBsNDI3WnRUWVpTL2YzOTJiUnBFeFVxVkdEUm9rVlc5U2UvekpvMXk2cjJHemR1ekxWdE4yellVTm52eUhpUlBUSmVaQ1RqaGJIY0hDK1NrNU9WMTdobXpab21MOGJZc21VTFVWRlJBSFR0bXZGM0pRY0hCN3AyN1VwQVFBQTNidHhnOCtiTkZsZE5EZ3dNSkN3c0REczdPenAzN3B4aG5tRjc2U1VtSnByZGg4ZkZ4UkVTRW9KS3BlS3R0OTZ5YVB1dk9tMTBpSDVDcGNLMnBIRVZkQ0dFRUVJSUljVC9CZ245Q2lHRUVFSUlVY0NwMGxmNjFXUlI2UmV3TFZFQnUvSjFTQTA1VFVyd1NkTGlvckJ4em42NHlCU2RUc2ZjdVhPVmsyK0dhbHczYnR6Z3dvVUxhTFZhNXMyYng3Qmh3NHlXUFhIaUJILzg4UWVncjhSaXFCaTViZHMyb3FLaThQZjN4OTNkUFVPQUxUc01WWDZCVElOMi83VFFiMnBxS2hNbVRPRE9uVHZLWXgwNmRHRGd3SUVXVjk3UmFEUXNYcnlZOWV2WEEvcXFQbSsvL2JiWjl0SFIwVWEzSXpXY1NJMk5qVlZ1ZFcrUVdlVTJuVTVIU0lqK0pKZXJxMnVHcWovaW4wK3IxV1k2TC8xOGxVcGxGRHh3Y25JeSsvbktyYzlTL2ZyMUdUNThPSHYzN3NYSHg4ZHMxZGFBZ0FEQ3c4TUJmWFUxYXl0UDNicDFpNmlvS0xPaDJwU1VGS1pPbllwR284SEJ3WUVmZnZnaHcveGV2WHB4OE9CQjVYYkFyVnUzcG5mdjNobjJoOG5KeVN4ZHVwVDE2OWRqWjJkSHVYTGxUTjRXdDNYcjFnUUZCYkYxNjFaME9oMkhEaDFTUXI5NXpWUW9CL1RCSEZQYXQyL1A0TUdEQWYyK0xIMXd4OC9QejZKdERobzB5T0xRUWxSVUZGNWVYdHkrZlJ1QUVpVktNSDM2OUF5aDNoOS8vSkhZMkZpT0hqM0s3ZHUzK2VHSEg1ZzBhUktlbnA0V2JlTkYyN2R2QjZCU3BVcFVxdlR5cW4vdDNMbVRsQlQ5Y1lpNXFwcjM3dDFUUWhsVnExYk5jcDJGQ2hYQ3k4dUxGU3RXY09EQUFjYU9IV3Z4V0ZWUWhJZUhLMkVwZDNmM1hGKy92YjA5UGo0K0RCbzBpRWVQSG5IbnpoMThmSHlZTVdOR2xzc2FxcURteGkzcExYSGx5aFZsakE4TkRXWEtsQ2tXTDF1dFdqV2pFTmVydm4vSWpPSC9FdVRzOVRmM0dsaHEyYkpsTEZ1MnpPcmxQdnZzTXdZT0hHajArUHo1ODltOGViUFo1VTZlUEpubHVqZHYzbXgySFZtRk1RMmh3dVRrNUV6RGR1WkNodW5kdUhFRHNHeGZKaktTOFNKN1pMeDRUc2FMNTNKcnZIalJybDI3bEl0cXUzVHBZalEvT2pxYXBVdVhBdURwNlVuRGhnMk4yblRvMElGdDI3WngvLzU5Rmk5ZXpEdnZ2R05SNWVRTkd6WUErbXJCSlVxVU1ObG00OGFOUm9IMHVMZzRQdnZzc3d5UFhiMTZGWjFPaDRlSEIwbEpTVWEvU3hnVUtsUW94M2ZiZUJsMHFZbG9ZeDhCWU90U0JwVmQ0WHp1a1JCQ0NDR0VFQ0svU09oWENDR0VFRUtJZ2k1ZHBWK2RCWlYrQVFyWDdreHF5R25RcFpGNGJpTk9EZnZsV25kME9oMHpaODVVYmczYnRtMWJwUnJYRzIrOFFjK2VQZm45OTkvWnNXTUhWYXRXTmJwTjVNNmRPNVhLbDhPSEQxZE8xZzRZTUlCTGx5NXgvLzU5cGs2ZGlyKy92MVczOVgxUlpHU2tNbDI4ZUhHejdkSlh4VEVFOUFvcVEvVmxRMlZQTnpjM3dzUEQyYlJwRTdHeHNRd2JOaXpMYWtPUmtaRk1uanlaSzFldUFGQzdkbTNHalJ1WDZRbXlCUXNXS05XOFh2VFhYMy94MTE5L1pYZ3NzOEJHVWxJUy9mcnBQNjlqeG96SlZyQ3dhOWV1ZVhxcjVwd0diSVI1bWQzVzF2QzVNQ2hUcG94eUFVRmVHRDkrUE1lT0hjdTBqYVVuOG1mTW1KRnBvT0xGL3hPUEhqM2k1NTkvNXRtelo0d2NPZEprTmRmZmZ2dE51UzMyZ0FFRGpDckN1Ym01MGJWclY1WXZYdzdvSzdPbEQveWVPWE9HZWZQbUthSDhsSlFVOXUvZmJ6TDBDL0Q5OTk4VEhCeU1wNmNuZ3dZTnl2cEp2d0wrKzkvLzh2VHBVNnVYeTZ6YVlIcFhybHpCMTlkWHFicnI3dTdPOU9uVEtWMjZkSVoyTmpZMmVIbDVNV1BHRFBidDIwZGtaQ1JEaHc3bDU1OS90cnBTY25SME5DZE9uQUNlLzMreGRwL2s1K2RuVVdBbGZlQUZVRzdEN09MaVFybHk1UWdORFRWYTV0U3BVOHAwaVJJbFRMWXhwWEhqeHRTclY0L282R2lqNm5sbHlwVEIxdFlXZTN0N3hvd1pZN1Rzd1lNSE9YcjBLSURKK2ZsZDljMFFDQWR5Vk9FNU15NHVMdmo2K2pKa3lCQ0tGQ2xDLy83OUxWck9jQ0ZGYm9TSURoMDZCT2dyb3BzN1puanhlTUFhdVgxTCtiemVQMlFsZlNWRHVjQXBkeVVuSi9QbGwxOVN1WEpsK3ZidG02MkxJN1JhclhJQjNadHZ2cG5iWGN3em1SMWphelFhZXZYcVJYaDRPQ1ZMbG1UWnNtVm03OHFTVXpKZVpJK01GOC9KZVBGY1hvd1hPcDFPQ2Q1V3FGREI1QVhYQ3hjdVZPNmNOSGp3WUpPdnExcXRac2lRSWZ6MDAwOGtKU1V4Y2VKRTVzMmJsK2x2QjlldVhlUGN1WE9vMVdxajZzSFpjZm55WlVBZkRzOXNmYTFhdFRKNVVmcXJSdlB3R3Z6L0JkVHFVaS92NGo0aGhCQkNDQ0hFcTBkQ3YwSUlJWVFRUWhSdzZTdjlZa0dsWDRCQzFUN2gyZGFKNkZJU1NEajZHNDRmZkluS1BuY3FoQnc2ZEVnSi9OYXRXOWNvL1BYRkYxOFFHQmpJMWF0WHVYSGpobEhvMTl2Ym0xOSsrWVdxVmF0bXFISll1SEJoUm84ZXpaQWhRMGhNVENRb0tDaEhvZCtIRHg4cTA1bFZTaXBTcEFqT3pzN0V4Y1h4OE9GRGREcGRnYXdhbFpLU3dxUkprd2dNREFUZ3ZmZmVZOEtFQ1N4ZXZKZ05HemF3Zi85K1FrSkNHRGR1bk5uWDllVEprMHlmUGwwNXFkbXhZMGUrL2ZiYmwxYlJTUWloVjZ4WU1UdzlQVGw3OWl5Ly9QSUxjWEZ4R1FMR08zZnVWRzdKM2JoeFk5cTBhV055UFQxNjlPREVpUlBjdW5XTHJWdTNVcTFhTldyVXFNSENoUXM1Y3VTSTBxNU1tVElNSGp5WU9uWHFtTzJUV3ExbTJyUnBGQ3BVS0plZXBYWHExNjl2Vk5rcnZSRWpSbVQ0VzZmVEtZRVJGeGNYWnN5WWtlbStMREF3a0lDQUFJQXNRMUE2blk2MWE5ZXlaTWtTSlFSVHBVb1ZmSDE5elZZclU2dlZqQm8xaWxLbFNyRnExU29TRWhMdzl2YW1WYXRXZlB2dHR4YmRXaHYwdDVjMmJQT2pqejZ5YUpuY1loaFhuejU5YXRHRkZiLy8vanUvLy81N2pyZTdjdVZLWEYxZHNiVzFOWGtoeU4yN2Q1VVExOHVxUUcyTjlKWDNEYmV5endzVktsUmd5cFFwbEN0WEx0TTdIQmlrcGFVcFZmbHpZNXozOWZVRjlKVldUWVY5N3R5NW94eWo5T3ZYajg4Ly85eWk5WTRjT1pMejU4OW4yc2RYYWY5Z3FYdjM3aW5UT2Fub09YTGtTS3ZhUjBaR0twVWJEYXBYcjU3cFJUZW1XRkxKY2NtU0pWYXQwNXdWSzFhd2I5KytUTnNZdm04NE9UbXhlL2R1bmp4NXd1blRwMDFXSXphMFMvOGQ1Y1hBYVZoWUdNbkorb3N0aXhRcFlqYVE2dUhoWWZIenlHL2J0MjlYTG5EODlOTlA4eXp3Q3pKZVpKZU1GM295WG1TVVcrTkZlc2VQSCtmQmd3ZUF2c3J2aTc5L25EaHhnZ01IRGdEUXJGbXpUTy82VTZ0V0xUcDI3TWo2OWVzSkNRbGgvUGp4VEowNjFlenpOMXkwMmFKRkMrWDUvUHZmLzhiSnlZbjI3ZHRiL1Z3TW41Vi9pdFRRQzhxMHVuUzFmT3lKRUVJSUlZUVFJcjlKNkZjSUlZUVFRb2dDVG1XYnJ0S3YxckxRcjhyZWtVSzFPcEI0Y2lWcDhkRWtuRnlCVTRQY3FYemF1SEZqVHA0OHFWU2lORlNKVEs5YnQyN3MzcjJiamgwN21qeEozcjE3ZDJ4dGJZM21PVG82MHFKRkN6dzlQZkgwOUZUbVorZUUrcU5IajVUcEY2c3V2cWhNbVRMY3ZIbVRsSlFVSWlNaktWV3FsTlhieTA5UG56NWwvUGp4U25YZVdyVnE0ZVBqZzUyZEhRTUdET0MxMTE3amp6Lys0UGJ0MjN6NzdiZjA3dDJiRGgwNktOVjZvcUtpV0xod29WSjF5ZEhSa1NGRGhsZ2NLUFAyOWxadVJXdlFybDA3VWxOVDZkZXZINTA2ZGNyRlp5dit5VjZzM0h2cTFDa1dMRmdBd0xScDB6TDhYODdMc0Fyb0EwUTFhOWEwdVAycVZhdDQ4dVFKUUk3RDhnNE9Edmo2K3VMajQ2TzhCa2xKU1hUdDJwV0RCdzh5YTlZc2REb2RWYXBVeVRUd3BWYXJHVDE2TkQvODhBTUpDUW5NbkRrVFcxdGJKY2hVcUZBaHZ2amlDN3AwNllLOXZiM1o5UmprVitBWDlGVUFyWGsvamgwN3BvUWt1blRwUW9VS0ZUSnRiN2lOTzJSZW1lM2h3NGY0K2ZseDZkSWw1YkZHalJyeDAwOC9aVmxKWGFWUzBidDNiMHFWS3NYOCtmTkpTMHRqeDQ0ZEJBWUdNbmp3WUJvMGFKRHA4b21KaVVyWUcrQzExMTRETWcvV3JWcTFpajE3OWxDaFFnV2xNblR4NHNXSmpvN21rMDgreVRSSVkya1FXV1F1ZmVYR2E5ZXU4ZXpaTTRvVUtaSW4yNnBXemZKd1NQcmJYeHR1NzUyWGZ2LzlkM1E2SFk2T2pyUnQyOWJpNVF6SEY1bnRVMStWL1lNMURCVlo3ZXpzTWx3RVo2MFdMVnBZMVg3NjlPbEdqd1VGQmVIbDVaWHBuVEd5STdjQ3NaWlV0alJVYjlSb05LeGR1eGJRSHcrYjYwUHg0c1V6Vkh6czNidTMyWFZQbkRqUjdMek1LdXUrU3BLVGsxbTVjaVdnSDh1eitqODRkKzVjUUYvbHVHWExsbm5lUDZFbjQ0V2VqQmNaNWRaNFlaQ1dscFloWlAvaWQvNkhEeC95eXkrL0FQcGp6UmZ2dG1KSzM3NTl1WEhqQnBjdlgrYjgrZk40ZTN2ajQrTmpkR3g4NmRJbHpwdzVnMXF0cGtlUEhvRCtZcFMvLy80YmpVWkQyYkpsbGJhWmhiTU53c1BEdVhQbkRuWjJkbXphdENuRDk1a2VQWG9RRVJHQmo0OFA5ZXZYejNKZHI0clUrODlEdnc1Vkd1VmpUNFFRUWdnaGhCRDVUVUsvUWdnaGhCQkNGSERwSy8zcUxLejBDK0RjOUh1U3ptL1NWL3M5dkFqSDkzdmtXclhmSDMvOGtkVFVWT0xqNHpNOVNYNzQ4T0ZjMlY1MlRxZ2JLbGxCMXFIZnNtWExjdlBtVFFBZVBIaFFvRUsvVDU0OFljaVFJVXI0K3YzMzMyZmN1SEZHSjd6S2x5L1BqQmt6aUkrUForSENoZXpZc1lNK2ZmcHcvLzU5L3Z6elR4SVRFd0g5Q2VEUm8wZGJWVVZJcFZJWm5WeE5YdzNxWlZVS2J0aXdJUUFWSzFiTTArMTg4TUVIQUpRdlh6NVB0L08vNk1VcTFPa3JucFVxVlNwSDFiK3RWYmR1WGF2YWI5bXlSUW45ZHVqUUljY24rdTN0N1prd1lRTGUzdDZjT1hPR3hZc1hjL3YyYlE0ZlBveE9wOFBkM1ozQmd3Y3IyelNuVUtGQzlPdlhqd1VMRnFEUmFOQm9OS2hVS3BvM2IwNmZQbjF5UGVUMUt0QnF0VXFZb1VpUklyUnIxODZpWlF4TXZYY2FqWWIxNjllemZQbHlKZnlpVnF2cDA2Y1BuVHQzdHFwL2JkdTJ4ZFBUazJuVHB2SHc0VU9pbzZPWk1HRUM3Ny8vUGoxNjlEQjdlL0ZObXphWnZMMjB1VkJiV2xvYVo4K2VCZlNWN1F5aDN6cDE2ckI3OTI0dVg3N004T0hETGU3MzdObXpNNTMvNk5FakpTVFNxRkVqaThJYWxpaFdyRml1ckNlL3BLL1dtSmFXeHVuVHAxK0pDcE9HVzNhRGNaWFQzQllZR01pSkV5Y0EvVVZCam82T25EdDNqZ3NYTHZEMjIyOVR1M1p0czNkWnNDVEVaWTI4MkQ4WWpCa3p4cUkrM0xwMWkyUEhqZ0ZRdTNadHN4Y01wSytBR1JjWGwrTWcvczJiTjltN2R5K09qbzdLKysvazVFUjhmRHpMbGkxanlKQWhPVnIvcTJETGxpMUtsZG56NTgvVHZIbHpzMjIvL2ZaYnVuVHA4cks2bHEvKy92dHZIajkrREVETGxpMnovQ3h0M2JvVjBGOXNrcDNRcjR3WDJTUGpoWXdYTDhxTDhXTG56cDNLTVNGa3ZKQXlPVGtaSHg4ZjR1TGlVS2xVakI0OTJxTHZDbXExbXZIanh5dS9TNXcrZlpwaHc0WXhmdng0NWJlVnRMUTA1V0xPOXUzYks0K3ZXN2NPalVaRCtmTGxhZHEwS1ZPblRnWDB2OUVZTGxJMlNFdExVeW9VQThwcjgvYmJieHRkd0JnYkd3dEEwYUpGcyt6L3EwS25TU0g1bHY0M05GV2hJdGg1MU1ybkhna2hoQkJDQ0NIeWs0UitoUkJDQ0NHRUtPaHNiRUdsQXAwTzByVDZmelpabjhpeWNYYkZxZkVBNHZiTUpDMGhodmdEL2ppM0dKSGxjcGF3czdQRHpzNk8rUGo0WEZsZlhnZ09EbGFtc3dvS3BwOGZFaExDTysrOGsyZjl5bTFGaXhhbGZmdjJCQVFFMEtKRkM0WU9IV3J5UkdlREJnMm9VcVVLczJmUDVzeVpNOXk5ZXhkdmIyOWx2cU9qSTMzNjlLRmR1M1ptVDZSbVIwN1daYzJ5Y1hGeEdTcTI1V1VWcXRHalJ5dlR5Y25KV1ZiM0ZObDM2dFNwL081Q3R1VFcveUU3T3pzbCtIdnUzRG4rKzkvL0F1RG01c2FNR1RNWU9IQ2dja0k3SzZOR2pjTFB6MDhKUkxpNHVKaXRIbmZseWhVbEhQU2lSbzFlL1lwVFc3WnNJU1FrQk5CWGxqZDE2K2dYcGE5Vy9tSkl3M0NyNXZSQkZ3OFBEMzc2NlNmZWZQUE5iUFh4cmJmZUlpQWdBSDkvZjNidDJnWEF5Wk1uT1hueUpEVnExS0I3OSs3VXJsMWJhWitZbU1pNmRldXMyc2JwMDZlVjk3RnUzYnFzV0xFQzBGL2NjZmp3WWU3ZnY4K2RPM2NzcmhxWDJhMmRBYTVmdjY1TXQyelpNc3YyTDl2YXRXdjV6My8rODFLM2VlL2V2UXdYSVlIK2x0blpEWEVkUFhvVUh4OGZrL082ZCsvT045OThZL0c2REJmN0FOeS9meCtkVHBlcjQzOTZpeFl0QXFCdzRjSkt5SEx2M3IzczNyMGJOemMzbGk5ZmJuWlp3Ly9ORjRNLzJaWGIrd2RyUFgzNkZGOWZYelFhRGFDL1NNU2M5QmRnVFpzMmpVYU5HcUZTcWRCb05DUWxKVmtWbEV4TFMyUE9uRG5vZERxNmRPbWlWTmIvNUpOUDJMdDNMOXUzYjZkVnExYjg2MS8veXVZenkzOVBuejVWUGtzT0RnNG03d2lnMCttVUFLT3ArVXVXTE1teVFuRm9hR2ltRnoyK2FpSWpJNVhYUmExV1czMmhTbmJJZUdFOUdTLzBaTHg0TGkvR2k2U2tKS003cXhob05CcW1UcDJxWEhUNXhSZGY4TjU3NzFuYzM2SkZpeko5K25TR0R4OU9lSGc0TjIvZVpNQ0FBUXdhTklpbVRadXlkZXRXN3R5NWc2MnRMYlZyMSticTFhc2tKaWF5ZmZ0MkFIcjI3Sm5oYzdWZ3dRS2o4SEpjWEZ5R3NXLy8vdjBBUm9GZncvTTI5S3VnU0xsNUVGM1NNd0RzSzlXejZIYy9JWVFRUWdnaHhEK1hoSDZGRUVJSUlZUW82RlFxVkdvSGRLbjZreFk2VFlyRkZYc2Q2L1VpOGZScXRESDNpVCt5Q0xzSzcrSHdyOGE1MWpWWFYxZXJxdkFhcW0yMWI5K2V3WU1IWjlwMnhZb1ZMRjI2TkZ2OTB1bDB5dTFSMVdwMWxpZnYwMWVHdlhyMWFxWW4xQXdpSXlOWnRteFp0dnBub05WcW1UVnJWcmFXL2VLTEw1U3djcWRPbmFoWnN5YVZLMWZPZEpubzZHaktsaTNMK2ZQbk0xUWhBdjNyZE92V0xRSURBM25ublhkeUhHVE5icVdsbEpUbjFheXRPV0diV3hYQ3JOV2lSUXRHamh5Wkw5ditwN3QrL1RxUmtaSDUzUTJMR2FwYjU3YlUxTlFNSVlQeTVjc3paY29VcXl1U04ydldERWRIUnlaUG5reEtTZ3ByMTY3bHhJa1Q5T3JWaTRZTkcyWTR5YjVxMVNvQ0F3Tk5yc2ZVUGo4eE1URkRJTVFhNlc4Wm5WdWlvcUpRcTlXNHU3dGJ0RDhIbEVBRlBBK0MzYmx6aHdVTEZuRHAwaVZsbmtxbG9rT0hEdlRwMHlmSCs4bkNoUXN6WXNRSVB2endRL3o5L1pYUCs4V0xGN2w0OFNMang0K25RWU1HZ0Q2QVpHbkEyMkQzN3QyQVBnanl4aHR2WkhoKzc3Ly9QZ2NQSG1UNzl1ME1HalFvUjgvRDRNaVJJd0E0T3p2ejdydnY1c282RFc3ZnZrMy8vdjJ6YkdldXFtZDI3aGlRRzQ0ZlA2NU11N2k0OFBUcFU0NGVQVXBDUW9KRjRhRzhsTDVLZUZKU0VoRVJFYmk1dWVYSnRxWk5tOGJLbFNzcFdyUW9MaTR1QUp3N2R3NkF4bzB6UHk3TjdjcU51YlYvTUdYa3lKRVpiaHV2MVdyNSt1dXZsYit2WGJ1R3I2K3Y4bi85L2ZmZnp4RHVmMUcxYXRYdzhQQWdORFNVd01EQURQdmxLbFdxV0hYc3MzNzllb0tDZ2loYXRDaWRPblZTUWwrT2pvNTg5ZFZYTEZpd2dObXpaK1B2NzU5cmdibVhiZDY4ZWNUR3h1THM3TXgvL3ZNZlhGMWRqZG9FQkFTd2J0MDZYRnhjK1BqamovT2hseS9mL1BuemxURzZYYnQyVnQzTkk2L0llR0ZNeGdzOUdTLzA4bXE4V0w1OE9kSFIwU2I3N2V2cm02R3FjSzlldmJKNHRzYmMzTnlZUFhzMlk4YU00ZTdkdThUR3hqSmx5aFFBWmJ0YXJaYXhZOGRtV003VDAxTzVhNCtsZ29PRGxRc0lYZ3pNcHo5bUxqQ2hYMTBhQ1NlZS83NVUrTjI4djBCRENDR0VFRUlJOFdxVDBLOFFRZ2doaEJEL0JMYjJZQWo5YWxOUVlWbm9WNlYyb01nbm8zbXlhaERvZER4ZDlUMnZkZnlGUW0rMzFsY1Avb2U2Zi8rK1VzV3JZc1dLbVo1d0E2aGF0YW95ZmZYcVZZdTJFUnNieTQ0ZE83TGZTZlFuSnJPN2poWXRXbVNvVUd3cThKdVVsTVRGaXhjNWVmSWt4NDhmSnlJaVFwbFhxRkFobWpadHFwd3NNenlmSFR0MllHdHJTK1hLbFhucnJiZDQ0NDAzS0YrK1BCNGVIbFlGM0xKYmFTbDk2RGVyOTAzOHMrM2N1VFBEM3drSkNmejY2Ni8wN05reng3YzR6d3ZwUTcrNVZmMHNNRENRdVhQbktpZjhhOWFzaVkrUGovTDgxNjlmYjlYNjZ0V3J4NnhaczVneVpRcGhZV0dFaG9iaTYrdEx1WExsYU5teUpRMGJOcVJzMmJKVzkvT3Z2LzVpNWNxVlZpK1hWL3IyN1V1clZxMklqWTBsSlNXRnVYUG4wcmx6WjhxWEwyOTJtZlFYUWhpcWhSVXFWQ2pEcmJZclY2N005OTkvejlDaFE5bTRjV091OW5uQmdnV2NQbjJhTld2V2tKQ1FRTzNhdFpYQWIxaFlHS3RYcndiMEFTbExLcG5IeGNVcHdZMW16Wm9aZlNhYk5HbkN3WU1IMmJ0M0wvMzY5Y3R4Z0RraUlrSVpQeHMzYnZ6Szc3K1hMRmxpZHQ2ZVBYdFl0V3BWcm16SGNJdHlnQUVEQmpCdDJqU1NrNU01ZVBBZ3JWcTFzbnA5Nzc3N3JsSGZzMXR4OU42OWV4bit2bno1Y3A2RnVFcVdMTWtQUC95Zy9CMFNFcUxzMTE1MmlDdTM5ZyttRkN0V0xNTnIrT0lGVnFtcHFVcjFiVGMzdHl3dkdyS3hzY0hYMTVkNTgrWng5ZXBWNVNJSkd4dWJERUgrckFRSEJ5dTNxTy9idHkrRkMyZjhIdEdtVFJzMmJ0eklyVnUzV0wxNk5kMjZkYk40M2ErS2ZmdjJjZWpRSVFDR0RCbGlzczNKa3llVmNmTzc3NzdqdGRkZXkzU2RqeDgveHQvZkg5Qlh5eStJZDNZNGN1U0lFaVoxZEhTa1I0OGUrZHdqR1MvTWtmRkNUOFlMdmJ3WUw2NWN1Y0thTldzQS9YZVY5TjlkVnF4WW9SdzN2dlhXVy9qNCtHVDdBaEJYVjFmbXpKbkQxS2xUQ1F3TXBHSERoalJwMG9TUWtCQkNRa0lvWHJ3NHhZb1ZJeWtwU1RtKzdkT25qOUd4NmpmZmZHUDBXUG8rcC84ZDVkR2pSeG5hR1VMQURnNE9PRGs1WmV0NXZHd0p4NWFTRXF6ZkQ2aEx2NFZEbFZmLzdpcENpUDlqNzd6RG1ycitQLzRLaENHaUlnNWFKMUsxS3VEV3VtZlZ1cTFTOTZ6V09tbFJSSEhoUkJ4MTd6cGJxMFhjRmhYYytLTnVSTlNxcURoUUZGRVVaQlBJNzQ4OHVWOGlKQ1NBZ3UxNVBZK1BTZTVadWNrOW54dk8rN3cvQW9GQUlCQUlCQitXZ3YwWEU0RkFJQkFJQkFLQlFLQVhNcmtaMHZLR0l0bWd1bVkxMm1QUmVBZ0o1N2VqVktRUXM5dUZoUE8vWVZxcElhWjJqVlZwQTNPQlFxRWdOVFhWb0RwcGFXblp1a0ptZE1reGxORFFVT2x4ZHU2M0FLVkxsNlpFaVJLOGZ2MmF5TWhJWHI5K1RZa1NKWExjZjM0Ukd4dkw3ZHUzdVhYckZpRWhJZHk5ZXpmVGVheFlzU0tkTzNlbWZmdjIwZ0pZYUdnb1I0OGVKU0FnZ05qWVdOTFMwcmg3OXk1Mzc5NlY2c2xrTW14c2JDaGR1alNsU3BXaWRPblM5TzdkRzB0TFM0MlU5NkM1YUJrVEU1UHB1SzZGdDR5aVgwUEVGVk9tVE5HNzdQdDRlWGtCWUcxdHpjaVJJdzJxKy9ubm4rZW9UMlZTTElsWGZFaFBTY2hSL1lLT2FjVjZ1WnBia3BLU09IMzZORVpHUnRJQy90eTVjNG1NakNRb0tJZ0ZDeFprNmVDWG4yUk01NXRibDhTSWlBZzJidHhJWUdDZzlOcDMzMzNIaUJFamN0MzJsMTkreWZyMTYxbS9majFIang1RnFWVHk5T2xUTm0vZXpPYk5tNmxkdTdaR0ttR0FuVHQzNHVQams2dCtQelpseTViRnhzYUdIMy84a1NkUG5oQVNFc0txVmF1MGlyd3l2bDkxT3VZeVpjb3dZc1FJZnZ2dE40WU9IVXJuenAwTmpuZjZZbVpteG9BQkEralVxUk03ZHV5Z2QrL2UwckdWSzFlU2twSkNvVUtGNk4yN3QwNEJrcG85ZS9hUW1wcUtUQ2FqZmZ2Mm1ZNDNiTmlRd29VTEV4OGZ6NUVqUjNMdGx1N241eWNKTVh4OWZmSDE5YzF4V3ovOTlCTmR1blRSZU0zR3hrYm5QSC8xNmxYSm5WR2ZlS0FyQTBEMzd0MXAyTEFoa0R2aFVFeE1qQ1JzSzFteUpHM2F0R0gzN3QyRWhZWGg1K2VYSXhGWG9VS0ZzczFlb0MvdngrYWJOMi9taWZPcFBwc2UxT0syenovL25LcFZxK29zcTc0MjgwckVCWGt6UCtTRW1qVnJNbWpRSUk0ZlA4NkNCUXYwY2g4c1c3WXNDeGN1UktsVWtwYVdockd4c1VFYlMxSlNVdkQwOUNRMU5aWHExYXRuT1IvSTVYS0dEeC9PbkRsejJMNTlPM1hyMWpWSVZKemYzTHQzajJYTGxnSFFxVk1uckt5c0dEQmdBTFZxMWVLNzc3NmpRWU1HL1BQUFA4eWJOdytsVWttTEZpMjB1cnhtSkNrcGlYUG56Z0V3WWNLRVQwNzBHeDBkemNxVks2WG5mZnYybFp4VDh4TVJMeklqNG9WMlJMekltM2lSbEpURW9rV0xVQ3FWbUptWjBhNWRPLzc2NnkrcDdvQUJBM2oyN0JuaDRlRjgrKzIzZE8zYU5jZGpyMUtsQ212WHJtWHUzTG40K3ZyU3BrMGJaREladHJhMmVIaDRTT1VXTGx3SWdJT0RnM1FkWlNTanczUldQSHYyRERNek15cFZxaVJsaUZIL1BveUlpQUNnWExseU9YNGZBT2x2bi9IT2R5NXBTZkc1YWtjM1NraUpJL1g1YmVtVndpMUgvYXMzNlFzRUFvRkFJQkFJQkFMOUVLSmZnVUFnRUFnRUFvSGdYNEJNL2orWEdLVWlSVWZKckNueXpSVFNFMk5JQ2o0QVFHcjROVkxEcjVIdzkxWktUanFIa1VYeEhJOXR3WUlGa3JPV3Z1UjJnVGM3MUNsQWdXd1hCOVZVcjE1ZFNqVWJFaEpDNjlhdGRaYi80b3N2Y3B6K1ZTMDBNREV4NGNpUkl6bHFBMVRqdkhYckZ2ZnYzeWMwTkRTVHc0MmFNbVhLMExKbFMxcTFhb1dkblIyZ1NobjY0TUVEQUxwMDZVTFZxbFVaTjI0YzE2OWY1OEtGQzF5NWNrVmpnVmVwVlBMaXhRdXBqd1lOR2todW83cGNvN1p2M3k2bGtGYlRzV05ISEJ3Y3NpeWZNZDJvSWFsc2M3UHdyQmI5Rmk1YytLT2xlbzQ3czVhRXdPeUZlNThxQ1hMVFhNMHR4NDhmSnlFaGdicDE2eElVRkFTb3JwdWRPM2Z5K1BGamZ2cnBKN3k4dktoUW9ZSkd2Ynh3MkkyS2lzcVVJbFlmMUJzWlpESVp0MjdkeWxIZkRnNE9IRDkrbktWTGwwcWlBV3RyYXlaTW1JQ3RyYTNrZEpZWDlPL2ZuNDRkTzdKdDJ6YXVYcjBLcU1US0kwYU13TnpjWEtPc0lhSUZkUXBmZlRsKy9EaW5UNTgycUk2K3lPVnlPbmJzeUlZTkc0aUlpR0R1M0xsNGVYbGxLUWJSSnRMbzJyVXJYMy85dFRRZm1aaVk2Q1VTMnJoeG96U2Y2Vk5lTFZJb1hydzQ0OGVQbDE0L2UvYXM5UG4wNjlkUHJ3MHBzYkd4a2hOeG8wYU5zdHljWUdwcVNydDI3VGh3NEFBK1BqNTA3ZG8xeDI2TFNxVVNmMy8vSE5YVkYwdExTNTN6YzF4Y25CU1RjenVQbHloUklrODIvdmo2K2txYkFabzBhWUpNSnFObHk1YUVoWVZ4NjlZdDd0MjdSNVVxVlhMZFQwNEpDd3NEL3VmMkZ4SVNrdU8yTW03MjBlZDdwRTQ3cm5adHZISGpCbnYzN2tXcFZESjc5bXlOc25udDNKaHhuTG1kSDNKQzgrYk5xVmV2SG1scGFabUVkUHFNMmRETlJpdFdyT0RSbzBlWW1KZ3djZUpFclhHeWVmUG1OR2pRZ011WEwrUHA2Y21hTld0eTdhcHY2UHZUUm55OGJySFZ1M2Z2QUZVNmVtZG5aM2J0Mm9XSmlRbkJ3Y0VFQndkVHNXSkZvcUtpU0V4TXBFYU5Ha3llUEZtdmZqT2VxOXh1dVBuWUtKVkt2THk4ZVBQbWpmUmF6NTQ5QVpYQU5EWTJWcTkyNHVQanMvMGNEUkdXaW5pUk5TSmVhRWZFaTd5SkYzLzk5WmNraEIyQ2oxZTlBQUFnQUVsRVFWUTZkS2lHWTY2NnZMdTdPd2tKQ1hwblB0S0crbmVFVENiTEpNcFg4K1RKRTA2ZE9nV29ISlV6b3M1bXRHN2RPdVJ5T2NlUEh5Y3BLWWxldlhxUmtKREE2TkdqQWRXY1ZxSkVDUW9WS3NTZE8zZDQ4T0NCZEQvOS9QbHpBSjJ1elBvUXZYVUlhZEZQc2krWWg1ZzVmSU41alE0ZnRVK0JRQ0FRQ0FRQ2dVQlFNQkdpWDRGQUlCQUlCQUtCNEYrQXB1alhNS2RmQUl5TUtkWnpJU2JsYWhGL2FpWHBDVyt5cjZNSHFhbXBYTDU4T1UvYXlrdlVBaW1BT25YcTZGWEh3Y0ZCRXYyZU8zY3VXOUZ2UWVEV3JWdFpPajZhbUpqZzRPQkEvZnIxYWRDZ0FaVXFWY3BVSmlBZ2dEMTc5Z0JJaTNIR3hzYlVyVnVYdW5YckFpcnhvMXBZZk9mT0hSNCtmQ2d0WkE0ZVBQaUR2S2VYTDE5S2ozUHJSaFlRRUVCcWFpcmx5cFdqY3VYS2ViNEFMUGd3S0JRS0tWVnltelp0Sk5Gdm16WnRzTFcxeGRQVGs2aW9LRnhjWEZpOGVMSEc5enN2VWtUNysvdXpiZHUySE5kWEtwVzR1TGprcU83eDQ4ZXBXYk9tSkM1cTI3WXRZOGFNb1hEaHduenp6VGM1SHBNMlZxNWNpWmVYRnc4ZlB1VHc0Y05ZV1ZubDJ0MnhRWU1HQnBWWEtCUjZwZDA5ZE9nUWh3NGRNbmc4dlhyMTR0cTFhMXk2ZEluZzRHQTJiTmpBbURGanNoeUhtb3pwbUdVeW1jWUdCSmxNcHBkSTZJOC8vcEJFdjdrUkZhbjdybENoQWs1T1Rub0pwTDI5dlVsSVVMbUk5K3JWUzJ1NWJ0MjZjZURBQWFLaW9qaHc0QUJPVGs0NUd1UDU4K2VsRFNHTkd6Zm0vUG56eUdReWxpNWRxdmM4dm5IalJzbk56OWJXVm1mWlBYdjJZR1JrUksxYXRmamlpeTl5Tk9ZUGpVS2g0T0RCZzlMekRoMVU0bzMyN2R2ejIyKy9rWmFXeG80ZE96SUpsajRXeWNuSjNMeDVFMUNKaWdJQ0Fuank1QWxQbno3TmtTdGV4dXNudTFqNzl1MWJhV05FcTFhdEFKVUlNVEF3RUxsY1RueDh2TWFjb0JaeDZacmY4MnQreUFudmk1c01vVXlaTXBrMlV1bmkwS0ZEa3NCeXlKQWgyWXFmWEYxZCtlR0hINGlJaUdEZXZIbDRlbnJtU3V5cWExTllYbEszYmwwV0xWcUVyYTB0eHNiR0RCdzRrTTZkTzdOMzcxNTI3OTdONDhlUHBiS09qbzRvRkFxOVBzZU1vcmhQVGZUN3h4OS9hR3lDaFA5bDBQRHg4Y0hiMjF1dmRpNWN1Q0ROemRvd1pCT2tpQmVaRWZGQ095SmU1RjI4cUZtekpnRDI5dmIwN05tVHZYdjNacW9qazhrb1hMZ3dqbzZPR245aitPdXZ2OWkzYngrZ3V2NjBuZDg1YytidzZOR2pUSnNIczJManhvMmtwNmZUdkhsejdPM3ROWTVsSExlL3Z6L0xseS9IeE1TRVpzMmFZV05qbzNIYzF0WldtZy91Mzc5UG8wYU5wTWVRZTlGdnZwQ21BSlNBY1BvVkNBUUNnVUFnRUFqKzZ3alJyMEFnRUFnRUFvRkE4RzhnZytpWEhEajlBaUNUWWZIVkFBclY3VW5LL1VBVXJ4OWg4bm1OWExuOFhydDJUWEszL09tbm4vanFxNjkwbHUvZnZ6K2dXc1FjT25Tb3pySUhEaHhnOSs3ZEJvL3AwYU5IdkhyMUNsQ2xkeTFidHF4ZTlabzBhY0w2OWVzQnVIVHBFa2xKU1hvdFdPVW4zYnQzWjlldVhTaVZTcXBWcTRhRGd3TU9EZzdZMjl2bnlkaExsU3BGMjdadEpjRmFhbW9xRHg4K0pEdzhuR3JWcWtubDNsL3N2M2Z2bnJRSXVtTEZDbXJVcUpHcGJXMHVYeGxGdjliVzFya2F2N2UzTjZHaG9jaGtNZzRjT0dDUWMvQ0h4ckxWR0l3dFM1R2VrcERmUS9rZ21GYXNsK081NWRpeFkwUkZSV0Z1Yms3ejVzMVpzbVNKZEt4bHk1WW9GQW9XTGx4STZkS2xLVldxRk1uSi85c0lrZHZGOVlLQWpZME5JMGVPeE03T0RrZEhSMERURmUxRFVLbFNKWnlkblQ5b0g5cG8zTGd4alJzMy9tRHR5MlF5M056YytQSEhIM245K2pYNzkrK25ldlhxbVRaMjVLVXpXMTVTdjM1OXlwWXR5NlJKay9RYVYzUjB0Q1FlY25SMHBGYXRXbHJMbGk5Zm5xKysrb3FMRnkveSsrKy8wN1p0VzRvWE4veTZWY2Zxb2tXTDR1N3V6ZzgvL0VCa1pDUzNidDJpVDU4KzJkYVBqSXpreXBVcmdFcU1vczBKWHMxdnYvMUdZbUlpWThhTSthQWlycU5IanhJU0VrTFhybDJ6akdPNk9IdjJyQ1Q2cmxLbGlwUjFvR1RKa2pScDBvUno1ODV4L3Z4NXdzTENKQWYrajhuMTY5ZEpUVTBGVkJzcUhqeDR3TE5uenpoejVnd0RCdzQwdUQxMVc1RDlQSHp1M0RuUzA5T3h0YldWUHIrNmRlc2lsOHRSS0JSY3VYSkZjblNFRDVPdVhjMm5Qai9vNHVyVnE2eGR1eFpRYllEcjNidDN0bldzcmExeGNYRmg5dXpaVXYxeDQ4Wjk2S0htQ2U5Zm82OWZ2K2I2OWV1U2NOZmMzSnlrcENTOHZiM3g5ZldsYTlldTlPelpFeXNySzYxdEd1cElXbEM0Y3VVS3YvLytlMzRQSTB0RXZNaU1pQmZhRWZFaTc2aGF0U3JWcWxYRDNkMDkyMDBNNXVibUdnN2U2dmxQTHBkbnVabjRmZFFiRExSeDVjb1ZMbDY4aUZ3dXoxYlkzSzVkT3c0ZlBzeWRPM2Y0L2ZmZmNYVjExVGhlb2tRSjZacFJpOU1CeWEwNHQ5ZU05YkR0dkRzOGg3UVArcHRkQ1NseHBENi9BOHAwa20rZklDbmtMOHhyZGZ1QWZRb0VBb0ZBSUJBSUJJSlBnVS9ucjFFQ2dVQWdFQWdFQW9GQUt6TGpYRHI5Wm16THBCQm0xYjlHOTFLTWZ2ejk5OStBYWdHb2RldldlcmsxZ21vaFNaMTZVUnQ5K3ZUSmtiUGwyYk5ucGNkcXgxcDkrUHp6ejdHenN5TXNMSXprNUdUT256OWY0TjErTFN3czJMaHhJNlZLbGZvb0xyWW1KaVpVclZwVldsalRSc2FVd1lhNjlkNjVjMGVxbDF2aHNqcXRwNDJOVFlFUy9BTEl6SXRpMFd4NGZnK2p3SkdRa0NBSlZkcTNiNS9sNTlhMmJWdE1UVTJwVmFzV1JZb1VJU1ltUmpxV0YyTDNEaDA2R0RSM2dNb0JLNk9RdldIRGhqa1NRcWpwM3IyNzFtT2pSNCtXVW5UbmhOdTNiK2Vid0RjM3RHM2JsZ0VEQm1nOXJzdFJzbGl4WWt5Wk1nVTNOemVVU2lYTGxpMmpjdVhLR29JR1EwUW9IeE9aVE1iOCtmUDEzc0N5Y3VWS1NRaXZqOHZta0NGRHVIanhJZ2tKQ2F4WXNZSlpzMllaTkw0Yk4yNUlMbnpkdW5XalVLRkNkT3JVaWExYnQzTGd3QUhwTlYxczJiSkZFc25vK296VnFOK2Z2dmNjT1NVbUpvWVRKMDV3NHNRSmpodzVvcmQ0SnowOVhXUFRVdGV1WFRXTzkralJnM1BuenFGVUt0bThlVFB6NTgvUDAzSHJ3L256NXdHVk1LcFdyVm8wYk5pUS9mdjNjL3IwNlJ6Tlhlb05ZSkQ5NTZLK1QvdjY2NitsMXl3c0xLaFpzeVpCUVVHY1AzOWVROFNsRmw3cXVzOHBLUFBEbXpkdmlJeU16RFQyakJ3L2ZoeWxVa25mdm4ySmpvNW0rUERoOU8zYlYydWJWNjVjd2QzZEhTQmJnYU9hc0xBdzVzeVpRMXBhR3NXTEYyZktsQ25JWlBvNUJqWnIxb3dPSFRyZzUrZkh3WU1Ic2JLeU11ZzdZV3hzTEFuSy9Qejh0SmFMaTR2ajd0MjcxS3RYTDlzMjE2NWRxK0dFcW9zSER4NndhOWN1QWdJQ1VDcVZGQzllbkxGang5S3dZVU1PSERqQW5qMTdpSTJOWmRldVhlemJ0NDhPSFRwbzNZaW9ubXVNakl3K0dkRnZXRmdZYytmT2xSeFBDeFVxcEhGOWdzbzlWQitoSGFpdXJTbFRwdVRKMkVTOHlJeUlGeUpldkQvMmpPUjF2Rml3WUFHV2xwWmE2MnREL2RzK3U4OHJKVVcxT1YzWDc3SEV4RVNXTDE4T3dMZmZma3VaTW1VMGpudDZla3JabDlTbzV6TS9QejlPblRxbGNleklrU1BZMmRsaGJtN096WnMzVVNnVXZIcjFpamR2M21Ca1pDUnRvTXdwUmxabEtUWm9RNjdhMEplRTg5dDVkMFIxamNlZlhZZDV6UzRnKzdSYzVnVUNnVUFnRUFnRUFrSGU4bW44TlVvZ0VBZ0VBb0ZBSUJEb1J2NC9pYTR5TFlkT3YzbU1VcW1VRmdGcjFxeVo1NHVwUllzV3BXalJvZ2JWVVNnVUhEbHlSSHJldkhsemcrbzNiOTZjc0xBd1FMV0FWTkJGdndDZmZmWVpBQjRlSHBJSTIxRFVDL3Y2b0U4SzMyZlBua21QLy96elQxeGNYUFJPaTZ3V0E4VEh4MHVMcmhuVGkrcExaR1FrNzk2OUE5RExrVWpkcHpZSDRxeG8wNmJOSnlNQytWVFl0bTBiMGRIUnlHUXlldlRvb2JWY3htdjc5ZXZYMHVPY3VKUytUOG1TSlNsWnNxUkJkUll1WEtqeFBDZ29pUEhqeDB2WHB5RDNGQzVjV0VOVVlTaTFhOWVtVTZkTytQcjZrcGlZeVB6NTgxbTllclYwRFJkVTBTK2d0K0RYMzkrZndNQkFRSFdONkNNUXJGS2xDaTFhdENBZ0lJREF3RUNPSGoxS3g0NGQ5UjdicGsyYkFOVTVVMSt6UFhyMFlQLysvYng2OVlxdFc3ZG1tZjVhVFdCZ29DVGdhTnEwS1EwYU5ORFpYMEpDZ2lUKzBIYmZFUjRlcnZIYzJOZzRrNmhFSDlRaWwyTEZpaG5rMW5mdzRFSHBYcUowNmRLWlltek5tald4dDdmbjFxMWJYTHAwaVlDQUFGcTBhR0h3K1BUaDFhdFhoSVdGMGJCaFErbTFoSVFFVHA0OENhZ2NZQzB0TFduWnNpWDc5Ky9ueVpNblhMMTZWUzhoWmtiZXZuMExxTno5ZE1YRnlNaElRa0pDa01sa1VoWUJOZlhyMXljb0tJakxseStUbnA0dTNUZW9CWDY2Mmkwbzg4UGl4WXYxNms4bWs5R2lSUXNPSERpQXI2OHZmZnIwMFNyS1ZhZFVsOGxrZWptaFJrUkU0Tzd1VGtKQ0FuSzVIQThQRDRNeko0d2RPNWJRMEZBZVBuekk5dTNiTVRjM3g4bkpTYSs2WThhTTBYbk5nK3BlejhQRGc5allXRHc4UEdqYXRHbXUyb3lKaVNFd01CQi9mMy9wUGxJdWwvUE5OOS93L2ZmZlU2UklFUUQ2OWV0SDkrN2QyYmR2SDN2MjdDRStQcDUvL3ZsSHE5QTBJVUhsN0ZqUU0zK29pWXFLWXRxMGFkSzRhOVdxUmJWcTFmRDI5czdua2FrUThTSXpJbDZJZUpFZGVSa3ZjaUw0QlZWY0FkVkdXbDJvUmZhNjVzeGx5NVlSR1JtSlRDYkR5TWlJRlN0VzhPclZLMTYrZkNsbGRNbDREdDhucTJQR3hzYlVxRkdEb0tBZ3JsKy96cE1uVHdDVnUvR0hGdnpuSlJhTkJwTWNHa0RLL1hNb29oNlFkTXNQY3dmOTc4a0ZBb0ZBSUJBSUJBTEJ2dyt4K2lnUUNBUUNnVUFnRVB3TGtNa3pMQmpsMHVrM3I0aVBqNWRTa1FZRkJSa2tIRDEwNkJDSERoMHlxRDk5bktiT25Uc25qZW56enorbmZ2MzZCdlhSc21WTHRtL2ZEa0J3Y0RCMzc5N2x5eSsvTktnTmdjcGxUYzJ4WThkNCsvWXQwNmRQenpiVjU2MWJ0eVRYMXVMRmkyZGFpRGVFMjdkdlM0LzFkZmlKam83V2V3RVdvRW1USmpsZVBCVms1dW5UcDVLVDM5ZGZmNjMzZ3Z5clY2K2t4eVZLbFBnZ1k5UEYrZlBuSmFGN3RXclZDQTBOUmFGUXNHYk5HdWJPbmZ2Unh5UFF6c2lSSTdsNDhTS3ZYcjNpMWF0WGhJZUhTNXNDMU81a29Ec2Q4K25UcC9YcVN5MjZNcVJPMmJKbHMzVlMxOGJMbHk5WnMyWU5vSExCR3p0MnJONTFSNDBheGVYTGwwbE1UR1RWcWxWVXFGQUJlM3Y3Yk9zRkJnWks2Wk03ZCs0c09idGJXRmd3Wk1nUVZxeFl3WUVEQjJqVXFGR1c3dGt2WHJ4ZzJiSmxVcDN4NDhkbjIyZEdaMjl0SXYvM1hmcEtsaXpKcmwyN3NtMzdmZDY4ZVFOa0wzTEp5T3ZYcjltMmJadjBmT0RBZ1ZtS2o3Ny8vbnNtVHB3SXdKbzFhNmhYcjE2ZUMxUCsrZWNmWnMrZVRmMzY5VFZFWENkT25KQ2NGdFdibTJyVXFJR05qUTJSa1pIOCtlZWZCb3U0MU9jcXV6bll6ODhQcFZKSjNicDFNMjJ1cUYrL1BoczNiaVEyTnBhN2QrOVN2WHAxUUQ4UlYxNlEwL2xCTFNvMGxQYnQyM1Bnd0FGZXZIaUJ2NzgvSFRwMHlGUW1KQ1NFeTVjdkE2cDcxQW9WS3VoczgrWExsMHlhTkVtNkZ4NC9mcnhlMS9MN0ZDcFVDRTlQVDV5ZG5ZbUtpbUxEaGcwa0ppWXlhTkFnbmZYdTNidEg2ZEtsTmJJOHhNVEVTSUpJZFZ5dlhMa3kxdGJXeE1URXNHREJBaFl0V2tTTkdqVzB0cHVhbW9xM3R6ZE9UazVaaXNrV0xsd29uU2N6TXpNNmRlckVkOTk5bDJWV0VRc0xDd1lPSEVqMzd0M1p2WHMzYmR1MjFmcmRVbzliTFJvdTZDeGZ2bHk2SnlwYnRpd2VIaDdzMmJNbm4wZWxRc1NMekloNEllS0Z2bnlJZUdFSTZ0L2syUW5pMWU5ZDIyLysxTlJVeWNWWHFWUm0ycERRdFd0WFpzNmNDYWptMzE2OWVtRmtaS1RUTlY1Tm8wYU5DQW9LNHRTcFU5THZNa08vbS9tT1RJWkZvNEdrM0Q4SFFGTHdBU0g2RlFnRUFvRkFJQkFJL3VNSTBhOUFJQkFJQkFLQlFQQXZRSmJSNlZkUk1KeCtQemI2TEc2cTNXMUF0YUNzYnlwak5lWExsNmQrL2ZwY3VYSUZVTG5VZW5oNEdEYlFmR0w4K1BIWnB1ck5pTGUzdDdTQWxoTW5YVjFjdjM0ZFVEbENoWWFHY3VIQ0JkemMzSmczYjU0a25DaFRwZ3p0MjdmWHFKZlJwYmxSbzBZY1BueFk0N2lkblIyLy92b3JrTDN6NWFWTGw2VEhXWWtIQkFXUDRzV0xTNHYwMmxKdFo0WGFJUTFVWW45RHVYMzdOb21KaVRuNm5pZ1VDalp1M0NnOS8rR0hIL0QzOThmUHo0OExGeTV3NU1nUk9uWHFaSEM3LzBWdTNMaEJWRlFVVFpvMCtXQ3VpaFlXRnZ6MDAwLzQrUGd3ZGVwVURjR0oycDBNZER1emVYcDZHdHl2dm5XNmRPbVNJOUZ2YW1vcVhsNWVrdEI0MUtoUkJnbmdTNVVxeGZEaHcxbTllaldwcWFuTW5EbVR4WXNYWTJkbnA3Vk9ZbUlpYTlldUJWVE9ob01IRDlZNDNxbFRKMDZkT3NXTkd6ZVlNMmNPeTVjdng5YldWam9lRnhmSDFLbFRpWW1KUVNhVE1YSGlSTDNHSEJVVkpUMDIxSkU3by9nbUlTRUJDd3NMbmVYVkloZDluWllCMXE1ZEszME81Y3VYenhUbjFOU3NXWk1HRFJwdytmSmxvcU9qV2JwMEtUTm16TkM3bit3NGR1d1lLMWFzUUtGUWNQZnVYZW4xNU9Sa1NXUmpaV1VsaWJoa01obWRPM2RteTVZdEJBY0hjK1BHRFlOU1lxdGQ5YklTV2FwNS9mbzFlL2Z1QlZSdWc5N2Uzc1RIeHhNWEY4ZTdkKzhrZDM1UXBTai8yQ0t1bk00UEdWUFZMMW15aEZxMWFrblAwOUxTK09hYmI3THNyMHFWS3RJOTU1WXRXMmpldkxuR2QxSzllUVJVQXFxUkkwZnFIUCtMRnkrWU5Ha1NMMSsrQktCdjM3NjVpajhsUzViRTA5TVRGeGNYNHVMaStPMjMzM2o5K2pYanhvM1QrbGw0ZW5vU0VSRkJ1M2J0Y0hWMUJWVDM1anQzN2dUK2x5M0N6TXdNRHc4UHhvd1pRMEpDQXJObXpXTDkrdlZaT2hJbkp5Y3phZElrYnQrK1RXaG9LTE5uejg1MGZ6OWl4QWdpSXlOcDM3NDltelp0WXYvKy9lemZ2ei9iOTVoZDlncjFmR05sWlpWdFd3V0JQbjM2Y1BueVpVcVdMTW5DaFFzTGpGaFp4SXVzRWZGQ3hJdjhpaGVHRUI0ZUxnbTFLMWV1ckxOc1VsSVNvTjNwMThURWhHYk5taEViRzh2bm4zOU82ZEtsS1ZteUpLVktsY0xhMmxvalEwcDhmRHlnLzZhTEprMmFzSGJ0V2dJQ0FxVFBvRldyVm5yVkxVaVlWVzZPa1lVVjZRbHZTUWs3ajFLUnJQRzNRSUZBSUJBSUJBS0JRUERmUW9oK0JRS0JRQ0FRQ0FTQ2Z3TVpuSDZWQmNUcHQzRGh3dG1LUlZOU1VsaTBhSkdHS0E5VXJyMERCZ3pRcTUvaHc0ZWpWQ3F6RmYwR0JBUnc1ODRkUUxYQXBtM1JMRHVjbkp3azBXOWdZQ0IzN3R5aFdyVnFPV3JyWTVMVlluWnljaksrdnI1MDY5WXQwK0pueGdXMDl4MVZuejU5U3JseTVYSTBqaWRQbmtqdU9rNU9UcGlhbXVMdTdzNC8vL3pEaEFrVFdMaHdJZGJXMWpnNE9HaWtubi82OUttVXN0ZlcxaFo3ZS90TW9sOHpNek1ORVlBMkZBcUZKUHFWeVdRYUM0aTZLRisrZko0TG9BWDZVN2h3WVpvMmJVclZxbFVwWGJxMDN2VkNRME1CMWZjako5L2JPM2Z1c0hidFdzcVdMY3VHRFJ1eWRhVE95UHIxNjNuNjlDbWdTdmRiczJaTnlwUXB3Ly85My84Ukh4L1BtalZycUZpeFlvNmNGcld4YnQwNjFxMWJsMmZ0RlJSQ1FrTFl0bTBiWm1abUxGeTRNRS9QV1VZYU5XckVWMTk5bFVrMHBoWXFtSnFhR3J4aEpEOUpUMC9IMDlPVEd6ZHVBQ3FCUThlT2hydUNkZS9lbld2WHJoRVlHRWhzYkN5dXJxN01uejlmRXRLOHo5YXRXeVZ4NGRDaFF6TzVuaHNaR1RGOStuUkdqUnJGbXpkdm1EeDVNdlBtemFOS2xTckV4TVF3YmRvMFNTUTFhTkFndmRPVlIwWkdTbytOalkyekxLTk55SmN4Rm16Y3VKR2VQWHRtZWIybnBLUVFFQkFnaVovMEZXTHYyN2VQZ0lBQVFCVjdYRnhjdEk0UllOeTRjWXdjT1pMazVHUUNBZ0xZdFdzWC9mcjEwNnN2YlNnVUN0YXVYU3ZGejVJbFN6Smh3Z1RwdUkrUGovUzVkZS9lWFVQWTFxVkxGLzc0NHcrU2s1Tlp1WElsNjlhdDB5bWNVc2RqRXhNVEhqNThDS0F4QnhjdVhGZ1NzY1hGeGVIcTZpb0ozQUlDQXFSemxSVlhybHlSWEdYVklpNWREdHg1UlU3bWg0d2lMa1BkLzRjTUdjTFZxMWVKam81bTJiSmxUSnMyVFRxMmNlTkc2ZjU1OE9EQk9nVnlUNTgreGMzTlRSSTV0bXZYanVIRGh4czBscXl3dGJWbHpwdzVUSjQ4bWRUVVZIeDlmWG42OUNrelpzelFjUE1GbFZPb09oN3FjOTlWdG14WlhGeGNtRDkvUG0vZXZHSCsvUGtzWHJ3WUl5TWpqWEptWm1iWTJkbHgrL1p0enA4L3o3cDE2eGd6Wm94R0dUczdPelp2M2d6QXBrMmJjdk9XTmRCSG5GaVFxRm16SmdNSERxUk5tellHT2M1K2FFUzh5SXlJRnlKZTVGZThNSlMvLy81YmVwenh0L3Y3S0JRS1VsTlRBZTFPdndCVHAwN1ZxMSsxYS9tN2QrL28zYnQzbG1XOHZMeWtEV28yTmpiVXFsVkwybnhzYjIrdjE5OE5DaHpHY2t5cnRDRHAraUdVcVVta1BycU1hZVZtK1QwcWdVQWdFQWdFQW9GQWtFOEkwYTlBSUJBSUJBS0JRUEF2UU1QZG80QTQvY3Brc2t4aTBZd2tKaVl5YytaTWFRR3FlL2Z1SER4NEVGQXQ3T21xcXlZNU9SbWxVZ21RU1Z5UUVZVkNJUzMyQS9UbzBVTm5lVjNVcTFjUE96czd3c0xDVUNxVi9QTExMOWt1WkJaRVhyOSt6Y3laTXdrTkRlWHk1Y3Q0ZUhqbzVaNFpIQnpNbENsVHNMZTNaOVNvVVZTcFVzV2dmaytjT0FHb1VrUFhxVk1IRXhNVDNOemNXTEJnQVk4ZVBjTEZ4WVZGaXhabEVpT3NXN2RPV3FqOTdydnZzdTFueVpJbGZQYlpaN1J2M3o2VFFEUXdNRkJLNmF0VUt0bXhZd2MvL3ZpalFlOURrRDhNR2pUSUlPRnVXbG9hMTY1ZEExVHVVemtSYThiRnhRRXFjWWd1aDlmM09YYnNtRFNueWVWeW5KMmRBWlZvWXZUbzBTeFpzb1NVbEJTbVQ1L09MNy84b3RNMVZmQS9SNzdrNU9RY3o5LzZrdFgzUkMzU3lFNzBuWjB6cEpydnYvOWVFaW5wV3ljbkxGKytYRXFWWEtsU0pWeGNYQUNWT0NRaUlpTExPb3NYTDJieDRzVWFyeDAvZmh3M056Y21USmpBZ3djUGVQZnVIUk1tVE1EZDNUMlR3T3JLbFNzY09IQUFVRjEzblR0M3pySWZhMnRyUER3OGNIZDNKem82bWdrVEpqQjY5R2oyN05ram5adE9uVG94Y09CQXZkK3ZXb1FIOE91dnZ6Smx5aFM5NjlhcFU0ZFNwVW9SRlJXRnI2OHZ2cjYrMmRheHRMU1UzQTExY2VYS0ZUWnMyQ0E5Nzl5NWM3Yk9oMlhLbEdIdzRNR1NnLzNXclZ1cFVLRUNUWnMyemJhL3JJaU9qc2JWMVpWYnQyNEJVS3RXTGFaUG55NjVsTDU0OFlJLy8vd1RVSDAydlhyMTBxaGZwRWdSdW5YcmhvK1BENDhlUGNMSHgwZW5xRXc5YnFWU0tXMldpbzZPeHRQVEUxZFhWNnl0clprMGFaSlVKaXRCbTVtWkdjV0xGNmRZc1dJVUsxYU0yTmhZN3R5NXc1MDdkNGlMaThQUzBsSktGLzZ4N3NNTW5SL1Vib1NnWDFhS2pGU3JWbzJ1WGJ0eTZOQWh6cHc1UStYS2xlblRwdy8rL3Y2U1UyMmRPblYwM2hmZHVYT0g2ZE9uUy9jOXpaczN4OVhWbFppWUdHSmpZN01kUTB4TWpIUTlab1dqb3lQejVzMWo5dXpaSkNRa2NQMzZkVWFPSEltYm01dEc2blQxUENlVHlmajY2Ni8xZXYrdFdyVWlNRENRTTJmT0VCSVN3dW5UcDJuYnRpMEE5KzdkdzhURUJGdGJXOGFPSGN1REJ3KzRjK2NPKy9mdnAweVpNdlRvMFVObjJ6dDI3TWhTK0JvUkVjR1FJVVAwR3A5Nk00VSt2MW5lSnk0dWp1dlhyNU9Ta29LRGc4TkhFdzYvNzZLYjM0aDRrUmtSTDBTOGdQeUpGNGFTbnA0dVplS3h0cmJXdWhFTU5BWE5lWkd4NDlHalI5SVkxRTdENy9QK09XN1hycDBrK3YyVU02MllsSzlOMHZWREFDVGZPeWRFdndLQlFDQVFDQVFDd1grWVQydFZXaUFRQ0FRQ2dVQWdFR1NKekRpajAyL0JFUDNxNHRXclY4eWVQVnR5M20zV3JCbGp4b3lSQkhMNmtsR3NrRlhLWHpWNzkrNlZ4RTFGaWhUSnRmUFJEei84Z0x1N082QmFjTnF4WXdkRGh3N05WWnNmazd0MzcrTGg0Y0hyMTY4QmxVTk9YRnljWGd0dysvYnRJeTB0alpDUUVNYU9IU3U1eGVrNi8yclV6c0tnK3N6VkxrdXRXN2ZteFlzWGJObXloWWlJQ0g3KytXY1dMVm9raVNnT0hqd29PZk4rOGNVWHRHdlhUbkw5MWNiang0L3g4L1Bqd29VTHJGNjlXdU9ZT2gxc3h1ZjE2OWZYRUtjSUNpYUdDbXVDZzRNbDBXN2R1blZ6MUtkYUtHVnRiYTIzYVBqWXNXTXNYYnBVZXU3czdLd3g5ZzRkT25EanhnMzgvUHlJaTR2RHhjVUZEdytQSEk4eEl3TUhEcVJPblRvb2xVcTlYYXhCNWFSclpXVkZTa29LczJiTnl2VTRRQ1d3enlzeDg0c1hMd0NWVU9Qenp6L1BrellOUVMxV3lBdWh3c2ZDMzkrZm8wZVBBbENpUkFubXo1K2ZiUXB5WFZoWVdPRHA2Y21FQ1JONDl1d1pscGFXbVZ3TFg3OStqWmVYRjBxbEVybGNqb3VMaTg3cnh0N2VuZ1VMRmpCMTZsUVNFaEpZdG15WmRPemJiNy9ONU5pWkhROGVQSkFlbnp4NWtwbzFhK290N0RBek04UFQwNVAxNjlkeisvWnR5VVV3S3l3dExiRzN0MmZZc0dIWnBwRi8vUGd4OCtmUEp6MDlIVkE1R3VxYld0dkp5WW1MRnk4U0VoS0NVcWxrM3J4NVdRcXR0WkV4amZpeFk4ZWt4NzE2OVdMa3lKR1NhMnBxYWlwejVzeVJ5ZzhiTm94Q2hRcGxhcTkvLy80Y1BYcVV1TGc0dG0zYlJ0V3FWYk9ObmRldlh5YzZPaHFBQ3hjdW9GUXFlZlhxRlhQbXpKR2NER1V5R1dQR2pPR2ZmLzdoaXkrKzRQUFBQNmRreVpLWm5BN3YzTG5EK1BIalVTcVYzTGx6aDlxMWEwdWJ2ejZHYzZNMmRNMFA2dXdHWUxoekk4Q0lFU01JQ2dyaTZkT25iTnEwaVdmUG51SG41d2VvSEdhblRKbWk5UnE3ZE9tU3h1ZmFxRkVqcGs2ZGlwR1JFVDQrUG5oN2UyZmIvNkZEaHpoMDZKRFc0OGVQSDZkdTNib3NXN1pNRW1SR1IwZXplZk5tYXRXcWhWd3VKelUxbFRObnpnQXFKMGhEWXBPenN6UDM3dDJqVDU4K2t1QVg0Tnk1Yyt6YXRZdnExYXV6WXNVS1pzNmN5ZWpSbzRtSmlXSGR1blZVckZpUk9uWHE2TjFQZHJ6dk1IejM3bDFKTkJvZUhrNWlZcUxHTmZOKytZejQrZm14ZHUxYWFZNlJ5K1VNSHo0Y0p5ZW5QQnZ2cDRDSUY1a1I4VUxFQ3pVZk8xN2toQ05IamtoL1kyblRwbzNPZVMvak5XSkkxaFNGUXNIejU4OTUrdlFwNGVIaDFLMWJsOHFWSzB0L0d4ZzFhcFNHNkZ5cFZOS2hRd2VVU3FWRzVpS0EwNmRQUzQvUG5qMUx1M2J0UHFuc0hXcE15dFdXSGl0ZTNNN0hrUWdFQW9GQUlCQUlCSUw4Um9oK0JRS0JRQ0FRQ0FTQ2Z3RVpuWDZWYVFWYjlCc1FFTUR5NWN0NTkrNGRBQzFidHNUZDNWM25JcEUyTXJxNmFGdEV2WGZ2SHR1MmJaT2VEeGd3SUVlTGFCbXBYNzgrTFZxMGtGS0o3dHk1RXpzN083MFhWZk9Ua3lkUHNuVHBVc25wNkp0dnZzSFoyVm52eGMvWnMyZHo3Tmd4Tm0vZVRFeE1EUDcrL3B3N2Q0NEJBd2JRcTFjdm5jNUpodzRka29UYVBYdjIxRGpXcjE4L0hqNTh5T25UcDNuNzlpMzM3OStuZlBueUJBY0hzMjdkT2tBbGluQjFkZFZyY1U0dDlDeFpzcVRHNjMvLy9UZTNiNnNXeCtyVnE4ZXpaODk0OGVJRmMrYk13ZFBURTN0N2U3M09nK0RUUUoyU0dLQmh3NFk1YWtQdE1LdVBDMTk2ZWpwYnQyN0YyOXRiRWhZNE9UblJzV1BIVEdWLy92bG5JaU1qQ1E0T0ppRWhnYWxUcHpKNDhHRDY5dTFyOEh3b2s4a2sxKzBTSlVxd2F0VXFZbUppbURkdm5sNnBwRy9mdnMycVZhc29WS2dRWThlT2xkcktTc1NoRHlrcEtheGZ2NTdEaHc5cmlKOXpnem90ZklVS0ZYU211UDVRcU9lVW5KNlQvSWRGWGVBQUFDQUFTVVJCVktCbHk1YnMyN2VQdDIvZnNuanhZbzN2c0plWGwrU2VydWI3NzcrWC9tL1dMR3ZYTUd0cmExYXNXTUhzMmJNWlBueTRobmd2S1NtSkdUTm1TRUw1a1NOSDZ2WDlLMUdpQkY5ODhZWGttZ2txUWNpWFgzNkpVcW5VVzVDaFZDcWwrZDNHeG9iSXlFaVdMMTl1MFBWa2EydUxsNWNYb0JJMnFhL2pqQmdaR2VudEVxaDJXVlYvZnl3dExaazllN2JlM3lNakl5Tm16SmpCbURGamlJcUtRcUZRTUgvK2ZCSVNFdmptbTIvMDZqOGphdGZ4OStla3RXdlhjdS9lUFVBMVYycHIyOUxTa3BFalI3SjA2VkxTMDlPWk4yOGVLMWV1MUxraFk5ZXVYWUJLN05taFF3ZVdMbDNLalJzM21EQmhBbDVlWHRLbW9icDE2MmE3OGFGcTFhcTR1YmxSdjM1OWloY3ZydUdLbUo4aUxsM3pnMW9ZYW1WbGxhUDd6MEtGQ2pGdjNqekdqeC9QdTNmdkpDRy9wYVVsbnA2ZU9qZGRsU3RYanM4Kys0ekhqeC9UdkhsenBrNmQrc0VjTHUzczdGaTFhaFZUcDA2bFVLRkNMRml3UU9ycnhJa1Qwam5TNTN1YmtTSkZpckI1OCtaTTg3NWFIUGZ1M1R0a01obWxTcFZpMnJScFRKNDhXZnB1cmxtenhpQ0JzUzdVd2prMVc3ZHVsUjcvMy8vOUgvZnUzY1BOelkyYU5XdFN2bno1VE9YVlhMaHdnVjkrK1VWamJsRW9GR3pZc0lIUFB2dE02OXo3YjBQRWk4eUllQ0hpUlg3R0MwTjUrZklsVzdac0FWUUM1dXdjaERPZWYyMGI2QjQ5ZWtSSVNBaFBuejdsMmJObjB1LzB0TFEwcVl5WGx4ZHYzNzZWTXJtOEx5U1BqWTJWNW9LTW9sOS9mMyt1WHIwcVBiOTA2UkliTjI3OEpMUDl5RC83RW95TUlUME54Y3NIMlZjUUNBUUNnVUFnRUFnRS8xcUU2RmNnRUFnRUFvRkFJUGczSU0rUWNqNDFXWHU1ZkNRNk9wcE5telpwcERIdjE2OGZ3NFlOeTdIRGlucXhCNkIwNmRLWmppY2xKYkZnd1FKSjJGU2xTaFc2ZCsrZW83N2VaL1RvMFZ5NWNvV0VoQVNVU2lVTEZpekEwdEl5VDV3NlB3U3hzYkdzWHIxYWNyaVJ5K1dNSFR1V0xsMjZHTlNPVENhalk4ZU9OR3ZXakEwYk51RG41MGRpWWlLYk5tM0MzOStmOGVQSFU3dDI3VXoxWW1KaTJMbHpKd0ExYTlha2N1WEttY3BNbkRpUk4yL2UwTDkvZityVXFjUE5temZ4OFBDUUZ2cUdEeCtlWmIyc1VBdkNNNHJjRWhJU1dMTm1qZlI4eElnUkpDWW00dWJtUmtKQ0FwTW1UV0xVcUZGMDdkcjFrM1Q5RVdqeTZORWovdjc3YjBBbEZLMVdyVnFPMmxHTGZyT2FZeklTRVJIQmtpVkxOSVFvZmZyMFljU0lFVm1XbDh2bHpKczNEdzhQRDY1ZXZVcGFXaHBidDI3bDRzV0xqQnMzVGhMZTZvT1JrUkZyMTY0RlZJdllUNTgrUmFGUU1HSENCRHc4UEdqUW9JSFd1di84OHcvVHBrMGpNVEdSeE1SRVFrTkRwYmIwSmFQUUpTd3NqQVVMRmtocGQ5V09iV3FTazVNTmN2Z0MxZnoxOHVWTEFLM25KVHc4SEg5L2Y0UGExWmUwdERUSmFkalFkTXY1aVptWkdUTm56a1NwVkZLMmJGbU5ZN3Jja2t1VUtLRlRsRk9zV0xGTVltNkZRc0hjdVhNbElWRFRwazM1OXR0dmRZNHZMQ3lNdlh2M2N1clVLU2xPRnk1Y21QajRlSktUay9IeThzTEh4NGNCQXdiUXRHblRiTVZZZCsvZWxjUTBycTZ1TEZ1MmpJaUlDSDc1NVJmS2xDbWpzMjVXNUZZVWRPblNKZWJPblN1bDhqWXhNV0g2OU9rR2o4WEt5b3BaczJZeGFkSWtFaElTU0U5UDU1ZGZmdUhtelp1TUh6OWU1L1gwMjIrL1NZOHRMUzN4OFBESUZLTzNiOS9PWDMvOUpmVTFjZUpFbmVQcDJMRWpBUUVCWExseVJYSXFYN0JnUVpiWDVxbFRwd2dLQ2dLZ1c3ZHV0RzdkR3BsTXhpKy8vTUxEaHcvNTZhZWZXTHg0c2Q3Q1RDTWpJOXExYXljOWYvejRzZlJZMTdXWm4vT0QyazIwVXFWS09lNmplUEhpVksxYVZVT3dWTHg0Y2VtN3BZMHlaY3F3WXNVS0RoOCtUTy9ldlRXdW9SRWpSbWlOVDRCMG5nY05Hc1Rnd1lQMUdtZnAwcVZadm53NU1wbE1PaGRLcFZMS3NHQmxaVVhyMXEwMTZtUzgzMHBMUzh0eVUwZFdyNm5QYTBhaGFKMDZkZWpYcng4N2QrNGtOallXRHc4UFZxNWNhWERNeVk1ZHUzWkpuMFhEaGcyNWR1MGFrWkdSdUxxNjR1VGt4TEJodzdUT0h6dDI3RUNwVkdKcmE4dmN1WE1wVktnUWl4WXQ0dEtsUyt6Y3VmTS9JZm9WOFNJeklsNkllQUg1R3k4TUlUazVtZG16WjB1YnVQdjA2Wk90b0ZoOUh3L2FYWXhEUWtKWXRXcFZwdGROVEV5b1ZLa1NWYXRXeGRiV2xqLysrSVBrNUdSc2JXMnh0YlhWS0t2T1pHUmxaU1hGbC9Ed2NLbmRGaTFhWUd4c3pPblRwOW16Wnc4bUppYlNwcmRQQlpteENjWldaVW1MZmtKNlhCVHBpVEVZRlNxVzM4TVNDQVFDZ1VBZ0VBZ0UrWUFRL1FvRUFvRkFJQkFJQlA4Q1pCbEV2d1hONlRjMk5oWnZiMjhPSGp3b3BRRzFzckxDMWRXVnI3NzZLdHY2VVZGUkhENThHSE56YzB4TlRURTFOVVVta3hFZUhpNHRPcFlvVVNMVEFxQlNxV1RSb2tXRWg0Y0RLa2VadkhRNEsxbXlKRzV1YnN5ZVBSdWxVb2xDb1dEbXpKbTR1TGhvcEI4dUNKdy9mNTdseTVkTDRqc2JHeHVtVFp0RzllclZ0ZFo1L3Z5NXpqYUxGQ21DcTZzcjdkdTM1NWRmZmlFaUlvSW5UNTR3YWRJazJyZHZ6NmhSb3pUY2RkYXNXVU5jWEJ3eW1VenJ3cHFabVJtTEZ5OEdJQ2dvaUprelowcmZtWGJ0Mm1ta1BjNG9BSGsvcFhKY1hKemtKbVJqWXlPOXZuejVjbW5Cc1czYnRwS0FlTktrU1N4Y3VKRFUxRlJXclZxRnI2OHZ2WHIxb2ttVEpybDJoUmJrRDBxbGtqVnIxa2hpVkgzRTdhYW0vNXRIMzd4NVEvSGl4WW1MaStQaHc0Y0FXb1VYU1VsSmVIdDc0KzN0VFdwcUtxQVM5STRlUFpwdTNicnA3TlBNekV4eVBsTzdjZjN6enorTUhUdVcxcTFiMDdkdlg0TVgvaHMyYk1peVpjdVlNMmNPVVZGUnpKdzVrOG1USjlPcVZhdE1aYTlkdThiTW1UTkpTa3JDMk5pWUgzNzRRU05GcnI2b0YvMEJ4bzBiSjUySGI3NzVoZ1lOR21pa0s3NSsvYnJCcnN1N2QrK1dQa3R0ODlhMWE5YzBOb0xrSlpjdlg1Ym1vdmZkd3dzNk9SRXZHWW82MWJjNjFYS1pNbVZ3ZFhYTnNteGNYQndCQVFINCtmbnh6ei8vU0srYm1Kamc1T1JFLy83OUNRa0pZYzJhTlVSRVJQRGd3UVBtekpsRHFWS2w2TlNwRTYxYXRhSmN1WEpadG4zMjdGbEFkVjA1T0Rnd2E5WXNmdjc1WnhJU0VxVDAwNkJ5NU01SmRnRjlVU3FWN051M2oxOS8vVlhhdENLWHk1azVjMmEycWMyMVViVnFWZWJQbjQrN3U3c2szRkdmUTJkbjV5dzMyd0MwYXRXS2tKQVFySzJ0V2J4NE1SVXFWTkE0dm4zN2RuYnMyQUdvNXNBNWMrYm81UVE0WmNvVXhvMGJ4NHNYTDRpSmljSFYxUlZYVjFlYU4yOHVsY2tvc3JHM3Q1Zm1vQTRkT2lDVHlWaXlaQWt2WHJ6QXhjV0ZSWXNXNlJTYWF5UGpSckwzaGUwWnlhLzVJVG82V25MUHRMT3p5MUg3UVVGQkxGdTJUQktLcVFrUEQ4ZloyWm0yYmR2U3YzOS9yZWV2Y09IQzlPM2JOMGQ5NTRUMzc1c3VYNzRzaWUyNmRldVdTUnlaVVlUNDdObXpUTi9SckFnUEQ1ZmlTcDA2ZFRTT0RSa3loSkNRRUc3ZHVrV1RKazAwWW50ZXNHdlhMc25kMHQ3ZW5ybHo1L0xvMFNOcHM0dVBqdzlYcmx4aDZ0U3BtY1Jvb0JLdkFuejc3YmZTYjVlaFE0ZHk2ZElsNlZoK292N2RwQy94OGZGNjF5bFhyaHdLaFVMRWl3eUllS0ZDeEl1Q0VTLzBJU1VsaFprelp4SWFHZ3FvN3N2NzlldW4xOWpVYUxzM2RYQnd3TlRVRkRzN082cFVxVUxWcWxXcFVxVUtGU3RXbFA2R2MrUEdEZWx2UVAzNzk4L1VoanJlcURmK3hzVEVTTDkxcksydGNYWjJ4dGpZbUx0Mzd4SVJFY0d1WGJ0NDgrWU5QLzMwMHdkend2OFFHSmV3SlMxYTVReWRGdlVBb3dvRmMrTzVRQ0FRQ0FRQ2dVQWcrTEI4T3I5aUJBS0JRQ0FRQ0FRQ2dWWTBSTCtLZ3VIMCsrREJBL3o4L1BEejh5TWhJUUZRdVhsMTZOQ0JFU05HVUt5WWZtNGtSWXNXeGNmSEoxTWE4b3dNR0RBZzAydkxseS9uM0xsejB2TXhZOFpvWGZqTktVMmJObVhZc0dIUzRyL2FhZXJtelpzNE96c1hDTGZZMWF0WGMvRGdRZWw1MjdadGNYWjJ4c0xDQW9ESXlFaFNVMU94c3JMQzNOd2NoVUxCK2ZQbnVYRGhBb0JVVGhzMWE5Wms0OGFOYk5teWhmMzc5Nk5VS3ZIMzk2ZHk1Y3FTYTlmcDA2Y2xoK0cyYmR0aWIyK3ZzMDFmWDE5V3IxNHRmZWFOR3pmTzVDU1YwWFYxOSs3ZDlPM2JGek16TTVLU2txUUZhVUJ5ZDkyK2ZiczBocUpGaXpKNjlHaXBUSnMyYlNoU3BBaGVYbDdFeHNZU0ZoYkc0c1dMTVRJeTBsandmdlBtRFJzMmJFQXVsMk5zYkp6cDgwMUxTeU05UFoyMHREUlNVbEpJVFUwbE9UbVpRWU1HNWZsM1Q2Q2IzYnQzRXh3Y0RLZ1dmVHQzN3B4dG5ZeXUwSFBuenNYUjBaRnIxNjVKMzhPYU5XdHFsRTlJU09EZ3dZUHMzYnRYU2s4TktsSExsQ2xUK1BMTEwvVWFxMXd1WjhLRUNWU3ZYcDMxNjlkTDd1R25UcDNpMUtsVDFLNWRtMDZkT3RHb1VTTzlVenhYcTFhTnRXdlhNbmZ1WEI0L2ZxeFZxQm9YRjRkU3FjVGEycHJwMDZmajZPaW9WL3NaVVNxVkd1S0kxTlJVaWhVcnhzU0pFMm5jdURHQWhyakF5OHVMSGoxNlVLWk1HWjF6cEZLcDVPM2J0MXkrZkZrU0NwaVltTkNpUlF1RHg1Z2RWNjlleGR6Y25HTEZpbEdrU0JGcGcwbGlZaUpCUVVFYUR1RU9EZzRhZFpPVGt6bDE2cFRCZldaTWM2d1dmQnRDaXhZdENvenI4TTZkTzZXWVVhcFVLUll0V3FRaC9IdjkralVYTDE0a01EQ1FvS0FnalhndWw4dHAzNzQ5L2ZyMWt3UndEUnMycEU2ZE91emZ2NTgvLy95VGQrL2VFUlVWeGZidDI5bStmVHNWSzFha1VhTkdPRGc0VUwxNmRZb1ZLMFpLU2dvblQ1NEVWR20vNVhJNWxTcFZZc21TSlV5ZlBsM0RjYnBYcjE0MGFOQ0FXclZxVWFwVUtZb1hMNTd0dVZUUDdkcitXVnRiVTdGaVJTSWlJbGk4ZURFM2I5NlU2cHFibXpOdDJqUWFOV3FVcS9QczRPQ0FwNmNuSGg0ZWt0QStQRHljU1pNbTBiQmhRMGFQSHAwcDFuVHQyaFdGUW9Ham82TkdQRXRKU1dIRmloV1NtNkdSa1JHVEowL1d1UmtvSThXS0ZXUHUzTGxNbURDQmQrL2VrWkNRd0p3NWMvajY2NitaT0hFaTBkSFJUSjQ4bWJpNE9Nek16UGo1NTU4MXJ2ZjI3ZHVUbEpURXFsV3JlUFhxRlM0dUxpeFpza1JESkptUWtNQ3RXN2V3c3JMQ3lzb0tDd3NMek16TWtNbGtSRVpHY3Zqd1lYeDlmWUgvT1J0K0NISXpQd1FHQmtvYkZyTGE3SkR4V25qZnpmYlpzMmRzM3J4WjQxN1cwZEVSVjFkWGZIeDg4UFgxUmFsVWN1TEVDVTZlUEVuanhvM3AyTEVqRFJvMHlOSVpONzlRejkrbXBxWlpib1RKK0ptdldiT0duMy8rbWM4Kyt5ekwrS0JVS2drUEQyZkpraVZTbSsrZlZ5TWpJNlpPblVwWVdKak96WVVEQnc0MDZIM0V4TVN3ZlBseS91Ly8vZzlRaWRhbVRadUdrWkVSZG5aMnJGNjltalZyMW5EMDZGRWVQbnpJdUhIaitQSEhIK25hdGF0R08yWm1acVNtcHZMMjdWdnB0ZGpZV09sWWZwS1dsbWF3NCtXRkN4ZWsrVDg3OXUvZno5NjllMFc4RVBGQ3hBcyt6WGdSRnhmSDdObXpwZDlZeFlzWFo5cTBhVkliOSsvZkIxUWJzb3NVS1lKY0xpY2xKWVV6Wjg1SVFsMGJHeHV0djRzclZhckVvVU9IdEk3cCtmUG56SjQ5RzRWQ2diMjlQZlhxMWVQdDI3ZFlXRmhnYkd6TTQ4ZVBwYjhEMUtoUmc0U0VCS1pQbjg3VHAwK1J5K1hNbURGRCtodlV2SG56Y0haMkppNHVqbVBIanZIZ3dRUGMzTnl5M0t4UkVKRmJWMEM5MVY4UjlRQVRJZm9WQ0FRQ2dVQWdFQWora3dqUnIwQWdFQWdFQW9GQThHOUFubUdSV0pHL1RyL256cDFqeDQ0ZG1keXFHalpzeU5DaFF3MUtXUStxQmZBdnZ2aUN1M2Z2YXJ4dVpHUkUrZkxsNmRXckZ4MDdkdFE0ZHZ6NGNZNGNPU0k5NzlLbFM2WXllVVcvZnYxNDllb1ZodzRka2w2enRMUXNFSUpmZ0srKytvckRodzlqWVdHQnM3TnpwclRLWjg2Y1lkT21UVnJyMTZoUkk5cyt6TXpNR0QxNk5NMmFOV1Bod29XVUxsMmFIajE2QUtyRndXWExsZ0Vxc2UwUFAveWd0WjJVbEJSV3JWckZzV1BIcE5lYU5tMnFzWmlvcG5MbHlwUXVYWnFYTDEreVk4Y09EYUd2bW9vVksySnZiOCtlUFh1azR6S1pqRW1USm1VU25UZG8wSUF0VzdidzIyKy80ZWZuUjNKeU11bnA2VHg2OUVncUV4Y1h4NTQ5ZTdJOUh4a3BWYXFVVGpjcFFkNXo1c3daU1lnUHFoVG0ramo5TlczYWxGOS8vUldGUXNHTkd6ZTRjZU9HZEt4U3BVcVM2RGMwTkpRalI0NXcrdlJwYVVNRHFNUW9mZnYycFgvLy9qbEs4OXl4WTBmcTFhdkh5cFVydVhqeG92UjZjSEF3d2NIQm1KbVpzV2pSSW1yVXFLR1JybGdmWEZ4Y2RCNVBUazVtd29RSmVyWFZ2MzkvaGcwYkpqMC9ldlNvaHBOdnZYcjFjSE56MDNCLysrcXJyN0N4c1NFeU1wSjM3OTd4KysrL0d6UitOVC8rK0tPR2czaEdPbmZ1ekk4Ly9xaTFyaTdYNVQxNzluRGx5cFZzK3k5YXRDanQyN2ZYZUMwK1BwNmxTNWRtVzFjWE9hbnY0T0JRWUVTLzMzMzNIV2ZPbkNFdUxvNkZDeGRpWTJORGNuSXl2Ly8rTzVjdlg4N1N2YkpZc1dLMGI5K2VuajE3WmlsS056RXhvWGZ2M25UcDBvVTllL2F3Zi85K0tSWDc0OGVQZWZ6NE1kN2UzcFF1WFpyMTY5Zno3Tmt6M3J4NUE2RGhIbGlsU2hWKy9mVlhObS9lakwrL1B3cUZncmk0T0kzTktIbkJsQ2xUcE90STdlSUhxZzBxYytiTTRZc3Z2c2lUZmh3ZEhWbTllalVlSGg0YThlblJvMGRhTittb04rQ29lZnYyTGU3dTdwSTR4OWpZR0hkM2Q0TUY5YmEydGl4WnNnUTNOemRwNDBQUm9rVjUrUENoaG5CdTRzU0pXWXBvdW5YclJueDhQRnUyYktGU3BVcVp2Z2ZHeHNiTW1ERkRjcjlVSTVQSkpHR1VtcUZEaCtwMDQ4eVArU0V0TFkxOSsvWUJxZ3dYdFd2WEpqWTJsbnYzN2xHMGFGRk1URXdJQ0FpUXlxdmYvNk5IajlpOWV6Y25UNTRrUFQwZFVOM3pmdmZkZHd3ZE9oUzVYTTVQUC8xRTI3WnQyYmh4STdkdjMwYXBWUEwzMzMvejk5OS9VNnhZTWI3NjZpdGF0MjVOL2ZyMXN4MzNoMmJVcUZHMGJkdVdodzhmWnJuaHIwR0RCcFF0VzVabno1NFJGQlRFNE1HRDlXNjdkKy9lV1RxTmxpcFZTbU1qVDI1SVRVM2w4T0hEN05peFF4SlBWcWhRZ1lVTEYycDhaODNNekpnd1lRSzFhOWRtNmRLbEpDY25zM0xsU29LRGc1a3dZWUkwWDlldlg1OHpaODZ3WThjT2twS1NLRjY4T0gvKytTZVEyYlg0MzRpSUZ5SmVpSGp4YWNhTGx5OWZNbVhLRk1uWjI5TFNFaTh2TDQyc09tZk9uTUhiMjF0NmJtSmlJbVgvVUtOcmpwZkpaRm9GdjNmdTNHSG16Sm5FeE1SZ2FXbUp1N3M3dDIvZlp2cjA2Wm5LeXVWeW1qWnRpcHVibS9RM0pHZG5adzJoZGZueTVaazNieDVUcGt3aEtTbUplL2Z1Y2ZiczJVOUc5R3Rjd2xaNnJIaDVQLzhHSWhBSUJBS0JRQ0FRQ1BJVklmb1ZDQVFDZ1VBZ0VBaitCY2lNQzQ3VHI0Mk5qYlN3S0pmTGFkbXlKYjE2OVRKWTdKdVIxYXRYQXlxSEwvWENuYTdGdXRhdFczUDI3Rmt1WHJ4SXExYXRjSFoyem5IZitqQisvSGhLbHk3TjVzMmJhZE9tamNFdVdSK1NCZzBhNE83dVRvMGFOVFRjY2RWVXFsUkphOTBpUllyb0ZPbStqNk9qSXhzM2JpUXhNVkVTUFZ0YVd0S2tTUk5PblRxRnU3dTd6alN3Yjk2ODBYQU03ZEtsQytQSGo4L3lzelkxTldYR2pCa3NYcnlZSjArZVpEcGVzMlpOSms2Y2lFd213OEhCQVNNakk5TFQweGs4ZUxCVzk2eGl4WW94ZnZ4NGhnMGJ4c1dMRndrSkNlSHg0OGU4ZWZPR3BLUWt5YjAzTlRWVldsak5qbWJObWhVWUFmaC9nYlMwTkg3NzdUZnA4Mm5kdWpWdDJyVFJxNjZOalEwZUhoNXMyYktGOFBCd0ZBb0ZoUW9Wd3RIUmtmSGp4eU9YeTBsTFMyUDkrdlVhZ21CalkyUGF0V3ZId0lFRE5SYStjMExwMHFXWk4yOGV3Y0hCYk42OFdVcnpDekJzMkRDOVJQZ2ZtNVl0Vy9MSEgzL3c2dFVyaGcwYlJwOCtmVEo5NTAxTlRmSHk4bUwxNnRVRUJ3ZG5FbVhvb2xDaFFsU3JWZzBuSjZjc25jL1VHQnNiNisyRS9ENWZmUEZGdGlJTmEydHJQRHc4TXFXdUY2Z2M0V2ZNbUFIOHo5WFp6TXdNVTFOVERRR1hUQ2FqWnMyYWRPclVpZWJObStzbGpyZXdzR0R3NE1IMDd0MGJQejgvOXUvZkw0bk1MU3dzbUQ5L1BrV0tGS0ZhdFdwVXFWS0ZpSWlJVEdLa29rV0w0dUxpd3VEQmd6bDkralJYcmx6aC92MzdHZzdkdWNITXpJeG16WnBoYW1wSzQ4YU5PWFBtREtEYTdEUnAwaVNzckt6eXBCODFaY3FVWWVYS2xmejY2Ni84OWRkZkZDcFVpUG56NSt1VlpoMVU1Nk5zMmJMY3YzOGZDd3NMcGs2ZHF0TVJWUmQyZG5hc1hMbVMyYk5uVTZwVUtVYU5Hc1dHRFJza0FkZXdZY015YlRiS2lOcXhzM256NXBuU2FwdVptVkcyYk5sTU1UNmpnTXZDd29LaFE0ZlNxVk1ubmVQTWovbmh5SkVqUEgzNkZGQmxPVEF5TWlJbEpZVXBVNlprcWwrMGFGR3FWcTNLMUtsVHVYejVzc2F4cWxXcjh2UFBQMmU2ajNad2NHRGx5cFg4L2ZmZjdONjltMXUzYmdFcVIxcC9mLzhjZjZZZmdpcFZxbWo5SFNDWHkxbTRjQ0hMbHk4bktDaElyL3Vya2lWTDh0MTMzOUd6Wjg4Y2oybkhqaDFaeHV5SWlBaUdEQmtDd05PblR5VW5ValVkTzNaa3pKZ3htSnViWjlsdW16WnRzTFcxWmRhc1dUeC8vcHlBZ0FBYU5Xb2tiZGI1L3Z2dkNRb0tJalkybGwyN2RrbjFDaGN1elBEaHczUDhmdklDWTJOampoOC8vc0g3RWZGQ3hBc1JMejY5ZUdGcGFTbUp4YTJzckpnM2J4NTJkbllhWmQ3L3UwSkd3YStabVJtREJnM0t0SGxPWDg2ZlA4K2JOMjh3Tnpkbjl1eloyTmpZWUdWbGhWd3VsMXlRalkyTnFWaXhJc09IRDhmYzNKeDc5KzRCcWcyZ1dXMEF0N2UzWi83OCtjeVlNUU1IQndlRE5wM2tOOFlsS2txUGhlaFhJQkFJQkFLQlFDRDQ3eUpUdnIvVlZTQVFDQVFDZ1VBZ0VIeHlKRjdlUmV3aER3QUsxZTlEMGU1ejgzVThlL2Z1UlM2WDA3cDFhNG9XTGFwM1BmV0NlTGR1M1JnL2ZueXV4cUIyalZLNzNId01ybDI3aHFPalk2NzdVNThIRXhNVERjZmlEOEdiTjIvNC9mZmZTVTlQbDBUVkppWW1WS2hRZ1ZhdFdtWHB5bVlvY1hGeG5EeDVrdTdkdTJkYk5qSXlFamMzTjV5Y25ES2xSTmJHdTNmdnBEVEpNcG1NRWlWS1pGcXNYYkZpQmVibTVqcWRtd3dsUFQxZFN1R3JSaWFUU2YrTWpZMkY0UGNqb0w1ZXRtelpRdm55NVhuKy9Ebk96czU4OXRsbkxGcTBLTWNMOTlwNCsvWXRvMGFOSWpFeGtYYnQydEd6WjAvS2xDbVRwMzJvQ1E0T1p2LysvVlNxVkltaFE0ZEtyNnRkdHZLRG9rV0xacG9YYnQ2OGlVS2hvSGJ0MnRuV1Z6dm42U1BzTWpjMzErcEdwMmJPbkRtQWFvT0RMa2QzSHg4ZlFPVVMvcjZiWWxoWUdKY3ZYeVl4TVpHa3BDUkoySzlVS3JHMHRLUnk1Y28wYnR3NDMxT3Y2OE9KRXljazUyQkQ0NGY2V3BvMGFWS09SUmtaVVNxVmtpdGJxMWF0YU5teUpTVktsTWgxdXpkdjN1VDQ4ZU0wYU5DQVpzMmFTYStmT1hPR3NMQXd2VGZleE1mSDgrN2RPeElURTFFb0ZLU2xwVW56dWxLcDFJaUxHVGNkdlUvaHdvV3BWcTBhb0xyM2NIZDNwME9IRG5UbzBDSFg3elU3YnQyNlJXSmlvc0dPcmdxRmdoVXJWdURrNUVURmloV3pyNUFOeWNuSnBLV2xZV0ZoSVgzdU5XclVvRisvZnJscTk4NmRPN3g2OVlxVWxCU056MGd1bDFPeVpFbnM3ZTIxaWk4aGYrZUhxS2dvUER3OGlJaUlZUHYyN2RLODJiTm5UOGt4Vmk2WFU3RmlSY2FPSFl1am95T25UNS9HMDlNVGdMSmx5ekpreUJCYXRXcWwxNzFFYUdnb1I0OGVKU0FnZ1ByMTYrUHU3cDV0SFYybzU0TkJnd1o5TkNGVVVsSVMwZEhST2plR1pCV0RER0hGaWhXQVNtQ1kxVytVeE1SRUxseTRBS2cyRGkxWnNnUS9Qei9zN096NDRZY2Y5TDdXWW1Oam1UMTdOdVhLbGN2a3RoOFJFY0dtVFp1NGV2VXE2ZW5wMUs1ZG14OSsrSUVLRlNyaytIM2xsSzFidDdKejUwNkFqeUw0MVlhSUZ5SmVpSGhSc09MRjRjT0hwY3djdTNmdkJsUy9nUll0V2lUOXpucWY2T2hvTGwyNkpIMEc2ZW5wR0JzYlU3SmtTV3JYcnEwMVc0ZSsrUHI2VXFGQ0JSd2RIYVhYMUgwcGxVck16YzAxbklMWHJWc25iUkxSUldob0tLVktsYUo0OGVLNUd0L0hKTzMxSTE0dFY5MnJHeGNyUTBuWE0vazdJSUZBSUJBSUJBS0JRSkF2Q05HdlFDQVFDQVFDZ1VEd0x5QXhhQyt4KzFXTE5lYTFlMUNzMTZKOEhsSE8yTFJwRTZCeVhXbmN1SEUranliLzJMcDFLNkJhM0JzMGFGQStqK2JqazVhV3BqVzFaMDVKVGs3K0pBUjdBc05KVEV3RVZBSlI5VUwzL2Z2MytleXp6ejZZSyt1elo4OG9Ycng0dG9KVWdlQy9qbEtwL0dpYkg5TFMwa2hLU3FKdzRjSWZwVCtCZGhRS3hVZmJjRldRU1VoSTRQcjE2NW51YVpWS0pXbHBhUmdaR1dYS1pyQjc5MjdLbFN0SDQ4YU5jM1R0S0JRS1VsTlQ4M3pEeTMrVjVPUmtMbDY4U1BQbXpRMytQTlR1a3dYNVduajc5cTIwY1M2LzA5cUxlUEhmUk1RTEZTSmU1RDNwNmVrNnMwTjkwcVFwaUp6akNPbXFUVEtscDE5RFppYm1NNEZBSUJBSUJBS0I0TCtHRVAwS0JBS0JRQ0FRQ0FUL0FwSkMvaUxHWndJQTVvNmRLTlo3ZVQ2UFNDQVFDQVFDZ1VBZ0VBZ0VBb0ZBSUJEa0phK1dmVTFhOUJNQVNvdzVpUHp6NnZrOElvRkFJQkFJQkFLQlFQQ3grWmR1Y3hRSUJBS0JRQ0FRQ1A1YnlPU20wbU9sSWlVZlJ5SVFDQVFDZ1VBZ0VBZ0VBb0ZBSUJBSVBnVEcxaFdseDRyb3gvazRFb0ZBSUJBSUJBS0JRSkJmQ05HdlFDQVFDQVFDZ1VEd2IwQnVKajBVb2wrQlFDQVFDQVFDZ1VBZ0VBZ0VBb0hnMzRlOFJBWHBjZHJyZjQvb056QXdrTURBUUZKU2N2NTN6WGZ2M3VYaGlBb09LU2twdUxpNGNQYnMyZndlQ2dCS3BaSkxseTZoVUNnK1NuKzUvVzRFQndjVEZCU1V4NlBTbjZTa0pCNDllcFJ2L1grcUtCUUsxcTFieDkyN2QvTjdLQURFeHNaeTh1VEpEOXJINnRXcldieDRNZEhSMFIrMG42aW9xQS9hdmlGY3YzNmQ2OWV2azV5Y25OOUR5VVJhV3BwQjVaVktKZW5wNlhuU2QzaDRPSThmUDBhcFZPWkplNExjWVdpOFV5cVZIRGh3Z0lpSWlBODBvcndoSVNFaDJ6TGJ0bTNqNU1tVHViby9NNFNZbUJoaVltTEVkMTlQaE9oWElCQUlCQUtCUUNENEZ5RExJUG9sTlNuL0JpSVFDQVFDZ1VBZ0VBZ0VBb0ZBSUJBSVBnZ1puWDdUb3AvazQwaXk1dWpSbzh5WU1ZUFkyRmlENnMyYU5ZdFpzMllSRXhPVG8zNlRrcElZTjI0YzMzLy9QWUdCZ1RyTHRtdlhqZzRkT3VTb24veGcrL2J0M0x4NWt4VXJWaFFJWVhOUVVCRFRwazFqNE1DQkJnbWg4dXU3TVhueVpDWlBucHlqdXZydzd0MDdmSHg4OFBIeHlYVHN6cDA3REJreWhDbFRwbVFycm9xTWpPVEhIMy9reHg5Ly9GQkQvYVR3OGZGaDM3NTlUSnMyamZqNCtId2RTMkppSWlOR2pNREx5NHZ6NTgvclhjOVFvZURKa3lmeDkvZlhTNGlYRThMRHczRjFkV1hZc0dHRWhvWitrRDRNeGRYVkZWZFhWMTYvZnAzZlE4bkV3WU1IR1RSb0VEdDI3TWkyYkVCQUFJTUhEK2JJa1NONTB2ZXZ2LzdLaUJFaldMdDJiYTdiVW9zb3MvcG42SHljVTVLVGt6bHk1QWlKaVltWmpvV0VoREJuenB3Q3M3SGxmWktUazNGemMyUGx5cFY2WDlQcjFxMWp6Wm8xZUhoNFpQbWVDd0xCd2NIMDY5ZVB2WHYzYWhYWVJrUkU4TWNmZjdCMjdWcU1qRDZPdk5USnlRa25KNmQ4bi9jL0ZlVDVQUUNCUUNBUUNBUUNnVUNRZTJRbTV0SmpaV3JCL0JFcEVBZ0VBb0ZBSUJBSUJBS0JRQ0FRQ0hLT2NZbUNLL3BOU2tyQzI5dWJaOCtlTVdyVUtHYk9uRW0xYXRVK2MrdWlOZ0FBSUFCSlJFRlVTdC9yMXEwaklpSUNNek16eXBjdi8xSDYvQmdFQlFXeFo4OGVBSDcrK1dlS0ZDa2lIY3VKY0xsSmt5WjRlSGprYWt6SGp4OEhvRTZkT3NqbCtzbE44dk83b1l0Mjdkb1pWTjdjM0p6RGh3OXJ2UGIyN1ZzMmJ0d0l3SGZmZmFkeHJHTEZpc2hrTWw2L2ZzM1dyVnNaTzNhczFyWlRVbElJQ3d2VGV2elVxVk1zWExqUW9QSHE0dWpSbzFwRlhHbHBhWHp6elRkNTF0ZjcrUHI2WW1wcXF2WDQ4K2ZQMmJsekp3RGp4bzJqY09IQ2VkYjM5OTkvci9YWXlKRWphZFNvVWFiWEN4VXFSUGZ1M2RtMmJSdkxseS9IMGRFUlMwdExuZjBjUG55WWZmdjJzV1RKRWtxVUtHSFFHRCtVdUs1WXNXSThmLzZjNU9Sa1BEdzhXTE5tRGRiVzFoK2tyN3lpUjQ4ZVdzVi9Sa1pHK1BuNWFieldxVk1ubmUwWklzbzljZUlFTDE2ODRNMmJONW1PYmRpd2dYdjM3akZzMkREczdlMHhOVFhseFlzWGVIdDcwNmxUcDF4OWhyR3hzVnk1Y2dXQVZxMWE1YmdkTlU1T1RscVBaVHlIaHM2SDZsaWdEd2NPSEdEVHBrMXMyN2FOMzMvL0hUT3ovNWtZQlFVRmNlN2NPVjYvL24vMjdqdXVxZXYvNC9nckRCbXk2OTZpdHE2cTFkWmQvYW5WVmx1czFycFgxZHFLb25YdkxXNEVGMDYwZGRYeHRWVnhJQ3BDMWJweEZIRlVSU3lLNEVDUkNJUUU3dStQUEhKTElDRmhhV3ZQOC9Id1ljZzk5OTZUbTVzYnVQZDlQK2NaTFZ1Mk5IdVppeGN2NXNpUkk3bnFzN2syYnR3by95NXg0OFlOYnR5NFFVUkVCSGZ1M0dIR2pCa21QOVBkdTNmbitQSGpSRWRINCtmbngrVEprM08xL3JTME5ENy8vUE1jMjJUZS91YThkMW5mcitqb2FGUXFGV3ZXck9Ia3laTk1tRENCMHFWTDY3WFJWVGR2MDZhTjJkLzN3dXNsM2hWQkVBUkJFQVJCZUFzb2l0akxqMFhvVnhBRVFSQUVRUkFFUVJBRVFSRGVQbnFWZnAvZGY0TTl5YzdXMXBibHk1Y3pjK1pNSWlJaUdEVnFGQ05HaktCOSsvYUZ1dDZEQncvS1FhNmhRNGRTb1VJRlltSmljZ3kzWm1Sa0dBMy9iZHk0c1ZENm1WdHhjWEY0ZTN1VGtaRkJ1M2J0YU5HaWhkNzB2QXdqbjNtZTNBYTh2dm5tRzc3NDRndE9uVG9GbUE3WFpmYW05ZzF6S0JRS1NwUW9ZYkpkZkh4OHJwZHRaMmZId0lFRFdieDRNWUdCZ1h6NjZhZFVyVm8xTDkxRWtxUTh2ZWM1TGM4Y0pVdVdMTEIxbXJNTjFXbzFjK2JNSVRWVk81cmgzTGx6bVR0M2JxN1h0WERoUXVyWHI1L3QrWmlZR0tQejVGUlpzbnYzN29TR2hwS2VuazVjWEZ5TzcyTnljakxidDIvbnlaTW5qQnMzamlWTGx1RHE2bXF5ejdyM3Q3QkN2MDVPVGt5YU5Ja3hZOGFRbkp4TVJFUkVya0tXYjFMZHVuWDF0c3ZseTVjTnRsT3IxUUFVSzFaTTcvbW5UNS9tYW4weE1USGN2bjBiZ0k0ZE8rcE5lL255SlFjT0hDQTFOVlVPcnpkcTFJZ3laY29RR3h0TGFHZ29iZHEweWRYNk1nc09Ea2F0VnVQdTdrNnRXclh5dkp5c010OFFvMWFyaVl1THk3YXZtWE04ZlB6NHNkbkhEOUIrSG5idTNBbEF1M2J0OUFLL29QMHUyYkZqQjlldlgrZml4WXQ4K09HSFppM1h4c2FtUUc4SUFNUEhnSHIxNnJGZ3dRSm16SmpCalJzM0dENThPUFBuejZkaXhZb0dscUQxemp2dk1HYk1HS1pQbjA1b2FDaE5talNoVmF0V2VlcFQxaHVaY2pxR0dicnB5Vmo3VHAwNlVhMWFOZWJPblV0a1pDUkRoZ3hoM0xoeE5HL2VITkJXS2o5dzRBQUFlL2JzWWMrZVBXYjN1VmF0V2l4ZHV0VHM5a0xlaWRDdklBaUNJQWlDSUx3RkZFWHM1TWRTbWdqOUNvSWdDSUlnQ0lJZ0NJSWdDTUxieHRLMUhDZ1VJRW1rdjR4RFVxZnFqUUQycGprNU9iRm8wU0lXTGx4SVdGZ1l2cjYrV0ZsWjVUcGdhcTZMRnkreWN1VktBRHc4UE9RZ2FscGFXbzdCR01nNU9QT21KU1FrTUhueVpKS1Nrbmp2dmZmNDRZY2ZzclhKVFpWRlE0eUZPWFdCcnF6VEhSd2MyTE5uRHlxVkNuZDNkOTUvLy8xY3JlOTE3eHZtc3JHeFlldldyU2JiNWJXZmJkdTJaYytlUGR5NWM0ZVZLMWZtT1FqVnBrMGJnMEhDRGgwNm9GYXIyYkpsQzZWS2xjcHhHY3VXTGVQQWdRTzR1N3RqYVdscDFubzNiZHBrZGx0VHpObUdLMWFza01PV05qWTJaZ1d5ZFo0OWUwWnljaktRYzNEV3ljbUpYMzc1UmY2NWYvLyt4TWJHVXJwMGFiUDY2T25wYVhUYTBhTkhzYmUzWjk2OGVZd2FOWXFZbUJqR2p4K1ByNit2WHFWdVE5TFQwMDMyM1pERXhNUWNxN2tha3B5Y2pMZTNOOTdlM2liYjd0NjlHMmRuWjhEOHo0R25weWRmZmZWVnJ2cVVremx6NW1CbjkvYzFzSno2WVdGaHdmYnQyL1dlMDMxT3pLV3JJRnVuVHAxczRjNDllL2FRbXBwS3ZYcjFxRmF0R3FBTnkzYnExSWxWcTFheFljTUdHamR1YkRTUWF1NDJqSXFLeXZOeHg4dkxpeSsvL0ZMKzJjTENRdStHbHREUVVPYk5tNWN0Vkd6TzhkRER3ME1PNVp0ajU4NmRKQ1VsNGVEZ1FJOGVQYkpOTDFHaUJKOTg4Z25Cd2NHc1g3K2VEejc0d0t4anpvZ1JJeGd4WW9UWi9UQ0hzZTFkdDI1ZGZIMTltVFJwRWsrZVBHSGt5SkdzWExtU3NtWExHbDFXa3laTmFOMjZOU2twS2RTcFV5ZlBmY3A2STFKTys0U2htNVp5YWwrclZpMVdyMTZOdDdjM04yN2NvRXlaTXZLMHZYdjNrcENRZ0tPakl5NHVMdkx6cWFtcFBIbnl4T0R4K2ZuejV5aVZ5Z0w3emhCTUU2RmZRUkFFUVJBRVFYZ0xaRDY1THlyOUNvSWdDSUlnQ0lJZ0NJSWdDTUxiUjJGVkJFdm5NcVMvZUFoQSt2TVlyRXBVZThPOTBtZGxaY1hreVpOeGRYWGw4ZVBIdEc3ZEdvQ2VQWHVhbk5mTHk4dG80TzI3Nzc3VHE1UjM4ZUpGWnN5WWdVYWpvVUdEQmd3Yk5reWVWcVZLRmFPaDJMWnQyeG9jRmo2M1FhYkNrcGlZeUlRSkU0aUppYUZZc1dMTW5EbFRyaVpaa0l3RnUzVGJJZXQwcFZKSjM3NTlBVzJGd0x4NEhmdkd0V3ZYRExiSi9Ieng0c1VMdElKdFRoUUtCZDkrK3kwVEowNGtNaktTa0pDUWZGVUJ6VXlTSkRuSWFHMXRuV05icFZJcGZ5YnkrdjRWdG8wYk54SVVGSVNOalEzVzF0YWtwS1F3YU5BZ21qVnJabkxlc0xBd0ZpOWVERURMbGkycFc3ZXVXZXVNaTRzak5qYVdva1dMVXIxNmRmbDVReFV6YzVMMUpvSktsU3JoN2UzTitQSGppWTZPWnNxVUtTeGF0QWhiVzF0bXpweko5ZXZYc3kxRHBWSUIyb3JseHZiMWJkdTI1ZmhlRjJTVjRQeFVsbFlvRkFYV0QzUHB0cCtWVmY1aWNDcVZpb01IRHdMUXRXdFh2V2xQbmp4aDkrN2RBSFRyMWsxdjJoZGZmTUgrL2Z1SmlZbGh4WW9WVEp3NDBlRHliVzJOMzZpalZxdEpUMC9Id3NJaVg4ZDlVOXNnTEN3TW9NQ09SY2JjdVhPSFhidDJBZENyVnk4Y0hCd010dXZidHk5aFlXRkVSVVd4ZmZ0Mit2VHBVNmo5eWd0M2QzZjgvUHdZTzNZc2pSczNwa3laTXZqNitoSVVGR1J5M2pObnp1UTRQYjgzOGVTSHM3TXpDeGN1NU83ZHU3aTd1d1BhRzQ5MHZ3UE1tVE5ITHh4KzZOQWgvUHo4YU4yNk5hTkhqNWFmVjZ2VkRCZ3dBS1ZTU2J0MjdmVFc0ZUhoa2V0K21mTjdRV2I3OSsvUDlUcmVCaUwwS3dpQ0lBaUNJQWh2QVlXMXZmeFloSDRGUVJBRVFSQUVRUkFFUVJBRTRlMWs2VmJoNzlEdnMvdi91TkF2YUFOZlE0Y09KU01qUXc2aG1UTzhla0pDZ3RGcG1RTzVSNDRjWWVuU3BhalZhbXJWcXNYTW1UUGZpc3B5RHg0OFlNcVVLY1RHeHVMaTRzS2lSWXNvVnF3WWlZbUpQSHYyVEE3a3ZBay8vZlFUU3FVU0FGOWZYM3g5ZlUzT2s3WGFKQlQrdmpGcTFDaURiVEkvLy9YWFgvUDk5OThiYk5lMmJWdHNiVzBMTkVEVW9FRUQ2dFdyeDVVclY5aXdZUVBObXpmUE5zUzlMcnlibThDaUx1UUltQXdJSGp4NEVKVktoWk9UVTU2Q2ZnTUhEc3oxUERxMWE5ZldDNGNac20zYk5yWnYzNDZWbFJXelpzMENZUExreVhoN2V6Tml4QWphdDI5dmNMNjB0RFFDQWdMa29lZGJ0V3JGK1BIanpRNmRYcmh3QVlENjlldnJCV1lOVmN6TWlhRnFtclZxMVdMTW1ESE1ueitmR3pkdXNHVEpFcVpNbVVKU1VoTFBuejgzdXF6RXhFU2oweVJKeXJFZldXOW15QTlEcjhsVU9OSEx5NHRidDI3aDV1WkdiR3dzL2Z2M04ydGRXZHZsSlFRWkZ4Y0h3RHZ2dkpQcmVUTUxEZzRtS1NtSnFsV3Iwcmh4WTcxcHExYXRJalUxbFE4Ly9KQ1BQdnBJYjVxMXRUV2pSNDltOU9qUmhJU0UwS2hSSTcwYlZYU01IVnVVU2lXREJnMGlJU0dCVWFORzhkbG5uK1hyZFJpVG5Kek14WXNYS1ZLa0NDMWF0Q2lVZFlEMm1MWnc0VUkwR2czVnFsWExzZkp6eVpJbDZkdTNMd0VCQVd6ZHVwWGF0V3RUcjE2OVF1dGJYcFVwVXdaL2YzOWNYRnplU0xDOXNGaFlXRkN0V2pVZVBud29oNEJmdlhyRi8vM2YvMldyQnEycmdsMjhlSEc5NS9mdDIwZDhmRHpseTVmUGR1ekl5dzFWLzRTYnNQNE5ST2hYRUFSQkVBUkJFTjRDK3BWK1UwR1N0RVA5Q1lJZ0NJSWdDSUlnQ0lJZ0NJTHcxckI4cHlKRWFhdkdwVCs3LzRaNzh6ZWxVc25EaHc5NTc3MzM1T2N5aCtoeUNuSHBBaUkvLy94enRpQkpWci8vL3J0YzBiTjY5ZXJNbXpjUFcxdGI1czZkUzUwNmRXamZ2ajNmZmZkZGpzdkl5TWpJRm1MVUJTaDF6enM0T0xCOCtmSWNsMU9RRWhNVEdURmlCRWxKU1RnNU9iRnc0VUs1MnVqR2pSc0pEZzVtMkxCaGVhcVlsMTlSVVZGeVVNM1IwUkZIUjhkc2JUSXlNb2lMaTBPaFVGQzZkR2tBdWFyajY5bzNBRHAzN3F6Mzg5NjllNUVrU2UvNS9BeTFubGNEQnc1a3hJZ1JsQzVkbXNURXhHekRvcWVscFFHbXc3dVpKU2NueTQ5ZnZIaGg4SDBCN1hzVEdCZ0lRUHYyN2ZOVVFUUnJKZHZjeUttcWNrWkdCdjcrL2dRR0JtSmhZY0dVS1ZObzBLQUJBRk9tVEdIKy9QbjQrdnB5L2ZwMVBEMDlzYmYvdS9oSmVIZzQvdjcreE1URVlHRmhRZCsrZlhOZElWUVgrbTNZc0dFZVhwbHByVnUzNXQ2OWV4dzdkb3pldlhzRHNHVEpFb050MjdWcmh5Uko3TjY5RzJkblo3MXBoZ0s0YjhLTEZ5OVl0bXdadlhyMW9scTE3RGVjUEh5b3ZTR2xjdVhLcjd0cm5EeDVFdEFHTS9NcUl5T0RYMy85RmRCV3BzM3M5OTkvNTlTcFUxaFpXVEYwNkZDRDg5ZXVYUnNQRHc4Q0F3Tlp0R2dSOXZiMk5HclV5S3gxQndRRWtKQ1FnTHU3TzU5KyttbWVYNE1wWjg2Y0lTMHRqWTgvL3BpaVJZdnFUVk9wVkNZRC9wbHZOc2pKK3ZYcmlZNk94dHJhbXZIang1dThNYWRyMTY2Y08zZU9pSWdJNXN5Wmc1K2ZIeFVxVk1qVzdzV0xGM0xWK1lLUzAwMGVqeDgveHNYRlJUNXV1cnE2eXROMElXOURuang1SXU5RGdZR0IyTm5aRldDUEMxNVlXQmgrZm41NGVIaFFyVm8xN3QrL2o1ZVhsMTZiUTRjT0VSa1pDV2kvayt2VXFTTlhWWC8xNmhVT0RnNzA2OWN2VzhWeGMwTDhjWEZ4REJvMFNQNHV0TFMwWlBYcTFXL2tXUEp2SWtLL2dpQUlnaUFJZ3ZBMnNMQkVZVlVFU1pNR2tvU2tTVVZoL2MvK0kxSVFCRUVRQkVFUUJFRVFCRUVRaE55eEt2WjN0VmZONHovZllFLytKa2tTOCtmUDU5S2xTd3dmUHB3T0hUb1Uycm8rK09BRG5KMmRxVnExS2pObXpNRE96bzZUSjA4U0ZoWkdXRmdZVmF0V05TdWdhS3lON25rbko2Y0M3YmNwenM3T3VMdTc4K2pSSXhZc1dDQUhmbS9mdmsxUVVCQ1NKRkd4WXNYWDJpZlFCcnptejU5UFJrWUdBQzFidHVTSEgzN0kxdTZ2di81aTBLQkJsQ2hSZ2syYk5zblB2ODU5QThnV3h0dTdkNjljWGZoTnFsR2pCc3VYTDZkR2pSb0dwK3VxR3VZbWtQdnExU3Y1OGRHalI0Mkc5VTZkT3NYang0K3hzTENnWThlT3VlajEzNHlGdGp3OFBFaE5UYzN6OFBTK3ZyNEVCd2RqWTJQRGxDbFRhTktraVR5dFJZc1d1TGk0TUdmT0hBNGZQc3lGQ3hmbzM3OC81Y3VYWit2V3JZU0hod05RdG14WnhvOGZUODJhTlhPMWJyVmF6ZVhMbDFFb0ZISkZWejgvdnp5OWpwem1Hemh3SUowN2Q4Yk56YzFvRzBtUzVDcSt1YW4yRE5ycTJWbERkb1hsMkxGam5EcDFpZ2NQSHJCNjlXcTl2ajU1OGdTbFVvbU5qUTFseTViRjB0TFM1SDZoQ3pOdjJyUXB4N0R1MEtGRGM2eXNHaGNYSjFkN2J0MjZkYmJwOXZiMkpDWW1jdnYyYllOaFpaMmdvQ0E1dU55OGVYUDUrZGpZV0h4OGZBQnRPRlYzZkRiRTA5T1R2Lzc2aXl0WHJqQnIxaXhtenB4cE1sVCt4eDkvY09qUUlSUUtCU05HakNqVUtyS2hvYUdBNGUwa1NWSytBdjQ2Z1lHQjh2dlJ2MzkvS2xXcVpISWVDd3NMSmsrZXpMQmh3MGhJU0dEOCtQRXNYcnc0MjdiT3lNaDRiVlZnbnp4NXdzaVJJN0d6czJQaXhJazU3anYvVm1xMW10V3JWOHZCNThlUEh6TjU4bVQ2OXUyclY1SCt5SkVqOG8xUS9mdjNaL3YyN1V5ZlBwMlJJMGZTcWxVcit2ZnZUL2Z1M2JOVnNUZlhxbFdyNU44elFMcy8rUG41c1d6WnNyZXFxbkpCRTZGZlFSQUVRUkFFUVhoTEtLenR0S0ZmdE5WK1JlaFhFQVJCRUFSQkVBUkJFQVJCRU40dVZtWCtIbXBaL2VqNkcrekozOUxTMGtoUFQwZWowZURuNThmZHUzY1pObXhZb1FUUjdPM3RtVHg1TW5YcTFNSEt5Z3ExV2sxQVFBQUFqUnMzcGthTkdpWXJ4MXBZV0JBY0hLejNmSDdEaXdYQjA5TVRaMmRuaWhVckJtakRUU3RXckVDU0pGcTJiRm5nRldxblRwMktVcWxrNmRLbFJ0c0VCUVVSSFIyTmk0c0xMMTY4NFBidDJ3YmI2WUppNWNxVjAzditkZTRieHVRMk1GUllBU05qZ1YvNE8vU2JtMnFRTDErK2xCOGZPWEtFYjc3NXh1QjIxWVh2bWpScGtxM0M4SnZXbzBjUGJ0Kyt6Y2lSSXcxdW56cDE2ckJ1M1RxV0xsM0s2ZE9uOGZYMWxhY1ZMVnFVWHIxNjhkVlhYK1U2S0FzUUVSRkJhbW9xdFdyVndzWEZCZEJXYWwyN2RpMmpSbzNLOWZLTUhUc1VDa1dPZ1YvUUJ1OTBySzJ0YzdWZUp5ZW5iTWV6Z25ENDhHRUF2UXF0blR0MzV1alJvMFJGUmJGNTgyYTlvUG1OR3pjQTdYNXVxcXByYmoxNDhNRG90SHYzN2pGejVreGV2bnhKOGVMRmFkbXlaYlkyTld2VzVNeVpNd3diTmd3SEJ3Y1VDZ1VhallZQkF3YlFxVk1uQUZKU1V0aThlYk04ais0NGtKS1N3cXhaczFBcWxkU3NXWlArL2Z2bjJGY3JLeXRtelpyRjZOR2p1WHYzTHRPbVRhTkhqeDcwN2R2WDRINmFrSkRBM0xsejVkRDN5SkVqVFc4UUE4eXBocTVVS2drUEQ2ZG8wYUlHS3hEYjJ0cm1XUFVXL3Y2dU5PYnMyYlA0Ky9zRDJ1L2tidDI2bWRGN3JXTEZpdUh0N2MzbzBhTjU5dXdaSTBlT1pOYXNXZFN1WFZ0dTQrYm05dHErcDlQVDAzRnhjZUgyN2RzTUh6NmNnUU1IMHJWcjE3Y21oQm9WRmNXQ0JRdTRkKzhlMXRiV0RCa3lSTDR4UkJmZWZmejRNUUVCQVlTR2hxSlFLUEQwOU9TcnI3NmljdVhLZUh0N00yL2VQTTZkTzBlL2Z2M3lYR1g3d29VTG5EbHpoaTVkdXZETEw3OEEwS1ZMRjNiczJNSCsvZnZ6ZkxQS2Y0RUkvUXFDSUFpQ0lBakNXMEpSeEI1U0VnR1EwcExCM3RYRUhJSWdDSUlnQ0lJZ0NJSWdDSUlnL0p0WWwvNDdHS2Q1ZkFkSms0YkN5dnpxb0lYQnhzWUdiMjl2ZkgxOU9YcjBLSUdCZ2NURnhURmx5aFRzN2UwTGZIMzE2OWVYSDIvYnRvM1kyRmdzTEN3WU5HaFFnYS9yZGFwU3BZcmV6enQzN3VUR2pSczRPRGpJbFdyeld5bTNTWk1tVEpzMkRkQ0c5RElIUnczNThzc3ZTVWhJb0UyYk5vd2FOWXFvcUNqVWFuVzJZT0pmZi8wRmFLdXVadmE2OTQyc0pFa3lPNENvMFdpQTNGWGJMU2p4OGZFQWN1RGJIQWtKQ2ZMalo4K2VjZTdjT2IxS3VRQ0ppWWxjdTNZTmdOOS8vMTJ1cktvemJkbzBXclJva2RkdTUxdTVjdVZZczJhTjBSRGRuMy8rU1hCd01ILzg4VWUyYVNxVmlrdVhMbUZyYTB2ZHVuV3BVS0ZDcnNKNDU4NmRBOGdXRW5WeGNjbXhrbXRoMEExcHIxQW9jaFg2VFVsSmVTMkJPRjNJMHRMU2tyRmp4K0xsNWNYT25UdHAxcXdaNzczM0hnQ1hMbDBDb0c3ZHV2SjhraVJ4Nk5BaFdyWnNpWU9EUTU3WEh4Z1lxQmVJMSszSDBkSFJEQjA2RkkxR2c1V1ZGVk9uVGpWWWFkVEx5NHUwdERTdVhidEdVbEtTL0h6bVkrNk9IVHYwUGxPZzNiNlRKazBpS2lvS0J3Y0hKaytlYk5ieHhON2Vudm56NXpObHloUnUzNzdOenovL3pJVUxGL0R6ODlQclgzcDZPdDdlM3ZKNjg3TGY1YVl5NzhtVEo5Rm9OTFJzMlRMWDRYSnpoSWVINCszdFRVWkdCdTd1N2t5ZVBEbmJaMUwzWGhsVHJWbzE1c3ladzdScDAzajU4aVZqeDQ1bHdJQUJkT3ZXN2JXSGJVdVZLc1hTcFV0WnZudzV3Y0hCckYrL25qLysrSU1KRXliZzZPajRXdnRTa0NSSll1Zk9uV3phdEFtTlJrTzVjdVdZTm0wYTd1N3U4dlEvL3ZpRDRPQmdRa05EMFdnME9EczdNMnJVS0pvMWF3WkFzMmJOOFBQenc5dmJtNUNRRUVKRFEyblJvZ1Z0MjdhbGJ0MjZabGY4VFUxTlplWEtsVGc0T05DN2QyKzkwTytKRXlmWXNHRURUWm8wTVJsby82OFNvVjlCRUFSQkVBUkJlRXNvckczbHg1TDY5UXh2SXdpQ0lBaUNJQWlDSUFpQ0lBakM2Nk93Y2NEeW5VcWtQNHVHakhUU245ekJxblR1aHJVdkRGWldWb3diTnc1SFIwZCsvZlZYenA4L3o5NjllK25WcTFlaHJUTTZPcHFkTzNjQzJqQ3NPVU9JLzF2Y3ZuMWJyanJwNWVVbFZ3ck5YQkUwTDNUQlZsUDY5T21qOS9Qbm4zOU9qUm8xT0gvK1BGZXZYdVhERHovVW0zNzE2bFVBcWxhdG1tMVpiMkxmQU9TaHdzME4vZXFDbDdhMnRpWmFGcnpZMkZpQVhGWGlmZnIwS2FEZHZocU5odi85NzMvWlFyOFpHUmtHdzMyNi9laDFWbHcySm5PUUx5VWxoV3ZYcm5IMjdGbk9uajNMNDhlUDVXazFhdFRneXkrL3hNWEZoVjkvL1pVTEZ5NFFIaDVPZUhnNG9LMzhXNjFhTlNwVXFFRDU4dVVwVmFvVWJtNXV1THE2VXF4WXNXeUJRVjFRUGV0bnFudjM3blR2M3IzQVh0K3JWNjhvV3JSb2ptMlNrNU1CYmFYbjNBUWJjeHNTaHI5ZnI1V1ZWWjVDbE5XcVZlUHJyNzltMTY1ZCtQajRzR3JWS3F5c3JEaDc5aXdBRFJzMmxOdHUyN2FOVFpzMkVSVVZ4ZkRodzNPOUxsTXFWYXBFaHc0ZENBME5aZEtrU2RTc2FmaTdzRVNKRWl4WXNBQkprdEJvTkZoWVdPZ2RGMjdmdnMydVhidFFLQlJ5eFYwQVgxOWZJaU1qNVpzWFNwWXNhWGJmWEYxZFdicDBLY3VXTGVQSWtTTTBhdFJJTHdncFNSSkxsaXdoSWlKQ2ZtN2p4bzI1ZWZrQTJZTDhPZEVGcnk5ZnZveFNxY3hYRUR1cjBOQlFGaTFhaEVhandjM05EVzl2NzJ5Vnl6VWFEZDk5OXgyVksxZW1SNDhlVkt0V3plQ3k2dFdyeDRJRkM1ZzJiUnBKU1VrRUJBUnc1c3daUm80YytkcS81NHNVS2NMWXNXT3BYTGt5YTlldUpTb3FpdVRrNUVJSi9YcDRlSmoxWEc3YlpwM1d0bTFidWFKeml4WXRHRE5takh3VHpybHo1MWkwYUpGOFE1Q2RuUjJkTzNlbVY2OWUyZmFYNnRXcnMzYnRXbmJ1M01tZVBYc0lDd3NqTEN3TUd4c2JCZ3dZUUpjdVhVeThZbGk2ZENteHNiRU1IanhZYjV0YVdWbmg2ZW5KdEduVG1EVnJGcjYrdm0va2hweC9PaEg2RlFSQkVBUkJFSVMzaEtMSTM1VVJwTFNVTjlnVFFSQUVRUkFFUVJBRVFSQUVRUkFLaTNXWm10clFMNkNPamZ4SGhINEJlZWhuQndjSElpSWlDalE0bDVWYXJaWURScGFXbG56enpUZnl0S0NnSUh4OWZZM09tNUdSa2F1ZzFPdVdtSmpJN05tejVZQnVtelp0NUdubURHc2VFeFBEd0lFRHpXNXZpSzd5ckU1NmVqcTFhOWZtL1Buem5EbHpSaS8wcTFhcjVXcXltYXN3Wi9ZNjlvM0xseSt6WXNVSytXZGRlQzh0TFUzZUhqcUd3blc2SWV0ZlJ3WGlySFNoMzFLbFNwazlUMXhjSEFETm16Y25NaktTaUlnSXdzUERhZENnZ2R6RzFkV1ZRNGNPNmMxMzl1eFpwazJiaG8yTkRYWHExREZyWGFZK0w4YW1OMjNhbEZtelpobWNscEdSUVV4TURIZnUzT0hPblR0RVJFUnc1ODRkMHRQVDVUWWxTNWFrUllzV3RHblRScThxYTRNR0RYanc0QUVoSVNHY09IR0N2Lzc2aTFldlhuSGx5aFd1WExtaXQ1NGFOV3F3Yk5teWJPc2ZQSGd3VjY1Y1lmUG16YlJzMlRKWGdVNXpKU1ltTW5EZ1FQcjA2WU9IaDRmUkNxZUppZG9SSEUyRmc3T3l0YlhOOXY2YW9udXYxcTFibCtlS3h2MzY5ZVBVcVZORVIwZXplZk5tNnRXcng3Tm56eWhac2lUdnZ2dXUzTzZUVHo1aDI3WnRIRGh3Z004Ly8xeXVKRnFRaGd3WlFyZHUzY3g2L3d5RnBOUFMwbGk0Y0NFYWpZYU9IVHNTR0Jnb1R4czZkQ2h4Y1hIMDdkdVhXYk5tOGZ6NTgxejF6ZGZYbDNIanh0R2tTUk81UXFyTzZ0V3I4M3g4enF1UFAvNlk1czJiYytyVUtUWnQyc1N3WWNQMHBxdFVxbXpIeXF4VUtsVzI1MEpDUWxpNGNDR1NKRkc4ZUhFV0xseG9zRExyd1lNSGlZbUpJU1ltaG1iTm1oa04vUUxVcWxXTEZTdFdNRzNhTkdKaVlyaDE2NWI4T2RGSlNrcktVNFgvRFJzMjVEcTAyNlZMRjhxWEwwKzVjdVVLNVZnQmYzOEhtWG91dDIyelR1dlJvd2VuVDUrbWUvZnVkTzdjV2EvZFJ4OTlSTldxVlVsT1R1YVRUejZoVFpzMk9ZYkRpeFl0eXNDQkErbmN1VE9IRHgvbTZOR2pKQ2NuMDY1ZE82UHo2QVFGQlJFU0VvSzd1enRmZmZWVnR1bU5HemVtYWRPbW5ENTlHbDlmWHlaT25HaHltZjgxSXZRckNJSWdDSUlnQ0c4TDY3L3ZtcFhVSXZRckNJSWdDSUlnQ0lJZ0NJSWdDRzhqNjdKMVNJM1FCcjNVOXk5aTE2RHJHKzZSdnI1OSs4cGhYREMvRXFHcHlxOUZpeFpsNzk2OWdEYXdkdnYyYlFDc3JhMXhkbmJXYTJjc3pLWWJDajNyOUFjUEh1aFZlSHhUMUdvMU0yYk1rQU9kYjRxaE1GcVRKazNZdUhFakowNmN3TlBUVXc0d25qOS9IcFZLUlpreVpVeUdvUXB6M3hnM2JwekJvZTRsU1RMNGZGYTZ5cm11cnE1bTlhbWdTSkpFWkdRa2dGNWcwaFJkcGRweTVjcFJ0V3BWQWdJQzJMUnBrMTdvMTVEZHUzY0QybTN2NU9SazFycU1mWjUwbnh0ajA0c1ZLMlowbWIvOTlodno1czNUZTg3UzBwSmF0V3BSdjM1OUdqWnNTUFhxMVFrUEQyZnUzTGxVcUZDQm1UTm55bTNMbFN0SC8vNzk2ZCsvUHpFeE1WeStmSm1yVjY5eTdkbzFFaElTQUczSWMvanc0UVlyMnJxN3UrUGg0Y0dlUFh2WXNtVUxZOGVPTmJVWmN1MzgrZk84ZlBtUzlldlgwN1p0V3dZUEhteXduYTc2YmtKQ0FqMTc5alM2dlA3OSs4dVBlL2Z1elJkZmZKR3R6YzJiTjBsUFQ2ZGl4WW9GV3NrMU14c2JHMGFPSE1uNDhlUFp0V3NYRnk5ZUJLQjE2OVo2N1VxVktrV0hEaDBJREF4azFhcFYrUGo0RkhoZk9uVG9rS3YyMXRiV2VrSHBhOWV1Y2YvK2ZVcVdMTW5BZ1FQMVFyK3VycTRzWDc0Y2hVSkIyYkpsNWUycE81NlVLMWZPNEw3MTZORWpOQnFOWERXOGVmUG04alJKa2xpM2JoMTc5dXdCeUJZMExteURCdy9tekprekhEaHdnRzdkdXVtRmM4MDlWbWJWc0dGRDNuMzNYWktTa2xpMGFKSEI3NEdVbEJTMmJ0MEthRzhPeWJxdkdGSzJiRm44L2YxWnZudzUxYXBWbzI3ZHVuclRNekl5Y2gzRTFzMlhGNW1yV091WTh4M1dzV05IZzg4N09Ubnh5eSsveUQvcnZuZlQwdEw0L1BQUDlaN0x1cjdNenh0Nnp0UzBUWnMyeVpXbnN3YTlKVWxDb1ZDd2I5OCs5dTNiWitMVi9XM2x5cFgwN05uVHJDclM5KzdkdzkvZkh5c3JLeVpNbUdEMGhvaXhZOGZ5L2ZmZkV4SVNRdVhLbFF2MVpySi9JeEg2RlFSQkVBUkJFSVMzaENKejZGZFUraFVFUVJBRVFSQUVRUkFFUVJDRXQxSVI5OGJ5NDdTb2N5QkprSWRoMmd0VDVnQ0hzUkNsU3FXU2g3VjNjSEF3T1V5OXJncm04ZVBINWZDdklTMWF0S0JGaXhZR3A3VnQyeFlMQzR0c2xWNHZYYnFrVjJIMFRWQ3IxWGg3ZXhNWkdabHRtUGwvZ2txVktsRytmSGxpWW1JSURRMlZ3MFFIRGh3QW9HWExsbVl0cDdEMmpXYk5tdW5vd0Zla0FBQWdBRWxFUVZRRm02S2lvdmorKys5eGQzZG43ZHExSnZ2MStQRmpBQ3BXckdpeWJVRzZlZk1tU1VsSmdIYTRkSFBkdlhzWDBMNHZEUm8wWU1lT0hkeTRjWVBRMEZCYXRXcGxjSjVMbHk1eDllcFZMQzB0K2ZycnI4MWVsNkhLeUtBZE1qNDFOVldlSGhFUmdZdUxpMWtWWkZ1MWFzWHg0OGVSSklucTFhdnozbnZ2VWF0V3JXeVZsbU5qWTRtSmlhRnMyYkpHbDFXK2ZIbktseTh2aCt0ZXZIaEJWRlFVcjE2OXlyR2FhSThlUGRpL2Z6L0hqeDlueUpBaGpCZ3h3bVMvYzdKOCtYSzlzTnY1OCtjQmJWalF3Y0ZCRHBZYms1NmVubU9iek5OU1VneGZBL3JwcDU4SUR3K25aOCtlSnF1MjVzY0hIM3pBcDU5K1NuQndNSGZ1M01IQ3dzSmdDTGxQbno0RUJ3ZHo5ZXBWenA4L2J6QTRtUjhsUzVaRWtpVDU4MXVpUkFtRFFkd25UNTZRa1pHQmhZV0Yzdk4xNjliRnpjMk5pUk1ueWlIZHpIVEw4dlB6QTdRVlV6MDhQQUR0NThMUXVucjE2c1dUSjAva1VLV09ScVBCeDhlSGtKQVFBRHAzN2t6djNyM2wwTy9ycUVCZnBrd1ptalp0eXNtVEp6bDI3SmhleU56VzFwYjkrL2NEc0dqUklvNGVQY3JDaFF2MUtyanJQdk9aT1RvNk1uZnVYTkxUMDNGemN6TzQzdTNidC9QaXhRdUtGQ25DRHovOFlIWi83ZXpzbURCaGdzbDI1bFJOenUvMjFZVmgvNGx5MjYvTSsyWmVndDZHNk1MVXBnSy9qeDgvWnNxVUtYSmw2WndxZ0RzNk9qSmx5aFRHakJuRGhnMGJLRnEwcU1IanpIK1ZDUDBLZ2lBSWdpQUl3bHRDVVNSenBkL2tOOWdUUVJBRVFSQUVRUkFFUVJBRVFSQUtpMVdwNmxqWXU1Q1IvSUwweEZqU1h6ekEwalZ2dzdRWGhwczNid0ovQnhoMzdkcGxzTjIwYWRNNGUvWXNKVXVXSkNBZ3dHRGdLcXRyMTY3SjFTSzdkZXRtZE5tNWxUblU5Q2FvVkNwbXpKaEJlSGc0bHBhV0RCNDhtRFZyMXJ6UlBobnk2YWVmRWhBUXdLNWR1MmpUcGczUjBkR0VoNGNiRGZ4bFZaajdSbGE2Q3BCMmRuWW1XbXJwS2tlWEwxK2V0TFEwaWhRcGt1dDFHcU5TcWJJRkFIWE9uRGtEUUlVS0ZZd0c1cko2K1BDaC9QcXFWcTJLZzRNRGZmdjJaZlhxMWZqNysvUEJCeC9nNHVLaU4wOTZlanFyVjY4R3RNRzluRUswZVJFZUhzNmtTWk53YzNQRDE5ZVhNbVhLbUp4bnpwdzVKdHZFeDhjRFVMcDBhYlA3NHVMaVl0Wm4yczNOalhyMTZuSHg0a1V1WGJxVTcvQmI1aHNITkJxTkhQclZWVFUxRmt5Y04yOGVvYUdoQUhUdjNwMXZ2LzAyejMyNGYvOCtvQTJERjdZaFE0Wnc5dXhaRWhNVHFWV3JGaVZLbE1qV3h0WFZGUThQRDNidjNzM0dqUnY1NktPUGNoMVFIRHAwcU5GNWROVmp2L25tR3g0K2ZNaVlNV095dmZmeDhmSDA3ZHNYMEsrNkM5cnEwZ3NXTEtCeTVjcG0zZmloQytqYjJka1o3Vk5hV2hwQXR1UFcxcTFiNWNCdng0NGQ4ZlQwNU9YTGwvSjBjOEx5V2VWbG4yM2V2RGtuVDU3a3dvVUxSaXRMTjJuU2hLTkhqeElXRnFhM1BYMThmRWhLU21MU3BFbDA3dHhaRG5GbnJyYWYxWU1IRC9qZi8vNEhRTStlUGMwNk52elRxTlZxQmd3WVFMdDI3Zmo2NjYvbG14TU9IejVzc1AzVHAwL3AwNmNQQUh2MzdzMHhVRzVvWFlEUjc0ek1kQUhzdkh4SFpoVVlHR2oyOTJWbXVRbFR2M3o1a29rVEovTGt5UlBxMWF0blZ1WGVXclZxTVdEQUFBSUNBbGkyYkJuSnljbDA2OVl0MS8xOEc0blFyeUFJZ2lBSWdpQzhKVEpYK2tXZGFyeWhJQWlDSUFpQ0lBaUNJQWlDSUFqL1hnb0xpcmczSWZWYUVBQnBVV2V4YS9EUENmMys3My8vNDhTSkUzVHExSWxodzRZWmJIUGx5aFhPbmowTHdJZ1JJOHdPckVSRlJhRldxNmxYcng2REJnMHlHQm9kT1hJa2taR1JScGVSa1pHUlkwakZuSXFCQmUzaHc0ZUVoNGVqVUNnWVBYbzBOV3JVK0VlR2ZqLy8vSE8yYmR0R2RIUTBlL2Z1NWN5Wk0waVNSTk9tVFEwRy9ySXF6SDBqcTcvKytndUF5TWhJQWdJQ1RBWXBkZnZNOHVYTFdiNThlWUhzQjBsSlNheGZ2NTUzM25tSC92MzdaNXVla3BJaVYwbzJWcDNYRUYxUTJOblpXUTd2ZHV6WWtRTUhEaEFURThPeVpjdVlNV09HM2p3Ly92Z2owZEhST0RvNnlnSElnbFMvZm4zYXRHbkRzV1BIbURoeElzdVhMODhXUERiazBxVkxabFh5M0xObkQzdjI3REdyTDl1M2I2ZFlzV0ptdGExYXRTb1hMMTdrM3IxN2V1KzVTcVhpaXkrK3dNSEJRVys5dW1yaHdjSEJPUzQzUER5YzVPUms3TzN0YWR5NHNkRjJHbzJHUzVjdUFkb3EyUHYzNytmcnI3ODJhOXRsbFp5Y0xGY0R6cW5DTVlDbnA2Zko4TzNFaVJOcDFxeVowZW12WHIyU0t3NWZ1M2FOUC83NGd6cDE2bVJyMTdWclZ3SURBN2wvL3o3Mzd0M0xzYktuSVE4ZVBERFpwbTNidHZ6MDAwOGNPSEFnVytoM3o1NDlTSkpFa1NKRitPYWJiN0xOVzdseVpiUDdFaGNYQjVEai9xVlNxWURzUWN5T0hUdXliOTgrdnZ6eVM0UDlNRlpST3lkNXFWNnIyLzczN3QwejJxWlJvMFk0T1RseDh1UkpoZzBiSmdkUVhWeGM4UEh4SVRvNm1sdTNickZseXhhNUNyOHhLMWV1UktQUlVMNThlWHIwNkpGdCtyRmp4emg2OUNoejVzd3AwSnN0Q2xKa1pDVHg4ZkZzM2JxVlRwMDZ5YzliV2xvYWJKKzVvclNGaFlYUmRvWW9sVW9BazlzVi9xNzRuYlZDZWtISlhObjY4T0hEdVhvZFdhbFVLcVpNbVNKWGJwOHhZMGEyeXR2R2RPL2VuYWRQbjdKMzcxN1dyMStQVXFrczFFcm0veGJtYlQxQkVBUkJFQVJCRVA3eDlDcjlwb2xLdjRJZ0NHK0tycHFEdVY2OWV2V1BHN0x6MzB5bFV2SDc3NysvNlc0WUpFa1NFUkVSYURTYVFsK1hVcWswT1d6a2Y0MUtwZUxhdFd0Y3UzWXR4M2E2TnJxTE5LOURlbnA2dHVFUjN6WlBuejdsK1BIanVYNmRTcVdTQXdjT2lPT2tJQWlDSUFoQ0ZrV3FOSlVmcDkwNTlRWjdvaTh0TFUydWJ2bmVlKzhaYkpPUmtTRlhIRzNkdW5XMjRkNXorcDI5WGJ0MnZQdnV1em1HUlVxV0xFbjU4dVVOL3RNeE5qMHZsUllMZ3J1N083VnIxMmJNbURHMGE5ZnVqZlRCSEE0T0RuVHAwZ1dBOWV2WGMrWEtGYXl0clJrOGVMREplUXQ3MzhoSzExYWhVTEJ6NTA1V3JGaGg5TytLSjArZUVCRVJRYkZpeFhCeWNzbzJ2VnExYWlaRGxGbUZoSVF3Y09CQWdvS0M5S3A1WnJadjN6NjVjbWpWcWxYTlh2YXhZOGNBYU5DZ2dmeWNsWlVWRXlaTXdOTFNrbE9uVHJGejUwNTUycmx6NStTQS9BOC8vR0R3TmVhWFFxRmd6Smd4MUtsVEI1Vkt4YU5Iajh5YXo4YkdocElsU3hyOXAvUE9PKy9rMkM1ejZOelU4UEtaNmFvcnYzanhRdTk1M2QrdWVhbDhDWER5NUVrQW1qWnRtbU9ROGJmZmZpTXhNWkZxMWFyeDJXZWZrWnljektwVnEvSzBUdDArNytibVp2SllwbEtwU0UxTnpmR2ZxY3EzQVFFQnBLV2xvVkFva0NTSkJRc1d5SUhGek56YzNQRDA5R1R0MnJXNUN2enF6c3NjUG55WW8wZVB5djhNK2ZMTEx5bGF0Q2luVHAyU3EzYUROcVFiR0JnSVFMOSsvU2hWcXBUWjZ6ZEVGNVROcVZLMnJ0OVpLN1c2dWJteGV2VnFnNEhmMTBsWGxWZXBWQm85UjFta1NCSGF0MitQVXFsazM3NTlnRGJJUG16WU1LS2pveWxldkRnelpzd3dHVXc5ZXZTb2ZFUExxRkdqc0xMU3IwMmFuSnpNeG8wYnVYVHBFdjcrL2dYdzZncUhMcGhmczJiTlFqbCtacWI3REprVDVFMU9UamE3YlY3bzlnOHJLNnQ4Qlg2VlNpVVRKa3pnNXMyYk9EZzRNR2ZPbkZ3ZHAwRmI4VnYzKzlIMjdkdVpPWE9tL1AzNVh5VXEvUXFDSUFpQ0lBakNXMEl2OUNzcS9RcUM4SlpMVGs0dTFJQ2NyYTF0bms2V0JRVUZFUkFRd09USmsvVXV2T1JrOGVMRnhNZkhNM3o0Y0dyV3JKbnJkUXI2dG16WndzNmRPM24vL2ZjWlAzNTh2ay9tRjZSYnQyNHhldlJvN096cytPcXJyd3IxSlAvaHc0ZFp0MjRkNzczM0hrT0dES0ZXclZvbTU5RlZCK25idHkvOSt2VXJ0TDdwK1ByNnlnSHRwVXVYRnZyRjljZVBIek5xMUNnZzU4cGR1alliTjI0c2tENGRQSGlRK1BoNHZ2enlTOTU1NTUxczAyL2Z2bzJQanc4bFNwUmc5dXpadVI3bTh0L2k2TkdqYk55NEVSc2JHM3g4Zk9UaGZETjcrdlNwWHJXY3g0OGZNMmpRSUZKVFV5bFJva1MyQy82Q0lBaUNJQWovWlVXcS9qMUV1ZXJtY1NTVkVvVk43Z0lVaGVIaXhZdWtwcVppWldWRmt5Wk5ETGJadlhzM1VWRlJ1TG01NGVYbHBUZHQwYUpGSEQxNmxDRkRoc2poMHN4c2JXM3g4L1BMTVVRM2FkSWtvOU4wVlRyelVsR3hzT1VsQlBNbTlPelprK1BIanhNYkd3dG9xM2ptRklEVEtleDlJek8xV2kySHRLWlBuNDZmbngrQmdZR29WQ3JHakJtRFFxRmcvZnIxY25CODM3NTlaR1JrOFBISEh4TVNFcEp0ZWJrSllUNTQ4SURseTVkeitmSmxRRnV0MFZEMTAvajRlSDcrK1dmNVp4OGZINVlzV1VMRmloVnpYUDZkTzNlNGUvY3VBRzNhdE5HYjl0NTc3OUcvZjM4MmJ0ekloZzBiS0Zhc0dHWEtsTUhiMnh0SmttamJ0aTB0VzdZMCs3WGtscFdWRlRObXpFQ1NKRGxZYUVxdFdyWFl1bldyd1drM2I5NWsrUERoMk5yYXNubno1aHcvOXk5ZnZxUkxseTVZV1ZubHFqcTBMdXliOVNZQzNmNXQ2Tzk0VTlMUzBqaDFTbnN6Ums0Vm5OUFMwdmp4eHg4QitQVFRUMm5XckJraElTR0Vob1pTcjE0OU9uVG9rS3YxL3ZiYmJ3QVVMMTdjWk52OG52TTRmLzQ4WVdGaEtCUUtacytlemZ6NTgzbnk1QWxMbGl6SlZtVWE0SXN2dnNqVjh0VnFOUnFOQmx0Ylc3UENoZzRPRHZUcDA0ZTFhOWZpNCtPRHY3OC9GaFlXTEZxMFNLNE8zN1ZyMTF6MXdSRGRjY1hRT1EzUWhzVWxTVUtoVUdRTC9RTC9pUE9VaVltSkFDYlBQM1h0MnBYOSsvZXphOWN1a3BLUzJMbHpKNUlrMGJwMWE0WVBIMjd5KytySmt5ZnlzYk5Iang2OC8vNzcyZHJZMjlzemZ2eDR4bzhmejZGRGg2aFRwMDYyNDlvL2dlNkdsVWFOR2hYNnVuUlY2bDFkWFUyMmZmandJV0RlWno0dmRNZkgvUHh1OHZ6NWN5Wk9uRWhVVkJUVzF0Wk1tell0VDhjZTNZMGxxYW1wbkRoeGd0OS8vNTFidDI0eFljSUU2dFdybCtmKy9adUowSzhnQ0lJZ0NJSWd2Q1VVMXFMU3J5QUkveDFyMXF3aEtDaW8wSmJmdm4xN1JvOGVuYXQ1SGo1OGlMKy9QeXFWaXRtelo3TjA2VktUdzhPZFAzOWVEajB1WHJ5WTlldlhaNnQ0SUpqdjNyMTc3TjY5RzRCbno1N0pGNWpTMHRMNC9QUFA4N1hzZ2dpQW5qdDNEdEFPdlphNVdrMWhPSDc4T0pJa2NldldyVUk3OFp0ZnNiR3hjclVqYzRhcyt6ZUtqNDluelpvMXBLYW1jdlhxVlpZdFc1YXRUVnhjSEZGUlVVUkZSYkZqeHc1Njl1eVo3M1gyNmRQSFpMc2ZmdmdoMjBXMzNGeFFQSFRvVUs3NmRmejRjVUJiSmNsUUJTdVZTc1dRSVVOd2RIUmt3SUFCdEdqUmdoSWxTbENxVkNtaW82UFp2WHUzQ1AwS2dpQUlnaUJrWXVsU2xpS1ZHcElXZlI1Sm95TDEraEhzUHZqcVRYZExEcm8xYU5EQTRPLzVzYkd4Yk42OEdkRGVjT2ZvNktnM3ZYcjE2aHc5ZXBTQWdBRGVmLzk5M24zMzNXekwrS2NPLzUxZi82VEFiMkppSW5mdTNKRURwclZxMWVMTEw3OEV0RGRpWnc1STNycDFpN1MwTkpQdnkrdllOM1IrLy8xM2xFb2w1Y3FWbzNuejVyaTV1VEYrL0hpQ2c0T1JKSW14WThkU3FWSWxBQjQ5ZXNTdnYvNktoWVVGSGg0ZUJrTy9PaHMyYktCTm16Ynl2Sm1scGFXeGZmdDJkdTdjaVZxdEJxQkZpeFlNR3paTXJpYXJrNUtTd3ZUcDAwbEpTY0hGeFFWWFYxZnUzYnZIK1BIajhmUHpvMHlaTWtiN3NHblRKa0JiTmZURER6L01OcjFIang3Y3YzK2ZrSkFRZkh4OHNMVzFKVFUxbFJvMWF2REREejhZWGE0eHVodUU4OXFtYytmT0RCMDZOTmZyQmVSUWRMTm16VXp1WDY5ZXZRTEl0dDlrbFpHUlFWUlVGTVdMRitmUm8wY2NQbndZZ0FvVkt1aTFpNHlNQktCY3VYSm05ZldubjM2aWZmdjJsQ3haa2pObnp2RHExU3NjSFIycFg3KyswWG44L2YySmo0L0h6YzJOeno3N0RCc2JHd1lNR01DcVZhdFlzV0lGenM3T05Hdld6S3oxYXpRYVRwOCtEV2cva3hjdVhPQ2pqejR5YTk3Y1NreE1aTW1TSllBMnpOdTRjV08rK2VZYlZxMWF4YWxUcHdnS0NxSjkrL2I1V29jdWJKaWI4MFZkdW5UaDlPblRSRVJFNE9Qamc2T2pJeEVSRVpRcVZZcXBVNmNhclE1dnJ1ZlBuOHZuOW93VmU5QlZYalVVK0RYRm5NOWFYaVVtSnVMczdJeGFyZVovLy9zZkFDVktsTWp4UExTenN6TzllL2RtL2ZyMTdOaXhBeGNYRjBhT0hHbldQaWxKRWo0K1BpaVZTcXBYcjA3Ly92Mk50cTFYcng1ZHVuUmg5KzdkTEYrK25CbzFhdVI0REh6ZEVoSVM1QnN0WGtmbzk5YXRXd0JtVmNYV0JZUU5mU2NWQk4zeTgzb2VPeTR1amdrVEpoQWJHNHVWbFJYVHAwK25mdjM2REJ3NE1NZjV2THk4REg1ZWh3d1p3dFNwVXdrSUNHRFhybDA4ZmZxVThlUEhzM3o1Y3FOQi9MZVp1SW9rQ0lJZ0NJSWdDRzhKdmRDdnFQUXJDSUx3MnBVdFc1WlJvMGF4WU1FQ2twT1RtVDU5T3F0WHJ6WjYwZTdseTVjc1hib1UwRjZ3bkRwMTZyOG04SHYwNkZFZVBIandSdFk5WU1BQWc4K25wYVd4Y09GQzB0UFRzYkN3WU1LRUNYa2Vnckd3NkM2KzJOallGR3BsblppWUdIa293MGFOR3VrTmNmbFBvcXNzQXVSN2FMemNYaGd4cDcycEU5Q2dIYVp6MXF4WlJxY3ZYNzZjMU5SVUxDMHRHVDU4dU1FMkgzLzhNYTFhdFNJME5KVE5temZUcEVtVEFqdFpYNlJJa1d3bnlYT3FrcTY3TUYzUTd0eTVRM1IwTktBZGp0blFzZTdnd1lNa0ppYVNtSmlvZDVIV3c4T0RGU3RXY1BueVpmNzQ0dytERmJJRVFSQUVRUkQrcTJ6cmYwVmF0TGI2WE9xVnZXODg5SnVlbnM3WnMyY0I3ZSs1V1dWa1pPRGo0NE5LcFpLRFlsbDVlSGh3OHVSSnJseTV3dHk1YzFtelpvM1pmOXZ0M0xtVDRPQmdrKzB5TWpKTS9yNmZ1Ukx3elpzM2lZcUt5blhWelgrTFc3ZHVjZi8rZmY3NjZ5LzViNEt2di81YXI0MnVrdStMRnkrWU1HRUNEeDQ4d043ZW5wU1VGTUxEdzVrNmRTclRwMDgzZWc3a2RlOGJ1M2J0QXY2dWhGdXpaazNHalJ1SHQ3YzNSNDRjSVQwOW5Ra1RKcURSYUpnM2J4NXF0WnIyN2R2bmVMTnZlbm82TzNic1lNZU9IZXpldlJ0bloyZjVSbGFBYjcvOWxrZVBIZ0hhcW9zalJvd3crRHBldlhyRjFLbFRpWXFLd3RMU2t1blRwMU82ZEdtR0R4OHVCNWo4L1B3TTNzQjc3ZG8xZVR0MjY5Yk5ZQ2hLb1ZBd2R1eFk3dDI3UjFSVUZFcWxFanM3TzJiT25KbW5JR0orYjRBMnAxcWxJVWVPSE9ITW1UTllXbHJTcTFjdmsrMFRFaElBVEZZWXRyQ3dZTmFzV1hJbFg5QUc3di92Ly81UC9sbVNKSG1Fb0xwMTY1cGN0eVJKL1B6eno0U0VoTEJseXhhT0hEa0NRUFBtelkyZTY5dTVjNmQ4TSszMzMzOHZ2emVkT25YaXlwVXJuRDU5R205dmI0WU5HMlpXbGR5UWtCQ1VTaVVLaFFKSmtsaXpaZzIxYTljdThITmo2ZW5wekpzM2o0U0VCRXFVS01HZ1FZUGtmb2VFaEhEcjFpMVdyVnJGKysrL2IzWmcycEM4aEEwVkNnWFRwMC9uaHg5K2tNUDdKVXFVWVBIaXhXWlhuczdKNXMyYjBXZzBsQ3RYem1qQU1EK2gzN3g4MW1KaVlzeHF0MjdkT3NMQ3dzakl5RUNqMFFEYTZ0S21mUDMxMS96KysrOWN2MzZkMXExYm14MUMzN2h4STVjdVhjTE96bzVKa3lhWnJOWThZTUFBenA4L3oxOS8vY1hjdVhOWnRteFpyczZURjJaZ1doZjBMbDY4dUZsQjNQeUtpSWdBTUhqRGZGWjM3dHdCQ2kvMHF5dFdvbFFxT1hIaUJJMGFOY3JWdnAyY25NeXJWNit3c3JKaTZ0U3A4bmVpcWYxV1Y4RTRxMWV2WHFGUUtCZzhlREFWSzFiRXo4K1B2bjM3L2ljRHZ5QkN2NElnQ0lJZ0NJTHcxbEFVK1hzWWVsSHBWeENFLzVLRkN4Y1cyTEltVEppUXIvbmJ0R25EdFd2WE9IRGdBSEZ4Y1N4ZHVwU3BVNmNhYkx0NDhXS2VQSGtDYUN0dVZxbFNKVi9yZnAyT0h6L094WXNYMzhpNmpZVisvZjM5NWFvTFBYdjJwR2JObWdiYmJkeTRNVmNYRFBKYklWZ25OamFXcUtnb1FEdTBvNzI5dllrNTh1N1lzV1B5NDh6OUR3ME5CYlFuZ2sxVm9YNGRNZzhSbDkvQXV6a1ZRRFFhRFk4ZlB6YlpYbmZoejFURkV5QmJ0YWJNZnYzMVYzbjR2NTQ5ZStaNHNuN0lrQ0djTzNlTzk5OS92MENySHMrY09WT3Zzazk2ZWpxZmZmYVp5Zmw2OSs1dGNEakZrSkFRdG0zYmx1dCtaSzZVWmFqYWowYWprU3ZOVkt0V2pROCsrRUNlOXVtbm43Smx5eFpldkhqQnVuWHJXTEZpaGNraEtBVkJFQVJCRVA0cmJHdCtTdEwrV1VqcUZOTHVuU005TVJaTDV6ZFhIUzg4UEp5a3BDUXNMUzFwMnJScHR1bnIxNjhuSWlLQ2loVXJNbVRJRUlQTFVDZ1VqQm8xaXUrKys0N1kyRmhXcmx6SnVISGp6RnIvaXhjdnpBNUFtZHZ1MmJOblRKbzBDYVZTeWIxNzkvRDA5TXgzdGNnM0xTd3NqTjkrKzAydWpPcmw1Wld0allPREE1VXJWNlpLbFNxNHU3dFR2MzU5SGp4NHdPVEprM24wNkJFT0RnNzQrUGdRR1JuSnlwVXJ1WHo1TWw1ZVhreWZQdDFnS09wMTdodWhvYUhjdm4wYkd4c2JPbmJzS0QvZnNtVkw3dDY5eTY1ZHUzanZ2ZmNBOFBYMTVlYk5tN2k2dWpKNDhPQWN0NXZ1eGxWcmEydjV4dFhmZnZ0Tm52N28wU01VQ2dXZE9uVml3SUFCQnNPV01URXh6Snc1VXc0MGVubDV5VVBlejUwN2wxR2pSaEVmSDgra1NaUHc4L1BUdXlGU3BWTEoxVlZMbENpaDk5b3lVNnZWckZ1M1RqNEhBZHJLd3BNblQyYk1tREZVcTFZdHg5ZVpWZVlBL09zU0ZoYUduNThmQUgzNjlNbFdoZGVRcDArZkF1YUZqRC82NkNNT0hUcUVyYTB0Nzc3N0xvTUhEOVlMaGU3ZHU1ZW9xQ2pzN2UzTkNqbStldlVLU1pJb1Zxd1k4Zkh4WExod0FjRGdEZCtTSlBIVFR6L0pWWXpidG0xTDY5YXQ1ZWtLaFlKSmt5WXhmdng0YnR5NHdiSmx5L2pqano4WU5teVkwZUJxU2txSy9ENTk5ZFZYUkVaR2N2UG1UV2JNbU1HOGVmTUt0TWlBdjc4L2x5NWRRcUZRTUhIaVJQa2Noa0toWU9USWtRd2JOb3pVMUZUbXpadkh5cFVyODN5ODFJVVpjM3YreXNIQmdmZmZmMTgrdDFPbVRCa2tTY3BUSHpLN2NPRUNCdzhlQktCdjM3NUcyeVVsSlFIa0tXeWRsOCthdVdIWER6NzRRQTZqT3pnNDhObG5uOUc3ZCs4YzV6bDM3aHlQSHo5bTJyUnBEQnMyakY5Ly9SV2xVc21JRVNOeURINGVPSENBSFR0MkFEQjA2RkN6enRsWldGamc2ZW5KNU1tVCtmUFBQOW04ZWJOWk4rUHI1T2JtZ3R6dWs3b2lEb1ZWT1R1ejZPaG8vdnp6VHdDajU3WjFKRW1TanpXMWE5Zk84enAxTjlkbjNTNW56NTZWeitjOWZQaVFPWFBtWUdkblI1TW1UV2pWcWhVZmZ2Z2hWbFpXOHZ5R2d0M3U3dTc0K1BqdzhPRkR2V09wN3FhS3JIVDc4NTQ5ZTB5T2Z0Q3VYVHZxMUtsRHFWS2x6SHlsYng4UitoVUVRUkFFUVJDRXQ0VEMybForTEtsVDNtQlBCRUVRWHErY2hza3JhT1pjRk96UW9RTW5UNTdFeWNtSjl1M2JHNXhIclZaamJXME5hQzhBMUtoUncrU3luWnljQ3FRcXhkc29PRGhZcm81U3YzNTkrdlhyWjdSdGtTSkZDbndvMktDZ0lKTnQvdmpqRC9teG5aMmRXZk1ZVXJWcTFSd3YwS1dscGNuYm9tVEprbnJEenMyYk53K0FYcjE2dmZIUXJ5Ukpja1drdkE0Umw1bHVlTk9jeE1URXlCY01jbXF2TzhHOFlNR0NQRmMwdW43OU91dlhyNWQvM3JwMUsxdTNialU1MzdsejU4eXFZS1R6M1hmZjBiVnIxenoxTVNldXJxNEdYM3RlS2pTcFZDcDV1TlM2ZGVzYXJQU3pmLzkrK1FKdDkrN2Q5YWJaMk5qUXZYdDMxcTVkeTYxYnR3Z01ESlNIRlJZRVFSQUVRZml2VTlnVXhhYldwNlJlMlF1U1JQS0o5VGg2ekhoai9kSGRnRmluVGgyOXNLSkdvMkhkdW5YczJiTUhPenM3cGsrZnJoY1lVcWxVdkh6NWtoY3ZYc2lqUDFTdFdwWEl5RWlPSERsQzQ4YU5EVmFIemVyNzc3L24rKysvejdGTjI3WnRzYkN3TUtzaU1NQTc3N3hEdjM3OVdMMTZOWHYzN3VYUm8wZE1uVG9WVzF0YjB6Ty9JYm9iTEkzZExIZmp4ZzFPblRvbHR5bFZxaFJWcWxTaGF0V3Fjc2czNjRneG9hR2hMRjI2bE9Ua1pKeWRuWmszYng1VnFsU2hTcFVxMk5yYTR1Zm54OE9IRHhrMmJCaTllL2VtZS9mdThua1BlSDM3aGxLcFpPM2F0UUIwN05neDI2Z3lBd1lNb0dYTGxsU3VYQmtmSHgrT0hUdUdwYVVsVTZaTWtmdWwyMjRhalVZdkxCa2ZIdzlBNmRLbFVTZ1VSRWRIczNmdlhubDY1Y3FWR1QxNnRNR0tnNUlrc1gvL2Z0YXZYeStQQmpONjlHamF0V3NudDNGM2QyZmF0R2xNbVRLRisvZnZNM1hxVkJZdFdpUnZqNENBQUhuVUpVOVBUNzN0cTNQeDRrVldyVm9sbjJOcTBhSUZsU3BWWXR1MmJkeTllNWRodzRiUnNtWExmOFI1QVVQVWFqVWJOMjdrbDE5K1FaSWtXclZxWlRLWXFIUHo1azFBKy82WTR1WGxaVERzRHRyQTR1clZxd0Z0dURQei9tcU1yc3B3eVpJbENRNE9ScElrSEIwZHFWZXZubDY3WjgrZXNXVEpFam1vVjc5K2ZVYU9ISmx0ZWJhMnRpeFlzSURwMDZkejllcFZRa05EdVhEaEF0MjdkNmRUcDA3WmpqL2J0bTBqSVNHQklrV0swTFZyVnp3OFBQRHk4dUx5NWN1TUdqV0swYU5IRjhqNy9lT1BQN0ovLzM0QUJnMGFKQWZXZGFwV3JVcm56cDA1Zi80OEF3WU15REZjcVN1RUFCaThNZjdNbVRQeU1zMTE1Y29WL1AzOWlZNk94c0hCQVh0N2U2NWN1Y0tnUVlQNDVKTlA2TnExYTU3Tzg5eTVjNGQ1OCtZaFNSTDE2dFdqVmF0V1J0dnFSamw2NTUxM2NyMmUzTkpWN0FYangzdWQxcTFiOCtHSEg2SlFLRXllWDc1MDZSS2JOMjhtTWpLU1R6NzVCQThQRCtiT25jdUVDUk00Y3VRSU4yN2NZTVNJRWRuMjc2ZFBuN0p1M1RxNTZJQ05qUTFYcjE3bHdvVUxwS1dsb1ZLcFVLbFVwS2FtWnZzLzgyc0JiU1hzUm8wYVVhdFdMYk8yaGE2NmUxNHBsVXI1Y2ViamZtcHFLcGN1WFFLZ1ljT0crVnFIT1hUbmk2dFVxVUtGQ2hXUUpFbCtiM1hmUWJyK1JVWkc4dkxsUzhxWEw1K3ZpdXk2bTBsMDR1TGkyTGx6SndjUEhrU1NKTnExYTBlREJnMDRkdXdZNGVIaEhEOStuT1BIaitQZzRFRHo1czM1NXB0dnFGMjd0dEY5c0ZLbFNvVldpZmkvSFBnRkVmb1ZCRUVRQkVFUWhMZUdYcVZmRWZvVkJFRW9GTG1wTUpDWW1NakVpUk5OdHZ2dHQ5LzBLc01ZMDZ0WEw2TlZibCszK2ZQbjUyaytTWktZUEhteVhDVzRaczJhTEYyNk5GOVZPOCtlUFN0WGZ5bFpzaVJUcGt4NTdWV1hmSDE5YzlWK3o1NDllVjVYMzc1OWN3ejlIajE2Vkw3QTI2VkxsMEtwaUpyNWhITmV4Y2ZIazVHUkFieStFN1N1cnE1NGVucWFiS2RyazljaFNCOC9mc3ljT1hQa0N4Ym03SSs2YlpIYmZiY2czOSswdERUNXNhbGhGM01qT0RoWXZuaGlLS0Nja0pEQVR6LzlCR2d2Y2hzS2MzVHExSW1EQncveTRNRURBZ0lDK09DREQ4eXE5Q1FJZ2lBSWd2QmZZTis0bnpiMEN5UmYzSUY5ODRGWXV1WTkvSkZYS1NrcGNqVzhyTC9UYmQyNlZmNDd5TmJXbGtXTEZxRlVLbm4xNmhWS3BUSmIyQ2NyUHo4L2F0V3FsZU5JRzRXcGMrZk9GQ3RXakFVTEZuRHUzRG5HalJ2SHZIbnp6QW9ERmlhVlNzV0ZDeGR3ZG5iR3pzNE9LeXNyWHIxNkpWZUx6QnJjMVduU3BBa2xTNWFrV3JWcVZLbFNKY2VSYUJJVEUxbTllclZjN2E5OCtmSjRlM3ZyVlc1czE2NGRwVXFWd3R2Ym0rZlBuN05wMHlZT0h6Nk1sNWNYalJzM2ZxMzdocCtmSDgrZVBhTjQ4ZUwwNmRNblczdUZRa0hwMHFXWlBYdTJQR3o1aUJFanFGdTNydHpHMWRXVnhNUkVEaDA2UkljT0hlVHR1bS9mUGdCNXBLWktsU3JSdkhselRwMDZSWThlUGVqWHI1L0JpcXJYcmwxajdkcTFjaWpWeWNtSkNZMURCMk1BQUNBQVNVUkJWQk1tR0F5UWZmamhod3daTW9SVnExWngvZnAxWnMrZXplelpzemwrL0xnY01QN2trMDlvM3J4NXRuWDgvUFBQY3BqVXpzNk83Nzc3amkrKytBS0FSbzBhc1hUcFVtN2Z2aTFYZXE1ZHV6YWZmUElKelpvMU14b0M3TisvdjdGTlg2QTBHZzFoWVdIODlOTlBjckR0eXkrL3hOUFRVKy92M3Z2MzcyTnJhMHZSb2tXeHQ3Zkh3c0tDdExRMHpwMDdKNGRSODFvY0lDRWhnVFZyMXNpQnhiWnQyOUtsUzVkczdheXRyVkdyMWR5OWU1Y3FWYW9nU1JKaFlXRUFsQ3RYVHA1SFY5bGE5L29DQXdQWnNtV0wvUGR4MDZaTm1UeDVzdEViMCszdDdWbXdZQUZyMXF4aDM3NTlLSlZLTm16WXdJNGRPK2pjdWJQODNvU0doc3FCeHg0OWVzaGgwL256NXpONThtUnUzcnlKcDZjbkgzMzBFWTBiTjVhWC8vTGxTeElURTdHd3NFQ2hVTWovcDZlbm8xYXIwV2cwOHY5Rml4WWxMQ3hNcms3Y3JsMjdiRGZzNmd3WU1JQnZ2LzFXNzdNUUhSM040OGVQY1hKeXd0YldGcFZLSlMvTDN0NGVGeGNYdldYRXhzWnkvZnAxRkFwRnRzcmd1Z3ErbVlQUE4yL2VaT3ZXclp3N2R3N1FCdkJuenB5Smk0c0xhOWV1SlNnb1NQNVhvMFlOV3JWcVJjT0dEU2xidHF6QjE1RFo5ZXZYbVRKbENrcWxFbGRYVnlaT25JaENvWkJ2WEhaeGNaRmY2NzE3OStUUmtmSlRlZFVRWFRWcDNYNmZucDR1Vng2MnNMREl0ZzJ6eXFtTkxvQ3QwV2dZUG55NGZLeXFVS0dDSEhDdVdyVXFQajQrVEpreWhaaVlHTWFORzBmRGhnM3AyYk9uL0ZvbFNaSnZLQUh0ZDFUbTBjaU1VU2dVMk52YlkyOXZqNTJkSFM5ZXZDQXBLWWxGaXhheGJ0MDZvMVdGN2UzdHpUcjNyaU5KRXNuSnlkaloyZW1kZjVNa1NmNE1LUlFLaWhjdkxrODdmLzQ4YVdscFdGbFo2WTFLWlc2RlpjQm9WWGFkOXUzYk0zcjBhQjQ5ZXNTQkF3Y0E3WEVlSUNvcWlqRmp4dURrNUNSWG02OVlzU0lBZ1lHQkFQTDNRVVpHaHQ3cjBsV1V6NmtxTTJpUEJYZnUzT0g2OWV0Y3ZIaVI2OWV2eStkK08zWHF4SkFoUTdDMHRLUjE2OVlrSkNRUUVoTENrU05IaUk2TzV2RGh3eHcrZkpqU3BVdlR0bTFiMnJadCs1OFA0cjVPSXZRckNJSWdDSUlnQ0c4SmhmWGZ3d1ZKYVNMMEt3aUNJUHp6QkFZR3lvRmZhMnRyeG93Wms2L1E0dFdyVi9IMjlpWTlQUjA3T3p0bXpweVpyWXBQVm9ZdStyMHRKRWxpOSs3ZEFEZzdPOU9oUTRjQ1dXNUNRZ0xYcjE4bk1qS1M2OWV2VTdSb1VibHFjRjdkdlh0WGZseXNXTEg4ZGxGUGZIeTh5ZmRaVjdVbkwyMk1EVUVIZjRmOWRSZC9BSDc1NVJlVFE5THBMaFlFQkFUa3F6cEhmbVR1czI1NHp2eVNKSWxmZi8wVjBGNFFOM1JSZS9YcTFTUW5Kd013ZlBod2c4Rm5LeXNyZnZqaEI4YVBIMDlxYWlxelo4OW0rZkxsT1lZVEJFRVFCRUVRL2l1c3k5Ykd0bllIVXE4ZGdveDBsTWRYNE54bDBXdnZ4K25UcDFHcFZBWkRXbzBiTjVhRFVNK2ZQK2Y1OCtlQU5semo0T0NBaTRzTExpNHV1THE2eW8rZG5aMVJLQlNzV0xHQ3BLUWtsaXhad3R5NWMxLzc2OUw1K09PUHNiZTNaL3IwNmR5OGVaTng0OGJoNys5Zm9EZk01WmFWbFJWejU4NDFHb3pOK2o3bzFLdFhMMXVGUmtOZXZIakJ0OTkrS3dlTldyZHV6Y2lSSXcwT1cxK25UaDNXcmwyTGo0OFA1OCtmSnpFeFVRNU92YTU5NC9UcDA1dzRjUUtGUXNHSUVTTU0vcjN3NE1FRFpzeVl3VjkvL1lWQ29XRElrQ0haL25adTJyUXAwZEhSckZpeGdoVXJWdWhOVXlnVWZQNzU1L0xQdW1xOW1jT1VPcmR1M1dMVHBrMXlFQmUwKzlHSUVTTnlET2gxN3R5WmUvZnVFUlFVeEpNblQ3aDQ4YUo4czNIcDBxWGxDclVwS1NtY09IR0NvS0FnSWlNajVmbGJ0bXpKa0NGRDlQN1dmdmZkZC9IMzl5YzBOSlF0VzdidzRNRURJaUlpaUlpSVlPblNwVlNzV0pIdnZ2c3UyL0QxdWdCdVlibC8vejVoWVdFRUJRWHg3Tmt6QUlvWEw4N1FvVU96QlpzQjFxeFpJNTlYQXUxbklEMDlIVW1TQUtoZXZicmVFUExtVUNxVmJONjhtY09IRDVPU2tvSkNvYUJuejU1ODg4MDNCczladWJ1N2MrdldMWVlNR2FMM3ZFS2hvR0hEaHRqWjJXVWJnZXJZc1dQeU9RWUxDd3Q2OSs1TjM3NTlUWjRUczdLeXdzdkxpMGFOR3JGczJUTGk0K09SSkVrZTFlblNwVXNzV3JRSVNaS29WS21TWGhDM2V2WHFyRjI3bHVYTGwzUDI3Rm41bjQ2aENzUEdUSnMyalRwMTZtQnBhVW5UcGswWlBYcTAwYmFHQW9aLy92a25peGN2TnRnKzgrZEpKeUFnUUs2cTYrYm14bzRkTy9qMTExK3hzN09UcXlwWHFWS0ZpeGN2c25YclZubi90N1MwcEd2WHJ2VHIxMCt1aEQxcTFDZzZkdXpJanovK3lQbno1N2x4NHdZM2J0d2dJQ0NBdFd2WEdoeU5TT2ZzMmJQTW5qMGJ0VnFOZzRNREN4WXNrRVBWSjA2Y2tOOVRYWEJiZHpPMW82TWpuVHAxTXJyY3ZBZ01ESlJ2NkxDd3NFQ1NKSG0vYjlDZ2djRWJEc3kxYnQwNlFCdjZ2WG56SmlWS2xHRGd3SUcwYnQxYWJ4K3RYTGt5cTFhdFl1N2N1Vnk1Y29YdzhIQThQRHprNmNXTEY4ZkR3NE9qUjQ5U3BVb1ZTcFlzaWFPakkwNU9Uamc2T2xLMGFGRWNIUjNsS3N5NjhIN1c3NVNyVjY4eWR1eFlZbU5qMmJCaEEwT0hEalhZYjJ0cmE5cTBhV1AyNjh6SXlLQm56NTZrcEtUSUk4RlpXVm1Sa3BLQ1NxVUN0RGRJWk42V3VrQi96Wm8xQy8wY2xMKy9QMmxwYVRnNk92THBwNThDMmh0dDB0TFNlUFRvRVFCbHlwVEJ5OHVMK1BoNGZ2dnRONnlzck9UdnNFT0hEckZtelJxY25KeXd0cmFXajZsWnEyVW5KQ1N3WXNVS25qNTlTbXhzckR3U200NjF0VFhObWpXalc3ZHUyUXBQdUxtNTBiVnJWN3AyN2NxdFc3Y0lDZ29pTkRTVVI0OGVzWG56WnJaczJjTEhIMy9NdEduVENtVWJDZnBFNkZjUUJFRVFCRUVRM2hLS0lwbEN2NkxTcnlBSVFxSElLZXduNUN3bUpvYjE2OWZMUHc4Y09EQmZsVHBQblRyRi9Qbno1V29MTTJmT05HdklQeXNycTF3RmpkVnF0ZGx0Ky9idG0rM0NUa0V4cDRMRTZkT241YUUrTzNmdWJMS1Nnekh4OGZFRUJnYktRZCs0dURpOTZRVXhuRjFVVkpUOCtNNmRPL2xlbmpFRkZhRFZhRFR5Q1haalhyNTh5YVJKaytSaFZQOXRkQlZBb09DcUw1ODVjNGFIRHg4QzJpcS9XVDk3WjgrZWxTK2dmUExKSnpsV3dxbFhyeDVmZmZVVnYvenlDL2Z2MzJmR2pCbk1uejgvWHhlMkJFRVEvcCs5K3c2UG9tei92Ly9lOUY2b1VxSWhrQUJHUUlwSVY0aTBuMUtDUUNqU1FYb1R1S1dvb0lRaVlsQ2tmS21DZDZUM1htNGtCcVVFQktRWERVZ2dsSmdBSVZsU3RqeC81Tmt4bTJ3MnV5a1F3L2s2RG85ak0zUE5OZGZ1enE3c3pHZk9Td2doaWd1M2Q4YVFjbWsvNkxTay9MNGQxMGI5c0N0WC9abU80ZnIxNndCVXJWbzEyN1RtMWFwVlk4aVFJYmk3dTFPaVJBbWpBR2R1b2RubzZHaDI3ZHJGbjMvK1NXeHNyRkdGMldldGJ0MjZUSnMyalduVHB0R2hRNGZuR3ZpRmpJRGJ5eSsvYlBUN0NqSkNPWTBiTjg3M2JFRmVYbDUwNk5DQjdkdTNNMkxFQ041KysyMno3YjI5dlpreFl3WS8vZlFUZG5aMlNrWGNaM1ZzMUs5Zm44cVZLOU9nUVFPVElWeklDTXNsSnlkaloyZkhtREZqbEdCVlpyMTY5Y0xKeVltVEowOHFNK25ZMnRyeTBrc3YwYUZEQjZPcXdHNXViam51UzZmVGNlYk1HUUQ4L2YzcDNidDNqbTJ6R2pWcUZLNnVydlRzMlpOSGp4N2g2dXFLVnF0bHhvd1p5azJhMDZaTlU2YWRoNHpmNnIxNzk2WnExYW9tKzFTcFZMUm8wWUxtelp0ejRzUUp0bTNieHVuVHA5SHI5YVNrcEZDelpzMXMyK3pidDYvQWpuTlQ1elgyN2R1bjNMenM3ZTNOKysrL1QvdjI3VTBHeXlIamVEbDc5cXdTZE5kb05OalkyRkNtVEJtYU5XdEc5KzdkcmY2TjZPcnF5cjE3OTNqNjlDbVZLbFZpOU9qUkJBWUc1dGorbzQ4K1l0bXlaVWFCYUM4dkw5cTFhMGRBUUlESmJkcTBhY1BKa3llNWUvY3VvMGFOb2xxMWFsYU44WTAzM21EbHlwVnMyN2FOZ0lBQVpYdERaVjRYRnhjKy9mVFRiRldEUzVjdXpmVHAwNG1PanVibm4zL204dVhMM0x0M0Q3VmFUWHA2T21scGFVYWhhVk5jWEZ4bzJMQWg5dmIyVEpzMmpUZmVlTVBxWXlMcitUK1ZTa1daTW1WbzBhS0Z5WnUycTFhdHlpKy8vS0tjWS9QeDhWRnVDckN4c2FGS2xTcU1IRGtTclZiTDFhdFhsUnNLQmd3WVlQSThVT1hLbFFrTkRlV3Z2LzVpeDQ0ZFJFUkUwTGx6WjdPQlg0RHExYXRUb1VJRkVoTVRDUTBOeGMvUFQxbm42K3VMU3FWQ3I5Y3JZVjlIUjBkcTE2N05vRUdEQ3Z3R2Q4UDNLV1I4dDZoVUtyeTl2YWxaczJhT29WaEwxYWxUaDRpSUNCd2RIZW5ldlR1ZE8zZk84WnlpbDVjWGMrYk1ZZGV1WGRqYTJtYjdUdnZ3d3c4dG1tWExuRnExYXRHbVRSdCsvLzEzaytIL3ZMSzF0YVZLbFNxY1AzK2V0TFEwb3htdklPTzgwNmhSbzR5V0dXNUV5WHBEUkdGY0kyamZ2ajNuejUrbmI5Kyt5a3dDRGc0TzdObXpCNTFPaDE2dlZ6NTc2ZW5wMUs1ZG16Smx5aWpuOENwWHJreGFXcHBTdVZtbFV1SG41OGZJa1NPTjlsT2lSQWtsNEcxb1Y3RmlSUUlEQTZsVHB3NzE2OWUzcUJoQTFhcFZxVnExS2tPR0RDRWlJb0pkdTNaeDllclZQRmRiRjlaVDZjMTlld3NoaEJCQ0NDSCtOZEpqenBLd3RDc0E5aFZyVVdMd3h1YzhJaUdFS0R4aFlXSHMzYnNYS05pVGJJWUxFSVpwdFVUQjBHcTFqQm8xaW12WHJnRVpKMUhuekptVDV5cS9rWkdSaElhR0tsT05UWm8wU1psdTd2YnQyNnhjdVpMZXZYdmo2K3NMWkZUYU1GUU9DUThQcDJ6WnNoYnZ5M0JNckZ5NU1zY0FxYUhOc3dqOTVyUVByVmJMb0VHRGxNRHBwazJic2szUGFlaWpSNDhleXNYZjVPUmtybHk1d3FWTGwvamhoeDl5M0wvaHBMSldxNlZwMDZaODl0bG4rWG8rMDZaTlU2WlN0Ykd4WWRPbVRRVTJOVzdtU3I4RjlmMlFXNS8zNzk4M0N2eSs4ODQ3RmsxaG1CKzdkKzgyT1ExbzVySE9uRG5UNk1LRVZxdWxUWnMyQUl3ZVBWcVo2aFZnK3ZUcFJFWkdZbTl2ejlhdFcwMWU0Tm0rZlRzTEZpd0Fjbjl0ZFRvZGd3Y1A1dWJObXdEczNidlg2T0xyM2J0M0dUWnNHRWxKU1hoNGVMQnMyYkpjcDJ2V2FEUk1tRENCQ3hjdUFCbFQzMDZiTmkzUEFYY2hoQkJDaU9Ma3ljN1BVVWRsVkV5MUxmRUtKWWR1UnVWa2ZpYVVnbmIvL24wZVBueG9kYURObkNkUG5yQm56eDQ2ZHV4bzh0OTlnd2NQeHNuSmlXKy8vZGFpL2dZUEhveXRyUzJMRmkzSzg1aisvdnZ2QWc5MFpaV1VsTVNCQXdjQTZOU3BVNjd0TTFkOU5EVjdSbDdwOVhxU2twTHkvWHZ0V1IwYmNYRnhsQ3BWeXV6NWh1am9hSktTa2t5R1hBdmE0Y09IY1hWMXpmZk5zeGN1WENBdExjMG9UQlViRzh1b1VhTm8xS2dSSFRwME1Bb0ZXaW8rUHA3RGh3L3o4c3N2SzJQVTYvWE1uVHNYZ1BIangrZHJocWJNREovUkVTTkdLT2NZTkJvTml4Y3ZwbGF0V2txdzFCSjZ2WjcwOUhSME9oMzI5dllXaDFCLy9QRkhIQjBkNmR5NXM5Rnl0VnJOaVJNbmVQdnR0d3ZzK1dhVm1wcUtnNE5EZ2ZlL1lzVUs2dGF0YTFIMTdwem85WG9sVkdqNFc2VlNZV05qVTJEZkoxbjd6dTExT0gvK1BEVnExRERhWHF2VlpodlRyNy8raW8rUGoxV0ZCVFFhRFNxVkt0dHhvOWZyMmJGakJ3QWRPblFBTXI3dmRUb2RaY3FVeWJFdnJWWUxtSzV5bkJ1MVdxMTgzbkk3MTZiVmFwWFh6dExqcUUrZlB0amEyaXBWZ25PeWFkTW02dFdycDV4TGZkNlNrNU94dGJYRnljbXBRUHROU0VnZ09UbForWCttNFhnc1hicDBqcFY4Nzl5NWc3T3pjNjduckFyQ2pSczNlT1dWVnl6NjNEMTkrcFRrNU9Scy94NHhISk8ydHJZNTNnUVJHeHZMeFlzWHFWaXhJcjYrdmpuZWFHR3Q2T2hvS2xXcWxPZnZPY081NjYxYnQrWTZhNXFRU3I5Q0NDR0VFRUlVR3lxSGYzNlFTcVZmSVlRb1hJWTc1cTNsN2UxdFVjV1I3Ny8vbmpWcjFnREZvN3J3RHovOG9BUitQVHc4K1BqamovTjFrYU55NWNyWTJ0cWkwK240ejMvK293UitJZU1pMHRtelovbmxsMTlZdW5ScGtUbFpYZGgyN05oaFZHSFczTW5hcTFldkVoWVd4dVhMbC9ucnI3OU1WblJ4Y1hHaGV2WHF2UGJhYTd6MjJtdFVxMWFOd1lNSEV4c2JhekpvYXEzTTFYMTFPaDJuVHAweWVoLy9UZlI2UFo5OTlwbnkrci8zM252MDZ0VkxDZjJXTGwwNjE1UDFoZ3BCSlV1V3RMZ3FrU1dmb2NtVEoxdlUxeDkvL01IUm8wZUJqT3BsT1Yyb3lud0JKQ2tweWV3SitIMzc5aW1CWDhEb2VhV21wakp0MmpTU2twSlFxVlJNbkRqUm9vc25kbloyVEowNmxkR2pSeE1iRzh1cFU2ZjQ2S09QbURwMWFvNFg0SVFRUWdnaFhoU3V6WWVUY21FUE92VkR0QWwvOFhqak9MdytXQUtxZ2d1QTVxWnMyYkpXM1dScENYZDNkNk1wNjdOYXNtU0pWZjFaMjk2VXdnNzhRa1lGV1V2Q3ZnYldoTUNzb1ZLcEN1UUd6V2QxYkpRdVhUclg3VEpYNnl4c0JmVTcxOVNzS09YTGwyZjkrdlg1cXNSYnNtVEpiQUZZbFVyRmhBa1Q4dHhuVGthUEhwMXRtWjJkWGJZcWxKWlFxVlI1T2pmUnMyZFBrOHRkWEZ3Sy9aeEVZZDJzT21EQWdIejNZU29BVzlBTTMwK1dmazlsRHZ3YXRqTjF2cVJ4NDhaV2p5V244eTRxbFVvSit4cms5bjF2WjJlWHJ4bUlYRnhjTEw2eFBpL3YwZXJWcXkxcWwvVjc0SG16cE5Kc1hwUW9VY0xxOEc2RkNoVUtaU3ltVktwVXllSzJ6czdPSnMvL1duSk1saTlmdmxCbVRzanYvMStMdzNXUVowbEN2MElJSVlRUVFoUVRLdnQvN25qVnAwbm9Wd2p4NGpBMVBXQmg2OUdqUjU2Mm16ZHZudEdGR2tObDFicDE2NXFkT3ZEZjdQRGh3NnhkdXhiSU9IbituLy84Sjk4WFNDdFVxRURIamgxNTlkVlhhZHEwcWJMODRNR0RuRDE3Rm9DZ29DQ1RnVjlUMDdmOTJ5VWxKZkhmLy80MzIvS25UNTl5NGNJRkxsMjZ4S1ZMbDVUbHYvMzJXN2EyWmNxVTRjR0RCd0FFQndjemRPalFiQmRpMHRQVGdmeGZxTHAxNjViUk5KZ0F4NDhmTDVRTGJNL2krMEdsVWpGcTFDakdqUnRIY0hBd0gzNzRvVEw5SDhEU3BVdHpyVTVoR09kWFgzMlZZMFhwd3ZMNDhXT21UNSt1VEkvYXNXUEhITnNhcGd3RW1EMTdOczJhTlVPbFVxSFJhRWhKU1NFNE9CaUFsSlNVSEM4c2FUUWFaczJhcFV4QjNLMWJ0MnpUSkpwam1FcHkzTGh4M0w5L24ydlhyakYwNkZCR2pCanhydzJPQ3lHRUVFSVVCQnUzVW5oMi80NkgzL2NCblpiVWF6K1Q5Tk4zdUFWbEQ5b0pJWXFId2c1cUNpR0VFS0pva3RDdkVFSUlJWVFReFlUSzRaODdPdlhwS2M5eEpFSUlJU3hsQ0dvNk96c1h5OUR2MmJObm1UTm5qdEVVZnA5ODhnaytQajY1VGl1WG04R0RCeHY5SFI4ZnovLzkzLzhCR1JXVmh3MGJabks3L3YzNzUydS8xdERwZE55NWM4ZnE3Y3FVS1dOVnNIYlpzbVU4ZWZJazIvS3JWNithclBScVoyZEhsU3BWQ0F3TTVOVlhYeVV3TUpDU0pVc3F3Vk0zTnplVGxWY01ZZW44VnZvOWR1eVk4dGpUMDVQSGp4L3o2Nisvb2xhcmM1eEtMNjhLS2tDcjBXaTRlL2R1anVzREF3UDU5dHR2cVZxMWFvSHNyNkJNbURDQldyVnFLWDlydFZyNjlPbWovSDM1OG1XbVQ1K3VWQyt2WDc4K2Rldld6Ykcvd01CQWZIeDhpSW1KNGNTSkU1dzRjVUpaNSsvdnI0Uit3OFBEU1VoSXlMYTlScU5oK3ZUcFJsV0YrL2J0YS9YektsdTJMUFBteldQeTVNbmN2SG1UeE1SRVpzNmNDUlJjSlMwaGhCQkNpSDhqQjkvNmVMejdLWWs3cHdHUUhMRVFBTGNXbzZDUXBxd1hRZ2doaEJCQ1BGc1MraFZDQ0NHRUVLS1lVTm4vRTVMUnA2dWY0MGlFRU9MWm1qaHhvdG4xUzVjdVZjSm51YldkUFh1MlZmc2VPSEFnN2R1M045dm02dFdyaFRJdFlsRVhIUjNOMUtsVGxlcWh3Y0hCYk4yNk5WdTdxS2dvdG16WndxaFJvL0k4clpoZXIrZkxMNzhrTVRFUmdQSGp4eGZJOUtQNTllVEprenlGakwvODhrdnExS2xqVWR1b3FDajI3TmtEWkZTY05RU3NBU3BYcmd4a1ZFYXRYcjI2RXJidDJyVXIvZnIxczNwY0JWWHA5L2p4NDhyam9VT0hNbnYyYkZKVFUvbjU1NTlwMjdadHZ2ck9Lci9oY29QNzkrL3p3UWNmbUcyVFUrRFhFSVMxaERYSHkrN2R1M01OWUh0N2V4dE5vYXZWYW8zV3A2ZW5FeDhmRDJRRWFYUDdyckt4c1dINjlPbk1ueitmUzVjdWtaS1NvaXczUFArTEZ5K3lZY01HSVBzeCtlT1BQeXFCMzFkZmZaVnAwNlpoWTVPMzZhWkxseTdOTjk5OHc2eFpzemh4NGdSTm16Ymw3YmZmemxOZlFnZ2hoQkRGaWZNYjNVbS9lNW1ucDlZREdjRmZ6WVByZUxUL0FodFg2NmEwRmtJSUlZUVFRaFE5RXZvVlFnZ2hoQkNpbUZEWk95bVA5V2xQUWErWENoNUNpR0tyWk1tUytQcjZBaEFVRkdTMjdZOC8vcWlFZm5OcnUyN2RPcVYvUzlqYjIrUHM3R3kyVFg0RGt2OUdjWEZ4VEo0OEdiVTY0eWFVeG8wYk0zVG8wR3loMzRTRUJPYk1tY1BqeDQ4Wk5HZ1FQWHYycEd2WHJ0alpXWGZLYXVQR2padzVjd2FBdG0zYlVyOStmYVAxTmpZMnl2RXllL1pzaTk5ZmdFR0RCZ0VaNzNWUms1aVl5TmRmZncxa1ZOOXQwNllOTzNic1VOYTd1N3NUSGg2dWhENE5sWHp6S2pVMUZRQW5KNmRjV3ViczhlUEhYTHAwQ1lCU3BVclJva1VMTm16WVFIUjBOUHYzN3kvdzBHOUJWWFkyaE5mem9uVHAwcmtHVysvZnZ3OWtmUGRZZXZ5YnFzWnNyWm8xYTlLclZ5OE9IanpJckZtejhQTHl5bldiQ2hVcThPV1hYNkxYNjlGcXRkamEyaXBqU1VsSlVhcDdPem82MHJKbFMzYnQycVZzMjdOblQrN2N1VU5NVEF6QndjRzBhOWN1ejJQMzkvZG4wYUpGVEo4K25kMjdkOU9pUllzQ2VVMkVFRUlJSWY3MVZDcmMzL3NNZlZveUtlY3kvaTJXZXVrQThUZFA0dHBpRk01MU82T3llL0YrcHdvaGhCQkNDRkZjU09oWENDR0VFRUtJNHNMR0ZwV2RBM3BOR3VoMTZMWHBxT3p5Ti8yMkVFSVVWWDM2OURHYW9yNmdMRnUyck1EN2ZOSEV4c1l5YWRJa3BYcG90V3JWbURScGtza3dYbUppSWlWTGx1VHg0OGVrcGFYeC9mZmZjL2p3WWNhTUdVTmdZS0JGKy92dHQ5K01xcmthcXR0bVptZG5sK2YzdHFDT2lRa1RKdENxVmFzYzEvLzU1NThNR1RMRXFqNVhyMTZ0Qk5yNzlPbGpNbUNldWNwcmZxU25weXRWWXZNVFpOKzllemM2blE2QVJvMGFvVktwZU91dHQ0aU9qdWJpeFl0Y3YzNGRmMy8vQWhrelFFeE1USUgxbFZkTGx5N0Z6YzNOYkJ0RElQdXJyNzdDeDhmbldReEwwYlJwVStyV3JZdFdxN1g2OWJLenM2TmN1WExLMzd0MjdTSTJOaGFBdm4zN0dsWDVOYlNmTkdrU2FyVmFDWC9ubFNGOHJsS3BlTys5OS9MVmx4QkNDQ0ZFY2FPeXRjZXo4MXhzdlgxSWp2dy8wT3ZScVIveVpOZm5KRWNzd3VuMTlqaTkyaHI3Q2pYQXh2WjVEMWNJSVlRUVFnaGhCUW45Q2lHRUVFSUlVWXlvN0owelFyK0FQdjJwaEg2RkVNWGUzcjE3OGZiMnh0ZlhsNWRlZXVtWjcvL1JvMGU1aHVRTUZUeGZCRmV2WG1YS2xDazhmdndZQUY5ZlgwSkRRM01NaWZyNitySm8wU0kyYmRyRWYvLzdYMUpUVTdsNTh5Wmp4NDZsYmR1MkRCbzB5R3hZTWlZbWh0RFFVQ1dNYWtwK3E5dG0xYXRYTDNyMzdsMmdmZWFWbjU4ZkFMVnExYUpMbHk1R1ZYNExXbkp5c3ZJNHI1VitOUm9OMjdkdlYvNXUzYm8xQUsxYXRlS0hIMzVBcTlVU0hoN081NTkvbnIvQlpuTHc0RUdqdjZkUG4wNWtaQ1JWcWxSaDBhSkZGbGVHdlgvL1BoOTg4RUdCamFzb0dUaHdZSjYzTFYrK1BLdFhyMWIrcmxtekpnQ0JnWUYwNnRTSnpaczNaOXRHcFZMaDZ1cEtqUm8xakFMN3UzYnRZc3VXTFVCR1VEcW5pc2RmZlBFRk4yL2V6RmZGYVNHRUVFS0lGNExLQnJkM3h1TGczNVRFTFJQUkp0d0NRSmNVaC9xWEZhaC9XWUhLM2htN3NnSFlscXFFamFNYktpZDNIQ3E5aVVQbFJzOTU4RUlJSVlRUVFvaWNTT2hYQ0NHRUVFS0lZa1JsN3d4UE00SlcrdlNuNE96NW5FY2toQkNGUjYvWHMyREJBdExTMHFoVHB3NWZmdm5sTXgvRDJyVnJXYnQyN1RQZmIxRjAvUGh4UWtORFNVMU5CVElxN243NTVaZDRlcHIvZjVHdHJTMGhJU0UwYnR5WXVYUG5jdkhpUmZSNlBYdjI3T0hFaVJPTUdUT0dCZzBhWk5zdUxpNk95Wk1uazVTVWhJdUxDMnExdWxDZVYxSDIxbHR2c1hidFdpWlBubXh4ZURXdjd0MjdwenpPN1QzTnljOC8vNnhVSnZiMzl5Y2dJQUNBVXFWSzBhaFJJNDRjT2NLeFk4ZUlqbzVXQXMxNVViWnMyV3hoWDRDdFc3Y1NHUm1KU3FWaXhJZ1JWcjFtT2ZWcGllRGdZSXZiOXUvZjM2cStPM2Z1ek9EQmc2MGRVcUVKQ0FoUXFudmIyTmlZYmV2azVHUlUxZGdROHJXenM2TlNwVXE1N2lzL0ZhZUZFRUlJSVY0a0RxL1VvK1RJM1R3OXZRbDE1Rkswais4cTYvVHBUMG0vL1R2cHQzOVhscWwvWFVHcENVZXdjZkYrSHNNVlFnZ2hoQkJDNUVKQ3YwSUlJWVFRUWhRaktnZG41YkUrN2VsekhJa1FRaFMraElRRTB0SXlxcHUvL1BMTHozazBMN1k5ZS9idzdiZmZvdFBwZ0l4QTU1dzVjOHhXNmMycVlzV0t6SnMzajgyYk43Tnk1VXJTMDlPSmo0L24wMDgvSlNnb2lHSERodUhoNFFGa0JIN0hqUnVuQkZFblRKaVFZM1hZOFBEd1BEMG5RMVhYN3QyNzgrNjc3eXJMWFYxZDg5UmZZWEJ6YzJQKy9QbVVLRkdpd1B2KysrKy8wV2cwZUhoNG9OVnFqY0x0RlNwVXNMby9uVTdIaGcwYmxML2J0V3RudEw1ang0NGNPWElFdlY3UGloVXJtREZqaGxYOVcxS0ZOeTR1RGdBYkd4dG16WnBsVmY4NVdicDBLUzR1TGdYU1YyRjQrUENoVWJWeFUxV3hEeDQ4aUY2dnAxdTNiaVFrSkRCZ3dBQzZkZXVXWTUrblRwMWkwcVJKQUx6MjJtdloxcythTmN1cXo3NUJZbUlpa1B0bnpQQzlMNVYraFJCQ0NDRXNwN0p6eEtWK1QxenFocEFXZlpTVWkvdEp2UjZKTHZIRm1abEdDQ0dFRUVLSTRrSkN2MElJSVlRUVFoUWpLb2RNb1pOMENmMEtJWXEzUC83NFEzbHNhZWozOE9IRFZ1MmphZE9tT1U0eER6QjA2RkE2ZGVwa3RvL0xseTh6YXRRb3EvYjdiNkZXcTFtd1lJRlJCZFRYWDMrZGFkT201U2tjcTFLcDZOeTVNM1hyMW1YV3JGbmN1SEVEZ0VPSERuSDY5R2xHamh4SjA2Wk5XYmR1SFhmdlpsU242dGF0RzAyYU5NbXh6N0pseTFvOWpzemMzZDN6M1VkaEtvekFMOEN4WThlWVAzOSt0dVdlbnA3NCt2cGEzZC8yN2R1SmpvNEdvRXlaTXJSczJkSm9mYzJhTlFrTURPVGl4WXRFUlVVUkdSbEpzMmJOTE80L2M3QTFOMXF0MXFyMjVoaUM3dVpzM2JvMXh4Q3NYcTlYd3E0ZUhoNEZYckg1cTYrK3NxaWRTcVdpV2JObWJOdTJqZDI3ZHhNU0VwTGpXTFpzMmFKc0V4SVNrbTE5WGdLL0FMR3hzVUR1bjFsRE5YRUovUW9oaEJCQzVJR3RIUTcrelhEd3ovaTN0azc5RU0yOUsrZ1M3Nk5MZVlJKzVRbjJQcTlMbFY4aGhCQkNDQ0dLTUFuOUNpR0VFRUlJVVp6WS94TitrRXEvUW9qaTd1clZxOHJqcWxXcldyVE56Smt6cmRySHBrMmI4UFQwdEdxYkY4VzVjK2VZTTJlT1VYaXlYYnQyREI4K0hGdGIyM3oxWGFsU0pSWXVYTWpLbFN2WnZIa3plcjJlaHc4ZjhzVVhYekJvMENEYXRtM0xqaDA3YU5La0NmMzc5OC92VXhFbStQbjVaVnRtWjJmSGlCRWpySDUvNCtQaldiVnFsZkwzQng5OFlESk0zNzkvZjhhTkd3ZkF3b1VMcVZ1M3JzWGg4Y3pCYzROYnQyNHhkZXBVYnQrK2pVcWxvbS9mdnZUbzBjT2kvdUxpNGhnL2ZqeXhzYkY0ZW5veVpjb1VhdGV1YmRHMmtGR3RkdWpRb1FBNE9qcm0yQzQ1T1puT25Uc0RzSDc5K2dJSmNWc1NSRGFsVmF0V2JOdTJqWHYzN25IZ3dBRmF0MjZkZWVNZ29nQUFJQUJKUkVGVXJjMjVjK2M0ZWZJa0FHKzk5VmFCVmxtUGlZa0JvSHo1OG1iYkdTcjltbnRkaFJCQ0NDR0VaV3hjdkhId2EvaThoeUdFRUVJSUlZU3dnb1IraFJCQ0NDR0VLRVpVOXY5VSt0V25xNS9qU0lRUW92Q2RPblVLQUJjWEY2cFVxZktjUi9QaVNFOVA1L3Z2djJmVHBrM285WG9BYkcxdEdUWnNHTzNidHkrdy9kamIyek40OEdEcTFLbkRuRGx6ZVBUb0VWNWVYclJzMlJKdmIyK0NnNE1aT0hDZzJjcW9XYXZKNXNYU3BVdFp1blNwMGJKV3JWb3hZY0lFcS9xSmo0OVhRbzJtM0x0M0wwL2pLeXlWSzFkbStQRGhwS2VubzlmcjhmTHlvazZkT3BRcVZZb2pSNDVRcjE0OW5KMmRMZXByMGFKRnFOVVoveTd4OGZHaFZhdFdKdHZWckZtVE45NTRnNU1uVDVLUWtFQllXQmlmZnZwcG5zWi8rUEJodnZubUc5UnFOZmIyOW93Yk40NmdvQ0FBNWRodDFhcFZqcUgrMHFWTEV4WVd4b1FKRTRpSmllSGpqeittYTlldTlPclZ5Nkt3cWFPalk2NVZ3QXZMMDZmLzNQZzFkKzVjYXRXcXBmeXQxV3BwMDZhTnllMzgvZjJwVjY4ZXAwNmRZdVhLbFRSdDJoUVhsMy8rYmFuUmFGaTRjQ0dROGZ3Ky9QRERBaHR6VEV3TUR4OCtCTWoxK3p3bEpRV1FTcjlDQ0NHRUVFSUlJWVFRUW9nWGs0UitoUkJDQ0NHRUtFWlVEditFYi9ScEtjOXhKRUlJVWJnZVBueklsU3RYQUFnSUNNREd4c2FpN1V4VkE4MlB4WXNYczNqeDRnTHRzNmpiczJjUEd6ZHVWUDR1VzdZc0V5ZE81TFhYWGl1VS9iM3h4aHNzV2JLRU9YUG0wS2xUSjd5OU02YVpIVFpzV0tIc3I3Q3NYTG1TbFN0WFB1OWhXTXpKeVltT0hUdG1XNjdYNjVrMWF4YTJ0clowNk5DQmdRTUhtdTFueTVZdFJFWkdBcUJTcVJnN2RxelpTc0VqUm96Z3d3OC9KRFUxbGNqSVNOYXVYVXYzN3QwdEhuZGlZaUtMRmkzaTBLRkRRRWJWMkU4KytRUi9mMzhnSS9TNlpNa1NBSm8wYVdLMmtuZkpraVdaUDM4K1gzNzVKY2VQSDJmOSt2VkVSRVF3WU1BQTNuNzc3V3lCOC95R3pFTkNRdkswWGRidnRjeWhYemMzTjZ2NjZ0T25ENy85OWhzSkNRbk1temVQS1ZPbUtPdVdMbDFLZEhRMEFMMTc5NlowNmRKNUdxOHBSNDhlVlI2Yit5N1JhRFNrcDZjRFV1bFhDQ0dFRUVJSUlZUVFRZ2p4WXBMUXJ4QkNDQ0dFRU1XSXlqNVQ2RmNxL1FvaGlyRURCdzRvVldZdlhickUvZnYzS1Z1MjdITWUxWXVoZmZ2MlJFVkZFUlVWeFR2dnZNUElrU09OcW9FV2hoSWxTakI3OW15cnR3c1BEMWNlcDZlbkV4NGVUcmR1M1N5cVVQdkJCeDhBMEwxN2Q5NTk5MTJqZFM5eWhkSEhqeCtUbnA1T2VubzZkKy9lTmR2MjFLbFRTc0FXNE4xMzM2VkdqUnBtdHlsZnZqeTllL2RtMmJKbEFIei8vZmU4L1BMTE5HN2MyT3gyZXIyZWZmdjJzWHo1Y2hJVEV3Rm8wYUlGbzBlUE5qbytNd2RpM2QzZHpmWUpHYUhaTDc3NGduWHIxdkhERHo5dy8vNTlaczZjU1hoNE9DRWhJYnoxMWx0RkxueWFuSnlzUEhaMWRiVnEyMnJWcXRHdVhUdDI3TmhCUkVRRVZhcFVJU1FraEFNSERyQjE2MVlBYXRldVRaY3VYUXBzdkRxZGpqMTc5Z0Fabi9YcTFhdm4yRGJ6KzJmcDV6QXBLWW5mZi8rZHRMUTBYbnZ0dFFJTkt3c2hoQkJDQ0NHRUVFSUlJY1N6SnFGZklZUVFRZ2doaWhIalNyOVB6YlFVUW9oL0w0MUd3ODZkTzVXLzA5TFNDQXNMWS9iczJka3FieGEyN3QyNzUxcmQ4ODgvLzJUR2pCblBhRVE1NjlhdEcvSHg4ZGpaMmJGeDQwYXJLNEFhcUZRcS92T2YvM0QrL0htYU5HbFN3S01zV0lZZ3VGNnY1K09QUCtiTW1UTThmZnFVYWRPbVdYeXN1THU3RjBpZ2ZNS0VDYlJxMVNyZi9UeHY5KzdkVXg3NytQamsyTzZ2di81aXhvd1o2SFE2QUh4OWZmbnd3dzh0MmtmbnpwMDVjZUlFNTg2ZFE2L1hFeG9heXFSSmsyaldySm5KOWlkUG5tVFpzbVhjdUhFRGdOS2xTek42OUdqZWZQTk5CZzBheE0yYk4wMXVGeHdjYk5GNElLUEtiY09HRGZubW0yKzRlUEVpdDI3ZDRxdXZ2bUx4NHNXRWhvWVNHQmlvaEdKenMyZlBIbGF0V2tWNmVqb2xTcFFnSVNFQkFFOVBUeDQvZm95SGh3ZURCdyttVWFOR0ZvOHZzenQzN2lpUDgvSTVIemh3SUtkUG4rYjI3ZHNzWDc2Y08zZnVzSC8vZmlEanRaMDRjV0tCZnRmdTJiT0gyTmhZSUNPb2JhNXl1MXI5ejAxdGxvU3Q5Ky9mejZKRmk1VHQ3T3pzR0RCZ0FKMDdkODducUlVUVFnZ2hoQkJDQ0NHRUVPTDVrTkN2RUVJSUlZUVF4WWpLOFo5cWJ2clVaRE10aFJEaTMydnYzcjNjdjM4ZmdFcVZLbkhqeGcxT256N05raVZMR0RKa3lETWRpNWVYbDluZ0kyUlVtWHplN3QyN1IzeDhQQUMxYXRYS2MrRFh3TlBUczhnSGZqTlRxVlRVcjErZk0yZk9jUFRvVVZhc1dNSEFnUU9mOTdDS25IcjE2Z0ZRb1VLRkhOdmN1blZMZWZ6S0s2K1liSFBseWhVKytlUVQ1ZGgzYzNQajg4OC90NmpDTW9DTmpRMmZmdm9wdzRZTkl5NHVEbzFHdzR3Wk0xQ3IxYlJwMHlaYit6LysrSU1iTjI3ZzRPQkFjSEF3UFhyMFVLcjd2dlRTUzJpMVdxVnRjbkl5Q1FrSjJOdmI4OUpMTDVrZFIxcGFtdkpkWTJkbmg0K1BEL1BtemVPbm4zN2l2Ly85TDNmdTNLRisvZm9FQmdZcXo5T2MrUGg0d3NMQ2lJcUtBcUJodzRZTUd6YU1YcjE2QVRCMzdsd1dMMTdNNmRPbitlcXJyMmpTcEFuRGh3K25WS2xTRnIxdUJvYjN5TXZMSzArZmRXZG5aMEpEUXhrNWNpUlBuanhoNzk2OVFNYnptemx6SmlWS2xMQzZ6NXc4ZVBDQWxTdFhBaG1WZTNPcklKeTVpbkZ1bFg2UEh6L08xMTkvclZTRmg0eWJScFlzV2NKTEw3MzByL29PRTBJSUlZUVFRZ2doaEJCQ0NBTUovUW9oaEJCQ0NGR00yRGorRSt6UXBUNy9rSmtRUWhTMGh3OGZzbXJWS2dCc2JXMzU0b3N2V0xWcUZZY09IV0x6NXMya3BLUXdmUGh3N08zdG4rOUFMWFR3NE1GbnNwK0xGeThxanhzM2J2eE05bG5VZE83Y21Rc1hMdkRycjcreWZ2MTZxbGF0U3RPbVRRdDFuMjV1Yml4Y3VCQWcxNERwcy9UMHFlblpBR2JObXBYcnRvWnF1Z0JWcTFiTnRqNHFLb3JwMDZlVGtwSUNnTDI5UFo5ODhnbmx5NWUzYW94ZVhsNU1temFOQ1JNbW9GYXIwZWwwZlAzMTExeTRjSUdSSTBjYVZYbnQzTGt6ang4LzV2MzMzNmQwNmRKRy9VeWZQdDNvNzdDd01QYnUzVXVMRmkwWVAzNjgyVEZjdVhLRmtTTkhBdjlVbFZXcFZBUUZCZEc4ZVhNaUl5TnAyTEJocnMvbDZkT25iTjY4bVkwYk42SldxN0cxdGFWLy8vNTA2ZExGS01UcTRlSEJyRm16K1A3NzcxbS9majIvL1BJTEowK2U1TjEzM3lVa0pNVGlzTzJmZi80SlpOd1VrVmZlM3Q0RUJBVHcyMisvR1MwenZLOEZJVFUxbGM4Ly81d25UNTRBV1BRY0h6eDRvRHpPTGRBY0hoNk9YcS9IMTllWDZkT240K3pzekp3NWM0aUtpbUxObWpVUytoVkNDQ0dFZUk2dVhidkd2bjM3R0Rac0dIWjIrWXNzeE1mSFU3SmtTWlByVHA4K1RjbVNKWG41NVpkTnpsWVJFeE9EczdPejFUZmFGU2FOUm1QVmE2TFg2OW0rZlR2MTY5ZTMrbmZYczZSV3E1V2JNM095YXRVcWZIeDhhTnEwS1E0T0RvVStwc2VQSHdNWnY4V2U5Y3hSQlNFdExRM2dtYnhXejlLRkN4ZHdkbmFtY3VYS3ozc29oU29tSmdhZFRwZmo5MU5lblQxN0ZwMU9SNTA2ZFFxc3o3eUtpNHZMZHA0bVB5NWN1RURWcWxWelBlK2JrSkJBZkh3OFZhcFUrVmQ4dG1OaVlvQ01tL0ROelg1a2FGZXhZc1U4UFMrOVhzK1JJMGNBY3B4Tkt5ZVJrWkVBTkczYTFLSjlGK2ZqVUlpaVFrSy9RZ2doaEJCQ0ZDT3FUS0ZmdllSK2hSREZqRjZ2Wis3Y3VTUW1KZ0xRdG0xYlhucnBKY2FPSGN2ZHUzZTVkT2tTdTNmdjV2ejU4L1R2MzU5R2pScjlLMDdzbXBLNU1tbEJ1SERoQXBBUldHelVxRkdCOXYxdk1uNzhlSzVkdTBaY1hCeHIxNjZsU1pNbUpvOFJqVVpUSVB1enRiVWxJQ0FnMy8xa3JsU2FINjZ1cmlRbkozUHAwcVU4YlorYW1xcGNISEIzZHplNm9Lelg2OW15WlF2TGxpMVRqbDg3T3pzKysrd3o2dGF0bTZmOUJRUUVNR1BHRENaTm1xU0VUZmZ2MzgrbFM1Y1lOV29VcjcvK09wQVJMTGFreXZmdnYvL092bjM3Z0l6dmo5eGtEdVM2dXJvYXJiT3hzZUh0dDk4MnU3MWFyV2IvL3Yyc1diT0dSNDhlQVJBWUdNam8wYU56RE9UYTJOZ3dZTUFBNnRldnovejU4N2w1OHlaYnRteGgxNjVkdEc3ZG1yWnQyK0x2NzUvalBoTVNFcmh5NVFvQWZuNSt1VDVIVTA2ZlBzMjhlZk80ZCsrZTBmS1ltQmhHalJwRlVGQVFQWHIweUxYS3VUbHBhV2w4OXRsblhMdDJEWURxMWF2VHZYdDNpOFpta0Z1Z0lUbzZHb0RnNEdBbGROKzNiMStpb3FLVWRVSUlJWVFRNHRtN2ZmczJJMGVPUktmVDRlenN6S0JCZy9MY2wwNm5ZOWl3WWRqYTJySmd3WUpzTjVITm1qVUxqVWJEaGcwYlRJYkV2dm5tRzg2ZE84ZnExYXVMUkdBMk5UV1ZTWk1tNGV2cmEzRWdldkhpeFd6ZHVwWGR1M2N6Zi81OGkyZFllWmJPbmozTDFLbFQ2ZDI3TjUwNmRUTDVPencyTnBZZmYvd1JEdzhQM25ycnJXY3lyczZkT3dPd2RldldmTStJdEh6NThvSVlrbFd6RWgwNGNJRGx5NWZUbzBjUHVuYnRtcS85cHFhbUd0MWNhd2hFbTZKU3FmRHc4TWpYL25KeS9mcDF4bzRkUzJCZ0lOOTg4MDJoN0tPb1dMWnNHY2VPSGFOang0NE1IejY4d1ByOStPT1AwZWwwejZ6UWdDa3hNVEY4KysyM1hMbHloYkN3c0FJNU4zYjc5bTNHamgyTGs1TVQzMzc3cmRsekh0dTNiMmZObWpXVUsxZU8xYXRYRi9uend3TUdERUN2MTdOeDQwYTh2THhNdHRIcjlmVHYzeC9JZUg2NTNVUmhTbnA2dW5KenZMWEhoMkc3M2J0M1czU2pRWEU5RG9Vb1NpVDBLNFFRUWdnaFJER2ljdndua0NLaFh5RkVjYk4wNlZLaW9xS0FqSXFUQXdZTUFESXFjTTZlUFp1Wk0yZHkvUGh4YnQyNnhiUnAweWhSb2dUMTZ0VXp1bEFSRlJXRm5aMGRkbloyMlU3NGFyVmF0Rm90R28wR2pVWkRXbHFhOGw5UVVGQ2VUcWFDY1lEVTBwUE1obEJtZmk4NkdSZ3EvVmFyVmkzSENrZ3ZBamMzTnlaT25NajI3ZHNaTjI1Y2p1L0hIMy84b1R6T2ZOSHJlY2s4bnJ3ZWh3RCsvdjZjUFh1V3ExZXZFaFlXeHJ2dnZtdFI5ZGpVMUZSdTNickYyclZydVgvL1BnRE5temRYMXNmR3h2TFZWMThwNFhJQUp5Y25wa3laUW9NR0RmSThYb0RYWG51Tm1UTm5NblhxVktVaWJFeE1EQk1tVEtCKy9mb01IVHFVaWhVcjV0cFBSRVFFWVdGaDZQVjZtamR2VG1CZ1lLN2JHQ3FvMk5uWldmVzZSMGRIczNQblRnNGRPcVJVVmZiMDlHVGd3SUcwYnQzYW91K0JHalZxc0hqeFlqWnYza3g0ZURncEtTbnMzTG1UblR0MzR1dnJTOHVXTGFsZnZ6Nit2cjVHMi8zNjY2OUtTTHgrL2ZyWitzMzhmV1JyYTJ1MDdzNmRPNnhZc1VJSmRodkdNWDc4ZURadTNNanUzYnZSNi9YODczLy80OUNoUXpSczJKQzJiZHZ5eGh0dlpPdkxuS1NrSkQ3Ly9IUE9uajBMWkh5ZlQ1a3lSZW5EY0x5WExGa1NkM2QzN096c1NFdExJeUlpZ2wyN2RnRlF0bXpaWE45M1IwZEgwdFBUbGNBMW9OdzBVaFErMTBJSUlZUVFMNnFLRlN2U3VYTm5ObXpZd01hTkcyblFvQUUxYXRUSVUxOVJVVkVrSkNSUXExYXRiTDl0cmwyN3hxTkhqd2dPRHM2eEt1VE5temR4Y1hHaFhMbHllZHAvUWJ0OCtUS1hMMS9tL1Buei9QSEhIMHlkT2pYWDMvQWhJU0g4OU5OUDNMeDVrM256NWpGNThtU3I5cG1XbHNhNzc3NXJ0azNtMEZiTGxpMXo3VE5yeU92bXpadWtwcWJ5Zi8vM2Z4dzVjb1NQUC80NDIydCs2TkFoQUlLQ2d2SmQvZmw1V0w5K2ZZSDBZMjNvTnprNVdRa0o2dlY2NWJ5V1Zxc2xKU1VGdFZxdC9QZm8wU1BsdjRjUEh4SVhGOGVEQncrNGYvOCtaY3VXWmNXS0ZVcmZoa0MwS1RZMk51emZ2eCt3N0hqSUxMY0FvTCsvUC9YcjF5Y3FLb3FvcUtoc3YydC8rT0VISWlJaXJOcm55cFVyamY2T2k0dWpSNDhlVnZWaHpwbzFhNnl1SXBxWW1NaXBVNmNBY3IyaHVDQlorMzQ1T1RteGMrZE9xL2ZqNmVuSjNidDNTVTFOWmVyVXFTeGN1TkRpMll0eVluamZTNVVxbGV2TVJvYXF0UFhxMVN2eWdWLzQ1MlovYzJQVjZYVEs0My9EY3pMbjMzd2NDbEdVL1B2K3RTU0VFRUlJSVlUSVVlWkt2em9KL1FvaGlwR2xTNWV5YWRNbUlPUEU1cGd4WTR3Q3NjN096a3lmUHAzOSsvZXphdFVxL3Y3N2J4SVNFamh3NElCUlAxT21UTEY2M3hVclZxUmR1M1lXdFgzeTVBblhyMS9IeGNVRmUzdDc5SHE5MFVsSmIyOXZvL1ovL2ZVWDRlSGhlSHQ3NCtycWlxMnRMUmN2WHVUOCtmUEt2dk1yT1RtWm16ZHZBdEM0Y2VOODkvZHZWN05tVFdyV3JBbkFrU05IdUhyMUtoNGVIamc0T0dCblowZHljckxSZTVhZmFxYldXcmR1SFgvKytTZHVibTQ0T2pwaWIyOVBhbW9xUC8vOGM0R01Kemc0V0FsYTd0MjdsNzE3OSthcG54SWxTaWhWaEs1ZHU4WkhIMzFFYW1xcXNyNU1tVEo4OGNVWEJUWVZaNDBhTlZpd1lBRlRwMDVWam1YNDV3SjlUbEpUVXpsKy9EamJ0bTFUQXNtdnZ2b3FZOGFNVWRvOGZmcVVLMWV1NE96c2pJT0RnektONG8wYk4xaXpaZzBBbFN0WE5udEJSYS9YOC92dnYzUDgrSEdPSHovT25UdDNsSFhlM3Q2OC8vNzd0R3ZYenVyQXRwMmRIU0VoSWJScDA0WXRXN2F3WThjT2twS1N1SG56SnN1V0xXUFpzbVY0ZVhsUnAwNGR4bzBiaDYydExWdTJiQUhBeTh1TDExOS9uY1RFUks1ZnY0Nkhod2YyOXZiS2hTOUFtY0w0NXMyYmJOaXdnVU9IRGlrWGtXeHNiT2pTcFF0OSsvYkZ6czZPMGFOSEV4UVV4TktsUzdsOCtUSjZ2WjZqUjQ5eTlPaFJQRDA5ZWZQTk4ybmV2RG4xNnRVeis1d2VQSGpBeElrVGxVQzFtNXNiczJmUHBtelpza3FiaUlnSW93dm05dmIycEtlbkcvWFR1M2Z2WEYrL2V2WHFFUkVSb1lTbXZiMjlXYmR1SFFDMWE5Zk9kWHNoaEJCQ0NGRjRldmZ1elpFalIwaFBUMWR1ek1xTDNidDNBOUN0V3pkbDJhSkZpNEIvYmlhTGk0dFRsbmw3ZXlzelRNVEh4NU9ZbUVpTkdqV0tUSURxOWRkZlovYnMyVXlkT3BYTGx5OHpjdVJJWnMyYXhTdXZ2SkxqTmlWTGxtVGN1SEY4OXRsbkhENThtSVlOR3hyZHBHbU5yTDgzRGY5dXQ2U3R1ZllkTzNiRTM5K2ZHVE5tY1BIaVJZWU1HY0tFQ1JObzBxUUprSEZ6b3VFR3Y2MWJ0N0oxNjFhTHgxeVVLc0w2K1Boa0M1aGFxbi8vL21aZjc2eHUzNzdONWN1WGNYRng0YTIzM2tLcjFkS21UWnM4N1J2ZzFxMWJYTGx5aFdyVnFoa3R6L3crcDZlbmMrL2VQZVYzczRGS3BhSk1tVEptKzMvdzRJSEpXWXkrKys2N2JNc01zd2N0WHJ5WUV5ZE9HSzNUNlhSV3ZVNjV5WHFlemhvUEh6N004N2I3OSs4blBUMGRQejgvaTI1S0xraVd2RitBY3ROM1huaDRlREJwMGlUR2pSdUhXcTNtL1BueithcmdyZGZybFhPOEhUcDBNUHVkZmYzNmRXN2Z2ZzFBcTFhdDhyelBaeVh6NThMUzBHL1d6K0MvMGIveE9CU2lxSkhRcnhCQ0NDR0VFTVdJVGFiUXJ6NUZRcjlDaU9JamM0aXVXN2R1TkdyVXlHUzcxcTFiRXhRVXhLKy8vc3JSbzBlNWVQRmlqaGNXTEdWTnhRMnRWc3ZISDM5c2NsMzU4dVdWS2VZTlNwUW9ZYlpDU1hCd3NNWDd6c21sUzVlVTUyKzRvQ1l5SkNjbm02M0c4OG9ycjFDclZxMW5OaDZOUm1QMmVLaFNwUXB2dlBGR252dHYxS2dSbzBhTll1WEtsU1FsV2YvdkJKVkt4UnR2dk1HUUlVT1VrS2Evdno4Tkd6WlV4bDIvZm4wbVRKaVE0M1NFZVZXK2ZIbm16NS9Qc21YTDJMVnJGODdPenN5WU1TTmJoUTZkVHNleVpjdTRmUGt5VjY5ZU5hcHMyN1p0VzRZTkc0YVRrNU95ek1iR2hzbVRKeHUxeS9xY0xRbVlybCsvWHFuU0F4a1hSdHUzYjAvYnRtM3pYVlhXMDlPVGZ2MzZFUklTd3U3ZHU5bTdkNjl5a2ZQUm8wZDRlM3ZqNE9EQXpwMDdsUXRiUVVGQjJOallrSmFXeHNTSkU3UDE2ZUhoUVVCQUFKTW5UK2JreVpORzZ3SUNBaGd6Wmd6Ky92NUd5MTk3N1RYbXo1L1AwYU5IMmJCaGcxSkIvUEhqeHh3NGNJQTMzM3d6MStmaTV1YW1oSis5dkx3SURRM05OaVZuMW9vOW1RTy9qbzZPOU9yVnk2SUxkLzM3OStmMDZkTWtKaWF5ZHUxYVpibXJxNnRTS1Y0SUlZUVFRaFFjUzIrV05kQm9OTmpZMkRCNzlteUx0OGw4ZythZE8zYzRjZUlFQVFFQlJqZWZaUTJNL3ZMTEw4cGpIeDhmSmZSNzd0dzVJT1BHd0tLa1ZxMWFoSVdGTVduU0pPTGk0aGd6Wmd3TEZpeWdRb1VLT1c3VHNHRkRXclJvd2RPblQ1V2JYUE1pYTJEVlhEVkdVK0ZXYyswREF3Tlp2SGd4b2FHaFhMNThtZkxseXl2cnRtM2JSa0pDQXU3dTdrYS9KVk5TVW9pTGk4UFIwVEZiT096aHc0Y2tKU1ZaTmV0SVlkTnF0U1FrSk9SNVcyc1lQZ3RCUVVFNE9qb2FiVys0a2RqWjJSbG5aMmRzYlcyNWN1VUtMaTR1ZE9qUUFROFBEOXpkM2ZIdzhNREx5d3R2YjIrOHZiMnovWGExc2JFeGVwOFBIejdNekprenM0VlVIUjBkQ1E4UE56dmVkdTNha1pLU2ttMzVqaDA3Y3R6bTl1M2J5bTljZzRNSER6SjY5R2lqWmR1MmJXUGh3b1g4di8vMy94ZzdkcXpaY1dTMVljTUdxOXBuWnU1NHQ3U1NhWFIwdE5WVlR3MUdqQmhCaHc0ZHJON09rdmNMVEQrSHg0OGZtNjBDYllwYXJTWTBOSlRRME5CYzIyN2F0QWxQVDg5c3kzLy8vWGZ1M3IyTHE2c3JyVnUzTnR1SDRRYUNpaFVyVXE1Y09hTVo0TEp5ZFhWOTdwWEZNNStQTWplV3ZJUit1M2Z2enQ5Ly8yMXlYVjZQdTZ5VjRYT3IzcDJUZitOeEtFUlJJNkZmSVlRUVFnZ2hpcEhNbFg3MVV1bFhDRkdNakI4L252NzkrMU8vZm4zNjlldG50cTJkblIxdnZmV1djdWQrYW1vcWp4OC9ScTFXSzFNY2FyVmFkRG9kZXIwZXZWNXZkT0lVTW9KK2hoT292cjYrRm8vVHk4c0xIeDhmN3QyN3ArekQxZFdWZ0lBQWhnNGRtdTJrckx1N095VkxsaVFoSVVFSjVqbzZPbEt4WWtVNmRlcEVpeFl0TE41M1RnekJQRjlmWDdNWENWOUVmbjUrcUZTcWJLRndWMWRYNnRXcngrREJnNTlwOVl6QXdFQ3FWYXVtSEtPR2NaVW9VWUxxMWF2VHBVdVhmSStuWGJ0MnRHN2RtdXZYci9QbzBTT0xMaXphMnRyaTdlMU51WExsc2xYQlVhbFVqQjgvbnZqNGVGcTNicDNyeFpmOGNIWjJadFNvVVFRRkJmSDA2Vk9UbjAwYkd4c0NBZ0tVeXVEMjl2WTBiTmlRa0pBUUFnSUNzclYzZEhTa1VxVktYTDkrM2VnNXVidTdVNjFhTmJwMjdacHI4RnVsVWpGeDRrVEdqUnRIclZxMWFObXlaYmJxU0FYQnhjV0ZMbDI2MEtWTEY2NWZ2ODdodzRlNWRPa1NmZnYyQmFCQmd3YnMzYnVYMk5oWUpjaFFxbFFwM04zZGVmTGtDWkR4L2ZqS0s2OHdmUGh3UEQwOWFkbXlwUkw2clZDaEFuMzY5T0h0dDk4MlcxMm1VYU5HTkdyVWlHdlhyckYzNzE0aUl5T3BWNjhlelpvMXk5Yld5Y25KNkpoeGNYRWhORFNVT1hQbU1HclVxR3czUWtCR0ZkNXg0OGFSbHBhR1JxTkJwOU5oYTJ0THFWS2xlUDMxMTNGM2Q3Zm85U3BYcmh6ZmZmY2R5NWN2NTdmZmZrT24wL0g2NjY4emFOQ2daMXJCV3dnaGhCRGlSV0VxMEZlWXRtelpnbDZ2NTRNUFBzaTJ6bFRGMWF6Qm9UTm56Z0FaTjdjVk5YNStmc3liTjQveDQ4ZlRvRUVEeXBjdlQxaFltRVd6dFJ3N2RzenMrcndHdEFxQ3A2Y25YMzc1SlgvKythZHk4MTlDUW9JUy9KbytmYnBSb0hUUG5qM01temVQRmkxYThORkhIeW5MMDlQVDZkZXZIMGxKU2RsdUNMUTJmQTRvdjU4c2xkTTA4N0d4c1lTRWhGaTlmMnM5ZWZLRVBYdjJvRktwVE40c25qWDQvdURCQTNyMjdJbVRreFA5Ky9mUDgzNE5OL3NHQlFYbHVROVRESi9YdExRMFltTmpUZjdXTjFjSjJmQjcvbGxYekRVbjg4M0dXYVducDZQVmFyR3hzY0hCd1NIUCt6QUVSQTB6RzJXVmVYbnAwcVdOWnRncENBVjV2aXpyZVZuSXFOTGVvMGNQbzJYSnljbTBiOTgrVzlzZE8zYmc3T3lNV3EzbXA1OStBakpDNDdrRlE2ZE5tL2JjWjBYTEhQbzFkeE5EV2xxYTh0alNvTEtYbDFlMjgzNkdDdFhXVnJuT2JidmllaHdLVVpSSjZGY0lJWVFRUW9oaVJFSy9Rb2ppeXQzZG5WbXpabEc1Y21XcnA5MDBWUkVtdjZaTm13WmtyMGdKcHF2ZG1HT1libDZuMDZGU3FRcDhXdEdTSlV2eTNudnZQZE9LdFRtWlAzOCtRTDRybjVyU3ExY3ZBS3BXcldyeE5nRUJBY3IwZ0lZQU9GaC93cmlnTHByV3JsM2I1TlNXbG5yNzdiZXBYcjA2a0JGMnpZbURnME9CWGd4emRIUWtMQ3lzd1ByTFRXNWpiOTY4T1dxMUdrOVBUMnJYcm8ycnE2dlo5b2FwZnZQRDA5T1Q1Y3VYVzcyZHM3TXowNmRQQjdBNHpBb1pGWmF6VnVJdFhibzBjK2ZPNWZmZmZ6ZXFTR0lJUXhndUttWSt2cHMzYjA1Y1hCd1ZLMWFrWWNPR1ZuMy9CQVFFRUJBUXdQRGh3NDJxOFdiV3JsMjdiQmZkdmJ5OG1EbHpabzc5bGloUklsL1QwbVpXdm54NVB2dnNzd0xwU3dnaGhCQkNXR2JObWpXVUxsMjZ3UG96RmZ5S2k0dGo3OTY5QkFRRTBMQmhRMUpUVTdseTVZcFZWVzROb2Q5UFAvM1U1UHFWSzFjKzE1dkZ5cGN2ejhLRkMvSHk4aXJ3OHdUUGs0Mk5EZjcrL3R5NWMwY0pBU2NuSi9QMjIyOW4rNjFuK0wyZTlYamF2bjA3OSsvZng4ZkhKMXVZT3kvaDg0SUtySmNzV1pKaHc0YmxhZHRGaXhZUkh4OXZVZHZ0MjdlVGtwSkM0OGFOTFRwR0RiT3Q1UFM3elJKcXRacFRwMDdoNE9CZzhvYlBnckI3OTI0V0xWckVvRUdENk5xMXE4WGJYYnQyRFNoYVZidHpDb1luSlNVeFlNQUFFaElTR0R0MmJJSDg5czJwdW5IbTVaMDdkMmJ3NE1FbTI3VnMyUkluSjZjY3g1eVQvZnYzVzlYZW5OeXF6dVowbmk1clNIUEhqaDJrcEtSZ1oyZG45aHpMbzBlUDBPdjFacytkUFN1Wnc3em1RdUNHZHRhY08xNjhlSEcyUGd5VmVxMnRjbTE0ajhMRHcwMk84MFU0RG9Vb2FpVDBLNFFRUWdnaFJER2ljdm9uOUt1VDBLOFFvcGlwVXFYSzh4NkNvakNxUUJSV1JkbThWTGtwTElaQWFtSG8zYnQzdnJZdmpNRDFzK2JwNlNuVHovMy9zazQzV0ZUWjJ0clNvRUdEQXV2UHhjV0ZoZzBiWmx1dVVxbHlyQVJqemNWVVUrenM3Sjc3ZEpoQ0NDR0VFS0pvT24vK1BFNU9UdGx1V0RQNCsrKy9XYnQyTFNxVmloRWpSbGpjNzMvLysxK2wyaXRrVklSZHRHaVJVc1UwSmliR2JIam42dFdyM0x0M0R4Y1hGMHFXTEtrc3YzdjNMaHFOaG9vVkt6NlhNTmlEQncvdzh2SlNBbFdaS3lwKzlORkhSdFZ1TThzY2pEWlV2Q3pLSWlJaW1EZHZIdTNhdGNQZjM1Ky8vdm9yMi91L1o4OGVaZWFpTld2V1VMTm1UZVZtNXVUa1pOemMzT2pkdTNlMmN5bVczSlI3Nzk0OUJnd1lvSVRvYkcxdFdieDRzY2tidTYzaDR1S1M1MERzcWxXckxBcjlKaVVsS1pWOExhMHFiS2c2bTUvUTc3Rmp4MGhMUzZOcDA2YlpicXhOVFUzTnRZSndhbXFxeWVYaDRlSFkydHFTa3BMQ3VuWHJVS2xVTkdyVUtGdTdPWFBtS0JWTHAweVp3dDI3ZDVWMXQyL2ZCakI1dzJlNWN1V1lNV09HK1NmM0RDMWZ2cHlFaEFUOC9Qd0tiS2Frck5XZXQyM2JobDZ2TjFwdXpRMFJSWkdwWUdkU1VwTFJjMHhKU1ZGbWZlcmJ0Ni9aejBmNzl1MTUrdlJwa1FyOTJ0blptVDB2YWZnTW1hc0cvRHk5Q01laEVFV05uSTBWUWdnaGhCQ2lHTEdSU3I5Q0NDR0VFRUlJSVlRUVFvaG56RkNsMVJCWWZmandJWjk4OGdscXRacWFOV3ZTcFVzWDNuenpUYU5RMCtQSGo5bXhZd2UydHJZNWhuNnp6bFR5eHg5L3NILy9mbXJYcmsyOWV2WFFhRFJzM0xnUlIwZEgyclJwdzhxVksvSHc4T0M5OTk0ejZtZk5talhLNDhPSER3TXdhdFFvZ29LQ2xPVjY0WmFBQUFBZ0FFbEVRVlJkdTNZbE1UR1JsU3RYUHZPYlF1UGk0aGd6Wmd6T3pzNU1uRGd4eDZEMHYxbDZlanFMRnk5V0tqaytlUENBeVpNbjA2dFhMNk1aZ1E0Y09LRE1GTlNuVHgvV3JsM0xaNTk5eHBneFkyamV2RGw5K3ZRaEpDUWt6N01JTFZxMHlLaENxSTJORGZQbXplUGJiNy9OMS91ZVc5aThJSVNIaDVPWW1JaVhsNWZGTjFiYjJkbmg0T0NRWS9EV0VvYlBUSXNXTGJLdDArdjF4TVRFNUtuZnNtWExBckJreVJJU0VoSUFsREIvVm9iUDhOMjdkMDN1TDY5amVGYk9uVHZIbmoxN1VLbFVqQm8xcXNDK1k3SldsOTYyYlJzcWxTclBWYWZOVWFsVWhWYTBJTDgyYmRyRTQ4ZVBLVkdpQkIwN2RqVGIxaEFnTHdvM01Cc3FqUnZDK1RsSlRrNEdRS1BSRUJjWFY2QVY5UXVDSElkQ1BIdlAveHRNQ0NHRUVFSUlVV0JVRGk3S1kzMXFNdWgxb0pJZnYwSUlJWVFRUWdnaGhCQkNpTUx6elRmZkdQM3Q3ZTFOV0ZnWUN4Y3U1Tnk1YzV3N2R3NC9Qejk2OWVwRjQ4YU5VYWxVU3ZEU1hPVkNUMDlQbzc0WEwxNk1UcWVqZE9uU3JGdTNqbHUzYmhFWEYwZHdjTEJTR2RmVDB6TmJjTkFRR05Sb05FcUFVYS9YRzdWNTh1UUpYbDVlejJVV0dLMVdpNWVYRjlldlgyZmt5SkgwNzkrZkxsMjYvT3RucERHSWpvNW05dXpaM0xoeEEzdDdlNFlNR1VMNzl1MEJsUER1Z3djUFdMNThPWWNQSDBhbFVqRjA2RkE2ZGVwRXBVcVZDQTBOWmViTW1adzRjWUxldlh0VHZuejVQSTNqNU1tVEhEdDJqUGZmZjUvTm16Y0Q4UDc3NzdOdTNUcDI3dHlwak1sYUhoNGV1TG01MGJScDB6eHRmK1RJRVpLU3pCZnh1SDM3TnR1M2J3ZXcrcmh3Y1hIaDBhTkhwS1NrNUJvdXpDb3BLWW5mZnZzTlYxZFgzbnp6eld6cm5aeWNsQ0IzVHRxMWE2ZUVHN082Y3VVS1c3ZHV4Y0hCZ1RadDJoaXRVNnZWL085Ly84UFIwUkVYRnhlamRibFZkYllrZ0YzWUlXMkRoSVFFWnN5WW9Yem5qQmt6SmsvOXJGbXp4cUt3cDdYSGg2WHRQVHc4VEZiZHphOTkrL1lCZWE5aWUvLytmZGF0V3dkQS8vNzljNzBod1BEL25xSlE2ZGZ3dWNoNmZHZGxDUDBDM0xoeEk5K2gzMmR4N0w5b3g2RVF6NXFFZm9VUVFnZ2hoQ2hPVkRhb0hGelFwNmtCMEtlcFVXV3EvaXVFRUVJSUlZUVFRZ2doaEJEUFF1WEtsUWtMQ3lNeU1wTEZpeGNUSFIzTjU1OS96dGRmZjAzTm1qV1Zhb3ZXQkd3TUlhMERCdzRveXh3Y0hPaldyWnRGMjBkRVJDZ1ZSZS9kdTZjc1Y2dlZhRFFhSlRqOHJMMzAwa3Q4ODgwM3pKOC9uLzM3OTdOczJUTE9uVHZIeHg5L2pMdTcrM01aVTBIUTYvV3NYNytlMWF0WG85Rm9xRml4SXA5KytpbCtmbjdLK25QbnpyRi8vMzRPSHo2TVJxUEIwOU9Uc1dQSDByaHhZd0FhTjI3TXZIbnpDQTBONWRDaFF4dytmSmhtelpyUnNtVkxhdFdxWlhIRjM1U1VGQllzV0lDYm14czllL1kwQ3YxR1JrYXlZc1VLR2pac21LY3duYUd2dkJvNGNLRFo5WHE5bmdVTEZxRFJhUExVdnlIMHExYXJyUTc5SGpseUJJMUd3MXR2dlZYZ0lja25UNTRRR2hxS1ZxdGx4SWdSMlNwMHo1czNENENRa0JCY1hWMU45cUhWYXJsOCtUTE96czVVcmx6WnF2MlhLbFVxYndNSC92NzdiNHZhYWJWYVFrTkRsZThkSHg4ZnEvZGxUUlZqdlY1djhYZXE0WGd5VkdnMzUrblRwM2tPeFZzanR6QzNLVWxKU1ZTdlhoMnRWa3VyVnExSVQwODNlNndhbm5kUkNQMCtlZklFeUtoOGYrUEdEU3BWcW1TeW5lSDRnWXliS09yWHI1K3YvVnA3SEZwYlNmdEZQQTZGZU5ZazlDdUVFRUlJSVVReG8zSjBVMEsvdXRRa2JDWDBLNFFRUWdnaGhCQkNDQ0dFZUFhMFdpMHJWNjZrVFpzMlNxaW9XYk5tMUt0WGoxV3JWcEdjbkV6Tm1qV0JmeW9jT2pzN1c5eC8xNjVkcVZldkhpVkxsdVN2di83aXh4OS81TDMzM3FORWlSSkttNWlZbUJ5ckdHN1pzZ1hJcUNoNDkrNWRaYmtoQUZ5eVpFa3JubTNCY25Cd1lQejQ4VlNxVklrbFM1WVFIUjJOV3EwdWxOQnZ1M2J0TEZwbWJkdXM2MXEyYktsVWdXM1dyQm5qeG8xVEtscWVPSEdDT1hQbWtKaVlDR1FjQjhIQndmVG8wUU0zTitOejJ0V3FWV1BKa2lXc1g3K2VyVnUzRWhFUlFVUkVCSTZPanZUcjE0LzMzMzgvbDJlY1VZMDZOamFXUVlNR0diMm1kbloyREIwNmxFOC8vWlRQUC8rY3NMQ3dYTU5uMzMzM1hhNzdLd2k5ZS9mRzA5T1RIVHQyOE50dnYxRzJiRm51Mzc5dmRodHpGVHhEUWtKeVhCY1lHSml0WWplZ3ZCZG56cHdoS1NrcDIzdVRWNm1wcVh6NjZhZmN2MytmNXMyYjQrcnF5dHk1YytuWnN5Zmx5cFVqTWpLU3ZYdjM0dVBqWTNiY2FyV2FzV1BINHVmbng1SWxTNndhdzlxMWEvTThma3NxcGVyMWVyNysrbXZPbnordkxGdTVjbVdoN0F1d3FIcDZabWxwYVFBV0JjRlZLcFhWSWRuMDlIUWc0ek5XbUZYTEsxZXV6RmRmZllWYXJXYmR1blZzMzc2ZHNMQXdreFhCRGE4UkZJM1E3K1BIajRHTXo4T1VLVk5Zc0dDQjBmL1BET0xqNDVYSDU4K2Z0L2hHbDV4WWV4eGFVeG40UlQwT2hYaldKUFFyaEJCQ0NDRkVNV1BqNUlidXlRTUE5Q2xQd09PbDV6d2lJWVFRUWdnaGhCQkNDQ0hFaTJEYnRtMXMyTENCalJzMzByUnBVM3IyN0ltZm54OHVMaTRNR3piTXFLMWh1dkxjcGpYUHJFNmRPdFNwVXdlQWtTTkg0dWpvbUMwUTZPYm1Sc3VXTFltUGo4Zk56UTFIUjBlMmJ0MEtRSlVxVmZEMjl1YnUzYnRFUjBjcjI5eStmUnVBVjE1NXhmb25YY0RlZi85OWZIeDhxRml4SW1YTGxpMlVmUmdDMTdrdHM3WnQxblhkdW5YajZOR2poSVNFRUJ3Y2JOVHVqVGZlb0VxVktxalZhdDU1NXgyQ2dvTE1Ca3BkWFYzcDM3OC93Y0hCN051M2o0TUhENkpXcTJuVnFsV08yeGpzM2J1WFE0Y080ZWZuUjZkT25iS3RiOUNnQVkwYU5lTG8wYU9FaFlVeGNlSkVzLzN0MkxFajEzMFdoUGZmZjU4blQ1NndiTmt5QU1hTkc4ZC8vdk1mczl1WXFsNmJtSmhJV2xvYUhoNGVPUWFhdmJ5OFRDNXYyclFwVFpvMDRaZGZmbUgxNnRVTUh6N2NhSDFxYWlyOSsvYzNPNmJVMU5Sc3k2NWR1OGIxNjllcFZhc1dvMGVQWnN5WU1keThlWlAvL2U5L05HdldqRjkvL1JWWFYxZSsrT0lMc3lGc1E0alAwakJmaVJJbFRBWWVqeDA3eHN5Wk0zRnpjN01vREJ3ZUhnNll2MUZnOGVMRmhWb3g5TXlaTTBZQmRMMWVEMlNFS0xPK0o2YWVzK0d6YXNsM3NKT1RFM3YyN0xGcWZJYWc2TktsUy9OVTRkaGF6czdPbkQ1OW12ajRlQ1pQbnN4MzMzMlg3YVlKUXdBVWlrYm8xeERtVmFsVXhNWEY4Y2tubnhBV0ZwWXRBSHZ6NWszbDhmbno1OUZxdFZaVnlTOU1jaHdLOFh4STZGY0lJWVFRUW9oaVJwV3BzcTgrTmVrNWprUUlJWVFRUWdnaGhCQkNDUEVpcVZ1M0xrMmJOdVdYWDM0aE1qS1NJMGVPOE00Nzc5QzNiMS9LbENsajFOWlE0VEF2bFVNakl5TzVjdVVLM2J0M042cUt1SFhyVm14c2JMaDM3eDdEaGcyalg3OStoSVNFMEx0M2IyeHNiQUI0OE9BQnExYXRJaW9xU2dsTzNicDFDeURIcWRXZk5WTlR0MXRTYVRHbmFjODlQRHpZdkhtejhyY2hpSmlXbHNhNzc3NXJ0Q3pyL2pJdk43VXN0M1dyVjYvRzBkRVJJRnNBVEsvWG8xS3AyTDU5Tzl1M2I4L2wyZjFqd1lJRmRPL2UzYUxLc3pkdTNHRGh3b1hZMmRueDhjY2ZZMmRuT2lZemZ2eDRCZzhlektGRGg2aFVxWkxaNnJKWlh4TWZIeCtUWWJiKy9mc1RFeE9UcitEbnFWT25TRTFOcFgzNzl0U3VYVHZYOXFZQ3E3Tm16ZUtubjM1aTZOQ2h2UFBPTzFhUFlkQ2dRUnc3ZG94ZHUzYlJ0V3RYU3BjdXJhelQ2L1hFeE1SWTNXZU5Halg0NnF1djhQWDF4Y1hGaFNWTGxoQVJFY0hDaFFzNWZQZ3drRkY5Mk5YVjFhTCtESi92M05qYTJwb00vajE4K0pDVWxCU0xnL2JtMnVuMWVwWXVYYXJjYk5DK2ZmdENDWXFyMVdxVHI3Mmw3OG5mZi84TmdMZTNkNTcyZitYS0ZiUmFMYSs4OGtxQlZZQTJwWHYzN3RtV0dZS2xtYWxVS2laUG5zeVFJVU80YytjT1gzenhCYk5uenpZS3gycTFXdVZ4VVFqOUdxck1kK3pZa1RObnpuRDkrblZtenB6SjU1OS9iaFJrdjNidEdnQStQajdFeE1SdzRjSUZhdFdxbGVmOTVoYlV0OGFMY2h3S1VkUkk2RmNJSVlRUVFvaGlSa0svUWdnaGhCQkNDQ0dFRUVLSTU4SFgxNWZQUHZ1TTZPaG9saTlmenNtVEp6bDQ4Q0JSVVZIOCtPT1BTdmdUTXNLM1lMb3lxVG1wcWFrc1hib1VOemMzdW5idGFyVE9FUGp4OC9QajVaZGZadVBHalhUczJORW9DT1RyNjR1L3Z6Ky8vdm9yMTY1ZG8zcjE2bHk4ZUZIWnJpZ3doR0dMSW12SGxmazl6MHM0MUJURDlQRzVCYndlUEhqQWxDbFRsR3EwNXQ1ZmQzZDNwa3lad3JoeDQxaXhZZ1d1cnE2ODk5NTdGbzBuSlNXRmt5ZFBtbHh1Y092V0xRNGRPbVJSZjUwNmRjTFQweE9BMnJWclU3ZHVYWVlNR1dMUnRxWVlQbU9HejV5MXlwY3ZUNk5HalRoeTVBai8rOS8vakVLWVRrNU83Tnk1RTRBNWMrWnc4T0JCdnZ6eVM2VWlOMEM3ZHUxTVZvZCs5ZFZYbGNleHNiRkVSRVNRbUppSXQ3YzM5dmIybkRsemhqNTkrdEMxYTFlNmRPbGlkQ3daYURRYUlQOEJUa1BGMWZ4VzE5Wm9OTXlkTzFkNXI0T0RnK25aczZjUytyVWt2RytweG8wYkd3WEtvNk9qR1R4NE1INStmaXhac2lUWDdRM0hRMTRybks5YXRZcmZmdnVON3QyN0YyaUlOQ3RES05RUzN0N2VUSmt5aFFrVEpuRDI3RmtXTDE3TWlCRWpsUFZGcmRLdm9lSjhsU3BWNk5DaEE4T0hEK2ZZc1dPc1dMR0NnUU1IQXBDUWtNQmZmLzJGbzZNam5UcDE0dHR2dnlVaUlpSmZvZCtDK2k2R0YrYzRGS0tva2RDdkVFSUlJWVFReFl6SzhaODczM1VwRXZvVlFnZ2hoQkJDQ0NHRUVFSThXMzUrZnN5Y09aUGp4NCt6Wk1rUzJyZHZueTJ3OTlkZmZ3SHcwa3N2V2RYMzk5OS96LzM3OXhrOGVEQnVibTdvZERvU0V4Tlp2MzQ5bXpadHl0WSthM0R6NE1HREJBWUdBdkQ3Nzc4VEVCREFwVXVYOFBUMExCS1ZmdFBUMCtuWHJ4K3RXcldpYytmT3lwVG4rL2J0TTluKzc3Ly81b01QUGdCZzI3WnQyYWFGaDV5RHVvWUFuS2t3WlZhRzBLYXAvcTIxWThjT25KMmRyZDdPbXNCa1ltSWlFeWRPSkM0dWp0ZGZmOTFzNVY2RHdNQkErdlhyeC9MbHkvbjIyMjlScTlYWmd1V214TVhGTVhueVpMTnRZbUppV0xObWpVVmpmK2VkZDVUUXI2MnRMYUdob1RsV0tMWkV1WExsQUxoejUwNmUrMmpTcEFsSGpoemg1TW1USml1dkFqUnMySkNEQnc4U0VSRmhGUHFkTzNjdVQ1NDhZZEtrU1FRSEJ4dFZzcjUwNlJMYnQyOG5JaUlDblU1SDgrYk5HVEZpQkk2T2ptemF0SW4xNjllemV2VnE5dXpadzdKbHk3THRNelUxRlFBSEJ3ZXo0Ky9UcHcreHNiRzVQcytvcUNpcmc3bVpRODdoNGVGSzRMZDkrL1lNSFRxVXhNUkVwYTJwS3NPNXNUU2crZkRoUXdDTFAxdlhyMTlYeHBTV2xwYnJhNWlWNFR2YzE5ZlhxdTJzWmFwU2RsSlNFc0hCd1NiYjE2eFpreDQ5ZWhBZUhzNzI3ZHVwWHIwNlFVRkJRTkVLL2FhbHBYSGx5aFVnSS9SYm9VSUZKaytlekNlZmZNTDY5ZXVwVktrU1FVRkJIRDkrSEwxZXoydXZ2Y2FiYjc2SlNxVWlNaktTWWNPRzVmazVXRnQ5M0pyUFJIRTlEb1VvYWlUMEs0UVFRZ2doUkRGakk1VitoUkJDQ0NHRUVFSUlJWVFRUlVDREJnMm9WNitlMGZUcUJwY3VYUUl5d2s2V09uMzZORnUyYklIL2o3MzdqbXJxL01NQS9pUXNHUTVRMExvVld4VzNXT3UyYnEyS3UycXQxbHBuRmJmaVFtaTFpcU80TjlYV1ZRZml3cjFSclB5Y3FJZ1RLVk5VVUNUc2pOOGZPYmtsRWpJZ0NPTHpPY2ZqSmZlOTczMlQzQkhJYzc4WHdObXpaK0huNTRmNCtIalVxbFVML2ZyMVE3ZHUzWEQ1OG1WSUpCSjA2OVl0eDM2Y25KeFFyRmd4WEx0MkRkV3JWMGRLU2dvNmRPaFFLS3JyaG9TRUlDNHVEanQzN2tUdjNyMkZ4elc5aGdBZ0ZvdlZwbk5xcDRsRW92ejdzYlcxdFk2V1FHcHFLZ0FJSVdSalMwdExROCtlUFFFb0E4NkdQSS8zcGFlblkrN2N1WWlNakVTRkNoWGc0ZUdoOWpwcE0zRGdRTHgrL1JxSERoM0NsaTFiSUpGSWRGYVB0TGUzaDV1Ylc3YkhseXhaZ2xldlhnRlFWc04wYzNQRGtpVkxNR2JNR1BUdjMxK3Q3YVZMbDdCdzRVS1VLMWRPQ09tcTVDWHdDd0NWSzFjR0FJU0hoK2U2RDFXVjVPZlBuK2ZZNXF1dnZrS0pFaVZ3K2ZKbGpCOC9YZ2lUbHlwVkNzdVhMMGQ0ZURnZVBYcUVIVHQySUNBZ0FQdjI3VU5VVkJRQW9HN2R1aGcyYkJnYU5Xb2s5RGRreUJCMDdkcFZlQjgwYmFkSlNVa0FkRy9ESmlZbVdyY0JWZlZva1VpazkzRkF0VXp4NHNXRngxeGNYSEQ0OEdIMDZ0VUx3NGNQejdiTTFxMWI5ZW83SzMwRGx4RVJFUUNVeHhBZkh4K2hVbXhPVkJYT1Y2OWVqZFdyVnhzVUJFMUpTUkVxOEg3KytlZGEyNDRiTjA3bmF6cHIxaXkwYk5sUzcvWHJNbVRJRUFRR0J1TDU4K2RZdFdvVjZ0ZXZEM3Q3ZTJSa1pBaHREQTJYR3R1REJ3K1FtWmtKS3lzckliRGF0R2xUREJvMENILy8vVGU4dmIxUnBVb1ZuRHAxQ2dEUW9rVUwyTnZidzhuSkNTRWhJVGg3OXF6VzgxeEI0WFpJOUdFdzlFdEVSRVJFVk1TSXNvWitXZW1YaUlpSWlJaUlpSWlJOHRHclY2L3czWGZmNVhwNUx5OHZlSGw1Nld5M1pNa1NpTVZpS0JRS0FNb0t0dzRPRG5CMGRFVFRwazNScGswYnRHblRCcmR1M1VKcWFpcW1UcDJhWTEvbTV1WndkbmJHMWF0WHNXZlBIZ0RLS3FXRndhMWJ0d0FvZzhrbFNwVEkxM1dwUXIvNkJIbFRVbEwwYnBzYlVxa1VnRExnbXBmQXIwUWl3Yng1OC9EdzRVUFkyTmhnd1lJRnNMR3gwYjFnRmovLy9ETlNVbEp3K3ZScC9QMzMzNGlJaU1DMGFkUFV3cDFaRlN0V0RBMGFOTkQ0ZUZiTm16ZUhoWVVGamgwN2hyNTkrd29oVkxsY2pyLysrZ3NBTUh6NDhEeUhmTjlYbzBZTmlFUWloSVdGSVQwOVhhL0t6dTlUVlI2V1NDU1FTcVVheDJodWJvNXUzYnBoNzk2OU9IejRNTDc5OWx2Y3ZIa1RpeGN2Um1KaW9oQ090cmEyaG9PREEySmlZdEN3WVVQRXhzYWliTm15T0hYcWxCQnd6S3AwNmRLWVBuMjZ4bkhGeDhjRFVBYUx0ZEVXdGsxTFMwUGZ2bjJSbVptSnRXdlg0b3N2dnREYWwwclhybDBoazhuVUFzZDJkbmJZc0dHRHdSWE1qZUgrL2ZzQWxNSGx2WHYzSWpVMUZSTW1UTkFZZEh6MTZoWHUzYnVITW1YS0lDTWpRNjBhTWFBTVVHcXI2cTFhbDUyZG5jN3F4YXBxek5ySVpES2RiUXhoYW1xS0dUTm1ZT2JNbVJnOWVqVHM3ZTBCUUFqOWlzVmlvKzluaHJwMjdSb0FvRkdqUm1xQjlPSERoK1ArL2Z1UVNDUklTa3JDZ3djUFlHWm1oclp0MndKUVZnSVBDUW5CL3YzNzBiVnIxMEp4c1VwVzNBNkpQZ3lHZm9tSWlJaUlpaGhSc2YvK0VDeFBlNmVsSlJFUkVSRVJFUkVSRVZIZWlNVmlyYUdjOXlrVUNpRjhZMnBxcW5md3lzVEVCRTVPVHRpNGNTTXFWS2lRNHpvbEVnbkVZakUyYmRxVWJkN28wYU9GNEZHblRwMFFHQmlJZS9mdXdjN09ydEJVOS92Zi8vNEhRRmsxTmIrcEtqTGEydHJxYkJzZEhRMEFRbmpPMk42K2ZRc0FCZ2QwczNyejVnMW16WnFGc0xBd21KbVp3ZDNkWFdjUVRCT1JTSVJwMDZZaExTME5BUUVCQ0F3TXhLTkhqK0RtNW9hR0RSdHFITHVQajQvR3g3T3l0clpHbHk1ZGNPVElFWnc4ZVJMZmZQTU5BT0RZc1dPSWpJeEV0V3JWMEw1OWU0UEhxNHVWbFJXcVZhdUdzTEF3aElhR2Fud091aVFtSmdLQXpvRGhnQUVEY1BUb1VlemJ0dzlKU1VuWXUzY3ZGQW9GMnJkdkQxZFhWK0g5ZFhaMnhvRURCMkJqWTROT25Ub2hMaTR1eHo0clZhcUVVYU5HYVp5bjJvWWRIQndNZms0cTE2OWZSMlptSm14c2JPRG82S2pYTXVucDZVSkE4UDB3ZUVFRWZqTXpNNFVMQnViUG40OFZLMWJneUpFalNFOVB4N1JwMHlBU2liQmx5eFloWEhyNDhHSEk1WEswYnQwYTU4NmR5OWJmK3ZYcnRhN3YwcVZMQVBRN0htemR1alZYKzJGZWZmNzU1OWkxYTVmYWhRcHBhV2tBa0t2Z3V6RkpwVktjUFhzV0FOQ3FWU3UxZVdLeEdIUG56b1ZJSklLM3R6Y0FvRTJiTmtMd3ZtUEhqdkR4OFVGa1pDU09IajBLRnhjWGplc1lQSGh3anV2WE5rK2JIMzc0SWR0amYvLzl0ekRON1pEb3cySG9sNGlJaUlpb2lCRmIvaGY2VmFRbUZ1QklpSWlJaUlpSWlJaUlxS2dyWGJvMGpoNDlxbmY3clZ1M0NpR2hoUXNYd3RuWjJhRDFhUXZsSlNVbElUazVHUURnNit1ck5zL016QXhqeG93UmZtN2V2RGxLbFNxRnQyL2ZvbnYzN2dWZTlSRUFFaElTOE96Wk13QWZKdlQ3Nk5FakFFRDE2dFYxdGxXRksxVzNvVGMyVmY5bHk1Yk4xZkl2WHJ5QW01c2JZbUppWUdwcWl2bno1Nk54NDhZWU1XS0UxdVVtVEppZ1ZtVlRaZXpZc1pnM2J4NThmSHl3Yjk4K3ZINzlHak5uenNUcTFhdFJxMVl0dGJhcWNLcytCZzBhaERObnptRHo1czFvM0xneGtwT1RzWEhqUnBpYW1tTHk1TWxHcmRxWmxKU0VpSWdJMUtsVEIwMmFORUZZV0JndVg3NmNMZlRyNys4UEp5ZW5iTnRCWW1JaVNwWXNpY3pNVE96ZnZ4K0FNbHlyYlY4cFdiSWtoZ3daZ2kxYnRtRFBuajBvVmFvVUprK2VyREZVbnpYZ1hhbFNKWTNWZUR0MTZxVDFPUVlIQndNQXFsU3BvcldkTnFybjFxSkZDNzJyVEtzcWtvcEVJclZLdjdyb2VqNjVGUmdZQ0lsRWdvb1ZLNkpWcTFhd3M3UER6Smt6Y2VyVUtTZ1VDa3lmUGwzWWQyTmpZK0huNXdleFdJeWVQWHRxREZ1cS9QSEhIK2pRb1lQYWZpK1ZTbkgxNmxVQXltUEk5ZXZYOGVXWFgrYkw4OHFyOXl1VDV6WDBxMUFvSUpmTElSS0pOQjQzOUhYMTZsVWtKaWJDMHRJeVcrZ1hVSjVYYjl5NGdhQ2dJSWpGWXJWcStzV0tGVVB2M3IyeGE5Y3ViTnUyRGExYnQ5WjQ0Y2JyMTY5elhMKzJlZHJvV3E2b2JvZlhyMS9IenAwN0VSa1ppWW9WSzJMa3lKR29YNzkrdnF5TFNGOEYvNm1WaUlpSWlJaU1TbVJaVXBobXBWOGlJaUlpSWlJaUlpSXFET1J5T2Y3NDR3L3MyN2RQZUd6Um9rWG8xcTBiWEZ4Y0RLN1VtWnFhaXFpb0tFUkVSQ0F5TWhLMWE5ZUdWQ29GQUhUdTNCa3pac3dRMnZiczJST1dscFpxeTkrNWMwZW9YbnJ2M2owb0ZBcU5nY3VIRHg4aUxDeE1xTXFhbjRLQ2dnQW9xeGJxRThUTnEzdjM3Z0VBYXRTb29iUHQwNmRQQWVSZjZEY3dNQkNBc2xKelFFQUF2dnJxSzRPQ2VTa3BLVWhPVG9hcHFTbm16WnVIWnMyYUFRQWlJeU8xTHFlcVlQeSs1T1JraUVRaWpCbzFDbFdxVk1HS0ZTc3dkT2pRYklGZklPZkE2b2dSSTdLdDM5N2VIaU5Hak1DNmRlc3daODRjU0tWU1pHUmt3TlhWRlU1T1R2bytYWjB1WExpQTlldlhvMm5UcHFoVHB3N2F0R21EZmZ2MjRjS0ZDeGcxYXBSYXBlejkrL2NqSmlZR1c3WnNVWHQvTjIvZWpJc1hMMEl1bHd2N1ZwY3VYWFN1dTMvLy9nZ01ETVNEQncvUXZuMTdvMWJSSGpod29CQzRmZjc4dVZBWmUrZk9uYWhXclJyS2x5OFBRRm5WdTBTSkVqbjJvM0xzMkRHRWhvWkNKQktoZCsvZWVvOGpLU2tKZ0xKNnN5SGh6OXhVR3RXMURRTVFqcXNkT25RQUFEZzVPV0hHakJsWXVIQWhUcDgrRFpsTUJqYzNOMGlsVWl4YXRBaVptWm5vMXEyYjF2SElaRExzMmJNSGUvYnNnYSt2cjFCcDl0eTVjNUJJSkJDSlJGQW9GTmk0Y1NQcTFxMmI3UmhiR0trdUNqR2tPbjFXQ3hjdVJFQkFBSnlkbmVIbDVaV3JQaFFLQlhidDJnVUE2TnExcThheHBLU2tZT1hLbFVLYnlwVXJxODBmTUdBQS9QMzlrWmlZaU45Kyt3MUxseTdOdGgyZU9YTkc2emhpWW1JUUd4dWI0NFUzeDQ4ZlIrM2F0Vkd0V2pXOW4xdFIzQTREQXdQeHl5Ky9RS0ZRQUFCQ1EwUGg1dWFHRlN0V2FEd2ZFSDBvRFAwU0VSRVJFUlV4NG1LczlFdEVSRVJFUkVSRVJFU0Z4N05uejdCcTFTcUVob1lDQU5xMWE0ZjQrSGpjdlhzWGUvZnV4Zjc5KzlHeVpVdjA2ZE1IOWVyVnk3R2Z2Ly8rR3pkdjNrUlVWQlRpNCtQVjVrMmRPbFc0clhpREJnMkV4ek16TTVHV2xxWldRVFloSVFITGxpMkRRcUZBaVJJbGNPZk9IZXpac3lmYkxjL2o0K014ZS9ac1NDUVNQSC8rSE9QR2pjdFRkVWRkVkZVTFAwVFZ6UER3Y0R4Ky9CZ0FkSVpORlFvRnJsKy9EZ0NvVzdkdXJ0ZXBxb3o0L210NDdkbzFvY3BqZEhRMEZpeFlBRXRMU3pSdjNoenQyclZEa3laTllHcHFLaXl2cVJwcjllclZzWHo1Y2tSSFI2dUZUSE1LdnFrcXJoNDhlRkN0NHF3bW5UdDNSdjM2OVZHdVhEazlueW1RbnA0dUJHVjM3TmlCeU1oSTFLOWZIejE2OUVEdjNyMXg3OTQ5QkFRRUFBQmF0MjRORnhjWHZmdldKaTR1RHF0V3JSTGVyMUtsU2dFQWF0YXNpUm8xYXVEcDA2YzRlUENnMnJhdTJwZmVmMzZOR2pYQzZkT25BU2lyOG5idDJoVkRoZ3pSdXY2Z29DQzhmUGtTN3U3dUdEOStQUHo4L0NDUlNEQng0c1JjVjFmTlNoVTZ6c3pNeEtwVnE2QlFLRkM2ZEdrOGZmb1U0OGFOdzVRcFUvRDExMTlqd0lBQk92c0tDQWpBMnJWckFRRGR1M2ZINTU5L3J2YzQ0dUxpQUFCbHlwUXhhUHlhd3VHNjZLb09mT0hDQlR4NThnUVdGaFpxMjFIYnRtM3g3Tmt6N051M0R6VnIxZ1FBZUh0NzQrSERoN0MxdGNXb1VhTzA5cXU2S01MTXpFd0lVS2VtcGdyUG9XL2Z2Z2dKQ2NIRGh3L2g0ZUdCUllzV0ZZcUs2ZHE4ZmZzV0FISWRETDEvL3o0QWFLek9xNi9UcDA4akxDd01wcWFtNk5ldlg3YjVDb1VDWGw1ZWlJdUxnNTJkbmNiM3lkcmFHbVBIanNXU0pVc1FIQnlNTld2V1lPTEVpWHBWQ28rUGo4ZmV2WHR4OU9oUm1KdWJ3OGZIQi9iMjltcHQ3dDY5aXhVclZnQUFhdGV1alI0OWVxQnQyN1phOStHaXVoMXUyN1lOQ29VQ1U2ZE94ZGRmZjQzOSsvZGp4NDRkMkwxN04zNzk5VmVqcllmSVVJWDdhRXRFUkVSRVJBWlRxL1NieWtxL1JFUkVSRVJFUkVSRVZERHUzYnVIZ3djUDRzcVZLMUFvRkxDd3NNQ1lNV1BRczJkUEFNcnFzYjYrdnJoMDZSSXVYNzZNeTVjdm8zcjE2dWpmdnovYXRXdVhMYmp6NHNVTEJBY0h3OFRFQkk2T2p2amlpeS93K2VlZm8wYU5HckN3c01ES2xTdGhaV1dsRnNoNjllb1ZBQWkzUDA5UFQ0ZUhod2RldjM2TnRtM2I0cnZ2dnNQNDhlT3hiZHMyT0RnNENCVUtBZVV0MW9jTkc0WU5HemJnMEtGRGlJMk54Yng1ODNKZEpWS2J0TFEwSWJUY3RHbFRvL2YvdmhNblRnQUFIQjBkVWJseVpiVkt4NnBBbytyMUR3a0p3YnQzNzFDcFVxVmNWU3BWK2YzMzM5VitmdkhpQmZidTNZdGp4NDVCb1ZDZ2MrZk9jSFoyeHRtelozSHo1azJjUDM4ZTU4K2ZoNDJORFZxMWFvWGh3NGVqYnQyNk9RYmJxbGF0bW0rVmlEVUZmbFhWWHBPVGszSHc0RUZFUjBjak9qb2FrWkdSZVBueXBWQVpjdnYyN1dwOVhMdDJEY0hCd1VJL1FVRkIrUHZ2djlHM2I5OWNCV05WN3hjQWpCdzVFbWxwYWFoWXNTTEdqaDByaEg0QjRQdnZ2NGVucHlkMjdOaUJ4bzBibzJiTm1raElTRUI2ZWpyczdPeXliZGZ0MjdkSGt5Wk5JQktKaE9xYU9ibDE2eGEyYjkrT2tKQVFkT3pZRVQxNzlzUnZ2LzBHTnpjM25ENTlHcUdob1pnNGNTSWFObXhvOFBON1gwWkdCaFlzV0lDUWtCQ1VMMThlR3pac3dObXpaN0ZwMHliODl0dHZDQTRPeHZqeDQzTU0vcVdtcHVLdnYvNkNuNThmRkFvRjZ0YXRpM0hqeGhrMEJ0VyttcGY5UVIrcTREZ0FqZHU5UkNMQnBrMmJBQUF1TGk3WnFodi8rT09QYU51MkxhcFZxNGJseTVmajdObXpNREV4d2R5NWMxRzhlSEcxZnFWU3FkcHJwdHF1UHZ2c002SE5ybDI3a0pDUUFITnpjd3dZTUFBOWUvYkVoQWtUY0hGUnJuRUFBQ0FBU1VSQlZQdjJiVXlaTWdWVHAwNDFxREtzUG5TRm5nMmhxbTZ1YTN2VzVNV0xGMGhJU0lCSUpFS0xGaTF5dGY3RXhFUWhyTnFyVnkrMWkxRlVObTdjaUgvKytRZGlzUmd6Wjg3TThhS0VqaDA3SWpBd0VGZXVYSUcvdnova2Nqa21UWnFVNDRVcGtaR1I4UFB6dzZsVHA1Q1ptUWtBYU5La0NkTFMwcksxdGJDd1FMTm16UkFVRklUUTBGQ0Vob1ppdzRZTjZOS2xDMXhjWElTSzJpcEZlVHVNam82R2xaVVZ1blhyQmtCWlpYbkhqaDA1Vm9rbitsQVkraVVpSWlJaUttTEVXVUsvaWpSVytpVWlJaUlpSWlJaUlxSVBReTZYNDlHalIvam5uMzhRRUJBZ2hHSkVJaEhhdEdtRFVhTkdxWVVuYTlTb2dWbXpabUhreUpFNGRPZ1FqaDA3aHJDd01DeGR1aFJidDI1Rjc5NjkwYjE3ZHlIMDFLOWZQM1R0MmhXT2pvNHdOemNYK3BISlpKZ3laUXJrY2psNjl1d0pLeXNyWVo2cW1tcWxTcFdRbnA2T2VmUG00ZUhEaHloZnZqeW1UcDBLS3lzcmpCczNEbXZXck1HU0pVc2drVWpRcTFjdllmaytmZnFnVEpreThQTHlRbEJRRUdiTW1JRkZpeFlKUVNWaitkLy8vb2VNakF5WW1wcWlVYU5Hd3VPR0JONTBWWXZ0MXEwYnBrNmRpdGpZV1BqNyt3TlFCc2NBSUN3c0ROT21UVU9KRWlXRXlvcFZxbFFCQUJ3NWNnVEFmOVV0NVhLNVdyQXNJaUlDQUhRR1Z0KzllNGVuVDUvaXdZTUh1SEhqQmg0OGVDQ0VqWHYzN28yeFk4ZkN4TVFFN2R1M1IwSkNBczZkTzRmVHAwOGpQRHdjSjArZXhNbVRKL0haWjUraFU2ZE82TlNwazBHVmQ0MXArL2J0Mkx0M0x6SXlNZ0FvSzBldlg3OGVnTElLY2ZueTVkR2lSUXNFQndkRElwSEEyOXRiQ0lldVdyVktlTzI3ZHUyS2tpVkxZdCsrZmRpNmRTc09IVG9FRnhjWGRPblN4YUFLc2lkUG5oU21Nek16TVhqd1lBd2RPaFR1N3U2NGYvOCtGaTVjaUlZTkc2Smx5NVpvM3J3NS92bm5IOHlhTlF1dXJxNUlUMDhIQUkxaGFiRllyQllhemtvVnBwZEtwWEIxZGNYRGh3OEJBSlVyVjBhN2R1MEFLUGZ2NWN1WFkrN2N1WWlNak1TTUdUUFF0R2xUREI0OE9GdkY2TWpJU0wyMjllZlBuMlBSb2tVSUR3OUg2ZEtsc1dEQkFsaFpXY0hGeFFYMTY5ZkhiNy85Qm45L2Z6eDc5Z3p6NTg5WGV4MVRVbEp3OHVSSjdOMjdGd2tKQ1FDQTVzMmJZODZjT1dySEUwQlowVlV1bDZOVXFWS3dzcktDdWJrNVRFMU5rWlNVaEt0WHJ3cnZZWk1tVFhTT1dWL0p5Y2xRS0JTd3NyS0NXQ3lHVENiRHNXUEhBT1Q4WHF4WXNRTHg4Zkd3dDdmSDk5OS9uMjIrU0NUQ1o1OTlobDkvL1JXQmdZRUFnSWtUSjZwVlE3ZTF0VVZpWWlLT0h6K09iNzc1QnFhbXBraE9Uc2JodzRjQktDOE1BSlNWWFBmdDJ3Y0FHRFJvRUVxWExnMEFXTHg0TWViTW1ZT0hEeDlpM0xoeCtQTExMOUdzV1RPaC8zZnYzaUV4TVJGaXNSZ2lrVWo0WHlhVElUTXpFMUtwVlBqZjJ0cGE2RmNscHhDclhDN1A5cGhNSnNQdDI3ZGhaMmVIVXFWS3dkTFNFaFlXRnBCSUpNSkZCQUJRcTFZdGpYMXFvNnJ5Vzd0MmJkaloyUm04dkVLaHdKSWxTNUNRa0FBN083dHM3NWRDb2NEbXpadmg1K2NIUUJuZ2QzWjIxdHJuekprekVSMGRqZWZQbitQNDhlT0lpSWpBN05tejRlRGdBRUM1ZndZRkJlSG8wYU80ZGV1V2NMeHQxcXdadnYvK2U2SHk3dnRxMXF5SkJRc1dJRG82R241K2ZqaDkralFrRWdrT0hEZ0FQejgvTkczYUZIMzc5a1hqeG8wQkZPM3RzR3pac29pT2pzYVZLMWZRcWxVcllSdlNGTmdtK3BBWStpVWlJaUlpS21KRXhmNzdZek1yL1JJUkVSRVJFUkVSRVZGK2lvaUl3S1ZMbC9EdzRVT0VoSVFnT1RsWm1HZGhZWUd2di80YS9mdjMxMXFCdFV5Wk1oZzVjaVNHREJrQ2YzOS8rUHI2NHZYcjEvRHg4Y0d1WGJ2UXJWczNqQmd4QXBVclY4NjJyRnd1eDdKbHl4QWFHb3J5NWN0ajZOQ2htREZqQm1Kalk2RlFLUER5NVVzQVFKMDZkVEJqeGd5RWhvYkMydG9hOCtmUEY4TEJMaTR1K1BmZmYzSGt5QkdzWGJzV0RSbzBVQnR2NjlhdFlXVmxoZm56NStQaHc0ZVlNV01HMXExYkJ4TVRFK084aUFBdVhyd0lBSEJ5Y2xJTExlZUhkZXZXSVNNakE4V0xGMGVYTGwwQUtFUFJHUmtaaUkyTkJRQ1VMMThlRXlaTVFGeGNIQzVkdWdSVFUxTjg4ODAzQUlEang0OWo0OGFOS0ZHaUJNek16QkFmSHc5QUdmTE1LaUVoQVd2V3JNSHIxNjhSRXhPRGQrL1UvMTV0Wm1hR2xpMWI0dHR2djhYbm4zK3VOcy9Pemc0REJnekFnQUVEOE9qUkk1dzRjUUlYTGx4QWJHd3N0bS9mamgwN2RxQjE2OVp3ZDNmUGw5ZEltOHFWSzBNdWw2TnExYXFvVXFXSzhIK1ZLbFZRdm54NW9VcmxpQkVqSUpGSVVMbHlaZXpac3dkSGp4NUZlbm82VEV4TU1HN2NPQ0ZjL3RWWFgySHQyclVJQ3d2RG4zLytpYi8rK2d0T1RrN3c4dkxTcTZxMHFtcG5wVXFWTUh2MmJPRzFIRFJvRUdiUG5nMTNkM2NzVzdZTXRXclZ3cXhac3pCOStuUThlZklFaXhjdkZ2cW9WNitlUWEvQjVzMmJBU2hEaFE4ZlBvU0Rnd05HakJpQjl1M2JxMVdrclZhdEd0YXZYNC9mZnZzTmQrN2N3YzJiTjRWSzMxbTlYNkZiNWZUcDB3Q1VJZU5kdTNiaDVNbVRrTWxrY0hSMGhJZUhCejc3N0RPaGJkV3FWYkYyN1Zxc1hMa1NaOCtleGM4Ly80d0ZDeFlnSlNVRlo4K2VSVUJBZ0ZEVjFNYkdCai85OUJONjlPaWg4Zm1kTzNkT0NQYm1wRktsU21xVndmUHF5SkVqUWhWWXNWZ01oVUloVkl0MmRuYk9Wcm40NnRXckNBZ0lnRWdrd3NTSkV6VWVONktpb3VEaDRZR0lpQWlJUkNLTUhUdFcySTlWV3JSb2dmRHdjS3hac3dacjFxeFJteWNTaWRDOWUzZmN1blVMUzVjdWhVS2hRTldxVlRGdzRFQ2hUYTFhdGJCcDB5YXNYcjBhMTY1ZEUvNnBUSjQ4V2UvWHdOM2RIVzNhdEZGNzdOU3BVOW5hU1NRUzlPblRKOXZqSmlZbVdMSmtDZDYrZlp2ak9xeXRyWFZlSUtGSlNFZ0lBS0JseTVZR0x3c29ROFBYcjE4SG9BeTh2bC9CZDhtU0pUaDM3aHdBWU9EQWdSZ3dZSURPUGkwdExiRmt5UkpNbno0ZEVSRVJpSXlNaEZRcWhWUXF4ZWJObTNIKy9IbmhJZzVUVTFPMGE5Y08zMzc3cmQ0VjBTdFVxQUJYVjFmOCtPT1BPSHo0TUh4OWZTR1JTQkFVRklTZ29DQTBhdFFJdlhyMUt0TGI0ZURCZzdGOCtYTDg4c3N2TURjM1IwWkdCa1FpRWZyMTY2ZDNmMFQ1Z2FGZklpSWlJcUlpUnEzU2Iyb2lvRkFBT2R6dWpJaUlpSWlJaUlpSWlDZ3ZaREladG0vZkx2eHNibTZPaGcwYm9rMmJObWpWcWhXc3JhMzE3c3ZTMGhJREJneEE3OTY5Y2VyVUtlemZ2eDh4TVRHNGR1MGF4bzRkcTNHWmx5OWY0dmJ0MjdDeXNvSzd1enNzTEN4UW9VSUYzTGx6QjRDeWVtRGZ2bjFSb2tRSlBIejRFRFkyTnZEeThoS3FCcXBNbURBQlNVbEpTRWxKMFJpSWNuWjJocWVuSnp3OVBkR3JWeStqQm40QjRNMmJOd0NBTDcvOFV1M3hNMmZPR0hVOWdETGtmTy9lUFF3ZlBseW9XR3h1Ym83ang0OURMcGREb1ZBSXp5OHpNeE9OR2pXQ2c0T0RVRm5YMGRFUkdSa1pRclZYa1VpRTZ0V3J3OVhWVlcwOWRuWjJRaWhVMWE1aXhZcW9VNmNPR2pkdWpLWk5tK3ExZmRTc1dSTTFhOWJFMkxGamNmSGlSZmo3KytQUm8wZENsY2tQclhYcjFtamR1clZCMjBCZ1lDRFMwOVBSb0VFRGpCa3pSaTNrWEs5ZVBXemN1QkdYTDErR3I2OHZRa05EVWJkdVhiMEN2NEN5SXFpWm1Sa0dEUnFrRnJocjJMQWh4bzhmajFXclZtSDE2dFZZdDI0ZHJLeXM0TzN0alUyYk51SGt5Wk9RU3FXb1ZLbVN3U0hJeG8wYjQrTEZpN0N3c01EZ3dZUFJ2My8vSENzOWx5cFZDa3VYTG9XL3Z6OU1URXpVcW0rcWxDNWRHak5tek1qMitPUEhqMUd1WERuczM3OGZ4NDRkZzVtWkdRWU9ISWloUTRkbUM4RUN5Z3NOM056YzRPam9pQzFidGlBdExRMnBxYWs0ZS9ZczVISTVTcFFvZ1o0OWU2Si8vLzdaUXBkWlZhOWVIUllXRnNqSXlCQ0N0eXBseTViRlYxOTloV0hEaHVtc2JtMklyTWNrdVZ3T2tVZ0VXMXRiMUs5Zkh6Ly8vSE8yOWsyYk5vV2pveU9hTld1bThUVUZsT0hoNU9Sa21KcWFZdkxreVVMSVA2dWhRNGVpV0xGaXVINzl1aENXTlRFeFFibHk1ZENyVnk4MGFOQUF0Mi9maGt3bUU0Nno3MWRHdHJlM3g0SUZDeEFXRm9aTGx5NGhORFFVTDE2OFFFcEtDakl6TTVHUmtRR1pUSmJ0dGN6S3lzb0t6WnMzMSt1MTBxWjY5ZXE0ZGV0V3RzZEZJaEhxMXEyTG4zLytHZmIyOWdiM3E2cjBxeW1jcm85NjllcGh5SkFoU0VwSzBoZ2NidFNvRWM2ZE80Y2hRNFpnK1BEaGV2ZHJhMnVMbFN0WHdzdkxDNE1HRFVMNTh1VUJBS0dob1VoTVRFVHAwcVh4elRmZm9FZVBIcm1xVUF3b1EvSkRoZ3hCbno1OTRPZm5od01IRGtBaWthQnYzNzVvMHFSSmtkNE9WV1BkdlhzM1hyNThpYXBWcStMSEgzL1VXWVdaS0wrSkZOcTJaQ0lpSWlJaSt2Z29GSWp6ZEFMa01nQ0F3L3k3RUpucDk4ZEJJaUlpSWlJaUlpSWlJa090V3JVS3hZc1hSLzM2OVZHdlhqMmpCZUhrY2prdVhyd0lrVWlFZHUzYTVkanV4WXNYaUkrUFI1MDZkWVRIVkZHSXJGVkhmWDE5VWI5K2ZYenh4UmM1cnUvVnExZGFiOXY5K3ZWcmxDbFR4dENub3BmbzZHaFlXbHJtT3BobGlPZlBuNk5LbFNvUWk4VTYyNmFtcGlJNU9UbmI4NVpLcFpESlpEQXhNZEVZd0FTQW1KZ1loSVNFb0dMRmlxaGF0U29zTFMyTk12NndzREJVcTFaTjdmMDFSS2RPblFBQUJ3OGUxQnIrekF0UFQwL0V4c1ppMDZaTmVQTGtDVjY5ZW9VV0xWcm9YQzRxS2dwbHlwVFJHUHIxOXZhR3RiVTF4b3daby9jNDl1M2JoeTVkdXFCa3laSnFqNmVtcGlJK1BoN2x5cFZUZS85KytPRUhtSmlZQ0ZWbmMrTHI2NHNtVFpyb1hUVTBKeGtaR1JDTHhUbHVRd0NRbUppSTdkdTNZOUNnUVhvSE5rTkNRb1Jqd3Brelp5QVdpOUdxVlN1RGprOEtoUUlaR1JsQ0dMNVlzV0o2N1ROWnBhU2tZUG55NVFDQStmUG5hMjByazhrZ0VvbUVmN3E4ZXZVS1pjcVUwZG8yTEN3TUVva0U5ZXZYTjJqYzcvdmpqei9nN095TWhnMGI1cm9QaFVJaHZKYXFuMFVpRWNSaXNkcnJLcFZLOGUrLy93SkF0Z3MwOUpHZW5vNjB0RFFoNUNrU2lWQ3laRW05Zy9UdlV3VmNxMVNwZ2kxYnR1U3FEeFdwVkpyanR2N3c0VVBVcWxVclQvMnJYTDkrSFRLWkRFMmJOalY0bTlVbEpTVUZ3Y0hCUWppMnFHNkhSSVVaUTc5RVJFUkVSRVhRSzY5bWtDY25BQURzWjE2QnVMaERBWStJaUlpSWlJaUlpSWlJaUlpSWlJaUk4b0x4ZENJaUlpS2lJa2hrV1VLWWxxY21GdUJJaUlpSWlJaUlpSWlJaUlpSWlJaUl5QmdZK2lVaUlpSWlLb0xFeGY2N1RaY2k5VjBCam9TSWlJaUlpSWlJaUlpSWlJaUlpSWlNZ2FGZklpSWlJcUlpU0dUNVgraVhsWDZKaUlpSWlJaUlpSWlJaUlpSWlJZytmZ3o5RWhFUkVSRVZRZUppeFlWcFJSb3IvUklSRVJFUkVSRVJFUkVSRVJFUkVYM3NHUG9sSWlJaUlpcUNXT21YaUlpSWlJaUlpSWlJaUlpSWlJaW9hR0hvbDRpSWlJaW9DQkpibGhDbTVhbXM5RXRFUkVSRVJFUkVSRVJFUkVSRVJQU3hZK2lYaUlpSWlLZ0lFaGY3cjlLdklvMlZmb21JaUlpSWlJaUlpSWlJaUlpSWlENTJEUDBTRVJFUkVSVkJJcXYvUXIveUZJWitpWWlJaUlpSWlJaUlpSWlJaUlpSVBuWU0vUklSRVJFUkZVRmlLenRoV3A2Y1VJQWpJU0lpSWlJaUlpSWlJaUlpSWlJaUltTmc2SmVJaUlpSXFBZ1NXLzhYK2xXa01QUkxSRVJFUkVSRVJFUkVSRVJFUkVUMHNXUG9sNGlJaUlpb0NNb2ErcFVudnluQWtSQVJFUkVSRVJFUkVSRVJFUkVSRVpFeE1QUkxSRVJFUkZRRWlhMXNoV2s1Sy8wU0VSRVJFUkVSRVJFUkVSRVJFUkY5OUJqNkpTSWlJaUlxZ2tRV05vQ0pLUUJBa1prR1JVWnFBWStJaUlpSWlJaUlpSWlJaUlpSWlJaUk4b0toWHlJaUlpS2lva2drZ3RqS1R2aVIxWDZKaUlpSWlJaUlpSWlJaUlpSWlJZytiZ3o5RWhFUkVSRVZVV0xyTEtIZjVEY0ZPQklpSWlJaUlpSWlJaUlpSWlJaUlpTEtLNForaVlpSWlJaUtxS3loWHdVci9SSVJFUkVSRVJFUkVSRVJFUkVSRVgzVUdQb2xJaUlpSWlxaXhGYTJ3clE4bWFGZklpSWlJaUlpSWlJaUlpSWlJaUtpanhsRHYwUkVSRVJFUlZUV1NyL3k1RGNGT0JJaUlpSWlJaUlpSWlJaUlpSWlJaUxLSzRaK2lZaUlpSWlLS0xYUWJ3b3IvUklSRVJFUkVSRVJFUkVSRVJFUkVYM01HUG9sSWlJaUlpcWkxQ3Y5TXZSTFJFUkVSRVJFUkVSRVJFUkVSRVQwTVdQb2w0aUlpSWlvaUJKYlphMzArNllBUjBKRVJFUkVSRVJFUkVSRVJFUkVSRVI1eGRBdkVSRVJFVkVSSmJLMkZhWlo2WmVJaUlpSWlJaUlpSWlJaUlpSWlPamp4dEF2RVJFUkVWRVJwVjdwbDZGZklpSWlJaUlpSWlJaUlpSWlJaUtpanhsRHYwUkVSRVJFUlpUWXByUXdMVTk2WFlBaklTSWlJaUlpSWlJaUlpSWlJaUlpb3J4aTZKZUlpSWlJcUlnU1c1WUNURXdCQUlwMENSU1pxUVU4SWlJaUlpSWlJaUlpSWlJaUlpSWlJc290aG42SmlJaUlpSW9xa1FnbXhjc0tQOHFUWGhYZ1lJaUlpSWlJaUlpSWlJaUlpSWlJaUNndkdQb2xJaUlpSWlyQ3hNVWRoR2xaMHNzQ0hBa1JFUkVSRVJFUkVSRVJFUkVSRVJIbEJVTy9SRVJFUkVSRm1MaTR2VEF0ZjhmUUx4RVJFUkVSRVJFUkVSRVJFUkVSMGNlS29WOGlJaUlpb2lMTUpFdWxYM2xTWEFHT2hJaUlpSWlJaUlpSWlJaUlpSWlJaVBLQ29WOGlJaUlpb2lKTVhLS3NNQzFMWXFWZklpSWlJaUlpSWlJaUlpSWlJaUtpanhWRHYwUkVSRVJFUlpnNGE2WGZkd3o5RWhFUkVSRVJFUkVSRVJFUkVSRVJmYXdZK2lVaUlpSWlLc0pNaXRzTDAzSlcraVVpSWlJaUlpSWlJaUlpSWlJaUl2cG9NZlJMUkVSRVJGU0VaYTMwSzB1S0s4Q1JFQkVSRVJFUkVSRVJFUkVSRVJFUlVWNHc5RXRFUkVSRVZJU0pTNVFWcHVYdldPbVhpSWlJaUlpSWlJaUlpSWlJaUlqb1k4WFFMeEVSRVJGUkVTWXVWZ0lpVTNNQWdDSWpCWXIwNUFJZUVSRVJFUkVSRVJFUkVSRVJFUkVSRWVVR1E3OUVSRVJFUkVXWlNBU3hqYjN3b3l5SjFYNkppSWlJaUlpSWlJaUlpSWlJaUlnK1JnejlFaEVSRVJFVmNlSVNaWVZwT1VPL1JFUkVSRVJFUkVSRVJFUkVSRVJFSHlXR2ZvbUlpSWlJaWppVDRnN0N0UHpkaXdJY0NSRVJFUkVSRVJFUkVSRVJFUkVSRWVVV1E3OUVSRVJFUkVXY3VOUm53clRzYlV3QmpvU0lpSWlJaUlpSWlJaUlpSWlJaUloeWk2RmZJaUlpSXFJaXpzUzJrakF0ZXhOVmdDTWhJaUlpSWlJaUlpSWlJaUlpSWlLaTNHTG9sNGlJaUlpb2lETXBWVkdZbHIySkxNQ1JFQkY5V2pJek14RWVIbDRnNjA1UFQ4ZjkrL2R4Ly81OXJlMVViZExUMHovUXlBQ1pUSWEwdExRUHRyN0M1dW5UcC9qOTk5K1JtWmxab09PSWo0L0h0bTNia0pxYVdxRGpVUEh4OGNINjlldXhlZk5tdGNmVDA5TWhrVWdLYUZUNXI3QnNEeC9DNjlldmNmNzhlWVAzZjRsRUFuOS9meWdVaW53WlYzaDRPQUlDQXZEbXpadDg2WjhLcnlkUG5oaDgvbnZ3NE1FbnNiKytlL2NPaHc4ZnhyVnIxeEFYRjVkak8yUHRsemR2M29TUGp3OThmSHlNMHQrbkpDUWtCTUhCd1IvOE0yZHljbksrZlliZ3ZxbFVXTStiSDFwNmVqb0NBd01MZWhoYXFYNm5ldkxrU1VFUGhUNFJoZW40Y1BMa1NVUkc2di8zNXRqWVdQajcrME1xbFJwdERJYUtqbzVHVEV3TTVISjVudnZpT1VzemJkdFllbm82L1AzOVAvanYrWGZ1M01ITGx5OC82RHFKaUlqeWsybEJENENJaUlpSWlQS1hpVzNXMEM4ci9SSVJHVU5vYUNnQW9HVEpraWhmdm55MitSY3VYSUNQancvUzA5T3hiZHMyRkM5ZVhHZWZVcWtVaXhZdEFnQTBidHdZUFhyMHlQWDRYcjU4aVNsVHBnQUF6cHc1azJNN1ZadXRXN2VpVXFWS09iYlQxN0ZqeHhBWEY0ZGV2WHFoZE9uUzJlWS9lZklFeTVjdmg0T0RBMzc5OVZlSVJLSThyeE1BWW1KaThPN2RPOVNxVmNzby9lV1hRNGNPWWYzNjlWQW9GTEN4c2NHWU1XTUtaQnpuenAwVGdxWVpHUmtGTm82c2poOC9qcVNrSkppWm1XSDA2TkVBbEFIeEJRc1dJQ0lpQXA2ZW5xaGV2YnBlZlhGN0tKek9uRG1EclZ1M3dzTENBc3VYTDlmNC9yeCsvUnBseXBRUmZuNzU4aVYrK3VrbnBLV2x3Y0hCQVUyYk5qWDZ1UHo4L0hEaXhBa0F3Sll0VzFDMWFsV2o5WjJRa0tDempabVptVjduaVB3VUdSbXA5Unp3Nk5Fam5EeDVFdDk5OXgzczdlMC80TWp5VDBwS0NpWlBuZ3dBK1BMTEwrSHA2YWx6bWFpb0tFeWFOQW5tNXVibzA2Y1BSbzRjbWMranpEL2g0ZUVvVTZZTWJHeHNOTTUvOHVRSjFxNWRDd0FZTkdnUWZ2cnBwMnh0ZkgxOUVSZ1lpT25UcDZOQ2hRcDVHcy9kdTNleGQrOWVBQ2kwcjZ1M3Q3Y1FQRnk1Y3FWUlBqY0J3UFBuejdGMjdWcTR1Ym5Cd2NIQjRPWGQzZDJSbEpTRVZxMWF3Y1BEd3loajBvZWZueDkyN3R3SlIwZEhMRm15eEdqSHNVOTkzOHlxc0o0M1A3UWRPM1pnNzk2OXFGZXZIbWJPbklseTVjb1Y5SkN5VWYxT1ZhbFNKV3pkdXJXQVIvUGhmSXFmSHdxTHduSjg4UFQwUkdCZ0lNcVdMWXZWcTFmRHpzNU81ekxyMXExRFVGQVE5dS9mRHc4UEQ3MS94OHZKNmRPbnNXelpNZ0RaLy9hUmxwYUdZc1dLWlZ0bXc0WU5DQW9LZ28yTkRRNGNPQUN4T0hkMThuak8waXdtSmdZelo4N0V0OTkraSs3ZHU4UEV4RVNZRnhVVkJWZFhWMGdrRWlRbEpXSHc0TUg1UHA1WHIxNWg4ZUxGdUhmdkhweWRuZUhsNVpYdjZ5UWlJdm9RR1BvbElpSWlJaXJpVEVyOTl3V3NMREVXa01zQXNZbVdKWWlJU0J1WlRJYUpFeWNDQURwMzdvd1pNMlprYS9QcTFTdWhnc2ptelpzeGJkbzBuZjNLNVhKY3Zud1pBSElNNFJSbWNYRngyTGh4STlMUzBoQWNISXhWcTFabGEvUGl4UXVFaFlVaExDd01lL2JzTWNvWFBDRWhJWmcvZno1a01obVdMbDJLTDc3NElzZTIyN1p0dys3ZHV3M3FmK2pRb1JnMmJGaGVod2tBYU5hc21SQUdQM0RnQUZxMmJJbTZkZXNhcFc5RE5HclVDS2FtcHNqTXpNVEJnd2ZSclZzM1ZLNWMrWU9QSXlzek16TUE2aFdCSGo5K2pKczNiMElxbFdMaXhJbVlObTBhMnJWcnA3VWZiZy9LZmZINzc3L1gyVzdTcEVuWkxpNzQ1cHR2OUY3UDhlUEhEUnJYK2ZQbkFRQ1dscGFvVWFOR3R2bnA2ZWtZTzNZc2loY3ZqaDkvL0JGdDJyU0JnNE1EeXBVcmgvRHdjUGo2K2hvOXZKU1ptWWtyVjY0QUFLcFZxMmJVd0M4QURCdzRVR2ViT25YcVlPWEtsYmgxNnhiYzNOeHl2UzV0RjNob2MvWHFWWGg0ZUtCKy9mb1lObXdZR2pSb29EWS9KQ1JFQ0RNVUwxNGNJMGFNTUhnZGp4OC94dmp4NDNNMXZ0em8wS0VEWnMyYXBiWE5sU3RYa0pHUkFRQWFMMUxSUkhXT3pzaklRTVdLRlhXMExyd1VDZ1htekptRCtQaDRPRHM3Q3hjY1paVzFZcCttL1NJeU1oSStQajZReVdRWU0yWU1oZzhmam43OStobnRZaDVONUhJNW9xT2pEVjdPV09GYzFRVWxBR0J0YlcyVVBxT2pvekY1OG1Ta3BLUmcrdlRwK1AzMzN3ME94cW5PbTdrSkxKMDdkMDd2dGgwNmRGRDdPU2dvQ0hLNUhES1p6S2dYTGhURXZzbnpadUgxL1BseitQcjZBbERlcGFKa3laSUFsTzkxOSs3ZDg5UzNzUzU2L0ZSOUtwOGZlSHpRcm1QSGpnZ01ERVJjWEJ6bXpadUhsU3RYd3R6Y1BNZjJWNjllUlZCUUVBRGx1ZFNRMzBGRFEwT3hjdVZLVEpnd0FmWHExZFBaUGpNekU1TW5UNGFqb3lQR2p4OFBLeXNyWWQ2alI0OEFBRFZyMXN4MTRCZjRzT2VzNU9Sa0JBUUVHRDVJSTJuVnFwWGU1L3NWSzFZZ0xpNE9hOWFzUWVuU3BkR3laVXRoWG9VS0ZXQnJhd3VKUklKRGh3NmhiOSsrc0xDd3lLOWhBMUMrTjhuSnlRQ1VkNWM0ZnZ5NFFmc25FUkZSWWNYUUx4RVJFUkZSRVNjeXQ0VFl1alRreWZHQVhBYlp1eGRxUVdBaUlqSyt2bjM3NHNTSkU0aUtpc0twVTZmUXRXdFgxS2xUeHloOWQrclV5ZWp0OWZrU3RrV0xGdmpsbDE5eW5MOTY5V3FrcGFYQnhNUUVycTZ1R3R1MGJ0MGE3ZHExdzRVTEY3QjkrM1kwYjk0OHp5RzcrL2Z2Q3lFY056YzNMRisrSEk2T2pubnFNNytVSzFjT3c0WU53NVl0VzZCUUtMQml4UXBzMnJRSnBxWWY5azkwZG5aMkdEaHdJUDc4ODAvSVpESnMzTGhSWStqclExS0ZmclBlWXJWMjdkcFl2SGd4UER3OGtKS1Nnc1dMRitQbHk1ZGFnNVRjSHRTWm01dG4reUpiMjIyQTgrczJzMCtmUGhWdVBkKzVjMmVOei9IWXNXTklURXhFWW1LaTJoZktQWHYyeEpvMWEzRDc5bTNjdlhzWDlldlhOOXE0QWdJQ2tKU1VCQUI1cXE3K3NWSW9GUGp6eno4QktDdXRhcm9OcjVPVEU4cVhMNCtZbUJnY1AzNGNnd1lOVWd0TmZLeXlocVI3OWVxbDF6S3FrSWFabVJsYXRXcVZMK1A2RUc3ZHVvVlhyMTRCUUk1aGs0aUlDR0c2V3JWcTJlWlhxbFFKVTZaTXdabzFhNUNlbm81Tm16Ymg2dFdybURWclZxNnExZXJqN2R1M3VRcU5uVHg1VXEzQ1hHNGxKaVlLMHlWS2xNaHpmNEF5K1BMMTExL2orUEhqaUkyTkZZSy9XU3N6NnBLWDBLOGhsZTZ5aG40VEVoTHcrUEhqYkk4YlEwSHZtNS9xZWZQTW1UT0lpaXFZTzBQOStPT1BHaC9QeU1qQWtpVkxJSlBKSUJhTDRlYm1Ca3RMeXc4OHVvTGo0ZUdCcTFldmZwQjFHWHJoMEtmNitlRlRQVDVvMDZwVksvVHYzeCsrdnI1NDh1UUoxcTFiSjFTK2ZsOUtTZ3JXclZzSEFMQ3lzc0s4ZWZQMC9yMUhMcGZqOTk5L3g3Ly8vb3RmZnZrRjY5YXRROW15WmJVdXMzbnpaang3OWd4aFlXSG8xS2tUR2pac0NFQVo1SDc3OWkwQTVQbjVmOGh6VmtKQ0FyeTl2UTBib0JGOThjVVhlb1YrVDV3NGdUdDM3Z0JRVmovT0d2Z0ZBSkZJaEFFREJzRGIyeHNKQ1FuWXMyY1BmdmpoaDN3WnM0cFlMTWFrU1pNd2VmSmtLQlFLYk5teUJTMWF0RUNwVXFYeWRiMUVSRVQ1amFGZklpSWlJcUpQZ0lsdFJXWG9GNERzVFNSRHYwUkUrY3pVMUJTalJvMkNoNGNIRkFvRlZxOWVqUTBiTnVTcGlveEsrZkxsZGJhUlNxVkNwV0Z0N1dOaVlnQUFEZzRPT3I5dzAzYXJUajgvUC96dmYvOERBQXdlUEZoanRTR1ZzV1BISWlnb0NQWHExVE5LcGJ5QkF3Y2lQajRlQnc4ZWhFUWl3YXhaczdCeTVVcWR0eHJYVktFNUs5VXRRbzJ0WDc5K09IMzZOUDc5OTE5RVJFUmd6NTQ5ZWxXUE1yYisvZnZqeUpFalNFaEl3UFhyMXhFU0VtSzBZSHB1cUNwQ3llVnlLQlFLb1Zwa3c0WU40ZTN0RFRjM055UW1Kc0xIeHdjT0RnNDVWdnpsOXFETzA5TVRYMzc1cGZDelRDWkQxNjVkZFM0M1pNZ1FqVUd1YytmT1lkZXVYUWFQSTJzMXlXN2R1bVdiTDVWS3NYLy9mZ0RBNTU5L2prYU5HZ256dW5UcGdoMDdkdUR0MjdmWXZIa3oxcXhabzdPYTZJa1RKL1FhMStIRGg0WHB6TXhNdlpmVHBtUEhqa0tJWGVYOTExTXVsMlBpeElsSVNVblJHRmp3OHZMUzYwdm9mLzc1QjMvOTlWZXV4M3J4NGtVOGYvNGNnUEpMZVZVWUlpdVJTSVRldlh0ai9mcjFTRXhNaEsrdnI4SFZyc3VXTFl1cFU2Zm1lcHo2MGpjSUVSMGRqZURnWUFESzU2MVBsYm1JaUFnOGVmSUVBTkM4ZWZPUHNpSy9TdGFBU2s1aGQxV1l5TlRVTk1kS21GMjZkRUh0MnJXeGNPRkNQSC8rSFBmdTNjT1lNV013WmNvVXRHblR4dWpqTG1pcWdKQ05qWTFSTDg2WU5Ha1MzcjU5aTZ0WHJ5SW1KZ1l6WnN6QWloVXI5QTZpNUNYMG0xdm56NStIUXFHQVdDeEd4NDRkamRadllkZzNQOVh6NXZuejUzSGp4ZzJEeDJrTU9ZVisxNjFiaDJmUG5nRlEvbjdoNU9Ta3NkM1dKTWF5ZFFBQUlBQkpSRUZVclZ0MWh2K3l5bXVGWUVPbHBxWWlORFFValJzMy9xRHJ6VStmNnVlSFQvWDRvTXRQUC8yRXUzZnY0dkhqeHpoMzdod0dEQmlnOGFLaUxWdTJDSCtqbURwMXFsNS8xMUFSaThXWU4yOGVYRjFka1ppWUNBOFBENnhhdFNySENyRVhMMTdFb1VPSEFDaVBNVm0zMFpDUUVHRTZML3RsWVRobkZUYng4ZkhZdkhrekFNREN3Z0tUSmszUzJLNXo1ODdZdjM4L0lpTWpzWC8vZm5UcTFNbWc3U0Uzbkp5YzBLbFRKNXcrZlJvU2lRUWJOMjdVZVdjUWZSaDZVWDVlNVBiT0xrUkVWSFF4OUV0RVJFUkU5QWt3c2EySXpDamxIeUpsYjZLQTdNV2FpSWpJeUZxMGFJRUdEUm9nT0RnWVlXRmg4UGYzaDR1TFM1NzcxU2ZnRlJrWktWVEQwOVplOVFXRmw1ZFhybTl2KytEQkEyelpza1g0ZWVmT25kaTVjNmZPNVlLQ2d2RGRkOS9wdlo3Um8wZGp3SUFCR3VlTkd6Y084Zkh4Q0FnSXdOdTNiK0htNW9aVnExWmx1OFdtcW9xc1dDeEc1ODZkdGE0dnYwS2VKaVltR0RObURPYk1tWU5LbFNxaFZxMWErYkllWFN3c0xEQmt5QkFjTzNZTVAvNzRZNEVHZmdHZ1dMRml3clJVS2xVTFRUbzZPbUxac21XWU1XTUdHamR1aksrLy9scHJYOXdlOHM3VzFsYmpNY0hXMXRiZ3Z0TFQwM0h5NUVrQVFJTUdEVFNHQUk0ZVBZclhyMThEUUxaS3poWVdGaGc0Y0NBMmJkcUVSNDhlNGNpUkl6b3JhZVdtQ3RiR2pSc05Ya2FURmkxYUNMY2ZWM24vOWJ4Mzd4NVNVbElBUUdNNHNuTGx5ckMzdDllNUxsVVlLamN5TWpLRUtuMGlrUWdqUjQ3TXNXMzM3dDJ4Wjg4ZUpDUWtZUC8rL2VqU3BZdEJBYXVTSlV0cURLVVltNzd2KzRrVEo0U2daTDkrL2ZSZVJ1V3JyNzVDUWtLQ3ptV3NyYTN6L1hiRmhucjM3cDFRWWE1aHc0WWFBeW9LaFFKUG56NEZvS3p5KzM2SVBhdktsU3RqOWVyVldMWnNHUUlDQWlDUlNIRHk1RW0wYnQxYVk0Z29OVFZWNTJjaFRlR0pXYk5tb1VPSERucUhIZno4L0xCaHd3YTkydXBEb1ZBSVZlUU4yZmIxSVJhTE1YZnVYTGk1dWVIKy9mdUlpb3FDbTVzYmZ2LzlkNzNDUUZuUFpibTFkZXRXamNmOHJKOG5zMUlkMHl0VXFDQUVudlJSc21SSnJRR3JqM25mL05qUG00WE5xVk9uY1B6NGNRREtVSjYyc0tpNXVibHc4VmgrV3JGaUJlclhyNDlXclZycHZmMkVoNGZqMTE5L1JYUjBORHc5UGRHOGVYTzkxOWV5WlV1RFEzQyt2cjRBZ09MRmk2TkxseTRHTGF1dlQvbnpRMjRWOWVPRHFha3A1c3laZy9YcjEyUDgrUEVhdDlzN2QrN2cyTEZqQUFBWEZ4ZTBiZHZXNFBWVXJWb1ZycTZ1V0xac0daNDllNFl0VzdaZ3dvUUoyZHFGaFlWaCtmTGxBSlNWaUFjTkdxUTJQekF3RUlEeW91YWFOV3NhUEE2VkQzM09xbFNwVXE1Q244K2VQY1BZc1dNQkFDTkhqdFI2MTV5OGtFcWxXTEJnQVNRU0NRRGdoeDkreUhGL056RXh3ZWpSbytIdTdvNzA5SFI0ZVhsaDVjcVYrWDRCMDA4Ly9ZVExseS9EeHNaRzQ4VUtSRVJFSHh1R2ZvbUlpSWlJUGdFbXR2LzlFVmoycG1CdTJVaEU5Q2thT1hJa1hGMWRBUUIvL3ZrbjJyVnJwOWN0RWZQSzF0WVc0OGFOMDlsTzFTWTNYemdDd011WEw3Rmd3UUpJcFZJQStnVk9jaHRPMFZhQlNDUVNZZWJNbVlpT2pzYXpaODhRRnhlSFU2ZE9aUXNWdjNuekJnQ01lbXRaMVplR2h1clFvUU5hdEdpQjlQUjBnL3Y0N0xQUFVMMTZkUURHcVN6ajd1NmVxK1VPSGp5SWhJUUU0WFhOaTZ5M3Y3MTkrN2JHTU1Xb1VhTmdiMitQdTNmdkNvODFhTkFnVzd0UGVYdklpNHlNREdIYXhNUWt6LzJwbkRwMVN2anlWMU53UHlFaFFRaVBWSzllSGExYnQ4N1dwbmZ2M2poMjdCaWlvcUxnNCtPRFJvMGE2VlZOcTdCU3ZjZFdWbFpvMnJScGdZeGgyN1p0UXJYM0RoMDZhTjJHek0zTk1YVG9VS3hhdFFwcGFXbFlzV0lGdkx5OFB0UlFqU0tuWTJWT0ZiNWNYRnlFODdkVUtsVUxXZWg3RWNDRUNSTUtYZER1NU1tVHdyN2V1M2R2alcwaUlpS1FtcG9LQUtoZHU3Yk9Qb3NWSzRaNTgrWmgxNjVkdUhqeEl1Yk9uWnZucW9HRlRWeGNuUEQ1cFZ5NWNrYnYzOXpjSEo2ZW5wZ3dZUUpldkhpQnNMQXdlSHA2Q3FFbGJWU2Z3WXg1M05ZbUpDUUUvLzc3THdCbEtIalJva1Y2TDF1blRwMXNvZCtQZWQ4c1N1Zk54WXNYNTJxc0NvVUNjK2JNRWFvRU96azVZZVhLbFhrNkJseTdkZzByVnF3QW9Belp6NTA3OTROV3N0Yms5dTNiT0g3OE9JNGZQNDY2ZGVzSzQ5UGw1Y3VYaUk2T2hsd3V4OEtGQytIbDVZVjY5ZXJwdGF5dUM5STBVWVYrUzVVcWhURmp4aGk4dkQ0K3RjOFB1VldVamc5WnJWbXpCa2VPSE1seHZ1cnVQOW9jT1hJa3h6NTBoVm83ZCs2TTY5ZXZ3OHpNRE1PSEQ5Zll4c3JLQ3RXclY0ZFVLc1dzV2JQVWprY1pHUm5DR092VnF5ZUVvN1d4dHJZV2ZsLzhHTTlaRHg0OEVLYnpzK0w0aGcwYmhDcktkZXJVMFJtRWJ0YXNHZHEyYll0TGx5NGhORFFVUGo0K0dEMTZ0TjdyUzBwS1V2dTdnTDVjWEZ6ZzZPZ0ljM056dlgvdmJ0Q2dRWTRYWXVYMjRua2lJaUpqWU9pWGlJaUlpT2dUWUdMNzN4K2dHUG9sSXZwd2F0V3FoVFp0MmlBZ0lBQkpTVW40NjYrL05GYWpBZjY3UFRPZy94ZURjWEZ4K1A3Nzc3VzIwYWZTWFU1dHRIM3BscGlZaUZtelpxbDlVWGJnd0FHZFZlbFVYNVQ1K1BnWTlRc1NDd3NML1BMTEw1ZzRjU0lHREJpQS92MzdaMnVqK2hLcVFvVUtSbHV2cDZkbnJwZk5lbXRXUS9UbzBTUEhXMlYrYUx0Mzc4NzE4OGpKM0xsejlXNmIwemJLN2NGd1dmZGxhMnZyUFBjSEtJOXJmbjUrQUpUVnVUUUZYRGRzMkNCVXZYVjFkZFVZN0RFMU5jV2tTWk13YytaTXBLV2w0ZGRmZjhYcTFhdHpER3pyQ2d3RUJnWUs3MVdmUG4zdzg4OC9HL0swOHV6S2xTc0FsTGYxMVZaRk5iL2N1M2NQQnc0Y0FBRFkyTmhvcmRLbjByMTdkNXc2ZFFvUEh6N0V6WnMzNGV2cnEzRy9Lb291WExpQXhNUkVnNWNyaVBkV0YzOS9md0RLNm9rVksxWkVaR1JrdGpiWHIxOFhwa3VYTHEyeGpTWnQyN1pGaXhZdGtKQ1FrSzF5WGZueTVXRmlZZ0p6YzNQTW1UTW4yN0tYTGwwU2doZWE1anM1T2VrMWh2eVN0YXAybVRKbDhtVWRKVXVXeElJRkN6QnAwaVFVTDE1Y3FNcW5pMHdtQTJDY1VGbEFRQUFBb0VtVEpqa2VYL2ZzMlpQci9vMGQzQ3pvZmJNb25UZHo2OGlSSTBMZzE4ek1ETk9tVGN0VDREYzRPQmdMRnk2RVRDYURwYVVsUEQwOVVhSkVDYTNMNlBwZHlCaFVZVnBBK2JsTFgwMmJOc1g0OGVPeFpzMGFaR1Jrd04zZEhkN2Uza2E1V0tzZzhQT0Qvbmg4eUQrelo4L1dlajRwVjY0Y3ZMMjlrWnljbk8xQzBoczNiaUF0TFEyQThyUEhwVXVYZEs3dnA1OSt5bFl0T0RjSzZweWxDdjNhMk5pZ1JvMGFlZW9ySjZkUG54YUMzTGEydG5CM2Q5ZnJuTy9xNm9xN2QrL2l6WnMzMkw5L1A4cVhMNi8zTWZiZmYvL04wKy9laGxpM2JoMisrT0lMamZPMmJ0MzZRY1pBUkVTa0NVTy9SRVJFUkVTZkFGYjZKU0lxT01PSEQ4ZVZLMWNnbDh2aDcrK1BnUU1IYXJ4dHV5cTBBU0JYdDZnMVZvQldLcFVpTmpaV2E1dDM3OTVoOXV6WmVnZUJQcFN5WmN0aTI3WnRHcit3dkgzN05xS2lsT2ZBdW5YcjZ0Mm5xckpmWWFWUFJlZXRXN2NpUFQwZHBxYW1HRFZxbE5IV1hkaHVXLysrVDNGN3lJdUlpQWhoMmxpVkxQLzU1eDlFUjBjRFVGWWplejhJZE8zYU5WeThlQkVBMExGalI2M3ZSY09HRGRHM2IxOGNPSEFBLy83N0x6dzhQTEI0OFdLWW1ocjJKKzZVbEJTc1c3Y09BR0JwYVptdEFuUitVMVdmQm9DdnYvNWFZNXZZMkZnaGtLQk5mSHk4d2V0UFNVbkIwcVZMaFF0TlhGMWRVYnAwYVozTGlVUWlUSmt5QlJNbVRFQm1aaWEyYk5rQ1IwZEhOR3JVU090eVdXOWpuQitxVmF1R1dyVnE2ZDIrWmN1VzZOT25UNDd6cDArZnJ2YXpRcUVRUW80bFM1YkU4dVhMdFlZcmc0S0NzR25USmdBd2VOdjhFRlRuOThURVJMM0NXdHUyYmNPMmJkdnl2TjdkdTNmRDN0NGVKaVltYU5ldVhiYjU0ZUhoUXVoWDAveUNGaFlXSmt3L2ZmbzAzOVpUdFdwVkxGcTBDQlVyVmtUSmtpVjF0cGZMNWNLK2JJelE3NElGQ3dBb1B6ZG9PbmVHaFlVaEtDZ0lnTEw2L3JmZmZxdFh2ek5tek1DZE8zZTBqdkZqM0RjL2xmTm1UaUlqSTdGbHl4Ymg1eEVqUnVTcEN2K1ZLMWV3ZVBGaVpHUmt3TlRVRko2ZW5ub0YxRXhOVFEwS0dtZTl1NFErSWlNamhZc2h5cFl0bStPNU95Y3VMaTZJaW9yQ3dZTUhrWnljakRsejVtRFZxbFU1M3ZhK3NQclVQejhZNmxNNFBoZ3I3TGhyMXk2ZEZ6OTI2ZEpGcjkvRGNxckVxN29nVUhYeFUxNTlUT2NzVmVpM1ljT0crWEluaGx1M2JtSGx5cFVBbEJmM3pKa3pSNjlqQTZCOExlYk5tNGVaTTJkQ0pwTmg5ZXJWTURNelE1Y3VYWXcrVGlJaW9xS284UDNWaVlpSWlJaUlqRTQ5OUZ1NEFscEVSRVZkcFVxVjBMRmpSMFJIUjJQVXFGRWFBNy9BZjdkbkJuSVhwalRXbDI2NnFnZkh4Y1dwQlg0N2R1eUlzMmZQQW9EV0w3N2VOMkxFQ0wzYkhqdDJUTzhndEthUVNrcEtDdGF1WFN2OHJNK1g5VlpXVmtoSlNjR05HemZRcTFjdjJOcmFhbXhYRUpWZHNsWlQ3dHUzcjg3MmYvenhCd0RsYzlLbnZTRkdqeDZOSVVPRzVMbWZPM2Z1WVBYcTFRQ0FpUk1ub21IRGhubnVFL2owdG9lOFVIMFpibVptWnBRS2RISzVYQzBzMkw1OWU3WDVzYkd4V0xKa0NRQ2dSSWtTZWdYU1I0NGNpVWVQSHVIKy9mdTRjK2NPM04zZDRlbnBhZEF4Yzl1MmJYajE2aFVBWVBEZ3dTaFZxcFRleXhxRHFzcXZsWlVWbkoyZE5iYVpObTFhdnF4Ym9WQmcrZkxsZVBIaUJRQ2dkZXZXMmQ0WGJhcFhyNDZ4WThkaXpabzFrTXZsOFBUMHhOS2xTMUd6WnMwY2wvSDI5czd6dUxYcDM3Ky9RYUdkMHFWTG8wR0RCbnEzdjNyMXFoRGNHVEJnQUtwV3JhcTEvYU5IajRUcHdsanBsM0luYTZYZjBOQlFKQ1Vsb1hqeDR2bXlyanAxNnVqZE51dkZBYXJidmVlbmJkdTJRYUZRd01yS3lxQnFwNnFnbHJhQTA4ZTRiMzRxNTAxTlpESVp2THk4a0o2ZURrQVpKdE4xSzNkdEFnSUNzSERoUWlnVUNvaEVJc3ljT1ZPNERYMVVWQlMyYnQyS1ljT0dhWHlmLy96elQ0TUN0RG1GQW5PeWUvZHVJZWo2N2JmZjVpcGdQMjdjT01UR3h1TGF0V3VJajQvSDdObXpzWExsU3AxVmpBc0xmbjR3M0tkd2ZERFdSY2ZHcW9Tc1MzaDR1QkRnSHpod29NYmZZZS9ldll0NTgrWUJVRjZ3MHJwMWE0M25qTUp3empMMFdIYmx5aFdEbDlGMTk1UTdkKzVnL3Z6NXdzVVVJMGFNTVBqMytQcjE2K1BubjMvR21qVnJvRkFvOFB2dnYwTWlrZWc4cHpnNU9lSGd3WU1HclVzZlVWRlJjSGQzeDl1M2J3RW96MjlWcWxReCtucUlpSWlNZ2FGZklpSWlJcUpQZ0VuSjhvRFlCSkRMSUU5NkJVVkdLa1RtbGdVOUxDS2lUOGJFaVJOMWZubW11ZzBua0x0S3Z4K0NRcUhBL1BuemhjQnZqeDQ5TUhUb1VDSDBhMjl2ci9NMmpxb0tsNlZMbDlhN2FrMWVLdEtrcEtUQXc4TkQrSkxOMmRsWnJ5OTRxMWV2anZ2MzcrUFJvMGZaS3RsbHJXNlgwNWVkbVptWmVRcVZTQ1FTaElhR3d0blpPVSszdzViTDVjakl5QUNRUDVWNTdlenNZR2RubCtkK3N0NEszc3JLeW1oZklyL3ZVOXNlNXN5Wm8xZTdwMCtmNHVyVnF3Q1VyMGxPMjByV0VMVkVJdEVhT0Q1NThpVEN3OE9GbjdQdTcrbnA2ZkQwOUlSRUlvRklKTUtzV2JQMDJvNU1UVTNoNGVHQlNaTW1JU1ltQmpkdTNNRFVxVlBoNGVFQkJ3Y0huY3ZmdkhrVGh3OGZCcUNzTFBYVlYxL2x1V0s1b2R1cUt2VGJyRm16RHg0SzNiaHhJeTVmdmd4QStmd25UWnBrY0I4dUxpNTQ4T0FCenAwN2g1U1VGTXllUFJ1TEZpM0sxK0JNUVpISlpFTEFwbmp4NHVqWnM2ZGV5NmdVeHREdmloVXJ0TTUvOGVLRkVCcHEwNmFOUVJmemFKUFRoUklmaTZ6VmZlVnlPVzdjdUZFb0toSm4vZXlZMzNkZkNBb0t3clZyMXdBQVBYdjJoSldWRlc3ZnZvM2c0R0RVclZzWHpzN09PWDVlMHlmMGE0ajgzRGQ1M3RUUDl1M2I4Zmp4WXdES2dLR2JtMXVlUHE4N09qckN4TVFFY3JrY00yZk9WTnUvVnExYWhUdDM3dURLbFN2WXZIbXp6ckNjTVVWRlJlSDgrZk1BZ0RKbHlxQnIxNjY1Nmtja0VtSHUzTG1ZTW1VS25qNTlpc2pJU015ZlB4L0xsaTBybE9lSzkvSHpneEtQRHdWbisvYnQyUjZUeStYWXNHRUQvdm5uSCtHeG5UdDM1dGlIcjYrdk1HMXJhd3RMeSt4L0YwOU1UQlNtSzFldXJMR05vWXJpNTBuZ3Y0QzA2dUtQbmoxN1l1REFnYm5xeThYRkJXL2V2TUhPblR1aFVDaXdjZU5HUEhueUJGT21UTWx4L3hHTHhVYTcrRlhsMmJObmFvRmZaMmRuL1BMTEw0WCtEa2RFUlBUcFl1aVhpSWlJaU9oVFlHSUtFN3RLa0wwT0J3QklYejJEV1FYOWIyVk5SRVI1bzgrWEJGa3J0T1hteXlWRHE3Ymtoa2drd3NTSkV6RnQyalQwNmRNSG8wZVB4cHMzYjRUNW16ZHYxdm5GaTJxY3k1WXR5M1d3TXkwdFRhalUrVDRIQndmaDlRNEpDY0d5WmN1RTI2QmFXMXRqeXBRcGVxMWp4SWdSbURkdm5scWdSa1ZidGViejU4L0QzOThmWmN1V3hkeTVjL1ZhbHlhWEwxK0d0N2MzYkcxdDBidDNiM3ozM1hlNTZpZnIrSTN4cFdWK3lWcmhTZE5ycmcyM2g3eEpURXpFZ2dVTGhHcmp2WHYzenJGdDF0c1RlM2w1b1UyYk5oQ0pSSkJLcFVoTFN4TUNnbWxwYWZqcnI3ODA5aUdWU3JGNDhXS0VoWVVCQUFZTkdvUXZ2L3hTNy9HV0tsVUtTNWN1eGJScDB4QVhGNGZIang5ajNMaHhtREJoZ3RZUTNxdFhyN0I0OFdLaFdsOWlZaUxHakJtajkzcHpvcXNDVmxiUjBkRkNZS05ObXpZNXR0dTllM2VPMjFWV3AwK2Z4ckpseS9SYXQ1K2ZIL3o4L0FBb1F4N3U3dTRvV2JLa1hzdStiL3IwNlhqOStqV0NnNE9SbEpUMGYvYk9QQjZxL2YvanI5RklaRXZrcHJUY29rVkptL2I5MWszN2V0dExlMVJFS2xTWFVJVFNwb1ZLKzIxWGlXN2RxNlJOUmJ2U2hvaVNFaG8wRE9mM3gvek81enZEekpoaHRGeWY1K1BoWWM2Y3ovbWN6NXc1bitYTTUvVjV2ZUhrNUlTVksxZWlXN2R1WmRJcWNuMStOTUxDd3ZEbXpSc0F3T1RKa3lVNmg1ZEdOUFQwanlqU2tCWHFHd0FTRWhMSTY5OS8vNzNjOU4rYUV5ZE9JQ2dvNkp1ZU15VWxoU3hZWW9tSmlhbXc2UGZHalJ0d2QzZVh1Ry95NU1tWU9YT20zSGtWRkJTUTEyL2Z2aVV1cVZWQmNIQXdBT0ZZWXZ6NDhRQ0FmLy85RjVjdVhZS2hvYUZNb1JWYkx5cXppRW1VNzEwM3EwdS9LWTByVjY3Z3I3LytBZ0RpeXF1dnI2OXdQcUkwYU5BQW8wYU5RdXZXcmRHclZ5L3kvai8vL0lNSER4NEFBQVlNR0NCUjhGdFlXRWdXdUNtYmd3Y1BrbnRuOHVUSmxWcVlXYXRXTFhoNmVtTGh3b1hJeXNwQ2ZIdzgxcTlmajVVclYxWlp2VlVHZFB5Z0dOVzlmYWdxU3J0NTgvbDhyRisvWGt6d0N3Z1gxMzMrL0Jtelo4OFdxMWRKU1Vsa29USUE0bHBkR3RGblN0SHZwekpVZFo4MVlNQUFwVVRlWVRsOCtEQWlJeU5scHJsMjdScDhmWDJKNEhmZ3dJRll2SGh4cGM0N1k4WU1sSlNVNE1pUkl3Q0F5TWhJSkNRa1lPblNwV2pidG0ybDhwYUgrUGg0ckZ5NUVubDVlUUFBUzB0THVMdTcvNURqZVFxRlFxRlFXS2pvbDBLaFVDZ1VDb1ZDcVNadzY1bjhUL1Q3NFNVVi9WSW9GTW9QeHFkUG44aHJlY1JlcFZHV002cEFJTUM3ZCsrazdqY3pNOFBtelp0bGhtT3RhdGp3bzVMdzkvZEh1M2J0a0pXVkpUWnBvNjZ1RGk4dkw3bkQvN1p0MnhiNzkrOUhmSHc4Y25OenhmWkpFMEZ4T0J5RWhJVGc0OGVQZVBueUpiS3lzaXJzZ2hzVkZRVUErUHo1czhJaVdGSFl6dzlBcmduRzc0V282RmUwelBKQTd3ZnBMRnUyVEN6MGJIRnhNV2JNbUVHMm56MTdCazlQVHpMQmJXbHBpWTRkTzByTno4ek1ETWJHeGtoTlRjWHQyN2R4Ky9adHNzL0V4SVNJRXc0ZE9pVG0zc3dpRUFqZzZla3A1bjVtYlcwdDkrZGhNVFEwUkVCQUFGeGRYWkdjbkl6YzNGeXNXN2NPQUNRS0ZBUUNBVHc4UE1UY3U3NEhyRXVldXJvNk9uWHE5TTNPR3hrWmlaMDdkNUp0ZTN0N2hVSVNsNGJMNVdMTm1qVndkblpHUWtJQytIdyszTnpjTUduU0pNeVlNVU5wd3I3dnpjZVBIOEhsY3ZITEw3L0lGTzJJd29wOEFNanRadjhqd1RwUmEycHFva09IRGtyTisvWHIxMWl3WUVHNTZhUXRZdnBlQWpCUlFaR09qZzV5Y25KdzQ4WU41T2ZuZi9kK2xYV2lBNFNpc0E4ZlBzamRyeW1LajQ4UGpodzVBbDFkWFNMNHUzLy9QZ0NnVDU4K01vOVZ0dE52VmRaTjJtL0s1c0dEQi9EMTlTVUxhQmlHd2FwVnEyQnNiSXk5ZS9jcVhDNVJTaS9FK2ZUcEUrbTc2dFNwQTF0Ylc0bkh6Wm8xcTFMbmxjYWJOMjl3NWNvVkFNTHJaMlZsVmVrODlmWDE4ZWVmZjhMSnlRa0NnUUJYcjE3Rkw3Lzhnamx6NWxRNjc2cUFqaC9Fb2UzRGo4SDc5Kyt4WnMwYXZIcjFDaG9hR3VqWnN5Y3VYYm9FQU5pMWF4Y1loc0dyVjYrd2N1VkthR2xwQVFDMmJ0MHE1cDRyVGZUNzRjTUhBRUtSdnE2dXJsTEtXOVhqeWRxMWF5czFTbzdvYzNscEdJWkJTRWdJV2ZnQkFMMTY5WUtUazVOU0ZpL01uRGtUZGV2V3hiWnQyOEF3RE5MUzByQjA2VklNSERnUTF0YldGZnFkVEI1aVkyUGg3dTVPUk16ZHUzZkg2dFdyZjhxeFBJVkNvVkNxRjdTbm9sQW9GQXFGUXFGUXFnbmNlaWJnUHhWT2xCWi9lUG1kUzBPaFVDaVUwb2k2eWxSa01xT3lFKzBzR1JrWm1EcDFxc3cwMGdTL2lvUUJWMlNDUGp3OFhHRm5MVDA5UGJpN3U4UFoyUmxHUmtiNDg4OC9GUTRIckt1cml4NDllc2lkdmthTkdoZzZkQ2oyNzk4UGdVQ0FzTEF3c1lsZ2Vjbk96aWF1Wm9EUWJiR2lpQXFDdm56NWdyTm56MVk0citIRGgxZlpaTHlvWTFoVkNET3I2LzFRcDA0ZE1RR1k2R1EzQUJRVkZaRUZCNGFHaGxpMmJKbk0vRlJVVk9EcDZZa3RXN2JnNmRPbitQcjFLM21mYlJmaTQrTngvUGh4QUVMaE15c01Bb1RPVWF3d29YWHIxbkIzZDYvd1BXVmdZSUJObXpiQjI5c2J0Mi9mUnE5ZXZkQzNiOTh5NlJpR2dhK3ZyNWlENmJoeDR5cmw4cnQxNjFhY08zZE80ZU5ZZ1p5eVE5SEtJalEwRkR0MjdDRGZ3NFFKRTZTR0owOU5UY1haczJjeFpzd1lHQmtaeWN5M2R1M2FXTDkrUFZ4ZFhSRWZIdytHWVhEa3lCRThmUGdRam82T2FOU29rZEkveTdkbXpwdzVzTEt5UW01dUxnb0xDN0Y1ODJhTUd6Y09qUnMzbG5xTWFCMnJqQ1BrOStERGh3OTQrdlFwQUtHSTgwY1hPc2dhOS96enp6OWlncFRLRUJNVFExN2IyTmpBeDhjSGZENGZWNjllclpBSXNFT0hEbVhLWGxIUllrcEtpdGoya3lkUHFrejBxNit2RHpzN083TDk1czBiTW5iOTFxTGZxcXlidE4rVVRtSmlJdHpjM0lnWWJmVG8wUWdORFMyVDdzNmRPemg5K2pUczdPeks3VXVrd1RBTTFxOWZUeFphT1RrNUVmSGV0MkxuenAza3U1ZzZkYXJTMmtRek16UFkyZGxoNDhhTkFJQmp4NDZoWWNPR1V2dm03d1VkUDVTRnRnL2ZueXRYcm1ETGxpM2c4WGpRMTlmSDJyVnI4ZXJWS3lMNnRiT3p3N1p0MnhBWEY0ZUZDeGZDeThzTHFhbXBlUHo0TVlEL0xkNUpTa3FTbVAvcjE2OEJvTUp0bHlUK1MrTkpkM2QzY3M4QndLQkJnK0RnNEtEVTN3aEdqQmdCWTJOanJGdTNEdG5aMldBWUJwY3VYVUpzYkN4Q1FrS1V2dUFxTEN3TTI3ZHZKMzFidjM3OXNIejU4aDkrSEV5aFVDZ1VDa0JGdnhRS2hVS2hVQ2dVU3JXQlc4K1V2QlpRMFMrRlFxSDhjSWdLTnlvaStsV1d5NVdvcTR5aUdCZ1lsRHZodzRiSXJsdTNydHdUS2FWZFk3cDI3U3JtK1BmaXhRc3NYTGl3ekhFV0ZoYnc4UEJBNDhhTm9hcXFLdEVoU1Y3a2RXZ2RNbVFJRGg4K0RJRkFnSWlJQ0V5Wk1rWGhDYVBvNkdnaWtHblZxbFdsbkh0RVAzTmFXaHEyYmR0V29YeFVWRlF3Y3VSSWlmc0tDd3Z4NHNXTEN1VUxDSjF5TlRRMFVLdFdMWHo5K2xYTTlWb2U2UDFRY2N6TnpURnQyalQ4ODg4LzhQYjJsc3ZScWtHREJsaS9majBZaGtGeGNURnExS2hCNnVqWHIxK0pBNkNhbWhvR0RoeUk4K2ZQazJPblRKbUN0TFEwcEthbVl2VG8wUmcrZkhpRnkyNWlZb0x0MjdmRDA5TVQ0ZUhoNk4rL3YwU0hxUzFidGhDbnZ1L05wRW1UY1AvK2ZXUm1abUx2M3Iyd3NiR3AwdlB0M2J0WFRQallyMTgveko0OVcyYjY2OWV2NDl5NWM3QzJ0c2JreVpObDVxK2hvWUgxNjlmRDE5Y1gwZEhSQUlUaWxQbno1OFBOelExZHUzWVZTNStlbmw2SlR5TkVtU0lNZVdqUW9BRU1EUTB4Zi81OHBLU2s0TkdqUjlpNmRTdTB0YlVscGhmdFEzKzJjTUFYTDE0a1lxTHc4SENFaDRkWE9DOTdlM3NNR3paTTdEMURRME00T3p0TFBTWXVMbzYwNWJMU3NjaHFDMGVPSEFsTFMwc0FsUk9hNXVUa0VDRzB2cjQrK3ZmdmorUEhqeU14TVJFWEwxNnNrT2hYWFYxZGFlMTRhbXFxMlBhVEowOHdZTUNBU3Vjcmoxc2ZLNGF1WDc4K1RFMU5aYVpsNjRXeVJML0E5NnViMWFIZmxFUm1aaVpjWFYxSnRJRWVQWHJBeHNhbWpPZzNLeXNMdnI2K3lNbkp3ZHk1Y3pGbHloVDg4Y2NmQ285OVRwdzRRUmJLV0ZsWmtmck1vcUtpUWhaditmajRvRzdkdW5MblBYZnVYQUN5NzRQYnQyOGpOallXQU5DMGFkTktMY0NUaEpXVkZWNjlla1VXRUczZXZCbEdSa1l3TnplWDZuYXVDS21wcVJYS3AxT25UdkQyOXFiamh3cFNYZHVIYjBGV1ZoWjI3TmhCb3A4MGJ0d1kzdDdlTURBd3dLdFhyMGk2WWNPR29YNzkrdkQwOU1TN2QrOWdaMmNIUjBkSE5HellFSHcrSHpObXpJQy92ejh5TWpMS1JHRVJDQVJJVEV3RUFMUnMyVktwNWYrdmpDZDc5KzVOSWlETW5Ea1RmZnIwSWRkTVdlanE2cUo5Ky9iWXRXc1hObXpZZ0R0MzdrQk5UUTF1Ym01S0Zmd1dGeGNqTURBUVlXRmg1TDNKa3lmRDJ0cjZoN3IzS1JRS2hVS1JCUlg5VWlnVUNvVkNvVkFvMVFSdXZlYmt0ZURES3hrcEtSUUtoZkk5WU4xbU5EUTBGSnE0WmlrdC9QZ2VCQVVGbGV0Z3lVNUErL241S1ZXOEtJM1kyRmlzWExteTB2bklHMVpjVDA4UDNidDNSM1IwTkxLeXNuRHQyaldGdzZKZXZueVp2SzZzeUVEVVFib3l5SnBnKy9qeEl4d2NIQ3FjTjN0dDlmVDBrSjZlWGlreGJubFU5L3RCRXIxNjlVTEhqaDFSWEZ5c2NEdkM1WEpSdjM1OXNuMysvSGtpekxDMnRoWnpJMlBUdTdpNElEOC9ud2pwS2txdFdyVUFDTVZwcGNXRkxMdDM3eWJpQ0RVMU5SS3k5WHRoWVdHQlVhTkdJVFEwRktHaG9SZzhlRENhTm0xYUpsMTVZaGw1aUk2T0ZoUHNXRmxad2NIQlFlb2tka0pDQXE1ZnZ3NUFLTXlUMTlWYVRVME5xMWF0d3NHREIzSG8wQ0V3RElNV0xWcElER2RkRWFmcjBzaGI5NVFKbDh1RmxaVVZkdTNhaGZUMGRIaDZlc0xIeDBlaWdQRkhGV21VQit1aVZwVm9hbXJLRktUeWVEenkvVlpXdUZxM2J0MEtqYVZLRXg0ZVRoWmRkTy9lSFJ3T2h3aGM0dVBqOGZMbFM1aVltRlQ2UEJXRkZkcXc3bytQSGoycWNGNmlyb0x5Q0RUWk1QU3N5Ky9qeDQ5eDZ0UXBNQXlETld2V2lLVlZ0dE92YURtL1I5MzhML2Via2toUFQ0ZUxpd3RabE5XeVpVdTR1TGhJN0U5eWMzTlJ0MjVkNU9Ua29MQ3dFQ0VoSWJoeTVRcVdMRmtDTXpNenVjNFhGeGNuNW9iZHJGbXpNbW00WEM2Q2c0UGwvZ3lpbEhlY1FDREFybDI3eVBiOCtmT1ZKZ0JMVEV5RWtaRVJhdFdxQlJzYkd5UWxKZUh4NDhkbzJMQWg5UFgxbFhLT3lrTEhENVdqT3JVUHl2cjlJUzh2VCtiKzY5ZXZ3OC9Qanl3NkdESmtDT2JQbnk4S2E3TzlBQUFnQUVsRVFWVDErYlJqeDQ0SUNBaUFzN016c3JLeThPSERCemc3TzRQSDQ0azVOVDk1OGdTOWUvY20yMGxKU1NncUtnSUF1ZHNyUmZndmpDY0hEQmlBZCsvZW9WR2pSdWpkdXpmYzNOekVuSCtWd2VqUm8yRnJhd3M5UFQyc1hidVdMTjVzM2JxMTBzNlJtNXNMRHc4UFBIejRFSUR3dTNGMGRLendvZ3RsTE5hUXhiRmp4K1JlZEV5aFVDaVU2Z1VWL1ZJb0ZBcUZRcUZRS05XRUd2cE5BWlVhUUVreGlyUFR3QlRtZzFOVHVTR3hLQlFLaFZJeGlvdUxTZWg1VTFQVENrMHNsNTdJOVBUMFJIUjBOSm8zYjQ3dDI3ZkxuV2RHUmdhbVRwMnE4UGtwLzhQS3lvcTRWcDA5ZTFZaGtlZmJ0MjhSSHg4UFFPZ0dxS2hBdERTc3N6SWdEQzA2WWNJRWhZNmZQSGt5TWpNelVidDI3VXFWUXg3MDlmV1JucDZ1TktIeWo4S1BkRDlJWXM2Y09SVSsxc2pJQ1B2Mzd5ZmI1dWJtQUlRVDVXUEdqTUdwVTZmS0hNUGhjRkM3ZG0yMGJkdFdUTlJ6L3Z4NW5ENTlHb0J3QVlFMDBabUhod2VTazVPSk9FRVNETU1nTURBUVo4K2VCU0FNaSt2cDZZbmx5NWNEQUw1OCtWSXBvVUo1NGdSWlRKOCtIWkdSa2NqTnpjV2VQWHZnNWVWVjRieGswYnQzYjB5Wk1nV0hEeC9HbURGanNHREJBcG45d002ZE84bnI4ZVBIeXd3NVhCb09oNFBwMDZmRDNOd2NPM2Jzd0twVnEzNG9nWUlvNTg2ZEk4NktpakIyN0ZqY3YzOGZkKzdjd1lNSEQ3QnIxeTdZMnRxV1NTY3EwdmlSd2pHWHg2MWJ0L0QrL1hzQVFMZHUzWERyMWkxd09CeHMzTGdST2pvNmN1VVJGQlJFM0Y5WkIwNXBuRHg1RWlvcUttalhycDFFUWQrUGdFQWdJRzBJOEw5RkY0TUdEY0tCQXdkUVhGeU1RNGNPbFJHNGZpdjRmRDZlUEhrQ1FDZ3lpNDZPUmtwS0N0NitmWXVHRFJzcW5KL292VnVlT0RjN081djBUV3o0OTV5Y0hOeTRjUU5jTGhkNWVYbGk0d1pXOUN0TFRQd3oxYzMvWXI4cGplZlBuMlBseXBYSXlja0JJS3piWGw1ZVVGTlRrNWkrU1pNbTJMNTlPMDZlUEltREJ3K0N6K2NqT1RrWkRnNE9zTEt5d3R5NWMyVXVFRXhOVFlXWGw1ZVlDTDAweWhaWFRaczJEZE9uVHlmYlI0OGVKV01FUzB0TGlTTFVpcENTa29LbFM1ZENVMU1Uam82T2FOKytQZHpjM0xCdjN6N01uVHVYQ0JqSGpSdFg0WE9jUEhrU0FLQ2xwVldoaFdLc2tJK09IeXBPZFdvZmxCVnBxRHlhTldzR2htRmdZR0NBcFV1WGl0WEpyS3dzNk9qb2xISG1iZHEwS1RadDJvUno1ODZKMVNtR1lhQ3BxUWtlajRmWTJGZ3gwVzljWEJ4NTNhcFZLNWxsK3BuNkxHVlQxYjhWbGU1ZmxQMzhtNWlZQ0RjM056THUxZGJXaHJ1N085cTJiYXZVODFBb0ZBcUY4aTJnb2w4S2hVS2hVQ2dVQ3FXYXdLbWhDcTUrVStMeUsvandDcW9OemI5enFTZ1VDb1VDQU0rZVBjUFhyMThCbEQvQkpJcWhvYUZFMTZMUTBGQkVSMGVEdytGZzBhSkZDb21JcGVVcEQ2TkhqNVk3cmFLVGhPUEdqY1A4K2ZNVkxSSm16NTZONmRPblk5dTJiWWlNaklTUmtSRUNBd1BMUFM0ckt3dno1OCtIUUNCUTJGV21ZOGVPTURRMFJFWkdCdUxqNC9IcTFTczBiOTY4L0FNQi9QMzMzK1IxdjM3OUtoM0NrcDNNQW9SaFJSV0ZGVGZLRXYzV3ExZFBiTUpmbEFVTEZnQVFpaWJLKzg0Yk5HaUFSNDhlSVNNakF3S0JRT0ZRMFBKUTNlK0hxc2JVMUpRNEFLcW9xTWhNVzZ0V0xURzNiL2I3NW5LNUV0MXZTeU5OY0ZSVVZBUWZIeDhpdE9aeXVYQnpjMFA3OXUxSm1vc1hMK0xpeFl2bG5xTXEwTlRVeExCaHczRGt5QkhjdVhNSEdSa1pZcTVqQUxCaHd3YlVxVk1IUlVWRnNMT3pBNS9QeC96NTg5R2xTeGV4ZE5ldlh5Y0NENFpod0RDTTJIVzN0clpHNjlhdHk0UkZMMDEwZERRUjhOV3ZYeDlUcGt5cDBHZXpzTERBenAwN3krMXp4bzBicDVBb1p2ZnUzVVRJOUwzZ2NEaFl2bnc1NXMrZmowK2ZQaUUwTkJTdFdyVXFJMFQ0VVozWnl1UDQ4ZU1BaE1JSEZ4Y1h6SjA3bDdSWjhpd1d5Y2pJUUd4c0xBQ2hPS2xObXpZeTB4ODRjQUFGQlFXd3RiV3RVdEh2aFFzWDhPalJJd3dmUGx6aHR2dnExYXZFZWQ3RXhBU21wcVlBaEF0VXVuZnZqbXZYcnVIV3JWdElURXpFcjcvK3F2U3lsOGZEaHcrSkkySC8vdjN4K3ZWcnBLV2xJU29xcWtLQ0hEWXZvSHlCMGJWcjExQlNVb0ltVFpxUTc2OURodzdnY3JrUUNBU0lqWTBsRHNEQS8rcUZzcDErZ1orL2J2NEkvYVkwWW1KaTRPWGxSVnp5bXpWcmh2WHIxNWU3RUtCR2pScVlNR0VDZXZUb0FYOS9mOFRIeDROaEdFUkVST0QyN2R0WXNtUUp1bmJ0V3VhNHpNeE11THE2Z3NmalFVTkRnN2g2Zmt0U1VsSnc1TWdSQU1McnlvNWpLMHRPVGc1V3JWb0ZIbzhISG8rSHMyZlBvbjM3OXREUjBZRzl2YjFZMm9vODc3Q3dmYVd1cm02bDhxSGpoeCtESDdsOStKYlVyMThmSGg0ZU1ERXhFWHNtdlhMbEN0YXRXNGNtVFpyQTFkVzF6T2VzWDc5K21YckE0WERRcVZNblJFVkY0ZnIxNjdDenN5UFhpbldzMXRQVHE5RGlHWG40MmZ1czB0alkySWd0bW1BNWMrWU1lWTcxOGZHQnJxNXV1WG5aMjl1RHorZFg2YjE0OXV4WkJBVUZvYkN3RUFCZ2JHd01UMC9QQ3YxT0lrcFZSN0NxaXZFVGhVS2hVUDRiVU5FdmhVS2hVQ2dVQ29WU2plRFdNeEVSL2I2a29sOEtoVUw1UVdBbm1BQ1VLNVNSUjhqQk9xV3FxS2pBMjl1N2NvWDdmNEtDZ241NHdhRWsxTlRVb0thbWh1SERoeU15TWhMcDZlbDQvUGd4dW5Yckp2TzRmZnYya2NrMlNSTlpzdUJ3T0JnOGVEQnhhZ29QRHk4em9TK0prcElTTWNHMUlxR1hwZkhzMlRQeVd0SEpTNFpoVUZCUUFFRG9HQ1lOTHBkYnJtaExTMHVyM0RUc1pGdHhjVEhldlh0WEpaTm4xZTErK1B6NXM1amJzeVRudkgvKytRY013MkRpeEluSXlzckM3Tm16TVhIaVJLbDV4c2JHd3NYRkJZRGs5c3JiMjF1bWk1ODBjbk56QWNnV21BTWdrN1RTSE1uOC9mMko0RmRWVlJXclZxMHFWN1R5clJrNGNDQ09IRGtDaG1Gdy9mcDFqQjA3Vm14Ly9mcjFZV0JnQUFEbzNMa3pybCsvanBpWW1ETHVmMy84OFFkR2pScUZMMSsrd01YRkJRMGFOTURpeFl2RjBwVDMyZmw4dmxnWWMzdDcrMHBOdHN1N3lPUjdUVjRQR0RCQXBpaEoxdUlFSFIwZE9EczdZL255NVdBWUJnRUJBV2pldkxsWVc2V0ljUEpINGZIangwUzBOV0xFQ0tpcnEyUElrQ0VJQ1FuQm1UTm55SHV5Mkx0M0wya2o1UkY5c1NMQ3FuYVJ6OG5Kd2IvLy9vdC8vLzBYRVJFUmNndG5Ta3BLaUJBYUFJWVBIeTYyZjlTb1ViaDI3Um9ZaHNHZVBYdXdkdTFhcFpaYkhtN2R1Z1ZBV0pmYXRXc0hTMHRMaElhRzRzcVZLeFVTL2JMOVBWRCs5M0wxNmxVQXdHKy8vVWJlMDlEUWdMbTVPZTdkdTRkYnQyNkppWDdadmtkV3ZmOVI2bVoxN0RjbEVSRVJnYzJiTnhPWFpoTVRFL2o2K2lwVXpvWU5HeUlnSUFDblRwM0MzcjE3VVZSVWhFK2ZQbUgxNnRVWU1HQUFiRzF0b2EydERVRDQ3TEowNlZLeVdHM1pzbVZTWGJRUEhUb2tkeGxFWWV2RnBFbVRNSFRvVVBLKzZQWGJ1SEVqdVZjbVRKaWdsTEVvajhmRHFsV3I4TzdkT3dEQ2E4bmVEejh5ZFB4UUZ0bytDSzgvSzBDV3RZQ094K1BoK2ZQbmNqbGxiOSsrWGN4Wlh4SVdGaFppMjdtNXVkaStmVHNBWVI5UVhvUUJVU3d0TFJFVkZZVXZYNzRnTGk0T1hicDBRV1ptSmw2OGVBRkFHQzJqdlB2eFIrbXpnSXE3RGl1RFgzNzVSZUw3Yk4vQjRYQmdZV0VoVjcxbHg1RVZjWjB1ajl6Y1hQajcrNU94RXlEOERwY3NXYUtVODRtNmJGTW9GQXFGOGkyaG9sOEtoVUtoVUNnVUNxVWF3YTMzUDFjNXdZZVgzN0VrRkFxRlVqMzQvUGt6SWlNalpZWnBMU29xd3IvLy9ndEFLSXpzMEtHRHpEeEZKeHJMbzdpNFdLSDBzbUFuYm1RUkdob3FkVktTWVJneSthaXRyYTJRKzdBeU1ETXp3NisvL29yRXhFU0VoSVRBMHRKUzZ1VFQyN2R2RVJFUkFRQm8yN1p0aGNMNkRodzRFQWNPSEFERE1MaDgrVExtejU5ZjdvVFMzYnQzaWF1Z3Fha3BURXhNRkQ2dktPL2V2U01DY0MwdExZWEM3UUpDbDErR1lRQ2dRcFBOaXRLb1VTUHkrczJiTjFYcW1GTmQ3Z2MvUHorNTBuRTRIUFR1M1J0bnpweEJlSGc0Smt5WUlMV09zcUdDT1J5T1JBZlFpdDRyNmVucEFGREc5YlkwckZoUTJ2VWJPblFvcmx5NUFuVjFkWGg2ZXBMUXlLSlUxRG1jWmV2V3JaV2FYRy9Zc0NGMGRYV1JuWjJOaElRRW1Xa0hEQmlBNjlldjQrSERoMGhLU2hKek1hdFJvd2Jldlh0SFF0VEd4Y1doYWRPbUNnbkVEeDgrakE4ZlBnQVF1a2xMdTc5NVBCNlNrcEorK3RDM3RXdlhybFRiWW1GaGdTRkRoaUE4UEJ3RkJRVll1M1l0dG0zYlJsemlma2JSNys3ZHV3RUl5enRxMUNnQVFsRnJhR2dvUG43OGlKQ1FFSW1ocDFsdTNMaUJ5NWN2QXdCNjlPaUJ6cDA3eXp4ZmZuNCtHVk5JRXlPbHBxYUtiZGVvVVFOR1JrYnlmU0FSMkhHSGpvNk9RazU1WjgrZVJXSmlJZ0NobS8zQWdRUEY5cHVibThQTXpBeng4Zkc0YytjT29xT2p4VUtFSzVPUEh6OGlNVEZSVElDWG41K1B5TWhJQUVENzl1MmhxYW1KUG4zNklEUTBGQ2twS1lpTGkxTzRyOHJPemdZZ1hCd2p5MmsvSXlNRGp4NDlBb2ZEd1lBQkE4VDJkZXJVQ2ZmdTNjUGR1M2RSVWxKQ2hHR3NrRWRXdmo5SzNheU8vYVlvK2ZuNTJMWnRtOWlpSXdzTEM3aTd1MWRJcE0vaGNEQnUzRGgwN05nUjN0N2VTRXBLQWdCRVJrYmkzcjE3V0x4NE1YcjE2b1dqUjQ4U1VlekVpUlBSczJkUHFYbVc5M25MUTB0TFMyb2VjK2ZPeGJadDI1Q1hsNGRKa3laVjZqeUFjT0hCOHVYTFNYdGlZR0FBTHkrdkg5cFZWVjZxMi9nQm9PMERBTmphMnNvY0V3QkFmSHc4M056Y2tKdWJDemMzTi9UbzBhTlNlVDU3OWd4MmRuWlM5ejk4K0JDREJnMlN1dC9mM3gvdDJyVWoyOTI2ZFlPYW1ocjRmRDVDUTBQUnBVc1huRDE3bGp6M2xuYmRsY1NQMG1mOXFMQnRROTI2ZGVVUy9KYVVsQkFSdmJMYnh3Y1BIbUQ5K3ZYNCtQRWp5WC9Sb2tVWVBIaXdVczlEb1ZBb0ZNcjNnSXArS1JRS2hVS2hVQ2lVYWtTTmV2OFRpeFJudnZxT0phRlFLSlQvTm13STI5MjdkME5mWDErbTZQZWZmLzVCVGs0T0FLR3JqQ3hCQkp1K05Da3BLWEJ6YzhQYnQyL0I0WEJnYlcyTnlaTW55MVhXek14TU9EazVJVDA5SFRvNk9saTVjaVhhdDI4djE3R0FjTUxMeHNZR2dPd0ptcnk4UEhJZGpoMDdCajA5UGJuUG9TeG16NTZObFN0WElpa3BDU2RQbnBRNHNjb3dEUHo5L1ZGVVZBUXVsMXZHTlZOZURBME4wYVpOR3p4Ky9CajUrZm1JaW9vcWQySkpWRVE0Y3VUSUNwMVhGTmFKRHhBS2xCUVZXdWZsNVpIWHNweCtsWVdvcURVaElVR200RU1aL0ZmdkIza0UrcElZTkdnUXpwdzVnL2Z2MytQU3BVdjQvZmZmeTZSNTlPZ1I3dDY5Q3dEbzA2ZVBtRkM3c3JBaXYvS0VmYXdqbWJUMnh0emNIRk9uVGtXUEhqM0tkWmYrbnVqcjZ5TTdPN3ZjaFJuZHUzZEgvZnIxOGU3ZE8remV2VnZNVWZUQ2hRc0lEQXdrZ2cwTEN3dUZYSTFUVWxKdzRzUUpBRUpSQ2R1V2wrYjI3ZHZZdUhFajh2THlzRzNiTm9YYzFQNkx6SnMzRDdkdjM4YkhqeC94OGVOSHBLYW1FakUyZTM4Q1AzWTRacFliTjI3ZzZkT25BSVNDZVIwZEhRQkMxOVlaTTJaZzgrYk5PSFBtRExwMjdTcHhVZEw3OSs4UkVCQkFqcEdualdUSFBBQlFwMDRkaVdsS08rVHA2K3ZqcjcvK2t1OURpZkQ1ODJjQWlva0VQMzM2aEgzNzlwSHRxVk9uU2h5YnpabzFDMHVYTGdVQUJBWUdvbVBIamtwM0xuNzY5Q25XckZtRFRwMDZpZFh0Zi8vOWx6anpzdUtrMXExYnc5RFFFQmtaR1RoNjlLakNvbC8yV3RXdFcxZG11b3NYTDRKaEdIVG8wQUg2K3ZwaSt6cDE2b1Nnb0NEazV1YmkrZlBuYU5XcUZRRDVSTC9Lb0tKMXM3cjNteXlQSGoyQ3I2K3ZXTDgwZlBod0xGeTRzTkx1cWsyYk5rVmdZQ0QyN3QyTFU2ZE9nV0VZZlA3OEdSNGVIcGc3ZHk2c3JLeHc3dHc1OU96WlU2WkRabFZqWm1hR3dNQkFmUGp3b2RMQ3M0eU1ETGk2dWlJbEpRV0FVUERyNit2N1haNkJsRTExR2ovUTl1Ri92SHo1RXZYcTFTTmpCVURZcDdNTGJGZ1JiUFBtemFHbnA0ZWNuQng0ZTN2RDE5Y1hyVnUzbHBwdlVWRVJqaDA3aG5IanhsV0p5MnRwTkRVMTBidDNiL3p6enorSWk0dERYRndjd3NMQ0FBakhDN0xLcWt5VU5aNHN6M1ZZVVE0ZlBrd1dGbFVFaG1IdzZwVnd6dUhYWDMrVjY1aXZYNytTMThxNkIvaDhQdmJ0MjBmNkhBQm8zTGd4VnE5ZXJmQmlhQXFGUXFGUWZsU282SmRDb1ZBb0ZBcUZRcWxHY0ExYmtOZEY2VThCaGdHK3NkTWloVUtoL05kSlRrN0dwazJiU0toc1daTTBCUVVGMkw5L1A5bG1IZEVVNGNxVks5aTBhUlB5OC9PaHFxcUtwVXVYRXVlMWt5ZFBnbUVZREJvMFNHeHlUaFFEQXdOczNMZ1J5NVl0UTJwcUtsYXNXSUUvL3ZnRDA2Wk5rMnZ5VDAxTkRXUEdqRkc0M044RFMwdExXRmhZNE1HREI5aS9mejhzTEN6UW9rVUxzVFFIRHg0azM5MzQ4ZVBGWERVVlplREFnWGo4K0RFQVlaaGtXU0xQOVBSME11bXJxNnNybDhOUWVWeTZkSW04THM5aFNSTHNCQzRBRW42NUt0SFgxMGZkdW5YeDZkTW44aDFVSmYvViswRTBSSHRwWjZ2aTRtS3A1elV4TVVHblRwMFFHeHVMdlh2M29sZXZYdERRMENEN0JRSUJBZ01EQVFqci9ieDU4K1F1VTNta3BxWVN3Vm56NXMxbHBtVW5oV1ZOQ0UrZlBsMXBaYXNxV1BHYjZQY2xDUlVWRmZ6eHh4L1l2SGt6N3R5NWc2aW9LRmhZV0dERGhnMklpWWtCSUhRQW16VnJGc2FNR1NPM3VKOFZ0TE5pUEJzYkc2a0NURFUxTlh6Ky9Ca013OEREd3dPQmdZRlFWMWVYOTZQKzU5RFEwSUM5dlQxT25EZ0JWMWRYTVpFa0s4QUdmbnhudG9LQ0FySFEyS1hyelpBaFEzRDU4bVU4ZnZ3WUhoNGUyTFJwazVoZ2k4Zmp3ZFhWRlRrNU9lQndPRmk2ZEdtNWdsRUF4SUVlUUJuUmFIbUlqcW55OC9QRjJpaEpzS0tuQmcwYXlIMk83ZHUzSXo4L0g0QlF3Q1ROUGREYzNCeWRPM2NtcnV3Yk4yN0U2dFdyNVQ1UGVmejk5OS9ZdkhrekJBSUJuajkvVHQ3bjgvazRkdXdZQVBIK2djUGhZT2pRb2RpN2R5OGVQSGlBeDQ4ZksrU3NLU3BNbE1hblQ1OXc2dFFwQUVMUjFMRmp4NUNYbHdjZWo0Y3ZYNzdneTVjdkpHMXNiT3czRi8xV3RHNVc5MzZ6cUtnSUlTRWg1TGtCRUxwcjI5cmFZc1NJRVVvcnM2cXFLdWJQbjQ4T0hUckExOWNYMmRuWjBOWFZ4Y0NCQTFHblRoMk1IajBhYytiTWtkbVBsWGJkcmdoQlFVRUlDZ29TZTIvUW9FRll0bXdaQUdHL0t5MWt2VFJLTDhxTWpZMkZ0N2MzR1VzYkdockN6ODhQOWV2WHIwVEpmd3lxMi9paHVyY1BvcXhidHc3cDZla1lPSEFnbkp5Y0FBaWRpbzhjT1FMZ2YvVkFUVTBOYm01dXNMVzFSWDUrUHR6ZDNiRno1MDZKZ25jK240OWx5NWJoMmJObmVQSGlCZGFzV1ZPbURXamV2RGtPSFRvRVFIak5YVnhja0o2ZURpTWpJM2g3ZTB0Y2xQRDMzMy9qMEtGRFVGVlZsU2ltSGpGaUJDbXZoNGNINmZmSGpoMWI3blZRRnNvYVQxYldkVmhTZnBVaE9Ua1pQQjRQQU9TT1ZDTXEraTF2YkNjUER4NDhRRUJBQUhHOEJvVGpXbHRiMi8rRTB6cUZRcUZRS0N4VTlFdWhVQ2dVQ29WQ29WUWp1SFViUTBWZEJ5VUZPU2poZlVSeGRocHExR240dll0Rm9WQW8vd240ZkQ0T0hqeUlreWRQa3RDRUtpb3FNc1Y2UVVGQnlNcktJdHRoWVdIUTE5ZVh5NlUzTnpjWDI3ZHZKeTRzUmtaR1dMVnFGWmxZS1M0dXhxNWR1d0FBUFh2MmxDcjZCWVN1Ymx1MmJNSDY5ZXNSRXhPRFk4ZU9JU29xQ3JObnowYmZ2bjNMVEx4VmRzSmRrcU9xUEVoeU9TNlBuSndjc2MvdTZPaUlCUXNXSUQ4L0gydldyTUcyYmR2SUJHUmtaQ1FPSGp3SUFHalpzaVdtVFp0V29YS3k5T25UQjl1MmJVTmhZU0dlUFh1RzVPUmtxUTVYWjg2Y0lVS0xZY09HVmRvaDh0cTFhMFRzcEtHaFVhR3c0OTlhOUFzSUhkYWlvNlB4L1BsekZCUVVLRjBZVUIzdUIxRnhncUloZ1dmTW1JRzR1RGhrWldVaElDQUFLMWV1SlB1Q2dvSkllT3JwMDZmTEZJWXB5czJiTjhuck5tM2FTRTBuRUFoSXVOdktUTmgrK2ZLRjFJK0tJT3FDWFJFRUFnSFMwdElBeUNleUdESmtDTUxDd3BDWW1JakF3RUF3REVQY1VsdTFhZ1VuSnllRjNlR09IeitPWjgrZUFRRDY5dTByTXl5eWhZVUZ4bzRkaTVNblR5STFOUlVCQVFGd2RYVlY2SHovTmJwMjdZb3VYYnFVNlI5WjBVTE5talVWZGxmLzFvU0VoSkR3eTliVzFtWGFDeFVWRmF4YXRRb0xGaXpBNTgrZnNXTEZDbmg1ZWNIRXhBUTVPVGxZdVhJbHFVZlRwazJUdTU4UmRSR1Y1aDRxcmI4WEZlSUZCUVZoekpneEV0dUN3c0pDMHBjQWdLbXBxVnhsTzMzNk5LS2pvd0VJUmJRT0RnNHlIVTRYTFZxRWVmUG1nYy9uSXpvNkduLzk5UmNtVFpvazE3bWtJUkFJc0gzN2R1STZxSyt2RDBkSFI3TC94SWtUNUhzYk9YS2tXUDh3Yk5nd0hENThHSHcrSDF1MmJNR09IVHRrQ20zWlBraFZWUlZKU1VrQWdJWU4vL2Y3UU8zYXRVbmJ3T1B4NE9Ua1JJUlIwZEhSNUZwSklqWTJsdlNickRqd1c3aGZWNlJ1VnZkK015SWlncmkyQWtLQnFyT3pzOHg4SzBQbnpwMnhhOWN1K1ByNllzeVlNVVF3YW10cld5WG4rNWFVbEpUZ3lKRWpPSERnQUJuSE5XclVDTjdlM3FoWHI5NTNMcDF5cUc3amgrcmVQckE4ZmZvVWI5KytCUUM1UlBFTkdqU0FnNE1EMXE1ZGk4K2ZQMlB0MnJYdzgvTXJzOGhaVFUwTnYvNzZLNTQ5ZTRaYnQyNWh4NDRkWmRvQ1ZWVlY0dGgvOU9oUnBLZW5nOFBod01uSlNhS1RjWFoyTnM2Y09RTUErTzIzM3lTSzBsdTJiSW11WGJzaUppYUc5R3Y2K3ZvWU5teFl1WjlObWZ3WHhwT2xFUjBiV0ZoWXlIVU0reDBBcU5UelA0L0hRMUJRRUM1Y3VFRGVNelEwaEtPam84U0lGUlFLaFVLaC9PeFEwUytGUXFGUUtCUUtoVktkNEtoQXRYRkg4Qk11QXdDS1V1NVIwUytGUXFFb2dWdTNiaUV3TUZCTXlOS3NXVE00T2pwS0ZacEVSa2JpL1BuekFJU1RYVnd1RjNsNWVRZ0pDWUc2dWpwR2p4NHQ4VGlHWWZEMzMzOWo5KzdkUkpUWnYzOS8yTnZiaTdtaWlFNVFhbWxwbGZzWk5EVTE0ZUhoZ2FOSGorTEFnUVBJeU1qQXVuWHJjT2pRSVV5WU1BRjkrdlQ1cVZ4UitIdys5dXpaZyt6c2JMSEo1ZnIxNjJQUm9rWHc5ZlZGWm1ZbW5KeWM0Ty92ajl1M2IyUFRwazBBaE9IRzNkemNLaTFPMGREUVFKY3VYWER0MmpVQVFsR0ZKRUZEZm40K0xsNjhDRURvZ2pkOCtQQktuYmU0dUJnaElTRmsrL2ZmZjYvUWR5Y2FndjFiaVg0N2QrNk02T2hvRkJVVjRjNmRPK2pUcDArWk5LOWZ2MFpvYUNqNjl1MkxkdTNheWZVOVZhZjdRVlNRcXFoVFU4dVdMVEY4K0hDY08zY09VVkZSYU42OE9TWk1tSUJMbHk0aE5EUVVBTkMrZlh1TUh6OWVvWHhsVVZKU2dvaUlDQUNBbnA0ZWNZYVVoR2k3VnBuUXJ4Y3ZYaVRYK0Z1UW5aMk5sSlFVR0JvYTR1dlhyOWkvZno5eHhKVEhQVnBGUlFWMmRuWndkSFJFZG5ZMkFHRy9ZVzF0amJGanh5b3NCbmoxNmhYMjdkc0hBS2hYcng3czdlM0xQV2JXckZtNGQrOGVFaE1UY2VYS0ZiUnYzeDVXVmxZS25aZWxxS2lJT0lESm0vNUhSTkoxWjBVYVAzcC9HUnNiU3dReHpaczN4OUNoUXlXbTA5UFRnNXViRzF4Y1hKQ1ZsUVZIUjBmWTJOZ1FBUmNnRktWUG5UcFY3bk96anJJQUVCd2NER2RuWjdtUGJkKytQUXdNREpDWm1Zbnc4SENFaDRlWGU0eW1wcVpjYnVteHNiRmtzUlFBREIwNnRGeW5YQ01qSTB5ZlBoM0J3Y0VBaEVMcVJvMGFWY2hkSHdDeXNyTGc1T1JFSE9iYnRXdUhWYXRXUVZkWEZ3RHcvdjE3SEQxNkZJRHd1eW50U0tpbHBZVVJJMGJneElrVFNFNU94b2tUSjJTS2tObHlNd3lEMk5oWVVvWjE2OWJCeWNrSmVucDZ4UDJVWVJpSkFtZzFOVFhVcVZNSE9qbzYwTkhSUVc1dUxoSVNFcENRa0FBZWp3ZE5UVTBTcHJ5cW5YNVpGSzJiMWIzZkhERmlCTzdjdVlNN2QrN2d0OTkrdytMRmk1WGl0Q2dMUFQwOStQajRLSHdjNi9ZSkNQdUdRNGNPWWVMRWlYS0p4TmgyYXRLa1NXWGFQR1dFazMvNThpVUNBZ0x3OHVWTDhsNzM3dDJ4WXNXS0tyK2UzNHJxT0g2bzd1MERDN3NZaDhQaDRMZmZmcE9yTEgzNzlzV05HemNRRlJXRlI0OGU0Y3FWS3lRaTBjdVhMNkdxcW9vbVRacGc0Y0tGZVAzNk5SSVNFaEFhR2dvakl5T01HaldxVEg1SlNVazRjT0FBQU9FekhOczNpc0l3RExadTNRb2Vqd2QxZFhWWVcxdExMZC9VcVZOSjFBeEF1REQ1V3l4T0tjM1BQSjRzalVBZ0lNOVlPam82TURjM2wrczQwWHV4SXUxbGNuSXlFaElTRUJJU1FoYlZjemdjakJ3NUVyTm56MVpLRzAraFVDZ1V5bzhJRmYxU0tCUUtoVUtoVUNqVkROVkdJcUxmMVB1bzFVNTU0Um9wRkFxbE9pQTZlZmp4NDBlc1hyMWFiTEpJVFUwTk0yYk13Tml4WThzNDJiREV4TVRBMzkrZmJEczRPS0J1M2Jwd2NYR0JRQ0RBamgwN29LNnVYaVpjNk4yN2R4RWNIRXpjMkF3TURHQnZiNDh1WGJwZzd0eTVTRTVPbG5nK2FRSmlTUVFGQmFGYnQyN1l0R2tUNHVQamtaS1NBajgvUCt6WXNRTmVYbDR3TXpNams1VGxFUkVSZ1gzNzlxR29xQWg2ZW5wa0FrWkhSd2M1T1RuUTF0YkcvUG56MGIxN2Q3bkxKdy9QbmoyRG41OGZVbE5UMGJGanh6TDdCdzRjaU5UVVZQejExMTlJVFUwbExvYUFVREN6ZHUxYWhVT09TNk4vLy81RTVQbm8wU09KYVNJaUlvaTdUZi8rL1NXR1BsV0VRNGNPRVRHV3VycTZYTTdSa2hCMW9aYmxGRjBaQkFJQjNyMTdCMjF0YmVqbzZNRFMwaEljRGdjTXd5QXFLa3FpNkRjbEpZV0lOajA5UGRHMWExZVo1Nmh1OXdQcklBc283a2dHQUhQbXpNRzllL2Z3OXUxYjdONjlHMmxwYVdUeTFzREFBTTdPemtwMW5JcUlpQ0NoVi92Mzd5KzEzUVRFWGFCK3BrbHdQcCtQMmJObmwzbWZ3K0ZJRFF0ZEdqTXpNMHlmUHAySWJabzBhWUxCZ3djci9GM2s1ZVhCMDlNVEFvRUFIQTRIenM3T2N0MG5xcXFxV0xGaUJSWXVYRWhDVXJkdTNScU5HemRXNlB3QWNQYnNXWnc5ZTFiaDQzNEdXTkdDc3NRRkV5ZE94S2RQbjhEbGNuSGl4SWtLMWVuU2ZQcjBDVDQrUG1BWUJsd3VGdzRPRGpMdkl6TXpNM2g3ZThQVjFSWDUrZmtJQ0FnZyswYVBIcTJ3TytmcjE2L0o2OGpJU0ppYm0yUElrQ0Z5SGF1bXBvWjE2OVpoNTg2ZGVQYnNtVmliVUJwTlRVMlltWmxoNXN5WllpR3pKZkhtelJ1c1hic1dKU1VsQUlUMVM5NVE2K1BHamNQdDI3Zng2TkVqTUF3REx5OHZ1TGk0eU8xOExCckMrKysvL3lhdng0NGRpM256NXBFMnNhaW9DQjRlSGlUOXpKa3pKUW9kSjArZWpBc1hMb0RINDJIZnZuMHdOVFdWMlBlSjh2RGhROUxueDhURWdHRVlmUHo0RVI0ZUh1U2U0M0E0c0xXMXhkT25UOUdzV1RQVXIxOGYrdnI2WmU3SmhJUUVMRjY4R0F6RElDRWhBUllXRnNUeDlIdUlxVmhrMWMzcTNtOXlPQndzWDc0Y2p4OC9ScytlUFpWV3pxcUFkZnRrR0FZclZxekEvZnYzVVZCUUFIZDNkN212c1phV0ZzbEhHZkI0UEJ3K2ZCaW5UNThtYlFpSHc4RzBhZE13ZGVyVW44NmxVeHJWZGZ4UTNkc0hRTmovUkVWRkFSQTZCOHZqOU10aVoyZUhseTlmWXNLRUNVVHdDd2lqMHZ6MTExOW8xYW9WTm0vZWpELy8vQk0yTmpiSXljbkJqaDA3MExoeFk3UnYzMTRzTDRGQWdEWnQydUQrL2Z0SVQwL0g3Tm16MGFWTEY0d2ZQNTZJUzNmczJFR2NaaGNzV0NEek9hcjB2WFRqeGcwTUh6NWNwb3dpcGxZQUFDQUFTVVJCVk1QL3QwTFo0OGx2UlZoWUdESXpNd0VJbjdGbDNYK2lzSXNoQWNWRXY5bloyV1RCcmlqR3hzWll1blFwek16TTVNNkxRcUZRS0pTZkVTcjZwVkFvRkFxRlFxRlFxaGsxRy85dndxOHc1ZjQzT3kvRE1HUUNSRVZGUmU0ZnRTdDZISVZDb1ZRVm9tS1ZlL2Z1aWUzcjFLa1RsaXhaSW5NaStkOS8vOFdHRFJ0SXFPT3hZOGVTQ1RCSFIwZjQrdnFDWVJoczNMZ1JHaG9hWXFLUlY2OWVJU2twQ1RWcjFzVG8wYU14ZWZKa01pbnl5eSsvb0xpNG1LVE55OHREVmxZV1ZGVlZ5NTJZS3l3c0pDN0ZYQzRYeHNiR0NBZ0l3T1hMbDNIdzRFR2twYVhCMHRLU1RKcVVOK0g1NmRNbmJOeTRFWGZ1M0FFQWRPdldEYmEydGlUTXM3Ky9QM2JzMklGNzkrN0J6ODhQUFh2MnhNS0ZDeXNzckJRVlloODllaFJ4Y1hGRVlDSk5yRHByMWl5OGVmTUdOMi9lSkFMUFdyVnF3ZC9mSDcvKyttdUZ5aUVKUzB0TDlPelpFNE1HRFpJb1RpMHNMQ1FobFRrY1RxV2RucDQ4ZVlJalI0NlE3UWtUSmtoMFFaS0hUNTgra2RlVkZmM201ZVhoL3YzN1NFdExRMXBhR3Q2K2ZZdTNiOS9pM2J0M0tDNHVocnU3TzNyMDZBRTlQVDIwYjk4ZTkrN2R3ODJiTi9IKy9mc3k5eThiV2hhQVJNRkFkYjhmV0JkTlhWM2RDb2tUMU5YVjRlWGxoY1dMRitQTGx5OGtQS3FtcGliV3JWdFhhVkc2S0I4K2ZNRGV2WHNCQ0s5M2VaOVgxRzJ0TXBQZzQ4YU53L3o1OHl0OC9OYXRXM0h1M0RtNTB4c2FHcUpodzRaaTk2NmFtaHJtelp1SDFxMWJsM3Q4VGs0T2J0MjZoY21USitQMTY5ZTRkdTBhbmo5L0RnY0hCN2k3dTZOQmd3WnlsWU5oR0t4YnQ0NklRU1pObWxTdWs2a292Lzc2SzZaTW1ZTDkrL2VEeitkajdkcTFDQXdNL0s1Q3ZoOE4xb0d3TXFHSldkNi9mMC9hNFhidDJpbEY4UHYxNjFlc1hyMmFPTG5QbXpkUGFrUUNVZXJXcll0bXpacmg4ZVBINUQwMU5UVzBhTkVDRE1NbzlHekhob1UzTkRSRVJrWUdObTNhSkxjb0JCQUtjbG1IMEtLaUl0SytpNktpb2lLM3EyeENRZ0pXclZwRnZqdE5UVTJzV2JORzd1OVFSVVVGcTFldmhxMnRMVEl6TXlFUUNMQjI3VnJrNStmTEplcFBTRWdRMitaeXViQ3pzeXZqaExsOSszYmlJR3BwYVNrMWIwMU5UY3liTnc4Yk4yNUVTVWtKdkx5OHNHWExGaGdiRzBzdHcxOS8vUVZBS09iNi9mZmZzWEhqUmp4Ky9CaU9qbzd3OGZFaDdYNkhEaDNLRFk5dGFtcUs1Y3VYbzFPblRxaFRwNDVZdS8wOTJ3cFpkWlAybThMeDBZOHUrQldGdytIQTB0SVM5Ky9meDgyYk43Rm56eDdNbVRQbm01WWhQejhmcDArZnhxbFRwOFRjWi8rTFlyUHFQSDZnN1lQdzl3djJIcGQzc1JxTGxwWVc5dXpaVTBaSXk0cXB2M3o1QWc2SEF3TURBNnhjdVJJclZxd2dmVmRnWUtEWWM2Q0ppUWw4ZlgyUmtKQ0F3NGNQSXlZbWh2eTFhTkVDalJzM3hxVkxsd0FBZ3dZTmtybWc2UGp4NDhTOW1PWEJnd2ZZdkhsenVZdWh2Z1hLSEU5K0t4SVRFN0Y3OTI0QXdySE1tREZqNUQ3MjQ4ZVA1TFc4OVN3cEtRa3JWNjRrSW1OUkprNmMrSjlxZ3lrVUNvVkNrUVlWL1ZJb0ZBcUZRcUZRS05VTXJsRWJjTGhxWUFSOENONG5nQ25NQjZkbTFZY2EzTFp0Rzg2ZE93Y09oNFBkdTNlalVhTkdjaDNuNCtPRHk1Y3ZnOFBoWU9mT25Vb1YzbEIrSExLenMvSG16UnNBd2hDRXNpYWxsY1hIangvQk1BdzBOVFYvNkIvU0dZYkJ3NGNQWVdGaDhiMkxRb0h3K3hBVlZMTG82T2pBeHNaR3pMMm1OQUtCQU1IQndUaDkralI1cjFldlhtSk9jZ01IRGtSR1JnYjI3OThQaG1IZzdlME5iVzF0OHYyUEd6Y09PVGs1R0R0MkxBd01ETVR5OS9UMEZOdmV1SEVqTGx5NGdQNzkrOFBKeVVubTUySmQyWUQvdWZ4d09Cd01HREFBL2ZyMVEzUjBOTHAxNnlZekQwRG9TSFBxMUNtY09IRUMrZm41cUZHakJtYk5tb1h4NDhlTFRTcHFhMnZEMjlzYklTRWhPSGJzR0s1ZnY0NjdkKzlpNk5DaG1EQmhnc0tUbjZ6ek1RQVNubHBEUXdOejVzekJzR0hEeXFULzlPa1RRa0pDY092V0xiSDN2Mzc5aWgwN2RtRGh3b1ZvMHFTSlFtV1FSczJhTmVIbTVpWjEvNFVMRjRpN1hwY3VYU3AxM3RUVVZMaTV1WkhGTWkxYnRzVEVpUk1ybk4vejU4L0o2OUwzVzJsNFBCNHlNakx3L3YxN3ZIdjNqdnl4c0JPeTBoQ2Q5Qjg2ZENqdTNidUhrcElTSER4NGtJUVdaMkVkcld2WHJpMVIwRjdkN3dkMllVTFRwazByVkVZQXFGT25Ea3hOVFJFWEZ5ZjJIaHRxVmhudytYeXNXYk9HT0R2SlUvYy9mUGhBWGl0REFQa3RXYmh3SVJJVEU2R2lvZ0pEUTBPWW01dVhLNmJuOFhnNGVmSWtUcDgrallZTkcyTHc0TUZ3Y1hFQmo4ZkQvZnYza1p5Y0RCc2JHOWphMnVMMzMzK1hLVkFvS0NqQSt2WHJ5V0tNbGkxYll2cjA2VkxURnhjWGc4L240K3ZYcitTdm9LQUFwcWFtME5iV1JtNXVMcEtTa3JCNzkyN1kyTmdvZEMyR0R4OU93cXdyQzBuQ1QwbWtwcVlTUVlpeUtTNHV4dnYzN3dFb0hnSmNFdkh4OGVSMWp4NDlLcDJmUUNDQXA2Y25FWTcyNk5HajNFZ0FpWW1KT0hYcUZDNWZ2a3dXSzlXdVhSdDVlWG5nOC9udzhmSEJpUk1uTUdYS0ZQVG8wYU5jOGU3ejU4K0prTVhKeVFrQkFRRklUMC9IaGcwYllHUmtwUEJucXF4ZzdNNmRPL0QwOUNSdG02cXFLbGF0V3FWd1dYUjFkZUh1N281bHk1WWhQejhmSlNVbDJMQmhBNTQ4ZVlMRml4ZkxkRkJrUTVVRHduYk56YzJ0ekxoLy8vNzlPSC8rUERuWDBxVkxaWmJIeXNvSzBkSFJpSTJOQlkvSGc0T0RBN3k5dldGaVlsSW03ZVhMbDhraXRoRWpScUJmdjM3Z2NEallzR0VEa3BLU1lHOXZEejgvUDdtZEhWVlVWREJ3NEVDeXpUN2pBYkxyeGZlc203VGYvRGtaTjI0Y25qeDVnaHMzYnVEWXNXTm8wYUlGZXZYcVZlWG56Y2pJUUhoNE9NTEN3c1RFdmlvcUtoZy9manltVDUrT21qVnJWbms1U2lOdlA2Z28xWDM4VU4zYkI0WmhjT3JVS1FEQy9xZGZ2MzVpKzBYSG5zWEZ4UkpkY2lXOXgxNVgwWVZIN2R1M3g2UkprM0RreUJIazV1YkN6YzBOVzdac0tkT0h0bXpaa294bkRoMDZoRnUzYnVINTgrZmsyZFhRMEJDTEZpMlMrcm5QblR1SDRPQmdVcmJaczJmandJRUQrUHIxS3k1Y3VBQ0dZZURvNkNoelhQMHpqU2UvQlI4K2ZJQzd1enNLQ3dzQkFETm16Q2ozOXdOUjJPK095K1dpVHAwNjVhWi8vUGd4VnE5ZVRYNWpzckt5Z3FHaElZbUk0dWZuaCtmUG44UGEyaHBhV2xvS2Zob0toVUtoVUg0ZXFPaVhRcUZRS0JRS2hVS3BabkM0TmFIYTBCeUZ5WGNCcGdSRmJ4K2g1cSt5dzJKWGxzek1UT0ptMGE5ZlA3a0Z2eDgrZk1EVnExY0JDSVV2MzBQd1cxaFlDQjZQaDZLaUltaHBhU2tVWnF5aXNKT2txcXFxaUlpSXFQTHpmVytLaTR1eGV2VnFKQ1FrZ01QaFlPUEdqZDlFOUR0OStuUVVGUlZoM3J4NWxYYldyQ3B1M0xpQmtKQVF2SG56QnRiVzFwZ3laY3IzTGxLMTUvYnQyMlRDazJYQWdBR3d0YldGdHJhMjFPTmV2SGlCRFJzMklERXhrYnczYk5ndzJOblpsWmxNbWpwMUt0NjllNGRMbHk1QklCREF6YzBOL3Y3K01ERXhnYXFxS2hZc1dGQnVPUjgrZkVoQ1JKZDJpcE9FcUNDMzlNU1Npb29LK3ZidEsvUDQvUHg4WEx4NEVVZU9IRUYyZGpZQVlUaHdlM3Q3cVJPa0tpb3FtRDE3Tml3dExiRmx5eFlrSnlmajlPblRPSC8rUEg3Ly9YZFlXVmxKRktlVXBxQ2dRRXhJRFFEbTV1Wll2bng1R2NmbDlQUjBuRHg1RXBjdVhTTGhzVlZWVlRGczJERGN1SEVESHo1OHdJTUhEekIvL256MDZ0VUw0OGFOUTh1V0xTV2VsMkVZTVNGTFJXQVlCc2VQSHlmYjNicDFJNExXOGpBMk5oYWJRSDM3OWkyY25aMlJtNXNMUURoeDYrTGlVdUh3cE1uSnlYajY5Q2tBNFQwaHpZWDU2dFdyMkxoeG84d1E2NlhoY0Rpb1Y2OGVHalJvUVA2YU4yOU85dmZzMlJPTkdqVkNTa29LTGwyNmhENTkrc0RTMHBMc1oxMFJUVXhNeXRTZjZuNC9aR1Zsa2V0VDBYSFR2WHYzRUJBUVFDYWJXVkpUVTJGblo0Y0JBd1pnOHVUSmxlcXJDd3NMOGVlZmYrTEZpeGNBZ0ZhdFdtSFNwRWx5bFkybElnSkJaU0hxSmkwdm5UcDFRcWRPbmFUdVo4WDZBSkNibTR1SWlBaUVob2FTOXBuOXI2cXFDaTh2TC9qNCtPRGF0V3NvS0NqQWhnMGJFQkVSZ1FVTEZraDBEbzZPamtaUVVCQnhkQWVFb3ZabHk1YWhzTEFRZkQ0ZmhZV0YrUHIxSy9uUENqekxJelEwRkphV2x1allzV1A1aWY4Zk5UVTFwVHJiQWVMTzVMTGF2ZnYzNytQKy9hcUpkbkwzN2wzU2xsVFV1VjZVSjArZUFCQzJtZDI3ZDY5VVhrVkZSZkR3OENCakdDTWpJNmtMZ25nOEhxS2pvM0h4NGtYU0R3RENlMi9jdUhHWVBIa3lIajE2aE1EQVFLU25wK1AxNjlmdzhQQ0FnWUVCaGd3WmdyNTkrNkpodzRZUzgyYWY3ZFRVMU5DbVRSdTR1N3RqeVpJbHlNL1BKdzZTZ0xBK0tPTCtxeWdNdytEMDZkTUlEZzRtVVJLNFhDNysvUE5QaGU1bFVVeE5UYkYyN1ZxNHVMZ1FJUmQ3RGUzczdLUXU0T3ZidHk4ZVBYb0VQVDA5K1BuNWxYbFczcjkvUHc0ZE9nUkF1SERFdzhORHJ2cmo3T3lNUllzVzRmMzc5OGpKeVlHVGt4T2NuSnpFUkpHcHFhbll1blVyQU9HNGpSM3ZzWXNJL1AzOThmNzllemc0T01EWDE3ZEM3YjZvazZJc1YvTHZWVGRwdi9sejQrVGtoQmN2WGlBek14Ti8vZlVYZXZic0tWR29KMitmSm8zQ3drTGN2WHNYNGVIaGlJMk5MU01VN2RtekoyYk5tdlZOZnNlUWh1anpuTEpjU3F2NytJRzJEOEwyazMzR0dURmlSSm5GTnFLQzNMUzBOTGwrNzAxTlRTVk92KzNidHhmYk4yUEdERHg2OUFqeDhmSG8zcjI3VEFGOTQ4YU4wYVpOR3p4NDhFRHNXVFFqSXdQVzF0WVlNMllNaGc4Zkx2WTc3cWxUcDdCcjF5Nnl2V1RKRWd3ZVBCaEdSa1pZczJZTkdJYkIzMy8vamV6c2JLeFlzVUtxR1BwSEdrL201ZVVoTlRWVmFlY1hiVXZrSVRrNUdTNHVMc1N0dDIzYnRwZ3dZWUxjeDJkblorUHk1Y3NBSkQvZmx5WTJOaGJ1N3U3a0dvMGNPWktJdkRVMU5iRjkrM2FVbEpUZzNMbHorT2VmZnpCMDZGRDA3OThmelpzM1YxcmJLQkFJeEJidmYyc0NBZ0lxSFltSlFxRlFLUDhOcU9pWFFxRlFLQlFLaFVLcGhxZzI3aWdVL1FJb1NybFg1YUxma0pBUUZCVVZRVTFORGJObno1Yjd1Q05IanFDNHVCZ2NEZ2ZXMXRaS0w5ZjI3ZHZCNC9HZ282T0RxVk9uU25SUU9IUG1ESEdBc0xlM2wrZ1FTS2tjaHc0ZEloTXBvMGFOUXBzMmJiNXppWVJjdW5RSmZuNStGVDQrT0RpNDBzNlFuejkvSmhNcysvYnR3eSsvL0NMVFNaWlM5WFRwMGdVZE8zWkVYRndjZEhSMDRPVGtoSzVkcGJlaDJkblpPSERnQU02ZlAwOG1oemtjRG1iTW1DRlR4TzNnNElDMHREVEV4OGNqUHo4ZnJxNnUyTHg1czF5VDlWRlJVZGk0Y1NNWWhrRy9mdjNrQ212SVRoSnh1VnlGRmpja0ppWWlMQ3dNa1pHUktDZ29BQ0IwUFo0elowNjVycE1zYmR1MnhZNGRPM0RxMUNrY09uUUlYNzkrUlZoWUdNTEN3dENrU1JNTUhEZ1FscGFXVXVzVDZ5YkZsbi9tekprWVAzNDhPWGRSVVJGdTNicUZTNWN1NGM2ZE8yS1Q5SjA2ZGNLaVJZdlFvRUVEV0Z0YlkrZk9uZmo3Nzc5UlVsS0NxMWV2NHVyVnEyamV2RGw2OSs2TlhyMTZpWW1ZOHZMeU1IZnVYTG12bFR3RUJBVEluZmJZc1dOazB2dnAwNmRZdlhvMUVmeXFxYW5CeTh0TDZ2MlNrWkdCYTlldTRaZGZmb0crdmo3cTFLa0RMUzB0cUttcG9iQ3dFRStmUHNXV0xWdUlFTXJTMGxLcStNckV4RVNxNEZkWFZ4Zkd4c1pvMkxBaEdqUm9RUDQzYU5CQXBqdWppb29LNXMyYmgxV3JWZ0VBdkx5ODRPSGhBUXNMQ3p4NzlveTRVa2tTTjFiMysrSEdqUnZrTTRrS3BWbEVoUmlTd3V6dTJiTUgxNjVkSSsrMWJkc1dUazVPT0hIaUJNTER3OEV3RFA3OTkxOUVSa2FpVzdkdXNMS3lRdWZPblJVU2wvTjRQS3hac3dZUEhqd0FJSFE2VzdseUpjbmoxYXRYQUlDNmRldENTMHNMWEM0WGhZV0ZpSXFLSWs2WGhvYUdVa1dGVlEzRE1IajI3QmtBNWJvbWlncThGeTFhUkw0clZWVlZEQjA2VkV5OFViTm1UYXhldlJvaElTRTRldlFvS1pPOXZUM2F0bTBMQndjSE1mSEkyN2R2eFFRN3BjK25LRnd1RjdWcTFRS1B4d1BETU5pd1lRT0NnNFBMZFNOako4ZGJ0R2hSNFhOTGczV2hBeUJ6RVU1bGlJdUxRNjFhdGFDam93TXRMUzNVckZrVE5XdldSRUZCQWU3ZHU0ZkF3RUNTVmhualdkYnB0MlhMbHFoYnQyNmw4anB5NUFoeFd6Y3dNSUN2cjYvWS9mdnAweWZjdm4wYk4yN2N3TDE3OThUYUNpNlhpMEdEQm1IU3BFbkU3ZFhTMGhMdDI3ZEhhR2dvamg0OWlpOWZ2aUF6TXhQNzkrL0gvdjM3MGJoeFkzVHQyaFZ0MnJSQnExYXRvS09qZzhMQ1FrUkdSZ0lBT25Ub0FDNlhpNlpObThMZjN4K3JWcTBpTHVjQU1IYnNXSFR1M0JudDJyV0RnWUVCNnRTcFUrNzlWVkpTZ3VMaVlxbC9lbnA2YU55NE1kTFQwK0huNTBkRTFZQXdyUG5LbFN0bGp1bmtvVTJiTmxpM2JoM2MzTnlJMjJKcWFpcVdMVnNHUzB0TDJOallsR203aGc4ZkRvRkFnTFp0MjRxSnBRb0xDN0Y1ODJiaUpLaWlvb0lWSzFhZ1ZhdFdjcFZGUjBjSG5wNmVjSFIweEpjdlg1Q2ZudzhQRHcvODl0dHZXTHAwS2JLeXNyQml4UXJ3ZUR5b3FhbGh5WklsWXVPMlFZTUc0ZXZYcjlpNmRTcytmdndJQndjSCtQdjdpNDNIOHZQekVSOGZEMTFkWGVqcTZrSkRRd05xYW1yZ2NEakl5TWhBV0ZnWXdzUERBZnpQNmJJcXFFemRwUDNtejQybXBpYWNuWjF4OXV4WkxGMjZWT3F6QjN1TkFNaDAzaFlsTnpjWHQyL2Z4czJiTnhFYkd5dlJsYlZUcDA2d3RyYXVrbjVORWwrK2ZBR0h3MEh0MnJYRlBpdkRNRGg3OWl6WlZwWTdhSFVmUDlEMjRYL0M0Sm8xYTJMRWlCRmw5b3YyQ1lHQmdWaXlaQWwrK2VVWGlYV1JZUmlrcHFiQzM5K2Y1Rm42dXFxb3FNRFYxUldKaVlubzBxV0x4REpsWldVaElpSUNZV0ZoWk95Z282T0RTWk1tSVNZbUJnOGVQRUJXVmhaMjc5Nk5zTEF3N051M0R4d09COXUyYlNPZm1jUGhZTkdpUlJnOGVEQUFZZlFEUjBkSDhqdEtURXdNYkcxdHNYejVjcVgvUnFuczhXUmtaQ1FaWDMxTGlvdUxjZUxFQ1J3NmRJZzhmN2RvMFFJZUhoNWkzMzk2ZWpxU2s1T2hyNjhQWFYxZHFLbXBvVmF0V2lncUtzTExseSt4YytkTzRwcGUzbUp6UVBnYkZIdStFU05HaUxrNmp4dzVFazJhTklHZm54OHlNakpRVUZDQWt5ZFA0dVRKazlEVzFrYnIxcTFoYUdnSWZYMTk2T2pvb0VhTkdsQlJVUUdId3dHSHd3SERNT1N2dUxnWUFvRUF4Y1hGS0NvcUFwL1BCNS9QaDZXbEpVeE5UWlVxdEZZVTluY2FDb1ZDb1ZDbzZKZENvVkFvRkFxRlFxbUcxR3pjQ2V5Ni9jSTNjYWpLWUdGMzc5NGw3ajU4UGw4dXA5THc4SENrcGFVUmQyQ0dZZVJ5dGdTRUF0TFNUbjdTdUhuekpwbkFtRFp0bXNRMG9qLzZzMktxbnhIUkVLdFZqYkd4TWZidTNTdFgyaWRQbnVESWtTTUFoSk1UZ3dZTnF2QVBwL3I2K2xCWFY2L1FzVDhxdzRZTlEwSkNBaTVldkFnQThQZjNSK1BHamNVY01TbmZGZzZIZytYTGw4UFB6dytPam81U1F4Ym01T1FnTkRRVW9hR2hZb0pJWTJOak9EazVTUlFyaXNMbGN1SHU3bzZGQ3hmaXc0Y1B5TTdPeHJGangrRGc0Q0F4UFovUFIweE1ETTZjT1VORUxLMWJ0OGFTSlV0SW1vS0NBaVFrSkVCZFhSMDFhOVlrSXM2a3BDUlNENXMxYXlaVHFNc3dEQjQrZklpWW1CakV4TVFRaHg1QVdJZkhqaDFieGsxSEhyaGNMaVpNbUlEQmd3Zmo5T25UT0hmdUhIZzhIcEtUa3hFY0hJemc0R0RvNnVxaVE0Y09XTHAwcVpqamo2YW1KbHhkWGVIcjZ3dFhWMWUwYU5FQytmbjVpSTJOUlV4TURHN2R1aVVXZWhjUU9yL09tREVENXVibTVEME5EUTA0T2pwaTJMQmhDQTRPSmhPbnIxNjl3cXRYcjdCMzcxNFlHQmpBek13TW8wZVBsdHUxdmlwaG5RcjM3TmxEbkVmVjFOVHc1NTkveWhSN2M3bGNNWWNqV2FpcXFtTHk1TWxTOXhzWkdhRmp4NDZvVmFzV0dqVnFCR05qWS9KWEdjRkJseTVkTUdMRUNKdzdkdzRGQlFWWXNXSUZ1blhyUmtKL0FwRG9tbGlkNzRmaTRtTGljcXlycXdzTEN3dms1dWJpNWN1WDBOYldocXFxS3FLam8wbDYxamtxT1RrWng0OGZSMlJrSkhHYlpVTlVXMXRiZzh2bHd0N2VIZ01HREVCUVVCQ2VQWHNHaG1GdzgrWk4zTHg1RXpvNk91alNwUXY2OWVzbjA4a1dFRVp4Y0haMkpuMjlwcVltZkh4OHhNWnVVVkZST0hic0dObFdWVlV0NDZ3cks2eTBza2hJU0VCVVZCU0o5RkN6WmswVUZoYmk5dTNiUlBDaUxFYy9IbytIbzBlUGttMkJRQUFPaDRPQkF3ZkMydHBhWWwvRDRYQXdhOVlzZE9qUUFiNit2c2pNekFRZ0ZQcVVGdnlQR1RNR1o4NmN3ZWZQbndFSTJ3bHRiVzFvYVdsQlcxc2IydHJhME5UVWhKYVdGbXJYcmswK3M0YUdCbXJYcm8zYXRXdERRME1ENnVycTBORFFnS3FxS2hpR2daMmRIUklTRXBDWm1ZbnQyN2RqMmJKbE1qOW5aU0lyWEx0MkRkdTJiVVB0MnJWUnExWXRxS21wb1diTm11QndPSGozN3AyWVM2eXM5bS9vMEtHWVAzKysxUDJTQkMwc0owK2VSR3hzYkxsbDFkYld4cUJCZzhwTko0dTh2RHh5bi9YbzBhTlNlUUhDYXg4VkZRVWVqNGYxNjlmRDBOQVFmRDRmQnc4ZXhOMjdkOFVpRWJEbzZPaGcwS0JCR0RObWpFU25PVlZWVmZ6eHh4OFlObXdZVHA0OGlkRFFVTksrdm5uekJtL2V2TUd4WThkUXIxNDk3Tnk1RTJscGFlUWVGSFdiTlRFeFFYQndNUGJzMlVPaUhQQjRQRnk1Y2dWWHJseXA5R2RuY1haMkJwL1BoNk9qSXhHTEFFQzlldlhnNGVHQlpzMmFLZVU4YmR1MnhiWnQyK0RtNWlZbWprdE9UcFk2UGhvOWVyVFlkbloyTmx4Y1hJaFlxMGFOR25CeGNVSHYzcjBWS2t1VEprM2c3KytQNWN1WEl5Y25CNER3L2t4S1NoSVRXaTlkdWxUaTRxb1JJMFlnTHk4UGUvZnVSZE9tVGN2Y0J6VnExTURxMWF2TGlFOVk0WXdvMXRiV010MmJ2MGZkcFAzbWZ3TnpjM015aHJ0MjdScWVQMzhPYlcxdDFLeFpFMXd1RjNsNWVRZ0xDeVBwcGZYZFdWbFppSXVMUTN4OFBPTGo0L0htelpzeTl6RWdIQ1ArOXR0dkdEVnExRGQzOWoxLy9qejI3dDBMRG9jRGRYVjExS3BWQzF3dUYxKytmQ0VMTUFFbzdmZUM2angrb08yRGtBVUxGbURBZ0FGSVNrcVM2Q3phdVhObk5HalFBR2xwYWJoMzc1NUNiYzBmZi93aDBiblp3TUNnek5nM05UVVY5Ky9meDdWcjEvRHc0VU5TTjdsY0xnWVBIb3laTTJkQ1cxc2JZOGVPeGQyN2R4RVVGSVRrNUdSTW5EZ1JIejkraEkrUEQxbE14ZVZ5NGVEZ1VHYXNObmp3WUhDNVhHellzQUVDZ1FEdjNyMkRvNk1qeG93WlUrWTM2WjlsUEZrVkNBUUNYTDE2RlVlUEhoVWI1NWlibThQVDA3UE1XT2ZUcDA5d2MzTXJOMTlqWTJNTUhUcTAzSFFqUjQ3RTZkT24wYnAxYXpIQkwwdTdkdTJ3Wjg4ZW5EMTdGcUdob2NTQk9EYzNseXlBcXlnY0RnZERoZ3lwVkI0VUNvVkNvU2dUS3ZxbFVDZ1VDb1ZDb1ZDcUlhckc3UUdPQ3NDVW9DZ3BCZ3lmQjQ2YThwektXTDU4K2FLUVN4MUxTVWtKTm0zYUpCYm11Q3BnM1pkVVZWV2xUc0NLaW43WmlWS0tjc2pJeU1DYU5Xdkk5L3o1ODJmWTJOaFVPRDkzZDNlbGlDSWtJYStJK2ZYcjExaTdkcTNVL2FMdU8vSmliR3dNTHBjTGdVQUFNek16UEhueWhFeFdsRWZ6NXMzbGNubWxLSWFlbmg2OHZiMmw3aThwS1lHVGs1UFlCQWlYeThYbzBhTmhiVzB0TTBTbEtMcTZ1dkQwOUlTOXZUMjZkZXVHeFlzWGx6bFBjSEF3bmoxN2h1ZlBuNHM1RFZsWldjSFcxaGExYXRVaTc3R3VPZEpDcm5JNEhMa202WTRkT3lZMlNXVnNiSXdSSTBiQXlzcEtidWNzYWVqbzZHRG16Sm1ZTUdFQ3dzUERjZUhDQlRLSm1aMmRqVHAxNmtpOGZtWm1adGl6WncrNFhDNFlob0d6c3pOeDRtVGhjcm5vMWFzWFJvNGNLYk5lbUpxYXdzL1BEdzhlUE1EcDA2Y1JFeE5ESmhVek16UHg0c1VMTkduU0JHcHFhdkQwOUt6VTU2ME1XbHBhT0hmdUhIYnUzRW5lMDlYVmhaZVhWN2t1V0hYcjFvV21wbVlaOFd0cE5EUTBzSHo1OG5KZHkzMThmT1F1dHlMWTJOZ2dMeStQVEpyZnVIR0Q3S3RYcng3YXRtMHI4YmpxZWo5RVJFVGc3ZHUzQUlBQkF3WkFSVVVGaFlXRmNIWjJMcE5lVzFzYnBxYW1jSFYxeGQyN2Q4WDJtWnFhWXNtU0pUQXhNUkY3djAyYk50aXlaUXR1M3J5SjQ4ZVBrNzRvSnljSGx5NWRrdXJHSllxbXBpWVpjN0gzYStsd3lVMmJOaFhiRmhVbXFLbXBZZHEwYWQ5a0Fwekw1WXE1djBtaU1pSVVVVFExTldGbVpvYWJOMi8rSDN0M0hoWlYrYmNCL0I0WUdIWmNXRlFrRk5GVUVEVTFVekVoQTdYY0N0d3F6Vnh5MTlRME5GeHlDYmZNTmRKS1E2MnNMSFBGbmNMYzA4UmNjUU1Ya2tRVVpKL2x2SC9NTytjM0k4TXd3d3liM3Avcjh2TE1uT2Q1empQTU9UTURjNS92QWFBT0RZNGFOYXJJYzZCUGl4WXRzSDc5ZXZ6d3d3ODRmZm8wb3FLaWlsU0lzN096dy9UcDA1R2ZudzgvUHovVXJGblQ3TXZiU2lRU1RKdzRFYU5IajRaU3FjVE5temVSbjUrdjg3NWpTWDUrZnNqSXlOQ3BCcXVQcjYrdndXcXQxdGJXcFQ1SnJFR0RCaVdHTkdyVXFJRlpzMmFaWFFYNjRzV0w0bXROVUZDUVdXTUI2dGZ6R1RObUFQaGY0RTBUZk5JTy9Fb2tFZ1FHQnVLMTExNUR4NDRkRFZabDF4NTcwS0JCNk51M0wvYnUzWXV0VzdlS0p3VTVPRGhnL3Z6NWNIWjJSdVBHamRHd1lVT2twcVlXQ2ErNnVMaGc0c1NKR0RSb0VPTGo0L0hYWDMvaDJyVnJGdnY5U3lhVElTZ29DTGEydG1qWHJoMSsvLzEzQU9yS2pWT21URUcxYXRVc3NoMk5PblhxWU1XS0ZmanFxNit3YytkTzJOdmJZLzc4K1VaZmx0N0Z4UVZlWGw2NGR1MGFIQndjTUgzNmRLTmVZL1h4OWZYRmloVXI4TWtubjhEZDNSMGpSNDdFbWpWcnhHUHB2ZmZlUTBoSVNMSDlOUldlTzNic0NLbFU5eXRGbVV3R0x5OHYzTHAxUytkKzdhQ2tnNE1EQmc4ZVhHSklwaUtPVGI1dlBuMXljbkowQW81UDh2SHhRZlBtemZXdXk4ckt3dEtsUy9YK3JpU1ZTdEdxVlN0MDdOZ1JIVHQyTlBrRVIwdlJWTXNXQkFHNXVibDZyN2JoNE9CUTVFU0MwbnFXUHovdzllRi9HalpzV094blVxbFVpb1VMRjJMWnNtVTRjK2FNVVgvSGRYTnpRNTgrZmZEbW0yK1cyQllBWW1OanNXblRKcDM3Tk9IN2Z2MzZ3Y1BEUTJkZG16WnQwS3BWS3h3NWNnU0JnWUY0NzczM3hMLy91cmk0WU9iTW1jVytEcno2NnF2dzhQREFKNTk4Z3F5c0xBaUNvRGRFWDVrK1QvYnMyYlBJMzRyTXNYTGxTbXpmdmwzdk9xVlNpUWtUSmlBcEtVbThUeXFWWXZEZ3dlamJ0Ni9lMXdkalRvNzE5L2ZIeHg5L2JOVGZrMlF5R1NJakk5RzBhZE5pWDQ5a01objY5dTJMaUlnSS9QMzMzL2pycjc5dzVjb1YzTHAxUzN4ZVN5TXdNRkM4Nm9XbXdBa1JFVkZGWXVpWGlJaUlpT2daSkxGemhtMjlGMUY0OHpnRXBSd0ZWMzZIWFdCM2kyNURvVkRnazA4K3dmMzc5K0hnNElDWW1CaFVxMVlObjN6eUNRb0xDN0Y0OGVJaVh4cHFmUGZkZDdoNDhTSUFZTnk0Y2VqWnN5ZXVYTG1DMmJOblk4Q0FBUVlySmhoTHFWU0tYNUFZK3BMM2FhbjBxK0hrNUlSWFhubEY3N29kTzNaQUVBVFVxVk9uU0VXUk0yZk9pRjk0RlBmekwrNlB3dnJrNWVWaDVzeVplUFRva2RGOUtwS3hGWHhLQ3RDdFdyWEtySGtrSmlZaU1USFI2UFlSRVJFTS9WWUFLeXNyVEpzMkRlUEhqNGRLcFVLM2J0M1F2My8vWXFzQ1dnK2ppUUFBSUFCSlJFRlVHNklKYXRTclY2L0lGeHBXVmxabzFLZ1J0bXpaQWtCOUFrTzdkdTNRcjE4L3ZaZFBsc2xrcUYrL1BxNWV2U3JlSjVGSXhDQk8zNzU5aS8zeVM3dDlaR1FrSmsrZWpPYk5teU0wTkJTTkd6YzIrWEdWeE1IQkFYMzY5RUdmUG4xdzllcFZ4TWZINCtMRml4ZzhlSEN4ZlRUdktSS0pCRk9tVE1Hb1VhTlFVRkFBUHo4L2hJU0VJQ3dzektSUVQ0c1dMZENpUlF1a3BhVmgvLzc5U0VoSXdPM2J0eEVWRlNWK3VXcnVaY0ROMWFOSEQ1dzVjd1pIang1Rml4WXRNSFhxVktQM3M3Rmp4K0xmZi85RlhsNGVjbk56VVZCUUFMbGNEcFZLQlVkSFIvajUrU0U0T0xqSVpXN0xrMVFxeFVjZmZZU0FnQUJzMkxCQnJETG01T1NFcVZPbkZ2czVRdE1YZUxiMmg1ZGVlZ2x4Y1hGSVRVM0ZnQUVEQUtpL1ZIZDJkaGEvNkpaS3BmRHg4Y0dZTVdQZzZ1cUswTkJRTVp6ZzVlV0ZkOTk5RjhIQndRWURIZTNidDBmNzl1MlJsSlNFdUxnNEpDUWtvSFhyMW5vclVOcloyYUY2OWVyaWJRY0hCOHliTncrTEZpM0MrUEhqeFM5TnRiVnMyUktUSjA5R1lXRWhGQW9GVkNvVnJLMnQ0ZWJtaGhZdFdzRFoyZG1zbjVPeG5udnV1U0xWS2pXWDFLNWJ0eTc2OU9talU2M1VYRk9tVE1HWU1XUFFvMGNQaEllSG14U3FrY2xrR0R4NHNNSFhTSDJWc2MzbDYrdUwvdjM3dzliV0Z2MzY5VFBwY3RTbXFsV3JGbVF5bVU2RlZtMnVycTVvMTY0ZGhnMGJwdmUxUWZOY2xWVDlVSE1KY1gzdFhubmxGVGc3T3lNdkx3LzUrZm5pYTZZZ0NIQnljb0tmbngvYXRXdG45Z2t3QU1Ud1Q3MTY5ZURsNVdYMmVBQ0tCSUVBOWRWT3JsNjlpc3pNVEFRSEI2TlRwMDZvV2JObXFjYTNzN05EcjE2OTBLdFhMNXcvZng3NzkrOUhtelp0ZEU0YzZkdTNMMjdjdUZIc3o2aG16WnFJaUloQVJFUUVBSFdBVDFQQlVuT0paWlZLSmY3Y05mOXIvOVBIMGRGUjNPYUhIMzZJQnc4ZW9FdVhMdWpTcFV1cEhxc3g3TzN0TVg3OGVIVHUzQmw1ZVhrbG5rQ2p6Y3JLQ3BHUmtiQzN0MGRFUkFSOGZIek1tb3NtaEt4VUtpR1JTREJpeEFqY3ZYc1hUWnMyRmQ4dkRERVVDcDR5WlFyUzA5UEYxMnpOY3lTVlN1SG01Z1ovZjMrRFliNktQRGI1dnZuMDhmWDExVnRwMnRIUkVhMWJ0OGFJRVNPS3JUaGRyMTQ5OU8vZlh3d1gxcXBWQzgyYU5VT3JWcTNRcmwyN0NndjZhbnZ1dWVmZzVlVlY1SFhQeXNvS3JxNnVlUDc1NS9IbW0yOFdxZmh2am1mMTh3TmZINHpuNmVtSjZPaG81T2ZuSXlNam8wajFkMjB1TGk1Nkt3WWJFaFlXaHUrKyt3N1cxdFpvM3J3NVFrSkNFQndjYlBEemxwV1ZsZmorTW5Ub1VDeGJ0Z3pObWpYRFJ4OTlWT0xWNFFJREE3RjI3Vm9zWHJ4WURCZHJWS2JQazVxLzI1cjdHZUZKUGo0K3hWYVp0cmEyeHFSSmsvREJCeCtnb0tBQUw3LzhNZ1lOR21RdzJPdnE2b3JwMDZjakp5Y0hlWGw1NHVNRklQNHRxcVNUbHA5azdPdVNsWlVWV3JWcWhWYXRXb24zcVZRcTVPYm02bnltMVA0bkNJSzREeXVWU3AzWFdrdWZKRVpFUkdRdWlWRGFVMW1JaUlpSWlLaEt5ejN4SFI3di9BUUFJR3NhaG1vRHpBc2phaE1FQVV1WExzV2VQWHNBQUZGUlVlalVxUk91WExtQ0NSTW1RS2xVb2x1M2JwZzBhVktSdnNlUEg4Zk1tVE1oQ0FJYU5XcUVWYXRXUVNLUllPblNwWWlMaTRPVmxSWG16cDJMRjE5ODBhdzVQbnIwU0t6TzV1Zm5oNWlZR0wzdGJ0MjZoYUZEaHdKUVY0SXlWTVhWVWtKRFF3R29BM3k3ZCsrMjZKamUzdDdGVnEzdDJyVXJsRW9sZ29PRDhmSEhIK3VzVzdCZ0FRNGVQQWlnK0dvR3htd0RVRmNXbVRGakJrNmZQaTNlMTd0M2I0d2VQZHJvZ0l0Q29jRFhYMzh0VnVCcjJMQWhvcU9qaS8zeUlDTWpBL241K1RyM0RSMDZGQXFGQXYzNzkwZTNidDEwMXRXcFV3Zjc5dTNENHNXTEFlZytaa0VRa0pLU0FrQjkyVUh0eTlkZnVuUUo0OGVQQndCODlkVlhSYjdjMS95TXlrdEVSSVRCU3c1UzJUcDM3aHk4dkx4S0haNHgxcTVkdStEcTZvcVdMVnZxN0krVmpWS3BGTDhFYmRXcWxWSFZBODF4N3R3NTFLeFowMkpoS1VCOThrZEZobUQxS1Nnb1FIeDhQTHAwNldKMjVhM0tUS2xVNHRxMWE4alB6MGZEaGcxTkRsNDhLL3REYm00dUVoTVQwYTVkTzUzN05WOWVXbGxaRlFtNy9QVFRUNmhidHk3YXRXdFhxbjFJb1ZCQUxwZVh1dHBWZWRKY2h0bmIyN3RJNVROOU5GLzhTaVFTOFo4cE5KZVFyVisvZm9rQkEwQjlQRnNpTVBvc2VETHM5TFM5L3UzWXNRTTNidHhBOCtiTkVSd2NYS2JiMHV6ajVVR3BWQ0kvUDc5U2YxNTVWaWdVQ29Nbnp6d3IrTDVwSHMyVkZHUXltZDRUQzh5eFljTUdBT3EvdzVUbUpFUHRFd0dLQy9vK3FhQ2dBTWVPSFVOQVFBRGMzTnhNM2laVmZxWjhmdURyUStXUm1KaFlxdDhCTlk0ZlA0NjJiZHVhOUp3SWdvQ0Nnb0l5cTBKZGxTVW1KcUpHalJwR0YwZ2dJaUtpc3NIZjZJbUlpSWlJbmxGMlRVUEYwRy9oMVFRSWhYbVEySnIvUjJWQkVQRFpaNTloNzk2OUFJRHUzYnVqVTZkT0FJRG5uMzhlZ3dZTnd2cjE2eEVYRjRjbVRab1VDVnZ1MmJNSGdpREF4c1lHa3lkUEZ2OGdPMnJVS1B6enp6KzRjK2NPb3FPanNYcjFhck9xbDl5L2YxOWNOblNaVmUwcUdtbHBhYVhlWGxXZ3FiUmc3QmRpcGFHcEFLMEovSHA2ZWlJdExRMi8vZllic3JLeU1HblNwQkxETHZmdjM4ZjgrZlBGQ21pdFdyWEN6Smt6RGY3eGY5V3FWVGg4K0xEZWRaczNiOGJtelp0MTdqTjBtYmI4L0h3TUh6NGNBREI5K25TRGxhK0swNjlmUHd3Yk5zemtmc1lxNzNBeDZSY1lHRmd1MjNuOTlkZkxaVHZtc3JhMkx0ZEtxR1h4ODY5c0FVOUFIYkxvMnJWclJVK2p6RmxiVzV0Y0FVamJzN0kvT0RnNEZBa21BT29LdGNXRnUvcjI3V3ZXTnFWU2FaVUpqdW1ybW1hSXVaK0pUSDNOWStEWGVLVUpZVmNsUFhyMEtMZHRsZWZQMGRyYW1vSGZTcUtxdkc2WE5iNXZtcWRKa3labE52YWdRWVBNNmwrYTl3bVpURmJtSjFwUXhUSmx2K0RyUStWUjBoV0pTbEthdjBOSUpCSUdmb3RoN3ZOQlJFUkVsbEYyMytRU0VSRVJFVkdsWnVYc0FkdDZiUUFBZ2p3ZmhWY1RMREp1UWtLQ0dQaDk2YVdYTUhic1dKMzEvZnYzUjlPbVRRRUFWNjVjS2RKL3hvd1pDQWtKd2ZEaHczVXF4ZGpiMnlNeU1oTFcxdGJJeTh2VHVUeDlhZno3NzcvaXNyNUw0R2s0T3p2RHljbEo3UE8wWGl4Rm9WQ0lqNjJzdm1Bb0xDekVuRGx6Y09MRUNRQkFtelp0c0g3OWVyejU1cHNBZ0VPSERtSENoQWxJVFUwdGRveVRKMDlpMUtoUll1RDN6VGZmeFB6NTh5dkZwVGFKaUlpSWlJaUlpSWlJaUlpSWlNb1NUeFVqSWlJaUlucUcyYmZwajhKazlhWFc4OC9IUWViZnhld3hPM1hxaEpNblQrTGV2WHVZTm0yYTNnRG5nQUVEc0cvZlByejU1cHU0ZmZ0MmtmVnZ2ZlVXcksydGk2eHpjSEJBV0ZnWWZIMTk0ZXZySzY0dnplWEU3dDI3Snk3WHJsM2JZTnM2ZGVvZ0tTa0poWVdGdUgvL1BqdzhQRXplWG1XblVDakVaVnRiVzR1UG41bVppVm16Wm9saDNSWXRXbUQyN05td3NiSEJxRkdqNE9MaWd0allXRnkvZmgzdnYvOCtoZ3daZ3Q2OWU0c1Y5dExUMHhFVEV5TmVsdHZCd1FFVEprekFLNis4WXRUMlo4eVlJVll5MXVqUm93Zmtjam1HRHgrTzhQQndDejVhSWlJaUlpSWlJaUlpSWlJaUlpTExZK2lYaUlpSWlPZ1pKbXZhQlZhTzg2SEt5VUQreGIxd2VuUVgxdFc4ekI3M2d3OCtnRnd1UjA1T0RvWU1HVkpzdThPSEQ1dTlMUURZdjMrL3lYM1MwdExFNVpKQ3YxNWVYa2hLU2dJQTNMMTc5NmtNL2VibDVZbkxscjU4M2FOSGozUXErTDc0NG91WU9YT21Ucmo0N2JmZmhvK1BENVlzV1lLY25CekV4TVFnTGk0T1E0Y094WjA3ZDdCaHd3WnhqdjcrL29pTWpEUllvZmxKRW9rRTF0YldPdmRwS2h0Ylcxc1hXVmRXT25ic0NBQ29YNzkrbVc2bmJkdTJBQUFmSDU4eTNRNFJFUkVSRVJFUkVSRVJFUkVSbFIrR2ZvbUlpSWlJbm1FU3FTM3NXL2REemg4eGdFcUozRCsvZ1hQM21XYVBhMk5qQXhzYkcrVGs1RmhnbG1YajVzMmI0bktkT25VTXR0VmVuNUtTZ3BZdFc1Ylp2Q3FLZHVqWDBkSFJvbU5YcTFZTlBYdjJ4Sm8xYXhBV0ZvYUpFeWZxRGRrR0JRV2hZY09HK1B6enozSDY5R2trSnlkanhvd1o0bm9IQndjTUhUb1VQWHIwZ0VRaXNkajh6Qm5MbEw3WjJkbVlOR21TenUyeUVoa1pLUzRYRkJSQUpwT1YyYmFJaUlpSWlJaUlpSWlJaUlpSXFId3c5RXRFUkVSRTlJeHpEQnFLdkZNL1FKWDdDTG1uZm9EZEMrR3dxZU52a2JIZDNkMU5xc0liR2hvS0FPalpzeWZHalJ0bnNPMTMzMzJIYjcvOXRsVHpFZ1FCMTY5ZkJ3QklwVko0ZTNzYmJLOWRsZlhpeFl2bzNidDNpZHU0Zi84K05tN2NXS3I1YVNpVlNpeGR1clJVZmZ2MzcxOWltRmxiVmxhV3VPenM3RnlxYlJvU0hoNk81czJidzgvUHoyQzdqSXdNZUhsNTRlelpzMUFxbFRycnBGSXBybDI3aGhNblRxQmx5NVptQjFsVktoVUFtRnpsdDdDd1VGeTJzckl5dXQ4YmI3eGgwbllzSlN3c0RGT21US21RYlJNUkVSRVJFUkVSRVJFUkVSR1I1VEQwUzBSRVJFVDBqSlBZdWNBeFpCd2U3NW9McUpUSStua1NxcjBYQzJ1WFdoVTl0VEp6NTg0ZDVPYm1BbEFIZXFWU3c3OGFOV25TUkZ5K2VQR2lVZHZJeXNwQ1hGeGM2U2NKZFNpMXRHT0VoWVdaRlBwOStQQ2h1Rnl0V3JWU2JiTWsrZ0svK2ZuNU9IZnVIRTZlUElsang0N2h2Ly8rRTlmWjJka2hKQ1FFTjIvZXhPWExsOFdmYVZ4Y0hLeXRyZUhuNTRlbVRadmkrZWVmaDQrUEQ3eTl2VTBLQW10Q3Y2WUVkd0hkMEc5Sit3NFJFUkVSRVJFUkVSRVJFUkVSa2FYdzIwa2lJaUlpSW9KRG13RW91TEFYaGNrbm9VaS9pWXlZY05pMzZBVmJ2eURZTm1odjF0Z0toUUp5dWR5a1BrcWxFbmw1ZVNXT1cxcEpTVW5pY2ttVlp3SEF3OE1ETld2V3hJTUhENUNXbG9ZSER4NmdaczJhcGQ1K1pYVHYzajF4MmQzZHZjeTJrNVdWaFV1WEx1SENoUXM0ZCs0Y3JseTVVdVM1OVBIeHdldXZ2NDZ3c0RBNE9qb0NVRDluY1hGeFNFaElRRlpXRnBSS0phNWN1WUlyVjY2SS9TUVNDVHc5UGVIaDRRRjNkM2Q0ZUhpZ2I5KytjSEp5d3UzYnQzVzJvVjFGT0RNenM4aDZ6WGIxMFE3OW1oSXlqb3lNTkxydGt4WXNXQUFBcUZHakJ0NS8vMzJUK3RhdVhidFUyeFR5czVCM2VndFVCVG1sNmwvWjJmcTBNdnYxallpSWlJaUlpSWlJaUlpSWlLZzhNZlJMUkVSRVJFU0F0UlN1L1ZjZ0krWk5LRE5Ub2NxK2o1dy92MGJ1OFExd20zSVlWZzdWU3oxMGRIUTBFaElTVE9xemE5Y3U3TnExcTlUYkxNbmZmLzh0TGpkcTFNaW9QazJhTk1HZmYvNEpBRGgzN2h4Q1FrSU10bS9Rb0FIMjc5OWZxdm1GaG9ZQ0FHeHNiTEI3OSs1U2pXR3FhOWV1aWN0MTY5YTEyTGpuenAzRGhRc1hjTzNhTlNRbEplbUVpN1hWcVZNSG5UcDFRbkJ3TUh4OWZRRUFseTVkd3ZYcjF3RUEzYnQzUjZOR2pUQjI3RmdrSmliaStQSGorT3V2djNUQ3VvSWc0TjY5ZStJMjJyUnBBeWNuSndEQWtDRkRpcDFqYkd3c1ltTmpkZTdyMXEwYkFnSUM5TGJQeU1nUWx4MGNIRXI2RVlnNmQrNXNkTnNuYVVLL2pvNk9abzFqaXV6ZnYwRHVrWFhsc3EyS2tDdTFOZnYxallpSWlJaUlpSWlJaUlpSWlLZzhNZlJMUkVSRVJFUUFBQ3ZIR3FneDRpZGsvdklSQ3E4ZnNjaVljcmtjcDA2ZHNzaFlsblQ2OUdseHVXWExsa2IxQ1FnSUVFTy9odzhmTGpIMFc1VW9GQXJ4ZWZMMDlJU0xpNHZGeHI1dzRRTFdyU3NhSExXeHNVRkFRQUJhdDI2Tk5tM2FvSDc5K2tYYUpDUWtZTXVXTFFEVW9WOEFzTGEyeGdzdnZJQVhYbmdCQUhELy9uMHhXSHo1OG1YY3ZIbFRyQnc4YU5BZ2l6ME9iZi85OTUrNDdPcnFhdFpZQ1FrSmtNdmxxRnUzTHZ6OC9HQnRiVzN1OUlpSWlJaUlpSWlJaUlpSWlJam9LY1hRTHhFUkVSRVJpYXljUFZEOTNXOGd2M01POHR0bklmVnNaRllWekwvLy9odDVlWGtBZ0FrVEpxQnQyN1lHMjcvMTFsc0FnTEN3TUF3ZVBOaGcyOTkrK3cwLy9mU1R5WE5LVGs1R2VubzZBSFhBMWN2THk2aCs3ZHUzeDVkZmZna0FPSG55SlBMejgyRm5aMmZ5OWl1anc0Y1A0K0hEaHdCUTRuTUVBSVdGaGJDMXRUVnE3RjY5ZXVHSEgzNkFJQWhvM0xneEFnSUNFQkFRQUg5L2Y0djgvTnpkM2RHNWMyZXgrcTFjTHNmTm16ZHgrL1p0Tkc3Y1dHejNaTlhscTFldll2VG8wUUNBNWN1WG8yblRwa1hHM3Jkdm45NXRhb2QrYTlTb1lkYjhmL3p4UnlRbEpVRWlrZUMzMzM0enFYSndXWE1LSGcxckozZW9Dbk1yZWlwbHd0YW5GYXY4RWhFUkVSRVJFUkVSRVJFUlVaWEMwQzhSRVJFUkVlbVNXTUhHdXdWc3ZGdVlQZFRSbzBjQkFGS3BGQ0VoSVhCMGREU3FuNTJkSGR6ZDNRMjI2ZGV2SDdwMjdXcnluUDc0NHc5eFdWTXQxaGkxYTllR3I2OHZidHk0Z1lLQ0FodzdkdXlwcVBhYm1abUp0V3ZYaXJkNzl1eXB0NTJUazVPNC9Nc3Z2NkJQbno2UVN2LzNLNlZLcGRMYno4SEJBV3ZYcm9XN3UzdTVWTEcxc2JGQm8wYU4wS2hSSTRQdHNyS3l4R1ZUcS9WZXZueFo3R2R1Y1BuZmYvOEZvQTZnVjZiQUx3Qkk3RnpnRURTMG9xZEJSRVJFUkVSRVJFUkVSRVJFUlArUG9WOGlJaUlpSWlvVGdpRGcyTEZqQUlEQXdFQ2pBNy9HY25GeGdZdUxpMGw5RkFvRmR1L2VMZDd1MkxHalNmMDdkdXlJR3pkdUFBQjI3OTVkNVVPL3VibTVtRE5uamxqNU9DUWtCRDQrUG5yYkJnWUdZdHUyYlFDQWRldldZZjM2OWJDMXRZVktwWUpDb2NBNzc3eFQ3SFpxMWFvRkFKZzFhNVlZQkRkVmFHaW8wVzJmck9xcno5MjdkOFhselpzM1krTEVpYkN5c2pKcS9Bc1hMZ0FBY25KeU1HVElFQURxbjRtcDB0TFM4UGp4WXdCQS9mcjFqZXFUazVOVGJBVmlmVjU1NVJXZGNEWVJFUkVSRVJFUkVSRVJFUkVSVlYzODVvK0lpSWlJaU1wRVRrNE9Nakl5QUFCbnpwd3hLYlM1ZmZ0MmJOKyszYVR0ZGU3Y0daR1JrUWJiSEQ1OFdKeFQ3ZHExMGJwMWE1TzIwYWxUSjhUR3hnSUF6cDQ5aXl0WHJ1RDU1NTgzYVl6S0lpTWpBMUZSVWJoNjlTb0F3TVBEQStQSGp5KzJmY2VPSFJFVUZJUS8vL3dUZ0RyVVhWQlFJSzZ2VjY5ZW1jN1gwcTVmdnk0dTc5bXpCNDhlUFVKVVZCUmtNcG5CZmhjdVhFQm1aaVlBb0hyMTZyaDkrM2FwNTNEcDBpVnh1Vm16WmtiMXljakl3T0xGaTQzZVJ2djI3WFdxTkJNUkVSRVJFUkVSRVJFUkVSRlIxY1hRTHhFUkVSRVJQUldNcVNUODY2Ky9pc3V2di80NkpCS0pTZHZ3OXZaRzY5YXQ4ZGRmZndGUVY0aWROV3VXYVJPdEJPTGo0N0Z5NVVxeHlxeTd1enNXTGx4b01Cd3FrVWd3YytaTW5EcDFDb21KaWNqS3lvSktwUkxYTjI3Y3VNVHRqaHMzRHNPR0RUTjZuai8rK0NQMjd0MExvSFNWZEExSlRFd0VBTFJzMlJKSlNVazRmdnc0cGs2ZGlubno1c0haMlJrQVVLZE9IWVNGaGVuMDA2NFUvZEpMTDJISGpoMDY2MzE5ZmZIVlYxOEJBTHk4dkF6TzRlVEprK0x5Q3krOFVQb0hRMFJFUkVSRVJFUkVSRVJFUkVUUEJJWitpWWlJaUlpb1REZzZPcFlZMUN3c0xNU2lSWXR3NDhZTm5mczdkKzZNdDk5KzI2anREQjA2RklJZ2xCajZUVWhJd09YTGx3RUF0cmEyNk5xMXExSGpQeWtpSWtJTS9SNDVjZ1NYTDE4Mkt2QmFtU1FsSlltQjMzcjE2bUhPbkRtb1hidDJpZjBrRWdsZWZQRkZ2UGppaTZYYXJwdWJXNUg3Q2dvS3NHdlhMdlRzMlJOU3FlNnZxSnJ3TGFBT1hHdTdjK2NPNnRhdFc2cDUzTHAxQzNmdjNnV2dmajV0YlcweGJkbzBYTHg0RVpNbVRjTENoUXRSbzBZTkJBUUVJQ0FnUUdlYmh3NGRBcUQrdWZuNyt4Y0ovY3BrTXFPcUhpc1VDakgwSzVGSVVLdFdMYVBtN3UzdGJmRUFOQkVSRVJFUkVSRVJFUkVSRVJGVkRRejlFaEVSRVJGUm1aQklKRVdDbXRyeTh2SXdjK1pNTWZEYnExY3ZiTnUyRFlBNk1HeW9yMFpCUVFFRVFRQUF1THE2RnR0T29WRGdtMisrRVcvMzd0M2JZSHREV3JWcUJWOWZYOXk0Y1FPQ0lPQ3p6ejVEVEV4TWtjQnFaVFppeEFoWVcxc2pKeWNISTBlT2hFd21xNUI1UEhqd0FETm56a1JTVWhKT25UcUZXYk5td2M3T3JzUitaOCtlUldSa0pQejkvVEZ5NUVnMGJOalFwTzBlT0hBQUFHQnZiNCtXTFZ2Q3hzWUdVNmRPUlhSME5KS1RrekZ4NGtRc1dyUUlucDZlT3YxaVltS2dVQ2dBQUgzNjlDbHhPMHVXTEVHdFdyVVFGaFlHRHc4UG5YVkhqaHhCWm1ZbUFFQVFCR3phdEFralJvd3c2WEVRRVJFUkVSRVJFUkVSRVJFUjBiUEZxcUluUUVSRVJFUkV6NTcwOUhSTW5Ub1ZaOCtlQlFBRUJRVmg5T2pSSm8rVGxaVWxMdGVvVWFQWWRyLzg4Z3RTVTFNQnFLdkhEaGd3d09SdGFScytmTGk0bkp5Y2pFMmJOcGsxWGtVWU5td1lKa3lZVUdHQjN5dFhybURNbURGSVNrb0NBRHgrL0JqWjJkbEc5ZjMxMTEraFZDcHg3dHc1akJrekJvc1hMMFpHUm9aUmZUV1ZoUUgxZm1kall3TUFDQWtKd1h2dnZRY0FTRTFOeFFjZmZJRGJ0MitML2JadDJ5Wlc1bTNRb0FGQ1EwTkwzRlpLU2dwaVkyTXhaODZjSXV0KytlV1hJcmRQbno1dDFHTWdJaUlpSWlJaUlpSWlJaUlpb21jVFE3OUVSRVJFUkZTdUVoSVM4UDc3NytQeTVjc0FnRTZkT2lFcUtncFdWcWIvZXZMdzRVTnh1V2JObW5yYlhMMTZGZDkrKzYxNCsrMjMzNGFUazVQSjI5TFd1blZydlB6eXkrTHQ3Ny8vSGdrSkNXYU4rU3c1ZVBBZ0prMmFoQWNQSGdBQXVuYnRpczgvL3h4dWJtNUc5Zi9razA4d2FkSWt1THE2UWhBRTdOdTNENE1IRDhhUFAvNG9WdUl0enZidDI4V3crSnR2dnFtemJzQ0FBUWdKQ1FFQVBIcjBDTmV1WFFPZ3Jpd2NFeE1EQUpCS3Bmand3dzhoa1VoS25LY214UHprNHpwNjlDZ3VYYm9FUUYwNXVsYXRXaEFFQVhQbXpNR0ZDeGRLSEplSWlJaUlpSWlJaUlpSWlJaUluazBNL1JJUkVSRVJVYm5JeU1qQW9rV0xNSGZ1WER4Ky9CaUFPbVQ1OGNjZnc5cmF1bFJqL3YzMzMrS3loNGRIa2ZYNStmbUlqbzRXZzZBTkd6WkVyMTY5U3JXdEo0MGFOUW9PRGc0QUFFRVFFQjBkalRObnpsaGs3S2RWVmxZV1B2MzBVeXhZc0FDRmhZV1FTcVdZTUdFQ0prK2VMRmJjTllaRUlrRzNidDJ3ZnYxNmRPblNCUUNRbDVlSHI3LytHaU5HakJBclNEOHBNek1UMzMvL1BRQWdNREFRZm41K1JkcE1uandaTFZxMHdLZWZmb3FRa0JDY1AzOGVzMmJOZ2xLcEJBQU1IVHBVYno5OU5LRjBkM2QzOGI3YzNGeXNYcjFhdkQxczJEQk1uVG9WVXFrVXVibTVtREpsQ3JadjN3NUJFSXphQmhIcGw1T1RVOUZUb0ZKSVNrcENVbElTL3Z2dlA0dU5tWkdSZ2VYTGx5TXRMYTNFdG9JZ1lNMmFOVml6Wm8xNGNzYlRKaUVoQVhLNXZLS25ZWlNTVHVRcEQ1YmVKOVBUMDNILy9uM2s1ZVZaWkx5blRYSnlNaElTRW5STzdDc3JWZVc1RUFTaDJNKzJsbkwxNmxVVUZCU1kxT2ZpeFl0VjVyWEVXQmtaR2NqSXlFQitmcjVSN1JVS2hkakhFcTlYcWFtcE9INzhPSTRmUDI3V09KbVptZUk0cG40ZTRuRkJSRVJFUkVSRVZEVklLM29DUkVSRVJFVDBkTXZLeXNLUFAvNkliZHUyaVY4bVY2dFdEUjkrK0NIYXRtMWJZdi83OSs5ang0NGRzTE96ZzYydExXeHRiU0dSU0hENzltM3MzTGtUZ0xyS2I2MWF0WFQ2Q1lLQVJZc1c0ZmJ0MndBQU96czdUSjgrSFZLcFpYNE5jbk56dzlTcFUvSEpKNTlBRUFRb0ZBck1uRGtURXlkT1JPZk9uUzJ5amJLUW1abUo5ZXZYbC90Mmp4MDdobVhMbGlFakl3TUE0T25waVk4Ly9oaE5talFwdHMrLy8vNXJjRXhuWjJkOCtPR0hDQXNMdzJlZmZZYlUxRlRjdW5VTFU2Wk1RVmhZR0VhT0hBbG5aMmV4L2VyVnE1R2RuUTJKUklJaFE0Ym9IVk1tazJIeDRzVUFnRE5uem1EbXpKbmlmaHNhR29xSWlBaXhyWFpZUFM4dkQvYjI5dUx0N094czhVdDJUMDlQOGY1bHk1YUp3YUhPblR1TEFlSXBVNlpnNGNLRmtNdmxXTGx5SlhidDJvWHc4SEMwYjkvZTdNclVWRG1FaG9ZQ0FHeHNiTEI3OSs0S25zM1RMVE16RXdNR0RNRHp6eitQc0xBd2RPdldyZHkyL2ZqeFl6eDY5TWppNDFhdlhyM1N2eFlrSmliaTNyMTc0c2tZcFRGbXpCZ0FRTStlUFRGdTNEaUx6Q3NtSmdhLy8vNDc5dXpaZ3c4KytNRGcvRlFxRmJaczJRSUE4UEx5TXZnZVZSVWRPWElFYytmT1JaMDZkZkRoaHgraVdiTm1GVDBsZzZaT25RcTVYSTdnNEdDRWg0ZWIzTDh5N3BPREJnMkNYQzdIKysrL2p6NTkrcGc5bmltVVNxVjRFbE5ac0xXMU5YdU1YMy85RlhGeGNRQ0FyNzc2Q3ZYcTFUTjd6T0pVNUhOaHJDTkhqbUQ5K3ZWSVNVbkI0TUdEOGZiYmIxdDhHN201dWZqZ2d3OEFBRzNhdE1IczJiTkw3SFBuemgxTW1EQUJ0cmEyZU9PTk56QnMyRENMejZ1OEZSUVVvRisvZmdDQWQ5OTlGKys4ODA2SmZjNmZQNDhwVTZZQUFCWXZYb3dXTFZxWU5ZZjQrSGp4Q2pYNzkrOHY5VGhKU1VtWU1XTUdBUFh2UDQwYU5USzZMNDhMSWlJaUlpSWlvcXFCb1Y4aUlpSWlJaW9UMTY5Zng5NjllN0YzNzE3azV1WUNVRmRvN2RLbEM0WU5Hd1pYVjFlanhuRnhjY0hQUC85c3NIcVN2aS82bGkxYmhzT0hENHUzUjQ4ZWpicDE2NXI0S0F6cjBLRUQzbnZ2UGF4YnR3NkErc3ZpQlFzVzRQejU4eGcvZmp3a0VvbEZ0MmNKV1ZsWllyWGI4ckpxMVNwczI3Wk52TjI1YzJlTUh6OWVySlNjbHBZR3VWeU9hdFdxd2M3T0RncUZBc2VPSFJPclhHbmFGU2N3TUJCcjE2N0Z1blhyc0hYclZnaUNnSDM3OXNIUHp3OXZ2UEVHQVBXWDZQSHg4ZUwyL2YzOURZNjVhOWN1ckZxMVN0enYyclZyaDhtVEordTAwYTR1L2ROUFA2Ri8vLzZReVdUSXo4L0hwazJieEhXTkd6Y0dBTVRHeG9wemNIRnh3YWhSbzhRMnI3enlDcHlkbmJGZ3dRSmtaV1hoeG8wYldMeDRNYXlzclBEY2M4K0o3UjQrZklnMWE5WkFLcFhDMnRxNnlENm1WQ3FoVXFtZ1ZDcFJXRmdJdVZ5T2dvSUNEQnc0ME9MN1AxV3M2OWV2bC9zMjY5YXRDNWxNVnU3Yk5kVWZmL3dCdVZ5TzgrZlBvMkhEaGdCMGcvam0wQTd4NjdObnp4NnNYYnZXN08wOGFlellzUmFyVkY4V2J0eTRnVm16WmlFbkp3ZDM3dHpCa0NGREtzVjc0S2xUcC9ENzc3OERVTCtYdEduVHBtSW5WSUV5TXpPeGJOa3lBTUM5ZS9kZ1pmVy9DOEJsWjJlanNMRFFyUEZyMUtoaFZ2OG5wYVdsNGZ6NTh4QUVBVzV1YmlhSGZpdnJQbG1TZmZ2MmlTY2ZsWWFob093WFgzeUI3ZHUzbDNyc2twZ1RVZ1FBdVZ5T1AvLzhFd0JRdjM3OU1nMzhHcU1zbnd0alBYejRFQ2twS1FDQWI3LzlGclZxMWJMNHlZVi8vdm1uZVB6WHJGblRxRDZhMzdFS0N3dWZtcytYS3BXcW9xZFFKVHdyeHdVUkVSRVJFUkZSWmNmUUx4RVJFUkVSV2RUaHc0ZXhhZE1tM0xoeFErZitGMTk4RVlNSER4WURXTWFTeVdSbzBLQUJybHk1b25PL2xaVVZ2TDI5RVI0ZVhxU0s0Lzc5KzNVcWFYYnYzcjNNS2owT0dEQUE2ZW5wT2lFS0p5ZW5LaEVzS1M5dDI3YkZqaDA3NE9EZ2dQSGp4eU1rSkVSbi9lKy8vNDZ2di82NjJQNU5tell0Y1JzeW1ReWpSbzFDVUZBUUZpNWNDQThQRC9UdTNSdUFPc3owK2VlZkExQ0hiWWNQSDE3c09JV0ZoVmk1Y2lYMjdOa2ozdGVoUXdkOC9QSEhPcFY5QWNEUHp3OGVIaDc0NzcvL3NHblRKcDJncjRhUGp3LzgvZjJ4WmNzV2NiMUVJc0dVS1ZPS0JOL2J0R21EZGV2V1ljT0dEZGk3ZHk4S0NncWdVcW1iZ2llZ0FBQWdBRWxFUVZTUW5Kd3N0c25PemhhclVCckwzZDBkWGw1ZUp2V2h5bS9reUpIbHZzMHZ2L3dTRFJvMEtQZnRtdXJnd1lQaWNvOGVQUUFBUC8vOHMwVk9lREEzMVBhMFVpcVZzTFcxUlU1T0RqWnYzb3c3ZCs0Z01qS3lRa1BpRHg4K3hKSWxTOFRiSDN6d2djV0RxVldGU3FWQ2RIUzBXSVg2blhmZTBUbjVaYzZjT2ZqNzc3L04yb2Iyc2FHNXlrSnBlSGg0UUNhVDRjQ0JBeEFFQVFCS1ZXMnlNdTZUWkZoQ1FnSWVQMzRNUVAzWm5kUS9oOHVYTDJQdjNyMEFnQ1ZMbHNESHgwZThVb1FsYUIrN3hwNWNvZ245MnRqWUlDZ295R0p6cVVpYTF4c0FPaWRGR0tJZEZEYTJENW12UEk0TElpSWlJaUlpb3NxT29WOGlJaUlpSXJJb1QwOVBNYVFvbFVyUnFWTW5oSWVIbXh6MjFiWnExU29BNmk5ak5WL0lHdnBpTlNRa0JILzg4UWRPbkRpQjRPQmdqQjgvdnRUYk5zYTRjZVBnNGVHQmI3NzVCcSs4OGdxR0RCbFNwdHN6aDdlM3QxaVoyTkpDUTBQMTN0K21UUnRNbXpZTlRaczIxYW1PcTFHL2Z2MWl4M1IyZGpZWTBuMVNzMmJOc0hidFd1VGw1WW5CYXljbko3UnYzeDZIRGgzQ3RHblRESWErSGo1OHFCTjg2dDY5TzhhTkc2ZDNmN08xdGNXTUdUT3dlUEZpM0xwMXE4ajZ3TUJBVEo0OEdSS0pCQUVCQWJDeXNvSktwY0tnUVlQdzBrc3Y2ZDIrcTZzcnhvMGJoL2ZlZXc4blRwekF1WFBua0pLU2dvY1BIeUkvUDErczNpdVh5NDJ1U0JZVUZNUVFPajB6L3YzM1gxeThlQkVBMEtKRkMzaDdlMWZZWE13TkNDdVZTblR0MnRWQ3N5bGJEUnMyeFBMbHl4RVpHWW5VMUZUOCtlZWYrT2lqanpCMzdsdzRPenVYKzN3RVFjQ25uMzZLakl3TUFPclg4bzRkTzRycmUvVG9nZno4ZklOakxGKytITXVYTHk5Mi9hUkprOHJzaENKTCsrS0xMM0Q2OUdrQTZ2ZkpzcjRVdWptZmd4WXVYSWpBd0VEczJyVUxBQkFRRUdEVXlUOVBxbXo3WkdrWSszbnQrdlhybUQ5L3ZrbGo2enRScVRSaVkyTkxmSzJMaTRzemFpenRxMExJNVhLait4bnk2cXV2d3NiR3h1eHhMUFZjYUQ5R1kzbDdlME1xbFVLaFVNRGYzeC9uejUvSGhRc1hqT3JyNStkbjhPb1dkKy9lUldKaUlnRDE1M1h0cTBzVTU5YXRXN2g2OVNvQTlaVXduSnljakpwTFphZFVLc1ZsWXdPODJsZWlNZld6ZG01dUxoNDhlS0J6WDJabXByaHN6c2tUNmVucDRuSmFXaHJzN2UxMTFudDVlVmtrcFB5MEhoZEVSRVJFUkVSRVZRRkR2MFJFUkVSRVpGR05HalhDKysrL0Q2bFVpcENRRUxpNHVGaHNiSWxFWXRRWHFsS3BGRE5tek1ER2pSc3hlUERnY2drODl1dlhENDBhTlVLelpzMFlzTlFqT0RpNDJIVU5HelpFang0OW9GS3B4R0MzalkwTm5udnVPUVFIQnhlcGlGc1NCd2NIT0RnNDZOdzNkdXhZTkduU0JLMWJ0emJZMTlQVEU1OTk5aG1tVHAyS2lJZ0lzVXBvY1JvM2JveHZ2dmtHang4L0Zpc29TaVFTMUt4WlUrY0w5c2FORytPMTExNkRuWjBkM25ubm5SSWZnNU9URXpwMzdsemlwV3BWS2hWVUtwVk9VRUZ6bkVna0VsaGJXM04vZkVvdFhMaXd4RGJaMmRtWU8zY3VBS0JWcTFibzI3ZXZXZHVzVTZlT1dmM0xnM2JWOWVLT1gwMlkwRmdiTjI3RTVzMmJ6WnJYczZCMjdkcFlzV0lGUHZyb0kxeS9maDBYTGx6QWhBa1RFQjBkRFU5UHozS2R5OXExYTNIMjdGa0E2dERvbURGanluWDdsY212di80cUJxcHExYXFGV2JObUZRbDdEUnc0c0ZKVlZqMTA2QkR1Mzc4UFFEMjMwcXBNKzJScEdIdlNRbloydHNsalcrcnhQeGttMUdmcDBxVW1qL3ZsbDErV1pqcEZ0Ry9mM3VUUGtmcFk2cm5Rbk1oWVdvbUppV0pJMXhnUkVSRUd3NDF4Y1hIaUNaWGg0ZUZHamFrZHhtN2J0cTE0Y29VaGpvNk9sYjdLdG5hQTk4bXJleFJIKy9PM3NYMDBUcHc0Z1U4Ly9iVFk5Wlk2aVhUT25EbEY3dHV5WlF1UEM0WitpWWlJaUlpSXFJcGo2SmVJaUlpSWlDek8yQytObjlTdlh6OEFzTWlYY0RLWkRNT0dEVE43SEZPMGJOblNJdU84OWRaYkFOVGhaVXRadlhvMUFIVjEyckpTMm0xVXIxNjl6S3N4T3prNUdYM0pZazlQVDZ4YnQ4NmtMKytkbloxTHJCdzRjdVJJaXdjZXJLeXNZR1ZsWmRGOWhhcUdGMTU0b2NRMmx5NWRFcGY5L2YyTjZsT1Y1ZVRrWVBmdTNRRFU0Y1lPSFRyb2JXZnFhMVJwcStHbHBhV1ZxcCtHZHBpb3FuQjFkY1dTSlVzd2JkbzBYTDU4R1E4ZlBzVGp4NC9oNmVrSlFSQnc1ODRkbzhiSnlja3hxc3FodnNEUmp6LytpQzFidGdBQVBEdzhNR3ZXckNLdmtaczNiOWE1bEx1R1NxVVNQOE9NSERrU1hicDBLZExtalRmZU1Pb3hWQVpidDI1RlRFd01BSFhvYnQ2OGVYcURYczJhTmJQb2RnMVZmdDIzYng4V0wxNWNiRHRCRU1RSy96NCtQbkIzZHplcDRxV2JtNXRPRUxVaTk4bU1qSXdpRmFVMSsxMVdWaFpTVTFOMTFoazZzVUlRQktTa3BBQUEzTjNkNGVqb2FOUzhTWTNQeGY4VWQyV095TWhJdmZmMzdOa1Q0OGFOQTZBT3htb2Z0NXBqdVNSang0NDErbk40UmRGK3p6WDJjN1ZjTGplNVQyWEM0NEtJaUlpSWlJaW82cXA2ZjRrZ0lpSWlJcUtuVm5tSGRDdXI5OTU3eitKak5tclV5T0pqVnNRMnlvdXAxYnFNVWRrcm5OSFRSenZNVnJkdTNRcWNTZm5ZdVhNbmNuTnpBUUQ5Ky9jdmsrUFlGTVpVOVg0YU9UazVZZUhDaGZqMDAwOHhjT0JBK1BuNUFRRHk4L09Ocmx4NDhPQkJIRHg0c01SMlQ0WkdkKzdjaWErLy9ocUFPdXk1WU1FQ1ZLdFdyVWkvNHNKSTJxRXZtVXhXcFM5Yi8vUFBQMlB0MnJVQTFFSDNXYk5td2NmSHA0Sm5WYks0dURneE9KYVNrbUp5dGN2WnMyY1hDZnhYMUQ2NWF0VXFIRDU4V0crN3paczNGNmtnYmlnc25aK2ZMNGFocDArZmpwQ1FFR09tWFNrWWVsd0FjT1RJRWN5ZVBSdUFPbFEvZXZSb2k4K2hzajBYL2ZyMUs5UGZlNG9MOXBvclBqNGVtWm1aSnZlenNiRXBnOWxZVm1GaG9iaHNiSUJYdTQrcG56bENRa0tLN0R2ZmZmY2R2djMyV3dBbEh6ZUduRHAxQ3RPblR3ZWdQaW16dU4vUmVGd1FFUkVSRVJFUlZWME0vUklSRVJFUkVSRVJQWVdlcGRDdlhDN0gxcTFiQWFncnpPbXIwRXJseDhIQkFmUG16U3ZYYlc3Y3VCRWJObXdRdHg4ZEhRMXZiMjhJZ2dCQkVFcGRzYm1xVVNnVVdMbHlwVmoxMnNiR0JuUG16Qkd2UnBDWm1ZbVRKMDlXeXZCVFRrNE8xcTlmWHlaalY4UStTU1hMemMwVnJ4UmhiMjh2WHUyQ3lsNkhEaDBNVmk3LzhNTVBkVzRMZ2lDR1FEVVZ0QTBGWFUrY09JRTFhOVlBcUJwVmNMV3I5aHA3b3A1MmxkeUtQdEdJaUlpSWlJaUlpSjR0bGYrdkxVUkVSRVJFUkVSRVpMTEtHdm90TEN5RWxaV1ZSVU5Bdi83Nkt4NDhlQUFBNk51M2I2VUlHSmxUcFE5UVY1M3QycldyaFdaVHRwS1RrK0hoNFFFSEI0ZGkyOWpiMjVmNE05RUVVYlV2SjIrTXhNUkVNZkRyNk9pSStmUG5vMkhEaGdDQUF3Y09ZT1BHamVqYnR5KzZkT21DMTE1N3phZ3hseTlmanVYTGx4ZTdmdW5TcFZpNmRDa0FvSHIxNnZqcHA1K01ubTlabWpsekprNmRPZ1hnZnhWK1c3VnFKYTVmdTNZdDl1M2JoN2k0T015YU5RdXVycTRWTmRVaXZ2bm1Heng2OUFnQTRPdnJLd1lHOVRsOCtERG16SmtEQVBqaWl5L0U1MXVqb3ZkSkFKZ3hZd1pVS3BYT2ZUMTY5SUJjTHNmdzRjTVJIaDV1MG5oUG8vWHIxK1ArL2ZzQWdBRURCdWl0ekcwSmZDNktxbG16SnBvM2IyNTArNk5IaitMV3JWc0FnRDU5K3FCZXZYb0cyMSs1Y2tWY3JncVZmclVEdkxhMnRrYjEwVnhkQU5DdCtsdFY4TGdnSWlJaUlpSWlxcm9xL2hzUUlpSWlJaUlpSWlLeU9FM28xODNORGZiMjloVThHN1VmZnZnQkd6WnNnSTJORFNaT25HaVJTOVEvZXZRSTMzLy92WGhiTytCSVpTOHRMUTFUcGt5Qmc0TURvcUtpaW9RdnkwUHo1czNSb2tVTEpDY25ZOEdDQldqUW9BRUFvS0NnUUF3VnhzVEVpTlZ1bjJhK3ZyNDRkZW9VWEZ4Y01HZk9IUGo3KzR2ckxseTRJSVpjYzNKeTRPenNYRkhUTE9MNDhlUFlzV09IZVB2V3JWdFFLQlRGQnZqdjNyMHJMbnQ1ZWVtc3F3ejdKQUJJSkpJaTFUOEZRUUNncmdwYWtaVkJiOSsrYlpGeGNuSnlTdDMzOU9uVDJMWnRHd0IxNWRpMmJkdWFQUzl2YjIrOTkxZVc1NkpqeDQ0QWdQcjE2NWZwZHRxMmJRc0E4UEh4c2NoNFNxVlNyTUx0N095TUhqMTZHTlZIbzZxRmZvMzl6S1M5L3ljbko2TlJvMFlXbTQ4NXgwSjZlcnBSN1hoY0VCRVJFUkVSRVZWZERQMFNFUkVSRVJFUkVUMWxCRUVRUTNHVnBjcnZvMGVQc0g3OWVnaUNBSVZDZ2RXclYxc2s5UHZ0dDkvcVZOc3JpYWxCbXF5c0xGT25WS3J0UEVrN01GV1piZHUyRFk4ZVBjS2pSNDh3ZnZ4NGpCdzVFcjE2OVNyM2VZd2NPUksydHJZNm9iOHRXN2FJVlVUZmZmZGRlSGw1WWV2V3JjV09vVktweE1xR0kwZU9SSmN1WFlxMGVlT05Od0FBWThhTXdhdXZ2Z29Bc0xLeXN0ampNRmUvZnYxdyt2UnBmUHp4eHpySHZsS3B4UExseXlFSUFpUVNDY2FORzFlbTh6NTI3QmhXckZnQlFCMzJOMFNwVkdMWnNtVUFBSmxNaG9LQ0FpZ1VDcVNrcElnQjdpZHBYdDljWFYyTFZQT3RMUHVrSVJLSnBFTDZhZ3daTXNUc01jeHgvLzU5UkVkSGl3SER6TXhNakJneHd1eHhTMU5odmJ5ZWkrenNiRXlhTkVubmRsbUpqSXdVbHdzS0NpQ1R5Y3dhYjhlT0hVaEpTUUVBdlBYV1d3WXJhR3RvVjVDdENxSGZ2THc4Y2RtWXh3Zm9majY0ZWZPbVJlZFQwY2NvandzaUlpSWlJaUtpeW8yaFh5SWlJaUlpSWlJaUk5eS9meDhiTjI0MGF3eWxVb21sUzVlV3FtLy8vdjFScDA0ZG85cW1wNmVqb0tBQVFPVUovVnBiVzhQS3lrb01zeFpYd2RNVTE2NWRRMXhjbkVsOXlpdElVOUdCbmZJeWZQaHcyTnZiWStQR2pWQW9GRmkxYWhXU2twSXdZY0lFb3krUmJnbFBoa1AvKys4L2JONjhHUURRcEVrVFJFUkVBQUNjbkp5S0hVTTdhQzJUeVF5MkxXbDlSWEYyZHNicTFhdUxCSHBqWTJQRlVGcFlXQmdDQWdLUW1wcUtTNWN1V1hUN25UdDNCcUN1bW1sc3RVbHJhMnVNSFRzV2MrZk94Y1NKRTdGZ3dRSUE2dU83dU5DdkpsVC9aSlZmb1BMc2svcG9ncENtVnRBc0xDd1VseXRUeUx3MEZBb0Y1c3laZzh6TXpBcWRSM2svRjVvVEJzcGJXRmdZcGt5Wll0WVk2ZW5wa0VxbHFGV3JGbnIzN20xVUg0VkNJUzViNHYyK3JEMSsvRmhjVGs1T1JyTm16VXJzOC9EaFEzSFowcUhmaXNMamdvaUlpSWlJaUtocXFQeC9iU0VpSWlJaUlpSWlxZ1N5c3JKTURwZytTYVZTbFhxTXNMQXduZEJ2ZUhpNFVWVm9kKzdjaVowN2Q1cThQVzl2YjZ4YnQ4N2tmc1Z4ZG5iRzJMRmo4YzAzMzhEVzFsYW5zbHRweU9WeUxGeTRVS2VhSUpVL2lVU0NnUU1Id3R2Ykc0c1dMWUpjTHNlK2ZmdVFrcEtDMmJObnc4M05yVUxtdFh6NWN1VG41OFBlM2g2UmtaRlZQaWhwaWljZjY5bXpaOFVBdEx1N08wYU5HZ1VBU0V4TUxQVkpDTVhSaEg1TkZSUVVoS1ZMbDhMZjN4L3IxNjlIV2xvYXpwdzVvN2ZhY21GaElaS1NrZ0Rvdnh4OFpkMG5nZjhGNmt6ZEg3VURkWllJVUphbUlxNCtLMWV1eFBidDI0MXVMd2dDRmkxYWhNdVhMNHYzUlVSRW1GWGwxOVE1YUZTVzU2SXFHRFpzR0xwMTY0YXNyQ3dVRmhaaStmTGxpSWlJZ0krUFQ3Rjl0RStpcU9pd3ZURzBRNytyVjYrR2g0Y0gyclp0YTdEUGd3Y1B4T1ZMbHk1QnBWSlo3TDNHbkdQMDFLbFRtRDU5ZXFuNjhyZ2dJaUlpSWlJaXFocjQyemNSRVJFUkVSRVJFWldMN3QyN28zdjM3aFlaNjl0dnYwVnljaklBb0diTm1qcmhHME5NRGRLc1g3OGUzMy8vdmFuVE16dFVwMVFxMGJWclY3UEdLRS9Cd2NGd2QzZkhqQmt6OFBqeFkyUmxaVlZZOENjK1BoNG5UNTRFb0E2cmFZZmxrNUtTTUdiTW1CTEhXTDU4T1pZdlgxNW1jeXd2bVptWmlJNk9oaUFJa0Vna21ESmxDaHdkSFN0NldnQ0EwTkRRSXZkdDNib1ZUWnMyUlZwYUdrNmZQaTNPVzl1bFM1Y2dsOHNCQU0yYk55OTIvSXJlSnpYVmlEVzBRNUNabVpsRjFodDZYclFEZGFXOUpIMi9mdjMwaHFnQllOZXVYVmk5ZWpVQVlPclVxUWdPRGpacXpMZmZmaHM5ZXZRd2VnNHJWcXhBZkh5ODBlMHRwVEk4RjVHUmtVYTNmWkttK25XTkdqWHcvdnZ2bTlTM2R1M2FwZDZ1Tmk4dkwzaDZlbUxFaUJHNGRlc1d6cDA3aDVVclY4TEZ4VVZ2ZSsxS3Z6WTJOaGFaUTFuU3J0cXJWQ294ZCs1Y0xGaXdBQUVCQWNYMlNVMU5GWmR6YzNOeDllcFZQUC84ODJVNlQwdmljVUZFUkVSRVJFUlVkVEgwUzBSRVJFUkVSRVJraEFZTkdwUTZ5S2tKdDluWTJHRDM3dDBXbWMrNzc3Nkxnb0lDdmV2KytPTVBYTGx5QlFBd1lNQUFPRHM3R3ozdTJyVnJMVEsvc25UKy9IbjgvUFBQQUFBM056Y01HVElFaXhZdHF1QlpxVU9HalJvMXNzaFlWbFpXV0xKa0NRQjEyS29xOFBmM3gvTGx5N0ZvMFNKRVJrYWlXclZxQUlvR2kwcVNrNU5qZEovYXRXdnJCRG5UMDlQRjhDSUFnNVVvbjNhRmhZV1lQWHMyTWpJeUFLajNvNVl0VzRyclEwTkQwYkZqUjZQSDAxeUczY3ZMQzZ0V3JiTHNaTFVFQmdZaVBqNGVtWm1adUh6NU1wbzBhYUt6UGpFeFVWdzJGUG9GS25hZkhESmtTTEZ0WW1OakVSc2JxM05mdDI3ZGlnMFlhcDVEQUhCd2NEQnFIay95OFBDQWg0ZUgzbldQSGowU2c5UTFhdFF3ZXN3YU5Xb1kzZjdycjc4V3E4N0xaTEppMzcvS1FtVjRMa3BiQlJ2NFg3alIwZEhSckhITUpaVkswYTFiTjZ4WnN3YXBxYWxpTU5iYTJycEkyNm9XK3IxLy96NkEvd1ZXQ3dvS01HUEdESHorK2Vlb1Y2OWVrZmFwcWFsRnJyYVFtSmhZcFVLL1BDNklpSWlJaUlpSXFpNkdmb21JaUlpSWlJaUlxcUNlUFhzV3UrN1VxVk1BMU1IUlFZTUdtVlRkc2lxRWZsTlRVeUVJQXF5c3JQRFJSeDhoUHorL1F1YWhMd1NvQ2NDWkdpclVSek5XWGw1ZWtmRzh2YjNOSHI4c2VIdDdZK1hLbFRyM0dRb1c2WFB3NEVFY1BIalFxTGF4c2JGaUpWK1ZTb1hvNkdoa1ptWVcyOTdQenc5YnQyN1Z1MDZsVWlFOFBCd0FNSExrU0wxVlVUWEIxOHBPRUFSRVIwZmovUG56NG4xUFZzeVZTcVZ3Y25JeWVXd3JLNnRTOVh2U3VuWHJpdHpuNk9pSWR1M2FZY1dLRlJBRUFRY09IQ2dTK3Yzamp6OEFxUGMxWXdLbkZibFBXc3AvLy8wbkxydTZ1bHAwYkVBM3NGZGNNTGkwQkVIQTZ0V3JzVzNiTmdDQXJhMHQ1czZkaTZsVHB3SUFIajkrYk5iclpVNU9qa1htYVN4TFBoY0pDUW1ReStXb1c3Y3UvUHo4OUlabnk4cjI3ZHV4ZmZ0MmsvdUZoNGZqNzcvL3hzbVRKM0gyN0Ztc1diTUdvMGVQTHRKT08vUnJhMnRyMWx6THc3MTc5d0FBenozM0hQcjM3NDk1OCtZaE96c2IwNlpOdzRvVksrRHU3cTdUL3ZMbHkrSnlzMmJOOE04Ly8rRDQ4ZVBvMjdldlJlYWpyeEo2WmZhMEhCZEVSRVJFUkVSRVZRVkR2MFJFUkVSRVJFUkVUNWs3ZCs0QUFHclZxbFd1bDdNdkw1MDZkVUpNVEF6ZWZ2dHR0R2pSQXNlUEg2K1FlWmdhSExTazBsYWRmcHB0M0xnUjU4NmRNOWpHVUdCVis5TG1NcGxNYjdzSkV5WUFnTUZMdmxjR3ExYXR3cDkvL2xuUjB6Q291T0I2elpvMTBiaHhZMXk2ZEFrSERoekE4T0hEWVdkbkIwQWR0THQxNnhZQUlDZ29xTnptV2hwUEhxTlhyMTRWdzVITGx5OUgwNlpOaS9UWnQyK2YzckcwQTNXbVZPSzlldldxK1BNeUpDa3BTVncrZCs0Y0xseTRZUFEydE5Xb1VVT25tclJjTHNlQ0JRdVFrSkFBUUIwMG56VnJsazZidlh2M1l1L2V2YVhhbnJFcXczT2h6NDgvL29pa3BDUklKQkw4OXR0dnBhN2lYSjRrRWdtbVRwMktFU05HNE1HREI5aTZkU3VhTkdtQ2tKQVFuWFpWcWRLdklBaElTVWtCb0s1ay92TExMMlBRb0VHSWpZMUZlbm82cGsrZmpzOC8vMXpuUGVIa3laTUFBQ2NuSi9UdTNSdi8vUE1QenA4L2ovVDBkTGk1dVZYSTR6QVZqd3NpSWlJaUlpS2lxdXZwKzlhSGlJaUlpSWlJaU9nWlZsQlFnUFQwZEFCQTNicDFLM2cyWlVNbWt5RXFLZ3F0V3JXcTZLblFFd29LQ3ZEdzRVUFVxbFZMdk05UVFGbWxVbUhFaUJGSVRrNEdBRVJIUjZOMTY5WW1iemMrUGg3ZmZmY2RBS0JldlhyaWVKYld2WHYzTWhuWFVwUktKWll1WFNvR3M3eTh2SEQzN3QwS25wWHBPblhxaEV1WExpRTNOeGNIRHg3RTY2Ky9EZ0RZczJjUEFIWHdzRnUzYmthTlZWSDc1Sk95c3JMRVpWTXJZV3FxaXJxNnVvb0JhR01jT25RSVc3WnNNV2xiaXhjdk5xbTl0cGRlZWtrbjBMdGt5Ukl4OEd0alk0T29xQ2k4K09LTHBSN2ZVaXJpdWREbjMzLy9CUUI0ZW5xV2U3Q3hjK2ZPZVB2dHQ0dGRiK2lrRmxkWFYwUkdSbUxxMUtrUUJBR2ZmLzQ1L1B6OGRJTDhjcmxjWEs3c2xYNnZYNytPN094c0FJQ3ZyeThBNEoxMzNzR2RPM2R3OE9CQkpDY25ZL2JzMlZpd1lBR2tVaWtVQ2dWT25EZ0JRSDBDU011V0xXRmxaUVdWU29YZmYvOGRFUkVSWnM5Slh5VjBZNTAvZng1TGx5NDF1UitQQ3lJaUlpSWlJcUtxZzZGZklpSWlJaUlpSXFLbnlOMjdkeUVJQW9EaUsyaytEU3BENExlNDRLQWdDSkJJSk1YMlc3bHlwWGhaOWFldFl1K0pFeWN3Yjk0OHRHM2JGa09HREVIOSt2VU50dCs1YzZjWXJ1elFvVU9wd3BVWExsekE0c1dMSVFnQzNOemNNR25TSkl3ZlAxNXZXMDJ3U3grVlNpVXVGeFFVR0d3TEFQYjI5cFhxc3VNS2hRS3paODhXdzJqdTd1NVl0R2lSd1dCZlpkVzFhMWZFeHNZaUx5OFAzMzMzSFY1OTlWVThmUGhRckFqYm9rVUwxSzVkMjZpeEttS2YxRWM3ZkwxNTgyWk1uRGdSVmxaV1J2WFZWTjdOeWNrUnc1am1oQUxMaXFPam84N3QxMTkvSGZIeDhiQzN0OGZjdVhNUkdCaFlwRTlFUkFSR2pCaFI2bTFxdjU0YXF6SThGMmxwYVhqOCtERUFsTGhQYXVUazVCUmJhVldmVjE1NXBkaHEvNDZPam1aOVJtalJvZ1ZlZSswMTdOcTFDM2w1ZVpnL2Z6NVdyVm9sYnE4cWhYNFRFeFBGNWNhTkc0dkxreWRQeHQyN2QzSDU4bVVrSmliaXM4OCt3MGNmZllUang0K0w3dzhkT25TQXM3TXpXclpzaWRPblQyUDM3dDBJRHc4MytCbkFHT1k4Ti9mdTNTdFZQeDRYUkVSRVJFUkVSRlVIZjdNbElpSWlJaUlpSW5xSzNMbHpSMXgrV2l2OW1pTTBOTFJNeDgvT3pzYmd3WU1SR0JpSWlJZ0l2WmZIZnBvZE9YSUVnaURnK1BIamVPdXR0d3kyemNuSndZWU5Hd0NvcXplUEdqV3FWTnZNek15RVhDNkhWQ3BGVkZTVXdRcUZiN3p4aGxGamZ2bmxsL2p5eXk4TnRsbTRjQ0ZlZU9FRmsrWmFscXl0clhINzltMEE2c3VyTDF5NEVCNGVIaFU4cTlKeGRIUkUxNjVkc1hYclZ0eS9meDgvL2ZRVDd0eTVBNFZDQVFEbzFhdVgwV05WeEQ2cHovWHIxOFhsUFh2MjROR2pSNGlLaW9KTUpqUFk3OEtGQzhqTXpBUUFWSzllWFh5T2pmSGVlKytWR1BxK2R1MGFwa3laQWdCNDY2MjMwS2RQSDZQSEI5UmgrZkR3Y0FCRlE3K0JnWUY0NTUxMzBLRkRCelJvME1Da2NjdFNSVHdYVDdwMDZaSzQzS3haTTZQNlpHUmttRlNKdVgzNzluQnljako1YnNaNi8vMzNjZUxFQ2FTbnB5TTlQUjIzYjk4V2c1cUZoWVZpT3hzYm16S2JneVdjUFhzV2dIcWVUWm8wRWUrM3NiSEJ6Smt6TVdyVUtHUm1adUxBZ1FNSURRM0ZiNy85QmdDUVNxVm8zNzQ5QUhWMTh0T25UK1AyN2RzNGV2UW9PblRvVVA0UHhFdzhMb2lJaUlpSWlJaXFEdU5PMHlVaUlpSWlJaUlpb2lwQnUxTGIwMXpwdDdJNmV2UW9Nak16Y2Zqd1laM1EwN05Bb1ZEZzVNbVRBTlJWWnJVckp1b1RHeHNyQm9VR0Rod0lUMDlQbmZWeXVSeWJObTNDbFN0WERJN1RybDA3MUsxYkZ4TW1USUMvdjc4Wmo2QnFrMGdrNk4yN056dzlQZkg1NTU5WCtlTy9UNTgrWXRoczgrYk5pSStQQjZBT2doa2JxS3VvZlZJZlRUWFJsaTFid3RIUkVjZVBIOGZVcVZQRnFwWUFVS2RPSFlTRmhTRXNMRXk4Yi9mdTNlTHlTeSs5VkdSY1gxOWZmUFhWVi9qcXE2L2c1ZVdsczg3VzFoWk9UazRHLzEyK2ZGbHMzNkpGaXhMYlAvbFB1eExvazZGZkFCZzBhRkNsQ3Z3Q0ZmTmNQRW16WHdLb1ZDY1BtTUxCd1FFVEpreEFZR0FnMXF4Wm8xT1p0YUNnUUZ5dXpKVitzN096Y2ViTUdRRHFrTHFkblozT2VuZDNkOHlZTVFQVzF0WVlPSEFnSEJ3Y3hQM241WmRmaG91TEN3QjE2TmZCd1FHQSt2V3FLdUp4UVVSRVJFUkVSRlIxc05JdkVSRVJFUkVSRWRGVFJMdlNiMVVQL1pVRlV5ODMvZXV2djJMbnpwMUd0Ly9qano4QUFHNXVibm92WmY4a1V5b1BEeDA2RlAzNzl6ZTZmWGxMVEV3VUwzbmVzV05IZzVjM3YzanhvbGd0MGRmWEZ4RVJFVHJySHo5K2pMRmp4eUkxTlJYNzkrOUhURXlNR0toNmtrUWl3Wnc1YzR6YTMvZnYzMS9zT3FWU2lhNWR1d0lBSmt5WWdPN2R1NWM0WG1VVEdocUtvS0FndUx1N1YvUlV6T2J1N282QkF3Zmk2NisvRmdQMEVva0VZOGFNTVhxTWl0b25uM1RyMWkzeGhJeUlpQWpZMnRwaTJyUnB1SGp4SWlaTm1vU0ZDeGVpUm8wYUNBZ0lRRUJBZ05qdnpwMDdPSFRvRUFDZ1hyMTY4UGYzeDQ0ZE8zVEdsc2xrcUZldm5sSHowRWNUcHBiSlpEcmJObFpPVG82NDdPenNiSEwveDQ4Zm0xVVpWSHY3eHFnTXo0VjJHRjBpa2FCV3JWcEd6ZDNiMjl2azk3Q3k5dEpMTDZGdDI3WkZqcTM4L0h3QTZzQ3ZvZU91b2gwNmRFaDhmUWtLQ3RMYnBubno1bGk1Y2lVYU5teUlTWk1taWZkclY0NTNjSEJBYUdnb3RtM2Joc3VYTCtQZ3dZUG8zTGx6c2RzdDZiM2ZVbGNsMFBkNjJiaHhZNnhjdVZMblBoNFhSRVJFUkVSRVJGVUxRNzlFUkVSRVJFUkVSRThSVGVqWHdjRUJOV3JVcU9EWlZENm1CcUUxVmZ5TWNlL2VQYkZpWUhCd3NFNEZ6R2VCSnZBTXFDc2dGa2VoVU9Denp6NkRJQWl3c3JMQ3BFbVRZRzF0cmRQRzJka1pnWUdCU0UxTlJXcHFLbGFzV0lISXlNaGl4MlRBWFUxVGZiV3FFUVFCdDIvZmhwT1RrODdyVnUvZXZmSDk5OThqTnpjWEFQRGNjOC9CeDhmSDZIRXJjcC9VZHVEQUFRQ0F2YjA5V3Jac0NSc2JHMHlkT2hYUjBkRklUazdHeElrVHNXalJvaUtWaFdOaVlxQlFLQUNvS3grWFpNbVNKYWhWcXhiQ3dzTGc0ZUZSWXZ1VEowL2l4bzBiQU5UaFRSc2JHNk1lajdhc3JDeHh1VFQ3M3Q2OWU3RjM3MTZUKzVWV1pYZ3VqaHc1SWxhVUZnUUJtelp0d29nUkl5eng4Q3FFdmxDdkp2U3JxZFpkV2NYRnhRRUFiR3hzRUJ3Y1hHeTdoZzBiSWo0K0h2Lzg4dzhBb0czYnRrVXFoNGVIaDJQWHJsMVFLQlJZdTNZdDJyVnJaL1NKQVJXTng0VmFkblkyRWhNVFVWaFlpSUNBZ0tmaUJCb2lJaUlpSWlKNk9qSDBTMFJFUkVSRVJFVDBGTkdFZnV2V3JWdkJNeWxxM2JwMStPR0hId0FBbzBlUDFxbVNWNVlhTm15b2N5bnFzdXI3N2JmZml1R1hRNGNPWWNDQUFTV0doazJwVGxldFdqV2oyNWFrZi8vK2VQRGdBYVJTS1g3KytXZXpnNklxbFFwSGp4NEZBTlNvVVFOTm16WXR0dTJHRFJ0dzY5WXRBRUMvZnYzdy9QUFA2MjAzZXZSb25EdDNEcW1wcVRoNDhDRGF0bTJMa0pDUVVzMnZvS0FBY3JtOHhNZWczVjVUSWJZa1QvN3MwdExTNE83dS9zeUZ2azExNE1BQlhMMTZGVWxKU2JoMjdScnk4L014Yjk0OHRHM2JGb0E2OUxWczJUSXg4QXNBS1NrcG1EZHZIcUtpb2lDVkd2N1RkbVhaSndzS0NyQnIxeTRBNmtxaW1tQnRTRWdJN3QyN2gzWHIxaUUxTlJVZmZQQUJGaTFhSkFiWXQyM2JKbGE5Yk5DZ0FVSkRROFdLbXNWSlNVbkIzcjE3Y2Z6NGNheGF0YXJFZVgzeHhSZmk3WjQ5ZXhwc1h4enQwSzhwSjBsVWhLb1ZEcmdBQUJjeVNVUkJWTXJ5WFB6eXl5OUZicmR1M1JxdFdyV3l5T09zRFBMeThnQUFkbloyRmhuUDB1OVpnTG9TK0xWcjF3QUFuVHAxTWpqbWd3Y1BzR0xGQ2dDQWxaVVZoZzhmWHFSTjdkcTEwYTFiTit6WXNRTVpHUmxZdW5RcG9xS2k5STVuN0h0L1ZsWVdySzJ0NGVqb2FMRGR0V3ZYNE92cmE5VDdqcTJ0cmM1dEhoZHFlL2Z1eFJkZmZDRys1MGlsVWd3ZE9yUkkxWGNpSWlJaUlpS2l5b0NoWHlJaUlpSWlJaUtpcDBSMmRyWVl3S3FNbFU4dlhMZ2dMcmR2Mzc3Y3Roc1VGRlRzWmJzdDFmZkdqUnM2WVplTWpBd3NYcndZczJmUExsSXhWRnRGUEUvMzd0M0Rnd2NQQUtndlcyNnA4SlNtUWw5UVVGQ3hsM1AvKysrL3NYbnpaZ0NBcjY4dkJnMGFWT3lZOXZiMitPaWpqekJ4NGtTb1ZDcXNXTEdpMUpYM2xpeFpndDkvLzkzbzlsOSsrU1crL1BKTG85cnUzNzlmWEw1OSt6WW1UWnFFQmcwYUlDb3Fxa3BXM2JXMFk4ZU9JVGs1R1NrcEtiaDA2Wko0LzhLRkM0dTAxUVRXQkVIQWloVXJ4T3FUMWF0WFIyNXVMZ29LQ25Ea3lCRkVSVVdWK1BPdExQdms5dTNieGRmbE45OThVMmZkZ0FFRGNQUG1UY1RIeCtQUm8wZTRkdTBhdkwyOWNmYnNXY1RFeEFCUUI4OCsvUEREWXVldlRSTlVkM056TTloT3BWSmg0Y0tGdUh2M0xnQjExZExBd01BU3g5ZEg4MW9DcUo4blUwVkVSSmhWelhQbHlwWFl2bjI3VVcwcnczTng5T2hSOFRobzFhb1Y3dDY5aTN2MzdtSE9uRG40OU5OUDRlL3ZiOVJqcWV3MGo5L2UzdDdzc2NyaVBVc1FCS3haczBhODNiZHYzMkxiS2hRS3pKOC9YM3hNZmZ2MkxiYmkrTUNCQXhFZkg0L3M3R3o4OGNjZmFOeTRzZDdRYUVudi9RcUZBdHUyYmNPbVRadlFwazBiVEo4K3ZkaTJGeTllUkhSME5OemQzZkg2NjYramE5ZXVKbDNwZ2NjRmNQejRjYkhhKy8rMWQrL0JWdFgxMzhEZm04dUJoTU1CVEFRTVJhQkNFNk1HdktEMlN4a2RTOFc4anVGZDFHSVVwVWlUUVNWTm9rU0JSQ3cxTlpYU2NYQ0dVTHhnQ29HTmVVR3MwTHd5S1EwbGpIS1JpNGR6MmM4ZlBHYy9uamhjUGVqMjk3eGVNM3RtNzdXKzY3dnVhNTJaODE2ZjFhQzJ0amEzM25wcnVuYnR1c04vUXdJQUFNRE9vdHdFQUFBQXdQOFNTNVlzS1gwdnQwcS9kWFYxZWUyMTE1SnNySjc3MzYrSS9pemJzR0ZES1N6U3JsMjdqQmd4SXNuR0VNblZWMStkNnVycVQza0pHL3RvK1BxUVF3NXBsajduekpsVCtyNjVjTXhiYjcyVmE2NjVKc1ZpTVczYXRNbm8wYU8zV3ExMTMzMzNMWVd4MXF4Wmt3a1RKalFLNVpTYnUrNjZLeXRYcnN5Q0JRdHl5U1dYWk9uU3BaLzJJbjJpWnMrZW5SdHZ2REhUcGswckRidjY2cXR6NTUxMzVza25uOXhrZTNUcDBpVUhIWFJRaGc0ZG1xdXV1aXI3N0xOUHFxdXJjODAxMStUaGh4OU9rbFJXVnViNjY2L1BUMy82MDdScDB5WkpzbURCZ2x4MDBVV2xLcDFOS1lkamN0V3FWZm45NzMrZkpObC8vLzNUcDArZlRkcU1HalVxL2Z2M3o4OSs5ck1jZnZqaFdiUm9VY2FPSFp1NnVyb2t5YkJodzVxY3Jpa3JWcXhJa2kyR2tOZXRXNWRycnJrbTgrZlBUNUpVVlZYbDBrc3YzYWIrbS9MV1cyK1Z2bmZwMG1XSCs5blp5bUZmckZ1M0xsT25UaTM5UHYvODgzUDU1WmVuVmF0V1diZHVYUzY3N0xMTW5EbnpFN25HTFZteUpMTm56OTdzNStPb3E2dkxmLzd6bnlUWmFvWGFiYkd6N2xsdnZQRkdxYys5OTk1N3MyMG5UWnFVdi8vOTcwazJQaGh3OXRsbmI3WnRwMDZkTW56NDhOTHYyMjY3YmJ1MloyMXRiUjU1NUpHY2UrNjUrZld2ZjUwMWE5Wmt6cHc1bVRkdlhwUHRpOFZpZnZuTFg2WllMR2Jac21XNTY2NjdjdnJwcDJmY3VIR2xaZDRTNThWRzA2Wk5TN0ZZVE0rZVBYUHZ2ZmRtK3ZUcE9lQ0FBNUtrdEgwQUFBQ2duS2owQ3dBQUFQQy9SRVBWeHFUOFFyOXZ2dmxtS2Z6YVhLR2RyVm0rZlBsTzYvdWpnWldKRXlmbTlkZGZUNUtjYzg0NUdUSmtTTjU1NTUzU3E2OHZ2UERDREJzMkxOLzR4amQyMnZKc2owV0xGaVZKQ29WQ3MxUmNycTJ0TFFVSU8zVG8wR1RGMEQvOTZVK1pPSEZpNmJYWnc0Y1BUOCtlUFV2ajE2OWZuN1ZyMSthRER6N0l5cFVyczNMbHlxeGF0U3FyVnEzS3lwVXJTKzBXTGx5WW1UTm41dmpqajkrdVpSd3paa3pHakJtenhUWjFkWFU1K3Vpamt5U1hYbnBwamozMjJPMmFSNUpjY2NVVktSUUttVGR2WHBZc1daSkxMcmtrMTE1N2JmYmRkOS90N3F1Y0xGdTJiSnZhelowN044OC8vL3dtd3lzcUt0S3paOC8wN3QwN2UrKzlkM3IzN3AxZXZYcHRVckZ6NmRLbHVlNjY2MHBodkE0ZE9tVDgrUEhwMmJObmV2YnNtZkhqeDJmczJMSDU0SU1Qc25UcDBvd1lNU0xmL2U1M00zVG8wRVpoM1hJNUpxZE9uWm8xYTlha1VDamt2UFBPYTNLYnRXblRKaE1tVEVpU3ZQamlpNDBlRkRqeXlDTWJWUW45YU5YdzlldlhONnFpdW1iTm1xeGR1elpKTnZ0UXhVc3Z2WlJKa3lhVnd0ZTc3TEpMcnIzMjJoMnFucDBrMWRYVnBlM2N1WFBuclZZWTNobHFhbXEycVYwNTdJdkpreWVYenFYQmd3ZVhncEtYWFhaWmZ2R0xYNlNtcGlaVHBrekpyRm16Y3RKSkoyWFFvRUU3clZyNHdvVUxzM0Rod3AzUzkvUFBQMS9hYnMxeFREVDNQV3ZWcWxXNTdiYmJrbXpjajhPR0RkdHMyMXR1dWFVVTJxMnNyTXpZc1dPMyttREFVVWNkbFdlZmZUYno1czFMc1ZqTURUZmNrQTBiTm16eG5ySnUzYm84OXRoamVmREJCeHRkYnp0MjdKZ3p6amhqcyt0ZEtCUXlmdno0UFB6d3c1azFhMWJlZi8vOTFOYldadTdjdVprN2QyNTY5ZXFWNzN6bk94azhlSEFxS2lvMm1kNTVzZEhpeFl1VEpDZWNjRUs2ZHUyYVpPUGZjODg5OTF4cEhBQUFBSlFUb1Y4QUFBQ0F6NUFqanp4eW05cU5HemN1NDhhTjIrSDVMRm15WkpONTdiNzc3bzBxZUc2UG5WR3BiMHMyYk5pUW9VT0g3clQrbjNqaWlTVEpQZmZja3llZmZETEp4bGRTTndUL0xycm9vdFRXMW1iV3JGbFp1blJwZnZyVG42Wjc5KzQ1NElBREdsVmtmdSs5OTlLeVpjdTBhTkdpOUdyc1lyR1lZckdZK3ZyNjFOWFZsVDYxdGJXcHFhbEpUVTFOcXFxcTBxMWJ0eDFhOW9aOTBiZHYzK3k2NjY0N3ZBMGFQUC84ODZWWGRoOTAwRUdOUWo5Sjh1OS8venZqeG8wclZla3JGQXFaT1hObTdydnZ2cXhkdXpicjFxMUxmWDM5TnMvdjl0dHZ6OENCQTlPOWUvZVB2ZXpOcmFLaUlsZGVlV1dtVHAyYVAvemhEMW0xYWxVdXYvenlYSDMxMWFXcWdlWHF2ZmZleTRvVksxSlZWWlYyN2RxbGRldldhZFdxVlpZdFc1WmJicm1sMUc2WFhYYlpiQi9kdTNkUGh3NGQwcnQzNy9UdTNUdDkrdlJKNzk2OTA2TkhqMDJPaS84Mlo4NmNUSjQ4dVJUQzNYMzMzVE4rL1BqMDZOR2oxS1pmdjM2NStlYWJjK1dWVjJiSmtpV3ByYTNOdmZmZW03bHo1K2I4ODg4dkJlUEs0WmljTTJkT3Fkcnc0TUdEdC9wNitsbXpadVhtbTI5T2JXMXRrdVRnZ3cvT3FGR2pHclg1YUNYZEJ4NTRJS2VkZGxyYXRHbVREei84c05HMXVXL2Z2bzJtZS9QTk56TnQyclQ4K2M5L0xnMzcvT2MvbjUvODVDZjU4cGUvdk1teU5JU21PM2JzbUU2ZE9xVkRodzZwcUtoSVJVVkZXcmR1bmZYcjErZjExMS9QUGZmY1UzcTQ0dUNERDk3aSt1ME14V0l4Ly9qSFA1SmtpeUhBY3RnWGQ5OTlkMmtaT25UbzBLZ2E3QkZISEpIS3lzcjgvT2MveityVnE3TjQ4ZUpNbURBaExWcTB5SjU3N2xscXQyTEZpdHg2NjYxcDFhcFZXclpzV2Jwbk5LaXJxeXZkTnpaczJKQ2FtcHBVVjFmbnpEUFBiTllIZ1JZc1dKQzJiZHVtcXFvcWxaV1ZwV05qL2ZyMWVmSEZGeHRWYmQxdnYvMCs5dnlhODU1VkxCWnovZlhYNTczMzNrdXlNZVQ1MFd0TWcvcjYra3laTXFWVWNieFZxMWE1K3VxcnQvbStjOWxsbCtWZi8vcFhGaTllWEtyRysvTExMK2VTU3k1cEZJUjkrKzIzTTJ2V3JEeisrT09sYTEreThYZysrZVNUYytLSkp6WnEzNVRPblR2bnJMUE95dENoUXpOLy92ek1tREVqcjd6eVNwS05ZZGFKRXlmbWpqdnV5SkFoUTNMODhjZW5xcW9xaWZQaW8rZEZtelp0VWxOVDAraUJqdFdyVjVmR0FRQUFRTGtSK2dVQUFBQmdwMnNJN2V5eHh4Nk5xbWwrVnRYVTFHVFNwRW1sOEcrWExsMHlldlRvVXRpa1VDaGs1TWlSNmRldlgyNjk5ZGFzV0xFaVM1Y3V6WXdaTXhyMWM5cHBwKzNRL01lT0hidERvZCsxYTlmbW4vLzhaNUxtQzEvLzhZOS9MSDAvOU5CRE54bmZyVnUzSEhIRUVhVndkTEZZM0dybHZQYnQyNmVxcWlvZE8zWXNmZDUvLy8wODg4d3pxYTZ1em9RSkV6Sng0c1JOd2ozbG9GQW81T0tMTDA1bFpXV21UWnVXNnVycWpCMDdOcU5Iank2YmFzOU5lZTIxMXpKMjdOaXR0bXNxSk5yZ3dnc3Z6TVVYWDd4ZDgxMitmSGx1dXVtbS9PVXZmeWtOMjMvLy9UTm16SmgwN3R4NWsvYmR1M2ZQelRmZm5KdHV1cWwwVEMxWnNpUmp4NDR0VldqK3RJL0pOV3ZXWk5La1NVazJCdGt1dU9DQ3pmYTdZY09HVEpreUpZODk5bGhwMkNHSEhKSXhZOFpzRWxidTA2ZFB1blRwa21YTGxtWGF0R2xOUG9TeDExNTc1U3RmK1VyV3JWdVhwNTkrT284KyttaXBVdXBIK3g4NWNtUTZkdXpZNURLMWF0VXFVNmRPemFwVnE3YTRUUnA4N25PZnk2bW5ucnBOYlhmRXE2Kyttcmx6NTZheXNqSzc3TEpMS2lvcXNtSERoano3N0xPbDYxbFR3YzBrWmJFdnBrK2ZYaHBmS0JSeTJXV1hsWUtYRFFZT0hKZzc3N3d6OTl4elR4NS8vUEZVVjFlbnZyNit0SDRONnpKOSt2VE5iNmdtN0xiYmJ0bGpqejAyR1g3TU1jZmtlOS83M21hbkd6Smt5R2JIVFo4K1BTKzg4TUpXNTkyaFE0Y2NkZFJSMjdhZ205SGM5NndaTTJia3VlZWVTN0x4V25MT09lZHMwbWJObWpXNTdycnJzbURCZ2lRYno0ZXJycm9xL2Z2MzMrYjV0RzNiTnVQSGo4K1BmdlNqMG9NK1R6NzVaUDduZi80bkF3WU15Qk5QUEpGSEgzMjBGRnB2VUZsWm1aTk9PaWtubkhEQ0ZoK3dhRXFyVnExeStPR0g1L0RERDg4YmI3eVIrKysvUC9QbnowK3hXTXlxVmF0eTc3MzM1b0VISHNqUW9VTXpaTWdRNThWSHpvc0JBd1prN3R5NW1UWnRXajc4OE1OMDZ0UXA5OTkvZjVMa2ExLzcybmIxRFFBQUFKOEVvVjhBQUFDQXo1RHREZFExcCswTm9IeFVRK2kzcVFEZXpsQlJVWkdaTTJmdXRQNG5UNTVjQ3Z4Mjd0dzUxMTkvL1NaaGxXUmo5YnpERGpzc1R6MzFWT2JQbjU5WFhubWxWSUYwUjFWV1Z1YWdndzdhb1dsZmVlV1ZVblhUNXRnWGE5YXN5VFBQUEpOa1l6VzhyMy85NjAyMk8vUE1NL1BDQ3krVUtvZnV1dXV1NmRTcFUrbjNSNzkzN05peHlkZW4xOVRVNVB2Zi8zN2VlZWVkTEZxMEtETm16TWdKSjV6d3NkZGhaem43N0xQVHNtWEwzSDMzM2FtdHJjMmlSWXZLT3ZTNzExNTdiYlZOUS9YSnpXbnE5ZkZiYy92dHQ1Y0N2NFZDSWFlZWVtck9PKys4dEdqUllyUFQ3TExMTHJuaWlpc3ljT0RBL09wWHY4cXFWYXR5MEVFSDVaaGpqaW1MWTdKOSsvWVpOR2hRbm5ycXFZd2VQYnJKOEhLREZTdFdaT0hDaGFYZnh4NTdiRWFNR05IaytsZFVWT1NxcTY3S2hBa1Q4czQ3NzJ3eWZ2Lzk5OCtvVWFOU0tCVHl5Q09QNU5aYmIyMDB2bWZQbmhrMmJOZzJYVDk2OXV5WnYvNzFyMXR0MTdWcjExeCsrZVU3dGZKMnExYXQ4dUNERDI2eHpTbW5uTkxrOEhMWUYvdnR0MTlhdEdpUit2cjZuSFhXV1p2ZC9sVlZWUmt4WWtUT1BmZmNQUHZzcy9uYjMvNld0OTkrT3l0V3JNaUhIMzVZcWxKYVUxT3p6WldvRHozMDBDWWZqbWpac3VWV0s4aHVUdS9ldmJjYSt1M2N1WFBHamgyN3hRck0yNks1NzFrREJneElWVlZWMXF4Wmt4Ly8rTWROVm5GOStlV1hTOGRCbXpadE1tYk1tQjJxWk4yNWMrZmNjTU1OdWZMS0svUEdHMitVenIxaXNaakhIMys4VWVDM2E5ZXVPZkhFRS9PdGIzMHJiZHUyM2ZFVi9MKysrTVV2NXFxcnJzcVNKVXZ5dTkvOUxuUG16RWw5ZlgycXE2dlRzV05INThWL25SZm5uWGRlWG56eHhheGV2VHIzM1hkZmFYaTdkdTB5Yk5pd2Jlb1RBQUFBUGtsQ3Z3QUFBQUNmSWNjZmYveW52UWpiN2QxMzN5MjlTcnU1cXN0dWl4ME5ORzJMMDA4L1BVOC8vWFNxcXFveWJ0eTRKaXNwTnFpb3FNalJSeCtkbzQ4K09zbkdBTTNxMWF1emZ2MzYxTmJXcHE2dUxuVjFkU2tXaTZtcnEwdVNVbkNsSWV6VW9GQW9iRGFBdUMwYXd0YzllL2JjNGpKdnEwS2hrSFBQUFRkejU4NU5seTVkTnZzYTdEMzIyR083Sy9IOXQ5YXRXK2VIUC94aGZ2Q0RIK1RBQXcvTW9FR0RQbFovbjRRenpqZ2pHelpzeUFjZmZORG90ZVhscUZ1M2J1blZxMWRxYW1wU0xCWWJoYWZhdFd1WHZuMzc1dFJUVDAzWHJsMmJkYjRqUjQ3TW0yKyttZnI2K293YU5TcjkrdlhiNW1rSER4NmNnUU1INXI3NzdzdnBwNStlUXFGUU5zZmt4UmRmbkgzMjJTY0RCZ3pZWWgrNzc3NTdicnp4eGx4KytlVTUrZVNUYzl4eHgyMnhmZCsrZlhQSEhYZmtndzgrS0wyS3ZsQW9aTmRkZDIxMHpUdjU1SlB6OXR0djU3SEhIa3UvZnYxeTBra25aZENnUWR0Y0hmdTAwMDdMZ0FFRFVsMWRYUXJWRll2RkZJdkZ0RzNiTnAwNmRjcVh2dlNsN0xmZmZqdTk0dmFlZSs2WlFxSFE2SHBZS0JUU3JsMjdmT0VMWDhncHA1eVN3dzQ3YkxQVGY5cjdvbS9mdnZuMnQ3K2R0bTNiNW93enp0anErclp2M3o2REJ3L080TUdEdDlpdXZyNCs5ZlgxcGZ0R3cvd2JQaTFidHR4azN6UnNwejU5K215eDd3c3Z2SEN6N1k0NDRvaFVWbFptL2ZyMStmREREMHRoeTJLeG1QYnQyNmRQbno0NStPQ0ROM3Z1YlkvbXZtZjE2TkVqMTExM1hWNTc3YlhzdSsrK1RiWTU4TUFETTNMa3lQejJ0Ny9OTmRkY2s3NTkrKzd3L0RwMzdwekpreWRuOXV6Wk9mYllZNU5zM0VmRGh3L1BpQkVqMHI5Ly94eDMzSEU1NUpCRHR2aWd3NDdxMGFOSHJyamlpcHgxMWxtNS8vNzc4K3FycjViK0ZuRmUvRC9kdW5YTGxDbFQ4cHZmL0NZTEZpeElmWDE5K3Zmdm53c3V1R0N6VmNRQkFBRGcwMVFvL3ZkL0RnQUFBQUJvVm5mZGRWZVNqZFVLenp6enpFOTVhVDU1aXhjdnprTVBQWlRXclZ0bitQRGh6UjRRcTY2dUxvV0t1M1Rwc3NPQjJPMzEwa3N2cFZldlh1blFvY01uTXIvbThOQkREMlh4NHNYNTZsZS9tbTkrODV2TjJuZHRiZTBuc3UwWEwxNmNYcjE2N2ZUNU5LZGlzYmpUZzVHYk0zdjI3Q1FiZzd1ZlpPaCtlN3o3N3J2cDJMRmpzNFFFUCtxemRFelcxZFdsWmN1V3piUkVHMjNZc0NITGx5OXZsckJrYzVzM2IxNlNqYUhFdmZmZWU2dnRHMEtsSHczdjdTdzdZMTlVVjFjMysvSDkvNE9kZWMvYW1uWHIxbjJzTnh4c3pmTGx5N1BiYnJ2dHRQNmJVbDlmdjhQaFl1Y0ZBQUFBbEEraFh3QUFBQUFBQUFBQUFBQW9jODMvdmlBQUFBQUFBQUFBQUFBQW9Ga0ovUUlBQUFBQUFBQUFBQUJBbVJQNkJRQUFBQUFBQUFBQUFJQXlKL1FMQUFBQUFBQUFBQUFBQUdWTzZCY0FBQUFBQUFBQUFBQUF5cHpRTHdBQUFBQUFBQUFBQUFDVU9hRmZBQUFBQUFBQUFBQUFBQ2h6UXI4QUFBQUFBQUFBQUFBQVVPYUVmZ0VBQUFBQUFBQUFBQUNnekFuOUFnQUFBQUFBQUFBQUFFQ1pFL29GQUFBQUFBQUFBQUFBZ0RJbjlBc0FBQUFBQUFBQUFBQUFaVTdvRndBQUFBQUFBQUFBQUFES25OQXZBQUFBQUFBQUFBQUFBSlE1b1Y4QUFBQUFBQUFBQUFBQUtITkN2d0FBQUFBQUFBQUFBQUJRNW9SK0FRQUFBQUFBQUFBQUFLRE1DZjBDQUFBQUFBQUFBQUFBUUprVCtnVUFBQUFBQUFBQUFBQ0FNaWYwQ3dBQUFBQUFBQUFBQUFCbFR1Z1hBQUFBQUFBQUFBQUFBTXFjMEM4QUFBQUFBQUFBQUFBQWxEbWhYd0FBQUFBQUFBQUFBQUFvYzBLL0FBQUFBQUFBQUFBQUFGRG1oSDRCQUFBQUFBQUFBQUFBb013Si9RSUFBQUFBQUFBQUFBQkFtUlA2QlFBQUFBQUFBQUFBQUlBeUovUUxBQUFBQUFBQUFBQUFBR1ZPNkJjQUFBQUFBQUFBQUFBQXlwelFMd0FBQUFBQUFBQUFBQUNVT2FGZkFBQUFBQUFBQUFBQUFDaHpRcjhBQUFBQUFBQUFBQUFBVU9hRWZnRUFBQUFBQUFBQUFBQ2d6QW45QWdBQUFBQUFBQUFBQUVDWkUvb0ZBQUFBQUFBQUFBQUFnREluOUFzQUFBQUFBQUFBQUFBQVpVN29Gd0FBQUFBQUFBQUFBQURLbk5BdkFBQUFBQUFBQUFBQUFKUTVvVjhBQUFBQUFBQUFBQUFBS0hOQ3Z3QUFBQUFBQUFBQUFBQlE1b1IrQVFBQUFBQUFBQUFBQUtETUNmMENBQUFBQUFBQUFBQUFRSmtUK2dVQUFBQUFBQUFBQUFDQU1pZjBDd0FBQUFBQUFBQUFBQUJsVHVnWEFBQUFBQUFBQUFBQUFNcWMwQzhBQUFBQUFBQUFBQUFBbERtaFh3QUFBQUFBQUFBQUFBQW9jMEsvQUFBQUFBQUFBQUFBQUZEbWhINEJBQUFBQUFBQUFBQUFvTXdKL1FJQUFBQUFBQUFBQUFCQW1SUDZCUUFBQUFBQUFBQUFBSUF5Si9RTEFBQUFBQUFBQUFBQUFHVk82QmNBQUFBQUFBQUFBQUFBeXB6UUx3QUFBQUFBQUFBQUFBQ1VPYUZmQUFBQUFBQUFBQUFBQUNoelFyOEFBQUFBQUFBQUFBQUFVT2IrRDEzTTM2QncwNi9SQUFBQUFFbEZUa1N1UW1DQyIsCgkiVGhlbWUiIDogIiIsCgkiVHlwZSIgOiAibWluZCIsCgkiVmVyc2lvbiIgOiAiIgp9Cg=="/>
    </extobj>
    <extobj name="C9F754DE-2CAD-44b6-B708-469DEB6407EB-7">
      <extobjdata type="C9F754DE-2CAD-44b6-B708-469DEB6407EB" data="ewoJIkZpbGVJZCIgOiAiMjMyNDYwMzA3OTAxIiwKCSJHcm91cElkIiA6ICI2MTcyNzY3ODkiLAoJIkltYWdlIiA6ICJpVkJPUncwS0dnb0FBQUFOU1VoRVVnQUFCb0lBQUFQU0NBWUFBQUJmME1qVUFBQUFDWEJJV1hNQUFBc1RBQUFMRXdFQW1wd1lBQUFnQUVsRVFWUjRuT3pkZFhSVFNSc0c4Q2RKWFNsUWFyamJ3aTd1TGgrTHV5d3M3dTd1aTd1enVMdTdXOUVpeFNuRkNxVXRCUXExMUdMZkg2R0IwQ1JOMHFRdDNlZDN6cDV0azVzN2s1TEpuVHZ5dmdKeGdrSUJJaUlpSWlJaUlpSWlJaUlpeW5DRWFWMEJJaUlpSWlJaUlpSWlJaUlpTWc5T0JCRVJFUkVSRVJFUkVSRVJFV1ZRbkFnaUlpSWlJaUlpSWlJaUlpTEtvRGdSUkVSRVJFUkVSRVJFUkVSRWxFRnhJb2lJaUlpSWlJaUlpSWlJaUNpRDRrUVFFUkVSRVJFUkVSRVJFUkZSQnNXSklDSWlJaUlpSWlJaUlpSWlvZ3lLRTBGRVJFUkVSRVJFUkVSRVJFUVpGQ2VDaUlpSWlJaUlpSWlJaUlpSU1paE9CQkVSRVJFUkVSRVJFUkVSRVdWUW5BZ2lJaUlpSWlJaUlpSWlJaUxLb0RnUlJFUkVSRVJFUkVSRVJFUkVsRUZ4SW9pSWlJaUlpSWlJaUlpSWlDaUQ0a1FRRVJFUkVSRVJFUkVSRVJGUkJzV0pJQ0lpSWlJaUlpSWlJaUlpb2d5S0UwRkVSRVJFUkVSRVJFUkVSRVFaRkNlQ2lJaUlpSWlJaUlpSWlJaUlNaWhPQkJFUkVSRVJFUkVSRVJFUkVXVlFuQWdpSWlJaUlpSWlJaUlpSWlMS29EZ1JSRVJFUkVSRVJFUkVSRVJFbEVGeElvaUlpSWlJaUlpSWlJaUlpQ2lENGtRUUVSRVJFUkVSRVJFUkVSRlJCc1dKSUNJaUlpSWlJaUlpSWlJaW9neUtFMEZFUkVSRVJFUkVSRVJFUkVRWkZDZUNpSWlJaUlpSWlJaUlpSWlJTWloT0JCRVJFUkVSRVJFUkVSRVJFV1ZRbkFnaUlpSWlJaUlpSWlJaUlpTEtvRGdSUkVSRVJFUkVSRVJFUkVSRWxFRnhJb2lJaUlpSWlJaUlpSWlJaUNpRDRrUVFFUkVSRVJFUkVSRVJFUkZSQnNXSklDSWlJaUlpSWlJaUlpSWlvZ3lLRTBGRVJFUkVSRVJFUkVSRVJFUVpGQ2VDaUlpSWlJaUlpSWlJaUlpSU1paE9CQkVSRVJFUkVSRVJFUkVSRVdWUW5BZ2lJaUlpSWlJaUlpSWlJaUxLb0RnUlJFUkVSRVJFUkVSRVJFUkVsRUZ4SW9pSWlJaUlpSWlJaUlpSWlDaUQ0a1FRRVJFUkVSRVJFUkVSRVJGUkJzV0pJQ0lpSWlJaUlpSWlJaUlpb2d5S0UwRkVSRVJFUkVSRVJFUkVSRVFaRkNlQ2lJaUlpSWlJaUlpSWlJaUlNaWhPQkJFUkVSRVJFUkVSRVJFUkVXVlFuQWdpSWlJaUlpSWlJaUlpSWlMS29EZ1JSRVJFUkVSRVJFUkVSRVJFbEVGWnBIVUZpSWlJaU9qWEZCZ2NodGpZQkozSDVQRE1BbHRiSzlYdnNiRUpDQXdPMC9rYVcxc3I1UERNd3JKWUZzdGlXU3lMWmJFc2xzV3lXQmJMWWxrc2kyV2xtN0lFUWdGeTUzQ0ZwWVZJNXpuU0kwNEVFUkVSRVpGUmRoKzlnZWV2UTNRZU03SlhJeFRNNTZINlBUQTREUFBXSE5QNW1rSjVQVENpZHlPV3hiSllGc3RpV1N5TFpiRXNsc1d5V0JiTFlsa3NLMTJWNWV4b2g4bERXc0xSd1VibmVkSWJUZ1FSRVJFUmtVRUNnOFAwNmtBRFFHeThCT0tZZUxYZmt5T1R5ZFZlay9nWXkySlpMSXRsc1N5V3hiSllGc3RpV1N5TFpiRXNscFdXWlVWRXhlRCswd0JVTFZjNDJYT2xKNXdJSWlJaUlpS0R4TVltcUUwQzVjdmxwdlZZSzBzUnBES1oydSs2amdjQUR6Y1h0ZGNrUHFaSXBsNHNpMld4TEpiRnNsZ1d5MkpaTEl0bHNTeVd4YkpZbGpuS2V2VTJWUFZZdGl4T3lad2wvUkdJRXhUSnZYY2lJaUlpSWhYL1Z5R3FyZkg1Y3JtaGI2YzZhVndqSWlJaUlpSWlJdk5adGZXY2FqTG81L0J4dndKaFdsZUFpSWlJaUlpSWlJaUlpSWlJeklPaDRZaUlpTWdrSkhJRkhuOFJJekFxRHRFU0dTUnlianJXeEZJb2dJT2xDRGtjYlZBOHN6MHNoWUswcmhJUkVSRVJFUkVSWldDY0NDSWlJcUlVQ3hFbjRGcElCTVJTV2ZJSC84ZEo1QXA4alpmaWEzdzBYb1hIb3JLSE16enNyZEs2V2tSRVJFUkVSRVNVUVhFaWlJaUlpRklrUkp5QU00RmYwcm9hdnlTeFZJWXpnVjlRTDBkbVRnWVJFUkVSRVJFUnBWTk42NVpHZ2tRR1cydEw1UERNa3RiVk1SZ25nb2lJaU1ob0Vya0MxMElpMHJvYXY3eHJJUkZvbWpjcnc4UVJFUkVSRVJFUnBVT2U3aTZ3RUlsZ2IyZWQxbFV4aWpDdEswQkVSRVMvcnNkZnhBd0had0ppcVF5UHY0alR1aHBFUkVSRVJFUkVsQUVKeEFrS1puSW1JaUlpb3h4NTh4bGY0NlZwWFkwTXdjWGFBazN5WkUzcmF1Z2xOallCZ2NGaGlJMlh3TXBTQkU5M2w3U3VFaEVSRVJFUkVaRlovY283Z2hnYWpvaUlpSXdXTGVGdUlGUDVsZjZXdHJaV0tKalBBK0tZZUVobHYwNjlpWWlJaUlpSWlJd1IvT0dyV280Z1c5dGZLODh2SjRLSWlJaklhQkk1TnhhYkN2K1dSRVJFUkVSRVJPblQ0Yk4zOGVwdEtBQmdaSzlHS0pqUEk0MXJaQmptQ0NJaUlpSWlJaUlpSWlJaUlzcWd1Q09JaUlpSWlBeVNraHhCem81Mlpxd1pFUkVSRVJFUmtYNGlvbUxTdWdxcGhoTkJSRVJFUkdTUXdPQXd6RnR6REFDUUw1Y2IrbmFxazhZMUlpSWlJaUlpSWlKdEdCcU9pSWlJaUlpSWlJaUlpSWdvZytKRUVCRVJFUkVSRVJFUkVSRVJVUWJGaVNBaUlpSWlJaUlpSWlJaUlxSU1paE5CUkVSRVJFUkVSRVJFUkVSRUdaUkZXbGVBaUlpSWlJaUlpSWlJaUlnb3ZmSjBjNEVBZ0Vna2hLMnRWVnBYeDJDY0NDSWlJaUlpSWlJaUlpSWlJdEtpYWIzU3NCQ0pZRzlubmRaVk1RcER3eEVSRVJFUkVSRVJFUkVSRVdWUTNCRkVSRVJFUkFheHRiVkNvYndla01uazhIQnpTZXZxRUJFUkVSRVJFWkVPbkFnaUlpSWlJb1BrOE15Q0ViMGJRUndURDZsTWx0YlZJU0lpSWlJaUlpSWRPQkZFUkVSRVJFUkVSRVJFUkVTa3hlRXpkeEVTK2hVaWtSQnRHMWRFRHM4c2FWMGxnM0FpaUlpSWlJaUlpSWlJaUlpSVNJdmcwSzk0OVRZVUFCQWJtNURHdFRHY01LMHJRRVJFUkVSRVJFUkVSRVJFUk9iQkhVRkVSRVJFWkpEQTRERHNQbm9ETXBrY0htNHVhRnF2ZEZwWGlZaUlpSWlJaUlpMDRFUVFFUkVSRVJra05qWUJ6MStIQUFBVWFWd1hJaUlpSWlJaUl0S05vZUdJaUlpSWlJaUlpSWlJaUlneUtFNEVFUkVSRWYza3ZkOFRYTnE1QWQ1N3RrQXVrNloxZFNnZFVTZ1VTSkJJa0NDUm1LMk1vS0JnQkFhK2gwS1JNZmRialpzd0dlTW1URVpjWEp6Snp2a2hOQlF5bWN4azV5UHoyTFZuSDNidTJwUGtjWVZDZ1EyYnRtRERwaTFwVUN2enllaHRPUzR1SG1LeEdERXhzV1lySXlJeUVoY3VYa1pVZExSSnovdk16dy9lVjYvcC9UMTA3ZnBOZUYrOUJybGNidEo2cE1ZMUpUWHMyMzhRM2xldkl6SXlLczNxRUJjWGo4MWJ0MlB6MXUycXYyZmcreUJjdm5MVkpPZmZkK0FROWgwNGhOaFk4MzNlMDBwcXRHVnRidDd5d2MxYlBtWnBBMnhmK252NnpBOFNQZjVPWDc5K3hhdlhyMDE2WGN2bzEwcjJleWs5WVdnNElpSWlTaGY2bGZDQVcrNThtSHpFTkRmc3hncCs4UXlMZTdSRVRHUUVNbnQ0NGZjNmY4SXhjOVkwclJPbEg3NzNIMkRLdEJrQWdIMjd0OFBLeXNya1pXemNzaFUrUG5mUXFHRUQ5T3JSTFVYbjBqVm9JQkFBam82T0tUcS9NUjQvZVFvQUpyMkJuVFJsT3VMaTRqQjg2R0NVTFBHYnljNnJTM3g4UEM1ZDhVYjFxbFZnWTJPajl0empKMDl4N1BoSlZLbGNFVlVxVjBxVitxUkUzd0dEVFhLZVZjdVg2SHgrMSs2OWtNdmxhTit1amRyamNya2NodzRmQlFCMDYvSzNYbVVwRkFyNFBYOE9hMnNiNU0yVDI1anFtcDBwMjNKNjgrblRaL1FmTkJSeGNYR29XS0U4eG80ZVlaWnlidHk0aFpXcjE4REp5UkdiTjZ5RlNDUXl5WG4zN2p1SU8zZnZvVjJiVnVqUXZtMnl4eTlldWh6eDhmRW9WN1lNWkRJWlZxejZGODJiTmtIKy9QbFNWSS9VdUthWW0vK0xsOWl5YlFjQVlPbWkrWEJ5U3YzckNxRDhIdGwvNEJBQW9FWHpwckFRaVRCNzdud0VCcjdIcWRObjBLZFhEK1RLbGRQbzgyL1p1aDBBVUtONlZkamEycHFrenVtQnFkcnkyWE1YY1BPV0Q0WU02bTlRMzJMbTdIa0FnQTNyVmlOcmxpeEdsYTBOMjVkK2dvSkRNR2JjUk5qWVdHUHVyQm5JblR1WDFtT1BuemlGUGZzT3dOM05EZit1V2dhQlFKRGk4dG52TlJ6N3ZXUXNUZ1FSRVJGUnV0V3ZoSWZHeDFjK0RNSFRheGV4dkcrSFpNK3g4bUdJM3VWOWV2Y0dTM3UzUTB4a0JHd2NIUEVsSkFnTC9tNktnV3QySVl0bkRyM1BReGxYUkVRa0FNREt5c29zQXdwUlVWSHc5WDBBQUtoYUplVTNVaDA3YTcraEZncUZPTFIvTndDZ1NmUFdCcDMzeU1HOUthcVhLZm41UGNlSEQ2RVFDb1hJa1QxN2t1Y1RKQkpFUjBVaktpb0tVZEhSaUlxS1JtUmtKTUlqSWhBWm9mei8xNjlmOGVYTFYzejUraFdiMXY4TE96dTdaTXM5ZHZ3a05tL2RqdTA3ZG1IdDZoV3d0clpXUGZmZ3dVTmN2M0VUWDc1OE1laUdlUEhTRmJodzhaTGV4eHRpNWZMRnlPN2xwZkc1b0tCZ3M1UnBhakV4TWJoNzd6NXUzN21MdS9kOEVSVVZoWExseW1EQzJORnF4MFZFUktCbm4vNG1LM2ZSZ25udzh0UjhQZExHMUcwNVBWRW9GRml4NmwvVjZ1YmJkKzdpM2J0QTVNeHArdXZrOVJzM0FRQTFxbGN6MlNSUVJFUUVmTzgvZ0VBZ1FOMDZ0ZlY2amVMYlRpQ0JRUEJ0ZDlCMTNQSzVnOEVEKzZGcWxjb3BxRXZLcnludC91cU1tSmdZamMvOStEMmZxR1ViM1gybi9YdDJHRlQraVpPbkFBREZpaGJST1lCc2J0YlczLzkrY3JrY1FxRVFvNFlQeFpKbEsvRGs2VE1NR1Q0S3JWbzJSOXZXTFdGaFlkNmhzRE5uejZOOCtiSndkbkl5YXprcFphcTJIQmNYai8wSERpRTRKQVNEaDQzRW1KSERVYkJnQVhOVTJTQnNYL3J4dm5vTkFKQWxjK1prSjB1dlhiOEJBUGpqajVJbW1RUml2OWR3N1BmcVIxZS85NytNRTBGRVJFU1VybGxhVzhNalh5RUFRTWlyNTVERXh3TUFyTzNzNFpaYmZTVnVhTUFyV0ZoYUlvdVg0U3MrQTU4OXdxcEJuUkg1K1NPS1ZLeU83dlAreFlaUmZmRDAraVhNNzlRWS9WZHVSL1pDeFZMOGZ1alhGaEdwSEZRdzE0cm5jK2N2UWlLUklIZnVYQ2hTdUxESnp1dmw1YW42V1NxVklqVDBZNUliZUlGQUFOZXN1bmUvZmZyOFdXdm9Ea052cXR0MzdLTFhjZTd1YmxpemFyblc1eTljdWd3QUtGTzZGREpuZHNHbUxkdHc4NllQeEdJeHhERXhrRW9OQysvNEp1QXRpaFV0b3ZPWW1KaFlIRGg0R0FCUXEyWU50WnRoQUtoWHR3NzJIVGdFditmK3VPZDdINlgrK0YydnNxMnRyZlM2R1RlRXRnRXNUWXdkNkREMDMxNWZDUWtKZU83L0FrK2ZQc1BEeDAvdzlPa3p0UlcxVnBhV0VBbUZVQ2dVYXA5bnVVS0J1TGg0azlWRG9UQThISmk1Mm5KNmNQRFFFZHp6dlErQlFJRHNYcDRJZkIrRWhVdVdZZTdzR2JDeXREUlpPZUhoRVhqNDZERUVBZ0VhTld4Z3N2TmV1SGdaTXBsTU9WRXdkcnpHWStiTS9BZlpzcm1xZmxkOTZ3a0VxRnVuRm1ReUdWYjl1eGJ6Rml4R1lPQjd0Ry9YeHFoQlVWTmVVMzRyWGd4QzRmZm8vdzhlUHRKNFhHTDRweXhaTXFzOUhoYjJ4ZUF5bzZLaWNQWHFkUUJBd3ovL1ovRHJUVWtrRWtFa0VrRW1rMEVtVlg1UDVNcVZFL1Btek1TZXZmdXhlKzkrSER4MEJCVXJsRGZyTHNJTEZ5OWorY3JWMkxKdE95YU1IWTNDaFF1WnJheVVNbFZidHJHeHhydzVNekJ6em53OGVmSVVZOFpQUXA5ZVBWQ3ZybjRUcmViQzlwVThoVUtCQ3hjdWZTdWpnYzd2c1pldlhpTW9XTG5Bcm5hdG1pWXBuLzNlcE5qdlRSbEQrcjNHYUZxM05CSWtNdGhhV3lLSHAybDNNYVlHVGdRUkVSRlJ1cGJaSXp2RzdEb05BSmphcEFwQ0ExNEJBUEw5VVE0VERsd0VBSWdzTENHWFNUSGdqeHh3ejFzUTQvYWVNNmlNTzZjT1lldkVvWkRFeDZGNHRUcm91V0FkTEsydDBYZjVGbXlaTUFTM1R4ekF2STROMFd6SUJOVG8wTjBrSytEbzF4UVpFUUVBY00zcW1zeVJtdWw3MHhnUThOYm93ZlhlUGJ1ckRSZ0loVUsxa0YxWHZLOWkvc0lsS0ZwRS9ZYmIydG9LNjlhczFIbnVOdTA3YWgxZy8vR21XNWZFM1NlZUhoNFFDSk52UzlsY3RmK3Q0K0xpNFAxdGtDUnh3TW5XeGdiQkllbzdBUzBzTEdCdlp3ZHJhMnQ4L1BRSkFGQ25kaTA0T3p2QjJka1ptVEk1STdPTEMxeGNYT0RtbGkzWk9oMDRlQWhSMGRGd2NMQkg2NWJOa3p6djZwb1ZOV3RVdzduekY3RnB5emFVTFBHYlhyc1ordmJ1aWI2OWV5WjduQ0hNTlVsakxqNCtkL0QwMlRNOGVlcUhsNjllSlFtbDR1SGhqdDlMbE1EdnY1ZkVINytYaEkyTnRaWXpLZTNjdGduMjl2WkcxVVhYM3k0dDJuSjY0SHYvQWJadTN3a0FhUFJuQXpSdjNnU0RoNHpBNjlkdnNQcmZkUmcwb0svQjUveTdhdytOajB1bFVzamxjZ2dFQW93YW8zbkNScE1sQytmQnhjVkY2emtQSHowR1FMbHJSTnZnN00rZnU4VGNRS0p2QThIL3ExOFhkbmEyV0xoNEdhNWV1NEhHamY0MEt1UlFTcThwUDVvNGZveGF1QjVkbnp1aFVJaU42LzVWZTZ4bG13NWFjNFM4ZmhPQUljTkc2aXgvN3Z4Rm1EdC9rUUUxVG1yeHdua3BtcVN4c2JHQldDeFdHd2dWaVVSbzM2NE5TcFlzZ2NqSVNKM24xNmV0ZHV2UlIrUGpRcUVRTTZaTnhzcFZ5citydTdzNzh1Yk5ZMUQ5VTVPcDI3S2pveU9tVDVtSVJVdVd3ZnZxZFN4ZnVSb1dGaGFvVmJPNk9hcXZGN1l2ZFpyYTE2UEhUL0FoTkJSMmRuYW9VMXYzNU02cDAyY0JBRjZlSG5CM2M5TVpoczNPemhZV0ZoYnM5NEw5WGwxK3hYNnZwN3NMTEVRaTJOdnA3bittVjV3SUlpSWlvbC9Xc2o3dDRlTG1nYzR6bGtHYWtBQUFFQm9RT2tZU0g0ZWp5K2ZnM09iVkFJQnFiVHFqOVpqcENBMTRCYy84aFNHeXNFU1hXY3ZobGpzZmpxOWVnTDF6SnVLSjkzbDBtcjRJenE3dVpubFBsTDZGZkFnRkFMMXVtalRSTldndGtVaFZxOVN0ckl4ZlZaOWN5SnZFRzhnYTFhc1pYWVlteWVXSFNaUjRnN1pnM2l5akIrZ1RuVGw3SG1LeEdPN3ViaWhicGpRQTVRQnQyVEtsWVd0ckMxdGJXOWpaMmFwQ3dyd1BDa0svQVVNQXdLZ0Jhd0I0L2ZvTjluOWJGZG02WlF1dDc2RmQyOWJ3dm5vZEFRRnZzVy8vUWJSdDA4cW84djVyL3BrMVIvV3pRQ0JBcnB3NVVhUklJUlF0VWhqRmloYUZxK3YzMWJ2UC9mMXg0Y0psMUsxYkcvbno1VTNWZXFhSHRwemFYcjhKd095NUN5Q1R5WkEvZno1MDd0d1JWcGFXR0RTd0gyYk1tb3R6NXkvQTNkME5iVnExTU9pODRlRVJPcDlYS0JUSkh2TWptVno3RHE3ekZ5N2h5NWV2S0ZteUJLWlBtYWoyWEV4TUROcDM3QUtoVUpoa0lpbHhZdWpIZ2ExcVZhdkF6czRPQmZMbk16cnZSRXF2S1laSytOWlhzakJSbUQxemFkTytvMUd2aTQ5WHZyLytnNFlpdVRVN3pabzBUcElmU3RmQWJ1SmdycnU3bThZQnpxQ2dZRXlmT1JzSkVnbmMzZHd3Y2R6b2RKdVR4bHh0MmNMQ0FpT0dEVUdtVEpudytmTm5WSzlXQlFEUXRVZnZaRjg3Zk1RWUNFVkNqYzkxN2R3SjFhcFdNYWd1QU51WE5wL0R3cEpNYU1iRXhLQk4rMDVKanQyemN5dHNiR3dRRXhPTEs5N2VBSlE1aFhTRllBT0FjV05Hb2tMNWN1bmlXc2wrTC91OTlGMzY2bGtTRVJIUmY0YW1IRCtoQWE5VWVZRVdYSHVlN0RsaUlzUGhWYUFvQUtoQ3hsbGEyK2g2aWNyelc5N1lNVzBVUGdVR3dOTGFHbTNHemtERnBtMnhhbUJuK04rK2hrRnI5aUxmSDJVaEVBandaNTloeUYrcVBEYU83WStuMXk5aGNzTktxTld4RitwMjZ3ZGJoL1FkLzkwY2NuaG13Y2hlalJBYkw0R1ZaZnErMlRXMWdJQUFBT3E1Q0F5eForYzJqWStMeFdMMEd6QUVYOFBETWFCZmI5U3BYY3ZZS3VvVUV4TUxYOS83c0xLMFJPVktGY3hTUm1xUnkrVTRjdXc0QUtCeHd6OVZPL1djblozaDdPeHNsaklsRWdrV0xsa0dtVXlHZkhuem9rbmpobHFQemVicWluWnRXbUh6MXUzWXRXY2ZpaFlwak45K0syNldlcG1LT1ZaUmFqcm5qNDlseVpJWjYvNzl2aUszY3FXS0tGQWdQd3JreTR0OCtmTEJ6azU3VXZhWEwxL2o1T2t6aUlpTXhKaFJ3MDFiOFdTa2RWdE9iYS9mQkdEaTVHbUlqWTFGNXN3dUdEZDZwQ3AwVlBseVpkRzBTU01jUG5JTTI3YnZoSldWRlpvMWFXUndHU2xORnAvYzV6YytQaDU3OXUySFFDQkFsNy8vU3ZLODMzTi9LQlFLNU1tZFMyM3dVdE1rVUtJeXBVc1pYVjhnNWRjVVE0V0dmZ1FBWk02Y09aa2oxZVhOa3p0SjZNaTc5M3d4ZGZwTWlFUWliRmkzR2k2Wk1wbXFtaWtPN1JnZm4venJKUnJDSitrYTJFMzhmTTM4WjJxU3orblRaMzZZOXM4c3hNVEVJSE5tRjB5ZU5ONXMxNkdVTW5kYkZnZ0U2Tm05cXlwUEU2QmZXTFN2NGVGYW56UDI4OEQybGJ3Znc5MzlTUDdUaFBxSlU2Y1JGeGNQa1VnRVIwY0hyZWVMaUlpRVFxRlFUYzZrOWJXUy9kNlV5ZWo5M3Y4aVRnUVJFUkZSbW5CMmRVTzVoc3FWaHVFZlA4RC85blhZT0RpaVJQVzZBQURSdDV2U2lNOGZzV2xzZjlYUFA0cUpDSWVkazdMakd4MnV2TW0wZDlZY0RpYlJsNUFnSEYwK0I3ZU9LbSs0Y2hRdWppNnpscXZ5RUhrV0tJSW5WeTlnOWFDL01XcjdDYmptVkliMUtGaXVNc2J2TzQvZHM4Ymo3cW5ET0xWdUNiejNia2J0di91Z1lyTzIvNmtkUXJhMlZpaVl6d1BpbUhoSWZ3cWZrNUhGeDhjak9PUURBTzJ4NFkyMWFjczJmQTBQUis3Y3VVd1dkMTBUbjl1M2tTQ1JvRkxGQ2tsaWNzZkhKNkR2Z01FNlg1KzQybG9iUXlZUzlJbVZyaXZSNjlWcjEvSHhvekxjUlpYS0ZmVXVOeVUyYmRtR2QrOENZV2xwaVNHRCt5Y2I5cUo1c3lhNGMvY2Vuang5aHRuekZtTDJ6T25Ja1QzcCs0bUlpRURQUHYxTldsZHRneSs2NkJ2bTVHZUpLK1UxK1RGUFF1Smc0SStQdWJpNFFDZ1VRaWdVUWk2WFk4U3d3WHFGRXdHQVozN0tCUU1GQytRM3B0cG1rVnB0T1RVOWVmb01NMmJOUVhTMEdQYjI5cGc2YVFLeVpsVWZDTy9XNVcrSXhURTRkLzRDTm16Y2pQRHdjSFR1OUZlNkNxVzZkOThCZlByMEdWV3JWRWJPSERtd2Z1Tm1ORzNjU1BWZUVyL1hpeGNyaXNGRFIrTE50MEhrUkRLWlRPZDNuS0U1dHN4NVRkSG0ybzJiQUpRaEZsUHErQWxsRXZ2S2xTcHFIS1FlTjJFeUFHRG80SUZxTy9uMFlVeStNckZZalBZZHU4RFcxaGE3ZDJ3eCtQWEd1bkhUQndzV0xVRkNRZ0k4UE53eGZjb2t0ZnhTNlltNTJySllMRVp3U0FnSzVQLytYZnpqQklPdWY4L0VOcFhTaWVDZnNYM3A1OUQrM1VrZVMyeExpZUxpNG5INDhGRUFRTWNPN2RDeVJUT3Q1MnZUdmhQaTR1SmdtVXlPS2ZaN05XTy8xM2pHOUh1TkVmemhxMXFPSUZ2YjlMbnpVeHRPQkJFUkVWR2E4Q3BZRkYxbXJRQUFuRnEzQlA2M3I4TTVhemJWWTRuaW9xUGdjL3lBeG5QRVJFYkEzbGw1Y3hUOU5Rd0E0SmhaODgxUVdOQTduRnEzRkRjUDc0Rk1Lb0dsdFRVYTlCcUt1bDM3UVdUeC9XYWw2ZUN4Q0h6MkNINDNyMkQxNEs0WXRmMDRyTzJVVytBZFhMS2crOXpWcU55aUEzYlBISWZRZ0ZjNHNtdzJqcTJZaHlLVnFxUG1YejFRdEhMR0dQaWpwTjYrZmFkS0dQdmhReWlDZ2tQZzVlbVI0dk0rZnZJVVo4NmVoMEFnUU4vZVBjdzZjSHJGK3hvQXFNSzEvRWloVU9nYzBOZUhQaE1KaHNSS3Q3VFFQSkFnazhtd2JjY3UxZThpa2ZsdmEwNmNQSTJqeDA0QUFEcTBhNE5jT1hNbSt4cWhVSWdSdzRaZzJJalIrQm9lam9tVHAyTEd0Q2xKL2s1eWhTTEZLK0JOUWQ4d0p6L1ROUkR5WTU2RVppM2JRaTZYSjhtZEFBQlpzMmJCeDQrZjRIM3RPbXBVcTVwc21VK2VQc1BOV3o0QWdOOUxsakNpMXFhWG1tMDV0Vnk0ZUFuTFYvNExxVlFLUndjSFRKMHlFYmx5SmYzc0N3UUNET3pmQnpLWkZCY3ZYY0dCZzRjUkVQQVd3NFlNTWttaTlwUUtDZm1BZzRlUFFpUVNvZE5mN2VGOTlUb09Iem1HazZmT29IV3JGbWpSckFtOHYzMC9WcTVjRVc4QzNpSlRKdVZDRTVsTWpxZ29aUzRNZTN0N1dGcWE1dnZHMU5lVW9jTkhRVmM4dE5EUWo2cnZNRTFodHV4c2JSRWhrZURscTlmSmhsb01EZjJJdS9kOEFRQ050T1N4ZXZ6a0tRQWdQaUYxdnR2czdPd2dFQWdRRnhlWEt1VXBGQXJzMkxVSGUvYnVoMEtoUU83Y3VUQjE4Z1N6N2R4SUtYTzFaWVZDZ1FXTGx1TCtnNGZvM2FzNzZ0ZXRreHB2SjFsc1g2WnorTWhSUkVSR3dzWEZCWTBhTnRCNXJQemJBakZkNGRyWTc5V08vZDcwNy9EWnUzajFWaGwyY21TdlJpaVlMK1gzZ3FtSkUwRkVSRVNVNXA3ZnZLcjFPYmZjK1RENWlQTDVxVTJxSURUZ0ZRQkFMcE1pVGh3TnUyODdnRDYrZlEwQXlKb2pWNUp6Qkw5NGhwbHQ2a0V1VTRZQktWR2pQbHFPbkFMWEhMbVRIQ3NVaXRCMTlnck1hRlViVVdHZjhPSDFDK1FxL3J2YU1ZVXJWTVA0L1JmaHZXY3p6bTVjZ2ZDUEgvRGs2Z1ZVYm1sY1RIdjZOZmplZjZEMisrMDdkK0ZsUlBpakgzME5EOGU4K1l0VWd4V2p4MDVNNWhXYTZiT1NOanBhRE4vN0QyQm5aNmN4bkpHTmpYV3lxK2wwSmMwRjlKdElNRVdzOUJNblQrUER0OWovcWNIbjloMnNXYmNCQUZDMlRHbTBhTjVVNzlkbXlaSVpFeWVNeGJnSmsvRGx5MWVNR2pzQjQ4ZU9Va3RhN0pJcGsxRXI0RE9TYWxXcllOLytnMWk0YUNrMmJkNEtXMXZ0SWVIaTR1SlV1NHQrSzE0c1hTUmtUODIybkJvU0pCS3NXYnNCWjg2ZUF3Qmt6WklGa3llTzB6aHduRWdnRUdEd3dQNndzYkhCeVZObmNNLzNQdm9QR29wZVBicWhhcFZLcVZYMUpHUXlHUllzWGdxSlJJSzJyVnZDM2QwTjd1NXVzTEt5eExvTm03Qjl4eTZjUG5NV244UEM0T2FXRFlVS0ZzVDBxWk5Vci9lNWZRZi96RlRtcm1yZHNybEI3VjhYVTE5VGdvSkR0RDczOXUwN3pKd3pEMUZSVWNpYU5ZdkcxZVNGQ2hlRWo4OGREQjg1Qmc3MjlvQkFBS2xVaWs1L3RVOHkrSHZ5MUdrb0ZBcmt6WnNIaFFzWE1yck9waVFRQ0dCblp3ZXhXSXk0dUhpZHVVbCtaR2hJeko5enF5UUtDSGlMemwwMUp6MXYyT0IvNk4ycnUwSGxtSXE1MjNKQ1FnS2tVaW1rVWlsV3JQd1hiOTRFb0ZlUGJscERqcVVXdGkvVENQMzRFWHYzSHdRQWRQcXJQYXl0ZGJlcnhCeHRsbG9tZ3RqdlpiOFhZTDgzTFhFaWlPZ1hJcFBKOFQ0NEZNR2hueEFkSFFOeFRLeHF4UVVSVVpvb2tQSzR2M0hpYUx5Njc2UDZQZVNWUHp6eUZVejJkZUlJWlN6eHhOQndJYS85QVVEamF6MExGRUdKR25YeE5UUUV6WWFNUjZGeXVoUE9PbWJPaWo1TE44SEZ6VU5yeURjTFMwdlUvS3NIcXJicGpCdUhkaUhJL3lsK3I2MTdsVnhHRVJ1YmdNRGdNRldPSUU5MzNlSDRNZ3FmMjNjQkFGNmVIZ2dLRHNIRmk1ZU55b09SU0NhVFllNzhSYXE0K01hRTVUSmtKZU9ObTdjZ2s4bFFybXlaWkVOMkdPSjlVQkJtekpwcjhPdUdqeHliN01ySUg0MGZPd3JadmJ3UUhTM0dyajM3REM3UFdQY2ZQTVM4QllzaGw4dVJKM2R1akJ3K0pNbnFWYWxVcW5QMWEvNThlVEZ4M0JoTW56a2JVVkZSR0Q5eENqcjkxUjdObXpWSlY3dEd6SkVqU0YvdDJyYUdUQ2JEdFdzMzhPbnpaM3o1OGxYcnNVS2hFRm16WmtINXNtWFJxV1A3Vkt5bFpxbmRsczN0dWI4L0ZpOWRvYXBUL254NU1YN3NhTFdRZnNEM3owdmZQajNSb0g0OUFNcC9tNzY5ZTZKUXdRSll1WG90SWlJaU1HL0JJaHc3ZmhLZC8vNUxiU0RvWjZOR2p6Zkw0UEcySGJ2ZzcvOENPWFBtUUl2bVRlSHYvd0lGQ3haQWxjcVY4SHZKa3ZoMzdUcGN2cUpjY05LNDRaOUpYdi9rNlRQVnoxZXZYVGZaUkpDcHJ5bUpTZDBUSmY3N3ZIc1hpQ0hEUjBFbWswRWtFbUhVaUdFYUIzTjc5K2dPU1lJRVQ1NCtRMVIwdE9yeFBMblZGOWdrU0NRNGUvNGlBTzI3RlV4Rm4rK2tId2NUSFJ6c0lSYUxFUzJPVGpJUmRPVG9jY1RGeDZOdW5WcHF1M1lNYWE4U2lVUVZtZ2tBYkcxdGtUbHo4bjJnVEM1cHMwc29OZHF5dGJVMUprOGNod0VNaWxrQUFDQUFTVVJCVkdVclZ1SEN4Y3M0Y2ZJMFFrTS9ZdFNJb1RvbjlNMk43Y3MweE9JWUZDNVVFREs1SExWcjFZQkVJdEhaaDB6TXFXYWg0UmoyZTludlRXLzkzdjhpVGdRUi9RS2lZMkxnYy9jeC9GKytSVUtDSksyclEwU2s0bHdnNWVkNGZPV3M2dWZQNzk5aFJxdmE2TGQ4UzdJaDFtSWlJd0JBRlJydTVSMWxYTzY4SmN0b1BMN3pqR1dxRUc4QXNIdm1PRnpldGRIb2VxOThxRndaYUdGcGlhcXRPeGw5bmg4dC9YZUhTYzVqYnVKWU9WNkh4QUlBN0d5RXlPbW0zNnBiQUJqZUwvbGRVd2tTQ1Q1Ky9KanNjYWFnTFE3M3o3NkdoK1BsSytWdXRBN3QyMkg5eGsxNEV4Q0ExNi9mR0xVYlFhRlFZTm1LVlhqeUxiUUhZRnhZTGtNRzd1M3RsYkhSSHp4OEJMRlliUFNxeEo4bEpFaU1Hc1FPRHRHK3VsWmJPUUN3YnNNbVJFVkZ3ZDNkemV5ckk2OTRYOFdpSmNzaGs4bmc0dUtDaWVQSHFBMEVBY3FCallGRGhpTjNycHhvMWJJNTh1WFZIUExsdDkrS1krcmtDZmhueGh4RVJVZGowNVp0dU9WekIvMzc5a0xPbkRuTStqNzBaWTRjUWZxeXNyUkUxODZkMExXemFiNVBVNHU1MjNKcWZoOW1jczZFN1R0MjRlVHBNNnBFNGZYcTFrYnZudDBOSGtTclZiTUdjdWZPalRuekZpQWs1QU9lK2ZsaHpMaUpLRlN3SUVZTUd3dzN0MnhKWHZNNUxNd2s3K05IQ29VQ1Q1LzZRU2dVWXRDQWZ0aC80QkQyN2orSVAvOVhINTMvN2dnSEIzdFVxVndKbDY5Y2haT1RJK3JYVXc5ckpaZkw0WDMxR2dRQ0FRb1dLSURuL3Y3d2UrNlB3b1dTWDdDaWk2bXZLYnJrekprRDlldlZnYmYzTlF3Zk5saHIzVjFkczJMcTVBbFFLQlNRU3FVUUNvVWE4MEY0ZTE5RFZGUVVIQjBjTkliQU1qV1JTQVIzZDdja2ozLzRFS29hZEU3azR1S0MwTkNQK0JMMlJXMjNnRXdtdy80RGgvQTFQQnpSMGRIbzF1VnYxWFA2dGxjZm56dFl0M0dUNnZjeXBVdGhRTDgrZWswRUFSbTdMWXRFSWd3ZTJCOE9EZzQ0Y3ZRNDd0N3p4ZEhqSjlHbVZRdHp2TDFrc1gyWlR0NDh1ZkhQdE1tSWlZbkZ2djBIY2Z6a0tjejZaNXJHUEVpSm56VUFTVDVuN1BleTM1c2UrNzMvUlp3SUlrckg1SElGN3ZnK3dkMzdUeUdSU3RPNk9rUkVabkh2N0RIa0wxVUJmamV2SUxPSEYyd2NITEZ1WkcrTTNYVmE1K3ZFRWNyVjR2TTZxcS91RzFWZGZaZlNwTVBlY00rVFgyMFNDQUNjc21hRFcrNThCdFZWSFA0VjBlRmZJRFJUWE9ieVpYNHp5M2xOTGVSakpGNkhLRy9rSE96dFVLcGt5Z2JFZnZidTdUc01Hem5HcE9mVVJ0K3dCSmV2WElWQ29ZQ0ZoUVhLbFA0RGZuN1BjZlQ0Q1p3K2N3NTkrMmdPQmFQTHV2V2JjT0hpWllOZmx4S1ZLbFpBeFFybGNlUG1MV3pmdVJ1OWVuUlRlOTdZcExsNTgrUk90ZkFPZCsvNTRzTEZTd0NBL24xNlllS1U2V3JQL3p3bytETzU3UHNnaGE1alJTSVJMbDN4eHFMRnk2QlFLSkExYXhaTW56SXBTVkp0QURoMStpeUNnb0lSRkJTTUN1WExhNzBoQm9BaWhRdGozdHlabUQ1ak5vS0NndUgvNGdVaUlpUFZqb21LamtiL2dVTjB2ZzlOVml4YkRFY0hCNE5mQndBTDU4MEdBT1RQYjloM1lxS1hMMThaZEh5Q1JJTEhqNS9nOCtjdzFLdGIyNmd5MHd0enQrWFUvRDRzVzZZMGJ0OVJycUozZEhCQXY3NjlVTG1TOFFtcDgrYkpqV1ZMRm1MLy9vUFlmK0FRRWlRU3hDZkVhMDFzbnRLd2VKb0dDQVVDQVNaUEhJZHIxMitnWUlIOHNMZXp3ejNmK3poKzhoVHUrdnFpZDgvdVdMMW1IUUNnWTRla1lZOHVYZmJHNTg5aEtGYXNLTnEwYW9ISlUvL0JscTNiTWZPZnFVYlhFekQ5TlNVNTNidDJSb3ZtVFpITjFUWFpZd1VDZ2M3Smd1TW5sVW5zNjlhcEJTc3I4eWZKenBUSldlT0FjZGNldlZVaEloTzVaOHNHUDcvbkNQdWkvdmlObTdmd05Ud2NJcEVJVFJvMU5LajgxNi9mWVBQVzdhcFFZNDRPRHVqYXBSUHExSzVsMEhreWVsc1dDQVRvMGEwTDdPM3Q4ZlRwTTdRMDBjNDVZN0I5bVo2dHJRM3VQM3lFTDErK1l1cjBtWmczZDJhU1BvZjBoekdybjNPcHNkOXJIUFo3dFV0SnYvZS9qQk5CUk9sVWZId0NUcDYvaG5lQjZxc0dQTnl6SXFlWEI1eWRIV0JuWXdPUktHMWo3eExSZjl1NVNFV0tYaDhkL2dXUEw1OUZrMEhqNEhmekNvUWlFVHBPV1lBNUhmN0VzeHZLbTRYUWdGZm9WeUpwRWthNVRLYWF5SkVtSkNBc09CQ1cxamJJN0tHK3c4TlN5MDFVZzE1RDBLQ1gvcDFPaFZ5T1dlM3FJVHI4QzZxMStUdjVGeGloZk9sZll5TEkvMVVJamw5U1RnUTVPdGlqVklraWFWd2o4NUxMNVRoMlhKa3N0VUw1Y3JDMXRVWHRXalZ3OVBnSm5MdHdFZTNhdG9LTGkzNHJnaFVLQlRadTNvcWozODczWjRQNk9IRlM5NlNuS1hYdDNBayt0Ky9nMU9temFORzhxZHFncXltUzVwcmJ1ZzJiQUFDMWFsWkh5Wklsa2p6ZnZGVTd2YytsNjlnTjYxYWpkS2sva0Q5ZlBrU0xvekY5NmlTTkF6eHhjWEdxY0IwbFM1YlFtSXo0WjU0ZUhsZzBmdzVXL2JzVytmTG14Vy9GaTZrOXI1QXJFQjRlb2ZmNytQRjF4akoyQXNpUTF3ZStEMUxsQk9qd1YyY2tTQ1RJbVRPSGFpSW91Y0VZYlpKYlVkeTlWMThBcGc5RGt0WnQyUnk2ZE80RTMvc1BVSzVzR2ZUdTJVM3Y3elZkckN3dDBiNWRHOVNxV1FOcjEyOUUwOFlOVXoxM2lKMmRMZXJXVVE3YWUzbDVZdDZjbWRpMFpSc09Iem1HcWRObkFsQU9WdjI4R3lnNldvek5XN2NEQUpvMGFvamZTNWFBbDVjbkhqOTVpbE9ueitKLzllc2FWUjlUWGxQMDFiSk5CNE9PdDdTMHhQNDltbmNwSjA3OEhqaDBCQWNPSFVuMlhQMEdKTi9YMGlkWGh6NFNkNXFGL0xScWZ0KzNIQ2ZWcWxiV09MQ3B5WnVBQU96Y3RSYzNiMzBQWDF5clpnMTA3ZElKems1T0thNnJPYVZsVzI3L0xjeG40bTRYZlhkd2FNdTlsTWpPemc2N3RtOU85anhzWDBucGFsOWRlL1JPOGxqaXRmcEhBb0VBSTRjTndlQ2hJeEFjRW9MWmN4ZGcydVFKYXJ1YXBOTHZFdzJXRnBhcWM3SGZhenoyZTdWTFNiLzN2NHdUUVVUcFVIeDhBdlllUG9zdlg1VmZoZ0tCQUVVTDVVWFowc1hoNUdDYTdheEVSQ1lSK1NGRkw3OTVlQStrRWdsSzF2b2ZEaXhRcnE3TlVlUTNURGh3RWU1NThtUFhqTEd3Y1hERTc3V1V1WGZ1WHppSnVPZ29BRUQrVXVVeCtZZ3lwdi9kVTRleGZsUWZGSzlhR3owWHJrdFJuYlR4M3JjVjcvMmV3TjQ1RXhyMkcybVdNa2dwZi81ODZTcUI2TTFiUHFxY0FJa0RmM256NWtIaFFnWGg5OXdmQnc0ZFFmZXVuWk05ajB3bXc1SmxLM0hwOGhVQVFPTkdmNkp0NjFhcUcrTFV5TS9pN3U2Rzh1WEs0dnFObTdoNDhUSmEveEMyNWNlQmdzVkxsK1BDeGN1WVBtV2kybzFuY2tsekFlTUg5RFg1ZVpDL1VNR0NrRWxsNk5YRC9FbTNIUjBjTUhuaU9NamtNclY4RWovYXMrOEFJaUlpWUdWcGlYNjk5VjlsYkdOamc2R0RCeVo3bkQ3dHdORFB6ZWV3c0dRSDNFeGgrcFNKeUowN0YzYnUzb3M3ZCsrcDVkVklrRWlRTFpzcmloY3JxbnJNWElNeE1UR3hKajluYXJibDFQNCtYTEYwa2NhUVB5bmw1cFlORThhTk52bDVqU0VTaWRDOWEyZThmeCtFdS9kODRlam9pT0ZEQjZubExWQW9GRmkwWkJtK2Z2Mktva1VLbzJLRmNnQ0FYajI2WWZMVWY3QnUvVWJreUpFZHhZb2F2aERDVk5jVVEyUnpkWVVDQ256NjlCbUFNa3lWUU1NRTZlZXdNTWpsOGw4Mmg0T0hoM0xoMEx0MzcxU1AzYmpwZzlkdkFpQVNpZEMrYlp0a3orRjcvd0dPSEQyT2U3NzNrd3lJWDdoNFNiVTZYNWVmODhrQS82MjIvT1BrUUtaTXpocVBTVWhJVUgwL096alk2OHczQWdEMmRuWjYxWS90eXpBLzc2clRKVk1tWjR3Y01SUVRKazNGbzBlUHNXN0RKdlR1K2IwL0pwRitUMk5nYVduSmZxOFIyTzgxZmIrWDFIRWlpQ2lka2NzVk9IbittbW9TeU1iR0dnM3JWWVdYUjlJNDJrUkV2eks1VElyTHV6WWlSK0hpY00yUlcrMDU5eno1VlQ4N1o4Mkd2LzlSZG9vTEhLb0ljWGpTQk9KK3Q3d0JBSjRGdENlaDF0ZjFnenZobURrTGZxdGVUL1ZZeEtjUE9MSjBGZ0NneWNDeHFyeEVsUEhKNVhMczNyTWZBSkFqUjNhMVZXeU5HLzBKditmK09ISHlOUDVYdng2OFBKUHVYUHZScnQxN1ZUZkRmemFvang3ZHVpQXE2bnZDNE5SS01GK3hRbmxjdjNFVDkzenZxOTBRLzZoYzJUSzRjUEV5cmx5OXBuWkRQR1A2RkVSRlJXUEt0QmxvM09oUGxDNzFoMG5xcEs5NmRXdWowWi8vZzUyZDVnVFV5ZDFBdmc4S1VxMmUxZWRtMDhuSlVldHpRY0VoT0hUNEtBQ2dkYXNXWmhsd013Y0xrWVZCbnpXNVhJNlFFT1drdjVlbkI2RG5BSmExalExaVkrTlVBejRXRmhhcXNER3JWeTZGcDRmbTlxTHZRS20rQXdFN3QyMHlPaStBdGpMU1MxczJoMS9sYzV3U0NvVUNhOWR2eE4xN3ZoQ0pSQmc5Y2hpeVpYTlZlMzdwOHBXNGZlY3ViRzF0TVdUUUFOVnpmL3hlRW5YcjFNTFpjeGN3ZmNZc2pCMDlFaVZMNkwrYjE1VFhsSjhOSFQ1S2EvdGN0MllsQUtCUHYwRUlEZ25Cb1A1OWs2d3UvL2pwRTNyMjdnOUFHVkpKRzBQYjZNcmxpL1hPeDVkUytmTXBReFFGQkx3RkFFZ2tFbXpjdEFVQVVMOWVIWTI1aGdCQUxCYmppdmMxSEQ5NUN1L2VCYW9lejV6WkJiYTJtcTgzbXFTWGRneWtYVnYyZi9FU0FGQ3dnTEl2djJXajVnVmEvOHljQTUvYmQ1RE4xUlhMbHk2Q2pZMysrU2ExWWZzeW5LYnl4R0l4Mm5mc292SDQ0c1dLb25XckZ0aTlaeCtPbnppRlFvVUtva2ExcWdBQXFVUTlORng2dVZheTMvdmY3dmVTT2s0RUVhVXpkM3lmcU1MQjJkaFlvMDN6ZXNpazQ4dVlpT2hYZGZ2RUlZUUZ2VVBOa2ZyRjJZK1BFU05UTmc5VWJLYStyVjBtbGVEK2VXVzRBZSs5VzlHdzd3aWo2L1RzeG1Wc216d01RcEVGL3A2K0dPVWF0UVFBYkowMERER1JFY2hmdWdLcXRQNjFFcGxUeWh3OWRnSnZBZ0lBQUIzYXRWVmJ4Vm1sY2lYczJyTVBnWUh2c1hMMUdzeVlObG5udWY3ODgzODRmdklVR2piNEgvN3FrRFE4ZzdtVDVpYktrenNYQUNEZzdUdXR4NVFwVXhxT2pvNjRjZk1XZXZYb3BzcWI0ZXpzakNYTFZ1TGR1MEM4ZVBFU2EvOWRBVHN0cTNSVHN2SloyL3NxV2lUbGs3Mm1zbWJ0ZWtpbFVuaDVlYUpsaTJaSm5yOTQ2UW91WExxTWllUEh3TXJBNU56bXBDM2Z4b01IRCtHVjNTdEpqcGJJeUNoMDdLeU1xNzlrOFFLRDNvdEVJa0daMHFWUXBYSWxWQ2hmRmgwNmRZVmNMdGM2Q1dRcTluWjJHRHhRT2VDVytObU5pNHZIN1R0M1VMVktaWTJ2Q1FvT3didDNnYXFkSHdCVTU4ajhVeGloOU5LV3lYQmlzUmdMRnkvRDdUdDNZV0ZoZ2RFamg2SEViOTl6QzhiRXhHRGg0bVh3dVgwSElwRUlJNGNQU1RKNTBMTjdWd1MrRDRLZjMzTk1tVFlEN2RxMlJxc1d6VFFtZnYrWkthOHBQd3NLVGo0UmVjMmExYkY5eHk2Y1BIMDJ5VUQxMFdNbm9GQW9ZR1ZwaWIvYXQ5V3Z6S0JndUx1NzZmWGVFeWtVQ29OMlJJU0ZmZEc3ZmVUSWtSMDJOallJZVBzT1lyRVloNDRjdzRmUVVEZzZPS0I5dTZTN2dWNjlmbzFEaDQvaXhvMWJTSkFvZHpOWVdWcXFmbDY5WW1tU25UMjZzQjBEQnc4ZHhyWHJOOUdvWVlNa09Wa1NQWHowR0Q2Mzd3QUErdlR1WVpKSklJRHRDekM4ZlJtalhadFd1SG5MQjIvZnZzUEtWV3RRdkZoUlpNMlNCUWtKMy9QcFdGbFpwWnRySmZ1OXB2R3I5bnROemRQTkJRSUFJcEVRdHJicEo0K1h2amdSUkpTT1JNZkU0TTc5SndDVTRlQWExcXZLU1NBaXlyQUNuejJFaFpVVnlqZEpQa3dIQU95YU1SWjNUeDNDeU8wbmtLUHc5MEdiKytkUHFuWUpSWDcrbU94NS9IMnVJWC9wOGhDS2xOMmd4SkIwalFlTVFaR0sxVkcvKzBDY1hyOE1tOGNQUkZ4TU5DbzFhNCtpbFdvZ0xPZ2RPazVkb0xxNXVyQnRMWjVkdjRTK3l6YXJ6a1VaUzFqWUYrell0UWVBTXF4SXBZcmwxWjRYQ0FUbzJLRTlaczJaaDBlUEhxdHVkclZ4eVpRSmkrYlBWZVV3U0N0TzMzSWJpTVZpdFRqK1A3S3l0RVRkT3JWdzRPQmhIRDk1R2kyYU5ZSHYvUWRZdUdncElpSWprVFZyRmd3ZFBGRHJ6YkF1YlR2OERhbFVpdTFiTmhnMHdKYWVYTGg0R2I3M0gwQWdFR0JBdno1SlF0ckV4c1ppNi9ZZCtQdzVER3ZXYnNDQWZrbGo4S2NuTVRHeG1ENWpOaVJTS2Jac1hBdG5aODJoZkF4bGFXbUpTUlBHbXVSY2hyQ3lza0x0V2pWVXY4dmxjc3hic0FpMzc5ekYrUXVYTUdiVWNMWFBYbEJ3Q01aTm1Jenc4SEIwNnRnQnJiNE5jUHg0amgrbGw3YWMwWmc3Wk9HREJ3K3haUGxLZlA0Y0JsdGJXNHdhTVZSdGRmZkRSNCt4Yk1VcWhJWitoSVdGQlVZT0g0SXlwVXNsT1krTmpRMm1UQnlQU1ZPbnc5Ly9CYmJ2MklVclY3d3hjRUEvRkM1VVVHdjVwcjZtSklxUFY0WXRPcmh2bDlyM3VhYUJ4WVlOL29lRGg0N2d4czFiZVBucXRXb0hUV2pvUjlYdXZRN3QyK3IxMlE0Ti9ZZ3g0eWJDdzlNRFkwY04xeXZ2aW8vUEhXell0QVdqUmd4RjNyeDVrajBlVUlZWjA3U1Q1OE9IMENUSnp3VUNBUW9XeUkrSGp4NWovOEhET1BndHgwclhMbjlyek90amEydUwyM2Z1UVNLVm9uaXhvcWhldlNxcVZxNkVkbitaTm5UWWYwV0NSSUs3OTN3QkFBWHk1OWQ0akZ3dXgvb055bHcvMWF0VlNkTEduajd6TTJyd20rM0x1UFpsREpGSWhDR0QrbVBDcEdubzF1VnYxUUtTQklseUlrZ29GRUlrRXFXYmF5WDd2U21YMGZxOUtkRzBYbWxZaUVTd3R6UE5CSFpxNDZnRlVUcmljL2V4S3NGZTBVSjVHUTZPaURLMFV2V2JRSnFRb0hlWXRWTDFHdVBXMGIzWU5IWUF4dTQrQXdzckt5Z1VDcHpac0J3Q29SRFd0bmFJRTBmclBNZkhkNit4dUVjck9HWE5odWtuZldCcGJZMXptMWNEQUJyMEdncExhMnMwSFR3T1FwRUlKOWNzeHE1L3hrQWFINDlhblhxaFZxZGVxdlBFUkViZzNLYVZDUC80QVh0bVRVQzdDYk9OLzBOUXVpU1JTREJuL2tMRXhzWkNLQlNpZjk5ZUdsZFlWcXhRRHFYKytCMzNmTzlqM2ZwTnlKc25ONG9VMWo2QWtkWTN3d0FRR1JrSkFNbXVHRzNlckFsT25qcURnd2NQSXpvcUN2c1BIb1pDb1VEMWFsWFFwMWNQbzhKdEtSUUt4TVhGUWFGUXdQSVhYUzM0T1N3TWE5ZHZCQUMwYXRsY1k0NlF4SEJTRXlkUHc1bXo1MUM4ZUZGVjZKVDA2TVpONVdyNFlzV0s2cHdFR2p4a2VMS2g0ZHEyYVpXaTkycktXUHVKMXE3YmlOdDM3Z0pRaGt2NmVTREcyY2tKWHA0ZStQcjFLN1pzM1k3ZzRCRDA3OXRMNXlyczlOQ1dNNXFzV2JKb1RENnZyNCtmUG1sOFBDb3FDaXRYcjhXMTZ6Y0FLSGVOakJzOU1rbFlvZ01IRHlNMDlDTmNNbVhDbU5IRGRYNlgyOW5aWXNhMHlkaTRlU3RPbmpvREN3dExuZUdaekhWTmtVZ2trTWxrc0xHeDFtdlhnSU9EUGRxMWJZME5HemRqNmZLVldEaHZOb1JDSVJZdld3R0pSSUxmZml1T1prMGJKM3VlbUpnWVRKc3hDeEdSa2JDMXRZVlFqN0lUSkJKczNMSVZ3U0VoR0QxdUlvWU1Hb0RLbGJTSHlFcWtiUmRqMXg2OU5lWTNLVmUyREI0K2VveDkrdzhDVUlienExTzdwc1p6ZTNwNFlPYjBLWEIyZGthV0xKbVRQTDlzeFNxSWhQcnZ4dml2OC9XOWo3aTRlRmhZV0tCOHVUSWFqemwwNUJqZUJBVEFKVk1tOU9xcG52Y2tNVTlMOTY2ZDBiUkpJNzNMWmZzeXZuMFpLMS9ldkZpL1pwVmF5TEw0YjdsMHJLeSs3NUpJRDlkSzludFRKaVAyZS8vTE9CRkVsRTdJWkhMNHYzeXIrcjFzNmVJNmppWWkrdlhsS1ZFYVdiUG4wdnY0eisrVjM1RWhyNTdqeE9xRmFESm9ERzRkM1l2QVo0OVFwa0Z6QkQ1N3FEWVJKSmRKY2ZmMEVaU3MxUUJXTnNxYmxIdG5sSEdOUGZJV2hLVzE5bFU4alFlTVJueU1HQmUycmNXK2VaUGhucThnaWxhcWdlaXZZYmgvL2lSSy82OEplaXhZaTBWZFcrREtuczF3ejFjUU5kcHJEbitSRWRuYVdxRlFYZy9JWkhKNHVDVy9RdkZYdEdMVkd2ajVQUWNBTkduY1VPdktWZ0RvMzdjMytnOGFpcmk0T015YU14OHovNWxxVkx4MmM0YVVpWXlNZ3BPVEl5UVNDUTU4V3lIdDZwcFY1OENHczVNVDJyWnBoVTJidDJMZmdVTndkblpHdno2OTFFSm5HU284SWdJS2hRS09qbzRHaFRwSkx4UUtCWllzV3dteFdJeUNCZktqZzRaUVE0bEsvRlljVFpzMHdxSERSN0ZxOVZvVUxsaFFhMzZLdEhicTlGa0FRUG15bWdmdUV1a1RHa2NjTFU1UlhVd2RhMy9UNXEwNGZ2SVVBS0J5cFFvYVF4VTVPTmhqMnBTSldMcDhGUzVkdm9KejV5OGc5T05IakIwMUFnNE9oZy84TUR5VWNlYk9tWkVrTktFaHRQM2RIUndjSUJRS0lCS0owTFJKSTdSdjIxb1Y5dWRIdzRZTXd1YXQyL0IzeHc3SjdvcFRLQlFJRGYySVByMTZvR0tGOHNpVk02Zk96NHE1cmlrUjN3WTREVm1sM3JSeFE5enl1WTBuVDU1aTZiS1ZjSEIwd0pNblQrSG1sZzJqUnd4TGRqSk9McGRqN3Z4RkNBeDhyMHd1UG1tOHh0MDJQN095dE1TY21mOWd4cXk1ZU9ibmg3bnpGNkpkbTFabzE3YTExZ0ZhZDNlM0pLRVpFMDBjTjBZdE9YMmlDdVhMWWQyR1RRQ1VrMGcvSnlnUERmMkl0ZXMzb2s3dG1xaFF2cHpPblJQZVY2OG4rNzdvdXhzM2J3RUFmaTlaUXVObjhzT0hVT3pZdVJzQTBMOWZiemc2T0tnOVg2QkFmbHk0ZUJtYnRteERzYUpGa0Q5L1ByM0taZnN5cm4ybDFNOTVhK0srN1o3UzlQMnFDZnU5NlY5RzdmZitsM0VpaUNpZGVCOGNpb1FFWlVmV3d6MHJuSXk0NlNRaStwVUlCQUk0WlhIVityejBXNXhwdVZ5T2ZYTW40Y0sydGJDMHRvRWtQZzVuTnE1QS9qSVZjR0RCTkFpRklqVHNPeHlyQjZtSDhaQkpwZGc0cGo4OEN4VEJoUDBYQUh5ZkNDcjl2NmJKMXEvbHlLbUlpWXlBblpNemlsU3NEZ0Q0OE9ZbGRrd2JpZU9yNW1QVytmdG9PWElLOXN3YWozMXpKeU43d2FMSVg5cDhLKy9Ta3h5ZVdUQ2lkeU9JWStJaC9Ta3NTMGF3YmZ0T1hMaDRDUUJRdUhBaGRPNzBsODdqWFYyell0Q0F2cGc3ZnhIQ3d5TXdkdnhrL0ROMUVuTGx5bWxRdWVaTW1ydGgweFpjdlhvTk1ybGNGVXFuZGkzTks2Ui8xS3hKSTl5OGVRdCt6LzFSdlZxVkZOME1BOENMYjBta25ad2NFUmIyUmVNSzdQUnM2N1lkZVBEZ0lXeHNiREI4Nk9Ca2IrbzcvdFVlZCsvZVErRDdJTXhkc0FqelpzOHdhQ0FnTlNZVXZLOWV4M04vZndEQThaT244TC82OWJUbWE5aTNaNGZaNDc0Ym1paGJsMDJidDZvR2dQNzR2U1NHRFJta2RVRE13c0lDdzRZTVJHYVhURGh3NkFnZVBYcU1rV1BHWWNyRThRYXZhRTZ0Qk5pa0g0RkFnS0dEQjZKZG05WjQ3dStQZmZzUG9tNmQyc2lXVGRrSGtjdmw4TDMvQUtWTC9ZR0IvZnVxWGllWHkzSEYreXFLRmkyQ2JLN2YreXNSa1pHWU9tMEczcjRMeE1MNXMxR3l4Rzg2eXpmbk5TVXc4RDBBcU5Vdk9RS0JBR05HRHNPb3NSTnc2WXEzcXN4L3BrN1dtU2djVUE0S3JseTlCdmQ4NzhQUzBoTGp4NDJHbDZmK09iK2NuQnp4ejdSSldMWjhGUzVkOGNiTzNYdnhQaWdZUXdiMTE3aGFmczJxNVZyUGxUZHZIaWdVQ256K0hBYTVYSzc2OTd6cjZ3dUJRQUNGUW9FRy82dVBUSm5VSi9VK2ZQZ0FuOXQzRUJEd0ZoWEs2NzZtN2RtNWxUbUM5Q1NUeVhEN3RuTG5aYVdLU2Z2RGNya2NTNWF0UUVKQ0FoclVyNGR5R2hZZS9QbS8rcmgrNHhZZVBYcU1lUXNYWThuQ2VjbisvZG0rdmpPMGZabGFURXdNQU9pZDg0bjkzdlF2SS9aNy8rczRFVVNVVGdTSGZnOWxrTlBMdkFsMGlZaCtCUy91S2tPNGZIcjNCaGUyclVXdVlpWFJjOEU2ckIzZUE5a0xGOGZlMlJNUS9UVU05WHNNZ2x2dXBDc0c0Mk9VcTlLdGJaV3IrSUpmUE1ON3Z5ZXdzTEpDNmZwTmtpMWZJQkNnMDdSRkVQeXdjdS9ENnhjQUFJOThoUUFBTmRwM3cydmYyN2h6NmhEV0R1K0pzYnZQSUpNYnY4Ti9WWEs1SEN0WHI4V1pzK2NBS01NVWpSMDFYSzhibUNxVksrSGxxOWM0Y1BBd0lpSWlNSHJjUkF3YTBGZmpZSWcyNWt5YVc3TEViNnFCRW50N2U5U3RVd3R0VzdmVStabzdkKy9oMDZmUEdEMXlPSWFOSElNalI0OURMQmFqVDY4ZU9sZDdhZ3NGSVpmTGNmQ3djakkyS0NnWTNYcjJRYjY4ZVZDdVhGbVVMMWNHZVhMblZoMnJUOXorMUhieTlCbnNPM0FJQU5DclIxZDRlTGduK3hxUlVJanUzYnBnNnZTWmVQbnlGWGJzMm9OT2Y3WFh1OHlmQnpCMUVRZ05YL0ViRnhlUHpWdTNBVkNHYndrTi9ZaEZTNVpoMUlpaHYrVEsxVVF5bVF6TFY2N0crUXVYQUFBbFM1YkErSEdqOVJvSTY5SzVFNXlkbmJGcHl6WUVCUVZqNUpoeG1EeHhIUExsemF0MythbVZBSnYwWjJGaEFTOHZUMHlmTVJzZlFrTlJxRkJCMWNUQmxHa3pjUC9CUTB3WU94cmxmZ2huZGZPV0R4WXVYb2FhTmFxcDdTcHhkbktDazVNVEpCSUpGaTVhaGdYelppWEpsd0NrempYbHpac0FBREI0NFlHOXZUMktGUzJDa0pBUEFBQjNkM2Nvb0VqMmRXdlhiOFNacytjaEVBZ3diTWhBbzNLNVdGcGFZdGpRUVhCM2Q4T3VQZnZnZmZVYXdzTENNSDdzS0RnNmFoNG9UMGhJUUVqSUI3d1BDa1pRY0RDQ2dvSVErRDRJNzk4SElTNHVEazJiTkVMM3JwMnhaOThCYk51K1UvVzZVNmZQb21ualJtbzdGNEsvdldkOWQ1dVFmbnp2UDBCVWREUkVJaEhLbHkrYjVQbE5tN2ZpeWRObnlKRWpPN3AxL1Z2ak9RUUNBUWIyNjRNQmc0Y2hKT1FEVnE5Wmp5R0QrbXM4bHUxTE0yUGFsNmxFUkNoM1VPazdlY3ArYjI3VnNlejNLcG03MzJzS2g4L2NSVWpvVjRoRVFyUnRYQkU1UEkzZnlad1dPQkZFbEU1RVI4ZW9mbloyZHRCeEpCRlJ4aWVYeTdCdjdtVFY3K1VhdHNCZlV4YkMwdG9hSTdjZHc3Ykp3eEVhOEFwZUJZdWlZZDhSR3M4UkZoUUlBTWlVVGRscHZiaDlQUUNnWk0zL3dkYnhlNGlGeEYxR01WRVJhbzhEVUpzRUFvQlh2c3FRRjNsLy96NVExR0hTWEx4NWRBOWhRZTl3ZlBVQy9EVjV2ckZ2bTlKUVpHUVVsaXhib2NvamtqbXpDMlpNbjZKWGN0NUVuVHY5aGVob01jNmNQWWVZbUJqTW5yc0E5ZXZWd2Q4ZE81amw1dnZISk5rQzZMNFpxbDZ0Q2tyOVVSSUNnVERaRmFrUEhqekU5bDE3NE9mM0hEVnJWRU9ELzlYRDVBbGpNWEhLZEp5L2NBblBuNzlBbjk0OVVPSTN6V0ZzaHcwZGxPU3h3TUQzV0wxMlBaNDhlUXBQRHc4VUtWSUl0Ky9jeGN0WHIvSHkxV3ZzMkxrYjJiSzVva0w1Y3FoWXZoeDY5ZXhtdGxBbWhnb0wrNElObTdiQSsrbzFBTXFRSjQ4ZVA4SGRlL2VSa0pDQWhJUUV4TWZISXo1ZStmKzQrRGpFeHljZ0xpNHVTU0x6L1FjT29VenBQM1RtSlBqUmxvM3JVbFQzNkIvQ3RQMDhVSzFRS0RCLzRXSjgvUGdKdVhQbndzenBVekZzNUdqY3VIa0wwLzZaaFFIOStzRFZOV3VLeWs4TDBkRml6Sm83SDQ4ZVBRYWczQWswZnV3b2czWXlOVy9XQlBiMjlsaXg2bC9WaXZFeG80YWoxQisvbTZYT2hyUmxNdDdWYTlmeElUUVV1WExtUk9sU2Y2Z2VyMUc5S3U0L2VJaXRPM2FpYk5uU3F1K2U4dVhLSXB1ckt5NWQ5a2FMWmszVkJvUDc5ZW1GQVlPSDRrMUFBTGJ2M0oxa0YwSnFYVk51K3R3R0FJTW1LaDg5ZW94LzEyM0F1M2VCY0hDd2g2MnRMUjQ5ZW96K0E0ZWlabzFxYU5hMHNjWlFXWnMyYjhXeDR5ZVZnL1g5KzZKeXBZcGF5MGpjR1FCby8weDNhTjhXbVRKbHdyOXIxK1BwTXorTUhEMGVVeWFOQndUQTFhdktmNnVRRDZFSUNRNUIySmN2VUNpU0RxUTdPVGtpVCs3Y3lPN2xoYlhyTnVMbzhSTVFDb1hvMjdzblRwNDZqZGR2QXJCaTFXcU1HRFpFOWUvNkppQUFBRkNvWUFHOS8yYVV2RXVYbGJ0ZmloY3JxaGJ5VFNxVll1UG1yVGg2N0FSc2JHd3dadFFJdFVIMXVPeFlTZ0FBSUFCSlJFRlVoSVFFUkVaR0lTSXlBaEVSa1lpTWpFUyt2SG54ek04UEZ5NWVRcm15cFpOTTBMQjlHZCsrZmc3VlpjcEZDRStlUGdNQXZVTFpHWVA5M3RTUlVmdTlwaEljK2hXdjNvWUNBR0pqRTh4U2hqbHhJb2dvblJESHhLcCt0ak5nK3prUlVVWWtGSXJRYXVSVXJCN2NCYlU3OVVhVFFXTUFLUFArYkowMEZMZU83b045SmhmMFhMQVdGdDhHOTJ6c2xUZWRyM3h2STAvSlVyaTZYN25LUFdmUkVoQkhoTVBuK0g0QVFKWFduZFRLY3MyWkI4RXZudUhrdjR2UWNzU1VKSk5CQUNDVlNQRDQ4bG5jT1hrWUFQQjdyVDlWejlrNE9LTDd2Tlh3T2JZZkxZWlBUdkphU3Y5dTNQVEJ5dFZyRUJFUkFRQndkM1BENUVuajlWcjU5aU9CUUlEK2ZYdkIyc29LUjQrZkFBQ2NQbk1PM2xldm8wZTNMbHFUVmVzakppWUdDb1ZDbVRSWUtJUk1KbFBsZFJFS2hjbXVvQk1LaFZwelhud09Dd01BU0NSU2pCZzlEdjcreXAxdk9iSjdvVnJWS2dDVUlYaG1UcCtDcWRObjRuMVFFQ1pNbW9yU3BmNUE2MVl0Tks1WWxVZ2tlQmNZaUtkUC9YRHpsZzhlUDNrS2hVSUJMMDhQVEpvd0RoNGU3cERMNVhqMnpBODNmVzdqMnZVYitQanhFNDRjUFk0alI0OGpVeVpuVkN4ZkhwVXJWMFR4WWtYMVRpRC82UEVUako4NFJhOWpkUTErL0JpZVRLRlE0T1l0SDlYdjhmSHh1SGpwU3JMbkZ3Z0VzTE96aGEydExXeHRiQkVSRVlHbzZHZ3NYcm9DU3hmTjE3cTYxTmJXQnNPR0ROVDRuQ1lLaFFLeHNiR3dzYkZSK3pzcEZBb2NQSHhFVlJmWHJGblZubHV6YmdOOGJ0K0J0YlUxaGc0ZUFBY0hlMHllT0I0VEowMkY3LzBINkR0Z01HcldxS1l4S2JBMmNya2NVcWtVVXFrVUNvVUM5dmIyaUl1TGc0Mk5EZDYrZlFlNVhKN3NTdUdVREVvOTkvZkh2UG1MOGZHVGNxZDl0YXBWTUhUd0FLTjJOOVdyV3hzV0ZpSXNXYllTY1hGeG1ENWpOZ2IyNzROYU5Xc1lYVDhnNVcwNUkrdldvNC9aemkyWHk3RnoxeDRBUUl2bVRkVUczS3BYcTRxZHUvZmk3ZHQzdUhiOUJxcFVyZ1FBcXB4Q2E5ZHZ4TzY5K3pGcXhGRFZhN0psYzBYSER1Mnhic01tSER4MEJKVXFsbGZsSlVtdGEwcnhZa1h4L0xrL0JBSUJ5cGRURDdPVnVCUGh4KzhaL3hjdnNXdjNYdHk1ZXcrQWNwZkQrREdqNE9Ua2hBMmJ0dURzdWZNNGMxYjVYNkdDQlZHdFdtV1VMdlVIUEQwOGNQRFFFVldZeGQ0OXU2dGR6OExESXhEMkpRek96czZ3dHJhR1RDckR2Z01IVmMvckdwei9zMEY5T0RrNVl1SGlaUWdPQ2NHWmMrZFJzMFoxYk5tMlErM3Y0T3FhRlRsejVFRE9uRG1RM2NzTDJiMDg0WlhkQzQ0T0RnZ0orWUFGaTViQS84VkxpRVFpakJnMkJKVXJWVURSSW9VeGZOUlllRis5RG10ckcvVHQzUU9XbHBaNDh1UXBBS0JFaWVSejhnNGRQZ3BJSjRPejZWbGNYQnh1ZlpzMCtYblNadmVlZlRoNlRQbjV0Ykd4eHVJbHl5RVdpeUdPaVlGWUxJWlVLdFY1N2hVci8vMC9lM2NkMStUMnh3SDhzdzJRRGdFUkZBTVZ1N3NSdTd1N3U3dXVkZlZldTd1N3hWYnN3QTdzbjZEWFFrQkZKRGRpYlB2OU1kbDFzc0ZvMlAyOFg2Lzd1dkxzUE04NXo5ak94dm1lYzc0b1hxeW82blhFOTFmcTNsKzllblJUSzZQdCs1VmNMazl3VENhVDRlbXo1N0N4c1lhMXRUVk1qSTFoWkdRRXNWaU02emU4Y1AzblZuaXVSYlRuYU5JVnYvZnllNjgyS2ZuZVMvOWlJSWdvaTVEL0Vqa1hpWFRyOUltSTlGbnhHblV4N2ZBbDFiWnZFVCsrWSt1a0lmQzlmd3VHT1l3eGJNMXU1TXIvN3d5OWdtVXE0dVBMcDFqYSs5OXQzNFJDRWNvMWFJNkk0Q0RrS1ZJY3NUSFJLRnFsbGxvOTlYc093dTQveHVLMngzN2M5dGlQcEZSczNBcDVpNVZVTzFhZ1ZIa1VLRlZleXhuNnh5OGdHQWRQM1lGTUpvZWpndzFhTjZxWTJVMUtzUzlmdm1McHNoV0lsU3J6OUpVdVhRcFRKbzFQa01CWVZ3S0JBQU1IOUVYKy9QbXdhZk5XMVhXTEZFbmRGalJuejNtcUJzYUVRaUVVQ29WcWRuUzVzbVZTdFkzWDloMjdBQ2ovd1BmMWZRTjdlenYwN040VmRldlVWaHNzelo4L0g1WXZYWWpGUzFmZzJmTVhlUEwwR1pvMmFRUmYzemU0NFhVTGtaR1JDQTcrZ2FDZzcvajY3WnZhckVCcmF5czBiOVlVYlZ1M2hKR1JrZW8rU3BZc2daSWxTNkJmbjE3dzhYMkRtMTYzY09QbUxZU0dodUdjNXdXYzg3d0FhMnNyREI4NkdGV3JKTnhxNW5kQ29WRG52ZWwxWldkbmk2Wk5HdUhxMWVzb1VMQUFISExadzl6Y0hKWVdGakEzTjRlWm1Tbk16TXhnYm1ZR0UxTlRtSm1hd3RUVUpFSEFJLzZQOWNEQUw5aTFleDhHRHVpcnNUNURRME80MWEyamMvdmtjam42OUIrTTZPaG9HQmthd3RESUNBWUdCb2lLaWtMc3oxeHJsU3RWVkwxR0pCSUpscTFZamZzUEhrSWdFR0QweUdHcTdVbnlPRGxpNlpLL3NXSGpGdHk1ZXcrZUZ5N0I4OElsVlYwZE8zZUhVQ2lFNk5jL3ZIKzJRUzZYcTgzWWI5TzZKZnIxNllYK0E0Y2lKallXMHAvdmhVS0ZFcDlacld2T2dOL3pCTnk5ZHg4TEZ5OVR2ZTdhdEdxQnZuMTZwV3FHclhzOU53Z0VRcXhZdFFZeW1RenJObXhHcVpJbFZWdUtwVVI2dnBlek95dEx5MVJ0OVJJYUdxYjFNYytMbCtBZkVBaG41N3lvVzBmOWU0QklKRUtybHMyeGVjdDJIRHgwRkRWclZGZTlidXE3dTJIWG5uMjRkZnNPL0FPNnFPWHJhTkc4S2E1Y3U0NTM3OTVqMWVyMVdMNTBJYjUvRDg2d3o1UWR1L1pBb1ZDZ2RPbFNzTEd4d1pGangzSHkxR21ZbUpnZ0pDUUVnSEl3ODdIM0V4dzhkQlQvZS8xYWRiOXRXN2RFMXk2ZFZOc2xqaGcyR00yYU5zYWV2ZnZ4NkxFM2ZIeDk0ZVByaTUyR2U3Qnl4VkxVcWxrRDV6d3ZvR25qUm1qV3RMRmFHei83KzJQYURNMFRZVnhkaXlSSUtQKzdXalZyd056Y0hBOGVQRUxQN2wwaEVBalF1Vk1IT09US2hYejVuSkhQT2EvV0FQS2x5MWV4YWN0V1JFZkh3TkxTQWhQR2pVRzVzbVVBQU03T2VURjM5a3pNbWJjQWx5NWZ3Wk1uVDJGblp3dS96LzV3Y25TRVM4R0NTVDcvL2dHQlNaWWhaZjhiRXhQek0yaWkvbGxkdVZKRkhEeXNuSXdWR2hxbWVwOEtCQUtZbTVuQnlzb0tWdFpXc0xheWdwV1ZwZkpuUzBzSUJBSnMyTFFGRVpHUldMMTJBLzZZTVRWRHY3UHA2L3ZyZDhlUEhreHdUQ3dXbzJ1UFBnbU9pMFFpTEYrNVJoV0UwOFRVMUJUTjBtQ2JNMzd2NWZkZWJaTDd2WmZVTVJCRVJFUkVXZGF2dVg5OEg5eUc3LzFiTURHM3hLQVZXMUd3akhyd29mbXdpWWlKa3VEaml5ZVF4VWxoYkdhTytyMEdxNjR4YWQ5WmlNTkNFOVJSdlUwWG1GaFk0ZTdKUXdqMi80UzQySmdFWllRaUVTenRIRkRHclNGcWQrcVR0amVaRFVWRnhjTG5uWEp3Sk9rZHo3TzIzTGtkTUdya01LeGF2UTdkdW5WQm0xWXRkSjZGbDVoR0RldWpaTWtTV0xkK0k5cTFiWTM4K1pLM3YvenZDaFRJci9xM1hDNkhRQ0NBdGJVVlNwVXNpWUg5KzZUcTJtWExsTUZOcjlzd01qSkN4dzd0MVA1by9aMlZsUlhtemZrRDV6MHZRaWdTb2tybFNwQklKTGgrdzB0dFlFQWtFc0dsWUFFVUwxWU1sU3BWU1BLUGRvRkFnR0pGWFZHc3FDdjY5ZW1GeDk1UGNPbnlWZHgvOEJDeHNiRW9WcXlvVHZkU3NrUnhITnEvSjFuM3I0dSt2WHRpUUw4K3FicEc2VklsMGFDK08xNjhlSW5xMWF1bVRjT2dmSzRMRlhMQnk1ZXZFQ3VWcWdheTRwVXBYUXBEQmc5US9iei80R0cxSUZEODZvZDROdGJXbURwNUFqNSsrZ1F2cjl0NDdlT0xiMEZCaUlxSytybmFSd2E1VEFiNXowR1pYd2RuZmgxQWlkOHozOG5KQ1Q2K3lsblZCUXJreDhEK21nY0M0dW1hTStEM21hMlZLMVdFZTcyNnVINzlKb1lOSFF6M2VuVjF1azVTNnJuVlFXeHNMSGJ1M29NWjA2YWtLZ2dFcE85N09idGJ2bXdSN0d4VHZ0ZSt0dG5Pc1ZLcGFqVlFqMjVkTmZieERkenJZZSsrQThoaG5BT2hvYUdxV2ZhbXBxWm9VTDhlb3FPallmQmJIeVlVQ2pGODZDQXNXckljN2R1M2dVZ2t5dERQbENLRkMrSE8zWHZvMWxsNTMzbnpPS2tHMm9WQ0lWeGNDbUxJd1A2UXlXUjQ4L2F0YXBDK2Q4L3VHZ091TGdVTDRJOFpVK0huOXhsbnozbmlodGN0dEczZFVoWDhXcmxzTVV4TUVnNDZhOXJtU2lBUW9FVHhZaGd4ZktoTzkxZXViQmxWQUFjQXVuZnRyTk41MXRaV2tNc1ZLRld5QkNhTUc0T2NPZFZYUnhRcjZvcmxTeFppejc0RHVIZi9BYjRIQjhQTzFoWmpSby9RS1VoOGFQOXVuZk9kQVAvZFhGLy92SHNQQUNoU3BIQ0MzNEdyYXhIMDc5c2I1dWJtcXBVazhVR2ZwQVpxMzMvNGdQT2VGL0h1L1h0OCtmS1Y3NitmVXZ2K1NvMENCZkxqNmRObm10dFVvamdHOXVzRE83dlU1MHpoOTE1Kzc5VW11ZDk3U1oxQUhLdGhvMVVpeW5ESFRsM0M1NEJ2QUlEMkxlc2pqNU5ERW1jUUVXVytuYSsvcE5tMUp0WXBnVno1WERCeHoybXRaYlpQR1k3Ry9VZkFxWWp1V3hWbEo3MkxKVzliaTh6aSswOGdGbTlTL3A0SzVYZkEwSjROZEQ3WHlzSTB2WnFWS3FHaFlabXlKVk5VVkJSV3JsNEhBSmd5YVh5aVpXVXlHUVFDZ2VvL1hRd2FxdHdXSzZuQjllTW5UcUY4K2JJcERsZzk5bjZDd0M5ZllHZHJpOXk1SFpESHlTbE45dWIrOFNNRS9nRUJLRjJxcE1iSGQrN2VDd0RvMHFsRG9vbDhzd3FKUkFLaFVKVG1zemREUWtNaEVVc2dWeWdBaFFKeWhSeENnUkIyZHJZSkJwWmlZbUl3ZTk0Q2RHemZOdDF5M3Z3dWZoQW5zZGZ0eVZObkFBQ3RXamJYNlpyYXlnY0ZmVStYM0VZUmtaR0p6anBQNy9keVZuVHI5bDBBUUtGQ0JaSGJJZVYvdTV6enZBQUFxRmUzYnFyZUc0bGRKeWpvTzI3ZHZvTTJyVnRxUFQ4NCtBZHNiWE1tdTE2RlFwSGc5NWhSbnlrdlg3NUN5WklsMU5vaWs4a2dGQXJWQnNqdjNMMlB2SG56d0RsdndrRmxiZUpudCtzeXF6b3NQRnk1S2xDdURBeGJXbHFvVmtPa3Q4Lyt5aFUrU1FVRVpESVp4R0lKTEN6TWszemZqUjQ3RVFDd2VPRjhyUVBFYVhsZVprdUw5L0szYjBFSURRdExrMjNCNGtWRVJ1TGl4Y3RvM3F5SjJtYzgzMStwZTMvSlpESjgvS1RNcGVwU3NFQ3l6MWZtaFltQk5GYXEranl6dExUVXFmL205OTdFOFh1dmJwTHp2VmNYWVJHU3BBdjl0SDczSlZXT29JbURXc0Mxa0dNU1oyUXREQVFSWlJFTUJCRlJkcFNXZ1NCaUlJaUlpSWlJaUlnb28veVhBa0ZNUkVKRVJFUkVSRVJFUkVSRVJLU25HQWdpSWlJaUlpSWlJaUlpSWlMU1U2bmZ3SkNJaUlpSWlJaUlpSWlJaUVoUHRXNVlFYkZTR1V4eUdNTFp5VGF6bTVOc0RBUVJFUkVSRVJFUkVSRVJFUkZwNFpUYkJnWWlFY3hNYzJSMlUxS0VXOE1SRVJFUkVSRVJFUkVSRVJIcEthNElJaUlpSXFKa2NYYXl4Y1JCTFJBVkk0V1JvU2l6bTBORVJFUkVSRVJFaVdBZ2lJaUlpSWlTeGNURUNLNkZIQ0dXeENCT0pzdnM1aEFSRVJFUkVSR2xxNEF2SVdvNWdreE1qREs3U2NuQ1FCQVJFUkVSRVJFUkVSRVJFWkVXSnk0K3dqOGZ2d0lBSmc1cUFkZENqcG5jb3VSaGppQWlJaUlpSWlJaUlpSWlJaUk5eFJWQlJFUkVSSlFzVVZHeDhBc0lWdVVJY3NwdGs5bE5JaUlpSWlJaUlpSXRHQWdpSWlJaW9tVHhDd2pHNGsybkFRQ0Y4anRnYU04R21kd2lJaUlpSWlJaUl0S0dnU0FpSWlJaXlqQmhFWkxNYmdJUkVSRVJFUkhSZndwekJCRVJFUkVSRVJFUkVSRVJFZWtwQm9LSWlJZ294UXlGZ3N4dWd0N2djMGxFUkVSRVJFUkU2WUdCSUNJaUlrb3hjME5SWmpkQmIvQzVKQ0lpSWlJaUlxTDB3QnhCUkVSRWxHTE9Gc1lJaVluTTdHYm9CV2NMNDh4dUFoRVJFUkVSRVJGcDRPUmdBd0VBa1VnSUV4T2p6RzVPc2pFUVJFUkVSQ2xXS3FjWi9nbU5namhPbHRsTnlkYk1EVVFvbmRNc3M1dEJSRVJFUkVSRVJCcTBibFFSQmlJUnpFeHpaSFpUVW9SYnd4RVJFVkdLR1FvRnFPbG9sZG5OeVBacU9GckJnRG1DaUlpSWlJaUlpQ2dkY0VVUUVSRVJwWXFqbVJFYU9lZkVyY0F3cmd4S0pqTURFV282V3NIUkxIc3RLemN4TVVKUkYwZklaSEk0T3Roa2RuT0lpSWlJaUlpSUtCRU1CQkVSRVZHcU9ab1pvYldMSFY3OEVNTXZJaHFSVWhta2NrVm1OeXRMTWhRS1lHNG9nck9GTVVybE5JTmhObHdKNU94a2l3bURXMEFzaVVHY2pNRS9JaUlpSWlJaW9xeU1nU0FpSWlKS0U0WkNBY3JibWFPOG5YbG1ONFdJaUlpSWlJaUlLTTJjdVBBSWdWOURJQklKMGJsbGRUZzcyV1oyazVLRmdTQWlJaUlpSWlJaUlpSWlJaUl0QXI2RzRKK1BYd0VBVVZHeG1keWE1Qk5tZGdPSWlJaUlpSWlJaUlpSWlJZ29mWEJGRUJFUkVSRWxpMTlBTUE2ZXVnT2ZkNEVBZ0VMNUhSS1VjWEt3UWV0R0ZkV09uYmp3Q0FGZlF4SzlkdXVHRmVHVTIwYjFjOENYRUp5NCtDalJjMWdYNjJKZHJJdDFzUzdXeGJwWUYrdGlYYXlMZGJHdTlLd3JmalZRZHNWQUVCRVJFUkVsUzNTTVZCVUVBalIvSVJZQU1CQ0oxSTRGL3JLVVhwdFlxVXp0dkZpcExNbHpXQmZyWWwyc2kzV3hMdGJGdWxnWDYySmRySXQxc2E3TXFDdTdZQ0NJaUlpSWlKS2xnTE05ckN4TUVSWWgwVnBHSkJMQ3pEUkhnbU5KTWNsaHFIYWVTUTdESk05aFhheUxkYkV1MXNXNldCZnJZbDJzaTNXeEx0YkZ1aktpTGlzTFV6ZzYyQ1E0bnRVSnhMRUtSV1kzZ29pQVk2Y3U0WFBBTndCQSs1YjFrY2NwNFRZN1JFUkVXVVZFWkRRQ0UxbU9iMkppQkdjblc3VmpmZ0hCU1NiVmRIYXloWW1Ka2VybnFLaFkrQVVFSjNvTzYySmRySXQxc1M3V3hicFlGK3RpWGF5TGRiRXUxcFhlZFFtRUFoUnd0b2VoZ2VqMzA3TThCb0tJc2dnR2dvaUlpSWlJaUlpSWlJZ29yU1c5am9xSWlJaUlpSWlJaUlpSWlJaXlKUWFDaUlpSWlJaUlpSWlJaUlpSTlCUURRVVJFUkVSRVJFUkVSRVJFUkhxS2dTQWlJaUlpSWlJaUlpSWlJaUk5eFVBUUVSRVJFUkVSRVJFUkVSR1JubUlnaUlpSWlJaUlpSWlJaUlpSVNFOHhFRVJFUkVSRVJFUkVSRVJFUktTbkdBZ2lJaUlpSWlJaUlpSWlJaUxTVXd3RUVSRVJFUkVSRVJFUkVSRVI2U2tHZ29pSWlJaUlpSWlJaUlpSWlQUVVBMEZFUkVSRVJFUkVSRVJFUkVSNmlvRWdJaUlpSWlJaUlpSWlJaUlpUGNWQUVCRVJFUkVSRVJFUkVSRVJrWjVpSUlpSWlJaUlpSWlJaUlpSWlFaFBNUkJFUkVSRVJFUkVSRVJFUkVTa3B4Z0lJaUlpSWlJaUlpSWlJaUlpMGxNTUJCRVJFUkVSRVJFUkVSRVJFZWtwQm9LSWlJaUlpSWlJaUlpSWlJajBGQU5CUkVSRVJFUkVSRVJFUkVSRWVvcUJJQ0lpSWlJaUlpSWlJaUlpSWozRlFCQVJFUkVSRVJFUkVSRVJFWkdlWWlDSWlJaUlpSWlJaUlpSWlJaElUekVRUkVSRVJFUkVSRVJFUkVSRXBLY1lDQ0lpSWlJaUlpSWlJaUlpSXRKVERBUVJFUkVSRVJFUkVSRVJFUkhwS1FhQ2lJaUlpSWlJaUlpSWlJaUk5QlFEUVVSRVJFUkVSRVJFUkVSRVJIcUtnU0FpSWlJaUlpSWlJaUlpSWlJOXhVQVFFUkVSRVJFUkVSRVJFUkdSbm1JZ2lJaUlpSWlJaUlpSWlJaUlTRTh4RUVSRVJFUkVSRVJFUkVSRVJLU25HQWdpSWlJaUlpSWlJaUlpSWlMU1V3d0VFUkVSRVJFUkVSRVJFUkVSNlNrR2dvaUlpSWlJaUlpSWlJaUlpUFFVQTBGRVJFUkVSRVJFUkVSRVJFUjZpb0VnSWlJaUlpSWlJaUlpSWlJaVBjVkFFQkVSRVJFUkVSRVJFUkVSa1o1aUlJaUlpSWlJaUlpSWlJaUlpRWhQTVJCRVJFUkVSRVJFUkVSRVJFU2tweGdJSWlJaUlpSWlJaUlpSWlJaTBsTU1CQkVSRVJFUkVSRVJFUkVSRWVrcEJvS0lpSWlJaUlpSWlJaUlpSWowRkFOQlJFUkVSRVJFUkVSRVJFUkVlb3FCSUNJaUlpSWlJaUlpSWlJaUlqM0ZRQkFSRVJFUkVSRVJFUkVSRVpHZVlpQ0lpSWlJaUlpSWlJaUlpSWhJVHpFUVJFUkVSRVJFUkVSRVJFUkVwS2NZQ0NJaUlpSWlJaUlpSWlJaUl0SlREQVFSRVJFUkVSRVJFUkVSRVJIcEtRYUNpSWlJaUlpSWlJaUlpSWlJOUpSQlpqZUFpSWlJOUlOVXJzQ0xIMkw0UlVRalVpcURWSzdJN0NZUlpTdUdRZ0hNRFVWd3RqQkdxWnhtTUJRS01ydEpSRVJFUkVSRXBBY1lDQ0lpSXFKVUN4VEg0bFpnR01SeHNzeHVDbEcySlpVckVCSVRoNUNZU1B3VEdvV2FqbFp3TkRQSzdHWVJFUkVSRVJGUk5zZXQ0WWlJaUNoVkFzV3h1T0QzZzBFZ29qUWtqcFBoZ3Q4UEJJcGpNN3NwUkVSRVJFUkVsTTB4RUVSRVJFUXBKcFVyY0Nzd0xMT2JRYVMzYmdXR2NadkZEQlFkSFFPeFdBeUpKQ3JkNmdnTEQ4ZVZxOWNSRVJtWnB0ZjkzK3ZYdU9sMUM5SFIwVHFWdjNYN0xtNTYzWUpjTGsvVGRpZ1VDc1JLcFlpVlN0UDB1aGxCSXBIZ3RZOXZrdVhrY2psa3N0Uk5mbmpzL1FSUG5qNUwxVFVTbzh0cmVPKytBN2gyNDJhMi9GMGw1ZXZYYjVEcTRYMWxSQitWR1RLaTMvRDNENENmMzJjb0ZQcjVtVHB0eGl4TW16Rkw1ODhBWFh6NStqWFZmUjJsbng4L1FwTDFlbFlvRkRoOTVoeW16WmlsRi8wKys0M1VTNDkrZzdJMkJvS0lpSWdveFY3OEVITWxFRkU2RXNmSjhPS0hPTE9iOFo4UUZQUWR2Zm9PUU5jZWZiQnk5ZHAwcStmT25YdFlzV29OaGc0ZmxhWURiSWVQZUdEeDBoVTQ1bkZDcC9JclZxM0I0cVVySUpWS0laRklzSGpwY3J4OSswK3EyK0g5NUNrNmRPcUdEcDI2SVRZMmU2MW8yNzV6TnlaTm1ZNHg0eWNoTGk1T2E3a3UzWHVoYlljdStCNGNuT0s2WnMrZGozbnovMDd4K1lsNTl2d0YrZzRZakJNblQyc2R2QW9NL0lLRGg0OWk4NWJ0RUFsVFB5d1FIUjJOTjIvZnB2bzZhV0h2L29NWU5uSU05dTQ3a05sTlNWTVoxVWRsaG96b043YnYybzNobzhaaTg5YnRxYjVXZUhpRTF2OGlJaUxTb0xYSjkrTGxLN3g0K1NwTlAxZittRDBQZlFjTXh0Tm56OVBzbWttSmlZbUI1OFZMR2dlbVg3eDhoYjhYTFlYWHJkc1oxcDZzNnJXUEwwYVBuWURWYXpmb0hLUVFpeVU0Nm5FY0wxNit3b2FOVzlLNWhlbVAvVWJxcFVlL1FWa2Jjd1FSRVJGUml2bEZjUFlRVVhyemk0aEdlVHZ6ekc2R1hsTW9GRmk3ZnFOcTRPbkJ3MGY0OU1rUCtmSTVwM2xkdCsvY0JRQzQxYTBEa1VpVUp0Y01Dd3VEOTVPbkVBZ0VhTmlndms3bktINnVCQklJQkQ5WEI5M0d2ZnNQTVhya01OU3VWVE1WYlFrSEFCZ1pHY0hJS09VNXJzTEN3akJ3eVBBVW4vKzc1VXNYSTQrVG85YkhYN3g4aFFzWEwwTWdFS0JibDA0d01FalpuOG9SRVJFNGZOUURzamdaQmc3b205TG1vbFhiamttV0VRcUZPSDcwWUlMam56NzVJVFkyRmx1Mzc4U3RPM2N4YnN4STVIWndVQ3R6N2NaTkFJQmJuZHFwZmgyR2hZVmgxcHcvOGRrL0FGTW5UMERGQ3VVVGxJbU9qa2FucmoxMXZ1WkpqOE1wYm8rUm9TR2tVaWs4VHB4Q3RhcFZVS3hZMFJSZks2dkl5RDRxTTZSVnY2Rk5SRVFFdkwyZkFnQnExNnFSNnV2MTZOMVA2Mk8vdmk5MWVSLy9Lald2KzdUMityVVB2bno1Q3FGUUNPZThlUk04SGl1VklqSWlFaEVSRVlpSWpFUkVSQ1RDdzhNUkdoYUc4RERsLzBOQ1F2RGpSd2graElSZ3g5YU5NRFUxVGJMZTAyZk9ZZWZ1dmRpNzd3QTJiMWlMSERseXFCNTcrdlFaYnQrNWl4OC9mcUJXVGQxL2p5dFdyY1dWcTlkMExwOGM2OWFzUU40OGVkTGwyb21Kam81R3BGaU1TNWV2UUNRU1l2alF3VW1lWTI1dWhyR2pSMkxtckxtNGRQa0tTcGNxaVhwdWRUS2d0ZW1EL1laU1Z1bzNLT3RqSUlpSWlJaFNMRkxLMlVORTZZM3ZzL1RuY2Z3a0hucy9nVUFnUU40OFR2RDc3STlsSzFkajBkL3pZV1JvbUdiMWhJYUc0ZG56RnhBSUJHalJ2R21hWGZmSzFldVF5V1FRQ29XWU5IVzZ4aklMRi95SlhMbnNWVCtyNWc4TEJHall3QjB5bVF6ck4yN0c0cVVyNE9mM0dWMjdkSUpBSUVoMlc4TENsUU16bHBZV3lUNzNWM0tGQXRIUk1hbTZ4cThVQ3UxYjRJbkZZaXhmdVJvS2hRTHQyclpHbGNxVkFDaTMzVG5xY1J5OWVuUlRHNHpVSkNvcUNpZE9uY0h4RXljaGtVUkJJQkNnZHEwYXFRNUM1TW5qcFBHNHYzK0Exbk5hTkcrS1FvVUtZdkhTRlhqOTJnZWp4MDdFbUZIRFViMWFWUUJBWEZ3Y3pwKy9BQUE0ZGVZc1RwMDVxM043aWhjcmhvVi96Vk03Wm1KcUNrdExTOFMrLzRENWZ5M0N4UEZqVkhWcFlteXMvYmxNaTk5NXU3YXRjZjJtRno1OThzT2E5UnV4Y3RuaU5BdTZacGFNNnFNeVMxcjFHOXBjdW53VlVxa1VCUXJrUi9GaXhkTHN1cisrUCtQaTR2RDE2N2NFL2FaQUlJQzluVjJpMXduNi9sM3JxbzdrRGdwMzdkRkhwM0s1Y3p0ZzAvbzFXaCsvY3UwNkFLQlN4UXJJbWRNR08zYnR3ZDI3OXlFV2l5R1dTQkpkTmFuSit3OGZVYkpFOFVUTFNDUlJxbFd0N3ZYY0V2UzdqUm8yd0pGangvSGF4eGVQdlorZ1F2bHlPdFdkSTRlUlRrR281SkJJSkdsNnZlUXFWN1lNUmc0ZmloV3Ixc0R6d2lXWW1abWhUNjhlU1o1WHBuUXB0R2plRk0rZXYwQytmQWtEZk5rSis0MnMxMjlRMXNkQUVCRVJFYVVZYzVjUXBUKyt6OUtYOTVPbjJMMTNQd0NnUmJPbWFOdTJGVWFQbVlCMzc5NWp3OFl0R0RWaWFMS3YyYXZ2QUkzSDQrTGlJSmZMSVJBSU1HbUs1b0NOSml1WExZYU5qWTNXYTU0NGRScUFNbmROY1BBUGplViszL1lqUGpkUS9MWmdUUm8zaEttcENaYXRXQTJ2VzNmUXNrVXpXRmdrZjNBbFBFeVpOODdlemo2SmtycmJ2MmNIek16TVVuU3VMb01oYTladFFGRFFkNVF1WFFvOXUzZFZIVisyWWhXZVBYOEJBQmpZWC9QcW5tOUJRVGg5NWh3dVhMeXNHaGgwS1ZnQUhUdTBROUdpcmlscWN6eVJTSVQxYTFacWZDeXAreXBlckJoV0xGMk1SVXVXNGJXUEwzTG4vbmRGME9tejV4RVNHZ29MYzNOWVdsbXFqc2ZFeE9ENzkyQVlHUm5CM2w1OUFDbzBOQXhpc1JnaVVjSnQ1SXdNRFRGajJtVE0vZk12UEh2K0FvdVdMTWVrQ2VOUXZWb1ZWWmxmYzFFZDJyOUhZNXZGWXJIT2cxR0pFWWxFR05pdkQyYk9ub2RQbi94dzUrNjlaSzBleUdyU280L0thbExiYitnNjZQbmh3OGRrRDVER0d6eXdQNW8zYTZMNldTZ1VxcjAvYjl6MHdwSmxLMUdpdVBxQWNZNGNSdGl5YVYyaTErN1V0WWZXSUtpMllQRHY0b1BEVG82T0VBaVREdUxuc3RmK1hFZEhSK09tbDNMN3RVWU5sYXRNVFl5TkVSQVlxRmJPd01BQVpxYW15SkVqQjc0RkJRRUFHdFIzaDVXVkpheXNyR0J0YllXY05qYXdzYkdCZzBPdUpOdDB6T000SWlJallXNXVobzd0MnlaNDNON2VEdlhjNnVEUzVhdllzV3NQeXBZcHJWT1FkK2pnZ1JnNmVHQ1M1WklqcGEranRPUmVyeTYrZlBtQ0E0ZU80SmpIQ2VUTmt3Y042dGZUK2gwa25reW03SS9uekZ1Z3RZeUZoUVhXcmxxZXB1MU5hK3czc2xhL1Fka0RBMEZFUkVSRVJQU2Y5Tzc5Qi95OWFDbGtNaGtLRnk2RTNyMTd3TWpRRUtOR0RzUDh2eGJoMHVVcnlKM2JBWjA2dEV2V2RVTkR3eEo5WEtGUUpGbm1Weks1OXRVc2w2OWN3NDhmSVNoYnRnem16WjZwOXBoRUlrSFhIbjBnRkFvVEJKTGlBME8vRHFMVnFWMExwcWFtS0ZLNFVJcUNRQUFRK09VckFPZzA2SmNWN0Q5NEdMZHUzMFVlSjBkTW5UUkI3ZmtZTVh3SXhveWJpTk5uenFGbWplb0pCbXBXclY2SFo4OWZxSUljeFlvVlJhY083VkNwWW9WVXRTa2lNaElBVXIzVmphV2xCZWJPbm9uM0h6NmdZSUVDQUlDUTBGQWNPS2pjUm1ibTlDbHFLNVk4TDE3QzJuVWI0VmEzTmtZTUc2STZMcFZLTVhUNGFJakZZcmpYYzlOWWw1R1JFYVpQbllScE0yYmpuM2Z2c0dmdlBsU3NVRTUxRDErK2ZnTUFtSmlZcFBoK0ZBb0ZwRHF1UWloZW9qaWFORzZJU2hVcm9GeTVzam9uRTg5cXEydlNxNC9LYWxMYmJ5UzJ5a3k4YzBvN0FBQWdBRWxFUVZRcWpWT3RtRFF5U3Zudk42bnRJdU1ESjI1MTAzYXJMVzNCNE4vRkQxUXZYZnhYaWdQbjhTNWN2QXl4V0l6Y3VSMVF1VkpGQU1ySkFwVXJWWVNKaVFsTVRFeGdhbXFpZW45Lzl2ZkhzQkZqQUNERmdjbDM3OTdqNk0vVlFCM2J0OU42RDEwNmQ4Uk5yOXY0OE9FampoejFRT2RPSFZKVW43N28ycVVUUHZzSFFDS1JvRWIxYWdDUy9nNmlpL2hnVVZiR2ZrTzd6T2czS0h0Z0lJaUlpSWlJaVA1ejNyMy9nSm16NWlJcUtnbzVjOXBnMnVTSnFrSGdxbFVxbzNXckZqaHg4alQyN04wUEl5TWp0R25WSXRsMWJOdXlBWGEydGlsdVkxSXpVR05pWW5Eb3lGRUlCQUwwNmRVOXdlT3ZmWHloVUNoUXNFQit0UUVQVFVHZ2VLa05Zbno0OEFHQWNqWnJWaWFYeTdGbjN3RWNPZW9CQzNOenpKd3hGZWJtL3c2Q0tCUUttSnVabzAzclZ0aTMveUJXcjEyUDFTdVdxZzNxUEhuNkRDS1JDSFhyMUVMTEZzM2hXcVN3NnJGZGUvYWhYdDA2Y0haV2JyMmo2WGNwbFVwVngydFVyNFlwazhZREFMNS8vdzRBeUdsam5lcjdGQXFGS09UaWdvREFRRmhaV21MWml0V1FTQ1FhdDYyN2NrVzVGWlR0YjYvWk0rYzg4UzBvQ0hueU9NRzlYbDJ0ZFptWW1HRFd6R2s0ZnVJa3VuVHVwQmJJOHZaK0FnQ3B5cVh4enovdk1HN2lsR1NkYzk3ellyTEtaNlZjQ3huUlIyVVZxZTAzRWx0bE5tekVHSVNFaG1MRXNNRm9VTjg5cFUxTWxFUVNCVy92SnpBeU5FVE5HdFhTcFk2TUlwZkxjZkwwR1FCQXkrYk5WRnRXV1ZsWndjcktLbDNxbEVxbFdMWnlOV1F5R1FxNXVLQlZ5K1pheStheXQwZVhUaDJ3Yy9kZUhEaDBCQ1dLRjBQcDBxWFNwVjNaZ1VBZ3dKalJJeUFTQ2xXZjZiLzNZMi9mL29PSlU2WkRKcE5oNXZRcHF1QmVkc2QrZ3lqNUdBZ2lJaUlpSXFML2xKZXYvb2Y1ZnkxRVpLUVlabVptbVBQSEROalpxUTkrOSt2VEMyS3hCSmN1WDhHMjdUc1JHaHFLM2oyN3B5aHZUbm81Zk9RWWdvSytvM2F0bXNqbjdJeXQyM2VpZGNzV3FudDUrdXc1QUtCVXlSSVlQWFlpM3Y4Y05Ja25rOGtTRFRZbGQxQThKaVlHQVlGZjFPck9xcTVldTRFalJ6MEFLQWM0TjJ6Y2draXhHR0t4R0pHUllrUkdScXJ0dmUvdkg0RGpKMCtqUTdzMnFtUHQyclpHNjFZdFlHT3RIckNKam83QmthTWVPSExVQTRjUDdFR09IRGtTYk5QaTd4OEFnVUFBSnlkSEFJQnR6cHlxeHg0OGZBd0FjSFV0a2liM2V0UHJOdGFzMjRCbVRSdWpjQ0VYK1BuNVlkREEvbXBsUEM5ZXd2OWV2d1lBSERwOEZLVktsa0RwVWlVQkFCS3g4bjNTclV0bkNJVUp0NGI3bGJXMUZmcjA3cWwyN01lUEVCdzdmaElBVUxteTlnRklrZWpmNFlsZlZ6SDlGK2xMSDZXTDlPdzNkdXphZzVEUVVCUW9rQi8xM2V1bDZiVi9kZi9CQThSS3BhaFJ2VnFDWERReE1iRVlPbUowb3VmSHhNUW0rbmh5dHFYU1pYdkZkV3RXYUEzS2V0MjZqVy9mbE51ODFhcFpYZWQ2VTJQSHJqMzQ5TWtQaG9hR0dETjZlSkxidmJWdDB3b1BIejNHeTFmL3c5K0xsK0h2QmZQZ25EZmgvWVNGaFdIZ2tPRnAybFp0d1lQTWxOaEt4bGlwRk10L0J0bWFOMjJpTVFpMGJmdE81REEyUnZ1MnJXRnNiSnllVFUwejdEZXlWcjlCMlFjRFFVUkVSRVJFOUo5eDVlbzFyRm0zRVhGeGNiQXdOOGVjMlRPUlAzKytCT1VFQWdGR0RoOENtU3dPVjYvZHdER1BFL2p3NFNQR2pSbVZib21Ka3lNdzhBczhUcHlDU0NSQ3orNWRjZFByTms2Y1BJMXo1eStnWTRkMmFOZW1GVzdldkFVQXFGbXpPdDUvK0FocmErVnNicGxNam9pSUNBQ0FtWmtaREEzVDVzL0NqeDgvcVlJblg3NThoWDlBSVBMOERIUmtOVldyVklhaG9TR2tVaWsrKy92anM3OC9BT1VxS1VzTEMrUnpkb2FGaFRrc0xDeGdhV21CNnplOGNPandFYmpWcmEyNlJvdm1UUk1FZ1FBZ0pDUUVBR0J1YnFaS2R2NzdOaTJ0Mm5hRWdZRkJndVBSMGRHNGNQRVNBS0IyclpwYTIyOW1aZ2F4V0l4bnoxK2dqSmJaOEZLcEZGdTI3Y0M1OHhjQUFFRkIzekZoM0doMDZkUkJMUW43bGF2WHNHSGpGZ0JBdDY2ZGNlVElNZnk1WUNHR0R4MkVPclZyb1Z2WHptalh0azJLWmwwSEJYM0hIN1BuSWlJaUFtWm1abWpXcExIV3NzYkdPV0JuWjR2djM0TXhldXhFMVNxMmZQbnlZY25DQlNoY3VGQ1dXckdUWHZTbGo5SlZldlViTDE2K3dvV0xseUVRQ0RCMDhJQjBEWkRkK05uWDFxMVRLOEZqQ29WQ2xZY2pwWFRKOTVHY1hCK0dCcG9EQnpLWkRIdjJIVkQ5L0d0d05yMmNQZWVKVTZmUEFnQzZkZW1FL1BrU3Z0Wi9KeFFLTVdIY0dJeWJNQmtob2FHWU9Xc081cytkbmVCNWtpc1VXbk9vL0ZmczNMa0hmcC85a1MrZk0vcjI3WlhnOFkrZlB1SGs2Yk9ReStYSW44ODUyK1JUWTcrUnRJenFOeWg3WVNDSWlJaUlpSWowWHF4VWlrMmJ0NmtHMmUxc2JURnI1alNOQTZ6eEJBSUJSbzhjRG1Oalk1dzdmd0dQdlo5ZytLaXhHRFNnSDJyWHlyekJFcGxNaHFVclZrRXFsYUp6eC9iSW5kc0J1WE03d01qSUVGdTI3Y0RlZlFmZ2VlRWl2Z2NIdzhFaEY0cTZ1bUxlbkQ5VTU5OS84QkIvTGxnSUFPall2aTNhdFcyZEp1M3lmdkpVN2VjSER4OGhUeGJkcnNyYzNBeVRKNDZEVENhSGpiVVZMSzBzWVcxbGxXQldiandIQndjY1AzRVM0ZUVSRUFpVXEySmlZelhQeG8xUHFKN2J3U0ZaYlZJb0ZGaTNmaE8rZlF0Q3NhS3VxRmlodk5heXBVcVd3TDM3RHpEamp6bXFZMjUxNjJEY21KRUFsQ3RxbHExWWpZOGZQOEhRMEJEOSt2WkM4NmJLaE5YeFFhQ2dvTy9ZdVhzdmJ0ejBna0Fnd0lCK2ZkQ3FaWE1VeUo4UEN4Y3Z3NUpsSy9Id2tUZTZkZW1FM0xrVDNzdnRPM2V4WWRPV0JNZDNiVmNlTzN2T0V6dDI3VUYwZERTRVFpRkdqeHlXWklCaXhMQWgyTGg1Szc1OCthb2F3RFhYa3JkQUlwSGc2dlVicUZtOXVpcklxYXZkZS9jak1qSVM5ZHpxb2xoUjEyU2RtMTcwcVk5S2p2VG9OMEpDUTdGNHlYTFZRUEhrcVRPVE9FTXpYYmIzakl3VXcvdkpVNWlhbW1yY1d0UFlPRWVTcTBnU1Mvb082SmJ2SXkxeWZadzk1NGt2UC9PdVpJVDdEeDVpMDVadEFJREtsU29tNjdQSTFqWW5aczZZaW1rei9zQ1BIeUdZTkhVR3BrK2RwSmJMemNiYVdpK0R4NzM2RGtCc3JIcmVzMjJiMXlmNC9McHo5eDVPblRrTEV4TVRUSmswUHNIS0llVm56bWJJNVhLVUxsMHEyd1NCQVBZYlFOYnBOeWg3WVNDSWlJaUlpSWowbW8rdkwxYXNXcXVhK1ZpNGtBdW1UNTBNVzl1Y2F1WGkveUFlT21RZ21qWnVCRUE1ODNqbzRJRW82bG9FNnpac1JsaFlHQll2WFk3VFo4NmhkNi91YW9OT3Y1czBlWHFTVzJtbHhKNTlCK0RyK3diNThqbWpYZHZXOFBWOUExZlhJcWhWc3diS2xTMkxqWnUzNFBvTkx3REtIQSsvZS9ucWY2cC9lOTI2bldhQm9Qc1BIZ0VBOGpnNXdqOGdFRmV2WHMvU2VVdXFWSzZrYzluV0xadWpUcTJheUpYTEhuYTJPZUgzMlIvblBTK2lVNGYyTURENGR4dWo0QjhoT0hyc09BQWtPb0QvdTZpb0tDeGFzaHlQSG52RDB0SUNZMGVQVEhRbThyQWhBMkZrWkFnZm56ZUlpbzRHQUpRdFV4b0toUUpIUFU1ZzMvNkRpSXVMUXg0blIweWFPRTYxelpwQ29jQ0xsNjl3K2NwVjNMaDVDM0Z4Y2JDeXRNVHdZWU5ScldvVkFFQzFxbFd3OEs4L3NXanhNbHk3ZmdNM2JucWhabzFxcU9kV0YyVktsMUxsL29tTmpVMDBLYm05dlIxaVltSmdhbXFDTWFOR3FLNmZtQXJseTJIanV0VkpsbE1vRkJnMWRnSytmUXRDZUhnRXVuYldmUXNjbVV3R3p3c1hFUjRlZ2MrZi9URi8zbXlkejAwdm1kVkhaUVZwM1cvSVpESXNXckljSWFHaHl1dnFNQ3YrZDhtWmlYL243ajNJWkRKVXFWd0pob2xzMFpWY24vMzlNZit2UmNrK2IvekVxVW5PN1AvVjlLbVRrRGRQSGtSR2luSGcwSkZrMTVkU1Q1NCt3K0tsS3lDWHkxR3dRQUZNSEQ4bVFaOFhGeGVubHBmdGQ0VUx1V0RtdENtWXQrQnZSRVJFWVByTTJlalp2U3ZhdG1tVjdiWklUQTZ4V0FLcFZEMFE5T3RXcGdEZzUvY1pLMWV2QXdDTUdqRlU0NVplUnoxTzRIK3ZYOFBFeEFRamh3MUp2d2FuQS9ZYm1tVjB2MEhaRHdOQlJFUkVSRVNVWVdLbFVuejc5aTFENnJLMnNzYmVmUWR3enZNQzVISTVBS0JSdy9vWVBMQi9zdi93ZHEvbmhnSUZDbURoNHFVSURQeUMvNzEralNuVFpxS29xeXNtakJzTkI0ZGNDYzc1SGh5Y0p2ZnhLNFZDZ1ZldlhrTW9GR0xVaUdFNGV1dzREaC8xUUxNbWpkRzdWdytZbTV1aFZzMGF1SDdEQzVhV0ZtamNxSUhhK1hLNUhEZTlia0VnRU1DMVNCSDQrUHJpdFk5dnFsZEZoSVNHNHUwLy93QUF1blh0Z3EzYmQrRDlodzk0OSs0OVhGd0twdXJhNlNVNk9ocWR1dlpNdXVCUDhUUEw2OVN1aGIzN0QrTDRpVk00ZnVLVXhySWlrUWdORzlUWCtkcEdSa2I0OHVVTGN1V3l4OHpwVStEb21EdlI4alkyTnBnNGZteUM0K3MzYmxadEJWZXpSbldNR2pFVUppWW1BSUNIang1aitjbzFxbTBCalkyTjBiSkZNM1JzM3c3bTV1b3pnVjJMRk1hcUZVdHcxT01FVHAwK2c1dGV0M0hUNnphTWpJelFzM3RYdEc3VkFtNTE2OEN0YmgwQXlrRzB0aDI2cUYyamNxV0ttRFJoTElvV2RVMXlkblJ5Q1FRQzFLdGJCd2NQSDhYNTh4ZlFzWDNiUkFlTWYrWDk1Q25DdzVYUGdhWWs0UHJhUjlua3RNbXcrOUoxZ0RDdCt3MkZRb0hWYTlmajVjdFhxbU82eklyL1hYSnlhNWlaS1ZkaFBIMzJIT0tmK2JUU1FteXNORVZiUThXdlNFeE9QUUN3WmRzT1JFUkVJSGR1aDNSZkZYVGpwaGVXcjF3RG1Vd0dHeHNiekp3K0pVRnVHcGxNaHBGanhxTkEvbnpvMEw0dENybTRhTHhXNmRLbE1HZldEUHc1ZnlFaUlpT3hZOWNlM0x2L0VNT0hEa0srZk03cGVoK1o1ZWloZmFwL2EzcXRQbi94RW91V0xJZEVJb0cxdFJVZVBmYkdqWnRlUC9QZmlSRVJHWUhJU0RHaWYwNGlHRHl3bjhaVm4wREc5b2ZzTjFJdm8vc055bjRZQ0NJaUlpSWlvZ3p6NmVNbmpKczRKVVBxcWx5cEloNDhWTTRhdFRBM3g3Q2hnMUN6UnNxVFg3c1VMSURWSzVmaDZGRVBIRDEySExGU0tXSmlZMkJ2YjZleHZDN2JneVJHMDZDQ1FDREFySm5UY092MkhiZ1dLUXd6VTFNODluNkNNK2ZPNDVHM053WVA3Sy9hcnF0SHQ2NXF1V0FBNE5yMW0vaitQUmdsUzVaQXB3N3RNR3ZPbjlpMWV5OFcvRGtuUVYzSmNmMkdGeFFLQlF3TURGQ3BZbm04ZnUyRFUyZk93dlBDSlF3ZE1qQlYxODRJeFl0cFhqVWhsOHZoNCt1cmRxeEQrN1l3TVRIQnZRY1BFZklqQkFyOE94UGJPSWN4SEIxem8xblR4anF0eEpESlpIajY3RGsrK1gzR2hQRmo0T1RvcUFyY3BFU0hkbTF4Ny80RHRHL2JCaTFicUs4R3ExQytIRnhjQ2lKS0lrRTl0N3B3cTFzNzBjRW5VMU5UOU96ZUZTMmJOOFBGUzVkeDlkb05TS0lrY0hkMzA3azlRcUVJTTJmTlRkRzlKRFVRMTZSeEl4dzVkaHdob2FId3VuVmJGWlJLeW8yZnErVk1UVTFSczBhMUJJL3JheC8xN3QzN0RMc3ZYYmZqU3V0K1k4dldIYmh5OVhxeXowdU5HdFdyb1hxMXFyaHo5eDcyN2orSVFRUDZxVDJlMHFUdkxnVUxaTmkyWm84ZWUrUEsxV3NBZ09GREJtSG03SGxxajh0a3NrVFBsOHZrT3BVVmlVUzRkdU1tbHE5WURZVkNBVHM3Vzh5Yi9RZnM3QkorVHA3M3ZBaC8vd0Q0K3dlZ1d0V3FXZ05CZ0xML1hyeG9BZWJOL3h2Ky9nSHdmZk1HWWVIaGFtVWlJaU14Zk9TWVJPOURrN1dyVjhEQzNEelo1MlVtcjF1M0VSYW1YSzBaR2hxR1M1ZXZxajB1RUFoVUs0aWFOMjBDOTNwdUFJQzMvN3pELy83M0dpMmFOMVd0cU1ySS9wRDl4cit5UTc5QjJSTURRVVJFUkVSRXBKZjY5TzRKN3lkUFVhVnlKUXdlMkE4Mk5qYXB2cWFSb1NHNmR1a0U5M3B1Mkx4MU8xcTNiSjR1Mjc4bHh0VFVCQTBiS0ZjeTVNbmpoTVVMRjJESHJqMDRjZkkwNXN4YkFFQTVNUGI3YXFESVNERjI3dDRMQUdqVm9qbktsUzJEUEhtYzhPTGxLNXozdklnbWpSdW1xRDF5dVJ5bnp5aVRmVmVyV2dVbUppYW83KzZHVTJmTzR0S1ZxK2pTdVVPcW52ditnNFlDU045dGZoYjhPUnNpa1NqQmNiRllqSzQ5K3FnZFc3MTJBd0JnOXN4cEtkclNKVDYzVUZ4Y0hIcjFIWWlJaUFnVWRYWEZqeDgvdEs0d1NzeXZnejcyOW5iWXRINk5hdnUyQkFOSkNnVWdFT0QwMlhNNGZmYWN6blVzVy93M09uWm9oOGhJY1lMVlE0bVJTQ1NwVG5pdGphMXRUbFN1VkJGMzc5M0g2VFBuZEFvRVNTUlJ1SFB2UGdCbGd1NzQ1eW16NkdzZnBZdTA3RGNVQ2dXMjc5eU5Veit2MTZ4cFk1dzk1NWxlVFUrZ2IrK2V1UC9nSWM1N1hrUzd0cTNWSmdDa1JkTDM5TFpsMnc0QWdIdTl1aWhidGt5Q3gzOWY3WmVZeE1wdTI3SUJGU3VVUitGQ2hSQXBqc1M4T1g4Z2w3MTlnbkxSMGRHcWJlcktsaTJEdW5WcUpWbXZrNk1qbGk5WmlQVWJONk9RaXd0S2x5cXA5cmhDcmtoMEswdHRGSEpGMG9XeW1FNGQyc1BIOXcwS3VSUkViZ2NIMk5uWndjN09GalkyMWdqNUVZSkZTNVlqTER3Y0ZjcVh3NEQrZlFBb24vTWxTMWNnSURBUTM0T0QwYmUzN3F0bE14TDdEYUxVWVNDSWlJaUlpSWd5VE9IQ2hUSjB0dUxhVmN1VDNHWXJKUndjY21IR3RNbHBmdDJVRUlsRTZOKzNOejUvOXNlang5NndzTERBK0xHajFISWtLQlFLTEYrNUdpRWhJU2hSdkJpcVYxUG1heGswb0I5bXpma1RXN1p1aDdOelhwUXNVVHpaOWQrOWR4L2Z2Z1VCZ0NxWTVPSlNFTVdLdXVLMWp5K09IVCtKL24xN3AvaitKSktvRkorYkh1Sm56ZzhacEhuN3JxQ2c3emg4OUJnNnRtOEhlM3M3eE1YRndjZjNEVjY4ZUlsbkwxN2k5V3NmQU1yZlNXUmtKRnlMRklaN3ZicUlpb3FDZzBNdWZQMzZEVUtoTU1uWGJYQndzTVlad2I4R045SnFJQ2wrMjdMa0JJRUFvTDY3RytxNTFVSC9RVU1SRWhLS2RXdFd3TW5SVVd2NXkxZXVZZVhxdFNoVnNvUk8xMi9TdUNIdTNyc1AzemR2NGVQcmk2S3VpVzl4ZVAzbVRjVEVLSk5yTjJ2U1dHTVpmZTJqTXZxK2twSlcvWVpNSnNQSzFldHc3Zm9OQUVETEZzM1F1V01IMVlCdWNyWnJTcW5jdVIxUXRVcGwzTDV6RjFldlhrZkhEdTFVai8yYTlIM0Zxalc0Y3ZVNjVzMmVxUlp3U1NycE82QWhxSnNLdjYrMksrcnFDbG1jRElNRzlFK3pPclN4TURmSHJKblRJSlBMWUdOdHJiSE1vU1BIRUJZV0JpTkRRd3diclBzS0QyTmpZNHdkUFRMSmNycThEekxpZFpOZWJHMXpZc1hTaEhsaVhyNzZIeFlzWEFLeFdJelNwVXBpMnBTSnFna1FxOWR1UUVCZ0lLeXNyTkM2NWIrNWR0aHZwSi9zM205UTlzUkFFQkVSRVJFUjZhMzBHR0ROYWhRS0JUWnYzWTVIajcwaEVva3dlZUk0NU1wbHIvYjRxalhyOE9EaEk1aVltR0RNcUJHcXg4cVhLNHVHRGR4eDhkSVZ6SnYvRjZaT25vaXlaVXJyWExkY0xzZkJRMGNCQU03T2VkVm1ZYmRzMFF5dmZYeHg5cHdubWpSdWhEeE8yZ01BaWRtL1owZUs5OC9YZFRBbk9UUGV0UWtKRGNYaEk4ZHczdk1pNHVMaUVCWVdqcW1USitEWjh4ZVlQWGUrcWx6OHdKdElKTUxXVGV1Uk0rZS9zNWRidDJxQnZnTUdJelEwRE5PbVRJSnpYczA1RTBKRHd6QjQyRWhVcTFwWnA3WWQycjg3UVE0T1hhVEZZSmhRS0VTakJ2V3gvK0JoSERwOFZPMzE5eXVwVklyOUJ3NEJBTHAwMXEzZTh1WEtJbGN1ZTN6N0ZvUno1eThrR1FpNmVQRXlBT1dLdWZ6NTh5WGpMdExQZjZHUCtsMWE5aHNIRGg1V0RlWTJhOW9ZQS9yMVFVUkVwT3J4OUU3NkhxOTZ0YXE0ZmVjdUhucy9VUnZRL1ZXVnlwVnc1ZXAxM1BDNnBUYWdPMy9lYkVSRVJHTDIzUGxvMmFJWktsWW9ueVp0MGxXamh2WFJvbGtUbUpwcTNwWXlxVURBWjM5L0RCc3hScWV5QUdCcGFhSDFNZitBUU5YS3lJNGQydjBuM3gvcDRjeTU4OWl5ZFFka01oa3FWaWlQeVJQSHF5WU5IRHgwUkpVN2NNTFlVV3FmU1ZrSis0MnMxVzlROXNSQUVCRVJFUkVSVVRZbEZvdXhiTVZxUEhqNENBWUdCcGc4Y1J6S2xDNmxlbHdpa1dEWml0VzQvK0FoUkNJUkpvNGZreUFwOU1EK2ZlSDMyUit2WC90Zzl0ejU2Tks1SXpxMGE2TnhxN1RmblRwOUZ1OC9mQUFBZE92U1dXMFZVcTJhTlhEZzBCSDQrWDNHdWcyYk1IL3VMSjN2eTh6VUZLTkhEZ2NBVlo2ajZPZ1lQSGo0RUxWcjFkUjRqbjlBSUQ1OThsT3RkZ0tndWtiT0pMYUthZHlvZ1ZyYjQ4WEZ4U1hJcjZDcDNqTm56K0hpcFN1cTFTYTVjenVnZkxteVVDZ1VjTWlWQ3piVzFxaFlzVHdxVnFpQTh1WEtva3YzWGhBS2hRa0czRVFpRVJyVWQ4ZVJveDQ0ZGZvTWhnMFpwTEhPbmJ2M0lDb3FDdTNidGttMGJZbUpqbzVCcDY0OUFBQWVSdzdvOVB0T3FlYk5tdUxFcVRPNGV1MEdHdFIzMTdqaVovZWVmZmdXRklRSzVjdXB2WVlUSXhBSTRPNVdGd2NPSFlHWDEyME02TmRYNjZxbGQrOC80TzAvN3dBb0IvNG84NlJsdjlHc1dST2NPWGNlelpzMlFmZHVDUU82NlozMFBWN0JBdmtCQUI4K2Z0SmFwbEtsaXJDd3NNQ2R1L2N3YUVBL1ZkOW1aV1dGbGF2WDRkTW5QN3g1OHhhYk42NkZxYW1weG11a1puV0d0dnZTSlo5WlJ0bTBlU3ZpNHVLUUo0OFQycmRMMkw5ZHZYWURWNjVkeDh6cFUyQ1VncTA1LzJ2Q3d5T3djZk1XM1BTNkRRQm8yTUFkdzRZTVV2WDNWNjVleDc2ZkFmZ2UzYnBvM0Jvd3EyQy9rYlg2RGNxZUdBZ2lJaUlpSWlKS0IvMEdERW5YNno5OStnd3IxNnpEOSsvQk1ERXh3YVFKWTlWbWhENTcvZ0tyMTY3SDE2L2ZZR0JnZ0luang2QlN4UW9Kcm1Oc2JJelpNNmZqanpuejRPdjdCbnYzSGNDTkd6Y3hjc1F3RkN1cWZZVkZjUEFQMVFDU2kwdEIxS2hlVmUxeGdVQ0FIdDI2NHErRmkvSDgrUXZWb0lzdWpJeU1VTi9kVGZXelhDN0g0cVhMOGVEaEkxeStjZzFUSm8xWFcrSGlIeENJYVRObUlUUTBGRDE3ZEVPSG53T0l2MTRqTVVNR0RkQ2FJMGhiSU9qUjR5ZTRlT2t5dko4OFZTWGVkbkVwaVBadDI2Qm1qV3FxdkN4T1RvN1lzVzJUeGtDVEptMWJ0OFM1OHhkdzRlSmxOR3ZTR0FWK0RoVEZ1MzNuTGk1ZnVZWTZ0V3ZCMWJXSVR0ZlVSQ2FMQTZBTVBxVm5FQWhRcmdEbzFLRWRkdXphZ3hXcjFtRFo0b1ZxcXdJZVBucU1FNmZPd01qUUVFTUdEVWpXdGQzZDNYRHc4RkhFU3FXNGN2VWFXclZzcnJIY3FkTm5BQUE1YzlxZ1ZzM3FLYjBWU3FXMDdqZHNySzJ4Zk1raU9EamtTdGQySjhYUzBoS0FzcytReVdRYTMxTkdob1pvMk1BZHh6eE80TXc1VDdScjB3cmVUNTVpMmZKVkNBc1BoNTJkTGNhT0hxbDFNRGN4bmJ2MVFseGNIUGJ1MnBhaTFYOVp3WldyMStIOTVDa0VBZ0ZHREJzQ0F3UDFJY3VvcUNqczNyc1AzNzhIWTlQbWJSZ3hiSEFtdFRSN3VPbDFHNXUyYkVOWVdCZ01EUTB4c0g5ZnRWeUFYcmR1WTlXYWRWQW9GR2pSdktuV0ZTbFpBZnNOOWh1VU5oZ0lJaUlpSWlJaVNnZDJ0cmFwU3RMK0xTaEk0L0dJaUFpczI3QVp0MjdmQWFEY0ltWGE1SWtKdGpJNTVuRUNYNzkrZzQyMU5hWk1Iby9peGJUUCtqWTFOY0g4dWJPd2ZlZHVuRHQvQVFZR2hzaWJSL08yWklCeUc2K0ZTNVloS2lvS1FxRVF3NGNPMGhqb3FGNnRDaXFVTDRmSDNrK3daZXNPdUJRc2tHZzd0Tm04WlRzZVBId0VRTG1WMXU4REZsYVdsc2pqNUlpUWtCRHMycjBYQVFHQkdENTBVTG9HT0JZdVhnb0FNREF3UUxXcVZkQzRVUU9OMitycEdnQ0taMkZoZ1c1ZE8ySHpsdTFZc253bGxpeGNvTHBmM3pkdnNXTFZXcGlibTZGZm4xNnBhbjlvV0RnQXdOemNQRlhYU2N6WHI5OVVBMjJ0VzdYQW5idjM0ZVByaTc4V0xzYWNXVE5nWkdRRUgxOWZMRnF5REFxRkF2Mzc5VW13WWkwcHVSMGNVS0pFY2J4OCtRcWVGeTVxREFTRmhZWGh4czFiQUlEbVRadWtlK0NMTkV1dmZpT3pCM01CSUR4YytYNUs2djNldGswcm5EdC9BUjRlSnhBWkVZR2pIaWVnVUNoUXQwNHREQmswSUVYYllDb1VDa1JIUjBPaFVHak1XNVlkZkE4T3h1YXQyd0VBSGRxMzFaaXZMbjVyMDVtejV1TEN4VXNvVmFvRTNPclV6dWltWm5rK3ZyN1l1bjJYS2g5ZHdRSUZNSGIwQ0xWSkJaY3VYOFhhOVJzaGw4dmhWcWMyQnZidm0xbk5UUkw3RGZZYmxIWVlDQ0lpSWlJaUlrb0hpeGJPaDUydGJZclAxN1lkaDdtNU9ZUkNBVVFpRVZxM2FvR3VuVHVxdGdyNTFiZ3hvN0J6OXg3MDZ0RU5WbFpXaWRhbFVDanc5ZXMzREJrMEFOV3JWVVgrZlBtMGJyRUZBR3ZYYjFJTk1yVnEyUnhGQ2hmV1duYjQwTUVZUG1vc29xT2o4ZGZDSlZqdzU1eEVnMHkvMjdGek44NmNPdzhBcUZtakdnWU42SmVnakxtNUdlYk9ub2xWYTliajJ2VWJ1SFQ1Q3I1Kys0YXBreVlrZWgveFVwSWp5Tms1THhvMnFBOTN0N29KY2w1czNMd1YxYXBVUnBreXBaTWRDQUtBRnMyYXd0djdLUjQrZW95L0Z5M0YxTWtUOFA3OUI4eWIvemRpWW1Jd2NmemtWT2R4K1B6NU13QWdsNzE5RWlXVEx5dzhIR3ZYYllTRmhUbEdEaDhLUUxueWFNSzQwUmcvYVFwZXZ2b2Y1dno1RnhvMXFJODE2ellnSmlZRzlkM2QwTFJKb3hUVjUxYTNObDYrZkFXL3ovNTQrZklWU3Y2MjlkdzV6NHVRU3FVd01qSlNteEZQR1Nzais0MTQ2Ym10VVhoNEJDd3RMU0NWU25IcytFa0FnTDI5WGFLQlJpdExTM1R1MUFFN2R1N0drV1BIWVdWbGhXRkRCcWx0YVpsY29XRmhVQ2dVc0xDd3lKWkJUb1ZDZ1pXcjEwRXNGc08xU0dGMDY5SkphOWt5cFV1aGRhc1dPSDdpRk5adjJJeGlycTdKRGg2bnQ4ZmVUM0RnNEdINCt3ZkF5Y2tKdlh0MTE3Z2RabnJ3ZmZNV29hRmg4UFY5QXlNakkzUnMzeGJ0MjdWUnJhNVNLQlE0ZFBnbzl1NC9xRHFuVEpsU0tmcWN5aWpzTjlodlVOcGhJSWlJaUlpSWlDZ2JFUWdFR0R0NkpMcDA2Z2dmWDE4Y09lcUJoZzNxSTFjdTVZQytYQzZIOTVPbnFGaWh2R29RUHY3NGpadGVLRkdpdU5yZ2YxaDRPT2JNblkrUG4veXdiTW5mR2xlMS9HclAzdjI0Y3ZVYUFLQllzYUxvM2JON291WHQ3ZTB3YXNSUUxGcXlIS0doWVpnNmZSYituUE1IOHVmUGwrUzk3dGk1V3pWUVVyNWNXWXdiTTBycmdKV0JnUUhHalJtSm5EYldPSGI4Sko0L2Y0R0pVNlpoOXN6cFNjNzhUVW1Pb0tXTC90SzRsWXBDb2NEWmM1NDRjL1k4ZG03YkJKc2s4aE5wSWhBSU1IN3NLTXljTlJlUHZaOWc0cFRwQ1BBUFFLeFVpajY5ZTZKeXBZckp2dWJ2N3Q2N0QwQzVKYzJ0MjNkUnVWSUZWZkx3NUpMSjVhcC8zN2w3RCt2V2IwSlllRGlxVnFtc1ZzN0JJUmRtejV5TzZYL013ZlBuTC9EOCtRc0F5dndPSTRhbGZDdkZtdFdyWTlQbWJiQzJ0a0pFWktUYVk5SFJNVGg5NWl3QW9HRjlkMWhZYUU5VVQra25JL3VOWDZWbjB2ZHRPM2JCeStzV1pISTVaRElaQUtDK2U3MGt6MnZUcWdYdTNyMkgxejYrcUZ1blZxb0djd0hnelp1M0FKUmJNQVlILzRDdGJjNVVYUytqN2Q2ekQwK2ZQb094c1RIR2p4MmQ1S0Iwais1ZDhlalJZL2g5OXNlaXBjdXgrTy81eVJySVRzOUIvanQzNytQdlJVdFUyNFg2K1BwaTVxeTVXUGpYbjNBdG9qMkFrUmJPbkQyUExkdDI0TURlblpneGJUTHk1WE5XKzZ3WGk4Vll2bW9ON3Q5L0NBQW9WdFFWcjMxOHNXck5lcngvL3hIOSt2YktjZ0VCOWh2L1lyOUJhWUdCSUNJaUlpSWlvbXpHd01BQWVmSTRZZDc4di9IbDYxY1VMZXFxQ2dUTm5qc2ZUNTQrdzR5cGsxR2xTaVhWT1hmdjNjZXlGYXRSejYwT3hvNGVxVHB1WldrSlMwdExTS1ZTTEZ1K0drc1gvNVVnTndPZ0RDU3QyN0FaRnk1ZUFxRGMrbTdxcFBFNkRXTEdvMThBQUNBQVNVUkJWQnpWcWxrRGIvOTVoMk1lSnhBV0ZvYkowMlppMUlpaHFGRzltc2J5TXBrTWE5WnR3T1VyMXdBQVpjdVd3ZlJwazNYYXZxUlA3NTZ3c3JMQ2psMTc0TzhmZ0lsVHBtSFd6R2tvNU9LaTlaeVU1QWpTSmp3OEhBcUZBaUtSQ05iVzFzazY5MWRtWm1ZWVBtd3dKa3lhaGc4ZlBnSlFQZzl0VzdmVStScnhzOUIvMzZMdy9vT0h1SGI5SmdBZ0lEQVFDeGN2aGJHeE1hcFdxWVRhdFdxaVF2bHlNREF3VUoyZjFPODRNREJROWUrL0ZpNEJBSlF1VlJMOSsvVldLNmRRS1BEaDR5Y1lHUmtoS2lwS2RkemUzZzVTYVZ5S0J5SE56YzJ3OEs4L1VjaWxZSUtBM3Juem5nZ1BqNEJJSkVMYnRxMVNkSDFLdVl6c056Ukp6NlR2WmN1VVZnMVNtNW1ab1dFRGQzVHUyRDdSY3g0K2VveWdvTytZUEhFOHhrMmNncE9uemtBc0ZtUElvQUVhVjNiRzA3WUZtbHd1aDhlSlV3Q1VBOUg5Qmc1QklaZUNxRktsTXFwV3FZU0NCUXFveXVxYW95MGpuZk84Z0NQSGpnTUFCZzNvQzBmSDNFbWVJeElLMGI5Zkg4eVp0d0J2My82RGZRY09vV2YzcmpyWGFXMmQrQXJaWHdtRXlWc3BzMmZmZmlnVUNvd1lOZ1IxYXRlRXgvR1QySC93TUE0ZE9Zb1pVeWNuNjFwSmlZMk5WZjE3OWRvTnVIM25MZ3dNREJBUkVaa2dIK0NUcDgrd1p1MEdmQXNLZ2tna3dvQitmZEM4V1JONFhyeUU5UnMyNDlTWnMzai80UU9tVEpxUVlJVnJabUMvb1k3OUJxVVZCb0tJaUlnb1N3ajlHb2c3Snc1Q0lCREF2Y2RBR0pra252RFMrOUlaZkhuM0JvVXJWRVdSU2t6Nm5Oa2s0V0c0dUgwdEZBb0ZxcmJzQ01kQzJoUE1wNFRQZlM4bzVISVVxMVluVGErYkVpRmZBbUNUTy9rekJZblNtdGV0Mi9qeTlTdnk1OHVIaWhYS3E0NjcxYTJOSjArZllmZSsvYWhjdWFKcVlMeHFsY3JJWlcrUGE5ZHZvbDJiMW1velpJY05HWVFSbzhmaS9ZY1AyTHYvWUlKWnQrSGhFVmk1ZXEwcVQwL09uRGFZUDI5MnNsYTc5TzdaSFpHUllseTRlQWtTaVFSL0wxcUt4bzBhb0ZlUGJtcXJOQ0lqeGZocjBSTFZhcEh5NWNwaSt0UkpNRXJHSHZadDI3U0NtWmtaMXE3ZnFKb1ZQR1hTZUZRb1gwN25hd0RBejBuZGFnUUNBUlFLQldKanBScFhCQVYrK1FvQXNMZXpTL0YyTzZHaFlUaDU2alJPbmpvRG1Vd0dVMU5UU0NRU1BIMzZER01uVEVhbkR1MVF0VXJsSkFmRkZ2dzVSKzNucjErLzRhakhjWGhldUFTRlFvSDY3bTRvVjdZc3JsNjdqaWRQbitINkRTOWN2K0VGTXpNelZLOVdGZDI3ZGthSkVzV1R2STlUcDgrcS9wMGpSdzcwN3RrZHpaczFVWjBYRnhlSDZ6ZTg0SEhpSkQ1OThnT2duSEh0bkRjdjd0NjdENC9qSjNIOXhrMjBidGtDalJzMTBKajBPbFlxVGJRTitmSTVReG9YcDNZc1RpcUZ4d25saXJKYU5hdkQydG82MGV1SWhNSXNOeU0rTzh2SWZpT3R4TS9RQndBQkVuL2QxNjFUQ3hYS2w0VkFJRXh5OFB6cDAyZlllK0FRWHIvMlFUMjNPbWphcEJGbXpaaUttYlBuNGZLVmEvRHhlWU1oZ3dlZ1RPbFNHczhmTjNaVWdtTitmcCt4WWZOV3ZIejVDazZPamloZXZDZ2VQSHlFdC8rOHc5dC8zbUhmL29QSWxjc2UxYXBXUWZXcVZUQm9ZTDhzc3dWWWNQQVBiTnV4Q3plOWxMbTdjdVRJZ2Vjdlh1TFI0eWVJalkxRmJHd3NZbUppRUJPai9IOTBURFJpWW1JUkhSMnQ5anNDZ0tQSGpxTlN4Zkk2NTUvYnRYMUxxdG9lR1NsVy9mdjNTUk1CQVlFd05UVkJvNGIxQVNnL2kvWWZQSXpBZ0VDa05mK0FmMWVnM0w1ekYzWjJ0cGd5YVFMczdQN2RrdmJIanhEczJyTlBGWGpJbGNzZTQ4YU1Rb25peXVlcWNjTUdzTTJaRTR1V0xNT0xsNjh3YnVKa3pKdzJKZGtyYU5JUys0MS9zZCtndE1aQUVCRVJFV1VKNXpldnhJMURPMUd5bGp1YURCeWRhRmx4V0NoMnpSaU5HSWtZMHc1ZnlxQVdwbys3Snc1aTE4d3hBSUNsdDN4Z1ltR1padGVXeTJVUUNqVVBhSDM3K0E2Zi92Y01abFkyS0Y2OWJxcnJPcmhnR2g2Y1BRYm5ZcVhRYW1UYXpuZ0VnTldEdWtBdWwySGRzN1QvUTFwWFh6LzhnLzN6SnVIOXM4Y1l0K000OHBjc20ybHRvZXloMzRDVWIzV1ZGTGxjanYwSERnRUEyclZ0cmZaSGV0MDZ0YkgvNEdGOC9QZ0p0MjdmUWEyYU5RQkFsVk5vODlidE9IajRLQ1pOR0tzNkoxY3VlL1RvMWhWYnR1MkF4L0dUcUZHOXFtb2YvanQzNzJQZGhrMElDd3NEQU9SMmNNQ3NQNmJyTkhQN1Z3S0JBTU9IRGtJT0l5T2MrcmxWbCtlRlM3anBkUnNEK3ZWQmcvcjE0T1ByaThWTFZ1QmJVQkFBb0U3dFdoZzdla1NLQnVjYk5hd1BBd01SVnE1ZWgram9hTXliL3pkR0RoOEM5M3B1V3MrSmk0dURSQklGRXhOamlFUWkzSCtnM0VMbjE4Q0VqWTAxZnZ3SXdUR1A0Nmp2WGs5dHhuaDBkQXdPSER5TS83TjMxK0ZOWFc4QXg3OUo2bDVvcVNDRlloMnVRMGR4dCtLNkFjTmhPQnRqTUd5NHUyNjR1N3U3dXpNbzBnSXRkVythNVBkSGFFWm8waVJ0Z2NMdmZKNW56K2k5NTU1N1lqZnRlZS83SG9BOGVmNWJtUHRkU0FoMnRuWllXSmh6ODladEFDd3R0Y3V3S1JRS2J0NjZ6Y2xUcHpsejlqeHl1UnlKUkVLOXVyWDVxV01IN3Q2N3gveUZpM242OUJtVHBrekgyZG1aaXVYTFViWnNhWHdLRnNUR3hqckY0NG1LaXVMcDAyZmNmL2lJYTlkdjhQRGhJMVFxRlJLSmhJWU42dkZ6NTUrUXlXVDRWcWxNV0hnNEowNmM0dWp4RTd4NDhaSWpSNDl4NU9neDNOM2NxRmJObCtwVmZmV1cyRXRlZzhvN1QyNkdEQjZnV1pQaG1iOC94NCtmNU1TcDA0U0hxOTgvdHJhMk5HL1dsS2FORzJKbVpzYlpjK2RaK3ZkeVFrUERXTDV5TmVzM2JxSk02ZEpVcWxpZW9rV0thQ2JLV3JScXAvZDFNMFp5a0NzMWJWdTNwRzBxNjVNSXh2dWMxNDIwaW8yTlJhVlNZVzF0alZRcVJhRlFjT0RnWVVDZFJXY29jMFFxbGVwZGYrMWRTQWdBY25rU1EzNGJ6cU5IandISW1TTTdWWDZvRElDM2R4NG1qQnZObUhFVGVCVVF3SWcveDFDNlZFbGF0bWltbWFqL2tGd3U1OFhMbDl5Nzk0QUxGeTl4NSs0OVZDb1YyVDA5K0hQRWNEdzgzRkVxbGR5Ly80QUxseTV6OXR4NWdvS0MyYlY3TDd0Mjc4WEp5WkVLNWNwUnFWSUZpaFF1bENKVFVKL2JkKzd5eDhqUlJyVk5MU3RpMS9iTm1uK3JWQ3BOZVVxQWhJUUVqcDg0WmJCL2lVU0NqWTAxMXRiV1dGdFpFeEVSUVZSME5MUG16R2ZPekdsNnN5T3NyYTBZTk9BWG5mdDBVYWxVeE1YRllXVmxwZlU4cVZRcVRYQlpJcEhnNnVLaWRaeGJ0bXdFdm43TitRc1hxVkMrbk9hYTQvb0oxbUxidldlLzV0OUZpeFRtMTZHRGNIUlEveDBSRlIzTnJ0MTcyYkZ6TndrSkNRRFVyRkdkYmo5M3d0cGErN3VpVE9sU2pCODNtdEZqSnhBVUZNelFZWDh3ZUdDL0ZLVTlQd2R4M2ZoMnJodEM1aVFDUVlJZ0NJSWdmSEVoQVM4NHQyTTlNak56bWc4WmJiRDlrWlVMU1lpTm9haHZMWElVTEd6MGVYb1g4MGpIS0ZPWHhUTUhmeDI0L01uNlQ0dlJEU3NSSFI1S3h6RXpLRm1yb2RhK2UyZVBzMm5TQ1BLV0xKdnVRTkMxUTd1NXZHOGJaaFlXL0RSaExsTFo1LzBWMDlUWDFjTGFobGtYL3pYNVBIWk9XWGozNmpueWhIZ1c5Ky9Fc0EwSGNYQkpmZDBSNGYrYm80T0R5V1ZsUHBROGNhN0x3Y05IQ0FoOFRjNmNPZkN0VWxscm4wd21vM0dqQml4ZHRweU5tN1pTcVdJRlRhQ29SdldxckZxempyUG56aE1RMklic252OTlmaG8ycU1leEV5ZDUrdlFaYytZdVpPYjB5Yng3RjhMMEdiTTBXUlJGaXhaaDJLK0RzYmV6UzlOamtrZ2tkT3ZhR1MrdlhDeForcmVtMy96NTgzTGg0aVVtVDUyaHViTzJhZU9HZE83MFk3cnVSSzFlclNvU2laUlpjK2FoVUNoWXNHZ3BSUW9YMXBUUisxaHNiQndkZnVxU1l2dUhkOXRXckZDZVBYdjNzMjNITHMzNlJicFVxL3JmdFhYa3FMRXAxZy93enBNSFVKZHBPM1Q0S0hmdjNTY21SbjJudVVRaTRZZktGV25UcWlVNWMrWUFvR3laMGl4ZU1KZTkrdzZ3ZmVkdXdzTEMyTHYvQUh2M0gwQWlrZURYcEJGTm1qUmkwZUpsaElTRThQck5XNktpb3JUT2FXNXVUdmx5WldubTF5UkZxVHhuSnlmOG1qYkdyMmxqSGo5NXdxSERSemwxK2l4djNyNWwvWVpOYk5pNG1Zb1Z5dkhiME1FcEhtdTdOcTJ3dGJXbFVZTjZoSWRIc0hUWmNpNWZ1Y3FidDI4MWJSd2RIV2xZdnk2Tkd0YlhDcXhWcWxpQk1xVkxzWHZQUHJidjNFMVVWQlJuenA3anpObHpBTlN1VlpPK3ZYdm9mWjZGek9mTm03ZWY3YnFSSHZ2MkgyVFZtbldBZW5KV3BWSnAxbllwVWJ4WXVyTERscTlZQmFnRHZJOGVQY2JWMVlXTzdkdmlXK1VIcld1YWwxY3VaazZmek5UcHM3aDErdzQzYnQ2aVh0M2FQSHIwbUZObnpoSWRIVTFJU0NqQndlOTRHeFNrbFhuZzVPUklnL3IxOEd2U1NMTytsMVFxcFhEaFFoUXVYSWd1blg3azRhUEhuRDV6bGxPbnp4SWVIc0grZzRmWWYvQVFUazZPOU9uVnc2akpmcWxVaXBXVi92SlRhZUhpa3BWNmRXdHovUGhKY3VmSmpWczJWK3pzN0hDd3Q4Zk96ZzViV3h0c2JXMnhzN1hGMnNZR1d4c2JiR3lzVTJSaEpnZXBYcjkrdzZyVjYrald0YlBPODVtYm0xUFYxL2lzY3FWU1NhZWZleEFmSDQrRnVUbm1GaGFZbVprUkZ4ZW5LY2xXdGt6cEZPK1JGczM5bUROdkFSTW5UOFBDM0p6RTl3SDlwaWFVOURSVzNUcTFPSFAyTEQ5VXJrVHZudDAxWTltNy93QXJWNjBoUGw0ZEFQTDJ6a09QYmwxU3paaktueThma3lhTVk5VG9jYndMQ2VIdDI2QU1INjhoNHJyeGJWMDNoTXhKQklJRVFSQUVRZmppMW8vN2phVDNmMVNOYmFyL2o3VFNkWnZRdFA5d2pxMWVETUR0azRjTkJnRUcvTDJWQW1Vclp0eGd2eUxSNGFIRVIwZGhicFh5TG5GYkozVjVoWmp3c0hTZDQ4MnpKNndaclo0VVRFcE01SzltcHQxaFY3NXhLMzc4eS9RNjNCK1RTQ1E0ZTJRMzJDNDA4RldhejJIcjVFem5TUXVZMmJrWjhiRXhQTDU2Z2RKMXhIb1RnbjR6WjB6QkpXdFd3dzMxMEhkbmRhSmNyc2tHNnRDdXJjNjdNMnRXcjhiYWRSdXd0TElrUER4Y1UxTEZ4c2FHbWpXcUVSOGZqOWxIa3hWU3FaUSt2Ym96WmRwTW1qZHZpa3dtdzkzZGpYNi85R2JPM0FXMGE5ZUdwbzBiWnNqZG9MVnIxYUJ3NFVJc1dMaVlabjVOOE1xVml4elpzMU85bWk4blQ1Nm1kNjhlVksrVy9teEZnR3BWcTVDWW1NaksxV3NZTVh5WTNpQVFxQmROOXZFcFNGaFkyUHM3ejIzSW55OHZIZHExMGJUcDlHTUhiRzF0dVhucmRvcEFpNW5NREJlWHJOU3VWWVB5NWY1YnlEbTNWeTVOSUVnaWtaRGJ5MHN6WWVuaDRjSFZhOWRSS0JSa3orNUoxU28vVUtONk5hM3lQc2tzTFMxcDV0ZUVKbzBiY3VueVZVNmRQczJObTdlUlNxWDQrVFhCMGNGQlBZSDBmaEZvaVVTQ3A2Y0gzL240VUtKNFVjcVVMcVd6N05ySDh1ZkxSLzU4K2ZpNWN5Zk9uRDNML2dPSGVmemtDU1dLNjg2RWxNbGtOR3Vxdmg0Nk96dHgvK0ZEM3J4OWkwUWlvVWlSd3RTcFZZT0tGY3JyWEhzcStYRzFhTzVINDhZTk9YbnlOSWVQSE9YaG84YzRPanJRdmwxclFEdWJRTWpjUHVkMUl6MXk1LzR2YTArcFZDS1JTSEJ5Y3FSSTRjSjArN2xUdXZvdVhxd1lwOCtjdzhMQ2dwWXRtbWxOdW43TTBkR1JjV1ArNU1EQncwaGxVcjR2VzRiWTJGaE9uanFqeVl3QTllZk1PMDl1dnZQeG9VeVpVZ1lublNVU0NUNEZDK0JUc0FCZE92M0l0ZXMzT0hMME9KY3VYeUV4TVJFZm40SkdQWmJDaGI1ajAvbzFKajErWTNUK3FTTmR1M1JLVng5Rml4U21abzNxM0xsemx3b1Z5bVhNd0ZBLzEzbnplblAzN2owUzVmSVVKU1dMRlMxQ3p4NWRVeHlYbkdteWVlczJnb0tDOGNxVml3N3QyMUNpZUxFTUcxdXlBdm56TVhYeUJITGx6S2tWSkNoYnVqVHIxbThpYTlhc3RHN1pQRVVRUVorY09iSXphZUk0TGwrK1NvUDZuMzlkR0hIZCtMYXVHMExtSklsSjFGWDFXQkNFejIzYjdpTzhDbFRmZGRHOFVRMnllN3A5NFJFSmdpQVl0dkxCbTNUM2NXTDlQMnlhK0FmdWVmS1JxMUF4bnQrOWlZMkRFNjQ1dlZLMDlTcFNrdXVIOS9EazJrVnlGeWxKTnE4OHZMaDNpeXdlT2JCenpxS3ovN3JkQnVEdW5kK29zWXlvVTRiUTF3SDhQSFh4WjV2Zy8xU2w0WlJLQmIrVXpJbEtwZUszZGZ2eEtxSzlMc2E5Y3llWTE3TXRkczVabVhMeVRwck9FUmNkeWVTMjlRaDYvaFJyZXdjY3NocFg5a0twVUJEODBoK0E4azFhOCtPNFdRYVA2VnNpaDk3U2NMMkxlUmlkNWFPcmJYUjRLTDlXTVQ2enpGUlRUdDNGemtuMys5TllQL21ZVmhKRFNKdXo1eTRBa0Rkdkh0emQwdjY3MlA2RGh3Q281dXVicnJ1b1Urc25PUGdkWjgrZFQvVXU0NUNRVUxKbU5mMjlsMXc2N0VQaDRSRW1MYkNkSHNIQjczQjFkVEhjMEVSUjBkRXA3aXlPakZRSGNqNzE0dGp4OFFtYXU4aXRyQ3hUVE94Y3YzRVREM2QzM04xTmY5OHBsVXJDd3lQSWtrVWQ3SHY5K2czM0h6d2tlM1lQdkhMbDBybU9VVm84OC9jbnQ1ZVhVUk9LYjk4R2NmbktWU3BWcW9DemsxT2F6dmZ1WFFpeHNiSGt5cFV6VGNkL2l6THFHdlc1Zk03cnhvZmk0dUtZUFhjQkFNTitUWm5COWlHRlFvRkVJdEg4WjR6dXZkVGxLZzB0S0w5ajUyNUtsaXllNW9ubmE5ZHY4UHJORzF5eVpzWGQzWTNzbnA1Nmc2bW1DQTBOSXlBd2tLSkZkUC91czNMMVdnRGF0R3FSNmtMMG1VVnNiQ3hTcVN6RHM1YkN3c09KallsRnFWS0JTb1ZTcFVRcWtlTGlralZGZWJYTUppZ29HRmZYdEs5VDl5V0o2OGJYZWQwUXZnNGlJMGdRQkVFUWhDL200YVV6YkowNkdtdDdCL291WEUrU1BKR3hUWDJ4YzQ2aTQ3aFp1T2ZKcDlWKys0eHhQTGwyRVdkM1QzNVpzb0dva0hlTWJlcUxWR1pHcDRuenNITk8rNTMzU1hJNVlXL1ZRUWJYbkxuVDg3QXloWmp3TUUyWkFyc3NLWjhYVzBmMWhHRnNSRGdxcFJLSmlYZmN5UlBpV2RTdkUwSFBud0xxNEU3TDM4WlJxRkxxR1VHUkljRXNHOUtkNEpmK3VPYk1UVDA5NjBIOWUvMlN3ZTFPYmg1azljellDVUo5YXlxbGhWS3BNTnhJeUZRcVZTeWZJZjNVcTFQN2svZmo2dXBpc05STVdvSkFnTTVKamM4NUtmTXBna0NBenZJeW56b0FsTXpLeWpMVlNjcVNKZEsrNXBoVUt0VUVnUUE4UE54TlhrL0JHSGx5NXphNnJadGJOaG8ycUpldTg2a3pvdEwrdmY0dHlxaHIxT2Z5SlNaekFheXRyUTFPNUNaTFN4bW5KUXZuR2RVdXZlWEFTcFVzWWJoUkdtVEo0cXgxemZqWVR4M2JmNUx6ZmlyR1pEbW1oYk9UVTVvRDJWOWFhcG12bVoyNGJueWQxdzNoNnlBQ1FZSWdDSUlnZkJHUHI1eG40Uzgvb1ZRazBXSE1ETEo0cXRkQWFEWm9KRnVtam1KMjE1WU1YYk9ITE8vTGZja1RFbmgrN3lZeU0zTzZURjZJdFowRDFuWU8xT3JjbTRQTDVqQy9kM3NHcmRpQnVXWGE3bndPQ1hpQlNxa0V2bzFBVU9qckFBQWtVaW1PTGludkduYktwcDRrVkNvVmhMMEoxRHoveGtoS1RHUlIvMDQ4dm5JZUI1ZHNWR3phbGdQTFpyT2c3NDkwR0RPZDhvMTFMN1Q5OU9ZVmxnN3FSa1R3RzNJWExVWHZlYXYwQnUrbS85VEU0UGFhUC9XazJlQlJPdHVaa2lYMG9YazMwbDQ2VHRjWUJFRVFCRUVRQkVFUUJPRkxFNEVnUVJBRVFSQytHSlZTU2JQQm95aFpzNEZtVy9XTzNRbDYvaFJMV3p1Y3N2MFh3REMzdEtUZmtvMDh2WDZadkNYL1czZWhjZC9mQ0hoNGw2Syt0ZE1jQkFJMHBjcHNIWjB5ckR6Ymx4UVM4QUlBUjFjM3pIVFVsblowZGNQQ3lwckUrRGlDWGp3MU9oQVVIeDNGa2tGZGVYRGhGRFlPanZSYnZBSFAvTitSeFRNSDY4Zjl5cW9SL1hsMjh3cE5CNHpRUEk5SmlZa2NXRGFiUTMvUEpVa3VwMFROK25TZU9EL1YxNnRhKzI1YVA1OVl0d3lWU3FXMVBWL3ByK3ZPYUVFUUJFRVFCRUVRQkVINEVrUWdTQkFFUVJDRUx5Si9tUXI4c2ZVb2wvZHUwNXM1Y1hqNWZLUDd1M1A2S092LytnMkEyWmY5TVRleHB2bTc5NEVnbDI4Z0d3Z2dKUEFsQUM3WjlkZVhkc21abThESDl3bDY4UXlmOGxVTTloa1YrbzY1UGRydzZ1RmRiQjJkNkxOd0haNzV2d09nY29zT1dOdlpzM2JNRUU1dlhzM040d2RwOGVzWUhMSm1ZOTNZb2VyZ25vMHRyWWRQcEZKend5VkhXdjQyVnV2bkUrdi9ScUpqZTBhUUlNblFrbkNDSUFpQ0lBaUNJQWlDa0ptSVFKQWdDSUlnQ0Y5TXRsemUyRHBsd1MxM1hvTnQzL3FyUzN5NTVzeU5WRTlkNXVRMmFSSDg4cm02L3h5NTA5eEhadkw2eVVNZzljQ1dhMDR2QWgvZjU4M1R4MGIxYWVQZ2lGZmhFa1NGaHRCdnlRWTg4aGJVMmwrNmJoTzhpcFJnK2JBK1BMdDFsWDkrN2FYWmw3ZGtXWDRhUHhlWEhGNm1QNWozSkJMVDFqRXlkdkZXV3lmbkRDMEpsMnplZFhVd1Rpb1R2M0lMZ2lBSWdpQUlnaUFJWDQ3NHExUVF2aUlLaFpKWGdXOEpmQnRNZEhRc01iRnhLQlZpSVdwQkVMNmcvRVhTM1VYVnRsMm8ycmFMd1hiSldVTUQvOW1HazV2dURLTDByTW55N3BVL1FMb0NGY21DWHp3enVtMVU2THYveGhEd0Fpc2JXNk9PczdDMndkRTE1ZG8veVY3Y3Z3MUFqb0tGOWJiSlViQXdONDhkNE5uTkswYWRVMlptVHZ2UjA0Z09DOUc1dGs5MGVDaDNUaDhsU1o2WVlsL3dDMzhPTDU5UDBhcDF5RnV5TE5aMnBwWGZVeW1WeU16TmpXcWJKSmNEWUc1aE9Dc3NJVGFHZ2VYem1UU1d0Rmh3Ni9VblA0Y2dDSUlnQ0lJZ0NJSWc2Q0lDUVlMd0ZZaU9qZVhTMVRzOGV2S2N4RVQ1bHg2T0lBaUNobVArTHowQzAwUytDMkpZOWVLcHRqbXdiRFlIbHMwMnVrOWRFL3lqR2xZMGVXd0FFMXZWTXJwdG9ZcFY2YnRvdmM1OThvUUVUWlpQVGgvOXdicmNSVXNCOFBMQlhlUUo4VWF2c1pRY0JGSXFGYng2Y0pmNzUwOXk1OVJobnQyOGhsS3B2a0hCM1RzL05UcjJBQWtjVzcyVTEvOCs1UFRtMVp6ZXZCcUpWSXBuUGg5eStoVEJNNThQSHZrS2t0VXpKMWs4c21OaGJaUGlmTWw5U293czM1YVVFQStBcFJGQk5ZbEVvbk1OcFZUN1QxUUh1c3pNemNISXJLUDB1bmoxOW1jNVQzcVZLMTMwU3c5QkVBUkJFQVJCRUFSQitJZ0lCQWxDSnFaVXFyaHkvUzVYYjl4RG5wVDBwWWNqQ0lMd1NjZ1Q0cG5ZcWhZcWxjcW85ak83Tk5OYkdrNVFlM2JyS2twRkVoS0poQncrK2pPQ2tnTkJTa1VTejI1ZG8wRFoxQU5Za1NIQnZMaDNpeGQzYi9MMDVoV2UzcmhNZkV5MFpyKzVwU1VscXphZ1F0TTJmRmZCVjVPWlU2bFplNTVjdmNDVi9UdTRjWFFma1NIQkJEeTZSOENqZXluTzBYcjRCTnp6NUdQRCtOODEyNUxmRzBtSkNZeHBYRm1yL2FoZFoxTDBrUkFYQzRDbHJWMnFqd2ZVbVZWenJqdzMyTzVEeVpsbnc3Y2N3ejNQcDg4bUFyaDRSUVNDQkVFUUJFRVFCRUVRaExRUmdTQkJ5S1FTRWhMWmYvUXNMMTVxMzJudTRlNUNydXdlT0RyYVlXTmxoVXhtMm5vSmdpQUlHZWxJcEhIQm05UzhlL1djTjgrZUdOMCsrS1YvbXMvbDRKSk5ad2JQbTJkUEdOdmtCd0NtbkxxTG5WT1dWUHY1c0wwdXBwUUJ1N0J6STZ0R0RnQmcrdG1IV051YlZqSk5sL3ZuVGdDUXZVQ2hWRXV3MlRvNjRaNG5IMitlUGVIVzhRT3BCb0krSE9lSExLeHQ4Q2xmaGVMVjZsQ3laZ09zN093QjdleXJCYmRlazY5MGVmS1ZMaytyNGVONWZ1Y0c5OCtmNHNHRlUvamZ2cWJKc0hISTZrcWxadTI1ZSthWXp2V2VWQ3FWVWV0QWhRZTkwZlNYRnY1M3JxTk1Tc0xkdXdBMkRvNXA2aU9qOWV2Ujdrc1BRUkFFUVJBRVFSQUVRZmhLaVVDUUlHUkNpWEk1bTNjZUpqUXNBbENYclNsVTBKdXlwWXZnWUdmYzJoR0NJQWlmUmVTYmRIZng3cFU2RzZOcTJ5NjArbjI4M25iSldSZ1REbC9MOERXQ2d2elZnU2hiSjJlRFFhQ3Z3YjJ6eHdId0thOC9XSldzaUc4dDNqeDd3clhEZTJnK2RBd1NQYVhPU3RkdHd1WXBmNUlRRTBQMmdvVW9VTFlpMzFYd3BVRFpTaWFWVnBOS1plUXBWcG84eFVwVHY4ZEFGRWx5WGoyOHgvTzdON0MwdHNITXdvTGkxZXRxQmRNQ0h0MWpmSXNhNUNoWW1PR2JqeGc4UjlqckFBQTg4aFkwZWx3ZjJqMTNNdmZQbjZSTzEzNDA2ZmU3NFFNRVFSQUVRUkFFUVJBRUlSTVRnU0JCeUlRdVhiMnJDUUpaV1ZuU29QWVBaUGZJOW9WSEpRaUM4R2tFdjFRSGdncDhYOWxBUzhPbW5Mb0xxRXVVbVNJNXkrUnpsZm42bEFLZlBPRGxnenNBZkZlaHFzSDJKYXJYNDhpS2hZUy9mYzNURzVmSlcvSjduZTNNTGEwWXRIdzdXVHh6cEpwbFpDcVptVGxlaFl2alZWai8yazJSSWNFQU90Y1AwdVhGL1ZzQXVPWEppendod2VUM3crdC9Id0xnbVM5dGdTUkJFQVJCRUFSQkVBUkJ5RXhFSUVnUU1xRzN3U0dBT2dqVXlxODJUZzcyWDNoRWdpQUluODY3bC81SUpCTHlsNm1RN3I3U21zMlRIQWh5eS8zMUI0Sk9ibGdPZ0ZNMmR3cVdOeHhjeTFPc05JNnVia1FFditYbzZzVjZBMEdnTGpXblZDU1puSGxsVFB2VXl1bTllZm9ZZ0tjM0xyTmoxbmlhRHZnajFiNmUzcmdNd0lhL2hySGhyMkVtbGVxTGo0N1NsSmJMVlVoL2NBcGdVdXZhb0NlREtsbm5pZk1wWHIydTBlY1hCRUVRQkVFUUJFRVFoSXdtQWtHQ2tFbEpKQklhMVA1QkJJRUVRZmpteFVhR28xS3BHUHJEZDBhMUgxNnJsRkh0SkJJSmM2NCtSMlptYnJEdDIvZWw0ZHkrOG95ZzJNZ0lMdTNaQ2tERlp1MlFTbVVHajVGSXBWVDBhOHYrSmJPNGVld0FiLzMveFMxMzNsUU9rSkRGTTRmQmZwVUtCZUZ2MVFFWVk5cW41dC9ybHpSalBmVFBQQkppWTJqMSszaWRaZXpDMzc3bXlkV0xPR1Z6UjU2WVFFeDRtTmIrWElXS1lXRmxyZjljNzROSWpxNXVxVDhQUUdKOG5NR3hLeFZKQnRzSWdpQUlnaUFJZ2lBSXdxY2tBa0dDa0VrVkt1Z3R5c0VKZ3ZCL3dkSFZYZStFdTFLaElQaWx2OVkyMTV5NWtjcjBCemlTajdHMmR6QXFDQVR3OWxseVJsRHFFLytaM2Y0bE0wbUlqVUVxTTZOU3MvWkdIMWVsZFNjT0w1OVBrbHpPN25tVDZUcHRpZDYyVXFtTXZ3NWMxdHFXSkplalVpcTFTckJGdmd0aVdIVjFSczNIN1UyUmxKakkvZk1uQWVnMmJTbHJ4dzdoNUlibEpNYkgwV0gwZENSU0tTTzJIZGNFdlU2cy93ZWxVa0hKV2cyNXRIZHJpdjZHYlRpWTZ2bXVIdGdKb0hjZHFnLzl1ZlAwTjFGT1VCQUVRUkFFUVJBRVFmaTJpVUNRSUdRU0twWDJ6MlZMRi9reUF4RUVRZmpNL0FhTnhHL1F5QlRiNVFrSkxCdlNqZUNYL21UeHpFRm80Q3NBQnY2ekxkVkorcURuVHhuZHFCSk8yWXdyWHhZVEVVNTBlQ2dBN25ueXArRVJaQTRoQVM4NHVmNGZBQ3I2dGNIWjNkUG9ZeDFkM1NoVHo0OEx1elp4N2RCdWJoNDdZSFE1cy9DZ055d2QxQldBWG5OWFl1ZWNWVzliUlpLY0pRTi9KdWQzUmFuNVkwK3M3QXhudmQ0OHRwKzRxRWl5ZVhsVG9tWjlIRnl6TWJ0clM4N3YySUJLcWFUajJKbDQ1dk1CNE4ycjV4eGJzd1NwVkVhVjFwMTBCb0tTN1p3OWdlOGJOc2NqNzMvckFDWEo1ZHc4ZmdDQTUzZHVjTy9zY1FwVnFtYlU4eUFJZ2lBSWdpQUlnaUFJbVpYMFN3OUFFQVMxaE1SRXpiK3pabkhFd2M3MkM0NUdFQVRoeTRxSkNHZCs3M2JjUG5rWVozZFBCdjZ0ZjBML1k3RlJFUUNhNElBaGI1K3AxNStSbVpuamtpT1g2WVBOQkZRcUZldkcvVXFTWEk2RmxUVU5lZzB4dVkvRy9YN0gwa2I5M2JQK3I5ODA2K1NrNXZHVjgweHNWWXRudDY0UytqcUFkNitlcDlyK3liV0xQTHA4am4yTFpqQ3lmam1PclZsS2tseWU2akdIVnl3QTRQdUdMUUR3TGw2R0gvK2FEY0NGWFp0WU9hSWZLcVdTcE1SRS92bXROMG1KaVpSdjJqclY3QzZsSW9tRGY4OWxuRjlWb3NOQ05Oc3Y3OTFLWEZTa3B1VGNscW1qVG5wSmVnQUFJQUJKUkVGVVNJaU5NZmc4Q0lJZ0NJSWdDSUlnQ0VKbUpnSkJncEJKSkNUK054R1d6U1Z0aTUwTGdpQjhDKzZmTzhsZnphcng2UEk1c3VYeVpzRGZXOG1hM2ZnQVRkanJBQUE4Q3hnWkNQSlhsNFZ6emVtRlZQWjFKa3NmVzcyRSsrZlU1ZE5xZGU2RG82dWJ5WDA0WlhPbmZzOUJnTHFzMjd5ZWJZbU5qTkRaVnFsSTRzQ3kyY3p1MW9xbzBIY1VMUGNEd3pjZkpuZlIxTmR2S3ZoOVpVYnZQa3U1UmkySmpRaG55NVEvR2RPNE10ZVA3TlhaL3NxQkhieTRkd3NMSzJ0OFczZlNiQzlkcHpGMXV2WkRLalBEcTNCeGtFaFlPMll3L3JldjRaRFZGYitCS1RQTVBoUVZxZzcrbUZsWVlPdWsvczVOaUkxaDE5eEpBRlRyMEkzY1JVcnk1dWxqRnZYdmJEQllKV1NNTjIvZm9sQW92dlF3QkNQRXhzYnk0T0VqZysyVVNtVzZYOU5yMTI5dzQrYXRkUFdSbXRoWXcydDlyVjIzZ1JPblRwUDREVjRMM3I0TlFwN0JqeXNvT0JpbFVwbWhmZXB6Ny80RG84WWZGaGJHdjArZm92cTRETU5YUnFWU2tTaVhmOUwzWWtCQUlDOWZ2dnJxbnl0OWhvOFl4ZkFSbzRpUGo4K3dQc1gzbHlBSWd2QTFFSUVnUWNna1B2ekYwZFpXL3lMV2dpQUkzNnJRd0Zlcy9uTWc4M3ExSlNMNERlVWF0ZVQzVFlkd3pabGJaL3ZFdUZqaW9pSlJKUDAzR1JJZEhzcXBqU3NCeU9sVDFLanpKZ2VDc3VYK090ZDZlWEx0SWp0bmp3ZkFxMGdKNm5Ydm4rYSthblRzVG9HeUZRRUlmUEtBT2QxYkVmbytzSmJzK2QyYlRHcFRsMTF6SnFGU0thbmZZeUQ5Rm0vQVBvdUxWcnY0MkdpZDUzQjBkZU9uOFhNWXRHSW4yUXNVSWlUZ0JVc0hkV1ZtbDJZRVByNnZhUmNiR2NIV3FXTUFxTkttRTdaT3pscjlOTzc3RzhQV0g4QzNiUmRXanh6QXhkMWJrTXJNNkRKbEViYU9UZ0JJVUdmMmZQZ2VBUWg5clM0ejZKTERTNVA5czIveFRDS0MzMkp1YVVtdFRyM29OR2tlTmc2T1BMeDRtaGsvTmRFYW0vQnAvRGw2SEoyNzl1RG1yZHVmN1p3SkNRa2NQSHhFNTRUZ25idjNtRFJsT21mT252dHM0L2xhTEYrNW1sK0gvY0dBd2IrU2xKU2t0MTJiOWovaTE2SU43MEpDOUxZeFpQVFk4WXdiUHluTng2Zm0xdTA3ZE83YWc1Mjc5dWlkOUg3OStnMGJOMjlsNmJMbHlLVHAvL001UGo2ZXgwK2VwTHVmakxCMi9VWjYvektBdGVzMlpGaWZlL2Nmb0h2UHZ1ell1VHREK2tzdEdCRVErSnBodzBmUy9zZk8rUHVubnBHNmQ5OEJCZzcralI2OWZ2bXFBeHpYYjl5a1JhdDJ0R2pWanNRUEtrcGtwT1dyVnRPbjMwQ1cvcjA4M1gxRlJrYnAvUzhxS2lvRFJtdTZPM2Z2Y2VmdXZRd04zSWp2TDBFUUJPRnI4SFhlOWlvSTN5Q2w0cis3NXF3c0xiN2dTQVJCRUQ2dm9PZFBPYlptS2VlMnJTVkpMc2MxVng2YUR2aURralVicEhyYzNiUEhOV3ZUU0tSU1pES1pKbk1qaTJjTzhwZXBvR2tiRXg3R2IxVjFCNFpVS3ZYMTkvYUpnL1F0a2NQazhYOTh6THdicjB6dUk2MWVQYmpMd3I0L3FrdkNXZHZRZWVMOGRHVTFTV1ZtZEoyK2xNbHQ2aElTK0pJWDkyNHhzVlZOK2kzZFRFNmZJaHhjTm9mZDg2YWdWQ3JJbHN1Ykg4ZlB4cnQ0R1ZRcUZmNjNyMkdmeFFWTEcxc1M0K0xZdDNBNkFOWjJEanJQbGJka1dYN2ZlSkFqS3hleGQrRjBIbDg1ejZ5Zld6RHV3Q1VzYld4Wk8yWUlFY0Z2Y0hMem9INlBRU21PbDBpbHVPVDBZdW1ncnR3OHBsN1hwKzJJU1pwQUZvQjlWbGVpdzBNNXMyVU5sWnAzd016Y25Mam9TRTV1VUU5dTVTaFFHRkJuSGgxNVg0S3VkcGRmY0hSMUI2RHZ3blhNNzkwZS96dlhtZENxTm9VclY2ZW9ieTFOL3pIaFlVU0hoeUtSU0pGS3BVZ2tFaVJTS1lxa0pKTGtpU2prY3MzL3JlM3ROZjBLS1QxNDhKQTNiOTRpbFVySm1TUGw1ekJSTGljNktwcW9xQ2lpb3FPSmlvb21NaktTOElnSUlpUFUvdzhMQ3lNME5JelFzREJXL0wwWUd4c2JnK2ZkczNjL0sxZXZaZTI2RFN4ZE5COUxTMHZOdnBzM2IzSHUvQVZDUTBPcFhLbGlLcjFvbXpWblBzZU9uekM2dlNrV3pKdEZqdXpaQVRMMGJuWjlyS3lzVW15N2MvY2VodzRmUlNLUjBLNU5LOHpNMG5iTmlZcUtZdlBXN1NpU0ZIVHIyam5OWTJ6czE5SmdHNmxVeW82dEcxTnNmL0hpSlltSmlmeTlmQ1ZuejE5ZzBJQmZjSGZUenFnOGNlbzBBRldyL0lCTUprdnpPQUVpSWlJWU5lWXZYZ1VFOHZ0dlF5aGRxbVNLTnZIeDhiUnEyOUhvUG5kdDM1em04VmlZbXlPWHk5bStjemZseTMyUGowOUJ3d2NaVUtWeUpiWnUzY0c2RFp1b1ZMRUNibTdaZExaVHFWVEV4OGNURXh0TFhHd2NNYkd4UkVaRThpb3drRmV2WHZIeVpRQXZYNzJpYzZlTzFLbFZVMmNmcDgrY0JTQnJsaXg0ZWFXZU9YejIzSGtBU3BZc3Jya0I0R3NVRVJFSmdJV0ZCUllXR2Y4M1kxUlVGTmV2M3dUZ2g4ckdYL2YwNmZCVEY3MzdQdnhjR3ZNNS9sQjYzdmNaVFh4L0dlZkQ3eTlCRUFUaHl4Q0JJRUhJSkZUOGQyZWFOQVB1TmhRRVFjanNyaC9ldzVHVmkzaDI2eW9BenU2ZTFPcytrSXArYll3S1puZ1ZLbzVFS2dXVlNyMUdqRktKallNanVZdVdvdm1RMFZoWS9aZGRxVUtGVXBuNm5aOHFsUXFWeXZTN1F3MzEreW1kMnJTQ3VPaElwRklaUDA5WlNEWXY3M1QzYWVlVWhWOFdiMkJ1anphRUJMNGtlNEZDZUhnWEFNQ25naS83bDh5aVF0TTIrQTBhcVhtT0pSSUppL3AxSWpJa09FVi8rVXFYMTNzdXFjeU0ybDM2VXFKbWZWYVBIRUNWMXAyd3RMSGwxdkVEWEQrOEI0bEVRdHNSazdDeXRVdHhiTkR6cHl6cTM0azNUeDhqa1Vob1BuUU1sWnEzMTJwVHZIcGRYdi83a0kwVGhyTnh3bkN0ZlJLcGxNb3RPL0xnd2lsVy9kRVBsVXFGWno0ZmFuZnBxMm1UdTJncGhtOCt5b2J4djNQNzVDSE5mOG1tLzlUWWlHZFVyZHYwcFpTczFkRG85djl2anAxUWx6WXNVN29VV2JJNHMyTFZHaTVjdUVSTVRBd3hzYkdwWnAzbzhzei9PWVVMZlpkcW05allPTFp0M3dsQTlXcFZ0U2JSQUdyWHFzbVdiVHQ0OFBBUjE2N2ZvRlRKRWthZDI5TFN3cWhKUEZQRXhzWnEvV3hxc0NDdDFxejhCd2NIZTgzUE1URXh6Snc5RjVWS1JUTy9KbnhmdGd3QW9hRmhiTjIrZ3g4N3RFdnhQSDRzTGk2T25idjNzbVBuTG1KajQ1QklKUHhRdVdLNmd4RFpzM3ZxM0I0UUVLajNtSVlONnBFM2J4Nm1UcC9GZ3djUDZUOXdLQVA2OWFGQytYSUFKQ1VsY2VDQStqTy9lKzgrZHUvZFovUjR2dlB4WWZMRWNWcmJyRzFzY0hCd0lQR1pQK01uVG1IbzRBR2FjK2xpWmFYL3VZeVBUekI2TFBvMDgydkN5ZE5uZVBIaUpmTVdMbWIyaktrbUJidVVTaVY5K2cxTXNUMGhJUUc1WE03dmYveUo1VWVQb1dmM3JoUXZWcFNtelZ1bm1wbGpaV1ZKZ2Z6NWtVcDAvMTJrVXFrNGR1d0VBQTNxMTBzMXVQUGszNmNFQkw0R29FYjFhb1llVnFZV0Vha09CSDM0dWN4SVI0NGVSeTZYa3p1M0Y5LzVHRmRpMXhnZmZqNlRrcEo0K3pZb3hXc21rVWh3ZFhINStGQXR3ZS9lNlgzZm1CcE1hdHVoazFIdDNOM2RXTEp3bnQ3OTR2c3JkUjkvZndtQ0lBaGZqZ2dFQ1lJZ0NJTHdSVGk2dWhINDVBR2xhamVpUXRNMmZGZlJGNm5VK0Ftb0xKNDVtSDhqd0hCRDFNR05CYmRlcDNXb21WYnI0Uk1JZlIxQXFkcU5LT3BiTzhQNnplYmx6ZEMxZTlrMmJUU3RoMC9FN1AxZHgxNkZpelB1d0tVVVplQUFQUEw1YUFXQ3pDd3M4Q2xmaGJZakRKZDB5cGJMbTBFcmRtb21oUXBWcmtFT244SVVyVkpMNytPU1NLWEVSVVVoTXpPbjNaOVRxTkMwVFlvMjlYc094c0xhbW50bmpoTWRGb0pLcFVKbVprN1c3RG54YmR1RkFtVXI4dkRpYVJRS0JWYTJkblNkdGdUemp5WlRuTjA5NlRWM0pRR1A3bkgxNEM2ZTNicEdTTUFMNG1PaVNVcE1JQ2t4QVVWU1V1b1RtcloyR2ZyNmZHdmk0K001ZlVaZHZxWjJyUm9BV0Z0WkVmaGErek5yWm1hR3JZME5scGFXQkFXcjMyczFhMVRIMGRFQlIwZEhuSndjeWVMc2pMT3pzOTRzaEE5dDI3NkRxT2hvN094c2FkbmNMOFYrVjFjWHFsV3R3cEdqeDFteGFnM0ZpeFUxYXBLOFY0OXU5T3JSeldBN1U1ZzZ3Zm1wekZ1d2lPRGdkeFF0V29TTzdkdHF0cytZTllkYnQrOEEwTzFuM2RrOVFjSEI3Tm03bjBPSGoyb21CcjN6NUtabGkyWVVMRmdnWGVPU3lXUXNuRGRiNXo1RHo5MTNQajdNbWo2VktkTm04T0RoSTl6ZC84c0kyclB2QUdIaDRkamIyZUhnK0Y5MlkwSkNBdS9laFdCaFlZR3JxL2IxTUR3OGdwaVlHR1N5bEFFTUMzTnpSZ3ovamJGL1RlVFc3VHRNbVRhVFg0Y01va0w1N3pWdFBseGJaOVA2TlRySEhCTVRZL1FrZG1wa01obmR1blJpNU9oeHZIanhrdk1YTHBxVVBhQlNxVklOdE9rcUNSZ1hGNmM1VmlLUjRPVGtoTE96RTI3WlhQSDA5TVFyVjA2ODgrUWhSNDdzcWQ0Y2Qvdk9YZDY4Zll1TmpRMDFhNlFlM0RsdzhEQUEyVDA5Y0hkekl6SlNmMGt5R3h2ck5HZTVmUTZSRWVxMSsxeGRYTk4wdkxIWEVuLy81Mm0rN3ZUbzlqTU42dGZWL0N5VlNyVStuNmRPbjJIYWpOa1UrazQ3MEdScGFjR3lKUXRTN2J0VjJ3NTZnNkQ2Z3NFZlMzN1BlbnA0SUpFYXpnN0w1cXIvdVJiZlg0WmxsdTh2UVJBRVFRU0NCRUVRQkVINFFyeExsR1hxNmZ1WW1ac2IxZjc3QnMwQXNMRE8yRHNWdnpSYnB5emtLbFFNQUttSlpZZGtadWIwbnIvYXBBQ2FzUnl5dXRKcDR2d1UyM1VGZ1FCNnoxdE5VbUtDWmhMVHhzSFJwUEk3SDdZMU16ZW4xNXhWT0xsNTZHM3Ztak0zZlJhc0lTNHFVcXNNNElmTXpNMnAyN1UvZGJ2cVh6ZXBZTGtmcU4yNUQ5OVY4TVhkTzcvZWR0a0xGQ0o3Z1VKNjk2dFVLbFJLQlVxbEtua0RTQ1JJWmRKUDh2cDhTdzRkUGtwTVRBenU3bTZVTFZNYWdMcDFhbEcyVEdtc3JhMnh0cmJHeHNaYVV3YnBWVUFBdmZzT0FLQmYzMTVwT3VmVHA4L1krdjV1NnBiTm0yRnJhNnV6WFp2V0xUbDk1aHorL3MvWnNuVTdyVnUxU05QNU1wcVZsWlZKcFpFQ1g3K20vOENoSkNRa1VLeG9FZjRhTzhya2M2N2Z1Sm16NXk2UTNkT0QzMzhkb2pXcDJMZFBUd1lNR3NxZXZmdXBWTEZDaWduZU9YTVhjT3YySGMzMXdjZW5JSzFhTktOTTZWSW1qK05EVWRIcXRjalNXeUxMd2NHZXNhTkg4c3pmbnp5NWN3TVFGaDdPaG8zcTUzamtIOE8wTXBZT0hqN0MvQVdMcWVyN0EzMTc5OVJzbDh2bDlPclRuNWlZR0twWHE2cnpYQllXRnZ6eCs2OE1IekdhZjU4K1pjM2FkWlF1VlVMekdONjhEUUxBMmpydGE0YXFWQ3JrUm1ZaGZGZm9PK3JXcVVXWjBxVW9VYUk0aVhLNTRZTlFCN1ZrTXBubWZYangwbVhLZlY5V1o5dXo1ODVUckZoUjdPMjBzenRkWFZ3TVR2eC82RjFJQ0YyNjl0VGFGaHNicXpNN2J0UDYxVmhaV1JFYkc4ZXAwK3J5ZmdHQnIxTXRWUVl3Zk5oUXlwZjdQdFUyWDlMck4yOEJqQW9XNkpKYWxwbGNub1JDb1VBcWxXSmhZZHp2WnJvWUNxUWxCMDZxK2xaSjh6bDAwUmNNL2xoeVlHTDYxSWw2ci8zR0V0OWZnaUFJd3RkRUJJSUVRUkFFUWZoaWpBMENBVHFERXQrQ29yNjF0TmFkTVZWbUNUS1lXMXFteUtaSkQyZDN3M2YyNWloWU9FUE8xYVQvY01PTkRKQklKRWhrWm1TU2wrT3JvVlFxMmJWbkx3Q05HdFRYQkFRZEhSMXhkSFQ4Sk9lVXkrWE1tRDBYaFVKQlhtOXZHamZTdng1Wk5sZFgyclJxd2NyVmE5bXdhUXVGdnZPaGFORWluMlJjbjRwS3BXTFduUGtrSkNSZ1lXR2hGYmd3aGxLcFpNMjZEV3padWgxN096dEdqdmdkTzd2L0poNVZLaFYydG5ZMGJkS1lkZXMzTW5mK1F1Yk9tcTQxR1h6ajVpMWtNaG0rVlNyVHFHRURDdVRQcDltM2FzMDZxdmxXSVdkTzlkb2F1dTRlbDh2bG11MFZLNVJuMksrREFYajM3aDBBV1p5ZFRIcE11a2lsVXZKNmV4UDQraldPRGc3TW1EV1gyTmhZbldYcmpoMVRsNExLbWpXcjF2YTkrdzhTRkJ4TTl1eWVWSy9tcS9kYzF0YldqQm81bkIwN2Q5R21kU3V0UU5iMTZ6Y0EwcldXeHIvL1BtWFEwR0VtSFpPY05XT3NEd09SYTlhdVo5T1diZncyZERDVkttcVhBdzBJQ0dUYWpOblkyZG95NGE4eG10YzV2ZlJsQzMyWVVRV3c3OEJCNHVNVGtNbGsyTnVuTERPYUxDSWlFcFZLbGFtemdRRDgvZjBCZGZaTVdxU1daZGE3N3dEQ3dzUHAyN3NITld0VVQrc1FVeFViRzhmMTZ6ZXdNRGRQOFY3NTJvanZMMEVRQk9Gcms3bC95eEVFUVJBRVFSQUU0WnQxNXV3NWdvTFVaWElxVjlLZDJaWFJWcXhhdzRzWEx6RTNOMmRBL3o0R3krWDROVzNNbGF2WHVIdnZQcE9tem1EU2hISGt6SkZ5a2o0aUlvSnVQZnRrNkZqMVRkcWFZdnVPWFR4NDhCQ0FEdTNhYUpVK004YnhFNmZZc25VN29KN2dYTFI0R2RFeE1jVEV4QkFkSFVOMGRMUldhY1NBZ0VCMjdOcERpMlpOTmR1YStUV2hTZU9HT0R0cEIyemk0eFBZc25VN1c3WnVaL09HTlZoYVdxWW83eFFRRUloRUlzSFRVNTBobURWTEZzMit5MWV1QVZDZ2dQNXNQbE9jUG5PT2VRc1dVYjllSGZMbDllYmx5NWQwNy9helZwdURoNDl3LzhFREFEWnQza3FSd29Vb1drUWRsSTZOaWNIVzFwWjJiVm9iWFBQVHljbVJUajlwWjdLRWhvYXhiY2N1QU1xV0xhMzNXTmtINitoOW1NWDBwVlNxVklHdDIzZXllT2t5U2hRdnFwV2g4UGZ5bFNnVUNuSjU1U0tIanM5Tld1M1l1akhGdG85TDVzWEhKN0J6NTI1QS9kNXYvc0Y3OG1PdDJuWWtQajRlY3hOdVVQbmNFaElTQ0h6OUJvQ2J0MjVuYU44clZxMGhMRHljM0xtOVB1azZTcGN1WHlaUkxxZGloZklwMXFKSlNFaWtWMS85R2J6SmJWSmpTaGt5WThvckxwZzNTMjlRVm54L3BTNGp2cjhFUVJDRWpDVUNRWUlnQ0lJZ0NJSWdmSFlLaFlJMTZ6Wm9mdjV3Y3Z0VDJiZi9JTHYzN0FPZ1hadFdlT1hLWmZBWXFWVEtrRUVER0RUa044TEN3eGs1YWd6ang0NU9FYkJRcWxSNjE2NzRVbDYrZk1YYTllb0o4NkpGaTlDa2NVT1QreWozZlZuTXpjMlJ5K1c4Q2dqZ1ZZQjZiVGFaVElhRHZUMjVjdWJFM3Q0T2UzdDdIQnpzT1hucURKczJiNkdxN3crYVBobzJxSmNpQ0FRUUZoWUdnSjJkcldheDg0L0xPelgyYTRtWm1WbUs3Zkh4OFJ3NmZBU0FIeXBYMGp0K1cxdGJZbUppdUhYN0RzWDAzQTB2bDh0WjlzOEs5aDg0QkVCdzhEdUdET3BQbTFZdHRCWmhQM2I4QklzV0x3T2dYZHZXYk5teWpiOG1US1pQcis1VSthRXk3ZHEycHBsZjB6Umxhd1FIditQUDBXT0ppb3JDMXRhVytuWHI2RzFyWldXSmkwdFczcjBMb2YvQW9acHlYN2x5NVdMYTVBbmt5NWZYcE5LQjZaVW5kMjRhMUsvTHJ0MTdXYjl4TTEyN2RBTFU1ZUt1WEwyR2c0TTlnL3IvWWxLNTBJeXdjOWR1SWlJamNYWjJwbUdEZXFtMlZTb1VnT0d5WmwvUzgrY3ZORUhYTjIvZUVoRDRtdXllK2t1b0d1dk8zWHNjT253VWlVUkNyeDVkUCtucmRPcjBXUUI4cTFST3NjL1FtbFBHTUdhZElGUFdDREkzMHgwWUZOOWZnaUFJd3RjbzgvNldJd2lDSUFpQ0lBakNOMnZmL29POGViL2V4ZWR3NmZJVmxpejdCNEN5WlVyVHpLK0owY2RtelpxRmtTTitaL2lJUHdrTkRlUFgzMGZ3eCsrL2FxMkY0K3prOUZrbjN3MkppbzVtd3FRcHlPVnliRzF0R2RpdmI1b21lTzNzYlBsdDZDQVVDaVhPVG80NE9Ecmc1T2lZNG03K1pHNXVidXpZdVl2SXlDZ2tFblZXVEdLaTdydjRreGRVZDNjekxVdEpwVkt4WU9FU2dvS0M4U2xZZ05LbFN1cHRXNlJ3SVM1ZXVzeUlQOGRvdGxYMXJjS2dBYjhBNm95YUdiUG04dno1Qzh6TnplblMrVWNhMUZNdmRKOGNCQW9PZnNmSzFXczVkZm9NRW9tRXJsMDYwYmhSQTNKNzVXTHkxQmxNbXpHYksxZXYwNjVOSzUwWlYrZk9YMkRSa21VcHRxOWFydDYyYi85QlZxeGFRM3g4UEZLcGxQNi85TWJCd1Q3VjU2QnY3NTRzWHZvM2I5NjgxVXpnMnVsWkt5UTJOcGJqSjA5UnFVSUZuSnhNSzFtMWV1MTZvcU9qcVZiVkY1K0NCZlMyYTkycUJjK2UrZE8wY1NOQW5iMnlkTmx5SkJJSkEvdi9RdGFzV2ZRZSt5bThEUXBpOC90TXRvN3QyMm9GOUhSUnZDOHBaNTZKQTBIWGI5elUrdm55bGF0a1QwTnc5ME5oNGVGTW5UWlRFMkQ2N2ZlUmFlcm5uMldMY1Btb1ZPTEhvcU5qdUg3akpqWTJOanJYQjdPeXNqU1lSZEtxYllkVUF4YkdyQk9VRVdzRWllOHZRUkFFNFd1VWVYL0xFUVJCRUFSQkVBVGhteFFkSGNPR1RWcysyL2x1M0x6RjFPbXpVQ3FWNU1tZG02R0RCNlFJaWlRbEphV2FEWkF2cnpjamh3OWozSVJKUkVWRjhjZkkwWFJzM3hhL3BvMC9lNmFESVVsSlNVeVlOSldBd05kSXBWSmlZbUxvMHEybnBzeFJvbHlPdVptWjBlUCt2bXdabzgvZHBGRURxbFN1Ukxac3JyaGt6Y0xMVndFY09IaVlWaTJhWTJiMlh4bWprTkF3dG03YkFZQ1hsK0U3MjVQRnhjVXhaZHBNcmw2N2pvT0RQUU1OWkpyMDd0a05Dd3R6SGo1OFRGeDhQQURGaXhWRnBWS3hkZnRPMXEzZlNGSlNFdGs5UGZoMTZDQk5tVFdWU3NXZHUvYzRldXc0cDA2ZkpTa3BDVWNIQi9yMDdrSDVjdDhEVUw3YzkweWUrQmRUcHM3Z3hNbFRuRHA5aGtvVnkxT3RxaS9GaWhiUnJQMlRtSmhJZUhpRTNqRzZ1cnFRa0pDQWpZMDFBL3IxMWZTZm1sSWxTN0I0d1Z5RDdWUXFGZjBHRGlFb0tKakl5Q2phdGphK2RKWkNvZURnb2NORVJrYng2bFVBNDhlTjF0cmZ2VmZmRkpQaFhicWxYSU5xekxnSldqOS9qZ25ubUpoWWZBb1dRS0ZVVXFONlZlUnllYXBsM3hUSkdVR1p1RFRjcGN0WEFjanU2VUZBNEd1T0h6OUowM1FFZ2hRS0JWT216U1FzUEZ6ZHJ4SFpOQjh6SllQbi9JV0xLQlFLdmk5YkprTkw4TDBLQ0dEOHhDa21IemQ0Nk84R000SSs5TWZ2djVJamUzYngvU1VJZ2lCOHRVUWdTQkFFUVJBRVFSQ0V6MnJaUHl1SWlvckMzZDN0azk5VmZlcjBHV2JPbm9kQ29jRFoyWm1SZnd6RHlzcEtxNDFDb2VDWEFZUEo3WldMRnMzOXlPdnRyYk92b2tXTE1HYlVDUDRhUDVtbzZHaFdyRnJEeFV0WDZOT3JPN2x5NWZ5a2o4TVVjK1l1NE83ZGV3RDA2UDR6Q3hjdDFkby9mOEVpWHI0S29GZVBydVRQbDg5Z2YvSHg4YlJxMjlGZ3UyVEpFLzFWZnFqTTJ2VWIyYkZ6Tnp2ZXI5WHlNWmxNUnEyYU5ZenUyOExDZ2pkdjNwQXRteXNqL3hpR2g0ZDdxdTJkblowWk9uaGdpdTBMRnkvVmxJS3JWTEVDL2ZyMnd0cmFHb0FyVjY4eGMvWThvcUtpQUxDeXNxSlJ3L3EwYk40TU96dnRESUlDK2ZNeFo5WTB0bTdmeWU0OWV6bDk1aHluejV6RHdzS0NqdTNiMHFSeFE2cjZWcUdxYnhWQS9WN3phOUZHcTQreVpVcno2NUNCRkN4WXdHQldoYWtrRWduVmZLdXdjZk5XRGh3NFJNdm1ma2FYUDd0KzR5YVJrZXJub0dhTjZpbjJlN2k3RzF5akpEVkJ3Y0ZHcmVuU3RuVkwyclpwWlZMZjNubHk4OWZZVWNUR3hyRmw2M2IyN2ovQXhML0c2bnkvS045bkF3R1ltNXVUS0pjVEZCUmswdm5TU3QvNk14OExDdy9ueWIvL0F0Q3ViUnYrWHI2Q1ovNytQSDM2REcvdlBDYWZWNlZTTVhmK1FzMTFBb3pMcHZtWUtXdnkyTnFxc3dodjNycE56UHYxdERKQ1lxSThUU1hsa2pNU1RUa1BpTzh2UVJBRTRlc2xBa0dDSUFpQ0lBaUNJSHcyVjY5ZDU5anhFd0QwNmRtZGthUEhhZTFQdmpOZkg2WGl2MG5iMU5yS1pESk9uRHJOekZselVhbFV1TGhrWmR6b1AzRnhTVG5SZnVEZ1lRSUNBZ2tJQ0tSOHVYSjZKOUlBdnZQeFllcVVDWXdiUDRtQWdFQWVQWDVNUkdTa1ZwdW82R2o2L0RJZzFjZWh5L3k1czdDM3N6UDV1QSt0V0xtYUU2ZE9BOUMwY1VQcTFhbXRGUWg2OHU5VFRwdzhqVXFsWXNpdnc2bGJ1eFlkTzdSTEVlRFE1enNmSDUzYmxVb2xEeDg5MHRyV29ya2YxdGJXWEx4OGhiRFFNRlNvTlB1c0xLM3c4SENuZnIwNldpV0s5RkVvRk55OGRac1hMMTh4WlBBQVBEMDhOSUdidEdqUnpJK0xseTdUM0s4cGpSclcxOXBYcW1RSnZMM3pFQmNiUzdXcXZsVDEvU0hWU1dzYkd4czZ0bTlMb3diMU9YemtLTWRQbkNJMkxwYnExYXNhUFI2cFZNYklVV1BUOUZnTVRlRFhyVk9iTGR0MkVCWWV6cG16NXpSQktVTk9uVG9EcUI5ZnBZcmxVK3dmTTJxRXp1T0cvdllIRVpFUkxGazRMOVgrWlRKWmlsSjZBUUdCU0NRU1BEOVkrOGJCd2NHbzhlcGliVzNGalZ1M0NRME5ZOHk0Q1V5ZE1pSEZaeXdwS1VuemIzTnpNMTQ4ZjhHZ29jUFNmRTVUR0pzZGRmTFVHVlFxRldabVpwUXBYWklIRHg2eWUrOCtEaDQ2UXErZTNVdys3N0svVjNEcytFbVRqMHVQaWhYS1U2RjhPYzVmdU1qYTlSdnAzcldMMXY2RWhFUjY5ZTJmYWg4SkNTbkxUSHJueWYzWnlwcUo3eS85TXVMN1N4QUVRZmkwUkNCSUVBUkJFQVJCRUlUUFp0ay9Ld0NvWHMyWDRzV0xwZGovY2JaRWFsSnIrOCt5UlpRdVZaSjhlZk1TSFJQTnVERi9rczNWTlVXNytQaDRUWm1mNHNXTDZWekUvR09lSGg3TW5EYVpoWXVYa3RmYm02SkZDbXZ0VnlsVnFaWUMwMGVsVkJsdXBJZFNxV1RoNHFVY1BIUUVnRW9WeTlPNTA0OHAydVhMNjgyMEtSTllzSEFwL3o1OXl2NkRoemgzL2dLZGZ1cElqZXBWRFo1bndsK2pkV2FCeE1URTBMWkRKNjF0YytjdkFtRDB5T0ZwS2dXVnZMWlFVbElTUDNidVJsUlVGQVVMRkNBME5GUnZobEZxUHB3c2RuVjFZY25DZVpyeWJTa21vRlVxa0VqWXMyOC9lL2J0Ti9vY002Wk9vbVdMWmtSSHh4Z2RYQVAxT2o1cHlXb3dSdGFzV1NoYnBqUVhMbDVpejk3OVJnV0NZbVBqT0gveEVnQytWU3BybmlkanZBMTZhOVQ3UDJ1V0xDbUNXSTM5V21KcGFXRXd1Tlc1YTQ4VTI1TFh1Zm1RUkNKaDZLQUI5Qjg0aE1EWHI1azBaVHBqUjQzUWVnOG5KZjAzSVc5dWx2bEt3eW1WU3ZiczNRZW95eEZhVzF0VG8zcFZkdS9keDVGangyblR1Z1hPenM1RzlhVlNxVmkrY2pXNzMvZFh2MTRkOXUwLytLbUdua0xubnpweTZmSVZEaHc4VERPL0psb1pjQ3FWNnBOOUJqS0srUDdTTHozZlg0SWdDTUxuSVFKQmdpQUlnaUFJZ2lCOE5nVUxGRUNScEtCNzE1OC8rYm5zN2V3WU5YSTRDcVVDWnljbm5XMDJiZGxHUkVRRUZ1Ym05TzVoL0ozMVZsWldET3ovaThGMnh0eXBia3A1SlYwUzVYS216NWpGK1F2cWlmdEtGY3N6WkZES2RTU1M1YytYaitsVEo3Smo1MjdXYmRoRVJHUWtzK2ZPNTlpSmsvVHQxY05ndVRWakpkODUzN1A3enpvRFFjSEI3OWk4ZFJzdG16ZkQxZFdGcEtRa0hqNTZ6SjA3ZDdsMTV5NFBIandFMUJQRTBkSFJGTWlmaityVmZJbUxpOFBOTFJ0djN3WWhsVW9Oampja0pFUm5Kc0dId1kyTW1vQk9Mak5tU2hBSW9FYjFxbFNyV29XZnUvY2lMQ3ljQmZObTRlbmhvYmY5MFdNbm1EMTNQa1VLRnpLcS83cDFhbkhoNGlVZVBYN0N3MGVQS0ZpZ1FLcnRUNTQrVFVKQ0FnRDE2OWJSMlNZa0pKUVJvOGFrMko1Y1RrNVhka2ZQN2wzeEthZyt0N2w1MnFjalFrSkNqVzdyNU9USTBDRURHZkhuR0c3ZnZzT3lmMWJRbzl0LzF4OTVrbHp6YjNOemMvTGx5L3ZaTWt5TWNlSGlKWUtDZ2dIMTZ3amc3WjBIbjRJRmVQRHdFZHQyN09MbnpqOFo3RWVoVURCNzdnSk9uRHdGUUtPRzlXbmRzb1VtRUpUZTY1QXgzTjNkS1BkOVdjNmR2OER4NHlkcDJhS1pacCtWbFNXYjFxOEJZTmFjZVJ3N2ZwSnhvMGRxQlZ4YXRlMUFmSHhDcXVjd2xGVmtpbzhEa3VMN0s2WFA4YjRSQkVFUU1vWUlCQW1DSUFpQ0lBaUM4Tm5VcmxXRGh2WHJZbU9qdTZ5WG9ZbW5Wd0VCOU80N3dLaTJBQTRPOW5yM0JRUysxbVNXdEd6UkxNTUNJSjlUVkZRVUV5WlAwNnoxVWFsaUJZWU02bTl3N1JhcFZFby9vYlJhQUFBZ0FFbEVRVlF6dnlaVUtGK08yWFBuYysvK0EyN2Z2c012QXdiVHRuVkxtalpwcExNUFUrNTQxeWNzUEp6Tlc3Wng0T0Joa3BLU2lJaUk1UGZmaG5EcjloMUdqeDJ2YVpkOGZwbE14dDlMRnBJbHkzOVpEMDBhTjZSejF4NkVoMGN3Zk5pdjVNeWhlNjJWOFBBSWV2VCtoZkxseWhvMXRrM3JWNmRZZzhNWUdURVpLcFZLcVYyekJ1czNibWJUNXEwTTZOZFhaenU1WE03NkRac0FhTlBhdVBPV0xGR2NiTmxjQ1FvS1p2K0JRd1lEUVljUEh3WFVwYVM4dkhMcGJLTlFLRklOb09uYUZ4Y1hSM1IwREFDMjZTZ2pwZXV6cnlzckxWbVJ3b1ZvMmFJWkd6ZHRZZSsrQXhRc1dJQ3FWWDRBSUVtdVhSb3VNMUVxbFd6Y3RCV0FuRGx6YUdWdk5HcFlud2NQSDdGdi8wSHExcWxOZGsvOWdVT0FEUnMzYTRKQTlldlZvV3VYVGtSRlJXdjJaOC91YWZMNDBoSkFyVkMrSE9mT1grRGE5UnRhZ2FBUGZWKzJETWVPbitUVW1iTmFnYUR4NDBZVEZSWE42TEhqYWRTd1BxVkxsY3lRTVJsTGZIOEpnaUFJWDdQTTlWdU9JQWlDSUFpQ0lBamZOR1BXZy9sY2xpejltNlNrSkxKbjk2UjVzNllwOWg4L2NZcGpKMDR5OG85aFdLU2h0Tm1uZHVQbUxXYk9ua2RZV0JnQURSdlVvMnVYVGtpbFVxUDc4UEJ3WitMNHNXemZzWXUxNnplU21Kakl5dFZyT1gzMkhQMzY5RXF4RUgyZDJqVjFaaG9sSlNWeDVPanhWTThWRVBpYXZmdjJjL2pJTVUyMmlidTdHeVZMRkVlbFV1R1dMUnZPVGs2VUxsMlMwcVZLVWJKRWNkcTAveEdwVktvVkJBSjFjS2htamVwczJicWQzWHYyMHJ0bmQ1M25YTGw2RFhGeGNUVDNTL242R2lzK1BvRldiVHNBc0gzTEJvTkJ0dlJvVUw4ZU8zZnY1ZmlKVTlTc1VWMW54cy9xTmVzSUNnNm1WTWtTRkN0YXhLaCtKUklKMWF2NnNtSFRGczZjT1VmWExwMzFaaTA5ZmViUGszK2ZBdXFBZ1Q3WnNybnFuTXorc1hOWHdzTWo5RTUwUDMveEFnQzdWTlpkK2hUYXRHckJoWXVYZVA3OEJRc1dMcUZJNFVLNFpNMnFLVUVJbUZRQzczUFl2V2Nmei96OUFXalhwclhXWjY5eXBZcHMyTFNGbHk5ZnNXRFJFc2FQSFpWcVgvWHIxMlh2L2dNMHFGZVg5dTFTQm5RTmxlUFRKUzBCMER5NXZRRHdmLzVDYjVzeVpVcGpiMi9QK1FzWDZkNjFDNWFXbGdBNE9qb3llKzRDWHJ4NHllUEhUMWk2ZUQ0Mk5qWTYrMGhQVnBlK3h5Vyt2d1JCRUlTdm1RZ0VDWUlnQ0lJZ0NJTHdmK2ZZOFpOY3YzRVRpVVJDMzk0OU1UUFQvdE1vTGk2TzFXdlg4ZTVkQ0V1Vy9rUGYzaW5YSlBsU2twS1NXTFY2TFR0MzcwV2xVaUdUeWVqZXRRdjE2dFpPVTM4U2lZUm1mazBvWGJvazAyZk93ZC8vT2MrZStSTWVrWEtkaUo3ZHUrcGRJMGhmSU9qcXRSc2NQbktVNnpkdWF0Wng4ZmJPUTNPL3BsU3FXRjRUdVBMMDlHREZQMHYwbHJUN21GK1RSdXcvY0loRGg0OVN2MjRkY3IrZllFNTI3dndGamg0N1FaVWZLbE9nUUg2ait0UkZvVkJuak1oa3NrOGFCQUoxQmtDckZzMVlzV29OcytiTVk4YlV5VnBaQVZldVhtUG43cjFZbUp2VHMzdFhrL3F1WHIwcUd6ZHZKVkV1NTlqeEV6UnUxRUJudTkxNzlnS1FKWXN6bFN0Vk1OanYzYnYzZU9iL25EcTFhNllvQVJnZUhzSGRlL2VvVlBHL2ZrSkQxWUZMMjg4Y0NKTEpaQXpvMTRjUmY0NmxTNmNmTmV2VEpNclZnU0NwVlBySlgxOVRoSVNFc3U1OTVwZTNkeDRxVmlpbnRWOGlrZENoWFZzbVRwN0s3ZHQzTkVFZWZaeWRuSmc1YlFwdWJ0ays2YmdOY1hCd0FOVFhESVZDb2ZNNXR6QTNwMWJONm16YnZwTzkrdy9TckdsanJ0KzR5WXlaYzRpSWpNVEZKU3NEKy8raU53aVVtdGJ0ZmlRcEtZbTFxLzVKVS9aZlp2QTFmMzhKZ2lBSVg0N3h0NG9KZ2lBSWdpQUlnaUI4QTk2RmhMRDA3K1VBdEdqdVIrRkMzNlZvWTIxdHpZQitmWkZJSkJ3NmZJUVRwMDUvN21IcXRmVHY1ZXpZdFFlVlNrV1dMTTZNR1RVaXpVR2dEM25seXNYMEtSTnAwcmdoelpzMXBWVEpFaGt3V3BnOGRUclhydDlBSnBOUnVWSkZ4bzM1azFuVHAvQkQ1WXBhMlVzU2ljVG9JQkNBdmIwOTdkcTJRcWxVTW0zbWJPTGo0elg3SGoxK3dxdzU4N0d6czZWTHB4L1ROZjd3aUVnQTdOSlJ5c3lRdDIrRE5QOXUwcmdoQlFzVUlDZ29tSW1UcDJveVZoNCtlc1NVYVROUXFWVDgzS1VUN3U1dUpwM0QzYzJOUXUvZjZ3Y1BIZGJaSmlJaWdsT256d0xRb0Y1ZG93SWpXN2J0WU1teWZ6ajUwV2NrTVRHUkFZT0hNbTNHYkI0K2VxVFovdkRSWXdDRHBjdytoYnplM3Z5OVpDRzFhbGJYYkV0NHYrWk1ac29Ha3N2bFRKNDJnN2k0T0tSU0tYMTZkZGY1MmFoUS9udk41M1RaM3l1NC8rQkJxdjErNlNBUVFHU2srdk5rNkxQdTE3UXgxdGJXYk4rK2sxV3Ixeko2N0hnaUlpUHhyVktadWJPbWE1WEpNNVpLcFNJK1BoNjVYSzV6M2JLdndkZisvU1VJZ2lCOE9TSWpTQkFFUVJBRVFSQ0UveHNxbFlyWmN4Y1FFeE5EZ2Z6NWFOZW1sZDYyeFlvV29VbmpodXpZdVp1Rmk1YmlVNkNBeVpQdm4wSzdOcTI0ZU9reUJmTG41NWMrUGJHMzE3K09oS25NemMxVFhYZytMV3NFNWN5WmcxbzFhMUM5cW0rS05TOFdMLzJiOHQrWHBWaXhvaVlGZ1pJMXJGK1A2OWR2Y3VYcU5TWk5tYzd2dnczaDJUTi94bzJmUkVKQ0FrTUgvNWFpckp5cFhyMTZCVUEyVjlkMDlhTkxSR1FrOHhjc3h0N2VqbC82OUFMVW1TdERCdlZuOEsvRHVIdnZQbVArbWtqdG1qV1l0MkFSQ1FrSjFLaGVOYzJCdjZxK1AzRDM3ajFldmdyZzd0MTdGUDZvOU56K2c0ZVJ5K1ZZV0ZoUXQwNHRnLzA5Zi82Q2E5ZHY0T3praE8vN05YZVNXVmhZVUs5T2JkYXUzOGowbVhPWU0zTTZWbGFXUEhqd0VJQ0NCVk5mcCtoVCtYaDlsL2ozWlFxVHk0OWxCdk1YTHRFOFQ0MGJOU0Ivdm54NjIvYnAxWU0rL1FZU0h4L1B4TW5UbVBEWEdISmsxNzFtVm1veVlwMHJmU0lqbzNCd3NFY3VsN050eHk0QVhGMWRVZzAwT2pvNDBMcFZDMWFzWE0yV2JUdHdkSFNrZDgvdVZDai9mWnJIRVI0UmdVcWx3dDdlUGxObGZ4bnJXL2orRWdSQkVMNGNFUWdTQkVFUUJFRVFCT0gveHVvMTY3aDU4eFpXVmxZTUh0amY0R1JnaC9adHVYcjFHaTlmQlRCbCtreW1UaHB2MGdUaXA1aGNkWFIwWk1iVXlla09jS1JGV3RZSW1qNWxvczRTVENxVmluMzdEN0ozM3dGVy9yTUVaMmZUSDQ5RUltSHd3SDZNSERXV2E5ZHZNSFRZSHdRR0JKSW9sOVBwcDQ2VUxWUGE1RDQvZHVIaUpVQmR5dXJzdVF1VUxWTXF6ZGtqQ3FWUzgrL3pGeTZ5WU9FU0lpSWpLZmQ5V2ExMmJtN1pHRDN5RC83NGN3eTNiOS9oOXUwN2dIcGRtTDY5ZTZieGtVQ2xDaFZZc3ZRZm5Kd2NpWXFPMXRvWEg1L0FucjM3QUtoVm83cFJBY1pOVzdhaFVxbG8xS2lCemd5TEZzMzlPSC9oSWsrZitiTnkxUm82ZG1qSHZmc1BrRWdrRkN6d1pRSkJINHVOalFYQXlpcHpCSUxXckYzUHNlTW5BUER4S2NoUEhkdW4ydDdWMVlWK2ZYc3haZHBNd3NNaitQMlBVZncxNWsrOHZIS1pkTjdzMlQxTkhtdEFRS0JSN2Y1WnNZb3paODZpVUNwUktCUUExS2hlemVCeFRSczM1TUtGaXp4NCtBamZLcFhURlFRQ2VQejRDYUF1d1JnU0VrcldyRm5TMWQvbjlpMThmd21DSUFoZmpnZ0VDWUlnQ0lLUVp1WlNDWEtsNmtzUFF4QythZVpTMDdNa0JOMzJIenpFbG0wN0FPamV0VE1lSHU0R2o1RkpwZnpjcFJOanhrM2d5Wk4vV2JkaEV4M2J0elg2bkU1T2prYTNsWmp3V24rSklCQ2tiWTBnZlNJakl6VnJIRGs1T2FWNVRMYTJ0dlRwM1lNaHZ3N0gzLzg1QU1XTEY4T3ZTU09qK3lqeVBqUG13MUoxQUpjdVgrSEVTWFZacGNEWHI1azhkVHBXVmxiL1krKyt3NXJJdWpDQXYwbm9IU3VJRlJ2MjNudnZ2ZmV5ZGwzcjU3cjIzbnZ2YTNmVnRaZTFWMUFSQzZLaTJGRkVRT2tRV2tqeS9SSEpFa2hDZ0tBUzM5L3o3TE13NWM0azNHVEdlK2FjaXhyVnE2SmUzVHFvWEtraWpJeU1sUHVuTmNnYUVCQ2cvSG54MGhVQWdISmx5K0Mzd2FwWldISzVITDRmUHNMRXhBU3hzYkhLNWJsejU0SkVrcGpoYkFZckswc3NYYndBUloyTHBBcm9uYjl3RVpHUlVSQ0pST2pVcVgyYWJYMzQ4QkZ1dCsvQTJzb0tyVnUyVUx1TlNDVENzS0cvWWVyMFdVaVFKT0RTbGF1SWk0dERzYUxPc0xMNnZuTUVhUkx4cmZUZmo1NHZSaWFUWWRPVzdiaDArUW9BSUZmT25KajZ4eVNkL3RaMTY5VEdtN2Z2Y1B6RUtVUkVSR0RLdEprWU8yWWthdGVxcWZQeE4yOVltKzV6MWpWUVVLRjhPV1Z3eTlMU0VzMmFOa2FQYmwyMDd2UGc0U044L1JxTUtaTW5ZZUxrUDNINnpEbUl4V0tNR0RaRWEvWld3eFNaYVVsa01obE9uRG9EUUJIQUdqeDBCSW82RjBIMTZ0VlFvM3BWRkNsY1dMbXR0cm1XZmhSRHVuNFJFZEdQd1VBUUVSRVJaWmlWc1FoaDhZay8ralNJREpxVmNmWXJYL096Q1FrSnhWKzc5OExWVFRIM2lhbXBLWjQrODhiRFI0K1JrSkNBaElRRXhNZkhJejVlOGYrNCtEakV4eWNnTGk1TytmUjZrbVBIVDZKcWxVb281ZUtpMDdIMzd0cVJxWE9QamhZcmYwNDVJZmpQUks3bW1RQ0JRQUM1WEk2RUJJbmFRZmFBd0NBQVFPNWN1VEpVRmc0QXdzTWpjUHJNV1p3K2N3NVNxUlFXRmhhSWlZbUJsOWNUVFBqZkZIVHYyaGsxcWxkTGN6QjkwWUs1S3I4SEJYM0JzUk1uY2ZIU0ZjamxjalJwM0JBVksxVEE5UnMzOGRqckNXN2Vjc1BOVzI2d3RMUkVyWm8xMEtkWEQ1UXVYU3JOMTNIbTdML0tuMDFOVFRHZ1h4KzBhZDFTdVY5aVlpSnUzbkxEaVZPbjhmR2pId0JGcGthQi9QbmhmczhESjA2ZXhzMWJydWpRcmkxYU5HOEtDd3VMVk1kSWtFaTBua1BCZ2dVZ1NWUzlkaWRLSkRoeFNsR3lxMjZkV3JDenM5UGFqa2dveExIakp5R1h5OUdwWTN1VmNtc3ArMExwVWk1WXZXSXBDaFlzZ0JHanh3SUFXbWtJSE9sS241a0szczlmQUZDVUl2dFJJaU9qc0hiOVJ0eC84QkNBSXRDN2NQNmNkR1hKRGVqWEI5SFJZbHk2ZkFVeE1URllzbXdsV2pSdml2NTllK3UxZkdTUzVOK05BbWp2OXczcTEwWGxTaFVnRUFoVGxZZE15Y3ZyQ1E0Y09nSWZuNWRvMUxBK1dyVnNqdGt6cG1MbW5QbTRldTBHWHI1OGpSSERoNkI4dWJKcTk1ODRZV3lxWlg1K243QmwrMDU0ZXo5SFBrZEhsQ3BWRXZjZlBNU2J0Ky93NXUwN0hQejdNUExreVkyYU5hcWpWbzNxR0RaMGNJYS9rL1NOMXk4aUl0SVhmaE1URVJGUmhoV3dOa05ZZkhUYUd4SlJoaFd3L3JGUHFYOXZUNTk1WS9yTU9UcHRxMjB3K1BTSmY1US95K1Z5WlhrdkFJaVBqOGYxRzdmU2JGOGdFTURDd2h6bTV1WXdOek5IUkVRRW9xS2pzV2JkUnF4YnZVTGpVK25tNW1hWU9QNTNuVjVEMHZuRnhzYkN6TXhNSlNORkxwY3JCK2NGQWdGeTU4cWxjNXRaTFRFeEVURXhzVEEzTjROSUpJTEgvUWNBb0JLWXNMZTNRMmhvR0k2Zk9Ja21qUnVwUERFZUZ4ZVBRNGNWZjZNaVJRb3Bsd2VIaE1ESzBnb21Kc2J3ZXZJVUFHQnFxbHFHVFNxVnd1dkpVOXk4NVFxMzIzY2hrVWdnRUFqUXFtVnpET2pYRjk3UG4yUGo1cTE0OSs0OWxpeGJDWHQ3ZTlTdVdRUFZxbFdCUzhtU3FlYUlBWUNvcUNpOGUvY2VMMTYrd2lQUHgzajU4aFhrY2prRUFnSGF0bW1GM3dZTmdFZ2tRb1A2ZFJFV0hvNGJOMjdoNnZVYitQalJEMWV1WHNPVnE5ZmdrRGN2R2pWcWdNWU5HeUJ2M2p4cTN6ZGJXOFVUOXM1RkN1Ti9rOFlyNTNKNTcrdUw2OWR2NHNZdFY0U0hSd0JRWkU1MDZkd1JIZHUzaFpHUkVXN2Z1WXZ0TzNjaE5EUU11L2JzdzkrSGo2QnFsU3FvVTdzbXlwVXRxeHhnNzlxOXQrNS9TRFdTZ2x6YTlPclJEV05HajRCVGZpZTBhZjFmOXNUWHI4R0lpb3FDdWJucWUrenNYQVRiZCs3Q2x5OWZZVzFsaFFiMTYyYnFIRk5tYmlXUkpTdTlseVNwdjlqYjI4SE96ZzdtWm1Zd01UR0JXQ3orOWxvVkdWOGxpbXVlaHljcjNYWDN3S1l0MnhBUm9maTdPK1ROaTltenB1dVU4WkdjUUNEQTZKSERZR3BpZ2pQZlN2eGR2SFFGcm01M01HVHdRRFJ0a25ZcE5rMWlZbUlnbDh0aGJtNE9vVkFJcVZTS0N4Y3ZBMUQ4TGRMS0hCRUtoY3ErbjFKd1NBZ0FRQ0pKeFArbVRNT3JWNjhCQUFYeU82RitQVVUvY1hZdWdrWHo1MkR1L0VYNDVPK1BHYlBtb2tybFN1ald0VE5LbDBvZDFKQklKUGpvNTRmbnozM2dmczhEejd5ZlF5Nlh3eW1mSTJiTm1BWkhSd2ZJWkRLOGVPRURkNC83dUgzbkxyNTgrWXJUWjg3aDlKbHpzTE96UmEwYU5WQ25UaTJVTFZOYVkzOUxpZGV2N0hIOUlpTDZWVEVRUkVSRVJCbFdOb2NsM29iSFFwd29UWHRqSWtvM0t5TVJ5dVg0T2NvbmZTOUNvVkR2YzNYa3lwVVRyVm8yeC9Yck4xRzRTR0hrelpNYlZsWldzTEcyaHBXVkZTd3RMV0JwYVFrclMwdVlXMWpBMHNJQ0ZoYm1xYkpZa2diNUFnSUNzWGZmUVF3ZE1ranQ4WXlOamRHd1FYMmR6MDhtazJIZ2I4TVJGeGNIRTJOakdKdVl3TWpJQ0xHeHNVaElTQUFBVkt0YTVhZWEzRHdtSmhaOUJ3eE90VHo1VS9xMWE5WEUyWFBuY2Z6a2FlVUU4ZW8wYXRoQStmUE0yZk5TelR2aVhLUUlBRVdadGt1WHI4TDcrUXVJeFlvbnpRVUNBZXJWclkyZTNidWhRSUg4QUJUdjFkWk42M0h1M3dzNGNlb013c0xDY083OEJadzdmd0VDZ1FDZE9yUkRodzd0c0dYckRvU0VoQ0FnTUFoUlVWRXF4elEyTmtiTkd0WFF1Vk1IRkhWMlZsbG5iMmVIVGgzYm8xUEg5bmo5NWcwdVhiNktXNjYzRVJnVWhMOFBIY0dody8rZ2RxMGFtREo1VXFyWDJydG5kMWhhV3FKZG0xWUlENC9BOWgyN2NQL0JRd1FHQlNtM3NiVzFSZHZXTGRHdWJXdVZ3RnFkMnJWUXRVcGxuRG43TDA2Y09vT29xQ2k0M2I0RHQ5dDNBQURObXpYRm1GSEROYjdQK21aaVlvSWUzYnJneHMxYjJMSnRKNndzTFJFUkdRbVpUSWJpeFlxcWJQdkk4N0V5RzZwTDU0NFpubU1weWNsamgxTXRFNHZGNk5WM1lLcmxJcEVJcTlkdVVBWmExTEd3c0VEckgxQU9MREF3Q0N0WHJWRm1YNVVyVnhaLy9qRUoxbFpXR1dwUElCQmc2SkJCS0ZTb0lMWnQzNmxzdDNqeG9tbnNxZDIvNXk5aTcvNkRBQlRmMFhLNUhQSnZxVjhWSzVUUDFIZlRydDE3QVNnQ2RxOWV2VWJ1M0xuUXIwOHZOS2hmVHlVcnAxQ2hnbGk5Y2ltV3IxeURKMCtmNGJIWEU3UnEyUnl2WHIzR0xiZmJpSTZPUmtoSUtMNStEVWJRbHk4cTJUQjJkclpvMDdvVk9uVm9wK3g3UXFFUVpjcVVScGt5cFRGNFlIKzhmUFVhcm02M2NjdjFOc0xESTNEKzRpV2N2M2dKZG5hMkdEMXllS3A1dk5UaDlTdDdYTCtJaUg1VkRBUVJFUkZSaGhrTEJhamphSXRMZnFFLytsU0lERkp0UjFzWS9XSjE5OHVVTG9VamYrL1hlN3VEQnZURGtNRURNOVZHdWJKbDBMUkpZeng3NW8xYXRXcm81OFNnR0tndVd0UVozdDdQa1NDUnBDckpWYjVjV1l3WVBrUnZ4OU1IR3h0cnVMaVVSRmhZMkxjbnp5MVF2RmhSOU8zZFU3bk53UDU5WVdscENhOG5UMU1GV294RVJzaVZLeWVhTjJ1Q21qWCttd0MrY0tHQ3lrQ1FRQ0JBNFVLRmxBT1dqbzZPZVBqSUUxS3BGRTVPK2RDd2ZqMDBhZHdJdVhMbFRIVitwcWFtNk55cEF6cTBid3VQK3c5eHk5VVZqNzJlUWlnVW9sT25EckMxc1ZFTVBIK2JQRjRnRUNCZlBrZVVjbkZCeFFybFVMVktaYlZsMTFJcVhxd1lpaGNyaHQ4R0RZVGI3ZHM0ZitFeVhyOTVnNG9WS3FqZFhpUVNvWE5IeGZ3Nzl2WjJlUEh5SlFLRGdpQVFDRkMyYkJtMGFOWUV0V3ZWMUZoR3lkVFVGRjI3ZEVMNzltMXg4NllyTGwrNWlwZXZYc1BXMWdaOWV2Y0FvSnBOOEQza2MzUkViR3dzWW1KaUlCS0pVTEpFQ1F3ZnB0cGZuWXNVZ2IyOVBmSTVPcUJUeDdUbkg5SzN3b1VMd2N2clNhcmxBb0VBcFV1WHd0REJBOVgybzZ6bTRKQVhZMzhmaFhYck42RjM3NTdvMkw2dHp0a24yalJ2MWdSbHlwVEdwczFiMGJsVEJ4UXFXREJUN1JVdS9GL1dua3dtZzBBZ2dKMmRMY3FXS1lPaHZ3M01WTnNWeXBlSHE5c2RtSmlZb0Z2WHppckJtcFJzYlcweGYrNHNYTGg0R1VLUkVOV3JWVVZNVEF4dTNuSlRDZlNKUkNJNEZ5bU1VaTR1cUZxMWNwckJLb0ZBQUplU0plQlNzZ1FHRCt5UFI1NlBjZVhxZFhqY2Y0Q0VoQVM0dUpUVTZiWHcrcFU5cmw5RVJMOHFnVGhCWFRWbkl2cmV0dTcrQi9IeGlwdW0rclVybzJJNTNlcjJFaEg5REFMRUNiZ2RFTUhNSUNJOXNUUVNvWTZqTFJ3dE0vZlVmSGF3Wjk4QkFFRFA3bDIxVGdEK3M0aUppWUZRS05MN1U5OWg0ZUdJRWNkQUpwY0RjamxrY2htRUFpRnk1Y3FacXN4V2VpVzl4eDA3dE12d1BDaVJrWXBBVGxyemUyUldYRnk4OGlseU16UFRWQVBDbm8rOTRPamdBQWVIdk9sdVd5YVRJVHc4QWpseUtPWmRDUWdJeEF1ZmwzQnlja1NoZ2dYVnptT1VFZTk5ZlZHNFVDR2Q1aGdKQ3ZxQyt3OGVvazZkV3JDM3M4dlE4WUtEUXhBVEU0T0NCUXRrYUg5OVNjb1EwZlM2bno1OWhyeDU4eUpQbnR3YTIxaStjaldNalUwd2Z1em9WT3VrVWlrK2ZKczN5YmxJNFhTZm4yTCtsSGhJRWlTUVNxVVFDQVN3c2JIUisyYzVJOExESTlJc3I1WVZZbU5qc1hiOUpnREFuMytrem1CTEx1azlTL3BQRjhOR2pvRklKTUxtRFd1MWJuZnkxQmxVcWxRaHd3R3JSNTZQRVJBWWlGdzVjOExCSVMrYzh1WFR5NXcwb2FGaDhQLzhHZVhLbGxHN250Y3ZoYXk4ZmhFUmtmNHdFRVQwazJBZ2lJaXlPNGxNam1laFl2aEZ4U0ZhSW9WRXhsc01vdlF3RmdwZ1pTeENBV3N6bE0xaENlTmZMQk9JaUlpSWlJaUlzZ1pMd3hFUkVaRmVHQXNGcUpUTENwVnlaYXl1UFJFUkVSRVJFUkVSNlYvbWk4OFNFUkVSRVJFUkVSRVJFUkhSVDRtQklDSWlJaUlpSWlJaUlpSWlJZ1BGUUJBUkVSRVJFUkVSRVJFUkVaR0JZaUNJaUlpSWlJaUlpSWlJaUlqSVFERVFSRVJFUkVSRVJFUkVSRVJFWktBWUNDSWlJaUlpSWlJaUlpSWlJakpRREFRUkVSRVJFUkVSRVJFUkVSRVpLQWFDaUlpSWlJaUlpSWlJaUlpSURCUURRVVJFUkVSRVJFUkVSRVJFUkFhS2dTQWlJaUlpSWlJaUlpSWlJaUlEeFVBUUVSRVJFUkVSRVJFUkVSR1JnV0lnaUlpSWlJaUlpSWlJaUlpSXlFQXhFRVJFUkVSRVJFUkVSRVJFUkdTZ0dBZ2lJaUlpSWlJaUlpSWlJaUl5VUF3RUVSRVJFUkVSRVJFUkVSRVJHU2dHZ29pSWlJaUlpSWlJaUlpSWlBd1VBMEZFUkVSRVJFUkVSRVJFUkVRR2lvRWdJaUlpSWlJaUlpSWlJaUlpQThWQUVCRVJFUkVSRVJFUkVSRVJrWUZpSUlpSWlJaUlpSWlJaUlpSWlNaEFNUkJFUkVSRVJFUkVSRVJFUkVSa29CZ0lJaUlpSWlJaUlpSWlJaUlpTWxBTUJCRVJFUkVSRVJFUkVSRVJFUmtvQm9LSWlJaUlpSWlJaUlpSWlJZ01GQU5CUkVSRVJFUkVSRVJFUkVSRUJvcUJJQ0lpSWlJaUlpSWlJaUlpSWdQRlFCQVJFUkVSRVJFUkVSRVJFWkdCWWlDSWlJaUlpSWlJaUlpSWlJaklRREVRUkVSRVJFUkVSRVJFUkVSRVpLQVlDQ0lpSWlJaUlpSWlJaUlpSWpKUURBUVJFUkVSRVJFUkVSRVJFUkVaS0FhQ2lJaUlpSWlJaUlpSWlJaUlEQlFEUVVSRVJFUkVSRVJFUkVSRVJBYUtnU0FpSWlJaUlpSWlJaUlpSWlJRHhVQVFFUkVSRVJFUkVSRVJFUkdSZ1dJZ2lJaUlpSWlJaUlpSWlJaUl5RUF4RUVSRVJFUkVSRVJFUkVSRVJHU2dHQWdpSWlJaUlpSWlJaUlpSWlJeVVBd0VFUkVSRVJFUkVSRVJFUkVSR1NnR2dvaUlpSWlJaUlpSWlJaUlpQXdVQTBGRVJFUkVSRVJFUkVSRVJFUUdpb0VnSWlJaUlpSWlJaUlpSWlJaUE4VkFFQkVSRVJFUkVSRVJFUkVSa1lGaUlJaUlpSWlJaUlpSWlJaUlpTWhBTVJCRVJFUkVSRVJFUkVSRVJFUmtvQmdJSWlJaUlpSWlJaUlpSWlJaU1sQU1CQkVSRVJFUkVSRVJFUkVSRVJrb0JvS0lpSWlJaUlpSWlJaUlpSWdNRkFOQlJFUkVSRVJFUkVSRVJFUkVCb3FCSUNJaUlpSWlJaUlpSWlJaUlnUEZRQkFSRVJFUkVSRVJFUkVSRVpHQllpQ0lpSWlJaUlpSWlJaUlpSWpJUURFUVJFUkVSRVJFUkVSRVJFUkVaS0FZQ0NJaUlpSWlJaUlpSWlJaUlqSlFEQVFSRVJFUkVSRVJFUkVSRVJFWktBYUNpSWlJaUlpSWlJaUlpSWlJREJRRFFVUkVSRVJFUkVSRVJFUkVSQWFLZ1NBaUlpSWlJaUlpSWlJaUlpSUR4VUFRRVJFUkVSRVJFUkVSRVJHUmdXSWdpSWlJaUlpSWlJaUlpSWlJeUVBeEVFUkVSRVJFUkVSRVJFUkVSR1NnR0FnaUlpSWlJaUlpSWlJaUlpSXlVQXdFRVJFUkVSRVJFUkVSRVJFUkdTaWpIMzBDUkVSRVpCZ2tNam1laFlyaEZ4V0hhSWtVRXBuOFI1OFNVYlppTEJUQXlsaUVBdFptS0p2REVzWkN3WTgrSlNJaUlpSWlJaklBREFRUkVSRlJwZ1dJRTNBN0lBTGlST21QUGhXaWJFc2lreU1zUGhGaDhkRjRHeDZMT282MmNMUTArZEduUlVSRVJFUkVSTmtjUzhNUkVSRlJwZ1NJRTNESkw1UkJJQ0k5RWlkS2Nja3ZGQUhpaEI5OUtrUkVSRVJFUkpUTk1SQkVSRVJFR1NhUnlYRTdJT0pIbndhUndib2RFTUV5aTkrUlhDNUhna1NDQklra3k0N2g3LzhaZm42ZklKY2I1dDkxMm96Wm1EWmpOdUxpNHZUV1ptQlFFS1JTUG15UUZhS2p4ZGk5ZHordVhMMlc1Y2NLRFEzRDhwV3JzWHpsNml4cFh5cVZJaUFnTUV2YS90VkZSS2kvMXdzTEQ4OTIzMldmL1AzeHlkOGZpWW1KR1c0anZkOUhjcmtjWjgrZHovYjlNeUl5RXRldTMwUlVkTFJlMjMzaDR3Tlh0OXM2WHpkdTMzR0hxOXR0eUdReXZaN0g5N2dIMEtlWW1OZzB0emx3OEJCdTNITDk3cThwTGk0ZWUvWWR3SjU5QjVUSDl2dmtqNXUzM1BUUy90SGpKM0gwK0VuRXhxYjlIbVFGOTNzZWNML25rU1h2YTNicmg1UzlNQkJFUkVSRUdmWXNWTXhNSUtJc0pFNlU0bG1vK0VlZnhpL0Q4N0VYdW5idmphN2RleU1oSVd1eXNYYnQzWWZSWXlkZys4NWRtVzRyTWpKSzQzOVJVVkY2T052MGUrYjlITSs4bitzMWNETnJ6bndNR2pJY1hrK2U2cTNOdE1USHgrUGk1U3RxQnlhZmVUL0hrbVVyNFhiN3puYzduNnh5L09RcEhEOXhDbHUzLzRWUC92NlphaXNtSmhhUmtacjdYVXhzREZ6ZDdzRFZUZnY3Rmh3U2txRkE0c09IbmhnKzZuY01HVDRxeXo2L3dLL1ROd0JGd0dQbTdIbjRiZGdvUkVlclhvdXVYYitCa2FQSDR1RGZoelh1LzhuZkgvTVdMTmJhTDc2M1VXUEdZOVNZOFFnTUNzclEvZ2tKQ1pneGF5NDJiOTJ1Y3pCcHg4N2QyTGJqTHl4Y3NreXZRZkx2N2U3ZGUxaXpiZ05Hamg2cjErLzRmNDZld1BLVmEzRDh4Q21kdGwremJnT1dyMXdEaVVTQ21KZ1lMRis1R20vZXZNMzBlV1QySGtBcWxXWjQ4TDVQLzhIbzJXZUF6dHMvZWZvTWc0WU14Nm5UWnpVR1l3TUNBbkg0bjJQWXZtTVhSTUx2Ty93cms4bHc3UGhKSER0K0V2SHg4WkRKWkZpeWJBVldybDZMcWRObjRjT0hqNWxxZisrK0E5aTc3d0RFTVRHWmF1ZnlsV3VZdjNCSnV1K1pGaTFaamtWTGxpTXlNakpUeDFjbk8vVkR5bjQ0UnhBUkVSRmxtRjlVOXYzSExGRjI0UmNWaDBxNXJINzBhZndTSWlJVS82QTNNVEdCaVluKzUyZUtpb3FDcDZjWEFLQmUzZHFaYnEvdmdNRWExd21GUXB3OHBoaWdiZCtwVzdyYVBYM2luMHlkbHo3NStMeEVZR0FRaEVJaEN1VFBuMnA5Z2tTQzZLaG9SRVZGSVNvNkdsRlIwWWlNakVSNFJBUWlJeFQvRHdzTFEyaG9HRUxEd3JCNzUxWllXRmlrZWR5ejU4NWp6NzRET0hEd0VMWnYyUWhUVTFQbE9pK3ZKN2h6MXgyaG9hR29XMGYzditPYWRSdHg3Zm9ObmJkUGowMGIxaUMvazYwQXJiUUFBQ0FBU1VSQlZGTzY5K3ZWb3hzODdqL0F4NDkrV0xkK0U1WXVYZ0NCUUpEdWRzTEN3akJuM2lMSTVESXNtRGNidGpZMjZXNERBS0tpb3pGcjlueUlqRVNZTVhVSzh1Yk5vL08rTjExZEFRQk8rZkpseWVjM1NYYnZHeVBIak5OcHYyNWRPcU54b3dZd05qWkdRa0lDcmx5OWhvNGQyaUU0T0FSYnR1MkF4LzBIQUFCM2ovdm8xTEVETEN6TVZmYVh5V1JZdUdncC9EOEhZTmJjK1ZnMGY0N0taOC9WN1RhV3IxeVQ0ZGYxbzc2blhyNThoWmV2WHNQNytRdThlK2VMcVZQK2h4dzU3TFh1MDZWelI5eHlkY1BIajM3WXNHa3IvamRSdDc5QmVxWDN1LzdFMFVNUWlVUTZiMy9ucmpzQW9HR0QrdW5hVDV1SWlBaDRQdmFDUUNCQXM2Wk5kTnBIL2kwVFNDQVFmTXNPdW9ON0hnOHc3dmRScUZlM1RpYk9KZVAzQU1IQklWaThkQVZzYkt3eFk5b1VsZmRuejc0RHNMYTJScWNPN1RSK3Y0ckY0blJsT0gzODZJZUVoQVRzM0xVSHQrKzZZK0w0MytHUU42L0tOamR1S2I0VEc5YXZwN2UvbDY1TVRmOTcvMlF5R1lSQ0lmNllOQUZyMTIrRTkvTVhHRC9wRDNUdDBnazl1bldCa1ZIV0RrMWZ1bndWTldwVVMzVmRpb3VMeDdIakovRTVJQURqSms3R241TW5vVVNKNGxsNkxycklUdjJRc2g4R2dvaUlpQ2pEb2lYTUJpTEthdnljZlQ4UjM1N3N0TEd4enBMMnIxeTlEb2xFZ3NLRkM2R1VpNHZlMm5WeXlxZjhPVEV4RVVGQlgxTDlJMThnRUNCM3JseGEyL2thSEt6eHllTDBEakQyNmp0UXArMGNIUEppMitZTkd0ZGZ1M0VUQUZDMVNtWGt5R0dQM1h2M3c5M2RBMkt4R09LWW1IU1hkM3J2K3dGbFNwZlN1azFNVEt6eXlmVEdqUnFxRFBRRFFQTm1UWEgwK0VuNHZIeUZSNTZQVWJsU1JaMk9iV3Bxb2xNUUtqMWlNdmswdExHeE1jYU1ISTRwMDJiQ3dzSUMwZEhSc0xaT2YvOFhpWXlRSUVtQXYvOW56SmcxTjBQQm9BU0pCQXNYTGNVbmYzOFlHeHZqeTVjdk9nZUNJaU9qY05mZEF3RFFxRkdEZEorL3JneWhiL2o3ZjlacC8raHY1YjlhdDJxQkJ3OGY0ZVRwTTVETDVmajc4QkhFeGNYRHhNUUVQWHQwUTZjTzdkUU9NZ3VGUW93Zk53YlRaODdGdTNmdk1XZmVRc3liTXd0bVpvcjNUQ1FTS1g5T2o3aTQrSFR2bzAvbHlwWEYzTmt6c0hEeE1yeDg5UXIvbXpJVmMyZk5RSUVDcVFQVlNYTGtzTWZ2bzBkaXdlS2x1T1hxaGhyVnErb2NzRWpydTFkZFFNelkyRmpyUHBJTVpBdUVoMGZneWRObkVBZ0VhTnVtVmJyMzErVGE5WnVRU3FXS1FNSFU2V3EzV2Jwb0FmTGt5YTM4WFhtVkVnalFyR2xqU0tWU2JONjZIY3RYcm9HZjN5ZjA2dGs5UXdIdHpOd0RXRmxaUWlhVDRlRWpUNnhldTBFWjdMdm5jUi9IanArRW5aMHRtalJxQUZ0YjIzUzNyVTdiTnExUXRHZ1JMRis1Qmo0K0x6RnV3bVNNSHpzYXRXcldBS0M0RjdodzRSSUE0TXk1ZjNIbTNMODZ0MTNLeFFWTEY4L1AxUG1KUkNLSVJDSklwVkpJdjFXUEtGU29JSll2WFlRai94ekQ0WCtPNGNUSjA2aFZzd2FjaXhUTzFMRzB1WGI5SmpaczJvSzkrdzlneHRRcGNIRXBxVnhuWm1hSzVVc1hZdEhTRmZEMmZvNC9wOC9DaUdGRDBMeVpiZ0hKckpLZCtpRmxQd3dFRVJFUlVZWng3aEtpck1mUDJmY1QrVzBlak55NWNxZXhwWHE2Qmt0OGZUK2tPN0NTWlBqUTM5Q21kVXZsNzBLaEVKczNyRlgrZnN2VkRTdFdyVVhwVXFxQkpsTlRFK3pZdGtscjI5MTc5ZFU0eUpvODJLUk4waUJ6UGtkSENJUnBEOFRseWEzNXZZNkxpMU9XRVVzYW1ERTNNOFBuZ0FDVjdZeU1qR0JwWVFGVFUxTjgrZm9WQU5DMFNXUFkydHJBMXRZV2RuYTJ5R0Z2RDN0N2U1MENDOGRQbkVSVWREU3NyQ3pSclV1blZPdHo1ODZGUmczcjQ4clY2OWk5ZHo4cWxDK24wOVBXSTRjUHhjamhROVBjTGoyMDlhUDA5ckZIbm8vUnA3L21MTE1rVmF0VXhxd1pVMVdXMmRoWVk5N3NtWmd5ZFFZK2ZQaUlHYlBtWXVtaStUb0hOMlF5R1ZhdldZZm5MM3dnRW9ud3gvOG1vRnk1c2lyYjZQcDZWcTFlaDFXcjErbTBiVW9qUnd4RnF4Yk5OYTQzaEw2aExaUG1ycnNIRmk5ZERoTmpZMVN1ckFoaVZhMVNHY1dMRmNQck4yK3dhODgrQUVDdG10WHgyK0NCeXM5dmJHd3MvamwyQXAwN2RvQ1ZsYVd5dlpJbFN1Q1BTUk93Y01reStMeDhoY1ZMbDJQV2pLa1FpVVNvWGFzbWF0ZXFtYTdYSkJhTGRRNHlaNlZ5WmN0Z3ljSjVtRDEzQVlLRFF6QmwyZ3lzV0xZWStSd2ROZTVUdlhwVk5LaGZGN0Z4Y1NoVHVuUzZqNWt5UUt1dGxOV3VIVnMxRGlLbjlSNzJIelJFN2ZMRXhFVElaRElJQkFMODhhZjZnSTA2YTFjdGg3Mjkrb3lweE1SRW5EcHpGb0RpT3lBa0pGVHRkaW5MMENWbExDU1ZPMnZab2hrc0xNeXhhczE2dU4yK2kzWnRXMmNvb0oyWmV3QXpNelBNbWprVms2ZE13eTFYTjVRcVZSTGx5NWJGNnJYcklSQUlNR25DT0wwUHZwZHljY0dhbGN1eGJNVXErTHg4QlFlSC96S0N6djU3QVdIaDRiQzJzb0tON1g5QitmajRlQVFIaDhERXhBUzVjNnMrSEJJZUhnR3hXQXlSU0Q5bDVNek16Q0FXaTFVZTJCQ0pST2pWc3pzcVZDaVB5TWhJclVFZ1hiN3pCdzhab1hhNVVDakV3bm16c1duelZnQ0FnNE1EbkoyTHBOck8ydG9hOCtmTXhPcTE2K0hxZGdjYk5tMkJrWkVSR21maEF3VnB5Vzc5a0xJWEJvS0lpSWlJaUlnQUJBUXE1b3hJVHptcTVMUTkzUzZSSkNxZmVqWXgwZjYwdGpacGxWQkpDcHcwYkZBL3c4ZFFKM213U1p1a2dadVZ5eGZEMHRJeWphMjF1M1Q1S3NSaU1Sd2M4cUphMVNvQUZBTisxYXBXZ2JtNU9jek56V0ZoWWE0c25mTEozeCtqeG93SEFJd2RNekpEeDN6MzdqMk9mY3Y0Nk5hbHM4YlgwTE5ITjdpNjNZR3Y3d2NjUFhZQ1BicDN6ZER4REVudTNMa3dkODVNL1BrdEdMUnc4VExNblQwanpUNHJsVXF4YXMwNjNMN2pEb0ZBZ0xGalJxRkc5V3FwdHRQMCtaSktaY29NQnhOall3Z3pNWWhwSk5KOHJvYlFOK1J5T2JaczI0RjJiVnVuS2lVWUZSV0Z6VnUzQVFCNjkrcWhzcjUvdjk2WU9Yc2VBR0RDdU4vUnFPRi8zeStlajcyd1lkTVdmUDBhakxkdjMySE9yT2txMlJqVnExZEZ2ejY5c0hmL1FYZys5c0tWcTlmUm9ublRySHlaMzBYaHdvV3daTkY4VEo4NUI5V3FWWUdqZ3dQV2I5eU15MWV1cGJtdmg4Y0RyZXRUQnV1RVFpRU83UDFMWlZtWDdyMHpsTm1UbHZEd0NLM3I1WEo1bXRza0o5VlNadXJxdFJzSURRMURoUXJsTVgvT1RKVjFNVEV4Nk5WM0lJUkNZYXBBVWxKZ0tIbVF0WDY5dXJDd3NFRHhZa1V6RkFRQ01uOFBZRzluaDRuangyTHE5Rm5ZdFdzdmJPMXNFUk1UaS83OStxQkMrWElaYWpNdE5qYldtRGRuSnQ3NytxSkk0Y0lBZ0xEd2NCdzZyT2hETTZmL3FaSUZjL0h5Rld6Y3RCVU5HOVREbUZIL0JWRWtFZ2xHamg0SHNWaU14bzBhcWh5amU2KytHVHEzK0hqRi9EYWp4MDVBV2dsYUhkdTNRKzllUFZTV2FYc0FKZW1oRXdlSHZHcUQ3ZjcrbnpGLzBSSWtTQ1J3eUpzWE02ZE4wVmhtemNqSUNQK2JPQjUyZG5ZSURnNUdnL3AxQVFDRGhnelhmdElBSnYzdlQ0M1huRUVEK3FGK3ZicHB0cEZTZHV5SGxIMHdFRVJFUkVSRVJBVEExOWNYZ0dwdCsvUTQ4dmQrdGN2RllqRkdqUm1Qc1BCd2pCazFIRTJiTk03b0tXb1ZFeE1MVDgvSE1ERTJScDNhNlh2Uy9tY2prOGx3K3V3NUFFQzdOcTJWQTh1MnRyWlo5alNyUkNMQnFyWHJJWlZLVWRUWkdlM2J0ZEc0Ylo3Y3VkR3plMWZzMlhjQWg0NGNSZWxTTHFreVdINFdHWjAvS0NNSzVIZkNINU1uWXZiY0JYajZ6QnRyMW0zRXBBbGpOWlpwU2t4TXhQS1ZxM0hYM1FNQ2dRQ2pSdzVYQ1RJa3Arbnp0V1RaU3R5NTZ3NlJTSVF0bTljalY4NmNlbnM5U1F5bGIzZys5c0w1QzVkdzUrNDlMSmczQzRVS0ZnU2dHTnpmdEdVN3dzTWpVS0pFY1hUczBFNWx2d3JseTZGaC9YcTRjY3NWRHg0K1FxT0c5UkVXRm9hL2R1L0Z6VnR1QUJUeldaUXE1UUtwVkpvcStOZWxjMGU4ZnZNRytmUG56N0lnVUhvbk9KODBlYXJPNWNNT0hkaWpkcm1qb3dOV3JWZ0tXMXViREpVaSs1bjl0V05McGo1TGFXVnp4TWZINDhqUll4QUlCQmpZdjArcTlUNHZYMEV1bDZOSTRVSXFRV0IxUWFBa1ZhdFV6dkQ1QXBtL0J3Q0EwcVZjMExaMUs1dzU5eSsrZmcxRzQwWU4wYlZ6UitYNlB2MEhhODNteWtnbW4xQW9SRkZuWjN3T0NJQ3RqUTFXclZtUG1KZ1kxS3RiV3lVSUJBRFhyaW5LcmVaTThiYzlkLzRpdm56OUNpZW5mS215WVRKYmpqRStQdTM5SldyS3ZHcDdBQ1hwZlZxMFlHNnFmdnI4aFEvbUxWaU1tSmdZNU1oaGo5bXpwcWQ1M3lBUUNERDB0MEhLK1l3QWFNeFFTeTRzUEZ6anVveStiOW0xSDFMMndFQVFFUkVSRVJIOTh1TGo0L0U1SUJBQTRQWGtxVjdiM3IxM1A4TEN3MUc0Y0NFMGFkeElyMjBuNTNIL1BoSWtFdFN1VlROVlNhNzQrSVEwSjRsUGVucFhrL1NVR3RPbGZKTzJBSVhiN1R2NDhrVlI1cTF1blZvNkh6Y3pkdS9kajQ4Zi9XQnNiSXp4NDBhbldkS3JVOGYyZVBEd0VieWZ2OENTNWF1d1pORjhGTWlmK3ZWRVJFUmc2SWpSZWoxWFRVR1JuMEdGOHVVd2FFQS83TnkxQngvOS9CQXRGc1BheWtydHR1NzNQSERYM1VNNW4wekQrdlhTZGF6M3ZyNjQ2MzRQQUZDdmJoMjFBOWVmQXdJdzhYOS9BdEE4b0o4V1Era2JsU3RWUkkvdVhYSDR5RkhNbURrWEMrYlBScUdDQmJGMy8wSGN2bk1YOW5aMm1EeHh2SElnTkxtaFF3ZmpxYmMzWE4xdXc5VFVGSGZ1M2tWTVRDd0FvRzZkMmhnMG9GK3FVbE5KQkFJQnBreWVwTFpkZlVudmZGbXhzYkVaT3M3WHI4R3d0Yk9GeWJkNWVPenMvaHRnL24zMFNQdytXbjAyWW5CSWlMS00xWkcvOThITXpDeER4emNVL3h3OWpxOWZnMUd2YmgwVUxGQUFPM2Z0UVlkMmJaRXJsK0l6bkhRZExsdW1OTVpObUl6MzN3YkhrMGlsVXEzWHBQUU9XT3ZySGlBd0tBZ1BIM2txZjIvVnNwbmE3VkptdXlSbHVLUmNIaEFRcUN5RnAwMVNXYlBXclZxZ1dGRm4rUG41WWRqUTMxUzJ1WGo1Q2w3NCtBQUFqdnh6REdYTGxFYTVzbVVBQURGaU1Td3RMZEc3WjQ5VW45T01EUDRubFNBME56Zkg0WU43MDcxL1J0MTE5OERLMVd1UmtKQUFSMGNIeko4elMyVitxWlRuK0RrZ0FNV0xGVk11Uy83YXRiM3VwTDZYMllCcFN0bTlIOUxQajRFZ0lpSWlJaUw2NVgzNDhCRnl1V0krcHNEQUlQaC9Eb0JUUHMzelBlanFtZmR6WExwOEZRS0JBQ09IRDhuU3A4WnZ1ZDRHQUdWWmsrVGtjcm5PazhScm9zczhRZW1aSThqWVNIMkpQS2xVaXYwSER5bC9GMmtwMTZVdi81Ni9pRE5uRlpOcDkrN1pYWmtwb1kxUUtNVC9KbzdIeFA5TlFWaDRPR2JPbm91RjgrYWtlcDlrY3ZrUG4rQmVrNmlvS096ZGZ4QStMMTloM2VvVmF2dW50L2R6SkNZbW9uVHBVbWxPUXAra1EvdTJFQXFGYU5xa0Vjek56VFZ1VjdkT2JjVEd4c0hDd2lKRFdXd0gvajZzL054MjZ0aE83VFl5bVN6ZFFZTGtESzF2OU9uVkEyS3hHR2ZQbmNlTVdmUFFwSEZESEQ5eENoWVc1cGc5YTdyR2NrVFdWbGFZT2UxUC9EbDlKcTVjVlpRL0sxM0tCWU1IOWtlSkVzWFRQRzVXQm9HU1N5c0RMbWtBTjYzdGtwZWFUSkkwSDVDNW1Sa21qQitMWWtXZDlYUFN2NWlBZ0VDY09IVUdJcEVJL2ZyMGdxdmJIWnc2ZlJibkwxeEN0NjZkMGJsamU3aCt1NTdWcVZNTDczMC9LQU51VXFsTW1jbGdhV2tKWTJQOVhCLzBjUS9nN2YwY1M1YXZRa1JFQk96dDdSRVdGb1lyVjYralpJa1NxYlpObWUzU3NVc1B5R1N5Vk12VHl0eVFTQ1RZOGRkdW5MOXdDWUFpVVBtL2llUFFzM3RYbUpyK2wwbDE3Zm9OYk5tNkE0Q2k5T1BSbzhleFlORlNqQjQ1RFBYcjFVWHZYajNRdVZQSFRHV2hKR2RoWVFHQlFJQzR1RGk5dEpjV3VWeU9nNGVPNE1nL3h5Q1h5MUc0Y0NITW5UMEQ5bloyR3JkZnVYb2RIbnM5d2ZCaHY2RkZzNStqWEdWMjdZZVVmVEFRUkVSRVJFUkV2enpQeDE0cXY5OS84QkJPN2R0bXFzMnc4SEFzWDdGYStZLzZLVk5ucHJHSGVybzhjUm9kTFlibll5OVlXRmlvTFk5alptYWFaaFpKOTE1OXRRNUs2ekpQa0Q3bUNQcjMvRVVFZnF1Ui96MTQzSCtBYlRzVTgyOVVxMW9GblR0MTBIbmZuRGx6WU9hTXFaZzJZeFpDUThQd3g5UVptRDcxRDVRdTVhTGN4dDdPN29lWFV3a1BqNERyN2R1d01MZEFrOFlObGN0TlRFeHc1ZXAxU0tWU3ZIbjdWdVhKNkNUSFRwekNnNGVQVUtsaUJjeWRQVVBuWTdacjIxcW43Wm8xelZpcHhFZWVqNVZ6clZTdFVsazVQNFkrR1dyZkdQcmJJRVJHUnVHV3F4dU9uemdGWTJOalRQdnpEMHliTVR2Tm9ObWNXZE94YU1seVNDUVNWSzVjQ1VWL29XQ0lWQ3FGbmEwdDNyeDloOGxUcHFGZjM5N28xS0hkVDFjV3J1K0F3VC82RkRTU1NxVll1V1lkSkJJSmVuVHJBZ2VIdkhCd3lBc1RFMlBzK0dzM0RodzhoSXVYTGlNNEpBUjU4K1pCeVJJbE1IL3VMT1grSHZjZllNR2lwUUNBYmwwNnBlc3pxVTFtN3dIT1g3aUVyZHQzUWlhVG9WV0w1dWpXclRPR0RCc0ZkM2NQakJveExFdjZ5SHRmWDZ4YXN4NGZQbnlFc2JFeEJnL3FqemF0V2dLQU1najA5V3N3OXV3N2dGdXViaEFJQkJneWVDRGF0MnVEd29VS1l1bnlWVml4YWkwZVBQUkU3NTdkNGVDUVYyL25KaEFJWUdGaEFiRllqTGk0ZUsxektDYVhuc3hqQU1vc3U1UjhmVDlnd0tDaGF0ZTFhZFVTQXdmMFJXSmlJaElURTdGeDAxYThmKytMWVVNR2Y3ZUF0U2Jac1I5UzlzSkFFQkVSRVJFUi9mSTg3ajhFQURqbGM0VC81d0JjdjM0VEhUTVJDSkpLcFZpMllyV3lmcnd1MlRRcHBTZUQ1Njc3UFVpbFVsU3ZWbFhuckExZGZQTDN4OExGeTlLOTM2VEpVOVBNQ0VwdSt0US9rTi9KQ2RIUllodzZjalRkeDh1b3gxNVBzSHpsR3Noa01oUXBYQmlUSjQxUE5WQ1NtSmlZYXM2VDVJb1ZkY2JNYVg5aS9xSWxpSXFLd3ZTWmM5Q3ZUeTkwNnRqK3B4bDB1WDMzTHJidjJJV0NCUXVvQklKTVRVMVJwRWhodkhuekZsNVBucVVLQkVtbFVqenpmZzRBcUZDaHZOcTJYL2o0WU9XcWRXbWVRNkwwdnprZ2hnd2JwZE41NzlpMlNlM3loSVFFNWRQdFFxRVFBL3RuYkRKemJReTViMFJGUlNNaFFWRUswc2JHR3RPbi9vRlNMaTV3eXBjUE1iSGFBMEdWSzFYRTNGblRzV0R4TXV3LzhEZXVYNytCYmwwN28yN2RPc3B5YVlmL09ZWUR5Ykw2a3Z6b2dHaG01YzJiQjBzV0w4Q1dyZHR4NWVwMTdONnpEOCtlZVdQQytOODFsai84RWV6dDdTSFU4UDBybDhzUkdocVdaaHQvVEptZUpZUGkrdzhld3F0WHIxR3dZQUYwN3RRQnIxNjlSb2tTeFZHM1RtMVVyRkFCVzdmdlVNNDcxYTVONm1DeTkvTVh5cC9kYnQvUld5QW9zL2NBNWNxVlFZNGM5dWpScmF0eUhxeFNwVnpnN2YwY0gvMzhkTW9rMUpWY0xzZXhFNmR3OE8vRFNFeE1oRk0rUi93eGVhSXlHQzZYeS9ITSt6bXVYcnVPVzY2M2taaVlDRnNiRzR3ZU5SdzFhMVFIQU5Tc1VSMUxGeS9Bc3VXcmNPUG1MZHh5ZFVPZDJqWFJxR0VEbEM5WEZpWW1xVE9EZEFuU0pQK01XMWxaUWl3V0kxb2NuU29RZFByTU9jVEZ4Nk5aMDhZcVdUdnB1VmVTU0NUS0VySUFZRzV1amh3NTdOUGN6ODdlRHFhbXBwZzljeHJXYjl5TWE5ZHY0dC96RnhFVTlBVi8vRytDMWl6V3JKYWQraUZsVHd3RUVSRVJFUkhSZDVNZ2tlRExseS9mNVZqYXl2NGtGeFllampkdjN3SUFldmZxaVoyN2R1TzlyeS9ldlhzUForY2k2VDZ1WEM3SCtvMmI0ZjF0QUIzUUxac21wZlE4R1d0cHFaZ1R5T3ZKVTRpLzFmclhoNFFFU1laS3luME9DRWozY1FCZ3gxKzdFUlVWQlFlSHZGbWVGWFRMMVEycjEyNkFWQ3FGdmIwOVprNy9NOVc4SFZLcEZMK1BuNFRDaFFxaWE1ZE9LT3FzUHZ1aFhMbXltRHQ3QmhZc1hJcW82R2pzM3JzZjl6d2VZUFRJWVNoWXNFQ1d2ZzVkVksxY0dWdXhFeDgvK3NIZi83UEtZSnRMeVJKNDgrWXR2TDJmcTB3bURRQ3ZYNzlSbHZhcFVybWkycllUNGhQdzVldFh0ZXMwU2UvMktSMDYvQThDZ3hUOW8xblR4bnAvancyMWI4amxjbHk5ZGgyNzkrNUhaR1FVOGpzNVlkYk1xWERJcThnRVdMbDhzVTd0bENsVEdtdFhMOGVLVld2aDQvTVNhOVp0eExZZHUxQ2plbFdVTFZNR0FvRkFaZUJYVTZaaFhGd2N1dmZxbC9rWDloMlpHQnRqN0poUktGU3dJUDdhdlJlK0h6NGdOalkyU3dOQk1wa3N6ZXRCVXVZcEFHeGN0eHBXVnVxdkFVbHp0NlFsT0NRa1hlZW9DN2xjanVmUGZTQVVDakYyekNnY08zNFMveHc3Z2RZdFcyQkEvNzZ3c3JKRTNUcTFjZk9XRzJ4c3JKVUQyVWxrTWhsYzNXNURJQkNnUlBIaWVQbnFGWHhldm9KTHlkUWxyOUpESC9jQStaMmNzRzN6QnBYQWNJbml4ZUR0L1J5dlg3L1Y2d0Q4bG0wN2xLWGc2dFN1aGJGalJpcURGdzhlUHNMcXRSdVVaYnpNek16UXJtMXJkT3ZTT1ZXZktGRzhHTmF0V1lGakowN2h6Tmx6Y0hXN0ExZTNPekF4TVVHL1ByM1FRVTBBUWlRU3FjMGNDZ3dNZ2xRcVZWbG1iMitQb0tBdkNBMEpWY2xxbGtxbE9IYjhKTUxDd3hFZEhZM0JBL3NyMStsNnIrVGg4UUE3ZHUxVy9sNjFTbVdNR1RWQ3AwQlE4dGN5N3ZmUnNMS3l3dWt6NS9Ed2tTZk9uRHVQN2wwNzY5eUdQbVczZmtqWkV3TkJSRVJFUkVUMDNYejg4QkVUSi8vNVhZNmw2OVBuTjIrNVFTNlh3OGpJQ0ZXclZJS1B6MHVjT2ZjdkxsNjZncEVqMUpjVzBXYkh6dDI0ZHYxbXV2ZkxqTnExYXFKV3pScTQ2MzRQQi80K2pHRkRWRXNEeGNjbllPU1ljVnJiaUk5UFNMWE11VWpoNy9ZVS84TkhucmgyL1FZQVlQU0lZWmc1Wjc3SytwU0RUQ25KcFA5TlpLeHRXNUZJaEJ1M1hMRjZ6WHJJNVhMa3lwVVQ4K2ZNVWs1U250eUZpNWZoNy84Wi92NmZVYk5HRFkyRC9RQlF5c1VGeTVjdHd2eUZTK0R2L3htdlhyOUdSR1NreWpaUjBkRVkvZnQ0RFMxb3RuSDltZ3dQTkFzZ1FONjhlWkRmeVFtZi9QM2hmczhEWFpJRmZFcTVsTVRaYytmeHdzY0hjcmxjSlZQRjYra3pBRUN1WERrMURpQlZxRkJlcjMxRTNkd3N5WGs5ZVlwakowNHBmKy9UcTZmZWpnM0FZUHZHMjNmdnNIN0Racng3N3d0QU1ZQThadFR3REFlTjgrVE9qU1VMNStIeWxXczQ4UGNoaElkSDRQcU5XNGlMaThQVUtaT1ZnNm02Qmg1MExSMzFzOHkzMWFGOVcrVFA3d1NuZlBtUUo3ZjZ5ZWoxS2VVeFVnWlRKUktKOG1kOVpQTG9VcEpVRzNXQks0RkFnTmt6cCtIMm5ic29VYndZTEMwczhNanpNYzZkdjRDSG5wNFlQdlEzYk5tbXlQVHIyN3VYeWh3M0FIRGpwaXVDZzBOUXBreHBkTy9hR2JQbkxzRGVmUWV3YU1IY0RKOG5vTDk3Z09TRDd6S1pEQzllK0FBQVB2cjVaZXI4VXVyYXVSUHVlZHhIbDA0ZFU1WGdyRnlwSXB5ZGl5QTJKZ2FOR2paQXd3YjF0SDdHTFN3czBLOVBMN1JyMHhxWHIxekY5UnUzRUJNYmc4YU5HNnJkM3M3T1ZtMndadENRNFFnSkNWVlo1cEFuRDN4OFhpSWtWSFg1WGZkN0NBc1BoMGdrUXZ1MmJYUjZ6VW5ldlh1UFBmc09LRXVvV1Z0WllkREFmbWphSkdNbFJwUEs1VmxhV3VMNTh4Zm9vcWNNczR6SWJ2MlFzaWNHZ29pSWlJaUk2SmNsazhsdzlweGlJdmlhTmFyRDNOd2NUUm8zeEpsei8rTEt0ZXZvMmFNcjdPMTFlOEpVTHBkajE1NTlPUE90dmRhdFd1RGY4eGV6NnRSVEdUU2dIenp1UDhDRmk1ZlJ1Vk1IbFVFOHVWeWVvY3llNzJuSFg3c0JBSTBiTlZCYmhxeFRWOTBIL0xWdCs5ZU9MYWhTdVJLS0ZTMkthSEUwNXMrZHBYWWdOeTR1VGxtbXJrS0Y4bWhRdjI2YXg4M242SWpWSzVaaTg5YnRLT3JzakhKbHk2aXNsOHZrQ0ErUDBQbDFKTjh2UFJJVC95dkRsbFFxc0dxVlN2ams3dytQK3c5VkFrRXVKVXNDQUdKaVl2SGh3MGNVTGx4SXVjN1Q4L0czZlZQUE8vVWpoSWRIWU5YcWRTclpEMG1UeU91U1FhZHBHNkZRaUpQSERnT0F3ZllOUzB0TGZQVDdCRHM3VzR3WU5nUzFhOVZNOTN3YzZwdys4UThhTnFpSEd6ZGRjZGY5SG40ZnJWdlp2NVRTbXNNTUFHSmlZakI0Nk1nTXRaOFZxbFN1bEdxWkx1K3BwaXdvYTJ0ckhOajdWNnJsUXFFd1ZabkVMdDE3cXdSL2tuL21SYUlmTzgrSk5oWVc1c3A1d1p5YzhtSDUwa1hZdlhjL1RwMCtpN256RndGUUJFNVRaZ05GUjR1eFo5OEJBRUQ3dG0xUXNVSjVPRG5sd3pQdjU3aHc4VEphdG1pV29mUFI1ejFBY29lUEhJWFB5MWNBb0ZLK1RCOXk1ODZGYlpzM0tNdTNwWHJJUXk0SEJBS2MvZmM4enY1N1h1ZDJWeTFmZ201ZE95TTZXcXd4b3l3OTh1Yk5Bd0FJU0pIZGUvVFlDUUJBL1hwMTFBYloxWG52NjR1L0QvMEQ5M3NleW1XTkd6WEVvSUg5WUd0amsrbHo3ZFdqRzZSU0tVUWlFUURkTTdJMXpWR1V4TUxDQW9jTzdFbXpuZXpZRHlsN1lpQ0lpSWlJaUlpK20yTEZpdjVVODBTNDMvTlEvdU00YVNESjJia0lYRXFXZ00vTFZ6aCs4alIrR3pRZ3pYYWtVaW5XcnQrRUd6ZHZBUURhdFcyTkh0MjZLZ05CK2hod1RZdURRMTdVcUY0TmQrNjY0L3IxbStpV3JMeUptWm1wY3FCMXpib051SGI5SnViUG1ha1NjT25lcTIrYVQ5dW5sVldVSGltZktpNVpvZ1NraVZJTUcvS2IzbzZoaWJXVkZXYlBuQWFwVEtveVAwRnlSNDRlUjBSRUJFeU1qVEZxdU81UDQ1cVptV0hDdU4vVDNFNlh6MEZHKzQxcUlFanh6LzRxbFN2aDVPbXo4SG41RXBHUlViQ3hzUWFnR0ZTMHRiRkJSR1FrWHI1K3JRd0VpY1ZpNVFCUzlXcFZNM1FlK3BTWW1JaGxLMVlwNTkxS0tTa2dsSkpNSmtOa1pKVFdiWklHL3dERDdSc09lZk5pd3JneHFGaXhRcW9Nb3N6T1lXWnFhb29Xelp1bUdyelhOMTBIVmIrWGxCbDBQMUowdEJpQW9pK256S1Q1bVlsRUl2dzJhQUErZmZMSHcwZWVzTGEyeHFRSlkxWGVWN2xjanRWcjF5TXNMQXlsUzdtZ1ZrM0ZQRGZEaGd6RzdMa0xzR1BuTGhRb2tCOWxTcGRLOS9IMWRRK1EzRjMzZXpoMDVDanlPVHJpYzBCQXFrd1pJUFcxVkNhVHFWMHVGb3ZWSGlQNUhENzZlc2dqNlJ6MEVRUUNBRWRIUndEQXg0OGZsY3Z1dW52ZzNYdGZpRVFpOU9yUlBjMDJQQjk3NGZTWmMzamsrVmpsQVFBQXVIYjloaktMV0pzamYrOUxWZHBUbmVUWEFVM1hpb1NFQk1URXhBSlF2RS9hNW9nREFFc0xpelNQQzJUZmZralpEd05CUkVSRVJFVDBTNUxKWkRoODVCZ0FvRUNCL0NwUDZMZHIyeG8rTDEvaDMvTVgwYkpGY3pqbGM5VGExcUhEL3lpRFFLMWJ0Y0NRd1FNUkZSV3RYSi9aZ1ZaZDFhcFpBM2Z1dXVPUjUyT1ZRRkJ5MWF0VnhiWHJOM0hMN2JaS0lHamgvRG1JaW9yR25Ia0wwYTV0YTdWUHUyZGxWbEh6WmszUXRuVkxXRmlvbjZnNXJjSHg1Q1hGZEJsSVR3cUVxT1AvT1FBblQ1MEJBSFRyMmhtT2pnNXB0dmN6U2Q3M0xMOE4rcGNwVXhwbVpxYUlpNHVINTJNdmxTeVdnZ1VMNE9remI3eCsvUVl0bWlrRzh4OTdQWUZNSm9PWm1Ta3FsQy8zZlY5QUNuSzVIT3ZXYjhLemIvTnVPUmNwckN4eGxtVHZyaDFxOTAzZUx6UnRrNUtoOW8xNmRldW9YWjdWYzVoOVQ5cktDbVprTzAwa0VnbEdqaG1ISm8wYW9rUDdkc3J2clJOSEQ2bmRQaVEwRkVPR0tiS2xEaDNZb3paWWs1bWdVdVMzVW9NV09nNDgveXprY2ptMjc5eUZoNDg4SVJLSk1HWHlST1RKazF0bC9ib05tM0Qvd1VPWW01dGovTmd4eW5XVktsWkFzNmFOY2ZuS05jeGZ1QmhUcDB4TzEzZVZQdThCa2p4OStneXIxcXlIbGFVbFprNy9FeVBIakVOa1ZHU3E3VFJkU3pOempkVTFSR0xpb1FBQUlBQkpSRUZVNEpGU1ZuMldpeFZWbE12MDlmMEFRUEdaMmJWN0x3Q2dSZk9tYXVjYUFoUkJoMXV1dDNIdS9BVjgvUGhmT2JNY09leVZjeUhwSWozdjVhdlhid0FvNXRNQk5GOHJGaXhhQ28vN0Q1QW5kMjVzV0xkYTU1S1cyaGhhUDZTZkd3TkJSRVJFUkVUMFN6cHo5bCs4OS9VRkFQVHUyVU5sRUs1dW5kbzRkT1FvL1B3K1lkT1diVmc0YjdiV3RscTNib2x6NXkrZ1RhdVc2Tk03ZFZteTd6WFFXdVJiTm9mdmg0OGF0NmxhdFFxc3JhMXgxLzBlaGcwWnJCeVF0TFcxeGRyMW0vRHhveDlldjM2RDdWczNhaHhVekV4V2w2YlhWYnFVUzRiYjFMZHQyM2NpTVRFUlRrNzVWTXFvSmJsKzR4YXUzYmlKbWRQL2hNbTMwbXMvazZUNVo4ek16SlRuWjJSa0JKZVNKZkhZNndrZWVYcXFEUVM5ZWZ0T3VlemhJMDhBaXNGVzR4LzhHbzhkUDRrYnQxd0JBR1ZLbDhLa2llUFNMTW1UVmJKNzN6QjBwcWFtMEJaUFNjcDZUR3M3dVJ5SWo5ZWNJZm5DNXlXK2ZQbUtRMGVPb20yYlZzcmx5Yk1La2tzK2I0OVFLTlM0WFVZRmZjc21pSXFLK21tRGRDbUp4V0tzV3JNZTl4ODhoSkdSRWFaTW5vank1Y29xMThmRXhHRFZtdlh3dVA4QUlwRUlreWVOVHhVOEdQcmJJUGg5OG9lUHowdk1tYmNRUFh0MFE5Zk9IWFY2Zi9WNUR3QW9zbGNXTFZtT2hJUUVUSjN5UHpnNTVZT3hzVEZpWTJOVGJadnlHdHF4U3cvSVpESzlaMHpIeGNXamU2KytBQlJCeXN6MnU1Q1FVSjM3VjRFQytXRm1aZ2JmRHg4aEZvdHg4dlJaQkFZRndkcktDcjE2cHM0R2V2dnVIVTZlT29PN2QrOGg0VnZaUXhOalkrWFBXemF1UzFlZ0t6MmZneE1uVCtIMkhYZTBiZE1xMVJ5TFNaNDhmUWFQK3c4QUFDT0dEOUZMRUFqNE5mb2gvVHdZQ0NJaUlpSWlvbDlPU0Vnb0RoNDZBa0JSZnFOMnJSb3E2d1VDQWZyMjdvWEZTNWZqNmRObnlpQ1BKdloyZGxpOVlwbXlKdjZQWXZPdFZyNVlMRmFwZDUrY2liRXhtalZ0ak9NblR1SGMrWXZvM0xFOVBCOTdZZFhxZFlpSWpFU3VYRGt4WWR6dkdYcXl2RWZ2L2toTVRNU0J2WDlsNk1ua244RzE2emZoK2RnTEFvRUFZMGFOU0ZYNkpUWTJGdnNPSEVSd2NBaTJiZjhMWTBZTi8wRm5xbGxRa0dKT2h1UlAxZ05BMmJKbDhOanJDUjQvZnFLeXZGREJnZ0NBangvOUlKVktJUlFLY2YvK1F3QkF6UnFxbncxMXp2MTdBVnUzNzlUSHFhdFZxVklGL0gzNEgxU3VWQkdUSjQxWG1SdmxlektFdm1FSU5IMjNBY0RxbFV1UjM4bEo0NzVKZzhOcGJaYzhrMHlkeDE2S3oxREpraVZnYmEwNWcreDc4ZnYwQ1lBaXdLV3R0SmRjTGtkb2FGaWE3V1Yxb05YTDZ3bldidGlFNE9BUW1KdWI0NC8vVFZESlFuM3k5Qm5XYjl5TW9LQXZNREl5d3VSSjQ5WE9WV1ptWm9ZNU02ZGoxdHo1ZVBYcU5RNGNQSVJidDF6eCs1aFJjQ2xaUXVQeDlYMFBjUEhTRld6WnRnTXltUXlqUmd4RDVVb1ZBU2dDOFBIeENjcnRldmJvcXZKN1ZwTktGV1ZDUlNLUlhvS1BJcEZJYlNaUFlHQVFwRktweWpLQlFJQVN4WXZoeWRObk9IYmlGRTZjUEEwQUdEU3d2OXA1ZmN6TnpYSC93U05JRWhOUnRreHBOR2hRRC9YcTFFYlBQdWtyaVpaZUNSS0o4c0dINHNXS3FkMUdKcE5oNTErS3NwUU42dGROMVJlZnYvREowTU1zdjBvL3BKOEhBMEZFUkVSRVJQUkxrVWdrV0xwaUZXSmpZeUVVQ2pGNjVEQzFKWGxxMWF5T3lwVXE0cEhuWSt6WXVSdk9SUXFqbEl2bWYrai82Q0FROEY5NW9MUktESFhxMkI3bkwxekNpUk9uRUIwVmhXTW5Ua0V1bDZOQi9ib1lNV3dJTEMzVFAwZUFYQzVIWEZ3YzVITDVEODhneWFqZ2tCQnMzN2tMQU5DMVN5ZTFjMDRrbFNlYU9Yc2VMbDIrZ3JKbFM2TmgvWHJmKzFTMSt2VEpId0RnbEUrMUpHRzVzcVVCQUdIaDRmanc4YU15QUZTNGtPTC9abWFtQ0E0T3dkZmdZRVJFUnNMSXlBZzFxcWM5UDVDNXVUbnk1TTZkNW5hNlNKUW1waHFvTHVyc2pQbHpaNkdVUzBrSUJJSWZFZ2d5bEw2aGpqN24vdm9lWEcvZndhbFRaOUcwYVNQbG9PaitQWDhCME4vOEp2a2NIWlZ0cXZQbzI4QnhOVFhCaVIvaDJUTnZBSXErMmFOYkY0M2JpY1ZpOU9vN01NMzJjdVhNcVpMRmxGNWZ2cXFmbUQ0cUtncWJ0bXpIN1R0M0FTaXlScVpObVp5cWZPcnhFNmNRRlBRRjluWjIrSFBLSkszWFhnc0xjeXljTnh1Nzl1ekQrUXVYWUdSa3JEWElseFgzQUphV2lnY25SbzBjcGl5dkNRQUNBWkNZK0YrQXBGMmIxaHJQS3ptcFZBcFh0OXVJalkxRHE1Yk5kZHBIbmZBSXhUMkJWWXA1d1RMS3pzNVdiWWJ6b0NIRDFjNUJVNzFhVlR4NStneEhqNTBBb01nd2JkcWtrZHEyOHprNll0SDhPYkMxdFVYT25EbFNyVisvY1RORVF2MW0wZ0dBcCtkanhNWEZhNzNlblR4OUZ1OTlmV0Z2WjRkaFExWG5NVXlhZC9HM1FRUFFvWDFiblkvN0svVkQrbmt3RUVSRVJFUkVSTCtValp1M3djZm5KUUNnZmJzMkdwOEFCWURSSTRkajlOZ0ppSXVMdytLbEs3Qm93Vnl0QTB5YVpHV3Buc2pJS05qWVdFTWlrZUQ0dHlkdWMrZk9wZlhwWDFzYkcvVG8zaFc3OSt6RDBlTW5ZV3RyaTFFamhpa240YzZJOElnSXlPVnlXRnRiNjczczBmY2dsOHV4ZHYwbWlNVmlsQ2hlREwzVmxLNUpVcjVjV1hSbzN4WW5UNTNCNWkzYjRWS2loTWI1RG42RXBQa09pbjZib3lGSmllTEZZV3BxaXZqNGVEeDU4a3daQ0hKMkxvS1Z5eGVqV05HaUVBZ0VPSDMySEFDZ1F2bHlPbVdHTlc3VUFJMGJOZERMdVd2S3hQaVJwUU1OcVcrb2s5M21nd2dKRHNIYmQrOGd1Q1pRQm9LMHpldVVFVUtoVUdPYllXRmh5am1xcWxiTitrQ1FUQ2JUZWcySmlJakE4eGMrQUlEeTVjcG8zQzQ5bGkxZGlGdzVjMlo0ZjAzbmEyVmxCYUZRQUpGSWhBN3QyNkpYajI1cTUwdWFPSDRzOXV6YmovNTllOFBXMWxicnNlUnlPWUtDdm1ERXNDR29WYk1HQ2hVc3FEVWdtQlgzQUhYcjFFYVJ3b1hWendjb2wyczlmM1ZDUThPd2R2MG1HQnNibzNidG1tb3phSFR4NlZ1bW1ENEM5UTRPZVpIRDNsN3R1cG5UL29Ra01YV0F2bWFONnRqeDEyNEFpaURTaEhHL3E2d1BDdnFDN1R0M29XbVRScWhab3pxY25ZdG9QTDZyMjUyTW43d1dkOTN2QVFBcVZpaXY5bm9YR0JpRWczOGZCZ0NNSGpVYzFpbUNhc1dMRjhPMTZ6ZXhlKzkrbENsZENzV0tGZFhwdUw5U1A2U2ZCd05CUkVSRVJFVDB5OWgvNEc5Y3UzNERBT0RpVWhJRCt2WFJ1bjN1M0xrd2RzeElMRnV4R3VIaEVaZzZmVFlXekoyRlF0OHlLSFNsOWgvbGFkQjFjUGF2M1h2aDVuWWJVcGxNV1pxbFNXUDFUOXdtMTdGOVc3aTczNFBQeTFkb1VMOXVwb0pBQVBENlcvREJ4c1lhSVNHaGFwL28vWm50MjM4UVhsNVBZR1ptaGtrVHhxVVp6T3JicHhjZVBud0V2MC8rV0xaeU5aWXZXWml1QUZoV0JRY1RFeFBoL2Z3NUFLQlVpdEpJSXBFSWJWcTNSQTU3ZTlSS1ZvTEd4TVJFT1FnbGw4dHg5NjVpWUt4ZTNkcFpjbzdaamFIMERVMysyckVGZCsvZVE3dTJhVDhsdnUvQTMyamRzZ1VHRGNsNDJidVFrRkFFQmdXaHFKWkJYMjIrQmdjREFQTG5TLy8zcWo0OGVLaklCc3FWTXllS0ZDNzhYWTZwcmZ6Y21iUC9JakV4RVRsejVrQ0o0c1cveS9sa2xFQWd3SVJ4djZObjkyNTQrZW9Wamg0N2dXWk5teWpMV01wa01uZys5a0tWeXBYdysraVJ5djFrTWhsdXVicWhkT2xTS2tHTmlNaEl6SjIzRUI4KyttSFZpaVdvVUw2YzF1Tm41VDFBeXV1OFhDNUhmSHlDMmtCWFduTG56b1VHOWV2aDJ2VWJPSGI4SkFZUDdKL3VOZ0RBL1o0SEFFVW0yTzA3N3FoV3RUSk1URXd5MU5hMnpSczBybk4yTGdLNVhJN2c0QkRJWkRMbDMvT2hweWNFQWdIa2NqbGF0V3dCT3p2Vm9GNWdZQ0E4N2orQXIrOEgxS3loL1I3a3lOLzc5RDVIa0ZRcVZaWkJyVjJyWnFyMU1wa01hOWR2UkVKQ0FscTFhSTdxMVZKbkRMVnUyUUozN3Q3RDA2ZlBzSHpWR3F4ZHRUek44L3pWK2lIOVBCZ0lJaUlpSWlJaWd5ZVR5YkJweTNaY3Vud0ZnR0lBYitvZmszUWFuSzFicHpiZXZIMkg0eWRPSVNJaUFsT216Y1RZTVNQVkRocG9vcTZVU2xwMEhReXVVTDZjY2tEQjB0SVN6Wm8yMWxvYUNBQWVQSHlFcjErRE1XWHlKRXljL0NkT256a0hzVmlNRWNPR2FCMHMwRlRtU2lhVDRjU3BNd0FVQWF6QlEwZWdxSE1SVks5ZURUV3FWMVVaTE5WVzMvNUhPWC94RW80ZVB3a0FHRFprRUJ3ZEhkTGNSeVFVNHJmQkF6RjMvaUs4ZWZNV0J3OGRRYjgrdlhRK1pzb0JNVzBFUXUybC9wSjc1UGtZTVRHeHNMQ3dRR2sxNWNzRzl1K3JkZituejd3UkhCSUNFeE1UMUtxWjl2eEFoczZRK2taS3k1Y3VWUHgveFJxODhQSEJlMTlmakI0NVhPUDM0dTQ5KzNEODVHazhldlFZeTVZc1JCb1ZLTlY2OFBBUjFxemJnSFp0V21jNEVCUVlxSmdEcTJEQkFobmFQN09TQnRjcko1dlRKaXNKaFVJYzJLdStUTjNuZ0FDYy9QYmQyNkZkMjJ5UmpXbGtaQVFucDN5WXYzQUpBb09DVUxKa0NXWGdZTTY4aFhqczlRUXpwazVCOVdSbHV0enZlV0RWbXZWbzFMQytTbGFKclkwTmJHeHNJSkZJc0dyMWVxeGN2ampWM0YzQWo3a0hDQWtKaFZRcWhiVjF4c3F5ZGVyUUR0ZXUzOEMvNXkraVU0ZDJzTmVRalZPMmpLTGtaOHBTZmg3M0grREdUVmNBaW42eWRQbEttSm1ab1ViMXFxaFh0dzRxVjZvSUl5TWo1ZjY2OXAyRWhBUUVCQVRpay85bitILytESDkvZi9oOThzZW5ULzZJaTR0RGgvWnQ4ZHVnQVRoeTlEajJIL2hidWQrRmk1ZlJvVjFiV0ZpWUs1ZDlEZ2dFQUoyemFQVE44N0VYb3FLaklSS0pVS05HdFZUcmQrL1pCKy9uTDFDZ1FINE1IcVErQ0NJUUNQRDdxQkVZTTI0aUFnSUNzV1hiVG93Zk8xcnR0b2JjRHlsN1lDQ0lpSWlJZmdyaFFRRzRlK293QkFJQkd2Y2RDaE56N2FWb1BLK2NRK0M3MXloV3VRYUtWNjMxbmM0eSszRS9mUVRTUkFrcU5ta0RTMXU3TER0T1RHUUVMdS9hQ0xsY2pocnR1c0d4cU9ZSmVqUGlwWWNiNURJWlhHclcxMnU3R1JFVytCbjJEai9tS1dUS21NaklLS3hkdnhIM0h5aWUrc3lSd3g0TDU4OUoxejltQi9UcmcraG9NUzVkdm9LWW1CZ3NXYllTTFpvM1JmKyt2Yk5rb3ZEa2t5NExvSDIwdFVIOXVxaGNxUUlFQXMybGpKSjRlVDNCZ1VOSDRPUHpFbzBhMWtlcmxzMHhlOFpVekp3ekgxZXYzY0RMbDY4eFl2Z1FsQzlYVnUzK0V5ZU1UYlhNeis4VHR2eWZ2ZnNPajZMcUFqajgyMDAyblNTa2tvUWFXdWk5aWpScGl2UXVLRjJrU0JORkVWUkUrVlNrVndGRmV1OGd2ZmRlcElQMGtJU1FrRTZ5OWZ0anljcVNUYklwRU1EelBvK1B5Y3lkTzNjM2s4S2NPZWZNK1oyTEZ5L2g3K2RIaVJMRk9YSHlGRGYrdWNtTmYyNnlaT2x5Zkh5OHFWNnRLaldxVmVYajNqM1M3V0gwc2tSRVJQTEhud3M0Y1BBUVlHeTAvdmVGaTV3NmZSYTFXbzFhclNZcEtZbWtKT1AvRTVNU1NVcFNrNWlZbUtJeDl1bzE2NmhjcVVLYXZTeWV0V0RlM0N5dFBTNHUzdlR4c3pjK04yM2VBaGo3Q21UbXB2RGVmZnNCWTI4SFIwZkhkRWJudkJFanYrVlJSRVNxKzUvOU9uM2NkMENhY3ozN3hQdWJlRzA4cjNneDQrL3FQaC8zNUljZmYyTG5yajFFUlVVei9QT2hLUUxDOHhjdVpzMjZEZGpiMjlPdGF4ZUNpbHYzZTE2bjA1cytudlA3UERadStzdTBybWR2WE1mR3hhVW91V1I1UHAwcCt6Q3RNbEl2U21KaUV1Zk9uUWVnMGtzSUJBVUUrS2Y2ZmF4V3EvbDF3bVRVR2cxZW5wNDBidFRBNHJobjZUTlJIdXBGT0hqb01LRmhZUlRJbjkvc2ZheGI1MjNPbmp2UHdpVkxxVktsa3VsM1JiV3FWZkR4OW1idnZnTzBidG5DTEJPaTN5Y2ZNMkRRRUc3ZHZzM2lwY3RUWkZmazFOOEFKMCtkQmlCZjNyeXB6aHNYRjA5VWRKVHA4ODFidGhJZEZVMVVkRFJSVWRHb1ZDclVhalZyMW0yZ1ovZXVGdWNZKzhOb3M4L0R3aDZ5ZXUwNnRtM2ZpY0ZnNEozNmRTbGZyaHg3OXU3ajdMbno3TnQva0gzN0QrTHM3RXlONnRYbzNLa0RKVXVXc1BoN09UUXNqSU1IalYrcmtOQXdRaDZFRUJFWmljSENkZVRxbW90Q0JRdVNOeUNBT1hQbnNYSHpYeWlWU3ZyMjZjMldyZHU0ZWVzMjAyZk9ZdGpRd2FaejNicDlHNERpeFhJbWt5MDVVRmE2VkVtem56OWFyWlo1OHhleWNkTmZPRGc0OE9VWHc4eCtKcXJWYW1KaVlvbU9pU1k2T29hWW1CZ0tCd1p5K2NvVmR1L1pTOVVxbFZJRWFONzA2MUM4SGlRUUpJUVFRb2hYd3RZNWs5bS9ZajZsYXRXblNlKzBteGJIUjBleFlPUWdraExpR2JGeTUwdGE0WXR4ZFAxeUZvd3k5a0lZZitncWpybXl0L2J5MGpIRDBTUWxVckIwaFJjYUNGbytkZ1FuL2xwRHZxRFNOUDkwZUxiUFAvWGpqdWoxT21hY0Q4bjJ1YTBWZHZzZmxvNzVnbHZuVHpQMHozVVVLRlV1eDlZaXJIZms2SEZtekpwTmRIUTBBSGw4ZmZuMm02K3RlcXIvV1FxRmd2NTlQOGJlem82Tm00MDNNcmR0MzhtQmc0ZnAxYU5icXMyUHJaR1FrSURCWU1EUjBSR2xVb2xPcDJQcnRoMkE4UW5mOUxJRGxFcGxxajBVa20rUWF6UmFoZzBmd2JWcjF3SElsemVBMm0vWEFvdzNVOGVPK1k3Ulk4WnlQemlZa2QrTXBsTEZDclJyMjlwaVh4YU5Sc1BkZS9lNGRPa0tSNDhkNThMRlN4Z01CZ0w4L2ZobTVBajgvUEtnMSt1NWZQa0tSNCtmNE5EaEl6eDhHTTZHalp2WnNIRXo3dTV1MUtoV2piZmVxa0hwVWlXdGJrais5NFdMZkQzcU82dkdwcFZOdFdIdFN0UEhCb1BCOUhRL1FGSlNFbnYyN2s5M2ZvVkNnWk9USTQ2T2pqZzZPQklkSFUxc1hCeVRwa3hueXNSZlU4MnFjblIwWU9qZ1R5M3VzOFJnTVBEa3lSTWNIQnpNM2llRHdjRGE5UnRNYS9IMjhnTGc3TG56bkgxNmsvcTlkeHNEMExKTkIvUjZQUmwxOE5CaERoNnkzSk1oK1QzVWFEVDA3Wi8yNyt5TTB1cTBHUnIvOEdGNHFvM3BuNWVjU1dLTk4rM2FTRXRnb1lLTUgvYy92di9oSnlJakk0bVBUekJiNTVNblR6aDc5and1THM1OE0zS0UxVUVnZ0pEUWYzOXZiOXowRjA1T2puemNxd2YxNjlVRndNWEZtYmk0ZUpZdVcwR1hEenFtMnBOS3I5Y1RGdmFRSmN1V0V4c1hoNzI5UFNXQ2lsdTlqdXh5NnZScDFCb05OalkyWm1YSU1sTE9yMzJuRDlQYzM3QkJmVk5adE5TeVNmVjZQUk1uVCtQR2pYOVFLQlFNR3RqZkxIQ3IwK25RNlhRcHlvQWRPblFFQUFjSGh6UUR4VDE2ZldMVmE4a012VjdQMG1VckFHamRxb1ZaQUtKTzdiZFp1bndsZCs3YzVkRGhJOVI2eTFpZU1ybW4wSnpmNTdGODVXcStHRGJFZEl5UGp6ZGRQdWpFM0QvK1pPMjZEZFNzVWMxVTZ2SmwvUTFRcVdKNUlpSWY0K1B0allPakE5ZXYzMkR4a21VQVZLNVVrY3RYcnJCcDgxWmlZbU9KaVk0eEJSQ2VEeHIvTnZ2M0ZPZE5QbGZIOW0xeGRrN1oreWcyTnBhYk4yOXgrZW8xVHA4NXk5V3IxekFZRENnVUN0NXYraTQ5dTNmRnhzYUdPclZyOFRncWlyMTc5N05yejE3dTNyM0h6bDI3MmJsck4zbDhmYWxYcnc3MTY5YkIxOWZITkxkR28yWEJvaVZtNi9IMjlpSi92bnprejUrUHZBRUI1QTN3SnlCdkFMbGNYQWdKQ1dYOHhNbGN1MzRER3hzYmhnMGR6RnMxcTFPeVJCQ2ZmZkVWQnc0ZXh0N2VnYjU5ZXFGU3FiaDQwVmpHdEd4Wnl3K2ZQR3ZJWjErUXFUVEVWQ1FtSm5McytBa2daVm00NVN0V21ZTFdEZzcyVEpvOGpmajRlT0lURW9pUGowZXJUZnYzMVBRWnYxRWlxTGdweVBOZnVBN0Y2MEVDUVVJSUlZVEljUkhCZHptOGJpazJ0aXJhRFBzdTNmRTc1ODhrS1NHZU1uVWFrcmU0OVUxeCs1WDF5OElxMCtiaG41Y2Z0cDU0WWZObmxzRmd2UG1uc1BKR2EyYWMzcjZSRTMrdHdkYk9qcTVqcDZLMGVibC9ZbWIwNjJybjZNU2tZLzlrK0R3dTdoNDh1bjhIVFZJaXZ3M3F4cGZMdHVIcTVaUCtnU0xIaElhR01YN0NKTlFhWXdQak1tVks4K1VYbjFuMTFMa2xDb1dDM3IyNlU2QkFmbWJQK2QwMGI5R2lXU3RwOHRlV2JhWWJMVXFsRW9QQllIcmF0bnk1c2xrcTlUUHZ6d1dBOGFiZ3RXdlg4ZmIyNHNQT25haFQrMjJ6bTI4RkN1Um40dmlmR1RkK0V1Zi92c0RaYytkNXQwa2pybDI3enY2RGg0aUxpeU1pSXBMdzhFZUVQWHhvZHRQQTNkMk5wdSs5UzZzV3pVdzNIWlZLSmFWS2xhUlVxWkwwNlBZUlY2OWQ1OERCUSt3L2NJaW9xR2kyYk52T2xtM2JjWGQzbzMvZlBsU3JtcklreS9PVVNpVU9EaG12Y1o4V0x5OVAzbTNTaUQxNzlsR3dVRUY4ZmJ4eGNYSEJOVmN1WEZ4Y2NIWjJ3dG5aR1Jkblp4eWRuSEIyY3NMSnlURkYvZi9rSUZWSVNDZ0xGaTZoZDYvdUZzK25VcW1vVzhmNnpFYTlYayszbm4xSVRFekVUcVZDWldlSHJhMHRUNTQ4UWExV0ExQ2xjaVZzYkd6UWFEUk1tVG9ETU43d1NhdnhkSFl4Z05WQm1CZGw3dXdaTDJUZU4rbmFTR1p0c0tKYno0OVQzZmZGbDErbmVXeXhZa1g1OWVleHBzOVhybDVyK3JoNHNXSU1HenJJN0VaejlXcFYyYmxyRDVzMmJ6RmxzMW1qZWJPbU9aS3hsdHl3dmtSUWNiTVNWeS9icE1uVE9IVFlHTlJwMDZwRml0NDRqeDVGMFB1VC9pZ1VDdXp0N1ZEWnFsQnJOQ1FsSlFHa0c4eHpjM1hOVXRuQnFLam9WUGR0MjdHVDRBY2g1TXVYbHpxMWE1bnRzN0d4b1htenBzeVpPNC9sSzFielZzMGFwdDlWNzlTdnk0SkZTemgwK0FqQkR6b1M0UC92MzMvdk4zMlgzWHYzY2ZQbUxhWk1uY25FOFQvejZGSEVTL3NiSUR6OEVjT0dqMGh4VEo0OHZqUjRweDVYcjE0elpSYytPNSs3dXh2ZVh0NTRlWG5pNWVtSnA1Y24zbDZlZUhwNjR1bmhnYWVuQjRPR0RPUGUvV0QrMnJLTmRtMWI4emdxaWxtL3pTVWlJb0tRMERCaVkyUE41bFdwVkZTdlZvWFdyVnBRT0REUWJGOXVkM2RhdFd4T3E1Yk51WDdqQnR0MzdHTC9nVU9FaG9XeGROa0tsaTFmU2MwYTFSaisrV2VBOGFHUkR1M2I0dXZqUS83OCtjaWZMMitxL1c5Mjd0ckQ3TG0vazVpWWhLdHJMb1lOSFV6NWNtV044K1RMeS9mZmpXTDBtTEhzM0xXYnMyZlA0ZVhseWIzN3dmajcrUkZZS1Azc3Z1QUgyZnN3Mk5GangwbEtTa0toVUtUNEc2Uks1VW9zWDdrYU1GN0x5ZGV6UXFIQXhka1pOemMzM056ZGNIZHp3ODNOMWZpNXF5c0toWUpacytjU0d4ZkgxT216K0dia1Z5LzFiOUdYZVIySzE1TUVnb1FRUWdpUjQ1YU9HWTcyNlUyTDcxdW1maE9rVXBNV3RCdzBndDBMZndQZzczMDcwZzBDRFA1OU5jV3EvSGViWFJ2MHhwdkpTdVdMcVJrZmV1c0dpNzR6L21OUnExYnpRK3VNWlVWVWI5NmVqMzdJZU8rVTV5a1VDbkw3QmFRN0x2TEIvVXlmdzlrOU45MS9tc0hFN3ExSlRJam4rcW1qVkdyY1BOUHppUmN2VHg1ZkJuN2FqeWxUWi9EQkJ4MXAyZng5cTdOUDB0S280VHVVS2xXU0dUTi9vM1dyRmhUSW43SlpiMFlVTEZqQTlMRmVyemY5bzd4MHFWTDA3dGt0UzNPWEsxdVdBd2NQWTJkblI3dTJyYzJDTmM5emMzTmp6T2h2MkxwdEIwb2JKVldyVkNZaElZRjkrdythbm1JRjQ0MjZ3RUlGS1JFVVJPWEtGZE1OVmlrVUNvS0tGeU9vZURGNmRQdUkwMmZPc25QWEhvNmZPSWxhclNiSXlxZjZTNVVzd1lxbGl6TDArcTNSdmV1SDlPclJMVXR6bENsZGlnYnYxT2ZDaFl2VXFKRjlmWFZzYkd3b1hEaVFpeGN2b2Rab1REZDhrcFV0VTVwUCt2UUNqRGYvbWpScHhJcVZxODFLdDZ4YnZUemIxdk04TzVYS0xNTXFPOXdQRHFiZmdNSFpPbWRtdlNuWFJyTG5tNGkvQ0w1UGU3MGtxMUMrSE1lUG42UmxpMlowL2JCemlwOFZ4bXRWd2FsVHAza2NGVVZhbkp3YzhjdmpSK05HRFdqU3VHRjJMOTBxVVUvWCtIeC9vT3orUGtoUHVYSmwyWC93RUEzZXFjOUhGaHJOKy9yNm1MS3RFaE9UU0NUSnRLOUk0Y0FVMThiekprNzRCUzlQejB5dkw3V2dvMXFqTVdVRGRmbWdrOFhmeVEzcTEyUHhrbVhZTzlnVEZSVmx5cXB3Y25LaXdUdjFTRXhNeFBhNTYwaXBWTksvNzhmODh1dEUyclJwaVkyTnpVdjlHeUEyTGc0N2xjcjBmV2hyYTB1Rjh1WG8wN3NuZG5aMkZDcFVpQzZkTytIbDZZbTN0eGZlM2w1NGVYcW1XYm94Mlh2dk5lRzMyYjl6NXV3NTJyVnRUVzUzZCtQREhVOUxKQ29VQ3Z6OS9TZ1JGRVQ1Y21Xb1hLbGlxcGwxenlwYXBBaEZpeFNoWi9kdUhEeDBpQzFiZDNEOXhnM0tselBQZU8vY3FZTlY3NHU3dXh0NnZZSFNwVW95Yk9oZ1BEek1TNTRGRlMvR3hGOS9adEdTWlJ3N2ZvSkhFUkY0ZVhveWVOQUFxOHJGcmxpNk1OVWdsQ1hwQmI3L3VYa0xnS0pGaTZSWWE3RmlSZW5adlNzdUxpN2t6dTJPdTd1N0tlaVQzc001dDI3Zlp1dTJIZHk4ZFl2UTBMQTM5am9VcnlkRnZQb1ZLUkFxeEgvY2IzK3VKQ25KK01PNmRzMktsQzlqWGYxb0lZVElTZk92aEdaNWpyMUwvMkRGLzc0bVQ2RWk1QzlabGpzWHorSGs2bzUzdmdJcHhoWW9YWUV6T3paeDQvUXhDcGF1Z0UrQlF0eTlkQjRQdjd5NDVQYXdPSCtUM29QSkUyaGQzZW1SalNzVEdSSk16M0cvdmJRYi9DKzZORnh5b0d6MHBzTjQ1OC9lV3ZwUDRtTDR1ZE83UEx4ekU4ZGNycmg2ZXFkL0VLRFg2UWkvZHh1QTZpMDY4TkdZU2VrZU02QjgzbFJMdy9VcjYyZDFsbytsc1hGUmtYeFIyL3JNc296NlpmOUZYTnd0WDUvVzZocVVzZElSd2x4VVZIU0dtcTlubHlkUG5qRDVhWWJHbDE5OGx1WlluVTZIUXFFdy9XZU5qL3NPd01iR0p0WFNRY25XcmQ5SWhRcmxNaDJ3T24zbUxDR2hvWGg1ZXBJbmp5OEIvdjVXM1RSSVQyVGtZNElmUEtCTWFjdmZmL01YTGdhZ1kvdTJxWmJUZXBVa0pDU2dWTnBrZTliUzQ2Z29FdUlUakwwOURBYjBCajFLaFJJdkwwK0xHUkZYcmw3TFVPbXVWMDFVVkRUTFY2d0NqTDFyTEhuMlp2THovVUJlUmEvS3RaRlRMbDY4UkttbkRlbHpXdkxONFJuVEpwRTNJUDBIU0N4NUVCS0NvNE5EampkTnYzemxDa0hGaTZmNk95TTJMbzZrcENSMFdoMDZ2UTZEM29DYm14c3VMcW1YZGRxeWJUc0E5ZXJVeWRMMW10WTg0ZUdQT0hUNENDMWJORXYxK0lpSVNEdzlNLzYzVTNKSnRHZTl6TDhCZERvZFdxMFdPenU3Yk91Rmw1RHdoRXVYTDFPcFlnWFRuQ0Vob1Z5K2NwV0FBRDhLNU0rZm9RQkpXbTdkdmszQkFnVXl2ZmI3d2NZTW4vUUNIVHFkanZqNEJITGxja24zWElPR2ZBN0F1SjkvVFBWQmxzd2U5L0JoT0ZIUjBSUXJtbjBadExGeGNlellzWXVtN3pVeCs5dmxUYndPeGV0SEFrRkN2Q0lrRUNTRWVCMWxOUkIwOWZoQnBuM3lBWGFPam55OWNoZGFqWnJ2VzliQkpiY0hnMzlmVFo1QzVuK1VyNTB3aGgxL3ppQjNIbjlHcnRsRGJNUWp2bTlaaHp5RmlqRDQ5MVc0NU03OGs0dGFqWVpCVlFwaTBPdjVjdGsyOHBjc202WFhacTBYR1FqU2FUVjhXdEY0NC9lSGJTZnhzQ0pqeGxxYXBFU205ZjJBNnllTlpVbnNuWnpwUFg0T0pkOUtPeU1vSmlLY3VjTSs1c2FwbzNqbks4aUFtVXNzQnFqK09YUGM3UE9KM1Z1ajErdjRiUDU2MHpaM1h6ODgvZk5sYXlBb096T245SHBqNlN3SkJBa2hoQkJDQ0NHRXlFbFNHazRJSVlRUU9lTDZ5U1BNL0xRcmVwMldMcU1uNE9HZkY0RFdRMGV4YXR5M1RPN1ZqczhYYlRJRkx6UkpTZHk1ZEE0Yld4VTlmcDZKbzRzcmppNnVOT3plajIxenB6QzlYMmVHL3JrT2xYM21ub2lMQ0w2TDRXa3piZTk4QmJQbE5iNE1JNXRVc2FyYzJjakdsZFBjUDN6cFZncVVLcGZtbUdSYXRacFpnN3B4L2VRUlhMMThxTm15RTF2blRtYkdnSS9vTW5vODFadTN0M2pjelhNbm1UTzBOOUhob1JRc1U1RisweGFrR3J3YjM3VkZ1dHNiZFAyRTFwOTlhM0ZjUm9KL04ralVBQUFnQUVsRVFWUkR6NXAyTnZPbDR5eXRRUWdoaEJCQ0NDR0V5R2tTQ0JKQ0NDRkVqakhvOWJUKzdGc3FOR2hxMmxiL3c0OTVlT2NtOXM0dXVQdjRtcmFyN08wWk9IczVOOCtjb0hDRnFxYnR6UWNNSi9qcVJjclVhWlRwSUJCZ0tsWG03T2FlN2VYWjNpU0pjYkhNSHRxTEswZjM0K1RxeHNEZmx1RmZ0QVFlL25sWk91WUxGb3djeEsxekoyazVlS1RwZmRTcTFXeWRPNW50djA5RnE5RlF2c0Y3ZFAvZjlEUy9YdlU2OXpiN2ZPK1N1UmdNQnJQdFJTcFZmekV2VWdnaGhCQkNDQ0dFZUlOSUlFZ0lJWVFRT2FKbzVScDh2WG9YSnphdlNUVnpZc2U4NlZiUGQrSEFMcGIrTUJ5QXlTZHVvOHBnUDRsSFR3TkJYcTlSTmhEQWR4c09ZVWlsMHEvNlNRS2YxemJXNVA5aDZ3bHlXZWpoODNudGtxaWZKRmgxcnRqSVIwenQwNUg3VnkvaTdPWk8vNWxMOEM5YUFvQmFiYnZnNkpLTHhhT0hjV0RsUXM3dDJVYmJMMGJqNnVuRGt1OC9Od2Izbkp6cE1PSi92TlVtL1g0TzdZWi9iL2I1M3FXL283Q3dQVHNvVUdSclNUZ2hoQkJDQ0NHRUVPSlZJb0VnSVlRUVF1UVluL3lCT0x0NzRGdXdjTHBqdzI0YlMzeDU1eXVJMHNieVRmdmtNWmtSZnUrT2NmNjhCVE05UjA2d1RhTnBhbnhVcE9ualhKN2VHUTZPUGMvSjFZMENwY29UR3huQndObkw4Q3RjM0d4L3BTWXRLRkM2UFBPKzdNK3Q4NmY0NDR1K3BuMkZLMVNoNjQ5VDhjcGJJTlBuVnlqU2JqeWJjcngxalV5ZDNYTm5hMG00Wk5QTzNBTkFhU04vY2dzaGhCQkNDQ0dFeURueXIxSWhYaU02blo3N0Q4SjRFQlpPWEZ3QzhRbFAwT3QwT2Iwc0ljUi9XZEhTV1o2aWJxY2UxTzNVSTkxeHlWbERRLzVZZzd1djVReWlyUFJrZVhUL05rQ1dBaFhKd3UvZXNucHNiT1NqZjljUWZCY0hKMmVyanJOemRNTE4yemZOTVFteDBRRFlxbFJaRGdJQjJOaXE2UHpkcjhROWpyRFkyeWN1S3BJTEIzYWgxYWhUN0F1L2U1c2Q4NlpUcG01akNsZW9ncU5MeHNydkdmUjZiRlFxcThacU5Sb0FWSGJwditha2hIaUdWQytTb2JWa3hvenpJUy84SEVJSUlZUVFRZ2doaENVU0NCTGlOUkNYa01EeFV4ZTRkdU1PYXJVbXA1Y2poQkFtYmtWemVnVVpFL1BvSVYvV0w1Zm1tSzF6SjdOMTdtU3I1N1IwZy8vYjkydG1lRzBBLzJ2ZjBPcXhKV3ZXWmNDc3BXbU9pWG4wRU1CaVNiaXNTQTRDNmZVNjdsKzV5T1VqKzdpd2Z3ZTN6cDFHcnpjK29KQW5zQ2p2Zk5nSEZMQjc0UnhDL3JuS2daVUxPYkJ5SVFxbEV2OGlRZVFMS28xL2tTRDhpaFRIMHo4ZkhuNEIyRGs2cFRoZjhwd0tLOHUzYVpNU0FiQzNJcWltVUNqU3pLcXlPTC9hR09peVZhbkF5cXlqckRwMjZ1K1hjcDZzcWxhcFRFNHZRUWdoaEJCQ0NDSEVjeVFRSk1RclRLODNjUExNUlU2ZHZZUkdxODNwNVFnaHhBdWhTVXJrZiswYnB0cm41bmtUZTdST3RUU2NNQmNkYmd3RXVYbWxuVGxrclppSWNPNWVPcy9kaStlNGVlNGtOOCtlSURFK3pyUmZaVzlQaGJwTnFkR3lJeVZxMURGbDVyelZ1ak0zVGgzbDVKWjFuTjMxRnpFUjRRUmZ1MFR3dFVzcHp0Rmh4Rmp5RkNyQ3NoKy9NbTFMdmphMDZpUkdONjlsTnY3YkRRZFR6SkgwdE9lUnZiTkx1cS9KenRHSktTZnZXUEhxLzVXY2VUWmkxVzd5RkhyeDJVUUF4MDVLSUVnSUlZUVFRZ2doUk9aSUlFaUlWMVJTa3BvdHV3NXg5NTc1aytaK2VieklIK0NIbTVzTFRnNE8yTmhrckYrQ0VFSmtwNTB4MWdWdjB2TG8vaDFDYjkyd2VuejR2ZHVaUHBlcmw0L0ZESjdRV3pmNHZzWGJBUHl5L3lJdTdoNXB6dlBzZUVzeVVnYnM2UHJsTEJnMUdJRHhoNjdpbUN0akpkUFNFbjdQV0tJdXQxOUFsdWQ2ZHAzUHNuTjBJcWg2YmNyVmEweUZCazF4Y01rRm1HZGZ6VGdmUXBGSzFTbFNxVHJ0Ui96SW5RdG51WHhrUDFlTzd1ZjIzNmROR1RhdW50NjgxYm96RncvdXR0anZ5V0F3V05VSEt1cGhxR20rekxoOTRReDZyWlk4Z2NWd2NuWEwxQnpaYldDZkQzSjZDVUlJSVlRUVFnZ2hYbE1TQ0JMaUZhVFY2bGk1ZmdlUmo0MjlIUlFLQlNXTEIxS2xVbWxjWGF6ckhTR0VFQzlGVEdpV3AzaDAzNWlOVWJkVEQ5cC85V09xNDVLek1NYnVPSjN0UFlJZTNqWUdvcHpkYzZjYkJIcWRoTnk0Q29CdmdjSlpucXRTa3hhcy9PVWJrdUxqQ1NoZWttSlZhbEtpUmgyS1ZYa3JRNlhWbEVvYkNwV3RSS0d5bFhpdnp4QjBXZzMzcjE3aXpzV3oyRHM2WVd0blI3bjZUY3lDYWNIWEx2RmoyM2ZJVzd3VUkxYnVUUGNjajBPQ0FmQXJYRHpqTHhUWU9QVm5MaC9aUitOZUEya3g4S3YwRHhCQ0NDR0VFRUlJSVY1aEVnZ1M0aFYwK2RvdEhrZkZBT0RnWUUvVFJtOFQ0T2VUdzZzU1FvZ1hJL3llTVJCVXJHcXRkRWFtNzVmOUZ3RmppYktNU000eWVWbGx2bDZXZjg2ZUFDQnZVS2tzejZXeWQyRG92TFY0K09mRjBTWDdzcFpzYkZVVUtGV09BcVZTNzkwVUV4RU9ZTEYva0NWM0w1OEh3TGRRWVRSSlNSbStIa0wrTVFiUS9JdGtMcEFraEJCQ0NDR0VFRUs4U2lRUUpNUXI2TmtnVVB0V2pYQjN6WlhES3hKQ2lCZm4wYjNiS0JRS2lsYXVrZVc1TXB2Tmt4d0k4aTM0NWdTQy9qbHpuSmhIRDFFb0ZCU3VVQ1ZiNWd3b1ZoSzlUcHZoekN0cnhxZFZUaS8wNW5VQWJwNDl3YnBKUDlKeThOZHB6blh6YVFCczJROWZzdXlITHpOVXFpOHhMdFpVV2k1L3lkU0RVd0EvZFdnRUNrV2FZN3IvYnpybDZqZXgrdnhDQ0NHRUVFSUlJVVIyazBDUUVLOG9oVUpCMDBadlN4QklDUEhHUzRpSndtQXc4UG5iSmF3YVA2SmhSYXZHS1JRS3BweTZnNDJ0S3QyeFlVOUx3L20rUVJsQkIxYk1CNkJRdWNxNGVlZkoxQng2dlE2bDBzWjhvMEtCaDMvZTlJL1Y2WWdLTXdaZ3JCbWZsbi9PSERlZVdxbGsreC9UU0VxSXAvMVhQNkt3RUlTSkNndmh4cWxqdVB2a1FhTk9Jajdxc2RuKy9DWExZdWZnbVBxNW5nYVIzTHg5OFMyWWRrazlkZUtUZE5ldTEyblRIU09FRUVJSUlZUVFRcnhJRWdnUzRoVlZzbmlnbElNVFF2d251SG5uU2ZXR3UxNm5JL3plYmJOdDN2a0tvclN4c1RqKzJXTWNjN2xhRlFRQ0NMdVZuQkdVOVY0NnI0TFFtOWM1dVdVOUFMWGFkTTcwUEZQN2RNSXpJQjhOdXZZMWxjMVRLbTM0WWVzSnMzRmFqUWFEWG05V2dpM20wVU8rckcvTXFIbCtmRVpvMVdvdUg5a0hRTzlmNTdENCsySHNXellQZGVJVHVudzNIb1ZTeWNnMWUwd0JxNzFMLzBDdjExR2g0ZnNjMzd3NnhYeGZMdHVXNXZsT2JUVytiNm4xb1hyV04rc1B2SEhsQklVUVFnZ2hoQkJDdkhra0VDVEVxOEpnL21tVlNxVnpaaDFDQ1BHU3RSbzZpbFpEUjZYWXJrbEtZdTZ3M29UZnU0MkhmMTRpSDl3SFlNZ2ZhOUs4U2Yvd3prMithL1lXN2o3V2xTK0xqNDRpTGlvU2dEeUZpbWJpRmJ4YURIbzlTNzcvSEwxZWg0ZGZBSlhmYTUzcHVSNkhCSFAxMkFFQ3kxWktOZUFSOVRDVU9VTjdBZEIzNm54Y2NudW1PcDlPcTJIMmtKN2tLMUdHQmg5OWdvTkwrbG12NTNadjRVbHNERDRGQWluZjREMWN2WDJZM0tzZFI5WXR3NkRYOCtIM0UvRXZFZ1RBby90MzJMMW9Oa3FsRGJVN2RMTVlDRXEyZnZKWXFyN2ZCci9DLy9ZQjBtbzBuTnV6RllBN0Y4NXk2ZEFlU3I1Vkw5MDFDaUdFRUVJSUlZUVFyekpsVGk5QUNHR2tmeVlTNU9ycWpLdUxjdzZ1UmdnaGNsWjhkQlRUKzMzQTMvdDJrRHVQUDBOK1QvMkcvdk1TWXFNQlRNR0I5SVRkTXZhZnNiRlY0WlUzZjhZWCs0clpQR3M4TjA0ZkE2RFYwRyt3VlZtWEZXVko3T05IQUxqNVdDNHRkLzNrRWY3WHZpRzN6cDhpTWlTWVIvZnZwRG5mamRQSHVIYmlNSC9ObXNDbzk2cXhlOUVjdEJwTm1zZnMrSE1HQUZYZmJ3dEFZTG5LZlBURFpBQ09ibGpCL0pFRE1lajFhTlZxL2hqZUQ2MWFUZldXSGRMTTd0THJ0R3o3ZlNwald0VWw3bkdFYWZ1SnphdDVFaHRqS2ptM2F0eTNKQ1hFcDdrK0lZUVFRZ2doaEJEaVZTZUJJQ0ZlRVhyOXY0R2czRzZ1T2JnU0lZVElXWmNQNytPSDF2VzRkdUl3UHZrREdmejdhandEckEvUVBBNEpCc0MvbUpXQm9OdkdzbkRlK1FxZ3RIbTlrNlVQcjEzS2x0OG1BbENoNGZ0VWF0dzgwM01seHNmeEpEWUdBQTgvOHg0L2VwMldyWE1uTTdsM2UySWpIMUc4MnR1TVdMbURnbVhTN3Q5VXZHb3R2dHQ0aUdyTjJwRVFIY1dxWDc1aGRQTmFuTm01MmVMNGsxdlhjZmZTZWV3Y0hLblRvWnRwZTZYR3pXbmNheUJLRzFzS2xDb0hDZ1dMUjMvRzdiOVA0K3JwVGFzaEtUUE1uaFViYVF6KzJOclo0ZXp1QVVCU1Fqd2JwdjRFUUwwdXZTbFl1Z0toTjY4emExRDNkSU5WSW5NU0V0THZzYlI0eVRMMjdqK0EralgvR3F6ZnNJa0ZDeGRiUGY3UEJZdFl2bkkxV20zbWUwenBkRHBDUWtJemZieUFPM2Z2Y2o4NE9OUDdYd1dQbzZLSWpvNU9jMHhNVEN5UG82TFE2WFF2YVZVdjN2M2dZTzRIQjJmcGU4aVNTVk9tTTI3OHhGVDNSMGRITTJ6NENFYVBHV3UyL1UxNmI0VVFRZ2p4ZXBKQWtCQ3ZDSVBoMzBDUWc0TjlHaU9GRU9MTkZQbmdQZ3UvR2NLMHZwMklEZytsV3JOMmZMVmlPOTc1Q2xvY3IzNlN3SlBZR0hUYWYyOFF4MFZGc24vNWZBRHlCWld4NnJ6SmdTQ2ZncTkzcjVjOWkrZXllUFF3REFZRGZvV0wwMlgwZUt1T3Mza2EvSHIyZlFSamlUMEFoVUtCVjk0Q3B1MTNMcDdqcDQ1TjJERGxKd3dHUGUvMUdjTEEzNWFSeThQTDdQakVoRGlMNTNQejlxWHJqMU1ZK3VkNkFvcVZKQ0w0TG5PRzltSmlqOVk4dUg3Wk5DNGhKcHJWNDBZRFVMdGpONXpkYzV2TjAzekFjTDVjdXBVNm5YcXdjTlJnam0xY2hkTEdsaDYvek1MWnpkMjRkaFFXWDF0a2lMSE1vRmZlQXFic243OSttMGgwZUJncWUzc2FkdXRMdDUrbTRlVHF4dFZqQjVqUXRZWFoya1RXbmYvN0F0MTc5V0g5aGsxbWZ3TTlLeVFrbE9VclZ6Tm43anhzbEsvdlAxdEN3OEpZdkhRWnE5YXNZOW1LVmVtT3YzYnRPbXZYYldEeGttVXNYcm84MCtjOWRlb01mZnA5U3E4Ky9WQ3IxWm1lSnoxSlNVbHMyN0dUeE1URUZQc3VYTHpFVDcrTTUrQ2h3eS9zL0MvU3A0TStZL2hYcVFlVzA5dWZFUS9Ed3hrMmZBVERobzlJc1M5NSs4UHc4QXpQMjdWN2IvcjBHNWptbUMrKy9KcXUzWHR6NTg3ZERNK2ZFWEZ4OFR5S2lNalFmM3E5UGxQbjZqZGdNUDBHRENZMExDeGJYOFBoSTBjNGNERDE2MW1wVkhMdDJuV3VYYnR1Mm5icDhoWDZEaGpFelZ1M3MzVXRRZ2doaEJBWjhYby85aXJFbStTWmV5QjJLdm5XRkVMOGR6eThjNVBkaStad2VNMWl0Qm9OM3ZrTDBYTHcxMVJvMERUTjR5NGUybVBxVGFOUUtyR3hzVEZsYm5qNDU2Vm81UnFtc2ZGUmp4bGUxM0pneUdBdzNtVDZlKzgyQnBUUGEzRk1XcDQvWnRyWit4bWVJeXZVaVU5WVBuWUVSOVl0QTR6QmpRRXpsK0RvWWwxMnFhdVhOMC9pWWppNmZqbDVDaFZGWmU5QWJPUWpOcy84RllDQTRpVlIyUnNmVU5nMmR3b2JwLzJDWHEvREozOGdILzA0bWNCeWxURVlETnorK3pTNVBMeXdkM0pHL2VRSmY4MDBCcUpTVzBmaENsWDRhdmsyZHM2ZnhlYVo0N2wrOGdpVGVyWmx6TmJqMkRzNXMzajBNS0xEUTNIMzllTzlQa05USEs5UUt2SEtWNEE1UTN0eGJyZXhyMCtua1Q5UnJFcE4wNWhjbnQ3RVJVVnljTlVpM21yVEJWdVZpaWR4TWV4Yk5nK0F2TVZLQWNiTW81MVBTOUExNnZFcGJ0N0dVbmdEWmk1aGVyL08zTDV3aHJIdEcxR3FWbjNLMUdsb21qOCs2akZ4VVpFb0ZFcVVTaVVLaFFLRlVvbE9xMFdyVWFQVGFFei9kOHlWeXpTdmdMdDM3NkZXcS9sOTNud09IVG5LME1HZmtzZlgxMnpNM3YwSEFLaGIrMjFzYkd4eVlwblpJbyt2TDE4TUc4b1BZMzlteWRMbGVPVE9UYU9HNzFnY3E5VnFtVHA5RmdhRGdmejU4OUdoWGR0TW4zZmZBZVA3RitEdmo1MmRYYWJuU2MrbXpWdVl2M0F4aTVjc1k4NnM2ZGpiLy90QTA3bHo1emw4NUNpUmtaSFVlcXRtR3JPWW16UmxPcnYzN0gwQnE0VVoweWFSTnlEZ2hjeWRGV3ExMml4NDhLems3Uzhxb0tkLytudFFtY21BYS90T1hVaE1URXAxdjRPRFBTdVdMbUx1SDM5bStPdjZ4OXhaZUhtbTNudnVWWk44L2V2MC8yWUFuVDE3anREUU1MNzYraHVHZno2VWloWEtaK2tjelZ1MXk5RDR0YXVXdmRZL1E0VVFRZ2lSUGVSdXN4Q3ZqSDhqUVVxbElnZlhJWVFRTDhlWkhadllPWDhXdDg2ZkFpQjNIbi9lL1hnSU5WdDF0S3BFVzRHUzVWQW9sV0F3R0h2RTZQVTR1YnBSc0V4RjJnejdEanNIUjlOWUF3YjArclRMc2hnTUJneUdqSmR1U1cvZUYrbWZNOGRaTUhJUTRmZHVBNUF2cURUOXBpL0N6ZHMzN1FPZlVhSGgrMnlkTTVtRHF4WnhjTldpRlB2cmR1cHAramlvUmgyMnpKNUVqWllkYVRWMGxPazlWaWdVekJyWWpaaUlsRStyRjZsVVBkVnpLMjFzYWRSakFPVWJ2TWZDVVlPcDNhRWI5azdPbk4remxUTTdOcUZRS09nMDhpY2NuRjFTSFB2d3prMW1EZXBHNk0zcktCUUsybncrbXJmYWREWWJVNjUrRTBMK3VjcnlzU05ZUHRiOEtYdUZVa210ZGg5eTVlaCtGbnc5RUlQQmdIK1JJQnIxR0dBYVU3Qk1SVWFzM01XeUg3L2k3MzNiVGY4bEc5L1YrdEo3dmNmUG9VTEQ5NjBlLzZaN3YrbTdGQzVjaUhIakozSGx5bFVHRGZtY3dRUDdVNk42TmNBWUVObTYxZmhlYjl6OEZ4czMvMlgxM0NXQ2d2ajVmMk5leUxvenEzS2xpblQ3cUF0Ly9MbUFtYi9Ob1dDQi9CUXJWalRGdUFXTGxuRG43bDFjWEp3WjhlWG5tYzRTajRtSjVjalI0d0RVcTFjblMydFBTMExDRTlhc1hROUEvWHAxellKQUFJMGFObURWbW5WY3VYcU4wMmZPV24wRDNON2VEaWNucDJ4ZWEwS0tiZGJjVUkrTmpVMXpYSHI3Q3hVc3lPU0o0NnhiWkE1SnpyckphckNnU09IQUZOdHUvSFBUOUhISkV2K1diRFVZOU96WnV4ODdsWXBhdGQ1S2NkeitBd2ZSYXJVNE9qaGthVTFaMFhmQW9CVGJrcExVcWU2clVhMHFIMzNZR1lWQ2dVNzNieWJUQjUwNllHZG54NEpGU3hqejQwOThNV3dvTmFwWE5UczJ2V3R4dzlxVktiYXAwdWtCcUhuTlMyb0tJWVFRSW50SklFZ0lJWVFRT2NMTjI1Y0hONjVRc1ZFemFyVHNTSW1hZFZBcXJiOEo1ZUdmbCtsbnJldk40T0x1d1l6eklabGQ2aXNyZDU0QUZBcmpFOXcxVzNXaXc0aXhxT3d6ZHRQczNZK0hvTmZwT0xWdEE0OURndEhyZGFqczdmSE9WNGg2blh0UnMxVW4wOWdDcGNveFp1dnhGR1hnQVB5S0JKa0ZnbXp0N0FpcVhwdE9JMzlLZHcwKytRTVordWQ2VTVtMmtyWGVJVzlRS2NyVWJraVpPbzBzSHFOUUtua1NHNHVOcllvUHZ2bUZHaTA3cGhqejNpZWZZZWZveUtXRGU0aDdISUhCWU1ER1ZvVm5RRDdxZE9wQnNTbzF1WHJzQURxZERnZG5GM3I5T3R1VS9aUXNkeDUvK2s2ZFQvQzFTNXphdG9GYjUwOFRFWHlYeFBnNHRPb2t0T29rZEZwdHF1WE5BQnljWFZKOUhmOWxKWUtDbURSK0hMLzhPb0VyVjYrUko4Ky9BY3hOZjIzbGNWUVV1VnhjY0gybWQySlNVaEtQSGtWZ1oyZUh0N2Y1ZFJnVkZVMThmRHcyTnE5bUdibVdMWnB4NDUrYk9EZzRVS2hRd1JUN3o1My9tL1ViTm1Galk4UHd6ei9EMzg4dnpmbXN6UXFZTUhFS0V5Wk95ZmlDZ2I2ZjlPYmR4cWxmdTJ2V3JpTTJMZzRYRjJmYXRXbVZZciszdHhmMTZ0Wm01NjQ5L0xsZ0VlWEtsckVxMk5DM1QyLzY5dW1kcVRXbnh0TDdGUkRnbitZeHdjRVBVQ3FWK1BsWnp1WkxieitBcjY5UHhoYWFBNUw3MXlpekdBaWE4T3ZQS2JZOSs3NDNhdmlPS1JzdU9qcWFQWHYzNCtYbHhlQ0IvVk1jZCtUb01iUmFMUTQ1R0FnS0RuNlFvWDJSajZNQVl5QXpPV0NVckcyYlZ0amIyelBuOTNuODh1c0V4djd3SFNXQ1V2WXl6SlVybDlubnNiR3hxYTVoM3R6ZmNIWE5aWEZmZkh3OG5icDBTL1ZZSVlRUVF2ejNTQ0JJQ0NHRUVEa2lzSHdWeGgyNGpHMDZUN1FtcTlxME5RQjJqdG43bEhoT2MzYjNJSC9Kc2tER2I4SjUrQVV3Y000S1F2NjVTcWxhOVROMWZwVzlQUzBIZjAzTHdWOWJOZDVTRUFpZzM3U0ZhTlZKcGlmTG5WemRUSUVkYXp3NzFsYWxvdStVQmJqN3BuNGozRHRmUWZyUFdNU1QyQml6TW9EUHNsV3BhTkpyRUUxNnBYeHlPMW54YW0vVHFIdC9TdFNvUTU3QWxCa2F5UUtLbFNTZ1dNbFU5eHNNQmd4NkhYcTlJWGtES0JRb2JaUVpDbkQrMTdpNjV1TDc3MFp4Ni9adENoVXNDQmliMnk5YmJuejZmZFRYWHhJVVZOdzBmdHVPblV5ZjhSdDE2N3pOZ0g2Zm1MWnJOQnI2OWg5RWZIdzg5ZXZWZlprdklRVnJBalRiZCt4TWRaOU9wMlBVdDk5YjNGZXRhaFcrL3VvTElQV2VranFkM3BRSllLZFNvY3hDWU13Mmplek1temR2c2ZwcE5sQzdOcTF4ZG5hMk9LNWpoM1ljT0hpWTI3ZnZzR3IxV2pxMHozeTV1K3cyYzlya05QYzNiOVVPWjJmblZNZWx0Lzkxb2RVYUEwRXZNNGg2L1lheFAxKytmQ2xMc2hvTUJoSVRFM0YwZE16UmttYVdzbkNTeStCWjJwZk13Y0dCeE1RazFHcTFXVm5HWnUrL1IxeDhQTUhCRHloZXJGaUs0NVJLSllzWC9HRzJyVTM3RHlTelJ3Z2hoQkRaUWdKQlFnZ2hoTWd4MWdhQkFMcjliL29MWEVuT0tWT25vVm5mbVl6eThBdkF3eS9uKzEybzdPMVRaTk5rUmU0OGFUK3BENUMzZUtsc09WZUxRU21iczJlVVFxRkFZV09MeEh3eVRxbFVVamd3a0FjaEliaTV1akpoMGxRU0VoSjR1MVpOc3lBUXdPN2Qrd0R3Zks1bnlPWXQyM2dZSGs1QWdELzFYMkFwdEZmSmlxVXBTemtDL1BUTGVBNGZPWXFOalEyelprNTlJZjFWTkJvTkV5WlBSYWZUVVRnd2tPYk5VdS9wNXVQdFRjZjJiWm0vY0RITFZxeWlaSWtneXBRcG5lMXJlaEg2OU82WlpuK2w5UFkvVDZmVGNmVFlDZklHK0ZPZ1FQN3NXQ0xoNFk5UXFWUzR1N3NCc0dqeFVsYXNXbU0ySmlFaHdTeEFPZWpUL2t5ZW12SjM2c2VmREVpeExkbkNQK2ZpNXVhV0xXc0cyTHA5QjJBc20vaThtSmdZREFZRHVYS2xMQXZhc1hQWERKM25zOCsvc3ZxaGhHV0w1MmRvN3RRWXM1aWlTVXhNU25GOWRPclFEb1BCa0tFSEpZUVFRZ2doc29NRWdvUVFRZ2doaEJBNTZzREJ3MHliTVl2MzNtMU1rY0tCM0x0M2o0OTc5elFiczIzSFRpNWZ1UUxBaXBXcktWMnFKR1ZLRzRPQkNmSHhPRHM3ODBISERwbHVlSjlkVml4ZG1HS2JUcWN6bFdtYU9tbDhtdVhDMm5mNkVJQ0o0Mzhtd044OElKcGUxdUN0MjdjNWN2UVlBRy9YZXN0aUVPaEJTQWhEaDMwSlpQN0c5NThMRm5IMzdqMVVLaFdEQi9WUE4ydWpWY3ZtbkR4MW1vdVhMdlBUdUFuOE5IWU0rZkttREdCSFIwZlQrNU9VWmNLeUlyV0FXVEpyTXJpbVRwK1o2ZjNQWm82TUd6K0p3MGVPVXJmMjJ3d2RNakRkODFwajhkTGw3TnQvZ0hmcTEyVkF2MDl3Y25iRzA5UER0RDhpSWhLRlFvR0hSKzRzblNlclplT2VkZVRvTVk0ZlA0bTd1eHQxYXRjaStFRUlLcFV0YnE3R01wQnIxMjBBb0dEQkFpbU90ZFRyS1MxUG5qeko4UG9pSWlJWitlMW9pL3ZTNmhHVTdOR2pDQUNHRGY4cTNlK04xejJiVEFnaGhCQ3ZEd2tFQ1NHRUVFSUlJWEtFUnFOaDdoOS9zbVhyZHNDWTNUQnM2Q0E2dG0rTC9UTVpacnYzN0dYV2IzTUJZK1AxVmF2VzhNUFluK25mOTJOcXYxMkxEenAxb0hXcmx0amJXNStkOGFKWTZtbVMzSU1Gd043ZTNxcStKOWFPZTliaXBjdE4vYXBhdFd4bWNZeGVyOC93emZSbi9iVmxHeHMzL1FYQUJ4M2JVeUIvK3BrdFNxV1NZVU1ITTNUWWNCNUhSVEhxMjlIOCtQMTNLWHIwNkEwR0VoT1RNcjIyckVpdlgxQkdXZW9oVTdOR05RNGZPY3JCdzBmbzBiMnJLWXNuc3hJU25uRG84QkYwT2gyNTNkMEJhTjJ5T2ExYk5qZU5hZDZxSFk2T2pzeWIrNXZac2UvVXIydjZ1RlhianVoME9wWXRYb0NUazZQWnVKWnRPcURYNjdISnBnRHJpWk9uR1ArMFoxWGZQcjF4Y0hEZ3J5MWJUZGZVc3hvM2JKRHFQRE9tVFNKdlFPclpzTWtCdnZURzNROE9wdCtBd1diYmREcGRtdjJCSU8zK1FjbENROFBTSFNPRUVFSUk4YkpJSUVnSUlZUVFRZ2p4MHQyNmZac0prNlp5NTg1ZFZDb1ZQYnAvUk5OM213Q1lna0RoNFkrWXYzQXgrdzhjUktGUTBLdEhONW8zYTByQkF2bjVlZHdFZnAwd21aT256dkJCeC9ia3llT2JreThueDUwK2M1Ymp4MDhDeG5KYnlUMlhzdFB4RXllWlBkZll3NlJLNVVxMGJ0WEM2bU05UFQwWU5mSXJSb3o4aHNqSXgzengxVWkrL3VvTFNwWUlNbzNKN2U2ZVp1K1ZGeW03TXpNc1pSclZxRjROVjlkY3hNVEVzbTM3aml6M1M5cC80Q0JKU1Vrb2xVb2FOOHBjaVZHTlJtTUtWRG82cGg1NHRLYVVXVnJaVlFrSkNTeGV1cHhObTdkZ01Cam8yYjByTmFwWEE2QmtpU0RPbkRtSFdxTUdBM2o3ZVBOZWs4WlVxVndwZzY4bWUvajRlRnU4RG4rYjh6dDVmSDJwVS92dE5JTjR5Y0dsWXNXSzh1dlBZMS9ZT3J0MDdmSEM1aFpDQ0NIRW0wY0NRVUlJSVlRUVFvaVh4bUF3c0hydGVwWXNYWTVXcXlYQTM0OHZQaDlxQ2x3WURBWXVYTHpFcnQxNzJIL2dFRnF0RmpkWFYvcjM2MFAxYWxVQnFGNnRLai8vN3dkK0dUZUJ2ZnYycy8vQVFkNnFXWjE2ZGV0UXRrenBEUFZ0ZVJPbzFXcFR4cFJTcWFUYlIxMnkvUnhuejUxbjNQaEo2UFY2Q2hVc3lPZWZEVTRSSE5CcXRkamFwdjVQekNLRkF4azE0a3ZHalAySjJOaFl2aDcxSFI5MjdrU3JsczFmaVo0cEJvT0JpWk9tWm1tT3RFcStxVlFxM3FsZmo3WHJOckJsMjNiYXRtbVZidW13dEd6ZnVRdUFxbFVxNCtXVnVWNVFpVW5HREN3N083czB2d2JXbEZ5MGxGV1ZuRGtURlIzTmpwMjdjYzJWaTAvNzk2VnExY3FtTVcvVnJNRmJOV3RrZE9rdlZYRHdBemIvdFJVYkd4c3FWNjZVWmlESXhkblkyeWcrTHU2RnJpbDM3dHdvbFphL1pnYURnY2pJeHkvMC9FSUlJWVI0dlVnZ1NBZ2hoQkJDQ1BIU3pKbzkxMVFLN3EyYU5SZzRvQytPanNaeVZDZFBuV2JpNUduRXhzWUN4akpyemQ1L2ozWnRXdVBpNG13MlQ3R2lSWmd5NlZkV3IxM1B4azJiT1hEd01BY09Ic2JPem80UE8zZWlSZlAzWCs0THM5WUxpSGNzVzc2UzBEQmpHYXFHRGVxVFAzKytiSjEvLzRHRFRKdzh6VmlDTEhkdVJuMzlaWXF5ZFRxZGprOEhmMGJCQXZscDI2WVZoUU1ETGM1VnBreHBSbjg3a2g5Ky9Kbll1RGorWExDSVk4ZFAwci92eDltK2JtczRPVG1aUHRicjllemRmeUJMOHlVSGdwNmQ5MW1OR3pWZzNmcU5SRVkrNXNqUlk5UjZxMmFtem5QNzloMXUzUGdIZ0daTjM4M2NZb0dZR09QMzJ2TWw0WklsQjRjVVZnU0NMR1ZWSldjSitmdjU4ZTNJcjVnOGRRYnpGaXhrM29LVXZiU3NuVE1uYk5xOEJZQkdEZDhod044dnpiSEpQNnRpWWxNR2doWXRYa3FUeG8wc0J1NzBlbjI2UGF1U1N6OENUSjh5TWNYUHhXVHg4Zkdtdm1SQ0NDR0VFQ0NCSUNHRUVFSUlJY1JMMUxaMUs0NGRQMEdiVmkxcDl2NTdadnNxVmloUFlHQWhuaVFrVUs5dUhlcldlUnRuWjhzM09zRjRzLzNEenAxbzF2UTlkdXpjeFo2OSswbDRra0Q5K25WZjZHdklDa1UyUjRMT25mK2IxV3ZYbXo3djNLbGp0czYvZC84QkprNmFpc0Znd012TGt6SGZmV1B4SnZiV2JUc0lEbjVBY1BBRHFsZXJsbW9nQ0tCRVVCRGpmaG5MbUI5L0lqajRBZGV1WHljNkpzWnNUR3hjSFAwL0haektES21iUG5VU3VWeGNyQjYvYlBGOGk5c3pVcUpPcDlQUnFxMzUrNTdhdlA1K2ZwUXRVNXB6NS85bTIvYWRtUTRFYmR4czdLbFRvRUIreXBRcGJkVXhCb09Cc0ljUDBXaTB6UHR6QVQyNmY4VGpwMWtqSHJsenAzbHNkaDdVQy9vQUFDQUFTVVJCVlBRSUtsV3FKRkhSVVRuV0J5b2pobjgxaXN0WHJxVFl2bVhyZGxNZzI1SU5hMWRpYTJ1TGc0TURzYkd4YURRYVZDb1ZBR2ZPbm1QRnFqVWNPWGFjNlZNbVdqemV4OXZiN1BPSDRlRm1uMnMwR3RQSDFtUnBDU0dFRUVJa2swQ1FFRUlJSVlRUTRxWHg5dlppOXN4cHB2SnRmUWNNTWg5Z01JQkN3YWEvdHJEcHJ5MVd6enRoM0UrMGE5dWF1TGo0VkorU2Y5RVNFeE10Ym4vMjVxMWFyVTUxM0xPU2twSlNHYWZBd2NIWVF5a3FLcG9KRTZlWVpRa2tsNnhLTDdNZ3JURktwWkoxcTVjRFVLbGlCWW9VTGt4Y2ZCeGpSbitUNGtZMUdGLzNzaFdyQUNoWHJpeDFhdGRLOTl6K2ZuNU0vUFZuWnY0Mmg4S0JnWlFwWGNwc3YwRnZJQ29xT3QxNW5tZlFHOUlmbE1QcTFhM051Zk4vYy83dkM0U0ZQY1RYMXlkRHh6K09pbUx2UG1QbVVvdG1UZE1kcjlGbytIWENaTTZkTzQrcmF5NktGeS9HeVZPbk9YUDJITVdMRlFYQXc4TWp6VG15dTNSZmVvRzI5cDI2NUdqQXlNZkhpNWhZWTZtNzhQQkhxTlZxdkx3OFRmM0wwdVB1N2tab2FDSVJFWkdtL21Yck4yd0NvRWxqeS8yY2xFb2xjMmZQTU52V3B2MEhaajgvdEZxdDZXTWJHd2tFQ1NHRUVNSjZFZ2dTUWdnaGhCQkN2RlRQOXZCSjdpR1NWWHE5SGlESGdrQUE3VHQ5bU82WS9nT0hXRFhYa00rR1c5enU1T1RFc3NYejBXcTEvUExyQkI1SFJWa2NsMW9QRTcxZWJ5b0hsdHFZWi92VzVISng0ZHRSSTlEcGRlUjJkN2M0ZnNXcU5VUkhSMk9uVXRHdlQrOVVYOVB6SEJ3Y0dETG8wM1RIV1pPZFkwM2c2MVZSbzNvMVpzeWFnMXF0WnVmdVBYVHUxQ0ZEeDIvYXZBV05Sa1B1M0xtcFc2ZTIyYjdRc0REKy92c2lGeTlkNHNLRlM0QXhFTFQvd0VFQWZQUDQ4a21mM2pnN083Tmg0Mll1WFRabXZiaTV1Vm84bDZrMDNDdlF3K2xsK215SU1VQWRGdmFRL3A4T3hzZmJteG5USm1GblowZXZqL3Z4TUR3OHplc3l0M3R1UWtQRGVCQVNRcDQ4dnR5N2Q1OHpaOCtSSzFjdUdyNVRQOVByaW91TEI0emZvOVlHcFlRUVFnZ2hRQUpCUWdnaGhCQkNpRmZBaXFVTFUvU2RzY2JyRkFESUxnYURnU2xUWjNEaG92RkdmMkNoZ3R5OGRkdHN6SUo1Y3kwZWV6ODRtSDREQnFjNTVubXVycmxTM1JmOElJUjE2emNDMEs1dGEvejg4bGcxNTZ2dVJWNVhqbzZPVkt0YW1RTUhEN05yMXg0KzZOamU2bU1URTVQWXNuVWJBTTNlZnc5YlcvTi8wcy83Y3dGSGpoNDMyNlpTcWVqVHV5Y1ZLNVEzbGZYcjJiMHJsU3RWNU9keDQ0bUxpMmYzbm4xNGVIandRY2YyWm9GQTVTc2FDRXEraHJOclhHcG16LzBEdFVaRHp4NWR6UUxZNmZIME5HWllCUWMvb0dLRjhpeFl0QVNEd1VDcmxzMHo5WE11V2N6VEVvcXA5YUFTUWdnaGhFaU5CSUtFRUVJSUlZUVFyNlRFeENUYWQrb0N3TnBWeTh4dVVMK0tVc3NRaUl1TDU0TVB1d0h3Kyt5WmVIdDdwVHBIY2dCaXhyUko1QTBJc0RobTFlcTE3TjF2TEExV3FtUUpQaHM2aUI2OVBzbkN5ak52OXB6ZjBXcTFCQVQ0MDZaMXl4VDc5K3pkeis2OSt4ajE5WmZZUGUyVjhxcFNLUDR0dTFlelJvME1IR25nOEpHakdUcFhuZHB2YytEZ1lSNUZSSEQ2ekZtcnk4UHQyTG1MdUxoNG5KMmRlYTlKNHhUN2ZYMThLRkFnUDVVcVZxQlN4UXA4UGVvN1ZDb1ZqUnErazJKczZWSWwwVDh0cFdjd0dGaTVhZzFuejU1bjJOQkJwb0NlNG1rZkdvUEJrRzR3S0VXWnh4ZkkzdDZldEphVFhGWXV2WEVHZzdFTW95Vjc5KzNueE1sVFZLNVVrUnJWcTJWb2ZUNVB2OGR2M3JyRjN4Y3VjdXo0Q2R6YzNIai92U1labXVkNVlRK05QWU5pWTJQL2swRndJWVFRUW1TZUJJS0VFRUlJSVlRUXJ5U2R6dGdQdzhiRzVwVVBBcVhsUVVnSVlId2RIaDY1c3p4ZmhRcmxXTHA4SlJVcmxPZnp6d2FiOVJCNW1YYnYyY2VacytkUUtCUU02UGRKaXV5VUowK2VzSER4RWg0OWltRDJuRDhZMEs5UGpxelRXa3Fsa2hWTEYyWHEyTUVEQjJSb2ZLV0tGY2p0N2s3cDBpVk5XVHJXaUl1UHg4N09qbVpOMzhYSnlUSEYvcTRmZGFHSGxkOHJWNjVlSXlFaEFWdGJXL3IyNmMzY1AvN2srbzBiREJyNk9mLzdjVFNGQXdOTndSK05WcHR1SUM4alpSNnpHc1NZT1A3blZBT2x6ODZmM3Jobk0rU2VkK0xrS1FCT25qcHRjYjJXdGlVSGczMTlqWDJCcmx5OXh1M2Jkd0hvMHJsamxyS0JBTzdkdnc4WUExeHBsY0UwR0F4RVJqN08wcm1FRUVJSThXYVJRSkFRUWdnaGhCRGlsUlFWYlN5RDVPTGlrc01yeVpvelo4OEJVTGh3WUxZRXRBb0hCakptOURlVUNDcU9RcUhJa1VEUW80Z0k1dncrRDRDMmJWcFJxbVNKRkdNY0hSMFpQSEFBbzc3OW51MDdkbEs2ZEVucTFuNzdaUy9WS2hNbVRzblcrWVlPR1pqbWZoc2JHMmJQbW1icTgzSS9PTmlxZVR0MWFFZlRkNXVrQ0xvOU82KzFEaDQ2REVEWk1xVnAyS0ErSlV1VzRLZWZmMFZscDZKZ2dRSUFxR3h0U1FUVVNXcnNWQ29lUFlwSU5YQmxLU011dFlCUFFJQi9tbXQ3OENBRWc4R1FZdnVpK1g4QTJkY0x6Ti9QenpUbjh6dzlQQ3l1TXpRMERKMU9sK1pyU042WEhCd3JIQmhJb3dZcHM3SXk2c0tGaTREeGU2NUR1emFwam91UGo2ZFRsMjVaUHA4UVFnZ2gzaHdTQ0JKQ0NDR0VFRUs4a3U0L2ZmcmR4OXY3cFp6UFlEQ2cxK3RSS0JRb241YkV5aXF0VnN2MkhUc0JxRnlwWXJiTUNWQ3lSRkMyelpWUkJvT0J5Vk5uRUI4ZlQ3R2lSZExzY1ZPMlRHbGFOSCtmZGVzM01uUFdISUtLRlNOUEh0K1h1RnJySkpmYXl5N3BCWUlBVXhBb285THEyV1N0NkpnWWR1emNEV0FxZXhiZzc4ZXZ2NHdsTmpiT0ZGQnljSFFnTmk2T2hJUUVYRnljbVRGck5pR2hvUXdiT29qQ2dZRUE5TzdaQSszVDdMM25qZnY1UjdQdnBaN2R1NkhWYW1tYVJvbTBoSVFFRGh3OGpGYWJjczdzZU8zUFVpcVZxYzdabzN0WGVuVHZtbUo3cjQvNzhUQThuSm5USnFjNmI3NThlVTBmMjlqWThHbi9UOHhLNjRXSFAwcFJJbEt2MTZlWktSVWRIYzJseTFjQUtGdW1WS3JqaEJCQ0NDRXNrVUNRRUVJSUlZUVE0cFYwOUppeDZYMThmRHlIRGgrbFN1V0tHV3JZbmxHLy9EcUJRNGVQVXFGOE9VWi9PekpiNWx5emJnUGg0WSt3c2JHaFFmMTYyVEpuVGx1NGFBbm56cDNId2NHQno0WU1TamNMcFV2blRwdzZkWnA3OTRQNVpmeEV4djMwWTRZeVYxNW1MNVRVK2p4WjYzWHAyN0oyM1FiVWFqV3Vycm1vVytmZkxDMTdlM3V6QUpXVG94TUFNVEV4K1BoNDgrQkJDQTlDUXN5Q093MGIxR2Z5MU9sY3VIQ1JOcTFiRVZpb0lKQmNuaXdLWDU5L0E3bU5HelVnS1NtSkkwZVBjZVRvY2JwMzdVTHUzUCtXU3p4NjdEaFRwODJrejhjOXFmMTJyUmYwNnJPZndXQWdKallXTjFkWEFEWnMzR3phRnhEZ1QyQmdJYlB4bnc3K2pLSkZDak5tOURkbTIzUGxTajNRdFhIVFgyaTFXanc5UFNoV3RHZzJybDRJSVlRUS93VVNDQkpDQ0NGRXBxbVVDalQ2bEtWYmhCRFpSNlZNdTBINzY2NTBxWklBS1RKd2pwODR5ZDU5eGl5TkJ5RWgvRHh1UEE0T0RsU3JXcG0zYTcxRnhRcmxzYlcxTlIyZkhTWFhMbDIrQ2tEMTZsV3pQQmZBdVhQbldicHNCUUR2TldtY29WNHdyNm90MjdhemFzMDZBRDd1MVIwL3Z6enBIbU9qVk5LelJ6ZEdqeG5MalJ2L3NHVFpDajdzM01ucWM3cTd1MWs5VnZHR2Y3OWtoK3MzYnJCK3d5WUFXalp2bG1abWtudHVkKzdjdlV2WXczRHlGOGhQYUZnWUNvV0NnR2Y2N2p4NkZNSGVmUWZRNlhTMGE5UGF0SDNiOXAzTW1EV2I2dFdxTXVMTHovOGRIeEhKK0FtVFVXczBPRGpZMCsrVGowMzdIQjJNR1VpelpzK2xkS2xTMmRKVEt6TkNROE9JallzbElUNkJ1UGdFNHVMamlJdU5JeTQrbnRpNE9BQysvbVkwMGRIUlJFZEZFeE1iaThGZ1lQMmFGU3hZdElUVlQ3OUhBTzdldmNleDR5ZW9WclVLQUJFUmtTUWtKSmptU2FaVUtsbTh3SEtadWdjaElheGJ2eEdBRnMzZWY2MTdwZ2toaEJBaVowZ2dTQWdoaEJDWjVxS3k0WEdTNVhJd1FvanM0YUo2czIvNGpmMWh0Tm5uWVdFUFdiMTJIZHUyNzhSZ01QQk8vYnFVTDFlT1BYdjNjZmJjZWZidFA4aSsvUWR4ZG5hbVJ2VnFkTzdVZ1pJbFM1aVZYY3FNc0xDSFBINzhHSVZDUWZXbk4yeXo0c3paYzR6OWFaeXhsNGkvSHg5MnNUN3drUlVqUm43TG80aUlWUGZyZERyVHh4LzNIWkRtWExOblRqTjlIQkVSeVI5L0x1REF3VU9BTVhQazd3c1hPWFg2TEdxMUdyVmFUVkpTRWtsSnh2OG5KaVdTbEtRbU1USFI3SndBcTllc28zS2xDcFFJc3E2ODNZSjVjNjBhbDVxNHVIalR4Nm4xMXZtdlNFeE1aTUtrcWVoME92TDQrdkorMDNmVEhPL3I0d1BBclZ1MzhQTHlRSy9YVTZoZ1FleFVLdE9ZTmV2V285UHBxRnlwSWdVTEZqQnRyMSt2RGt1V0xlZlk4Uk9FaG9hWlNnSUcrUHZ4d1FjZCtYUCtRbmJzM0UzTEZzM3c5L01Eb0Z5NXN0U3BYWXQ5K3c4eWJjWXN2aG41VlhhL0JWYVpOR1dhcVF4YmFzSkN3M0J5ZGlKdnZydzRPenZoNU9ESTNELytaT09tdndEamF5a1pWSnlseTFmeTIremZLUkVVaEt0ckx2NjVlUk9BUXMrOFZ3RUIvcWtHZDlScU5iOCtEWng1ZVhyU3VGR0RkTmV2dDlCZlNRZ2hoQkQvYmYvdHY0S0ZFRUlJa1NYNWNqbndPQ2t1L1lGQ2lFekxsOHNocDVmd1FzWEd4bkx6NWkwdVg3M0c2VE5udVhyMUdnYURBWVZDd2Z0TjM2Vm45NjdZMk5oUXAzWXRIa2RGc1hmdmZuYnQyY3ZkdS9mWXVXczNPM2Z0Sm8rdkwvWHExYUYrM1RyNCt2cGthaDNKTjMyTEZ5dHFWcW9xby9SNlBhdlhyR1B4MHVYbzlYcmMzTno0ZXNSd0hCeGV6dGZ4NGNOd0hvYUhXelUyTkRUTTZua05Cb09wVkI5QVVsSVNlL2J1VC9jNGhVS0JrNU1qam82T09EbzRFaDBkVFd4Y0hKT21UR2ZLeEY5VHpVWnhkSFJnNk9CUE03UytKMCtlNE9EZ1lKWmRaakFZV0x0K2cya3QzbDVlcVUwQndLUXAwNjArcDdVU0V4TnAzK2xEcThlblZsNnUzNERCNlI2N2FzVVNiRzFzVUNxVlhMdDJIUUQ3cCtVVTFSb05QNHo5bWVEZ0J5aVZTb1lNSHBEdWRSbFV2Q2piZCt4azUrNDlYTDU2RFlDU0pmOE40SVdIUDJMYmRtTVByUGJ0MnBnZGEyZG5SK3RXTGZsajNueTJidHRPdDY3L3ZnY3RtNy9QL2dNSHVYbnpGcXRXcjJYZ2dINm1mVDI3ZCtQNGlWT2NQSFdhSTBlUG1Yb1l2VXdkMnJjbE9QZ0JMcmxjY00yVkN4Y1hGM0s1dU9EaTRzemd6NzRnUFB3UmMyZlBNSTJQakh6TXVBbVRUTDJtR3J4VGovNTkrNkRYNnpsNCtBajM3dDNuaDdFLzBiOXZIN2J2M0FWQThXTEZUTWVuMW05SXI5Y3pjZkkwYnR6NEI0VkN3YUNCL1hGMGREVHQxK2wwNkhTNkZDVXpEeDA2QW9DRGc0TmtEd2toaEJBQ2tFQ1FFRUlJSWJLZ3RJY3ovMFE5SVY2clMzK3dFQ0xEWEd4dEtPUGhuTlBMeUZhUG82S1k5ZHRjSWlJaUNBa05JelkyMW15L1NxV2llclVxdEc3Vnd0U01QbGx1ZDNkYXRXeE9xNWJOdVg3akJ0dDM3R0wvZ1VPRWhvV3hkTmtLbGkxZlNjMGExUmorK1djWlh0ZmxLOFpBVVBVczNuVCszOCsvY3V6NENRRHkrUG95NnVzdnlmdE1HYTBYN2RtYjA5bkp5OHVUZDVzMFlzK2VmUlFzVkJCZkgyOWNYUDY5U2U3czdJU3pzek11enM0NE9qbmg3T1NFazVOamlrREQzeGN1OHZXbzd3Z0pDV1hCd2lYMDd0WGQ0dmxVS2hWMTY5UzJlbjE2dlo1dVBmdVFtSmlJblVxRnlzNE9XMXRibmp4NWdscXRCcUJLNVVycDNoVGZ2V2V2MWVlMG5nSUhoOVRMcjJXbnJWdTM4L3U4K2FoVUt0UHJMbEFnUHdBelo4M20vTjhYQU9qeVFVZXJNckxlcWxtRGVmTVhFUm41bU1qSXh3Qm1QWVVXTGw2S1JxT2hSdlZxQkJVdmx1TDRKbzBhc0d6NVNuYnYzY2VIWFQ0d3ZmOUtwWktQZS9YZ3l4R2oyTE4zUDUwNnRNZmIyeGlrYzNkM28zV3JGaXhlc293NXY4K2pTdVZLTHoyVHEwTDVjbFFvWDg3aVBnWG0yWWMzYjkzbTIrL0dFQjBUZzUxS1JkZVB1dERzL2ZjQVk4bktMNFlOWWZoWEk3bHk5UnFmRGpiK2JGSW9GRlNzVUQ3ZGRVeWFQSTFEaDQxQm5UYXRXbEN1YkJtei9ZOGVSZEQ3ay80b0ZBcnM3ZTFRMmFwUWF6UWtKU1VCV1B5YUNDR0VFT0svU1FKQlFnZ2hoTWcwbFZMQlczNXViTDhYbWROTEVlS05WTlBQRGRzM3JPZEpibmQzZERvZDE2N2ZBSXczUlAzOS9TZ1JGRVQ1Y21Xb1hLa2lUazVPNmM1VHRFZ1JpaFlwUXMvdTNUaDQ2QkJidHU3ZytvMGJsQzluK2VadGVpNC83UTlVbzFyVytnTjkxT1VEL3I1d2tVb1Z5L05Kbjk3a2NuSEowbnl2a3U1ZFA2UlhqMjVabXFOTTZWSTBlS2MrRnk1Y3BFYU43TXYwc0xHeG9YRGhRQzVldklSYW8wR3QwWmp0TDF1bU5KLzA2Wlh1UEJ2V3JzelNPaXhsOHpnNDJMTmk2YUlzeld1dHMrZk9ZekFZVUt2VktCUUs4Z2I0bXpKeFdyWm94ckhqSjJqWTRCM2F0bWxsMVh5T2pvNTgrY1ZuVEpzeGk1aVlXTnExYVdYS1pIa2NGY1h4RXlld3NiR2g2MGVkTFI3djRPQkE0MFlOQ0E1K1FHSmlJczdPL3dhMlM1WUlvbFhMNXVRTkNFalJDNmhWaTJaY3VYS1Z0cTFidnZMbC9Bb1ZMRUM5dXJXNWNQRVNRd1lQSkY5ZTg4QnZnZno1K2VINzd4ZzNmaUloSWFFQXZOLzBYWHg4dk5PZHUxeTVzdXcvZUlnRzc5VG5vdzlUdnNlK3ZqNjR1RGdURnhkUFltSVNpU1NaOWhVcEhHalZOUytFRUVLSS93WkZ2RnFLeDRyL3MzZmZZVTFlYlJqQTd3UUNoSTJLRERmdXZiZDFyL3ExMXIydDFqcnFxSFhWYmRWYXQzV3Z1clZhclhYdnZYQXZ3TDNGZ1lnSUFtR0V6TytQU0FESkpnengvbDFYcjVMa3ZPYzlrUURKdWQvekhNb09scTdlQ3RYSERkY3JsaXVPQm5YVFg1dWVpQ2l6aE1iSmNDRTBtaXVEaUt6RXlkWUdkWDNjNE9Oa1o3enhaeWcwOUMzdVAzaUlmUGw4VUtoZ1FhdVZUWHNlSEl6Q2hRcVp2VjlRWEZ3Y3V2WDhBUVVLNU1mU1JmUFRQWTdvbUJpNHVicGFkR3hTZ0NHeXRUWDVlY2prY216ZHRoMEEwRXZIWkhGMkV4OGZENkhReHVxclpENUVSU0UrTGw2elA0cGFEWlZhQmFGQWlEeDVjcWNxcDZYTDRhUEhBQUJmdDJpZXJqRllxNS8wVUt2VlVLbFVBSkJtQmRTYjBGRHRmanpXRUI4Zmp3Y1BIeGxjM2FKVUtqTzlQRmxTSUxkODZVS3JyOGlMalkyRFNxV0NxNnRMcXZ0VktsV3Fzb1NmVXFsVWVQVG9NWVEyTmloUnZKako1N3YvNEFGS2xTeXA5L2VCSkRZV2lZbUpVQ3FVVUtxVVVLdlVjSE56ZzdOenpscE5Ta1JFUk9uRElJZ29tMkFRUkVTZk83bEtqVHVSY1hnbGtTSldyb1JjeGJjWVJPWVFDUVZ3RnRtZ2dJc0R5dVZ5Z2lpSHJRUWlJaUlpSWlLaXJKRzkxMWdURVJIUlowTWtGS0J5SG1kVXpwTnp5aUFSRVJFUkVSRVJFWDN1OUs5YkppSWlJaUlpSWlJaUlpSWlvczhhZ3lBaUlpSWlJaUlpSWlJaUlxSWNpa0VRRVJFUkVSRVJFUkVSRVJGUkRzVWdpSWlJaUlpSWlJaUlpSWlJS0lkaUVFUkVSRVJFUkVSRVJFUkVSSlJETVFnaUlpSWlJaUlpSWlJaUlpTEtvUmdFRVJFUkVSRVJFUkVSRVJFUjVWQU1nb2lJaUlpSWlJaUlpSWlJaUhJb0JrRkVSRVJFUkVSRVJFUkVSRVE1RklNZ0lpSWlJaUlpSWlJaUlpS2lISXBCRUJFUkVSRVJFUkVSRVJFUlVRN0ZJSWlJaUlpSWlJaUlpSWlJaUNpSFloQkVSRVJFUkVSRVJFUkVSRVNVUXpFSUlpSWlJaUlpSWlJaUlpSWl5cUVZQkJFUkVSRVJFUkVSRVJFUkVlVlFESUtJaUlpSWlJaUlpSWlJaUloeUtBWkJSRVJFUkVSRVJFUkVSRVJFT1JTRElDSWlJaUlpSWlJaUlpSWlvaHlLUVJBUkVSRVJFUkVSRVJFUkVWRU94U0NJaUlpSWlJaUlpSWlJaUlnb2gySVFSRVJFUkVSRVJFUkVSRVJFbEVNeENDSWlJaUlpSWlJaUlpSWlJc3FoR0FRUkVSRVJFUkVSRVJFUkVSSGxVQXlDaUlpSWlJaUlpSWlJaUlpSWNpZ0dRVVJFUkVSRVJFUkVSRVJFUkRrVWd5QWlJaUlpSWlJaUlpSWlJcUljaWtFUUVSRVJFUkVSRVJFUkVSRlJEc1VnaUlpSWlJaUlpSWlJaUlpSUtJZGlFRVJFUkVSRVJFUkVSRVJFUkpSRE1RZ2lJaUlpSWlJaUlpSWlJaUxLb1JnRUVSRVJFUkVSRVJFUkVSRVI1VkFNZ29pSWlJaUlpSWlJaUlpSWlISW9Ca0ZFUkVSRVJFUkVSRVJFUkVRNUZJTWdJaUlpSWlJaUlpSWlJaUtpSElwQkVCRVJFUkVSRVJFUkVSRVJVUTdGSUlpSWlJaUlpSWlJaUlpSWlDaUhZaEJFUkVSRVJFUkVSRVJFUkVTVVF6RUlJaUlpSWlJaUlpSWlJaUlpeXFFWUJCRVJFUkVSRVJFUkVSRVJFZVZRRElLSWlJaUlpSWlJaUlpSWlJaHlLQVpCUkVSRVJFUkVSRVJFUkVSRU9SU0RJQ0lpSWlJaUlpSWlJaUlpb2h4S0VDZFRxN042RU9rbGxjcHcxUDgyQXU4R0l6d2lCb2t5UlZZUGlZam9pMkp2Wnd2UDNLNm9WTFl3V254VkhnNE9kbGs5SkNJaUlpSWlJaUlpSWtJT0NJTHVQdzdCaGgzbkVCa1ZtOVZESVNJaUFMbmNuZEc3UTMyVUxwNHZxNGRDUkVSRVJFUkVSRVQweGZ1c2c2RDdqME13ZjgyaHJCNEdFUkhwTUxKZks1UXF4akNJaUlpSWlJaUlpSWdvSzMyMmV3UkpwVEpzMkhFdXE0ZEJSRVI2clAvdkhLUlNXVllQZzRpSWlJaUlpSWlJNkl2MjJRWkJSLzF2c3h3Y0VWRTJGaGtWaTZQK3Q3TjZHRVJFUkVSRVJFUkVSRiswenpZSUNyd2JuTlZESUNJaUl3THZ2c2pxSVJBUkVSRVJFUkVSRVgzUlB0c2dLRHdpSnF1SFFFUkVScnlQNU85cUlpSWlJaUlpSWlLaXJQVFpCa0dKTWtWV0Q0R0lpSXlRSnNxemVnaEVSRVJFUkVSRVJFUmZOTnVzSGdBUkVSSGxESEtWR25jaTQvQktJa1dzWEFtNVNwM1ZReUpLTjVGUUFHZVJEUXE0T0tCY0xpZUloSUtzSGhJUkVSRVJFUkdSV1JnRUVSRVJVYnFGeHNsd0lUUWFjUXBsVmcrRnlLcmtLalUrSkNyd0lURVdUNk1TVU5mSERUNU9kbGs5TENJaUlpSWlJaUtUZmJhbDRZaUlpQ2g3Q0kyVDRkaXJTSVpBbE9QRktaUTQ5aW9Tb1hHeXJCNEtFUkVSRVJFUmtja1lCQkVSRVpIRjVDbzFMb1JHWi9Vd2lETFZoZEJvbGo0a0lpSWlJaUtpendhRElDSWlJckxZbmNnNHJnU2lMMDZjUW9rN2tYRlpQUXdpSWlJaUlpSWlrekFJSWlJaUlvdTlra2l6ZWdoRVdZS3ZmU0lpSWlJaUl2cGNNQWdpSWlJaWk4WEt1UnFJdmt4ODdSTVJFUkVSRWRIbmdrRVFFUkVSV1l6N3BOQ1hpcTk5SWlJaUlpSWkrbHd3Q0NJaUlpSWlJaUlpSWlJaUlzcWhHQVFSRVJFUkVSRVJFUkVSRVJIbFVBeUNpSWlJaUlpSWlJaUlpSWlJY2lnR1FVUkVSRVJFUkVSRVJFUkVSRGtVZ3lBaUlpSWlJaUlpSWlJaUlxSWNpa0VRRVJFUkVSRVJFUkVSRVJGUkRzVWdpSWlJaUlpSWlJaUlpSWlJS0lkaUVFUkVSRVJFUkVSRVJFUkVSSlJETVFnaUlpSWlJaUlpSWlJaUlpTEtvUmdFRVJFUkVSRVJFUkVSRVJFUjVWQU1nb2lJaUlpSWlJaUlpSWlJaUhJb0JrRkVSRVJFUkVSRVJFUkVSRVE1RklNZ0lpSWlJaUlpSWlJaUlpS2lISXBCRUJFUkVSRVJFUkVSRVJFUlVRN0ZJSWlJaUlpSWlJaUlpSWlJaUNpSFloQkVSRVJFUkVSRVJFUkVSRVNVUXpFSUlpSWlJaUlpSWlJaUlpSWl5cUVZQkJFUkVWRzJFQlVXaXNPckZ1TEk2a1dRSmNRYmJSOXc0aUFPcjFxSXg5Y3ZXWFVjS3BVU0YzZjlnK2p3TUt2Mm14WGlZNkt4ZDlFTTdGazRIYUZQSDFtOS80ZFh6K1BCNVhOVzc5Y1NIOTYreWVvaFVBWlJxOVdReWVXUXllVVpkbzZRa0RkNDllbzExR3AxaHAwaks0MmZPQm5qSjA2R1ZDcTFXcDl2dzhLZ1ZDcXQxaDhsVTZ2VnVIN2pKaElURTdONktGYWxWQ3J4UGlJQzd5TWlzbm9vNmJKajUyNzRuNytJbUJoSlZnL0ZJS1ZTbWU2ZjBmZnZQKy92RlJFUkVTVmpFRVRaZ3NqV0pxdUhRRVJFV2V6STZrWFl2M1EybmdaY2haM1kwV0RidU9nb2JKcjRDL1l2blEyeGk2dFZ4N0ZpeVBmWVBHVWt0a3daYWRWKzlibTg5MThNcXVDRFFSVjhrQ0NKc1dyZi84NFlqNk5ybCtEK3hUUHdLdXhuMWI0QllFbi9MbGpjdjdQVit6VkhXUEJUTFB5eFBhWjhXeGN2N2dabDZWZ29Zd1FFQnFGRHAyN28wS2tiWkRKWmhweGovYWEvTVhqb2NLeGV1ejdkZmNYRVNQVCtKNUZremNUeG5idjNjT2Z1UGFzR043OU5tWVlmK2c1QTBLM2JWdXZUbU1URVJCdzlma0pub0hYbjdqM01tdk1uemwrNG1Hbmp5U2pMVnF6QzczL014SDg3ZGxtOTcvZnZJeEFWRlczMWZrMFIrdll0K3ZUOUNYMzYvcFFsNTdlR1I0K2ZZTlBtZnpEM3p3V0lqSXkwYXQvdndzTWgveVR3YnQyMkkxcTM3V2hSaU51MlF4ZTA3ZERGb3VBdEpPUU5Ka3lhZ3A4R0Q4V1RKMC9OUHA2SWlJaXlIOXVzSGdCbHJoSkZ2RkM4c0JjQVFLMEdEcCs5aGF5KzhMRllvYnlZTk9SYkJMOStqMGZCWWRoL01nZ3hzUWxaTzZqUG5MT1RBN3ArVTBON2UvVy9tWCsxZG9WUytTR3l0VUhnL1ZkUUtsV1pmbjRpK3J4RWhMekV4VDFiWVdNclF2dFJVNHkyUDdGeEJSTGo0MUMrUVRQa0wxbldxbU9wMzdrMzdwNC9oVHYrSjNGbC93N1UvTGFEVmZ2UExEZVA3Y2UxUTd0Z2EyZUhYak9XUUdpVHVXLzdCbFh3TWF1OW5kZ1JDNitZUDluazdKNEw3MSsvZ0R4UmlyOSs2WTJ4MjQ3Q05VOWVzL3VoN0NzNldoT1EydG5ad2M3T3p1cjlTeVFTQkFSb1FzU3Y2dFZKZDM4OWV2WFIrNWhRS01TZW5mOEMwRXp3bW1QZjd2L1NOUzVyZXZEZ0lkNitEWU5RS0VTQi9QblRQQzZUeXhFcmlZVkVJb0VrTmhZU1NTeGlZbUlRRlIyTm1Hak4vejk4K0lESXlBK0kvUEFCRzliK0JVZEh3eGNBQU1DQmc0ZXg4ZTh0MlBMUE5xeGV1UXoyOXZiYXg0S0NidUhpcGN1SWpJeEV2YnFtZng4WExsNkdVNmZQbU56ZUhNdVhMa1QrZlBuTVB1N2IvMzJORXlkUFlmZmUvV2pXdEFtOHZNei9uUllkRTRPd3NIZDQ5KzRkWHJ4NGlTZFBuK0hKazZlSWpvbEJpK1pOTVhqZ0FMTmZnMG15OHJYWXBYc3Z4TWZyWGpXYzh1Y3JTZnRPM1F6MnQzUDdQMmFkLzlEaEl3Q0FzbVZLbzNEaFFtWWRhOHpFU1ZNUi92NDkvcGo2RzhxV0xXUFZ2czNsNnVxQ3QyRmhrTWxrbUQ1ckR1YlBtdzBQZC9jc0hSTVJFUkdsRDRPZ0wwek5pbjVvV2I4Y0FFQW1VK0RRbVZ0WlBDS2dkdVdpc0xVUm9saWh2UERPNDRwL0Qxek44SFBtY25jeXEzMThnZ3pTeEl3clIySnRZbnNSR3RZc3FiMmRGVUZRNTFiVlVUaC9Ic1RHU2JILzlDMGNPSlc5cjlKMmRuS0FTcVZDZklMaEs0MEZBcUJNc1h4b1ZLc2tEcCs5amFjdnd6TnBoRVE1MjlacFk2RDRlS1gvNzIzcTYyMVh0ZVYzYVBQTGVKejYreThBd08yeng0MEdEc1BXN2tTSjZxWlBDcFp2MEF3VkdyYkFyVE5Ic1hQdVpKVDdxZ21jM0QxTVBqNDdlUHY4Q1RaL1hOR2trTW53Ujd0R1poMWZxM1VuZlAvSG9uU1BReUFRd01QSCtDUm81SnZYRnAvRHlkMERQOHhhamdVL3RJTTBQZzZQYjF4RzFSYXRMZTZQc3Avb0dFMFE1T3Jxa2lIOW56aDVHbks1SElVTEYwTHBVcVdzMW0rK2ZMN2FyeFVLQmNMQzNrRWdFS1JxSXhBSTRKa25qOEYrd3QrLzExdXl6dHlKL0s0OWVwdlV6dHZiQzZ0V0xOWDcrS2t6WndFQTFhcFdRYTVjSHRpd2FUTXVYNzZLdUxnNHhNWEhRNkZRbURXdTU4RXZVTFpNYVlOdDR1TVRzR3YzWGdCQTQwWU5VNFZBQU5DOFdWUHMyTFVIRHg0K3dzMkFRRlNwWE1ta2M5dmIyNWtVUXBsRFgxQmg3dmRMcFZLaDMwK0RUV3Bib2tSeHpKczlBK2Y4ejJQcDhwV1FTdE9XbFJNSUJQRDI5a3F6TWl6bGE5V1FrSkRzVTRLemZMbXlFQXFUQzV6b3RKQVFYd0FBSUFCSlJFRlVXNW1XdE1JbWQrNWNxZTZQaURCL05ZOUVJc0g1ODVvVlovOXIxZExzNHcySmlJakUyN0F3aUVRaUZDMWExT3pqazE1Yk83Yi9BenVSS04zamNYRnh3Y2podjJEOHhNbElTRWpBM2J2M3pBcFlpWWlJS1B0aEVQU0ZjUlFuWDBVcGliTmVqWEJMQ1lVQzFLcVVYS3Jtd3MyblVHVEM2cEVsdnhtK011eFQveDY4aG4wbkF3RUFXK2IzczhvWUVtVUs5Qm1iL3ZJajJWR2hmTGxST0w5bVVzUFp5UUdKTXV1RmFDSmJHN2k2aU9IaDZnaDNWMGQ0dUduK0h4b1doZk0zbmxqY2I0ZVdWZEdnUmdsY3V2a1V4eS9jdy9QWDczVzJHLzVEYzFRdHA3bjZUNlZTWS9tVzB4YWZNN25QWmloZk11M1Z0RmtocDc0bUtYczdzM1VkN2wwOEErOGl4VkN3VEFXOHVCc0VSMWQzZUJaSWU2VnRvWEtWc1hIQ1VNZ1RFMUc0WEdYa0xWUUVMKy9kUWk2Zi9IRDJ5SlcyY3dDdXVUM05IbE83a2IvaGp2OUp4RVpGWXZlQ2FlZ3hkYjdaZldTVmhOZ1lyQnphQzlKWUNjUXVyaVkvZjVWU2lmQlh3Wm9ibjB4V1cwcmtJTVlmUjY0WmJhY3J6SXVOaXNUbyt1YXQ5cExHU3JEMjF3RlkrK3NBbzIzbm5Mc0xaM2ZkcnhuS1htS2lOV1dzUFBPWS83TU1tRDc1SGh6OHd1SVZFZ1A2L1pocVlsZ29GR0xGMHVRdzlaei9lY3lidndobFNxY09tdXp0N2JCbTFYS0RmWGZxMmtQbnBENWcvZ1MrcjQ4UEJFTGpQOTk1UGZYL1cwdWxVdmgvbkF4djNxd0pBRURzNElBM29hR3AydG5hMnNMSjBSSDI5dlo0RjY2NWNLWnBrOFp3YzNPRm01c2IzTjNka012REF4NGVIaWF0ZU5tMWV3OGtzYkZ3ZG5aQ3gvWnQwenp1NlprSGpScld4NG1UcDdGaDAyWlVyRkFlTmpiR3kwOFBITkFQQXdkWTUvMTlFbjJ2bzRiMXYwcHpueHBxUEh6MEdLVktsRERhYjNoRUJLSStmRUR4WXNYU1BPYmo0dzFBRXdnNU9UbWhxSjhmZkh5OGNmN0NSVWlsaVZnNGZ5N3k1L1BWdWFvdTVXdFZINlZTaWJZZHVoaHRsMWttVFJnTEJ3Y0g3VzFEUDd0Q29SRHIxL3lWNnI3Mm5icWxLY09XNU5uellBd2I4YXZCODgrWnR3Qno1aTB3WThScExady9GMzVGQ2dNQUxsL1ZYQXhadVZKRk9Ealk2ejhvbldKaUpBWlhMZW9TSDU5Zzh2UGR2SEZkaG9YMlJFUkVsRDRNZ3I0d2pnN1pLd2lxV3E0UTNGMlRyOEE3ZGVsK0ZvNG1lK25acHJiRng0b2RVbi9BUzA5ZmI4S2ljTkxNNzB1aldzbVRITkpFT2Z5dlBVN1RSaUFRUUd3dmdsaHNCeWV4SFp3YzdlSHNhQTluUndjNE9kckR4ZEVlVG83MmNIVVd3OVhaQWE0dVlyZzZPYVI1YmtrZVBBMjFPQWh5ZDNWRXc1b2xJYksxUVlPYUpaSEx3eG16Vmg3UzJUYm8vaXR0RUZTemtoLysyWGNGVVJMam05b2JZaWV5aGIwZGZ4M1RsK25oMWZQWU9YY0t4QzZ1R0xKaUt4UnlHWDV2MHdET0hoTDBuTFlRM2tWU1QzYnRuajhOVDI1ZWdZZTNMMzVldFEyU2lQZjR2VTBEQ0cxczBYdm1Vamg3NUxiS3VQSVc4a085OXQwUmRQb29pbFNzYXBVK000TThVWXFWUTN2ajNZdG5BRFRoVHNjeDAxQ21ydUVWUVRFUjRWZ3pxai9DWHdYRHMwQmhmTjN2RjUzdG5nYm9YcldiOG41M0x4L2s5aTFnNFRQUVRTaTAzbDZDS2hVM3QvL2NoTDROQXdDTHltTUJNRGlwS3Bjcm9GUXFJUlFLWVdkbitWWDB0cmFHLzQ0bkJTY05HK2hmOFdnSlV5YndnZVJKOGovbnpvU1RrM2tyNHo5MTdQaEp4TVhGd2R2YkM5V3JhWDQvdG16UkROV3JWWVZZTElaWUxJYWpvMWdiT0x3T0NjR2dJY01BQUVPSERMVG9uTStlUGNmT2o2dUJPclp2cC9jNWRPbmNFZjduTHlJNCtBVjI3TnlOenAyeVYyblBFY09IcHJsdjhkTGxlUHMyRE8zYnRVR0xaazBOSGoveHQ2a0llUk9LRHUzYm9VbmpoanJiZUh0NXBRbzlydCs0Q2FrMFVSczRmRW1TOWhTek5TRVF6R3JuemwwQUFGeTlkbDFucU5XcGE4ODA5N203dTJIVCtqVVduelBsaXFyMFVxbFlDcHlJaUNpNzQ4empGeVpsNkpJZGdxQ21kWkpySHo5NEdvclhiejlrK2hoQzMrbmVMRFZ2SGhmWWZIeHpyTkpSamtPdEJxSmk0c3crbjRlYmFSKytrMHI0V1VONitycjE0TFZaUVpDZHlCWjFxeVJQM1BwZmZ3eHBvaHo1dk53eDlQdW1FSXZ0NE9nZ2dvTzluYlV1T0FjQUZNeG4rZVR2ZDAwclFXU2IvQUZ4eCtIcmV0dGV1UGtFM1ZyWGhJTzlDTFkyUW56WHJCSTI3dnI4TnlVbXlncVByMS9DaXA5N1FhVlVvTWZVK2NqbHExa1oxMjdFSk95WU94bUwrbmJFcjVzUElOZkgwbUx5eEVTOHVCY0VHMXNSK3N4ZUFiR3pLOFRPcm1qMnd5QWNYYk1ZeXdaMXg0Z05leUN5ZHpCMFdwTjk5OHQ0dEJzMUdYWU9ZcXYwbDlFVU1obFcvdEliajY5ZmdtdWV2S2pUcGl1T3JGbUU1VU8rUjQrcGY2Slc2MDQ2ajNzV2RCMnJSL1JEZFBoYkZDNWZCWU9XYnRJYnFQM1o2enVqOXpmdDlSUGFqWnlzczkyZ0NqNFc3UVcwTk5EeTBuRzZ4a0NmbCtEZ1lBQ2ExVE9XMkw1MXM4Nzc0K0xpTUdqSU1IeUlpc0tRUVFQUXRFbGpTNGRvVUh4OEFnSUNBbUVuRXFGdW5Wb1pjbzdNb2xLcHNPL0FRUURBdC85cnBTMTE1K2JtQmpjM3R3dzVwMXd1eC94RlM2QlVLbEhVencrdHYvMmYzclo1UFQzUnBWTUhiUHg3QzdadDM0RXlwVXVoZkhucnZhZk9DTjI2ZE1hVnE5ZXhhdlU2RkN2cWg2SitmanJiSFR0K0VyZHUzMEc1c21YUXFLRjFBOFgwU2huMm1jclUxWGZwMlk4b0xPd2RBQ0JYTHZOV2Yvb1ZLWnptdkRkdUJtRHF0Qm13c2JIQnVqVXJyYnBmenZQZ1lOeC84QUQyOXZidzhFamQ3OXVQUWJpM2x4Znd5V2NuTjlmMC9jeDl1cDlTZWxpNm1wS0lpSWd5RDRPZ0wweXVGQ0hFK3creFZ1MjdYK2Y2cWZhbE1WZXBvajVXSzd2MnFlNGpWdXQ5Yk5TczdXbnVjM01SWTltVTd0cmJqNTYvVGROR0psZGd5RlR6TmhjRnJGZGFMcnVxVmNrdlZRbkM0K2Z2QVFEQ0kyUGg0K1dtRGRmU1M2RlVJVWFTZ0NoSlBLSWxDWWlXSk1EQlhtVDJYazQrZWQzUXBFNXlUZnFBZXkveDVNVTd2ZTJsaVhLY3ZIZ2YvMnRVQVFEUXBIWnBIRHB6RytHUkVzdWVDSURacXc1YmZHeDZWU3hWQUtQN1c3ZkdPWkU1MUNvVjJvMmNqTXBOa3lmMkd2ZnNqM2N2bnNIZXlSbnVlYjIwOTR2czdURjAxYjk0Rm5BTlJTdlgwTjdmZXNnWWhEeThpL0lObWhzTWdUSWpBUGlxWTA5MG5UUW53OC96S1dtc0JLdEc5TVdEeStmZzZPcUdvWDl0ZzIveDBzamxteDlicDQzR3BvbS80SG5RZGJRWk5oRmlGMWNBbXVEb3lKcEZPTFoyQ1JSeU9TbzFiWVVmWmk0eitHL1lxSHZxdjJGbi9sa0R0VnFkNnY1aVZUL3ZpVzdLWGhJVEUvRW1WUE0rVE44ZUlKYmFzR2t6UGtSRm9YRGhRbWpTMkx4OXRNeHg5ZG8xeU9SeTFLbGRLODFlTkltSk1nd2NvbnNGWHNvMmhwZ3pBV3ZLSGtITGx5NUUvbnk2OS9ZNmYrRWkzcjNUbEhtclY5ZnlGZWZtMkxCcE0xNitmQVdSU0lSaHZ3dzJXdTZ0Ylp2V3VIN2pKdTdldTQ5WmMrZGoxb3hwS0pBLzdmT0pqbzQyZWY4ZFUra0xIVTB0eHpWODVCaWpiZTdjdlljMjdUdnJmS3hJNGNKWXRHQ3UwVDR5a3FFVmVHcTE1bWZhbkhicGNlSFNaUURKWmZQUzQrQ2hJd0NBdW5WcTZ3eUJ4ay9VWEFBeC9KZWY0ZWxwZU4rdlQvMjNZemNBb0crZjNtalJQUFdxc0tTZjc4VUw1NlVxaFVkRVJFUmtMZ1pCWHhDaFVBQTMxK1NybXRNemNaM1QxYWhRUkh1RlkzaWtCSStlaDJYNkdBeUZWOFo0NW5MQndvbkpOYnpUMDVjNUJBSUJ2bTFTVVhzNzZNRXJoSVJwVm5uSjVBcThpNURBeHpQMWxXdHFOWkFva3lNdVBoRnhDVExFSlNUQ1RtU0xvZ1dUYTlOdjNIVVI3ei9FUWhJbmhTUk9pcGpZQk1RbkdKNFVNVlgzMXJXU1YzNnAxTmgyUUhmWm81UU9uQTVDMDdwbFlHOW5DeHNiSWI1dld4dC9yajFtbGZFUWZVbUtWNnVOQ1R0UDR0ckJYWHBEbXVQcmw1bmMzeDMvazlqNmgyWVNiZEcxWUlqc002N0dmbllpaVh5UEpRTzY0UFhEdTNCeWM4ZmdGZi9BdDdnbTRLN1hvUWZFemk3WU1uVVUvUC83RzBHbmo2TEQ2S2x3elowWC8veitxeVp3YzNSQzUvRXpVYmQ5ZHlObkFqcU8rVDNWN1ROYjEwS2c0MzVyRUVCZzFaSnc5SGw2OGVJbDFCOVhacjk5RzRhUU42SEk1NXYrVVBmTzNYczRkdndrQkFJQkJnN29xMzNmbHhITytXdEtQaldvWHkvTlkycTFXcnQvajZWTTJTZkluRDJDUkxhNlMrUXBsVXBzL21lYjlyYU5UY1ovbER4MCtDajJIOUNVNiszV3BSTUtGU3hvOUJpaFVJaFJJNFpoeEtneCtCQVZoVW1UcDJMNjcxUFMvRHVwMUdxOWV5OVptNTJkU09mK1FOYm1tZGNUcTllc3g4M0FRTzE5TVRHYXozeWZCbzRweXdwYWN6V0h2akFNU0wxeXlOUjIrZ3dmT2RyZ2ZuWmhZZSswcjUzNlg2WDkyWE1VaXhFdGwrUEowMmNvVmxUM0txeVVmZDI0R1FBQStLYVY3Z3VvN3R6VlhQeVdLRFB2TlJVVEk4SDFHemRRb0VCK05HMlNjWUYwRW9IQXVpWGhpSWlJNlBQQklPZ0xramUzYTZyVkdPOGlyQnNFeWVWS0pNb1VKclcxc1JIQzFpWjVMREtaQW1tTHIyV2RtcFdTUHd4Y3VHblp2ak5mb2hvVmlzQTNiL0lWY3Z0T0JxVjZmUG5tMDdDMUZTSkJLa2U4VklZRXFRd0pVcmwyZ2lkSjVUSUZNYXB2QyszdDh6Y2VXeTM0U2FsV0pUOVVMcE04b1hEeTBuMlR5aFBHeEVweCtOeHR0R2xhR1FCUXBXd2gxS2xTRkJkdm1sZnFpSWlBdkFYOTRPU2VDMTZGaXhwdEd4YXMrUm56TEZBWVFqMVhoQ2UxMFdYRzhadVdEZElNOW83cDIzdkRFbzZ1YmloVXRoSWtrUkVZdW1vYmZJcW1YcDFidGVWM0tGU3VFdGFQSFl6bnQyNWczZWprUFRxS1ZxNk9YdE9YSUUvK1FoYWZYeUF3YjBMSjFBbDNKM2NQcTVhRVM3STA0QlVBUUpnSms5aVVmZ0dCcWQ5TFhMdCtBL2xhZjVPdVBqOUVSV0h1dkFYYTl4OWp4azJ5cUo5MWExWWlUMjdEcFdsalkrTVFFQmdFUjBkSFZLdGFKYzNqRGc3MkJpZkVBYUJUMXg0R0F3dFQ5Z215eGg1Qmh3NGYxWmFweWd4WHIxM0hxalhyQUFEVnExVkZ1N2E2UzFQcWtqdDNMa3lhT0E3akovNkd5TWdQR0QxdUlpYU1HNDB5cFpQM3NmUndkMDlYMlRGek9EZzQ2TndmS0NQTW12T256bkRSVU9Cb1NwaG9ySS9NRnZJbVZPOWpMMTY4eEl6WmN5R1JTSkFuVDI2ZHE5ZEtsaXFCcTFldlkrU3ZZK0hzNUFRSUJGQW9GT2padlN1KytkL1hxZG9lUG5JVWFyVWFmbjVGVUtxVTVSVXdkSEYxZGNHU2hmTVJGeDl2ZExXYk5iaTR1RmkxSkZ5UzNUczBJWEZtUEFjaUlpS3lERDhCZjBGODg2WmVpUkVSWmQzU2NCdDJYY0NHWFJlTXRoTUlnRWxEdmtYSklwb2wrazlldk1PVXhYdWhZeHVlTE9IdTRvaFNmc25sQXk1Y1p4QmtxdSthVnRKKy9TZzREQStlcHY2QTl1eFZlR1lQU1M5blIzdDgzN2FPOXJZa1Rvb2RSMjZZZlB6ZUU0R29WN1U0OG5nNEF3QytiMXNIRDU2OVJXU1UrZnRHNVhRaGJ6Si9SUjE5WGhwMjdZT0dYWTJYekVsYU5UUjgzUzY0ZStsZUVXQ28vSnUrWXpKQytNdm5KcmVWUkw3WGZ2MCs1Q1VjVEF5VDdNU09jUFAwZ28ydENOMm56RVBzaHdpZGUvdkVSa1hpanY5SktPUnBBL1h3bDhFNHZuNFp5amRzZ2FLVnEwUHM3R3J5dUFGTmFUOGJrZTdWQTU5U3lEV2xPMFYyeGxkcUpjYkhZWGl0WWtiYnBkZnlXL29uRWlsN3VIcE44N2M1bjY4UFF0NkU0dlRwczJpVGppQklxVlJpenJ3RitCQVZwZW5YeEFud2xNeVpETDkwK1FxVVNpVnFWSzhHa1lrL0s2WjRIUktDNlRQTkwwTTU4dGR4UmxjRXBUUmgzR2prejVjUHNiRngyTFo5aDlubnMxUmcwQzNNL1hNaFZDb1ZpaFF1akY5SERrc1RJaXNVQ3RqYTZ2ODRXNnlvSHlhTkg0dHBNMlpCSXBGZ3dxUXA2Tm05SzlxMmFaMmhLOEJNdFh6bEtxdjBNK2luL3FsdWp4MDlVdnYxL29PSHNIck5lZ0NHOTlveEpVeFVLcFZvMjZHTDBYYVpaZnZXdjFPVlNrc0tPMSsrZklWaEkwZERxVlRDeHNZR28wZU5nTDJPRmNJRCt2NEl1VXlPdS9mdVF4S2IvTG00U09IVUYwYkk1SEljUDNrYWdQN1ZRT214LzhBaEhEcHkxR2c3UXl1Z1RQbitBWUJVS2tXbnJqM05HcDhsTWl0Z0pTSWlJdk13Q1BxQytIcDVwTHBkMENkM2xwUThhMXlydERZRVVxblVXTC96UXJZSmdRQ2dSc1hrc25EUFg3L0htM2RSV1RxZW5tM01yNzh1ZGtpOW1iSWxmVHg2SG9ZclFjOU1ibCs1VEVFVXlwYzhBYm52UktDQjFsbXZYK2Y2Y0hOSkxwVzRlYzhseE1aSlRUNWVKbE5nNDY0TEdQbWpadVdTaTVNRGh2ZHVodCtYN29kY29iVDZlRDluTy9lZnpPb2hVQVp5YTVBeG02dC83aVovVThkNEl4MW1kbXBtY3RzeWRScGl5TXF0MnR0SklaQktwY1RyQjNkeC85SlozRGwzSE0rRGJrS2wwdnhlOHZZcmppWTlCd0FDNE5UZnF4SDY5Q0g4Ly9zYi92LzlEWUZRQ045aXBWQ2dWRG40RmlzRm4ySWxrZHUzQUhMNTVJT2QyREhOK1pQNkZKaFl2azJScVBrZGE4cXFLWUZBQUZzN082UHRVdlV2MHdSZHRpS1J3WEpCcEp0TUxzZTdkL3IzeUxNbWZmdlBmT3BEVkJTZVBOV3M4dXZXdFF2V3J0K0E1OEhCZVBic09mejhpcGg5WHJWYWpTWExWdUR1eHhKT2dPa1RxQ21aVTBiTHlVbnpzeE4wNnpiaTR1SXNYbzN6S1psTWJ0SHFqRGVoNW9XZk1wa213RjJ6YmdNa0VnbTh2YjB5ZkZYUU9mL3pXTEJvS1pSS0pUdzhQREJwd3RnMGU2TW9sVXI4UEd3a0NoY3FpQTd0MjZLb24rN1NYdVhMbDhQVXlSUHh4L1Raa01UR1lzT216Ymh5OVRvR0QreVBnZ1VMWk9qek1PYkkwZU5XNmVmVElDaWx3TUJiQm8vZHVONzA4dEUyTmpabXRjOHFCUXNXUUl2bVRlSHZmd0VqUi95Q1VpVkw2R3puNlprSFV5ZFBoRnF0aGtLaGdGQW8xTG1heGQvL0FpUVNDVnljblhXV21FdXY2T2hvazM2V0RhMkFNcDNBN0VCYS92RWlEbHRiMjJ3Um9CSVJFWkhsR0FSOVFmd0twTjYwc21McC9EaHg4WjZlMWhuRDNjVVJYYjVKM3VEN3lMbmJDSDc5M3NBUm1hOW14ZVNKaGZQWEgrdHRaMjluaXkzeisrbDkzRnBhMWkrWEpYMklSRFltQjBFQ2dRRHRXMVpOZFYvZy9aZG1uek96TksxVEJ0WEtGOWJldnZYZ05jN2ZNSC9sMTgyN0wzSHUyaVBVcjY3NWdPbFgwQk45TzlmSHluOU9teFJ1WnNiclI1YzlKd0x3MzZIcldYSnVJbDNraVZMTTdOUXNUWmxJZlJiMGFhZTNOSnlsbmdaY3haT2JWOUNvZTEvWU9ZaDF0cmw5OWhqOEt0V0FrMXZhVGFLelVreEVPRjdldTRXWGQ0UHdMT2c2bmdWZWd6UXUrZXBta2IwOUtqZjhIMnEzNllMU3RSdG9WK2JVYmRjZFQyNWN4dlhEZXhCNDhoQmlJc0lSOHVnZVFoNmxmVy9RZWZ3TWVCY3BobTNUeDJudlMvcCtLV1NKbU5vNjllVFk1SDNuMC9TUm1CQVBBTEIzY2piNm5PekVqbGg4L1lVSnp6NVowbXF3OFR0T3didEl4cThtQW9ERmYvMlRLZWRKcjZFRHVobHQ4L0xGUzR6NGRXd21qTWIwcThYUG5qc1B0Vm9OVzF0YlZLdGFHUThlUE1UK2c0ZHc5TmdKRFB6Si9MK2hhOVp1d0tuVFo4MCtMajNxMUs2RjJyVnE0dExsSzlpeTlWLzA3NXQ2OVdOaW9pek4zaTJmU2t4TXU1clByMGpoVEx2cS9zYk5BSnc2ZlFZQU1QaW4vcGcwWlZxcXg1Vkt3eGZBcUpRcWs5cmEyTmpnekRsL0xGaTRCR3ExR25ueTVNYTBLYjhoVDU2MEt4MlBIRDJPa0pBM0NBbDVnMW8xYStvTmdnQ2dkS2xTbUR0bkJxWk5uNFdRa0RkNDlQZ3hvbU5pVXJXUnhNWmk4TStHOTZUUlpkbVNoWEJ4TnY0N1RaOTgrWHd0Q2lNQnpaNC9oZ0lFcFZLcDNiY0cwT3hGbzFhcjRPYm1wajNlVWovMDZva2ExYXRaZkh4RysvR0hYbWpYOWp2azlmUTAybFlnTUJ5T0hEeDhCQURRckdsajJKbDVnWUlwZW5UdmloN2R1K3A5UENsNC9uUUZsQ1VjSE95eGM3dDVmN2VTenI5NDRUeVRRM3dpSWlMS25oZ0VmVUdLRnN5YjZuYlo0dmtnc3JYSjFOVUx2ZHJWZ2FOWTh3WTZKT3dEdG1lenlXaDNWMGVVL0ZnV1RxMVc0M0tnNlN0aXZtUU5hNVpFa2Z5cGc4YnN0TW9ycGVLRnZkQ2pUUzN0N2RqNFJLejY5NXpGL1czWWVRRkZDK1pGUGkvTnhIQzlxc1VRRnkvRnB0MlgwajNXbkNLL2IxN2pqZWl6WlkzZDV0Ni9mb0czejAwUFk4TmZCVnZocktudG5Ec0Z3WGNDNFAvZkpremVleDZpVDhySTdQcHpLazVzWElseVh6WEJ3S1YvRzcwcTFweVNZNWYzL290Tmt6UVRrSDllZUFpeGkrbmwyVkllbTVLZDJCR2xhdFZIeFVZdFVMbnAvK0RnN0FJQWlIbi9EbU1iVjlTT3NWalZXaWhXdFJZNmpaK09GM2NDY2YvU09UeTRmQTdCdDI5cVY5aTQ1dlpFM1hiZGNmZjhLWjE3TUtuVmFvTjdNeVdKZXZkVzI1OGxndThFUUtWUXdOdXZCQnhkM1l3ZmtBbHFWaXVmMVVQSXNWUXFGUTRjMUd6MFhxdG1EWWpGWWpScDNCRDdEeDdDaVZPbjBhVnpCM2g0ZUJqdTVDTzFXbzMxRy8vRy9vLzl0ZnE2QlE0ZE5sNkt5VnArNk5VVFY2OWR4NUdqeDlHdTdYZXA5aFZTcTlYWmF0OFZYZGFzMndBQWFOeW9BU3BXckpEbWNYUEtoUmxxdTI3TlNsU3RVaG5GaWhaRmJGd3NwazM5VGVkRXZsUXExWmFwcTFpeEFoclVONzVLdzlmSEJ3dm16Y2FLdjFhanFKOGZ5cGNybStweHRVcU5xS2hvazU5SHl1T3lxNXNCZ1VoSVNJQkFJSUJhcmNhWThSTWhkbkRBakQ5K2g0T0RmYnBlZC9IeDhWWWNxZlcxNzJROC9FNUpKQkxwRFVpZVBOSDhmZHUxWng5MjdkbG50SzlCUTR3SGlxYnNEWlpaSGoxK0FwVlNpZno1ODhQWk9mUDNPU1FpSXFMTXd5RG9DK0h1NnFqZHl5U0p2WjB0U3ZsNTQvYWprRXdaUTVQYXBWRWp4V29iRnljeFpvNXFiL1h6ekY1MUdPR1JsazFOMXF6b3A1M2N1L2NrRkZFeCtqL2txTlhBMjNEelB6RDY1RFZ2OHFyN0NQTkxNSGptY3NIQ2lja2Z0QzNwdzFTT1lqdDBhbFU5dy9xM3B0enVUaGorUXpPSWJKTlhFcXpaZmc0Zm9pM2YxeWRScHNEaWpTY3daV2hyYlVtK0ZsK1ZnMXlod3RiOVZ3d2VtMVVsNUpRcHJzek5ETzIrYlpxcDU2UE10ZkhCMjNUMzhmNjFadVZIdzY1OTBHbmNkTDN0a2xaOHpEaCswNkk5Z3ZTNWVXdy9ndThFQUFDcXRXeVRKZ1FDQU84aXhRRUFkL3hQNHNqcVJmaTZ2L2xYam1lRXFpMi93Mzl6ZmtOaVhCenlsU3lERXRYcm9IVHRCaWhSdmE1WnBkV0VRaHNVcVZBVlJTcFVSYXNCdzZGVXlQSDY0VDI4dUJzSWU3RWpiTzNzVUxGeHkxUUJWOGlqZTVqZW9RbnlseXlMOGYrZE1IcU9ENkdhOXhzK1JTM2JhSHYva3RtNGYra3NXdlFkaXUrR2pqTitRQ2FvV1RYbkJFSEZpaFhOVnZzNlhMNXlGZS9lYWZZV2JObENVekxSejY4SVNwVXNnUWNQSDJIWG5uMzQ4WWRlUnZ0UktwVll0R1E1enB6VlhQVHg3VGV0MExsakIyMFFaRTZaTjB0NWUzdWhabzNxdUhqcE1rNmZQb3VPSGRwcEgwczVJYnh3OFZLY09uMFcwNlpNU2hXNGRPcmFBMUpwb3NGenBHZDF4NmMrWGFGU3NrUUpLQlZLOU8vN285WE9vWStMc3pNbVR4b1BwVW9KRDNmZHF5KzM3OWlGNk9obzJJbEVHRFRBOUpWaERnNE9HUDdMejBiYm1mSnpZSzNYVFVqSW13eDdEZnFmdndoUHp6eVF5K1dJaW9xR3ZaMGRuang5aGpuejVtUGkrREY2bitmN2lBajA2ZnNUQU12MmVqSDErV1RrejE1ZVQwK29vVVo0dUtieWhLZG5IZ2lROWdLTzl4RVJVS2xVWDNUSnM4MWJ0aUl3NkJZNnRHK0w3M3VZRjZBUkVSSFI1NFZCMEJlaWZBbmR5N2dybHkyWUtVR1FYMEZQOUd5YmVwOGFWMmNIdURxbmIzbTdMaWtuK2MxVnEzSnlXWWxMQVlhdmJwYkpGUmcxYTd2WjU4aXFjbUFacFVQTHFobnlmYlEySjdFOWZ1M1hNdFcrUU1mUDM4TzFXOEhwN3Z2MTJ3OVl0UEVrZnUzWEFqWkNJUURnbTBZVjRPNGl4cXAveitrTlhucVBYcGZ1Y3hQbEJPR3ZORUZRaVJycHI3MC81OXhkQU5BWjV1aWlrTW13ZC9GTUFJQ2JwN2ZlZ0tkT3UyNTRmT01TcnV6ZmdRUEw1NkpJaFNvb1ZhdCt1c2ViWGlKN0I0eFl2eHU1ZlBORDdHejZTaUpqYkd4RktGUzJJZ3FWcmFpM1RVeUVacEplMS81QnVyeThyOW1yd3F0SVVjZ1RFMDMrSGlVSmZmb1FBT0JiekxJZ2lUNGZLcFVLLzI3ZkNRQW9VQ0IvcXRVYjMzN1RDZzhlUHNLaHcwZlJza1Z6NVBNMUhQNXUrL2MvYlFqVTZ1c1c2TnVuTnlTUzVOS0orZkw1bWowK1MxWlMxSzVWRXhjdlhjYk5nTUJVUVZCS05hcFh3Nm5UWjNIdS9JVlVRZEQwYVZNZ2tjUml5dS9UOGUwM3JWQzFTbVdyak1sVXpaczF3VGV0V3NMUlVYZlpUR05od2V1UUVPMHFDVk9DQlZkWEY3MlBoYndKeFo2OSt3RUFIVHUwZzQrUHQ5SCtzak1YWjJjMGIyN1pCVFBIanAyQUpEWlc1MlB4OGZHNGZPVXFtalJ1aUFzWE5hdlVmeDA1SE1OSGpjYjFHemV4ZXMxNkRPaWZNY0dldTd2K2k5NVVLaFZpWWlSbXRkTm4rTWpSZXZlRFc3TnFPUURncDBGRDhTWTBGRU1IRDB5em11MWRlRGo2RFJnTVFGUENVUjlUdzdDa1lHdjUwb1VXbFZBekZ2aDI2dG96elgzV1dGbjA2dlZyQUVDaGdnWFQxUThSRVJGbGZ3eUN2aERsU3ViWGZxMVVxbUJqbzVtc3JsMjVHTGJzdTVLaEt3UmNuQnd3ckZmVGRBVTBtU0dYdXhPS0YvSUNBQ2lVS2x3TmVwN0ZJOHIrOG50N29HbmRNbGs5REtQczdXd3h1bjlMRlBESnBiM3Y0Yk8zK0h1djljcTMzWDc0R212L080OStuZXByUDVQV3ExWWN1ZHlkc0dUVEtjVEVKbGp0WEVRNXpmdFh3UkFJQkNoZXJiYnh4a1k0dStjeTNpaUZJMnNXSWZ5bDV2ZDl1NUdUWU8rb3Z5eEsxNG16OGZ6V1RieDc4UXpyeGd6QytQOU93RDF2MWs5QzVpdFJCaXFsd3V6VlVLYTBOMVRpN3UwenpUNTZ6d0t2WWMvQzZXZ3piSUxCdnA0RlhnTUFiUHRqTExiOU1kYXM4bm5TV0ltMnRGekJNdnJES1FDWTFibTUzc25CSkQvTVhJYUtqVnVhZkg3S1hQc1BITUx6NEdBQVFMY3VuVk5kclYrdmJoMXMyNzREcjE2OXh2S1ZxekQ5OThrRysyclZxaVVPSGo2Qy8zM2RFdDI3cFMxTFpzbitMSmFzWkNoU3VCQUFJUGlGL2owVXExV3JDaGNYRjF5NmZBWDkrL2FCL2NldzFNM05EWXVXTE1mTGw2L3crUEVUclA1ckdSd2RkUWV3NlZuVnBlOTVsU2xkeXVJK3JXM1Y2clZRS0JUSWw4OFg3ZHUxU2ZQNDZUUG5jT3JNV1V5YU1CWjJCdlo5eVM1YzNWelJxMmQzaTQ2OWZPV3EzaURvMklsVGtFcWwrS3BlWFcwUWxDK2ZML3I5MkFkTGxxM0FoVXVYMEtsVGU3MnJydEpqMC9vMWVoOUxHUXFhMms2ZmtEZkcvNFkwYXRRQVcvN1poc05IajZjSmd2WWZPQVMxV2cwN2tRamR1M1kyMmhlZ0NWeTl2YjFnWThZK2hXcTEycXdWUjUrRzAwa2hiejVmbjFSLzI2d1Ivc2JISnlBaUloSUFVS3lvL24yMkFHRDR5REhHL3JSaXhMQ2hxRld6aHVGR1JFUkVsR1VZQkgwQmJJUkNWQ3FWSEFRRjNIc0o3enh1eU8vakFWZG5CMVF1VXhEWGJ3ZG55TGx0YllUNCtmdkd5UDFKV1RwcmxpcHpzQmRoN2N6ZTZlNm5Wa1UvN1p2YjJ3OWZJeTdCY0FtT2pOS3pUZm9uUXBOS2xGbXp6enVQUWhCd0wzbnl3dFpHaUlIZEcybFh3Q2lVS3RoK0RCaXpFd2Q3RVViOTJBTEZDaVh2VS9QK1F5d1diVHhoOVFEMDdKV0hzQkVLMEtmRFY5clhVcGxpdnBqNWF6c3MrL3MwN2ozSjNuc0FFR1dWK0pnb3FOVnEvUHBWYVpQYWoyOVd4YVIyQW9FQWkyKzhnSTJ0N3NuQXQ4OGU0OWphSlFDQU1uVWJvWG9yM1ZmcEo3RVRPK0tIV2NzeHIrZTNpUDBRZ1RVaisySDQrbDE2Kzg5VUFnRnkrZVkzMmt5bFZDSXFURE41WmtwN1E1NEdYTldjV2lqRXNYVkxrUmdmaDA3anB1dWM4SW9LQzhXVEcxZmdudGVBVk81T0FBQWdBRWxFUVZRYmNsa2k0cUkrcEhxOFlKa0tzSFBRdmRvQUFKNStESkhjUEwzZ1ZiaW93WEhKcE1hRGQ1VlNZYlFOWlkySWlFajhzMDJ6NHRyUHJ3anExSzZaNm5HQlFJQWUzYnBpNXV5NXVIMzdqamJrMGNmRDNSMEw1czJCbDFmVzdsZm42cXBac1JjWEZ3ZWxVcWx6SXRsT0pFS3pwbzJ4YS9kZUhEeDhGTzNhdEVaQVlCRG1MMWlNNkpnWTVNbVRHOE4vK1ZsdkNHUkk1MjdmUTZGUVlNdW1kZW5lY0Q2cm5EcDlGZ0dCUVJBSUJCZ3k2Q2ZZMnFiK0tKdVFrSUMvdC95RDkrOGpzR3IxT2d3Wk5DQ0xSbXE2cUtoby9MVnFyY1hINnFKVUtuSHcwR0g0K3Zpa0NmR2FOVzJNOFBCd05HL2VORU5Db015UW1LajVqTFo3eDdaVVAwZTZnc3ovZmQwU3UvZnN3NlhMVi9EazZUTnQyQkVXOWs1YkhySmIxODRtL1g0SUMzdUhzZU1ud2NmWEIrTkdqelJwajdLclY2OWozWVpOR0QxcU9QejhpaGh0RDZRTnA1T2UxNEkvNTZUNjJiVkdhYjM3RHg0QUFEdzhQSXl1amt6NmR6Y2tzOHRQRXhFUmtYa1lCQUhvMktwYVZnOUJydzlSOFRoeDhWNjYraWhUM0JmT1RzbHZHbS9jZVlIY0hzN280Rk1WQU5DZ1Jva01DWUtFUWdFRzkyeU1zc1hOWHhxZkZieFQ3TjFUcEVBZU9EdmFJelkrODhPZ2x2WExaY3MrNVFwbHFpQ280OWZWVURoZjhtYkhlNDhIb0gzTHF1aytqelU1T3RoaGRQK1dLRjdZUzN0ZmJId2ladjkxR05FUy9ST0ZBb0VBNDM1cWhRZFBRM0hzd2ozRXhrbE5QdWVwU3crZ1ZLclF0MU45Q0lXYXlWQjNGMGVNSDlnS1IvM3Y0ci9EMXlGTmxGditwSWh5SURkUGI3MlQreXFsRXVHdmdsUGQ1MW1nTUlRR3JzWk5Pa2JzNHFvM3BGR3JWTmd5ZFNRVWNqbnNIWjNRN2JlNUpvMjFVTm1LK0diUUtPeGRQQlBQZ3E1ajM1TFphRHQ4b2tuSFppU2gwQVovSExtVzZqNkZYQTYxU3BXcUJGdk0rM2NZMjFpem91YlQ5dVpReUdTNGYra3NBS0Rmdk5YWTh2c29uTjIySGpKcEFucE0rUk1Db1JBVGQ1MkdVS2o1UHAzWnVnNHFsUktWbTMyRHF3ZDNwdWx2N0xhakJzOTM0OGhlQU5DN04xUkt2KzMxaDNlUll1WStKY29HNUhJNVpzK2JqNFNFQkFpRlFnd2UyRjluc0ZpN1ZnMVVxVndKTndNQ3NXYnRCdmdWS1l6U3BmU3ZXc25xRUFnQVltSmlBTURveW9DMmJWcmo4SkZqMkwxN0wySWxFdXpjdlJkcXRSb042dGZEVC8zN3dzbkovTTNjMVdvMXBGSXAxR28xUkovQktobGQza2RFWVBYYTlRQ0FEdTNib215WnRCY09pTVZpREJzNkJKTW0vNDVqeDArZ1hMa3lhRmovcTh3ZXFsbmk0dUp3OFBBUnEvWjU5TmdKaElXOVF4ODllMmgxKzdqNkpTWkdnaDY5K2hqc1MxL1lrRlg3aWNubGNpaVZTamc0Mkp1MEtzZloyUWxkT25mRXV2VWJzWGpwY3N5Zk93dENvUkFMbHl5RFhDNUgrZkxsME9hN2I0MzJFeDhmajkrbnowUjBUQXpFWXJIQjl5QkpaSEk1MW0vNkcyOUNRekZtL0NRTUd6b0VkZXZvTDBHWEZmelBYd1FBNU1tZDIwaEx5MHZlRVJFUlVmYkJJQWhBbTZacDYyeG5GODlmdjA5M0VGUzdVdkl5YjVWS2pZQjdMK0hpNUlBT0h5ZnRLNVl1QURjWHNjR0pjWE1KQkVDL3p2VlJvNEpwVno1bEI5c1BYVWZWc29YZzd1b0lkeGRIZk4rMkRwWnZPWjNWdzhxV1NoZjF3ZjhhSlpkWHVISG5CUzRIUHN0V1FWQnVkeWY4Mmk5MU9iaEVtUUx6MWh6Rm0zZFJCbyt0VzdVWXloYjNSZG5pdnZpMmNVWHNQaDZBZlNjRFRUNzMyYXVQRUJNcnhaQ2VqZUZncjVsd0VRZ0VhRm0vSEtwWEtJTDU2NDRoK1BWN3k1NFlVUTdVZHNRa3RCMHhLYzM5OHNSRXJCblZEK0d2Z3BITE56OGkzMmpxMkE5ZnQ4dGdJUER1eFROTStiWXUzUFBxYjNQb3J3VjRHcUFKUXRvTW00QmNQcVpQYmpUck14aTN6eDdIczZEck9MRnhCY3JVYllpU1Z0amZ5SnFpM3IzRjZoRjlBUUFEbDJ5RXM0ZitTUjZsUW81VnczOUVnZExsMGZUN24rRGdySDkvamlSQnB3NGpRUktEdklYOFVLbHBLN2g2NXNXaXZoMXhhYzgycUZVcTlQeDlBWHlMYVNibTM3OStnVk9iVjBFb3RFSDl6cjExQmtGSjlpNmFnUnJmdElkUDBlUjlnQlJ5T1lKT2F5WktYOXdKeEwwTHAxR21iaU9UL2gzbzg3SnN4U284ZUtEWkM2cjF0LzlEOFdMNkE3M0JBd2RnOE5EaGtFcWxtRGw3SG1iOE1kV2lTY3FNM0xBK0prWUNWMWNYeU9WeTdOcXpENEJtMDNwREU5aHVycTdvM0trRE5tejhHenQyN1lHYm14c0cvZFFmdFd0WlhtNHBLam9hYXJVYUxpNHVacFcweWk3VWFqVVdMVm1PdUxnNGxDaGVETjI2ZE5MYnRrTDVjdml1OVRmWXMzYy9WcXhjalZJbFNzRGIyMHR2KzZ5V0w1K3YzdktFcmR0MmhLT2pJN1p0MmFqejhZRkRmdEZaSG16di9nTndjbkpDU3lON0Q5bllDSFd1QWxFcWxYajdOa3c3dnV3ayttT2dhczZxdU8rKy9SK3VYTDJHdTNmdllmR1M1WEIyY2NiZHUvZmc1WlVYWTBhTmdGQm91S0tCU3FYQ25Ia0w4T3JWYTdnNE8yUHlieFBnNW1wOFR6NDdrUWl6Wi95QjZUUG40UDZEQjVnemJ6NjZkT3FBTHAwN21sVXF6bFN6Wmt3REFJaHNUWnZpVVNnVXVISlY4ejdvOFpNbnVCa1FpQ3FWSzFsOVhFUkVSSlI5TUFqSzRjUU9kcWhWT2ZrcTYwZlAzMElTSjRVa1RvcFhvWkVvNEpNTE5rSWhXbnhWRHRzUFdYNWw4S2Q2dHFtRCt0VkxhRzlIUnNVaGw3djVWekJtcHRnNEtkWnM5OGVvdmkwQWFNS0FrNWZ1NCtHenR6cmIyNGxzTVcrcy9nK2lsckptMmJ5TTRHQXZ3c0J1RGJVZllPS2xNcXpmY1Q1Tk9icVVPcmFxbHE3QWRmVjAzVmMwNmpObXpnNk0rNmtWM0YyVFB5UW15aFNZdmVvd0hnZUhHVHpXMWthb0RVa0J3TTdPRnEvZlJwbzNZR2hLTUU1ZHNnK2pmbXlScWpSaVZFdzgzb1NsRGFKRXRqYllNTWZ3VlptV3lPNnZKeUo5NHFLanNIckVqM2gwN1NJOHZIMHhmTzFPVFBxNnB2RURBY1JMTk9WeWtvS0lUejI1Y1JtSC8xb0FRRk1Tcm43bjNtYU5UU2kwd2ZkL0xNTDBEazBnVDVSaXc3aWZNWEhuS1RpNUd5OFRreGtlWDcrRU5hUDZReEw1SG02ZTNuai8rb1hCSU9qSnpTdDRkTzBpYnA4OWpyUGIxdVByL3NOUnYzTnYyQnBZT1hCOGcyWWo3aHJmZEFBQStGV3NodS8vV0lTMXZ3N0E1WDNib1ZJcDBldVB4VkFxRkZnM1poQVVNaG5xdE90bXNLeWJTcW5BMGJWTGNIVHRFc3c1ZTBjNzVtc0hkeUpCRWdPQlFBQzFXbzBkY3lkalRPVWFCdmR6b3MvUDVpMWJjZXIwR1FCQXFWSWxqZTZiNHVtWkIwT0hETVNjZVFzUUZSV05jUk1tNDQrcHY2RlFJZk0yUExka290dlV2VG5XYmRpRTgrY3ZRS2xTUWFsVUFnQ2FORFllWXJacC9RMHVYNzZDQnc4Zm9VSDlldWtLZ1FEZzhlTW5BQUJYVnhkRVJFUWlkMjd6OWxMTGFuOXYvZ2RCUWJmZzRPQ0FrY04vTVJwbTllamVGVGR1M01TcjF5R1k4K2NDekowMTNhd0FMQ1BEd1pSMjc5aVdya0JnMmVJRlVLdlZhZTZ2WEtraTh1Yk5hN1FFb0pPVGs4NFE2bjFFQlByMC9RbUFaWHRvWmFSWHJ6UVhoT1QxOURUNUdJRkFnTEcvanNEb2NSTng1cHcvQU0zdmp6K21Ub2FycStFTEg5UnFOWmF2WElXYkFZRVFpVVNZTUg2TVpxOGVFN202dXVDUDMzL0RrcVVyY09hY1A3YisreDllaDd6QnNLR0RyYjQ2ejl5OXZNNmM5VWRjWEp6MmIrdmFkUnRRWnU2c3o3WjBKQkVSRVJuSElDaUhxMWUxR096dGtyL05aNjgrMG41OTVzcEQ3ZDR4emV1VndZSFRRWWhQa0tYcmZFS2hBRCswcjRmR3RaUGZpTDRLamNTNkhlY3grZWZXNmVvN013VGNlNG1nQjY5UXNWUUJBRUNYYjJwZzZ1SjlPdHNLQklCUGluSnlYd3FsVWdXeE9EbjAyYlRySWo3RXhCc01nakpiWkZRY1FzT2p0VUZRZ2xTR3VXdU82ZzMxVW1wZXJ5dzhjeVYvS0F5NDl4STM3K3JmMk5tUWwyOGlNWDcrYmd6b1VoOVZ5aFpDVEt3VUM5WWRnMHpPdlNtSURMbC84U3cyVFJxRzZQQzN5RnZRRDROWGJFSHVmS1pQN240SURRRUErSlpJT3lrU0hSNkdkV01HUXFWU3d0a2pONzcvWTVGRkUzRjVDL25odTEvR1k4ZWMzeEFkL2hhYnA0ekFnSVhyemU3SG1sUktCWTZ0WDRZRHkrWkJwVlNnWk0ydjBHZjJjcmpreW1Qd3VKSTE2bUhLL2d2WXMzQTZyaDdZZ1IxemZzUHBMV3ZRYnVSdnFOejBmMm5hWHoreUJ5L3YzWUtkZ3hnTlVvUm9WVnUweHV1SGQzRjgvWElVS2xzUkVBaXdaZXBJQk4rK0NkZmNubWc3UE8ycXI1UWtrUkVBQUZzN096aTVheWFxRStQanNHL0pMQUJBb3g3OThDemdHb0x2QkdEbEx6OWc4UEl0QnNNcStqeW9WQ29zWDdrYXg0NmZBS0FwVVRSdTlFaVRKdTdyMWEyREowK2ZZZGZ1dllpT2pzYVk4Wk13ZE1oQTFLbHRldmtsU3lhNlRRMEtLbFlvcncyM25KeWMwS3hwWTNUdTJON2dNZGR2M0VSNCtIdU0rWFVrUnZ3NkZ2djJIMFJjWEJ4KzZ0OFg5aW5LUEg1S1h3azBsVXFGM1h2M0E5QUVXSDM2L1lTaWZrVlFvMFoxMUt4UkRVVUtGOWEyTmJUWFVsWTVmUFFZZHV6YUF3RG8zL2NIK1BoNEd6M0dSaWpFajMxNlkrcTBHWGp5NUNuKzJiWWRQYnQzTmZtYzd1Nm12NzhYQ0UzLyt6Ri93V0tUMnlaSlRFdzA2N2hpeFlxaVhadnY0T0h4ZWU3L1k4eno1OEVBWUhiZzYrVGtoTEpsU2lNMFZQTlp3TnZiRzJxa0RkRSt0WHJ0ZWh3N2ZoSUNnUUFqaHYxc2R0Z0NBQ0tSQ0NPR0Q0VzN0eGUyYmQ4Qi8vTVhFQkVSZ1FualJzUEZ4ZmdLWEYyU25vZll3TjU2aGtpbFV2eTlaU3NBemVyTCsvY2Y0TkhqSjVnK2N3NG1UeHFmWnY4dElpSWl5aG40Rng0NTk0cDVvVkNBcnh1VzE5Nk9UNURoY3VBejdlMXpWeCtoVTZ2cXNMZXpoZGpCRGkzcmw4T3VvemN0UHArZG5TMSs3dGtZVmNvVzB0NFhHaDZObVNzUHdVbWMrb1BybHZuOUxENVBSdnYzNERWdEVGU2lzQmRLK25tYkZDQjhLZVFLSmE0RVBrT2pXcVZ3OXNwRCtGOS9uTlZEU2lOZUtzUHN2dzVqeklDdjRlM3Boam1yanVEbG13aWp4ems3MnFOTjgrU1ZTM0tGRWh0M1hVelhXR0xqcFBoejdURzByRjhPYjk1RjRVTk12RW5IUlVuaW9WWVovNEQ2S2FGUUNEY1h5ejRVRW1XMXlEZXZjWERsbjdpODkxK28xV3JVL0xZanVreVlxWGZsaHl3aEhrcUZBblppc1hZdm9OaW9TSno3VjFOR3AwQ3A4bW5hTHgvU0UxSHYza0lnRUtEbjd3dmdtdHYwcTRvLzFhamJqN2g1YkQrZUJWNUQwS2tqOE4rK0NWOTErdDdpL3RManhkMGdiSmt5RXE4ZjNvVkFLRVNyQWNQeHY0R2pJUGlrNUkwMFBsYm44VzZlWHVnMWZUSHFkZWlKYmRQSEl1VFJQYXdlMFJmRnE5Vkc1M0hUNFZ0Y3N4OUhmRXcwZHM2ZENnQ28zNlYzbWxWUXJZZU1RZFhtcmVGYm9oVCtualFNVi9idmdOREdGbjNtcklTVG0yWmlVZ0ROeEtsU0lVKzFoMU5rcU9aSzd6ejVDMm5EdVVOL0xVQjBlQmhFOXZabzFuc2dFanYzd3B4dXJmRHdpai9tOS9vT1BhYitxUjBiZlg1aVlpUll0R1FacmwyL0FRRElsY3NEMDZkTk1Xa1Q5aVM5ZW5aSGJHd2NqaDAvZ2ZqNGVNeWE4eWRhTkcrSzczdDBzM2lTMVpDa2xUMUE4bXRabndiMTY2Rks1WW9RQ0lSR1Z4NEVCZDNDbG0zYjhlREJRelJxV0I5ZnQyeU95UlBIWWRLVWFUaDU2Z3dlUG55TW53YjBSWVh5dXZkOUhERjhhSnI3WHIxNmpaV3IxK0x1M1h2dzlmRkI2ZElsY2UzNkRUeDUrZ3hQbmo3RFAxdi9SZDY4bnFoVnN3WnExNnlCL3YzNlpFakpLa3RFUkVSaTNZWk44RDkvQVFCZ2IyK1AyM2Z1NHNiTlFNaGtNc2hrTWlRbUppSXhVZk4vYWFJVWlZa3lTS1hTVk44akFOaTVhdytxVmExc2NCK3BsRGF0WDVPdXNjZkd4bW0vVGptaG5yUWF4UnhLcGRLczR4S2tVclQrTm0yQW4xTmMvbGpLcktpZm41R1d5Vzdmdm9PLzFxekR5NWV2NE96c0JMRllqTnUzNzJEd3o4UFJxR0Y5dFBudVc1MWxKVGRzL0JzSERoNkdRQ0RBejRNSG9tNmQybnJQRVIrZi9QNWUzKytGYmwwN3c5M2RIWCt0WG90Nzl4L2cxekVUTU9XM0NTYVhMbno2N0RtV0xsc0JXNUVJNGVIaEFEVEJuLzR4SlpkOS96UlkzN1o5Qno1OCtBQTdrUWh0djJ1TnIxczJ4NmpSNHhCMDZ6YkdqcCtFbndjUE5EdHNJeUlpb3V5UFFWQU9WcXRTVVhqbFRxNWY3SC85Y2FxVkNQRlNHYzdmZUl3bXRUVVRLQzNybDhQaHMzZVFJRFYvVlpDTGt3Tkc5VzJCWW9XU04rTU5qNVJneG9xRGlKWWtwQW1Dc3JNWElSRjQrT3d0U3ZwcHJqaHNXTE9remlBb1VhWkFuN0hKVjMrMytLb3N2bTliQndDdzljQlZIRGdWcExQL1QwTXdHeHNobEVxVjN2RTQySXV3ZG1admM1OUd1aGtLU00vZmVJS2lCZk5pZzRraHllNmpON0gvcE81L0QxMHFsTXFQWDNvbDF6VWZNdlVmczErWGNvVVM4OWNlZzFoc2g0Z1B1aWMrUDlXdVJkVlVyOVY5SndJUkhpa3g2N3o2SERsM3g2ejJVeGJ0cytqY3ZubmRNWGRzNXBRMEliS1dkeStlNGRUbTFiaTRhd3NVY2prOEN4WkJtMkVUZEs1R1NlbnVoZFBhZlhBRVFpRnNiR3lna01zQkFMbDg4Nk40dGVSSkc3VmFqWFZqQnVIVi9kc0FnT1kvL296eURacWxhOXdDb1JBOXB2eUpHWjJhUWlHVFlmZUNhYWoyZFJ1SVhZenZIV0JOUjljc3h2NmxjNkJTS1pHM29CKytuNzRJZmhXclFhMVdJL2oyVGJqa3lnTjdSeWZJRWhKd2FNV2ZBQUN4cys0eEZxMWNIZVArUFlvVEcxZmk0SW8vOGZqNkpTejhzUU9tSGJrS2UwY25iSms2Q3RIaGIrSHU1WU5XQTBha09WNGdGQ0pQZ1VKWVBhSXZnazVwOXZYcE9uRVdTbFN2bzIzamt0c1RzVkdST0w5ak0rcTI3d0Zia1FnSnNURTR1MDN6TnpWL2liSUFOQ3VQVG53c1FkZTh6ODl3ODlUOFhSNnk0aDhzRzlRZHdYY0NNS05UYzVTdDF6alY5ekl1NmdOaW95SWhFQWdoRkFvaEVBZ2dFQXFoVkNpZ2tNdWdsTXUxL3hlN3VHajdwY3gxNmZKVkxGKzVDdEhSbWxLTzNsNWVtUHpiQkpOV2ZLUWtFQWd3ZUdCLzJOdlpZZi9CUXdDQW84ZE93UC84UmZUdDB4dE5tMWkrbjFSOGZEelVhclZtYzNpaEVFcWxFa2VPSGdlZ3VmREMyTW9Sb1ZBSU56ZmRiZDVIYUM1UWtjc1ZHRFZtUEI0OTBseFlVeUIvUHRUL1NyUG5tSjlmRWN5WU5nVlRwODNBNjVBUVRQeHRLcXBXcVl5T0hkcnBYSmtnbDh2eDh0VXIzTHYzQUpldlhNV2R1L2VnVnF1Uno5Y0h2MDBjRHg4ZmI2aFVLdHkvL3dDWHIxN0RoWXVYOE81ZE9QYnRQNGg5K3cvQzNkME50V3ZXUk4yNnRWR3ViQm1qZTZja3VYM25MaVpNbW1KU1cwT3JxZmJ0L2svN3RWcXR4dVVyVjdXM0V4TVRjZnJNT2FQOUN3UUNPRHFLSVJhTElYWVFJem82R3BMWVdDeGN2QXlMRjh6VHU2cEtMSGJBaUdFL20vUWNrc2FYa0pBQUJ3ZUhWUDlPYXJVYXUvZnUwNDdGTTAveWlzeVV6ODhVeHZZSVNvK0JRMzdSKzFqS0lNMVF1d25qUnVzTVVFeGRNV2R1Q2I2M2I4UHc4T0VqQ0FRQzFLeFJMZFZqU1N0a1VuNS9IejErZ20zLy9vZnJOelFYT2hZcVZCQVR4bzZHcTZzcjFtM1loT01uVHVMWWNjMS9KVXVVUVAzNmRWRzFTbVg0K3ZoZzk1NTkybjI5QnZUN01kWHZrYWlvYUVSRVJzRE56UTMyOXZaUUtwVFlzV3UzOW5GRFFYYXJyMXZBMWRVRjh4Y3V3WnZRVUJ3N2NSTGY5K2htMHZNdldDQS8zb2E5ZzFLcGhKMUloUExseXFKZjN4KzBqejk4OUFoT1RrNXdjWGFHU3EzRzdvL2p0N1cxaFh1SzMwUCs1eTlvSDJ2ZnZpMXk1ZEtNZDhxa0NaZzZiUVllUFg2Q1lTTkhvMnFWeXFoZUxibGN0a1FpUVV5TUJBS2hBRUtCNE9QZldBRVVDaVVVQ29YMlA3bENBU2RIUjIyL1JFUkVsSDB3Q01xaGJHeUVhTmU4aXZhMldxM0d5WXYzMHJRNzVuOFhqV3VWaGtBQU9JbnQwZkhycXRpMCs1TFo1MnRjdTFTcUVPaDE2QWZNK3V1UTN0VVBvZStpelQ2SFhnTEF4OU82SmRvdUJUN1ZCa0dWU3B0Mk5kVFZvT2ZvMmFZT0JBS2dhWjNTT0hqNmxzNjYzVC8vL2c4QVFBQ2c2emMxVUxSZ1hzejg2NURCTUNpN2VmZ3NGUFBOS0hHbVVLcWdNT1A1eWVXcHIrUk1sTWtoVFpTYk5VWkFFM2JHbXhnZzVmZjJRTk82eVZlVmg0Ujl3TDZUZ1dhZms0aE1GM0Q4QUU1c1hJbm50elNyQVR5OGZmRjEvK0dvMDdZTGhEYkczNklVS2xOUnMrSkZyWVphcFlKQ3BZS2pxeHNLbDYrQzlxT213QzVGeVJTQlFJQXlkUnZpanY5SmxLaGVCNjJIakxIS2MvRDJLNDZ2K3cvSGhaMmI4Y09zNVprZUFnRkFxZG9OY0hqVlF0UnUwd1Z0UjB6U1BtK0JRSUNWUTNzakppSTh6VEhGcXVvdm5TVzBzVVh6UGtOUXFXa3IvRDFwR09wMzdnMTdSeWZjT24wRUFjY1BRQ0FRb092RVdYQndjazV6N0xzWHovQi85dTQ3cktucmpRUDRONEd3a1MwZ0NvaUtLT0xlZTY5YTl4NTE3ejNxejFxdGUydTE3dGJXdldyZGU3VHV2UmNPWERnUUFkazdJYm0vUHlJUmhFQUNBU1IrUDgvakk3azU5OXlUNUlhRTg5NzNQV3RIOThHSGw4OGdFb25RNGNjWnFOVWg5Vm92NVJvMlIrQ0xwL2g3N21UOFBYZHlxdnRFWWpGcWQrcUZKMWZQWS9QUG95QUlBZ29WOTBMVGZpTlViZHg5S21MeVAvOWg1NXlmOE9EY1NkVy9aRXQ2YTE2S2R1Q1NkYWpRcEpYRzdVazNQbndJd3BKZmwwSDZLWERyNDFNR2t5YU9oNlZGMm5OS0V5S1JDQU1IOUlXYm15ditXUGVYcXQ4U0pkUmZMYStKbzhkT1lQTlc1ZmMyc1ZnTVFSQlUzKzNLbHl1cjFib3pYOXF3Y1RNQTVhUzduOTh6T0RqWW8xZVBicWhYdDA2cXJCdzNOMWNzWGJJQWk1WXN3LzBIRDNIMzNuMjBhTjRVZm43UGNQN2lKY1RFeENBME5Bd2hJUjhSRkJ5Y2FoTGYydG9LMzdWc2dYWnR2b2VSa1pIcWNYaDdsNGEzZDJuMDYvTURudm85dzRXTGwzRCt3aVZFUkVUaTJJbVRPSGJpSkt5dHJUQjg2R0JVcTFvbDA4Y2lGb3RoWXFMYmk3N3M3ZTNRb25sVG5EbHpEdTVGM2VGWTBBRVdGaFlvWUdrSkN3c0xtSnVid2R6Y0hCYm01akExTTRPNW1Sbk16RXpUckcrU0hLUUtEUHlBelZ1MnA1bzRUMGtpa2FCK3Zib2FqMCtoVUtCUC84RklTRWlBa1VRQ2laRVJEQTBORVI4ZkQ2bFUrZDJ6U3VWSzJUcEhjcEttNjF4bDFFNHFUZis3dVptWldicmJ0WkVjYUV0cDQrYXRFQVFCUGo1bFlHTmpnOTE3OStQZ29jTXdOVFZGZUhnNEFHWHc5UGFkdS9oNzF4NDhmdklFZ0RJYnBsMmI3OUd0YTJmVnVqd2poZzFHeXhiTnNIWGJEdHk2ZlFkUC9mencxTThQbXlSYjhkdXlKYWhkcXlhT25UaUpGczJhb21XTFpxbkc4UzRnQUpPblRFdDMzSjZlSldCbWxuRm1mdTFhTldGaFlZRWJOMjZsS2xsWXAzWXR5TlE4cDREeUhOMzd6dzRJZ3BCdWtIYjloaTJxeDV4U2xjb1ZWYjlUN3QyN2o2Vy9yWVFnQ0hCemRVV0g5bTFUamYyM3BZdXg5bzgvY2YzR1RkVy9aUC83S2VQeXJpbjk3OGZ4cUZWVDh4S2RSRVJFbERzWUNOSlRUV3FWVHJWK3paVTdMeENRemdMMTd6NkU0OGI5VjZoYXJpZ0E1Zm9vRjI4OXg4czNhU2VOTW5MNHpIMVU5SFpEY2JlQ2VQcnFBeGIvZVNMRDlZWW16TitsVmY4WnlZbU1HVisvejMvMEZMQXdRVUU3U3dTSFpweWRFUjRWaDZjdkErRlZ6QmtPdHBhbzZPMktXdzlmcDJrWEZoRUxjMU5qRE92WkFPVkxLVXZROWV0WUcrdit6dndxUjBEN3pCSk5pY1VpTkszdHJWRmJRWURPTW1XK0ZyM2IxNFRCcHorcUJFSEFuMzlmeURSNEpURTBnQ3hKbm1FYklsTFB5c0VSNzU4L1FjV20zNk5HMjY0b1ZiTWV4R0xOSjgxc0N4WEdxcnNCR3JldjI2VVBITjJMd2FXa2Q1cVNhZG5SdE45dzFPdmFGMllGOG1iZE9EZnZjcGgxL0hxNmF3RTVGL2RLRlFneU5ES0NWL1c2NkRabGZxYjlGblQxd0xpTkIxUVRTS1ZyTjBKaEwyLzQxRzBDbjNwTjA5MUhKQllqUGpvYUJvWVNkUDlsSVdxMDdacW1UY3NoNDJGa2FvcEhGODhnSmp3VWdpREF3RkFDTzVjaXFOZXRIenlyMU1UVGF4Y2dsOHRoWW02QkFZdi9nT1NMcS9odG5BcGg2SXBOQ1BCN2hGc25EdUxWL2RzSURYaURoTmdZSkVrVGtTUk5oRHdwS2QwTE1wS1ptRnVvZlJ5VXM1eWNIREZxNURBc1g3RWEzYnQzUmR2V3JUVE9Qc2xJMHlhTjRPMWRHcXZYL0k3MjdkckF6VFY3cFkzYzNUK1hPMVlvRkJDSlJMQzJ0a0laYjI4TTdOOG5XMzJYSzFzV0Z5NWVocEdSRVRwMWJKOHFXUE1sS3lzcnpKcnhDNDZmT0FXeGdSaFZxMVJHWEZ3Y3pwMi9xTXFvQXBRVDNoNUYzVkhLeXd1VksxZk1ORmdsRW9uZ1ZkSVRYaVU5MGEvUEQ3aDk1eTcrL2U4TXJ0KzRDYWxVQ2krdmtobzlGdS9TcGJCcngxYXRIcjhtK3ZidWhRSDkrbVNyRDU4eTNtamNxQ0VlUHZSRmpSclZkRE13S0ovcllzVTg0T3Y3Q0ZLWlRCVjhURmJXcHd5R0RCNmdzK1BwbXJiWlNkclFSUWJUdTRBQURCc3hKdFcyRXNXTDRjclZhK2plUlpsSlZOaWxFQ0lpSWhFUkVRbXhXQXdQajZJWU1yQS81SEk1bmoxLy9pbHpxQXA2OStvQkY1ZENhWTdoVWRRZHYwejVDVy9mdnNQUll5ZHcvdUlsdEd2elBWd0tPUU1BZnZ0MUVVeE4wd1oxMHN1Q0VvbEVLRjNLQ3lPR0Q5WG84WlV2VnhibHk1Vk50VzJrQnZ1S1JDSzE1UnZkM1YxVEJZS01qWTJWNStHZ0ZPZWhTQVM1WEE1VFUxTk0vSEVjakw1WVo4L2UzZzVUSnY4UC92NnZjZkhTWlR6MWU0YWdvR0JsZ0ZNbWcwd21nMXd1ei9DejFkVFVGRldyVkZKN1B4RVJFZVVkQm9MMGtIVUJNN1J2OWprYlNLRVFzQ2VEdFg5Mkg3K0pLbVhkVlY4c0IzU3FneWxMOTBHaHhmb2tjcmtDYTdhZlJhY1dsZkg3am5NYVo0cDhyWUkrUmtHaEVDRCt0QUNzbzcxVnBvRWdBRGgxNlJHOGlpbi9lR2pWb0Z5NmdTRDN3dllZMDZjeEhHdy8xNG92WDdvSTdHd3NOQ3BodG1XLzlobGJtcEFZR21nY0NOSTN0U3VYUU9uaW4vOUFQSFhwRWZ6OGc5UzJseGdhb0cyVENxaGZ2U1NtTFR1QWp4cVduaU9pMUR6S1Y4R2lDNDloK01WRWhEcFZ2MnNQQURBeXpmclZ4aVdycGIrZ2VuWVlHRXF5RlFReXQ3YUZhMm5saEpBNGkxZVBweGNFQW9CaEs3Y2dTWm9JaFVJWjJEWXJZS1hWR2lBcDJ4cEtKQmk2ZkRPc0haM1Z0bmNvNG83aHE3Y2lQam9xVldtK2xBd2xFalFmTUJyTkI2Z3ZPVlN5V2gwMDdUc2NwV3JVZzVOSENiWHRYRHhMdzhXenROcjdCVUdBb0pCLy9rNGpDSUJJQkxHQldLdWdJK2xlM1RxMVVkYkhKOVB5YXRweUtlU01PYk9tWjloR0lqRkV6UnFaWDYxZXVWSkY3TnU5VS9VZFdkUDNqcE9UWTZhWklFMmJORUpjWEJ3cVZDaW5VY0JLSkJLaFJmUFBnVXN6TXpPTUhUMENnUjgrd043T0RrNU9qbkFwVkNqTGk3d2JHQmlnU3VWS3FGSzVFc0xDd2hIdy9qMnNDcVNmNFppY1JXQnNuSDdnU2xkMGxVMHpvRjl2aU1VR09zOWFtamhoTE9KaTQ2QVFCRUFRb0JBVUVJdkVzTGUzU3plQW9LM1JJNGRuK2ZWTTZZZWVQWkNZbUpqdGZqSmlhV0dCNzF1MXpOSCtPclJ2QzYrU252RDJWdjdPcjE2dEtnN3MzUVc1WEE2eFdKd3FtUHpqK0xFb1hOZ0ZSUXFuRGRwOHFVaVJ3aGc4cUQ4RzlPK1RhcnU2MTlEYTJncGJOdjBGaFVJQlFhSE1FaXhRd0ZLVmJhUnJ4WXNwMTBQS0xGZytaTkFBRE9qWEI0SWdRS0VRWUd4c2xPWjNWcm15UHVqUXJnMHFsQytYNFhQajd1NldLaEQrSmVVeEZLcUFrQ0FJRUlsRWFWNEhJaUlpK3Jvd0VLU0grbmVxbldxZGt3czNuK0ZEaVBwU2JBRkJFYmg0NnpucVZGWk90TGk1MktGdDR3clllMUo5OENnOUgwSWlzV0x6ZjFrYjlGZEdybEFnTmo0Umx1Yks4aExXQlRTYmRMeCsveFZDd3FMaFlHc0p6NktPcUZ2RkUrZHYrQUVBUkNLZ1daMHk2TnFxS2lTR24vK3d2WGJ2SmRidnZvRTdIM1FBQUNBQVNVUkJWSVNZMkFTZGpkL0MzQVJ6eHJVRG9Bd0VqcDJ6VTJkOTZ4c0xjeFAwYVAzNUN0SFE4Qmo4ZmVTRzJ2WWlFVEIxeFBjbzVxcGNZSDdrRDQwd2MrV2hmRlhhaitocm9ta1FDQUQ2ekZ1Vmd5UEpPejcxbW1SN3ZTSjFKTWJHYWJKcHNzUEdLZTFWMVY4cVhGSTNGeFcwR1QwNTgwYVpFSWxFRUJrWWdqR2ZyNU91ZzBDYU1qVTF4YVNKNHpWcW01Vmd4QjlyVm1yVXJtMmI3N1h1TzZXS0ZjcG5hMzkxYkcxdE1semZvM2V2SG1ydit4cnBvbFJaZW15c3JXRmpiWjBqZlFOQW80YjFkZEpQZHRiSjBwU1ZsUlVHOWsrLzdKNHUrMHNPQWlVVGlVVHBCc3RxVksrcTlURzFlYStyQzVMbWhGOFhMOUNvblVnazBpZ1k5WU1PM3I4aWtlaXJMWHRJUkVSRTZ2RnlEVDFUcjZvbktucC92bm9uTmo0UnV6S1kxRTYyNitpTlZHdXd0RzlXVVZXMjdGdGxrT0pxSmtNRHpkNHFDb1dBUS8vZFU5M3UwYm9hTE0xTllHdHRqb2tEVzZCWDJ4cXFJRkJjdkJTcnQ1M0I4azMvNlRRSUJBQVNBekhzYlN4Z2IyTUJHNnVjK2VOWFgvUnVWd01GTEpSWC9Ba0M4UHZPOHhtdVJ5UUl3Tkd6OTFXM2k3c1ZSTGRXMnYreFNVUkVSRVJFUkVSRVJKUWJtQkdrUjF3TDJhRlBoMXFwdG0wN2VBMFIwWEdaN2hzV0VZdWRoNityOWhlSlJCamVzeUdtTHR1ZllUWlJWaTJlMUZsM25XbGU0VVpqMXBabU1EUDlYTzRpVWFwNXFic3oxNTZnY2ExU2NDMWtCd3R6RTR6djN4U0ZuV3hnYXZLNXZ6dVAzdUN2Znk0aVBESldwK05PWmlUNS9OYk9LS2p4cmF2czQ0NmFGWXVyYnArODZBdmZaNW12TjNMMTdrdFU4SFpEN1VyS2ZWdlU4OEhqRjRIcGxnSWtJaUlpSWlJaUlpSWl5a3NNQk9rSkswdFRqT3ZYSkZVQXdQZlplNXk3OWxUalB2NjkvQWcxS3hhSFoxRkhBSUNacVJIRzlXdUsyYXNPSXlvbVhxZmpkUzZZTjZWQU5OV3FZZXJGTzdVSmhpa1VBamJ1dll5cHc3K0hTQVNVY0hkVTNSY1RsNGl0KzYvZ3dzMW5PaHRyZWxLV3NvdUswVzIya2I2d3RqVERnTTZmMXdvSkRJN0V6c1BYTmQ1LzA1NUw4UEp3Z3IyTkJRQmdVTmQ2K0dueEhvUkY1RXh3ajRpSWlJaUlpSWlJaUNnckdBalNBeWJHRWt3YzJCd090cGFxYlZFeENmaDl4MW10K2xHV3hUcUhXV1Bid3V4VDlvcUxveldtREcrRmVXdU9JRHdxODh5aS9PajdodVZRd3QwUklXSFJFSW1BSXM2MktGMzg4eG9JRVZGeGVQWHVvMVo5UG4zNUFVZk8zRU9yaHVWVTI5NEdobUgrMm1NYVpXaGxsMU9LUUZ0d2FGU09IeSsvRVlsRUdOYXp2bW9OS0xsQ2dkWGJ6MEFxMHp6ekt5NUJpclhieitMbllhMGdFZ0VXWnNZWTFxTUI1cXcrb2xvNE5UdVdUZW1hN1Q2SWlJaUlpSWlJaUlpSUdBaks1MHhOakRCeFVITzRGN1pYYlpNckZGaSsrVitFWmlFejRVTklKTlpzTzR0eC9acEM5S25rbW91ak5hYU8rQjV6MWh4QmFIaU1Uc2JkWTl3Nm5mUURLQU5oZjgzcmsrWDlYNzhQUmRjTTFuajU1OWpOTEUzczd6cDZFeVU5bkZRWlFZV2RiRkc5Z2dlT24zK1k1YkZxcW5ReFo5WFBVbGtTVEUyTUVKOGd6ZkhqNWhjZG1sV0Vkd2tYMWUzZHgyN2g1WnNRcmZ0NS9DSVFKeTgrUkxNNlpRQUFwWW81bzEyVEN0aDc4cmJPeGtwRVJFUkVSRVJFUkVTVUhlSzhIZ0JsbmFXNUNTWVBiUW5QRktYSEFHRDd3V3Q0L0R3d3kvM2U5bjJOL2FkU1QyUTcyaGZBek5GdDRGMmlrSnE5OHE4bkx6OUFMbGVrMlM2VkptSGJnYXM0cTBWNVBRQW9hR2VKSWQzcVFhNVFZTm1HZnhIMEtTTkhKQUo2dGEyQkg5clZoTVRRUUNkalQ0K3R0VG1xbGZkUTNhNVd6Z05yWi9YQ3hFSE4wYUM2RndwWW1PVFlzZk9EcXVXS29tMlRpcXJiRDU2K3c2SFRkN1BjMzg0ak4xS1ZEbXpYdENLS3V4WE0xaGdCSUR3eUZoL0RZN0w5ajRpSWlJaUlpSWlJaUw1dHpBaktwMXdjYmZEandHYXB5c0VCd09IVDkzU1NjYkxueEMzWTJWaWdiaFZQMVRickFtYjRhVWhMN0R0MUIvdE8zb1pDa2YzeVYxOERxVFFKbS9kZFFVRTdTeGdhaWhFVm5ZQ2cwQ2c4OEF0QVRLem02K3ZZV0ptamJaUHlhRkROQ3dZR1lxemJkUUVSMFhHWXYvWW9wbzFzclZxM3Axa2RiM2g1T0dIVjFqTUlDQXJQdE45RXFReGpadS9VYUF3VzVpWVkyN2RKbWtDVG9ZRVk1YnlLb0p4WEVmVHJXQnRQWDMzQWpmdXZjUDIrUDhJamxabGpzaVE1K3YrMFVlUEhteC9WcStxSnZoMXJxN0xkSXFQanNXYjdXV2liOEdWZ0lJYXhrU0dNalNRd01UYkV5WXUrK0tGZFRRQ0FXQ3pDc0I0TjhOUGlQVWlVYWw1cTdrc3pWaHhDU0ZoMGx2ZlhWUEp6UVVSRVJFUkVSRVJFUlBxSmdhQjhxR2JGWXVqWHNUWk1QNjNqayt6WXVRZllvY1ZpOXhrUkJPQ1BuZWRoSUJhalZxWGlxdTBpa1FqdG0xYUVqNmNMdGg2NGl1ZXZnM1Z5dk96NDhua1FvSDJBNnQvTGo3SjhmQnNyYzN6ZnNCd2ExdkJLRllDeE5EZEJSRlFjZ2tPak1YdlZZZnh2Y0F0VjRNN054UTd6SnJUSGlZdSsySGZpTnVJeUtOc21DTWcwSUNBU2lWQ3RYRkgwYkZNZE5sYm1BSUFrdVFLSC9ydUwwc1VMd2JPb0kwU2ZadnpGWWhGS0ZYTkdxV0xPNk5XMkpwNjlEc0sxdXk5eDQvNnJMSlVUekEvc2JDelF1VVZsMUs1Y0l0WDIxd0doYUY2M0RJd2tocEFZR3NCSVlnQWpJME1ZU1pUL2pJMCsvMjlzWkFnakkwTVlTd3hoWUpCeE1xV2pmUUgwYkZNRGYvMXpJU2NmbGs0a255OEE5Q2E0UzBSRVJFUkVSRVJFUko4eEVKU1BtSmtZNFlkMk5WQW5SWlpPc3FQbkhtRGJnYXM2UFo0Z0NGaTc0eXdVZ29BNlgweWdsM0IzeEl6UmJYRDkzaXZzUEhJZFFSK2pkSHBzYlpSd1QxMkdTNXFOTEl6TW1CaExWRCtMeFNJTTdGSVh0U3VYZ0dHS3dJQkNJZURTcldkSVNKU3B0Z1dHUk9LWFpRZnc0NEJtOEhCMUFLRE1LbWxaendkMUtwZkF5UXUrT0hYcEVhSzF5RUFDbE9zM1ZTbGJGTFVybDRDemc1VnF1MXl1d084N3p1THk3UmNBYnFHQWhTa3FsWEZEbGJMdThDN2hvaHF2U0FSNHVqdkMwOTBSUGR2VXdEUC9JRnk5K3hMWDdyNUVSSFJjVnA0aXRUWXU3S2R4Vy9FWGFTcXJaL1RVZU45Zmx1M0htL2RocXRzaUVUQjFlS3MwMlhNQVVOYXJNTXA2RmRhNGIyMDByT0dGV3cvOWNmZngyeHpwWDFlcWxIVlgvUndUbDVoM0F5RWlJaUlpSWlJaUlxSWN3VUJRUGxHOXZBZDZ0YXNCYTB1elZOdmxjZ1UyN3IyRTAxZWU1TWh4RlFvQmE3ZWZSY0NIY0hUNXJvb3FxeVJaMVhKRjhmeE5NSTZjdVo4anh3ZVVaZkNNalEwUkc1dUkrRVFwRWhLVElFdVN3MGhpZ0pJZVR1alpwb2FxclN4Smpvam8rQndiUzBWdk45WFBFa01EMUs5V1VuVmJFQVJjdnYwQ2UwL2VUclZtVExLb21Iak1YSGtJM1Z0WFE5UGEzcXJ0bHVZbTZOQzhFaHBVOThML0Z1NU9OenZJUUN5R25ZMDVYQnh0NE9Kb0RROVhCNVFzNnFRcU41ZFMwTWNvck4xK0ZuNytRYW1PZmVicUU1eTUrZ1JtcGthb1dyWW9hbFFvaHRMRkMwRXNWcjZtSWhIZ1dkUVJua1VkMGF0dGRUeDZIb2pMdDUvait2MVhpSXRYbjdHa3FleXNpNlROdmwrZW80SUFIRDM3QUwzYjE4enk4ZE1qbFNVaElWR0crRVFaRWhKa2lFK1FRcFlraDAvSno0R2xBWjNyWU9LQzlGL1RMOG1TNUJnK2JadnFkbFJzOXM3anF1V0t3c0xNR1BFSk1pUktaVWlVeWlHVEtkODdnaUNnZ0tVcGFsVXFnWEplUlZUN3ZBME16ZFl4aVlpSWlJaUlpSWlJNk92RFFGQSs0V0JybVNZSUZCMmJnTjgyL292SEx3SnovUGlIVHQvRDI4QXdETzFlSHhibUpxcnRweTQreXRFZ0VLQ2MwTzdZdkpKR2JlOC9lUWU1WEpFajQ3QXdNMGF2dGpYU3ZlLytrM2ZZZHZBcTNuM0llTTBmV1pJY20vWmV4cjNIYnpHZ1MxM1lmQXJrSkNUS3NIVERLYmc0MmFCR2hXSXdOeldDdVpreHJDeE1ZV3R0RGl0TDB6UUJqaThGaDBiaitQa0grUGZ5NHd5Zmc3aDRLYzVlZTRxejE1NmlnSVVwcXBVdmlycVZQVldaU29BeW1PSmRvaEM4U3hSQ253NjFzT3ZJRFJ3OTl5REQ0My9OVGw5NWpGWU55c0xPeGtLMUxVbXVRRXhjQW1KaUVwWC94eVVpTmk0UnNmR0ppSTJUSWk1Qml0ajRSTVRGSzMrT1Q1QWkvbFBBSno1QkJya2kvZWQ0V0k4R3FuS0tObGJtNk5tMkJ2N1llVTZqY2VveUM2dFVNZWRVQVVkTlhMcjFYR2ZISnlJaUlpSWlJaUlpb3E4REEwSDV4S0hUOStCb1h3QU5xbnNCQUc0OWZJMzEvMXpVZWZtdWpOeDkvQlkvTHRpTjN1MXJvbnA1RHp6d0M4RG0vWmR6L0xpdkF6NXExQzQyUGhFN0RsM0xzWEhFeENYaXR1L3JWRmxBQVVIaDJIYndHdTVwV2Y3cjd1TzNtREJ2RjlvMExvOFc5WHl3WnZ0WnZId2JBaE5qQ1liMWFJQ0NkbW5MbUtVbk5DSVdkeCsvd2ZWN3IrRDdMQUNDbGt1OFJNWEU0OVRGUnpoMThSRUtPOW1nWGxWUDFLcFVBbGFXcHFvMkVrTURQSDMxUWJ1TzA5RmozTHBzOTVGVlNYSUZOdTY5RE5kQ3RuanhKZ1R2ZzhJUkZobXI5Zk9saWEwSHJxQ2NWMkZWd0xTU3R5c0tXSmdnS2thN3NuL1o5Zngxc0ZhQm9QdFAzdUg4aldjNU9DSWlJaUlpSWlJaUlpTEtDd3dFNVNNYjkxeUNyYlU1THQ5NmpvdDVkT1YrVkV3OFZteitEK2R2K09HNWYzQ3VMQzZ2THN0R29SQWdTNUlqTWpvZXZzOENjT0RmdXdnSmk4N1JzV3pjY3dudUxuWndjN0hIdmxPM3NmL2tIYldaSVpsSlNKVGg3eU0zY1BqMGZjVEdKNnEyYmQ1M0dSTUdORXZUUGpvMkFZSEJrWGo5UGhRdjNvVGcrZXNnQkFhbkxVR1hWZTgrS0lOYU93L2ZRSld5N21oYXh4c2xpenJCOTlsN3ZIZ1RvclBqNUpYYnZxOXgyL2Qxamg4bktpWUJPdzVmeDhBdWRYSDkvaXRzMkgwcDE0TkFBQkFRRkFGQkVETE1KSk1seWZFK0tBSVhiejNIaVFzUEllUkVaSXlJaUlpSWlJaUlpSWp5bENoV21qOW4vZ2IrTCsreUMwaDdacVpHcUYycGhPcjJ5WXUrV3UxdklCWURBQVFJRUFRaDI1a2NzOGUxVS8wODVkZDlXdTNyWUdzSk54YzczSHpnbjcxQlpLQjUzVEpJU2xJZ0xESVc0Wkd4Q0E2TlZnV0xjcE5ySVZzSUF2QTJNQ3pUdG1hbVJxaFJvWmpxOW4rWEgrZmswTDVxSWhGUXVyZ0xmSjhGNVBWUVZKVHhJQkZFSWtBRUVRUUl1UkxJQllCMUN3Ym15bkVvYjJ4Nmt2Mk1RYUw4cXJlWFUxNFBnWWlJaUlpSWlDaFREQVFSRVZHT1lpQkl2MjMzQzRJc2w0S0tSRjhUaVZpRTdwNk9lVDBNSWlJaUlpSWlva3lKODNvQVJFUkVsSDlaU0F6eWVnaEVlWUxuUGhFUkVSRVJFZVVYREFRUkVSRlJsaFd4Tk1ucklSRGxDWjc3UkVSRVJFUkVsRjh3RUVSRVJFUlpWc2JXSE9hR3pJeWdiNHVGb1FGOGJNM3plaGhFUkVSRVJFUkVHbUVnaUlpSWlMSk1JaGFobHJOVlhnK0RLRmZWZExhQ29WaVUxOE1nSWlJaUlpSWkwZ2dEUVVSRVJKUXR6dVpHYUZyRWxwbEJwUGZNRFEzUXRJZ3RuTTJOOG5vb1JFUkVSRVJFUkJvenpPc0JFQkVSVWY3bmJHNkVOaDcyZUJnV2k3ZlJDWWlSeVNGVENIazlMS0pzazRoRnNKQVlvSWlsQ2NyWW1rUENUQ0FpSWlJaUlpTEtaeGdJSWlJaUlwMlFpRVdvWUcrQkN2WVdlVDBVSWlJaUlpSWlJaUw2aEtYaGlJaUlpSWlJaUlpSWlJaUk5QlFEUVVSRVJFUkVSRVJFUkVSRVJIcUtnU0FpSWlJaUlpSWlJaUlpSWlJOXhVQVFFUkVSRVJFUkVSRVJFUkdSbm1JZ2lJaUlpSWlJaUlpSWlJaUlTRTh4RUVSRVJFUkVSRVJFUkVSRVJLU25HQWdpSWlJaUlpSWlJaUlpSWlMU1V3d0VFUkVSRVJFUkVSRVJFUkVSNlNrR2dvaUlpSWlJaUlpSWlJaUlpUFFVQTBGRVJFUkVSRVJFUkVSRVJFUjZpb0VnSWlJaUlpSWlJaUlpSWlJaVBjVkFFQkVSRVJFUkVSRVJFUkVSa1o3S3Q0RWdZeVBEdkI0Q0VSRmx3c1JZa3RkRElDSWlJaUlpSWlJaStxYmwyMENRZzEyQnZCNENFUkZsd3Q2V3Y2dUppSWlJaUlpSWlJanlVcjROQkpYM2RzL3JJUkFSVVNiS2U3dmw5UkNJaUlpSWlJaUlpSWkrYWZrMkVOU3NqZzlzclMzeWVoaEVSS1NHbmJVRm10Y3RtOWZESUNJaUlpSWlJaUlpK3FibDIwQ1FpWWtSK25Tc205ZkRJQ0lpTmZwMHFndGpyaEZFUkVSRVJFUkVSRVNVcDBTeFVrSEk2MEZreCtObkFkaTQrenpDSW1MeWVpaEVSQVRBMXRvQ2ZUdlZoVmR4bDd3ZUNoRVJFUkVSRVJFUjBUY3Yzd2VDQUNBaFFZb1RGeDdncnU5cmZBeUxRa0tpTEsrSFJFVDBUVEV4bHNEZXRnREtlN3VoV1IwZm1KZ1k1ZldRaUlpSWlJaUlpSWlJQ0hvU0NDTFNCeXZYN1lCQ29YdzdsaXRUQXZWcVZjbmpFUkVSRVJFUkVSRVJFUkZSZnBkdjF3Z2lJaUlpSWlJaUlpSWlJaUtpakRFUVJFUkVSRVJFUkVSRVJFUkVwS2NZQ0NJaUlpSWlJaUlpSWlJaUl0SlREQVFSRVJFUkVSRVJFUkVSRVJIcEtRYUNpSWlJaUlpSWlJaUlpSWlJOUJRRFFVUkVSRVJFUkVSRVJFUkVSSHFLZ1NBaUlpSWlJaUlpSWlJaUlpSTl4VUFRRVJFUkVSRVJFUkVSRVJHUm5tSWdpSWlJaUlpSWlJaUlpSWlJU0U4eEVFUkVSRVJFUkVSRVJFUkVSS1NuR0FnaUlpSWlJaUlpSWlJaUlpTFNVd3dFRVJFUkVSRVJFUkVSRVJFUjZTa0dnb2lJaUlpSWlJaUlpSWlJaVBRVUEwRkVSRVJFUkVSRVJFUkVSRVI2aW9FZ0lpSWlJaUlpSWlJaUlpSWlQY1ZBRUJFUkVSRVJFUkVSRVJFUmtaNWlJSWlJaUlpSWlJaUlpSWlJaUVoUE1SQkVSRVJFUkVSRVJFUkVSRVNrcHhnSUlpSWlJaUlpSWlJaUlpSWkwbE1NQkJFUkVSRVJFUkVSRVJFUkVla3BCb0tJaUlpSWlJaUlpSWlJaUlqMEZBTkJSRVJFUkVSRVJFUkVSRVJFZW9xQklDSWlJaUlpSWlJaUlpSWlJajNGUUJBUkVSRVJFUkVSRVJFUkVaR2VZaUNJaUlpSWlJaUlpSWlJaUloSVR6RVFSRVJFUkVSRVJFUkVSRVJFcEtjWUNDSWlJaUlpSWlJaUlpSWlJdEpUREFRUkVSRVJFUkVSRVJFUkVSSHBLUWFDaUlpSWlJaUlpSWlJaUlpSTlCUURRVVJFUkVSRVJFUkVSRVJFUkhyS01LOEhRRVJFUlBwQnBoRHdNQ3dXYjZNVEVDT1RRNllROG5wSVJQbUtSQ3lDaGNRQVJTeE5VTWJXSEJLeEtLK0hSRVJFUkVSRVJIcUFnU0FpSWlMS3RzQllLUzRGUmlJMlNaN1hReUhLdDJRS0FlR0pTUWhQak1HTGlIalVjcmFDczdsUlhnK0xpSWlJaUlpSThqbVdoaU1pSXFKc0NZeVY0dVRiTUFhQmlIUW9Oa21PazIvREVCZ3J6ZXVoRUJFUkVSRVJVVDdIUUJBUkVSRmxtVXdoNEZKZ1pGNFBnMGh2WFFxTVpKbEZJaUlpSWlJaXloYVdoaU1pSXFJc2V4Z1d5MHdnb2h3VW15VEh3N0JZVkxDM3lPdWhmQk1FUVlBc0tRa0FZQ1NSNU1neEFnTGVRNkZRb0hCaEY0aEUrcmNPMU9RcDB3QUF2MHo1Q1NZbUpqcnA4ME5RRUJ6czdXRmdZS0NUL29peVkvZWVmWEIwZEVTNXNqNG9VTUF5VjQ4ZEdob0dxVlNaS2VyazVLaVh2ME4wTFRkZXI1Q1FqM0J3c0UrelBTb3FHc0VoSVhCMUxaSmpueW5KcEZJcG5yOTRDUUFvWGNvclI0OFZGUlVOQUxDMHRNajFjL0RxdGVzQWdJb1ZLMmo5bkg0TURjVi9wODlDSkJLaGRhdnZZR0ppbkdIN3kxZXU0dTI3QUhpWExvVXkzcVd6UEdiU2paaVlXT3pkdHg4Q2dJYjE2NkZJa2NJNjYxdmZ6NDJmZnY0RmlZbUorSFh4QXJWdEhqMStncjM3RDZCbTlXcG8yS0IrN2cyT2NoVXpnb2lJaUNqTDNrWW41UFVRaVBRZTMyZTU1ODdkZStqWXVUczZkdTZ1bW16VnRRMmJ0MkQ0cUxGWTk5ZUdiUGNWRlJXdDlsOTBkTFFPUnF1OWg3NlA4TkQzRWVSeTNWMGs4TXYwV2VnN1lERHUzWCtnc3o0ems1aVlpQk9uL2tWQ1F0cjMzMFBmUjVpL2NBa3VYcnFjYStQNTJpVWtKT0RaOCtkNVBZd2M1L2ZzT1RadjNZNUZTNVlpTEN3c1Y0OTk3OTU5REJnOERJT0hqY1RjK1lzWUJOSkFicnhlTDEvNW8vK2dvUmd4ZWh6Q3dzSlQzWGZzK0FtTW0vQS9qSjh3S1VlT25WSndTQWdtVFo2S1NaT241dml4ZXZidWg1NjkreUV1TGk3TGZaejY5elJtelptdjlXZlYzUG1MTUhmK0lrUkZSV2w5ekg5Mjc4VzI3VHZ4K1BHVFRDZjZvMk5pc0d6NUttemJ2aFBtNW1aYUgrdHI4dC9wczJqZHJoTmF0K3VFMk5oWW5mZi8xTThQQXdZTnc0QkJ3L0F4TkZUbi9TZjdmZDJmMkwxM1ArN2N2WWRDaFp4MTJyZStueHN2WHI1VUJZclY4ZlY5aE92WGIrS3AzN05jR2hYbEJXWUVFUkVSVVpiRnlKZ05SSlRUK0Q3TFBaR1J5b2tsSXlNakdCa1o2YnovNk9obzNMbHpEd0JRcDNiTmJQZlhzM2MvdGZlSnhXTHMzL00zQUtCMXUwNWE5WHR3M3ovWkdwY3VQWG55RkI4K0JFRXNGcU5JNGJSWC8wcGxNc1JFeHlBNk9oclJNVEdJam81QlZGUVVJaUlqRVJXcC9EODhQQnhoWWVFSUN3L0h4cjkraDVsWjVoTTNoNDhjdzZZdDI3QnQrMDZzVzdzS3hzYWZKNGJ1M2J1UHkxZXVJaXdzRExWcmFmNDZMbHUrQ3FmUG5OVzR2VFpXcjF5R3dpNHVBSkJ1OEVyWFVtWjdSVVpHWXRxTTJYZ1g4QjQvL1c4Q0tsV3NrS1o5UWtJQ09uZnJwWEgvNnM3QnJqMTZxNTE4VG5uT0ordlF1WHVHeDltemE3dkdZd0tBbzhlT0F3QzhTNWVDdTd1YlZ2dG14OXQzQVppM2NJa3F3UHI2elJ2czNYY0E3ZHUxeWJVeFpNVzM4SHBkdm53RkFDQk5sTUxXMWliVmZSYytCWXRyMXFpV0k4Zk9yeElTRXJGbjczNjhEd3pFNkhFL1l0S1A0K0hwV1NKSGp4a1VGSXgvL3pzREF3TUQ5T3ZiTzlQMisvWWZSRUpDQXFwVXJvU2k3dTQ1T3JiOFRpcVZJVGdrQkFDZ2tDdHk1QmlYTGwvQnVmTVhJWkZJTUhiMENKMW1DUFBjVUVvT0ZMbTV1dWJ4U0Nnbk1SQkVSRVJFV2NhMVM0aHlIdDludVNmeTB4WEdPVlUrNk4vL3prQW1rOEhkM1EybHZIUlh1c2ZGcFpEcTU2U2tKQVFGQmFmSkZoQ0pSSEN3VDF1NktLV1FqeDhoQ09tZmI5b0drN3IxN0tOUk95Y25SL3l4WnFYYSswK2ZQUWNBcUZ5cElteHRiYkJ4ODFaY3ZYb2RzYkd4aUkyTFE5S25VbjZhZXVYL0d0NmxTMlhZSmk0dUhudjNIUUFBTkd4UVAxVVFDQUNhTm1tTTNYdjM0OGxUUDl5K2N4Y1ZLNVRYNk5qR3hrWWFCYUcwOGVVa3U3WUJsNnphdW1tOTZuMWlhbWFHQWdVS1FQcktIM1BtTGNTUDQ4ZWdSblgxRTk4WlhXMmRrSkNvMGZGOXluaERMUDVjNEVSZHRwaE1KZ01BMk5uWnB0b2VHcXA5ZGtoMGREUXVYbFJPN0gvWHNyblcrMmRWWkZRVVpzMmVoN2k0T0JRdjVvSDI3ZHBnMFpKbDJMUmxHNXlkblZHamV0VmNHMHRXNmZQcmRmbktOUUJBdmJxMVUyMS8rY29mYjk2OFZkNVhyMDYyamhFZEU0Ti8vejBOQUdqWHRuV1crNG1MaThlSms2Y0FBRzFhdDByMW11UW1FeE5qTEZvd0IzTVhMSWF2N3lOTSt2a1hEQmswQUUyYk5NcXhZNjc1ZlozcS9Cbytjb3phZG5WcTE4UVBQWHZnNE1IREFJQWJOMjlsK3ZrM1o5WjArSlR4QnFEOVo2V21ObTFZQnh0cjZ4enArMnYzTGlBQUsxYXRBYUQ4SFRGeTlIaXQ5bS9Zb0Q3R2pCcXU5djdjT2pkeXc5Ly83TUhaYytmVGJFOU1WR2E1RHgweE90MzlWcTlZQnQ5SGp3QUFIaDVGYzI2QWxPY1lDQ0lpSWlJaUlnSVFGUmtKQUhDd2Q4alMvcHBPQVBuN3Y4N3laTkhnZ2YxVFRXcUt4V0tzV2ZtYjZ2YjVDeGV4K05mZjBxd1JZV3hzaEQvL1dKMWgzNTI3OVZRN0VaOHkySlNSZ0lEM0FJQkN6czRRaVRNdlhWWFFRZjF6blpDUWdBdWZKbktUSndoTlRVendQakF3VlR0RFEwT1ltNW5CMk5oWWRWVnk0MFlOWVdWVkFGWldWckMydG9LdGpRMXNiR3pnNkZndzB6SHQzYmNmMFRFeHNMQXdSNmNPN2RMYzcrQmdqd2IxNitMZi84NWc0K2F0S0ZmV1I2T3JrNGNPSG9paGd3ZG0yazRiT1RYcHFBMGppUVJUSnY4UE0yZlB3LzBIRDdGdzhWSk1uREF1VllCQ29maDhsZml1SFZ2VDdTYzJObGJqQU9MVW55ZWx5a3JLNkhrUWk4WFk4T2Z2cWJaMTZOeGROZkgzcFpldi9ERm0zSThaSG4vaDRxVll1SGlwUm1OVlo5bXZpK0JSMUQzRE5oOURRekZ0eG14OENBcUNxMnNSekpnMkJaYVdsZ2dPK1lpTm03YmcxMlhMTVdYeS8xQ3VyRSsyeHBMVDlQWDFldm55RmQ0RkJBQUE2dGVybStxK2c0ZU9BQUM4dlV1amtIUDJ5bGhGUmtaaXc2WXRBTElYQ0lxSmlWSDE4OTEzTFdDVVI0RWdBTEMwdE1TczZWT3g5TGNWdUhEeE1sYXVYZ3REUTBNMGJGQlA1OGM2Y3ZRNGJ0KzVpOEl1TGloZXpBUFBYcnlBaGJrRm5KMGMwN1F0NFZrY3k1YXZoRlFtZzJlSjRpams3SXpuTDE2aVlFRUhGTEJNL3lJUjYyODBRSk1iNHVMaU1HZnVBc1RGeGNQYzNCelcxbFlhN1NlWHkvSGhReEFBSUtNcW12cDJia1NFUjZpK2g2VkgzWDB2WHJ4RVZGUTB4R0p4cHA5TGxMOHhFRVJFUkVSRVJBUWc4Tk9rZ1NiQmd2UmtsT2tna3lWQkxwZERMQmJEeUNqcmk0WWJHbWI4SjF4eTRPVExTY25zU2hsc3lranlCTytTUmZOZ2JtNmVyV09lUFBVZlltTmo0ZVRraUNxVkt3RUFtamRyZ2lxVks4SFUxQlNtcHFZd016TlZsZkY3RnhDQVlTT1VWL09PR2pFMFM4ZDgrZklWOW56S0J1clVvYjNheDlDMVN5ZGN1SGdaL3Y2dnNYdlBQblRwM0RGTHg5TTFFeE1UclVyN3ZROE14T2l4UHlJeE1SRmxmY3BnOXN4cFdUcXVrWkVSZnY1cElpWlBtWTRYTDE5aTY3YnRxRlN4dk9xMStSQVVEQUF3TlRYTlV2OVprYnpPbDZFT1N3amxwb0QzZ1pnMmZSYUNRMExnNU9TSVdkT253dkxUWkdQN3RxM3g2dFVybkR0L0VkTm56c0dvRWNQUW9MNXUzL081TFQrK1hrZVBud1NnekhoS0dTd1BEdy9IK1FzWEFTalgzZEEyWU51OFdSTU1HekpJZHdQVlFPZHVQYlhlcCsrQXdWcTEveklJYkdob2lBbmp4c0RhMmhvZlAzNVVaVlZwMHUvNENaTWdOa2cva05XM2R5L1VyYVBzNi82RGgvaHovVWFZbTV0aityU2ZJWk1sWWNTb3NTaGdHWWZSbzRhcFNtb20yN2hwQzN3ZlBZYTl2UjFtVHArSzhJaElqQmcxRmdZR0JoZzdaaVNzQ2hUSWNGeXJWeTdMZE94WmtkbHg5WkZVS3NYc3VRc1E4RjU1OFlkY0xzZkEvbjB6emNLTmlJakVnc1cvNHNPSElEZzVPYUp6eHc3cHRzdnRjeU0zREI3VUg0TUg5VSt6UGZsQ0gzWGZEM2J1MmcxQWVkRkd4eTQ5TWp4RzJ6YmZvMStmSDdJL1dNb1REQVFSRVJFUkVSRUI4UGYzQjZETW5zbUtqRElkaG8wWWcvQ0lDSXdZTmhpTkd6WE02aEF6RkJjWGp6dDM3c0pJSWtHdG10Vno1Qmk1UmFGUTRPQmg1UlgxMzMvWFVsWHF6c3JLQ2xaV21sMFJyQzJaVElaZmYxc0J1VnlPWWg0ZWFQMzlkMnJiRm5Sd1FOZk9IYkZweXpiczNMVWJwVXQ1d2NlblRJNk1LNmNJZ29CbHkxY2hNVEVSUmtaR0dERnNTTGI2TXpVMXhiU3BrN0gvd0VGMDdkSTUxVHBiZCs3Y0JZQTBFMnM1S2VoVDhNblcxamFUbHFsNUZIVlBNMWwyNi9ZZHpKZzFGd1lHQmxqLzU5b2NMOUgwMU04UHMrY3NRR1JVRklxNnUyUDZMNU5oWTVONi9aa3hvMFpBRUpSWmdFdC9XNEhnNEdCMDd0UWhUVm5JL0NLL3ZWNXhjWEU0ZitFQ0FHWGdKcVhkZS9jaktTa0pKaWJHc0xPemc2QVFWSm1NbW1SWDVrVUpNRTNMTW1aM255K0pSQ0lNN044WENvVkNWYXBPazFLQTRSRVJtWTdyb2U4anpKNDdId3FGQWlPSEQxRmxvUGI1b1NmKzJyQUpVMzZaZ1VYejU4TEJRVmsyVlNxVDRkbUxsekF3TU1DRWNXTmdabVlHTXpNenRHdmJHcnYzN01PTVdYTXhmODdNRE5jUXpNM2ZjZnBNSnBOaHpyeUZlT2o3Q0RiVzFtamN1Q0grMmIwWHMrYk14OGpoUTlDd1FmMTA5M3Z5MUEvekZ5NUdXRmc0UEQxTFlPclBrOUlOME9URnVmRTFPMzllR2JpMnNiYUdtWG42Sld4alltSVJHUmtKZDJ5UzRRQUFJQUJKUkVGVWNUNzlqQ0VsQm9LSWlJaUlpT2libDVpWWlQZUJId0NvWDc4aXF6WnUzb3J3aUFpNHU3dWhVY01HT3UwN3BlczNia0FxazZGbWplcHAxcUpKVEpTcXJRMmZzazFHdExtcVhaTVNYNnRYTGxNN2FYYngwbVVFQnl2THZOV3VWVVBqNDJiSHhzMWI4ZWJOVzBna0Vvd1pQVHpUY20vdDJyYkd6VnUzNGZ2b01lWXYraFh6NTg1Q2tjSnBIMDlrWkNRR0RsRy9Qa0ZXcUFzNmFtUGYvb040OHVRcEFLQm45NjV3U3FjVWpyYXNyYTNRcDNmcU5ZckN3c0t4ZC85QkFFQ1ZLcFhVN210ZzhIbDY0cFcvZjdZWDRiNTA1U29Bd05uWktWdjlBTXJ5UVFCUXEyYU5kQ2ZwSjA5UlpsS05IVDFTTlhHWUZZSWdZTSsrQTlpMmZTZmtjam5LK3BUQjVFa1RZV2FXTnBQS3dNQUE0OGVPZ3BtWktZNmZPSVZ0Ty83RzNmc1BNR0xZRUxnVXlsNHBzcnlRMzE2di8wNmZWUVVjeXBjdnA5b2U4RDRRUjQrZEFBQU1HdEFQalJzMVRGWDJVTlBzeXR5bVNTWmhVRkF3aG84Y0ErbW5NbjBHQmdaWXRtUWgzTnkwVzF3K05qWVc3d01EVWFKNGNkVzJsT3NWWlRTVzVNK2g5WCt1aGIyZFhhYkhVaWdFOU8zekEyclcrSHh4Ukp2V3JmQStNQkNtcHFhd3RmMGNZRFdTU0RCcitsUThmdndrVlhuVlhqMjZ3ZC8vTmFwVXFaUnZKL3J6azdpNGVNeGJ1QmozN3QySGhZVTVaazZmQ2pjM1Z4UjBjTURxdFg5ZzJmSlZlUExVRDcxNzlWQmw3Y3BrTXZ5emU2OHFDRnVqZWpXTUh6c3F3OWRMWDgrTjlMN3JxVnNqcUcvdlhyQzFzVkdWdUp3eGJRcmMzZDJ3N3E4Tk1ESXlRdTllbjdPREZpMVpoZ3NYTDhIYnUzUU9qcDV5R2dOQlJFUkVSRVQwelh2OStnMEVRUUFBZlBnUWhJRDNnVHFaVEgzbyt3Z25ULzBIa1VpRW9ZTUg1T2pWK3VjdlhBS1FkdEZ5UURuQm5GSGRlRTFvY2lXN05tc0VTUXpUTDVFbmw4dXhkZnRPMWUyVUFZS2NjdlRZQ1J3NmZCUUEwTDFyWjdpNVpqNnhLUmFMTVdIY0dJeWI4RCtFUjBSZzZyUVptRE56ZXByblNTRUlPcmx5WHBmZXZuMkhiVHYrQmdENCtKUkJtOWF0Y3VRNElTRWY4Y3YwbVlpT2pvYTV1VGxhTm0rbXRxMkppVEhzN2UzdzhXTW9Sby85VVZWcTBkWFZGWXNYekUzVmR1ejRpUmt1L0JBVUZLeDZQWk5MUktWa1ptcUtTSmtNejErOFJQRmlIaGsraHFDZ1lOeTZmUWNBMENyRitsd3BQZlJWTHJLZEtNMzY2eHdlSG81Zmw2MVFCYUliTnFpSEVjT0daRmdPVWlRU1lkaVFRYkN6czhPT25idmc2L3NJbzhlTVI3ZXVuZEdtZGF0TVMwbm1GbjE3dmFReUdmYnVQNkM2bmZJSytiL1diNFJjTG9lYm0ydU9Cdjd6d3JyMUc2RDQ5RGtKS0g4SHJsejlPeGJPbjYzeFo1c2dDRml5ZERudTNydVB3WVA2bzFtVHhqazFYSlR4TG8zbHl4YmozTGtMYWk5azJMdnZRTHJiMDNQejFtMnNXYnNPQUxCNzEzWVlTYkplNXZWYkpBZ0NJaU9qOERFMEZLR2hvY3IvUDRiaVkyZ1lCdmJ2QTB0TFMwUkdSdUtYNmJQeHl0OGZsaFlXbVBiTHo2cEFZN09taldGbVpvYVZxOWZpK0lsVHVIYnRCZ2IwN3dOcmEydXNYdk03QXQ0SHdzVEVSS1B6U3AvUERXM1dDSXFMaThQMUd6Y0JBRVhkM2VIdTdnWkJFSERvOEZGWVdKaXJBa0d4c2JHNGR1MDZMQzB0TXkzTlIxKzNyK05iQVJFUkVSRVJVUjY2Yy9kZXF0czNidDZDU3pZbng4TWpJckJvOFZKVmdPbC9QMDNOVWorYVhQa2NFeE9MTzNmdndjek1ESlVyVlV4enY0bUpjYVpaSk1rMTVOWFI1RXAyWGF3UmRQVFlDZFVpejduaCtvMmIrT1BQOVFDQUtwVXJvWDI3TmhydmEyZG5pNmxUZnNMa0tiOGdMQ3djRTMrYWdwOS9tcGpxaW1FYmEydXQxdTNKYWRFeE1aZzdmeUZrTWhuTXpjMHhkdFNJTEFVb0wxKzVpclYvL0psbSsrWU55bTFIajUzQXhzMWJrWkNRQUxGWWpORWpoNkZBZ2ZRWDFFNDJZdGdRL0w3dUwzejRFS1E2RnkzU09ZK1MxNHhJeit2WGJ6QjN3U0pFUjBmRDN0NHUzWXl5a2w2ZXVINzlKc2IvT0VuWnYwaUVwS1FrOU9yUkRhMithNUdxN2JIakp5QUlBanc4aXNMTHEyU0c0ODhLdVZ5T1EwZU80ZTlkdXhFYkd3c2pJeU1NR3RBUFRaczAwcmlQTHAwNm9LeVBONWI4dWh6QklTSFl0R1ViRGg4OWhqYmZ0MEt6cG8xemRXMm05T2pUNndVQXg0K2ZUTGQ4MmVrelozSHoxbTBBUUw4K1ArVGJNbjNwdVgzbkxxNWZ2NGsyclZ2aHdNSERBSUEyMzMrSDNYdjM0OWp4azJqWlFuMlFOeVdwVklxa3BDUWtKU1ZoMWVyZjhlcVZQd1lONkpjcUkwaVhDams3bzBDQkFscGR5T0RrNUtnMkl6UzdGMVRvdXhjdlgrSEZ5NWVwZ2p3ZlAzN0V4OUJRaElXRkl5a3BLZDM5MnJkdERVdExTMWhZV0tCRWlXS0lqSXJFekdsVDRlcGFKRlc3T3JWcm9rU0pZbGp5NjNJODlmUERvaVdmMTJRcTVlV0ZzV05Hd01sUnMreFdmVDAzdFBtK0VSa1ZoWldyMWdJQW1qWlZmdVlvRkFvQXFTL0NPZlhmR1VobE1qUnIyaVRUYkduNnVqRVFSRVJFUkVSRTM3enJOMjRCQUZ3S09TUGdmU0RPbkRtSHR0a0lCTW5sY2l4Y3ZGUzFqb0VtRXcxZjBtWlM0Y3JWYTVETDVhaGFwVElrT3J3UzlWMUFBT2JNVzZqMWZ1Ti8vQ25UaktDVWZ2NXBJZ3E3dUNBbUpsYTFhSEZ1dUh2dlBoWXRXUWFGUW9HaTd1NzRjZnlZTkpPM1NVbEpHV1pXRkMvbWdhbVRKMkhXM1BtSWpvN0d6MU9ubzFlUGJtalh0dlZYTnhHY2xKU0V1Zk1YSWVCOUlNUmlNV0pqWTlGdjRCQlZtVDZwVEFhSm9hRkc0NVpLcFlpSWlGUjd2NE9EUFJJVEUyRm1ab294bzBhZ2VyV3FtZlpac1VKNS9MNTZSYWJ0ZHUzWUFoTVRFOVh0NUFEa216ZHZNV2I4Uk1qbGNoZ1lHR0RpaEhFd05qWk9zLy9nQWYwaGs4cmcrK2d4b21OaVZOdUx1cnVsZm93eUdVNzlkd2FBK3V5UzdMaCsvU2JXYjl5c1dqK21TR0VYVEp3d0R2K2JQQlhyTjI3V3VyOEc5ZXNpTmpZTzU4NWZRR2hvR05adjNJeS8vOW1EdWJPblo3dlVYbmJveStzRktOZWYyYjEzWDVydHdTRWhxb0J5Zy9wMVVTRkZ1Ymo4TGlFaEViK3Yrd3ZtNXVibzNLbkQ1MEJRNjFhNGRPVXFObS9kaHFwVksydFVxczNZMkJqVHBrN0dpbFZyY1ByTU9SdzlkZ0pCUWNHWU9HRnNqZ1VzdjJ2WkhOOXBjRDRrbjVkelo4OVErMWkwS1pHYWt3SS9sYkxWUkdUazU5L1RRVUhCR2ovUEppYkdzTEd4Z1Z3dVIxaFlPRUpEUXhFYUZvYVBINU16ZXNMd01UUlV0YjRYQU14YnNDalRmbzJOaldGdlp3dDdlM3ZZMjl2QjN0NGVscGJLaXdRTURBd3dZdGdRUkVaRnBidTJUMVJVTkc3ZHVwTnVRQ253UXlEMjdqdUFxbFVxbzNRcHJ6UWxjdE9qaitlR05vS0NndUZRMEFHUmtaRm8xRUNad1NqN1ZQcFJrdUo3andqSzBxL2FYS0JBWHljR2dvaUlpSWlJS05kSVpUSUVCd2RuM2xBSE5GMjBPVHdpQXM5ZnZBQUFkTy9XRlg5dDJJaFgvdjU0K2ZJVlBEeUthbjFjUVJDd1l0VWErSDRxUHdSa2JWMEliU1lWekQ4dDdudnYvZ1BFeHNabU9Sdm5TMUtwTEV0WHVTWlBiR3R6SEFENGMvMUdSRWRIdzhuSk1jZXpnczVmdUlpbHY2MkVYQzZIalkwTnB2NDhLZFZrTmFBTTZJMGNNeDd1YnE3bzJLRWRpbm1rWDViS3g2Y01aa3liZ3RsekZpQTZKZ1liTjIvRnRlczNNWHpvb0RSWE5PZWw1U3RXcTg3THdZUDZxMHJaSkZ1MWVpM2V2Z3ZBME1FRFVxM2ZrWjc2OWVxaWZyMjZBSlRQVTd1T1hWUGRYNlZ5SlV5Y01CWWxTM3BxTkVHc0M2NnVSZENzYVdOY3VIQUo0OGVOaGxkSnozVGJPVGpZWThhMEtSQUVBVWxKU1JDTHhlbGU1WHpod2lWRVIwZkQwc0lpM1pKbDJaR1VsSVRkZS9maGZXQWdKQklKT3Jadmk0NGQya0Vpa1NBdUxpNUxmVW9rRW93Yk14S3RXamJIWHhzMjQvR1RKL0F1WFNwUGcwQVp5VSt2VjdMdE8zWWlJaUlTcnE1RjhPYk5XOVYyUVNFb0YxbzNOY09nQWYzVTdwL1pXbTFOR2pYTU1DdFJrODhGWFU5SXIxNzdCd0lEUDZCUDcxNnd0TEJRYlRjME5FVC92cjB4ZSs0Q3pKdS9HUFBtenRTb0pKYUJnUUZHanh3T0N3c0xIRHgwQkxkdTM4R2hJOGZRdVdON25ZNWJudzBlTmpKTCs0MFpQMUhqdGhVcmxFZUhkbTB3WmRwTVZXWnpaaVFTQ2V6c2JPRmdidzg3T3p2WTI5dkJRUlh3K1JUMFNYRU9xWk1jQkZJb0ZIajV5aDkzNzkzSGpSdTM4TlRQVDVXeFVxU3dDMXEzYmdVUlJEaDQrQWpldkhtTDR5ZE80ZmlKVXhDSlJIQnpjNFZIMGFKd2N5MENWOWNpS0Zpd0lCenM3VlZsUjNOTFhuenZ6ZXozVExLNnRXdGg5WXBsK1BBaFNQVzh4Q2NrcFBvZlVBWjlXN1pvcHRNTGpTaHZNQkJFUkVSRVJFUzU1czNyTnhqMzQ2UmNPWmFtNVRIT25iOElRUkJnYUdpSXlwVXE0TW1UcHpoMDVDaE9uUHdYUTRjTTFQcTRmLzYxRWFmUG5OTjZ2K3lvV2FNNmFsU3ZoaXRYcjJIYmpyL1RURVFtSmtvem5SaElYa3c0SlkraTdybFcxdXpXN1RzNGZlWXNBR0Q0a0VHWU9uMVdxdnZsY25tRyt5dmtDbzNhR2hnWTRPejVDMWk2YkFVRVFZQzl2UjFtVGY4Rjl2WnBneFhIVDV4Q1FNQjdCQVM4Ui9WcTFkUUdnZ0JsV1pwRkMrZGkxcHo1Q0FoNEQ3OW56eEFaRlpXcVRYUk1ESWFQSEpQaDQwalBxaFhMTkpvOHk4akdUVnR3OXZ3RkFFRGIxcTNRb2xuVFZJR2c1eTllNHV5NUN4QUVBUk1tVGtienBrM1FxMmQzV0Zoa1BhZ29GaHRnNnJTWldkbzNLOEZUQU9qZnR6ZmF0MnVEZ2c0T21iWVZpVVFaVG13ZE9YWWNBTkNrY1VPZEx3UnVhR2lJbnliOWlEL1dyVWZQSHQxU3JVbVczZmVjcDJjSkxKZzNDNWV2WElWWHlad3BqNllyK2VYMUFvQ1hMMS9oNEtlMWpQcjErUUhUWjg1UjNlZm9XQkFMNXMxQjRJZkFEQVB4bVFYV0l5TFZaOW5saFZQL25zYlpjK2ZoN3U2RzFxMWFwcm0vYXBYS3FGYTFDcTVkdjRHVks5ZGczTmhSR3ZVckVva3dvRjhmbUp1YjQ5R2p4K2lnUlVsT2JVbWxVb3daTnhFQ05BdG1USjR5TFZ2bHI2YlBuSVBiZCs1bWVmOHY1V1ZwVVF0TEMxVVF5TURBQUhhMnRxcUFUbktRSnpvbUJ0cy9yVG0zWnVWdktGZ3c4L2V5T2hFUmtYais0Z1dldjNpSkowK2U0dkdUcDRpUGoxZmRieVNSb0dxTjZtamNxQUVxbEM4SDJhZk1vS1pOR3NIWDl4SE9YN3lFSzFldklTSWlFdjcrcitIdi96ck5NUVlQNm8vdldpaXpnSExqM01pTDc3MmFYc0FUSGhFQmtVZ0VaMmNuMWJiWTJGalYveEVSa2JDMnRnSUFCb0gwQkFOQlJFUkVSRVQwelZJb0ZEaDhSRG14VjcxYVZaaWFtcUpSdy9vNGRPUW8vajE5QmwyN2RJU05qWTFHZlFtQ2dBMmJ0dURRcC81YXRtaUdvOGRPNU5UUTAramJ1eGV1MzdpSjR5ZE9vWDI3TnFteU1BUkIrR3JxMTZ2ejUvcU5BSUNHRGVxaFhMbXlhZTcvTXVNa0l4bTFYZi9uV2xTcVdBSEZpeFZEVEd3TVpzMzRKZDFKNklTRUJGV1p1bkxseXFKZTNjd3pEQW81TzJQcDRnVlk4L3M2RlBQd2dFOFo3MVQzQ3dvaHczSnE2Z2dLelNhcDBxTlFLTERtOTNVNGNmSmZBRUN0bXRYUnQ4OFBhZG9WTCthQnhRdm5ZdldhZFhqeDhpV09uVGlKeTFldW9rL3ZYbWpVc0g2V2poMFhGNWZyNTEySHp0MjFhaStSU0xCbjEvWjA3M3YrWEprcHVIZi9RZXpkZnpEVHZvYU55RHpJbDNLOUxodHJhL3p2eDNGYWpGWTdOV3RVejdHK2RTVS92VjUvLzdNSENvVUNGU3VVVDNmQjlBSUZMRE5kQnlzcmsvcUZYVnd5M2U5ZFFJRHE4YWhyR3h3Y2dnR0RoMmw4M05ldjMrRDNkWC9CME5BUVkwZVBVRnNpYzlUSVlSZzlkZ0xPbnI4QU56ZFhkR2pmVnVOamRPdlNTVlVhRU5BOG02bmZnQ0VaM205bVpvYWQyellCQUQ1OENNSzdnQUNOeDVTYmE5UmxsVGJuMFgrbnorSzNGYXNBQUR1MmJ0UXFZMWdxazJIeHdubHdzTGVEdGJWMXVtVkRIenowMWJnL1RjZVprb21KTWNxVkxZdHFWYXVnWm8zcU1ETlRscllMajRoQTc3N0tpM1VPN3ZzSDN0Nmw0ZTFkR29NSDlzZXo1ODl4OSs1OTNMMy9BSDUrejFUbHpxeXRyZEMwOGVmeVp2cDRiZ0RaQ3g1R3B2aU84dWJ0VzFVZ2lQUURBMEZFUkVSRVJKUnJpaGN2bHFkWHQzN3A2clhyQ0E0T0FRQTBiOVlFQUpTTGpKZjB4Sk9uZnRpNy95RDY5KzJkYVQ5eXVSeS9yVmlOcytmT0F3QytiOVVTWFRwMVZBV0NjcU4ydkpPVEk2cFZyWUxMVjY3aXpKbHo2SlNpekU3S3ljeGx5MWZpOUpsem1EVjlhcXFBUytkdVBaR1FrSmpoTVRRdE42S0pMek0rU25wNlFwNGt4NkFCL1hWMkRIVXNMU3d3YmVwa3lCVnkyRmhicDl0bTErNjlpSXlNaEpGRWdtR0ROYzhNTXpFeHdkalJtWmZ0MGVSOWtOM3pSaXFUWWNtdnkzRGw2blVBeWlEUWhIRnAxMEZLVnFKNGNTeFpOQS83RHh6QzlwMjdFQmtWaGQ5V3JNTHBzK2N3WXVqZ1ZGY05hNkpSdy9wb1VMOHUrZzhhaXZEd0NLeGV1UXlGbkozVnRrK2VDQ3pqWFZxcjQ2UlUwTUVCQWdTRWhId0VvQ3dySmtMYXgvc3hOQlFLaGVLclc4ZnBXNU9mWHE4cWxTdmk5cDI3R0tyRjc0T3ZTY0dDRGhwLy9vYUVmTVNNV1hNaGxVcnhROC91R1pZWHRMU3d3SS9qeDJEeWxPbll2SFU3ek0zTlZaK25ta2laWWFGdTBsa3FsU0l1VHBrWlltRmhudUc2YlFCZ25tSjltQTlCeXNuNzcxbzJ4K0NCNmo5ZmtuL2Zydjl6YmJiV2dSa3hmQWdTVXBUVnlzK01KQko0bHNpNFRLaXUxS2xkRTMrdTM0ajQrSGdVZFhlSFQ1blNLRisrSEh6S2VHdVZqU0lXaTFIUzB4TWxQVDNScFhOSHlPVnl2SHJsajJmUFg4RFkyRGhWWDdseGJueHQzM3N6RS9qaDgvcFRUNTc2b2F4UG1Ud2NEZWthQTBGRVJFUkVSUFJOVWlnVStIdlhIZ0JBa1NLRlUyVnZmTitxSlo0ODljUFJZeWZRdkZuVFZHV2IwclB6NzM5VVFhQ1dMWnBoUUw4K2lJNyt2S2k1aTBzaHJjZVhsVXlLR3RXcjRmS1ZxN2g5NTI2cVFGQktWYXRVeHVrejUzRCs0cVZVZ2FBNXM2WWpPam9HMDJmT3dmZXRXcUpTeFFvNkdaT21talpwaEZZdG02dXU5djJTTHE2SVR5bWpLL2NEM2dkaS80RkRBSUJPSGR0ckhRRDVHa1JIUjJQdWdzV3FOWUZxMWF5QkNlTkdaMXJXUml3V28zMjdOcWhSdlJwK1c3RUtqeDQvd1lNSER6Rnl6SGgwNjlJSmJkdDhyMVZwSExGWWpLYU5HMkhIMy85ZzF6OTdNR2JVaUhUYnlXUXk3Tmk1Q3dEUXRVdkdrNjFqeDA4RTFBUUUvdnhqTlFCZ3lMQlJlQjhZaUZIRGg2YkpNQXNPQ2NIQXdjTUJaSncxbytua1hmSUU0T3FWeXpSZW15eFo1MjQ5dFdxdnJUbXpwbWU2M2xOTzA1ZlhTN251a0FpT2pnVTEzaWU3RWhJU2NQZmVmUURLck5YYzZDODZPaHJUWnN6R3g5QlFsUFVwaytHYVJjbEtlWG1oVjQ5dTJMaDVLMWF2L1FOeDhmRm8zN1oxcHZ2NVBYc09BS3BndytZTmY2YmJidmJjQmJoKzR5WUtPamhnNWZLbFdxM3prcHpGVWRiSFIrTjkxTm02YVQwQVpMZ1dVbTZ0aWFadmpJeU1NRy8yREJRczZBQ3pGSUc4N0RJd01FRHg0c1ZRdkhpeE5QZmw5cm1SMDQ0Y1BZN0RSNDlwdFkrTnRUWG16cDZodXUzLytvM3E1MGVQSHV0c2JQUjFZQ0NJaUlpSWlJaStTWWNPSDhVcmYzOEFRUGV1WFZKZGFWNjdWazNzM0xVYmI5Kyt3K3ExZjJET3pHa1o5dFd5WlhNY09YWWMzN1Zvamg3ZDA1WWx5OHA2SjFuSkJpbnE3Z1lnOVIveVg2cGN1UklzTFMxeDVlbzFEQnJRRDhiR3lnazFLeXNyL0xaaU5kNjhlWXRuejU1ajNlK3IxRTdHWk9mcVZuV1BxM1Fwcnl6M3FXdC9yUHNMU1VsSmNIRXBsRzZab3pObnorUDAyWE9ZK3ZPa1BKMzBVZWZ1dmZ0WSt0dEtoSWVIQXdCYWZkY0NBL3IxZ1ZnczFyZ1BaMmNuekpzekUvdjJIOFMySFg5REtwVmkwNVp0dUhEcE1rWU5Id29QajZJYTkvVmR5eFk0Y09nSXpwdzlqOGFOR3FhYjhiTmw2M1lFaDRTZ1lvWHltVjZCSFBBK01OTmpObWhRRDl1Mjc4U3hFNmZTQkJZT0hUNEtRUkJnSkpHZ1I3Y3VHajJHZ0lEM2NISnkxQ29JSmdoQ3Boa3NtV1hoWlZmeXd1cDVTVjllTHlNakl6UnUxRURqL25UaFkyZ281czVmQkVBM2E4VmsxbDlpWWlKbXpKNkhkd0VCS09Uc2pFa1RKMmo4ZTZOOXV6YjRHQnFLdzBlT1llT21MWWlOalVXdkh0MHkzR2ZmL2dPNGRQa3FXbjNYSXMzYWRzbnVQM2lJNnpkdUFnQ0dEQjZnVlJBSVVHWTRpRVFpbENtVDlVekRaSm1WL3FQc2NYZDNnMXd1MS9yN2p5YnQwenZmOWUzY2lJcUswdnFDblMrejF4NCs5SVZZTElhN3V4c2VQdlJGUWtJQ1RFeE1kRGxNeWtNTUJCRVJFUkVSMFRjbk5EUU0yejlsSDNoNEZFWE5HdFZTM1M4U2lkQ3plemZNVzdBSUR4NDhWQVY1MUxHeHRzYlN4UXR6OVVyeDlCUW9VQUNBY3BIZmxPc3VwR1Fra2FCSjQ0Yll1KzhBamh3N2dmWnRXK1BPM1h2NGRlbHlSRVpGd2Q3ZURtTkhqOHpTRmJsZHV2K0FwS1FrYk51OFB0OU9ISncrY3c1Mzd0NkRTQ1RDaUdGRDBwUWdpbytQeDVadDIvSHhZeWorV0xjZUk0WU56cU9ScHBXVWxJVE5XN2Jod0tFakVBUUJCZ1lHR0RTZ0gxbzBiNXFsL2tRaUVkcTNhNE5LbFNwZ3lkTGw4UGQvalZldi9MVmUwTDVBQVV0MDd0Z2VHemR2eGJMbEsvSHJvZ1dwSnMxdTNycU5BNGVPd0VnaXdaQkJBOVQyazVpb0RKcnMyNzB6MWJtZDNpVGdkeTJhWTkvK2c3aHk5UnFldjNpSjRzVThBQUJCUWNHcWtvM2R1M1hSNkQwYkZCU01TWk9ud3JtUU0zNmFPRjZqZGNPdVg3K0o5UnMzWStLRXNSa0d6VEtiM0Q5OTVoeVdMVjhKa1VpRXFUOVBRdVZLRlRNOTl0ZENIMTh2ZlJZYkc0dVpzK2ZEeis4WnpNM05NZlhuU2JDdzBIdzlHUUFZMkw4djR1TGljZnJNV2Z5emV5L2V2WHVIRWNPSHd0TENJazFicVV5R1c3ZnZBSURhckRXRlFvRy8xaXZYK3FsWHQzYWE4Ly9SNHllWlhrUVFHeE1MUVJEUW8xZGZqUjVEWnVzUEpST0pSTmo3enc2dGdvMlVPWkZJbE82NmZWOVNLQlQ0R0JvS0FCcTFUNCsrblJ2ZHVuWkd0NjZkQVNEVmQ4QWYrZzVBUkVRa2R1M1lBaE1URTdWQjc2Q2dZTHp5ZjQweTNxVlJwWElsck4rNEdUZHYzVWJ0V2pWejlYRlF6bUVnaUlpSWlJaUl2aWt5bVF3TEZ2K0srUGg0aU1WaURCODZLTjAvaUd0VXI0cUtGY3JqOXAyNytQT3ZqZkFvNm81U1h1b25uUEk2Q0FRb3J3WUZrR2tXUXJ1MnJYSHMrRW5zMjNjQU1kSFIyTFB2QUFSQlFMMjZ0VEZrMEFDdEZwTk9KZ2dDRWhJU0lBaUNWdlg4dnlZZlEwT3g3cThOQUlDT0hkckJ1M1NwTkcxTVRVMHhadFFJVEowMkV5ZFAvWXN5WlVxamZ0MDZ1VDNVZEszN2F3T09IVDhKQUxDMXRjRzRNYU4wVXQvZnpkVVZTeGJPdythdDJ5R1JTRkN4UW5tTjlnc0tDbGE5TDlxMGJvVXJWNi9qcVo4ZjVpMVloQm5UcHNESXlBaFAvZnl3Y1BHdkVBUUIvZnYxZ1pPVFk3cDl5V1F5eU9WeW1KZ1lhelM1Wm1GaGpxNWRPbUg5aGsxWXZuSTFmbDAwSDJLeEdNdFdySUpNSm9PUFR4bTBiZk45cHYzRXhjVmg1cHg1aUl5S2dxbXBLY1FhSEZzcWsySEQ1aTE0SHhpSS8wMmVpakdqUnFCV1RmVWx6ZFFKZUIrSXRYOG9TMlYxNmRRaHpTUzRJQWg0OC9ZdDNGeGR0ZTQ3cDMyTHI1Y21Nc3Rjc0xPenhZWS9mOCtSWTJja0lpSVMwMmJNeGl0L2YwZ2tFa3o2Y1Z5V1NwcUtSQ0tNR2pFVWlZbUp1SFQ1Q3E1Y3ZRNi9aODh4N3YvczNYVjRVMGtYd09GZlVuZUI0dTR1aXp1THcrTHV0c2dpaTdzWGQzZDNkM2QzdHdJdFhpaTBsSHFiTm8xOWY0VG1velJwVWdFS08rL3o4TkRlTzNmdVRScWRNM05PLzM4cC9NMXIwYjE3OTRtS2ttTnViazZaMGlYMTlyZi80R0ZldjNtRGk3TXpQYjZwNFJKVDcrN3ZMcDFvMUxDK3dXdHlkWFV4ZUZ0VUtwVXVQVmdNWXl2SllvNnhzN01WUWFBa09IL3hFbmZ2M3FkV3plcXhWb2xLcFZKZHlzZ1lTcVVTOVpkVmdUR0Nnb1BwMUVWYnIrdmI5cWI2WFI4Yjl4ODhaUEhTNWZUcjJ6dk9ad0FQanllc1dyT09GczJieFhtZE8zMzJIQnFOaG5KbHkxQzBTR0hXcnQvSWlaT25SU0RvTnlJQ1FZSWdDSUlnQ0lJZy9LY3NXYmFTWjg4OEFXalk0Szk0NjJmMDZkV1RQdjBHRWhVVnhiUVpzNWs2MlQzQk5VQWdjV25lVEJVYUdvYWpvd01LaFlLOSt3OEMyb0xyOFExQ09EazYwcXBsYzladjJNVHV2ZnR4Y25LaTl6ODlLRmMyOFRVb2drTkMwR2cwT0RnNC9KS0RZeHFOaGdXTGxoSVJFVUdlM0xsbysyVldyVDVGQ2hlaVVjUDY3RDl3aUdYTFY1RXZUeDZEQVl3ZnFXM3JsdHk0ZVlzOHVYUHpiNTkvY0hCSXZsUTFGaFlXL04ybGswbHRRMEpEV2JKMEJRNE85dnpicHhlZ3JkTXdaRkIvQmc4YmdjZVRwN2hQbmthdEd0Vlp2SFE1Y3JtYzZ0V3F4cnR5S2VSTGtETWhLOVVhTmZpTEd6ZHY0ZUh4aElXTGxtTHZZSStIeHhQU3BrM0Q4Q0dEakthOFVxdlZ6Snc5ajNmdjN1TmdiOC80Y2FOeCtyTHFMajZXRmhiTW1EcVpLZE5tOHZUWk0yYk9ua3ZybHMxcDNhcUYwU0J0RElWQ3dhdzU4NGlLaXVLUDRzVjBzN3hqYURRYUZpMVp4c1ZMVnhnemFqakZ2a21uRnArNzkrNnpmY2N1Zkh3K2tDRkRCanAxYktjM1hWOVMvTmYrWHFZeUZseHhjWFpPMXZPWndzL3ZFK1BjSi9IeG95L201dWFNR0RhWW9rV0wwS3R2LzNpUEd6eDBKQkpwM1B2bjd5NmRHRFprSUJzMnVyRjMvMEVDQWdJWk0zNGlzNlpQSVUrZTNMcDIxNjdmQUtCWTBTSjZIeWUrdm41czNiWURnRDY5ZThaWlZaUTdkeTdPbnJ2QStvMmJLVmdndjk0YU1BQ2RPM1dnYzZjT2NiWkhLeFRNbURrSFgxOC8wcmk1OGNuZkg0Q3BrOTNqcmZQajgrRWp2ZnIwSTVXcnFBV1VGQjk4UG5EK3drV2VQSDNLNmhXR0F6a0JBWUZNbnprSGdER2poOGY3bkZhcFZFeWRQb3VjT2JMVHVGRkRnelVIWS95dWo0M05XN2JoNy84WmV6MHI4YXh0ckhuci9ZNTE2emRTcXVRZldGcGFBdHJWemtlT0hzUEd4b2JLbFNyaTZPaEF4Z3pwZWZEd0VXL2ZlcE0xYThxYmNDQWtuQWdFQ1lJZ0NJSWdDSUx3bjdGNXl6Yk9uanNQUUw1OGVlblVvVjI4N2QzY1V0T3ZieTltenA1SGNIQUlJMGVQWjdMN3VBUi9JVTdNekdwVDg3eXZYYitSeTVldm9GS3JVYWxVQUZTdlpyeU9SZU9HOWJsKy9RYlBQTDJvVXJsaWtvSkFBTSsvRlAxMmRIUWdJQ0NRVktsY2s5VGZqN1pwODFZZVBIaUl0YlUxZ3dmMk54ck1hdCt1RFhmdTNPWGRleDltenBuSHJPbFRFaFFBK3g3QlFTY25KK2JPbW9HcnEvRlVXTWxKOVZVZG1tdlhiN0IwMlVwQ1FrTXBVN3BVckhacDA2Wmh3dGpSakI3bnpxTkhqM24wNkRHZ3JjblZ0M2Y4S1hmZXZYc1BKQ3dGa0VRaVljVFFRUXdiT1liekZ5OEIydWYwWlBmeFJ1czVhRFFhbGk1ZnlkMTc5N0d3c0dEMHFPRmt6SkRlNUhNN09qb3dlZUk0RmkxZXh2bUxsOWkyWXhmdmZUNHdvRjhmazFiTUxWNjZuRmV2WHBNdWJWb0dEK3luTnlDaFZDaUpqbzVtOHRRWmpCMDlncUpGakJjOHYzYjlKdE5uemthajBRRGc2ZVhGMlBFVG1URnRNbmx5R3c2S0o5Ui83ZTlscXNUVWkvdmVaSkV5WkJFeXpNek1HRFprSUtWS2xnQ012d2Q5K0tpLzlsTmtaQ1FTaVlUT25UcVFPWE5tbGl4YlFldFdMV0lGZ1ZRcUZiZHUzUUdnZkxtNHE2L1VhalVMRmkwaE9qcWF1clZyVWJwVTNCVkQ5ZXJVNXVxMUd6eDY5SmhaYytlellPNHNrMU9TaG9XSE0zM0diQjQ5OWlCMTZsUk1tVFNCN3YvME1lbllpSWdJQUxKa3lXeFNlMEUvWDc5UEFHVEpiUGgrZk96eGhCbXo1aElTRW9LcnF3dCt2bjd4Qm9JOG5qemwwV01QYnQyK3c1RmpKMmpWb2huMTZ0YU9rK0kxUHIvNlkrUDZEZTBxdkVvVks1QWplN1k0KzNQbXlFSFBCMFV5QUFBZ0FFbEVRVlNqaHZYWnUrOEFSNCtkMEsyMDNMWjlKK0hoRWJScTJWejNlbHYvcjNxc1dMV0dEWnUyTUc3TXlCOTRLNFR2UlFTQ0JDRUZVcXMxUC9zU0JFRVFCRUVRZml0cXRacWx5MWR4OHRScEFGS25Tc1hJWVlOTkdyaXZXS0U4TDE2K1l1KytBNFNFaERCODFGajY5ZTJsZC9ES2tNUU0vcGthS0NoYXBMQXV1R1ZuWjBmTkd0Vm8xYUpadk1mY3ZuTVhmLy9QREI4Nm1FRkRSM0R3MEJFaUlpTDRwMGMzckt3TUYrSTJsQUpOclZhejc4QWhRRHQ0MkxYN1ArVE1rWjNTcFV0UnBuUkpzbWZMcG1zYlg2MmxuK1hZaVpQczNyc2ZnQjdkdXBBK2ZUcWp4NWhKcGZ6ZHRUUHVrNmJ5NHNWTHRtN2ZhYlF3K3RlY25aMU1icXR2MXIwaFB6b0lCUER4cXdIaGFUTm1BMUM0VUVIKzdocDdCWkZHbytITlcyOHNMUzJKakl6VWJYZHpTNDFDb1l6MytmajY5UnVBQkFkaDdlenNLRmdnUHg4LytnS1FMbDA2TkJqL3ZyVnF6VHBPbmpxRFJDSmgwSUIvamRZaDBjZkN3b0pCQS91UkxsMWF0dS9jemFYTFZ3Z0lDR0QweUdIeHJ0YmF2R1ViNTg1ZnhON2VqdkZqUitsdEs1Rkk2Tit2RDdMSVNHN2V1czNrcVRPWU1HNjAzblNHc2ZyZXVnMk5Sa1BmM3Y5UXVWSUY5dTAveUxZZHU5aTVldzlqUmc1UDhHMDA1TC8wOS9yVlpjK1dqY21UeHZQeG95OWx5L3gvUW9DaCtsVXg3MDNiTnE4M21rYTBlcldxRkNwWUlFN3ExSHYzSHhBV0hvNlptUmxseXBTS2M5ejZEWnZ3ZVBLVXpKa3owYlZMUjcxOVN5UVMvdTM5RDMzN0QrTGpSMStXcjF6RGdIN0dCK3p2M1gvQWdrVkxDQXdNSWtQNjlFd1lOenBCcVYzOS9UOERrRTJza0FCaXA2SlZLSlVtSC9mK3ZUWllyQzlZb1ZLcDJMdnZBRnUzNzBTbFVsRzBTR0dHRE9xUGsxUDg3NXRGQ2hkaXhkS0ZiTmkwaFhQbkw3SjY3WG9PSFRsS2wwNGRUUHJNOXFzL05xS2lvbGkxWmgwV0ZoWjBhRy80ODBpckZzMDRjL1k4SjA2ZW9uR2pCbmg2ZVhIdzhGRWM3TzFwOGxVS3p1clYvbVR6MXUzY3ZuT1g2emR1eG5wOUVINU5JaEFrQ0NtRTlzMVQrd0ZYb1ZUODNJc1JCRUg0Q1lMOVBuTHR3QTRrRWduVjJuZkgwaWIrVkNMM1RoL0I5OVZ6Y3YxUmh0d2x5eVhiZGFqVktxN3YzMEhCU3RWeGN2djVhWDUrRmJMUUVFNnRXNEpHbzZGTWd4YWt6NWtuV2Z2M3ZIa1pqVnBOdnJLVms3WGZ4QWp5L1lCTHVvU3Y3aEIrbnREUU1CWXNXc0t0MjlyWng2NnVMa3laTk1Ha0F1SXhPblZvUjNoNEJDZFBuVVlta3pGOTVoeHExNnBCeC9adHY4c0FZY3pLSGdBSjhRY0JxbFN1eUIvRml5S1JTSTNPbW4vdzRDRmJ0dS9rMlROUC9xeGFtYnAxYWpGK3pFakdUcGpFbWJQbjhmUjh6ajg5dXhtc0t6Tm9ZTDg0Mjk2OWU4L3lWV3Z3OEhoQ2h2VHB5WjgvTDdkdTMrSEZ5MWU4ZVBtS3JkdDJrQ2FORzJYTGxLWmNtZEwwNk40MTJkTXRKVlpBUUNCcjEyL2swdVVyQUZoWldmSG9zUWQzN3Q0bk9qcWE2T2hvNUhJNWNybjIveWg1RkhKNU5GRlJVYkgrUmdCNzl1Nm5aSW5pOGRhUit0ckdkYXVUZE8zaDRSRzZueE15Mi9sN09IVDRxTzVuS3lzck9uVm94MS8xNnVqK3prcWxrZ3NYTDdQdndFRzh2ZDhCMmxWeW1UTmw0dnFObSt6YmY1QUxGeS9ScUVGOWF0ZXFvVGROMVBXYnR3RHRiR1pUUFhyMG1CV3IxK0x0L1E1N2V6dHNiR3g0OU9neGZmNGR5SjlWSzlPNFVRTzlxUjdYYjlqRTRTUEh0QVBOZlhwUm9iemh6eGt5bVV6M3M2SG5hdHMyclhCMmRtYkZxalU4ZWZxTW9jTkhNMkhjYUwzcEJJOGNQYzdPM1hzeE56ZG41UENoUmxjVDl1clpIVjgvUDd5OTN6RnB5alNtVG5JblI0N3NCdHQvK1BBUlcxc2JhdFdzRG1qcmhXM2JzWXVQSC9TdjdraXMvOHJmNjNlUk5VdVc3MVpyU3Q5QSt2a0wyaFZmaFFvV2lKWHlUYWxVc203REpnNGRQb3ExdFRVamhnMkpOVGtoT2pxYTBOQXdRa0pEQ0FrSkpUUTBsSnc1Y3ZEMDJUUE9uanRQNlZJbERBNzRmL0wzWi91T1hadzVleDZOUmtPMVA2dndUNDl1QmxjUlJVWEpVYW1VV0Z0YjY0TFVvYUZoSER0K0FpRFc4K3pGaTVjTUdqb2lnZmRNd2syYU1KYWlDVWdEK1NOWVdWbnFmbjcrNG9WSksvSEN3c041KytXOUlFL3UzTEgydlhqeGtrVkxsdlA2elJza0VnbXRXamFuYmV1V2NUNDNmRDJaNEdzdUxpNE02TmVYMnJWcXNHekZhdDY4ZWN2MG1YTW9WTEFBUGJ2L3JUYzQvVDBmR3ovU3p0MTc4ZmYvVEt1V3pVbVg5dit2VjBwZGdFNTdIOXJZMkRCNFlEOHlaOHBFU0VnSU0yYk5SYTFXODIvZlhySGVmNjJ0cldqV3BCRWJOMjlseWRJVjVNeVJBemUzMUQveUpnbkpUQVNDQkNHRitQbzlMVEpTL3ZNdVJCQUU0U2M1dm1vQkYzZHVvR0RGYXRUcEhuOU84b2lRWURhTzZZOWNGc0dvWGFlVDlUcVc5ZTJJeCtXekZLcFVuZDVMTmlkcjMvcGNQN0NEaldNSEFERG5paWMyRHNaejJhZEVPNmFPNHRiUnZXVE9WNGlHL3liZmpPSVlpM3EwUnExV3NmUmg4ZzVVSllUZm01ZHNtelNNMXcvdk1tajlmcklXTFByVHJrVXczYlhyTjFtNmZDVWhJU0VBcEV1Ymx2SGpScHUwNHVOckVvbUVQcjE2WUdWcHlhRWoya0h2RXlkUGMrbnlWYnAxN1V5TjZzWlRzUmtpazhuUWFEVGF3dVpTS1NxVml1TW5UZ0hhb3NuR1ZvNUlwVktEczJRL0J3UUFvRkFvR1RKOEZGNWV6d0hJbkNramxTdFZCTFFERmxNblRjQjkwbFRlKy9nd1pwdzdKZjRvVG92bVRmWE9xbGNvRkhpL2U4ZVRKOCs0ZnVNbWp6MmVvTkZveUpnaFBlUEdqQ0o5K25TbzFXcWVQbjNHOVp1M3VITDFHcDgrK1hQdzBCRU9IanFDczdNVDVjcVVvVUtGY2hRcVdNQm8zWThZang1N01IcnNCSlBheHJlYTZ1dFo3aHFOaHVzM2J1cCtsOHZsbkR0LzBXai9Fb2tFVzFzYmJHeHNzTEcySVNRa2hMRHdjT1l2WE1MQ2ViTU5ycXF5c2JGbTBJQi9UYm9OTWRjWEdSbUp0YlYxclB0Sm85R3c3OEJCM2JXNHBmNjVBek14ajc4YzJiTXhaUEFBM1dEOTZ6ZHZPSGZ1QXVjdlhpSTRXUHNjdExPem8xblR4alJ1V0I5emMzT3VYTDNHcWpYckNBd01ZdDJHVFd6YnNaT1NKVXBRb1h4WkNoY3FoS09qQTc2K2ZuaDZlaUdSU09JVWxZOVpPZkwxZmU3MS9BWGJkK3ppOXAyN2dIWlZ5dWdSdzNCMGRHVHQrbzJjT24yR2s2ZTAvL0xteVVQbHloVW84VWR4TXFSUHo3NzlCM1cxdG5wMi96dldjenM0T0lTQXdBQ2NuSnl3c3JKQ3BWU3hlKzgrM2Y3NGdzdjE2dGJHMGRHQnVmTVg4ZUhqUjA2ZVBrUEg5bTExKzMxOS9kaXliVHNYTGw0R0lIMjZ0Snc3ZjVHangwNFFHUmxKWkdRVWtWR1JYMzdXL3E1UXhKNUFLSk5GTW43aUZHWk9tMnp3TlM1dG1qUjgrUGlSYTlkdlVLNXNHZDM1M0JLUXdzMlkvOExmNjJjd2RaWG85NnhKbHh5aW9xSzQ4U1ZRK0czUVpzZk8zYnJBc3JXMUZmTVhMQ1lpSW9JSW1ZeUlpSWl2QnJUMVc3SjBCZm56NVkzMXQvWDU4SkZEaDQ5dzh0UVpsRW9sNmRPbm8xT0hka1pYaU55OWQwOVhtMFlpa1dCbVpxWTdmeG8zdDJTdnEvV3J5cHdwTTVZV0ZrUXJGS3hlc3c1NWxKemN1WEppK1ZXQUtJWmNMdWY5K3cvczIzOEFoVUtCdGJVVmhRcjkvMzdjdldjZm03ZHVSNjFXa3lGOWVnYjA3MHUrdkhuUWFEUjRlVDNIeWNrSmF4dHI1SEk1MjdkcjM4c04xU0hMbnk4ZjgyYlBZUCtCUTJ6YnNZdkhIazhZUFc0Q3ExY3MxUVY0ZnJmSFJ2T21UWkJLSlB4VnR3NHlXU1JXVnBiY3VYT1A4UEFJcksydHNMYisvK3R1c2FKRmtNbGtqQm96bnMrZkEyalVzTDdlRlQ5TkdqZmt5dFhydkh6MWlnbVRwakI5eXNUZmVvWGs3MDRFZ2dRaGhaQklwSUEydDNaUVNOalB2UmhCRUlRZkxNREhtNnY3dDJGbWJrR3pJUk9NdGorOVlSbHlXUVNGcTlRa1U5NkN5WG90bFZ0MXh1UHlXUjVmT3NPTlE3c3AwNkI1c3ZiL083cDc4aEMzanU3RjNOS1NUbE1YSVRYN3NSOHhleGN4dlFZQWdLV05MZk52dkV6d2VleWRYZm44L2kwS2VSUXIrbmRteFBZVE9LWTJQVjJFOE9QNSt2b3haKzU4b3I4TWxoWXVYSWdSd3diSEtUaHRLb2xFUXZkdVhjaWFOUXNyVjYzUjlaczd0LzRDMWFZNmV1d0VHemR2QmJSQkhZMUdvNnZmVWF4b2tRVFZuZm5XdXZVYkFlMEtJeSt2NTdpNXBhWkR1elpVcVZ3cDF1emFyRm16TUcvT0RHYk5tYy9EUjQrNS8rQWhkZXZVd3N2ck9SY3ZYeUU4UEp5QWdFRDgvVC9qOStsVHJOVXd6czVPL0ZXdkxrMGFOZEFWSFpaS3BSUXNXSUNDQlF2UXRYTkhQTDJlYytueUZTNWV1a0p3Y0FqSFRwemsySW1UT0RzNzBhZFh6emkxWlBTUlNxV3hCakdTUStyVXFhaGJweGJuemwwZ1cvWnNwRTNqaHIyOVBZNE9EdGpiMjJOblo0dWRuUjMyZG5iWTJOcGlaMnVMcmExTm5GbkNNVUdxang5OTJiaHBLOTI3ZGRGN1Bnc0xDNnBXTVgxbG8xcXRwdlBmUFltS2lzTFN3Z0lMUzB2TXpjMkpqSXdrT2pvYWdGSWxTeVRwTVpJYzJyWnVpWjJkSFEzK3FrdHdjQWlyVnEvajF1MDcrUHI1NmRvNE9UbFJ2MTRkR3RTdkYydmdya0w1Y3BRczhRZUhEaDlsMzRGRGhJV0ZjZm5LVlM1ZnVRcEFyWm8xQ0E4UFI2UFJVTGh3SVZ4Y1hOaTlkejhIRHgzR3hzYUdvS0FnUUJ2UXZIdnZQanQyN3VIcHMyY0FtSm1aMGFSUkE5cTBicW1yODlLM2QwL3ExYTNONWkzYnVIUDNIcDVlWG5oNmViSEJZak1MNXMraFlvWHlIRHR4a3JxMWExR3ZidTFZdC9POWp3K2p4b3pYZXgva3laUGJhR0h5aWhYS1kyOXZ6NjFiZCtLa0VieDIvWVl1S0FQdzdyMFA3OTc3eE5zZmFGZUQyZG5aWVc5dlIzQndDQ0VoSVV5WU5JWFpNNmJxSGF4cjNxd0pDeGN2WmRxTTJickJXNGxFb3FzVGtSeldiOXo4Mi8rOWhNUzdmdU1tY3JuOFM2QXc5bXQvcVpJbDJMRnJENkFONU1VRWtDVVNDZloyZGpnNU9lSGs3SVN6a3hOT1RvN2EzeDBka1Vna0xGKzVtckR3Y0JZdFdjNjRNU081Y3ZVNit3OGN3dFBMQzlDKzNyZHEwWndhMWY4MDZUVXpWNjZjdXZkSmpVYURVcW5FM3Q2T1BMbHo4M2VYVHJHQ21WbXlabUhwNHZuSmN2L0U1MmNIL2ZXeHRyYWlTZU9HN05pMWg5RFFNSllzVzJIeXNjMmFOb24xZmxDc2FCRjI3TnBEaldwLzBybFRlOTE5TEpGSW1EeHRodTd4OExYNGdpNW1abVkwYTlxWWN1WEtzR0RoVXVyVnJZMjF0ZlVQZld6OFNMYTJOclJ2MTRZYk4yOHhaZHJNV1B1S0ZvbTlraXdvS0FqM1NWTjU5Zm9OZnhRdlJ1ZU83ZlgyYVdabXhvQitmUmc2WWpUdjNyMW4ySWpSVEoweUVSZG41KzkyTzRUdlJ3U0NCQ0dGa0g3MVJUdzBOSUxROEFnYzdlUFB0eXNJZ3ZDNzJEWnBPTW92QTFvVEd4c2VJQ3RScHhHTis0L2k3Q2J0RjR4SEYwNFpEUUlNV0xPSFBLWEttM3d0aGF2VXBFalYyanc4ZjRJOXM4WlRxRkoxN0p4L2ZMMkZYNFh2Nnhkc25qQVlBR1YwTkpPYkpteFZSTm1HTGVrNE9lbUZreVVTQ1M3cDQ2YUwrVmJnaC9lSlBvZWRzd3RkcGk5bFhwZW1STWtpZUg3bk9pVnFOMHgwZjhMM2x5NWRXdnI5MjV1Rmk1YlN0bTFyR2plc2IvTHFrL2pVcWxtZGdnVUxzSFRaQ3BvMmFaVGtkRHJac21YVi9heFdxNUZJSkRnN08xR29ZRUc2LzkwNVNYMFhMVktFUzVldlltbHBTWXZtVFdNRmE3N2w1T1RFSlBkeEhEOXhDcW1abE5LbFNpS1R5Ymh3OGJKdVJSVm9Cd1Z5Wk05Ry9uejVLRm55RDZQQktvbEVRcjY4ZWNpWE53OWRPM2ZrN3IzN25ENXpqcHUzYmhNZEhVMitmSGxOdWkwRkMrUm41N2JrWDZuWnBWTUh1blh0bktRK0NoY3FTSTNxMVhqODJJTnk1Y29rejRXaHZhOXo1c3lCaDhjVG9oVUtYZkF4UnBIQ2hmaW5aN2RrTzE5aW1abVowYlN4OXZYUXhjV1pwNTZlK1ByNUlaRklLRlNvSUxWclZxZDh1YklHVTloWldWblJ2RmtUR2phc3o0VUxsemgxK2d5ZVhzOXhjbktrWGR0V25EMTdubXZYYjlDMmxYYWxRNmFNR1hTRHhGS3BsQnc1c3ZOUDk3OVJxVlE4Zi9GQ044RGNxVU03dmFuVmNtVFB4cmd4STNuMzdqMUhqNTNnNHVVck5HblVRSmZTYU1IY1dkall4QTBTNkV0TEpwRklLSkEvSDMzNzlETHB2aXBXdEFqRjlLUjJxdjlYWFE0ZlBVWkVoSXdjMmJQaDR1S0NnNE05RHZiMjJObHIvM2V3dDhmQjBSNDdXenRkb1BMckFjZVhyMTR4Y3JTMjFzdVJZeWRvM1RMdVpKYVlGVE83OXV6bDB5ZC9zbWJKUXZ0MnJmVmVVMkxsenBYenQvOTcvU2laTW1ZMFdLc25NZDc3K05DNzc0Qms2eTh4WHI1NkRVRHUzTG5pMURUTGswYzdrRzV2YjQrTGl6UE96czY2b0kreEFmclhiOTV3L01RcFhyMStqYSt2SDZsY1hYanI3VTJGOHVXb1VmMVBpaGNybXFEUEFHbmMzRGl3ZDZkSmJTMHRMUFErM3Y0cjJyVnRqWnViR3lkT251YmQrM2RFUlJuT2N1TmdiMCttVEptb1U3c21mMWFOL2IwdlY2NmNyRjZ4Uk84cTU2eFpzaEFjL0VqM3U0V0ZCVVdMRkRicFBUQkQrdlJNbnpwUkY3ejVrWStObnlGN3RteWtUcFVLbFVxRmxiVVYrZkxtcFd2bjJMVzJubmsrNS9XYnQ1UXBYWXJoUXdmRisvekttalVMNDhlT3duM1NGQW9VeUkremtWcE5Rc29saVlqV2lLcjBncEFDckZpL0M3bjgvMS9zQ3ViTFNmVXF5ZmNsVWhBRTRYdlk4TXczeVgyYzM3YVduZE5Ha3k1N0xySVVLTUpiandmWU9qcmpsamxybkxaWkN4WG4zcW5EdkxoN2cyeUZpcE1tYTNhOG56ekVOWDBtN0YxYzlmWmZwL3NBMHVYSXJYZWZJWi9ldm1KaTR5cW9WVXJLTjJsRGUvZTVpYnB0cHZpVlU4TkZob2N5bzAxZFByMTloWTJESTQ2cFRFc3JvMWFwOEgvM0JvQ3lqVnJSY1pMeEdaUjlpMlV5bUJxdWQ1SDBKcS95MGRjMlBEaVFZWldUZDJYWjEyWmU5TURlV2YvajAxU2Q4aVVzalprUVczQndpTkgwYXQ5RFpHUWtDeFl0QldERXNNSHh0bFdwVkVna0V0MC9VL1RvMVJjek16T1dMWTQvbUxyL3dDR0tGeSthNklEVjNYdjMrZWpyUytwVXFVaVhMaTBaTTJSSWxwbzBnWUZCK0h6NFFPRkMrcDkvR3padEFhQjF5K1kvYlhadFFzaGtNcVJTczJSZnRSUVVISXdzUW9aYW93R05CclZHalZRaUpYWHFWSG9IdnhNaTVqNXUzS2dCVG83SjkvN2o1L2VKVzdmdlVLRkN1VVRQR3Y3OE9RQ1pURWFXTEprQjhQQjRRc0d2Wm41ck5CcFVLaFZTcVRUV0FONjE2emZKbENram1UT1pQaWdiczhMTmxKbmdJYUdocU5WcU5HcnR5ajFIUndmZDZwV2s4dmYvakt1clM1SldlTjI2ZllmYnQrL3lUODl1UDdVVzEzL2g3N1YwK1VvQXVuWHRiRERBRHRxNk5xdlhyZ2VnOXo4OWt1WGNpYVZVS25VcjlSSWJ1SWhKUGJkdDgzcnM3QkkzZWZYVEozK0NRMExJa3p0WG9vN1hKeXc4bkZPbnp2Qlh2VHE2OXd5bFVtbnkrOVhjZVFzQjZOSDliK3gvbzBtNXQyN2ZZZHQyYmRCaTZtUjNnM1Z2VXJwb2hRSkZkTFQydlJDd3Q3TkwwbXVjZUd4b1gzOUxseko5VmZGYmIyK3laTTZjWXVvOENna25Ba0dDa0VKOEd3aVNTQ1EwYlZDZGpPbEZ5aGxCRUZLdXBBYUNQRzllWnZFL2JiRzBzV0gwcmpNb0ZkRk1iRndGZXhkWEJxelpRN3Jzc2I4YzdwczdpVlBybCtLU0xnTmo5cDRqTE9BekV4dFhJVjMyWEF4WXN4dDdsMVJKdXA2dmJaODhnZ2ZuVGxDL3p4QXFORzJYYlAxKzYxY05CQ25rVVN6dTFaYm50NjhCWUdWclIvYzVxeWhRSWY0VlFhRUIvcXdlMG9NWGQ2N2psamtiZlpkdHhTMUwzSUtxTCsvZGpQWDd2QzVOVWF0VkRONXdRTGZOT1cxNlVtWEluS3lCSUtrMCtkSXJxZFhhZ1NvUkNCSUVRUkFFUVJBRVFSQitKcEVhVGhCU0tJMUd3NUdUbDJqWnBCYk9qcUlRbXlBSXY1L250Nit4N045T3FGVksycnZQeFRWREpnQ2FEaHJMN2xualdkQ3RCVU0zSDhiMVM3b3ZoVnpPMnljUE1ETzNvT3VNWmRqWU8ySmo3MGpOTHIwNXNYb2hTM3EzWTlENi9WaFlKYzhzdDBiOVI5RjB5SGdzclpNMjIvcDNwSXlPWm5uL3pqeS9mUTNIMUdrbzM3Z054MWN2WUduZmpyUjNuMFBaaGkzMUh2ZnF3VzFXRGVwT2lMOHYyUXIvUWUvRkd3MEc3K1owYW1SMGU0MU8vOUIwc1A3Yy93a0pEbjF0OGYzRXA0N1RkdzJDSUFpQ0lBaUNJQWlDOExPSlFKQWdwRUF1TGc0RUJZVVJGU1ZuNTc2VC9GV3JrbGdaSkFqQ2IwbWpWdE4wOEhpSzEvaEx0NjFhaHg1OGV2c0tLenQ3bk5PazFXMjNzTEtpMzhvZHZMcDNpNXpGUyt1Mk4rdzdIQjlQRHdwWHFSVnZFT2hIRE1wWGF0R0JObU5uR20vNEM0c0tEMlBsb0c0OHUzNFJXMGNuK3EzWVRvYmMrWEhOa0lsdGs0YXhjVXgvWGorNFRlTUJZM1NybTVUUjBSeGZ2WUNUYXhhaFZDZ29WcU1lWGFZdGlmZnY5V2U3N3JGK1A3OTFOUnFOSnRiMlhDWEtmcDhiS1FpQ0lBaUNJQWlDSUFpL0VSRUlFb1FVS0gvdUhEeDcvb2JBb0JDaW91VHNQWFNHL0hselVMcEVJUngvbzN5a2dpRDh0K1V1V1k3UmU4NXc2OGhlZzBHYVUrdVdtTnpmNDB0bjJEWjVPQUFMYnIzQjRoZW9KL0dyQ1F2OHpLS2VyWG52NllHZGt6TjlsbTBsUSs3OEFGUnMzaDRiZXdlMnVBL2gwcTVOUERoM2d1YkQzSEZNbFlhdEU0ZHFnM3UyZHJRYU5ZMEt6WXluMm1zeGZHS3MzODl2VzRORXovYmtJRUdTckNuaEJFRVFCRUVRQkVFUUJDRWxFWUVnUVVpQnpNM05hTkdvSnNmT1hNSDczVWMwR2cxUG5yM2t5Yk9YcEUrYm1peVowdVBrYUkrdGpUVm1abExqSFFxQ0lLUlFhYkxrd003WmxiVFpjaHB0Ni9kR20rTExMWE0ycEFZS1dzYTAwV2ZxcWJ1SnU4Z0VzTEw5dllQMXRvNU9aQzFZakxEQUFQcXQzRTc2bkhsajdTOVJweEZaQ3hWajNZZyt2SDU0aDdYRGV1bjI1U3hlaWs1VEZwRTZVOVpFbjE4aVNkaDducW1GVE8yY1haSTFKVnlNeGZmZUFTQTFFeCs1QlVFUUJFRVFCRUVRaEo5SGZDc1ZoQlRLeXNxU2huV3FjdnVlQjNmdVAwR2hWQUx3MGU4ekgvMCsvK1NyRXdSQjBIS3FVaTNKZlZSdDA1V3FiYm9hYlJlemFtamcycjA0cDlXL2dpaSs5RytHanZrZS9MMWZtOXcyTFBEL3IrbWZmYnl4TmpHWVpHbGppNU5iV3VNTms1R1p1UVh0SnN3bVBDaEFiMjJmOE9CQUhsODZnMUlSSFdlZnYvY2JUcTFiUXVHcXRjbFp2QlEyOW80Sk9yZEdyY2JNd3NLa3RrcUZBZ0FMUytPcnd1U3lDQWFXelpXZ2EwbU1wUTgvSnVuNEczY2VKZE9WZkY5bFNoVCsyWmNnQ0lJZ0NJSWdDSUlnZkVNRWdnUWhCWk5LSlpRdVVZaUMrWE55NDg0am5yLzBSaTZQTzdnbUNJSWdwQ3pqNjVkUDFISFRXdFkwdVcyQjhsWHB1V0E5QVIvZUplcGNDWlV1Ky8rREpURkJJTFZheGZ0bkhqeTlkb0hIRjAveCtzRmQxR3FWdG4yTzNGVHYwQk1rY0hiVEtqNis5T1RTcmsxYzJyVUppVlJLaGx6NXlKeXZFQmx5NVNOOXJyeWt5cEFaMS9RWnNiU3hqWFB1bUQ0bEpxWnZVOHFqQU5OV2FFa2tFc3d0TFUzcVY5ZC90UGE5Mk56Q0FreGNkWlJVTjI2TFFKQWdDSUlnQ0lJZ0NJS1FPQ0lRSkFpL0FEdGJHNnBWS2syVjhpWHgrZUNIajU4L0VlRXl3bVdScUZXcW4zMTVnaUQ4aDRVbFF4OEtlUlRUV3RaRW85R1kxSDVlMTZZR1U4TWwxc3Q3TjNseDl3Wi90dXVHcGJXTjNqYVBMcHdrUjdIUzJEazVKK3U1aytMRGkyZk1hRlBuaDV4cjZjT1BoQWI0NC8za0lkNGVEM2oxNERhdjd0OGlLaUpjMThiQ3lvcmlWZitpWE9QVzVDOVhSYmN5cDBMVGRyeTRjNTNieC9aei84eFJRZ1A4OGZGNmdvL1hrempuYVRWcUt1bXk1Mkw3bEpHNmJUR1BEV1cwSFBlR0ZXTzFIMy93Y3B3KzVKRXlBS3pzN0kzZUxrc2JXeGJlZm12Q1BmQi9NU3ZQUnUwK0d5dEE5ajMxNjluMmg1eEhFQVJCRUFSQkVBUkIrUDJJUUpBZy9FTE16S1JreVp5ZUxKbC9YSG9qUVJDRStHeDQ1cHZrUGo2L2Y0dnY2eGNtdC9kLzl5Yko1L3pXbmxrVGVQUDRIcGQyYldUOGdjdFlXTVZPS2JaM2pqdW5OeXluVUtYcTlGcTh5V2p0bVlTa0FidCtZQWNieHc0QVlNNFZUMndjVEUrWjl0YmpnY2x0aytycjYveWFwWTB0K2NwV3B1aWZ0U2xlNHkrczdSMEFDUDM4aVJIVmlnTGEreU5YaWJMa0tsR1dscU9tOFBieGZaNWV1OGl6NnhkNTgraXVib1dOWXlvM0tqUnRoOGZsczNyclBXazBtbmpyUU1VSS91U3I2eTh4M2p5K2gxcXBKRjJPUE5nNk9pV3FEMEVRQkVFUUJFRVFCRUZJS1VRZ1NCQUVRUkNFbityemUrMXFqS3B0dXRKeTVCU0Q3V0pXWVV3OWRUZFJOWUlNdVh2eUVHOGUzd09nWkozR2NZSkFBT215NXdiZzhhVXpIRisxZ0xvOTRnWkVmb2FzQllzbXVmYU1xUlR5S0hiTkhJYzhJb0tNZVF1UXAxUjU4cGVyUXA1U0ZSS1VXazBxTlNON2tSSmtMMUtDZWowSG9sSXFlTy81aExjZTk3R3lzY1hjMHBLaTFlckV1bDArWGsrWTBydzZtZklXWk5TdTAwYlBFZlRSQjREME9mTW0vSVlDaHhiTjRPbTFDOVR1MW85Ry9VWWFQMEFRQkVFUUJFRVFCRUVRVWpBUkNCSUVRUkFFNGFmeWY2Y05CT1VwWGRGSVMrTm1YdlFBMEJ2TTBVY1pIYzJCaGRNQWNISkxaekRBVTc1cFc1N2Z1Y2FOUTdzNXZIUVcyWXY4UWI2eWxaTjh2YjhTQ3l0ckJxM2JoMnVHVE5qWW03NXF5Umd6Y3d1eUZpeEsxb0pGRGJZSkRmQUgwRnMvU0IvdnB3OEJTSnM5SndxNTNPVEhRNHlQTHowQnlKQXJjWUVrUVJBRVFSQUVRUkFFUVVoSlJDQklFQVJCRUlTZjZ2TzdOMGdrRW5LWExKZmt2dXlkWFJQVS92anFCZmg3dndhZzZlQ3hXTm5hR1d6Ylpzd01Yais4eTZlM3IxZzd2RGVqZHAzR09VMjZKRjN2cnlaam5nS29WY29Fcjd3eXBYMThLNXQ4WHowSDROWDlXK3lmUDRYR0EwYkgyOWVyKzdjQTJENTVCTnNuajBqUXFxbW84REJkYXJrc0JRd0hwd0NtdDZvRlJ0SUVkcG0yaEtMVmZrd2RKMEVRQkVFUUJFRVFCRUhRUndTQ0JFRVFCRUg0cVdTaHdXZzBHb1pXeW05UysxRTEvekNwblVRaVllR2R0NWlaVytqZDcvdnFPU2ZYTEFLZ1FJVS9LVld2YWJ6OVdkclkwbVg2VW1aM2FFQjRVQUNyQjNkbjRMcTlCdnYvYlVra3VHYklaTFNaV3FVaTJFOGJnREdsZlh4ZTNydXBQYlZVeXNtMWk1SExJbWc1Y29yZVdrM0JmaDk1Y2VjR3ptblNvWWlXRXhFY0ZHdC9sZ0pGc0xTMk1YeXVMMEVrSjdlMHBNMldNOTdyaW82S05IcnRhcFhTYUJ0QkVBUkJFQVJCRUFSQitKNUVJRWdRQkVFUWhKL0t5UzJkd1FGM3RVcUYvN3Mzc2JhNVpjNkcxTXpNWUg4eHg5ZzRPQm9NMG1qVWFyYTREMGFwVUdCbGEwZmJjYk5NdXRhc0JZdFN2L2NRRGl5Y3hxc0h0em00YUFaTkJvNHg2ZGpmaFZScXh1VGp0Mkp0VXlvVWFOVHFXQ25ZUWo5L1lrUTE3WXFhYjlzbmhESTZtcWZYTGdEUWZmWXF0a3djd29YdDY0aU9pcVQ5aERsSXBGTEc3RDJIVktwOVRKemZ0aGExV2tYeG12VzVlV1JQblA1R2JEOFI3L251SEQ4QVlMQU8xZGZHSGJoRXV1eTVFbnFUQkVFUUJFRVFCRUVRQk9HSEVvRWdRUkFFUVJCK3FpYUR4dEprME5nNDJ4VnlPYXVIZE1mLzNSdGNNMlFpOE1ON0FBYXUzUnZ2SVAybnQ2K1kwS0FDem1rTXR6bTZZaDR2NzJtREU0MEhqTVkxZlVhVHI3ZG0xejQ4dW5DS1Z3OXVjM3JETWdwVXFFcmVaS2h2OUtzSy91VExxa0hkQU9pMWFBUDJMcWtNdGxVcEZhd2MrRGVaOHhlbVJzZC9zTFozTU5yL2c3UEhpQXdMSlUzV0hCU3JVUTlIdHpRczZOYUNhL3UzbzFHcjZUQnhIaGx5NVFQZzgvdTNuTjI4RXFuVWpNcXRPdXNOQk1VNHNHQXFwZXMzSTMzTy85Y0JVaW9VUERoM0hJQzNqKy96NU1vNUNsVDQwNlQ3UVJBRVFSQUVRUkFFUVJCU0t1blB2Z0JCRUFSQkVJUnZSWVFFczZSM1d4NWRPSVZMdWhtNlZoUUFBQ0FBU1VSQlZBd01YR040UVA5YnNyQVFBRjF3NEZzdjdsem4ySXA1Z0RZbFhPVlduUk4wYlZLcEdSMG5MOERDeWhxTldzMzZrZi9HU1QvMlgvSDg5aldtdGF6SjY0ZDNDUHpvdytmM2IrTnQvK0x1RGJ4dVhlWG84cm1NclZlR3M1dFhvVlFvNGozbTFQcWxBSlN1M3h5QUhFVkwwbkh5QWdDdUg5ekpoakg5MEtqVktLT2pXVHU4Tjhyb2FNbzJiaFZ2V2plMVNzbUpOWXVZMUtRcTRVRUJ1dTIzanV3aE1peFVsM0p1OTZ6eHlHVVJ4dThJUVJBRVFSQUVRUkFFUVVqQlJDQklFQVJCRUlRVTVlblZDMHh1K2lkZXQ2NlNKa3NPQnF6WlE2cU1XVXcrUHVpakR3QVo4c1FOQklYNCs3RjJlQy9VYWhYMkxxbm9PSG1CM2pvenhxVEptb05HL1VkOTZkT1h6Uk1HSmJpUFg1bGFwZVQ0NmdVczZONlNzTURQNUMxVGlWRzdUcEd0Y1B6MW0vS1dyc2lFUTFjbzA2QUZzcEJnZHM4Y2gzdkRpdHc3ZlVSdis5dkg5K1A5NUNHVzFqWlUrU3BnVjZKMlEycDM2NGZVekp5c0JZdUNSTUlXOThHOGVYUVh4MVJ1TkJrWWQ0WFoxOElDdGNFZmMwdEw3SnhkQVpETElqaTRhRG9BZjdidlRyWkN4ZkY5OVp6bC9ic1lEVllKL3owYWpZYUlpQWdpSXBJZUtGeXhhZzN6Rnk0aEtEZzRHYTdNc00rZkE0dzMrZ0gyN1QvSXZ2MEhpWXFLK3RtWGtpRGg0UkdzMzdpWjAyZk9mdmR6QlFZR01Xdk9QR2JObWZmZHp5WDh2cUtpb3ZCNi9pTEovY2psY3Q1NmUvUHUzZnRrdUtvZjY4REJ3MnpjdE1Yazl1czNibWJIcmowb2xjbFQzMCtsVXZFNUlJRFBBU25qOVRleGR1L1p4NlhMVndrTkRmc3UvZnY0ZkdEYjlwM3MycjBYalVaanRQMkprNmZadG4wbkwxNitTdks1QXdJQ0dUMTJBc2RPbkNRcVNwN2svdjVMTGw2NnpQRVRwNGdXbjVNRjRaY2hVc01KZ2lBSWdwQWlCSDU0ejVIbGM3aCtZQWNhallZeURWclFldlEwckd6dDlMYVBqcFNoVWlxeHRMSFIxUUlLRHc3azRvNE5BR1RPVnpoTys2VjlPeEQ4eVJlSlJFS0hpZk53VE9XVzZPdjlzKzNmM0QxNWlGZjNiL0hnN0hFdTdkeElwWllkRTkzZnIrS3R4d08yVEJqTWUwOFBKRklwOVhvTzVLOWVRNUJJWTg4dmlwS0Y2ejNleVMwdG5hWXNwR0x6RG15Zk1nSWZyeWVzR3RTTjNDWEwwV3JrRkRMa3pnK0FMRFNFUGJQY0FhamN1ak4yemk2eCttbllkemdsYWpVa1E1NThiQm83Z0J1SGRpTTFNNmZyek9YWU9Ua0RJRUViNUZNcEZiSHFSUVYrMUE1bXBjNlVWUmNJUExwaUhpSCtmbGhZV1ZHemN5L2tyVG94czIwOVBHOWNZbTZuUnJSM242TzdOaUg1cVZRcXdzUERDUWtKNWIyUEQ5N3YzdVB0L1E3dmQrL28wYTByUlFvWDBudGNWSlNjb0tBZy9EOS94dC8vTXg4L2Z1Uzl6d2RjWEp6cDJmM3Y3M2E5TXBtTU51MDdBN0J6Mnlhc3JhMTErNVJLSmVibXBuL051bkR4RXVIaEViUm8zaFFYWitma3ZsUjhmRDZ3ZFBsS1BMMmVNMzNLUkhMbE1yeGE3a2RZdDJFVEFKVXFWWWgxdjZWMGUvY2ZZTysrQTFoWldaRXZYMTR5WlRROXBlaTNaTEpJbEVvbGpvNzYwMlBLSW1WY3Vud1ZnS0dEQnhyczUzTkFBUFoyZHNsK1AybzBHcUtqbzRtU3k0bUtqQ0l5TXBJSW1ZeUlpQWdLRlN5QXJhMXRzcDR2T2IzMzhhRjMzd0VBSE55M1MyOGJ1VnpPckRuektWNjhLUFhxMUU3VWhKQ1VMbHFoWU5MVUdUeDc1c25Rd1FNb1c2WjBvdnQ2OWZvMXcwZU94Y0xDZ2owN3R3Snc2dlJaUEwyODZOR3RLNWFXbHNsMTJjbksxOCtQTGR1MkV4VWx4OUxLaXRZdG04ZmIzc3ZyT2Z2MkgwU2owUkFWRlVXbkR1MlNmQTBmZlgyTlBoNVRPcS9uTDlpNFdmdDNYemh2dHNIWHJhUllzMjREdCsvY3BXNmRXa2FmajY5ZXZXYnA4cFZZbUp0VHIyN3RKSjFYcFZJeFkvWmNuajN6NUhOQUFGVXFWVXBTZjhsSkpwUHg2Wk0vL3A4L0V4RVJRZFVxbGVPMGVmbnFGWEo1ZExLZTE4cktrcHc1Y2hodEZ4UVV4TkxscTVESlpOaloyVkdwWXZsa3ZZNmZUUzZYYy83aUphcFVxaGpuUGZheHh4TU9IemxHeFFybHFGamg5N3Jkd3U5UEJJSUVRUkFFUWZpcFByMTl4ZG5OcTdpNmR3dEtoUUszTE5scFBHQTB4V3Y4RmU5eEhsZk82V3JUU0tSU3pNek1kQ3MzWEROa0luZkpjcnEyR28yR3RjTjc4KzdwSXdCcS9mMHZoYXZVVE5KMVM2UlMyaytZdzlTV05WQkdSN052M2lSSzFtMk1qWU5qa3ZwTnlVNnNYc2loeFROUnExV2t5WktEamxNV2tLTm9TVFFhRFc4ZTNjWEJOVFZXdG5aRVIwWnlkTmtjQUd6czlkOGZPWXVYWXVTT0U1emVzSndqeStidy9QWTE1di9kbkVuSGIySmxhOGNXOXlHRStQdmluRFk5OVhyR1hYRWxrVXBKblRrcnF3WjE0OEZaYlYyZk5tT21rNmZVLzcrUU9hUnlJenc0a011N04xT2hXWHZNTFN5SURBL2x3dloxQUdUS1V4RFFyanc2L1NVRlhhMnUvK0xrbGc2QXZzdTJzcVIzTzk0OHZzZlVsclVvV0xGYXJNZE5SSEFRNGNHQlNDUlNwRklwRW9rRWlWU0tTcWxFcVloR3BWRG8vcmR4Y05EMUsveGZ0eDY5Q1FzUEp6SXkwbUNiR3pkdVVhUndJYWJObUUxb2FDZ3lXU1FSRVJHRWhJWWlsK3Vmdld0cGFVbW5EdTJ4dHJaaXlQQlJlSGs5VDlUMUpYVGc3dGp4a3h3OGRKZ3BrOXh4ZFhVeGZnQVFNL2xaK3AwR294MGRIZkQxOHlNNk9wb3AwMmN5ZC9hTTd4SncrdDIxYWRXQ203ZHU0KzM5am9XTGxqSmoydVJFQlJDQ2dvS1lNSEVxYW8yYXlSUEg0K1NZdVBlTXNQQnd4bzJmaEptNUdXTkdEaWR0MmpTNmZScU5oam56RnFKVUtsR3IxYWhVcWxqL2xDb1ZTcVVTbFZLRlFxRkFvVlFRSGExQW9Zais4ci9DNEt6ODhXTkhVZUtQNG5HMiszejR5TURCUXhOMVcrS3pmTWtpazU5THBucnc0QkgzN2ovZzVxM2JuRDkvaWI1OWVwSTF5LzlYSHI5Njlab1JvK05mV1pvYzVzMlpSY1lNNlhuMDJJTzU4eGNtcW85cGt5ZVNMbDNhV052a2NqblRaODdoMGFQSE9EbzZrREVKUVVzQWl5OFRLV0llRTVHUmtXemR2b09BZ0VDOG5yOWcxUENoY2E0aEpVaVhOaTNEaGd4aTh0UVpiTjIyQTFjWEYyclZySzYzclZLcFpOR1M1V2cwR3JKa3lVeXJGdkVIalg2azF1MDZJWlBKOU82VFNxWHMzN01qMXJabUxkdkcyMTlNTU05VVI0OXBQMk1WTEpDZmJObXlKdWhZVXp4NjdNSHRPM2V4dHJhbVRhdVdSdHR2M3JvZGpVWkQ3ZG8xY1hKeVN0SzUxNnpid0xObm50alkyREJxeEZCc2JXMlMxSjgrS3BVS3VUd2FlYlFjV1lTTThJaHdJaUswZ2ZYdzhBaEN3OElJQ1FraE9EaUU0T0JnZ29ORENBd0tSQ2FML2JuSUxYVnFDaFlzRUd2YjdMa0w4UEg1a0t6WG16RmpCcFl0WG1DMDNiSVZxNUhKWkJRcFhPaTdCSUhDd3NKUXFsVEozcStwbjM4T0h6bkdoazFiMkxKMU82dVdMOEhLeWtxMzc4R0RoMXk5ZHAzQXdNQUVCWUxtTDF6QzJYUG5FM3JKSmxtNmVINlNKcWdJL3gwaUVDUUlnaUFJd2s5eDc5UmhUbTlZenV1SGR3QndTWmVCdWowR1VyNUphNlJteGoraVpDMVFWTHNLUmFQUjFvaFJxN0YxZENKYjRUOW9ObVFDbHRiLy96SW5rVWdvVUtFcWp5K2RJVStwOGpUc096eFpia082SExtcDIyTWdWL1pzcHN2MHBiOTFFQWdnWDdrcUhGczVuM0tOVzlOazBGamRmU3lSU0ZqZXJ6T2hBZjV4anNsVm9xekIvcVJtNXRUcTJwZGlOZXF4YWV3QUtyZnFqSld0SFEvUEhlZmVxY05JSkJMYWpKbU90WjE5bkdNL3ZYM0Y4djZkOFgzMUhJbEVRck9oN2xSb0ZudjJidEZxZGZqNDBwTWRVMGV4WStxb1dQc2tVaWtWVzNUZzJmV0xiQnpkRDQxR1E0WmMrYWpWdGErdVRiYkNmekJxMXhtMlR4bkpvd3NuZGY5aXpPblUwTFE3RHVnK1p4WEZhOVkzdWYxL3hTZC9meVFTQ1duVHBzSEYyUmxuWjJkY1hKeHhjM01qYlpvMHBFMmJoZ3pwMHdOdzcvNTlYZG9XaVVTQ3ZaMGRhZHhTZnpuR0JWY1haMXhkWFVtVnlwVlVxVkloTmRPdVVuTjBjTURaT2ZaZ1VXUmtGSEs1SEVzTEMyenQ0bC9kOE9tVDluSHQ1cFk2M29GL21TeVNYYnYzOGprZ2dOSGpKakJ0OHNRNDU5VkhyVllEMmdHOTc4SEJ3WUhCQS9zemFzeDRJaU1qOGZCNGt1QVpyQzNidERmYVpzM0taVGc0SlA5TThaVEN3c0tDdnIxNk1uelVXR3h0YlFrUEQwL1U3VFV6TXlkYUVZMlB6d2ZHakhOUFZEQW9XcUZneXRRWnZQZnh3Y0xDZ2srZlBzVUtCRWtrRWw2OWVzMTdINTlFWEo4WjF0YldXRnBhWW1WbGlaV1ZGVlpXVnRoWVcyTmxaV1h3T2FEUnFMOUxXaVcxUnAzc2ZaWXVYWko1czJjd2I4RmlQTDI4R0RoNE9HMWF0YUJaMDhaSXBWTFU2dTl6Vzc2bCtYTGJGQW9GQVFHQmllcERxWXFkd2l3ME5JeUpVNmJoNWZVY1cxdGIzTWVQSVhPbUpBYUNMR01IZ214c2JKZzViUXJ1azZmeTVzMWJCZzhieVloaGd5bGNxR0NTenZNOWxDenhCNTA3dG1mdCtvMHNXN0dLYkZtemtDZFA3amp0Tm03ZXlsdHZiK3p0N1JnMVlpalcxbFo2ZXZ1NUNoY3FHT3Q5NHNIRFIzcmJLYjVNaWtxVnlqWFc5c1E4eHNMQ3dyajhaWFhpWC9YcUpQaDRZNklWQ3BZdVd3Rm9VeGwyN05MTllOdGUvM1FuUS9yMDNMNXpGNEJEaDQ5eTZQQlJnKzBMRlN6QTFNbnVCdmNmUG5LTXcwZU9BU0NSd1BTWmN4SjgvZlBuekl3VklJalIrZThlMnVDUFhKN2tOSVBXMWxZNE96bHorKzY5T0lFZzNYWE1uUlZuMjRCQlEwbVR4bzFSSTRiRjJqNTEra3crZmZJM2VJd3A5dTQ3d1BVYk53RjQrT2d4RFp1ME1PbTRyeG1iYUROeXpIaTh2ZDhsdU4ra25oZTBuK2YyN2pzQVFMVS9xOGI1RzllcVdZUGRlL2Z6ek5PTHUvZnU4MGZ4WWlhZDI4cktNdGxYMUJvS0VndUNJU0lRSkFpQ0lBakNUK0hrbHBZUEw1N3hSNjBHbEd2Y212emxxeUNWbXBsOHZHdUdUQ3k1Yi9vZ1YrVlduVW1iTFNjWjh4YU1rOFlzS1dwMTdVT1YxbDJ3ZFV6YXJNUmZRZGFDUlpsMC9DWU9ycW5qN0V1ZksxK3NRSkM1cFNYNXlsYW16WmpwUnZ0Tmt5VUhnOVlmMEEwd0ZxaFluVXo1Q2xLNGNrMEtWNm1sOXhpSlZFcGtXQmhtNWhhMEhUZVRjbzFieDJsVDc1L0JXTnJZOE9UeU9jS0RBdEJvTkppWlc1QXFZMmFxdE9sS25sTGw4Ynh4Q1pWS2hiV2RQZDFtcjhUaW15OTdMdWt5MEd2UkJueThubkRueEVGZVA3eExnSTgzVVJIaEtLUGxLS1BscUpUS2VIUGFXOXZaRzd3ZEFqZzVPYkpxK1JLVDIyL1p1Qlo3ZTN1VFYyT01Hek15enJZeDQ5eDUrT2d4clZ1M3BIblR4dkVlMzYxbmJ3QjI3OXlLcFlXRndYYTJ0alpNR0RlYUVhUEg0dVB6Z2JIakp6SjFpanNPOW5FRG1WOVRmWm54bXRCQVVHaG9HTzA3ZFUzUU1USlpKRE5uejJQbWJPTzFaelp2V0t0TEFXVEtvTGdKWlIxU3JJUU9ZdDI5ZDU5MkhZM2Y5eVZML0JIbjhlZm82TURFOFdNWlBuSU1iOTk2TTJhY096T21Uako1Y0VpdFZqTnYva0tlUEgyR21aa1p3NFlNcExDZTFJbTllL1VnTEN3TU16TXp6TTNOZGY4c0xHTCt0eUFvS0JoYld4dlN1TGxoYVdtSnBhV2wzdWVWU3FYaTZQRVQxSzFkeTJqYVEydHJLM1p1MjJ4d2Y4eDl2WGIxY2xLblNtVzAzZmVTSlV0bVpzK2N5b2FObTlsLzhEQmJ0KytrU0pGQzVNMlRoMXk1Y3BxOEduRG84TkY0ZW5uUnZGa1RPcmFQZnlXR0lYOFVMNlk3bjBxbG9rbHo3ZnZadnQzYk1UUFRmaTZLVmloby9tV2xoNkZyZS9QbUxkTm16dWJqUjErY25aMllNRzRNT2JKblM5UTFmYzNLMGtwM2JScU5Cb2xFZ3B0YmFtWk1uWVQ3cEtrODgvVGk0cVhMS1RJUUJOQzRVUU5ldkh5RnRiVTEyYk5uaTdQL3djTkhIRGg0R0RNek00WVBIYXliZkpEU2pCMDlJbGFLcXZpZUkxS3BsSFdyVjhUYTFxeGxXMTJRNkZ1dlhyOHhHZ1F3OWIwalB2UG56b3IxbU55MGVTcytIejVpYTJ1TGkwdjhLeldVU2lWejV5OEN0Qk16aktVa2RIT0wrMWsxeHNWTGwxbTFacDN1ZDVrc01zNEtIRk1ZK3V3WEdCaWtkN3VWbFJXMnRyYlkyOXRoWjJlSHZaMGREZzcyT0RnNDRPam9pS09EQTA1T2pqZzZPbW9udVRnN203Ukt5ZER6M01MQ0lzNCtpeStmWXhMNzJuRDMzbjFkcWtDQXRHblRtSndPMTlmWEQ1VktsZUxUY2U3ZHQ1K3c4SERzN2UxbzBheEpuUDF1YnFuNXMycGxUcDg1eC9xTm15bGFwTER1dFRvK3ZYcDJwMWZQN3NsNnJkLzd2Vkw0L1loQWtDQUlnaUFJUDBXT1lxV1lkZWtwNXZFTXJINnQ5RjlOQWJDMFNmeE1xcnhsa2ovM3Q1bTVSWktDUUhiT3JtUXBVQVFBcVFsZkluNDJmVUVnZ042TE42R01sdXRXTjlnNk9pWG9pOTdYYmMwdExPaTFjQ1BPYVEwUHhyaGx6a2FmcFp1SkRBdU5sUWJ3YStZV0Z0VHAxcDg2M2ZvYjdDZHZtVXJVNnRLSC9PV3FrQzVIM0ZuQ01UTG1LVURHUFBwbllvSjJNRUNqVnFGV2EySTJnRVNDMUV5YW9BQ25ZRnhTVjUwRUI0ZncyT01KQUdYTGxFcU9TOUxKa2lVejQwYVBaTXc0ZDk1NmV6TngwalFtdVkvRDJ0cUthVE5tOGZTWlo1eGpvcU8xK2YwSERSbU9SS3IvT2JObTVUTGQ0STAreWJtYUtPWTVyTS9Yd2FFWVloQWk0ZHpjVXVNK1lTd2p2Z1NEcGt5YmlmdjRNVVlIMDFRcUZYUG5MK1RLMWV0SUpCTDY5ZTFObWRMNkg4T0ZDaFlnTURBSVdhUk1iN3FZcTlldU0yL0JZdkxsemNQRUNXUGpmYjFlc1dvTngwK2M0c3paODB5Zk12R24xblo2L3VJRm84ZE9NTGovNjNGWlUxYXlUWmswZ1lJRkN4QWRyU0J2bmp3SnVoWWZudzk0ZW5saFlXRkJnNy9xSnVqWTVIYnkxQmxXcmxwRHRFSkJ1blJwbVRoK2JMS2xhN095K3YrQXUwS3AxQVhFN2V6c21EaGhITWVPbjZCeG93YkpjcTZrTU9XMTZPU3Awd2IzcVZRcXhvNmZxSGRmbWRLbEdEMXltTjU5S1VuTSs0bjVML0I1OHRMbHF4dzRlQmh6YzNNbXU0OGpWNjZjUEhyMG1FS0ZDdXA5UFpvMVp4NUJRVUhreUo2Tk9iT21ZMlptaHErZkg3WTJ0Z21xVzNUejVtM21MVmlNUnFPaGJadFdSbXRIZlh2czlGbHpVQ3FWVksxY1NlOXFvSzlObSt4T2hvd1pzTGF5d3RyYStyc0ZRRTZlT3FOM3V5eENGbWVmTEVJVzd6SHhlZkwwR2RObXpFYXRWdVBxNmtKZ1lCQTVzbWRuK05CQlJqK0hiTjIyZyswN2R3UFFvN3Z4aVJTTEY4dzE2WnBpbnZmSmxScnQxYXZYN1BteUdxaEZzNmJZMmVtdlZkdTZWUXN1WGI3S216ZHYyYjFuSDYwUzhEZ1NoSjlKQklJRVFSQUVRZmhwVEEwQ0FYU2VadnFLZ1Y5SjRTbzFrMXl2S0NXd3NMS0tzNW9tS1Z6U1pURGFKbFBlNUpsOTNLai9LT09OakpCSUpFak16QkV4bjVUdjhwV3JxTlZxc21YTCtsM3lxZWZMbDVkLysvWm16cndGZUhwNXNXakpVb1lPSGtoWVdEakJ3U0VHandzSkRUVzR6OWhpbTI5clJDUkZZZ003Q29YQ3BJSDNHTDM2OU9mck1iRTVzMllrT1lWVlV2M0lIUHVaTTJWazJOQkJqSGVmektQSEhzeGZ1SVRCQS9zWkhDaFVLcFhNbWpPUGE5ZHZJcEZJNk5PckozOVdqVnM4UE1hSGp4OFpObUkwMWxiV3pKNDVMVTZhd3Z6NThtSnBZY0dEaDQvWXMrK0F3WlZ4UjQ0ZDUvaUpVd0NVTFZQNnB3YUJnQVNsYlRPbG5iVzFEV1ZLNTByVXRadzRxYjFmcWxhcGhJdEw4dFl4TXBXLy8yZVdyVmlsUzVmMVIvRmlEQmswQUh2N3VJT1hYYnIxVEhRS3Voak5EZFNmV2JkaGsrN25oTlpXK3hXOTkvR2hkOThCQ1RyRzFOZldwTngvZm42ZkFIQjFkVFhTTXJZYzJiUEZPZStkdS9kd256UVZNek16MXE1ZW5xeTE1WjQ4ZmNiQ3hkcmFqRjA2ZFNCWHJwenMzWGVBOVJzM1U2ZDJUWHIvMHlOVyt4Y3ZYbEtyWmcxc2JHeHAzS2crWm1abUJBUUVNbnpFR0t5c3JSZzNacVJKcjkxbno1MW4wWkxscUZRcUdqZHFrS0FnMEpXcjE1Zzlkd0VxbFlvU2Z4U25mNzgrUmdNN2JtNXVQNlFtMytLbHkvVnVEd29PTnJqUDBIWkRuajN6Wk9Ma3Fjamxjc3FWTGMzQS92MFlOMkVpMTY3ZllNcTBtUXdkUEVEdiswTjRlQVFMRmkzaHhzMWJTQ1FTdXYvZGhiL3FKbithd2VTZ1VDaVl1MkFSS3BXS25EbHkwTENCNFhxMWFkemNhTjJ5T1JzMmJXSDd6dDBVeUo5UDcrcGNRVWhwUkNCSUVBUkJFQVJCRUlUL2pIUG5Md0pRcldxVjczYU9LcFVyOHZidFc4NWR1S2dyT202b1ZrR2pwaTNSYURSczJyQW1UcTJZWDJtMWpRWk5ndXFxeU9XeDI2clZ5VjhVT3FVcldxUXdYVHAxWU0yNkRYaS9lMGQ0UklUQlZJTFhiOXprMnZXYlNLVlNCdlR2UzlYSzhhOXdUWjh1SGZueTV1WG1yZHRNbVRhVEtaTW54RXB0Nk9MaVFzOGVmek43N2dLMmJOMU9zU0tGeVpVclo2dytIang0eU9vMTZ3R29XNmRXZ2daTnY1ZThlZkxFTzFEKzlRQzlvWFlhalliR3pWcWgwV2l3ajZkR1dLKytobGVUQXZoL3FSOTI1KzQ5bzIyL1pVb3hkbU5rTWhrREJnMGxMRHdjaVVSQ3krWk5hZHVtbGNIQmFUT3BXYUpXRDJvMEdsMEtyTzlWeXl3NTdOeTJLYzQybFVwRm0vYWRBVmcwZjA2c1dscmZhdG1tQXdEejVzd2dZNGJZazFIaVc3RWRYejBoamViL3IzV210a3VLSzlldUE1QStmYm9rOTNYazZIRUFLcFF2cHplWU1Xck1lQUFHOXY4MzNqUnMzd29NRE1KOWtqYWdVTzNQcWpTb1h3K0FtaldxY2VMVWFZNmZPSVcxdFRWZE8zZEVwVkt4ZU9seXpwdzlEMEREQm4vcEFqNnBVcmxTclZwVjl1emR6L0FSWTVnd2ZqUzVjeGtPNnU3ZGQ0QU5tN2FnMFdpb1hhc0dYVHQzeE5mUEQzLy96MGJUR241OWJMNjhlUmd4YkxCSnFjQyt0ektsU2hLWU00aStmWHZGMjI3cHNwWFkyZHJTcVZQOGt6VVdMMTZHcTJ2Y29QYTE2emVaTTNjKzBRb0ZwVXVYWk5pUVFaaVptVEZ1ekNqR1RaaklyZHQzR0RoNEdBUDY5NDIxc3ZMeWxhdXNXck9lb0tBZzdPM3RHTkN2TDZWTGxVemNqZjBCMW0vY2pMZjNPeXdzTEJqUXY0L1J2M0dUeGcyNWZlY3VIaytlTW4zV1hLWlBuYVIzUWt0SVNBamQvK21Uck5jYVh3cFdRWWlQQ0FRSmdpQUlnaUFJZ3ZEVGhJYUdHUnhFVFpjMkxlUEhKbjNGVm94bnp6eDUvdUlGQUd2WGIyVHQrbzE2Mi8xVnR3NDllL3lkcEhOMWFOK1dCZzMraW5jMjhOY0RyQlltNXRpUElaR2tyRUZaU3d0TGsyYXltMW9qSnFVSkN3dGo0K2F0UFBQMFl1RzgyWG9IMnowOG5xQlVLaWxRSUgrOHFmeSsxcWhoZmFSU0tUV3EvNG1OamVGYUVCVXJsQ2N5TWdwYlcxc3FsQzlydEYrSlJNS2dBZjh5YU1nSVBMMjhXTHBzQlFQNjlZM1ZwbktsaWx5K2NvM3JOMjR5ZC80aTVzK2JwUXNXeGRTYlVhbFVWQ2hmbG45NkdDN2kvcXVSeVdTNjU1Mmh0RCtnVGYxbUNtMDlFUDAxUWI0blcxdGJXclpveHBHanh4azRvQy81OCtXTHRWK2owYkIxMnc3cS8xVVhKeWNuVnE5Y21xanpQSG42akJHanh1TGk3TXlHZGF1UzQ5Sy9DMzJyRVdKcXNJRzJQb3NwSzlwTWJSY2p2Z0hacndPVHByWXpaT0RnWVJEUENoUS92MDhjT253VTBENjN2MlZyWTBPSVFzR0xsNi9JbFROSHZPZnk4L3ZFbmJ2M0FLaGZULy9xalpnVXEvTG9oQVd3WEYxZHFGMnpPbjZmL09uM1ZRRER3Y0dCMFNPR01XemthR3h0YlpISklwa3hhdzczN2ovQXhzWUdoVUxCd1VOSE1ETXpvM1BIOWtna0VqcDFhSWVsaFFYYmR1eGkrNDdkakIwOUlzNzVaTEpJRmk1ZXl0VXZRYkphTmF2VCs1OGUrUGg4WU5UWUNVU0Voek5xNUREK0tGNHN6ckZ5dVp4bEsxWno5dHg1UUx2aWJ2alFRVVpUd3NYbzBhdXY4VVlKdEhmWE5xUlNLUzlldktSaWhmSUFlTC8xanZlWXMrZk80K0RnRU84cVVrQzNBdWJGaTVlWW1adVJQVnMyZ29LRG1iOXdNZEVLQmJWcjFhQlh6KzY2eng3MjluWk1uZXpPdkFXTHVYYjlCc05Hak9IUHFwVXBXNlkwKy9ZZjR1bXpad0FVSzFxRWZ2LzJUdEh2K1VlUG5kQTlmOXEyYmtuV0xGbU1IaU9WU2hreWFBQ0RoZ3duS0RpWXNlUGRtVEp4QWhrenhnNGtxelVKbXlnakNOK1RDQVFKZ2lBSWdpQUlndkRUcU5WcWt3ZGNrK3JBb2NPQWRnRFZ4aWJ1UUY5RVJJVDJ5M295cFBHWFNDUkdVOElvbEVyZHp3bEpsUW5hUWJQa1RBa1hZOS91N1FBcFlyYnp6eEFjSE1LbEsxZXd0YkdsZXJXcXV1MldscGFjUG5NT2xVckZpNWN2OWM0ODM3UHZBTGZ2M0tWNHNhSzRqeDlqOGpsalpzUWJVN05HTlpQN0JPM2pmUGl3UVF3Wk5vcXo1eTZRUFZzMkdqV3NINnROajI1ZHVmL2dJWjhEQXZCODVrbmh3b1g0L0RrQTk4bFRrY2tpS1Y2c0tJTUg5amU1dGtWVWxOeWtsV3hkdS8yVG9OdVNuQ0srMU1nd056YzNXbkFlWVBmT3JiRldVOFdrV0RNVStPellwUnZCd1NGeDlrY3JGQVpUcXlWV3d3Wi9VYnRXVGIyclRaYXZYTTJ4NHllNWZ1TVdDK2JOU25UZzJNNVd1Mm9xUWlaTDByVUtTZVB6NGFQQmZXL2Zlak4xeGl6Q3dzSkluVG9WRlN2RXJaMllOMThlYnQ2OHplQ2hJN0Mzc3dPSkJLVlNTWWQyYmFqL1RZMnJZOGRQb05Gb3lKRWpPL255NVUzMjI5TGx5MnFmYngrVFdiSmtadVd5Slh3T0NHRG9pRkc4ZS9lZXRHblRNSGJVQ0lLQ2dwZ3lmUmI3OWg4a01EQ1FQcjE2WW0xdFRadldMVW1WS2hWVnE4UmRKU21YeXhrNFpCZ2ZQL29pa1VqbzBLNE56WnMxQWNERnhabFVxVndKQ2dwaTh0UVpqQmc2bU5LbC83OWE1ZTFiYjJiT25zdTc5ejRBMUsxZGk1NDkvazdROHlpK21udUpGUlBFSGpRMGJ0QXJQbUZoWVFrNnhzSEJnUzBiMStMaTdJejd1TkU4ZmVaSms4WU40N1N6dHJabTVQQWhIRHA4bE5WcjEzUDIzQVhPbnJzQWFGOWorL2J1U2JVL3F5Ym9XbiswbTdkdXMzTDFXZ0JLbFN4QjB5YU5URDQyVlNwWHhvNFp5YWd4NHdnTURHTFl5REdNSGptTUF2bi9INWgzY1hiK1Q2VE1GSDROSWhBa0NJSWdDSUlnQ01KUFkyaVd1YUhCWkZOVE1QMVJyQmpkdTNYUi9lN245MGxYWDJYRzFFbGt6UnAzdHVmWUNaTjQ4T0FoR2RLbk4vSHFrMGJ4cGJDM1JDSkowSXFncUtnb1hScWo3K20vT0hCeDVkbzFWcTFlUjVZc21XTUZncXlzck1pZVBSc3ZYcnprd2NQSGNRSkJLcFZLTjBPK2FORWlldnYrSDN0M0hkN2syWVVCL0U3UzFJV2lMUzB1UTFyY1lkajR0c0Z3OTQwTnh0QWh3OTNkM1YySGpTSEQzWXEwQlFvRmlyV1VVcURVTmZKK2Y0UmtsWGdGeU83ZmRlMGE1SDFlU1pxOEtjOTV6amtQQXdPeFlPRlNnOWNnVi93YklPejlhMytqcmx0WHRrZXhva1h4ODA4OXNXN0RKc1RGeFdYWW5qZHZIb3dlT1J6RmloYlI5TGs1ZS80Q0lpSStvRXlacnpCMjlBaFltZkRlRklsRWNIRngxcmxkM1NmTHhka1pJckh1NEpLK2ZscVpGUmNmRCtEZkFNZVhUQ1FTYVEwQ2JkNjZIY2YvT1FteFdJek9uVHBrS252US91UHJsSktTQW9WQzhaOE5FbjlxZTNkdFM1T3BwUDZPREE0T3daRGhJelUvbTVGL2FNOVk2ZHY3RjhoU1pBaDQ4QkN4cWU0RnhZb1dTVE11UlNiRHFUUG5BT2pPQnNvc2tVaWs5YjRpQ0FKT256bUw3VHQzcTdJcnk1YkIyTkVqNGV6c2hNS0ZDMkg2bEltWU1tMG1MbHk4ak1CSGp6RjRRRDk0ZTN2aDIvOTlvL1U4TmpZMnFGdW5OZzRmUG9LaFF3YWhicDEvQTJUMjl2YVlPbWtDeGsrYWdtZlBubVBXM1BrWStjY3cxS2hlRlgvdVA0aTlmKzZIWEM2SFJDTEJqejI3bzNXNklMb3gxcTlkaWZ6NThwbThuekVtVHh4bi9OaXBNK0RvNklBL2hobmYxeXIxejZkTW1hKzBCZ1JqWTJQaDUzOFhsNjljdzYzYmQvN05jSlpLSVpQSklKZkxzWHpsR3B3N2Z4SGx5cFZGcVpJbFVMeFlNYTNsNXo0VlAvKzdtTGRnTVpSS0pZb1ZMWW9SdzRka1dQZ2dsOHYxZmcrV0xGRWNFOGFPeHJTWnN4RWJHNHR4RXlhalI3Y3VhTk82cGRHTEtJaHlDZ05CUkVSRVJFVDB4VEEyZXloOVdZK3RobFFKQVFBQUlBQkpSRUZVMjNkQ3FWVGk2M3AxdEFhQjVISTVBZ01mQVFDOHZNcGwram9URWhJMEU2aTZ4eVFDVUsyb05XMnlRR1IwNlRFMW1Vd0dRRFc1azUwVEU4OWZ2TURHemRzd2RQREF6MnF5eDFqVnFsVEJHbXhBY0hBSVFrTmZweW54VXVhcjBnZ0tlb3FBZ0FkbzM3WjFtdjJlUEFsQ1VsSVNBS0JxbFl3bGhnQWdKVGtGYjkrOU0rbDZUQjJ2elEvTnZrY0ZieThVS3VTWlladDZNbm5YOXMyYXh6cTJiNHM4dVhPalZzM3FScGRBVXJPMnRzYldUZXQxYmxlZmI5SEN1WHJMQkdWbmY2ejRqNEVnZXozOWdiNVVnaUJvTW9GRUloRUc5di9OcUZLQytqZzdPMm4rSEJNVG93a1lmbkVzZEQ2MmNPRkMrTzdiSnJoMDZRcUdEL3NkWmI0cXJYVmN2bng1TVdYU2VBaUNBTGxjRHJGWXJEV29kK25TRmNUR3hzTEowVkZyaWJuczhpUW9DT3MyYkVaZzRDT0l4V0swYjljRzNicDBTbk9OcFV1WHd2eTVzekIvNFJJOENRckMrRWxUOGI4bTM2QlRoM1k2K3hSMTY5SUpYOWVyZzJKRmkyYlk1dWpvZ0ttVEptRDAyQWw0RlJxS3VmTVhva0QrL0hnZHBzcStLbEs0TUlZT0dZVGl4VEx1YXd5eEtQdkt0Nll1WlplNkJLSXVWbFpXcUZqQlcrOFlrVWlrTjJnY0dSV0ZSNDhlSS9EUlk5eS9INEFuUVU4MXdSOXJhMnMwYWxnZjMvNnZDYjRxWFFvM2ZHN2g5Sm16OFBPL0MvKzc5K0IvOTU3bU9EWTJObkJ6SzRBOHVYUEQyZGtaRlN0NGF4WmVtSHZ2TjFSYU1UVjdlM3ZzM3JFRkZ5OWR4cUlseTZGUUtPRHE2b29KNDBabktBdXBVQ2d3YU1od0ZDMVNHTzNidFVHSjR0ckxLbnA3ZTJIS3BQR1lQbU1PWXVQaXNIbnJkdHp3dVlVQi9YNUY0Y0tGekhwT1JObUJnU0FpSWlJaUl2cGlhTXRTYWRsR3RlSmRWNm0wSjBGQnVIemxLa1FpRWJwMDdxaDFqSytmUDVLVGsrSHM3SVNpUllwb0hXT3M2SmdZOUI4NEJKMDd0VWZUNzc3VnVaSTBKallHQU9CZzRvUzByYTBOOXUvZGFkSSs2c21WcFl2bmE1cHRtNnI3ano4YkhMTnE5VG9FUG5xTW5idjNZbUQvdm1hZDUxTVJRWVFDQmZMRDA4TURyMEpEY2YyR0Q5cWxDdmlVTGZNVmpodzlqb2VCZ1JBRUlVMUF6Zi9lZlFDcURCdGR2UVVxVnF5UXBWbFd4dlFWVWRNV0JOSW5kVGFVTVJSeTFVU2trQTJsa0xLYU9oQ2tyejlRVHRGWExxNU4rODVhSDA4L1VhcCtUNldrcEdEeDBoVzRmT1VxSkJJSmhnd2VpQWIxMDA3a3QyN1h5YVRyRzlpL0w1cDgwL2hqejVZRVJFUjgrR0lEUVNKTGpRUUIrS1hYajJqYnBwVlIyU2Npa2Y2RkJFZVAvd05BVllyU21OS0ptZlgrZlFTMmJ0dUJDNWN1UXhBRXVMdTdZZWp2ZzNRR3ROemQzVEIzOW5UczJMVUgrdzhjd3NsVHAzSG03RGswYXRnQTdkcTJoa2ZCdEJtOUVvbEVheEJJemRuWkNiMSs2b0ZwTTJaRG9WRGdkVmdZeEdJeFdyZHFnVzVkT3BtODZDSjFPVGlKSkdmNitPbTZWNlFXRlJWdGNKeUhSMEdzV3I0a3pXUDdEeHlDcjU4L2drTkNNbVJxMnR2Ym8ycVZ5cWhUdXlhcVZxbVNKanV4YnAxYXFGdW5GaElTRXVIcjV3OWZQMzhFUG5xRWtKQlhTRTVPeHN1WHdYajVNaGhTcVJRZFBwYnJ5MG5uTDE3Q29zWExJQWdDOHViTmcybVRKeUp2M295TEUvNDVjUXFob2E4Ukd2b2F0V3JXMUJrSUFvQ3laY3BnM3R5Wm1EWmpOa0pEWCtQeGt5ZUlqb2xKTXlZMkxnNERCaGtmdEZKYnNXd3huQndkVGQ2UEtEMEdnb2lJaUlpSTZOTXhNanRGb1ZDYWxja2lDQUkyYnRvS1FSRFFzRUY5NUhMSmhVTi8vWTFXTFp1bk9kNkZpNWNCQUhWcjE4NTB4c3p0Mjc2SWpZM0Y1aTNiMGJoaEEvVDViWURXY1hLWnFnUllaR1FVZXZYV0hUVHBtNnJoZEtjTzdmSDlkLy9MTU9ieGt5QW9GUXA0ZW5yQzBURjdKcmhkWEZ3eS9MalNUd3gxNjlJSkV5WlB3NW16NTlDMlRjc2NLN05uTG5tcVBrM3FDYjlxVlN2alZXZ29mRzdlVGhNSUt2T1ZxalJPUWtJaVhyNE1SdEZVSlpWOGZmMCs3bHNsSnk1YnA1V3IxK0tmRTZkTTNxOUw5NTlNR3A4K29LWEk1Z0JRWkZRVWZ1elZ4NlI5REswc0R3cDZtbWJNN0puVDB2UjF5T3p4alNFQ2tDdVhTNXJIMUo4cFl4OEhWSmxqTTJmUHc3Tm56MkZyYTR0Ukk0YWhhcFhLR2NhWjJyTkVxVlN0OXMrVEp6Y1NFaEx3UGlJQ0pVdVdNT2tZT1VHZGpaZWVPaE1TVUFYS2RJMUxMVGs1V2NjNDdXWDRQZ2Z0VE93OUpaVktkUzRtQ0FwNkNnQTRjT2d3RGh3NmJQQll4Z1NqYlcxdHNIZlg5alNQaGJ3S3hWK0hqK0Q4K1F0SWtjbGdaV1VGYjYveWVCVWFpaVhMVmhqeExBQWJHMnU0dTduaitZc1hPSDNtTE02Y1BZZFNKVXVnVHUxYXFGTzdGdHpjQ3VqZFB5RGdnYWEzbTFxMXFsWHdZODl1T2dQNmhxVE96akcxOTE5bTVNcmxnazRkMnB1OS81cDFHN1ErN3U3dWhpM2JkZ0JRQmMxS2xTd0pyL0xsNE8zdGhaSWxpaHNzTzJsdmI2Y0pDZ0dxNzgvbno1L2pWZWhydkFvTmhhZW5SNXFGQ3R1M2JEVHB1dFVMVk9iTm1RRjNOK04rMzFDWEpTMVpvZ1RpNHVNd2JjcEVyVUhVcEtRazdONjdENEJxSVVmNndMbzJCZDNkc1dqK0hLeGFzdzRsaWhlSHQxZjVOTnNGcFdCVzZWUGg0NzJZS0xNWUNDSWlJaUlpb2h5bm5pd1I2K2tUb3BhY25BeVpUR2JXNnVTangvNUJ3SU9Ic0xHeFFkY3VIVEYzL2tMNCtkL0ZvOGRQTUhUSUlGaExwWWlLaXNiVmE5Y0JBUFdOK0llK0liZnZxQ2FWcWxhcERBY0hCMFJFZk5BN1hxRlE2QjJUZWx0aVlxTFdNZHQzN0lLZi8xMjBiOWNHUGJ0bmJVTjZ0UlZMRjZVcEV3VmtuQXl2V0xFQ3lwY3JpNEFIRDdGajV4Nk1HRzc2eXRlY2xEWVFwUHJuY2RVcWxYSG84QkVFUG5xRW1KaFl6WFBPbHk4dlhKeWRFUjBUZzBkUG5tZ0NRZkh4OFFoODlCZ0FVS042TmZ3WHBYenNkMlZyWjJ0Z3BIbkVPbnJocENjSXF2c0ZBS01uN1pPU1ZPUFZQMzlqcFM0Ym1GcFkyQnVqQXk1U3FUUk5LYjNFeEVSMDZ0b1RFb2tremVPcE00ZlNsOTY3ZHQwSEsxYXRSa3hNTE53S0ZNQzRzU04xVG1McnlxZ0VnSlhMRit2TUZpeVFQejlDUWw3aGRkZ2JvNTVYVGpPbVo5cUF3VU9OT3RiUTRhTzBQcTR1SjVXZXNRSEI3Q3gzbUQ5ZlBnZ1E4TzdkZXdDcWU1VzJES2ozRVJGUUtzMWJWSkZWUG55SXhMSVZxM0RIMTA5VFZxeHVuVnI0c1dkM2hMOEp4NFRKMDB3NjNweFowK0RyNTQ4ZHUvWWdPRGdFajU4RTRmR1RJRHdJRE1UNE1SbC9sZ2tKaWJodzhSS08vWE1DTDE4R2F4NHZYYW9rZnZxeEI3ektaNjQwckV6MjczZUtUUTVrVktrNU9EamdoMHowZE5JVkNLcFR1eFltamgrRHdvVUxJWCsrZk9qWnF6ZHUzL0UxK3p4cXVySmowLytPWVN3SEJ3ZVQ5NTAwWVN3VVNnVmNjK1hTdW4zdnZnT0lqbzZHdFZTSy9uMk5YNGhnYTJ1TG9iOFBNampPbUF6aDdMeHYwSDhUQTBGRVJFUkVSSlRqMUJQd1VWSFI2RGZ3ZDcxajFZMnRUVjJOL1Rvc1RMT1M5YWNmdThPdFFBRjBhTjhXajU4RTRjclZhNGlLaXNLRWNhTng0T0FoeU9WeUZDbGMyS1NNQUcza2NybG1rcVJCL2E4QjZQN0gvdnlGUzNEeGtpb1RxVzJiVnZpcFozZXp6eHZ5NmhXQWpMMlJQb1hPblRwZ3dxU3B1SHpsS2pwMWFQZFoxOGVQamYyM2FickR4N0lyNWN1WGc2MnREWktTa3VIcjU1OW1GWERod29WdzczNEFuandKd25mL2F3SkExV3hhcVZUQzF0YkdZQStHN05hdmJ4LzA3Zk9MM2pHdlg0ZGg5TmdKU0U1SitUZUE4L0d6TlgzS0pKUW9vYnYwalM3cUFLV2RuWjNKK3hyRHhjVWxRMGFCTnFuTDVSa3pIbEJsUThYSHgwTnFaZHJxL2ZRbGxOUjY5dXB0MW9wdkFFaE9WdjA4ak9uTkpKZkxzV3pGS3B3N2Z4R0FLcE5oNkpCQjJWSSt5TU9qSUc3ZHZvT1FrSkFzUC9hWFRsdUdscHBTcVVSTVRLeEo0M1FaT255a3pnemE5V3RYQWdCKzZ6OFlyOFBDTUhoQVAxU3NXQ0hObUxmdjNxRlBYMVYyYXAzYXV2dEdHVnUrMHBnQW9qYXVycmswZ2FqYXRXcWdZNGQybW5KYmJnVUthRDEvWkZTVXpzbDYxWEZxb2xiTkd2Qy9ldzhuVHA3Q2c0ZVBNR2hBUDgzMkZKa01mcjcrT0hmaEltN2V2SVdVVkpsaWFvK2ZCR0hzK0VsR1B3OWQ1V2dURWhJMDI5V0xWOTVIUk9EbjNyOFpmV3h0RFAxY1FrTmZaMXZRUUZ1bTZ3OU50UWVkVHA4OWgrVGtaSVBiUHdmNkFrZWhyOE53NksrL0FRQWQycmVGdTd0YlRsMFdVYlppSUlpSWlJaUlpSEpjZkx4cXNrU2hVQ0EwOUxYZXNiR3hxZ2t5MTF5bTlhYTRlT2tLa3BPVFVibFNSVFQ3L2pzQWdMZFhlY3laTlEyVHA4NUF3SU9IR0RWMkFzSmVxeHBEdDJ2WE90TXJwZjM4N3lJaElSRjJkbmFvWHIycXpuRnl1UngrL3Y0QVZFMmNqLzl6RW0xYXRZQ0xpKzdKUWwwU0VoSTFXVU1sRFV6aUR4MCt5bUExdm1GREJxTld6Um9tWDRkYXhRcmVLRld5Sko0RUJXSFBuL3MvNjZ3Z2RmMStXMXRiV0g4czQyTmxaWVV5WDMwRlAvKzd1T1BycXpVUUZQVDBtZVl4ZGVDdmNxV0tKdmVUeUdvaWtVaHJBM2kxeU1oSVRKaytFN0Z4Y1JnMlpCQVdMbDRHQU9qZnJ5OFdMVjZHNmJQbVlPN3NHWEFyb0wra1VucHhjYXErTytIaGI0MmFqTXpzcEdoV1VtZnZXTnZrM09wOVhUNThVSDJPWGZVRURkU3NyS3lRTzNkdVdGdGJvOWVQUGJSbUE3d0tEY1hhZFJzeGVGQi81TTJUc2YrRnNUdzlWUlA5ejErOE5Qc1kyVW5YSkhsY1hEeTY5dmdKQUxCaDdTcmt5NWRYNXpITURXeWt6OUJLTFhWZzB0aHh1b1IrL0o3U3AxR2pCdGl4Y3plT256aVZJUkQwOTVGakVBUUIxbElwdW5VeHJsZFVhT2hydUxrVjBIdFBTUzk5LzdUMFJDSVJmaC9VSDFGUjBTaFNSTFZ3SVNMaUF5UVNpZFpnMmFBaHd4RVc5Z2JidDJ5QXJXM0dqTVBJeUVqczNMMFg3ZHUyUWFXS0ZWQ3BZZ1VvRkFwSUpCSThmdndFK3cvK0JWOC9QMDNtWDJwNTh1UTIrbm1wS1JWS1JFWkY2ZHdlOTNIaGlvTzk5dDUvVGs3R1o2MElnbEp6YnpYRU5WY3U5T3pSemVoanAyZHNPVDYxdnI5cVgzQnc1ZG8xSkNjbkc5eit1VnU3YmdQa2NqazhQQXFtS1JHcmR1NzhSWnc5ZndFVHhvM1cvTzVBOUNWZ0lJaUlpSWlJaUhLY09yaFRzWUkzcGsyWm1HRjc2M2FkTkpOUFQ1OCtCd0M5azNqYS9ORDBPNXc4ZVJxREIvWlBNekZWcEhCaHpKazVIZU1uVGRHVWh2SDA4TURYZGV1WTlWeFNVNWVZcTFXenV0N0pnY3RYcmlJbUpoWWxTeFJIcVpJbGNmekVTYXpic0JsL0ROT2ZIYVhOdzhCQUFJQ3JxNnZPY2xWcXhrekFLQlNaNy9mU3JtMHIrTnk4aFhadE1rNmdmRTdDdzhNQkFQbnpwKzBQNE9WVkhuNytkK0huZHpmTjQrcU1xK0RnRUNnVUNvakZZdHk4ZVJzQVVLdG1UWVBuTzNyc0g1MGxlTExiKy9jUm1ESnRKdDYrZllmbVB6UkZ3d2IxTllHZzZsV3JvRU83TnRpNzd3QW1UcDZHaWVQSG1EUVpIaGtaQ1VCVjZzekJRZnNFS1BCdm54c1haMmRObndaOTQzS0NPaXZLbk5LVFdTM3NqYXIwV2o0dC9TcTA2ZG05SzVwKzkyMkc5eStneWdDWk9Ha2Eza2RFWVBlZVB6R3d2L25CdDFJbFN3SUFYcng0aWNURXhHekwvTXBxcjhOVXdST0pSSUxjdVUxYlNQQzVVTit6RCs3Ym5TWWdveTNnK2tQVDczSHcwR0ZjdTM0RFFVK2ZhUllHaEllL3hiSGpKd0FBWGJ0MFFvRUMrUTJlTnp6OExVYVBuUUQzZ3U0WU0zSTRYRjBOdjM0K1ByZXdjZk5XalB4aktJb1hMNlp6bkl1TGkyYlJnOC9OVzVnemJ5RnExYXlPRWNNemx1OHJXcVF3WHI0TXh2VWJQbWpZb0g2Rzdmc09ITUtKazZmaGYvY2VWcTlZQ3JGWXJIbWQ4dVhMaTd2MzdpTXBLUm11dVhLaFRwMWE4Q3BmSG5QbUxRQUFiRnEveHVCelNzOVFkcys3OTZyeWZMb3l3SFpzTmI0SGppbVpSUFlPOXZpbWNVT2pqNTJlcVlFZ1MzYjIzQVg0K3ZsREpCSmhZUC9mWUdXVmR1bzhNVEVSMjNic3hQdjNFVmk3YmlNRzl0ZmQ0NUhvYzhOQUVCRVJFUkVSNWJpMzc5NEJ5RGdCcjVhNjVNcURoNnBBaDdvbmk3R2NuSnd3Zis0c3JST0ErZlBuUTdPbTMyUGpKbFhQaDkvNjlqWnAxYk0yS1RJWnJsNjdBUUQ0dWw1ZHZlTzI3OXdOQVBpbWNTUFVxbGtENXk1Y3hNVkxsK0h0WFY1VGNzeFlseTVmQlFDalZ2eWJ1dHJkWE9wbTNaKzdWNjlDQVFBZUJkTUcwTHk5VkgwaUlxT2k4REk0V0JNQUt2cHhCYnV0clEzZXY0L0F1L2Z2RVIwVEF5c3JLOVNzWWJnL2tKMmRuZGFtMU9hUUsrVDQ4Q0hTcUxGUGdvSXdmY1ljUkVaRm9XcVZ5dmlsMTQ4WnhuVHIyaG5CSWE5dy9ZWVBodjB4R29NRzlNUFg5WXdMam9hSHZ3V2dLb2M0ZUdBL25lUFVrOWVMRnM3ViszN05xYjRJQ29WQzA2L00xSDRlMlhHTmp6NzJtdEkzaVo2YVNDVFNlZzk5OSs2OUpnaFVxV0lGZytVQ0RTbGFwREJzYlcyUmxKU0Urd0VQVUwyYTdtekh6NG12bnlycnNrU0o0cG0rdjM4S01wa01Db1VDdHJZMlJsMi9vNk1ET25mcWdJMmJ0bURwOHBWWU9HODJ4R0l4Rmk5YkFabE1CbTl2TDdSdTFjTGdjUklTRWpCMXhpeEV4OFRBenM0T1lpUE9uU0tUWWRQV2JYZ2RGb1pSWXlkZ3lPQ0JxRnZIOEhlQVYvbnlzTGUzeDZYTFYvSGR0LzlEQlcrdk5OdnIxcW1OQ3hjdjQrS2xLeGtDUVpHUmtUaHg0aFFBNE9lZmVrSXNGcWZaN3VycWl0RWpoa0ZpWllYeTVjcENKQkxoZlVTRXdXdktESFhtbHJIQjNDdzdiemFXaHZzdmVSOFJnWFViTmdFQTJyZHJnL0xseW1ZWVkyZG5oeUdEQjJMQ3BLazRlZW8wdkx6S29lSEhVc0JFbnpzR2dvaUlpSWlJS01lRmZKeUFOMlpTL01HRGh3Q0FyMHFYTXZrOHVsYUJQd2tLd3JidE93RUFqUnMxeURENVpBNGZuNXRJU0VpQWs2TWpLbGVxcUhQYzJuVWI4ZmJ0TzdqbXlvVW0zelNDalkwTmVuVHJnblViTm1IMW12VndjWFkydWpTYlhDN0hEWitibXVkMHg5Y1BWU3BYeXZSeitSSUlncUJwZko1K0F0QllqNThFQVVDR3ZqaWxTNVdDalkwTmtwT1RjZmZ1ZlUwZ3FIanhZbGd3YnhaS2xpZ0JrVWlFdzBlT0FsQmx0dG5yS0FXVVd1TkdEZEM0VVFPenJqVTlZOHBKQ1lLQWYwNmV3b2FOVzVDU2tvSWExYXRoOU1qaFdpZVZSU0lSUm8wWWhpWExWdUw4aFl1WXQyQVJidC94UmZldW5aRTNyLzRnWS9ESDNqRUZDN3FiLzRRK2daQVFWVzh0aVVRQ1J4Tjc2K2pLdmdzTGU2TXBOMmNxbjQvWlpabnBWZmIwMlROTW5UNGJrWkdSS0YrK0hNYU5HWm5wa29WaXNSZ1Z2TDNnYy9NV3JseTlwalVRTkgzV0hGVHc4a0tqaHZWTktuOEZaTTFuT1QyNVhJNlRwMDREME43ajVFdWdMbDFwekwxRnJWV0xIM0RENXlZQ0FoNWc2YktWY0hSeVJFREFBeFFva0Irai9oaG04UFZWS3BXWU8zOFJRa0pld2NuUkVaTW1qb09MczdQQjgxcExwWmd6Y3pwbXpKcUxoNEdCbUR0L0lUcDNiSS9PblRyb0xSVm5iMitIN2wwN1k4V3FOVmkzWVJPV0xwcWZabnlsaWhVaGtVaHc5KzQ5SkNjbnArbWY5ZWYrZzBpUnlWQ3RhaFdkMzVucFMrUmx0eWNmdjFNS0ZmTE0wZlBtZEdrNFEwR25MekVvSlFnQ2xpeGJpZmo0ZUpRdVZSSmRPM2ZVT2JhQ3R4ZGF0V3lPUTMvOWpWV3IxNkZNNmRKd2N6T3RwQ3JScDhCQUVCRVJFWmxOS2haQnBoUSs5V1VRV1RTcG52SkpYN0tuVDU4Q3lEZ0JuMTdBZzRkNEhSWUdpVVFDYjYvTUIyc0ExVVR0akZseklaUEo0T25oZ2Q5KzdhMXpyTEdOc3dGVk9SRUFxRldyaHM3VjIvc1BITkpNVHY3YzYwZk5wRmJ6SDVyaTdyMzd1T0Z6RTNQbUxVVGZQci9nKysvK1ovQ2M1eTljUW54OFBFUWlFUVJCd0lhTm0xRnUzbXl0dlJReXEzZGYzWmtlbjhMYytRdHg1ZXAxVks1VUVWTW1qVGQ1ZjdsY2pvQUhEd0FBWmI4cW5XYWJSQ0xCRDgyK1IyNVhWOVN1L1cvSk4ydHJhMDJaTEVFUWNFMlRBWmI1c29KWjdjMmJjQ3hic1FyMzdnY0FBT3JXcVlVL2hnM1JtMWtna1VndzlQZUJjSEp5eE45SGp1SHN1Zk80ZFBrS21qWDlEbTNidE5MYXNGMmhVT0RSWTFVbVMySFBuSjM4Tk5iTlc3ZGhMWldpZ0ZzQk9OamJ3OGJXRnUvZnY5ZXMvQzVlckpqSi9jRldMVitpOWZHZXZYcWJWZHBPZmErenM3TkRKVDJCWkgxOGJ0N0MvSVZMa0pTVWhMcDFhbUhva01GbTlhK0lqSXpFcTFlaGVCWDZHa1dMRmtiWk1tVlFvM28xK055OGhXdlhmZERubDNnNE9EaG94aWNuSitQbXpkdnc4Ym1Gc21XL01qa1FsTm5Qc2pZSERoM0d1M2Z2SVpGSTBLUnhveXc1Wms1VEJ5cE55U0lVaVVRWVBXSVlSbzRaai9NWEx3RlFsVWliUG1VU25KMzEvMXdFUWNESzFXdHh4OWNQVXFrVTQ4YU9nb2NKd1Yxblp5ZE1uem9SeTVhdnd2bUxsN0JyejU5NEZmb2FRd1lQMEJ1TS9GK1R4amg0NkRCZXZnekdoVXVYMDJSWDJOcmE0S3ZTcGZEZ1lTRDgvZStoeHNmTXk1QlhvVGorejBsWVcxdmoxejQvRzMyTjJVbWhVTUR2WXhhYVYvbHlPWHJ1bkM0TjE2V1Q5a0RQd2I4T0l5a3AyZUQyejlHMjdUdmg3MzhYdHJhMkdENzBkNE5aZU4yN2RjSHQyM2NROGlvVWN4Y3N3cnpaTTB6S1BQd1NnMlgwNVdNZ2lJaUlpTXptS0pVZ01sbitxUytEeUtJNVNyKzhjamFHQ0lLQXUvY0NJQktKVU9hcnIvU08vZXZ3RVFCQTFTcVZZVytmK2I0VTRlRnZNVzdpWkh6NEVBbDdlM3VNSGprOFM0SW1iOSsrdyswN3ZnQ0FlbHA2RFFtQ2dCMDdkMlB2dmdNQVZKa2hEZXJYMDJ3WGlVUVlQdlIzVEpnMEZZOGVQOGJLMVd0eFArQUIrdlR1cFhNMWRsSlNFcmJ0MkFVQWFObmlCeng4R0lqSFQ0SXdZOVpjVEpvd05rTmQrOHo2M0NadkhqeDhCRUFWZURQSEhWOC9KQ1Frd3Q3ZUh1VzBsSC81cVdkM3ZmdmZ1eCtBOXhFUnNMYTJSdTFhaHZzRDVaVG9tQmdjT1BnWGpoNzdCeWtwS1JDTHhlalJyUXZhdG1sbFZMQkRKQktoenkrOVVOSGJHeXRXclVGa1ZCVCtPbndFZng4NUJtK3Y4dmk2WGwzVXJsMFRUaDh6YVB6djNrTlNVaklrRWdtOHZNcG45OU16eTlWcjEzSG03SG1kMjl1MmFabHpGNlBEemwycWNwZ042dGN6T1hpVElwTmh5NWJ0T0hMc09BUkJRSXZtemRENzU1LzAvcnpqNCtNMVBYUUFZT09tcllpS2pzYnIxNitSa0pDb2VienZyNytnYkpreXFGZTNOdFp0MklURXhFUWMvdnNvdXFSYUxmOHFOQlNDSUVBa0VxR1FaeUdUcmgzSS9HYzVQWC8vdTlpMWV5OEFvTm4zM3huTWFQdGNQWC8rQWdCUTVHTkpTbU01T0RpZ2ZMbXlDQXRUOVp4eWMzT0RBTU1MdDladDJJU1RwODVBSkJKaDJKQkJabVdtU2FWU0RCczZHRzV1QmJCNzd6NWN1bndGRVJFUkdEZG1wTTRBb1Znc1JvZjJiYkZrMlFyOC9mZXhER1cyNnRTdWhUeDVjcWNKWkszZnNBa0toUUpkTzNlRVc0SFBJeFBENStadHhNYkZ3ZHJhR3BWeU9CTXBwMHZEZGRHUkxYUDh4RWxWSU1qQTlzL044Uk1uc2UvQUlRREFyNzE3d2QzZHplQStFckVZdi96OEU2Wk1tNG1nb0tmWXVYc3ZlblRyWXZRNWRmV1Iwa1pmVHowaVV6QVFSRVJFUkdZcjVHU0x5T1M0VDMwWlJCYXRrRlBXWjNaOGF2ZnZCeUE2T2hvbFN4U0hvNk9Eem5Fdlh3WnJ5cDRaa3gxanlPTW5RWmcrY3phaW9xSmhhMnVEeVJQR29uQmgweWN0RTVPU05IOVdUN1NlT1hzT2dpREF5ZEV4UTVtNUR4OGlzWFQ1U3R6eDlRT2dLbFhUdjEvRzVzSzJ0amFZTW1rOFpzeWFnM3YzQTNEeDBtWGM4ZlZGMnphdDBieFpVOWphMnFRWnYzdnZQa1JHUnNKYUtrV2JWaTNSOVB0djhjZklNZkMvZXcrangwN0FvQUg5VEo1QTFHZjdsbzBaVnBTYk12RVVIeCt2K2JNMGswR3E4UEMzaUl5TWhFZ2tRcTBhMWMwNnhwR2p4d0VBdGZWa2NPbHovc0pGQUVDTjZ0VmdaNWY1SUdWVytIUGZBZnk1LzRCbW9pMTNibGVNR0RZRTVjMVluVjZqUmpXVUsxY1c2emR1eHJuekY2QlVLdUYvOXg0Q0hqeEU4ZUxGTklHZ2s2Zk9BQURLbFBrcVM0SzE1cFpWMDZkMHFWSzRmY2NYY1hIeGtNdFZDMWhFSWhFOFBUM1F2bTBiMUsxVE84dlBhWXFqeC8vQnZmc0JzTEt5UXJzMnJVM2E5K216WjFpMFpEbUNnME5nYTJ1RDMzN3RvN1g4NElsVHB4Rncvd0hDM29RajdFMFlZbUppMDJ5L2RmdE9tci9iMk5pZ29MdTdacExkM3Q0ZWpSczIwRXlZMXFsZFMzTi9lZnhZVlE2cllFSDNEUGNwUTdMaXM1eWFyNTgvWnM2ZUI0VkNBWStDN3VqUjNmaUoyYy9OOVkvZmZ5V0s2OCtjVGUzZXZmdFlzMzRqZ29ORDRPam9BRHM3Tzl5N2R4OERCZzFGbzRiMTBicFZDNjE5NGpadjJZWWpSNDlESkJKaDBJQitlajhUQ1FrSm1qK0xvSDJDdW11WFRzaVZLeGZXck51QUJ3OERNV0xVT0V5ZU9FNW4rYXlHRGI1R2RIUzAxdS82bGkxK0FQQ0Q1dTgzZkc3QzE4OGZoUXA1b20yYlZqcXZNNmNkK3V0dkFLckZJS2xMMk9XRW5DNE45emxJL1Q0MHQ2UmtSTVFIYk55OEZaY3VYd0dndXUvZHV4K0EyM2Y4a0pLU2dwU1VGQ1FuSnlNNVdmWC9wT1FrSkNlbklDa3BTZE5mVG0zL2dVT29WclV5eXBZeExvQzZkZE42czY1WkxTN3UzOStwc25yaEQxa3V2bE9JaUlqSWJGNjVIZkEwS2hIeGNvWGh3VVJrTWtjckNieHo2dzZVZktuKyt0aFhwWkdlWGlrcE1obm1MMW9DUVJCUXZIaXhUUGQ0T0hmK0lsYXNXb09VbEJUWTI5dGozSmlSS0ZOR2Z6WVNBQVFGUFlWWUlvR2pnd05zYlcwaGw4dng1OGVzSG50N084MWtUNXZXcW95QzJMZzRUVkJCTHBmajJQRVQyTFhuVDAwUXBHYU42dmhqMk84NlYvemIyOXRoeXFUeDJMQnBDNDRlK3dkeGNmSFl1bTBIOXUwL2lCYk5tNkZibDA0QWdFdVhyK0Rnb2NNQWdIYnQybWg2SVUyZU1BNVRwczNFNHlkQkdESjhKS3BXcVp5bW4wZHNiQ3hpWW1JaEVvc2dGb2tnRW9raEZvc2dseXNnbDhzMS84bmtjampZMit2c3NXVEl3OEJBT0RvNHd0SEpFWGEydHBESlpOaTlkeDhBVlhrMVp5TjZUdWp6NEdFZ0FGWGZLRmRYMDYvUnovOHUvUHp2QWdDYU5mME9BTkM2WFNlemdoQ1hyMXpGNVN0WHRXNVRseGFVeVdUb04rQjNrNCt0ajF5Uk1TUFgwOU5EazUzVC9JZW02TktwWTZhQ000Nk9EaGd5ZUFBNmRtaUxnNGNPNDl5NUMrallzVDFLZml6cEdCd2NnbXZYVmVYeHZ2dTJpY25IbDhsa0VJbEVhU2F4VXIrV2pnNVpjLzlyK3YyM2FQcjl0d0JVZ1NhbFVnbUpSR0pVaHRUdlE0WURxY2FweTc3MUc2ajk1NmtPc0dUWUxtalB5TGpoY3hQck4yd0dBSFRxMEE0RkN1UTNlRTNxNjlpK2N4ZE9uVDRMUVJCUXFKQW5SbzhZcnJNM1NXRGdJMDJwc05SY1hWMVJ5Tk1ESGg0RjRlbnBnVUtlbnZBb1dCQjU4K2JKOFBwMDd0d0I1eTVjUkZKU0VpWk9tWTVKNDhlZ2VQRmlta25VcjBxWHpuQjhRekw3V1ZaVEtwWFlmK0FRZHV6YUE2VlNDUmNYRjR3Yk95cGJ5bVNtWm13dzNOUnNqVGR2d3ZIbzBXT0lSQ0xVL0ZnT1RVMmQ2Wk02MlBENFNSQjI3L2xURTlBclVxUXd4bzBlQ1dkbloyemN2QlduVHAvQnlWT3EvNzRxWFJyMTY5ZEYxU3FWVWREZEhRY1BIY2FCajk4bmZmdjhnaWJmL0Z0S0x5b3FHaEVmSXVEaTRnSWJHeHNvNUFyc08zQlFzMTNmejZ4WjArL2c3T3lFaFl1WDRYVllHRTZlUG9PZTNidmk1Y3RnVEpzeFcrcyt4NDZmTVBqYXhNU3FlaWRGUkh4QTMzNkR0STVadjNhbHdlUG8rZ3pyazM3eVg4M0g1eFllQnFyZXl5MmFOOVc1ZjNabDdlUjBhYmcxYXpkb2ZUd3hNY21vN2FaNjl2d0ZySzJscXRLZU5qWklTWkhoMlBGL05OdWRuY3o3blVJUUJGeS80YVA1ZTNKeU1zNmR2Mmh3UDVGSUJIdDdPOWpaMmNITzFnN1IwZEdJall2RDRxVXJzSFRSZkoyQlFEczdXd3dib3YyWTBNOC9BQUFnQUVsRVFWUTlxK3Y2RWhNVFlXdHJteWJZSlFnQ0R2NTFXSE10K2ZMbU5mcVk5Ti9HUUJBUkVSR1pUU29Xb2E2N0MwNkdmUGpVbDBKa2tlcTR1OERLd3NwQlBINzhCRDQrdDJCcmE0TUdYMyt0Yzl5T25idng4bVV3UkNJUittYWkvbjk4ZkR4V3JsNm5tYWpNbnk4ZkpvNGZZM1FtME9HL2oycWRQQVZVVGF6VmJHMXRNNVJDT1gvaEl0WnYzQXhBdFZxMVU0ZDJCaHRuQTZxVm5YMzcvSUxxMWFwaTVlcTFlUHYySFFSQjBBUjAvUDN2WXRHUzVSQUVBVVVLRjBhN3R2OW1FSlF1WFFwTEZzM0g2clhyNFhQemx1WS90VkZqSmhqMXZBRmcxSWpocUZ1bmxtWUZ0N1lWdDYxYnRRQUEyTmhZcDNsODNmcE5DSHI2VE90eDY5U3FhWEkvbHZUVUUyNjF6Q2pKSnBQSnNIU1phcEt3V3RVcW1wNC8yVWtBOFBiZHUydy9UKzFhTmZGenJ4OVJwVkpGczdMZGRDbm83bzRCL2ZxaVc1Zk9jSEp5MUR5K2F1MTZDSUtBdkhueTRHc3RKUkVOdVg3REIvTVdMSVpVS29WVUtvVlNxVVRTeDR5N1FvVThzMlVTWHl3V203UjZQUFIxbVBiSFExL3IzOC9BZGtDVnpUTno5andJZ29BcWxTdWhRL3UyUmwzVHE5QlEvREZ5REJJU0VpRVNpZENxWlhOMDc5cFpieGFDdDFkNVJFZkhvSEFoVHhRcVZBaUZQRDNnNmVscFVxRFFOVmN1OU8vM0t4WXVXb3JJeUVnTUh6a0diZ1h5YTE2akN0Nm1sd2JNekdjNXRWbHo1bXN5U04wS0ZNQ0VjYU8xWnI1a05YdDcrMHdmUXozWm05cm1yZHNoQ0FLOHZiM2c2dXFLZlFjTzRmRGZSMkJuWjRmSXlFZ0FRUEhpeFhESDF3OTc5dTdYdkk0U2lRUnRXclZBbDg0ZE5YMTVCdmJ2aTJaTnY4UDJIYnR3KzQ0dkhqMStqRWVQSDJPTGREdVdMRjZBZW5YcjRQaUprMmo2M2JlYXdMamFxOUJRakIwL1NldDFseTVkeXVEN3AxN2RPbkIwZE1UTm03YzFaYk5rTWxtVzNBOFRFaExTWklXWXlwalBxREdTazVPeFpyMHE4RkdyWmcyOUdWeW05SHRTS3BWNEh4R1I0WEZ0d2FTc0tBMlgvaGdybHkvVytSazZtaW9JWTg1MlUyM2F2QlgrZCs5cDNWYTZkQ205MmVYNjVNMmJCMDIvL3hibnpsMUEwV0pGVVNCL1BqZzZPc0xaeVFtT2pvNXdjTENIZzRNREhCMGNZR2R2RHdkN2U5amIyMlg0YnJwM1B3RGpKa3hHV05nYmJOMjJFMzE2OTlKNlBxbFVpb1lONmh0OWZVcWxFai85MGhkSlNVbXdsa29odGJhR2xaVVZFaE1Ua1pLU0FnQ29YcTJxV1ZuTjlOL0VRQkFSRVJGbGlydUROYjR0bEJ0WHdxS1pHVVNVUlJ5c0pLanI3Z0ozQjJ2RGc3OHdKVW9VVjAyK2x5cXB0M0YxN1pvMWNQVG9jVFQvb2FuUlpUYTBVUW9Dd3NQREFhaXljUVlONkdld1lYWnEyaWJUMWIxUSt2eWkvUi82YWsyK2FZemJkL3p3NWswNCt2WHRqZEtsUzVsMDdWVXFWOExLNVV0dzVPaHhsQ3BSSEtWTGZReFlpRVJRS0JTd3M3UER5QkhETW1RWDVjMmJCK1BIanNLTEZ5OXgrY3BWUEhyOEJPSGhiMVVUQnpJWlpESVpGQW9GQkIwWkNnQmdaMmVIR3RWVmdhZTFxNWJySFBmelR6MjFQbDZzV0ZFOGZmWTh6VG5zN2UxUXJXcFZuUk1rcG5qNHNhZEk3WnFtOXhTUlNxWDQvdnR2c2ZmUC9maWwxNCtheHcvdDM1UHA2OUxGV2lyVlpBZGxsVmVob2VnL2NFaUd4MXUzYko2bDUwa3RmVStERXNXTElTRGdBWDc1K1NlekpxS0tGeXNHUURVeExKUEpOSS9uelpzSGd3YjB5OXpGWnBGOWUzZWEzTE5IbXhTWkRPMDdkazN6V0luaXhkRzhXVk1FdjNxRjBTT0g2d3hRaVpBMkVPdnA0WUZtMzMrSG03ZnZZTkNBZnYvZUcvUm8zS2doR2pkcW1KbW5BQUJvV1A5cnhNZkZZOTNISGkzcUlKQ0Rnd05xbWZGNXpNeG5PYldlM2J2aTN2MEFWSzFTQ2IvMTdhTXBYWmpkZHUvWWt1bGphUHNzbHlwWkF0ZXUzMERYVHFxSmVVK1Bnb2lLaWtaVVZEVEVZakdLRnkrRzMvcjhBb1ZDZ1NkQlFSOHpoNnJqeHg3ZDRPRlJNTU01aWhjcmlvbmp4eUFrNUJXT0hUK0JpNWV2b0UyckZ2QW82QTRBV0xKd250WVNsOW9DQVNLUkNPWEtsc0ZBSXoramxTcFdTTk16cDJUSkVsbCtQelNIT2Rmd1BpSUNQL2YrTGMxajF0YldLRml3SUNJam85Q3pSMWNkZTZvWWs2bWs3MXdBMGl6K3lFNjZlam9CNXIxMkFOQ3pWMjlOVnFVcENoY3VsQ0VRWkMyVndzdXJQSDc3dGJkWjE2TFc2OGNlNlAzelQ1azZocmRYZVRUNXBqSHUzdzlBN2RwWjF6TlFJcEdnUkluaUNBaDRnQlNaRENtcHZpY0JvSUszRjM3cm03bm5ULzh0b3ZnVVBiLzlFMUdPV2JQNVR5UW5xMjdxOWV0VVFTVnY4eWM4aUlnK0JabFN3UDBQOFFpSlRVS2NUQUdaa3I5aUVKbENLaGJCVVNwQklTZGJlT1YyZ05UQ01vRlNTMDVXOVM4eFZFTS84TkZqbEM1VjB1RHEvWHYzQXlBU2llQ2xvdzlLUWtJQ2J0NjZnd2IxNjVsOHJTa3lHUkxpRTZCVUtpRUlBc1JpRVp5Y25JeXV4NTZjbkF4cmErdE1aOENrdDNYYkRsU3VWQkhlNmZvUm1VSVFCTTN6VXY5ZEpCS1puREdoajBLaGdFS2hnRklwbU53N1JKZjQrSGgwN2RFTGhRcDVZdm1TaFdZZkovRFJZNVQ1eXZSU1ZwK0xxS2hvN1BsWWJxL3ZyNytZZFl4aGY0d0NBTXljUHNXczdCdEJFSERzK0FuODBPeDdvOGFyczMxc2JHd2dFb2tnQ0FMZXZYc1BtVXdHdVVJT3BWSUpCM3NINU11WDE2elB6UHVJQ0N4ZnNSb0FNSG5pT0pQM1QwMWRmc3ZOclVDV2ZIN1Z6eFVBOHVmL055dEFYV3JLMUVDYSt2UDdxVmFDUDN2MkhQc09IRUpRMEZQa3l1V0NYai8xTURsb24xV2ZaYlhvbUJpNG1GbDJVajNCS3JXeU12anpqbzZPeHQ2UEpVSU5MUWd3aHE3akJRUThTTlBmU3hBRUtCU0tEUGZvYTlkOVBwYjFNejREeXBUM1hYUk1qT3E3UWlsQUVBUTRPenRwc28yK05LbURLNWtKQkluRjRqU0xCeUlpUHVEOGhZdGFnelNSVVZFWU1YSXNBTk1DUWVidWw1M3UzYnNQbVZ5T0twVXI1ZmorNnQ5WDFQOTlidS9CaElRRWlNV1NMUHRkUnkweUtrcjFlNmdnQUlJQXBhQ0VXQ1JHM3J4NVBwditoUFRsWUNDSTZEUEJRQkFSRVJFUkVSRVJFUkVSWmJXc1dlWkZSRVJFUkVSRVJFUkVSRVJFbngwR2dvaUlpSWlJaUlpSWlJaUlpQ3dVQTBGRVJFUkVSRVJFUkVSRVJFUVdpb0VnSWlJaUlpSWlJaUlpSWlJaUM4VkFFQkVSRVJFUkVSRVJFUkVSa1lWaUlJaUlpSWlJaUlpSWlJaUlpTWhDTVJCRVJFUkVSRVJFUkVSRVJFUmtvUmdJSWlJaUlpSWlJaUlpSWlJaXNsQU1CQkVSRVJFUkVSRVJFUkVSRVZrb0JvS0lpSWlJaUlpSWlJaUlpSWdzRkFOQlJFUkVSRVJFUkVSRVJFUkVGb3FCSUNJaUlpSWlJaUlpSWlJaUlndkZRQkFSRVJFUkVSRVJFUkVSRVpHRllpQ0lpSWlJaUlpSWlJaUlpSWpJUWpFUVJFUkVSRVJFUkVSRVJFUkVaS0VZQ0NJaUlpSWlJaUlpSWlJaUlySlFEQVFSRVJFUkVSRVJFUkVSRVJGWktBYUNpSWlJaUlpSWlJaUlpSWlJTEJRRFFVUkVSRVJFUkVSRVJFUkVSQmFLZ1NBaUlpSWlJaUlpSWlJaUlpSUx4VUFRRVJFUkVSRVJFUkVSRVJHUmhXSWdpSWlJaUlpSWlJaUlpSWlJeUVJeEVFUkVSRVJFUkVSRVJFUkVSR1NoR0FnaUlpSWlJaUlpSWlJaUlpS3lVQXdFRVJFUkVSRVJFUkVSRVJFUldTZ0dnb2lJaUlpSWlJaUlpSWlJaUN3VUEwRkVSRVJFUkVSRVJFUkVSRVFXaW9FZ0lpSWlJaUlpSWlJaUlpSWlDOFZBRUJFUkVSRVJFUkVSRVJFUmtZVmlJSWlJaUlpSWlJaUlpSWlJaU1oQ01SQkVSRVJFUkVSRVJFUkVSRVJrb1JnSUlpSWlJaUlpSWlJaUlpSWlzbEFNQkJFUkVSRVJFUkVSRVJFUkVWa29Cb0tJaUlpSWlJaUlpSWlJaUlnc0ZBTkJSRVJFUkVSRVJFUkVSRVJFRm9xQklDSWlJaUlpSWlJaUlpSWlJZ3ZGUUJBUkVSRVJFUkVSRVJFUkVaR0ZZaUNJaUlpSWlJaUlpSWlJaUlqSVFqRVFSRVJFUkVSRVJFUkVSRVJFWktFWUNDSWlJaUlpSWlJaUlpSWlJckpRREFRUkVSRVJFUkVSRVJFUkVSRlpLQWFDaUlpSWlJaUlpSWlJaUlpSUxCUURRVVJFUkVSRVJFUkVSRVJFUkJhS2dTQWlJaUlpSWlJaUlpSWlJaUlMeFVBUUVSRVJFUkVSRVJFUkVSR1JoV0lnaUlpSWlJaUlpSWlJaUlpSXlFSXhFRVJFUkVSRVJFUkVSRVJFUkdTaEdBZ2lJaUlpSWlJaUlpSWlJaUt5VUF3RUVSRVJFUkVSRVJFUkVSRVJXU2dHZ29pSWlJaUlpSWlJaUlpSWlDd1VBMEZFUkVSRVJFUkVSRVJFUkVRV2lvRWdJaUlpSWlJaUlpSWlJaUlpQzhWQUVCRVJFUkVSRVJFUkVSRVJrWVZpSUlpSWlJaUlpSWlJaUlpSWlNaENNUkJFUkVSRVJFUkVSRVJFUkVSa29SZ0lJaUlpSWlJaUlpSWlJaUlpc2xBTUJCRVJFUkVSRVJFUkVSRVJFVmtvQm9LSWlJaUlpSWlJaUlpSWlJZ3NGQU5CUkVSRVJFUkVSRVJFUkVSRUZvcUJJQ0lpSWlJaUlpSWlJaUlpSWd2RlFCQVJFUkVSRVJFUkVSRVJFWkdGWWlDSWlJaUlpSWlJaUlpSWlJaklRakVRUkVSRVJFUkVSRVJFUkVSRVpLR3NQdlVGRUJFUmtXV1FLUVhjL3hDUGtOZ2t4TWtVa0NtRlQzMUpSRjhVcVZnRVI2a0VoWnhzNFpYYkFWS3g2Rk5mRWhFUkVSRVJFVmtBQm9LSWlJZ28wOExpVTNBbExCcnhjc1dudmhTaUw1Wk1LU0F5V1k3STVEZzhqVXBFWFhjWHVEdFlmK3JMSWlJaUlpSWlvaThjUzhNUkVSRlJwb1RGcCtCa3lBY0dnWWl5VUx4Y2daTWhIeEFXbi9LcEw0V0lpSWlJaUlpK2NBd0VFUkVSa2Rsa1NnRlh3cUkvOVdVUVdhd3JZZEVzczBoRVJFUkVSRVNad2tBUUVSRVJtZTMraDNobUFoRmxvM2k1QXZjL3hIL3F5L2pQRUFRQktUSVpVbVN5YkR0SGFPaHJoSVM4Z2lCWVpvQnY3UGhKR0R0K0VwS1NrckxzbUcvQ3c2RlE4THNtTzhURnhXUHoxdTA0ZmVac3RwL3J3NGRJekZ1d0NQTVdMTXFXNHlzVUNvU0Z2Y21XWXdOQWlreUdTNWV2NE5MbEs0aUtzdnhGTUJFUkh4QVc5Z1poWVcrK3lQdlYwdVVyTVdyTUJQajQzUHFrMTNIaDRtVU0vSDBZM3J3SnovU3hWcTFaaDcrUEhFTjh2UGJmQzVLU2tqQmwya3djLytma2YrYWVlZkRRWVJ3OGROaW83NXozRVJGNC9DVEk2R1BmdTNjZmUvYnV5OHpsWlFtRlFwSHRQODg3dm42NDQrdG4wbWRkTHBkai9jYk5lQkprL0d1YWxiN1VlNVFnQ0pyWG15aW5NUkJFUkVSRVpndUp6YnFKUGlMU2pwK3puT1ByNTQvMkhidWlmY2V1U0VuSm5ySjhtN1p1dzREQlE3RnV3NlpNSHlzbUpsYm5mN0d4c1Zsd3RhYTdIL0FBOXdNZVpPbWsxY1RKMDlDcmQxLzQzNzJYWmNjMEpEazVHU2RPbmRZNnVYZy80QUZtejEyQXkxZXU1dGoxWkpjRGgvN0NnWU4vWWMyNmpYZ1ZHcHFwWXlVa0pDSW1SdmY3TGlFeEFaY3VYOFdseS9wZnQvY1JFV1lGRW0vZjlrWGYvb1BRdTIvL2JQbjg3ajl3Q1BNV0xNYW1MZHZnNEdDZjVjZi9uUGo3MzBYdnZ2M1J0Lzhnekp3OUR5S1J5S3pqM0w3amk1Y3ZnMDNlcjJXYkRtalpwb1BaNzhuNCtIaGN2SFFGRHdNRFlXUHphWHZ0M2JwOUc4SEJJZGl5Ylh1bWp2UGl4VXNjLytja05temFvak1RZWViY2VkeSs0NHZqSjA1Q0lwRms2bnhmaWsxYnRtSFRsbTJJMHhFY1MrM3czMGZ4eDhneFJnV2piOTY2alhFVHAyREhyajI0ZGZ1T1NkZjA5dDA3eU5JdEtGRy9wODI1dDdWcDN4bHQybmZHKzRnSWsvYzExdVNwTXpCNTZnd29sVXFqOXpuMDE5ODQvUGRSVEprMkV3a0pDZGwyYmRwOHlmY29tVnl1ZWIySmNwclZwNzRBSWlJaStuTEZ5ZjRicXcySlBpVit6bkpPZEhRTUFNRGEyaHJXMWxrL2VSZ2JHd3RmWDM4QXdOZjE2bVQ2ZU4xLy9Gbm5OckZZakVQNzl3QlFUVmlZNHZEQlB6TjFYVmtwTVBBUjNyd0poMWdzUmlGUHp3emJVMlF5eE1YR0lUWTJGckZ4Y1lpTmpVTk1UQXlpb3FNUkU2MzZmMlJrSkQ1OGlNU0h5RWhzM3JBRzl2YUdKL0dQSEQyT0xkdDJZTWZPM1ZpM2VnVnNiR3cwMi96OTcrTHF0ZXY0OE9FRDZ0VTEvdWU0ZU9rS25EMTMzdWp4cGxpNWZERThQVHhNM3E5THB3N3d1WGtMd2NFaFdMcHNKZWJNbW03V2hGcGtaQ1FtVDUwSnBhREU5S21UNE9Mc2JQSXhBQ0EyTGc0VEowMkR4RXFDOFdOR29VQ0IvRWJ2ZStIU0pRQ0FSOEdDV2Y3NWZmdjJIZllmT0FRQStMRkhkMGlsMGl3OS91Y2s1RlVvWnMxZG9Bbm12Z3dPeG9HRGY2RnRtMVltSGVmUzVhdFlzR2dKbkJ3ZE1YM3FKQlFwVWpnN0xsZXJjK2N2SWlVbEJVVUtGMGJGaWhWeTdMemFkT3ZhR1pldlhNUFZhemZ3L01VTEZDdGExS3pqSERoMEdBRHdUZU9HOFBBb21HRzdJQWc0Y3ZRNEFLQjkyOVltSHo4MkxnN1IwZG1YNldiTy9Ta3J5ZVZ5emYzWG1QdDI5V3BWVWIxYVZkeThkUnNiTjIxRjVVb1ZqUTZ1alo4d0JlL2V2OGYwS1JOUnZueTV6RnkyWHNaK3QyZkhkL3FiOEhEczNiY2ZBTkMzVDIranZsZXppaVhjbzdSSlNrcEN4eTQ5ek5wMzAvbzF5Sk1uZHhaZkVWa2lCb0tJaUlqSWJPeGRRcFQ5K0RuTE9kRXhxa0NRczdOVHRoei85Smx6a01sa0tGcTBDTXFXS1pObHgwMDlLU2lYeXhFZS9qYkRaTDVJSkVLK3ZIbjFIdWZkKy9jNnk2dVlHa3pxMHYwbm84YTV1UlhBMmxYTGRXNC9lLzRDQUtCYTFTckluZHNWbTdkdXgvWHJQb2lQajBkOFFnTGtjcmxKMS9YOHhVdVVMMWRXNzVpRWhFUWNPUGdYQUtCeG80WnBna0FBOE8zL21tRGZnVU1JZlBRWWQzejlVS1Z5SmFQT2JXTmpuZVdUWlpsZGhTMlZTakd3WDErTUdqc0I5dmIyaUl1TGc1T1Q2ZTkvaWNRS0tiSVVoSWEreHZpSlU4d0tCcVhJWkpneGN3NWVoWVpDS3BYaTdkdTNSZ2VDWW1KaWNlMjZEd0NnVWFNR0psKy9QZ3FGQWdzV0xkVmtHUzFZdEFRTEZpM0o5SEg3L2RZSFRiLzdOdFBIeVVyUk1UR1lObjBXRWhJU1VMSkVjYlJ0MHdyekZpekdsbTA3NE83dWp0cTFhaGg5TEsveVpaRXZYMTZFaDcvRnVJbVRNV1BxNUJ5WmFKWEpaSnJQNzV2d2NQVHMxVHZUeHl4ZnJoeEdqUmlXNXJIQlEvL0lrUFdoaTFnc2hrS2h3TVJKMCtEbzVHaHcvUFFwazlKTTZyNEpEOGVseTFkZ2JXMk5McDA3YXQzbi9JVkxDQTE5RFFEWXVXc3ZkdTNSUC9udjZPQ0llWFArelVnNGZmb3NObTNaWnN6VE1VdnFZRVRITHQwTmp0K3dkcFZaOXlKZExsKzVpcGlZV0hoNEZFU3Rtdisrai9zTi9GM25Qb21KaVFDQVY2R2g2TnQva05ZQThLcmxhZThGRVJFZjhDWThIRktwRkNWS2xERDVPdFhmdGZ2MjdvUzFFUUZua1VnRVIwZnQ3Nm00dUxoc0taa21rOGt3Wis1Q0pDVWxBNERaSlQrblRaNWdjcURXRXU1Unh0QVc3TlZHL1ptM3N2cHZaQUJTNWpFUVJFUkVSRVJFQkNEbTQycm9mSG56bWJXL3NjR1NGeTllbWh4WVVldmI1eGY4ME94N3pkL0ZZbkdhaWFpTGx5NWovc0lsS0ZjMmJhREp4c1lhNjlldTFIdnNqbDI2YXlaMjBqTjFVcUtndXp0RVlzT1pKZm56Nlg2dGs1S1NOR1hFdnYzZk53QUFPMXRidkE0TFN6UE95c29LRHZiMnNMR3h3ZHQzN3dBQVRiNXBEQmNYWjdpNHVDQlhMaGZrZG5XRnE2dXJVWUdGQXdjUElUWXVEbzZPRHVqUXJrMkc3Zm55NVVXamh2Vngrc3c1Yk42NkhSVXJlQnUxVXJ4ZjN6N28xN2VQd1hHbTBQYytNdlU5ZHNmWEQ5MTY2czR5VTZ0V3RRb21qaCtUNWpGblp5ZE1uVFFCbzhhTXg4dVh3UmcvY1FybXpKeG1kT0JMcVZSaTBlS2xlUEF3RUJLSkJDUC9HQXB2YjY4MFk0eDlQZ3NYTGNYQ1JVdU5HcHVldHVETWpwMjc4VEJRZFYxT1JremlHOHZHMnNid29CejBQaUlDazZaTXg1dndjQlF1WEFoVEpvMkhrNU1UM3I1N2o4MWJ0bUhoNHFVWVAzWVVLbGJ3TnVwNHJxNnVtRFo1SWthTkdZL0lxQ2lNbnpnRk02ZFBRYUZDR1RQN3N0TEowMmMwSmJTU2s1T1JuS3o5bm1hS3VMaTRESStGaHI0Mk9oQ2tGaDBUbzFsd29FLzYwcHE3OSt5RFFxRkFtOVl0a1RkUG5nemo1WEk1ZHUzZXEvbDcrbnVrTmxrWlpER1ZydStaMUxJNmZuSG84QkVBUUlkMmJkTXNsRkIvWnhueTl1MDdvOFpkOTFFRnBDdFhxZ2hiMit6L2pMdTRPR1BycHZWYXQvWHEzUmNSRVIreS9KeXIxNjdIMDJmUEFBQTJOamJJbXpmamUxS1h5TWhJSkNTb0Ftd2lzV25kU2l6bEhtV005QUZHYlpSS0pWcTM2d1JBVlc2T3lCZ01CQkVSRVJFUkVRRUkrOWpNMjVSeVZLbnBtL1NSeWVSUUtCUVFpOFd3dGphL3JKU1ZsZjUvd3FrREp3MGIxRGY3SE5vWU15a0IvRHRadjJEZUxEZzRPR1RxbkNkUG5VRjhmRHpjM0FxZ2VyV3FBSUR2di9zZnFsZXJDanM3TzlqWjJjSGUzazVUQnV4VmFDajZEeHdDQUJnOHNKOVo1M3oyN0RuMmY4d202TkN1cmM3bjBMbFRCMXk2ZkJVdlhyekV2djBIMGFsamU3UE9aMG55NWN1TEtaTW5ZUFRIWU5DTVdYTXhaZEo0Zys5WmhVS0JoWXVYNHNyVjZ4Q0pSQmc4c0Q5cTFxaWVZWnl1ejVkQ29kUk15RnRMcFJCTHpHK0ZiQ1ZKZTYwblRwM0d2Z09ISUJLSk1Iem9ZSk5LQVg1SlFsK0hZZExrYVhqNzdoM2MzQXBnMnVRSm1rQkIyOVl0OGZ6NWMxeTRlQm1UcDg3QTRJSDkwYWloY2ZjWE43Y0NtREIrREVhUG5ZRG9tQmhNbkRJTnE1WXZnYTJ0YmJZOGo3aTRlT3padXc4QU1ISDhHRlNyV2tYbldQVzlhczNLWlhCM2R6UDduRnMycllOcnJseHBIbE1IY3ZRRmlGTlN2V2YxZVJVYWl2TVhMc0xGeFFYdDI2b0MwN0d4c2ZEenY0YzZ0V3RDSXBGZy80RkRlQk91K3Y1cTBid1ordnpTUyt1eEZBb0Z4bzZmakllQmdhaGNxV0thYlcxYXQwU2IxaTMxWG91eFRwMCtpM1ViTm1vQ1BsNDZ5cU50MzdJeFF3YXV1WXNrOVBHL2V3L1BuajJIVzRFQ2FGQy9Yb2J0SGg0RmpmNk9VK3MzOEhldFFhU0xGNjhBQUh4dTN0TDZYTFNWL3NxVnkwVm5NTWNVYjkrK2cwS2h5TlQ3MlpDdDIzZmkxT216c0xHeGdaV1ZGWktTa3ZCamoyNXBzcXgwdVhUNUtwWXNWV1VBMTZ0YkI5NWU1WTArcjZYY283SlM2cDU4VVpGUldvUEVST2t4RUVSRVJFUkVSQVRneFlzWEFHQjJjL0c5dTdRM0E0K1BqMGYvZ1VNUUdSV0ZnZjM3b3NrM2pjMjlSTDBTRWhMaDYrc0hhNmtVZGV2VXlwWno1QlNsVW9uRFI0NENBRnI4MEV5emd0dkZ4UVV1TGk3WmNrNlpUSWFGUzVaQm9WQ2dSUEhpYU5uaUI1MWo4K2ZMaDg0ZDIyUEx0aDNZdlhjZnlwVXRreUdENVhOaGJ2OGdjeFR5OU1ESUVjTXdhY3AwM0xzZmdNVkxWMkQ0ME1FNit3N0o1WExNVzdBSTE2NzdRQ1FTWVVDL3Zqb244SFI5dm1iUFhZQ3IxNjVESXBGZzlhcGxXVFlaZHVYcU5heGF2UTRBMEtsRE80c05BajE2L0JqVFo4eEJkRXdNaWhVdGlza1R4OExWMVRYTm1DR0RCMElRVkJtSGk1WXN3OXUzYjlHeFF6dWora21WTEZFY3Z3L3FqOVZyTjJEd3dQN1pPc0c2YWN0V1JFVkZvMHJsU25xRFFObEpvVkNnVGZ2T0FQVDNabW5mc2F2Qk1RQ3dmc05tS0pWSzlPaldCZmIyZGdCVXBkK09IdjhIWHVYTFlkQ0Fmdmh6M3dHSXhXTGtkblhGa2FQSFViZE83UXhab1lCcUV2OWhZQ0JjWEZ6d2EyL0QyWCttaW8yTnhmS1ZhM0R0K2cwQXFteVJuajI2b25tenBpWWZTeWFUR1ZWQ1RxM2ZnTitSK3UyNFlONGNGUEpVM2ZmVTJWS2RPM1dBUkNKQldOZ2J1TGc0WjNtcHp1Y3ZYdUJoWUNCc2JHemc2cG8yT1BqbTQwSVR0d0lGZ0hRZkd4Zm5yUGxPR3pWMlBDSWlQbWg5VC8xejRoUzI3ZGhsOEJnOWU2WE5XdDJ4ZGFQbXozdiszSTk5K3cvQ3lzb0tZMGVQQUFCTW1UWVRjK1l0UlAvZmZzWC9tbWovM1NaRkpzT1dMZHZ4OTlGakFJQ3Y2OVhGc0NHRGpPNUhad24zS0YwQlR2WGpkV3JYd3BEQkE3U09TWkhKSUxXeVN2TmNCRUhBaVpPbk5IOFhHOW0vaW9pQklDSWlJaUlpK3M5TFRrN0c2N0EzQUZTcmg3UFM1cTNiRVJrVmhhSkZpK0NieG8yeTlOaXArZHk4aVJTWkRIVnExOG93d1pXY25LSzNGNEo2akQ2bXJOUTJwa2VRdmdERjVTdFhOYVY0NnRXdGJmUjVNMlB6MXUwSURnNkJWQ3JGa044SEdDejMxcVoxUzl5NmZRY0JEeDVpOXJ5Rm1EMXptbWJpTWJYbzZHajArVTM3QkkrNWRBVkZQZ2NWSzNpajE0ODlzR0hURmdTSGhDQXVQaDVPT25wWVhML2hnMnZYZlNBV2l6SGs5NEZvV1A5cms4NzEvTVVMemFUejEvWHFhZzBDdlE0THc3QS9SZ01BZHUvWVl0UnhqNTg0aWRWcjFrTVFCRFNvWHcvdDI3ZkZnRUZEb014a3ZhcEJBL3BwbmFEL0ZBUkJ3UDZEZjJISHp0MVFLQlNvNE8yRnNhTkhhb0lOcVVra0Vnd2ZPaGoyOW5iNDU4UXA3TmkxQjM1MzcyRmcvOS9nVWREZDRMbStybGNYVmF0VTBYcnNyT0ovOXg1T256a0hpVVNDWDM3K0tkdk9rNU51K056RUhWOC9sQ3hSWERQSkh2SXFGUDk4bkFCdTI2WVZGaXhlaWhTWkRPM2J0a2JsU2hVeGJ1SVVMRjIyRW9zV3pJR2QzYit2OTlWcjEzSG9yNzgxcFJlenVoZWV2LzlkTEZxNkhCOCtSQUlBeXBjcmk5OEhEWUNiV3dHemppZEFNS3FFbkZyNkVvQktwU29yeTgvL0xoNDhERVFoVHc4MGJLQzZ2eXhkdmhKUG56M0g2SkhEemJvMlhmN2NkeEFBMFB2bm4vRGR0MDNTYkZOL2Z5NWRQUCtUWkp1a3BLUWdOamJXNERodFk1UktKZGF0MzRTangvK0JXQ3pHaU9GRE5CbGxJNFlQeGZ5Rmk3RnN4U284REh5RTNqLy9sT1p6N3V2bmo3WHJOeUkwOURYRVlqRTZkK3FBemtabTBGclNQU3BOZVYxQlFPanJzRFNQNThtZFc5dHVBSUFqUjQ1aHk3WWRzTFcxaGEyTkRheWtWb2lQajllVTJDdFd0Q2lLRlMyU0xkZE5sb2VCSUNJaUlpSWkrczk3K1RKWTAxVDV6WnR3aEw0T00ycnl3SkQ3QVE5dzh0UVppRVFpOU92YjIrZ1ZzT2E0ZUVsVmtrWmI2UnRCRUl6dWhhQ0xNWDJDVE9rUkpMWFNYaEpKb1ZCZys4N2RtcjlMSk5uL3o5Wmp4MC9nN3lPcTFjcGRPM2RFa2NLR0cwYUx4V0w4TVd3SWh2MHhDcEZSVVpnd2FRcG1USjJjNFhWU0NxWk5hT2FrMk5oWWJOMitFNEdQSG1QcG92bGEzNThCQVE4Z2w4dFJybHhacmMzU3RXblZzam5FWWpHYWZOTW96V1IwZXZYcTFrRmlZaExzN2UzTnltTGJzV3VQNW5QYnBuVUxyV09VU2lVU0VoS01QcVpjTHNlUm84Y2hDQUsrL2Q4M0dOQ3ZMNTYvZUltUVY2RW1YMTk2Z2xLWjZXTmtoY2pJU0N4Y3ZFd1Q5RzdjcUFFRzl2OU5ieGsva1VpRS9yLzlpang1OG1EWDdyMElDSGlBMzRjTVI1Zk9IZEdxWlhPREpRQ3pNd2owNFVNazVpOWNBa0VRMEtyRkQxb0RzdGtsS09ncHBzMllyWFdiTWNGemJXTU9IL3dUTVRHeFdMbHFyZVoxVjM4MjEyL1lCSVZDZ2RxMWFpRGd3VU04ZnZ3RVJRb1hScGZPSFNHVlN0SGttOFk0ZmVZc3BrNmZoY2tUeDhIR3hnYm5MMTdDa3FVcklBZ0NmdnUxdDBrbHVReEpTRWpBeHMzYmNPcjBHUWlDQUJzYkcvVG8xZ1V0bWpmTDFQZWR0ZFRhWUxZVThPL3J0M0g5Nmd5QllFRVFzR256TmdCQXp4N2RJQmFMRWZqb01RSWVQSVJycmx5YW9HeG82T3RNbDZTTGlZbkZyZHUzVWFpUUo1cDhrMzBMUHN6VnNzVVBPck5jaDQwWWphQ2dwd0NBZy90MloxZ0VzWHpsYXB3K2N3N1cxdFlZT1h3b2F0U29wdGxXdDA0dHVMaE14Sng1QzNINnpGbmM4ZlZGMTg2ZDRPbnBnVDE3OThIWHp4K0E2bmVDSWI4UFJKbXZTaHQxdlpaMmowcGRlakJGSnROa0JLWitQQ2twU2V1K0pVdVdnRmdzUmxKU0VoSVRWY0Vmc1ZpTVBIbHlvMnFWeXVqYXVWTzIvbTVKbG9XQklDSWlJaUlpK3M5VFQxYW8zYngxR3g0dG0yZnFtSkZSVVpnM2Y1Rm1vbnJVbUFsbUhVZmJCRmQ2Y1hIeDhQWHpoNzI5dmRhU1NMYTJOZ2F6U0RwMjZhNDNZR0ZNRDRXczZCRjA3RVp4YnowQUFDQUFTVVJCVlBnSlRSbWRuT0J6OHhiV3JsZVZ2NmxlclNyYXRtbGw5TDU1OHVUR2hQRmpNSGI4Ukh6NEVJbVJZOFpqM0ppUmFiSStYSFBsTW1wQ016dEZSVVhqMHBVcnNMZXp4emVORzJvZXQ3YTJ4dWt6NTZCUUtCRDA5Q2xLbFN5WllkLzlCLy9DcmR0M1VMbFNSVXlaTk43b2M3Wm8zc3lvY2JyS0NSbHl4OWNQUGo2M0FBRFZxbFpCc2FKRnpUcE9lcXF5UnlOeDd0eDVkTy9XQlFBUUhCd01RSlhsTUd2RzFEVGpOMjNaaGlxVktxSml4UW82ajltNTI0OUlTRWlBalUzMk40L1hSNkZRNE8rang3Rm43ejdFeDhmRDJ0b2F2L2IrR2QvKzd4dWpqOUdwUXp0VThDNlBCUXVYNHUyN2Q5aXliUWVPSER1T1ZpMmE0N3R2bThET3pnN3YzcjFIY2tyR2U0bTdtNXZCVER0ekxGKzVHdEhSMFNoU3BEQzZkZTJjNWNmWHg5cmFPa1B3VngwUTF4YzhOelRteE1sVGlJeUtnclZVaXFVclZrRW1reUVsSlFYdjNyMkhqWTBOZnZuNUoxeS83Z05iV3h1TUhERk1FNlQ5dGZmUENBNE9Sc0NEaDVnMll6YXFWYTJDVFZ1MlFSQUVyWmtxbVhIOWhnOVdyVm1QeUVoVkZsRGxTaFV4b0Y5ZjVNK2ZMOHZPa1Jtbno1ekQ4eGN2NE9aV0FJNE9EdkMvZXc5Lzdqc0FBT2plcllzbU04Zkt5c3JrM29EaDRXOGhsOHMxZjNkMmRzS3l4UXNSbjVDUUxlL3g3SEwxMm5WTkVFaVhkbTNiSU9qcE13em85eXUrS3AweGtPTlZ2aHlXTFY2QUZhdlc0SWJQVFN4ZnVWcXp6ZDdlSGgwN3RFUEw1czBNQm1JQXk3MUhaVVlGYnk4YzNLZGFIQ01JQWdSQmdFZ2tZdkNIek1KQUVCRVJFUkVSL2VmNTNMd05BUEFvNkk3UTEyRTRkKzRDV21jaUVLUlFLREIzL2lKRVJrV3BqbXRFTmsxNnBtVHdYTHQrQXdxRkFqV3FWek02YThNWXIwSkRNV1BXWEpQM0d6NWlqTUdNb05UR2pSa0pUdzhQeE1YRi81KzkrdzVyNm5vRE9QNU4yQnRVcG9xS2lpZ3E3cjFxcTdYV3V2ZldPdXBxSGZYbnFGYXRxOXBhOTZoNzFEcHEzWHZ2dlVDeHVKRHBBaFNVblhGL2YwUlNJZ0hDVU5DZXovUDBLYm4zM0hOUFFuS0Q1NzNuZmRuOHB0ajcrM0RUMTQ5ZjVzeERyVlpUb25oeFJvOGFubVp5UmFsVVpqaUJWYXFrQnhQSGoyWHFqSjk1L2ZvMVAweWNUSTl1WFdqVHVtVyttYWc1ZCtFQ0sxYXV3ZDI5cUU0Z3lNek1qQklsaXZQZ3dVTjgvVzZuQ1FTcFZDcHUrOThCU0RmUThVOUFBSE4rVzVEcEdKU3FmeWROK3cwWWJOQzRWeTVmb25kN2NuSXl5MzdYRkZlWHkrWDA3bWw0TFJGREZIWnoxUWFCQUlLQ05ZRWdkL2VpT3UxOC9XNnhZK2R1ZHUvWng0RCtmZm5pODZaNisxTW9GQUNZNVdFQjhzdVhyN0o2N1hvZVA5R2tKQ3BhcERELyszNGtZOFpQWlBYYTlWbnU3NU5HRFlpTGkrZlU2VE5FUmIxZzlkcjFiUG5yYjJaTW04eUtsV3UwNzV2VVVnZTFEVm1CTVhqbzhBejMxNmxkaTdIL0cwV3ZIdDBJRGdsaDFQQnZNVEV4eWRMcWpvR0RoMlhhWnVya2llbSsvOTNkaStvRXlWUFhDTW9vZUo0eXh2VGFlSmJXZkJhVEZRcUNnME93c0REWHBvTHEzTEU5VG82T3RQenFTNnBVcWFTVFl0UGMzSXhKRThjelp0eEUvRzdkeHUvV2JZeU5qUmsyWkZDNjliZXlTcElrWnYvNkcrZk9Yd1RBeHNhR3IvdjBvdkVuRFhPbC85eVNyTkNrTzMzNjlCbmpKa3pTYnZjb1VWeG4xWTZ6czVOQk56cWt0dTN2SGRydmQ0QTllL2V6LytDaFRJOGJNZXAva003M1FsYkhrRk5xdFpxTnFWYmZwcWV3bXl2emYvc2wzZSt6Qnc4ZWN1ejRTZnp2cFAzTUp5VWxjZk9tTDJabXBsUXNYNTRpUlFxbjI4L0hmSTNLTFNJQUpPU1VDQVFKZ2lBSWdpQUlndkRlSkNzVVBILysvTDJjSzczNk0yOTdHUjNOZzRlYU8ySzdkdW5NcWpWcmVSUVVSR0RnSXp3OFNtVDV2Sklrc1hEeFV2eFRUVEprWjRJbks1T1pWbGFhbWtDK2ZyZUlpNHZMOW1xY3R5VW5LN0tWVWk1bElpY3I1d0ZZdVhvdHIxKy94c1hGK1oydkN0SVVsVjZFU3FYQ3djR0JpVCtNVFZPN1FhVlNNV3o0S0lvWGM2ZDl1emFVOVBEUTIxZUZDdVdaTW1rQzA2YlA0blZzTEd2WC84R2x5MWNaTW1oQW11QkJYcWhXcFFxL3M0cVFrRkRDd3gvckJDYTl5bmp5NE1GRC9QM3YwTDV0YTUzajd0OS9vRTFYVTdWS0piMTlKeWNsOHp3aUlrdmp5V3I3dDIzZThoZFBuMm5lSDAwK2Evek9YK09Ra0ZBZ2JTRElwMklGdW5UcXdLWXRmN0YwMlFvaW5rZlFvM3RYdmNGRUFQTzNWZ1M5cit1aFVxVmkyL1lkUEg3eUJCTVRFOXEzYlUzN2RtMHdNVEhKVXRxODFFeE1UQmc1ZkJndG1qZGoxWnIxL0JNUWdIZTVzcFFvWHB4U0pUMTA3cXJYVjNldFlNSDBhMkpFUmIwQXdON2VMc083ODIxc05MV25paFZ6WjhuQ2VXbFdYTG02dWlDWHkvVWVtM0pkYzNGMnhzZzQ0eFVBZVJIQUsxL2VteFhMRm1Oalk0MkZoUVU3ZHUxaDdib051THNYcFhXcmY5TWc2dnVlZS9Bd0VOV2JHamtBcHFZbXhDZkVhMWNTNUpSQ3FkUUdnV3BVcjhhd29ZT3dzN1hOY2IvNlBBb0tZdlhhRFl6NGRpZ0ZDamhrNmRoR0Rlcmo1T2lJbmEwdEZwYVdUUDVwR2hFUmtmVC91by9PNnlBajY2OUorM1p0ZEI3SHhNUVk5RjJaVWhzbVB6aHk5RGloWWVGVXExcUZxOWV1WjlnMjlldVZtSmpJblg4Q3VITGxHcGV2WGlVaUlsSzdyNHluSjE5KzJReDdPenQyN2Q3TDlSczN1ZW5yeDAxZlAwQ3pRcWhVU1ErS0ZpbEM0Y0p1T0RzNzRXQnZqN1cxOVVkOWpjcUlXcTNtK2ZNSTdPM3R0TnN5cStuNHR2eFVmMDdJMzBRZ1NCQUVRUkFFUVJDRTl5WWtPSVNSbzhlK2wzTVptbzdyMU9telNKS0VzYkV4MWFwV0ppRGdMbnYyN2VmUTRhTU0rcVovbHMrN2N0VmFqcDg0bGVYamNxSk83VnJVcmxXVEN4Y3ZzWEhURmdiMDY2dXpQeWtwT2RPSmhhU2s1RFRiUEVvVWYyOXB6YTVkdjhIeEV5Y0JHUExOQUNaT25xcXpYNlZTNlRucVgyclZ2L1ZYTW1wclpHVEV5ZE5ubUR0dklaSWtVYWhRUWFaTy9wRkNoZEttM3p0NDZBamg0WThKRDM5TXJabzEwdzBFQVpUMTh1S1gyVE9ZT3YxbndzTWZjKy8rZldKZXZkSnA4em8ybGlIRE1yNkRXSi9GQytkaFk1MzVoSkkrTW1RNE96dFJwSEJod3NMRHVYanBNdTFTQlh6S2VwVmg3NzREL0JNUWtHYWkyUGZXYlFBS0ZTcVlidDBrSDUrS3Vmb2VDUXNQei9BdWExKy9XL3k5WTVmMmNiY3U3ejRWV0ZCd01BRHVSZE1HbkxwMDdvaVp1VGxyMTIzZzlObHp0RzNUR212cmZ3T3h5UXFGTmoya3VibHVvT0o5WGcvWHJWbkI4aFdyNmQ2dGkwNzlzNXorN2p3OVN6TnI1bFRPWDdpSVY1a3lBUFR0MDB1bmpiNmc5cHFWdjZmYlowcjdHZE9tR0J6UTE1ZDI3NWVmWjJCcmE1UGhPYVpNbW9DcnE0dEI1OGlxckU3bXBtWmtaS1JOVnhZWkdjWG1MVnVSeVdRTUdUUWczWW5uZS9jZnNIbkxYOXBKL2RxMWFtSm1hc3JKMDJmNGZma3E5dTdkVDZ1V1g5R29ZZjAwUWUvc2F0aWdYcmFEUU4xNzljMjB6ZEpsS3dpNGU0OC9OMjlsNk9DQldlcmZ5c3FLNnRXcUFwcVVveEVSa2RTdFV4dHY3M0xBdndGYUl5TWpwa3lkb1EwdVo0V0xzek9USm82bmU3Y3VPcXNJMzVieWZ0dTZhVU91dmZadmt5VEo0TFJtVVZFdldMTnVBektaakY0OXVxVWJDRktyMVlTSFArYmhvMGNFUGd6RS8wNEFnWThlNlh6SE9qazZVcmR1YlJvMnFJOUhpZUxhN1pWOEtoTCsrQW1uVHAzbTNQa0xoSWFGRXg4ZnIxMnBsbG9aVDAvR2pmMmVGU3ZYZkxUWEtIM1diOWpJaVZPbjhhbFlnVzhHOU5OdXorb05PT25WRnhLRXQ0bEFrQ0FJZ2lBSWdpQUkvMWxxdFpxOSsvWURVS3RtRFN3c0xQaTBjU1AyN052UDBlTW42TnlwUFE0T2h0MkZMRWtTYTladFlNK2IvcHAvOFRuN0QyU2VLaWEzOU9uVmc4dFhybkx3MEJIYXRtbWxVMWRJa3FSc3JleDVuMWF1WGd0b2lrTHJTOE9Va203SkVCbTFYYjF5R1ZXclZLWlV5WkxFeHNVeWRjcVBPRG1tcldtUm1KaW9UVlBuNDFPUmhnM3FaWHBlTjFkWDV2NDZpNlcvcjZDa2gwZWFvdXlTV2lJNk9zYmc1NUg2dUt4SVhic2lKVlZndGFxVkNRc1A1L0tWYXpxQm9KU0pzZmo0QklLRFF5aGV2SmgyMzQwYk45OGNtN2J1VkY2SWpvN2h0N2tMdElFVlFIc1h0U0VyNk5Kckk1ZkwyZm4zRnIzNzR1TVRpSXlNQXRLdUNFclJ0blZMakkyTXFGekpSeWNJQktCSS9qZkFtcGMxZ2h6czdSa3pldVE3Njc5TzdWcnZyTy84S0dVaTNFaWUvc1I3YmwxekZ5MVpSbUppRWw5KzBZeXlYcnAzL1NjbUpuSGg0aVVPSGpyQ1B3RUJBTGk0T05PM2QwOXExYXdCUU8zYXRWaTFaaTNoajUrd1pObHlWcTVhUStYS2xhaFlvVHplM3VWMEp1L2ZKenM3dXpSWjB0NitQbmJyMG9tSms2ZHk3UGdKMnJacGladXJLMW4xNnRWck52NjVHWE56TTc3dSsyOEFJQ1ZsbzdHeE1VK2ZQY3YzMzVHWlVTaVVHS1d6QXU1dFM1WXRKejQrbms4Yk42SllNZjFCZm9CejV5L3d5NXg1T3R1TWpJenc4aXBEWlorS1ZLMWFCYy9TcGQ2a1daMkxlOUVpakJzeld0dTJzSnNyWGJ0MG9tdVhUb1NGaCtQbmQ1dGJ0Mjl6NTA2QU5yV2VUQ2JqbTRGZlU4REI0YU8rUnNYRXhPQjN5eDlmUHovdHRtM2Jkd0thOUlxcDdkN3hGMmZQbldmMnIzUHAyYU5ibXRXNm9FbVIycjFYWDVLU2t2UEZ5bVBod3lBQ1FZSWdDSUlnQ0lJZ3ZEZWxTcFY4Ynl0TURISHgwbVdlUDlla3FXcjJlUk1BUER4SzRGWEdrNEM3OTlpK2N6ZGZ2M1hucUQ0cWxZcjVDNWR3OHRScEFMNXEwWnhPSGRwckEwRlpTZk9XWFM0dXp0U3NVWjN6Rnk1eTRzUXBPclJ2cTkxbmJtN0cxazEvQURCdndTS09uemlWcHU1Rnh5N2RTVXhNV3p3NXRaemM0ZjYydDlQbGxmSDBSS1ZVTWFEZjE3bDJqdlRZV0ZzemFlSjRWR29WRHZiMmV0dHMzYmFkbUpnWVRFMU1HRHpROEpWaDV1Ym1qUGd1ODdvamhud09zdnUrMFEwRWFmN1pYN1ZLWlhidTNrdkEzYnU4ZXZWYXUxTEMwYkVRZHJhMnhMeDZ4ZDM3OTdXQm9MaTRPQUx1M2dNMDZaL3ltbEtwWlBhdnYrblU1VWd0ZFZxZDFOUnFOYTlldmM2d1RlcTc2Qk1URStuWXBZZmVkajE2NWV5OTJiNVRONTNIdTNmOGxhK3VoNEpoMUdvMWFyVm1CV0pHOWNNeSt0MGErdGsrZk9RWTEyL2N4TW5Sa1o0OXVtcTNTNUxFcjcvTjQ5TGxxeVMvQ1RZNk96dlJ0blVybWpiNVZPYzlYYnRXRGFwWHE4S0JRNGZaczJjL1Q1ODk0OUxsSzF5NmZJVk9IZHZuV1NCbzhZSzVhVlpzdmYyNitQaFV4THRjV2Z6di9NUEdQN2N3ZWxUV1YxU3VYcnVPMTdHeDlPN1pYZWNHaVlRRXpTb0tNek5URXBNMFA2ZituYlZzMDRFbW56Vm0ySkJCNlQ3T1R4UUtCYVptcHBtMk8zN2lKRmV1WHNQUzBwSWUzYnBtMkxaK3ZicWNQSFVHU1pMdzlDeU5aK2xTZUpVcGc2V2xoVTY3SjArZUVoNytPTU5BWFpIQ2hTbFN1REROdi9nYzBBUkdnb0tDaVl1UHozQzE3WWZ1d2NOQTVpOVlURWhvcU01TkRBQ3RXcmFnNldlZlVyUm9rVFNyZW53cVZrQW1rM0h0K2cyOWdhRHJOMjZTbUppRVorbFNPdTlyUWNpSUNBUUpnaUFJZ2lBSWd2Q2ZwRmFyMmJMMWJ3Q0tGaTJpczNyanF4Yk5DYmg3ai8wSER0SHM4Nlk2YVVyMDJiemxMMjBRcVBrWG45T3ZiMjlldjQ3VjdrOWRrOFZRMmJrN3VYYXRtcHkvY0pIck4yN3FCSUpTcTFHOUdzZFBuT0wwMlhNNmdhRHBVeWZ6K25Vc2szK2F6bGN0bWxPMVN1VmNHWk9obWpiNWxCYk5tNldaWUVxUjJZUjU2cFJpaGt5dXA1Y3lDalIxSEhidTJnTkFoL1p0MzFucXFIY2w5WHZQNmsxS09XL3ZjcGlibTVHWW1NU05tNzQ2SzV6YzNZdHk2N1kvOSs4LzRQTW1ud0Z3MDljUHRWcU51YmtaUGhVcnZOOG44QlpKa2xpd2NJbTJ1TGRIaWVJRVBnclNhYk4relVxOXg2WitYNlRYSmpXWlRLWVRNRXBNVENJeE1SRlRFeE1zMzlUaXlxcVVWUTUydHJiSTVIbFg2THRqbCs3dnRQL3BVeWRUdWxTcGQzcU8vQ0FoSVVIN3M5bGJFKzlHUmtaczIvcG5wbjBZY28wS0NRbGx4YW8xeUdReXZoczJHR05qWTBKRHd3Z0xmOHlyMTYrd3M3TkRvVkRnNDFPUlprMmJVTHRXRGVMakUzajIvSG1hQ1hsalkyTysrckk1TFpwL3diWHJOemg5NWh6WHJ0K2dXZE1tQmo3cnZOTzVVd2NtVHZxSnMrZk8wNmxEdXl5dGZqaDc3anpIVDV5aWVQRml0R3JaZ3FTa0pHSmlYaEVkSGEwTjR0bloyYVpKNDVsZG1kMVFvUy9JblBwR2pleFNxVlFrSlNWaGExTW93M2FCZ1k5WXNtd0ZBSDE2OXpDbzd0TEVIekpQWDVsUzk4M0YyZG1BMFdyWTJkbWxXZjM3TVY2ajFHbzF3U0VoZ09adnpjcVZmTmk5Wng5QWhqY2EyZGpZVU1hek5IZnUvTVBUWjgvU3ZMWUhEaDRHb0dIRCt1OW81TUxIU0FTQ0JFRVFCRUVRQkVINFQ5cXpkeitQZ29JQTZOcTVrMDV0bEhwMTY3QjU2elpDUThOWXNtdzUwMythbEdGZnpaczNZOStCZzN6NVJUTzZkVTJibHV6dDFTK0d5TTdkeGlYZXJPWUlDZzVKdDAyMWFsV3hzYkhod3NWTERPalhWNXV1eXM3T2p2a0xseEFTRXNyOSt3OVk4ZnRpTEMzMVQzem5aQlZEZXM4clB4VTZYcjVpRlVxbGtzS0YzWFRTcUtVNGNmSTB4MCtlWXVJUFl6RjlrM290UDBtWjFEUTNOOWVPejlqWUdLOHlaYmpwNjhmMUd6ZjBCb0llUEF6VWJydDIvUVlBbFN2NWFOUEw1WlcvdCsvazVPa3pBSGlYSzh1b2tkL1J0OTgzNytSY1ptWm1PZ0dqUlV1V2NmaklNVnA4K1FXOWUrbE80cjZNanVhM3VRdG8yNllWbFN2NTZPMHY5UXFqeFF2blpSaUFmTmN5Vy9HWFV5bXJaRDUyS1N2TUxDMHRNREl5WXVmdXZSdzZmQ1JIZmI3OUhhRlNxZmhwK2t5U2twSXdOVFZsL3FJbFJFUkVhbGNVZUhtVlljSzRNYlJyMDFxbnFQMnVQWHZac25VYlJZc1dvV2FONnRTcVdRUFAwdjlPZk10a01xcFZyVUsxcWxYUzFBVExyM3dxVnFCMHFWTGNmL0NBTFgvOWJmQ3FvTVRFSk9ZdlhBTEEwNmZQNk55dEYwbEptcytBamJVMUk0WnJWbTdhMjlrVEVocVdxMk4rKythUGxKc29DcnU1a2pvZlhtN2RYQkVkSFlNa1NkamFwVit2S2ViVks2Yi9QSnZrNUdRcVZDaXZEZm9id3RmWEwwM2RQbjMyN051dlRZK2JtVFVyZjlkNTc4TEhlWTF5YzNWbFlQK3ZxVjY5S2s2T2ppUXJGTnBBVUdZKys3UXhBWGZ2c1hmZkFmcjE3YTNkL2pBd2tCczNmYkd5c3FMSnA0M2YwY2lGajVFSUJBbUNJQWlDSUFpQzhKOFRGZldDUHpkdkJUU3A0T3JVcnFtelh5YVQwYjFyRjJiTytvVmJ0MjVyZ3p6cGNiQzNaKzZ2czdYRnZmT0s3WnVpM1hGeGNhaFVLcjJGbzAxTlRHanlXV08yNzlqRnZnT0hhTnU2SlRkdSt2TGIzQVhFdkhwRm9VSUZHZkhkc0hTRFFCbnAxTFVuU3FXU2pldFh2N09DMk8vYThST251SEhURjVsTXh0REIzNlJKL1pTUWtNQ0dqWDhTR1JuRjhoV3JzMXpBL0gxNDlxYm91Wk9UYnUyajh1Vzl1ZW5yeDgyYmZqcmJpN2xyYWtTRWhJU2lVcW1ReStWY3VYSU5nRm8xZFQ4Yit1emJmNURmVjZ6S2phSHJWYm15RDV1Mi9FV1Z5cFVZUFdxNHRyYkgrM0QvL2tNQVNwWk1tN3JvOW0xL2J2dmZ3ZS9XYmI1cTBaemVQYnVuZmIra1N2ZGpZWkczbjRuTUFyakhUNXhpM29KRnlHUXlKdjR3TnQvVWhzcHZJaUlqQWJScEpXTmlZbko5dGFTUmtaRzJEbEZ5Y2pMUG4wZGdhMnVEbTZzcmhRdTdVYVZ5SmIxQlJibGNqb085UGFHaFlZU0dockh0N3gwNE9UcFNyMTRkR3RTcmk0ZEhDVzNiRHlFSWxLSmQyMVpjdm5LVmRtM1NCdWJUWTI1dWhyVzFGVElaRkN6Z2dMMkRBd1VjN0xHenM2Tm9rU0tFdmduK3VMcTU0bmY3ZHE2TzkrM0FYc29ORUhQbnpOYjVic3l0OUhKUG5qNEZTRGRGV0hKeU1qL1Bua05FUkNTMnRqYU0rSFpvbHZvM05UUFZXMHN2UmNxS29BSUZIREEyU24rcVdVSWlJa0x6K2JHeXNrcXovMk84UmxsYlcvRmw4L1QvZnN4SWcvcDFXYnQrQS9zUEhLSkY4eTl3Y1hGR2tpU1cvYTc1dm0zWm92a0grN2VXa0RkRUlFZ1FCRUVRQkVFUWhQOFVoVUxCckY5L0l5RWhBYmxjenBCQkEvUk9pTld1VllNcWxTdHgvY1pOVnE1YWkwZUo0bWtLZGFlVzEwRWdnRmR2Vm9Ka05zSFhwblZMRGh3OHpJNGR1NGg5L1pxL2QreENraVFhTnFqSE53UDY2WjJneVl3a1NTUW1KaUpKVXA2dklNbXV5S2dvVnF4YUEwRDdkbTN3TGxjMlRSc0xDd3VHZnp1VWlaTis0dkNSbzVRdlg0NUdEZkpYYXBhd3NIQUFDcnZwM3BWZW9YdzVRTE9TSlRna1JCc0FLdjZtV0xpNXVSbVJrVkZFUkVZUzgrb1Z4c2JHMUt5UmVYMGdDd3VMRENjSnMwS3BVdkxpeFV1ZGJTVTlQSmc2NVVmS2VwVkJKcE85dDBCUXNrSkJTR2dvQUI1NmFsalVyMWVYUW9VS01uUFdyK3plczQvZzRCQ21UdmxScDAxOHZDYU5tSkdSVWI3K1hJUS9mc0t5NVpxVlVKMDZ0RXN6d1NwSkVpR2hvZHIzVEg2Uk92WGYyN3IzNnB2cDhRTUhaMTdQSzBYS0pQV1RKNXBKZCtjM3FacDY5ZWhHcng3ZGtDU0o2VE5uYy9uS1ZhcFdxY3k0c2FQVFhURjQ2UEJSbHY2K0FrbVNkTzcwVDYxSHQ2Nm8xU3FLRkM1TTRTS0ZzWG1UNWpFalhUcDFvSFBIOXR5NjdjL3BNK2M0ZC80Q3p5TWkyTDVqRjl0MzdLTHhKNDBZL3UwUWc1OXpmbEduZGkzcTFLNlY1ZU9XTHBxZjdrVDV2QVdMQUNoYXBMQjIyOXVCbVNOSGozUGs2UEYwSCtlbG1qV3FZMjJ0K2E1KzlDWlZwcE9USXlFaG9iaTdGK1hMTDVvUkZ4OVBza0xCdEJtejhQZS9nMHdtWS9USTRSUXFsTFdhTW1XOXZGaTVmSW5lZmZmdVArRDcvNDNEM055TTVjc1daN2hLOXZYcjEzVHIyUmNqSXlQTXpjMnlOSVlQOVJxVkUrYm01clJ2MTVhMTZ6YXdjTWt5cGs2ZXlQYWR1N2w3N3g1T1RvNTZWeXdMUWtaRUlFZ1FCRUVRQkVFUWhQK1V4VXVYRXhCd0Y0Q1dYMzJaWWI3NElZTUdNdVRiRVNRbUpqSnoxcS9NbURhRklvVUxwOXMrUGUreXFQU3JWNit4dGJWQm9WQ3dmZWR1QUJ3ZEMrbGREWlRDenRhV1RoM2JzM2JkQnJadDM0bWRuUjJEdnhsQTdWbzFzajJPNkJoTmFob2JHNXNNejUxZlNaTEUvSVZMaUl1THc3TjBLYnAyN3BodTI0b1Z5dE9xWlF0Mjd0ckQwbVVyOFBMMHhNWEY4Tm9JNzlxOSt3K0F0S3RZUEV1WHhzek1qS1NrSlB6OGJtc256RHc4U2pEbmw1bVVLbGtTbVV6RzdyMmF0RFUrRlNzWXRES3M4U2NOYWZ4Sncxd1plM29UKzNtUk92RFJvMGVvVkNvc0xDeHdTNmRPVkZrdkwzNzdkUmJ6Rnk2aFovY3VhZmJIeGNVQlpHdUYzZnVpVUNqNFpjNWNFaE1UcVZLNUVsM2VldTlMa3NUQ3hVczVmZVljRThhUG9kSmJkVDJ5NjNsRUJOWlcxdW5XQlRPRXNaRnhtdlJTaG9pS2VnRm9WdlhJamVSWk9qWXc4QkdncWZlUm1rd21ZK1R3WVl5Zk1JbHIxMjh3ZGRwTWZoZzNSbWZDVzVJa052enhKOXUyNzBRdWwvUGRzTUUwL3FTUjN2Tms5ek1sazhtb1dLRThGU3VVWjBDL1BwdzlkNTZEaDQ0UWNQY2VOYXBYelZhZkg2cU1Wa3ZjdnEwSmpIaDZsdFp1YS9MWnYybTJqaHc5VHVIQ2J0cHJqNzdIdWUzbkdacjBheWJHbVUvWC9qRHVmOXFmTDErNUNzRGhJOGM0ZnVJa3MyWk1vMzI3TmlRckZFeWZNWXVidnBwVm9MMTZkazlUbHllbnRtN1QxRnFzVmJObXBxbFM0K0xqQWJDeHlUeW9tZHFIZkkzS3FSWmZmc0hSbzhlNWRlczIwMmZPNXVxMTY5b1Z5NmFtcHBsM0lBaXBpRUNRSUFpQ0lBaUNJQWovR1g5czNNVHhFeWNCVFkyRlhqMjZaZGplMGJFUTN3NGR4T3hmNXhJZEhjTzRIeVl4YmNxUEZDdVd0VHRPMzY0WFlBaERVdzJ0WHJ1ZXMyZlBvVktydGFtRVBtMzhTYWJIdFc3Wmdvc1hMeEZ3OXg0Tkc5VExVUkFJNFA2YjRJT3RyUTFSVVMreU5UbWJsemI4OFNlK3ZuNlltNXN6YXNSM21RYXp1bmZyd3JWcjF3a05DMmYybkxuODh2UDBMQVhBM2xWd1VLbFU0bi9uRGdCbHkzanE3RE15TXVMTDVzMG80T0JBN1ZUcEVFMU5UYlVCVVVtU3VIRGhFZ0QxNjlWNUoyUDhVS1FFQ3hRS0JZT0haVjZYNUxkNUM5TnNTMDVPQmlBK1BwNUJRNy9UYnY5MTFveHNyYng3RnhZdFdVWmc0Q05jbkowWk5lSmJ2U3NLbFFvbHljbkpUSnN4aTRrL2pNV25Zb1ZzbjArU0pQYnVPOENHalgveXk2d1pPYnFEMzhYRm1UVXJmOC95Y1NtZnY1OW5UTVUxblNCZmV1NEVCQURvMU41SllXbHB5WlRKRTVrOFpUcStmcmNZTVdvMHc3OGJTaGxQVDBKRHcxaTRlQ2tCZCs5aGEydkRkOE9HVUwxYTFnTXpZZUhoM0xrVGdKT1RJNVY4S2hJZS9wakxWNjVTcFVxbE5LK2xxYWtwalQ5cFJPTlBHaEVTRXBxdDc2SjNwZC9BUWUvdFhDOWZ2aVQ4OFJNZVAzNUMrT1BIaElhRzhUd2lnbUxGM0hWV1dnMGI4dStZamh3OVRybXlYdHB0K2g3bnR1d0V2RU5DUXZHN2RSdFRFeE9xVks3RStRc1htZlRUTkdiL1BCMjVUSzZ0YWRXMlRTdmF0bTZacStNOWR2d2tseTlmeGNqSWlBN3QyMmJhUHZwbE5QQnZHbHREZmNqWHFKd3lOVEZoOVBmRCtmNS80N2x5VlpPeXRYdTNMcmtXN0JMK1cwUWdTQkR5Q1JuL2ZwSDlWNHBzQ29JZ0NJSWd2QzlxdFpvbHkxWncrTWhSUUpOSGY5ei9SaGswY1YrdmJoMGVQQXhrKzQ1ZHhNVEVNR2I4Ukw0ZE9paExhV3JlcmhkZ0NFTURCVDRWSzJpRFcxWldWalQ1ckRHZE9yVEw4SmlyMTY0VEVSSEptTkdqR0RsNkxMdjM3Q011TG81dkJ2VER6Q3o5ZEMzcHBVQlRxOVhzMkxVSDBBU3crdmIvaHBJZUphaFJvem8xYTFTalJQSGkycllaMVZyS0t3Y09IV2JiOXAwQURPalh4NkNKWVNPNW5LLzc5bWJLMUJrOGVQQ1FQemR2cFVlM3RDdEMwbU52YjJkd1c1bmM4Rm9lMTIvY0pENCtBVXRMUzhycFNXM1h1MmYzREkrL2RkdWZ5S2dvVEUxTnFWMHI4L3BBSHpOSjB2eGZxVlRtdUFhTVNxWFM2VU9seWgvLzV2dGo0eVpPbkR5TnRiVVZreWFPeDhZbWJkMFptVXpHZDk4T0lUNGhnY3RYcmpKdHhpd20vL2lEM3RTSm1Ya1VGTVRpSmI5clY2M0Z2bzdOOFhONG41NUhSQkFjSElKTUpzTzdYRG05YmV4c2JaazUvU2NXTGw3Q21iUG5HVE51SWpWclZPUEsxZXNvbFVxcVZhM0NzS0dEdERXR01wS1ltTWlEaDRIY3UvK0FmLzRKNEorQUFPM0Vmdit2KzFESnB5STdkdTNtOEpGanJGbTNnVUlGQzFLbFNtV3FWNnVDVDhVS09pdGkzTjJMNXNwcm9GSXF0VC9MNVZsYlRaVmFZbUpTYmd3blhRY1BIZUhBd2NNOGVmb2t6YmxTQWdtMWErYnNCb2ljU0VreGFHR2UvZFVtS3BXS1pjdFhJa2tTRFJyVVkvQTNBNWc0K1JYKy9uZVkvTk4wWnMyWXlzenBQM0gwMkhGYWZQbEZiZzBkZ0RObno3TjRxU1lJMjZsamU1MFVlK21KaklvQ01PaTluK0svZm8yU0pJbHIxMjVvYi9RQnVIZnZQdEhSTVZuNk8wSVFRQVNDQkNIZlNMMGNQZW5OWFdPQ0lBai9KZEhQbm5CaDF4WmtNaG1OdS9mSDFDTGpGQ28zanU3amFlQjlTbFdwU2VscXRYTnRIR3ExaW9zN3QrQmQvMVBzSFBOUG1wLzhMdjVWREVmV0xFYVNKR3ArMVFIWGtwNlpINVFGZHkrZlJWS3I4YXJWSUZmN3pZNlhUeC9qNEpKLzdxZ1ZNdmZxMVd2bUwxeXN2Wk95UUFFSHBrK2RqSU9EZzhGOTlPclJqZGpZT0E0Zk9VcDhmRHcvejU3RDUwMC9vMmYzcm5vbkpYSXE5VC80VTk4d3BFL0RCdldvVXRrSG1VeXV0M2g0YXI2K2ZtemN2SldBZ0x0ODBxZ0JYelJyeXFRSjQ1ZzRlU3JIanAvazd0MzdmRE93SHhVcmxOZDcvTWdSMzZiWkZob2F4cklWcS9EM3Y0T2JxeXRseTViaHl0VnJQSGdZeUlPSGdmeTVhUXRPVG83VXFsbUQyalZyTUtCLzMzeFRwRHdxNmdXcmthTzhEQUFBSUFCSlJFRlUxNjduek5sekFKaVptWEhydGovWHJ0OGtPVG1aNU9Sa2twS1NTRXJTL0Q4eEtaR2twR1FTRXhOMWZrY0FmMi9mU2JXcWxUT3NJNVhhK2pVcmN6VDIyTmc0N2MvR3FkSUk3ZDEzQU5EVXVNcE9pcjZUcDA0RFVLTjZOU3dzOGk0ZGpxSEdUNWlrblZ6VUovWHZhY0NnakF1a0wxKzZTT2R4M1RxMU1pMWVucG5mbDY5aTM0R0ROR3BRWCsvbkp5L3QyMytRcmR1MlkyeHN6TGd4b3pOZExUSm9ZSCtlUG50R1NFZ29VNmZQWk1iVUtYaDRsTWp3bU1URVJPM1BmMjdhd29tVHAxR3BWTmpaMmRILzY5NTRlK3NQcHVSWEowNmNBcUJVeVpJVUtKRCtkNGk1dVJudDI3VWhKRFNNNE9BUUxseThERUNSd29YcDNyVnpwaFBoSjArZFp0djJuWVNHaGlHbFJDVFJCRjVLbGZTZ3JKZVhka1ZBdGFwVlVDcFZYTDl4Zzhpb0tBNGZPY3JoSTBjeE1UR2hRbmx2cWxldlNvMXExWEIwTEpUVHB3LzhteG9QeU5HcXRqL1dyVTd6blpXVmxaSXBhUmRCZnlvMUN3c0xnb0tEY1hOenhhTkVDVXFVS0k1SGllSTRPemt4ZXV4NDR1TGkwMDNMOTY0OERIekVvc1ZMTVRZeElTSWlBb0JTcFVxbTJ6Nmx4aGlRNW5vdVNSTExscS9rdHY4ZGJHeHM2Tkc5SzhiR3hvd2Y4ejNmanhsUFNFZ28wMmJNWXNya2lSa0dnVjdIeG1yN055U3dwMUFvMkxCeEU3dDI3OVVFb09yWHkvVG1reFFwd1pXVStscVorU2l2VWFrK3o1bUpqWTFqM29KRjJ0Ui9uelJxd0tYTFY3aDg1U3BEdnh2QndQNWZVNjl1blh6ek41V1EvNGxBa0NEa0U2bS8xR05qRXpKb0tRaUM4SEU2dUdJK3A3ZXV3N3RlWTVyMS95N0R0bkV4MGF5ZjhCMUo4WEdNLyt0b3JvNWo2ZENlK0o4OVR2bjZueko0OFIrNTJyYytGM2R0WWYxRVRicVpPZWZ1WW1HVHRWUUorY1dXR2VPNXNuODdSYjNLMDNMWW1GenZmK0dBenFqVktwYjRQY24xdmczMUxPZ2htNmIrajBkKzF4bTVkaWZGdkgzeWJDeUM0UzVjdk15U1pjdUppWWtCd01YWm1Vay8vcERsVkVBeW1Zd2hnd1pnWm1yS25uMzdBVTJ4N3pObno5T3ZiMjgrK3pUelZHenBpWStQUjVJa0xDd3NrTXZscUZRcURoNDZBbWdtL1RLNzQxTXVsMk5ucDc5TnlnUzVRcUhrK3pIanVYZnZQcUFwanQyZ2ZqMUFVeDlteHRUSlRKazZnN0R3Y0NiOE9JV3FWU3JUb1gxYnZXbHFGQW9GSWFHaDNMa1R3TVZMbDdudGZ3ZEpraWpzNXNxUEU4Ymo2dXFDV3EzbW4zOEN1SGo1aXFaWStmTUlkdS9aeCs0OSs3QzN0Nk4yelpyVXJWdWI4dDdsREw2ai9OWnRmMzZZT05tZ3RobE5KcWFlMkpja2lZdVhMbXNmSnlVbGNlTGs2VXo3bDhsa1dGcGFZR0ZoZ1lXNUJURXhNYnlPaldYZWdzVXNtUHRydXF1cUxDek1HVG5jOE9MMGtpU1JrSkNBdWJtNXp1c2tTUkk3ZHUzV2pzV3hrR2FDOTZhdm43WVdSUE12UGdlZ2RidE8yY280Y1BiY2VjNmVPNjkzWDhwcnFGQW9HRFFrNCsvc3JGS3FsSmszU3VYNTh3aWV2NWxRemN6VHA4K3lNNlJNU1pMRTQ4ZFBzTE96dzhyS0VwbE1obHF0NXFhdkg4ZmVyTmFya0U1d05TODhmZnFNalpzMmMrcjBXUUJjWFp3NWNmSTArdzhjSWlFaGdZU0VSQklTRTk3OHJIbXNVQ2gwK29pUFQyRFNUOU9aUFhOYWh0ZlRodzhEdFQ4ZlBYWUMwRXhtOXZ1NmowNUtyZzlCWW1JaWUvY2ZCT0RUeG8zUzdGZXBWQVRjdmNlMWE5ZTVmUFVhSVNHaGdLWk9UWG52Y3ZqNTNTSXNQSnpoby82SG02c3JsU3Y1VUxGaWVVcVc5TURKMFZHbkwzTnpjMEpDUWpFeU1xSlV5WkpVS0YrT0NoWEtVOWFyVEpxNk43VnExcUJXelJwSWtzVDkrdys0K0dhaU9DUWtsT3MzYm5MOXhrMStYNzZLRXNXTFU3TkdOV3JXckU1SkQ5MzZZZm9jUEhRRUd4dHJiRzF0c2JDd3dNVFltTWRQbnJKK2crYnZZNWxNbHVVMHFkbjFUMEFBMWxiV1dOdFlZMkZ1amtLaFlQUFdiWUFtL1oyK1ZHTjFhdGVrWm8zMWFWNnZUWnUzRWhzYlI1M2F0YkpkMnkwNld2TTNSVlpYUkxrWExjTFRaODlScVZTWXZnblU5ZS9YUjd2LzdyMTdXRmxaWVdOdGpWcVMyUEdtN3AreHNUSDJxYjduazVLU1dMQm9LV2ZPbnRQV21rb0pMdHJZMkRCKzdHaEdqeG1QLzUxLytHM3VBc2FNSHFrTkZxU2N3OUxDVXVlN3BHREJBaGtHRkZRcUZhZlBuR1BqbjV1MTE5d3ZtemVqWDkvZU9zZUZob1poWm1hR2xaV2w5dSthWklXQ3ExZXZzZi9BSVFBcStXU2N0dTFqdTBaRlJrWmhiVzJGcWFtcDlxYWt6RzYwT0gzbUxDdFhyeVU2T2daemN6TytHemFVdW5WcThmakpFMzZlUFllZ29HQittVE9QelZ2K29tWExGbnpTcUdHbU5ab0VRUVNDQkNHZk1ETTE0ZldibjU5SHZzalRzUWlDSUx4dlVlRWhuTis1Q1NOakU5cDlQem5UOWtmWExTVXBQbzRLRFp0UXBJeDNybzZsUWFmZStKODl6dTB6eDdpMFp4czF2MnFmcS8xL2pLNGYzc09WL2RzeE5qV2wxNHlGeUkzZTc1K1lneXU2WnFtOXFZVWw4eTQ5elBKNXJPMExFQmtXakNJcGtkKy82ODNZellld0xlU1U1WDZFOStmcDAyZk0rVzBleVc4bUJ5cFVLTS9ZLzQzSzlqL3NaVElaL2Z2MW9WZ3hkNWF2V0tYdHQzVHA5Ty9tTmNUK0E0ZFkvOGVmZ0daU1NaSWs3UjNnbFh3cVptdFZSNG8xYTljRG1nbWNlL2Z1NCtoWWlCN2R1dEN3UVgyZGladGl4ZHlaTzJjV3Y4eVpoOSt0Mjl6MDllT0xaazI1ZCs4K3A4K2VJelkybHFpb0YwUkVSUExzK1hPZFZSYjI5blo4MmZ3TDJyVDZTbHU0V0M2WDQrMWREbS92Y3ZUdDNaTzc5KzV6NXV3NVRwODVSM1IwREFjT0hlYkFvY1BZMjlzeFpOQkFhdGFvbnVsemtjdmxPa1hYYzBPaFFnWDVvbGxUVHB3NFJmRVN4WEYyY3NUYTJocGJHeHVzcmEyeHNyTEV5c29LYXlzckxDd3RzYksweE5MU0lzM0VZa3FRNnNtVHA2emY4S2ZPeEY1cUppWW1OR3BvK01wR3RWcE43NjhIa3BpWWlLbUpDU2FtcGhnYkc1T1FrS0N0UFZPOVdsV01qSXhRS0JRc1dMZ0UwS3dRU0tuNTh5NUpZSEFRNWwxWnVYeEpucDRmTk5lRzc4ZU1KeTR1RHBsTWhvbUpDVXFsVWh1QWMzSnlwRUg5dW5rOHluOWR1SGhKTzhFS0VCb1dUbWhZZUtiSEdSc2JhejRQMWxaRVI4Y1FFeFBENUtuVCtYWFdqSFJYUnFaTTFvTm1vbm5vNEcrb1dxVnl6cDlFSHRpd2NSTXhNVEhZMk5qd1NhTUdCSWVFRUJnWVJGQndNUGZ1M2VmKy9RZmE3d1dBWXU3dWZQcnBKelQ5ckRHV2xwYkV4TVJ3OE5BUlRwNCtRM2o0WXg0L2VjSytBNXJBa3JXMUZXNnVyamc1T2RHN1ozY3ErVlJrNGc5aktlOWR6dUNWZVRLWkRFL1Awbmg2bHFabjk2NkVoWWR6N3R3RnpsMjRTRkJRTUkrQ2duZ1VGRVJRY0Fqang0N090TCtEaHc0VCtDZ28zZjExNjlUT1VvcXZGQ25CRjMxQmxOYXR2Z0xBek14VVovdUtsV3Q0a0dyQ1ByVTZ0V3JxRFdDWW1KaGc4dGJFZUhqNFkvNzZld2NtSmlhWnBzbDhtNldsSlJjdlhpYmc3ajF0clJ1WHQxYTIxSzlYRjBXeVF0L2gyakZ0LzJzVGtpVHBmZjZyMTJ6Z256YzFxRktyWHEySzlqbStqbzFsN0xnSmhJYUZJNVBKR0Raa0VEV3FWOU5wWDh6ZG5hR0R2Mkgrd2lWVXJ1eWo4L3JNK3VVM0lpUFRycUtzWDAvL05TbzBOSXpUWjg5eDVPZ3hYcng0Q1dqUzYvYnYxMGR2K3RCVmE5WngvY1pON1dNakl5UFVhclgyN3hwUHo5TFV5aVFsMzhkMmpabzRhUXJoajNWdlppdWR3VXF3MytZdTRPVHBNNEFtcGVQb2tjTzFRVmMzVjFkK25UV0Q5WC84eWI3OUJ3a05DMmZ4a3QrSmpJaWtXOWZPdVRwdTRlTWpBa0dDa0UrWW1mNzdoMDdVaXhoZXhjWmhhNTAvaW9jS2dpQzhhNXVtamtINVprTHJwOWJwVDVCVmJkYUsxdCtONS9nR1RUN3FXNmVPWkJvRUdMN3FienlyRzE3c3VrTERKbFJzOURsK0p3L3g5eStUS0YvL1U2enNEVThmOVYvejlORUQvcGc4Q2dCbGNqTFQybVp0VlVTdGxoM3BPUzNydFZQZUpwUEpjSEROUERmNWk4ZGgyVDZIbGIwRGZYNWV3dHcrYlVtTWorUCt0WXRVL1R4M2krNEt1Y3ZGeFpsdmh3MW13Y0lsZE8zYW1kWXRXK1NvbmtHS3BrMCt4ZHU3SEV1Vy9rN2JOcTF5WEVTNGVQRmkycC9WYWpVeW1ReDdlenZLZTN2VC8rdmVPZXJicDJKRnpwdzlqNm1wS1IzYXQ5VUoxcnpOenM2T3FWTis1T0NoSThpTjVOU29YbzM0K0hoT25UNnJYVkVGbWtrZGp4TEZLZXZsUmJWcVZUSU5Wc2xrTXJ6S2VPSlZ4cE8rdlh0eS9jWk5qaDQ3d2VVclYwbE9Uc2JMcTR4Qno4VzdYRm0yYnNyOWxacDlldldnWDkvZU9lcWpRbmx2UHZ1ME1iZHYrMU83ZHU3VjFURXlNcUprU1EvOC9lK1FyRkRvVERJRFZLeFFubThHOWdNMEU0ek5talZsNjE5LzgzV2ZYdG8yTy8vZWttdmplWnVwaVVtT1U2ZTlMU3c4bk1GRGgrZHFuKzlENlZJbDhmVzdoU1JKMmlDZHJhME5WU3BWb21lUGJoblczbnJmV256NUJYdjNIeUF1TGg2UEVzVnhjSERBeHNZYUcydHJyS3cxLzdleHRzYkcxaG9yU3l0dFVEVDFjM2dZR01pNEh5Yng1TWxUOWgwNFJPZU8rbStjYWY3RjUvajYzYUpSZy9vTUhQQjFqbEtKNWJXVWllVE9IZHRqWVdIQnVYTVhkQ2FSWlRJWm5xVkxVYVZ5SmVyV3JaM211OEhPem81T0hkdlRxV043SGdVRmNmWHFkVzdkOWlmZzdsMWlZK080ZC84QnNiRnhPRG9XUWlhVFViMWExUnlOdDBqaHd0cnpoWWFGYy9yTVdjNmNPVWY3ZG0wTU9yNUVpZUlFaDRUcUJQNk5qSXh3ZFhHaGJwMWFkREF3SGRqYjNrN0JtRnJmM2ozVEhjdkR3RWM2YWZJc0xTMm9WclZxdW9GM2ZWeGNuS2xlclNvVks1YlBkRFhRMWswYmRMN2JObTljeDdMbEt6bDEraXltcHFaNGU1ZWpaNCt1T3NjTUd6SW8wekhJWkxKMFY5NFVMKzZ1RXdneU16UFRYT2NIOU5OdXM3RzJ4c2VuSXMrZVJ6RGl1MkhVcmFPL1htR0QrdlVvNitXVkppV2dlOUdpT29FZ2Uzczc2dFN1bGU1bitNaXg0K3g4VXdQUTN0Nk9WbCsxNE12bXpkTGNFSkdpZE9sUytOMjZqZkpOTFNtVlNvVmNMc2ZSc1JCMTY5U21mYnMyT3VsTTlmbllybEh1N3U3YVFKQk1KcU5rU1E4R3B2cWR2czNIcHlLbno1NmpUZXVXZE8zY01VMUEwOVRVbEg1OWU5UHM4eWFzV3IyTytQZ0VPbmN5UEsyaThOOGxpMHZPUW5KQ1FSRGVtZTE3amhMMitMbjJzYmRYU1Q1dCtOOHV6aW9JUXY2M0x1QnBqdnM0dVdrMVcyZitnRXVKVXJpWHEwaXd2eStXdHZZNEZpMldwbTJ4OHBXNWNXUXZENjVmb25qNXlqZ1ZLMEhJSFQ4S3VCYkIycUdBM3Y2YjlSK09pMGZwTEkzcGVYQWdQN1Z1aUZxbHBFNmJMblNmOGx1Mm5wc2hjaXMxWEZaWHhSaWlXZi92YURsc2JMcjdFMkpmTWF2TEZ6d1BEc1RDeGhiYmdvN3B0azFOclZJUkVSb0VRSzFXbmVnNWRWNm14d3l0VkNUZDFIQ0RLN29hdk1wSFg5dlk2QmY4cjBIdXJpeExiZlpwZjZ6dDliOC9EZFhMSzJ0cHpBUmRlVlZRTnlFaGdmbHZWbWlNL2Qrb0ROdXFWQ3J0NUpDaHVkNEhEQnFLa1pFUlN4ZGxIRXpkdVdzUGxTdjdaRHRnZGYzR1RaNDhmVXFoZ2dWeGNYR21zSnRicHBNNGhuang0aVhoang5VG9ieit6OSs2RFJzQnphUnJmcHBFVDA5OGZEeHl1Vkd1cjFwNkdSMU5mRnc4YWtrQ1NVSXRxWkhMNUJRcVZGRHZTb0dBdS9md0twTzdkZHJlcCtqb0dMYThtVndmT09CcnZXMlNGUW8yYmQ0S2FPcDM1U2RLcFJLVlNvV3hzWEdPVnZPOWF4RVJrUlFvNEpDak1WNjVlbzJyVjYvenpjQitHVjYzN3QyN2o2ZW40WCtMRFJxcVNUYzRlZUlQT0R1L201VzN0Mjc3QTFER3MzUzZ3WEY5dHUvY1RadFdYeUdUeVVoS1NtTHUvRVVVTFZLWTBxVktVYmFjVjdaV25LclZhaDQvZVVKd2NDajI5bmJaS25EL0xrbVNoRnF0UnExV3A1bVFmdDlVS2hVcWxRcTFXc3IydFZhbFVyMzN6K2JJN3pWcGszK2VNVFhEOTVza1NTaVZ5amV2dVlTWm1hbmV6NVpLcFNJc1BEeEhONktrckQ3TzdBWVpsVXJGaWxWcnFGQytQRFdxVnpYNFBTQkpFZ3FsRXJWS2pZbEoxcStISDlNMUtqRXhrY1RFSkdReVRVbzRmZThCaFVMQnZBV2FJT24zSTRjVEVoSnFjT3BGaFVLUjU1OU40Y01nQWtHQ2tFKzhIUWlTeVdTMC9lcFRDcnVLbERPQ0lPUmZPUTBFM2IxOGxrWGZkTVhVd29JZi9qcUdVcEhNVDYwYll1MVFnT0dyL3NhbGhHNWFteDIvVGVYSTJpVTR1TGd4WWZzSlhrZEY4bFByaHJpVUtNWHdWZHV3ZGlpWW8vR2t0bm5hV0h4UEhLTEZrTytwMi9iZFRUSjlxSUVnUlZJaWl3WjE1ZjdWQ3dDWVdWclJmODRLeXRYTmVFWFFxNmdJVm40L2dBZlhMdUpZdERoRGwvNkpvM3ZhSXE0UGIxeldlVHkzVDF2VWFoV2oxdTNTYnJOM2RxV2dXOUZjRFFUSjViazNNYUJXYSs2Z0ZZRWdRUkFFUVJBRVFSQUVJUytKMUhDQ2tFOUprc1MrdzJmbzJLWXA5cmI2YzVrS2dpQjh5TzVmdmNEU1liMVFxNVIwbi9JYkJkeUtBTkIyNUVTMi9US0orZjA2TVBxUHZSUjRrKzVMa1pSRThCMWZqSXhONkR0cktSYld0bGhZMjlLa3oyQU9yVnpBNHNIZEdMbDJKeVptK3RNVVpGV3I3OGJUOXZ0Sm1Kb2JscGM5ci8yNDYweXU5NW5lS2l0bGNqTEx2dXZOL2FzWHNDM2tSSjNXWFRpNGNqNUxodmFrKzVRNTFHclpVZTl4Z2I1WFdUR3lQekVSVHlsZW9RcURGNjFQTjNnM3AxZXJUTGQvMXVzYjJvNmFwTGRkVm9KRHFTMjZtZjNVY2ZyR0lBaUNJQWlDSUFpQ0lBaDVUUVNDQkNFZmNuWXF3TFBuTDBoTVRHTHJqc044MmJTK1dCa2tDTUpIU1ZLcmFUdHFFcFUvKzFLN3JYR1BBVHdQRHNUTXlocDdwMzl6ZDV1WW1mSHQ4aTBFM3JoQ3ljci9GaGh0T1hRTTRYZjlxZEN3YVlaQm9QY3hLVisvUXcrNlRKejl6cytqejl1cnA5NlZ4TmpYTEIvWmo0Q0xwN0cwdGVQYjN6ZmpWcm9zQmR5S3NHbnEvMWcvNFRzZStWNmw5ZkFKMnRWTnl1UmtEcTZjeitGVkMxRXFGRlQ2ckRsOVppN084UGYxU2JmK09vOVAvcmtTU1pKMHRwZXFxajhudWlBSWdpQUlnaUFJZ2lBSS94S0JJRUhJaDJwVXFjQzVTemQ1OFRLR3hNUWt0dTg1UnRreUh0U29XaDViNncrM3VLWWdDRUpxcGF2VjVvZS9qM0ZsMy9aMGd6UkgxaXcydUwvYlo0NnhhWm9tLy9iOEswR1lmQUQxSkQ0MHIxOUVzbkJnWjhMdSttTmxaOCtRcFgvaVZscVR4NzVlKys1WVdOdXdjY3IzblBsckE3NG5EdEgrZjFPd0xlakVueitOMWdUM0xLM29OSDRtZGR0bG5tcXZ3NWlmZEI2ZjNMUUttWjd0dVVHR0xGZFR3Z21DSUFpQ0lBaUNJQWhDZmlJQ1FZS1FENW1hR05PaFZSTU9IRHRIU09nVEpFbmlUc0JEN2dROHhOVzVFTzVGWExHenRjYlN3aHdqbzR3TCt3bUNJT1JuVHU0ZVdOa1h3TGw0eVV6YlBndlNwUGh5TEZvY2VUcEZRMVBhNkRQanlQWHNEVElMekN3LzdtQzlwYTBkeGJ3cjhmcEZGTjh1MzR4cnlUSTYrNnMyYTBXeDhwVllNM1lJai95dXNmcC9nN1Q3U2xhdVRxL3BDeWxVcEZpMnp5K1RaZTA3TDZPaXNLbFoyVHZrYWtxNEZJdHVoQUlnTnhKL2NndUNJQWlDSUFpQ0lBaDVSL3lyVkJEeUtUTXpVMW8yYThUVkcvNWN1M2tIaFZJSndKTm5rVHg1RnBuSG94TUVRZEN3YTlnNHgzMDA2dEtYUmwzNlp0b3VaZFhRaU5YYnNYZld2NElvby9SdjZSM3pMa1NFUERLNDdlc1gvMTdUSThORE1EY3dtR1JxWVltZG8zUG1EWE9Sa2JFSjNTYi9TdXpMS0wyMWZXS2pYM0Q3ekRHVWl1UTAreUpDZ2ppeVpqRVZHbjFPeWNyVnNiQzJ6ZEs1SmJVYUl4TVRnOW9xRlFvQVRFd3pYeFdXRkIvSGlGcnZQcTNlRXI4bk9UciswclZidVRTU2Q2dG0xUXA1UFFSQkVBUkJFQVJCRUFUaExTSVFKQWo1bUZ3dW8wYlY4bmlYTGNtbGE3ZTQvekNFcEtTMGsydUNJQWhDL2pLcFJaMXNIVGV6WXhPRDI1YXIwNGloeXpabDZ6dzVsUklFVXF0VmhBWDQ4OCtGVTl3K2ZZUkh2dGRScTFVQXVIaVU1dE1lQTBFR3h6ZXM0TW5EdTV6NWF3Tm4vdHFBVEM3SHJaUVhSYjNLNDFiS0M5ZFNaU2pvVnBRQ3JvVXh0YkJNYzc2VVBtVUdwbTlUSmlVQ2hxM1Frc2xrR0p1YUd0U3Z0djlrelhleHNZa0pHTGpxS0tjdVhSV0JJRUVRQkVFUUJFRVFCQ0Y3UkNCSUVENEFWcFlXTks1Zmc0WjFxaEgrK0JuaHp5S0lpNDBuTmo0QnRVcVYxOE1UQk9FLzdIVXU5S0ZJU21SbXh5WklrbVJRKzdsOTI2YWJHaTY3SHQ2NHpJUHJsL2lrV3o5TXpTMzB0cmwxNmpBZWxXcGdaV2VmcStmK2tMeUtpaURramg4aC9yNEUrbDRsOE9ZVkV1Tml0ZnROek15bzNPaExhcmZ1VE5uYURiVXJjK3EyN2NhRGF4ZTVlbUFuTjQvdDUxVlVCT0gzN2hCKzcwNmFjM1FhUHdPWEVxWFlQSDJjZGx2S2UwT1puTVNVbHZWMDJrL2FmVFpOSDBrSjhRQ1lXVmxuK3B4TUxTeFpjRFhZZ0dmL3I1U1ZaK08zSGNlbHhMdGZUUVR3N2NDdTcrVThnaUFJZ2lBSWdpQUl3c2RIQklJRTRRTmlaQ1RIdmFncjdrWGZYM29qUVJDRWpLd0xlSnJqUGlMRGdubjY2SUhCN1NOQ2czSjh6cmY5L2N0a2dtN2Y0TXhmNjVtMDZ5d21acm9weGJiUG1jTFJkY3NvWC85VEJpM2FrR250bWF5a0FidTRhd3ZySnc0SFlNNjV1MWpZWkMxbDJ2dVNlcHlwbVZwWTRsV3JBVDZmZkU3bHo3N0UzTm9HZ0ZlUnp4bmIyQWZRdkI2bHF0YWlWTlZhZEJ3L25lRGJOL25ud21rQ0xwNG02TloxN1FvYjI0S08xRzNiRGYrengvWFdlNUlrS2NNNlVDbWluei9WOXBjZFFiZHZvRllxY2ZId3hOTFdMbHQ5Q0lJZ0NJSWdDSUlnQ0VKK0lRSkJnaUFJZ2lEa3FjZ3d6V3FNUmwzNjBuSGM5SFRicGF6Q21ISGtlclpxQktYbit1RTlCTjIrQVVDMVpxM1RCSUVBWEVxVUJ1RDJtV01jWERHZkx3YWtEWWg4N0tvMmE4VmZzMzhrS1M2T3dtWEs0Vm05RG1Wck44U3pldDBzcFZhVHk0MG9VYkVxSlNwV3BmbkFFYWlVQ3NMdTNpSFkveVptRnBZWW01cmkwN2laVGpBdC9ONGRwcmYvbENKbHZCbi8xOUZNei9IeVNUZ0FyaVhMWlAySkFuc1d6dUtmQzZmNHZOKzN0UHAyWE9ZSENJSWdDSUlnQ0lJZ0NFSStKZ0pCZ2lBSWdpRGtxWWhRVFNESXMwYTlURnBtYnZacGZ3Qzl3Ung5bE1uSjdGb3dFd0E3UjVkMEF6eDEybmJsL3JVTFhOcXpqYjFMZnFGRXhTcDQxV3FRNC9GK1NFek16Qm01WmdjRjNJcGdZWjE3cTVhTWpFMG81dTFETVcrZmROdThpb29BMEZzL1NKK1FmL3dBY0M1UkVrVlNrc0h2aHhSUEh0NEZ3SzFVOWdKSmdpQUlnaUFJZ2lBSWdwQ2ZpRUNRSUFpQ0lBaDVLakkwQ0psTVJ1bHF0WFBjbDdWOWdTeTFQN2h5UGhFaGp3Qm9PMm9pWnBaVzZiYnRNbUVXai95dTh6dzRrTlZqQmpQK3I2UFlPN25rYUx3Zm1zS2U1VkNybEZsZWVXVkkrNHpTNlQwTnZBOUE0TTByN0p3M25kYkRmOGl3cjhDYlZ3RFlQRzBzbTZlTnpWS3F2c1RZMTlyVWN1N2wwZzlPQWZ6Y3FTbGtraWF3ejh6RitEUnVadkQ1QlVFUUJFRVFCRUVRQkNHM2lVQ1FJQWlDSUFoNUt2NVZOSklrTWJwK1dZUGFqMjlTeGFCMk1wbU1CZGVDTVRJMjBidi9hZUI5RHE5YUNFQzV1cDlRdlhuYkRQc3p0YkNrejg5TCtMWEhWOFMrakdMbHFQNk1XTE05M2Y0L1dqSVpCZHlLWk5wTXJWSVIvVXdUZ0RHa2ZVWWUzcmlzT2JWY3p1SFZpMGlLajZQanVPbDZhelZGUDN2Q2cydVhzSGR5UVpHY1JGejBTNTM5N3VVcVltcHVrZjY1M2dTUjdCeWRjUzVlTXNOeEpTY21aRHAydFVxWmFSdEJFQVJCRUFSQkVBUkJlSmRFSUVnUUJFRVFoRHhsNStpUzdvUzdXcVVpSWpSSVo1dGowZUxJall6UzdTL2xHQXNiMjNTRE5KSmF6Y1lwbzFBcUZKaFpXdEgxeDE4TUdtc3hieDlhRFA2ZVhRdG1FdWg3bGQwTFo5Rm14QVNEanYxWXlPVkdURHQ0UldlYlVxRkFVcXQxVXJDOWluek8yTWFhRlRWdnQ4OEtaWEl5LzF3NEJVRC9YMWV3OGFmdk9iVjVEY21KQ1hTZlBBZVpYTTZFN1NlUXl6WHZpWk9iVnFOV3E2amNwQVdYOS8yZHByK3htdzlsZUw1ckIzY0JwRnVIS3JVZmQ1M0JwVVNwckQ0bFFSQUVRUkFFUVJBRVFYaXZSQ0JJRUFSQkVJUTgxV2JrUk5xTW5KaG11eUlwaVpYZjl5Y2lOSWdDYmtWNDhUZ01nQkdydDJjNFNmODhPSkRKWDlYRjNpbjlOdnQvbjh2REc1cmdST3ZoUDFEQXRiREI0MjNTZHdpM1RoMGgwUGNxUjljdHBWemRScFRKaGZwR0g2cm81MDlaTWJJZkFJTVdyc1Bhb1dDNmJWVktCY3RIZkUzUnNoWDRyT2MzbUZ2YlpOcS83L0VESkx4K2hWTXhEeXA5MWh4YlJ5Zm05K3ZBaFoyYmtkUnFldncwRjdkU1hnQkVoZ1Z6L0kvbHlPVkdOT2pVVzI4Z0tNV3UrVE9vMGFJZHJpWC9yUU9rVkNqd1BYRVFnT0RiTjdsejdnVGw2bjVpME9zZ0NJSWdDSUlnQ0lJZ0NQbVZQSzhISUFpQ0lBaUM4TGE0bUdnV0QrN0tyVk5IY0hCeFk4U3E5Q2YwM3hiL09nWkFHeHg0MjROckZ6bncrMXhBa3hLdVFhZmVXUnFiWEc1RXoybnpNVEV6UjFLcldUdHVXSnIwWS84Vjk2OWVZR2JISmp6eXU4YUxKK0ZFaGdWbjJQN0I5VXZjdTNLZS9jdCtZMkx6bWh6L1l3VktoU0xEWTQ2c1hRSkFqUmJ0QWZEd3FVYlBhZk1CdUxoN0src21mSXVrVnFOTVRtYjFtTUVvazVPcDFicFRobW5kMUNvbGgxWXRaR3FiUnNTK2pOSnV2N0x2YnhKZXY5S21uTnYyeXlTUzR1TXlmeUVFUVJBRVFSQUVRUkFFSVI4VEs0SUVRUkFFUWNoWC9qbC9pdlVUaHhNVDhSUW5kdytHTE4xSXdjTHVCaC8vOGtrNEFHNmVhUU5CTVJIUFdEMW1FR3ExQ211SGd2U2NObDl2blpuTU9CWHpvTlYzNDlrMiswZGlJcDd5eCtTUkRKeTNKc3Y5NUZTd3Z5K3p1alI3NStlWmV2QXlCZDJLYWgrclZVb09yMW5NM3NXL29sWXBLVk96UG4xbkxjR21RS0VNK3lsVG94NlQ5NXhqNTd6cFhONjdqVzJ6ZitURXhwVzBIZlVqbFQvN01rMzdxd2QzRW5MSEQxTnpDeHFtQ3RoVi9id2xZWGY5T2JKbUNjVzhmVUFtWStPVVVRVGR1bzV0UVVmYWpFaTd3aXkxMXk4MHdSOWpVMU9zN0FzQWtCUWZ4KzZGUHdQd1NmZitCTjY0UXREdEd5ejdyZzlEbG16RTJPUS9WZ3NxbjRtTmplUDRpWk1BdFB3cTdYc2x2OXUxZXk4eE1USDA3TkhOb1BacjEvK0JoWVVGN2RxMHd0allzSCt5UlVmSG9GQW9jSFRNK0hQNHJrVkZ2U0E1T1JrQUZ4Zm5iRjFqODlyVHA4OEF6Zmp6d3J3RmkxRW9raGs5YWtTdTlxdFVLbG03L2c4YU5xaEg2VklmZDFyTGtKQlFpaFl0OGtHKy93UkJFQVJCRU40RkVRZ1NCRUVRQkNGZmVQRTRqSDNMNW5CeDF4WWtTYUxtVngzby9NTk16Q3l0OUxaUFRvaEhwVlJpYW1HaHJRVVVHLzJDMDF2V0FWRFVxMEthOWt1RzlpRDYrVk5rTWhrOWZwcUxiVUhIYkkvM2s2NWZjLzN3SGdKdlhzSDMrRUhPYkYxUC9ZNDlzOTNmaHlMWTM1ZU5rMGNSZHRjZm1WeE84NEVqK0hMUTk4amt1Z3ZORStOajlSNXY1K2hNcitrTHFOZStCNXVuanlYODNoMVdqT3hINldxMTZUUnVPbTZseXdJUS95cUd2MytaQWtDRHpyMnhzbmZRNmFmbDBERlViZG9TTjA4dk5rd2N6cVU5MjVBYkdkTjM5aktzN093QmtLR1pBRlFwRlRyMW9sNDgwYVFaTEZTa21IYVNjUC92YzRtSmVJYUptUmxOZWc4aXFWTXZabmR0enQxTFovaXRWeXU2VDVtakhadndiaHc2Y3BScjEyNVFyMjV0R3RUWFRiY1lIUlBOeXRWcmdROHZFUFQwMlRNMmJ0cE1ZbUlTcG1abWRPN1lQc1AyOSs3ZFo4Zk8zVWlTUkdKaUlyME1EQjV0K1dzYit3OGNvazJycitqZHEwZHVERDNMZkgzOW1EeDFCaXFWaW1MdTdpeWNQeWRiL1Z5N2ZvTkNCUXRTckpqaE53RUF0R3pUQVlBbGkrWlJwTERoS1QvZjlzMlFid0hZK2ZlV2JQZVJFK2VYazFMRUFBQWdBRWxFUVZRdlhDQXhNU25YQTBFN2QrMWg5NTU5bkR4MW11VkxGMkZwYVptci9RT29WQ3BpWTJPSmlYbEZXSGc0SWFGaGhJU0VFaElheW9CK2ZhbFlvYnplNHhJVGszajU4aVVSa1pGRVJFVHk1TWtUd3NJZjQrQmd6OEQrWHh0OGZrbVNXTGg0R2NlT242Qm45NjYwYTlzNjI4OGxyOStIZ2lBSWdpQUl1VWtFZ2dSQkVBUkJ5RlBQZ3dNNS9zY0t6bS9maUZLaHdORzlCSzJILzZCM2hVaHEvdWRPYUd2VHlPUnlqSXlNdEduR0NyZ1ZvWFMxMnRxMmtpU3hlc3hnUXYrNUJVRFRyNGRSb1dHVEhJMWJKcGZUZmZJY1puVDhER1Z5TWp2bVRxWGFGNjJ4c0xITlViOVo0VmJLaXg5M25Ybm41N0YzY2dIZzBNb0Y3RmswRzdWYWhaTzdCejJuejhmRHB4cVNKQkYwNnpvMkJRcGhabWxGY2tJQys1ZHFKb0F0clBXL0hpVXJWMmZjbGtNY1hiZU1mVXZuY1AvcUJlWjkzWjZwQnk5alptbkZ4aW5mRXhQeEZIdG5WNW9QSEpubWVKbGNUcUdpeFZneHNoKyt4elYxZmJwTStCblA2blcwYld3S09oSWIvWUt6Mi82Z2JydnVHSnVZa0JEN2lsT2JOYXUzaW5oNkE1cVZSMGZmcEtCcjJuY1lkbzZhNXp0MDZaOHNIdHlOb05zM21OR3hLZDcxR3V1OGIrS2lYeEliL1FLWlRJNWNMa2Nta3lHVHkxRXBsU2dWeWFnVUN1My9MV3hzdFAwSyt1M2ZmNGhIUVVHWW1abW1DUVI5eUZ5Y25mbmY5eU9aTm1NV2YyN2FRZ0VIQjVvMitWUnZXNlZTeWNMRnk1QWtDWGYzb25UcWtISFFLTVhyMTY4NWV1d0VraVRoNDFOUloxL0twTFNocWxXdHdvOFR4bVhwR0lEUXNIQm16cDZEU3FVQ0lEZ2toTzA3ZHRHMlRhc3M5WFBtN0hubXpKMlBqYlUxMDM2YWxPVkorS3k2Y3ZVYVJrWkdWS2xjU2UvK3lLZ28rdmI3SmtmbkdEU3dQM2Z2M1RlNHZVS2hCRFFyZzdKaStMZEQwdDMzOU5renRtN1RwRmtkMkw5ZnJnZUIrZzBZek92WVdCSVNFdEp0YytuU0ZTcFdLTS9NV2IveTZ0VXI0dU1UaUl1TEkrYlZLNUtTa3ZRZVkycHFTcThlM1RFM056Tm9IREtaaklJRkN5QkpFbi84dVprSzViM3g5Q3lkNWVmenZ0K0hnaUFJZ2lBSTc1b0lCQW1DSUFpQ2tDZHVITm5MMFhYTGVPUjNEUUFIRnplK0dEQ0NPbTA2SXpmSy9FK1VZdVY4Tkt0UUpFbFRJMGF0eHRMV2p1SVZxdER1KzhtWW1sdG8yOHBrTXNyVmJjVHRNOGZ3ckY2SGxrUEg1TXB6Y1BFb3pSY0RSbkR1N3ovbzgvT1M5eG9FQWpBeE04T2x4UHRMNytOVnV5RUhscytqZHV2T3RCazVVZnNheTJReWxuM2JtMWRSRVdtT0tWVzFWcnI5eVkyTWFkcDNLSlUrYTg2R2ljTnAwS2szWnBaVytKMDR5STBqZTVISlpIU1o4RFBtVnRacGpuMGVITWl5NzNyek5QQStNcG1NZHFPblVMZWQ3c29KbjhiTmVQTHdMbHRtakdmTGpQRTYrMlJ5T2ZVNjlDRGc0bW5XLy9BdGtpVGhWc3FMcG4ySGF0c1VyMUNGOFg4ZFkvUDBjZHc2ZFZqN1g0bzV2Vm9hOXNJQi9lZXNvSEtURmdhMy82OEp1SHVQUjBGQkFEVCtwRkdlanVWZHFGYTFDcjE3ZG1mMTJ2VXMvWDBGeFl1NTY1MmNYdi9IbndTSGhHQnRiY1g0c2FNTm52emVzM2MvU1VsSmxQY3VSK1ZLUGpyNzdPM3RET29qTmpZT3BWS1pyVlJhTWE5ZU1YWGFUT0xqNHlsVjBvTzJiVnJ4eTV4NXJOdXdFVmRYVjJyWHFtRndYK1c5eStMb1dJaG56NTd6dzQrVG1mN1Q1SGM2Q1Q5MStzK1ltNXV4ZGRNZmV2Y2JHeGxUdUxCYnVzZUhoejhHeUxETmJYOS96cHc5bitXeHBhUkRORlI2Z1NDRlFzR3MyYitSbUtnSnR2d3laeTYvekptYjVmRk1uVHd4VGFBeHhmT0lDR1F5R2M3T1RqalkyMk52YjQrRGd6Mk9qbzQ0T3puaDdPeUVtNnNyQURkdTN0U09SU2FUWVcxbGhaTmpvVGZIT0ZEQXdaNENCUXBRc0dBQkNoWXNpTndvYTZXTk8zZHN6NVVyVjRsNjhaTG82SmdzUDA5NC8rOURRUkFFUVJDRWQwMEVnZ1JCRUFSQnlCTjJqczQ4ZmhCQWxhWmZVYnQxWjhyV2FZaGNibVR3OFFYY2lyRDRacmpCN1J0MDZvMXo4WklVTHVPZEpvMVpUalR0TzRTR25mdGdhV3ZZWk91SHJKaTNEMU1QWHRaYkM4aTFsSmRPSU1qWTFCU3ZXZzNvTXVIblRQdDFjdmRnNU5wZDJnbm9jdlUrcFlpWE54VWFOS0ZDdzZaNmo1SEo1U1M4Zm8yUnNRbGRmNXhON2RhZDA3UnAvczBvVEMwc3VIUDJCTEV2bzVBa0NTTmpFd29XTGtyRExuM3hyRjZIdTVmT29GS3BNTGV5cHQrdnl6RXgwNTE0ZDNCeFk5RENkWVRmdThPMVE3dDU1SGVkcVBBUUV1TmlVU1lub1V4T1FxVlVJa2xTdXMvUDNNbzYzZWNoYUd6WnVnMEFKMGRIS3FVejBmeWhhOTNxS3g0OERNVGMzSndTSllxbjJlL3JkNHRkdS9kaVpHVEVtTkdqdEpQbW1Ybjkralc3OSs1REpwUFJwM2ZhbEhEcjE2ek10STlidC8yWi9OTjBaRElaWHpiUFd0Mnh5S2dvSmsyWnh0Tm56M0IzTDhxVVNST3dzYkhoZVVRa2E5ZHQ0TGQ1QzVnd2ZndytGU3RrM2huZzRPREExTWsvTW1iY0JGNUdSelBoeHluTW1EYUZva1dMWkdsY3VjWGUzbzZsaSthbnU3OWxtdzdJNWZJTTJ3QlpTdlBXc2N2LzJidnZ1S2F1Tmc3Z3Z3VENIZ0lxSUdvVkZYRzNhdDI3V21mZGU3VFZ1dlYxMWozclZweDE3ejNyM252dnZiRFdLZzRFRkdRVFZ0YjdSeVFGc2tOQWpiL3Y1L04rWHBKNzdya255YzFOUGM5OXp0TVZ5Y2twT0xqdkw0UDMwV1hGcWpWNEVSUUVBTEMxdFVYdTNCNEc3eHNkSFkzRVJHV1dqNzdmVGxkWEY2eGVZWGdXMDlaTjYrRGs1R1J3OE5IWTdEWUFtRFp6dHNGdHQyL1pBRWRINVhLMG45dDVTRVJFUkpSVkRBUVJFUkhSSitINzdmY0l1UFEzckVVaS9ZMEJWR3JhR2dCZ1kyLzZjamJGSzljMGVWOXRyS3hGV1FvQ09lWnlSOEdTeW9sdm9aWGhnYkJQUlZNUUNBRDZMOWtNYVdvSzVISTVBTURCeGRXb3pJTDBiYTFGSXZUN2N4TnllV3FmQ005VG9CQUdMTnVDcFBpNERNc0FwbWN0RXFGUno4Rm8xSE93MW42S1Y2NkpIN3NQUUltcXRlSGxxMzM1SUIrL2t2RHhLNmwxdTBLaGdFSXVnMXl1U0hzQ0VBZ2d0QklhRmVEOEdqMzk1eG51M0wwSFFKbFYwS0oxZTUzdDlVMEdWNjcwUGNhTkdXbTI4Um5Ma01ucWs2ZE9hOTBtazhrd1lkSVVqZHMwdmJZOWUvY2pNVEVKZFdyVlJMR2l4bWNJdmdnS3d2U1pzeUdSU05DMmRVdXRTNlJwRWhJYWhrbVRweUk4SWdKZVhwNllPbmtDbkoyZEFRQ3RXemJIeTVjdmNlSGlaVXllTWgyREJ2WkgzVHExRE9yWHk4c1RFOGFQd2VpeEV4QWJGNGVKZjB6RjhpV0xZR2RuWi9Ucit4eWxMWitYMVhZQ2dRQkNQY0daVFZ1MjRkVHBzN0MxdFlXMXRiV3E3bFNWeXZxenRDNWR2b3BGZnk0QkFOU29YZzFsU3BjeWFOeUdTanRYak9YcTZnb1RFdGUwMHBZMVpPbm5JUkVSRVgxZEdBZ2lJaUtpVDhiUUlCQUEvRHJUdUZvSlg0b3l0UnRrdVY3UjUwQmthNnVXVFpNVmJsN2FsMWxLazcrNGVTWWxXd3dlcTcrUkhnS0JBQUlyYXpEbVl4eTVYSTRWSzFjREFJUkNJV3hzTkY4VEZBcW9hb2pvV3k3TnhzYkd2SVA4akwxNzl4NkhqaHlEblowdGZ2NVp1VFJpWW1JU3R1M1lpV1pORzhQTDAxUG4vbTlEUWpCNXlnd2tKaWJodTIvTG9XdVhUZ1lmKzU5bnp6QnQrbXpFeHNXaGNLRkNtRHh4TE56YzNESzBHVEpvSUJRSzRPS2x5MWl3YURIQ3c4UFJ2bDBiZzRMRVJZdjRZdkQvK21QRnFyVVlOTEMvUlUyK3QycXJuc0ZvU2pzZm4zdzZNNUYyL3JVSHUvZnNnN1cxTmNhT0hnRUErR1BxRE13T21JLytmWHVqUWYxNkd2ZExsVWl3Y2VNV0hEcHlGQUJRczBaMURCdnlQNU9XRGN3T3ExY3MwWHMrcEFWazAyZjU2R3VyaVNXZmgwUkVSUFIxWVNDSWlJaUlpSWcraVlPSGppRG81U3NBUVArK3ZmRmpneDgwdG5zYkVvTCtBNGNBZ05aYUxwK0xYZHMzcXowbms4blFxZXV2QUlERkMrZkIwek92MXYzYmQxSXU3N1pnM216NDVNc1lFTTJjTmJocXpUcElKQkowNnRnRnVUMlV5MzN0M3JzUEJ3OGR3Y2xUcDdGNjVUSzR1bWl1WFhiN3psM01uYjhJaVltSktPSHZqN0dqUitqTkxnR1UyVzk3OWgzQTFtMDdJSlBKVUxaTWFZd2RQUklPRHZacWJhMnNyREI4NkNBNE9OamorSWxUMkxwOUorNC9mSVNCL2Z2Q0o1LytwZTlxMXFpT0N1WExhK3c3cC9VYnFEMnpVQzZYYTl6dVlPK0FlUUV6TmU3ajZ1S0MxcTFhYU55MmVldDJTS1ZTZFA5RmZhbS9OT3MzcXA5bjZjZXplczE2SERsMkhFS2hFQ09HRDFIVmpob3hmQ2ptemwrSXhVdVg0KytuLzZCbmoxOHp2TC8zN2ovQXFqWHJFQklTQ3FGUWlJNGQycUZqKzdaYWovVTErSnpPUXlJaUlpSlRNUkJFUkVSRVJFUTU3a1ZRRURadDJRWUFLT0h2cnpVNzRVdWpLV01nL1JKZnRyYTJCbVVWNkd0MzVlbzEzTDV6RndVSzVFZkw1czBBQUI4K1JPTGdvU01BZ000ZE8yZ01BaWtVQ3V6NmF3KzI3ZGdGaFVJQk96czdqUHg5S0d3TnlPaUxqbzdHL0lXTDhlRGhJd0JBdmJxMU1iQi9YMWhiYS85bnBVQWdRUCsrdmVIaDRZSHRPM1loTVBBSkJnOFpqazRkMjZORjgyWTY5d1h3MlV5K2g0U0VHcjNkd1VIN1VxWk96azVvMWJLNXhtM2JkKzZDVkNyVnVoM1FIUWhhc213RlRwODVCeHNiRzR3Y1BoU1ZLbFZVYmF0ZXJRcGNYU2RpZHNCOG5ENXpGbmZ2M1VQbmpoMlFQNzhQZHU3YWpYdjNId0FBOG5sN1k4amdnZkF2N3FmMU9KbkZ4Y1ZyRFpoNWVYcGkwb1NzWlYvKzkzNmFOek1wclY5ZEdVK2Z5M2xJUkVSRVpDb0dnb2lJaUlpSUtNYzkvZWNacksydElCS0pNSFR3d005bTJha3ZRWFJNREphdFdBMkJRSUQvZlF6RXlHUXlyTis0R2FtcHFTamg3NDhXSDRORDZiMSsvUWFyMXE3SG8wZVBBU2dudnBPVGt6SHM5MUhvMHJrakd0U3ZwL0Z6a01sa09IVGtHSGJ1MmcyeFdBd2JHeHYwN3RsRGF3YVhKaDNhdFVIWk1xVXdiLzZmQ0krSXdNYk5XM0g0NkRHMCtLa1pHdjVZSC9iMjlvaUkrSUNVMUJTMWZiMjl2R0QxR2RSUXM3T3pWY3RJYTk2cUhZUkNJZmJ2MmFuMnZDN3g4ZkhZK2RjZWpkdWtVbVhnVU50MmZkcTBib1huTDRJd29GOXZGUGRURCtTVUxsVVNpeGZPdzlMbEszSGo1aTBzV2JaQ3RjM0J3UUh0MjdWQjgyWk45QWJwTXBQTDVYb0RabG14WSt0R0FNRFE0YU9RbkpKczBEN0RSNHlCUUtqOTJtSm5hNmZxTjgzbmZoNFNFUkVSbVlLQklDSWlJaUlpeW5GTkd6ZEN0U3FWOFRZa0ZGNWV1bXZaVUVZM2I5MUdmSHc4QkFJQnhrLzhBeEtwRkFxRkFnQmdiMitQb1VNeUJ0Ymk0dUt4ZGRzT25EaDFHbks1SENLUkNGMDZkMFNOYWxXeGNmTVdYTHA4RlV1V3JjQ2hJMGZSczhldktGZTJ6SC9IdW5rYjZ6WnNRbWhZR0FDZ1FINGZqUHg5R0VhTm5ZQjFHellaUGZhNmRXcEJMRTdFaFl1WEVCa1poWFViTm1Iblgzc3dZOXBrckY2ekhvOERuNmp0czI3TkN0WFNkL29DTEFCVXl3aHFVNjFxRll3ZU9kem9zWnRUMm1laWk3N3QydmprODhhaStRRmFnNnZQbjcvQW1iUG5FZmhFL2IxT1NVbkIvZnNQWUd0cmc3S2xTeU4vZmgrRGc3UnV1WEpoNC9yVmFzOXIrOHgwTGJlWFh2bHZ2MFd2bnQxVmowTkNRNUNjckI2bzBTVHR2TlZHVTgyeEJZc1dmelhuSVJFUkVYMDlHQWdpSWlJaUlxSWNaY2drYWxiM0xlSHZqOWt6cDVwOG5HeGpoc1NuY21YTHdNcktDbzZPRG5CMGRJU05qUTFldjM0REFPalQ2emQ0ZVNvRGF5K0NnbkRpNUdsY3VIZ1pTVWxKQUlCSzMxZEU5MTkvVnRYb0dURjhLSm8yYVl6VmE5YmpSVkFRSmt5YWdwbzFxdUczN3IvQ3hjVVp1L2Z1UTJoWUdFUWlFZHEyYm9tMmJWcEJKQkloTVRIUnBMR0xSQ0lNRy9JL05HdlNDR3ZYYjhMZlQ1K2lWTWtTS0Z5b0VJb1c4YzJRY1pHMkJGMTZIaDd1V3Z1T2pJd0NBT1RLNWFvemM4UFoyY21rc1p0THpSclY0T0h1amg3ZGY5RzR2WDJucmtoT1RzSEJmWDlwN1NOZzNnSjR1R3QvTDlJSGI1S1RrL0hrNzZlNGRlc09idDYrallpSUQ2cHR4ZjM4MExScEkrUnlkY1dCZzRkeDk5NTkzSC93RVBjZlBBU2d6QkFxV3NRWEJmTG5oNDlQUG5oNjVvVmJybHpJbFNzWFBEemNzNVRKWjJqMjBEY0ZDMnA4WHRmN2szYWQyTDVsQXh3ZEhYVzJ5ZXhyT1ErSmlJam82OEpBRUJFUkVSRVI1U2hOZCtHYm02MnRUYllmd3hRQ00wU0N2RHc5c1cvM2Y5a2lLMWF0d2V2WGIxQ25kaTNVcTFzYjBkSFJtRHA5RnA2L0NGSzFLZi9kdDJqWHRqVktsU3loMWwvSkV2NllQM2NXRGg4OWhzMWJ0dVBTNWF1NGZlY2VSbzBZaGpHalIyRFY2blhvMnFXVEtuZ0U2SjZFTjRTZlh6SE1uamtWVjY5ZGgzL3g0Z0NnRmhqUk5GRy9mczFLclgybXRaOHg3US9rOS9ISjB2aXkwNGpoUTdPdGo3VGwyVjY4ZkltZ0YwRUlmUElVUVM5ZlpxaFRsVGRQSGxTdlhoVzFhOVdFYitGQ3F1ZS9MVmNXSWFGaHVIRGhJcTVjdlliZ3R5RklURXpFdzBlUDhmRGpjb0pwaXZ2NVljNnNhVmw2RFpyT0lXMUw3ZVdrcitVOEpDSWlvcThMQTBGRVJFUkVSSlNqTXRkWnNSVEp5WnJybGtna0V0WGZxYW1wV3R1bGw1S1NvcVdkSUVNZzdjTEZ5emg2N0FUeSsvaWdmOS9lQUFBM056ZFVxVklab1dIdlVMdFdEVFJ1K0NNS0ZmcEc1L0VFQWdGK2F0b0VWU3BWd3JJVnF4QVZGWTJTSmZ4aFoyZUhVU09HNlIydnFhcFZyWkp0ZldlRnVXdFczYnA5QjFPbnp6SnFIME95M3pJSFU2NWN2WWFBZVFzelBHZGxaUVYvLytMNHJseFpWS2hRSG43Rml1TCtnNGNJbUxjQUJRdmt4NWhSSTFSdGZmSjVvM09uRHVqY3FRUGVob1RnNGNQSGVQVDRNWjQ4ZVlyb21CZ0F5dmVtYjUvZjFOOGpBOTh6bVV6T21tQkVSRVJFT1l5QklDSWlJaUlpSWpObzM2bWIzallEQmhtV0RUSjArQ2lOenpzNE9LaUsyei83OXprV0wxME9PenM3akI0NVBFT0FxSDNiMW1qWnZCbHNiSXpMak1xVEp6Y21UUmlMNU9SazJOblpHYld2SlpESlpKREw1YkMxTlcvV1d0NDhlZENvWVFPRDJwNDZmUll5bVV4bisvTVhMbXFzazFPelJuV2N2M0FKQ29VQ2ZuN0Y0RmVzS1B5TEY0ZURnMzJHZG1GaDd4QVNFb3A4M3Q1cWZhVEo3K09EL0Q0K2FOSzRJUUFnTmpZV3IxNjloamd4RVVWOGZWWHQwcktOaEVMOXdaMlVsQlJJSkJLanowdE5EQW1VZGVyNmE1YVBRMFJFUkdRSkdBZ2lJaUlpSWlMNndvU0VoR0xxdEptUVNDUVlQWEk0Q2hUSWovRHdDTHdOQ1VGSVNDajgvZjFnWldXTkljTkc2TzhzazREWjAxSGN6MC8xdUgybnJ1WWN1cHJwVXllaldOR2kyWG9NUXlVbEtiT3d6QkdvU08rYmJ3cXFNcmIwT1gvaEltUXltYzcydDI3ZjBSZ0lBb0FKNDBiclBVWjRSQVFBcU9wSkdjTFYxUlhseXBWVmUxNHFsUUlBWW1KaTBXL2dZSjE5eENja0FERFA4cEErUHZtMGJrdXJQNVRQMnhzQ0xRRXFRMnNVRVJFUkVWa0NCb0tJaUlpSWlPaVQrUkFaaVI0OSs1cWxyM1ZyVmlDM2g0ZForaktGdHJvNUNRbGlkTzcyS3dCZzdhcmx5Sk1udDlZKzBySWNsaTFacUxXK1NIeDhQTVpObkl6WXVEalkyZGxpMDVadENKaTNVRFVoRHdDVEo0NURudHk1TlJhMWw4c1ZpSTZPQnFDNTZMM0lXcFRoc2JhQWc3bkk1ZkpzN2Q4WUh6NThBQUM0dXJpWXJjKzkrdy9pelp0Z2c5dExKTXJQY2VHZlM3VzJTVWdRcTdYcDNMRTk4dWJOQXdCNDhPQWhKa3llcXZkWWg0NGN4YUVqUncwYTEvbzFLeldlTDJKeElnQmxacEMrNEVwOGZEd0F3QzJYbTBISDFHWDVra1ZhdDZWOWorWUZ6SVNqbzZQT05rUkVSRVJmQXdhQ2lJaUlpSWpvczVBcmw2dEorOFhFeEpwNUpPWVZHaFlHUUZtcnhkMDk2eFBnZG5aMlNJaFhabFlrSjZjZ05EUU1ubm56SWw4K2Ivamt5d2R2YnkvNEZTc0dKeWRIalVYdG8yTmk4RXYzWGdCMEY3MVBveTNBbGVic3VRdFkrT2NTQ0FRQ1RCZzNHaFVybERmaFZYMGV3dDY5QTZBNVFHYXFlL2Z1NDhIRFIwYnZkL2JjZWFQYU5HdlNTQlVJc3JHMVFkNDhlYlR1bDVZUjVPN3VCbXNyN2RNQ0NpZ1FFYUVNam1rTHFLUUZkOHFWTFlPcGYweFUyOTZ5VFFkWVdWa0JBRjY4ZUFrQU9vT2hSRVJFUkdSK0RBUVJFUkVSRWRGbllkUDZOU2J0OTduZjJYL3YvZ01BUUpFaXZxb0o4YXdRaVVUbzFhc0g3TzNzVUxCQUFlVHp5UWNia1VqL2p0a2dKRFFNSzFZcFA3Y083ZHFvQllFVUNnWGVCQWZqbTRJRlA4WHdqUGJ2OHhjQWdBSUY4cHV0VDAzQkVWM2FkK3FLNU9RVW5RRzQ3ajM3SURJeVNtdWJFdjcrV0xOcW1jWnR6LzU5anQ5SGpvR2RuUzFXclZpcTg5eUpqNDlIbDU5N3dNcktTdXR5Ym1sQnBiUWdWR2I3OSt4VS9mM2s3NmNBZ0VLRnZ0RjZUQ0lpSWlJeVB3YUNpSWlJaUlpSW9BeGF5T1Z5Q0FRQ0NJVkNzL1FwbFVweDh0UnBBREJycGt6REJ2WE4xcGVwSkJJSkF1WXRRSEp5TXNwLzl5MDZkV3lmWWJ0Q29jRGlwY3R4OGRJVmpCODdDdDlxcUM5aml2Q0lDRGc1T3NIQndkNHMvYVYzLzhGREFFQVJYMStUKzNqMjdGOEFnS09qZzFuR1pHNjdkdThCQUZTcFhGbHZBRkdjcUZ6MnpkblpTV3ViNExjaEFLQXpBeW5Oa3lkL0F3Q0sreFV6YUt5NkdCSUE3dFQxMXl3ZlI1dnNQQStKaUlpSXpJMkJJQ0lpSWpLWlNDaUFSSzc0MU1NZ3NtZ2lMWVhPeWZ6bXpKMlBLMWV2NDd0dnkrR1BTZVBOMHVmZS9RY1JFZkVCVmxaV3FGK3ZybG42MUNZNU9RWFBYN3pBMzM4L1JYUk1ESHIzN0pHdHgxdXliQVdDZ2w3Q3k5TVR3NGNPZ2tDZ2ZxNUtKVktrcHFaaTJvelptREJ1Tk1xVkxXUHk4UlFLQlE0Zk9ZYk5XN2NoWVBZTXMyUVpwYytvZWY4K0hDOWVCQUVBeXBVemJwd0hEeDNCL2dPSEFBQlJIK3N2RlN0YVZMWDk1S2t6V0xKc2hWRjlaa2VtMjVtejUzSHo1bTFZV1ZtaFhkdldldHZIUk1jQUFGeDAxRXg2OFVLWlJWV2tpTzdnV2VDVHZ4RWFGZ1lyS3l1VUtWM2FpRkZyNXVPVFQrdTJ0RnBGK2J5OUlkQnlEZFZYejBpYjdEZ1BpWWlJaUxJYkEwRkVSRVJrTWllUkZhSlRwUG9iRXBISm5FUlpYMHFNRFBQazczOEFBRldxVkRKTGZ3OGVQTVQySGJzQUFFMGFOVVR1M0I1bTZSZFFadU84ZnYwR0w0SmU0dC9uei9IczMrZDQ4eVlZY3JrY0FGRGN6ODlzeDlKa3k5YnRPSGYrSXB5Y0hERnB3bGc0T3p1cnRSRUlCQmc4YUFBU2s1Snc4OVp0VEpzeEc1TW5qa09wa2lXTVB0N0xWNit3ZE5sS1BQdjNPUUNvYWlTWjA5SGpKNkJRS0ZDMGlDOXlleGozV2VYUDc0UElxQ2dvRkFwWVdWbWhaQWwvZFArbG0ycDd3WUlGMExSeEk0UDZPbjd5RkdReW1jNzJaODZkUTNKeWlsRmp2SFQ1S3BZdVY5YUU2dEMrTFFyazk5Rzd6NGZJU0FDQVc2NWNHcmNyRkFvOGZCUUlnVUFBLytMRmRmWjE0T0JoQUVDRjh0K1pKWXRtK1pKRldyZWxCZEhtQmN6VVd0dklsRUJiVHB5SFJFUkVSTm1CZ1NBaUlpSXlXUUZuTzBTbmNCS0VLRHNWY0xiNzFFUDRLcngvSDQ3bzZHZ0lCQUpVcWZSOWx2dTdkLzhCWnN3S2dFd21nMDgrYjNUcjJza01vMVM2ZFBrcTVpLzhFektaVFBXY1VDaEVvVUxmb0VUeDR2RHpLNFlTSlhSUHltZkZrYVBIc1d2M1hsaGJXMlBNcUJFNk16TUFvRitmWG5qMy9qM2V2QW5HMU9rek1XUHFIL0QxTGF4em4rVGtaTlhmMjdidnhMbnpGeUdUeWVEcTZvcGV2LzJLVXFWS211T2xxRVJHUnVIb3NSTUFnQjgxTExzMytIOERZR1d0UFNoYi9ydHZzWC9QVGtpa1VsZ0poV3Exb1B5TCs4Ry91R0hCdVZObnprSW1rNkZQNzkrMHRybCs4NmJCZ1NDSlJJTE5XN2Zqd01IRFVDZ1VxRld6QmpxMGEyUFF2bWtCRDA5UFQ0M2JIejhPUkd4c0xJb1c4WVdUaythQUN3QzhmdjBHTjI3ZUFnQTBhdGpBb0dOcnMzYlZjaWpNa0l5OFplTTZhRWhpeXlDbnowTWlJaUtpN01KQUVCRVJFWm1zdExzalhzUWtRU3lWNlc5TVJFWnpzclpDR1hmdGs2dVdKanVXd2pKVVdoSDc0bjdGNE9ibVpuSS9jcmtjZS9idXg5YnRPeUdYeStIcTZvcHhZMGZCenM1OEFiMlNKZnhoSlJTaXVGOHhsQ2xkQ2lWTGxrQUovK0laanRHNzMwQklKQkl0WS94dkZyMTd6ejVhajdOK3pjb01qOSs5ZTQrdDIzZmd3c1hMQUFCdkwwK2NPMzhSUjQrZFFGSlNFcEtTa3BHVW5QVHhiK1hqekdOSVRFekNwQ25UTVdmbU5IaDdlMms5ZHRvU2JRQncrc3c1QUVEZE9yWFE4N2Z1Y0hiU1hxL0dWTXRXckVKS1NnbzhQTnhScjI1dHRlMC8xS3VqdHcrQlFLQzM1azVtc1hGeHNMTzFoYTJ0TFFEZ3djTkhTRTFOMVpyRmtpYnpaNk9KVENiRHhVdFhzSFhiRG9SSFJBQUFtalpwaEo0OWZzMndqRjl3OEZ2WTJ0ckMwZEVCOXZiMkVBcUZTSlZJY1B2MkhWVnc3RnN0UytVZE9Id0VBRkJYdzN1V0psVWl3ZHdGaTZCUUtPRHJXempMdGJJMFpaK1p3c1ZGZno4NWZSNFNFUkVSWlJjR2dvaUlpTWhrSXFFQTFiMWRjVEk0NmxNUGhjZ2lWZk4yaGZWWFZDUEl5MHR6MW9FKzc5Njl6L0t4LzM2cURBUlZxVkk1Uy8zTW5EMVhsZm5nNWVtSkNlTkdJNytQL2lXNGpPSGg0WTRkMnpiQjJscjdQK2NpSTZPMEJvSXl0elBVdGVzM1ZFRWdBQWgrRzRMZ3R5RjY5N08ydG9ham95T2NuQndSRXhPTDJOaFlUSjQ2SFhObno5QTZxYjlqMTI3VjN4NGU3aGpZdnk4cWxQL080TEVhWStkZmUzRHI5aDBBd005ZHU4REd4aVpianFQSmtxVXJjT1BtTFFpRlFsaGJXU0gxNDJkbXl2SjVhWUtEMytMaTVTczRkZm9Nb3FLVTlZcHllM2lnVjgvdXFLcmgvRjY3ZmlQdTNydXZlbXhsWlFXNVhBN0Z4N1FiUDc5aXFGSlpmYm5FWjgvK3hjMmJ0MkZuWjR2YU5XdHFIYy9XYlR2dyt2VWJDQVFDOU9tVnZYV3J6QzBuejBNaUlpS2k3TVJBRUJFUkVXV0p0Nk1OZml6Z2ppdGhzY3dNSWpJVFIyc3JWUGQyaGJkanprMUlmdzVXTFY5aTBuN215Q1Q2KzJOOW9Lb2FKcnlOOFhQWHpuajBPQkFWeW4rTHZuMTZaVnZXZ0s0Z0VBRHMyYlhON01kczFyUXhEaDg5QnJFNEViNkZDOEhOelEzT3prNXdkbktDbzVQeS81MmRuT0RzNGdSSEIwYzRPVG5CMGRGQmxlMENBQytDZ2pCbTNDU0VoYjNEa1dNbjBMRjlXNDNIYXRLNElSNDhmSVE2dFdxaVQrL2Y5R2JJbUNvaFFZeVRwMDREQUtwV3FZeTZkV3BseTNHMDhjbm5EWUZBQUxsY2psUzVIRFkyTmloZHFpVDY5TksrTEp3K3A4NmN4ZjREaHdBQXVYSzVvc1ZQemRDMFNTT3RXV25GaWhYRncwZVBJWlVxYS83SlpESUloVUxreVpNYjFhdFZSZHMyclRTZWIwV0srS0ppaGZJb1ZxeW96dXlhcXBVcjRjaVJZMmpXdERGSytQdWIvTG8raFp3NkQ0bUlpSWl5bTBDY2FvN1ZkWWtvcS9ZZU9vMjNvZUVBZ0RZLy9RQ2ZmS2JkRVV0RTlLbEk1QW84amhJak9ENFpDUklaSkhMK0p3YVJNVVJDQVp4RVZpamdiSWZTN280UWZTV1pRR0t4R0Z1MjdnQUFuVFZSZEZtNWFpMEFvR3VYamlaTjFJckZZblR1MWgwRkN1VEhra1h6VFJwRGVyRnhjWEIxY1RGcDM3U01FSkcxZFlibHV6NFhFUkVmNE83dXBsWUR4eGkzYnQvQjdkdDMwYmRQVDUydjhkbXpmK0huVjh6Z2Z2c05IQXdBbUR4aEhEdzk4eHE4WDFSVU5OWnQySVNCL2Z2Q3pzNVcvdzdwakIwL0NVS2hFTk9tVERKcXY4emtjamxrTWhtc3pmQzV5MlF5ckY2N0htVktsMGFsN3l0QVpPQnlkUXFGQWhLcEZIS1pIQ0tSdFVHZmNVcUtzazVSK21DZkprLy9lUWEvWWtVaEZBcDF0bnYwT0JBQ2dRQ2xzMWg3NThHRGh3Q0EwcVZMWmVsY0JYTHVQQ1FpSWlMS1Rnd0VFWDBtR0FnaUlpSWlJaUlpSWlJaUluUFRmVHNPRVJFUkVSRVJFUkVSRVJFUmZiRVlDQ0lpSWlJaUlsNlEzNjhBQUNBQVNVUkJWQ0lpSWlJaUlySlFEQVFSRVJFUkVSRVJFUkVSRVJGWktBYUNpSWlJaUlpSWlJaUlpSWlJTEJRRFFVUkVSRVJFUkVSRVJFUkVSQmFLZ1NBaUlpSWlJaUlpSWlJaUlpSUx4VUFRRVJFUkVSRVJFUkVSRVJHUmhXSWdpSWlJaUlpSWlJaUlpSWlJeUVJeEVFUkVSRVJFUkVSRVJFUkVSR1NoR0FnaUlpSWlJaUlpSWlJaUlpS3lVQXdFRVJFUkVSRVJFUkVSRVJFUldTZ0dnb2lJaUlpSWlJaUlpSWlJaUN3VUEwRkVSRVJFUkVSRVJFUkVSRVFXaW9FZ0lpSWlJaUlpSWlJaUlpSWlDOFZBRUJFUkVSRVJFUkVSRVJFUmtZVmlJSWlJaUlpSWlJaUlpSWlJaU1oQ01SQkVSRVJFUkVSRVJFUkVSRVJrb1JnSUlpSWlJaUlpSWlJaUlpSWlzbEFNQkJFUkVSRVJFUkVSRVJFUkVWa29Cb0tJaUlpSWlJaUlpSWlJaUlnc0ZBTkJSRVJFUkVSRVJFUkVSRVJFRm9xQklDSWlJaUlpSWlJaUlpSWlJZ3ZGUUJBUkVSRVJFUkVSRVJFUkVaR0ZZaUNJaUlpSWlJaUlpSWlJaUlqSVFqRVFSRVJFUkVSRVJFUkVSRVJFWktFWUNDSWlJaUlpSWlJaUlpSWlJckpRREFRUkVSRVJFUkVSRVJFUkVSRlpLQWFDaUlpSWlJaUlpSWlJaUlpSUxCUURRVVJFUkVSRVJFUkVSRVJFUkJhS2dTQWlJaUlpSWlJaUlpSWlJaUlMeFVBUUVSRVJFUkVSRVJFUkVSR1JoV0lnaUlpSWlJaUlpSWlJaUlpSXlFSXhFRVJFUkVSRVJFUkVSRVJFUkdTaEdBZ2lJaUlpSWlJaUlpSWlJaUt5VUF3RUVSRVJFUkVSRVJFUkVSRVJXU2dHZ29pSWlJaUlpSWlJaUlpSWlDd1VBMEZFUkVSRVJFUkVSRVJFUkVRV2lvRWdJaUlpSWlJaUlpSWlJaUlpQzhWQUVCRVJFUkVSRVJFUkVSRVJrWVZpSUlpSWlJaUlpSWlJaUlpSWlNaENNUkJFUkVSRVJFUkVSRVJFUkVSa29SZ0lJaUlpSWlJaUlpSWlJaUlpc2xBTUJCRVJFUkVSRVJFUkVSRVJFVmtvQm9LSWlJaUlpSWlJaUlpSWlJZ3NGQU5CUkVSRVJFUkVSRVJFUkVSRUZvcUJJQ0lpSWlJaUlpSWlJaUlpSWd2RlFCQVJFUkVSRVJFUkVSRVJFWkdGWWlDSWlJaUlpSWlJaUlpSWlJaklRakVRUkVSRVJFUkVSRVJFUkVSRVpLRVlDQ0lpSWlJaUlpSWlJaUlpSXJKUURBUVJFUkVSRVJFUkVSRVJFUkZaS0FhQ2lJaUlpSWlJaUlpSWlJaUlMQlFEUVVSRVJFUkVSRVJFUkVSRVJCYUtnU0FpSWlJaUlpSWlJaUlpSWlJTHhVQVFFUkVSRVJFUkVSRVJFUkdSaFdJZ2lJaUlpSWlJaUlpSWlJaUl5RUl4RUVSRVJFUkVSRVJFUkVSRVJHU2hHQWdpSWlJaUlpSWlJaUlpSWlLeVVBd0VFUkVSRVJFUkVSRVJFUkVSV1NnR2dvaUlpSWlJaUlpSWlJaUlpQ3dVQTBGRVJFUkVSRVJFUkVSRVJFUVdpb0VnSWlJaUlpSWlJaUlpSWlJaUM4VkFFQkVSRVJFUkVSRVJFUkVSa1lXeS90UURJQ0lpSXNzZ2tTdndPRXFNNFBoa0pFaGtrTWdWbjNwSVJGOFVrVkFBSjVFVkNqamJvYlM3STBSQ3dhY2VFaEVSRVJFUkVWa0FCb0tJaUlnb3k4TEVxYmdTRmd1eFZQYXBoMEwweFpMSUZZaE9rU0k2SlFFdllwSlEzZHNWM280Mm4zcFlSRVJFUkVSRTlJWGowbkJFUkVTVUpXSGlWSndNam1JUWlNaU14RklaVGdaSElVeWMrcW1IUWtSRVJFUkVSRjg0Qm9LSWlJaklaQks1QWxmQ1lqLzFNSWdzMXBXd1dDNnpTRVJFUkVSRVJGbkNRQkFSRVJHWjdIR1VtSmxBUk5sSUxKWGhjWlQ0VXcvanE2RlFLSkFxa1NCVklzbTJZNFNFaENJNCtDMFVDc3NNOEkwZFB3bGp4MDlDY25LeTJmcDg5LzQ5WkRMKzFtVEZrNytmUW1MQWVSMGRIWTBYUVVGZjNQbTVlODgrWExwOEZYRng4Wjk2S0ZtV21KaUlwLzg4MDl0T0xwZnplMEZHdVh2dlB1N2V1MitXNzNkeWNvb1pSdlI1ZWY4KzNLRHJKUDNuVTF4N1krUGljUGJjQmNRbkpPVFlNYlBEbC9LN2JNN3JCbjE2REFRUkVSR1J5WUxqelRmUlIwU2E4WHVXYys3ZGY0QzI3VHVqYmZ2T1NFM05ubVg1MW0vYWpBR0RobUwxMnZWWjdpc3VMbDdyLytMalA4MkUrT1BBSjNnYytNU3NFOVFUSjA5Rjk1NTk4T0RoSTdQMXFVOUtTZ3BPbkRxdE1hRDFPUEFKWnMyWmg4dFhydWJZZUxJaUpEUU1vOGRPUUplZnUrUFZxOWM2Mng0NWVoeERoNDlDbjM3LysySW1mWjc5K3h5YnRteER3THdGaUlxSyt0VER5YkwxR3pkajVPaHhHREo4SktSU3FkWjJIYnY4akZadE8rSkRaS1JSL1FjR1BzR01XUUVXT1pHdmlTVjlsN05xOHBUcG1EeGxPdVJ5dWNsOWZQZ1FpZGtCODlGLzRHQ1RBLzR5bWN6a0d5NjYvTndESGJ2OFl0Syt1bXpkdmhQOS96Y0VXN2Z0TUh2Zmx1cFRYWHV2WGJ1QmhYOHVRYjhCZzc3WVlQaVg5THRzanVzR2ZUNnNQL1VBaUlpSTZNdVZJUGt5LytPYjZFdkM3MW5PaVkyTkF3RFkyTmpBeHNiRzdQM0h4OGZqM3IwSEFJQ2FOYXBsdWIrdXYvVFF1azBvRkdML25wMEFnT2F0MmhuVjc4RjlmMlZwWE9iMDlPay9lUGZ1UFlSQ0lRcmt6NisyUFZVaVFVSjhBdUxqNHhHZmtJRDQrQVRFeGNVaEpqWVdjYkhLLzQrT2prWlVWRFNpb3FPeFllMUtPRGc0NkQzdTRTUEhzSEh6Vm16ZHRnT3JWeXlGcmEydGF0dURCdzl4OWRwMVJFVkZvVVoxd3ovSGhYOHV4ZGx6NXcxdWI0eGxTeFlpdjQrUHhtMlhMbDhCQUhpNHUrT2Jid3JxN09mSzFXc0FnTysrS3dlQlFHRFFzVHQyK1FXSmlZa2F0NlUvRDlPMGFkOVpaMzk3ZG0wejZMaHBqaDQ3RGdBb1ZiSUVDaFg2eHFoOXRURm5ScHMyZG5aMmFzODlEbnlDazZmT1FDQVFvSFBIOXJDMk5tM0tKajQrSG4vdDJRZVpWSVplUGJ1cm5rOUlFR1Bxak5sSVRFekVsR2t6TUduQzJBem50ckhYQ2swYTFLK0gvdzNvWi9SK3hoNTczKzRkc0xLeTB0dnVTLzh1Ry9xKzVOUjEyOTdlRG84ZkJ5STJMZzU3OWgxQWwwNGRqTnIvdzRkSXpKdzlGeTR1emhnL2RsU0d6M0RqNXExd2RuWkdxeFkvYWIzK2lNWGliSm1RdGhHSklKRklzTy9BSVZTcFhBbisvc1ZON2lzK1BoN1NiQWhRdU9YS2xlR3hKVjU3RFhIMTJuVUFRSjNhdFF5NkJ1Z1RNRzhoYnQyK25lViswdHU2YVQxRUlwSFc3ZG45dS95NVhUZm84OEZBRUJFUkVabU10VXVJc2grL1p6a25OazRaQ0hKeGNjNlcvaytmT1FlSlJJSkNoYjVCQ1g5L3MvWHI0NU5QOWJkVUtzWDc5K0Zxa3dVQ2dRQjVjdWZXMlUvRWh3OWE3elkxZHBLMlU5ZGZEV3JuNWVXSlZjdVhhTjErOXZ3RkFFREZDdVhoN3U2R0RadTI0UHIxbXhDTHhSQW5KdXJNbU5EazVhdlhLRld5aE00MmlZbEoyTHZ2QUFDZ1h0MDZHU2FPQWVESEJ2V3hlKzkrUFAzbkdlN2V1NC95MzMxcjBMRnRiVzBNQ2tJWlE5c2tZQnFGUW9Helo4OERBSm8yYWF4ekV1bjVpeUNFaElZQkFINm9WOWZvc1pRcFhRcEM0WCtMam1qTDRFcGJDc2ZEd3ozRDg1R1J4dDlSSGg4Zmo4dVhsZGtjVFpzME1ucC9UWktUazlHK1V6ZXo5S1hMbG8zck1seHJ4R0l4Rml4YURJVkNnZGF0V3FEUzl4VUJBRkZSMGRpemJ6OSs3dHBaN1Z6TUxDa3BDUWNPSGNIK0F3ZVJtSmdFZ1VDQW1qV3FxU2Exblp3Y01XekkvekJ6OWx3OERueUNLZE5tWXVMNE1hcCs3ZXgwOTUrV1JXUnJhd3R0cDVLTjZMOGd1cjdyaHFaSlNGMlRwd0NNV3JyTFVyN0xBb0VBVGs1T0dyY2xKQ1RrYUphQW82TWp1blR1aUdVclZ1SEF3Y05vMXJReFhGMWNETjdmeWNrUmNya2NkKzdldzRKRlMvRDdzTUVBZ0JzM2IySFAzdjNJbGNzVlA5U3REVmRYMSt4NkNScTFidFVDRnk1ZHhwczN3Vml5ZkNVV3pROHdPY2d3WnZ3a3ZIa1RiT1lSYXArMHQ1UnJyeUZpWW1MeDhORmpDQVFDTkd2YTJDeDlwcWFtbWoxRFV0YzNNcWQrbHorbjZ3WjlQaGdJSWlJaUlpSWlBaEFYR3dzQXlKTTdqMG43R3hvc2VmWHF0Y2wzM3ZmcDlWdUdTUmVoVUlqbFN4YXBIbCs4ZEJsejV5OUN5UklaQTAyMnRqWllzMnFaenI3YmQrcXFkVElrZmJCSmw1Q1FVQUJBUG05dkNJVDY3MXpObTBmN2U1MmNuSXhMSHllYWZtendBd0RBM3M0T29XRmhHZHBaVzF2RDBjRUJ0cmEyQ0krSUFBRFUvNkVlWEYxZDRPcnFpbHk1WE9IdTVnWTNOemQ0ZXViVk82YTkrL1lqUGlFQlRrNk9hTmVtbGRyMlBIbHlvMjZkV2poOTVodzJiTnFDY21YTEdEUmgySzlQTC9UcjAwdHZPMlBvTzQ4ZVBRN0V1L2Z2NGVEZ2dQby82SjVFT243aUZBREFKNTgzdkR3OWRkWjhjSEN3Vjh0V21UQnVkSVlzRjExakV3cUZXTDltWllibjJyVHZySFdTUCtqbEt3d1pOa0xuK09mTVhZQTVjeGZvYktQUHd2a0J5T2Z0bGFVK1RMVmsyUXBFUkh4QW1US2wwYTFMSjlYejh4ZitpWWVQSGdNQWV2M1dYZU8rNFJFUk9IemtHRTZlT3FNS0tQZ1dMb1IyYlZ1amVIRy9ERzByZlY4UlF3WU54UHlGZitMUjQwQk1uemtIRThhTmhrZ2t3cTd0VzNTT01lMHpYYjUwRVhKN2VCajgycHlkTXdiWGRTMWR1WDdOU3EzQmVMRlliSENRR2JDYzc3S3Jxd3MyclYramNWdjNubjFNbXNoUEwxVWlRVnM5MlNLYUpDY25vOXN2dnhuY2ZtRC92dml4d1ErWU9HRU1Sb3dhaTR1WExxTkVpZUlvVzdvMEZpeGFESUZBZ09GREIrZDRFQWdBckt5czBLdkhyNWd3ZVNyZXZBbkd0ZXMzak1vUys1UXM1ZHJyVzdpUTZ2SFAzWHRxYkNlVlNpR1h5eUVRQ0RCeTlEaUQrMTgwUHdCdWJtNGF0NDBiTTlLWW9Xb1ZIaDZCbm4zNjYyMlhVNy9MMlgzZG9DOFRBMEZFUkVSRVJFUUF3dDY5QndDRGdnV2E2THFiWGlLUlFpYVRRU2dVd3NaRzl4M3Z1dWhiS2lvdGNGS25kaTJUajZGSittQ1RMbWtUVVBNQ1pzTFIwVEZMeHp4NTZnekVZakc4dkR6eGZjVUtBSUJHRFJ2Zys0b1ZZRzl2RDN0N2V6ZzQyS3VXOFhzYkVvTCtBNGNBQUFZTk5INXBLZ0FJQ25xSlBSOHpDTnExYWEzMU5YVHMwQTZYTGwvRnExZXZzWHZQUG5SbzM5YWs0MldIRDVHUjZOR3piNGJuRWhNVE5XYTU3TnErR1haMmRraE1UTUxGUzVjQUtHc1g2RnAyRUFER2poNkJLcFVyR1QyMnROcGIxbVpZemllNzJOblpHYlZjVG1oWUdBWVBIWUdVbEJTVUxWTWEwNlpNTXZxWTIzZitoU3RYcjhNbm56ZkdqUHc5UXpCaTRJQytHREpzQkE0Zk9ZYnExYXFxQlhuL1hMd01EeDg5VmkyWDVlOWZITzNidGtiRkN1VzFIcTkyclJxSStQQUJtelp2eGYwSEQzSG95REcwYnRuYzZIRWJRaWdVWXV1bWRSbWUwelh4YkM2VzhGM1dKRHc4QWpLWkRONW1ERmdLb0Rzb2J5NzI5dllBbEV1Y0RSc3lDR1BHVGNUNjladmdtc3NWaVlsSitMbGJGNVFyVzhhc3gxUW9GSkFZbURsYW9tUUpOR3JZQUJVcmxNZTMzNVl6dUk2UlRhWXN0aVdMNWh1MFg5cnZwYTZsUGMzbFM3ajJwaGNURTZ0enUwS2gwTnNtUGRrbnJtL3pxWCtYcytPNlFWOG1Cb0tJaUlpSWlJZ0F2SHIxQ29BeWU4WVUydTZtRjR2RjZEOXdDS0pqWWpDd2Z4L1UvNkdlcVVQVUtURXhDZmZ1M1llTlNJVHExYXBreXpGeWlsd3V4OEhEUndBQVB6VnRvbG82eGRYVk5kdnVGcGRJSkppL2FERmtNaG1LK1BxaStVOU50YmJObXljUE9yWnZpNDJidDJMSHJ0MG9XY0lmWmNxVXpwWnhaVVg2NVlMU3kxeGo0K2p4RTBoT1RvR1ZsUldjblRVdkpRTW82MmdwRkFxVGE5ZThmeDhPQUhCM2Q5ZlRNaVBmd29YVWdqTjM3dDdESDFObndNcktDdXZXckZDcm41RVRGQW9GRnY2NUZDa3BLYkN4c2NIQS9uMzE3NVNPWEM3SGxtMDdzSHZQUGpnN09XSEMrREZ3Y3ZvdllLRlFLT0RrNklTV0xacGoyL2FkV0x4ME9SWXZuSmZoL2IvLzRDR3NyS3hRdTFZTi9OU3NLZnlLRlZWdDI3UmxHK3JXcm9VQ0JkVHJhN1Z0M1JLaG9XSHc5TXlMVmkxK011SFZmNzRzOGJ1Y1p0VFk4WWlNak5JWXJEeCs0aFEyYjkydXQ0K2Z1MmZNWnRxNmFaM0dqRkc1WEk1RGg0L0MzZDBOTld0VTE5dnYrUXNYa1M5ZnZnem5vRFlsUy9paldaUEdPSFRrS0NJaVBxQmUzVHBvMjdxbGFudVhuM3ZvekJ6VGx2V1MrWDE1OFNJSXcwYU0xanVlOU5LeU1BejFKZFJaK1ZLdnZldldyREFxK3pBemM5UTlNN2RQOGJ1Y1hkY04rdkl3RUVSRVJFUkVSRis5bEpRVWhJYTlBNkI5ZlgxVGJkaTBCZEV4TVNoVTZCdVRhcThZNnVhdFcwaVZTRkN0YWhXMStoVXBLYW5vTjNDd3p2MVRVbEoxYmpkbVFzV1E1WnQwM1FWOStjcFZoSWNybDNtclViMnF3Y2ZOaWcyYnR1RE5tMkNJUkNJTUdUeEE3eEpSclZvMngrMDdkeEg0NUcvTUNwaVBXVE9tb2tCKzlkY1RHeHVMWG4wSG1IV3MrcGJ3U3BPNVdEaWd2cnhXY25JS0RodzRCQURvMnJrajJxU2JqTTJzZmFkdVNFNU8xbHZIUlpzckg0dDhtK091NUNOSGxZWEtxMWVycW5FaWN1eDRaV2JPME1IL1E1NDh1dXRqbVdyZi9vTjQrdlFmQU1yM3pzdkwwNmo5ejUyL2lOMTc5Z0ZRQmpsWHJGeURCTEVZWXJFWUNRbGl0VG9PSVNHaDJIL3djSVlKODlhdFdxQkY4MlpxNzBGeWNncDI3OW1IM1h2MjRhOGRXelRXRnpJMWMrNXpaNG5mWlVPa3BxYnFESjZrTWFRTm9BenNyRjIvRVRZaUVieThQRkdzcVBZQXovdjM0Vml5YkNVa0Vna0c5dStMQnZWMTMvRHc3djE3M0xsN1QvVzRjYU1HR3R0bFhwWTBiZm5Sek0rSGhiMVRtMGluLzFqYXRmZEw5cm45THB2N3VrR2ZOd2FDaUlpSWlJam9xL2Y2OVJ2VmhPdTdkKzhSRWhvR24zemVXZTczY2VBVG5EeDFCZ0tCQVAzNjlOUlpGRGlyTGw2NkFrQzU3Rk5tQ29WQ05ZRm1La1BxQkJsVEkwaGtyWG5TUWlhVFljdTJIYXJIVmxiWi84L1dvOGRPNE5EaG93Q0F6aDNiNDV1Q0JmWHVJeFFLOGZ1d0lSajIreWhFeDhSZ3dxUS9NSDNLWkxYM1NhNVFtTDBRdFRrZE9IZ0lzWEZ4Y0hOejAxdDhXeTZUQWRDOFJPSFE0U01CSGVmMysvZmhxdmU0VmszMWM5VEIzaDZ4RWdtZXZ3aEMwU0srT3NmeC9uMjRhaEs1bVpaQzVZOERud0FBVWxLejU3MFBEbjZMcmR1VkUzcGx5cFJHaStiTmpPNmpjcVh2SVJLSklKRkk4RFlrQkc5RFFnQW82NVc0T0R1allJRUNjSFoyZ3JPek0xeGNuSEhoNG1YcyttczM2dFN1cWVxaldkUEdHaWRqbzZPakFRQk9UbzRhZzBDNmJOeThGUUR3YzlmTzJYck55ZzVmODNlNStVOU50V1kvRFJzeEdzK2Z2d0FBN051OXc2QmFTUFhxMXNHTm03ZHg3Zm9OekpnVmdJWHpBK0RxNHFLeDdZcFZhNUNhbW9yOFBqNTZnL2VCZ1U4d0syQStZbU5qNGVibWh1am9hSncrY3c3Ri9melUybVplbHJSbG13NlF5K1ZxejJ2TElDcGF0TWdYa2JHVEZWL2J0ZmRyWUs3ZlpVT1krN3BCbnpjR2dvaUlpSWlJNkt0MzcvNkRESTl2M2I0REh4TW1kdE9Mam9sQndOd0ZxZ0RUcURFVFRPckhrS1ZSRWhMRXVIZi9BUndjSERUV0JyR3pzOVY3NTNuN1RsMTFUbklhVWlmSUhEV0NqaDQ3Z1hjZjZ6WGxoSnUzYm1QVkd1VVNKOTlYcklEV3JWb1l2SytIaHpzbWpCK0RzZU1uSWlvcUdpUEhqTWU0TVNNejFIRnh5NVhyczUySWZCOGVqcjgrWnFSMDY5SkpiOEFncmM2Q1NNT0VVMGhvbU5iOVhyOStneG16QXhBZkg0L2N1VDAwVGhRWDkvZkR6WnUzTVh6RWFEZzVPZ0lDQWFSU0ticDE2YVEyRVhicytBa29GQXI0K2hhR3YzOXh2YS9UM09JVEVqQmoxaHhJSkJJNE9qcGk2S0NCSmdWTW5Kd2NNV3JFTU1oa2Nyamxjb1dMcXd0eXVicXFaZlNsOGZUMHhQNERCeEVYRncrQlFMbThVRnJ0ajh4Q3c1U2ZoNWVuTWtzcEtPZ2xwczZZcGRZdWMrRjRBTml6ZHo4QTVaM29PVDN4cDY4T2hpNWY4M2RabDZ2WHJxc21jNDAxWk5BQUJMMThpZmZ2dy9IbjRtV1lNRTU5bWJXVHA4N2d6dDE3Y0hDd3g1alJJMVMxZ0RRNWR2d2tWcTVlQzdsY2pzWU5mMFM3ZHEzUnMzZC9YTDkrRS8zNzlzNzJ3R05pWWlMT1hiaUk2bFdySWxjdTQ1WVozYngxT3hJU0VsQzNUbTM0RjFjUFduMHFYOU8xOTJ0Z3p0L2xyTWpLZFlNK1h3d0VFUkVSRVJIUlYrL21yVHNBQUo5ODNnZ0pEY081Y3hmUU1ndUJJSmxNaGpsekZ5QTZKa2JacndIWk5Ka1prOEZ6N2ZvTnlHUXlWUHErb3NuTGcyanlOaVFFMDJmT01YcS80U1BHNk0wSVNtL2NtSkhJNytPRGhBUXhkdXphYmZUeFRIWC93VU1FekZzSXVWeU93b1VLWWNUd0lXb1RrVktwVk9lZHRrV0wrR0xDMk5HWU9tTVc0dVBqTVc3Q1pIVHIwZ210V2piLzdMTXB4T0pFK0JmM2cwd3V4dy8xNmtBaWtlZzhmMlJwZHg1cmFKTlc0RHBOV2xEd3padGdEQmsrRWpLWkRGWldWaGo1K3pDTkUxdDlldjRHU2FvRWdVLytSbnhDZ3VyNXdvVyt5ZEF1VlNMQnFUUG5BR2kvSXowN1NhVlN6SmdWZ0pEUU1BaUZRb2pGWXZUbzFWZTExR0dxUkFLUnRiWEJuMzJsN3lzYWZPd1dQelZGclJyVmtUZHZIdVQyY0VmdzJ4QWNQM0VLN2R1MmdiWDFmd0dieUtob1ZURG5tMitVR1RFU3FRU1JrVkZHdk5KUHc4M05EVUl0MXc2RlFvR29xR2lOMjc3Mjc3STJjcmtjVzlObFdCckwzdDRlUXdZTnhKWnRPOURqMTUvVnRyOTcveDVyMW0yQVFDREE4S0dETlM2cGwxNlpNcVhnN3U2R0R1M2FvdUdQOVFFQUpVcjRJekR3Q2Q0RUJ4dVV3V1VxaFVLQlFVTi9SM2g0Qk9MaTR0R3BnK0hMbmNwa01wdzRlUXB4Y2ZGNCt6WUUwNmRPenJaeEdzdVNyNzBqUjQzVFdsUEhVcG56ZDlsVVdiMXUwT2VMZ1NBaUlpSWlJc294cVJJSndzUERjK1JZMnVyUFpCWWRFNFBuTDVSM1BYYnUxQkZyMTIvQXkxZXZFQlQwRXI2K2hZMCtya0tod09LbHl4SDRjWGtVd0xCc21zeU1xY25qNktqTUlIanc4QkhFWXJISjJUaVpwYVpLVEZwU0xpMGJ3WmpqQU1DYWRSc1FIeDhQTHkvUGJNOEt1bmpwTWhZc1dnS1pUQVkzTnpkTUdEYzZ3MlFhb0p4ZytkK1E0U2owVFVHMGJkTUtSWHcxTDV0VHBreHAvREZwUEtaTm40MzRoQVJzMkxRRk4yN2V4b0IrdlZHd1lJRnNmUjFaNFZ1NEVLWk5tWVRFeENUczNyTVBSNDRkeDh4cFV6VFdrVWhmZjhPWVlHUEJnZ1hROE1mNnVIVHBDb1lQRzZ6MVR2bzhlWExqajBuam9WQW9JSlZLSVJRS05XYWpYTHAwQmZIeDhYQjJjdEs0ekZGMiszUHhNdFYzdTAvdjM3Qjh4ZW9NMjVjdVc0SGd0eUhvMTZlbnpwb3FhWktUazlHK1V6ZURqNStXa1ZLclpnMXMzYjRUK3c4Y3d2NlB0U1F5czdLeVFvUDZQd0FBaXZ2NXFmWk5sVWpRdG4xbmc0K1pGWEs1WE8rMUxIMGRwS1YvTG9DVGsrYnJWK1k2R21uNFhkYnUxT216Q0g0Ymdvb1Z5dVAybmJ0NjIvZnVOMURydGorbXpWQjdUcHdnUm5KeU1xeXRyYkY2N1hxc1hydGU0NzcxZjZpSDltMWJJNytQRDFZdFg1SWhJT2RYckNnQ0E1L2czMzlmWkdzZ1NDQVFvRzd0V3RqNTF4NGNQMzRTN2RxME1uZzVyWHYzSHlBdVRybjBYUDBmTk5jL011WTNPNzMrQTRjWTNOYkJ3UUU3dG00MHFLMGxYSHMvUkVabSt6SGVob1FZOVJsa3Q1ejRYZGJIMk9zR2ZUa1lDQ0lpSWlJaW9oeno1dlViREJ1aHZyUk1kakIwQ1o4TEZ5OURvVkRBMnRvYUZTdDhoNmRQLzhHaEkwZHg0dVJwOU92YnkrampybG03QVdmUFhUQjZ2NnlvVnJVS3FsYXBqR3ZYYjJEcjlwM28zVFBqOGtvcEthbm9OM0N3emo1U1V0U1htUEl0WENqSGxrSzZjL2NlenA0N0R3QVkwTGMzSmt5ZW1tRjcybDJ2MnNobC8wMkk2R3ByWldXRjh4Y3ZZY0hDeFZBb0ZNaWQyd05USjA5RTd0enF5KzhkUDNFS0lTR2hDQWtKUlpYS2xiVk9IZ05BQ1g5L0JNeVpnYW5UWnlFa0pCVFAvdjBYc1hGeEdkckVKeVJnd1ArTW4zQmF1bmdobkoyY2pON1BVUGIyZHJqLzhCR2lvcUx4eDlRWkNKZ3pRKzE0VXFsVTliZElaTnhVd20vZGYwSHJWaTJRTjA4ZXZXMEZBb0hPQ2Ewang1U0Z5aHZVcndjYkd4dWp4cEZWR3padXh2bUxsd0FBTFpzM1ErT0dQMllJQkQxL0VZVHpGeTVCb1ZEZzk1RmowZWpIQnVqV3RiUFd3RVptSmZ6OU5UNHZsOHZ4ejdObkdaNXIyNllWN08zdGNlUFdiVVJIUlVPQi80SXBkcloyOFBiMlFwUEdEVE1zYldZdVBYcjIxZmg4d096cEd1dThaUDdjd3lNaU1qeVdTQ1NxdjQyOSsvOXIreTRyRkFxRGwrdUxqSXpDK28yYklSQUk4RXUzTGdaTjZKb2FnSmRLcFRyM2pZMk5WZjJkUHZnaWw4dng5OTlQQVFCdmdvTk5Pcll4R2pYOEVidjM3a2QwVEF3dVg3bUtPclZyR2JUZnhZdVhBU2dETWRXclZjbk9JWnJWbDM3dE5XUnBYRjJNRGM3WjJSbFhUeTA5aFFKSVNURmZYU1J6L2k1bjkzV0R2aHdNQkJFUkVSRVIwVmRMTHBmajhCRmxFZVVxbFN2QjN0NGVQOVNyZzBOSGp1TDAyWFBvMktFdDNOemNET3BMb1ZCZy9jYk5PUFN4dnlhTkcrTG9zUlBaTlhRMTNYL3BocHUzYnVQNGlWTm8zYXBGaHNrVGhVSmhVbVpQVGxxemJnTUFvRjdkMmloWHJxemE5bFp0T3hyY2w2NjI2OWFzUUlYeTM2Rm9rU0pJRUNkZzZoOFROVTZTSlNjbnE1YXBLMWV1TEdyWDBuOEhkRDV2Ynl5WU94dkxWNjVHRVY5ZmxDbGRLc04yaFZ5Qm1KaFlMWHRycDVBcjlEZlNvSHZQUHVwOUtkVDdFZ2dFR0RGc0NBWVAvUjJoWVdHWU5XY2Vwa3dhbjJIaVNDcjlMN2dtc2pidXp1TTJSbWFmaUVRaTdObTFUZU8ydEpvRmUvY2Z4Tjc5Qi9YMlpjaWQzdnBxYU1ubGNpeGZ1Um9uVHA0R0FGU3ZWZ1hkTlN5VFZiU0lMK2JPbVlGbHkxZmpSVkFRanAwNGlhdlhydVBYWDdyaGgzcDE5STVqeHJUSkdpZnJOR1hDTEY2NkFnQXdlY0pZczk0SmJnaGJXMXVOdGVrMUJYR0VRaUhXckZxVzRiazI3VHRuQ1A2a244eTBzakl1RVBTMWZKZlRTQ1JTV0JrWUxGdTJZaFVTRXhQeFE3MDZxaVVDRGJWeTJXS05HUWptdG5QWGJqejlSeG5rREErUDBOTTY2enc4M1BGOXhRcTRmdU1tRGg4NVpsQWdLREV4Q2RkdTNBUUExSzVWUTJzUVpNdkdkVWFOSmEwZVZzRHM2ZkQyOGpab0gyT1dYQVcrL0d0dlRzdktXTUxESTlDelQzKzk3VDdGNzNKT1hUZm84OGRBRUJFUkVSRVI1WmlpUll0OFZzVzJyOSs0cVpwOGF0U3dBUUFvaXlBWDk4UFRmNTVoNy82RCtLMzdMM3I3a2Nsa1dMUjRHYzVmdUFnQStLbFpFM1JvMTFZVkNESjF5UmhqZUhsNW9uS2w3M0gxMm5XY08zY0I3ZHEyVm0xTFA5bXk4TThsT0h2dUFxWk9ucEFoNE5LK1UxY2tKK3UrbTFWZlZwRXhNaStYVjl6UER6S3BETDE3L21hMlkyamo3T1NFU1JQR1FpYVh3UzFYTG8xdGR1M2VpOWpZV05pSVJPamZ4L0RNTURzN093d2QvRCs5N1F6NUhtVDF2REdtSmt5dVhLNFk4ZnRRakovNEJ4NDllb3cxNnphZ1Q2Ly9QZ3VKOUwrSmUyTUREM256NUlFQ0NrUkVmQUNnWElwSUFQVUp6UStSa1pETDVaOVZQWlpVaVFUejVpL0V0ZXZLaWVEcTFhcmc5MkhxOVdmU0ZDdGFGUE1DWm1ML2dVUFl0bU1YWXVQaXNHanhVcHc5ZndFRCsvVXgyK1I2V3ZaYzM5Ni9hZnc4SWlJKzRLODllOUd1VFd2a3laUGJMTWRNczN6cG9pemRwWjlaUW9JWWdESmJUMTloOU15K2x1OXlHb2xFQWh0Yi9ka1laOCtkeDYzYmQrRGc0SUJ1WFl4ZkJqQW52b1BYcnQvQWpsMjdrYy9iRzZGaFlScXZWNWwvYzlLV3dzcjh2RmdzTnZpNGpSbzJ3UFViTi9IczMrZjQ1OWt6alZsczZWMjRkRW1WNmRHa1VVT3Q3VnhjbkEwZVEzcU9qbzRtNzZ2UGwzenQvZEs0dTd0aGZzQXNBSUJJeDVLRG4rSjNPYWV1Ry9UNVl5Q0lpSWlJaUlpK1NuSzVIRHQzN1FFQUZDaVFQOE1kM3o4MWE0S24venpEMFdNbjBLamhqL0RKcC90dTNSMDcvMUlGZ1pvMGJvaWVQWDVGZlB4L1JaZDlmUElaUFQ1VE1uaXFWcW1NcTlldTQrNjkreGtDUWVsVityNGl6cDY3Z0l1WHIyUUlCRTJmT2hueDhRbVlQR1U2SEpxck1BQUFJQUJKUkVGVWZtcldCQlhLZjJlV01SbnF4d1kvb0ZtVFJuQndzTmU0WGQ5a2EvcDEvZzJabU5VMThSWVNHcWFxdTlLdWJlc2N1VE0rTzJoNkg3VFZXUUdBMHFWS29sM2IxdGk1YXplT0hEMk80c1g5VUtkV1RRQ0FWS0o3Q1pxaHcwZENZNW9Jb01vSTZkdC9FRUxEd2pCb1FEKzFySy93aUFqMDZqTUFnSEtwUTJOZWt5WnBFKy9MbGl3MHVGNVladkh4OFpneGU2NnFKbEQxYWxYeCs3REJlcGZZRVFxRmFOMnFCYXBXcVl4Rmk1Zml5ZDlQOGVqUlkveHZ5SEIwNnRBT0xWdjhwTEVQWTdMZXRJbU9pY0ZmdS9maStJbFRrRXFsaUkyTnc1aFJ2MmU1Myt3VTkzSFpOUWNIQjVQMi94cSt5NER5aG9PVWxCUzRPT3NPN0FVRnZjU3lqMHNXZHYrMUc5emREY3RxVGIra3ByRkw5Qm5yMGFQSG1MOXdNWndjSFRGaDNHajBHemdZY2ZGeGF1MjAvZVprNWJmb3UyL0xJVy9lUEFnUGo4Q3g0eWYxQm9KT25Ub0RRTGxrNE9lWUlXR0oxOTR2a2JXMU5Zb1dMYUszWFU3K0xnUFpmOTJnTHdzRFFVUkVSRVJFOUZVNmRQZ29YcjU2QlFEbzNMRkRoanRoYTFTdmhoMjdkaU00K0MyV3JWaUY2Vk1tNmV5clNaTkdPSExzT0pvMmJvUXVuZFVuY3pObnZ4akNsRHZJQ3hmNkJnRHc2dlViclcwcVZxd0FaMmRuWEx0K0E3MTc5bERkZ2UvcTZvcEZpNWZoelp0Zy9QdnZjNnhldVZUcnhHeFdzcnEwdmE3c3FHVmlxbFdyMTBJcWxjTEhKeC9hdEc2cHR2M2MrWXM0ZS80Q0pvd2JEWnNjWHBZcnUzVnMzeGJYYjl6RTY5ZHZzR3o1S3BRdVZSSzVQVHlRbXZwZkRTbE5TeU9GaElicDdidHUzZHJZdW0wSGpwMDRwVFlaZWVqd1VTZ1VDdGlJUk9qU3FZTkJZdzBKQ1lXWGw2ZkJ0UThBNVJJOGh0ejFmdi9CUXl4WXRBVFIwZEVBZ0daTkc2Tm5qMStObWlEMzl2YkN6T2xUc0cvL1FXemR2aE9wcWFuWXVIa3JMbDI1aWtFRCtzSFh0M0NHOWcxL3JLOXhiRktwRktmUG5OTjVySkRRTUJ3NWVneW5UcDlWWlM5NGVYbml1Mi9MR2ZTYVUxTlRvVkFvak03SU1ZZjNIN015NCtQanpaNDlhVW5mNVppWVdDZ1VDcmk0dW1odEV4c1hoK216NWlBMU5SVmx5cFJHd3diMURlNC9mU0RJV2tkR1ExYmR1LzhBTTJZRklEVTFGV05HL1E0Zm4zd1FpVVJJU2twU2E1djV0NlpsbXc2UXkrVlorZzBTQ0FTb1Y2YzJkdXphamN1WHI2Sm5qKzVhNjNnRnZYeUY1eStDQUNodjh2Z2NXZHExbDlTWityc01aUDkxZzc0c0RBUVJFUkVSRWRGWEp6SXlDdHQyN0FLZ1hBcXVXdFhLR2JZTEJBSjA3ZHdKTTJjSDROR2p4Nm9nanpadXVYSmh3ZHc1OFBUTW02M2oxc2ZGUmZrUGZiRllESmxNcG5HU3hrWWtRb1A2OWJCMzN3RWNPWFlDclZzMng3MzdEekIvd1orSWpZdEQ3dHdlR0RyNGZ5YmRuZCtoODgrUVNxWFl1bWtkN096c3N2eDZQb1d6NXk3ZzN2MEhFQWdFR05pL3I5cUVhRkpTRWpadjNZWVBIeUt4YXZVNkRPeXZ2dDcvbDh6S3lncERCZzNBK0lsVDBPUFhuMVZMZ0tWS2xCTk9RcUV3dzNtVkZuVFl0M3RIaHVjMVRlZzNiZHdJKy9ZZnhMWHJOL0Q4UlJDS0Z2RUZBTHgvSDY1YVJyRnpwdzRHZlkvZXZ3L0g2TEVUNEozUEcyTkdEamVvbHRmTm03ZXhic01talB4OXFGb1FKbzFVS3NXbXpWdHg0TkFSVllIdDNqMTdvSEdqSC9YMnI0bEFJRURyVmkxUW9jSjNtTGZnVDd4NjlSb3ZYNzVDVEt4NmZabSt2WHRxclJHa0xSQjA1KzU5bkRwOUJ2ZnVQMURWbWZEMUxZdzJyVnFpZXJVcUJnV3VVbE5UTVczR2JIVHUyQjcrL3NXTmZJVlpGL3oyTFFCbDdTRnRFL0tBY2lJNUtpcmE0SDR0N2JzYzl1NGRBR2hkbGk4MU5SV3o1c3hEUk1RSHVMZzRZK2lnZ1ViMUwwNU1WUDF0WjVjOUFjRVRKMDlqeGFvMWtNdmw2TiszTjhwLzl5MEFaZUFwSmVXL1NlMk9IZHBtZUd4dTllclZ3YzYvOWlCVklzSFpjK2ZSL0tlbUd0c2RPbndFZ0hMWnJ4clZxMmJiZUV4aGFkZGVUWHIwN0d0dzI4OUowTXRYZVBmdUhTcFdLSzgxUUdNTVkzK1gwOHZ1NndaOVdSZ0lJaUlpSWlLaXI0cEVJc0hzdWZPUmxKUUVvVkNJQWYxNmE3eEx0V3FWU2lqLzNiZTRlKzgrMXF6ZEFOL0NoVkRDWDN2V3lxY09BZ0gvTGJHazc2N2JWaTJiNDlqeGs5aTM3d0FTNHVPeFo5OEJLQlFLMUs1VkEzMTc5NFNqby9iSldHMFVDZ1dTazVPaFVDaHl2SGk5dVh5SWpNVHF0ZXNCQUczYnRFS3BraVhVMnRqYjIyUElvSUdZTUdrS1RwNDZqZEtsUzZxV2FiRVVSWHg5c1hiVjhnekw5S1Y4ckIrVmZsSkxJcEZBSnBQQnpzN1dvRHZEblp3YzBiRkRPNnhidnhGL0xsbUcrUUd6SUJRS3NYRHhVa2drRXBRcFV4b3RXL3lrdDUvRXhFUk1tVDRUc1hGeHNMZTNoOUNBWTZkS0pGaS9hVE5DdzhJd2F1d0VEQmswRU5XcnFTK0R0SHJ0ZWh3N2ZoS0FjdkozMkpCQktGdW10TjcrOWZtbVlFSE1tek1UbTdac2cwZ2tVazJBWjlYc2dIa0FsQlBwVlNwWFFzTWY2Nk5jMlRJRzc1K2NuSUxwcytiZ3dZT0hxRkQrdTA4U0NIcjhPQkNBOGp2WG9WMGJyZTEwTForVW1hVjhseXRYK2w0VkhIdjU4aFVBSUcvZVBIanpKaGdGQ3haQTA4YU5JRTVNUktwRWdta3paaU13OEltcXlIenUzTWJWY1VyNy9SQUtoYkMzMTd4RVoxWTVPaXB2TU9qZnIzZUdyQU9CSUdQaCs1K2FOakdvUDVsTWhrdVhyeUFwS2Rtb1lLMlhweWRLbGl5QndNQW5PSEh5bE1aQVVHeHNMQzVldWdKQUdVZ3hKdnNsdTFuaXRWZVQzQjRlV1ZxbU1Ed2l3dVI5cytMcDAzK3dZdFVhZUhpNFkvMmFsV2JwMDlEZlpTQm5yeHYwWldFZ2lJaUlpSWlJdmlwTGw2L0MwNmYvQUFDYS85UVV4WW9XMWRwMlFMOCtHREJvS0pLVGt6Rno5bHpNbVBhSFNXdmVtM3U1by9UaTR1TGg0dUlNaVVTQ3Zmc1BBbEFXaE5ZMU9lVHE0b0lPN2R0aXc4Yk4yTDEzUDF4ZFhkRy9iMjlVclZMSjVISEV4Q3FYSDNGMmR2NnNKc3dNcFZBb3NHanhNb2pGWXZnVks0ck9IZHRyYlZ1MlRHbTBhTjRNK3c4Y3d2SVZxK0h2NXdjdkw4OGNIRzMyeTF5cktmbmozZWZwbHc2TE5hRzJTNHVmbXVMR3pWc0lESHlDUHhjdmc1T3pFd0lEbjhEVE15OUcvVDVNNzZTZlhDN0huTGtMRUJ6OEZzNU9UcGcwY1J4Y1hiUXZlWlBHUmlUQzdCblRNSDNtSFB6OTlDbm16SjJQanUzYm9tT0hkaGtDcDUwN3RzZU5tN2ZnVjZ3WS9qZWdMNXlkelZmRVhTUVM0YmZ1djJqZGJrcU5vQUlGOHFOQi9SOVFyMDV0dFZvNUsxZXZSWlZLMzZOczJUSVpYbVA2dWhJVC81aUtwMC8vZ2E5dllkU3JXOXZvNCtzamw4dDFYdjlpWTJQeDVPK25BSUN5WlVwcGJXY01TL291anhzelV2WDN6VnUzQVFBblQ1M0IyWFBuTVh2R05MUnQwd3FwRWdtbXo1aU4rdzhlQWdCKytibXIydkpmaG5qL0xod0E0T0hobm0xTGVOV29YZzJGQ3hYU1hEZnZZMGFiTWFLaW9yRm84VEtJUkNKVXExYkZvR3RCbWpxMWF5SXc4QW1DMzRZZ01QQUpTcFVxbVdIN3NST25JSkZJWUdOamcwWU5HeGc5dHV4a2lkZGVUZWJNbnE0MWs4VVEyZm5mWHJxRWgzLzhMcm03bTdWZlEzNlhnWnk5YnRDWGhZRWdJaUlpSWlMNmFtelp1aDFuejUwSEFQajdGOGN2M2Jyb2JKOG5UMjRNR3RnUGMrWXVRRXhNTE1hTW00UnBmMHcwdW1DMHhra3ZQUXd0aHIxdXd5WmN2bndGTXJsY1ZlUGhoM3AxOWU3WHNua3pYTDkrQTAvL2VZYmF0V3BrS1FnRUFQLysreHlBc25CN1pHUVVQRHpNT3dHUzNUWnYyWVlIRHg3Q3pzNE93NGNPMWh2TTZ0cWxFKzdjdVl2Z3R5R1lNMjhCQW1aTk55b0E5cWttcUV5VitISFpxUFJMUmdVSEs1ZjB5cHNuajhIOUNBUUNqQjR4RENQSGpNZjVpNWNBS0w5bjAvNllwQmJJeUV5aFVHRFppbFc0ZSs4K1JDSVJ4bzBkQlo5ODNnWWYyOFhGR2RPbVRNVGlKY3R4L3VJbGJOLzVGOTZHaEdMSW9BR3FMRFpYVjFmTUQ1ajlTUXBsbTFJamFONmNtUnFYWVZRb0ZEaDY3QVNPSEQyTy83TjMxK0ZSSFYwQWgzKzdHM2NJZ1FndVNTQkFpcnRMZ2JaWWNTdmxnNkxGS2U1V29EakZ2UlFyN3U3dWtnUVBHb0xGaFdUMSsyUEpObUYzazQxQUFwMzNlWGhJN3AwN2QrNW1KWmx6ejVrMUs1Y21LZC8wNnZWcjNkZDM3OTZqU09IQ1RCZzNLazJaZ0taSUxwaTJlODgrbEVvbHpzN1o4U3hTSkVQTzl6VytscDg5ZTg2dDIzNVlmTWdtTzNmK0FtTW5UR0w2NzVPUlNxUkVSa1lCMEx4WkU1bzNiWnltY3dSK1dEUFAzVDMxbjFlcDhmSG5vVWFqSVQ1ZW5xYjFxVnhjY2xDamVqV09IVC9CMW0wNzZOSzVrOG5IVnFsVWlhWExWdUxrNUVoVWRIU1NmWEZ4OGV6WnV3K0FlblZxWjJoQU9DTjhqZSs5bVVWQ3hnYzluMzM0K2VUSmt6dkQrMDdNME9keWtuRjhodmNONGNzaUFrR0NrRVVrVHFsVnFkU1pPQkpCRUFSQkVJU3ZqMXF0WnVIaVpSdzZmQVRRbGhzWi90c2dreWI3cWxhcHpNTkhnV3pidnBPSWlBaUdqaGhOM3o0OXFWekp0TkltQUlzV3pFMzFtRTJkWFBRdFdVSVgzTEsxdGFWZTNkckpsbGNDdUhMMUdtL2Z2bVBva0VFTUhES01YYnYzRWhNVFE0OWZ1aVk3R1dlc2JKSmFyV2I3enQyQU5vRFZwVnNQQ2hVc1FQbnk1YWhRdml3Rjh1Zlh0VTF1cmFYTXN2L2dJYlpzMndIQUwxMS94czNOTmNWalpGSXAvK3ZTbWZFVHAvRHc0U1BXYjl4TXgvWnRUVDZuazVPanlXMGwwc3hmWURzaVFuc0hldUtnUTBMSm1kUUdSbTF0YmZFcFZwVGdZTzNhQmE2dXJtaElPUnRnMllwVkhEcDhGSWxFd3NEK3YxS3NxUEZTamNhWW01c3pjRUJmWEYxenNYSHpGazZmT1V0SVNBZ2poLyttbSt6TmpDQVFwRzJOSUdNaUl5TjFheHc1T1RrbDJYZml4RW5kMTU1RkNqTmgzT2cwclFsbUNxbFV5dDlyVnhyYzl6STRtQjBmM2plYS9QQjlobVFTZm8ydlpaVkt4ZUtseTlGb05GU3ZYcFZlUFg1aDlMaEkvUDBER0RkaE10T21UR1RxNUFrY09YcU03NzlybU9yK0UxeTRjQkdBb2w2ZWFlNGpMVUpDUWxHcFZOamIyNlhwK0daTmZ1RFk4UlBzMjMrUVprMStNR25OR3RDV1M1czJkUktGQ2hiUUM4RHVQM0NReU1nb1pESVp6WnBsdlFueXIvVzlOek1rL3AzbjNidVFkSmRHazh2bHVpekh3b1VLcGF1dmxCajZYRTd3dWQ0M2hDK0xDQVFKUWhaaG15akZNell1TGhOSElnaUNrRG5DWHdkemZ1Y21KQklKdFR0MHc4STYrUW1KNjBmMjhpcndBWVZMVjZCSTJZeGJ2Rld0Vm5GaHh5WjhxdFhCMFNYcmxBYko2bUlqSXppODZrODBHZzBWZm1pSlc2R01uVVM0ZCtrTUdyVWE3NHJWTTdUZnRBaDc5WkpzcnAvMmJsa2hZMFZHUmpGMy9wOWN2bklWMEU3eVRwNDR6dVRKSW9DZk9yWW5PanFHUTRlUEVCc2J5Ky9UWi9KdC9icDA2dER1azB4Z0pHVDJRTXAzcTlhb1hwWFNwWHlSU0tRcDN0Vjc4K1l0L3Q2NG1idDM3MUdyWm5VYU5xalAyRkhER1QxdUlrZVBuZURldlFmMDZON1Y2Sm9vQXdmMDFkdjIvUGtMRmk5YmdiOS9BTzV1YmhRdDZzWGxLMWQ1K0NpUWg0OENXYjloRXpsenVsQ3hRbmtxVlNqUEw5MjZmTEt5UTZrVkVoTEt5dFZyT1gxR3V3NkVwYVVsdC8zOHVYcnRCbks1SExsY1RueDhQUEh4MnYvajR1T0lqNWNURnhlWDVHY0VzSFhiRHNxV0taWHNPbEtKclYyMVBGMWpqNDZPMFgxdFptYjRUL3VNekZUd0Q3Z0RrS1FVMElWTGx3SHQyZ1dtdW4zYmp5WExWL0xzMlhQczdHeXh0cmJtOW0wL2V2ODZnRm8xcTlPMHlROEd5eSt1WHZNWGUvYnVSeUtSOEd2dm5sU3BiUHl6UHpiUm92ZkdYai90MnJiR3ljbUpKY3RXRUhEbkxrT0dqbVRjbUpGWnFpeFlBa01Wc3lRU0NScU5CcmxjWVhBU01QaVZOdXZISlVjT3ZkZGI5ZytsbGdvV0xNRDRzYU0rV1JESXc4UGRhSEJITHBmeng2eTV5QlVLY2pnNzgyMzl1Z2JiSmFaT3BuVFkxL3BhMW1nMExGNjZIRC8vQU96dDdlbllvUjFtWm1hTUdEcVl3VU5IOE96WmN5Wk5tY2I0Y2FPVG5jeE55SGlSeVdRR1M0QTlmQlJJNElmZ1FzV0tGZEoxUGFsMTVlbzFBUExrTnA0OUVSMGRRM2hFdU83N3Zmc1BFQkVlUVhoRUJPSGhFWmlibXlPWHk5bTJZMWVTOG90eWhTTFpjK2ZObXdlRlVwbGttMUtoWVB0T2JablZxbFVxNGVUa2xHdy9NcWswMVVITXhPOVJhVmtEUjd6M1poeG41K3pZMjlrUkZSM040cVhMK2FWYkY0UHZteWxScVZRRXYzckYzK3MzNlI2SGtnYldhL3ZVbjh2dytkNDNoQytQQ0FRSlFoWmhaL2Z2TDk4UkVkSEp0QlFFUWZnNkhWZzJsMU9iMStCVHRUWU51dlZMdG0xTVJEaHJSL1VqUGphR0VmOGN5ZEJ4TE9yVENmOHp4eWhlclE2OS9seVhvWDBiY21Ibkp0YU83Zy9BekxQM3NMWTN2Ylo1VnJKcHlnZ3U3OXRHSHUvaU5QNTFhSWIzUC8rWE5xalZLaGJlQ3M3d3ZrMzErc2tqTmt6OGpjZTNyakZ3OVE3eStmaG0ybGdFMDUyL2NJbUZpNWNTRVJFQmFCZUlIanRtcEVsM2lTY21rVWpvM2ZNWExDMHMyUDJoWE16QlEwYzRmZVljWGJ0MHBtNmRsRXV4R1JNYkc0dEdvOUV1dkN5Vm9sS3BPSER3TUtDZElFcnBibk9wVklxam8rRTI3MEpDQUZBb2xBd2VPb0w3OXg4QWtDZTNCOVdyVlFXMGs4RlRKbzVqL01RcHZBZ0tZdFNZOFpRcFhZcVdMWm9idk90WG9WRHc3UGx6QWdMdWN1SGlKZno4QTlCb05IaTR1ekZtMUFqYzNGeFJxOVhjdVhPWEM1Y3VjL2JjZWQ2OGVjdXUzWHZadFhzdlRrNk9WS3BRZ1NwVktsSGNwNWpKa3d1My9md1pPWHFjU1cyVG0yalp0ZjBmM2RjYWpZWUxGeS9wdm8rUGorZjRpVk1wOWkrUlNMQ3hzY2JhMmhwcksyc2lJaUtJaW81bXpydy9tVGY3RDZOWlZkYldWZ3pzLzZ0SjE1QXd2dmZ2MzJObFpaWGtjZEpvTkxxSlNvbEVna3VPSEFhUE4vYllxdFg2RlFoVUtoVTNiOTBtV3pZbm5KeWNzTGF5d3NMQ2dwaVlHRTZlT3NQSkQ2V0VQSXRvMTlSNjllbzE5KzdkUnlLUlVLRjgyU1I5SmR4dG52aHh1UC9nSVJzMy9hT2I5TTJYTHk4amgvMkdnNE1ESzFldjVmQ1JveHc2clAzbjVlbEo5ZXBWS0ZPNkZPNXVibXpmc1V1My9sWDNidjlMOG5vTEQ0OGdKRFFFUjBkSExDMHRVU2xWYk5tMlhiYy91WUJ2bzRiZjR1Qmd6Nnc1ODNrWkhNeWhJMGZwMUtHZDBmYWZpMUtwSkRiMlBkYldWc2hrTXQwYUQ0a0ROdG15T1JFYUdzYTI3VHVvVTd0V2treVR1TGg0Tm03U1BzOExGTWluMTMvVHh0K0RSa090V2pXd3RiVmwyL2FkYk56OGoxNjd0aDBNcjJmVXMzYy9rcHNqM2J4QisvdVRzVXhJdFZyTjdMa0xlUGp3RVJLSmhINTllMk50L2UrTmtTcVZDcFZLcGJjQSt0bXo1d0h0M2U4ZlQ3eC9qYS9sK1BoNDVpMVl4T2t6WjVGS3BmVDd0UmZaUG1SMzJkdmJNMkxZRUlZTUhZRi93QjFtelo3SDBDRURkWlBYOSs3Zng5YldGaHRybXlUbk1MVCtqMGFqWWMxYTdjL015OU9UZ2dYeW0zeGRxUlVXRmtaSWFCZzVYVnl3c3JiaXdZT0gvTDErSXdCbHk1VG16dDI3N05sN2dNaW9LQ0lqSW9tSWpDQWlJbEl2V0xkazZZb2szeWRjMDhGRFIyalRxb1d1ekdHTFZ1bDdQV3ZmKzg0azI2WnQ2NWEwVFdZZHFzREhUN0N3TU1mV3hnWkxTMHZrY2dYNzloL1E3WGRJNWUvKy82WDMzaTVkZTZUcXNVa0xpVVRDOTk4M1lzUEd6Vnk2ZkVYM2ZwdGU1Y3VWSlU5dS9jRGFwL3hjaHMvM3ZpRjhtVVFnU0JDeUNQZGMvOVoyZlJZVVRJV3krbmNPQ0lJZ2ZLMUNncDV4YnNjR1pHYm0vRGg0WElydGo2eFpSSHhzRENWcTFDTzNWOFlzTEp5Z2V1dk8rSjg1aHQvcG8xemN2WVVLUDdUSTBQNi9SdGNPN2VieXZtMllXVmp3MDVUNVNHV2Y5MWZNWGlWTnIxRU9ZR0Z0dzV5TGoxSjlIanVuN0x4NzhSUkZmQnhMK25WbTJNYURPT1RJbWVwK2hNL24xYXZYekp3MVIzY25iNGtTeFJuMjJ5RHM3ZEpXZmtZaWtkQ3Q2OC9reTVlWHBjdFc2UG90VWlSOXBULzI3VC9JMm5YckFlMEVnVWFqUWZQaHp2ZHZmRXVtcTF6U3F0VnJBZTFrd3YzN0QzQnh5VUhIOW0ycFViMWFrai9xOCtYTHkreVowNWd4Y3c2M2J2dHg0K1l0R2phb3ovMzdEemgxNWl6UjBkR0VoSVR5OXUwN1hyOTVrMlJTenNuSmtlOGFOYVJaa3g5MEU3ZFNxUlFmbjJMNCtCU2pTK2RPM0x2L2dOTm56bkxxOUZuQ3d5UFlmL0FRK3c4ZXdzbkprZDQ5dTFPaGZMa1VyMFVxbFJxdGc1OVdPWEk0MDdCQmZZNGZQMG4rQXZuSmxkTUZPenM3SE96dHNiT3p3OWJXQmx0YlcreHNiYkcyc2NIV3hnWWJHMnU5REl5RUlGVnc4Q3ZXL3JXZWJsMS9ObmcrYzNOemF0WXdQYk5SclZiVCtYL2RpWXVMdzhMY0hITUxDOHpNekhqLy9qMXl1UnlBY21YTEdIMk83Tmk2U1c5YlRFd01iVHQwMXRzdWs4bVlQWGVCTG1ocWlJMk5EWTArbFBaYnZYWWRHbzJHRWlXS2t5MWJOclpzMjhHdTNYdXd0clltTEN3TTBBWVpyMTIvd2FiTlc3bHo5Njd1UE0yYS9FRGJOcTEwYTBQMDZkV2RSZzIvWmQzZkc3aDY3VHIzN3QvbjN2MzdyREZmeDl3NU02bGFwVEw3RHg2aTRiZjFhZFR3MnlSamVoRVV4SWhSWXcyTzE5T3ppTjdpMmgrcldxVXlkbloyWEw1OE5WWGx3RDZsMk5qM2RQaXBpOTcyeEpsNmxTdFZaTS9lL1d4TE5GRnJTSzJhTlF4dWI5cmtCOTNYQ3FXU3VMaDR2VGFHdG9GMm9qRTk1c3hkd05sejJxRE9qODJhNFB2UlhmUHYzb1hRclVkdkpCSUpscFlXbUp1WkkxY29kT2YxTmxDNjdHdDdMVWRGUnpOcytDaWV2d2pTWldLVUw1ZDAwajlmM3J6MDZkV0R1Zk1YVXFxVWI1TDM5R2t6WnZIdVhZamVPS3BWcmFLM2JmK0JROXk4ZFJ1QVRoMC9iU0QwN2R0M0RCNDZRbSs3cTJzdTZ0YXB4YjE3OTNWWlhRa2tFZ2xPVG82NDVIQWhSdzVuY2pnNzQ1ekRHWmNjempnN08rT2NQVHZPenRucE4yQXd6MThFc1cvL1FWcTJhUDVKcnlNMVZxMWVxM3Q4UCticFdRUTd1OVN0emZWZmV1OTFkSEJJVjJuVThIRGpuMmVKdFduVkFxbFV5dDU5KzAwK3hoaDdlM3RxMXFoR3gvYUdYMHVmOG5QNWM3NXZDRjhtRVFnU2hDd2l0M3N1TEN6TWtjc1ZCTDk2UjJSMERBNnAvSVZBRUFUaFM3Vmg0bENVSC80SW50RFUrQi9WWlJvMG9XbS9FUno3YXdrQXQwOGVUakVJMEgvRlZqekxWVFo1TENWcTFLTmt6Vys1ZGVJZ1cyZU1wWGkxT3RnNlpjNWFBYVpLYlNERVZMOGZ1NWxpb09QVjQ0ZXNHemNJQUtWY3pxVG1xY3VLcU5pNEZaMG1wWDd0bEk5SkpCS3l1ZW5mZGZleDBKY3YwbndPVzZkcy9QejdRbWIvM0p5NDJCZ2VYTDFBbVcrelh0MTQ0Vit1cnJubysyc3Y1czFmU0x0MmJXamErUHNNS1cxUnYxNGRmSHlLc1hEUkVwbzNhMEsrdkttcjBmK3gvUG4vdldOZnJWYnJKcjJLKy9qUTdYK2QwOVczYjhtU25ENXpEZ3NMQzFxMmFKNGtXUE14UjBkSEpvNGZ3NEdEaDVIS3BKUXZWNWJZMkZoT25qcVRaQkpDSnBOUnNFQitpbnA3VTdaczZSU0RWUktKQkc4dlQ3eTlQT25TdVJQWHJ0L2d5TkhqWExwOEJibGNqcmUzbDBuWDRsT3NxQzdUSUNQOS9GTkh1bmJwbks0K1NoVDNvVzZkMnZqNStWT3BVc2FWVlpMSlpCUXFWQkIvL3dEa0NvVmVlYUtTSllyVG8zdlhERHRmL3Z6NXVIbnpsdDUyaVVSQ3NXSkY2ZGFsczI3OWhDS0ZDM0grd2tYYXRkWm1YK1gyY0NjOFhGdW1TU3FWVXJCZ0FYcDAreDhxbFlvSER4OSt1SHU5SEQ5MWJLKzNXRHhBd1FMNUdUTnFPTStmdjJEZi9vT2NPbk9XWmsxKzBDMUlQbmZXakNSWkl3a01sVEtTU0NRVUsrcE5uOTQ5VGJydWIzeEw4bzF2U1pQYWZnNE9Edlo0ZTNzUkZoYjJJV1BGaGlLRkM5R2hYUnRkbTg2ZE9tQnJhOHZOVzdlSmlvcEtjcnlaekl3Y09aeXBYNjhPRlN1VVQvRjhyVnYrbU9LNllobkoxN2NrcDg2Y3BXNmQyblRxMkY1dmY2NWNPYkd6c3lVNk9vYTR1SGppK0Rmd1ZMaFFRYVBQK2EvcHRXeHZaNGV2YjBsZXYzbkxnSDYvVXFXeTRUWHBxbGVyU2xGdmIxeGNrbVlGNXMyVEo4bUVycE9USTVVclZhUk5LLzBibkh4OGltSnBhVW1kMmpVcFVUeGpiN0Q2bUp1N0d4Ym01cnJyTnpNem85UTN2blR2OWo4c0xDd29VS0FBSGRxM0pZZXpNeTR1T1hCeHlVRU9aMmVqNVM4VGE5U29BVXVXcnVENmpadTZRRkRpRE5ETWtqZHZIcjFBa0lXNU9jV0wrOURqbDlTL2YvK1gzbnRuejVwT0R1ZTByOWxqYWhrMmlVU2lleCtNaW9vaS9zUGZwYWtoUVlLRmhYbUdsd3RPemVmeTUzemZFTDVNa2hoNU1rVldCVUg0ckk2ZHZvUmZ3RU1BZkx3TFVhZkc1NjNOS3dpQ2tGcHI3cjVLZHg4bk5xeGs4OVNSdUJZb1RONWlKWG5xZnhNYkJ5ZGM4dWlYTXNsWHZCVFhEKy9oNGJXTDVDOWVpcHo1Q3ZBczRCYlozWEpqbHkyN3dmNGJkT3VQYThFaXFSclRtNmVCVEdoYUE3VktTZVZtYmVrd2ZsYWFyczBVR1ZFYUxyTUNRZStqSTVuV3RpRnZuZ1ppYmUrQWc3T0wwYmFKcVZVcTNqNS9Ba0RGSnEzcE5IRk9pc2YwK1NhMzBkSnd2VXE2bVp6bFk2aHRkSGdvdjFYL2RCTWYwMC81WStkaytQbHBxcCs4VTFmR1RFZ3FQRHdpVll0NVo1VDM3OTh6ZC81Q0FJYjlOaWpadGlxVkNvbEVvdnRuaWw5NjlrRW1reGt0djVSZ3g4N2RsQ3JsbSthQTFiWHJOd2grOVlvY3pzNjR1dWJDdzkzZHBFbTVsSVNHaGhIMDhxWFJpY2MxZi8wTmFPL1VOVmFlS1N1SmpZMUZLcFZsZU5aU1dIZzRzVEd4MnZWUk5CclVHalZTaVpRY09ad05UczZwVkNxZVBuc09rS1lTVDlyMVUrSlJ5Qlc2NTZXRGc0UEI2L0wzRDhESHA1anVlNDFHZzBxbFFpcVZKZ202bnI5d2lkeTVQUXlXeVRFbUlldk1sSXk0aU1oSTFHbzFHclUybTg3QndWNTN4L3VubHZBOGJkcmtCNzExR2t3Vkdha041S1MweHRmWDVNN2R1M2g3ZVJsOXY0dUtqaVkrUGg2VlVvVktyVUtqMXVEbzZKanE3SW0weUVxdjVSZEJRZW02MlNBaHd6U2xteUJ1My9hamFGSHZESGx2TjRWS3BVS3BWR0poWVpGaEphZGlZOThUY09jT1pVcVh5bkpsck5ScXRlNW5vZEZvMHYzKzlMVy85KzQvZUFpQVdqVnFwT3QxbUZIOXBOZm4vRnorbk84YndwZEhCSUlFSVF1SmpvM2xydzE3VUNpVlNDUVNtdjlRQnc4M1VYSkdFSVNzSzcyQm9IdVh6ckNnUnpzc3JLMForYzlSbEFvNUU1cld3QzViZHZxdjJJcHJnY0pKMm0rZk5aSERxeGVTemRXZFVkdU9FeFh5amdsTmErQmFvREQ5VjJ6QkxsdmE3eGo3Mk1aSnc3aDUvQ0RmOXg1TWxlYjZkNnRtbEl3SUJMMTYvRENqaHdWQXpud0ZrRW9OL3hHb2lJOWpRYzkyUExpaUxlMWlhV05MdDVuTEtGWWwrWXlneUpDM0xCLzhDdyt2WHNBbFQzNzZMRnFQUzk0Q2V1MGVYYitVNVB2WlB6ZEhyVll4YU0xTzNUYW5YRzQ0dStmSjBFQ1FzZXROQzdWYSs0ZTBDQVFKZ2lBSWdpQUlnaUFJbVVtVWhoT0VMTVRPeG9ZeTN4VGp3cFZiYURRYTloNDZUYXRtOVhINkQ5MFpKZ2pDZjhlREsrZFo5T3RQcUZWS09veWZSWGIzM0FBMEh6aWFMVFBHTXJkclM0YXMyMFAyRCtXK0ZQSHhQQTI0aWN6TW5DN1RGbUZ0NTRDMW5RUDFmdTdGd2VYeitMTlhld2F1M29HNXBWVnlwelZaazM0amFENTRMQlpXeWRlM3pnbytEcGg5YWtxNW5NWDlPdlBneW5rY2N1U2tjdE8ySEZnK2w0VjlPdEZoL0V3cU5qYThZRzdnelNzc0c5aU5pTGV2eUYraU5MMFdyRFVhdkp2NVU1TVV0OWY5cVFmTkJ4bXVUWjZhNEZCaUMyNmt2WFNjb1RFSWdpQUlnaUFJZ2lBSVFtWVRnU0JCeUdMS2x2TGg1ZXUzUEhzZVRGeGNQSnUzSCtLNyt0VkVacEFnQ0Y4bGpWcE44MEZqS1ZYM085MjIyaDEvNGMzVFFDeHQ3WERLbVV1MzNkelNrcjVMTnhGNC9USWhaSDBzQUFBZ0FFbEVRVlNGU3YxYjc3NXhuNkVFM2ZPblJJMzZ5UWFCUHNla2ZMV1dIV2s3ZXZvblAwOW1pb3VPWXVuQXJ0eTljQW9iQjBmNkx0bUllNUdpWkhmUHpZYUp2N0YyVkQ4ZTM3eEMwLzZqZE5sTlNybWNBOHZuY21qRmZKUUtCZC9VYmNUUFUvOU05dWRWcTMyM0pOK2ZXTDhjalVhVFpIdmhNb2JyWGd1Q0lBaUNJQWlDSUFpQzhDOFJDQktFTEVZcWxkQ3dUaFgrMlhtWTBMQUk0dUxpMmJiN0tFVzlDbEsrVEhFY1BrTk5aRUVRaE0raFNObEtqTng2bE10N3R4a04waHhlOWFmSi9mbWRQc3FHU1VNQm1IdjVDZVpmd0hvU1g1cW8wSGZNNzk2R0YvZjhzWFYwb3ZlaTliZ1hLUXBBMVJZZHNMYXo1Ky94Z3puOXoxL2NQSDZRRnIrTng4RTVKK3NuRE5FRzkyeHNhVDFpS2xWK1RMblVYc3VoRTVKOGYyTERDaVFHdG1jRUNaSU1MUWtuQ0lJZ0NJSWdDSUlnQ0ZtSkNBUUpRaFprYVdsQnl5YjEySC8wTE0rZUI2UFJhQWk0KzRpQXU0OXd5NVdEdkxuZGNIU3d3OGJhQ3BsTUxONG1DTUtYSzJmZWd0ZzZaU2RYL2tJcHRuMzlSRnZpeXlWUGZxUkdGaTlOYUdQSWxNUFgwamJJVkxDMCticUQ5VFlPanVUeitZYW8wQkQ2THQySVd5R3ZKUHZMTkdoQ3Z1TGZzR3BZYng3ZnVzckszM3JxOWhVcVZZNmZKczhuUis1OGFUNi9SSks2enp4VEZ3cTJkY3FXb1NYaEVpeTRybDBVVmlvVHYzSUxnaUFJZ2lBSWdpQUltVWY4VlNvSVdaU2xwUVdORzlUa3luVi9ydDRJUUtGVUFoRDgraDNCcjk5bDh1Z0VRUkMwSEd2VVRuY2ZOZHQyb1diYkxpbTJTOGdhR3JCeUcwNjVER2NRSlZmK3pkZ3huOExiWjQ5TmJoc1YrdTk3K3J1Z1oxaVpHRXl5c0xiQjBTVlh5ZzB6a016TW5QYmovaUE2TE1UZzJqN1I0YUg0blQ2S1VpSFgyL2YyMlJNT3IvcVRFalcvcFZDcGNsamJPYVRxM0JxMUdwbTV1VWx0bFFvRkFPWVdLV2VGeGNmR01LRGlwMTlqYWVHdDRIUWRmL0hxN1F3YXlhZFZvVXlKekI2Q0lBaUNJQWlDSUFpQzhCRVJDQktFTEV3cWxWQytUSEY4aWhiaTR0WGJQSGowalBoNC9jazFRUkFFSVdzWiszM2xOQjAzdFZVOWs5c1dxMXlUUG9zM3BPazg2WlVRQkZLclZieTQ2OCtkOHlmeE8zV1l4emV2b1ZhckFIQXRXSVE2SGJ1REJJNzl0WXpnUi9jNC9jOWZuUDduTHlSU0tlNkZ2Y25qWFJ6M3d0NjRGZmJDMlQwUDJkMDhzTEMyMFR0ZlFwOFNFOHUzS2VQakFOTXl0Q1FTQ1dZV0ZpYjFxK3RmcnYwc05qTTNCeE96anRMcjRoVVJDQklFUVJBRVFSQUVRUkRTUmdTQ0JPRUxZR3RqVGUxcTVhbFJ1U3hCTDE4VDlQb3RNZEd4Uk1lK1I2MVNaZmJ3QkVINEQ0dktnRDRVOFhGTWJWVVBqVVpqVXZ2Wlhab2JMUTJYVm8rdVgrTGh0WXZVYXQ4VkN5dHJnMjF1bnp4RXdXL0tZK3ZvbEtIbnppZ0xlclFsNE55SkRPdlBVQVpMWk1oYm5nWGM0cG4vVFFKdlhpSHd4bVhpWXFKMSs4MHRMU2xWOHpzcU5XMUQwVW8xZEprNVZacTM1K0hWQzF6WnY0TWJSL2NSR2ZLV29Qc0JCTjBQMER0SDZ4RlRjQzFRbUkyVGgrdTJKVHczbFBKNHhqZXVtcVQ5MkYxbjlQcUlmeDhMZ0tXdFhZclhhV0Z0dzd3clQxTnNsMWhDNXRtSUxjZHdMZkRwczRrQStuWnY5MW5PSXdpQ0lBaUNJQWlDSUh4OVJDQklFTDRnTXBtVXZIbmN5SnZuODVVM0VnUkJTTTZhdTYvUzNjZTdGMDk1OWZpaHllM2ZQbitTN25OK2JPdU1jVHp4dTg3cGY5WXlkdWNaekMyVGxoVGJObk04UjlZc3BuaTFPdlJjOEZlS2E4K2twZ3pZaFoyYldEdTZQd0F6ejk3RDJqNTFKZE0rbDhUalRNekMyZ2J2aXRYeHJmVXRwZXAraDVXZFBRQ1I3OTR3ckxZdm9IMDhDcGVwU09FeUZXazFZakpQL1c1dzUvd3A3bDQ0eFpQYjEzUVpOZzdPTGxScDNoNy9NOGNNcnZlazBXaVNYUWNxUWZpYlY3ciswdUtKMzNYVVNpV3VCVDJ4Y1hCTVV4K0NJQWlDSUFpQ0lBaUNrRldJUUpBZ0NJSWdDSm5xM1F0dE5rYk50bDFvTlh5eTBYWUpXUmhURGw5TDB4cEJ4bHc3dEpzbmZ0Y0JLTnVncVY0UUNNQzFRQkVBL0U0ZjVjQ3l1VFQ4UlQ4Z2t0azZqSjlGWEd6TUordS9USU1tL0ROOURQRXhNWGg0RmNPelhHV0tWcXFCWjdrcXFTcXRKcFhLS0ZDeURBVktscUZSOXdHb2xBcGUzQXZncWY4TkxLMXRNTE93d0xkMmd5VEJ0S0Q3QVV4dVVZZmNYajZNK09kSWl1Y0lDdzRDd0syUVYrb3ZGTmc5ZnhwM3pwL2syNjU5YWRKM2VNb0hDSUlnQ0lJZ0NJSWdDRUlXSmdKQmdpQUlnaUJrcXJmUHRZRWd6L0pWVTJpWnN1bW4vQUVNQm5NTVVjcmw3SnczRlFCSEYxZWpBWjdLemR2eDRPcDVMdTdld3A2Rk15aFFzalRlRmF1bmU3d1p5Vmh3TEtPWVcxb3hjTlYyc3J2bnh0b3U0N0tXWkdibTVQUHhKWitQcjlFMmtTRnZBUXl1SDJUSXN6dTNBTWhWb0JDSytIaVRudzhKZ2gvZEE4QzljTm9DU1lJZ0NJSWdDSUlnQ0lLUWxZaEFrQ0FJZ2lBSW1lcmQ4eWRJSkJLS2xLMlU3cjdzbkxLbnF2MkI1WE41Kyt3eEFNMEhqY2JTeHRabzI3YWpwdkg0MWpYZVBBMWs1ZEJlalBqbkNFNDVYZE0xM2krTmgyY3gxQ3BscWpPdlRHbWZYRG05VjRFUEFBaThjWmtkY3liVHRQL0laUHNLdkhFWmdJMlRockZ4MHJCVWxlcUxpNDdTbFpiTFc4eDRjQXJnOTliMUlZVXlnVDlQL1JQZjJnMU1QcjhnQ0lJZ0NJSWdDSUlnWkRRUkNCSUVRUkFFSVZQRlJvYWowV2dZVXEyb1NlMUgxQ3R0VWp1SlJNSzhxMCtSbVprYjNQOHE4QUdIVnN3SG9GaVZXcFJyMUR6Wi9peXNiZmo1OTRYODBmRUhvc05DV0Q2b0d3TldiVFBhLzFkTElpRzdlKzRVbTZsVktzSmZhd013cHJSUHpxUHJsN1NubGtvNXRISUI4YkV4dEJvKzJlQmFUZUd2ZzNsNDlTSk9PVjFSeU9PSkNROUxzajl2c1pKWVdGa2JQOWVISUpLalN5NXk1UytVN0xqa2NlOVRITHRhcFV5eGpTQUlnaUFJZ2lBSWdpQjhTaUlRSkFpQ0lBaENwbkowY1RVNjRhNVdxWGo3L0VtU2JTNTU4aU9WeVl6MmwzQ010YjJEMFNDTlJxM203L0dEVUNvVVdOclkwbTdNREpQR21zL0hsKzk3RFdibnZLa0UzcnpDcnZuVGFEWmdsRW5IZmkya1VobVREbHhPc2sycFVLQlJxNU9VWUl0ODk0Wmh0YlVaTlIrM1R3MmxYTTZkOHljQjZQYkhNdjZlTUppVEcxY2hqM3RQaDNFemtVaWxqTnAySEtsVSs1dzRzV0VsYXJXS1V2Vys1OUxlclhyOURkdDRNTm56WFQyd0V6Q3QxTjZZbmFkeExWQTR0WmNrQ0lJZ0NJSWdDSUlnQ0orVkNBUUpnaUFJZ3BDcG1nMGNUYk9Cby9XMksrTGpXVDY0RzIrZlB5RzdlMjVDWDc0QVlNREtiY2xPMHI5NUdzaTRINnJnbE5ONG0zMUxadlBvdWpZNDBiVC9TTEs3ZVpnODNucGRlblA3NUdFQ2IxN2h5SnBGRkt0U0U2OE1XTi9vU3hYKzVoWExCbllGb09mOE5kaGxjemJhVnFWVXNIVEEvOGhUdEFSMU8vWEF5czQreGY1dkh0dlArNmhJY3VZcnlEZDFHK0hna3BPNVhWdHlmc2RHTkdvMUhTZk14cjJ3TndEdlhqemwyTHFsU0tVeXFyZnViREFRbEdEbjNDbVUvLzVIM0FyOXV3NlFVcUhnNXZFREFEejF1MEhBMmVNVXExTExwTWRCRUFSQkVBUkJFQVJCRUxJcWFXWVBRQkFFUVJBRTRXTXhFZUg4MmFzZHQwOGVKcHVyT3dOV0dKL1EvMWhzVkFTQUxqandzWWRYTDdCL3lXeEFXeEt1ZXV2T3FScWJWQ3FqMDZTNW1GdGFvVkdyV1QzOFY3M3lZLzhWRDY2Y1oycXJlankrZFpYUTRDRGV2WGlhYlB1SDF5NXkvL0k1OWkyZXhlaEdGVGkyYmhsS2hTTFpZdzZ2WGdoQStlOWJBRkRRdHl5ZEpzMEY0TUt1emF3WjFSZU5XbzFTTG1mbDBGNG81WElxTm0yZGJGazN0VXJKd1JYem1kaXNKdEZoSWJydGwvZHU1WDFVcEs3azNKWVpZNG1QalVuNWdSQUVRUkFFUVJBRVFSQ0VMRXdFZ2dSQkVBUkJ5Rkx1bkR2SnBPYTF1SC81SERuekZxVC9pcTA0ZStRMStmaXc0Q0FBM0QzMUEwRVJiMSt6Y21oUDFHb1ZkdG1jNlRScHJzRjFabEtTTTE5Qm12UWI4YUhQVjZ3Yk56RFZmWHpKMUNvbEI1YlBaVzYzVmtTRnZzT3JRalZHL0hPWS9DV1NYNy9KcTN4Vnh1MCtTNFVmV2hJYkVjNlc2V01ZMzdncTE0L3NOZGoreW9FZFBBdTRoWVdWTlRVU0JlektmTnVZYjd2MlJTb3pJNStQTDBnay9EMStFRTl1WDhQQjJZVm1BL1F6ekJLTEN0VUdmOHdzTExCMXlnNUFmR3dNdStiL0RrQ3REdDNJWDd3VXJ3SWZzTGpmenlrR3E0UlBMeTR1UGtQN0M3aHpGNFVKUDlld3NEQWVCUWFpMFdneTlQeWZXM1IwREt2WHJ1UEkwV09mL0Z5aG9XSE1tRG1iR1RObmYvSnptZUsybnorMy9meVJ5K1daUFpSTUV4b2F4cXRYcjAxNkh0KzVlNWVBTzNmVGZVNmxVc255bGF0NThQQmh1dnZLYkNkT251TEV5Vk9vVktyTUhvck90ZXMzZVBQMmJXWVBJOE9NR0RXV0VhUEdFaGNYbDJGOXZucjlPa3Y5ekFSQkVBUWhzNG5TY0lJZ0NJSWdaQW1oTDErd2QvRk1MdXpjaEVham9jSVBMV2t6Y2lxV05yWUcyOHZmeDZKU0tyR3d0dGF0QlJRZEhzcXBUV3NBeU9OZFFxLzl3ajRkQ1gvekNvbEVRc2NKczNGd2RrbnplR3UxK3gvWER1MG04TVpsYmg0N3dPbk5hNm5XcWxPYSswdUxwLzQzbWRhMndTYy9UOStsbS9DdVdGMTN6ci9IRGVMRlBYOGtVaW1OdWcvZ3U1NkRrVWlUM2w4VUZ4dHRzQzlIbDF6OE5Ia2VWVnQwWk9Qa1lRVGREMkRad0s0VUtWdUoxc01uNDE2a0tBQ3hrUkZzblRFZWdPcHRPbVBybEMxSlA0MzdES1ZNL2NhNGUzcnoxK2orWE55OUJhbk1qQzdURjJQcjZBU0FCRzJRVDZWVUpGa3ZLalJZVzJZd1IrNTh1a0RndmlXemlYajdHbk5MUytwMTdrbDg2NStZM3E0Ujl5NmVadFpQVGVnd2ZxWnViTUxuOCs1ZENDdFdyZUhldmZzc1hEQUhLeXVyZFBjWjlES1lZU05HWTJWbHlmU3BrOG1mUDUvUnRudjNIV0R6bG0yNDVzckZra1h6MHhRNHpncTI3ZGpKdHUwN3NiUzB4TnZiaTl3ZXBwZkQvRmhzN0h1VVNpVU9Eb1pMTzhhK2orWDBtWE1BREJrMHdHZy83MEpDc0xPMXpaQ2ZhWEpHamg0SHdKS0Y4M0Z6Y3pYNXVQajRlRTZjT2syTmFsWDF4dWpuSDhDZXZmdXBXcVVTVmF0VXpzamhmaEwvYk4zRzNuMEhhUEZqTXpwMWFKZHMyK0VqeDZKV3E5bTEvWjkwblhQSHp0M3MycjJYRXlkUHNYVFJBbXhzYk5MVlgyYWFOV2MrQU9YS2xzSFcxdkR2Sk9tbFZxdlpzWE0zRlN1V3g5MHQrVFhxd3NMQ0dEOXhDaHFOaHRrenAxR29ZTUYwbmJ0eHM1WklwVkoyYk4xazB2YUVmZWJtNW16ZHZENWQ1MDdnNXg4QWtLR0JtekhqSmhJWEY4ZWdBZjN3TFZraTVRTUVRUkFFNFNzbkFrR0NJQWlDSUdTcU4wOERPYlp1R2VlMi9ZMVNvY0FsYndHYTloOUpxYnJmSlh1Yy85bmp1clZwSkZJcE1wbE1sN21SM1QwM1JjcFcwclhWYURTc0hOcUw1M2R1QTFEL2Y3OVNva2E5ZEkxYklwWFNZZHhNcHJTcWkxSXVaL3ZzaVpSdDJCUnJlNGQwOVp1VkhWdytqOTBMcHFOV3E4aVp0eUNkSnMrbG9HOVpOQm9OVDI1Znd6NTdEaXh0YkpHL2Y4KytSVE1Cc0xZei9IZ1VLbFdPNFpzT2NtVE5Zdll1bXNtREsrZVo4NzhXVER4d0NVc2JXLzRlUDVpSXQ2OXd5dVZHbys3NkdWY1NxWlFjZWZLeGJHQlhiaDdUcnV2VGR0VHZlSmI3ZDFMVzN0bUY2UEJRem14WlI1VWZPMkJtYnM3NzZFaE9ibHdGUUc1UEgwQ2JlWFRrUXdtNitsMSt4ZEZGTzFuY1o5RjYvdXpWbmlkKzE1blNxajQrVldzbmVkN0VoSWNSSFI2S1JDSkZLcFVpa1VpUVNLV29sRXFVQ2prcWhVTDN2N1c5dmE1ZndYVFcxbGI0K2ZrVEVSbkoxdTA3YWQrMmRicjdQSDNtTEFETzJiT1RMMS95Mllabno1MEhvRlFwM3k4MkNBVFF0blZMTGwyK3dyTm56NWszZnlIVHBrNUswL1dFaFlVeGJzSVUxQm8xa3lhTXhkRWhiZTkzVWRIUmpCazdFWm1aakZIRGg1SXJWODQwOWZNcDdkbTduelYvL2MzZjZ6ZXliUEdmV0ZwYTZ2YmR2SG1MYytjdkVCb2FtcXBBMEp4NWYzTHMrSWxQTUZwWXVHQ08wUURmcmR0K0FGU3BYUEdUblB0anIxNi9adk1XYlVuWDd0MjZmcElnVU04Ky9US2tud3JseXRMNXA0NmZmUnlMRnN4Tjh2MzZEWnZZdkdVYnAwNmZZZnEwS1ZpWW14czVFczVkdUloR295RmYzcnpwRGdKOXJlN2V2Y2VyVjYrUlNxWGt5WjFiYjc5Y29TQTZLcHFvcUNpaW9xT0ppb29tTWpLUzhJZ0lJaU8wLzRlRmhSRWFHa1pvV0JpclZ5ejVvb09aZ2lBSWdnQWlFQ1FJZ2lBSVFpYTVmbmdQUjlZczV2R3Rxd0JrYzNXbjRTOERxTnlzRFZKWnlyK2k1Q3ZtcTgxQzBXaTBhOFNvMWRnNE9KSy9SR2wrSER3T0N5dHJYVnVKUkVLeEtqWHhPMzBVejNLVmFkeG5hSVpjZzJ2QklqVDhaUUJudDY3ajU5OFhmdllna0h0aGI4YnNQUDNKejVQZFRUdTU2RjJwQnZ1WHpxRlMwelkwR3poYTl4aExKQklXOSsxTVpJaCttWnJDWll4UFBFcGxadFR2MG9kdjZqYmlyOUg5cWQ2Nk01WTJ0dHc2Zm9EcmgvY2drVWhvTytwM3JHenQ5STU5OHpTUXhmMDY4eXJ3QVJLSmhCK0hqS2ZLaisyVHRQR3QzWURnUi9mWU5HVUVtNmFNU0xKUElwVlN0V1ZIN2w0NHhkcVJmZEZvTkxnWDlxWitsejY2TnZsTGxHYkVQMGZaT0hrNHQwOGUwdjFMTVBPbnhpWThlbHJkWmk2alZMM3ZUVzR2YU5uYTJ0SytYUnNXTGw3S3psMTcrUDY3aG1rT1BvQTJLSHpzMkFrQXZtdlVNTmxneU1OSGdRUzlEQWFnVHUxYWFUNW5WbUJ1Yms2Zm50MFpPbUkwTmpZMlJFZEhZMjl2T0tNbk9US1pHWEtGbktDZ2w0d2FNejVOd1NDNVFzSGtLZE40RVJTRXViazViOTY4eVhLQm9Oalk5MnpidmhPQTJyVnFKZ2tDQWRTdlY1Y3QyM1p3OTk1OXJsMi9RZWxTMzVqVXI2V2xSWVpQSnNmR3hpYTdQenc4Z3VmUFgrRHU1a2FoZ2dWNStQQVJBNGNNUzdIZnhzMWFKcnQvemFwbFpITnkwdHV1VUNpWU5uMldycHhqV3NzRVRodzNHbC9ma2tiM0J3VzlUSFdmaG9RV1N0OGFmeGsxanFaTkduUDg1Q2tDSHo5aCtZcFY5T3J4aTlHMkowOXFQL2ZyMTYrVEllZitsRko2SG4yc2JZZk9KclZ6ZGMzRjBrVUxqTzQvZHVJa0FHWExsQ1o3OW15c1hydU9DeGN1RVJNVFEweHNMRXFsTWxYamV2emtLVDdGUkZhd0lBaUM4R1VUZ1NCQkVBUkJFREtGbzBzdVhqNjhTK242UDFDcGFSdUtWcTZCVkNveitmanM3cm41ODBhUXllMnJ0KzVNcnZ5RjhQRHkwU3RqbGg3MXUvU21ScHVmc1hGd3pMQStUV1Z1YVlscmdjS2Y3WHo1Zkh5WmVPQVM5dGx6Nk8xeksreWRKQkJrWm1HQmQ4WHF0QjMxZTRyOTVzeGJrSUdyZCtvbTVZdFZyVU51Yng5S1ZLOUhpUnIxRFI0amtVcDVIeFdGek15Y2RtT21VNmxwRzcwMmpYb013c0xhbW9Beng0a09DMEdqMFNBek04ZlpJdzgxMm5iQnMxeGw3bDA4alVxbHdzcldqcTUvTE1YOG93bmZiSzd1OUp5L2hxRDdBVnc5dUl2SHQ2NFJFdlNNdUpob2xQSjRsUEo0VkVwbHNtdHZXTm5hR2IyTy95SzVRa0dMVnNtWHB6SWtMaTZPamovOXorVDJmWHIxb0g2OXBCT2x0LzM4ZWZYNk5UWTJOdFN0azN4dzU4REJ3d0I0dUx2aG1pc1hrWkZSUnR2YTJGaGpacFk1ZjFxbGRxTDEydlVidE8vVUpjVjJaY3VVWnN5bzRVbTJPVGpZTTJIc2FJWU9IOFhUcDg4WU5XWTgwNlpNTkRtNG9WYXJtVDFuSGdGMzdpS1R5Zmh0OEFCS2xDaWVwSTJwMTlPMVMyY2EvNUI4NW1oYWJkdStnNmpvYU96c2JHbjVZek85L1M0dU9haFZzenBIamg1bjlkcDErSllzZ1V5Vzh1ZFh6KzdkNk5tOVc0YU9OYVhINjladGJTWnM3ZG8xQWJDd3NNRER3OTFvKzRUQVJuSnRBR1JHUHE4WEwxM09vOEJBQUN3dExjbVJ3em5aZmhJTEN3c2pOdlk5UUlxZjA2a3RYZmNpS0lnVks5ZHc5ZHAxQUtSU0tUVnJWS2RkbTFhcDZpZTk0ekgyODdLenMyWEl3UDRNR3ptR0F3Y1BVNlowS1NxVUw4ZXlGYXZZdldlZndXT1dMVi9Gc3VXclRCN2Z6MTI3RXhJU2FuQy9XcTAyT0RaajIwRWI5RE8wTC9GamtkTHpLRUhDODg3ZHpRMkpOT1ZzeFp3dXhrdjd4c1hGNmNwVEpud0dXRnRaOFRJNE9FazdNek16Ykcxc3NMUzAxSzIzVkxkT2JSd2RIWEIwZE1USnlaSHMyYktSTFZ1MkxCZXNGZ1JCRUlTMEVJRWdRUkFFUVJBeVJjRnZ5akhqOUIzTWtpbC9rbGo1NzVvRFlHR2Q5cnVwdlNwVVMvT3h4c2pNek5NVkJMSjF5azdlWXRxN25xVW1UQ1JtTmtOQklJQmVDLzVDS1k5SHJWWURZT1BnbUtyU1U0bmJtcG1iMDNQZVdweHlHVjhud1NWUGZub3ZYTWY3cU1na1pRQVRNek0zcDBIWGZqVG9hcngwajFlRmF0VC91VGRGSzlYQXRXQVJvKzA4UEl2aDRWbk02SDZOUm9OR3JVS3QxaVJzQUlrRXFVeWFxZ0RuZjRHRTVDZnhNb3ExdFRaajdWMUlDRjI2OWtpeUx6WTJsbFp0OWN0QmJkN3dGMVpXVnNUR3Z1ZlVhZTFkOTBFdmcrbndVL0tCa3hIRGhsQ3hRdmtNR25uVzV1S1NnL0hqUmpQc1F6Qm84dFRwakI4N0tzVkFtRXFsWXRhY2Vadzlkd0dKUkVMZlByMm9VTDVjbXNmeHFVcjFCUVkrWnV1SGJLQ1dQelkzdWlaTW05WXRPWDNtSEUrZVBHWEwxdTIwYnRYaWs0d252YzZkdjRoRUlxRjJ6Um9BNU0yYlI2OHNXV0pOZjJ5TldxMU90bzB4YTlldDUvQ1JZMWhhV21KbVprWmNYQncvZFd4djBtdmo5Smx6ekoybnpmQ29XcVV5SllyN3BQcjhoc1RFeExCKzQyYjI3VCtJU3FWQ0lwRlF1VkpGMnJkcm5hNjFzajRGYjI4dld2N1lqRTMvYkdYK240dnc5Q3hDTmllbkpNR1VrSkFRNHVMaWNYUnd3TTVlUDFzMk9XNnVyZ2JYNURJVy9Fc3VLQmdVOUJLSlJJSzdlL0xyR1puNlBFb0lLTTJjTVRYZDZ6QWRPbnlVbUpnWVhGMXpVYTVzR1FBYWZGdVBjbVhMWUcxdGpiVzFOVFkyMWxoWVdBRGFJR0d2UHYwQjZOdW5aN3JPTFFpQ0lBaFptUWdFQ1lJZ0NJS1FhVXdOQWdGMG52cm5KeHhKNWlsUm8xNjYxeXZLQ3N3dExmV3lhZElqbTJ2S2R4SG45c3FZaWNJbS9VYWszQ2dGRW9rRWljd01FZk5KbWJtNU9jdVhMdFRicmxhcjJiMW5IOW16WjZOYTFTb3A5blBpNUNuYzNkM3hMR0o2VnB6VVNKWkJRZ0F6d2I0REI0bUxpMGNtazJHZnpHUnJSRVFrR28wbTA3S0JFa3R1alppTWxpZTNCNzhOR2NqWThaTzQ3ZWZQbkhsL01taEFYNlBCR2FWU3lZeVpzemwvNFJJU2lZVGVQYnRUcTJaMWcyMVR5cXdZTkdRNER4NCtKRnMySjRLRFg5RzkxNjhtamZuamRvYk9vMUFvbURWM1BpcVZpa0lGQ3lhYmNaVFR4WVUyclZxdzVxKy8yYmg1QzhXS2V1dGxOMlcyK1BoNHJsNjdqcDJkWFpMTW5OZXYzekJ1NG1TRHh5UzhGcEpiKzhiUTVQNm1mN2F5WmV0MnpNek1HREZzQ0FEakowNWgyb3haOU9yeEMvWHExamJZbDF5aFlNMmFkZXplcTgxNnFWYTFDZ1A3LzVvaGdiNzlCdzd4OTRhTnVteStzbVZLMDZGOVd3b1d5Si9zY1lHUG45Qi80QkM5N1IrWExVdHRWcElwMnJSdWlWL0FIY3FWS1kyRHZUMHRmbXhHaXc5WmFmSHg4ZnpjdFRzUXo5alJJeWhjdUZDcStwNHlhYnpCN1kyYnRVUXFsZXI5WEkxdFQ5aG5abWFXcG9EaHA2UldxOW0xWnk4QVAzelhTUGM4Y25SMHhOSHg4MmR1QzRJZ0NFSldrdmwvc1FpQ0lBaUNJQWlDOEo5MzR1UXBWcXhhZzRXNU9hNnV1U2hTMkhpQTUvWHJOeXhZdUFTRlFrR2ZYajJNVGpKL2JNZldUWHJiWW1KaWtrend4c1hGczNQbmJnQTZ0R3ZEajgyYkd1MnZWZHVPeE1YRllaNktvUGJYd3Jka0NYNytxU01yVnEzaDJmUG5STWZFWUc5bk9HaDI0ZUlsemwrNGhGUXFwWCsvUHRTc2JqdzdNeUlpZ29XTGw5R3FaWE1LRlN5b3R6LzRsYmE4VTc1OCtUTG1RaEpadlhZZHo1NDl4OXpjblA3OWVxZFk3cTFaMDhaY3VYb04vNEE3L0Q1akZyOVBtVWllM1ByQnVJaUlDTHIxNkoyaFk5MjhZVjJLYmE1Y3ZVNThmTHd1OHlHQlFxbEljVzBiVTllK1VhdlZMRnUraXIzN0R5Q1ZTaGt5cUQrbHZ2RUZZTWlnQWZ3eGF3N3ovMXpFbmJ2MzZOcWxNelkyLzY3ZmQvM0dUWll1WDBsUTBFdWtVaWx0V3Jla1RRWm1WaTFhc2d5QUVzVjk2TmkrTGQ3ZVhnQzhlZk9Xd01lUDlUS1Yzcng5UzA0WEZ5d3N6Sk5rd2FTMmJGbDZ5R1F5cGhvSjJCdzdjWkxvNkJpOFBEMTFRYURFcFRiWHJWbUpnMFBxMS83NjFGSlR2dEtVTllLU0MzcWZPWHVPTjIrMFpkNnFWakdjTFN3SWdpQUkvMVVpRUNRSWdpQUlnaUFJUXFhclhhc21GeTlkNGZ5RmkwejVmUVp6WnMzQTBjSEJZTnZGUzVjamw4dko3ZUdSNFpOOU8zZnRKaUl5a216WnN2SDlkdzJUYmF0V3FRQ3lSRVpRY3FLaW9saTdiajEzNzkxbjN1dy9ER1piK1BzSG9GUXFLVmFzcU1tQnJTYU52MGNxbFZLM1RpMWRLVDVEcWxhcHpQdjNjZGpZMkZDbGNzVmsrengrNGhUbkwxems1Y3RnWnMrY2x1U3hmUmNTUW5SMERCWVdGcmk3dVNLVHlWTE15a2lZaEY2eWNENXVicTVHMiszYmYxQzNGa3U3TnEzSWx6ZHZzdjJDTnNOczhNRCtEQnc4bExEd2NFYVBIYy9rQ2VQMFNtbXBOUnJpNHVKVDdDK2pIVGw2ek9EMjNCNGVSaCszaE5Kd3BtYTdMRmk0bUNOSGoyTmhZY0Z2Z3daUXZueFozYjRxbFN2aTZEaUdhVE5tY2VUb01hNWR2MDY3TnEzSm5kdURUWnUzY1AzR1RVQWJZT25mcncvZVhwN0pubXZkM3h2WXZHV2J3WDF6WnMwd21PbGpaV1hKNUluamttemJ2WGNmTzNmdFljdm05VmlZbTZQUmFGaTZmQ1VYTDE1bTdwdy95TzNoa1NUVEpTUExscVhIbmcvUHorKythNUNoL1ZwWldSb3NZV3BzZThJK2MzTUxnL3MrWnNvNlFha0p0cG1iR1g1L1VxbFVyRnUvVWZlOVRKYTEzNWNGUVJBRTRYTVRuNHlDSUFpQ0lBaUNJR1FKL2Z2Mkp2RHhZMTYvZnNPOCtRc1pQWEtZWHB0RGg0OXk5ZHAxYkd5c0dUNXNTTElCaU5SNi9lWU4vMnpkRGtESDltMnhUS0hjb2VwREdTM3pMQklJQ2crUDRQVFpzOWhZMjFDbmRrM2RkZ3NMQzQ0Y1BZNUtwZUxobzBjR3M2MjJidC9KbGF2WEtQV05MK1BIampMNW5EOTgzOGlrZHFabWJmM3dmU09PbnpqRjR5ZFBXTDl4TTUwNnROUHR1M2Z2QVFCZVhwNHBadXVreHFYTFYxaTZmQ1VBNWNxV29YbXpKaVlmNit5Y25kR2poak5pMUJoQ1E4UDRiZmdvUmc3L2pXSkZ2WFZ0c2prNWZaSXlZc2w1OWVvMTE2N2YrT1RuK2JGNU14NCtDcVIzejEvdzh0UVA1QlQzS2NiOE9UUDVjOUVTTGw2NnpJS0ZpM1g3Ykd4c2FOWHlSeHAvMzhpa1lLcWpvNk5lVU9ITm03Y29GQXBTVTBrdUlkQVpFeE9EbVlNRGZ5NWF3dUVqMnFEWm5yMzdhZHZhOUF5V3orWGlwY3M4ZnhHRXMzTjJxbFdwbktGOUc4c3VTeTdyekpTTXRBU21sSS9MaUdEYnZ2MEhlZlhxZFpxT0ZRUkJFSVQvZ3F6eEY0c2dDSUlnQ0lJZ0NQOTUxdGJXOU8vYmgzWHJOOUtsY3llOS9hOWV2MmI1eXRWSUpCSUdEZWhuc0F4WGVzVEV4T0x0NVlsS3JhWk83Wm9vRklwa3MyTlVDUmxCV2FRMDNObno1MW0yZkJWNTgrWkpFZ2l5dExTa1FJSDhQSHo0aUp1My9QUUNRU3FWQ2ovL0FBQjhmVXNhN1B2TzNidk1uRFV2eFRFb1ZVcmQxMTEvNldYU3VCT3ZHU1dUeWZpMVQwOEcvemFjYmR0M1VxbGllZDE0Yjl6VVpwQ1VLUDd2K21BYWpZWkRoNDlTcFhJbDdPeFNQNEY4NCtZdFpzeWNnMXF0cGtEKy9Bd1oxRjh2WTBxcFZDWWJxQ2hjcUNDalJ3eGo0cFRmaVlxS1l1VG9jWFJzMzVabVRSdG55Rm8zYWJGdi93RTBHazJTYmMrZVBXZnE5RCtTUGM2VU5ZSVNMRm93Rnc5M04rYk9tbUgwT2g4K2ZNVFJZeWZ3RHdqUTJ4Y2ZIOCtOR3pleHRMU2daUEhpNUh3VEVaY0FBQjZZU1VSQlZNN3RrZXpqOWNQM2pmUUNqOTE2OU9iMTZ6ZlkydG95Y1BCUUhqNEtUTEkvTGk0K1NXbXlYZHYvd2U1RG9PSDE2emNzWHJLTTh4Y3VBZEM4YVdOYXQvd3h4ZXMySkRYbHp4TDd1RFJsNG5FbXRtR1Q5dnNmdm11VXJpQm9Xc2RwcWczclZtTnJhOHVMb0NBbVQ1MmU2dU1IRFJtZXF2SjdJNGYvUm00UEQ2S2pZOWk0ZVV1cXp5Y0lnaUFJL3lVaUVDUUlnaUFJZ2lBSVFxYjRwV2Nmby92R1Q1cWl0eTBtT29hNHVEak16TXhZdG1JVnkxYXNNbmhzM1RxMWFkV2llYXJIVTdCQWZpWk5HRXRzN0h1MmJOM08zdjBIbURwcGdzR1NZZ2tUNWtDV1dTT29iT25TTEdFRno1NDlKeWpvWlpMc0NXOHZUeDQrZklTL2Z3QXRQbHIzNk1HRGg4VEZ4UUZRcHZRM0J2dVd4OHQ1OC9adHFzYVQydllKQ2hjcVNOUEczN050eHk3bXpsL0k3RCswSmVJdVg3a0tRTm5TcFhSdE4vMnpsZlViTnZIa3lWTzYvL0svVkozbjFPa3p6SjY3QUpWS1JiWnMyUmc5Y2hoV1ZsWkoycWhVS243dFA0ajgrZkxTNHNkbUJ0Y3RBaWhSb2pqang0NWkwdVJwUkVWSHMzcnRPaTVldWtMdm5yK1FOMitlVkQ0QzZSTVZGY1doSTBmSm16Y1B6NTQ5MTIyWHkrVW1yLzFqYWpzZ1NmQW1MaTZPZ0R0M3VYejVLcGV1WE9IdDIzZTZmVjZlbm56M1hRT2NIQjNadVdzUDE2N2Y0TWJOVzl5NGVRdlFaZ2dWTGxTUVBMbHo0K0hoVHE1Y09jbm01SVNUa3hQT3p0bjFna1FhallhdzBEQUFuSnljeUprekorOC9QSThUcmtFaWtlRHU3cGJrdUJ3NW5BR1lPdTBQd3NMQ3NMYTJwbStmWGltV0xVeU9LZVhQRXNhVW1FUWl4ZDcrdzdvK0dnMVIwZEY2eDF5OGRKbkF3TWRZVzF2VDROdDZhUjVqWWhtOTN0SEgxeVdYcDd3T2xTRXZnNE5UMVY0dVZ3Q3dmT1Zxb3FLaWNIWE5KYktDQkVFUUJNRUlFUWdTQkVFUUJFRVFCQ0ZUcEhYQ1RxbFVKbnRzUkVSRVdvY0VnTFcxRlRkdTNTWTBOSXp4RTZjd1kvb1U3TzNzOU1hUXdOdzg4Lytza2lBaFY2NmM1UGJ3NEVWUUVCY3VYdUxIUkFHZm90NWU3Tm03bnp0Mzc2TFJhSkpNcXQrODdRZG9KOGlOclkzajYxc3lROHVidlFnS29sZWYva2IzdDJ2Ym1uTVhMdkxzMlhNMmJOeE1pUkxGQ1EwTkkyZE9Gd29YTHFSclY2dEdkVFp0M3NMK2c0ZjR0bjVkOHVmUFo5TDVUNXc2emV3NTg5Rm9OT1RJNGN6RWNXTjBBWUxFRGh3OFRGRFFTNEtDWGxLeFFnV2pnU0NBb3Q3ZXpKZytoWW1UZnljbzZDWDNIendnSWpJeVNadW82R2g2LzJyOHVvMzVjLzRjdmVlZ01mOXMyVVpzN0h0YS9OaU1XYlAvemVJcVhMaFFodjRNMVdvMVFVRXZlZlQ0TVlHUEF2RVB1RXZnNDhlNlREbUFuQzR1VktsU2lSclZxeVZadytjYjM1SUV2UXptNU1sVG5EMTNudWN2Z29pTmplWFdiVDl1ZlhnK0p2RHk5R1Q2NzVQMHp2L2lSUkJ5aFlKY3VYSmlZVzdPc044R0pkbmZ1RmxMTEMwdDlFcVR1ZWJLQlVCWVdCaDU4K1poK0crRFRRN2tBQ2dVQ2g0RlBpWmZvZ0NmS2VYUEVzYVVtSTJOTlgrdjFaWWxOSllkNUI5d0I0RDM3OS9UcHYxUFJ2dnU4Rk1Yby9zKy9ybWJVb0l0WWF3cmx5OG1oN1ArYThOUTJ3UUZDK1QvYk9VUXIxNjd6ckhqSndEbzNlTVhSbytibUdSLzR1ZWpJV3JWdjBIOTVOcG1aRGxLUVJBRVFjZ01tZjhYaXlBSWdpQUlnaUFJLzJsTEZzNDNtSFdUMFg3dTJsMXYyOGZsczBDYjRUQmtZSC82RFJqTXkrQmdmcDgra3dsalJ5V1pDRlFxLzUwd05MWjQrYWVXTkJpbEhVUFpNcVY0RVJURXBjdFhrd1NDdkwyOEFJaU5mYy9UcDgrU0JFeXVmMWhMcG15WjBwOWoyQ2F4c0xDZ2Q4L3VqQjQ3Z1cwN2RuSHRocllzWFBWcVZaTzB5NVVySnczcTEyUHYvZ01zVzdHS3lSUEhtZFIvbWRLbEtGeW9FTkV4MFV3Y1A0YWNMaTU2YmVMaTRuVGxwbng5UzFLamVsVzlOaDl6ZDNOajloL1RXTFJrR1lVS0ZreFN4ZzVBbzlZUUhwNzZRS1ZHcmY4OE5TUXNMSXg5K3cvaTZwcUw2bFdySkFrRVpiU3o1ODR6WSthY0pOdGtNaG5lM2w2VThpMUptVEtsOFN4UytFUDV2ZG5relpPYjRVT0g2TnA2dUx2UnJtMXIyclZ0ell1Z0lHN2Q4dU8ybng4QkFYY0pDdzhIdEsvRkh0My9aN0JrWEVLQUpIR0F5UlQ1OCtkREtwV1NLMWRPWms2Zm11SmFZQW5XL1BVM1Q1NDg1VkhnWXhRS0JTdVhMVTc1b0F6Z1pHQnRKQjJOaHFDWDJpd2FOemRYcEZMcFp4bFRWcko4NVdvQWF0ZXFZYkMwWmJNV2JVenVLN20ycGdURUJFRVFCQ0VyRTRFZ1FSQUVRUkFFUVJBeTFlZGFSeVVrSk5Ua3RrNU9qZ3daUElCUlk4WnorN1lmeTFldXBudTNmMHVQS1pRSzNkZVpWUnJPVUZaU21kS2wyTEZyRDNmdjNTTXlNZ29IQjIzWktSZVhIRGc2T0JBUkdjbTlCdzkwZ2FDWW1CanUzcnNQUVBseVpUL3pGU1RQdDJRSjZ0YXB4WkdqeHdrTWZJeFVLcVhodC9YMTJyVnUxWUlqeDQ1ejI4K2ZxOWV1VXlaUjZUaGo3TzNzR0R0NkJDcTFpbXhPVGdiYmJONnlqWWlJQ0N6TXplblZ2WnZKNDdheXNtSkF2MTlUYkdkS3hrUnExM1N4dE5TV3R1dll2bDJ5UVlHMHJoVmpiMit2eTJDcFZyVUtKMDZlUnFQUjRPbFpCTThpaGZIMjhzTEd4anJKTWNIQnJ3Z0tlb203bTV1aExnSEk3ZUZCYmc4UEdqWDhGdEJtOVQxNThwU1kyRmlqV1ZpWExsOEJvR1RKRWthdjZlTTFnaVpQSEVlSjRqN2t6NWVYWjg5ZkdNd0FpWTJONWNyVmE5ejI4MCtTblhUZzRHRUFIQjBkOGZJcWtxWTFxZEtpZWJNbU5HL1d4T0ErdVVKQmkxYnRBSmp4K3hUZDY5Mll3b1cwajJWR1o3ZWsxSzhwYTA2WjZ1UHNLeTlQVDFSS0ZiOTBUVjFwU0VFUUJFSDRyeEdCSUVFUUJFRVFCRUVRUHJ2RUU3Q2Y2eTUyUXhQdnhzb3hBUlQzS1ViTEZzM1p0SGtMZS9jZHdNdkxrNXJWcXdHZ1ZHUithYmlvcUgvWEU3SDlVRGJNeDZjWVZsYVd4TVhGYy8zR3pTUlpMSG56NXVHMm56OFBIanprMjNwMUFiaHg4eFpxdFJvckswdDhQMHlvWnlWZE92L0U1Y3RYaVlpTXBHaFJiMXhjY3VpMWNYSnlwT0czOWRpeGF3OS9yVnRQNlZMZm1CUmNURzdTUE9obE1EdDI3Z2FnWll2bW55VmpMU1BZMkZqVHNrVnpxbFd0bkdKYlErdm5KTWZRbWkralJ3NUw4YmlFdGFJU1NyS1p3dEhSMFdCMlI0TFEwREN1MzdpSlJDS2hYSmt5Z1A0NlBZYldDRXJJL2lsVjZoc0NIei9oNHFVcjFLcFpQY2x4ZnY0Qi9ERkx2OVRicjcxN1VxS0VUNnF1STZ1WjljYzBRUHUrWjJvd3NFdlhIc251MzdCdXRhNWZZOUt5WHBDcDZ0ZXJ3L2VOR3VnRklCT2tGSEJOWEtieWM1V3pFd1JCRUlUTUlBSkJnaUFJZ2lBSWdpQjhkb2tEUVdabVdmZlBramF0V25EaDRpV2VQbjNHd2tWTEtlNVRqQnpPenNqbGNsMGJDd3VMVEJsYnd2b3pWbFpXV0h6SVNqSXpNOFBieTRzYk4yOXg3ZnAxZzRHZ2g0OENkZHV1WHJzT1FLbHZmRE10c3lrNXNlOWplZi8rUFFBQkFYZnc4dytndUU4eHZYYk5talZoMy82RFBIditnaWRQbjFJZ2YvNTBuWGZwc2hVb2xVbzhQTnlUbE5oTGNQekVLWTZkT01ub2tjTjBqMzFXMGJwVkM1UGFXVnRiSjhtdWtNdmxYTHQrQTF0Ylc3MlNkbUE4aStqbXpWdDY2N0lZc252dlBuYnYzV2ZTMkZZdFg0S3pjM2FqKy9mdVA0QktwYUpFY1I5eTV0U1c5ZnM0VThUWUdrRUFGY3FWWmV1MkhSdzZmRVF2RUpROWUzWXFWYXhBbWRLbEtGMzZHMTBncEhLbENpbXVxL01sTWxaMkxpRjQ0K3FheTJDbVQxcUNPK2tKdEJoNy9oVXI2cDNtUGdWQkVBVGh2eVRyL3NVbENJSWdDSUlnQ01KWEt5WTJWdmUxbFpWcGEzUmtCcGxNUnYrK3ZSazFaZ0pkT25mU3JSRWhWMmdEUVZLcE5OTVdFWC85K2pXQWJpSThRZkhpUHR5NGVZc2JOMjRsMlo0dmIxNEFuajE3amtxbFFpcVZjdm55VlFBcVZxaVE0dm4yN2p2QWttVXJNbUxvSmx1emRoMXloUUtKUklKR28ySFc3SG5NbXpOVHJ5eFhOaWNudXY3dlozeDhpcEVudDBlNnpubnMrRWxkdGttZlhqMzBBcFh2MzcvbnI3L1g4KzVkQ0V1WHJhUlBMLzIxcDc1RWI5KytZOHJ2TXlqcTdjMjBxU2tIZGhKWVdGb1lYR01wUVVKR1VQYnMyVENUR1orQzBLRGg3ZHQzQU1rR1hDSWlJdGk5Unh0UWF0U3dnY25qVE16YjJ3c1BEM2Y4QSs3Zzd4K0FUNkxnWXVGQ0JSaytkSENxK2t0cnFiMlVwRmhTTGRFYVowT0dqVENhWGZsanM2YlVyVlBMNEQ1RGdUTDQ5NXFtVEJwdmNHMmNqTHptMXUwNm9WUXErWHZ0U3F5c3JES3NYMEVRQkVFUS9pVUNRWUlnQ0lJZ0NJSWdmSGFSSDdKWnBGSXAxdGFHUy9wa0ZZVUtGbVRGMGtWSlNnL0Z4OFVEbVpjTkJQRGlSUkFBSHU1SjcrZ3ZVVnc3cVIwV0hzN1RaODkwQWFEOCtiVC9XMWxaOHU1ZENHL2Z2U01pTWhJek16TXFsRTk1ZlNCcmErdGtKL3hUUTZsU0Vob2FsbXliSzFldmNmck1PU1FTQ1NPSC84Yk0yZk40RnhMQy9EOFhHWnlvYi9CdHZYU1A2MTFJQ010V3JBS2d4WS9OOENsV1ZLK050YlUxL2Z2MllmVFlDUnc2ZklUaXhZdnBTZ1oreVdKaVlnQ01sdGd5cHFpM044dVhMalM0Ny82RGh3eitiVGhXVnBZc1hmeG5zdGxUVVZGUnRPL1VCWmxNbG14d2VNWEtOY1RGeFpFdmIxNHFWOUlHTUkwRlRPTGo1WHI3dm0vVWtPOGFOYUJCL1hxc1dMV0d2emRzWXNxazhTbGRacktNWmRWOExMVlpOS2xwSHh6OHl1aStxS2lvVkozM2M5Sm9OTVRGeGFIUmFMSmtWcUlnQ0lJZ2ZDMUVJRWdRQkVFUUJFRVFoTS91OWFzM0FEZzdaemRwUFpmTTl2SGtlRnk4TmhDVXNPWklhbWswR3RScU5SS0pKTTFySk4xLzhCQ0FRaDhXYWsvZ1dhUUlscGFXeE1mSGMrdVdueTRRVkxCZ0FXYk9tRXJoUW9XUVNDVHMyck1YQU4rU0piQ3hzVW54ZkxWcjFhQjJyUnBwR3V2SEVxL0xZVWhrWkJUekZ5d0N0QUdlOHVYSzBxRjlHNVl0WDhYNUN4YzVkUGdvOWV2VnlaQ3hKTkJvTk15ZHY1Q1ltQmc4aXhTbVhadFdSdHVXTEZHY0pvMi9aOGZPM1N4YXZBeHZUMDljWGIvY3RXTUFuajEvQVpDaDZ5RnQzcklWMEdhY3BWUkNMeUZMME43ZXptaWI4eGN1Y2VMVWFRQzYvcSt6N3IzRFdNQkVvOUhvN1VzSVFuOWJ2eDVidCsvQXp6K0EvUWNQMGZEYitpbGZrQkhHc21vK2x0b3NtcFJLcWNrVkNscTBhZ2ZBdWpVcmsxMzNLcXNLajRoQW85RmdiMitmYWRtVmdpQUlndkJmSUFKQmdpQUlnaUNrbWJsVWdrS3RTYm1oSUFocFppN04ra0dTdEFoODhnUUFkM2ZUN3FUUGFtSS9URnFudGF6ZDlEOW1jZmJjQlVwOTQ4djRzYU5TZmJ4U3FjUS9JQUNBb2w2ZVNmYkpaREsrYTlTQTdObXlVYW5TdnlYZkxDd3NLRks0TUtDZElEOS8vaUlBMWFwV1R0TTFmQ29xbFlvWnMrWVFGaDZPaTBzT2Z1cllIdEJtY3B3NGNab0hEeCt5Zk9VcWZIeUs0ZUh1bG1Ibi9XdmRlbTdldklXVmxSV0RCdlJMY1ZLNlEvdTJYTDE2amVjdmdwZytjell6ZnArY3FvbnNUMVZPTEszOC9QMEJpSXVMUjZGUXBEczc0K2l4RTF5NmRBV1pURWJMRnMxVGJCOGVGZzZBZzRPRHdmM0J3YStZTy85UEFHclZySTV2eVJLNmZZWUNKbzJidGNUS3lwTE5HOVlaN00vS3lwTFdMVnV3Wk5rS1ZxMytpMjlLbGt4MUVLeFByeDZmdFAxL3dZTVBBVzBIQjN0Q1FrS1RYUnRLRUFSQkVJUzBTOXV0WjRJZ0NJSWdDSUNkdWJoelV4QSt0YS8xZFhiaGdqWUk4WEVRNDBzUkVhSE5La2pyZWhZQi8yL3Z6cU9qS3U4L2puL3VUQ1prSmhNU0pBRUNCQ0VLWk1NTkNDQ0NGSkMxYVAyNVVDc2doQ1VpNGs0cGFpbFZlenhkMUdxMS9WbEVCVm1Vb2dKaVVaUlNJS0dLc29ZQVVzRFdpTWdTU0dpMldXLy9DQmtKWkpuRW9QU2U5K3NjVG1idTNIbnVrNXVabkhBLzgzMitlejZUSlBYdW5kbW81Mi9kdGwxbFplVnl1VnhLcTJINXN2SGp4dWo2VVNOcjdPMGhTWG03OG5XOHNGQ1JrWkhxMDd2Ky9rRGZwVCsvOUxKMjdOZ3B3ekQwd0wzVFE5VktobUZvMnRRcHN0bHNxcWp3NkttbmY2OWdNTmdreDF6OS9ob3RlMnU1SkduS3BBbGhCUUoybTAwVHN5cXJVdmJ2UDZERnJ5OXQwREhqNG1MRC9tZWM1MEQ0eEltVHl0MzBrU1RwdzdWL1UvYlU2VnI5M2hyNS9mNUdqYmN4WjVOZStOT0xrcVRSdDk0Y1Z0K200NFdGa2lyN1BaMnR1TGhZdjNqc0NaV1ZsU2t4c1kzdW5ES3BVZk02Mi9CaFE5VDUwa3RWVVZHaE9ZLy9Tc1hGeFExNi9wRHJCaldvTXEyMi9VM1QxSkkzdmdtekNrNHYrM2loS2l3OEVib2RUa1hqZ1A3OWFsdytNUmdNNnUwVjcwaXFyT3JLbW55bkhuaG9wbDVmdWt5Zm4vNndRSldSdzRkcFpDTjdRZ0VBQUNxQ0FBREF0NUFVRTZXVG5wTHZleHFBcFNYRldLOXg5djREQjNYdzgzOUprbnAvaHlGRVUxWmc1Ty9lSTBtS3JhVjZvUzVIamh6VnlaTW5aUmlHZW1mMmJOVHhWNzI3V3BMVXAzZG1vNVpUK3Z2NkRaS2t6SjQ5THFnZVRRc1hMZEhxOTlaSWt1NFllN3ZTMDlPcVBaNmMzRW1qZmpoQ1c3WnMwNWpiYjZ2ekluUlZzQ0RWM3ZlbXNQQ0VYbjUxZ1RibTVFcXFYT292YjFlK3RtemRMcS9YSzYvWEs0L0hJNCtuOG11RnAwSWVqMWNWRlJVS0JBTFZ4bnJ6cmVYcTBmMUtwYWFraFBXOUxuamxwYkQycTAxSlNXbm9ka1JFdy81cm56MTVvaUljbGM4cEt5dlhiMzczdER3ZWovcGQwMWZ4OFMyMTZ0M1YrdE9MYzdYc3JiZDE2eTAzYWZEQUgyak83RWZxUFk3UDU5TnJpNVpveGNwVk1rMVQvZnRkbzlHMzNCVFduS3FXT216ZCt0d2w5bnkreWtESzVYTHA0Wi9OcVBjMVczRzZoNWZEVVhjUEw1dk5wbnVtVDlXRE0yYnA4T0d2OWN5enoydk83RWZDbW05VDhmdjlldWJaUDJoanppWTVuVTVWVkZUbzBkbS8xS3laRHlubEFncktwOTF6djhyTHkrV01pbExoNmY1ZXNiR3hZZjMrZU9EK2U4N1pWbER3cGY1Lzdqemw1KzlXMjhSRXBhWjIxU2VmYnRIK0F3ZTEvOEJCTFY3eWhscTFTbER2WHBucTB5dFRVeVpuL1U4c0l3b0F3SVdLSUFnQUFEUmF4a1hST2xCVXJsSi9vUDZkQVRTWU84S3ViaGRGZjkvVGFGS21hV3IrZ3NxbG1ycDI2YUxrVGgyL3MyUFhGaHJVVkZVU0NBUzBZMmVlV3JTSVUxeGNuSnhSVVlxTWpGUnBhYW5XYjhqUit0TjlTcnAwdnJUQjg5aTlaNjhrcVd1WHptclJva1dEbjc5OXgwNXQzN0ZUa2pSaStGQkowbzl1R3QybzZwaWMzRTNLeWQxVTQyTlZ5MjM1ZkQ1Tm5YWnZnOGV1aXo5d2JxWEppcFdydEhUWlc1S2tRUU1INlA5dXZLSEc1NDY5L1RhTkh6ZW1XZ0QyN3krKzBQSGpoWXB4dXhVVkZTV1AxNk9sZjZrY3krbDBLalkydHNheFROUFVSeDl2RHQzM2VEeGE5L2NOOWM3Zk1BeTVYRTQ1blU0NW81d3FMaTdXZjBwSzlQdm5YdEJ6ei95dTF0NVJUbWVVSHJodmVyM2puem0vOHZKeVJVVkZWWHY5bXFhcHQxZXNETTBsSVQ0KzdERWxhZVNJeXNxS0hUdno5T2U1ODFUdzVTRWxKYlhYMU96SmNydWpOWHpZRU0xZnNGQzVtejdTQzM5OFVTdFdyRkxXaEhHNnJGdEdqZU1GQWdGdDJKaXJSWXRmMTlGangwTEhtSlExdnRyRis0S0NMOVdzV1RORlI3dmtkRHBsczluazlmbjA2YWRiOU5mVjcwdVNycmk4Mnpuang4ZTMxQk9QL1VMSGpoNEw5YnlTS245ZXhjV241SGE3NVhSR3lUQU0rZjMrMExscDNicFZ2ZWZpNGc0ZGRQZGQyZnBnN1RyZGU4ODBTVkpSVWJGaVl0dzZjUEJ6U1pYbitNenF2MXR2RzFQdnVQVzVhMnEyZW1kbTZzbGYvMWJidHUrUXkrWFVyeDZmbzd5OGZMMzg2Z0xOblBXbytsN2RSLzM3OVZWeXAwNXEyZktpYzBKZlIwU0VIcC96YzBsU2RQUTNmYjRDZ1lEOGZyLzhmbjhvUkl1THEvazlFSzZMTzNRSS9hNHdERU90V2lWb3lzU3NzSi92OC9uMFJVR0JkdS9lcTQ4KzNxeGQrYnRsbXFiYXRVM1U3RWNmVm1KaUd3V0RRZTNaczFjZmJmNUV1WnYrb2FOSGoybmxPKzlxNVR2dktpNHVWbjE2OVZMZnZuMlVrWjRXZG0rMXZGMzVldVRuYzhMYXQ2NFBDOVRYcndrQWdBc2RRUkFBQUdnMGg4MVEzOFJZclNrNFVmL09BQnJzNnNSWVJWaXNSOURxOTlab3g4NDhTZEs0c1QvNVRvKzkvTTAzenRsV1dscXEyOGFNUDJlNzNXN1hNODgrWCtkU1VTNlhTeU1hc1ZUUm5yMlZRVkJqcXFGOFBwK2UrOE1mSlVrOXVsOFY2dmx6UHBsUzZPTCsrWlNSa1NhNzNhNWVtVDNyN0tVU0dYbHVsY2YrL1FkRC9XUE9ObXpvZGJXT0ZSL2ZVc09IRGRHNmRldlZzVk5IdFc2VklMZmJyZVl4TVhLNzNZcU9kaWs2T2xydTZHZzVYUzVGdTF4eXVaem5MQWxZZGJINThPR3Z0ZUMxeFpvOGFVS054M000SEJwd2JmOWE1M08yWURDbzhST3pWVkZSb1VpSFE0N0lTRVZFUktpOHZGeGVyMWVTMUxOSDl3WlZoUlVWRmV2anpaL293N1hyOU5tK2ZaS2sxSlFVUFRMcnAzSzdLNFBuTnExYmErYU1CN1ZuNzE3Tm5mZXE5dTgvb01lZWVGSlhYWG1GSms2NFEwbEo3U1ZWQmpzYmNuTDF3WWRyZGVKMGxVaDh5NWFhUEdsQ2pVc096bnRsdnJadTJ4NjZiN2ZiRlF3R1pacVYvUWE3ZE9tczNyMXFYaTZ4VlVLQ1dpVWtWTnRXVmxhbVNkbDNoZTdiYkRhWnBoa2FiOUFQQm9SMVRnWmMyMS9YOXU4WENxMW0vT3hoSFRseU5QUjRwMDRkcTUzanFvcWpieVBnRDZpa3RFUzc4bmZMYnJkcjVvd0hkVWx5c2k1SlRwYmJIYTJYWG43MW5LRFdaclBKNFhBb0lpSkNEa2VFSWlJaVpKcW0vRDYvZkg2Ly9ENmZmSDUvNlB1dmN0M2dnWm8rYldyb3ZpTXlVais2WVZTRDV2dlRoKzdYakFmdmsybWFNZ3lqenVxY2ZmditxUTA1dVNvcEtWRmg0UWtkTzNaY1I0NGVyVlpGRnhjWHE1RWpodXZHRzBhRjN0TTJtMDNwNldsS1QwOVQxdmh4K216ZlA3VXhKMWNiTnVhcXFLaFlxOTlmbzlYdnIxRmNYS3ltVGMxV3J6QXFLbTAyVzZON3VRRUFZQ1VFUVFBQTRGdEpqSTdVa0tTTGxIdTRtTW9nb0lsRVI5alZOekZXaWRGMUwydjB2eWc5UFZYTm1qWFRvSUVEMUMwai9mdWVUcDA2ZHJ4WU8wNVgzcHpKTUF5bHBhVnFjdFo0eGNmWDNJT25MbnRPOXdmcVU4c0Y3N280SEE0Tkd6WkVTLy95cGlaT3VDTzB2YWFRcTZsRU9oeE4vbW40THc4ZDBsMTMzMWR0MnlYSnlabzE4eUYxdityS0JpOTNkM1lQR3NNd2xKQVFyLzc5cnRHUFI5ZTlKT0NFTzhacVV0YjRCaDN2Yk4weTBqVjQwRUR0MnBXdlBuMmFicmxEdTkydVN5NUpWbjcrYm5sOVBubDl2bXFQWDlZdFEzZG1oOWN2eHpSTlBUcjdsNkZLREtueVl2em9XMjdXaU9GRGE3eXduNXFTb3FkKzg2VGVXL09CWGx1NFdGdTNiZGVPblhtYWNNZFlYVDlxcEQ1WSt6Y3RQOTNqSlM0dVZqZU0rcUZHamhoV2ErK3N6cDB2MWM2OFhhSGVRNEZBUURhYlRRa0o4ZXA3ZFIvZGZOT05EVnJtcmtXTEZtclhycTBPSGZwS1VtVndWbFd0TW16b0VBMGZOaVRzc2M3OC90dTBhYU1qUjQ3S01BeDFTRXJTM1ZPenErM2JsTytIb1VNR3ExM2J0cnJ5aXN0RDJ3WVBHcWhlbVQyVmsvc1BiZG0yVGNlT0hsZnhxZUp2cW55OFhwV1hsMWVyQXJUWmJLR2dxT3EyL2ZUWDZ3WU5ySGJNU0lkRFdlUEhOWGl1OVFWQVZkcTNiNmYxRzNLcUJlbDJ1MTNKblRvcU5TVkZQWHBjcFNzdXY2ek85N2xoR0VycDJrVXBYYnNvYS93NGJkMjJYUit1WGFmTm4zd3FyOWVybEpTdVljMDVQUzFWUzVjc0RHdGZBQUNzekNqMW52VlJFUUFBZ0Vid0JVM3RPbEdxZ3Y5VXFNUVhrQy9JbnhoQVF6aHNodHdPdTVKaW9wUnhVYlFjRnFzRU9sTmUzaTZscHFZMHVLOUpZd1FDQWYzN2l3SkphdFF5ZEpWOVlUenllWDBLQkFJeURFUE5temR2OUNmTVMwdEw5Wk94RTVTVTFGN1BQL3QwbzhhUXBMMmY3YnVnK29jMFZGRlJzZDVZdWt5U2xEMWxZcE9NV1JWdWhGT3hjRDZVbFpYSlpyTTNlZlhCeWFJaWxaV1dLV2lha21rcWFBWmxNMnlLajI5WmIzK1c2Mis4UlRFeE1WcTA0R1ZKMHZJVjcyaithNHVVa1o2bWEvdjMwN1g5cjVIRDRRaHJIc1duVG1uK2dvWEt5ZDJrcDM3N2F5VzFiNmRBSUtDNTgxNVJ0NHdNWmZic0h2WllwbW5LNS9jckdBaks0WWhvVkorcnM4Y0xCb01LQm9PVkFjaTNITS9qOFNnWURJYXFiODRuajhkVDYxS0M5YWw2elorUDEzcFZDSjZXbGhyMnovVk1XN2R0MStHdnYxWjh5NVpxMDZhMTJyVnQyeVRuOHNTSmt6cjAxVmUxZnBCZy9tdUxKRWsvdnZYbVJwOVhBQUNzaUNBSUFBQUFBQUFMT3ZqNXYyUzMyMEo5ZGJ3K243d2ViMmdKdU1Zb1BuVktzYzJiTjlVVUFRQUE4QjBnQ0FJQUFBQUFBQUFBQUxBbzIvYzlBUUFBQUFBQUFBQUFBSndmQkVFQUFBQUFBQUFBQUFBV1JSQUVBQUFBQUFBQUFBQmdVUVJCQUFBQUFBQUFBQUFBRmtVUUJBQUFBQUFBQUFBQVlGRUVRUUFBQUFBQUFBQUFBQlpGRUFRQUFBQUFBQUFBQUdCUkJFRUFBQUFBQUFBQUFBQVdSUkFFQUFBQUFBQUFBQUJnVVFSQkFBQUFBQUFBQUFBQUZrVVFCQUFBQUFBQUFBQUFZRkVFUVFBQUFBQUFBQUFBQUJaRkVBUUFBQUFBQUFBQUFHQlJCRUVBQUFBQUFBQUFBQUFXUlJBRUFBQUFBQUFBQUFCZ1VRUkJBQUFBQUFBQUFBQUFGa1VRQkFBQUFBQUFBQUFBWUZFRVFRQUFBQUFBQUFBQUFCWkZFQVFBQUFBQUFBQUFBR0JSQkVFQUFBQUFBQUFBQUFBV1JSQUVBQUFBQUFBQUFBQmdVUVJCQUFBQUFBQUFBQUFBRmtVUUJBQUFBQUFBQUFBQVlGRUVRUUFBQUFBQUFBQUFBQlpGRUFRQUFBQUFBQUFBQUdCUkJFRUFBQUFBQUFBQUFBQVdSUkFFQUFBQUFBQUFBQUJnVVFSQkFBQUFBQUFBQUFBQUZrVVFCQUFBQUFBQUFBQUFZRkVFUVFBQUFBQUFBQUFBQUJaRkVBUUFBQUFBQUFBQUFHQlJCRUVBQUFBQUFBQUFBQUFXUlJBRUFBQUFBQUFBQUFCZ1VRUkJBQUFBQUFBQUFBQUFGa1VRQkFBQUFBQUFBQUFBWUZFRVFRQUFBQUFBQUFBQUFCWkZFQVFBQUFBQUFBQUFBR0JSQkVFQUFBQUFBQUFBQUFBV1JSQUVBQUFBQUFBQUFBQmdVUVJCQUFBQUFBQUFBQUFBRmtVUUJBQUFBQUFBQUFBQVlGRUVRUUFBQUFBQUFBQUFBQlpGRUFRQUFBQUFBQUFBQUdCUkJFRUFBQUFBQUFBQUFBQVdSUkFFQUFBQUFBQUFBQUJnVVFSQkFBQUFBQUFBQUFBQUZrVVFCQUFBQUFBQUFBQUFZRkVFUVFBQUFBQUFBQUFBQUJaRkVBUUFBQUFBQUFBQUFHQlJCRUVBQUFBQUFBQUFBQUFXUlJBRUFBQUFBQUFBQUFCZ1VRUkJBQUFBQUFBQUFBQUFGa1VRQkFBQUFBQUFBQUFBWUZFRVFRQUFBQUFBQUFBQUFCWkZFQVFBQUFBQUFBQUFBR0JSL3dVTkpaN1hpK1VoUXdBQUFBQkpSVTVFcmtKZ2dnPT0iLAoJIlRoZW1lIiA6ICIiLAoJIlR5cGUiIDogIm1pbmQiLAoJIlZlcnNpb24iIDogIjE4Igp9Cg=="/>
    </extobj>
    <extobj name="C9F754DE-2CAD-44b6-B708-469DEB6407EB-8">
      <extobjdata type="C9F754DE-2CAD-44b6-B708-469DEB6407EB" data="ewoJIkZpbGVJZCIgOiAiMjMyNDYzNzU5NjAxIiwKCSJHcm91cElkIiA6ICI2MTcyNzY3ODkiLAoJIkltYWdlIiA6ICJpVkJPUncwS0dnb0FBQUFOU1VoRVVnQUFCam9BQUFKSkNBWUFBQUFUSis0dEFBQUFDWEJJV1hNQUFBc1RBQUFMRXdFQW1wd1lBQUFnQUVsRVFWUjRuT3pkZDF6VDEvb0g4RThHZXk5QlVNR0JFeGVJRTNmZG8yb2R0TTYyMXRxNnVzZnQ3YmoxMTJGN08yMjFWdXZlRThVSklvb2dHMEZBQkFVVVJFUkE5aWJKNzQ5SUpDYUJvSGdsN2VmOWV2VlY4NTBuK2NMUm5PZWM1eEhJWkRJWmlJaUlpSWlJaUlpSWlJaUlkSkR3V1RlQWlJaUlpSWlJaUlpSWlJam9jVEhRUVVSRVJFUkVSRVJFUkVSRU9vdUJEaUlpSWlJaUlpSWlJaUlpMGxrTWRCQVJFUkVSRVJFUkVSRVJrYzVpb0lPSWlJaUlpSWlJaUlpSWlIUVdBeDFFUkVSRVJFUkVSRVJFUktTekdPZ2dJaUlpSWlJaUlpSWlJaUtkeFVBSEVSRVJFUkVSRVJFUkVSSHBMQVk2aUlpSWlJaUlpSWlJaUloSVp6SFFRVVJFUkVSRVJFUkVSRVJFT291QkRpSWlJaUlpSWlJaUlpSWkwbGtNZEJBUkVSRVJFUkVSRVJFUmtjNWlvSU9JaUlpSWlJaUlpSWlJaUhRV0F4MUVSRVJFUkVSRVJFUkVSS1N6R09nZ0lpSWlJaUlpSWlJaUlpS2R4VUFIRVJFUkVSRVJFUkVSRVJIcExBWTZpSWlJaUlpSWlJaUlpSWhJWnpIUVFVUkVSRVJFUkVSRVJFUkVPb3VCRGlJaUlpSWlJaUlpSWlJaTBsa01kQkFSRVJFUkVSRVJFUkVSa2M1aW9JT0lpSWlJaUlpSWlJaUlpSFFXQXgxRVJFUkVSRVJFUkVSRVJLU3pHT2dnSWlJaUlpSWlJaUlpSWlLZHhVQUhFUkVSRVJFUkVSRVJFUkhwTEFZNmlJaUlpSWlJaUlpSWlJaElaekhRUVVSRVJFUkVSRVJFUkVSRU9vdUJEaUlpSWlJaUlpSWlJaUlpMGxrTWRCQVJFUkVSRVJFUkVSRVJrYzVpb0lPSWlJaUlpSWlJaUlpSWlIUVdBeDFFUkVSRVJFUkVSRVJFUktTekdPZ2dJaUlpSWlJaUlpSWlJaUtkeFVBSEVSRVJFUkVSRVJFUkVSSHBMQVk2aUlpSWlJaUlpSWlJaUloSVp6SFFRVVJFUkVSRVJFUkVSRVJFT291QkRpSWlJaUlpSWlJaUlpSWkwbGtNZEJBUkVSRVJFUkVSRVJFUmtjNWlvSU9JaUlpSWlJaUlpSWlJaUhRV0F4MUVSRVJFUkVSRVJFUkVSS1N6R09nZ0lpSWlJaUlpSWlJaUlpS2R4VUFIRVJFUkVSRVJFUkVSRVJIcExBWTZpSWlJaUlpSWlJaUlpSWhJWnpIUVFVUkVSRVJFUkVSRVJFUkVPb3VCRGlJaUlpSWlJaUlpSWlJaTBsa01kQkFSRVJFUkVSRVJFUkVSa2M0U1Arc0dFQkVSRVJIUjAxRlVWUFNzbTlDaTNiaHhBeDRlSHMrNkdZK056NWVJaUlpSW5oWmQrN2N5VjNRUUVSRVJFUkVSRVJFUkVaSE9ZcUNEaUlpSWlJaUlpSWlJaUloMEZnTWRSRVJFUkVSRVJFUkVSRVNrc3hqb0lDSWlJaUlpSWlJaUlpSWluY1ZBQnhFUkVSRVJFUkVSRVJFUjZTd0dPb2lJaUlpSWlJaUlpSWlJU0djeDBFRkVSRVJFUkVSRVJFUkVSRHFMZ1E0aUlpSWlJaUlpSWlJaUl0SlpESFFRRVJFUkVSRVJFUkVSRVpIT1lxQ0RpSWlJaUlpSWlJaUlpSWgwRmdNZFJFUkVSRVJFUkVSRVJFU2tzeGpvSUNJaUlpSWl0U29yeXJCNitTeVVGaGMrOVh0ZFBIVVF1My8vQ3NXRitVLzlYdFM0dUxEekNBODg4Y1RQSS9WcUxIS3lialc2VFZ2WDRpS1FFaDhGbVZUNlJPMVNKeXM5QmJVMTFjMXlyYWlnMHppOCthZG11UmJRc3A1SDhKbkR1SjJXckhaZlVVRWVRdnlPb0NBdlI2dHIzYnFlaUtLQ1BLM3ZyY24xaEJqY3ZaMnVkdC9CdjM2QTM2R3RUM3lQK3U3Y3VvSGtLeEdReVdSTlBqZnI1bldVRkJXb2JLK3RxVVpNeUZtdGY3YkxTMHUwT2k3UWR3OXVKTVpvZGV6V0h6L0ZsZkFMV2gzN0pHTERBaEVhY0t6WnJwZWVmQVgzYys4MjZSeHRuOTNXSHo5RitMbmpqOU9zcDZZbDlRZjE2VXIvWEtlMnBrYWxyWlVWWldxUGxVb2t6WHB2QUlpOGNBb2J2bjRYZVRsWkdvL3hQN3dObTlaOGlLcUs4bWEvZjJQdTU5N0Y2dVd6a0o1OHBkbXVlZTlPQmlyTDFYL0dkU3JLU3BCMTg3cFcxMnZKL1dsUlFSNXVYVTlzOEpqcXFzckgvbjBEZ096TU5FU2NQNG1xeWdvQThyK2JMcHpZOTlqWCt6c1FQK3NHRUJFUkVSR1JicEJJYWxVR01LMXM3VkZja0ErSnBGYnRPYmIyVG8xZTkrTHBRemgvWWg4RUFnSDhEbTdGakpmZmdsQWthcFkyVTlQRmhKekZpVDBiQUFCbUZsYm83ajc0c2ErMWU5MVg2T2s1Rk5NV3JteHdtemF5MGxOd2VNdlBzR25WR3UyNzlJU2V2c0hqTlVvbVEwbHhJZkp6c3FDbmJ3QW5GMWVVRmhWZzI4K2Z3OTNyT1l5ZjllcmpYYmVlMitrcFNJeTVoQm12dlAzRTEycEp6eU03SXhXQnZuc3dZTlJrdE9uUVJXVi9Va3dvemgzYkRVZm5UckN5dFcvMGV0dC8rUUtqcHM3RmtMSFRsTGJuWm1kcURGdzR0R2tQdTladEZhOWxNaGt1bmptRU83ZHVZT0NveVJneHlSdGlQVDBBUUZsSkVaTGpJakZ5Nm91TnRxVXBBby92eGMyVUJIenl5OTZtblNpVDRjREc3eUVRQ0xIeXkzVVFDQi9PUFkwTkRjU3AvWnR3NzA0R3hzOTZwY0hMSkYwT3c5RWR2MkhTaTYranArZlFCbzhOUG5NWS9VZE1SS2NlN28wMkx6UHRHanAyNzZPMGJmWHlXWTJlQndDZi9Mb1hRcUYyL2ZZbGZ4L2s1OXpCb05GVHRUcStNVHZYcnNiZ01kTXcrdm01V2gyZm5aR0d3MXQrd3VTWDNvQ3phL2NHajgxTXV3YjdOaTdOME1ybTBaTDZnL3BhV3YvY1VQQkFYOThRSXJFWTYvL3ZiVXp5WG9KdWZRZENLcEVnT3RnUEYwN3N4L0JKYytBNWZMemkrSHQzTXJCdnd4cU1tYjRBWGZzTVVHeS9FbjRCRmVXbFdyWEgwYmtqMm5ib3FuaGRYSmlQYzc1NzBObk5RK08vays3blppUGl3aW4wSFR3YUJrYkdXdDJudnRxYWFoVGV6OVhxV0RNTGF4Z1lHbWwxN04zYjZjalB1YU4ybjQyOUl4emF0RmU3cjZxaUhEdCsvUUttNWxhWXUremZNTFd3VW52YzZRT2JrUkFWak9tTFZzR3RuNWZtaHJUdy9qUWhNaGpuanUzQ3A3OGQwSGpNcVgwYmtSUWJqbm5MUDFYN2Q2cE1Lc1hWeTZIbzRURkU3Zm1oWjQvaGVtSU1lZzhjQ1FDNG5oQ05vRk1IWVdacEEvY2h6elhheHI4akJqcUlpSWlJaUVnckJYazVXTC82TGNVQVJrMTFGZDc0OUdmcy92MHJGR240TXQzUUZ6eVpUSWF6UGpzUUZ1Q0xnYU1tbzBQWDNqaXc2Yi9ZOWZ2L1llYmlkMkZrYlBwVTNnZHBkdXY2Vlp6ZS94ZHM3QjBoRkFoeGJPYzZtRmxhS3czUVBBdUYrYm5ZdittL2tOVFdvSHZmUWJnV0Y5N29PVDA5aHdFQXdzOGRSODZkV3lncHZJK2lnandVM2M5VHpBeDJkdTJCQmF1K1FGamdjVWlrRXZRYk9yNmhTLzdQdGJUbkVSc1dDSUZBQU05aDZqK25xN0ZoTUxPd2drdG50eWU2VDBwOE5NNGQyNlYyMzZpcGM1VUNIUUtCQUF2ZitnL09IOStIMExOSGtaMlJodmtyUHdjQVJKdy9DYWxVZ2dDZm5RancyZG5nUFFlT25vSXgweGRvMWI2S3NoSVltNWhwK1c0ZXVwT1JpcEtpQWd5Zk5FZHBVQTRBK2cwYmg3UnJWeEI1NFJTY1hidWpXNStCR3EvVG9WdHZ0R25mQlQ3YmZzVzlyRnNZOWZ4Y0NBU0NKcmRIVzhNbnprWjNEL1VENmttWHczRCt1R3JBeDNmbk9oUVY1R0hlaXMrYWRLL0hQYThwOVBRTlVGWlNoTjNydnNLY0pSK2dRN2ZlRFFaMG9vSk9JeXJvdE1yMlY5NzlDazd0T3orMWRqNnFwZlVIZFZwaS83eCs5VnNhOTdYdjBoUHpWbndHSzF0N2hQajdvS3FxQWhkUEhVUmgvajEwN3RrUEhicjJVanJlMk5RY1FxRUloN2I4aEZtTDMwUG5udjBBQU1GK2h6VU8rRDlxOEpocGl1Y2trMHB4ZFB0dnFLNnNRRUpVTUJLaWdsV09mL1g5YnhEb3UwY2VnTG5vaCtpTGZpckgyRHU1d05UY0VxbEpzV3J2dWVqdDFkajYwNmRhdFcvYXdoV0taOUtZdUxEemlEaC9VdTIrL2lNbXdtR20ra0NIZ1pFeEpyLzBCZzcrOVFPMi9md1o1cS84QXVaV05rckhwTVJISVNFcUdDNmQzZERkZlZDRDdkRFYvclMrQ2JNWDQrN3Rtd2c3ZHh3ejFRUTZ3Z05Qd1AvSWRwUVVGV0RncU1sSyswcUtDcEFVRzRiK3d5Y29nbFJESjh4RVNudzBRdndPby9mQUVSQ0ovbm5EL3YrOGQweEVSRVJFUkUva294L2xBNFoxQTBPdnZQc1Z5a3FMWU8va2dudDNNdkRudCsvajM3ODJ2SFMrdkxRWVB0dlhJalVwRGlNbWUyUG8rQmNBQUhPWC9SdjdOcXpCcGpVZllOcUNsV2piOGRrTzRQeVRaTjI4am4wYnZvV2VnUUZtTC9rQVlyRWV0djc0Yit4Wjl6Vm1ML25naVFldkgxZEo0WDNzWFBzZmxENUlUM0ZleTdRTWRZTTJlZmZ1SU9mMlRWaFkyeUUvNXc3YytubWhhNThCc0xSdUJTdGJlNVNWRkNFcTZBd3NyVzJSbVhZTm1XblgxRjZ2VmV1Mi85TkJ6WmIwUEM1ZkNnQWduNkZxYWRNS04xTVNjRE1sQWNERHp5VXZKd3RaNlNsd2RPNkVzSE8rS3Rld3RHNkZibjAxRHphcDgyaWdWTk5ndEVna3h1am41NkpqdDk2S0FaK2lnanlFQjU3QXdGR1QwZmZCek5hTUcwazRzV2NEWnJ6eU51eWRuQUVBMTJMREVlaTdCNjNiZHRDNlhjVUYrYkN3dG12U2V3R0FxekdoRUluMTBIdmdDTFV6emdlTm5nS3hXQXhMbTFZYVo2VGIyanZCd05BSUw3MzVML2hzK3hXWHpoNkZpYmtsQm82Y2hNcEs5ZWx0SkxXMWFsUHlHQm9hQTFvTTZKbVlXMmljZFc1cWJxbDJlMlo2c3RhRHdOcWNGeGQydnNIejd0M0owSGlNUTl2Mml1Y05BTFlPVHBqeHl0dllzLzRiN1B2ek83ejR4c2Q0NDlPZjFaNjdmdlZiNk9rNUZGNFAvbzZxejlLNlZZTnRhazR0cVQrb3I2WDJ6K3BXR0owNXVBVVI1MDhxQWhWRHhrekRnVTMvaGUvT2RYQjI3WTVwQzFlZ2JZZXVxSzZzZ1ArUjdSZ3hhUTcwOUExZ2FtNkorYXMreDVZZlBzSEJUVDlnenVzZm9tUDNQbmp6MDErMGVxK1A5bHNuOTIxRVJtb1N2SmQraEp5c1cwaTZISWFwODVkQkpINDRSSHMxK2hMU3JsM0JtT2tMWUd4bWdVRGYzWmkyWUNWTXpDMFV4NGpGK2lqTXowSFAva05SWFZXSmszczN3bjNJYzJqWHFadlMvZW9INU1JRFQ4RHYwRlpGMzFwYVhJaWYvdldhVnUvalVjcytYNnYwK3ZmL3JHajBuQzY5UFBIOC9PVTRzdTFYbkQreEYxUG5MVlBzS3lzcHd2SGRmOERTeGc0dnZQSk9veXZFZEswL0RRMDRock5IZHFqZGQrOU9odHEvM3o3K2FUY1Nvb0p4OXNoMjJObzdLcTBrQ1Q1ekdGS0pCRGIyVHJpZUVLM1kzbXZBY0JnWUdTTXRLVTdwV20wN2RJV2hzWW5HOXYxZE1OQkJSRVJFUkVSS0tzcExVVlpTaE9vSE9YOExjdTlxekZzTkFQRlJGNUZ4SXdselh2OFF0VFhWRUl2MUdyeCtZc3dsbk43L0Y2UVNDV2EvOWg3RVluM3MvdjByekY3eUFkcDI3SXJYUHY0ZUJ6ZkpaL3k1ZTQzQmlFbmVNRFp0K3V4cDBsN3ExVmdjL09zSEFNQ0xTejlTREdyT1cvRTVkcTc5RDNiLy9oWEd2ckFJL1lhTjAzaU5qTlFrT0xicnBFZ2IxQlJsSlVVd05EWlJtWDFZa0pmem9IYkxmY3hkOW05MDZOWmI0elVra2xvYzIvRTdFcUtDTWFEZXpNZEoza3NVZjE2OWZCWmNPcnNwemU3MDNia09OZFZWS016UHhmSGRmMmk4ZnY4UkU1VUcwclJKNmRQUU1UTmZmVmZqd0g5TGV4NzFQNWZLaWpLbDEzV2ZTMHpJV1FEeUhPRjNidDFRdVdhbkh1N28xbmNnOHU5bDQ4NnRoL25YYzI2bkl6NHlDTUREd2MveTBpTG9HeGcydWQwdW5kMVFYVldKM0x1M2NYTHZSb2pGZWhnNllTWU1qZVNETytHQkp3QUFiZHAzaG9XVkxXUXlHZUlqZzJCbGE0OGVXcVlBcXFxc1FGbEpFZHEwVjUxOTJ4Q3BSSUlyRVJmUWQvQW9TR3ByRzV4eG5oaHpTZU8rdWdGS29VaUU2UysvaGJZZHU4SERhd3pLeTByeHcwZnFVN1JFQi9zaE9saDFSdmk3MzI1R2F0SmwrR3g3T0dCNS92aGV4UXFOdW52NUg5Nk9RRi8xYWJva3RUVWEyOXFjanUzOHZjSDlOeEpqTk9iT0h6SFpXeW5RQVFDZHV2ZkZrREhUY0MwMkRDYm1sckJ0NVlpOGUwMEx6RHpPNzliamFHbjlRWjJXMmo5bnBsNkQ3KzcxbUxmaU01aGJ5bGNNWktRbUllTENLYlRyMUIyZXd5Y0FBTHIyR1lBMjdUdWpJQzhIYzE3L0NBYUdScmlkbGd5ZjdXdFJrSmNERzd2V2NQY2FBd0F3dDdTQjk5S1BjZWl2SDZCdjJQUytxYzc1NDNzUkUzSVdFK2U4QmxjM0Q1aWFXK0xpNllNSU9YTVlNMTUrQzZuWDRuQnk3MGFNZm40dStnNGVqWUdqSnFPc3RCam5qdTNDNlFOL1lkSGJxNVhTV0ZuYXlBT3U1YVVsT0xsM0k5cTA3NkxvUnpOVDFRZUZHbkwzOWsxcy9QWjlwVzA3MTY1Vy9MbCs4Tm5hemtHcmEwb2xFb1Q0K3lodGE5dWhDOHl0YkhIeDlDSEZ0clJyVjFCV1VvUWU3b05WK3F2K3d5Y292ZStXMnA4V0YrWWg1N2E4NWtaMlppcUFoMEhhRGwxN1lhTDNnNkNTREFnNHRnc0NDREJxNmt1QWh2aUlXRThQTXhlL2g0M2Z2bzhqVzMvRnF4OThBMnU3MWlqTXo4WGxCMy9uMXFXeWE4eWl0MWYvSXlZUE1kQkJSRVJFUkVSS1lrUFBLYzA2cTB0OVVEZmo5ZEdaY2VXbEpUQTJOWC93NTJLWW1KbXJ2VzVXZWdvQ2p1M0NyZXRYMGI1TEwweVo5d1lzck9Tek5OT1Q0K0c3YXgybUwxb0ZDeXRiTEhwbk5ZSk9Ia0RvMldPSWp3aUN4OUN4NkRkMHZPSkxQVFVQbVV5R1MvNCtDRHkrRndhR1J2QmUrcEZTR2hSYkJ5Y3NldWNyN1Azakc1emF2d2szcmw3R3hEbXZxYVNidUhIMU12YXMreHJQejErT1hnT0dON2tkZm9lMkl1M2FGYnp4NzU4VlFhMnM5QlRzKy9NN1ZGZFZ3bnZwUjdDMmM0Q2t0Z1lpTllHMDBxSUNITnI4RXpKU2t6QncxR1NNbWJGUXEvdG1wQ1loTnZ3OGVnMFlqdWZuTHdjQXhFY0d3ZDdKQmEwYzJ3RUF3Z0o4NFg5a3UwcnRBZ0JvMDZFTHV2ZFZUYThSSHhtRTdJdzBqSDFoa2NxK3ZKd3N4QVQ3cTIxUFMzNGU3bDVqTUhLeWNxMkx1b0dneXZJeVhBNDVpMjU5Qm1MR0s2b0RUbXZlWGFBWUpFMUxpc1BwQTM4cDlpWEdYRklNUlBYMEhBYklaTGh4OVRKc0hkcW9iWnRNcHJtNGJHRitMdlp0K0JiR3B1Wnc4eGdDL1NIUEtZSWNtV25YRUh2cEhJUkNFWHkycmNYY1paOUFLcFdpczFzLzJMZHhVVWw5b3NtOU8vSkJMRTAxUkRTNUZoZU9zcElpREJrekhlWldOaXFyVlNMT244U1pnMXZRWjlBb1RKbjdSb1BYS2ltOER6TkxhM2thc1FlMUJBeU1qRERqWmRYUC92Q1duOUdwZTErMVB3Y0dSa2JvM05OVDBiZXZYLzBXK28rWUNJK2hZNVdPOHhvM0EyNzkxT2V1dnhvVGdvQ2o2dE9NTmJmNnEvL3FXNzE4bHNZYUhRMEZHMGRPOXNhUXNkTmhZR2lFMnBvYWpZT2w4WkVYRVI5NVVXVjdRNmtabTBOTDdnOWFjdjlzWVcySG11b3E3UDc5S3l4Nlp6VXF5OHR4YVBOUE1MT3d3b3lYMzFKS1N6Umw3cHZZdU9aOUhON3lNNnp0SEJCNTRSVDBEWTB3WmQ2YjZQT2c3a0VkZXlkbnZQSHBMMCtVMXFqWGdPRXdOalZYL0k2MWJ0Y1JFK2NzUVdWNUtTQVF3S0ZOZTFTVWxTQXUvQUplZk9OakFJQ0ptUVdtTDF5RkcxY3ZQMWJ0azhLQ1BCZzhtTWxmVmxJRTRPRy80eW9lS2NKdDUrQ2s2QS9xVnJ0Tm1mY20yanpCYXNiYTJocTE2ZTAwQldJU1l5NEJqd1FuZW5vT1V3cDB0TlQrTkNrd0RNRm5EaXR0cnd2U2Z2cmJBZGc3dVFDUUJ6K3FLc294Y2M1clN2MXRhVkdCU3UwU1N4czdUSm43Qmc1cytpOHVod1JnOUxSNU9IM2dMMGdrdFJnd2NoS0dUVlR1NDc1L2Z4RUdqWjRLci9FemxOdG5vRjBORmwzSFFBY1JFUkVSRVNrWk5Ib3FCbzJlaXRqUWMvRGR0UjV2ZjcwUnB1YVdpaS9Hanc0R1ZaUVdLL0xWRjkzUFUwbnBrcDJSaG5PK3U1R1dGQWRUYzB1VlhOQnRPM1RGcUtrdjRhelBEcmk2ZWNDdG54ZEVJakZHVG5rUlBUMkg0ZlNCelFnOWV3eWhBYjRZT3Y0RmpKZzA1eWwvQXY4TStUbDNjSHozSDhoSVRZSzFuUVBtdlA0UmJCM2tNNFZ2cDZlZ0lPOHVlbm9PZzZXTkhWNTU5eXNjMy8wSEVtTXVZVjFLQWdhTW5JUkJvNmNxMGlDMDc5SVR4cVptaUE3MmEvSkFXblZWSlpLdlJNSytqUXVNVGMwZ2s4a1FldllvQW8vdmhiR3BPUmFzK2dKbUZ0YjQ0K3QzWU8va2pObExQbEFNWGdQQTlZUVkrTzVhaC9LeUVveDlZUkVHakp5a2RQMUhCenFQNy81RE1UUFl5TVFNRmxhMkdEZnpaY1YrbjIxck1XS3lOMW81dGtOeFlUNHVuRG9BVnpkM2RPcmVWNlh0clJ6YnFkd1BrQmZ0enM1SVU3c3Y5V3FzMmtCSFMzMGVkY1JpUFkwcnEwSURqcUc2dWdwZTQyZW9UVGNpazBvVmFWazhoNDlYRENhdFhqNUxwUmg1aVA5UjVOM05VanRvYldSaWhpdmg1NkducHcraFNBeWhVQWdQcnpHQVFJQ2JLUWs0dFBsSFZGZFZZdEJ6ejZOWC80ZDl6UFdFYUJ6Witnc3NyRzN4L0lMbDJMM3VhMnovOVQrWXNXZ1ZSaytiMTZUUEp5dGR2aHFsNkg0dWN1L2VocDJHZ0l6eUJ5QkRpTjhSQUZBWmhBYmtnYUs2bWMyTnBYc3F6TS9GeG0vZlIrZGUvVERKZXduRWV2b0E1T203MUJXc1BiemxaMWkzYXEyeG1LMUlKSWFCNGNPMFZNYW01aXBwcW94TVREVUdtWTBlbzFiSnN5U3ByWUZFSWxHOHJsczVKTmJUVXh1NFdMMThGdm9ORzQ4SnM3VXJndDFjV21wL29BdjlzN21WRGVZdC93eGJmdnczOXYvNUhVcUxDMUZiVTQySjNrdFFWVm1PcXZvcGlRVEF5TWt2d3YvSWRnQ0FxNXNISnIzNE9zdzBGTXArMHRvTjFuYXRjZWJnU3B3NXVFVmxuOS9oYllvLzMwaU1VUnVrdTFSdlpZUzJnYmJEbTM5UzJhWXBxQ2NTNnlsKy8zT3pNd0VBRmxZMkdsUFhhVVBmd0xEQnRxNWVQZ3ZkK2c3RXpGZmYxZTZDTGJnL0hUbmxSWXljSXA4UWNIVEhiN2dTZmtIbHZWZVdsK0hjc1Yxd2RPNmtXREVFeUlOUTYvN3ZMZlFkUEZxbFhsVFhQZ1BndmZSanVQYm9pNnN4bHhTcHFrUmlQYVhmdHpvaXNWanQ5bjhDQmpxSWlJaUlpRWl0dEd0WDFHNnYrOUpXOXlXOHZLd0VOZysrQkdkbnBNS2hqWEloU24wRFEyUm5wR0hvaEprWS9OenphbFBTREJvOUJXSTlmWlZVUHJZT1RwaTM0bE5rcENZaHhNOEhmUWFPZXVMMzlVOVhYbHFDRVA4amlEeC9DaEpKTGJyMUdZakpjNWNxZlNtT0NmWkhYUGg1UlVCSzM5QUlNMTU1RzUxNnVNUHYwRllFbnptTWlQTW5GYzlVSkJLanArY3doQWVlUUU3V0xaVTBNUTFKakE1QlRYVVZQSWJJdi9DWEZoVWdOT0FZSEowN1llWXI3OERNMGhvQU1HS1NOMDRmM0l4dFAzMkdsOTc4QkFLaEVBRStPM0FsSWdobWx0YVl2K0p6T0x0MlY3bCszZXpVZ3R5NzJQdkh0eGd4MlZ2eGMxWlJWZ0t4aG9FQ0FEQXp0OEtNUlc4cEZiOXViaTM5ZVRSR1VsdUxoUGlMY1BNWW92SzdyemhHS29GWTNQRHdRMlZGR1FKOTl5QXE2QXlzYk8wVjZXWHFtekJuTWM0ZTJRNi9JOXNCbVF5dEhOdkIzV3NNTHA0NmlLQ1QrMkZ1YVlPWGx2MWJVVzhqS3owRklmNUhrWHdsQW5hdDI4Sjc2Y2V3dExGVDFBSmEvMzl2bzkrd2NlZzNkQnlzYk8yMWVyOXB5VmNnRUFvaEVvbVJkRGtNZGhObU5ucE9jbndVN3Q2K3FYRy8vNUh0cUNndlJjZHVmWER6ZWlKcWEycVVVZ3dsWFE1RFRVMDFldlVmQmdzckcvVHNQeFNSRjA3alh0WXR6SDc5UTFoWTJXclZkcTNKWkxoMTR5cWNYWHNBQUU3dTNZaVRlemMyN3oyZWtSTjcva1JjK0huRjYwVnZ5OVB5TkZTMFdWTXhjcUQ1VjNXMDlQNUFWL3BuRzN0SGVJMmREdjhqMjJGaVpvRjVLejdEcGpVZnFyMU83d0VqTUdIMllwdzY4QmVLQy9KUVVwaXZDSFQ0SDltT3NJQ0hOWWU4eHMxUURHUURxaXRjdGVYaE5SYjlSMDU4ckhNakFrK3FUWjJreWVQVTZKRFUxdURHMWN2eVAwc2txSzZxZkt4MGdvMlN5UUFBQWsyNW05VFFoZjVVSnBQaFJ1Smx0ZnRPN2QrRWl2SXl6RnZ4bVZMZ3pQL3dkbFJWbE1QRlZYMjlIVmMzZHhUbTUrTEVuai9SdWwwSFpHZWtRU2FWb3JaR05YMmdUS2E4WFNnVVFpaHF1T2JKM3dVREhVUkVSRVJFcEVJaXFWVUVPdmIrOFEwbXpua04rb2JxbDcyWGw1YkF3TWdZdFRYVnVQNGdkVWJkRnl5eFdBd2JlMGU4L2RVR1JVcUxobEtKMUU5cEEwQ1JqcVJkeDI1bzkwWTNEV2RSVTBSY09JbXdBRjhZR3BsZzBndXZvL2ZBRVZxZjIydkFjTGk2dVNQUWR5OHVod2JBeWJtVFlsK2ZRYU1RSG5nQ01TRm5telQ3T1Nia0xJeE56ZEREUTE0andjelNHZ3ZmWGcxck93ZWwxUUdldzhkRHo4QUF4M2V0eDZidlAwSjFWU1dxcXlyUmQ5QW9QRGRqZ2NiQnNMcVpxQ2xYSWdFQVJzYW1NRFF5VVNxaUhCc1dpSTVkZXlzRzdRQjVMWWE0c0VEMEd6YXUwYUtvVDZLbFA0L0dpTVJpdlA2dkgxR1FsNE45RzlaZ3pJd0ZzTFpyL2ZBQW1ReVF5ZFNtdEZHNmpraU00b0o4V05uYTQ2VmxuNmhOMGRMRGZiQktMWTFUKy85Q1ZOQnB0TzNRRmJPWHZBOWpVM1BrWk4zRW9iOStSUDY5Yk9nYkdtSFl4RmtZTW1hNllyQ3JUZnZPZVAzai8rTE13UzBJQy9CRldJQXZISjA3NGFVMy85WGdDb1dxaW5MY1RFNUEydzVkWVdKcWpyaXdRQXdiLzBLREJXZ2x0VFU0ZTJRSHhIcjZxSzJwVnRtZmREa01zYUhuTUd6Q1RMVHIxQjJwU2JHNGRUMFJIYnYzZ1V3bXcvbmpleEY4NWpETXJXelFwWmNuREF5Tk1IN1dxN0Mwc1lmL2tlMDR0UGtudlBMdVZ3MSt0azJSbWhTTEsrSG5VVnBTaEEvL3V4MjlCNHhBeCs1OVlOL0dSZTN4OTdKdTRVYmlaUWdFNmxOL05kVGZhMVBucHI3NjlVTWVkY25mUjJtMnV5WURSazFDdDc0RGNlOU9CczRkMncwQWFOMnVnOFppNVA5ckxiMC8wSVgrdWJxcUVoZE83RU40NEFuWU83bGc5cEwzWVduVHF0R2dsTG1WRFk3dCtCMS9mZjh4WERxN29ZZkhFTFR2MGxOUjU4UHYwRmFWY3hxcURhR0prWWtaTEt5YlBwaHVZV1VMUFgwRFdOcll3Y1JNWHBROEorc203dDNKUUhWVkpRRGdkbm95aENJaERBeU5ZV1JzMnVSNzFFbU9qMExWZ3pwdGZvZTJ3dERZRkhQZi9FUXBmVlJ6a0QzNHY3WXJaWFNsUDAxTGlrTjVhVEVBS0FXSllzTUNrUkFWakpGVFhvU3BoUlVLODNOUldWR0dqQnRYRVI4WmhENERSOExWelYzamRaT3ZSS0MydGhwVDV5M0RocS9mUldqQU1ZUUdIRk01THNUUEJ5RitEL3REVnpkM2VDLzkrSW5mbHk1Z29JT0lpSWlJaUZTa1hvMkZyYjBUTXRPdXdjbkZGVHZXZm9rSnN4Y0RVRk9qbzZ3WUovWnNVQlJFM1AvbmQ0cDlLLzZ6RHBZMmRrcURuTk1Xcm1qMC9qZFRFaEViZWs3cllwZWt2V0hqWjBJbWxhTC9pSWt3TWJPQVZDcUJRQ0RVZXFEQnlNUU1FNzFmdy9CSnN4V0RMWUE4alZQcnRoMlFHQldNc1M4c1ZDbGNxMDVkNGVvaFk2Y3AvWXlvUzVOUlhscU1vdnU1ME5NM1FHbFJBZHAxNm80eDArZkRzZDVnWGtQcWN1d0hIdCtEUy80K21ML3FDMWpaMnFPb0lBKyt1OVpqMklTWkdENXh0dUw0ek5Ra25EbTRCV0k5ZmJnUGVVNnJlendPWFhnZUFGQlJWb3A3ZHpMVW5xZHZZQWhEWXhOa3BsN0R2ZzFyOE9wNzN5Z0NveEpKTFFCb0RIVGs1MlRoek1FdE1MZXl3UXV2dklQTGw4NGlNelVabWFuSkRiYTFiZ0RZYzloNHlHUlNqSnY1TWtvS0MxQmRsUXNEUXhQWTJEdWhVdzkzOUJvd0FvWkdKaWd0TGxTNXh1aHA4K0V4ZEN6aUk0SmdaR0xXYUJxbWhPamdCN1BzQjhEVXdncEpzV0c0bm5pNXdZR3BZTDhqS0NySXc0QVJFM0hwN0ZHbGZUbFp0M0JzMXpxNGRIYkRzSW16SWFtdGhiNmhFYTVlRGtVckoyY2MyZm9MYmwxUFJJZHV2VEY5NFVvWTFBczJEeHcxR2VhVzFyQjNjb0ZNS2tYTXBiTWEyM0R2VG9iR0dlQWVYbU1oazBvVmRWSXlVNi9CMGJrVEpyKzBGQUF3ZGY2eUJqOFRXM3NuZEZkVHlIM0F5RWtvZnlUL2Y1Mkk4eWRRWGxxQ0VaTzlOZTVUUjEzOUVFQSsyT3crNURtbEl0ZjE5OVZuNytRQ2V5Y1hwZG5wWWoxOTJObzdOV2wyL3BPazhtbUlMdlFITGJsL3pzNUl4ZDROYTFCYVhBajNJYy9CdzJzTWFtdHJ0SHEyMXExYVkvYVM5eEVmRll5NDBFQ1VGQ3hTQmFzQUFDQUFTVVJCVk4zSGtvLytxMGlMcFM3UUFjZ0RzRDNycGNwNzFONC92bFY2L2Q2YXpRQ2FIdWhic09vTE9MdjJ3T0F4MHpCNGpEemQzOVdZVUtXYUVERWhaeEVUY2hZMjlvNlk4cEs4TmtWVGFuVFVpVHgvQ2k2dVBaQ2VISTllL1ljanhPOElkcXo5RCthdCtFeCtnSlkvaitXbHhVaUtEZE80WHlhVjExd3F5TC9YNkNvVjF4NGV1QndhME9MN1V3Q0l1WFFXSXBFWUVra3Rmdjl5SlVaTTlvYURrd3Q4ZDYwSEFBVDY3a0dnN3g2bGMxczV0c1A0QjBISW5LeWJpbm9lZGVJakw2S241ekMwY1hGVjFLanAybWVBVXBwR0FOai81L2ZvM25jUTNEeTlGTnRNelN6eFQ4RkFCeEVSRVJFUnFiaDhLUUNkZXZSRlp0bzFlSTE3QVlaR0pvcmwvSThPSE0xYjhSbWtFaW1TWWtOeDlzZ09MUG40ZXhnWXlyOVVtMXRacTF5N2ZuME9kV1JTS1VMT0hJRk5xOVpObXMxSzJoR0tSRXFwTjc1YTZZMitnMFpoc3BxQ25hbFhZOVdjTDBUN0xyMlVCdEhxZFBjWWpBQ2ZuVWlKajBLM1BnTlY5ajhxNHZ3cENFVWk5QnMyWHUxK21VeUdteWtKaUEwOWg2VFljRWhxYTJCbVlZWGhFMmZEcFV0UEFGQ2J3a0lvRkNvR0FnQjVDcU82Zk9NRFJrekNsWWdMMlA3ejUxajB6bXBjdlJ3S3lHVG8ybnVBMGpVNmRlK0xWbzd0RUh6bU1Qb01HcWwyVlVkZTltMjFBeDc1OTdJQlFPMiszT3pieW0zVmtlY1JIeG1FK01nZ2plZGFXTmxpNnZ4bDJMZGhEWTd1L0IyekZyOEhBSXA2Q0hXcHE2UlNDVEp1Sk9GYVhEZ0FJQzc4UFBRTkRQSGN0UG1RU2lVNGZXQnpvKzBFSGdZNmJCMmNNSEdPUFBYSzJzL2ZWRGt1UFBCRWc5Y1pQR1lhcHN4VFBVK0ZUSWJJODZjZ0V1dWhwK2RRNkJzYXdjVE1BaGZQSEdvdzBGRmJYUTJ2c2ROaFlxNzhmQXJ5Y3JCbi9kZW9ycXhBbS9hZElSQUlJTmJUUTlkZW5raU1Ea0ZLZkNTcUtpdngzTFQ1R0RoNml0cUI3cm9BUTIxTlRZT3BwVzZtSk9CbVNvTGFmZFoyRGppK2V3TUs4KzhCa0EvVVRmUitEZmZ1WkRSNUlCWjRtTXFwYnNCUG5maklJSlNYbHFndExLNXVXeDExOVVQcUdCcWJQbkh3b1Ntejg1OVdJWEpkNlErQWx0ay90M0p5aG90ckQzaDRqWUd0UTF2ODhORXJqYjdQUjMzNjJ3R01tRFFIRmVXbFNpbVBOTEd5YzRDcm00ZkcvUk85WDlPWTFtL1l4RmxLQVJ4MU1sT3ZhVXl0VmxjVG9yeTBCRDk4OUFxbXpsdW02QnZyaW4wM3BVWUhBR1NtWFVOR2FoSW16MzBENmNueGNITHBoSm12dm9zVGUvOUVaWGtacEZJcHhJMnMwS3RUZEQ5WHE3UjNkVUcxaHJ6MFpxc1czNTk2ZUkxRmJuWW1rdU1pMExtbko1S3ZSS0NmMTFnYzM3VWV6MDJmajE2ZVEyRm9iQW9MYXp1WVdWcWpwUEErQW83dWhMR3BPYnlYZmdROWZRUEVoWi9Ic1IyL1kvcWlWWERySnc5V2xCWVZ3R2Y3V25nT0c0L3hzeDcrVEZ2YnRVYVhYdjFWMm1IZFN2MzJmd0lHT29pSWlJaUlTRWxCWGc1dVhMMk0wYy9QUTZEdkhnZ0VBb3ljOHFKaUJtRGRBTStaZzF0Z1pHeXFHRkRKemM0RUJBSzBhdDBPQXFINk5DYnFYSTI1aE5MaVF2UWZJYzlYSFJsMEdybDNiMlBPNng4KzFaUkIxTGpkNjFSVE9PanBHK0NqSDNlcVBiNTdYL2xBMnBYd0M0ME9wQlVYNWlNeEpnVGQrdzVTcEFZQjVLa3BibDVQUkVwOE5LN0ZocW5NeEM4cEtsQVVqdFhrMFRhR0J2aWlROWZlU0UyS2habWxOZVl1L3hUYmZ2NE1kMi9mUkh4RUVHenRuVlR6MWdzRUdEQnFNbngzcmtOOHhFVzFRYmVNMUNSa3BDWnBiRWR6MXpWNEZzL2o0YlVHS1g1SDZ6dzYrTmE1WnovMEd6WWVVVUduRVhuaEZEeUhUNENrVnA3R3JtNUcrTWs5ZitKeTZEbkZiRnFQb1dNeDdvVkZpdjBmZkw4TlAvNXJNU1o1djY1U09EazkrUXAycmwyTmp0MzZhSHdmYnYyOFZGYmdhSm9Wdi8yWEx6UmU1MUVKMFNISXZYc2J2UWVPVUt6ODZEZDBIQzZjM0kra3kyRXE5WVhxZUk2WUFCTXpDOFNHbmxOc3k3K1hqVjFydjRSTUpsTTUzbVBvT0Z5SkNJS1JpU25tcmZpOHdYb0tLZkZSTUxleWdVT2I5aW9ENzNXZmxWcy9MMHhmdEVyak5TSXZuRUp0VFRWbXZQd1dEbS81V1pFZXlNYmVVVzA2cDZ2UmwzRGg1SDY4K3Y0M0d0TVpBc0QyWHo2SGhaVXRubC9RK0FvK2RlZDI2Tm9iWHVObU5QbmNKMVdYTGxHVFFOODlTalBvbnlYMno2cjlzMGdrVnZ5ODE2ME1tdWo5V29PQnR6b1hUeDlTcEVZek1iTlFHeXg2SEEzZHU3eTBwTkhWSmtVRmVZOTFYd01qWXppN2RzZUVPYS9CenFFTkFOVWFIUlhscFRpdzhYdVkxTTM0bDhuZ2YyUUhiQjJjNE56cFlVMlZqdDM3NE0xUGY0WllUeDgxVlpVd010YXUwTFY5R3hlOCs2M200SFhZT1YrRStCMkJRQ0RBb3JkWHc3cVZvOFpqRFkyTVllZll0a1gzcHdBUTZMc1hyUnpid2NuRkZjbFhJakIwd2t4VVZwYkRzVjBuREJvOVZYSGNqYXVYY2Z6RVBoZ1ptMkwraXM5aFlXMkh1N2ZUY1dyZkpqaTBjVkVLN2lYSFJ3SXltZFlwSmYvSkdPZ2dJaUlpSWlJbG9RSEg0TkxaRGFZV21wZTZKMStKZ0t1YmgySWdvTGFtQnNseDhpOWk5L055WU5PcXRjWnpBZm1YNjRxeVVsamJPZUI2UWpTdVJBUkJVbHVML2lNbUlQTENhWFR1MlErZGUvYURUQ3BGNnJVNFJlb0krdDlhOXZsYWxXME5wVkN4dExHRGs0c3JpZ3Z5RlNrcE5FbU1Eb0ZVSWxHazRLaVRraENOZzV0K2dGQW9Rb2R1dlZGZFdZR00xQ1N0ODJZSCt4MUJlbks4NG5WdWRpYXV4WVZqNXVMM2tKb2tud0Z0Wld1UFpaLzlpdng3ZDVDVGRRdkRKODFSZTYyZS9ieHc3dWd1aEozelZSdm9jUGNhZzBuZVMxUzIrMno3RmZHUkY5WE8razY5R3F0MmdGSWJ6K0o1MURHMXNFTGJqbDBiYmVQbzUrZmlla0kwWWtNRDBXL29PRVc5SGowOWZRQkF4eDU5MGI1ckwzVHA1WWx2M3A0TEN5dmwxSFlHUnNibzBxcy9vaTZlVVFwMHlLUlNCUGpzZ2xBa3d1aHA4elRlMzl6S1ZsRkVHd0JxcXF2dzdUdnpNSExLaTQ4OWNGNVZXWUVBbjUwUUNrVVlPdjVoOGZFQkl5Y2gvUHdKbkQ2NEdlMjc5bFJiaCtEUm9GRm02alhzMy9nZGFxcXJzZkN0TDdIcE8rVUN5VzNhZDRhemEzZmNUcjhPVVNNRjNNOGQzWVdxeWdxcytyOC9sTGJMcEZMNEhkb0dReU1UakgxaFVZUFg2TlRESFQzN0Q0T2hrUWtPYjNrWTJCQ0p4TEN4YTQxZlBsMktJV05ud0hPNGZGWi8zVXhxNjFhdE5kWmRBSUJiMTYvQ3hsN3pvR1ZEYmwyL3FqYlk5citnYmEyUGxvRDljOFA5c3k1b3FORDlrMnJsMkE0TFZ2Mm53V09NakUyVmprbFBpVWRXZW9yYUZLUGlCMzE0VVVFZXpLM3RHcjY1VEFZSUJCQUtSVEEyVlo4U1VGSmJnOFRvWUZqWjJxT2l2QlJCcHc3aXBXV2ZOSGpabHQ2ZlhrK0lRZktWQ0R5L1lBVktDdThydG8rWnZrRHBlaGRQSDBMUXFRT3dzclhIaTI5K0FtczdCeFFYNW1QZkgyc2dFb2t4Yy9GN1NxdUpyc2FFd3R6U0JtM2JkMUc2bjZiK0t2ak1ZYVdBckxOcjkwWi9GdjR1R09nZ0lpSWlJaUlsSm1ZV2pRWVc3dHhLUlZKc0dKWis4aU9FUWhIaXdnTlJWU1V2WENtVHFSOUEyZmp0KytqaE1RU0R4MHhEV0lBdmdzOGN4cWUvSGNEVWVjc2drVWh3MW1jSEJFSWhsbjd5QTZxcnF3REk4MDJmM0xjUjB4YXVSRS9Qb2MzN1JxbFJqMU1qWmZacjc4UFV3cXJSNHdhTm5vcjJYWHFwekxEczFtY2daaTErRDg2dTNXRmtZb1l6QjdjZ0l6VUpUdTA3YTNWL0UxTnpwZGYraDdmRDBxWVZ1dlR5Vk5xdXAyK0E2R0IvUUNCUXlYRmRSeVRXUTkvQm94Rjg1akJTazJJYlhFbnd2L0FzbmtkVDZSc1k0c1UzL3dVcm0xWVFDSVdvcVpIL0xvdjE1WU5rMnFUTThSbzNBMzkrOHg0U28wUFF3Mk1JQUNEbzlFRmtaNlpoMU5TWG10VEdtZ2Q5aWJyaTV0bzZ2WDhUaWd2ek1XajBWRmpaMml1Mkd4Z1pZOFFrYjV3KzhCZDh0djJLT2E5LzFHZ3RoZUtpKzZpcXFNRHMxejlBNjNZZDFCNHo5b1dYc2VtN0QzRjArMjlZK05hWGF0UG41Ti9MUnU3ZDJ5cXJiQUQ1ck8xN2R6SXdlZTRiaW1EMDFaaExDUEh6d2Z4Vm55c0ZLT3EvbjBjVkZlU2pwS2dBaHNhcUJZanZQeWowWGtjZ0VEWWE0SDVTelZHTXZER2FhbjNVaVFnODJXZ3RnZjhWOXMvYTljOWx4VVZhMWVpb0t4NzlORnc0dVIrVzFxMVVBakxhcEs0cXVwK0xxSXQrTUxkcVdnSHorN25aeUxwNVhXbGJka1lhQUtoTlE5alRjeGhhdCt1SXRoMjZ3cTNmVUJUazVhaTk3cjA3R2VqYXUrRzBTT2twOGJoMDloaW16bjFUcVloOGZVR25EcUl3UHhlVFhud2ROVldWOER1OERTRitQaGd5Vm4yd1haMlcxcC9tM3MxRUs4ZDI2T2s1RkpmOGo2cGM2OTZkRFBqdVdvODd0MjZnWTdjK21MNW9KWXhNekZCU1ZJQWR2L3dINVdVbG1MZjhVNlYrdWJTNEVMZXVKNkwveUVrcXRWRmMzVHhVVm5uNGJGdUxMcjA4bFZZWm1yQkdCeEVSRVJFUi9WTjVlSTJGcVprRktpdkwxUjhnazBFbWt5RS81dzVpUXdQaDFzOExRYWNPd3NOckRLS0N6aWdPS3lzcHd2MTcyV2pic1N1eU05Snc5L1pOOU9vL1hPVnlBcUVRMHhhc1FFVlpDUUo5ZDZOYjM0RXd0N0RHV1o4ZGNCL3lISnhkZThCMzEzcFkyem5BeWNYMWFiMXRhaWJhREtMVmNXampvblo3MXo0RDFHNXZLcWxFZ3V6TVZJeVp2bEJsQUxxcW9od0prUmZSdnJNYkxHMWFhYnlHaDlkWWhQajdJUExDcVdjZTZIZ2N6ZkU4bXFvdVRRb0FWRmM5Q0RROG1BMnNqVmFPN2RCLzVDU2MzTHNSclJ6YklUc3pIVUduRHFLbjUxQU0wYkRpUkpPQzNMc0FWR2NDYXl2czNIRmNpUWlDVGF2V0dERlpkV1o1djJIamtCZ2RndXNKTVRoemNEUEd6M3Exd2V2MWNCOE1PNGMyU2pVS0h1WFF4Z1ZlNDJiZzRxbURPTEwxWjh4ODlWMlZkSUJKbDBNQnlGT0sxVmVRbDRQQTQzdlJvVnR2OUIwMFNySGQwTWdFZDIrbjQvaXVQekJ6OGJ1TnZtOEF1Sk1oejVsdjExcTFyWDk5LzdIU2E1RllELy82ZWJkVzEzMWNYZnNNUUdlM2ZpcmJqKzM4SFoxNnVLdDhGblg3dEZFWEVIc2E4dTVtb2FhNlN1TkE3UC9TUDdGL3ZuQnlQeTZjM044c2JYNWNTVEh5MzlkSEF4M2FwSzZxTzA4aXFVVmVUcFpXdFdpcUt5dVFuaHl2TVgyaXp6YlYxVUE5UGVVcnUxNTg4MThhQTdZNVdiZFFYbHFzdEdwT25jcnljcVFseGFHeXNoeG1VQTEwSkVRRkk5anZDTnEwNzR5K2cwY0RrS2RuT3VlN0czcjYrbW9ERHVxMHRQNjBsK2N3T0hmcXJ2TDVsWmVXNFB5SnZiZ2NFZ0NoU0lneDB4ZGd3S2pKRUFnRXlNKzVnOTNyL2crRitibndYdnFSeXNySmhNaUxrTWxrNk9HdW1yYktyblZibGJwM1B0dldxdDMrVDhGQUJ4RVJFUkVSS1RFMVZ6L3pxN0tzRkFDdzg3ZlZ5RXhMaHFOekowUUZuVUhXemVzUUFCZ3hhWTVTb0tPMHVBRGJmL2tDbi95NkY0a3hJUkFJQk9qK1lIYjJvNFFpRVdZdGZnODVXYmRnWVdXTHd2eGNoSjQ5Qml0YmU3end5dHY0ODl2M2NXRFRmL0hhaDk4MVc5NXMrdnNUaWtRWVAzdXgyZ0hReE9nUVZGZFZhaXkwVzhmY3lnYXVQZHlSblptR211cXFKMW9aOEU5VVZWRUdBTkRUTjJ6U2VhT252b1M3bWVuWTl0Tm5xS3dvUXkvUG9aZ3k5MDJWR2EyTlNZZ09BUURFaGdVQ0FGemQzQlVwV0JvVEhld0gveVBib1c5Z2lGbExQbEI3bmtBZ3dJeFgzc0ttTlI4aThzSnAxRlJYWTZMM2F4Q0pOQSszYUJxVXk4KzVBLzhqMnpGNHpQTVlQbUVXN21hbTRWcGNCSGI5L2hWZWVQVnRHQm1iS281TnVod0tVM05MdE9ud01KV0pSRktMSTF0L2daNmVQcWJPVzZaMDdRN2Rlc1BEYXl5aWcvMXdPZlNjMHFDZEp0Zmpvd0FBWVFISDhQejg1VXFEZys5L3Y3WEIxRlhOVFUvZkFFNHVybXBURkIzYitUdGFPYlpUdSsvVS9rME5wcXlwcnFyRWliMS93dkpCS3A2WWtMT0lDVG5iWE0yR1RDYkQ1aC8rQlNzYmU3ejIwWGZOZHQyL2c2ZmRQNHZFWW5UczFnZWRldlJGenUyYmVHNzZmRVY5bmZxeU0xSnh5ZjhvMm5ic2lodUpseHR0ZDJseElZN3QvTDNSV2cxMVpESVpDdkp6MUJZc2Y1elVWZXBTSXRiV1ZnTUE0aU12SWpMb05Jb0w4dkRPTjV0VTZvTThXcU5ESFlNR2F1L0VSd1JCcktlUFRqMGFYdlZiVmlLdjNXSm1yaHBZQ3cwNGhnQ2ZuYkN3dEpFSEhSNzA2Yk1XdjRkdFAzMkdNd2UzNEY3V0xZeWQrVEwwRFJyL2U2TWw5YWVtRmxacWc0bGlzUmk1MmJmUm9Xc3ZqSjM1c21MMTIvV0VhUGhzWDR1YWF2bnp1M3dwQUM2ZDNaUitqcTlFWEZDa25hUEdNZEJCUkVSRVJFU05ra29sT0g5aUh3QjVHb1ZYM3ZzS1JpWm11Qnh5VnI1OGYrWG5LZ01JeFFYM1lXcHVpZHFhR3NTRkJhSkQxOTR3ZS9BRlVQaGd3S3ord0lTK29aRmlKbHQyUmlvQXdORzVFMHpNTERCOTRVcnNYUHNsQW54Mll1cDg1UytjOUd6VlZGZWhwS2hBNC83cXFrcmNmekNydnFGdGRSNG5IVXREMU0yQ0JPUXBhcXpzN09IaTZ0Ym9OY2JOZkFXbTVoWXFBOTNGQmZsSXZScXJjbnpkNTZGdVgzWm1tamJOZm14UDYzbEVuRCtKaVBNbm05eWV1bFFwUmlhbWpSeXA3Tzd0bTVCS0phZ29sd2RZRFl4TVVGWlNwREVOQ2dBc1dQV0ZJcjFMVFhVVkxwMDlpb2dMcDlDMlExY1VGK1RoNEY4L1FOL0FVSkh1WSs2eWY4Tkt6YytiVkNyQnVXTzdFWHIyR01SNmVwaTk1QU9sVlNxUE1yZTBnZmZTajdEenQ5V0lEVDJIbk5zM01YWCtzZ1puR1FPUTU3R0hQR1hPcWYyYkVCTjhGaUt4R1AxSFRJUkFLTVRNVjkvRC9qKy9RMnBTTERaOC9TNUdUWjJMWHA1RGtYOHZHM2R2MzRTNzF4akZJR0ZWWlFWOHR2MktyRnMzNFAzNmg0cStWbEpiZy9MU0VwU1ZGcU5EMTE2SURRdUUzOEV0amM2VUx5c3B3dFhMb2VqVXZTK1NZc05RVWxTQWlXcnEwZnl2YUNxdy9iam5WWlRMQTNBSE4vK0kydXBxUEw5Z09ZRG1MMGFlbTUySnFvcHlkR2trMWMvVDhrL3VudzBNamZEU3NrK1FuWkdHRUg4ZnBDZkhZOWFTOTlHNjdjT1ZOYmZUVTdCbi9kY3dNRFRHMEFrek5hNGtrRW9rQUlCYk42N0tVMm85MkNZUUNCcE5lWFhuNW5YVTF0U2dkZHVPS3Z1MFNWMVZwMzZ4OURxQnZudVFtaFNIbk5zM0FRRFptYWx3NmV5R3ZvTWJEMlEyVldseElhSkQvTkZuMEVpTlFjNjYxS1VGK2ZlZ2IyQUl3M3BGeS9OeXNuQjYvMTlJVDQ1SEs4ZDI4Rjc2a1ZKL2JtUmlob1Z2ZjRsOWYzNkh5NkhuY0NNcEZzTW56a2F2L3NPVTZqaHAxSUw3VTMxREk4eGYrUm1FUWhFQStlL1l1V083RVJsMEdoWld0cGkvOGd0a3BsN0Q2WU9ic2VXSGY4Tjc2VWN3dDdKQjFzM3J5TW02aGNIUFBhLzJ1cFhscFdwWEJGV1VxVzQzTVRWWEcrajd1MkdnZzRpSWlJaUlHaVVVaXRDdHowRFUxdGJneGFVZnc4RElHRkZCWnhEaWZ4UXpGNytyQ0ZBWUdCa2pOZkV5WkZJcG9pNmVRZXQySFpBWUhZTHkwaEo0REIyanVKN05nOVFMcHc5c1JwZGVua3JML0tzcUszRGh4SDVZMnRqQm9VMTdBSUJMWnpkTWYva3RGaVZ2SnRkaXcxRlVrS2Q0ZmUvdWJZUUhubEM4enIxN0d3Q1V0cWt6WU9RazNFeEp3TjQvdnRWNFRQS1ZTQ1JmaVd4MFd4MU5NMDFYTDUvVllGdnEwMnJWaFVDQTlsMTZRU2FWSWpQdEdveU16WEEvTjF2dCtaWTI2Z3V2M2tpTXdZM0VHSTIzMExib3VDNDhqN1lkdXFyTVNENTNiSmZTNjlDQVl5Z3V5SWVWclQwTWpVMVJVcGlQRUg4ZmlFUml4V3pVMnBwcUFBS1VGTWtMdFFycnJSSW9MeTFCY253a1lpOEY0SFo2Q3F6dFdzTjc2Y2ZJemtoRmlQOFJSRjA4ZzQ1ZGU2TkxMMCs0ZEhHRHRhMkRZb1dIVkNLQmlia2xicWNuSS9qMElWeTdFb0hLOGpKMDZ6TVFVK2N2Zzc2QkllN2V2b200c0VBa1JBVWpNVG9FUnNhbTZORnZDSG9QR0FGSDUwN3l6em83RTc2Ny8wQldlZ29NalUwd2EvRjdjT25jK0dDcm8zTW56Ri94R2ZadFdJUHN6RFQ4K2MxN21EQm5zY3FNNnZvSzh1OEJrSzhpRUFnRTZETm9GRVpNOWxhc3FoUHI2ZUhGTno2R3Y4OE9oQWVlUUd4b0FIcTREMEpDZERBQW9GdnZoeW1FZ3M4Y1JrcDhGRVJpUFp3OXNnUEg5MnhBWlhuWmc4OWJtYVMyQmtkMy9JNkZxNzVBWldVNWhBS2hvaTZTK01HQW92L2hiYWl0cmNXWUZ4YWl2TFFZaDdmOGpQV3JWOEhNUWo0d21SZ1ZBcU1IUllabE1oa2t0YldvcmFsR0QvZkJNRENTMS9USXo3blQ0Tzl0VTM2bm0xdmNneFUrWmhaV21MNXdGVnEzNjRBalczOVJQVkFtZzFRcWhWQWtBaDZrYkt3YnJOUkdadG8xQUdpMHBrRjl1dEFmUEtxbDlNOVNxVVFsU0tObllJQnBDMWJBWi90YXhBVDdLOVZndVhCeVAwek5MVEg1cGFVUWlrUXFnOE4xYWFMU1UrUUYxRE5UcjhIVnpRTlRIdFJyc0xaelFGejRCWWoxOUdIOFNQMFJBS2dvSzBGQ1ZEQUVBZ0ZjM2R4VjltdWJ1a3ArckdwQXBlaCtMZ1FDQWJ6R1RVZW43bjNoNk9JS2dVQ0F1TER6aUFzN3IzTDhuVnZ5ZEhUcTlyVnAzeGsyOW81cTd5MlR5WEJzNSs4UWljUWFBelBHcG1hNEZoc09QWDFEeElVR0tsSzFaV2VtSWZ6Y0NTUkVCME1tazhIZGF3ekd6bGlvOXVmQXlNUU1DMVorZ2FCVEJ4RGk3NFBqdS85QW9POGV1SGtPaGZ2ZzUyRHJvRGx0VjB2b1R4dGFjU2dVeXZ1UUs1RVhFZWk3RzhVRitlamFad0Ftdi9nNmpFek00TkRHQlVZbXBqaTY0emRzL3UvSDhIN2pZNVNYRnNQY3lnYmROUVFFTmExQWl3NzJVNmtsTkdLeU40YU9mMEZqKy80dUdPZ2dJaUlpSWlLdGVBd2RxNWp4bGhRYmhnc245K09sTi8rbE5Bam9OWFk2QW8vdmhkL2hiVEN6dE1hYzF6K0V0YTBEcXFzcTBibm53MktqM2ZzT1FzcVZTTVNGbjBkczZEbVZlOW5ZTzJMNi9GVktBUkJOTXorcDZhSXVua0Y2Y3J6aWRWWjZDckxTVTFTTzh6dTB0Y0hyREJnNUNZN09uZUM5OUtQbWJxS0tSMU5IYUJJYkZxaFlFYVFOZ1ZDSTNiOS9oZXFxU2dEeVFUUjFLVWJVNmVFK0dNTW1hVGNidDA1bTZqVWMzLzJIMGpaZGVCNnQyM1ZRS1JMN2FLQ2p0cnBhWmRXSFdFOGY0MmUvcWtnNWw1b1VoLzEvUGt6aFk5L0dCYmV1SjhMLzhIYmN6Ym9KbVZTSzFtMDc0UG41eStIbTZRV2hVQVJYTjNlNGU0MUJ4UG1UdUJKK0hqZXV5dFBMT0RwM3dpVHZKZGovNTNjb0tTcUFWQ3FmZFcxZ1pJek9idjNnNFRWR0tkKzVReHNYT014OEdXTm1MRUJLZkRRdVh3cEE5RVUvUkFXZHdjZ3BMOEpyM0F4VVZWYmdibVk2V3JmcmlCa3ZyNEsxbmZZRnRsdTM2NGpGSDZ5QjcrNC9VSFEvRjI0ZVhnMGVYemZvMkxwdEIwejBmazBSYktsUElCUmk3SXlGNk5xN1AreGF0NFZJcklmNGlDQVlHcGtvOWIxOUI0OUc2dFZZbUpwYnd0VGNFaVptRmpBeHQ0U0ptVG1NVGVYL21aaFp3TVRVSE1kMnJrTkNWRENpUS93aEZJcVVmaDRkblRzaE5pd1E4WkVYMGROenFIeWcxOTRKeXo3N0ZmRVJRVWhKaUlKUUpFVEEwWjJvcWE1V2ZPWUFZR0Z0Qi9jSCtmWkhUUGJXK25ON2xLYUM0ODJwYTU4Qk1ESTJ4WVE1aXhzY2VLK3BxY2FhOXhaQUtCQUNBZ0VrdFRYbzJGMzdXajJacWNtd3NyVnZmSFZQUGJyUUh6eXFwZlRQcGNXRldMLzZMWTM3TlEwTWIvM3hVN1hIMXdWMnlrdExJQkxyWWV5TWhlZzNiSnhpLzRRNWkzRjg5d1pFWERpbFdGRlFuMUFvZ25VckI0eDlZWkhhbjRISFNWMVYzN1FGSzlRT3JqZFdtMGJkL29uZXIya01kRVFGbmNiTjVBUjR2L0d4Mm9BT0FBeWZPQWNCUjNmaWtyOFB6Q3l0TVdycVhLUmVqVlVFL0oxZHUyUDAxTG1ORnE0WGlrUVlNZGtidlFZTXg0VVQrNUVZY3duSmNlRVlOSHBxZytlMWhQNjBvY0IyVW13WXpoL2ZpN3k3V2ZJQTY2SlZjT3VuL0hlRVd6OHY2QnNZNHVCZlAyTGZoalZZL3ZsYXJQeHl2Y2FhS1kydFFQc25Fc2hrYW40VGlZaUlpSWhJNXhVVkZUM1IrVEtwRkRsM010REtzYTNhR2F3VjVhVktPWTRmaDBSU3ExSUVWaXpXMHpxSC9wTzRjZU1HUER5MEc5QnVpWjcwK2VxS21KQ3pTSW1QaFBmU2p4cy9HRURraFZPNGRlTXFacjZxV25ENThPYWY0TzQxUm1XRy9zMlVCRlNVbFFJQ29FMzdMb28wRlEzSlRMMEdVd3NyV05uYWEvZEdIcWlzS0VQdW5VellPampwVEJxSjFLdXhzTEN4VXltQ2V6LzNMZ3lOVEdEOFlHWi9WV1VGaWd2eVVGTmRCYWxFQXFGSUJGdDdKK2pYeS9sZVhKaVA4TUFURUFnRWFOMjJBM3A0RElHa3RnWkh0djRLaDdidDBhV1hKK3hhdDlYWUZwbE1odHRweVVoUGprZkhicjNoMUw0elR1My9DektaRlBhT3puQjA3Z2lITnUxVmlzMXFVbFNRaDdqUVFIaU9tS0RvejdJejB1RFF4a1hyYTZoVFZWbWhsT3YrWmtvQ1lrUFBZZHJDbGZYZkRLSXVub0c3MTVnbXJSSzRlL3NtN3QrN28zR1diMlBLU29vUWZkRVBnNTZiaXBLaUFzUkh5R2VrT3pwM1F2c3VQVkZiVTQyZ1V3Y3hjTlJrallPYUQ5K0NERkpKTFNBUVFDZ1FQdEZuOXJoV0w1L1ZMQU4rSi9iK2lVN2QrNkJMTCtYVkY1ZER6NkdtcWhJQ2dRQkdKbWJvMHN0VDYxbzlhejlmaHE1OUJtRE05QVZQMUxhV3FxWDJ6MDlEWWY2OUJ0TVROZFczNzh5RDE3Z1o4Qm8zUTZ2anc4NGRSL0NadzNodnplWm1hME9EWkRKVVYxZEJUMDhmQXFFUTkzUHZQbGJxc3VpTGZyQnY0NEkyalFRNE5Da3V5SWRVS2xINjdGdHFmMXEvWHdqeDg4RzVZN3NVd2JMc3pEUWMrUE43dUh1TlFmOFJFeHVzUDVLZWZBWDYrb1lOQm9YT0hOeUNEbDE3YVQweDQzSHAycitWR2VnZ0lpSWlJdnFiK3FjTWhEOHVYZnZ5OWlnK1h5SWlJaUlkSVpNMW1ONnFKZEsxZnl2LzcwUHRSRVJFUkVSRVJFUkVSRVQvRkRvVzVOQkZESFFRRVJFUkVSRVJFUkVSRVpIT1lxQ0RpSWlJaUlpSWlJaUlpSWgwRmdNZFJFUkVSRVJFUkVSRVJFU2tzeGpvSUNJaUlpSWlJaUlpSWlJaW5jVkFCeEVSRVJFUkVSRVJFUkVSNlN3R09vaUlpSWlJaUlpSWlJaUlTR2N4MEVGRVJFUkVSRVJFUkVSRVJEcEwvS3diUUVSRVJFUkVxcVFsUmFpNUVnRkpiallna3ozZVJVWk5hOTVHL1EyVmJsd0RvYTNEczI3RzQrSHpKU0lpSWlJQ0FBaGtzc2Y5MWtSRVJFUkVSTTFPVW92eVk3dFE3cnNUa0VpZWRXdisxbTZ0L0I3T3Y3Ny9ySnRCUkVSRVJOVGkzRnI1UFR3OFBKNTFNN1RHUUFjUkVSRVJVUXNoS3kxRzBmZnZvell6RFVZVDVrQy96MENJMjNTQXdNajRXVGVOaUlpSWlJaW94V0xxS2lJaUlpS2lGcUowK3krUTV0K0Q1UmZySVc3WDZWazNoNGlJaUlpSVNDZXdHRGtSRVJFUlVRdFFIWFVSVmVHQk1GbndGb01jUkVSRVJFUkVUY0JBQnhFUkVSRlJDMUFSZUF3aUoyY1k5Qi8rckp0Q1JFUkVSRVNrVXhqb0lDSWlJaUpxQVdwdlhJWFl1Zk96YmdZUkVSRVJFWkhPWWFDRGlJaUlpS2dGa0ZWV1FHVG44S3liUVVSRVJFUkVwSE1ZNkNBaUlpSWlhaWtFL09jNUVSRVJFUkZSVS9HYkZCRVJFUkVSRVJFUkVSRVI2U3dHT29pSWlJaUlpSWlJaUlpSVNHZUpuM1VEaUlpSWlJam82U2dxS25yV1RXalJidHk0QVE4UGoyZmRqTWZHNTB2VU11aDZYMEpFUlBSM3dCVWRSRVJFUkVSRVJFUkVSRVNrc3hqb0lDSWlJaUlpSWlJaUlpSWluY1ZBQnhFUkVSRVJFUkVSRVJFUjZTd0dPb2lJaUlpSWlJaUlpSWlJU0djeDBFRkVSRVJFUkVSRVJFUkVSRHFMZ1E0aUlpSWlJaUlpSWlJaUl0SlpESFFRRVJFUkVSRVJFUkVSRVpIT1lxQ0RpSWlJaUlpSWlJaUlpSWgwRmdNZFJFUkVSRVJFUkVSRVJFU2tzeGpvSUNJaUlpSWlJaUlpSWlJaW5jVkFCeEVSRVJFUkVSRVJFUkVSNlN3R09vaUlpSWlJcUVGWk42K2pwS2hBWlh0dFRUVmlRczVDSnBWcUJ5ZDFnd0FBSUFCSlJFRlVmYTM4ZTlsSWpBNXB6dWJSVXhBWGRoN2hnU2RRWEpqL1JOZEp2UnFMbkt4YmpXN1Qxclc0Q0tURVJ6WHBaMDViV2VrcHFLMnBidFpyMXRiVXFMUzFzcUpNN2JGU2lhUlo3dzBBa1JkT1ljUFg3eUl2SjB2ak1mNkh0MkhUbWc5UlZWSGU3UGR2VEhaR0trSURqajNWZTVTVkZDSFFkdzhxeWt1ZjZuMklpSWpvMlJJLzZ3WVFFUkVSRVZFTEpwUGh3TWJ2SVJBSXNmTExkUkFJSDg2VmlnME54S245bTNEdlRnYkd6M3BGcTh2ZFNJeUIzNkd0Nk9FeEJBQWdrZFNpSUM5SDYrYlkyTFZXYWdNMXY1aVFzeml4WndNQXdNekNDdDNkQnovMnRYYXYrd285UFlkaTJzS1ZEVzdUUmxaNkNnNXYrUmsyclZxamZaZWUwTk0zZUx4R3lXUW9LUzVFZms0VzlQUU40T1RpaXRLaUFtejcrWE80ZXoySDhiTmUxZW95RFFVUDlQVU5JUktMc2Y3LzNzWWs3eVhvMW5jZ3BCSUpvb1A5Y09IRWZneWZOQWVldzhjcmpyOTNKd1A3TnF6Qm1Pa0wwTFhQQU1YMksrRVh0QjZnZDNUdWlMWWR1aXBlRnhmbTQ1enZIblIyODRDdHZaUGFjKzduWmlQaXdpbjBIVHdhQmtiR1d0Mm52dHFhYWhUZXo5WHFXRE1MYXhnWUdpbHR1M2s5RVdlUDdNQ2cwVk1WMjNMdjNzYnR0T1JHcjlkNzRBZ0loYUpHajB1TURrSHdtY1BJU0wyRytTcytnMURVK0RsRVJFU2tleGpvSUNJaUlpSWlqZTVrcEtLa3FBRERKODFSQ1REMEd6WU9hZGV1SVBMQ0tUaTdka2UzUGdPYmZQMkN2QnlzWC8yVzFzZS8vZlgvczNlZjhWRldhUi9IZjlQVGU2SDMwSHVSM250VFJFQVVFSHQ1N0czRlhjdnVzcnF1RGRlK2lvcUlpblFGUVVCNjcwaHZvWGNDSVQyVFRIbGVEQXdNTXdrSklFWC8zMWVaYzUvN25Hc202QWZ1YTg1MWZVNVlSRlN4OTVHaTJiZHpDNytNKzRMWXhGSVlEVVorR3ZNeDRWRXhQZy9RcjRYVEowOHdidVRiT0IzNTFHelFuRzIvcmJqb1BYV2F0QUZneGR4cEhEdThqNHpUcDBoTFRTSHRWSXIzNUViNXBGcmM5ZVRmV1Q1dkdrNlhrOGF0dXhXMnBJL0MvdHhXckZhSHdZKy9RblJjSWt0bVQ4RnV6MkhSakFtY1BubWNxblVhVTZsNlhaLzVJV0VSR0kwbUpuNDFndjczUDBmVk9vMEJXRHhyRWllUEhTNVNQQzA2OS9IK250d3VGeitPL3BDODNCdzJyVjdNcHRXTC9lYmY5L3kvbVRmMWUwOENadEVzMWl5YTVUY25zWFFGd2lLaVNONjZQdUNlZHo4OW5GRWpYaTVTZkgyR1B1NzluUlJtNy9aTi9ETCtpNHZPcTlXb0pWYWJKMm14Wi91R0F1ZkZseXhEWEdKcGpoM2N3L3JsODRpT1N3ZzRMekltZ1pqNEVoZmRWMFJFUks1UFNuU0lpSWlJaUVpQnRxeGRoc2xzb1Y2emRnRy93ZDY4WTIvTVpqTlJzUWtGZnNPOW9HK1RuKy9SVno4bzlDSGo5ZzByR2ZmWlcwVVBYSXJ0ME42ZC9QQy9ON0RZYkF4NDhDK1l6UlpHdmZzUzMzLzhPZ01lL0FzVnF0YStKbkZsbkQ3Rm1BLytRZWFaOG1uemYvNmhTUGVkZmFpZWN2d3d4dzd1SlRJbW5wUEhEbE83Y1N1cTEyOUtWRXdDMFhHSlpHV2tzWHJoVEtKaTRqaXdleHNIZG04THVGNUN5YktVcmxqVisvcHY3NC8xTzFFd2M4SlhySncvM1p1b2FObTVEK05IdnMzVU1SOVRQcWttZllZK1R0bEsxY25MeldIMjVORzA2M2s3RnF1TnNJZ29oano1S2wrOTh6Y21qSHlIMng5NmdjbzE2L04vTC8rM1NPOTErR1A5ZlY1UC8rRno5aWR2WmVERHd6aDJhQjliMXkzbjVpR1BZaktmZXdTd1pjMVNkbS9iUU9kYjd5SWtQSko1VTcranoxMVBFQm9SNloxak5sczVmZklZZFc1cVRaNDlsK2xqUDZkaHkwNlVxMUxEWjc5N24zM04rOW1zbVBjenN5YU80dVVQeHdPUW1YNmFFWDk5d0R2WDdYSng3UEIrQUc5SnZLTUg5L3E5cDBDZkw4Q2F4Yk9ZUHZaem43RXhId3kvNkdjRWVFOHFCZEtpY3g4NjNqS29TT3VJaUlqSTlVZUpEaEVSRVJFUkNjamxkTEpoNVFJYXRPaUEwK0VvOUJ2c205Y3VMZkRhaXlPKzQ5OVAzK2t6ZHZiQjdDTXZ2M2RsZ3BYTGtyeGxQUk8rZUFlQU94NGU1azFPRFg3OFZjWjg4QSsrKytnMXV0eDJONDNiZEMxd2pmM0pXeWxWcmdwbWk2WFkrMmRscEJFVUVvcko1UHRQMU5TVVkzejMwV3Vrbno3Rm9FZGZvbEtOZWdXdTRYUTYrT21iajlpMGVqRk5PL1R5anZjYytLRDM1K0dQOWFkQzFkbytwNCttanZtWS9EdzdwMCtlWU5wM254YTQvazN0ZW5nZjVoOUkzc2JVN3o1aDhPT3ZFQkVWQzNqZS84b0ZNeWhYcFNaTjJuWUhvSHI5cHBTcFdKWFVsR1BjL3RBd2JFSEJITnk5blNtalB5QTE1Uml4OFNWcDJLb3pBQkZSc1F4OCtFVW1mdkVPMXFDZ29uNTBmdVpQRzh2YUpiL1M0L1lIU0tyZGlMQ0lLQmI5TW9FbE15ZlI5NTZuU043Mkc5UEhmazdIV3diUm9FVkhtblhvUlZabU9uTi8rcFpmeG4vQjNVOFA5eWxqRlJVYkQwQjJaZ2JUeDM1T21ZclZ2RW1rQThtQmswS0ZzZHR6K1B5TjUzM0d6bjk5WWVtd1pYTis0dGZKMzNnVEp3V3AwNlFOVGR2M0tIWThBQ1BmSEhaSjk0bUlpTWoxUTRrT0VSRVJFUkVKYU50dks4aktTS05sNTF1SmlJNzFlOUM0Y3Y1MFprNzRpdnJOTzlCNzBDTUZydU4ydWVneDBQT043cjNiTjdGbDNUTHY2N00rK3NmalYvNE55RVc1M1c2V3pwN0N2R2xqc1FVRk0vRGhZVDVscXVKS2xPYnVaMTVqN0tmL1pzYTRrZXphc280ZXR6OUFSSFNzenpxN3RxemorNDlmNTVZaGoxRzNhZHRpeHpGcjRpaDJiOXZBSXkrOVIwaFlPT0RweWZIRFoyK1NaODlsNE1QRGlJa3ZnZE9Sajhuc24wakpURXRsNHBjajJKKzhsV1lkZXRHNTc5QWk3YnMvZVN2clY4eW5idE8yM0RMa01RQTJybHBJWXVrS0pKUXFCOER5T1ZPWlBYazBsV3ZXOTk0WEdSTlBmcDZkN3o1NmpidWZHVTV1ZGpZVHZ4eEJlR1EwZmU5NUNvUEI0SjNiZTlELzhmbC9ubWZTVis4UkUxK0NWUXRtWUEwS3B2ZmcvNk4rcy9ZKzhTU1dMczhqTC8vWDUvN2lxdHUwTFNGaEVUUnEzUVdBa3VVcTArUDJCOG5OemdTRGdSSmxLcEtUbGNGdkt4Wnd4eU12QWhBYUhzbXRRNTlrMTVaMWw5VDc1SFJxQ3JhUVVNQ1R0SUp6UFV4eU1qTjg1dHFDUW5qMDFROEFXTGQwRGt0blQvRytCay9TN1ZLRVJrUlNzbHpsUzdwWFJFUkVibnhLZElpSWlJaUlpRCszbXlXekpnUDRQZFFHeU0zT1l0RXZFd0V1MmtQQVlEVFNxSlhub2FzalA1OHQ2NVo1WDU5OUdEcm8wWmVJaUlrcmNJMjkyemN5WTl6RjYvWkwwWjA4ZHBocDMzM0svdVN0eE1TWDRQYUhoaEZYd25PUzQrQ2VIYVNtSEtWT2t6WkV4Y1p6NzdPdk1lMjdUOW04ZGlrZjc5aEUwL1k5YWQ3eFpvTE9QTnl1V0swT0lXSGhyRms4cTlpSmpqeDdMdHMzckNLeFRBVkN3c0p4dTkwcysvVkg1azBiUzBoWUJIYzkrWGZDSTJQNDlQVm5TQ3hkbmdFUC9vV2c0RkR2L1RzM3JXWHF0eCtUblpWQmw5dnVwbW43bmo3clgxaldhZHAzbjNwUGJnU0hoaE1aSFVmWGZ2ZDRyMC81K2dQYTlScElRcWx5cEo4K3lZSVo0MG1xM1pBcU5SdDQ1MFJFeHpMNHNWZjQ2dDJYR1BmWm0yU21uOGFSbjBlUGdROWl6ODNHbnB0OWJrTUR0TzkxQjdNbmp3WWdxWFlqZXQ3eEVPR1IwUUUvajh0SmNnREV4SmRrNW9Rbm1EbmhLNzlyc3laOTdmMTUxK2ExZnA4TndOTFpVN3cvWCt3VXhWbVR2aHpoTjFiUUNUQ0R3ZUF0VXhjU0d1N3pHaUM1U0R2NjZ0Yi9Qa3FVclhBSmQzcDB1ZTF1U3BWWGtrUkVST1JHcGtTSGlJaUlpSWo0MmI1eGRjQzYrV2ZObmp5YW5PeE1LdGVvejk2ZG0zSGs1L3VVTE5xNmJqbjUrWG5VdmVuaXpZY0JvdUlTZlI1MnJsczJsNW5qdjJUWXUyTUFzRmh0V0t4QkJKMVhVa2N1VFhabUJrdG1UMmJWL0JrNG5RNXExRzlHcjBFUCt5UVAxaTZlelc4cjVudExGRm1EZ3VsNzc5TlVxZFdRV1JOSHNYam1KRmJPbjA3cjd2MW8wZWtXVENZemRacTBZY1c4bnpsMmFCK0pwY3NYT1o3TmE1YVFuMmVuVVV0UENhZk10RlNXemZtSlV1V3IwTy9lWndpUGlnR2dYYytCL0RMaFM3NGU4UXAzL3QvZk1CaU56Sm55RFJ0V0xpUThLb1loajc5SythU2FmdXVmTFkrV2V1SW9Zejk5ZzNhOUJsS2pnYWQwVlU1V0JtYXp4ZWU5bnk4OElwcStkejlGZk1teWZ0ZGlFMHZScXN1dHpKNDhtdER3U0FZLy9nb2ovL05Dd0hYcU5XMUg5d0gzTTJQOEY2U25wcEJ4K3FRMzBURjc4bWlXejVucW5kdXFhMS9hOTc3RCs3cWczamNYMDZoVkYyNjZ4RkpPSytkTlo4MWkvK2JrQlNsT2o0N3p1ZDB1REFaam9XdTdYUzRvSlBtelovdEc4dXk1N04rMWpmMjdpbDlLNjZ6OXU3YjVuR1lTRVJHUkc0c1NIU0lpSWlJaTRzUHB5T2ZYeWQ5Z3RsaHg1T2Y1WGQrNmJqbnJsODJsVGZkK2xLdFNrK1N0NjltM2N6T1ZhOWJIN1hZemY5cFlGcytjUkVSMExOWHFOc0VXRkZ6c0dGeE9CL2w1ZHUvcnlPZzQ2alZyZHpsdlM4NVl1V0E2eStkTUpTZzRsSjYzUFZTc3o3VnUwN1lrMVc3SXZLbGpXYmRzRHFYTFYvRmVxOSs4QXl2bS9jemFKYi9TZmNCOWhhemlhKzJTWHdrSkM2ZFdveFlBaEVmRk1QVHA0Y1RFbC9CcFJ0MmtiVGNzTmh2VHZ2MkVrVzhOSTgrZVM1NDlsd2JOTzlDcDcxMEZKaXZPOWh2WnNXRVZBTUVoWVFRRmh4SVdFZVdkczM3NVBDcFhyK2ROcWdEWWMzUDRiZms4R3JmcDZ0Y1VPOCtleTRLZmYyREZ2SjlKTEYyQkFROCtUMVJzd2tWUFFFUkV4L0xUTngveHhWc3ZVcUZxYldvMWFrbkZhblc4ZlQ1bVRSemxkMDlodlhFS0Vod2FUbVFoSjZRS0Voa2RoOFZxSXlvMm50QndUMVB5WTRmMmN2endmdkxzdVFBYzNMTWRvOG1JTFNpRTRKQ3dZdTl4UHFmVGVkRVRMSTc4ZkwvZUxlZmJzWEUxSytkUHY2dzR6bXJacGM4VldVZEVSRVN1UGlVNlJFUkVSRVRFeCtKWmswbExUYUZwdXg0cy9mVkhuMnZIRHUzanAyOC9wa0xWMnJUcE1RQ253NEUxS0pndDY1YVJVTG84azBmOWwzMDdOMU9wUmoxdUhmcUVYNUxEN1hZRE1PM2JUMGhMVGFITG1aSkJCZlhvQ0ZSYTUrNm5oMU8yc3I1NWZhbmFkT3VIMitYaXBuWTlDQTJQeE9WeVlqQVlpMXd5S1RnMG5CNERINkJ0endIZWgrRUFDYVhLVWJKc0pUYXZYa3lYMjRZVytuRDZyTVA3ZG5GNDN5NWFkdW5qMDN2amJITGlmTm1aNmFTZE9vSEZhaU16TFpWeVZXclMrZFlobERvdjJWS1lqYXNXQVRCdjJ2Y3NuVDJGSVUvK25laTRSTkpTVTVqNjdTZTA2ZDZQdGowR2VPY2ZTTjdLekFsZlliWllhZGl5azNmOHlQNWt4djd2UDJTbW42Wmh5MDQwYXRVWmh5Ty9TQ2N2WWhKS011REI1OW00ZWpHL0xadEhSdG9wSGh6MnRyY3NWcUJFQjBDdGhpMm9VOGpwcUxHZnZ1SHorcm4vZkFrRS91K25NSGM5K1hmS0o5V2lSZWMrdE9qc2VlaS9aZTB5RnMrYzVKMnpkc212ckYzeUs3R0pwZWg5cDZjM1QzRjZkUHowelVmOHRtSyt6OWo1Y1Y3WWpEd25PeE9ycmVEbTdGMzczZU5UZWl5UXMzc1d0UlNYaUlpSTNIaVU2QkFSRVJFUkVSK092RHhhZGJtVjBJaEluL0hVbEdOOC84bnI1T1htVUtaaVZRd0dBMmFMaGVwMW03QjV6UkoyYkZ5RlBUZVhUbjJHMEt4amIrK0Q4K3pNREZZdm1rbnlsblVjMnJzVGdGMWIxOU9vWldlY2pud0E3bm5tWHdTRm52dDIrSlkxUzFrd2ZaeTM3TkQ1b21MaWY2KzMvcWRnTkpsOFNpTzk5c1JBR2pUdlFLOEFEZVVETllZMm1veFVyRmJYSjhseFZzMUdMWmd6WlF3N05xNm1SdjFtRjQxbDVmd1pHRTBtR3JmcEZ2QzYyKzFtNzQ1TnJGODJsNjNyVitCMDVCTWVHVTNiSGdPb1VLME9RTUFTYTBhajBkdE1IRHlOelU4Y09RQkEwM1k5MmJCeUFhUGZlNVc3bnhuT2xuWEx3TzJtZXIybVBtdFVxZG1BaEZMbFdEeHpFdldidC9lZTZrZ29YWjRLU2JWbzFLb3pjU1hLOHM2d2V5LzZQaS8wOG9mamFkZnpkbkt5TTMxS3ZoVWtPcjRFU2JVYkZYaTl4OEFIS0ZHbVlzQnJiWHIwOTBuZ0JISWdlUnVqUnJ3YzhGcjczbmZRdnZjZFpHZG04TTZ3ZTdsNThLUGVVMEFIa2oybG9vclRvNlBEelhmUzRzekppZm5UeG5Kb3owNEdQWDV1N3ozYk52ck1UMDlOOFRhb3Y1aE5xeGV6WWNVQ3V2YTdoOWpFVWtXNlIwUkVSUDRZbE9nUUVSRVJFUkVmVGRwMUp6UThrdlhMNW5ySFRoNC93cmNmL05ON0l1TjhqVnAzWmNQS2hRU0hoakg0OFZmOStqTmtwSjFrd2M4L1lMSGFpRWtveWNsamgzbHkrS2NZREFiMmJOOEFRTWx5bFh5KzBYODJ5UkxvbS8xeTlYejM4V3QrWXhhcnpkczc1VUkxRzNnU0hSdFdMTGhvb2lQOTlFazJyMTFDelFiTnZhV2J3Rk02YmUvT3plell1SVp0NjVlVG1YN2E1NzZNdEZSdlkrK0NYQmpqc2psVHFWUzlIc2xiMXhNZUZjT2d4MTdtNi9kZTRlakJ2V3hjdVpDNHhOTCtmVVVNQnBwMjZNWFVNUit6Y2VVaTc4TjlrOG5NclhjL0NYaVNlT0JKTkRScTFhWFFtQUFXL1RLUitkUEdBaEFhSGhrd1dYUXBDdHM3T3pQam9xZE4wbEpUTG1sZlczQUk1Wk5xMHYzMkI0Z3ZVUWJ3NzlHUms1M0orTS9mSWpUY1V5b3NMREthc0RQOVNSejVua1RuMlpKWjRKL29PSFpvSDhHaDRSdzl1SmNTWlNvVUdzL2gvY2trYjExZllMbTg5Tk1uQTQ2YlRPWXI5cnNRRVJHUmEwT0pEaEVSRVJFUjhYSCtRMmZ3Zkd0NzNPZHZrcCtYeDlDbi9zbklOMzBiTHBlcFdKWHlTVFU1dUdjbkpyUC9QekdpWWhPNWVmQ2oxR2pRakhWTDV6QnI0aWp2YVkrMDFKTUVoNGJqZHJ0OUhtamJjM01BZk1ZTUJvTWVSbDVsajc3NmdkOVlZU1d1b21MaktWMGhpZlRVazU0bTBvWFl2R1lKTHFmVFd5THByQjJiMWpCaDVEc1lqU1lxMWFoSFhtNE8rNU8zY3Urei9rbVhRQmJQbXN5ZTdlY2VscDg0Y29CdHY2MmczLzNQa2J6VmMwSWxPaTZSUjE5NW41UEhEM1BzMEQ3YTlydzk0RnAxR3JkaTdvL2Zzbnp1MUJ1MlI4enFoYit3ZXVFdnY4dmFDYVhLY2RlVC95aDBUbkJJV0lGempoM2FTL3JwazR6NzdFMEdQanpNSjlrSmNQcmtjVkpUanBHUmRvclAzM2orb3FXbmp1eExKakk2enB0SXVkQi9YM280NEhqSmNwVzQveS8vS1hSdEVSRVJ1YjRwMFNFaUlpSWlJb1ZLVHp1RlBTZUhBUS85aFpMbEtnV2MwK1cyZXhqNTVndjhPUHBEaGo3MVQ1OXlQTGFnNEFJZkVoOC92SitZK0JMOHRtSSswOGQrN25kOXhGOGY4UDVzTUJwNTZmMGZMdS9OU0xIRXhKY285ajBESG5pK3dBZk41MnZlOFdZcVZxdnJkNUtpUnYxbTlMLy9PY29uMVNRNE5KeVpFNzVpZi9KV1NsZXNXcVQ5UThNaWZGN1BualNhcU5nRXF0VnQ0ak51c2RwWXMzZzJHQXpVTGFEL2hjbHNvVUdMaml5ZU9ZbmtyZXVwWEtOK3dIbFo2V2xGNnRHUm5abGVwUGR3S1JaTUgwZFVUSUxmZjJ0RktWMlZkdW9FcXhmTklpSzZlQTNNVDUwNDRpMUhkOWFSL2JzQjJMaHFvZC84T2szT2ZjNG5qeDBtUGZVazVhclVaTStPVFV6NDRsMzZQL0FjQ2FYSzByQlZad3dHSTJ1WHpBYWdjbzM2YkQvVFRMNXlqUVlNZVBCNUxCYXJ6OXIybkd3Tzd0M2g5M3MrWDk5N0FwZlR1dHltNmlJaUluTHRLZEVoSWlJaUlpS0ZxdFd3QmZFbHl2ajBQTGhRaVRJVmFOVzFMNHRtVEdEeXFQZm9kOSt6R0l6R2k2NjlmOWNXU3BhcjdIMzkvRnVqQXM1YnQyUU9jMzc2dHRpeHk5VlhsQ1RIV1FXVklxcGV2Mm5BOGVKeU9aMGNPWkJNNTF1SCtwMUVzZWRrczJuVklpcFdyVTFVYkVLQmF6UnExWVVsczZld2FzR01BaE1kQzZhUFk4SDBjVmNrNWt1MWRlMHlBTDlFUjFGS1Y1Mjl6K2wwa0hMc1VKRkt4dVhsNXJCbis4YUFDVXFBS1YvN253WTZQOUd4WWVVQ0FMcjJ1NXRUSjQ0eSthdi9NblhNeDl3eTVESEtKOVVpTFRXRmxmTm5rRmk2UEJXcjFmRW1PcUppNDRtS2pXZnRrbDlKcXRXUThLZ1lBRGF2WFlyTDZXVFg1bldrcGFZUUdTQnBVNnRSeTR1K0x4RVJFYmt4S2RFaElpSWlJaUlYVlZDUzQrU3h3OHllUEpvV25XK2hiZmYrSEQyd20yMi9yZVRiajE3anR2dWVMdlNiMHFrcHh6aXlmemZOT3ZUR25wc05RRkJ3YU1DNTVndSt2UzFTRkVhVGlXNEQ3cWRtZytaKzF6YXZXVUtlUGJmQVJ1aG5SVVRIa2xTcklVY083Q1kveis3dEpRRmdNcHVwWEtNK1ZXbzE0TmpCdlhTNmRRakJvZjZOczQvc1QyYnA3QjhwVzdrNnV6YXZ1MmpjbWVtbitXbk1SOTVlSUJmamRydEpQWGtzWU1QeVN5bGRGYWhFbE1PUkI4REdWWXRZdGZBWDBsTlRlT2JmSS8zNmcxellveU1RZTA0MmF4Yk5JcTVFYVVxVXFVaUpNaFZ4T1oxTStmcDlTbGRJb2tITFRrejY2ajBjK1hsMDYzOHZ4dzd0OTF2ajE4bWpPYngzSjcwR1BZTEw2V1Racno4U0haZElmcDZkQ1NQZllmRGpyeFRZcTBORVJFVCtlSlRvRUJFUkVSR1JvanZUakR3N001MFo0MGF5ZHZHdm1NeG1ibXJYQTRQUlNMLzdubVBjWjIrU3ZIVTkvM3Y5V1RyY1BJaTZUVnBEZ0w0T0srYjlqTWxrSnFsV1F6YXRXWHkxMzRsY0lmbDVkakxTVWd1OG5tZlA1ZFNKb3hjZE8rdFN5bVVWcGxiREZnSEhHN2JzUkhSOEloV1NhbDkwamE3OTdpVXNJdEl2NFdZTEN1Yk9SLy9Ha2YyN1dUSjdDbnUyYjZUL2c4OVRzdXk1RW04SDkremcrMDlleHhZVVF1dnUvYmlwWFkrQWU3aWNUZ0QyN2RyaUthbDFac3hnTUZ5MDVOWGh2VHR4NU9kVHNteGx2MnRGS1YxMTF2bk4wcythTi9WN2tyZit4ckdEZXdFNGNpQ1pDbFZyMDZCRmh5S3RHY2o4bjM4Z0p6dVQ5amZmNFIycjNiZ1ZScE9KaXRYcU1QbXIvM0p3OTNiYTlyeWRjbFZxY3Z6d21VU0gydzBHQTQ3OGZPeTVPVVRFeEFPZXZpeW5UaHpsbHJzZUp6d3ltdTgrZm8wdjMzNlJIcmMvUVBta1dwY2NwNGlJaU53NGxPZ1FFUkVSRVpFaVN6MTVISUMxUzM3RllEQlF2M2tIMnZVYVNGaEVGQUJtaTRVN0hubVIyVk8rWWNXOG4xbS9iQTQxR3pRalA4K09MVGlFRTBjT1lES1pPWFpvTDJzV3o2Sld3NWJZZ2tPODZ3OS9ySCtCZXhlbEZKWVV6YmIxSzBoTFRmRytQbjcwSUN2bS9leDlmZUxvUVFDZnNVQ2F0dS9KM2gyYkdQdnBHd1hPMmI1aGxiZnNVR0ZqWnhWMEVxQ3dQeHNYT3YvVVJZRU1CaXBXcTR2YjVlTEE3bTBFaDRSejZzU1JnUGRIeGNaN2YzYTVuSDVKR292TlJwKzdIbWZLNkE5WXUzZzJUVHYwOGw1Yk1IMGNZUkZSOUxyellZd21rMThacWJObG92YnM4RFJRUDVDOGphVGFqZWc5NkJGQ3d5UFA5TEJaZ05saUplU0MvaU1BT1ZrWmJGcTlHSVBCUUZMdGhuN1hpMXE2eWpQWFA2R1NkdW9FQm9PQlZsMXZwVXJOQnBTcWtJVEJZT0MzNWZQNWJmbDh2L21IOSswQ0NIaXRUTVdxWktTZFl0V0NHY1FtbHFKQjg0NCsxNU5xTldUaWx5UFl1V2tOalZwMW9VMzNmZ0JZZ3p6L2oxaTE4QmRLbGF2TW5oMmJBRWdvV1pidEcxYXljUG80eWxXdTRVMnEzdkhJWDVueTlmdU0vdS9maVk1THhPbDBBREJueWhpTUpwTjNQN2ZiamN2bHhPbHc0SERrMDdCbEo1OGtsWWlJaU53NGxPZ1FFUkVSRVpFaU8vc1FzMlRaU3ZRWStBQ2x5bGZ4bTJNd0d1blNkeWpWNjkxRWZNbXltRXhtM3Z6YjNUZ2QrUUJVckZhWHpXdVdnQnRhZGV2cmMrOGpMNzhYY045TnF4YXhlTmJrSy94dS9yeFdMNXJKbnUwYnZhOFA3ZG5Cb1QwNy9PYk5tamlxMEhXYXR1OUpxZkpWR1Bqd3NDc2RvcCtiQno5YXBIbnJsOC9qeVA3a0lxOXJNQnI1N3FQWHlMUG5BcDRrUjZBU1VHZGxwcC9taytHQm0xcURKd200ZHNtdmZ1T2ozbjA1NFB5emlaM3N6QXhNWmd0ZCtnNmxjWnV1M3V2ZGI3K2ZhZC85ajVVTFpuaFBWSjNQYURRUmsxQ0NMcmZkSGJERTNLV1VyanBmbjdzZUQzZ2k2NmN4SHhWNlg2RHJQUVkrUUY1dUxoZ005THJqSVora0E4Q1VyOTluNTZZMXRPelNodzY5Ny9TT1Y2M2RpTmpFVXZ3eS9rdnZXSVdxdFVtcTNaQ3YzbjJaNE5Cd1Q1bXZNM0ZXcWw2WHgxNzlnUFhMNTdGejgxcE9IajFFVUhBb0t4ZE14K2x3NEE3d09ScU1SanJlUEtqd0QwTkVSRVN1VzBwMGlJaUlpSWhJUUxFSnBhalRwTFhQV0syR0xjakp5cUJocTg0WWphWUM3dlFvVjdtRzkrY092ZThnS3pPZGtMQnc2amZ2Z01WaUpUcXVoUGZiN0hHSlpXalF2RU9CVFpBclZLMU5Wa2JhWmI0ak9Xdnc0Njljc2JWQ3d5TUxUUXhjcnZpU1pVbXEzZEN2eVhaQjh1dzVoSWI3bjN3QXo1L2Y2TGhFdi9IYkgzcUJuS3hNTUVDWml0VUlMNlNoZWtSVWJLSDlKeTVWblNhdEtWdXBtbDlqOUlyVjZ2TDRQd3BQS2hURVlyWFJxbXRmV25YdGUvSEp3UEs1MDFnOGM1THZZSUFrQnhSODhxWW9TcFd2UXJrcU5mM0dXM2Z2VDgyR0xmeWFoZ2VGaFBMSVMrK1JkaW9GbDh1SjFXcnpOcjN2M3Y5ZVRCWUxFZEd4UHZkWWc0SzVxVjJQd0tYQzNHNWNiaGVjeVhjWURBYWRHQk1SRWJuQkdkeUJ2c29nSWlJaUlpSlhWY3JRRG9UMEdVcklyVU92MkpwcGFVb01GR2JYcmwwMGF2VDdQYUQvdmVuM0szSjl1TkgvWHlJaUl2SkhvSzhzaUlpSWlJaUlpSWlJaUlqSURVdUpEaEVSRVJFUkVSRVJFUkVSdVdFcDBTRWlJaUlpSWlJaUlpSWlJamNzSlRwRVJFUkVSRVJFUkVSRVJPU0dwVVNIaUlpSWlJaUlpSWlJaUlqY3NKVG9FQkVSRVJFUkVSRVJFUkdSRzVZU0hTSWlJaUlpSWlJaUlpSWljc05Tb2tORVJFUkVSRVJFUkVSRVJHNVk1bXNkZ0lpSWlJaUkrSE5scEpHL1lTWE9FMGZBN2I2MFJUcjB1YkpCL1FGbGZ2NGZqSEVscm5VWWwwYS9YeEVSRVJFUlFJa09FUkVSRVpIcmk5TkI5ay9ma2oxMUREaWRsN2ZXbEsrdlRFeC9WRSs4UmU3aW1kYzZpa3VuMzYvSTllR0p0NjUxQkNJaUluOTZCcmY3VXI4ZUppSWlJaUlpVjBySzBBNkU5QmhJM3BZMU9BN3NKcmhiZjZ6MW1tRXVWd1ZEY01pMURrOUVSRVJFUk9TNnBSTWRJaUlpSWlMWGliemZWdUJLUDBYVXF4OWpMcDkwcmNNUkVSRVJFUkc1SWFnWnVZaUlpSWpJZGNKeGFBK2hkejJsSkllSWlJaUlpRWd4S05FaElpSWlJbktkTUVSRVlydXA3YlVPUTBSRVJFUkU1SWFpUkllSWlJaUl5SFhDR0JsM3JVTVFFUkVSRVJHNTRTalJJU0lpSWlKeW5UQ0doRjdyRUVSRVJFUkVSRzQ0U25TSWlJaUlpRnd2RFBycnVZaUlpSWlJU0hIcFgxSWlJaUlpSWlJaUlpSWlJbkxEVXFKRFJFUkVSRVJFUkVSRVJFUnVXT1pySFlDSWlJaUlpSWpjMk5MUzBxNTFDUElIc1d2WExobzFhblN0d3hBUkVaRWJqRTUwaUlpSWlJaUlpSWlJaUlqSURVdUpEaEVSRVJFUkVSRVJFUkVSdVdFcDBTRWlJaUlpSWlJaUlpSWlJamNzSlRwRVJFUkVSRVJFUkVSRVJPU0dwVVNIaUlpSWlJaUlpSWlJaUlqY3NKVG9FQkVSRVJFUkVSRVJFUkdSRzVZU0hTSWlJaUlpSWlJaUlpSWljc05Tb2tORVJFUkVSRVJFUkVSRVJHNVlTblNJaUlpSWlJaUlpSWlJaU1nTlM0a09FUkVSRVJFUkVSRVJFUkc1WVNuUklTSWlJaUlpSWlJaUlpSWlOeXdsT2tSRVJFUkVST1M2c2VpWGlhU21IUHZkOXpsNmNBL1RmL2ljdE5TVTMzMnZRRkpUam5Ga2YzS3g3enVRdkkzVEowOWNkTjYyMzFheVkrTnEzQzdYcFlSWHFFTjdkdURJejd2aTY0cUlpSWhjS3ZPMURrQkVSRVN1RHlsRE8xenJFRVN1TzNGZno3M1dJWWo4cWF4WlBJdjUwOFp5Y1BkMjd2aS92K0owNUhQODhQNGkzVnV5WE9WaTdiVjJ5YStzWHpxWHRqMEdYRXFvbDIzcDdDbHNYTFdJWWUrT1lkM1NPZXhQM2txSG13Y1JIaGxkNkgyalJyeE1zNDY5Nlh6clhRWE9PYlJuQjVPK2VvL1loSkpVckZZSGk5VjJhVUc2M1dTa24rYmtzVU5ZckRaS1YwZ2lNeTJWcjk5N2xZYXRPdEd0LzMyWHRxNklpSWpNS3kyN0FBQWdBRWxFUVZUSUZhWkVoNGlJaUlpSWlGeHpoL2Z0WXRiRVVZU0dSM0x6a0VjQlNFczl5Y2czaHhYcC9wYy9ITStoUFR2NDhwMi9YWFR1VS8vNkg1dFdMYUptd3hhRWhrZGVkUDd3eC9vWEtZYUNHSXhHWG5yL0I1OHhzOFdLMCtrQW9GTDF1cXhaUEp0UGhqOUp0d0gzVS9lbU50NTViNzl3THkwNjMwS0xUcmNVYWEvVEowOHdidVRiT0IzNTFHelFuRzIvcmJqb1BYV2FlUFpiTVhjYXh3N3ZJK1AwS2RKU1UwZzdsZUk5dVZFK3FSWjNQZmwzbHMrYmh0UGxwSEhyYmtXS1IwUkVST1JxVUtKRFJFUkVSRVJFcnFsVEo0N3d3Ly8rQXhnWStQQXdiL0loSWlxR3dZKy9YT1Ixb3VOTDBPdk9oMzNHcG4zM0tUVWJOS2RTalhyZXNiVkxabVBQemFGWngxNUZYanM0Tkp4R3JUb1hlZjc1akViL3F0RldXeEF1cHhQY2JpSmo0cm43NlgveTg5alBpQzlSMm1kZVRsWUcrWG4ySXUyVGNmb1VZejc0QjVscHFRRE0vL21IaTl6aGNUYlJrWEw4TU1jTzdpVXlKcDZUeHc1VHUzRXJxdGR2U2xSTUF0RnhpV1JscExGNjRVeWlZdUk0c0hzYkIzWnZDN2hlUXNteWxLNVl0VWg3aTRpSWlGd0pTblNJaUlpSWlJaklOWk55N0JCajN2OEgyVmtaOUwvL09VcVZyK0s5WnJaWXFWaXRicEhYQ2dtTG9FR0xqajVqMDc3N2xGSVZxbmpITTlOUytYajRrd0I4L3NaZkNseXJ6OURIdlFrQXo5cmh0Tzk5QndESEQrOG5vVlM1QXU5MXUxek0rZkZiR3JYdVFuUmNZc0E1VmxzUUFQbjVlVmlzTnN3V0srMTczOEdKSXdkWVBuY2F0cUJndi9kU21OU1VZM3ozMFd1a256N0ZvRWRmOGtuc1hNanBkUERUTngreGFmVmltblk0bCt6cE9mQkI3OC9ESCt0UGhhcTFxVkcvbVhkczZwaVB5Yyt6Yy9ya0NhWjk5Mm1CNjkvVXJvY1NIU0lpSW5KVktkRWhJaUlpSWlJaTE4VGVIWnNZLy9uYjVPZlo2WC8vYzFTdDA1Z05LeFp3OU9BZVduZnZSM0JJMkJYZmM5YkVVZGh6YzBpcTNjam5JVDdBTHhPK3BFekZxdFJ1MUlveUZhc0Z2SC9EeW9YOCtNMkh0T25lajdiZCs0UEI0RGRuM3JUdldUYm5KL0x6N1hRZmNML2Y5ZXpNRExLek1nQ1lQdll6VHFVYzQ4U1JBOWh6c2dGUEVxUjI0MVpGVG5RYzJyT0RIejU3a3p4N0xnTWZIa1pNZkFtY2pueE1ab3ZmM015MFZDWitPWUw5eVZ0cDFxRVhuZnNPTGRJZSs1TzNzbjdGZk9vMmJjc3RReDREWU9PcWhTU1dydUJOK2l5Zk01WFprMGRUdVdiOUlxMHBJaUlpY3FVbzBTRWlJaUlpSWlMWFJHNU9Oa2FUa2NGUHZFSzV5alhJeWNwZzl1VFJ1TjN1SXZla3VKQTlKNXZEKzNkUnVrSlY3Nm1KczlZdm04dm10VXNCc0ZodDFHdld6bnZOa1ovUFQ5OStUSVdrMmo3akY2cmRxQ1c3dC83R3d1bmpTVGx5a0Z2dWVneXp4ZXE5dm4zRFNwYk0vcEV5bGFyUjViYTdmZmRmUG8rNVAzNUxWa2FhZCt6SWdUMGtsaTVQMWRxTmlDOVpsb1JTNVlpS2lRK1lRTG1RMisxbTJhOC9NbS9hV0VMQ0lyanJ5YjhUSGhuRHA2OC9RMkxwOGd4NDhDOEVCWWQ2NSsvY3RKYXAzMzVNZGxZR1hXNjdtNmJ0ZS9xc2QyRXZrbW5mZmVvOXVSRWNHazVrZEJ4ZCs5M2p2VDdsNnc5bzEyc2dDYVhLa1g3NkpBdG1qQ2VwZGtPcTFHeHcwZGhGUkVSRXJpUWxPa1JFUkVSRVJPU2FxRjYzQ2FYS1ZTWWlPaGFBR1QrTUpEc3puZjczUDRmTDdXTDdocFhGV3E5YTNaczRmbmcvWXo0WXpnUEQzcUpFbVFvKzEvUHo3RVJFeFZLeVhHV09IOXJuY3kwMTVTaTQzY1RFbHloMEQ2UEpSSitoanhNWkU4ZmltWk5JUzAxaDRNUERDQW1MNFBDK1hVd2U5VDZSVWJFTWVPQjVUQ2JmZjNMSEpwU2tZY3RPSkpRcVIxWkdPcitNLzRJK1E1L3dpVE1ySTQyY25Ld2luV2JKVEV0bDJaeWZLRlcrQ3YzdWZZYndxQmdBMnZVY3lDOFR2dVRyRWE5dzUvLzlEWVBSeUp3cDM3Qmg1VUxDbzJJWTh2aXJsRStxNmJmZUl5Ky81L2tzVGh4bDdLZHYwSzdYUUdvMDhKeDZ5Y25Ld0d5MitDUk96aGNlRVUzZnU1OGl2bVRaaThZdElpSWljcVVwMFNFaUlpSWlJaUxYaHNIZ1RYS3NPM1Bhb25uSG02bGV2eWtiVnkxa3l0Y2ZGR3U1bHo4Y0gzRDg4TjVkckZzNkI3UEZTczg3SGlRakxaWHRHMWVSbFpIbWJYeCthTjh1QUJKS2x5L1NYdTE3MzBGRVZDd3p4bzNreTdmL1NyZis5L0xqTng5aE5sdTQ4OUdYdk91ZXIyeWw2cFN0Vk4yejM1NGRBR1JucHZ2TStXbk14eHc5dUlkSFgzbmY3MFRLaGNLalloajY5SEJpNGt0Z05KcTg0MDNhZHNOaXN6SHQyMDhZK2RZdzh1eTU1Tmx6YWRDOEE1MzYzbFZnc2lJdTBkTUlmY2VHVlFBRWg0UVJGQnhLV0VTVWQ4NzY1Zk9vWEwyZU42a0NZTS9ONGJmbDgyamNwcXRQSENJaUlpSlhpeElkSWlJaUlpSWljazBkM0wyZFg4YU5CS0RqTFlNQXFGcW5pZmVFd1lXKy8vaDFUcDg4WHVEMUMyMVp0NHd0NjVZQjBLcHJYMm8zYVExdU43dTNiYUJPazlZQUhFamVSbkJvT0xFWE9kRnh2a2F0dXhBU0ZzSGtyOS9uKzAvK2pkbGlaY2dUcnhKWG92UkY3dzA3a3loSVMwM3hqcTFhTUlOZG05ZlN2dmNkRjAxeW5IVTJPWEcrN014MDBrNmR3R0sxa1ptV1Nya3FOZWw4NnhDZlJ1K0YyYmhxRWVEcE5iSjA5aFNHUFBsM291TVNTVXROWWVxM24zajZrL1FZNEoxL0lIa3JNeWQ4aGRsaXBXSExUa1hhUTBSRVJPUktVcUpEUkVSRVJFUkVycGxqaC9ieS9hZi94cEdmRDREQmFBVEFGaFNNTFNod3dzQms5dnhUTnRCRC9rQTYzVHFFNWgxdjlobUxpbzFuODVyRjFHblNHcGZMeVk2TnE2aFV2VzZSZW1PY3IwVFppb1NHUlpCKytpVGdKaXZqZEpIdWk0aU13V1F5azNyaUNPQnA5ajE3MG1ncVZhOUx5eTYzRmlzRzhQVHIyTHRqRSt1WHpXWHIraFU0SGZtRVIwYlR0c2NBS2xTckE4RFJnM3Y5N2pNYWpkNW00dUE1YVhMaXlBRUFtcmJyeVlhVkN4ajkzcXZjL2N4d1Q3TEk3YVo2dmFZK2ExU3AyWUNFVXVWWVBITVM5WnUzMTZrT0VSRVJ1ZXFVNkJBUkVSRVJFWkZyWW4veVZuNzQzMyt3V0t3a0pwVm4zODR0VjIzdjZ2V2JzV0xlejZTbm51VG93VDFrWjJaUXMyR0xZcTF4N05BK3Z2LzROYkt6TXVuWVp6QkxaazVtL01oMzZEbndRUnEwNkZqb3ZRYWprYmdTWlRoMmNCOG5qaDVrM0dkdkVSRWRTOTk3bnNKUXhHU0wwNUhQM3AyYjJiRnhEZHZXTHljejNUZkprcEdXeXV6Sm93dGR3MksxTWV6ZE1kN1h5K1pNcFZMMWVpUnZYVTk0VkF5REhudVpyOTk3aGFNSDk3Sng1VUxpRWt1VGVHRjVMNE9CcGgxNk1YWE14MnhjdWFqUVp1NGlJaUlpdndjbE9rUkVSRVJFUk9TYVNONnlIb3ZGeXVBblhtWHByQ25zNCtvbE9ocTE2c3p5dWROWU9HTTh4dzd0SXp3eW1xcTFHeFg1L2wxYjFqSHh5eEc0WFM0R1BqeU1TdFhyVXFsNlhjWjhNSnhwMzMxS2RtWUdMYnYwS1hTTjBoV1QyTFI2TVdNKytDZEdvNUU3SDMySjRORHdJc2V3WTlNYUpveDhCNlBSUktVYTljakx6V0YvOGxidWZmYTFJdDIvZU5aazltemY2SDE5NHNnQnR2MjJnbjczUDBmeTF2VUFSTWNsOHVncjczUHkrR0dPSGRwSDI1NjNCMXlyVHVOV3pQM3hXNWJQbmFwRWg0aUlpRngxU25TSWlJaUlpSWpJTmRHa2JYY2F0T2hFVkd6OFZkODdKcjRrdFJ1MVpOMnl1ZUIyMDYzL2ZSaE5SU2k1NUhhemVOWms1azhiUzBoWUJIYzg4aUlseTFVR29FU1ppdHoxNU44Wjg4RS9tZnZUdDloenMrbHc4NTBGTGxXeVRFWFdMcDZONVV4dmo1Z3ovVUZ5YzdJd1lNQVdIRkpvS0RYcU42UC8vYzlSUHFrbXdhSGh6Snp3RmZ1VHQxSzZZdFVpZlFhaFlSRStyMmRQR2sxVWJBTFY2amJ4R2JkWWJheFpQQnNNQnVyZTFDYmdXaWF6aFFZdE9ySjQ1aVNTdDY2bmNvMzZSWXBCUkVSRTVFb3dYdXNBUkVSRVJFUkU1TThwTENMcXFpVTVYRTRueHcvdlo5UHF4VGdkbm40ZzlacTJBN2NiZzlGSWxWb05McnBHWmxvcVl6NGN6cnlwMzVOUXFoejNQZjl2YjVManJJUlM1Ump5eEt1RWhFV3daTlprbHN5YUhIQ3RQZHMzTW52S053Q1VLbCtGK0pKbHoxM2J0cEYzLy9vQSszWnU0ZVVQeC9zMC9yNVE5ZnBOaTNVS3BDQXVwNU1qQjVKcDA3Mi9YK2tzZTA0Mm0xWXRvbUxWMmtURkpoUzRScU5XWFRBWWpheGFNT095NHhFUkVSRXBEcDNvRUJFUkVSRVJrVCtjdy90MnNXL0hKZ0NXekpyQ3ZKKyt4K2wwQUZEMW5XODRkZUlvUDM3ekliYWdZUEx5N0h6MzBiKzQ4OUdYaUk1TExIQk5peTBJaHlPZjJvMWIwZXZPaDdGWWJRSG54WmNzeTVBblhtWEdEeU9wMTZ5OTMvVlZDMll3YStMWGhJUkhVTHA4RWpzM3IrVkE4amJLVnE0T3dLa1RSM0RrNXhFY0duYTVIME9SR1UwbXVnMjRuNW9ObXZ0ZDI3eG1DWG4yWEJxMzZWYm9HaEhSc1NUVmFzaVJBN3ZKejdNWCtQbUlpSWlJWEdsS2RJaUlpSWlJaU1nTncrMTJrNXVkQlFFYWRpK2NQcDYxUzM4RjRPZnYvd2RBYUhna2lhWExrMWk2QWdtbHk1Tll1ang3dG0va3g5RWZnTUhBNE1kZjRlVHhJL3o0ellkODhkYUwzRExrTVpKcU4vVGYxK1hDNlhEUTk1Nm5NSnV0NU9mbGtaK1hWMkNjWVJIUjlIL2dlUUN5TXpNSUNnNGhPek9kbjhkK3hvNk5xNGxMTE0yZGovNk5QSHN1LzN2OVdTYU5lbytoVHcwbktqYWVvd2YzWWpLWmlVc3NmZUdidjlTUHJVaHFGZENNdldITFRrVEhKMUlocWZaRjEramE3MTdDSWlJeFc2eFhPandSRVJHUkFpblJJU0lpSWlJaUl0ZTFuNy8vSC9iY0hDd1dLeWRQSENFckk0M0lHUCtTVnhhcmpYS1ZxbE9pYkVVU3kxU2dSSm1LaElaSGVxL2JjM09ZTTJVTWF4YlBJakltbmpzZWVaSDRrbVVwVmI0S1FjR2hUQnIxSG1NLy9UZDFtclNoNHkyRENJK0s4ZDU3NnNSUjNobDI3eVcvaDRFUER5TjU2M3AyYkZ4TnpRYk42WFhudzk0ZUhJM2JkR1hWZ2wvNC9EL1BVN05oQzNac1hFVmltUW9ZVFNiU1VsTUlDZ3JCYWd0aXo1a1RLbWF6cGRDOWhqL1d2OGh4RmVuVWhjRkF4V3AxY2J0Y0hOaTlqZUNRY0U2ZE9CTHcvbXZSYjBWRVJFUkVpUTRSRVJFUkVSRzVybVdtbjJiSHh0WGUxK0ZSTVhUcjc1OTBhTjdwNWdMWHlNN000SC8vZnBiTXRGU3ExYjJKM29NZklUamtYR21vcE5vTnVmLzVONWowMVFpMnJGdEcwL1k5dkltT0hnTWZ1T3oza0ZDNlBKV3ExNlZzcGVyVWF0VFM1MXFuUGtNNGNtQVBCM2R2WiszaTJRQlVxZWxwNXYzejkvOGplY3Q2bi9sbEsxVXJkSytiQno5YXBKaldMNS9Ia2YzSlJYMExHSXhHdnZ2b05mTHN1WUFueVpGVXUxR1I3eGNSRVJINXZTalJJU0lpSWlJaUl0ZGNrN2JkQ254b2Z2dERMK0IydXoybG13d0d2MmJaUlJFU0ZrNnpEcjBJajR5aGR1TldBZWZFSnBiaXZyKzh3ZEVEZTN5YWpEZHExYVhZK3hYa3dpUUhnTmxpWmZCakw3TmsxbVIyYlY1SGRGd2l6VHA2a2pZMUdqVEhhZzNDalJ1VHlVeWxHdldvVXN1L3RCWjRlb01rMVc1SXZXYnRpaFJMbmoySDBQQ0l3SEUyYkJHd1g4bnRENzFBVGxZbUdLQk14V3FFUjBZWGFTOFJFUkdSMzVQQjdmNmRpM3lLaUlqSURTRmxhSWRySFlMSWRTZnU2N2xYYmErVW9SMndWSzlQNUl2dlhyVTlSYTZVdExTMGF4MkMvRUhzMnJXTFJvMTBTa1JFUkVTS3gzaXRBeEFSRVJFUkVSRVJFUkVSRWJsVVNuU0lpSWlJaUlpSWlJaUlpTWdOUzRrT0VSRVJFUkVSRVJFUkVSRzVZU25SSVNJaUlpSWlJaUlpSWlJaU55d2xPa1JFUk9TcU0xaXNHQ3hXTU9xdklvRVlRc094MUd5b3owZEVSRVJFUkVTa0NQU3ZaeEVSRWJtcVFnYytUT3pJWDRnZCtRdW1rdVd1eUpxMlpoMnd0ZWhjNVBIaU1sZXNSa2pmZXpCR3hWNzJXbjRNQmt4eEpUREdKbmlIZ3RwMEovS0Z0d205N2Q1TFd0SlNyUzRSejd5T3RYSHJBdWNZWXhLSWZPbDlRbm9QS3RiYXdUMXVKL0xGRVFWZjczb2JrUys5ajZWYW5XS3RXMXlHb0JDaTN4cmpqY1VZRlV2RXMyOWdybGp0ZDkxWFJFUkVSRVJFcmovbWF4MkFpSWlJL0hrRXRldEZjUGNCM3RlaHR6OUUrbnQvQTVmcnN0WU5lK0FGREdZTDlxV3ppelJlSE1hb1dDS2UrQ2ZHbUhoYzZhbmsvanFsK0d1RVIySXFVeEZqVkN6RzZIaE1zUWtZWXhNd3haZkVtRkFLZzlXR2ZmbGNNajc1RnhnTUJMWHJCUzRYdWZOL3ZxU1liYzA2WXEzWGpQek5hd3FlMDdnMWxxVGF1RTRlTDliYXBoSmxzVlN2Vi9DNkxidGdMcCtFT3krdldPc1dteU1mVTBJcERFWVRBT1lLVmJGVXJVUFVxeCtUTTJzaTJlTkg0czcvbldNUUVSRVJFUkdSNjRJU0hTSWlJbkpWV09zMUpleXVKd0hJR3ZNQlFlMTZlY1lHUFVibU4rOWY0K2dDTXdTRkVQSDA2eGhqNHJFdm4zdEpTUTRBYzVXYVJEejFtdCs0S3kwVjU0RmtuTWNQazc5ckN3RFdlczB3bFNpRGZmbGNuQ2VPWE1KbVpteE4yK0hPczVPN2VGYUIwNnlOMndCZ1h6YW4rSHNVdEhXNUtwakxKK0U4dUFmSG51MVhiTjFBM0k1OFQ0THNUSG12dlBYTE9QM1MvWVEvOGhMQlhmdGhqSTRqNDZOLy9xNHhpSWlJaUlpSXlQVkJpUTRSRVJINTNkbGFkaUg4dnVmQVpDSnIvRWh5WmsvR3ZtWXhVYTk4UkZDblBtQTBlcElkbDNteTQwb3lXRzFFUFAwYTVncEp3Smt5V00wNkZQbitsS0huNXVidjJFVDJUMk53blR5T00rVW9ZZmM4Z3ltdUJLZWV1TTN2dnVBZXR3TmdxVkdmNkRlK3Z1ZytxWCs5eCtkenN6Vm9pU0Uwbk56NVArUE95Z2g0anltaEZKYXF0WEZuWmVEWXN4MWplR1RBZWE2Y0xIQTRMaHFETi9adS9RQXUrU1JLY2JuejdHQTY5OWRaNTRram5INzlTVUw3M1UvdXZLbFhKUWFSUHdwWFJocjVHMVo2RXF4dWQvRVg2TkRueWdjbGYxcjUyOVpqcVY3L1dvY2hJaUlpTnhBbE9rUkVST1IzRmRKN0VDSDk3Z01nNStleDVFejdEZ0RYcVJPa3Z6Mk1pQmZlSnFqRHpSaGpFOGo0ZURqdTNKeHJHUzV3OWlUSGExaXExOE41NGdpTzdSdUtkSitsZG1PTVViRzRjN045eHQxWkdXUlAvUExjUUg1KzRQdHIxTWRTclM0QXhzZ1lpSXdwUXJBR0FHTGUrUjVqWEtKM09LaGRUNExhOWZTWmVqYjVZbXZUSFF3R0RLSGh4THcvb2NDbDAwZjhqYnoxeXk0ZUEyQ01qc1BXMUxOKzZPREhDQjM4MkVYdlNYOTdHSGtiVi9xTUZTVzVjNWJCRm9UQmFndDRqN1YrY3dEc1MyZVQvZE9ZSXE4cDhxZmpkSkQ5MDdka1R4MERUdWVscnpPbDZQL3RpaFRxaWJmSTMvcWJFaDBpSWlKU0xFcDBpSWlJeU8vQ0dCbEQyRDNQWW0zUUhOeHVzcjc5aUp6Wmszem1PQTd1Sm0zNFkwVDg1UzJzOVpvUk5meHpNcjk4bS95dDYvMFhOQml3TldtRElTeUMzTG1YOTIxOWd5MElXOVAyMkZjdThFdEtHS05paVhqbWRXOEpwclEzbjhlVmR1b2lDeG9JN1grL0o4bVJrMDM2T3k5Y1VseWgvZThISU8xZlQ1Qy9jMU9CODZ3Tm1oUHgxR3M0OXUzMGV6RHBTa3YxbTIrTWlQSW1SQXhXRzhIdGU0UGJqZlBvd1lEckcrTVNNVmlzbnZKUVFPd1hNekdZTFQ1ejRyNmU2LzA1WldnSFFtNGRDbVl6cnJSVHVMT3pDbjJmeHFnWURNR2hBWHRvbUVxV0xmUmVQd1pEb2ZjWWk1SXNFdm1UY21lbWsvYlc4emdPN0NhNFczK3M5WnBoTGxjRlEzREl0UTVOL3NUaUFCbzF1dFpoaUlpSXlBMUdpUTRSRVJHNTRtek5PaEEyNUFrTVlSRzRjM1BJK1B3TjhsWXZDampYZWZ5d0o5bnh4SERNVldvUytjSTc1QzZZVHZhRUwzQmxuUGJPTTFodGhOMy9BdTY4WEhJWHppaFdTYVVMV1p1MEpleSs1d251TVpEVVlVTzk0NWFxZFFoLzlCV01VYkhrYjFsTCtnZC94MVNxSE1id0tCd0hkd2RjeXhnWlEvaERMMktwMVFqWDZaT2t2ek1NeC83a1lzZGthOTRKYytXYTVLMWI2cFBrQ1ArL2wzR2xwcEQxL1NmZXNhQ09uaEl4T1RNbitxMFRxQnpXK2FjOWd0cjJ4QkFXZ1gzMVFqSSsrSHZBV0tMKy9nbm1pdFhnVEtJamQvWmtNSG1hZmxzYnRNQVVYNUtjV2VmMk5wVXVUMURyN3JoenNqbjk4Z01Ca3kzbkMzOXdHTGFXWFFwc0Z1NUtPY2FwWis4b2RBMWpWQ3d4L3gxUC9yYjFwUDM3bVVMbmlraGdtYVAvaSt2a2NhSmUvUmh6K2FSckhZNklpSWlJeUNWVG9rTkVSRVN1R0hPVm1vVGVkaStXbWcwQmNPelpUc1luLzhKNTdKRFB2TmpQcHVQT3pmRStsSGVscFhwNksvUzloK0NlZHhEVXJpZTJGcDNJblQrTm5Pay80RXBOd1czUEpXLzFJbXd0TzJOcjJCTDd5Z1dYSEdkUTYyNkFwNndSQUNZeklUY1BJdVRtSVdBMGtqTnJJbGxqUDhVVVg1TElGMGVBSTUrTVQxN3pLK05rYTlhQjBNR1BZUXlQSW4vbkpqSSsvQWV1MHlmOTlndTc5em1DMnZid0d6Ly9WSVFyN1JRNEhHVDk4Sm52SGszYjR6eHl3SnZvTUpVdWo3Vk9FMXlwS2RpWHo2VTRETUVoQlBjZUJDNFgyUk8vS25qaW1RYmZaMDkwWkkzOTlGdzhUZHA2eHI3OTZNeWlCaUwvOWw4d0dzbWFNQkpYV2lvR3M0V1FnUTlqWC9TTDU5VEpoYzcyMVhBRUx1RlZGRzY3cDhTWklTajBrdGNRK1RQTFc3MEkrNHA1aEQvNnFwSWNJaUlpSW5MRFU2SkRSRVJFY09jVVhtcm9Za3lseWhNNjhHR3M5WnA2Qmx3dWNxYVBKV3ZTS0hENm43d3cySUw4RjNFNnlSby9rcnlOcXozTnVrdVVJYmpMYlZncTErRDBQejM5SG5LWHpQSWtPdHAwditSRWg2bGtPU3pWNjRIRFFlNENUOU5zWTJRTVFlMTc0ODdKSXZPcmQ3R3Y4cXp0UEhxUXpDL2VKdnkrNTRsNDZsL2U4bHVtMHVVSnZlUC9zTlpwQWs0bjJaTy9MclMrZmY2MjM4QjE3bHBRbXg1Z012azJ6SGE3Y1dXbTR6eXl2OUQ0RFJZYitadFdrN2RoWmNEUHRqQzJsbDB3UmthVE0yc2l6c1A3Q3A1bzlKemV1REFSWVNwZEhtTjBuTStZdVZ3VnpCV3Frcjk5QTdsemZ2VHMwN3dqd1oxdnhSZ2RHL0RVaU1GaUJjRHRDSHlpb3lqY3VUbmdjZ1Vzc1JOeTI3MjQ3Ym5renB0YVlFTjJrVCs3bkhrL1lTcGRIdHROYmE5MUtDSWlJaUlpbDAySkRoRVJrVDhwMTZuajJGY3RJbS8xUWh6N2QxM2VZbmwyTEZWckE1Qy9iVDFaMzN4WVlLbW5pOG5mdHA3VXY5NUxjSmUraFBRZVJPWTNINXk3dG1VdHJsTW5zTlp1Z2pFNkRsZHFTckhYRCtwNEN3RDJGZk84SlpaY3A0NlQvdFpmY0dXaytaM0lzQytkalNzOWxZZ24va25vNE1ld05tMkhwWEpOTUJySjM3bVpyRkVqTHZwZTdVdG5lMCtQbUN0V0k2aDlid0F5UjQwNE44bGc4SmFIS294ajd3N1MzdnBMa2QvditYSi9uWUx6eUFHY0IvY1FldnRENU15ZWpPdlVjYjk1aGpOeHVDOG9EMlpyMHM3N2MvZ2pMNUV6L1FjYyszWnkrdFdIY09ma2dOc05RRkRYZnVCMmsvTmpBVTNBei9iN0tLQXB1ekU2cnNDbTVPN3NERS9pNjB4aXlCZ1I1WHR2WkF3aFBRYmlkam14TC9nWmQrQUlpaXoxMlRzdmM0WGljV2RuWHRYOTVNL0xzV3NMMW9hdHJuVVlJaUlpSWlKWGhCSWRJaUlpZnlMT0UwYzg1VXBXTGNDeGU1djN3ZlJscjV0eWxNeVJiNEhaWE94eVNvRVhkSkF6WXh5NWMzN0VuV2MvTis1MlkxLzJLOEU5NzhEV29qTTVQMzlmckdVTlFTRUV0ZW9DUU02c0NUN1hIQWNLVGxhNFVrL2cyTE1OUy9YNldKSnE0eng2a095SlgySmZPYjlZKzRPbkZKWDM1NXZha2I5ck02NVRKenkvQzRlRGtGdUdZSXhOSkh2S2FMOGtSRkNuUGdTMTZFemFHOC80Zmk3RmtMOTVEYllXblFudWNUdVdtZzFKZSswSi83WE9scGE2SUJGaGE5SEorN09sVmtPczlacVMvczZMUGoxRnJQV2JZeTViQ2Z2S0JUajI3OEpnQzhKdHovVlp4MkQyck84dXFIU1Z5VlJnZzNIWHFSUG5majZkNG1tY2JMVjUzME5RcHo2ZVA0ZnpadURLU0N2NGd5Z2laOHJSeTE2ak9KVG9rS3ZGblp1REtiN0V0UTVEUkVSRVJPU0tVS0pEUkVUa0Q4NTU5Q0I1cXhkaVg3WFEweThoVUhMRFpDcXc3RkpSMlZjdjlIa2QrK2xVVHgrT3B3WmM4cHFCSHViYlY4ejM5UEZvMGFuWWlZNmd0ajB3QkllU3YrMDNISHNEOUk0NG44bUV0WDV6Z3RyM3dscTdDUmdNT1BidUpPZVhjZGhYekFPWHExaDdnNmRrazYxVlYrL3JzQWRld0hYNkpHbi9mdHJ6QU45Z0lLaGRUNHlSc1dSUEdPbDN2N2xVZWN5VmF4RGNyVC9aUHdVK0xSSG9KTVNGNWFic1MyZGphOXdhYTZOV2hOMzlOQm1mdmVFYnArbHNJdUpjYVNscjNac3dKWmJHZWVRQXBwSmxTZi9QYzBTK09JS0k1OThrZmNSZnlkKzZIb0NRVzRaNHlubE4vSUxncnJjUmN2TVFVdjk2cjZjSHlWbG5TMWRkK1BzOWt3QnhIdDVINm92MytMMlB1QzltK2R6ak9uNEV5bFhCR0p1QTg4Z0JERllid1IxdTlpVEtwdjhROFBNcHJ2UDdxUHplVW9aMjhQbnpJZks3TXhpdmRRUWlJaUlpSWxlRUVoMGlJaUovUU01RCs3Q3ZYa2plcWdVNER1NEpuTnd3bTdIV2FJaTFTV3VzRFZ0eDZyRmJyMmdNaHVEUWM3MGVBbDIzMmdvc1R3U1E5dG9UQWIrUjc5aTNFK2VKSTVqS1ZNUmNyaktPL2NsRkM4aGtJcWhMWDRCQ0V5VG15ald4Tld1UHJXbDdqSkV4NXk0NG5SaHNRWVRjY2hjaHQ5eFY2Rlp1ZXk2blgzM0liOXpXckFQRzhFalA3OE5nSU9PamZ4THh4RCtKL010Ym5QN1hFNWhMVjhBWWswRGVocFc0MGsvNzNaODlmU3hCN1hvUjNPTjJjbjZkRXZEYi93V2RoTGhReGhkdkVWMnBPcmFXWGNqZnNZbmMrZFBPK3hEOG00VUg5N29UMThuajVPL2NoS2xrV1J3SGRwUDI3b3RFdnZBTzFvWXR5ZCs2SG12ajFwZ3JWU2RuOWlTY1J3L2lpRW5BRUJaQnlHMzNrUG5sTzk2MXp2Ym9JTiszUjRlM2Q4Y0ZKMEE4RncxZ05udWJrQU00anV6SENwaEtsTVY1NUFBaHQ5eUZJU3lDM0xsVGNSNC9YS1RQUVVSRVJFUkVSRzU4U25TSWlJajhRVGdPN0NadjFRTHNxeGZpUEJTNDBiVEJiTUZTdXpHMkptMndObWlCSVRUOEtrZDVmakNHd2gvS0Y1SWt5VnU5aU9EdUE3QTE2MURrUklldFdVZE1jU1U4bjlPR2xUN1hMTlhxWUd2UkdXdTlabjZuSDd3S0thZDBvWUFQNm8xR2dudmQ2Zm5kR0kyWVNwWWxiLzB5TXI5NW43Q2hUMkdwVmhkcmd4WUEzbjRlRjNLbEhNTytmQTYybGwwSTd0cVA3TW1qL09ha0RPM2dOeGJ6enZjWTR4SjlZOHpLSVBQTHQ0bDQ5ZzFDQno5Ry9zNU5PQS90QlR4L1RnRGNlWjVFaExYdVRWaXExU1Y3NHBjWTQ4NlZ1bkhzMmtMYWEwL2cyTGNMekdaQyt6K0FPek9kN01tZUJGYitsclhrYjFwTlVPdnU1TXlhaFBQZ0hzK05aOWUvb0hTVk1UVEM4ejR6L1JOY2hxQmd6ejI1NXhJZHpuMmUzakxtTWhWeEhqOU1jUGYrdUhPeXlmNXhkSUJQVDBSRVJFUkVSUDZvbE9nUUVSRzVnVG4yN3NDK2FnRjVxeGJoUEhZdzRCeUQxWWFsVGhOUGNxTitDd3pCSVZjNXlzRGM5bHhPUHRqamt1NjFyMXBJY1BjQldCdTFKbXZjNXhlL3dXQWdwTGVucVhUT2o5LzRYdzRPSTZoZEx3QWNlM2RpWC93THdiM3V4QmdWR3pCeFVKallqNlo0U3pPZEw2aGxGMHdseXBENTFUc0VkenRYeml0MzNsUWN5VnR4SGo5TStFTi94WjJiUTk2YXhRV3VuejMxTzArUGpjNjNrak5qSE83YzdHTEZkNzY4RFN1eEw1K0xyVmtIUW5yY1RzYm4vL0ZjT0J1L0l4OU1aa0x2ZkJSM25wM2MrZE1JNlhlL3p4cG5TNEFGZHh0dzV2MjlpenNydzNzOWEvSW9vbW8zSnJULy9hU1ArQnNBQnF2VlV5cnRnbkpwaGlqUENSclg2Vk5jeUJBY0JvQTdKOHM3bHI5akF3RG1hbld4MUdzS0pqUFpFei94YXlndklyKy90TFRMNzRuelI3WnIxeTRhTldwMHJjTVFFUkVSK2NOU29rTkVST1JHNG5iajJMMFYrNnFGNUsxZWhQUEVrWURUREVIQldPdmVoTFZKVzZ4MW0zcS9EZjlINGRpOWxlekpYL3VXVzdxSXJQRWpzVFpvNGRkTEJQQ2NyQmcxZ3Z3ZEcxNlU4bjRBQUNBQVNVUkJWTHluWWM1UFJsd3VRM0FJSWYzdXc1V1JobjNwcjM1ck8vYnZJcWhUSHd5MklISVh6aWkwMGJqenlIN3lOcXpFV3E4cFFlMTdrVE5qM0dYRmxqWG1RNXpIRHBGOVhnTElZTFdCMjQwN1B3K01SZ3hCd2VUT25oU3duQmFBclhFYlF2dmU0eW1sNVhZUjFPRm1EQmFyWngyckRYZDJKdGI2emJGVXJVUCtqbzBZTERiUDJoY3d4WmNDd0JXZzdKUXh6SFA2NlB4eVhhNjBWQnk3dDJHdDB3U0EvSjJieWZsMXlxVi9HQ0lpSWlJaUluSkRVcUpEUkVUa2V1ZDJrNzl6RTNtckZtSmZ2UWpYcWVNQnB4bUNRN0RXYjQ2dGNSc3NkVy95UEdUK28zSzd5WjVTY0grUFFQUHoxaXd1OUtSRTdyeXBWeUN3d0VKNkQ4SVlGVXZXbUE4TFRHSUVkN2pGRThmc1NSZGRMM2YySkt6MW1oTGM1VFp5WmsyOHJFYnlyb3pUWkUvNnl2dmFZTGFBd1hBdVRwZUxuSi9Ia3J2b2x3TFhzTlJ2QmlZVGhwQXd3dTU5enZlaTIrMDlkUkxTNzM3U1huOFNnOVdHTzkvL2N6Q1hyd0tBNDdCLzZUVmpUTUtaZU5OOXhuT1h6Q0tzVW5YY09WbGtmdnFhVHorYXNQdWV4M1hpU0lHTjIvK2Z2ZnVPanFwYTJ3RCtuT2t6eWFTSEpJUUFvUVVJTlFXcEFTa0tJb2dvaW9KaXZ5cUl2VjNsZXBYUGRoVnMyQkZCRVVSQVVHblNRNGZRZXlCMFFnanBtVXltei9uK21EQmttSmxrRXRMQTU3Y1dhK1hzdmMvZTd5UVJtZlBPM2k4UkVSRVJFUkhkR0pqb0lDSWlhb2pzZGxqUzl6c0tpdS9jNlBVb0hzRlA2MGh1SlBlRnZHT1NzN1lDTlN6V3N5ZGdQWDhTaGpXZWR4c29PdDhFYVhReldJN3U4Nm5taVBuZ1R0aXl6a0lhMVJUSzVMNHdiVnRiWTdFNmp6WXJsNUF4VkpKOE1TeWRDNWlNc0o0N0FYdEJMdXdseFJCMVJiRHJkV1c3UEVRRVRab0dlMEdPYzVjSFBPd09rYlZxRHdDd25qamlLSWh1dFpZRkpVRForeFlBZ08zOFNlZDRpVFlRNmdHT0JKSHR3aG5ZY2krNnpDZHYxd1dTeE41TWRCQVJFUkVSRWQzZ21PZ2dJaUpxS0d3MldJN3NkZFRjMkwzSjZ6RkJFbTBnRkFtOW9FaEtnU0krQVpEeWYrY05uU2t0RmJhTDV3RzczV08vUEQ0SlFPVUpCU2RSaEdIVkl2amQ5UWdFRC9WQXJvV2dLYXVGNGFtZ3VoZTJySE1vK2ZuekNzY1VmZmlpWTVlSVZBWkJvWVRkWkhEcGwyZ0RJVy9aSHJiczg3QVg1Q0xnbWJjaGI5OFZkcjBPZ2tvTmlUWUlva0VQODc1dGpqalZmZ2g0K1grUU5tNEcwYUNIckdWN3lEc2t3WEp3cDJOQ3FRelNrRWF3bmtxdndxc25JaUlpSWlLaTZ4R2ZqQkFSRWRVbnF4WG1RN3RnM3JrQnB0MmJJWllVZXh3bUNReUdJcUUzbE1rcGtMZnRBa2lsZFJ3b1hST2JEZGJUeDd4MjYrZDhDZE9tRmJDZVArWHpsS2FOSzJEYXN0cWxPRGNBaE0yNnR0MGQwc2JOQUFEMmNnWEZhOExsbzdDa2tVMGM4eGU1Rmh4WDlod0lTQ1F3NzlvTUFMQ2NPZ3BGWW05SU5mNkEzUTdydVpQUXo1NEdlMUVCSkVHaENIanUveUJyMWhyRzFZdGhTa3RGNE91ZndQK2g1MUg0NXVNUWphV1FSa1FEVW1tVnZxZEVSRVJFUkVSMGZXS2lnNGlJcUk2SkZqTXNCM2M2ZG03czJlcFNYTGs4U1ZBb0ZFbDlITW1OdU02QUlOUnhwRlVqYjlQUnJUNkRvRkFpK0FQUHRUUXE2aXV2NExWeGtFWTFSZkFITXlzZDYrMGhmMlVQLzNQSDlhL3luQldweW02SXl5NGZXU1VKQ1lkbzBFTTBHU0Z2SGUrWXI2ekdoY3NhWmhNQTl6b1h0cXh6Ym0zU1JvM2RrbVB5RG9rQUJOaXpNeDFIVFprTWtFWTFoZWJ1Unh6emxEc2lxanJrY1IxaEx5NkNXRklFMFdpQWFMVkFHaDRGdi91ZUJBQllUaHh4amhYa0NxZ0hqd0lBR0Rjc0J3QVlsc3lGWWVtdkVHUnlpSGFic3c2SnZIVTh0TSs4RFVsZ0NFemIxcUprOWhlQUtNSzRjUVZVZlFZajRLVVBVUExqVktoNk9ZNjY0bzRPSWlJaUlpS2lHeDhUSFVSRVJIVkFOSnRnM3I4ZDVyUU5NTy9kNXZIQk5RQklRaHRCbVpRQ1JYSUs1SzNpRzN4eW96eEJxWVkwS3VhcVJzRzl6WmUrcTFrdEhoL2cxd1hUMXRWVkdxOUk3bnRONi9tUGV3NktMajFjMml6cCszMit2K0MxY1c1dElWUG1RaElXNGRLbWFKOEE5ZEQ3UEU5aXM4R3cwc2RqdEx6d0gvYzhwTkhOUGZhSnhsSVkxeTl4WHFzR2pvQWtwQkhNdXpiQmxuVzIzRUFSb3NWODVWb21nLy9qcjBFU0dBTGoycjlROHZObnp1TGpKVDlPaFNRd0JJcE8zUkQ4M2d6SGVMc2Q1Z003cnVsMUVCRVJFUkVSVWNQSFJBY1JFVkV0RVkwR21QZHRjeVEzOW0vMytpbC9hWGdVRk1rcFVDYjNoU3cyN3JwS2JwUm5QckNqd3AwUjE4S1drK1h4QVg1dEV1MDJ3RzZIN3B2M3FuUmZTUHRFQ0lycTE4MndwQjl3N01DUUt5Q2FETEFlM1kvU1JaWHZmS21JN2RJRjE0UUJBT3VwWTdCbFowSlFxaHgxUHFSU2lCWUxiR2N6VVBybkw5ZThFOEs4WndzVUFLQlFRcEJLQVJHdzY0dGhQWlVPdzk4TFlNL05kbzQxYlYwRDFjQVIwTS83cnVKSnJWWVVUM2tOaXM3ZFlWaTU4S29YYVVYeHAyOUNNK3grS0h2ZkNrR3VRT25pbjJEUHUzUk5yNE9JaUlpSWlJZ2FQa0VVeXo0R1IwUkVSTmRNTk9oaDNyTUZwcDBiWVRtUTVxeExjRFZwWkJNb2svdENrWlFDV2ZQV2RSeWxaN1dWcENCM3NoWnRJU2hVc0J6ZFc5K2hOQmlDV2dQUjRIbW5VMzI2MXBvblZaRTdyajgwSThaQmMyZmRKdlhvbjZtbWY5K0tpb3BxWko0YlZVWkdCaElURStzN0RDSWlJcUliRm5kMEVCRVJYU05ScjROcDkyYVkwemJBY21nWFJLdkY0emhwZEhNb2t4M0hVc21hdEtqaktLa2hzWjQ4V3Q4aE5EZ05NY2xCUkVSRVJFUkUxd2NtT29pSWlLckJyaXVFZWRkbW1IZHVnUG53SHNCbWRSOGtDSkRGdElBaXVTK1VTWDBnYmR5czdnTWxJaUlpSWlJaUlyckJNZEZCUkVUa0kzdFJQc3k3TnNHVWx1b29EbTJ6dVE4U0JNaWF0M0VXRkpkR1JOZDlvRVJFUkRlUTNJdVpzRmhNaUlyaGJrZ2lJaUlpOG95SkRpSWlvZ3JZODNOZzJyWFJjU3pWOFlPQTNlNCtTQkFnYTlIT2VTeVZOQ3l5N2dNbElpSzZBVm5NSnZ6OCtYOGhpaUllZmZsOUJJYUUrM3p2cWtVL1lkdWF2NnE4NXFScDg2dDhEeEVSRVJIVkx5WTZpSWlJcm1MTHZRanp6bzB3cGFYQ2V1SUlJSXJ1Z3lRU3lGdkhRNUdVQW1WU0NpUlZlUEJDUkVSRXZwRXJsTGpqZ1FtWTg5VzdXRGpqRXp6MHdtUklKTklxelhIYjZNZDlHbmRrejNhY1N0OWZuVENKaUlpSXFKNHgwVUZFUkFUQWxwMEo4ODROTUtWdGdQWDBNYy9KRGFrVThqWWRvVXp1QzBWaWIwaUNRdXMrVUNJaW9odk11Uk5IY2ZIODZRckhSRGFKaGQxbXc2Nk5xN3lPYWRRNEJzMWF4N3UxSi9hK3hhYzQ4bk11TXRGQlJFUkVkSjFpb29PSWlQNnhiRmxuWVVyYkFIUGFCbGpQbmZDUzNKQkIzcTZMNDFpcXhONlFhSVBxUGxBaUlxSWIyT0U5VzdGai9US2Z4bWFkTyttMUw2SDNJSStKRGlJaUlpSzY4VEhSUVVSRS95alc4eWRoVG5NY1MyVzdjTVpqY2tPUXlTR1BUNEFpdVMrVUNiMGcrR25ySVZJaUlxSi9sbXVwalRGNXdpaXZmYnMycmZScGp1enpaNnE5UGhFUkVSSFZMeVk2aUlqb2htYzljeHptdEEwdzdkd0FXOVk1ajJNRWhSTHlEa2xRSnFWQWtkQVRndHF2anFNa0lpS2kvSnlMc0ZyTVBvOXYxTGhwcFdPVy9mcjl0WVJFUkVSRVJOY0JKanFJaU9pR1pEMTVGS2Fkam1PcGJKY3VlQndqS0ZWUWRPd0dSWElLRkYyNlExQnA2amhLSWlJaWlvM3JDSW5VVVdEOHQrLytoeHd2SDBydzVQSXVrTzREaHFGSmJCdVh2dVpseDFnTnV2TkJuK1k2Yy93d0xwek44SGx0SWlJaUltbzRtT2dnSXFJYmd5akNrbkVZNXJSVW1IWnRoRDAzMitNd1FhV0Jva3QzS0pMNlFORzVPd1NGc280REpTSWlvdkxhZEV4Q200NUpBSUJoOXo4SnM5bm9kYXpKYUVUcTBubTRkT0VzbXJWdTcyeS9uTXd3R1EzUUZlVURBSUxESXhFY0hvbmM3RXlmNHZBTENFVHJEb2t1NDhNaW9xdjhlb2lJaUlpbzdqSFJRVVJFMXk5UmhDVjlQOHc3TjhDMGN5UHNCYmtlaHdrYWZ5aTY5SUF5T1FYeWpza1E1SW82RHBTSWlJaDhFWDNWcm96eU1nN3Z3Y29GUDZKVXI4T3RkeitNYm4ySHVJMDVkaUFOaTJkOVVXUHhYRXZkRUNJaUlpS3FPMHgwRUJIUjljVm1neVY5SDB4cHFURHYyZ3g3MmFjMnJ5YjRhYUZNNk9VNGxpbytDWkR4ZjNsRVJFVFhxOFd6dnNDQnRBMklhZEVXWXllK2haRHdTSS9qWXVNNllld3prNXpYaDNadHdaNHRhekIwOUJNSURvK29xM0NKaUlpSXFJN3hxUThSRVRWOE5pdk1oM2ZEbkxZUjV0MmJZTmNWZVJ3bUNRaUNJcUczWStkR3U2NUEyWG5mUkVSRTFERFpyQllZU3ZXVmpqdVF0Z0hOMjNUQWlIRVRJUWdDU29vTFBZN3pEd2lDZjBDUTgzcmRrbmtJQ20yRWhGNERBVUdvc2JpSmlJaUlxR0Zob29PSWlCb2swV3FCNWVCT21OSTJ3THhuQzBTOXp1TTRTVkFvRkltOW9VenVDM2xjSjBBaXFlTklpWWlJcUxwT0h0MlBYNy81d0tleHA0OGR4S2R2UEZIaG1QSkhUUlVYNWlIejFERTBheDJQWFp0WCtSeFRiRnducnp0R2lJaUlpS2hoWXFLRGlJZ2FETkZzZ3VWQW1pTzVzWGNyUklQblQzaEtRc0toVEVxQklpa0Y4allkK0FsTklpS2k2MVJrazFpTUdQZE1wZU1Xei9vQ3pWckhvMnZQL2o3UGJTemJLWExtK0NHY09YN0k1L3ZHUGpPSmlRNGlJaUtpNnd3VEhVUkVWSzlFa3hIbWZkdGhUa3VGZWY5MmlFYUR4M0hTc0Vnb2tsT2dURTZCckVVN0pqZUlpSHhRVk9UNXFEOXFlREl5TXBDWW1GamZZZFE1YlZBSU9pYW5WRHB1OGF3dkVCSVc0ZFBZeXhvMWJscWxZdUk3Ti95TjViOU5SMUFvYTNrUUVSRVJYVytZNkNBaW9qb25Ha3BoM3JzVnBwMGJZTm0vQTZMWjVIR2NOQ0xha2R4SVNvRXNOcTZPb3lRaUlxSi9rcnhMRnlDUlNoRVlFbGJmb1JBUkVSRlJGVEhSUVVSRWRVSXNMWUY1enhhWTBsSmhPYmdMb3NYc2NaeTBjVE1vay9wQWtkd1hzcVl0NnpoS0lpSWlhbWhFdTczVzF6Q2JqRGgySUEwUjBjMGdrVWhyZlQwaUlpSWlxbGxNZEJBUlVhMFJTNHBoMnJVSjVwMGJZRDY4RzdCYTNRY0pBbVRSc2M1anFhVFJ6ZXM4VGlJaUltbzRyQll6aWd2ejRSOFFCSmxjanFON3R3TUE1RXJWTmMwcjJ1MVlOT3R6S0ZWcXlKVXF5T1VLU0NRU0dBMmxPSDV3RndyemN0Qjc4TjAxOFJLSWlJaUlxSTR4MFVGRVJEWEtYbFFBOCs1Tk1LVnRnT1hvWHNCbWN4OGtDSkExYXdWRlVncVV5WDBoald4Uzk0R1NtN0JaYStzN0JDSWlJbGpNSm56NTlsVUZ5Z1VCY1oyU3IybGVRU0pCN3NWTVpHZWVkdXNMREFuSHJYYy9qSzQ5ZkM5MlRrUkVSRVFOQnhNZFJFUjB6ZXlGZVREdjNPaEliaHpiRDNnNllrSVFJSXVOZ3pLNUx4VEpLWkNHUjlWOW9FUkVSTlRncWYyMDZEUGtibGpNSm9oMk8rUUtKVnJGZDBWTWk3YlhQUGNUcjM4RUFMRGJiTERiYlJCRkVSS3BGRklwM3hvVEVSRVJYYy80cnpraUlxb1dlOTRsbUhadWhEa3RGWmFNUTRBb3VnOFNCTWhieFRzTGlrdENHOVY5b0VSRVJIVGQ2VGYwM2xxZFh5S1ZRaUpsTFE0aUlpS2lHd1VUSFVSRTVETmJUaGJNYVJ0Z1NrdUY5VlM2NStTR1JBSjVtNDZPblJ0SmZTQUpDcTM3UUltSWlJaUlpSWlJNkIrRGlRNGlJcXFRN2VKNW1OSlNZZDY1QWRZekdaNlRHMUlwNUcyN1FKbVVBa1ZpYjBnQ2crcytVQ0lpSWlJaUlpSWkra2U2YmhNZHVlTllKSTZJcUY3SlpGQzBTNEFpT1FXS2hGNlFhQVByT3lJaUlpSWlJaUlpSXZvSHVtNFRIVVJFVlBjRXVRTHlEb21PblJ0ZGUwTHcwOVozU0VSRVJFUkVSRVJFOUEvSFJBY1JFZmtzNUl2ZklhZzE5UjBHRVJFUkVSRVJFUkdSazZTK0F5QWlvdXNIa3h4RVJGUmVTWEZoamM5NWVQY1dyUHRyTGdEQWFqRmozN2IxRUQzVmg2cGoyOVl1d2ZUL3ZWcmZZUkFSRVJFUmtRZmMwVUZFUkVSRVJGNU5uakFLSThZOWc0N0pLUzd0V1dkUFl2cEhyMkhrUTg4aVByRlhqYTEzOHVoKzdOdTJIamNQdXcrbmp4M0Vrcm5mSUczREN0eng0QVNFUnpZQkFKaE5Sbno0NGdNMXN0NmthZk45R2xlVW40T3NzeWRyWkUwaUlpSWlJcXBaVEhRUUVSRVJFVkdWN2QyMkRpcVZCcTNqRTJwMFhybENDYnZkQmdCb0ZaK0FSMTkrSHd0LytBUS9mZm9mUFBQMlYxQW9WVkFvbEhocTBxZHU5KzdidWc1YlZ2L2gwdWVwelpOVDZmc3grNHZKbGNZM2VjS29DdnVmbXZRcHdpS2lLNTJIaUlpSWlJaHFEaE1kUkVSRVJFUlVKWWJTRXV6YnRnNk5vcHRoMy9aVXIrTzBRU0ZvMjdtYjgxcFhtQTk5U1hHRmM1dU5CZ0NPSFNPQ1JBSkF3TEF4VHlJNzh5enljeTVDNDY5RlFGQ294MlNDUmhzQUFDNTludG84YVJJYlYyRXlaUFBLUmRpL1BiWFNoRWx3V0VTRi9RMko1ZWcrbEM2YVZUT1Q5UjlSTS9QY3dDeEg5MExldGt0OWgwRkVSRVIwUTJLaWc0aUlpSWlJWEpRVUZjQm9MQzEzWFlqYzdFd0Fqb1RCOW5WTFlUR2JrSG5xR0RKUEhmTTZUMnhjUjVkRXg1YlZmMkRIK21VK3hlQ3RIa1pDNzBFWU92b0ptQXlsMEJVWHVQU1Y2aHhKbE11eGVtdTdySHp5UTY1UUlpd2kydU00WHdpQ0JLR05vcXAxYjMyeEhOMEx5OUc5TlRQWjRocEttTnlvSm40RXk1RjlUSFFRRVJFUjFSSW1Pb2lJaUlpSXlNWHF4VC9qUU5wR2wrdlZpMzhHQUR6MzduZll0dVl2OUJnd0hBUHY5RjRuNDl2M1hvUlVKdmZZOStDei8vVjYzK0U5MjdCend3cU1ldXdscVAzODNmcjlBME1BQUVmMzdjQ2ZzNy8wT01mWGs1L3pxYzFUZlE1UDQzenBsOHJrK1BlbmN5cTh0NkdSdCsyQ3dOZW4xbmNZL3doaEFKQ1lXTjloRUJFUkVkMndtT2dnSWlJaUlpSVhJOFpOeEloeEU1R1hmUUZmVFg3V3BSajVndWxUSUpNcjBQdldrUUNBak1ONzBMeDFCOGprcmtrTm05VUNtY3p6MjQxbXJlTzlycDJYZlFFQUVOR2t1VS9IUUwzODBVeW8xSDRBZ0sxci9zVHFSVCs3SkRBOHRXMWZ0eFFyRjg3ME9KKzM0dVIvTC9nUk85WXY4N2w0T1JFUkVSRVIxUjBtT29pSWlJaUl5S01UUjF5UE5Tckl6Y2FKSTNzeGVOU2pVR244a0hYMkpPWis5Ujc2RHgrRFhyZTQxbWl3V3ExZWQzUlVSS25XQUFDTUJyMnpUVmRVZ09YenZrZWZJWGNqS3FaRk5WNUo1U29yTXU3ck9EOXRJRjU0ZjNwTmhFUkVSRVJFUkQ1aW9vT0lpSWlJaUR3NnVHc3pBR0RkWDc4aTY5d3BETHJ6UVl4LzZ3djRCd1FCY0JUbzF2aHJrWlJ5cTl1OWpoMGRuaE1kbnBJRlhYc093TzMzUHdtMW54WUFVRnF1YVBuZUxXdVF2ajhOUFFmZTRYWmYvcVVzS0ZScXh6MCsxdWpRNjRyYzVybTZ5TGkrdUJEcmwvNkdpK2RPNHFhYmh5SStxVGNFUVhEMkcwcDAyTDUrS1dKaTQ5QXl2cXV6WFNLUmVuek5SRVJFUkVSVWU1am9JQ0lpSWlJaU56bFo1M0FwOHd3QW9IbnJlT3pldEFvRk9SY3g4bUZIallyc3pOTTRzbTg3QnQvOUNESlBIWVBaYkhJcFBHNjFXaUQxY0hTVlJDSkYvenZ1ZDJsYisrY2N5T1FLQUhBbVVYU0YrWTU1TEJha2JWaUJ4czFhb1VtTE9MZjVmdmpvZGJjMlgydDBsSGU1TVBtRk14azRrTFlSQjNkdVF1ZnUvWERYdzg5QktwUEJhQ2lGMGFDSHNWU1BvL3QyWU4rMmRRZ0pqMEtianNrdVJjMkppSWlJaUtqdU1kRkJSRVJFUkVSdU5xOWNoRFlkazNCbzEyYkV0dTJJaEY0RDhjdFg3MkxIK3VYb2Rjc0lyRjcwTXhwRnhTQ3h6eUNrTHYwTnV6ZXZRdlBXOFZCcEhQVXliRmFyTTNseG1kVnFnVUtwUW84QncxM2ExeXllRGJsQ0NRQUlEQWtIQUJUbTV3QUFkbTM4RzNwZEVZYVBmZHJsbnJESWFDU2xETWFnT3g5d3JuUDg0QzZzWHpJUFErOTdBbzJidGZMNjJzNGNQNFREZTdaNTdGc3hmd1l5VHgrSFFxbkNyazJyc0cvYk9zZ1ZLaFNWeFNOSUpHalRJUkdqbjN3TlFhR05VSkNiN2RQM2s0aUlpSWlJYWc4VEhVUkVSRVJFNU9MaStkTTR1SE1UeGt5WWhFTmx4MWMxYVJHSHgxLzlFQ0Zoa1VqZm40YVQ2UWZ3MEhQdlFDS1JvdGVnRWRpOWVUWFdMNTJId2FNZUFWQ1c2TGpxNkNxVG9kUlpnK015cThVQ1VSU2hLRXQwS0ZWcStBY0VJZmZpZVJqME9teFlzUUF4TGRxaVZYeUM4NTdjN0V3bzFSb2s5eDNzVElqWWJUWXNuemNkTnJzTlVwbmM1YWlxcS9rRkJDRzU3MkRrWm1kQ0d4RHNFdE9kRHowTGs5RUFiV0F3VE1aUzdObXlGbnUzcm9GL1lEQzZkTDhaQ2IwSElUQTREQUN3Y3VGTXBLV3V3T0I3SGtGaTcxdXErKzBtSWlJaUlxSnJ4RVFIRVJFUkVSRzUyTEp5RVNKalloRWIxOUdsUFNROENucGRFWmIvTmgwSlBRY2dwbVZiQUlCVUxrZTN2a093WWZrQ0pQY2RndUN3UnJEYmJaREpYUk1kZWwwUi9BT0RYZHJNSmdNQXVDUWJJcHZFSXZQMGNheVlQd01tb3dHRDczbkU1WjdLanFINjd2MlhmSDZ0dDkvL0pMcjJIT0M4bHNzVk9KTnhHS3NYL1l5ekdZZlJLcjRyYnIvL1NiVHVrT2lzdjJHMVdHQTJHWkRjZHdpSzhuT3c3TmZ2VVZ5UWg1dUgzZWZ6dWtSRVJFUkVWSE9ZNkNBaUlpSWlJaGZONHpvaXNZL25IUXAvL0R3TnVzSjhITnk1Q1FmU05zSnFNVU1VUldmL21zV3pNZUxCQ1FBQW1WenBjbTlCYmpaaXJxcXpZVFRvQWJnbU9wcTFpVWZHNFQwNHVITVR1ZzhZaHNnbXNRQUFtODBLcVZTR1NkUG11OHl4ZTlNcUxQMzFPNHg4NUhuRUovUjBpL25DbVF6TW5Eb0pUVnJFNGNHSmJ3SGxpb3FYZCs3RVVjejhaSkx6T2l3eUdzVUZlVmp6eHk5WThkc01tRTFHbUUxRzJPMDJBSUJFS29WU3FVWkFjQ2cyL2YwN2pBWTlob3g2MU92OFJFUkVSRVJVTzVqb0lDSWlJaUlpRjExNzlJY2drWGpzNjlLalB6UitXb1JGTm9GZlFCRDh0VUhRK0d1aDl0TmkvNDVVSE42OUJmcVNZZ0NBWEhHbFJvZlJvRWRSZmc0U2VnMTBtZTl5alF1Tlg0Q3pMVEs2T1FCSG9xRi91VjBTNi82YWkwc1h6dUwrcDk5d3RtVm5uc0hmQzJmQ1B6QVlNcGtNRnJQSldlOERBTExPbmNUY3I5K0gyczhmSThZOVUyRVNJcVpsVzNUcmR4dGtNam44QTRPaFVLcWdVdnRCb1ZKQnFWVGp4Nmx2SWlubFZ2UWJlaThVU2hVc0ZqTlVha2ROa3RSbHYrSGl1Vk1RQWZ3VDB4eEZSVVgxSFFKUm5jakl5RUJpWW1KOWgwRkVSRVJYWWFLRGlJaUlpSWhjZUV0eUFFRDdyajNRdm1zUGozMDkrZzlEbjF0SFFsZFVBQUF1eGNqUEhEOEVBSWh1M2hwSDltNkQyV1NFWEs3QTFqVi9RWkJJRU5XMEJRQ2dLRDhIZi8zeU5RREFvQytCM1c2SHRHeU9vcndjRk9mbnVxenBIeENFUVhjK2dDTjd0MlArOUNtUVNLUm8xcm85V3NjbndHYXpZdjJTZVZCcC9EQjJ3aVFFQklWVyt0cHZ2ZnRoNkhWRldETG5HNFJHTk1iQUVRKzQ5Q3VVYXFqOXREaCtjRGNXenBpS2xOdEdvWHYvMjlIM3RudGd0WmdoY0RjSEVSRVJFVkdkWTZLRGlJaUlpSWhxeE9YanAzU0YrUUFBalovVzJYZDQ5MVlvbENvMGJka1c2Lzc2RlZ2WC9BbkFrVlRwTi9SZStBY0VJUy83QW42Wk5objZrbUtrRExrYkc1WXZ3T1pWaTlGdjZMMEFnTHhMV1FpTmpIWlowMDhiaUtTVXdVaEtHUXk5cmdqN2Q2UWlkZWx2T0hsa24zTk1iSnZ1TUpTV1FMVGJLMHppUUJTeGQvdDZyUDc5SjVqTkpqU0piZVBTQjF6WkVCTFJwQm5hZEVqRW1zV3pjV0RIQnR4Ky81T0lidDY2ZXQ4NElpSWlJaUs2Smt4MEVCRVJFUkZSdFdXZE93bTF4aDhhUHkza1NoVktTNHFkU1l4RzBjMEFBTVdGZVRpeVp4dmlrM3BCS3BPano1QzcwYVZuZjlpc1ZtZ0RRNkR4MStMazBmMVlPR01xTEdZelJqMzJFbHAzU0VCMjVobHMrdnQzaElSRklxWmxXK1JjUElkMlhidTdyRyt6V3BCejhUd3lUeDNIcWZRRHlEaThCeGF6Q1kyYnRVTDdyajF3TW4wL0R1M2FqQU5wRzZEUytLRmx1eTVvMHpFSnJkcDNoVXJqNTV6bi9NbDByRnIwRTg2Zk9vYm1iVHJndG5zZmh5Q1I0T0w1MDFDcTFEaGR0aVBsOGhGYkFVR2hHUG5JOCtqYWF3Q1d6UGtXUDA1NUE5MzYzWWIrdzhlNEZXRW5JaUlpSXFMYXhVUUhFUkVSRVJGVjI5by81N2pzbnJpc1hkZnVDQW1QQkFCcyt2dDMyR3hXZE90M0d3QkFxVkpEcWJxeU0wT3ZLOEtDNlI5REVDUzQvK2wvbzNtYkRnQ0E0V1BINDZmUC9vcy9mcDdtSE51aWJTZFlMUmJNKy9ZREZPUm1veWcvMTFrY1BMUlJGQkw3M0lJT2liMmRSMkgxR0RnY0JyME9SL2Z0d09FOVczRmt6elljMnJVWk1ya0N6L3gzR3Z3RGd3RUFoL2RzaGE0d0h5TWZmZzd4aWIwQUFOdldMc0dxMzJjNTEvWVBDSEwyWFJZYjF3bFB2akVWcXhmUHhybVQ2WkJJSzlneFFrUkVSRVJFdFlLSkRpSWlJaUlpOGtvcWswTVF2RCs4djZuZmJXamN0Q1ZzVml2c29oMUtwUXBSVFZ1aWRZY3J4WG9UZTk4QzBXNUhWRXdMajNQNGFRTnh6eE92SURBa0hNRmhFYzUybGNZUER6My9EbEtYejhmWmpDT0k2NVRzUEI0cU5LSXhGRW9WNGhON0liSkpMSnJFdG9FMktNVGovR28vTGJyMkhJQ3VQUWVndEVTSG8zdTN3V3ExT0pNY0FOQi8rQmkzM1JqeENUMFJITllJZHJzZENvVUtNUzNpb0ZDcDNlYVhLNVFZY3MranNObXNrRWlrYnYxRVJFUkVSRlM3bU9nZ0lpSWlJaUt2L3YzcG5BcjdXOFVub0ZWOFFvVmpJcUtiWWVqb0p5b2NjM2tYeDlVVUtqVUczZm1nVy92Z1VZOVdPSjgzR244dEVub1BjbXYzZE55VU5pZ0VjVUhkZko1Ykt1WGJLeUlpSWlLaStzQjkxVVJFUkVSRVZQc3VWL0VtSWlJaUlpS3FZVXgwRUJFUkVSRVJFUkVSRVJIUmRZdUpEaUlpSWlJaUlpSWlJaUlpdW00eDBVRkVSRVJFMUJBSUFrU0R2cjZqSUNJaUlpSWl1dTR3MFVGRVJFUkUxQUJJd3lKaFBYK3F2c01nSWlJaUlpSzY3akRSUVVSRVJFVFVBQ2dTZXNKNjRnanN1c0w2RG9Xb1htMWNzUkFGdWRrMVB1K0p3M3VSblhtbTByYnFPcHR4R092K21nc0FzRmt0MkwxNU5ldzJXNVhtT0hmaUtOSlNWMVE3aHB5c2M5QVZGVlQ3Zm04dW5NbkFrbCsraHRsa2RGdHZ5UzlmbzdTa3VOSTU3SFliQ3ZOeVlER2J2STRwTHNoRDVxbGoxeFRybWo5K3dhSGRXNjVwRGlJaUlycitNTkZCUkVSRVJOUUFxRzhmQTBHdWdQNm56K283RktKNnMydlRTcXhmOGl0Vy9QWURBRWZDSU92c0NaLytWR2JPVis5aTYrby9LbTJycm92blQyTkwyVnpuVHFiajd3VXo4TjM3THlIejlIR2Y1emk4Wnl0V3pQK2h3akUycThWemh5aGkwY3pQTVhQcUc3RGJIUW1XWFp0V1Z2b25KK3RjcFhFVjVHWmp6OWExc0ZwYzF5NHV5TU9lcld0aE5KUldPa2R4UVQ2K2VPdHBaQnphNDNWTTJvWVZtREhsalVybnFzaVdWWXR4L01ET2E1cURpSWlJcmoreStnNkFpSWlJaUlnQVNVQVEvQjkrQWNXZi93Y1EzNGJmdUdjaDBRYlZkMWhFZGViQ21ReXNYRGdUZnRwQURIOWdQQUNncUNBUDAvLzNtay8zVDVvMnZ6YkRxNVJjcVlKb3R3TUFtcmZwZ01kZS9SOFcvZmdwZnB6NkpoNTkrWDFFeGJSd0dYODVHZUhKMVgwQ0JBZ1NDVTZsSDhEaVdaOWo1TVBQb1ZucmVKY3hSL1p0UjNibWFZd1lOeEVTaVJRQXNPelg3eXVOZS9Db1J4RWVGUU1BS016THdSZHZQZTExN0pUWEh2SFkvdVhiejNoc256UnRQZzd1M0FSZFlUN2FkZTFSYVN3MXBUQS9CNGQyYmE1d1RKUFlOZ2dNQ2EramlJaUlpS2kyTWRGQlJFUkVSTlJBS0JKN0krQ1p0MUV5OHhNVXZEUVdzaFp0SVl0cEFVSHRWNzBKKzQrbzJRQ3BWdVUvTmJ4TzE3TVg1TlRwZWhYSno4bkN2RzgvQkNCZzlKT3Z3VThiQ0FBSUNBckIyR2NtMVhOc0YzMGFaellhSUlvaThySXZRSkJJSUpYS01HTGNSQnpadXcxS2xRYUZlVGtJQ3IzeVlQM2RpYU85RStHWWJ3QUFJQUJKUkVGVXpuVjFYM2hVRE81NFlBSVdUSjhDbGNZUFlaRk5YUHB0Tml2Vy92RUxtclpzaDQ3SmZaenQzcEkvTnBzVmM3OTZEemxaNXhEWE9kblpIaEFVZ3FjbWZlbzJQdVBRSHF6NmZSWWVlZkZkS0RWWC9qNDZkK0lvbHN6NUJtUEd2NG1Ba0RDUGE2WHYyNEhpd2p5UGlZN0pFMFo1dk9mcTl2Q29HRHo1eGxTUFl6MDVkK0lvenAwNFd1R1lFZU9lUVVjbU9vaUlpRzRZVEhRUUVSRVJFVFVnaXFRK0NHclRFWVlsYzJEZXN3V0dJM3NBVWF6ZVpJdG4xV3h3VkhzbWZnUjdhVW1kTGlucWl1cDBQVzl5c3pNeCsvTzNVYXJYWWRSakw2RnhzMWJPUHBsY2dkaTRUbFdlOCt5SkkyamN0QlZrY25tVjc5WHJpcURTK0VFcWRieGQ5clpid1p1dkpqL3IxclpoMlh6NGFRUHh3dnZUblczajMvckNiZHltdnhkaTM3YjFibjFaNTA1aTlyUjNvRkNwOE1ERXQ1eUpvTXUycmZrTFJmbTV1T2VKVndBQVo0NGZSdE9XYlNGSTNFK3J0bG9zV1BERHg4ZzhmUndQVEh3TEFVR2h6ajZKVklxd2lHaTNleFJLRlFLRHd4RFp0SVh6K3dJQWFvMC83bjcwUmNTMGJBdTVRdW54KzVHYm5ZbXd5Q1l3R2h5LzN5YVRBYVVsT2dnU3dTMnBzbjN0RXV6ZXZOcXRYU2FyMnMreGZVSlBETDN2aVFySEtCU3FLczFKUkVSRURSc1RIVVJFUkVSRURZd2tJQWgrOXo4TnYvdTlIeUZETjVZd0FKaTF0czdXeXgzWEg5S21yU29mV010T0h6dUkrZDkvREl2WmhGR1B2WVEySFpPd2Yzc3FMcDQvaFQ1RDdvWmE0MS9sT1RNTzc4SGNyOTdESFE5TVFLZWIrbGI1L3BVTForTGswZjE0NnMxUG9mSFg0cDRuWHZicHZrc1h6bUg5a2w4eFl0eEVLSlR1RC8xbE1vWExkVWg0cE5zWXBVcmoxbmRvOXhiOCtmTTBCQWFIWWN5RVNXN0hMZVZtWnlKMTJYejB2blVrd3FOaWNPN2tVZnowK1g4eGRQUVRTT2cxMEdXc3JqQWY4NmQvak56c1RJeVpNTWtscVhUWnhoVUxzWDdKcno2OTVvcU1HUGNNMm5hK0Nia1hNM0hwd2xrY0xpc1EvdGZzcnh5dlZhM0JLeCs1Sm1OVlpUOXZUOG1XcXBCS3BWQlZkeWNjRVJFUlhaZVk2Q0FpSWlJaUlxSjZZVFNVUWlLVllPekUvNkJweTNZdzZIVll0ZWduaUtLSW5nUHZxTmFjc1hFZG9mSFhZdGVtbFZWT2RKaE5ScVR2VDBORWsrYlErR3NCQUhHZHV2bDBiMEJRS05ZditSWE5XOGRER3hUaWRWeHVkcWJYUHFOQjd6SW1MWFVGZG01WWdaRHdLQXdmT3g0V2k5blpKNUZJRUJBVWh0OW5mSXBHaldQUSs5YVJzRm9zV0RyblcwUkdOMGZYSHYxZDV0Ni9Zd1ArWGpBRHhsSTkvTFNCT0gvcUdDS2ltM25kaWVIcENDdGY2QXJ6TWZ1TGR3QUFwNDhkZ3QxdXcvM2ozNENmTmhEZmYvQUtobzE5R20wNkpFR1FDTldhLzdKZG0xWjY3Y3U3bE9XMVB6d3FCazFidHJ1bXRZbUlpS2poWWFLRGlJaUlpSWlJNmtYYlRzbG8zTFFsQW9JZHh5Y3RuemNkcFNYRkdQWFlTN0NMZHFUdjMxR2wrZUk2ZFlOVUtrUEg1QlJzWDdjVTJabG5FQkhkek9mN0QrM2FESXZaaE1SZWcxemFkMjFhNmJXdzkyMmpIMGRpNzF1Z0xOdEJZRFNXUWd0SG9zTmtLTVhpbjc1QXIxdnVSSlBZTmdDQXJ5Yy9WMmtjVjQvSno4bkNqMVBmZEdsVHFqVVk5OXpieU00OERVRWl3WHZQM1FkUkZDR1JTUEhJeSs4NWo2MDZjV1F2VXBmTlIrYXBZMmpmdFFjR2pud1EyOWN0eFpvL1ptUHp5a1hvTVdBWWt2c09jVXQ0aEVWRXc2RFhRVjlTWEdtOGx3VUVoYnJzWERtOFp3dGtjZ1dhdCtrQVhXR0JJMjZsR2hwL3JkZjZISURuMmgwOUI0M0FnRHZHT0s4cktyUis0VXdHTHB6SjhOaVgwSHNRRXgxRVJFUTNJQ1k2aUlpSWlJaUlxSDRJZ2pQSnNXZnJXaHphdlFVOUJneEgyeTQzNFVEYUJpeWU1VjdIb2lLWGkyOTM2ZEVmMjljdHhlN05xekhrbmtkOXZuLzM1dFhRK0dzUm45alRZLy93c2VOZHJ2K2MvYVh6Njh0MU0vVEZoUWd2S3haK2VNOVdIRHV3RTUyNzMrd1dveWZuVGh6RnFzVS9JL1BVTWNRbjlNU2d1eDZDTmpDNHdwakhUSmdFdGNZUFdXZFBZdW12MzZIbm9Ec1FFaGFKelNzWFkvLzI5Y2pOemtSd1dBVHVlZUlWeEhWeUZCNi9aZVE0SlBZYWhCVUxabUROSDc5ZzI5b2xTQmt5Q2trcHQ2Smx1ODVRS0IzMUszWnVYRm1sWTZ6dWVlSmxORy9URWJmYzlSQ2ltclpFK3I0MHhNWjFjS25yY1ZsVmQ0eG8vTFJ1YlYxNzlNZnRZNTd5ZVk2S2tpdEVSRVIwZldPaXcwZUNYQUZsbjhFUVZHb1lsczJyNzNEb09pREk1QkN0bHZvT28rWUlBdndmZWdHV1F6dGgzcnNOb3RsVTYwdksyM1p4Zm0wOWZ4SmlGVDVONW5YT0RvbXc1MlREbG4zK211ZXFFUklKMUlQdWhIblhadGh5TDNvZEptdlZIdXIrdzFFeVk4cU45WHRGUkVSRUJPRDh5WFNzK00xUnFQdnlwL2JiZEV6MitqQjg3bGZ2b1REdmt0ZitSbzJiSWlxbUJRN3QzSVJiN2hybjhVSDcxUzd2QXVoMXl3aEl2UlMvN3R5OW44dDErVVNIVXFXR1FxVkdjVUdlczIzbmhoVUlDbTJFdUk1SkZhNTk3dVJSYlBwN0VUSU83VVowYkJ1TWUvNGRuM2NkdEdqYkNTYWpBUXQrbUlMSUpzMlJjcHZqWWY3ZXJXc2hsVXB4KzVpbjBQbW12cEJJcEM3M2hVWTB4cGp4YjJMLzlsU3MvSDBXaWd0ekFRQ05tN1Z5cTkxUlVYSUdBQzVkT0l0djMzdlIrWDI0NmVhaEFCeDFPaTZlTytVMnZxUzRFUHJpUWpSckhlOTF6cU43dHlQajBPNHFKVEtJaUlqb240dUpEaC9JbXJkQndJc2ZRQklRQk5pc01PL2JCbHZtbWZvT3EwYjVqWjBBOVlBUnptdlJaa1hSKzgvRGV1SklQVWJsNERmNlNlZlh0Z3RuWU55dzNPdFlWWi9Ca0VZM2QxN3JmLzJtTmtQelRoQ2dmWFl5cE9GUk1LNzlFOFpOZjBNc0xhbWZXR3FJb2xNM3FQb05oYXJmVUlobUU0by9mUk9XUTd0cWRjM0ExNmM2dnk3KzVBMlk5MjZ0OWx3U2JSRDh4andOWlkrQnNKMC9oY0ozeGtNMEdXc2l6R3VpNk5vVGZ2ZVBoOS85NDJITk9JeVNXWi9BZXZhRXMxOVErOEh2M2llZzZuYzdJQWdRTFdhVS9EaTFnaG1KaUlpSXJpL1ptYWN4OTV2M1liVTRQc3h4K2NnbHBVb05wY3B6VVdxcHpQRld0cUtpMWUwVGUyTE40dGs0ZG1BbjJuWHBYbWtjTzlZdmgwUXFSVkxLNEtxK0JLZmcwRWJPR2hvbmorN0h4Zk9uY2Z2OVR6cGZVM2wybXcxSDltMUhXdXB5bkR0eDFObWVlZW9ZWm4zeUg2OXJlRW82TEozekRVcUtpekQ2cVg4N2t6b1B2VERadWN1a0lwMXU2b3RXOFFsUWE3d1g3eTR0MFZVNGg4bFE2ckZkSmxlZ1NZczRXTXdtbk1rNDVJaDE3cmN3bEpZZ3BtVmJQUFQ4Wks5elpwN0p3SjZ0YTVub0lDSWlJcDh3MGVFRDY3bVRFSFZGUUVBUUlKWEJmK3d6S1Byd3BkcGRWQ0tCdEhFenlKcTNnYXg1RzVnMnJZRDE5UEZhV1VyWll5RFVnMGE2dEluRk90Z3VOb3hQdkt1SDNPUDgycnh2VzRXSkRrVkNMeWdTZWptdjZ5dlI0WGZQRTFDVUZTMzBHek1lcWx2dlF1SHJEOWZKTG9qcUVCUktTS09hUXRxNEtTUkJvVEFzLzgxdGpPcm1ZVmN1TEdaWWp4K3N3d2l2bldia1ExRDJHQWdBa0RhSmhmOGpMMEgzOWY5ZDg3eUNRbmxOUDFkMS95dEZOcVZObXNPV2M5V3VEb2tFaXE0OUFjRlJyRkhWNzNaWWp1NkhhZXZxYXE5SlJFUkUxRkNjUFhFRTg3NzlFSEs1QWhHdG0rSE04Y00xTm5mN3JvNUV4Lzd0cVpVbU9vb0w4M0JvOTJhMDc5b0RBVUdoWHNkbG5qcFc0VHloRWRISXpqd0RpQ0xXL2prSEllRlJicnRBc2pOUDQ4Q09qZGkvSXhWNlhSRUE0TEZYUC9SYUZQeXlIZXVXZVN5d3ZYWDFuemkwZXd2NkRMa2JKVVg1T0hQc0VIS3pNOUhybGp2eDhhdVB3S0N2T0VrQlZMNWpZOHByajFRNmh5Y0gwalppMzdaMU9IdmlLR3cyS3dBZ1BxazNlZ3dZQm4xeG9VOUhTWlVmYzNXY2hmazVPTEpuVzdWaUl5SWlvaHNMRXgyK3NGbFJNdnR6Qkw0NkJRQWdiNThBUmVmdU1PK3I1aitvWkRJSVNqVWtBVUdRQkFSQjBBWkJFaGdDYWFQR2pqOFIwWkEwYWd4QmZxV0lteUNWb3VSMDFjNHc5U21VNXEzaC84aUxidTJTb0ZBRVBQMGZGRTE1RmJEYmEzemRHNW15eDBDb2I3djNTb01vb3VTSGorczN5U0dWUVJvY0JrbG9JMGpDSWlBTmk0UWtQQXJTOENqSDcxdFFxUE5CT2dDWXRxeUN2YWpBZVMwSkRvT2k4NVUzaDhiVVpRMDJhZU9OL3JmdklPK1lER2w0RkFCQTJiMC9MT243WUZ6N1Y3WG5sTWQxaFBicC8wRDMvUWV3SEt6NjdoWnBSRFRrOFFuT2EyUHFjb2dHdmNzWVVhK0Q3dnNQRVBqUy81dy9JLytIbm9QMTVCSFl5ajR0U0VSRVJIUzlPbkY0TCtSeUJjWk9mQXRiVmk3R0dkUmNvaU1vTkJ6UnpWdWp1Q0FQWWlYdmFRN3QyZ3k3ellhZWcwWlVPRzdHbERjcTdJOXNFb3N0cXhaajE2WlZ5RHA3QXZjOS9XK1hJNk5PSHp1SW56OS9Hd0FRMDdJdG1zVEdJWDMvRGtURnRLajA5YWo5L04zYTdEWWIxdjAxRndDd2Nma0NiQVNnVUtrUkdoNEZwVktGUVNNZmhOVmlkbzQvc21jN1RxWHZ4MjJqSDY5MFBRQUlpNHhHdXk3ZGNkdm9KeW9jcHl2S3g4YmxDNkFOREhGcFAzdmlDSEl1bmtldlFYZWdSYnZPbURsMUVwcTNqa2RRYUNQNEJ3VGpxVW1mUWxlWUQyMVFpTnVjMjljdXdlN05xeXVzNVhFcS9RQk9wUi93NmJVUUVSSFJqWTJKRGg5WkR1K0JlZGNtS0JKN0E2SUlSZGNlUGljNkpDR05FUHgvM3dOeWhTTjVVZTZCc3ErVTNmcWhaUFkwb094VE1EVkIycWd4QWw3OEVFTDVUdzZKb2pNK2VZZEUrTjMvTlBTenA5WFltamM2V1d3Yy9COTEzZTJqbno4ZGxzTzc2eXdHMVlBN0lHdmFFcEtnVUVpQ3dpQUpEbk1jdTFhRjN6dDV1NjR3YlZ0N1pjNStRNEhMMisxdE5oaFdMNnJwc0d1ZGFDaEZ5YmZ2SWZEZm56bGZpK080cUNPd25zMm84bnlxL3NQZ1AvWVpRQ3BEd1BpM1VQak9lTml5emxWeGp1RlhmaTUyTzR3ckYzb2Naem00QzRiVmk2RWVkQ2NBUUZCcG9IM3FUUlJPbmdEWWJGV09uWWlJaUtpaFNPNDdCRjE3RGtSUWFIaXR6SC9QNHkvRHY1SmkzZ0RRWThCd3hNWjFRa1Iwc3dySGpYL0x0VGo2cjkrOEQ1WG1TZ0tpYWN1MldQdW5Ibjh2K0JIeENUM1JxbjFYQUlEWlpJUlVKa1B6TmgzUXBVZC94SFZLUnB1T1NWajMxMXlrNzkvaFBPNnFJZ2E5KzFHNEVxa1UvVzYvRjNLRkNtR1IwUWlMYk9KU3ZMenpUZjFjeHVmblhNU3A5UDFJN0gxTHBldmxabWNpUENvRy9ZYU5ScW0rNGxwNVVwa00vWWFOTG90VEIzVlo0ZkNVd1hkanlLaEhJWkZLVVppWDQzS1BUQzZIWEtIRXdobWZJR1hJM2VqVzd6YVgvc3ZmMTRxT0ordVluSUpiN25xbzB0ZHlXWFYzcGhBUkVWSER4MFJIbVlEbjNvVTBza21GWXdTMUJnQWdHZzJRdCsyQzRBOW1lUjFyUFhrVXV1L2VkOXdua1VBbys0ZGVWZGtMODJETE9nZGIxamxJQW9KZ0w4aXQxanhYa3dRR0krQ1ZqeHdQd012WXNzK2paUHBIQ0hqaGZlZHJWUThhQ2JGRWg5TEYzbDhyT1VqQ0loRHc3R1NYblRqbVhadGdYTG5RcGEwbWlIYWIxd2Zjc3RnNHFQcFU3MXhoMGFDSExmdUNTL0pMa0N1Z0duRGxlQ1hUam5XdzUxMnExdnoxelhMOEVBekw1a0Y5KzMwQUhLOU5tVElFMXRsZlZITG5WUVFCeXFRVW9PejhZMEhqajREbjMwUGgyMDlEOU9Gb0FBQVFsQ3FYbjVOcDY1b0tpNUdYL3ZZZEZKMjZRVnIyUms4YUVRMVpreGF3bnFtZEkrMklpSWlJNm9KL3VmY2p0VEsvRDBtT3l5S2JOUGZhMTdKZFY5enp4TXNJQ1k5MGFYOTYwbWN1MTBHaGpRQkJnRUtwd3BCeXV5Wk9ITm1McFhPL3c4TXYvQitHZWFnNThmWGs1M3lPODJyZWRxRllMV2JJcnVGOVNIVmo2bmY3YVBRWmZCY0FlTnlwVVY1Z1VDZ2FOMjJKVll0K1FuVHoxb2h1M3Rxbk5VUlJ4R092Zklqd3FDYVF5UlV3bTR5NGVQN1VsUUx1b29oVHh3NUNxVks3RkZZZis4eC9IRDhqSWlJaXV1RXcwVkZHMmlnSzBxZ1luOFlLYWcya1pZa0FiK3hGK1pWUFpMUENyaXVDdlNBWDl2d2MyQXR5WWN2SmdpMG5DL2FjTE5ndVhZQm9OUGdVVTFWSWdrSVIrT3JIemlOOEFNZnhPTVZUL3czYnhmUFFmZmtPQWw1NHovbXBkODJkNHlDYWpUQXNtMWZqc2R3b0hOL1RLWkFFaDdtMEt4SjdJM1Q2aWhwZno1aTZEQ1V6UHZiWVp6bXkxNmRFaDJuelNsZ3p6OENlZXhHMjNJdXdYN29BZTlrWndlVXArOXdLaWZiS0c5RHIvZmRBditoSHlEdmZCR2xJT0VwKytSS216ZTduSEZkS0ZLSDcrbDBFVGY3TytUT1hSa1FqNEptM1VmVFJ5ejd0c2xBTnZQTktBbFFVVWZyWDdJcVhOSnRRTXYxL0NQejNwekR2MzRHU0g2ZlVXT0tUaUlpSWlDb1dGQnJ1M0hXaUs4eEh6c1h6eUxsd0ZwZXl6dUhTaGJObzB5RVIzVzRlaW5uZi9ROFFSUmdOZWhRWDVFSmR0aXVoTVBjU0RIcWQxOFJPWlRVeUFHRGRYM094NmUvZlBmYVpqUVpjT0hzQ0Y4NWs0UHlwWXpoM01oMzloOStQcmowSFZQTVZPNVJQV3ZqQ2w1b2JMZ1FCZHp3NEFkKzgrendXemZ3TVQwMzYxRmxNdlNLN042L0Npdmt6OE9ERS95S21aVnVzKzJzdTlteFpnK2ZmK3g1S2xSbzJ1dzJMWm42R2tFWlJ6b0xuSlVVRm1QUFZ1MmpicVJ2dWV2U0Zxc1ZKUkVSRURSNFRIZldnNEtVeHNKY1V1NTNGWHhla1laRUllRzJLYTVMRGJFTHhaNU9jeGNmTkIzYWdaT1luTHJVNy9PNzlGeVIrQWREUC83N09ZMjdvSkFGQkNIeHRDcVNOR3RkM0tBQUFTL28rbUxhdWNTVFFDbk5oejgrRkxmOFM3SG1YRVBMWmxUZFErZ1Uvd0o2ZlU4Rk1BQVFCNnNHdWIxYUNKbC83NzRCbzBDUHZ5V0dWRC9SQjJLeTFsUS95UXZ2RWE5QSs4VnFWN3NrZDF4OEFZTmNWUXZmbDJ3aDgvUlBuemc1NXV5N3dIek1CSlQ5OVZ0RVVFRlJxYU1yVmNURnRYK2ZUc1ZlV1l3ZFErUGJUc0o1S3IxTE1SRVJFUkRjU1VSUmhMTlY3UEpyVllqWkJWNjdXM05YTUppUHljeTVXMm5hWlhLSEVuczJya1orVGhieExXY2pOem9TNTNJZlIvQU9DRUJiWkJHby9MWDZaTmhsWlowOWd3QjFqc0dINUFpeWU5UVVlZXVIL29GU3BrWk4xRGtHaGphQ3M1QU56VlpXYm5ZbjUzMzJFdkVzWElJb2l0RUVoaUduUkZyMXZIWW1XN2J2VTZGcTF4VThiaUtHai93VkRhWWxMa3NOdTkvemhJYjJ1cUt6UWV5U2lZeDA3UU5vbjlNQ085Y3R3YU9jbUpQUWVCS2xVaG9UZWc3QngrUUprblQyQnFLWXQ0UjhZaklSZWc3Qnp3d29rcE85SGJGeW5Pbmw5UkVSRVZEZVk2Q2hUOEcvWHN6b2xJZUdWUHdRdVJ4b1Y0L1A1L0xhY3JDckZWbE5relZzajRMbDNYWGNkV0szUWZmNFdMT243WGNZYVU1ZENVR3ZnZDkrVmJkWHEyKytERUJnTS9jeFBJRm90ZFJWMmd5YjRhUkh3eXNlUVJqV3Q3MUNjN0xuWjBIM3pibzNNcFV4T2dUU2k0aVBkL3Nrc3h3OUIvK3UzOEJzejN0bW1HbkFIcktmU1lkem9mU2VQZXRCSUNQNEJ6bXRsOS81UWR1OWZLekdhZG02QTdvdi8xc3JjUkVSRVJIVmw2ZHh2WVRJYUlKY3JrSmVUQmIydUNJRWg3blU5VGg4N2lGKy8rY0RyUE9uNzA1QytQNjNTdHN0ZS9HQUdVcGZQaDB3bVI2UEdUUkdmMEJNUjBjM1JxSEZUTkdvY0E3V2ZGbm5aRnpEdnV3K1JsMzBCZzBjOWd1UytRNkJVYWJCczN2ZVlPZlZOZEI4d0RNY1A3VWJMZHAyOXhsWGxuUkJsUXNJaUVkTWlEajBHRGtlejF2RUlEb3Z3YVU1UGZVa3BnekhrbmtkZDJrcExpbjJxSDNLdDJuYTVDWWJTRXBTV0ZFT2w5b1BaWk1UcDlJTlFxZjNjeGk2Zk54M0dVajFHUGZhU3M5QjdUR3djdElIQk9MaHJNeEo2RHdJQWRPM1JIeHRYTE1UdXphc3h0R2xMQUVEZjIrN0JnUjJwV0xsd0ZwNTQvV01JMWFpZlNVUkVSQTBURXgwZXFQb1BnOS85NDFIeTdmc3dwYVZXT2w2UjJCc0JFLzRMdzVyRktGMDRBNktodEE2aXJCcGxVZ3I4Ly9XNlMrMEYwV3FCYnRyYk1CL1k0ZkVldzRyNWdFd0d2MUZYenBaVjlSa01XWFJ6RkgveFZwVVNRVGNpU1VBUUFsNzhBTEtZRnM0MnNhUVlSUisrQ092WkV6V3ppRlFHN1dNdlE5bHowSlUxekticUhiZFVWUklKTkNNZnJ2MTFBRWkwZ1pXT0VkUWF0M0dpeFZ4Yklmbk1zSEloWkszam9leld6OW5tOTlEenNHYWVodlhrVWJmeGdrb0Q5WkI3NmpCQ0lpSWlvdXRmU1hFaGpoM1k2YnpXQm9WZzhDajN3dEtObTdYQzZDZXJ0bU8zSWhwL0xjYi81M01FaHphQ1VIYTBiM25HVWoxbWZ2SW1qSVpTREg5Z3ZMUDRkMktmVzZBckxzREdGUXZ4NTg5ZkFnQTZYVlVZdkx5bkpuMWFhU3c3MWkzRHJrMnU3d01rVWlsdTkxRHpBd0J1SzFjanhCZU5QSHg0YThmNlpkaXhmbG1WNXFtdW8zdTNZOG1jYjF6YXJpNmFmdnJZUVJ6WnV3MmR1L2REOHpZZHJuUUlBbHJGSitEbzN1MndtRTJRSzVRSURBbEhiSnVPRU8xMjV6Q052eFkzM1R3VUc1WXZRTWFoM1dqZEliRldYeE1SRVJIVkhTWTZycUlhY0FmOEgzd1dBT0QvOEF1d25EZ0NlNzczd3N1Q1RPN1k5U0NSUUQxb0pKVEpmVkU0NlhIWWl3dnJLdVNLU1NUUTNQa1FOTVBHdUd6dEZrMUdGSC82Sml5SGQxZDR1MkhKWElpR1V2Zy9NTkY1djZ4Rld3Uzk4eTFLZnZnSTVqMWJxeDZUSUVEUnBUdlV0OXlGa2grbnduYnBRdFhucUNHQ254Ynl0cDFoM3J2VnA3b0tsMG1qbWlMZ3hmZmQ2cHdVZmZoU2pTVTVCTFVHQVJNblE5Nis2NVZHcXhXNkw5eDM0TlFHWmM5QkxqdFZpcWUrRGx2bW1Xck5KWTF1aG9BWDNuZGUyeTZjZGVrUG1iYW8wam0wVDc3aDFtYmF1aG9GcnozazlSNUJLa1BBU3g5YzJjVWtpaWorOUUzWWF2aFRhU1V6UG9Zc05zNzUreURJNUFoNDVtMFV2dlV2dDc4TDFFTkhYNm5OUVVSRVJFUk95WDBIZTMzd2ZPKy9Yb1VvaW9Bb0FvTGc5WlA0ZnRyQUduOTRmWFVCOHZKVUdqK01HRGNSU3BVR1RXTGJ1UFQxRzNvdjRoTjY0bFQ2QVlSSHhTQTJycVBiL1oyNzkwUFRsdTBRRmhGZGFSemRCOXlPdUU3SlBzZDlkWktncW1Mak9xSno5NXZSTWJtUHovZk0vdUtkYWhmN2J0Nm1BM29PR2dHNzNRYUpJRUY0VkF3NkpQZDJHek5pM0VTMDZaamtkdi9Odys3RGtIc2VoVlFtZDdhTm1mQ20yKzlLOXdIREVSblRna2tPSWlLaUd3d1RIVmN4YlZzTHpmQ3hrQVNGUXZEVFF2djRxeWo2MzB1T2YxQjdvQnA4dDh2RGJ2UHVMUTBteVNFSmk0RDJ5VGNoYngzdjBtNHZMa1R4cDIvQWV1S0lUL01ZMS93QlVhK0QvK092UWlqN1I2TkVHNFNBNTk2RmNlTUs2SCtaNXZNdUZrbElPQUpmLzhSWnowTFZmemowdjM1VHlWMjFSM2xUUC9pUGV4NzJvbnlZTnY0Tnc5by9ZTS96bnRnQ0FIbGNKd1E4TzlubFliVmRWNFRpajE2QjlXeEdqY1FsQ1l0QXdQUHZRdGFrM0c0UnF3VzZMOStCZWIvbkhUZzFTaXFEWnNTRHprdnpnVFNZOTIydjluU3FXMXdMR0JyWC9WWHR1YTVteXpycnRVOTkyNzB1UjdVWmx2L21TR3JWTU5GUTZpaE8vc1puZ05TeGZWNFNFZzd0aFAraTZQM25uWDkvU0NPYVFGMnVOZ2NBNk9kOENlUGF5cjhmcW9FajREZjZTZWQxM21PVkY1d0g0UElKTmlJaUlxS0dMS3BwUzBTVkhUSGtpU0FJSHV0eTFMZVc3YnpYd2dpUGlrRjRWSXpYL3BEd0tJU1Vlejlaa2FxTXJRbGpuL2xQamQ0VEZCcGVZZEgxNExBSURMaGpUS1ZyZUV1OCtIbllKZTRwSWFaVXFhdVVNQ0lpSXFMcmcvdmUyMzg0VWE5RHlZeVBuZGZ5OWwyaEhuaW54N0dTNERESFRva3l0c3pUME0vOXF0Wmo5SVdxejJBRVQvN2VMY2xoUFg4U2hXOC81WE9TNHpMVHRyVW9ldjk1Mks4cTdLZnFNeGpCSDh4eU9WcXBJdmFDWEFobDU2Z0NnQ3BsaU10eFduWHRjdHlTd0JDb2I3OFBzc2JOS2g3Zll3QUNYL25ZSmNsaHk3Mklvdjk3QnRZenh3RTQ2clZjeTJ0U2RMNEp3ZTk4NTVya01CcFFQT1YxbUhkdnJ2YThWYUVlUE1vbGdWZTZhS2JIY1g3M1BPNzhVLzRJci9JRWhSS3FQcmM2cisyNklwaTJWYitBdUs4a29ZMmd1ZU5Lc3NhV2RSYWx2LzlZOFQzYVFNZzlmTkxPRjlZVGgxMi9UelliVEJ0WHVDUkovY2M5NjB3V1hpYmFiQkF0NWtyLzRLcGlqTDdjSTFyTWdNMWFyZGREUkVSRVJFUkVSRVIwdmVDT0RnL00rN2JEdEhVTmxEMEdBQUEwOXp3Tzg3NXRia2NzK1kyZEFFR2xBZUNvbTFEODFXU0labE9keDF1ZU5DSWEvZzg5RDNuN0JMYys4NjVOMEgzM0FVUmo5V3FJV0RNT28vRHRweEF3L2kzSVdyWnp0a3VDUXFIOTErdFE5UjhHL2EvZndKcHgyUHNrb2dqanhoWFEzRGtPZ09Qb0tPVk5OMWRZdUxtMlNNT2pJRzk5NVZ4WFcrNUZtQS91OURoV1VDamhkOS9UVVBVZjV0SnVQWHNDeFZOZWc3MHdEd0NnNk53ZDJxY253Wlo1Q3NXZnZBRzdyc2ozZ0x3Y00yWXZLbkRzd1BGUTc2RTJTRUxDb2JuakFlZTFlZmRtcjRreDlkRDduRjliejU2QTlkeEp0ekhLWHJkQTBQZzdyNDNyL25LcnJaRTd6cjBRdDZ4SkN3UzlPOTE1WGZ6SkcxWGFqYUY5NUNVSUtyWGpRaFNobS82L1NtdDZhRVk5RGxYZjIyRGV0UW42K2QvRGxuWE81L1VBb0hUSkhNZzdKRUxXb3Ayai9zMitiYzQrWmZmK2tNZHplendSRVJFUkVSRVJFVkZOWTZMREMvM2NyNkhvMGdPQ1dnUGJ1Wk51RDBnVm5XK0NNaW5seXZpZlA0ZnQvS202RHROSlVHbWdIam9hNnNHajNIY1QyR3pRei84ZWh1Vy9WVGhIOEFlem5GK2I5MjJEZnU3WGJtUHNlWmRRK082ejhMdjNYMURmNm5vY2tieDFCd1JObWdiemdSMG9YZmdqcktmU1BhNWozTGpjY1N4UzJjTjgxWUE3NmlYUm9lemx1Z3ZGbExyTTR4RmxzcGdXMEQ0MUNkSm8xOTBlNXIxYm9mdm1YZWV4WGFwK1ErSC8wQXVBSUVEV3NqMENKMDFEOGNlditsU0RSQnJSQlA2UHYrS1NlQUVBNjlrTUZIL3lab1YxWWx6bUNZdEU4SlE1UG8wTitXU2V4M2JUamxRSVNwWGp3bTZIZnNGMGorTjhwUjQwMHZtMWFMWEF1THJ5ZWh3QUlJL3ZXdmtnTDFSOWI0Tzh3NVZ6ZXcwcjVsZWNnQU1nYTlrT3FwUWhBQUJGWW0vSTR6b2gvNFhSRUUxRzN4Y1dSZWkrZVEvU3NBaFlqaDl5Tmd0cVAwY3RIeUlpSWlJaUlpSWlJcXB4VEhSNFlTL0tSK25DSHlDTmJvNlMyVjhBMWl2SHZ3Z0tKZndlbU9pOE5tMzZHOFlOeStzalRFQXFoYXJ2YmREYytUQWtBVUZ1M2JhY0xKUjgrNTdMUTFldlU1VTdPMVpTVWEwSm14WDZPVi9DY21nbi9COTVDWktnVUpkdVJjZHVVSFRzQnN2UnZURDh2UkRtUFZ0Y0VnajJ2RXV3SE5vTmVWbnhOMWxzSEdSTlc5VllmUXVmQ0FLVXZhOGNwd1NiemVQUFVEMW9KRFNqLytWMjNKQmh5UnpvRi96Zzhyb3N4dzdDWHBBTFNVZzRBTWZ1bXNEL1RFUHhKeFhVUXhFRXFHKzlHNXE3SG5GTFVKbTJyVVhKakkrcjlxQzlCaWk3OVhWK2JWejdaN1VMa0FPTzM0WHlDU0xUcHBWdXg1OTVJMi9udml2SkY5SkdqZUYzLzNqbnRmWGNTWlF1bkZIeFRZSUEvd2VmZGRsSm8vLzl4MnA5NyswRnViQVg1THEwK1QvOGd0dC9KMFJFUkVSRVJFUkVSRlF6L3ZHSkRsOCtBYSs2ZVZpRi9jcmV0N28rTkMvSDA1RThOVUltZzZyUEVLaUhqbmFwcFZDZU1YVVo5SE8rcXZaUlZaVXg3OXVPZ244L0F2OHhFOXgyUndDQXZHMFh5TnQyZ1dIVjc5RFBudVlhMjRabHprUUg0UGdlbDh6NnBGYmk5RVRlUHNHMWlQemVyYzdqcDhvVHRJRXVTUTdSVUlxU0dSL0J0Q1BWYmF6dHdoa1UvdDh6Q0h6NUkyZlNTS0lOUXVCclU2SDc2aDJZOTdnZXV5UnIyZ3IrNDU2RHJGVjdsM2JSYklKKzlqUVlVNWRlMDJ1c0x1UHF4VkFOSEFHeHBCaDZMN1U1ZkNWcEZBVlJyM1BVTkJGRkdKWjUza1hpZnFNRThyYWRxNzZnVkFidGsyOWQzZVF0QUFBZ0FFbEVRVlE0ajZ3U3pTYm92bnluOGlPcmhvK0ZySGtiNTdYMXhHRVkxLzVaOWZVOVVQVWRDdVZOTjErWk8rT3cyOCtjaUlpSWlJaUlpSWlJcXU4Zm4raTRIa25Eb3hENHhtZVFCSWQ1N0xmblhVTEpyRTlkNmdQVUZsR3ZnKzY3OTJIYzlEZjhINXdJYVZSVHQzN0RYNys0M1dmZXRlbktBM0E0aW56cmYvMjZ6bll2cVBvTmRiazJyUDNENDdqU1JUTWhqV29LWmJlK3NKNUtoKzZyeVJVZVJXWFB1NFNpZDU5RndFc2ZPQitjQ3dvbEFpWk9Sc21zVDJGY3Z3UVNiUkEwZHo4Q1ZkK2hManNJQURqVytQNkRhdStpc09WZTlKcGNrN2ZyZ3NEWHBqcXY4NSsvRi9iOEhNOFR5Uld3SGo4SXNhUzRXbkZjWmx6ekI0eXBTNkhzZGpOazBjMWd5ejd2MDMzeU5wMGdxRFZWWHMvdnZxZGM2c2ZvZi80Y3RxeXpGYS9WdWdNMEk4WTVyMFdMR2JvWlV6d2VZMVpWMHVobThCczc0Y3JjVmd0MFAzeUU0UGV2RkVVWHBGSUlja1hsazBta0xwZSszQ1BhcklEZDdudkFSRVJFUkVSRVJFUkUxNkYvZktKRHRGbXJYSEQ0V29YTldsdnRldzFMNTBMLzIvZXdIRHZnOGlseEFJRGREc09xUlNqOWZRWkVvK0VhbzZ3YXkrSGRLSGpqTWFodnZRdWFZV09jeGFmMTg3N3plRlNSYUxYQXVHV1ZzMzZEb05aQTJiMC9qS25MYWoxV2lUWVF5b1Rlem12YnhmT3dITnJ0ZWJBb29tVDZoN0NlUGdiRDMvTmRqakR6eHE0clJORUhMeUx3cFErdmZISmZJb0gvd3k5QUhwOEFSY2RrQ0dvLzEyV3NGcFF1bXVuWThWQkxENmFWUFFiNlBMYmt4eWsxdDdEVkN0T1dWVEJWNFJabHp3RlZYa2JWZnhqVWcrNTBYcHUycmEzMFNEbkJUd3Z0VTI4Q0VvbXpUVC9ucTVxcHR5T1JRUHYwSkpjanlReUxmNEx0Z21zU3krLys4UzVIYmZrcWRIcmxkVzFLRjg1QTZaK3pxenczRVJFUkVSRVJFUkhSOWVRZm4raXdGK1NpNExWeGxROXNZRXArbkFwNXEzaElRaHNCQUN6cEI2RC9aUnFzWjQ3WFgxQTJLd3pMNXNHWXVneWFZV01nYTlZS3hnM2VFeGVtMUdVdWhhcFZLYmZWU2FKRDJmdFdRSGJsVjkrNDVvOEtQNzB2bW93d0xKMWJwVFZFZ3g1Rkg3Mk1nT2ZmKzMvMjdqczh5aXB2NC9nOWZTYVRBb0hRT3lJSWlBalNwQWdvU2xNUlJjQ09ZbDNzcTY2dXJydkw3dXErN3RyQXZuWVVGQkJFbW9CSTd4MEVLVktrOTlTWlRIM2VQNEtUakVsSUlUQVF2cC9yMm12em5PZWM4L3d5UUpDNTU1d1R0UVdUbzIzWGZIMzk2NWNwYTlSSWhRNFViN1ZEYVppc05qbmFkQ24rZ0R5dmh5aytVUXFGWkhpelN2aFFrNnkxRzViODdCV3JWWTdMQ3E0MXJ0OGQ4cTljb09EdTdWSFBjZlVjSVBmQSt5Tk5SakNnd05ZTmNsN1ZUMmFYV3laWG5FeXUrSnovajNQTDVITExGT2VXT1NsWjVvVGNzMjE4SythVjJaWlZDb2VWL2VOa3hkLzJzR1F5S2ZqTFJubW1qaW1idVFFQUFBQUFBQUJFblBkQlIwbFUvRmZ1Z2NicHIvMVpvY1A3U3pkUllaL1l6L09wY2hsR2dXKytHeWZHR3Q0c1piei9zdUtIUGlYUDErOFhlR1pFckJoWkdjb2E4MjZSL1lLN3R5dTRjMHRraXlmckJVMWxxVjc3OUs2d01abmt2UEw2eUtYaHkxYjIvS0kvR1Y4cTRiRDhheFlYZXRaRTZPQmVaWTErTzkvWkhhZURyV1g3eUNxYkNMTlpjZjJIS0h2dUZJV1BIaXAwck91YW0rVHFkYlA4cXhiS3QrQjcrZGN0TyttelRIYUhISjJ1bHV1YUFiS2tWTmZ4UDk5VDVQWlJlZGxidEl0c2FaWlgzQTEzeVZxdmtWdzlCeWo5dFQ4cnNIbWRKQ2xoNk5QNXpzZ3hXVzJLdi8yUllqOVR5dm4xeVB6d1B5VWFVNVRzV1JObE1sc1VkK01RWmJ6N0x5a1VLdFA1QVFBQVRrWGc1elh5VFBpMGJDYnIzcTlzNWdIT0FaNEpueXJ1aG5QdkE1TUFBSlJuQkIwbFlLbFpML2NpendIVkpYVmtTTUZiQ09YZDBpcnQ1U2NWK0huTlNlY0ovTHhHeDUrNnJjQkF4TkhtaXNqWG9TTUhGTnl4dVpUVm5sNitKYk9qRG9GMmR1NnBySzgvT0czUHMxOTZlZFFoNUw1Rk0wdStVcUVJNXFSa09hL3FKOWVWMXhmNGhuMzQrQkY1Sm4ydTdMblRwRkRSVzJHVkJWZTNhL08xSlR6d3ZHeU5tc25adWFmUy91K3BRc01JUi92dU10bnNjclRySmt1VkdrVUdIZVlLbFJSLzJ5T1NKZWRNQ2ZmQSs1WCsrcCtMWGF2eml0NlNwTkRoL1ZHL1Z0YmE5U1ZKSnBkYmlVKy9vb3kzaDh1L2NvSDhHMWJtQ3pwS3lzaktVUHFyejhyd1pFYTEyeG8xazN2d2c4cjQ4RDhLN2QxWjdQb05yMGUrRmZOeXRwT2JNVjZCVGFzTFBkc2w4L00zbFQxcllwSHp1cTY1TVdxTHE4TE9ZZ0VBQUNnSno4UXlDanJLYWg3Z2JQZklLL0pNSk9nQUFPQnNROUJ4cml0a3k2V0VZUzlHdnZZdG5wWHphZkt6a0cvWm5Kd3RoMDRjeXUzb2VMV3l4bjE0MnM2cHlIdUdnd3hEM3UvSGw4M0VKcE5zRjdXVTg0bytPZHN1V2ZQLzBRb2ZQeUx2dEsrVlBYdVNqSUMvYko1YkRKWWFkV1ZyMWpwZnU2MStZMG1TT1RsRlNjKzlydlIvLzFIQlBkdWorbGdiWGlSTGxScVJhOS9TSDR0OFh1alFQbVV2bWlsbjU1NlNKUHVsSFdScjByTEk0RTZTTE5WcnkzNUplMG1TZjhWOHVYcmRITG1YK2RrYmNsN1pUOVk2RFdXeTJwVDRoeGVWOGY1TDhpMzVRWEhYM2hJVlJCckJnTUtwUnhVK2ZpVG5mNmxIRlU0OXBuRHFFVGt2N3lGYjg4dHlIeG9NS3YyTjUvTnRIV2FLaTFmQ0E4L0xYTG1xS3Y3OWZYa21maXJQbE5GRi90NTA5UmtrUzlWYWNoOC9JdS9NQ2ZKT0dSMjkxUllBQU1CWklxN2ZuYnhaQzVSUVpVazZoWE0zQVFEQTZVSFFjU2JZN0xsZm42WTM4TXVheWVHVXBYSzFFbzM1N2MzbGtnZ2ZQYVRBdG8yeU5Xb21LV2MxZ1AzaXR2S3ZYVktpZVlyRFVyT3ViRTFiUmE3OTY1ZVhhRXVsZ3BpVFUrVHNkSTBjWFhwRnJUN0lLN1J2Vjg3WkpZdG5GZXN3ODdMbXV1YkdTSkNVVjhaNy8xTDhQVS9KNUhUSm5GaEJTYysrcXJTWG5vZ0tPeHp0ODZ3YU1BejVsczBwMWpPOTMzMGhaOGVySTl1eHVXOGVxdFMvRHl0R3JUZEZhdlV0bnhjVmRJUlRqeW50bjQ4cThlRy95ZGE4dFdTeEtPSCs1eVNUV1ptalJzaldzS2tDVzM5U2FQK3ZDcWNkSzNEK3VQNURva09PY0ZnWjc3K2t3T2IxK2ZyR0QzbFM1c3BWY3k2c1Z0bGF0SldLT0t2RldxZWhMRlZyU1pMTUZTdkxrcHhTNVBjTUFBQUFBQUFBNE5RUWRKeFF1WVNmeUtqNDhpY252Ui80ZWEzU1hucGNVczZaQmI4NWs1L2tQeFgybGgxa2I5bWhSR09Ddi82aTFCZnVMZkd6L0V0L2pBUWRrdVRvMk9PMEJCMnVhMjZLdXZaT0gxdXFlY3hKeWJLMzZTSkh1MjZ5TldwZVlJaVFsNlZHWGNVUGZWcnhRNTh1MWZNSzRwazBTcDd4SHhYWnorUk9rT1B5SGprWDRYRFVPVENCYlQ4cC9iWG5sUGpreXpMWkhUTEZKeXJ4bWY4bzdaK1A1S3h1c0Zqa2FKY2JkQVIvMlhUU3N6enlDaDNjSzkvaVdYSjB2RnFTWkczWVZQWkwyc20vZG1taFk4d0pTWkgrNGFPSEZOeStLVjhmSTl1anROZWVWZUpEZjVHOWRTZkpNQlJPUGFMQXBqVUtiRng5MHByY0ErK1hxL2ZBUEpNWnluai81UUpYcVRpdnZGNk90cm5idnhsWkdjcDQ1NTlGQnBYMjN4Mmk3bHZ5dzBuN0F3QUFBQUFBQURoMTVxSzc0RlJGQlIxK1h3d3JPVHY1bHMrTjJvTEwzcXFqVEs2NE1uMkdPYWxpNUUxMEtlY2c5TUJQSzRzOTNsS3RsbHpYM0tpa1oxOVY4aHRqRlgvN0k3SmRlSEdSSVVlc3hmVVpGUG45NTErMU1OLzl3TTlybFRIaXhjZ2gyZWJFQ2twOC9GK1N4U0w3SmUxbFRxb1k2VnZTTiswOVUwWkgvYnJHOWIvN3BQMWRmVytKMUpvOWIxcWgyN0lwR0ZUNlczK1RiOWtjWlg3NWxnS2JpdGdTeTJwVi9OMS9MRGprV0R3clgzZGIwMWFLdjNWWWROOFAvcTN3c2FKREhrZWVvQ04wNUlBQ1czOHFjZ3dBQUFBQUFBQ0FVOE9LamhOQyszY1gyY2RTdlhadS84UDdUN29OVWQ1UHZwdVRrbk52K0xKTFYyQTVGazQ5cXNEbWRiSTF1VVNTY2c2K2J0dE4yWE9ubE5rem5GZmRJRk9lQStTOVU3OHFjb3kxWGlNNU9sMGoreVh0bzg2cE9GZVlLMVNTczBmL3lMVjMxZ1RaTCt1Y3I1OS8zVEpsZnZ4ZnhROTlXb2JmcDh6UDM1UkNJVG03OU1ydEZBckt0NlJrcTU1Q2UzZkp2MnBoenNvTDVieWU5dGFkNUYrNUlGOWZTMHAxdWE0NmNYNktZZVFFSFNlZFBLU010NGNYSG9hY1lFNUtWdUlqZjVmMWdxYVJOaVBnVitaN0wrVUViTCt2bzJvdEpRNTdNWEtRdWlSNXZ2MU0vdFdMVGw2UEpHdnRCckxVckJ1NTlwZnc5UUlBQUFBQUFBQlFPZ1FkSnh6L1U5R0g4T1hkM2lyOXY4OFcrM3dIYzhYS2thOUxlb1pGclBoWExsRG14Lzh0MFJqanhLcUEwdkF0blIwSk9xU2M3YXZLS3Vnd09aeHlYWGw5NURwMDVJQjhTNHYzSnJTcisvVlJiM3JuRlRxNFI0YlhJMnU5Q3lOdHgvOTAxeW5WZWpKRmJaZjJlM0hYM3g1WklSSGF1L09rS3greTUwK1hLVDVSd2UyYkZOaThYdWFraXJLM2FCZTU3MSt6Uk9HTXRCTFg3Sm44WlNUb2tLUzRhMjh0TU9pSUd6QTBjb0M3ZisyU1lxMmVLQ3Jrc0Rab29zUkhoOHRjb1ZMdWtNeDBwYi8rNXdKWFdwZ1RrcFQ0eEw5a2NpZEUydndyRjhnejhiT2lhNUhrNkhCVjFMVnZjZkYrajhYZi9vamliMytrV0gzektzNTJlOW16SnVZRVZ3QUFBQUFBQUVBNVJ0QlJBSlBkVWFaYlRFVU9OSllVT242NHpPWTluWXhnb0ZSdmJKZVdmL2w4NmZaSEpiTlpnWTJyNVoxVzlJcUw0ckpVcXkzRDU0MjhnZTJkOW5Wa3E2YVRDZTdjS3UvMHNYTDFHUlJwQzZlbnlyOXNqcklYelZMd2w0Mkt1L0h1cUtEalZBODNMeXVXcXJYa3ZLSjM1TnBUeENIYTBvblg1UVJINTU1UkFVLzJ3aG1scWlPNC9XY0ZOcTJSN2FLV2tpUnIvY2F5TmI5TWdRMHJjbXV0V1ZlT3RsMXo2NWhjZEswblpUWXJydTh0aXV0M2gyVEovUkVYT3JoSDZhOCtsM1AreU8rWTR1S1YrTlQveVZLdFZtN3RPellyNDcxL0ZSbW81RXhna3FORDdua21vVDA3b2c1MUJ3QUFBQUFBQUhENkVIVDhuc1dxaWk5L3FzRFdEZkpPR2EzZ3I3K2N0THZKNlpKN3dMMEs3dHlpN1BuVEMreGpyZE13OG5YNDJMa1JkSnhwNFl4VVpYMzl2Z0kvclN6eU5TK3A0SzZ0T3ZiSFcrVm8xMTNPamxmTFY5UzJTSGw0dnYxTXRoWnRGZHk1UmI0bHN4WFl1S3JJQTZuUEJ2RjNQUlo1a3o5MGVIL0p0cDB5bStYcWRsM2tNcHlSS3YrYTBoOE83NTMyZFNUb2tISldkYVRsQ1RyQ1J3L0o4R1hMNUhRcDhQTmFCYlp1S1BXekxOWHJLT0grWjJXdDN6aXEzYmQ4cmpJL2ZFV0cxNU52ak1ucFV0SWZYNWExYnFOSVcramdIcVgvOTFrWnhkeHF6bmJoeFRJblY0bGNaeS9tRUhJQUFBQUFBQURnVENIbytCMUhoeXRscmxSRmprcmQ1V2pmWGFrdjNLZmdyOXNLN0d1dGQ2RVNIdjZyTEpXcnljajJLckJsdlVJSDkrYnJaNm1kRzNTRWR2TXA3OExrWFZGUTVrSWgrUmJObEcvUnpCSU5NM3paU24xKzZHa3E2dlJ3WE41RHRxYXRJdGZlNzc0czFncVczOWhiZG9oYWhlU2JPMDBLRlg0ZVRWSDg2NVlxdFA5WFdhclhrU1RabWx3aTZ3Vk5GZHkyVVpKa1pIdmxXejVYenM0OTVmbm1vOUk5eEdxVjY1b0JpcnZoVHBsczl0ejJVRkJaWDcwbjcvZmpDeHhtY3NVcDhmRi95ZG93OXd5UDhQRWpTbi9sR1lVelVvdjllTWZsUGFLdVMzSStSOWFYYnlsNzluZEY5bk5lMVUvdVFROUVybzhPN1Zua0dDTmMrdTNrQUFBQUFBQUFnSE1GUVVkZUpwUGlldDBjdVF4c1hsZG95Q0hsbkxkaGpvdlBHZXAwS2VIQjU1VTYvT0dvTjRVdE5ldktuSkFVdVE3dUx0dlZDa0JlSm5lQzNJTWZqRnlIOXU1VTl2emlyMkNSSk5lVi9YSXZERVBaUHhiOUp2eEpHWWE4MDhjcGZzZ1RrYWE0M29PVS91WmZJdGYrcFhOa3N0b1UyTHkreE5QYlczZVNlOUFEK1E2TUQrM1pvWXdQL3EzZ3ppMEZqak5YcUtURUoxK1N0YzRGa2JadzZsR2x2ZlNFUW9mM0YvdjVKb2RUanZiZEl0ZkJiUnNWT25LZzJPT05VRWhHd0Y5MHg5K0ZGc1VhQXdBQWNJYWtwWjI1Ylc5eGFyWnQyNmJXclZ2SHVnd0FBSUF5Wlk1MUFXY1RlNnVPc3RTcUg3bjJUUHowcFAzRHFVZVYrZm1JeUxXMWZ1T2Njd0h5enRtOFRlUnJJK0JYYU0vT3Npa1dLSUE1UGxIbStNVElkZGJvZDB1MDFaYWxWbjNabXVmK284ZS9ibG1KM3JRdmpHL2hqS2d6WCt5dE9rWUZFLzZOcTVRMTV0MFN6V21wV2xOSno3NnF4RWYrSGgxeWhFTHlUQnFsNHkvZVgyaklZYWxXUzBrdmpJZ0tPV1FZU24vdE9ZVU81ai9ENDJRY2Jidks1SXlMWFB1V3NHMFZBQUFBQUFBQWNDWVJkT1FSZDkzdGthOERtOWNwc0hGMWtXTjhpMmJLdjNKQjdoeDlCa2VkRDJCdmRYbms2K0RtZFRLQ2dUS3FGc2d2ZEhCdjVPQncvK3JGOHE5ZlZxTHhjYjBIUlYxbno1cFFKblVaQWI5OGM2ZmtOcGhNY2wxelUrNTFLS2h3NnRFU3pSbk9USmU1VXRXb3R1QXZHNVg2OTRma0dmK1JGQ3g0dXkxYjg4dFU0WVdSc2xTdUZuM0RaRkw4MEdmeXR4ZkIwYVZYbnFMQzhpMmJVNkx4QUFBQUFBQUFBRTROUWNjSmpqWlh5Rm92OXpEaW9sWno1Slg1K1pzeXNyMDVGeGFMRXU1OVJpYXJUWmFxTldWcmZFbWtuMy85OGpLckZ5aU1kOXBYTXJ4Wnl2ejB0UktOTXlkWGthTjk5OGgxYU8rdU12MDk2LzNoMjZpelFoeGRlc25rVGlqMWZFWldoakplZjBHRzM2ZHc2bEZsdlAreVVvYy9yT0RPclFVUE1Ka1UxKzhPSmYzeDN6TGxXZldTZDZzNWErMEdTdnJyTzdJMWJsR3NHaXpWYXNsMjRjV1I2OENtMVFxbkhTL1Y5d01BQUFBQUFBQ2dkQWc2Sk1saVVkeE45MFF1QXordExOWnFqdCtFangrUjU5dlBJdGRHTUNCVFlnVTV1MTBybVV3bkdvMm9sUi9BNlJMYXUwdHAvL2VVd3NlUGxHaWM3WUttVVN1T3ZOK1BsUXlqek9vS0h6c3MzNnFjUHdOR1pycTgzMzF4U29lY1MxSnd6M2FsL2Z0SkhYL21EdmtXemlpMFhuTlNSU1UrOFpMaWJyZ3I5OCtrSk4rUzJUcjJ4R0FGTnEvTDdadVFwS1JuL2lObjE3NUZQdDk1NWZWUjE3NFNIRUlPQUFBQUFBQUFvR3h3R0xrazExVTN5Rkt0VnM2RllTaHJ6SHNsbnNQNy9YZzVPdmFRZjlVaWVTWitKbk44Z3B6ZHI0dmNEMnhlVzZJRGpvRlRFZHorYzRuSCtKYk5rWC85TWprN1hTTkhoeXZsV3ppenpPdnlUdnRhd2UyYmxUMzcyOXhWVUtjb3VHM2pTZTg3T2x5bCtOc2ZqbDQ5RWc0cmErd0g4azc5U3BLVS9zclRTbmp3ZWRsYmQ4cTViN0VxZnNnVHN0WnVvTXd2UmhaNHpvbko0WlN6Yzg4OGhRVGxXekgvbEw4ZkFBQUFBQUFBQUNWRDBHR3h5SGwxLzhpbGI5Rk1CWC9kbHI5Zm5rK0JGeWdVVk5xTEQwWStFUjkzM2UweU9aeVIyOWx6cHBaSnVlY3FrOE1wYS8wbXB6eVBPVDVSdGlZdEMzOU9RbExVOWNuNm5rencxMjB5UEptbEduc3VNN3dlZVdkT2tIZG1NYzdtS09yUFJBR0N2MnhTOEpkTnBhaXM1TXpKS1lxLzR6SFpMKzBRMVI3T1NGWEd1LzlTWU1PS1NKc1I4Q3Q5NUY4VmYrZmpjbmJ0RTJsM1h0VlA1aW8xbFBIVzMvSUZNNDdMZThqa2NrZXUvZXVYbGVyM2pIdmcvWExuV1ZGV0tLc3Q2ckxTdTk4Vit4bnByejZud0piMUpTME5BQUFBQUFBQU9DY1FkSVJDU24zaFBzVmRkNXVjM2ZvcWE5eEhCWGF6VktrUjNSQU81ZXZ6VzhoaGE5d2lha3ViMEtGOThpMzdzZXhxenNQV3JIV1JmY3hKeWNYcUZ6Mm1Zb25INUJQMEs3QTU1ODFWYzBwMUpUMzc2cW5OSjhuYXNHbUo1aW50TTlOZWVrS0JuOWVVZUZ6bFQ4K2ZyWXZNeVNuUkRZVWMvbjJtbVp3dXVYb1BrcXZYelRMWkhWSDMvS3NYS2ZPai95aWNucHAvWURpc3pJLy9xM0Q2Y2NWZGQxdWsyZDZpclpMKy9LYlNYMzAyYWpzd2E3MExvNGFYZHR1cW5Cb2RSZmJMTnk1UHlGSWtzNlhFOHdNQUFBQUFBQURuQ29JT1NZWW5VMWxqM3BYbnV5OWsrTHl5dCt5Z2NQcHhHVmtaTW56Wk1pZFdsSHZnL1ZGakNueWpWRG43KzhmZiswelVwOTA5MzM0ZWRRaHpXVXA2K3BVaSs5aWF0bEpTMDFZbG10ZldwS1dTU3JrYTRqZmh0T002OXNpTnB6UUhZcy9lcXFPTWpEU0YwNDdKOEdYTENQaGxqb3RYM09BSG92cUYwNDdGcU1JVHJGWTVPL1ZVWFArN1pFNUtqcnBsWkh1VTljVmJ5cDQzcmNocFBPTS9rcEdSSnZjdEQwWCtIRnZyTkZTRkY5OVcrcXZQUlZaOFpYNzhYMlhQbVN4WHI1dGxiOUZXL2xVTHkvNTdBZ0FBQUFBQUFGQWtnbzQ4akt3TXlXUlN3aC8ra3UrVDRIa0ZmOTBtdzV1VnI5MWtzeXZoMFgvSWtsSTl0Kzh2bTNJT1NRYk9VWEUzRHBHMVZvT1Q5akd5dlFydTJucUdLb3BtY3NiSjJhMnZYTmZjSkhQRnl2bnUrNWJOVWRib2R4VStkcWpZYzNwbmpKZmg4eXAreUpPUnNNTmNzYktTL3Z5R1V2OXl2MElIOTBpU2dqczJLK1B0NFRLNTNETDh2bExWbi9uNW04cWVOYkZVWXdFQUFBQUFBQUFRZE9SbkdBb2QyQ05ybllhRjN2Y1VzcjJWVENhWm5LN2M2MkJRR1IrK0lobEcyZGQ1amdudDJhRWpkM2FQZFJtbjNiRmhONXkydVpOSEZ1UGNqTk1ndEg5M2tVR0hkOXBYcFg2ai8xU1lYSEdxK08vUDhxM2drS1RnN3UzS0dqVkNnWi9YbG1ydTdMbFRaV1I3bFhEL2M1TEZjcUp0U2lUa3lLdWc0Qk1BQUFBQUFBREFtVUhRVVlEUXdmeEJoK0hMVm5EN3ovSk1HcVhBeGxVRmpqUDhQbVdNK0tzcS9QMWRtWnh4eXZycVBZWDI3anl0dFo0UDRjRzVKSnlSRnVzU3lsejQwTDVDN3huWkhubW5maVhQcEZGbnNLSTh6L2Q2NUpuNG1lTHZmQ3pTRmpxOFg5N3Z2bFQyL0dsU09IeEs4L3VXL2lqRG42MkVZWCtWYjhFTVpYMzU5cW1XREFBQUFBQUFBS0NNRVhRVUlHUGszNVFoNVd4Wjg5dFpHOFY4d3pSMGNJOHlQM3RUdG90YXlqdGovR21yRVdlSmdQK01mWm8vNmprQi94bDVwaVI1cG40bDM3STVNdG1ka3MwdWs4VWlHVkk0TTAyaDNkdGxCQU5uckphQ1pNK2VKSHVyeTJWSnFTSFBkMS9JdDNoV21aNko0MSs5V0dsL2ZWREJQVHZLYk02OHdWQnd4K1l5bXhjQUFPQmN0bXZyVDNJblZsRGxxalhMWkQ2dkoxTnpwM3l0dGwxN0t6bWxXcG5NV1JvSDkrNVMxWnAxU3pRbTRQZnB3MWVlMVVVdDIrbUtQZ08xZnZsODFhalRVSldxMWpoTlZRSUFBSnpiQ0RwT3hqQkt0ZTJVYitHTW5EZGJTK2pJM1QxeUwwN3hrK2c0TXp5VFJwMngxUXhISDdqMmxPY296UW9nSXpOZHdjejBVMzUyYVJ4NzVLYmNPckl5Q3UyWE1mTHZNbnplMDdaTlhIRDM5aktkenpPK2tPM3ZBQUFBemxQaGNFZ1RQeDBodThPcEI1NS9UYVlUSHpqYnYzdTc5dTNhVnVUNDFwMnV6dGUyY3Y0TUxaODdUUmRmMWtrNkVYU3NYejZ2V1BWVXFWRTNFazdzM2JHbFdHT2NjZkg1Z29oWkV6N1gwaCtuNko2blgxSzFXdldMTlk4a21jMW1IZDYvVzdYcU5WTEE3OVA4YVdPVmtYWmMxOTc2b0pxMnVyelk4d0FBQUp3dkNEcE9sOUlFRldYNEtYU2dQQWluSFN0V1B5UGJjNW9yQVFBQXdPbTBhYzFTcGFjZTFZMzNQQkVKT1NScDIwK3JOV2Z5bUNMSC96N29DQWI4V2pabnFpNjgrRExWckg5aHBIM2lweU9LVlUrWDNnTWlRY2RILy8xenNjWTBhdDVLZ3g1NE51ZkNNRFJqd21kYU9udXlPbHg1WFlsQ0RrbXlXRzJTeWFTd0VaYk43dEJkVC94VFk5NTdXZU0vZmwzaGNGak5MK3RVb3ZrQUFBREtPNElPQUFBQUFFQk1MWm94VWRYck5GVFRsdTFsR0lhMmJsaXBSczFhUmU2L01ISnNnZVBtVHg5ZllCQ3lhdUVzZWJJeTFQMzZXL1BkNjNSTmYzVzdkbkNodFF3Zk5pRHErdDQvdmFLRGUzWnEwcWkzMUdmUWZhcFJyNUVrYWVXQ0dWcTFZS2J1L2RNcmtpU25LMDZTNVBkbDY3dFJiMnZqNnNYcWR1MWdkYnFtZnhIZmZjRnNOcnRDd2FBa0tTNCtRYmMvL0JmTm16cFdqVnUwS2RWOEFBQUE1UmxCQndBQUFBQWdaamF0V2FJRGUzYm9qa2YvS3BsTSttbkZBazM0NUExZDNxT2Y3QTVuaWVmelozdTE0UHR2ZEdtSDdrcXBWa3U3dC8rc2RVdm5xbk92bTRvZVhJQnF0ZW9wNE11V0pGVk1xYXBxdGVwSmt1SVRLMFR1LzJiZnJtMmErTmtJWmFRZVUvOGhqNmxaNjQ1UmMvMCtSQ25LaGhVTHRHSEZncWkyUmJPK2xTVGQvOXgvVmFWR25STE5Cd0FBVUY0UmRBQUFBQUFBWWlJWThPdUhpYVBVdUVWYjFXM1VUSVpoYVA3MGNYSW5KS2xqajM1YVBtOTZpZWVjTjMyY2dzR0F1dllkSkVtYU5YR1VqaHpZbys3WDNWTFc1VWRadTNTT3Z2dmlIVldwWGtmM1BQMXlnWWVxWDNYRDdjV2FLeVB0dUpiT25xeUxXclpYemZxTkN1eVRrRlR4bE9vRkFBQW9Ud2c2QUFBQUFBQXg4Y08zWHlqMTZDSDFHamhVUnc3czFTOGJWK3ZJZ2IzcVArUXhPZVBja1g0SDl1d3NjSHhtZW1yVTlmNWZmOUhTMlZOMDlZMTN5cDJRcEo5V0xkS2U3WnZWYzhBOWNya1RUdWUzb2pvTkwxS1hYZ1BVNmVvYlpMWllKT1Vjc2o1bDlQdHEyN1dYcXRhc3B3NVhYbGVzdVk0ZFBxQ2xzeWVyVm9QR2F0Kzk3K2tzR3dBQW9Gd2c2QUFBQUFBQXhJUXYyeVBETVBUbFcvK1V4V3BUS0JoUXc2WXQ4MjM1OU1ITFR4VnJ2czNyVnlnY0RtbkdONTlxK3JpUEpjTlF0VnIxZFZubnE0c2VmSW9xVnE2cUxubTJ4eklNUTkrTmVsdnJsczlYbllZWHFXck5lc1dleStuS0NYbDgzcXl5TGhNQUFLQmNJdWdBQUFBQUFNUkVyNXVINnVvYjc1TGQ0ZFQzNHo3Umh1WHoxWGZ3QS9uNlBmakM2d1dPWHpsL2hwYk5tUnE1YnRYeEt0VnAwRVR1eENRdG5ERlJHMWN0VXU5Qjk4cGtOcGVxdnQzYmYxWXc0TmVoZmJzbFNRZDI3NHpjU3oxeVVKSzBZL082U0Z2OXhpMGtTVVk0ckc4L2YwdnJsOC9UTlRjTjBTWHR1MGI2aE1PaElwL3Jjc2ZMYkxZb0t5TzlWSFVEQUFDY2J3ZzZBQUFBQUFBeFliTTdaSk5ETzdkczBJcjUzNnYva01lVVdMRlN2bjRGblhjaFNYSHhpVkhYaVJVcUtiRkNKUjNjdTFPYlZpOVJteXQ2cVdhOTZETXVVbzhlMGk4YjF4U3J2Z21mdkttMFk0Y2oxN01tZnA2dno2Z1J3eU5mdnpCeXJIelpYazM0NUhWdDI3aEcxOTcya0ZxMjd4YTVmMkRQem1LdFRubGg1RmpGSjFaUVJ0cXhZdFVKQUFCd3ZpUG9BQUFBQUFERVRFYmFjVTM0OUUyMWFOdEZ6VnBkZnNyemhVTWhmVGZxSFNWV3JGVGdBZVFiVml6UWhoVUxpalhYblkvOVRhRlFTSHUyYjlhM240OVUvN3NmVi9YYURTUkp5K1pNMWZLNTAvU0hGMGRFK2gvZXYxdmpQdnl2TXROU05maUJaOVd3YWN1bytSSXJKRWNkU0w1cHpWTHQzYkdsd0VQS0sxU3VxdU1uVm8wQUFBRGc1QWc2QUFBQUFBQXg0Y25NMEpkdi9VUGV6QXlsVkt1bFdSTS9WOXJSdzBwUFBhb2hUL3lqVkhQTy91NUxIZGl6UTRNZmVrN0hqeHpVMFlQN0ZBb0YxZnl5VHBLa2R0MzY2UEllL1FvZC85cHo5MGErVGtwT2tTUWRQYmhYa3BSY3VhcVNVNnBKeXRsZVNsTGtldHZHMVJyN3dTdXFYTFdtN25uNkpTV25WSS9NNC9kbHkrNXdLaTQrTWVwQThtT0hEMmp2amkwRkhsSmV1V29OclYweVIrRndTR2F6cFZTdkJRQUF3UG1Db0FNQUFBQUFFQlBlckF3ZDJ2ZXJKR25KN01tcVVMbXFLbGFxb2tiTlcwc21VNlRmOEdFRGlqWGY4U01IdFhqV0pNbGswcGR2LzBzeURFbFNzMWFYcS9sbG5YVHZuMTVSZkdJRk9WMXVXVzIycUxHR1ljaGtNa1g2NUpXWm5pb3AvMVpaZWRXbzAxRHR1MStyTHIwSHlHTEovYWYya3RtVHRXTGVkTjMxeEQveXpYc3kxV3MzMEtxRnMzUnc3NjdJS2hJQUFBQVVqS0FEQUFBQUFCQVRsYXBVMTlCbi9xM2tsT3B5T0YyRjl1cy81TEVDMjM5ZXUwd2JWeTJLWEYzSXRYNEFBQ0FBU1VSQlZDZFZyS3o2alZzb3VVbzFwVlNycFVwVmFpaTVTZzBsSlZlV0pGV3JWVTgrcjBkdkQzOVVGN2Zwckc3WERwWWtiVm0vUWpPLytWUzMvT0Y1VmF0Vkw5OXpEaC9ZSTdQRm9vU2s1RUpyakl0UGpNejNtNTlXTHRUTUNaK3A4Y1Z0NUU1SUtuUnNRV28zYkNKSjJyVjFJMEVIQUFCQUVRZzZBQUFBQUFDeFlUTGxleFBmNzh2V2dkM2JsVks5ZHFTdFdldU9CUTQvZHZoQVZOQmh0bGgwMjhNdm5QU1IzNC83V0duSERxdHl0VnFSdHJqNFJLVWRPNkl4Nzc2a3U1LzhseHl1dUtneHU3YjhwQ3JWYTh0c0tmNFdVbXNXejliazBlK3BkdjNHNmova1VabnlyRkFwa21Fb3BYcHRKU1duYU5PYUpXcmZ2Vy9rMXM0dEd6UnYybGoxNkg4bkFRZ0FBTUFKQkIwQUFBQUFnSmp3Wkdib3dKNGRPcmgzcHc3czNxRUR1M2ZvNktGOU1neERENzd3K2luTm5YNzhxSGJ2Mkt6ZHYveXN3L3QzNi9aSFh0VGFwWE8wZHVrY3RXamJSUmUzNlJ6cFc2ditoZW8xY0tnbWYvbXV4bi8wbWdZLytLeE1ack9rbk5VY0IvYnNLUEFjalFJWmh1Wk5INis1VTc1U3ZRdWJhOUFEZjVMVlpzL1hMUlFNS09EelNjbzUyUHpZNGYwNmVtaS9qaDNhcDFyMUcrdUd1M0pXblN6NC9odnQvM1c3cXRmSkNUV09ITmlqWFZzM0toanduOUxyQXdBQVVKNFFkQUFBQUFBQVltTDUzS21hTjIyY3JEYTdhdFJwcUF1YVhhb3V2UWVvZXAwR1NxNWNyY1R6YlY2M1RPdVd6ZFBlblZ1VmtYcE1rcFNjVWwyTm1yZlMzaDFiTkhYTUI2cFNvNDU2RDdvdjM5aExMNzlTKzNkdjE4cjVNL1REdDEvb3FodHVseVRObnpwV2t0UThUekJTR0U5bXVpWjgrcWEyYjFxcnBwZDIwUFYzUEJ4MUZzak1DWjlwMzg1dFNqMTZTQmxweDJTY09FUGsrM0VmeTJxekt6bWxtcXJWcXE4TG1sMHFTV3JUcGFlVy9qaEYwNzcrbis1NmZMak1Gb3YyLzdwZEpyTloxV3JWTC9IckF3QUFVRjRSZEFBQUFBQUFZcUpWcDZ2VnFIbHJWYXRkWDJaejdyWlF2ejk4dktqRHlJY1BHNkF1dlFjb0lTbFpCL2ZzVktObXJWVHZ3dWFxZTBGVHhTZFYxSkVEZS9YcDYzK1IzZUhVd1B1ZmtjM3VLSENlYTI2OFMvdDJiZFBpSHlhcGFxMTZNc0poL2JScWtScGUxTExBc3pzaURFT3JsL3lvSHlhT2t0ZVRxYTU5QjZsenp4dnpkY3M0ZmxTcFJ3K3BjcldhYW54SkcxV3FVbE9WcXRaUXBTclZsVlN4Y3RRQjdKSVVuMVJSM2ErN1JkK1ArMWhqM24xWkhhL3VwODNyVjZoR25ZYUZmZzhBQUFEbkk0SU9BQUFBQUVCTUpDUlZWRUpTeFh6dHZRZmRXK0s1YXRScHFPcTFHNmhWeDZ1aTJvTUJ2NzU4Nng4SytIMjY3ZUcvcUVLbEtvWE9ZYkhhZE9QZFQraC8vMzVHVzlZdTA4Rjl1MlN6TzlUejVudE8rdXlOYTVabzhoZnZLS0ZDc200YjlyenFOMjVSWUwvK1F4N0xGMllVcFczWDN2SjZNalYvMmpqOXNtbU5KS25sZGJlVWFBNEFBSUR5anFBREFBQUFBSEJXYWQzcDZqS2J5MnF6NjZhaFQ4cnJ5VlN0K2hjVzJiOWk1YXE2NSttWGxaeFNUUmxweDNYMDRGNGxwK1RmUnF0QjR4YXlXblBPM21oNmFRZUY3M3BVRFp1MmxDc3V2dkRKU3hoeS9PYUszamVyYWF2THRYM2pHaVZWcXFJbWw3UXQxVHdBQUFEbEZVRUhBQUFBQUtCY3ExSDNnaEwxL3kzWUtHekZpU1RWYnRoRXRSczJpVnczdjZ4VDZRc3NocFJxdFpSU3JkWnBmUVlBQU1DNXloenJBZ0FBQUFBQUFBQUFBRXFMb0FNQUFBQUFBQUFBQUp5ekNEb0FBQUFBQUFBQUFNQTVpNkFEQUFBQUFNNDNKcE1NYjFhc3F3QUFBQURLQkVFSEFBQUFBSnhuTEpXcktiaG5SNnpMQUFBQUFNb0VRUWNBQUFBQW5HZnNyUzVYOEpkTkNtZWt4cm9VQUFBQTRKUVJkQUFBQUFEQWVjYlY5MWFaYkhabGZmWkdyRXNCQUFBQVRobEJCd0FBQUFDY1o4eUpGUlEvNUFuNWxzMVZ4c2kvc2JJREFBQUE1elJyckFzQUFBQUFBSng1OXRhZGxQanczNVQ1eVdzNi9zZmJaRzNRUk5iYURXUnl1VXMrV2ZkK1pWOGdBQUFBVUV3RUhRQUFBQUJ3bnJKZjFsa1ZMcnhZM3NsZnlyOTZrYnliVmt1R1VmS0pKbjVhOXNYaDlIamtsVmhYQUFBQVVPWk1obEdhLzRxTnZTTjNkbzkxQ1FCdzNxbjg2ZXhZbHdBQUFBQUFBQUJFNFl3T0FBQUFBQUFBQUFCd3ppTG9BQUFBQUFBQUFBQUE1Nnh6ZHVzcUFDZ3AvL3JseXZyaUxZWDIvNXJiYURMSjBhYUwzSU1lbExsU2xkZ1ZCd0FBQUFBQUFLQlVDRG9BbkY5Q1FYbG5mQ1BQdDUvSjhIb2l6U2E3UTY0K2crWHFNMGdtbXoyR0JRSUFBQUFBQUFBb0NZSU9BT2VsY05veGVjYitUOWtMdnBmeS9CaTBwRlNYZTlBRHNsL1dPWWJWQVFBQUFBQUFBQ2d1Z2c0QTU3WGdMNXVVT1dxRWd0dC9qbXEzTld1dCtGdUh5Vkt6Ym93cUF3QUFBQUFBQUZBY0JCMEFZQmpLbmo5ZG5uSC9Vemp0ZUc2N3hTclhWZGNyN29hN1pISzVZMWNmQUFBQUFBQUFnRUlSZEFEQUNZWTNTNTRKbjhvN2E2SVVDa2JhellrVkZIZlRVRG03OUpKTXBoaFdDQUFBQUFBQUFPRDNDRG9BNEhkQyszWXA4NHVSQ214WUdkVnVyZDlZOGJjL0xHdkRwakdxREFBQUFBQUFBTUR2RVhRQVFDSDhLeGNvYS9RN0NoM2VuOXRvTXNseGVRKzVCOTRuYzFKeTdJb0RBQUFBQUFBQUlJbWdBd0JPeWdqNDVaMzJ0YnlUdjVUaHk0NjBtMXh4aXJ2dWRybXV2bEd5V21OWUlRQUFBQUFBQUhCK0krZ0FnR0lJSHp1a3JESHZ5YmRzanBUbng2YWxlbTI1Yi9tRDdDM2F4cTQ0QUFBQUFBQUE0RHhHMEFFQUpSRDRlYTJ5Um8xUWNQZjIzRWFUU2ZhVzdlVWUvSkFzVld2R3JqZ0FBQUFBQUFEZ1BFVFFBUUFsRlE0cmUvWWtaWDN6c1l5c2pFaXp5V3FUcytjQXhWMTNtMHdPWnd3TEJBQUFBQUFBQU00ZkJCMEFVRXBHWnJxeXhuK283RGxUcEhBNDBtNnVXRm51Z2ZmTDBlSEtHRllIQUFBQUFBQUFuQjhJT2dEZ0ZBVi8zYWFzVVNNVTJMdytxdDEyNGNWeTN6Wk0xcnFOWWxRWkFBQUFBQUFBVVA0UmRBQkFHZkV0bWEyc3I5NVQrTmpoM0VheldjNHIrc2g5MHoweXhTZkdyamdBQUFBQUFBQ2duQ0xvQUlBeVpQaXk1ZjN1QzNtbmo1VVI4RWZhVGU0RXVmc1BrYlA3ZFpMWkhNTUtBUUFBQUFBQWdQS0ZvQU1BVG9QUW9YM0srdkp0K2Rjc2x2TDhtTFhXYmlEM2JjTmthOUl5aHRVQkFBQUFBQUFBNVFkQkJ3Q2NSdjcxeTVUMXhWc0s3ZCtkMjJneXlkSG1DcmtIUFNCenBTcXhLdzRBQUFBQUFBQW9Cd2c2QU9CMEN3WGxuZkdOUE45K0pzUHJpVFNiSEU2NStneVdxL2RBbVd6MkdCWUlBQUFBQUFBQW5Mc0lPZ0RnREFtbkhWUFcxeC9JdDNCRzFIWldscFRxY2c5K1VQYlduV0pZSFFBQUFBQUFBSEJ1SXVnQWdETXMrTXRHWlg0K1FzRWRtNlBhYmMxYksvNldZYkxVckJ1anlnQUFBQUFBQUlCekQwRUhBTVNDWVNoNy9uUjV4djFQNGJUanVlMFdxMXhYWGErNEcrNlN5ZVdPWFgwQUFBQUFBQURBT1lLZ0F3Qml5UEJteVRQaFUzbG5UWlJDd1VpN09hbWk0bTRhS21mbm5wTEpGTU1LQVFBQUFBQUFnTE1iUVFjQW5BVkNlM2NwODh1UkNteFlHZFZ1cmQ5WThiYy9MR3ZEcGpHcURBQUFBQUFBQURpN0VYUUF3Rm5FdjNLQnNrYS9vOURoL2JtTkpwTWNIYStXKytaN1pVNUtqbDF4QUFBQUFBQUF3Rm1Jb0FNQXpqSkd3Qy92MUsva25USmFoaTg3MG01eXhTbnUranZrdXJxL1pMSEdzRUlBQUFBQUFBRGc3RUhRQVFCbnFmRFJROG9hODY1OHkrZEtlWDVVVzZyWGx2dldQOGgrY2RzWVZnY0FBQUFBQUFDY0hRZzZBT0FzRi9oNWpiSkdqVlJ3OS9iY1JwTko5cFlkNUw3bElWbXExSWhkY1FBQUFBQUFBRUNNRVhRQXdMa2dIRmIyN0VuSyt1WmpHVmtaa1dhVHpTNVh6d0Z5WFh1clRBNW5EQXNFQUFBQUFBQUFZb09nQXdET0lVWm11ckxHZmFqc3VWT2tjRGpTYms1T2tYdmcvWEswN3g3RDZnQUFBQUFBQUlBemo2QURBTTVCd1YxYmxUVnFwQUpiMWtlMTJ4cGZMUGR0RDh0YTU0SVlWUVlBQUFBQUFBQ2NXUVFkQUhBTzh5MytRVmxmdmFmdzhTTzVqV2F6bkYzN3lIM2pQVExGSjhhdU9BQUFBQUFBQU9BTUlPZ0FnSE9jNGN1V1o5SW9aVThmS3lNWWlMU2IzQWx5OXg4aVovZnJKTE01aGhVQ0FBQUFBQUFBcHc5QkJ3Q1VFNkdEZTVVMSttMzUxeXlSOHZ4b3Q5WnVJUGR0RDh2VzVKSVlWZ2NBQUFBQUFBQ2NIZ1FkQUZETytOY3RVOWFYYnltMGYzZHVvOGtrUjl1dWNnKzZYK2JrS3JFckRnQUFBQUFBQUNoakJCMEFVQjZGZ3ZKK1AxNmVTWi9MOEhvaXpTYUhVNjYrdDhqVjYyYVpiUFlZRmdnQUFBQUFBQUNVRFlJT0FDakh3bW5IbFBYVisvSXRtaG0xblpVbHBicmNneCtVdlhXbkdGWUhBQUFBQUFBQW5EcUNEZ0E0RHdSLzJhak16MGNvdUdOelZMdXRlV3ZGM3pwTWxocDFZMVFaQUFBQUFBQUFjR29JT2dEZ2ZHRVl5cDQzVFo1eC8xTTRQVFczM1dLVjY2cCtpcnZoVHBsYzd0alZCd0FBQUFBQUFKUUNRUWNBbkdjTWI1WThFejZSZDlhM1VpZ1lhVGNuVlZUY1RVUGw3TnhUTXBsaVdDRUFBQUFBQUFCUWZBUWRBSENlQ3UzZHBjd3ZSaXJ3MDhxb2RtdURKb3EvN1dGWkcxNFVvOG9BQUFBQUFBQ0E0aVBvQUlEem5IL0ZmR1dOZVZlaHcvdHpHMDBtT1R0ZG83Z0JRMlZPU281ZGNRQUFBQUFBQUVBUkNEb0FBRElDZm5tbmpKRjN5bWdaZmwrazNlU0tVOXoxZDhoMWRYL0pZbzFoaFFDQTgxRmFXbHFzUzBBNXNXM2JOclZ1M1RyV1pRQUFBT0EwSWVnQUFFU0VqeDVTMXBoMzVGcytUOHJ6MTRPbGVoMjViLzJEN0JlM2lXRjFBSUR6RFVFSHlncEJCd0FBUVBsRzBBRUF5Q2V3YVkyeVJvMVVjTS8yM0VhVFNmYVdIZVMrNVNGWnF0U0lYWEVBZ1BNR1FRZktDa0VIQUFCQStVYlFBUUFvV0RpczdObVRsUFhOeHpLeU1pTE5KcHRkcnA0RDVMcjJWcGtjemhnV0NBQW83d2c2VUZZSU9nQUFBTW8zZ2c0QXdFbUZNOUxrR2YrUnN1ZE9rY0xoU0xzNU9VWHVnZmZMMGI1N0RLc0RBSlJuQkIwb0t3UWRBQUFBNVJ0QkJ3Q2dXSUs3dGlwcjFFZ0Z0cXlQYXJjMXZsanUyeDZXdGM0Rk1hb01BRkJlRVhTZ3JCQjBBQUFBbEc4RUhRQ0FFdkV0bnFXc3I5NVgrUGlSM0VheldjNnVmZVcrOFc2WjRoTmpWeHdBb0Z3aDZFQlpJZWdBQUFBbzN3ZzZBQUFsWm1SNzVmbHVsTEtuajVNUkRFVGFUZkdKY3ZjZkltZTNheVd6T1lZVkFnREtBNElPbEJXQ0RnQUFnUEtOb0FNQVVHcWhnM3VWOWVYYjhxOVpITlZ1cmROUTdsdUh5ZGJra2hoVkJnQW9Ed2c2VUZZSU9nQUFBTW8zZ2c0QXdDbnpyMXVtckM5R0tuUmdUMjZqeVNSSDI2NXlEN3BmNXVRcXNTc09BSERPSXVoQVdTSG9BQUFBS044SU9nQUFaU01ZbEhmR2VIa21mUzdENjRrMG14eE91ZnJlSWxldm0yV3kyV05ZSUFEZ1hFUFFnYkpDMEFFQUFGQytFWFFBQU1wVU9QV29zcjcrUUw1Rk02VThmOFZZVXFyTFBmaEIyVnQzaW1GMUFJQnpDVUVIeWdwQkJ3QUFRUG5HU2JFQWdESmxybEJKQ2ZmOVNSV2VIeUZyL2NhUjl0RGgvVXAvOHk5S2UrVnBoZmJ0aW1HRkFBQklPemF2MDdIREIwbzBwcmlmRWZ2azFSZTBkUGJrWXZYMVpYdVZubnEwMkRYNHZKNlQ5dmQ1UFNYNnZvNGRQaUN2SjdQWS9TVnAvKzd0V2pabnFuelpYa25TdmwzYk5IZktWeVdhWStxWUR6VCtvOWRraE1NbEdnY0FBQUFVaEtBREFIQmFXQzlvcWdvdnZxMzR1NStVT2JGQ3BEMndZWVdPUDMrdnNrYS9FN1hGRlFBQVo5S29FY08xZXRFUHhlNi8vOWZ0ZXZ2dmoyalgxbzFGOXQyOS9XY2RPM0t3V1BNdW1mMmQzbmorZ1dMWE1XLzZ1SlAyWDdQa1I3MzF0NGVMUGQ5YmYzdFl5K1pNaldvendtSDl0SEpob1dNV3o1cWtIeWVQaVZ4djNiQlM4NmFOMDZxRnM0cjF6TDA3dG1qVndwbEtxSkFzazVsL2tnSUFBT0RVV1dOZEFBQ2dIRE9aNUx5aWp4eHRycEJud3FmeS92Q3RGQXBLb2FDODA4Zkt0M2lXNGdiY0syZW5heVNUS2RiVkFnQlFLSnZkb2F5TU5IMzU5ajgxOEw2bjFlQ2lTelI4MklCQys2K1lOMTByNWszUDEzNzNrLzlVemZvWGxtbHRvV0JBdm15djR1SVRvOXFEQWIvQzRiRHNEcWNrNmVqQmZhcFV0VWFSOHkzOWNZcG1UdmhNR1duSDFiNTczNmg3R1duSHRXbk5Fclc5b3BjY1RwY2txWE92bTdSbC9Vb3RuUEdOTG1uZlZSWkw0Zi9NelBabTZadFAzcEJoR0ZvNmUzS3hWcjcwSG5TdlduZTZ1c2grQUFBQU9IOFJkQUFBVGp0VFhMemN0LzVCenE1OWxEbHFwQUliVjBtU3dtbkhsZm0vLzFQMjdFbUt2KzFoV1J0ZUZPTktBUURseWRvbGMwNTYvOUMrWHd2dFU2MTJmVld0V1RkeVhibGFUZlcvKzNHTmZ1Y2xmZlgrLzJud2c4L3F3UmRlTDNEc084TWYwOFZ0T3F0VHp4dnozYXVRWEtYWTlSZlhtUGYrTFp2Tm9adnZleXFxZmYzeStab3gvaE05L3E4UHRHdnJSbzE1NzJXMTY5WkhWMTUzaXl4V1c2SHpYZGFscHphc1dLQlpFejVUNWFvMWRFR3pWcEY3Qzc3L1J1RlFTSldxMXRUV0RTc2o3UzNhWFNHSEswN2JONjJObXF0Mmd5Wnl4cmtsU2VGd1NCTStma05weHc1TGtub1B2RmQxTDJ4V1lBMFpxY2MwN3NQL0toUU1xbmFESmlWN1FRQUFBSERlSWVnQUFKd3hscHIxbFBUTWYrUmZNVjlabzk5UjZFak9IdUxCN1Q4cmRmZ3dPVHRkbzdnQjk4cWNWREhHbFFJQXlvTkpvOTQ2NmYxdFA2M1N0cDlXRlhpdmE5OUJVVUdISkYzUTlGSjE3TkZQUDY5WkluZGlCVld1VWtOSER1MHJVVTFXbTAwN05xL1huaDFiSkVtL2J0c2tTWm8vZlh5a1QrZWVOMnI1M1B5clFTVHA0SjZka2hTNW4xQWhXYzFhZDlUa0w5N1IwVVA3by9wdVdMRkFEUzlxS2J2RHFVYk5XNm5YZ0xzMVkveW4rblhiSmcwWStxU1NrbE1LcmZHbW9YL1VCeTgvcFFtZnZLbDdubjVKeVNuVmxYcjBzRmFmMko1cXl1ajNpdlg5M3ZYNGNOVnUyRVF5REgzM3hUdjZaZE1hRGJ6L0dTMzQvaHY5T0htTWJuL2tMNnBhczE3VW1LT0g5bXZLNlBma3kvYnF4cnNmVjVVYWRZcjFMQUFBQUp5L0NEb0FBR2VjL2JMT3NyVm9LKy9VcitTZE1scUczeWNaaHJMblQ1ZHZ4WHpGWFgrN1hGZjNsMDZ5OVFVQUFNWFJ0ZThnZFM1Z1pjWHdZUU4wZVk5K3V2TDZXd3U4VjVodWZRZXA0OVUzeU9GMEtSZ0k2SjNoanhYWWIvM3krVnEvZkg2KzloZEdqdFh1N1pzajIxcjlkaEQ0OHJuVEluMDY5N3hSMDhkK2VOTHY2N2Y3ZFJzMTFlQUhuOVAzWXovU3NqbFRsSnhTWFpLVWV2U3dkbTc5U2JmKzRmbkltTXU2OUZUMTJnMzA5UWV2NkpkTmE5V3E0MVdGemwraFVvcXV2ZlZCamYzZmY3UjY0USs2c3Q5dG1qNzJRNFZDUWJYcjFrZGRla2UvUnE4OGRaYzZYSG1kT3ZYc0g5WHVjTGdVRG9YMDdlY2p0V0hGQXZYb2Y2Y2FOVyt0YXJYcTY4UC9QS3ZQWHYrcmJyanJrY2lxa1kyckZtbks2UGNWQ1BoMXcxMlA2cUtXN1UvNk9nQUFBQUFTUVFjQUlFWk1kb2ZpK3QwaForZWV5aHJ6am56TDUwbUdJY09icGF3eDd5cDc3bFM1Yi8yRDdCZTNpWFdwQUlEelhDZ1lVQ2dVaWx6L2R1YUYxV2JUQ3lQSDV1cy9mTmdBWGRhbHAzcmRmRStCODNYcGRaTzY5THBKaG1Ib3RlZnVWVlpHbXA1NDZYOVJmUXFhZDlyWEgwWUNrdC9mYjk2bXMwS0JRT1I2ejQ3TlNxbFdTdzBhWHh6VnIyYjlDL1hRWDk2TW5LOXhNazFhdHRPZ0I1NVZvMmFYYXVPcVJaR3RxaXhXbTV3dWQ3NytGcXUxd1BhZG05ZHJ3OHFGNnR6enhzaVpId2tWa25YblkzL1hGeU9IYS9TN0w2dGx1Njd5ZXJLMGVkMHlKVmFzcE1FUFBxdGFEUm9YV1NNQUFBQWdFWFFBQUdMTVhLbUtFdjd3b3B5YjFpaHIxRWdGOTJ5WEpJWDIvNnIwLy81Sjlrc3ZsL3VXaDJRNThRbFZBQURPdENtajM5ZmFwWE1pMTNjOVBseVM5TWxyTHhRNnByRER5S1hja0dMdmppM0t5a2lUbExPeXcrbHl5MlF5RlRqbTJPSDlXcjF3bG14Mmh3SitYNzc3ZlFiZEp5bm5JSEZKYW41WkoxM1VzcDEwWXI0ZG05ZkpabmVxVnYwTGl4VnkvS1pSODFaS1BYcFlVMGEvcitwMUdtai9yOXRsaE1NSzVnbFZmbU1ZMGUxbXMxbG1pMFgxRzErc094LzdtK3I4N2l5dWlwV3I2cHFiaG1qcy8vNnJOVXQrbEpSejZIdlBBZmVVK1lIdEFBQUFLTjlNaG1FWXNTNENBQUJKVWpnczd3L2Z5alBoRXhsWkdaRm1rODB1VjYrYjVlcDdpMHduUGtVTEFDai8wdExTVG1uOHliYWdLa3JlTGE4Tzd0MnA5T05IZFdqZnI1bzk2VXZkOWZod1ZhL1RRS2tuRHRVdXFjcFZhMHFTSm4veGpsWXZuaTFKcWxDcGlpcFhxNlgrUXg0ck1JZ1lOV0s0RHU3ZG9TYVh0Tk9xaGJPaVZuUzgvdno5eWtnOVZ1anpYaGc1VnQ5ODlKcCtXcjFZclR2MjBGWDlicFA5eERPR0R4dWdMcjBINklyZU54YzZmdW1QVXpSNzBoZTY1Nm1YOWQ2L25pejI5OW1vZVNzTmV1RFpxTFpRS0tpOU83ZHF5L29WMnJ4Mm1ZNGRQaUN6eGFMR0xkb29HUEJyMjhZMU1zSmh4Y1VucUU3RGkxU2piaU5WcmxaVEZTcFZrVHNoU2U2RXBFTERvSlBadG0yYldyZHVYZUp4QUFBQU9EZXdvZ01BY1BZd20rWHFjWU1jN2J2TE0rNURaYytiS29YRE1nSitlU2FOVXZhQ0dYSVB2RStPOXQxalhTa0E0QnpSdG10dnRlNThkYjcyZDRZL3BsWWRyMUs3RTFzcC9mNWVYbFZyMWxQVm12VWlXMVpKa3RWbVYrV3FOWFhrNE41aTEvSmJ3Q0ZKM3F3TWJWaTVVTFVhTk5hZTdadlZvLytkK3ViajEvWHhmNTdUNEllZWl6b29mTm1jcWRxeGVaMzYzdkpBZ2MrNzg3Ry9LeFFLU3BLK0dEbGM2Y2VQNnNFWFhvL3EwLy91eDFWclRtUE5tdkM1ZnRtMFdyY08rNHVTVTZvVldmUDY1Zk4xY1pzdXFsV3ZVZVJROENZdDI2bEYyeTVSL2I1Ky94VTF2YlNEbXJmcEZHbUxUNmdnU2ZwcDFTTHQyN2xWKzNkdjE5NmQyeFFNK0dVeW1WUzdRUk8xdWFLWG1yWHVLSGRDa2lRcEkvV1lOcTlicHEwYlZtbkg1dlg2ZWUyeXlIekpLZFYxMzdPdnlHWjNGRmszQUFBQXppOEVIUUNBczQ0NUlVbnhRNTZRczl1MXlobzFRb0d0R3lSSjRXT0hsUEhPUDVROWU1TGN0ejBzYTUyR01hNFVBSEMyaTR0UGpBb1k4bkxHeFJkNnI3Z0tPNHk4SUhsWFlTeWNPVkZ4N2dUVmIzeXg5bXpmckNhWHROWEErNTdXVisvOVc1Kzk4YUllK1BOcnN0a2Qyck45czJaTitGejFHN2ZRcFIyNmErYkV6L1BOVzdGeVZVblMzcDFibFg3OHFDVEprNUdtYXJVYlJJVXpiYnYyVm8yNkYyakZ2T21xV0tsS2tmVm1waDNYeE05R3FFMlhudW81NE81SWUzSktkVFZ1MFRaZi8rUXFCYmNmMnJ0THkrZDlyNm8xNjZwMmd5YXFkMkV6MVd2VVRFNTN2S1NjYmJ0K081UmRrdW8xdmxqMUdsOHN3ekIwNU1BZVphV25LVE1qVlkyYVhrcklBUUFBZ0FJUmRBQUF6bHJXZW8yVTlQeWI4aTJlcGF5djNsZjQrQkZKVW1Eek9xWCs5UUU1citnajkwMzN5T1JPaUhHbEFJRHoyZVU5K3VuSzYyOHQ5UDZQMzQzV2d1Ky9pVndmUDNKUXkrZE9WOWUrQStYM1pVZmFHelp0cVlIM1B5TjNZZ1haN0E0ZFBiUmZYNzMvZjNLNTQzWDlIY01pNTIwVVp1bnN5VEtiTFFxSFEvcnVpM2VVVXIyMmJyNzNxYWh4dGVwZnFGcS9PLzhpTXoxVjJ6YXVWdXFSZzBxcFhsdDFHeldUSkcxZXYxd3lERFZyZlhtSlhvL2Z1NkwzemJxaTk4MHlXeXdhUG15QWRteGVWNkx4dlFmZHE2NTlCcDVTRFFBQUFDamZDRG9BQUdjOVI0ZXJaTCswb3p6ZmpWTDI5SEV5Z2dFcEZGTDI3RW55TFpzamQvOGhjbmE3VmpLYlkxMHFBT0E4dEdqbVJDMmFPYkhZL1dkKzg1a2NUcGRhZDdwYWkzK1lGSFd2WWRPV2txU2poL1pyMUp0L2s5K1hyZHNmL29zU2tpcWVkTTRqQi9acTQrckZhbnhKVy8yOFpxbHV1T3RSZmZMcUM1by9mYnhhZDc1YSszNzlSV2xIRHl2MTJHR2xIVDJrMUdPSGxYcjBrQ1JwMVlLWldyVmdwaVNwdzFYWFJZS09qYXNXSzdGQ0pkV3UzN2hZMysrQzc3K0pDblRxTm1xcU94NzltOHdXUzFTLzNvUHVWZXRPMGR1SkRSODJvTkIyQUFBQW9DZ0VIUUNBYzRMSjZaSjd3TDF5ZHVtdHJDL2Zsbi9OWWttU2tabXV6TS9lVVBhY3lYTGY5ckJzalZ2RXVGSUF3TmxrenVReG1qTjVUSUgzU2hwUUZLYXdzejUrcyt6SHFWcTVZRWJrdWxydCtycWdhY3VvYmFYeTJydHpxNzU2NzkveWVqSTFZT2dmVmF0QjR3TDc1Zlg5K0k5VnRXWTkxV2w0a1g1ZXMxUTE2bDZncm4wSGFzdjZsYXFZVWswVFBubERrbVMxMlpSVXNiS1NLbFZSNDB2YWF0V0NtV3JXNm5LMTY5NVhGU3RYVlZ4OG9xU2NWUjY3dHY2a3R0MzY1RnRKMHFoNTYzeXJQQ1orT2tLTlc3VFJSWmUyajdTNVQ1elJBUUFBQUp4dUJCMEFnSE9LcFdwTkpUNytUL25YTGxYV2wyOHBkR0NQSkNuNDZ5OUtlK2x4T2RwMWszdmcvVExuT2NRVkFIRCthdEt5blM1c2ZsbSs5a21qM3RJRnpWcXA2YVVkQ3J4WEhBRy9yMVExdGV2V1I0NUNRbzdWaTM3UTlMRWZTakxwNW51ZlZxUG1yWXFjYjkyeWVkcSthYTF1dnUvcHlDb05TZXB3MWZWcWMwVXZCUU4rRFhueW42cVFuS0w0eEFwUndjV3FCVE5WcVZwTjFhelhLR3JPRGN2bnl6QU1OV3VWZjl1cWxPcTFkWEdiNk1QSUozNDZvc0QyZ2t3ZDg0R21qdm1nMk8wQUFBQkFVUWc2QUFEbkpQc2w3V1J2MWxyZTc4ZkpNMm1Vakd5UFpCanlMWmt0LytwRmN2VzlSYTdlQTJXeTJtSmRLZ0FnUm14MmgycldhNlJMMm5mTmQyL1NxTGRVcFVhZEF1OU4rL3Avc2xnTC82ZVMzNWV0S1dQZVY0VVRvZnFxaGJPMGF1R3NZdGZsY0xvS2JNLzJaR25oakFseXhzWHI1bnVmeWhjK0ZNUUloelZqM01kcWNORWxhdHlpalpiK09DVnl6MlF5eVdaM3lHWjNxRmI5a3AxbnRXN1pYRldvbEZLc0drcXEyN1dEMWZ5eXpsRnRJMTU4cU5CMkFBQUFvQ2dFSFFDQWM1ZlZLbGVmUVhKMDdLR3NyOStYYjlFc3lUQmsrTExsR2YrUmZQT215WDNMUTdLMzZoanJTZ0VBTWZDblYwZVY2VGl2SjB1U05PNmpWeFgwKzNNT0NGZkpEeU12akRQT3Jkc2YvYXNzRm12T3lvc0NIRDk4VUdaejdwa1hKck5aRjEzYVhwMTYzbGprL01XMWQrZFdIZHk3UzVkZmRYMkI5N005bVRweWNHKytkbTlXL25aM2ZLSmM3dWlReGVXT1Y0VksrVmRlRnRZT0FBQUFGSVdnQXdCd3pqTlhxS1NFKzU2VnEvdjF5dno4VFFWM2JwRWtoUTd2Vi9vYkw4alcvRExGM3paTWx1cDFZbHdwQU9CY3RuYkpqNUtraEtTS3V1SE9SMVc5VG9QSTJSZFJERVBoY0RqbkVHN0QwTkdEKzZMQ2laTkpxbGc1Nm5yVWlPSHlaS2JMWnJmTGs1bWhZNGYzcTFxdCtsRjllZys2VDZiZm5hTnhLanlaNlVxc1dFbE5DOWkyU2lwOEJjdktCVE9pemlLUnBLNTlCNm56NzBLWXJQUzBBb09Td3RvQkFBQ0FvaEIwQUFES0Rlc0ZUVlhocis4b2U5NVVlY1o5cUhCNnFpUXBzR0dGamo4L1ZLNnJibEJjdnp0bGNzWEZ1RklBd0xtb1NjdDJjc1hGcTlmQW9iTFpIWVgyQ3dUOCt2Y2Y3NURaWkpaTUpvV0NBVFZzMnJKVXozUzY0clJqeTNySk1HUXltVlNsUmgzMUdYeGZWSit5RERta25NUEdIMm5XcXRCNWkxckJVcFM1VTcvVzNLbGZGN3NkQUFBQUtBcEJCd0NnZkRHWjVMeWlqeHh0cnBCbndxZnkvdkN0RkFwS3dhQzgwOGZLdC9nSHhRMFlLbWVuYTZJT1l3VUFvQ2lYdE91cVM5cDFqV3ByMWFtSGF0V1BQc2ZDWm5lb3orRDdGZkJseTJReXllVk9VT01XYlVyMXpKdUdQbG5hY2s5SllTRkgyNjY5VmFkaGsxTFA2M0lucUVmL08vSzlqb1g1enpOM3kycXpsL3A1QUFBQU9EK1lCRmd0TUFBQUlBQkpSRUZVRE1Nd1lsMEVBQUNuUzJqdlRtV09HcW5BeGxWUjdkYUdGeW4rdG9kbGJWRDZOMnNBQUtkWFdscGFyRXRBT2JGdDJ6YTFidDA2MW1VQUFBRGdOQ0hvQUFDY0Yzd3I1c2t6K2wyRmpoekliVFNaNU94MGplSUczQ3R6VXNYWUZRY0FLQkJCQjhvS1FRY0FBRUQ1UnRBQkFEaHZHSDZmdkZQSHlEdGxqQXkvTDlKdWNya1YxKzhPdVhyY0lGblkxUkVBemhZRUhTZ3JCQjBBQUFEbEcwRUhBT0M4RXo1eVVGbGozcFZ2eFR3cHoxK0RsaHAxRlgvckgyUnJmbGtNcXdNQS9JYWdBMldGb0FNQUFLQjhJK2dBQUp5M0FodFhLL09Ma1FydDJaSGJhRExKZnVubGN0L3lrQ3dwMVdOWEhBQ0FvQU5saHFBREFBQ2dmQ1BvQUFDYzMwSWhlV2RQa21mQ0p6S3lNaUxOSnB0ZHJsNDN5M1h0clRMWkhURXNFQURPWHdRZEtDc0VIUUFBQU9VYlFRY0FBSkxDR1dueWpQdFEyZk9tU3VGd3BOMmNYRVh1UWZmTDBhNWJES3NEZ1BNVFFRZktDa0VIQUFCQStVYlFBUUJBSHNHZFc1VTFhb1FDV3pkRXRkdWFYUEwvN04xMW1OVGwrc2Z4OTNkNlpydm9idWtRNlE0bFZFUkJVQlE3MGFPZW85akhiajIyK0JNVkJCRkZsQkpSU2tLa095V1VrSWJ0bU4ySjN4OERBOFBPQnVVQ2ZsN1hkUzUzbnJ4bnpock0vWDJlbTRqcmgyQ3BWTDJFSWp2N0RnN3VYTkloaU1nWmxqaHlWa21IY0ZxVTZKQXpSWWtPRVJFUmtRdWJxYVFERUJFUk9aZFlxdFFrNW9sM2lMcnpNVXl4Q2NIMnZJMnJTSG5tTGpLK2VDZmtpaXNSRVJFUkVSRVJFU2xaT3RFaElpSlNBSDlPTmxtVFJwUHowN2Y0UFhuQmRpTXltb2lyYjhIUnNUZVlMcHhuQm5TaVErVENVNUluT256cHFlU3RYb3ozd0I0NHhUOXk1SFh1YzRhamtuK3FMVnUyMEREQ2pMVk80NUlPUlVSRVJFVE9BaVU2UkVSRWl1RGR0NHZNTHo4a2Q5WENrSFpMcFJwRURCcUN0WGJERW9yc3pGS2lRK1RDVXlLSkRxK0hyRWxma2pWNU5IaTlmLy8rSW1Gc3YvOTFMdHF4RnRkVmcwczZGQkVSRVJFNUM1VG9FQkVSS2FiY1ZRdkpIUE1oM3IyN2pqVWFCdllXbllpNDlrNU04VWtsRjl3Wm9FU0h5SVhuNzA1MCtEUFNTSDM5WVR3N3QrSHNjUzIyeGkyeFZLaUc0WFQ5clhHSWlJaUlpTWcvaTZXa0F4QVJFVGxmMkJxMXhGYnZZckovR2tmV3BDL3g1MlNCMzQ5NzRTeHlWeXpBZWZuMU9IdjB4N0JZU3pwVUVaRVNrZkhGTy9nTzdTZjJtWSt3VktwUjB1R0lpSWlJaU1nL3hJVnpzYmlJaU1qZndXTEIyV3NnY2ErT3hONjZHeGdHQUg1M0RsbmZma3JLWXplVHUySkJDUWNwSXZMM3kxMDZEL2VpMlVUYytJQ1NIQ0lpSWlJaThyZFNva05FUk9RVW1HSVRpTHJ6TVdLZWVCZExsVnJCZHUvKzNhUzkvU1JwYnd6RnUyZEhDVVlvSXZMM3lwNDlDWFA1eXRndjZWRFNvWWlJaUlpSXlEK01FaDBpSWlLbndWcXpIckhQZkVUa3pmL0dGQlViYk05ZHM0VGtKMjhqYyt3dy9ObFpKUmloaU1qZnc3TmxQWmJLdFlvZUtDSWlJaUlpY29ZcDBTRWlJbks2REFOSHgxN0V2ZllGem01OXdYeWtCSmJIUS9hUDM1QTg5RVp5NWswRHY3OWs0eFFST1l2OE9kbVlrOHFVZEJnaUlpSWlJdklQcEVTSGlJaklHV0s0SW9rWU5JUzQ1ejdHV3JkSnNOMlhlcGlNNGErUjh2d1FQTnMybG1DRUlpSm5tYUUvWG9pSWlJaUl5TjlQZnhJUkVSRTV3OHdWcWhJejlFMmlodndYVTJMcFlMdG42d1pTbnJ1WGpFOWZ4NWVhWElJUmlvaUlpSWlJaUloY09KVG9FQkVST1V2c3pUc1E5L0lJWEgwR1k5anNnVWEvbjV5NVA1STg5RWF5Zi9vV3ZKNlNEVkpFUkVSRVJFUkU1RHhuS2VrQVJFUkVMbVNHelk3cnFzRTQybDFHNWxjZjRWNDJEL3grL05tWlpJNzVrSnhmZmlEeStpRlk2emNyNlZCRlJNNDVxYW1wSlIyQ0ZOT1dMVnRvMWt6L0xoTVJFUkdSa3FFVEhTSWlJbjhEVTJKcG91NTdocGhIM3NCY29XcXczYnQ3TzZsdlBFTGF1MC9qUGJDbkJDTVVFUkVSRVJFUkVUay9LZEVoSWlMeU43TFdiVUxjYy85SHhLQWhHQkZSZ1VhL245eGw4MGw1N0dheXhuK0dQOWRkc2tHS2lJaUlpSWlJaUp4SGxPZ1FFUkg1dTVuTk9MdjFKZTdWa1RnNjlnSlQ0Ri9IL3J4Y3NpYU5Kbm5vWU55TFpwZHdrQ0lpSWlJaUlpSWk1d2NsT2tSRVJFcUlLU3FXeUp2L1RleC9QOFJhczE2dzNYZDRQK2tmUGsvcXl3L2kyYm10QkNNVUVSRVJFUkVSRVRuM0tkRWhJaUpTd2l4VmFoSHp4THRFM2ZFWXB0aUVZSHZleGxXay9QZE9Na2E5aXo4enZRUWpGQkVSRVJFUkVSRTVkeW5SSVNJaWNpNHdET3h0dWhIMzZraWN2UVpnV0t5QmRxK1huQmtUU0I1Nkl6bXpKb1BQVjdKeGlvaUlpSWlJaUlpY1k1VG9FQkVST1ljWURoY1IvZThnOXFWUHNUVnFFV3ozcGFlU01mSi9wUHozTHZJMnJTbkJDRVZFUkVSRVJFUkV6aTFLZElpSWlKeUR6S1VyRVAzUXkwUS85QkxtMGhXQzdaNGRXMGg5K1FIU1Azb0IzK0VESlJpaGlJaUlpSWlJaU1pNVFZa09FUkdSYzVpdFVVdmlYdnFNaVA2M1l6aGNnVWEvSC9mQ1dTUS9kaE5aazcvRTc4a3IyU0JGUkVSRVJFUkVSRXFRRWgwaUlpTG5Pb3NGWjYrQnhMMDZFbnZyYm1BWUFQaHpzc242OWxOU0hydVozQlVMU2poSUVSRVJFUkVSRVpHU29VU0hpSWpJZWNJVW0wRFVuWThSODhRN1dLclVETFo3OSs4bTdlMG5TWHZqVWJ4N2RwWmdoQ2M0a3BBcGthMnROZ3lyRFV6NlQ1MXdqSWdvckhXYm52M1B4MklCcy9tc2JtSFk3R2RsWFZOTUhLYW9tTE95dG9pSWlJaUlpSnhaK3RPL2lJakllY1phc3o2eHp3d2o4dWFITUVYRkJ0dHoxeXdtK2NsYnlSdzdESDkyVmdsR0NKYnFGeEgzMG1mWUwyNy90KzhkTWVBdUVvWlBJMkg0Tk14bEs1MlJOZTB0T3dkTzB4U3ovV1JacXRiRzFmZG1UTEVKcDcxV1BvYUJPYkVNcG9SU3dTWkgreDdFREgyRGlLdHZPZW5sNGw0WlNlTElXVVdPczFTcVFkeUxueEY1M2IwbnZVZFloa0hzQzhPSnZPWGZ3U1pIaDE3RXZ6TU9hKzBHeFZyQzNyeERJQUZXQkhPRnFzUzlQSUxvQjE0czF2akNGek5qTGwzKzlOYVEwekxpcmFkWXZXak9XZDBqTnllYlB6YXRPYWs1bTljdVorK3VQOEwyZmZ2cG0vdzhmc1FweGVMT3p1THdnYjNGSG4vNHdGNnlzekpPYVM4UkVSRVJrWE9GcGFRREVCRVJrVk5nR0RnNjlzYmV2QU5aMzQ4Z2U5WWs4SHJCNHlIN3gyOXdMNWhCUlAvYnNiZnBYaUluSzN6NzkyQ0tUU0RpeG4rUnUyRUYvc3owOEFQTlpneWJIVk5rREVaMExPYUVVcGlTeW1FcFZ3bHo1WnBrZmYweHVXdVdGSHRmUjhmZU9IdjBENzZPdVBaTzB0NStBbnkrMDNvL2tiY1B4YkJZY1MrWVhxejJrMkdLVFNENi91Y3d4U2ZoUzBzbVo4YUVrMThqS2daemhhcVlZaE13eFNVRlBzZUVVcGlUeW1JcVZRN0Rac2U5Y0JicEg3MFEvTjNCNXlQbmx4OU9PZTZpZUEvdUJZc0ZSOWMrZUxadkptZnVqd1dPTlJ4T25MMnZJM3ZpS1B4NXVXSEgyQnEzd2xLeEd0NmRXNE50dnN3MERGY2tVZmM4VGNxVHQrTkxUeWx3RC9zbEhZbTY5Mms4VzllVDlzNVQrRktUQzQ3OXJ6L3g3UG9UYSswR1JONzJTT0J6SzR4aFlJcU94UlNiaUNteE5PWlM1VENYcTR5bFFsWE1GYXFDMzgraHUzb1Q5OUxubU10V0xIeXRvekhzMlVueW80T0xOVllLdDNQYlJxclhiUnpTOXZ5UWZzV2ErOFM3WXpHWmlqNlZOT0dMOTlpOGRqbTNEWDJGMHVXckZEbmU3L2N6NzZmeDdONitoWmFkZTlPeDF3QXNWaXNBbWVtcGJGcTFoRTVYREN4V2pDZGF1WEEyUDQ4ZndWUHZqeXZXK0ErZXZZLzJQZnZSb1dmL29nZUxpSWlJaUp5amxPZ1FFUkU1anhrUlVVUU11ZzlIeDk1a2ZQaytlZXRYQU9CTFBVejZKNitTUFdzeWtUZmNoNlZxN2JNZWkrdUtRU0hYRkhuMy9ZV2xZblVpQnR5RjcvRCtrTEZaMzQ4azhmTVpoVjZkNUVzK2lMbGlOU2htb3NQV3FBV1JOLzRMZ016UjcrSG8yRHZRZHYwUU1rYTlld3J2Nk93ekhDNmlIM3dKVTN3UzdvV3pUaW5KQVdDcFVaZm9CMTdNMSs1TFRjYTdjeXZlL2J2SjI3SWVDQlM0TjVlcGdIdmhMTHdIOXB4Vy9JWHhaMldRL3RFTHhENytEcmFMMjVFemJ4cjQvV0hIUnQ3MEVQWldYVEFubGlGOVdQNzNBZURzZmpVQTJUOTlHMnpMWFRvUDk0THAyRnQzdzlsckFKbGpoeFVZajN2NWZHeEw1bUJ2M29HWXA5NG43WTJoZVBmdUtpQjRQeG1mdms3c0M1K0FKdy9ENGNLZlUvQXBLVnVENWtULys1VjhhM2dQN1NOdjNUSTgyN2VFbkF6Sm1UMjV3TFVBSEowdUw3UmZ6b3dPUGZ0VHQxbnJzSDBiVml6a2x5bGppNzFXcDhzSDh2dmFaZnc4ZmlRMzNQL2ZJc2NiaHNIZ0I1N2xseWxmODl1TWllelpzUzA0Yi9FdlUvSDV2TXljTUpxWkUwWVh1azdMTHBmVDdhb2I4WHJ5Y09kazQ0cU1EdW4zNU9YaTgvbXcyUjBBSE5xM200VFM1WXI5dmtSRVJFUkV6aGRLZElpSWlGd0F6QldxRWpQMFRkeEw1cEE1ZGhpK2cvc0E4R3hkVDhxejkrQm9keG11ZnJkamlvNHRZcVZUNTd6eUJneUxOVis3bzMyUGZHMVozNDhFa3dsL1RoYnVKWFB4WjZUaFN6NkE5OUIrZlB2MzROMi91OUF2bGs5a2I5T2RxRnYvQTJZem1lT0drejM5ZTl6TDVoUDc5QWM0dXZZQmt5bVE3RGpOa3gxbmttR3pFLzNnaThGNksvYVduYkczN0Z6cytRY0hIeHViOS90YXNpYU54bmRvUDk2RGU0bTgrU0hNaVdVNGZQL1YrZVk1ZTE0TGdQV2l4c1M5TXJMSWZaSWZ2N25JenkzMjZmY3hYRkZoKy94ZUQrWlM1WWw3ZVVUNDlSOGRUTmEzbjJKcjBCeDdxeTU0ZDI4bmExTG9sN3ZXMmcyeDFtMFNTQnI4dVRta0wyUDArM2gyYkNYNzUvR0Z2eEdQaC9RUG5vUGJIc0hlOWxKaW5ueVAxT2Z2SSs2MUx3cWRabTk3S2ZhMmx4YllmM0J3Wi9JMnJDUjcyamg4Qi9maTNiK2I2SWRleHJ0M1Y0RW5NakpHL0svUVBaWG8rSHRFUk1lUVdNQzFZcEVuL0xOeTNmSUZwQ1VmTEhTOXVJVFNXRzEyZnBzNXFkQnhyYnBjQVlEWmJLSExsZGRUL2FKRzJCMU9BRktURDdKbzlnKzA3TnliSm0yNkFyQmp5d1orK09wait0N3lJS1hMVndaZzQ4cEZ6Sjc4RldVclZnTmc3TWV2WXJYYTZYL0h3eUY3clZreWo1L0hqK0RCbHo1aCsrYjFqUDM0RlZwMDZrV1hLNjdESE9hZjF5SWlJaUlpNXlzbE9rUkVSQzRnOXVZZHNEVnFTZllQWThtZU9oWi9yaHY4Zm5MbS9vaDc2VHhjZlc3RTJmV3FzMUlnK3RDdGwyS3BWQjNERlVuZXhsV2huWWFCNi9Mcnlabi9FNzdEQjRMTnZ1UkRaQXgvN2JUMmRWMStQYTVyYmdVSXZPOHBZd0pySHo1QTJodVBFajMwRFJ5ZHI4Q1VVSXIwRDUvSG41TjlXdnVkQ1lHVEhDOWlyZE1JNzRFOWVEYXRMdFk4YS8yTE1jVW01RXNDK1RQVHlSci8yYkdHdkx6dzh5OXFqTFYyUXdCTU1mRVFFMStNWUl1KytzeGN1Z0xHQ1UrU2gvUVhjVjJUOStCZTBqNThucGovdklxcjc4MTRkbXdsZCtWdndYNVh2OXNDOGRkclZtQjlrSWdCZCtWZjk4VHJuL3grMG9lL0ZqaEpaTFhoUGJBYjc1NmQrZWFaWXVQeHBSd3VOT2JqK2ZOeXlmenFvMktQbDdOdnpaSzVUQmo1WHZEMUwxUEdCazlvSEwzU2FmcDNYekI3Y3ZoVEcxNVA2TjlEeStiOXhQYk42NHZjOS9DQlBXeGV1NnpRTVVjVEhVZFZxVldmWEhjT0IvYnVZdXJZVDdCWXJMVHJjUTBPWndRQWkyWUhycGlyVUxVV01YR0orUDErMWl5WlMxeGlhZW8xRFp4SXFkZXNEVk8rL0loRCswTlBhYTFkT3AvcUZ6WEdabmRRczM1VGV2UzdoWi9IajJUSGxnMzB1KzNmeE1RbkZmbWVSRVJFUkVUT0IwcDBpSWlJWEdBTW14M1hWWU94dDd1VXJLK0c0VjQyRC94Ky9Ga1paSTc1a0p3NVB4QjUzUkNzOVp1ZDhiMGpyaCtDdVZSWmtoKzdKZVRMZU9kbC9YQmRmUXYyVmwxSWZ2SjI4SHBPZXk5VFREeVJOLzhiVzVOVzRQZVQrZVVIWkUvL0xtU01aOWMyVXA4ZlF2UWpyMk5yMUpMWTV6OGg0N00zeU51d012K0Nob0c5ZVh1TXlHaHlaaFYrdFZCUkRMc0RlNHRPdUJmUHlaZVVNTVVtRVAzUVMxZ3ExOFM3Nnc5U1gzc1lYMm9SWDZvYkJoSDliZ3NrT2JLelNIdHo2Q25GRlhFa1laRDZ3djNrYlY1YjREaGJrMVpFUC9BaW51MmJ3ZXNsOXRsaFdLclVDaGx6Zk1MaCtOTWxHQWF4VDc2SHBVWmRNb2EvRnJpeXFoankxaTBqYThKSVhIMXZKdXF1SjBoNTloNjhlM1pndjZRajFwcjFBWERQL3lsL3JNM2FZVGhkWWZ2Q0ppdjhmdEkvZVJVTUUvaDgrVTVkT0MvclI4VEF1OG1kTzQzTU1SOFVLM1k1OTlScTBKeTduM29iZ0krZWY0QkxPdmFrV2J2dUlXUGFYdHFYK2hlM0N6dC8vZkpmbVRueHkrRHJHLy8xYk5oeGZyOGZJMHd5ME8vejRmVjZnM1UzQ3BOeTZBQmZmL3dLcnNobzZqZHJnNjFOMTJDU1krZTJqYXhjTUF1VHljeUVrZTl4L2IxUDRQUDVxRlgvWWtwWHFJSng1UHEvZWsxYjg5TzR6MWo4eXcvRUo1VU5ydnZuNW5WY2YrK1R3YjB1Ym44WlpTdFc0NXRQWG1mcmhsVTBQWEpxUkVSRVJFVGtmS2RFaDRpSXlBWEtuRmlHcVB1ZXdiRitPUm1qMzhmNzE1OEFlUC9hVHVvYmoyQnIyb2FJZ1hkalB2S2wySm1RK2VVSHhENzNNYTVyYmlWemRPQnBhbk9GcXJpdXZnVi9kaVpwN3o5N1JwSWM5cGFkaWJ6aGZveklhUHc1MmFSLzhncTVTK2VGSGV2ZHZ6dVE3TGovZVN3MTZoSXo5RTF5NWt3bDY5dFBRNHBYR3pZN2tiY054WitiRXlpYzdUbjFPRzNOT3hCNTY4TTRldzRJK1NMZFdxc0JVZmMralNrMmdiejF5MGw3N3huTTVTcGhpb3JGczJ0YjJMVk1NZkZFM2ZrWTFuck44S1VjSXUzTlIvSHMyQnAyYkdIc3JicGlxVjZYM0JVTFFwSWNVZmM4aFMvNVlNaUpCRWVYUGdCay94UzREaXAzMVNLOGUzWUUzdHZGN1RHc050eS96UWk3ajZOamJ5dzE2cEszZG1tK0pJZXR3U1g0c2pQd2JBbi9aSHpXcE5GWTZ6VENpSTZGdkZ3TVZ5UVJnNFlFKzlNL2VUWGZuTGpxZFRFN1hXSDdqbWU5cURHZVAzNFBKSjU4UGlEL2RWejJscDJKR0hBWDNvTjd5WjRhK3FTL1liSGk3RDBRVTJLWjB6NkZGSG5UZzZjMVg0cG1keml4TzQ1ZFMrV0tqTTUzVFpVeklwTFloUEFuR3B3UjRhOWlPOTdQMzQzazRONWRYSFBMUTlpT1hEMTExUGNqM3VId2diMzB1K05oWXVJU0Mxemp6OS9YTXY2enQ4aDE1OUNxNjVVMHZLUjlzRy96Mm1WOFArSWRZdUlUdWZMR0lZejU4Q1crZVBkWit0NzBMN3IwR1JTeWp0Vm1wMzd6ZG5pUE84MjE2NDlOSkpXcFFMWGFEVUxHbHE5YWkzdWVmamQ0WFphSWlJaUl5SVZBaVE0UkVaRUxuTFZ1VStLZS80VHNtUlBJK240ay9xd004UHZKWFRhZnZEVkxjUGJvajdQM2RXZGtMOCtPTFdUUG1JRG5qMDBBR0ZZYjBYYy9pV0V5a2ZydTA4Rmt5Nm15MUtoTHhOVzNZSzNiTkxEZkg1dEkvK2dGdlB2K0NobVg4SDlUOGVka0IydFUrRktUU1hucFgwVDB2UmxucjRFNE92YkMzcm9yT2I5TUlYdnExL2lTRCtKMzU1QzdkQjcyTnQyd04yMkRlL0djVTQ3VDBlNHlBTndMcGdjYXpCWmNWMXlQNjRvYndHUWkrK2Z4Wkk0ZGhqbXBMREdQL1E4OGVhUi85R0xJZFUxdzVJdjNRVU13UmNXU3Qza3Q2ZTgvaXkvbFVMNzlJbS81RDQ0T1BmTzFIMy9xd3BkNkdEd2VNci8rdjlBOVduVEN1MmRuTU5GaExsOFpXNFBtK0pJUDRsNFltSi8xM2VjQUdKSFJKTFRzQWtENnNKZnk3V2VLTDBWRS85dng1MlNUOGZsYklYMkd3MFhrN1k5Z2lva241Ymw3OFd6ZGtQK0Q4L3RKLy9BRi9IbTUrSE95aUxwOWFPQ0tyZE5rclZtZm1JZGZ4NXQ4Z0l5UFh5YnY5elg1eHRqYlhrclVMZi9CbDNxWXROY2V6dmM1Ky9GanJkTVk2MFdOOFc3ZlRQYjA3NE45a1RjOW1LK3VocmxzeFFKUHZhZ0dSd254KzltK1pUMlZhOVlEWU9yWVQ1ZzY5cE5UV21yRzk2TllOR3NLZFJxM3dHS3o1ZXR2M0tvejMzNzJGc05mSFVxLzIvOURwZW9YblJDS24zblR4ak4zNmpkRXh5WnczYjFQQnV0dC9QWEg3L3c2ZlNLYlZpOG1xV3hGQnR6MUdMRUpTVngvNzVOOC9mR3JmUFRDZzF6Yy9sSXVibmNwY1ltbGcydjJHbkFIY095cXEvb1h0K1dpeGkyQzE4LzlzV2sxVnB1RENsVnJLY2toSWlJaUloY2NKVHBFUkVUK0NjeG1uTjJ2eHQ2cUMxbmpQaVZuM28vZzgrSFBkWk0xY1JRNVlhNzlPUm5oNmlaRTNmRm95T3VZb1c4R2YwNS9QL3cxTUFVeGw2dE14SUM3c0RWcUVXancrY2llT3BiTTcwYUVQU0ZpMkIzNUYvRjZ5Unczbk53MVN3UEZ1c3RVd05uOWFxelZMeUxsdWNDcGdaeGZmdzRrT3RyM09PVkVoN2xzSmF4MUdvSEhRODZjd0JlT3BwaDRISjB1eDUrZFNjYm5iK0ZlRWxqYnUzY1hHWisrUWRTdER4UDl3QXZCNjdmTTVTc1RNZkFlYkEyYWc5ZEwxdmNqeVpvOEdyemVzSHZtYlZ3RnZtTjlqdlk5d1d3bVovWnhWM0Q1L2ZneTBvSW5Nd3BpV08za3JWMUs3dXJGK1Q1YmErMkdCZGZzTUF5aTdub2N3eFZKeHZEWDhCN2NHOUlkTWVCT1RESHg1Szc0TFh5UzQ0aWpwMndjN1M3RDN2WlN2QWYyWUpqTW1CSktGUnAzWWZLMmJTQm45bVFjWGZzUTg5ai95UHArQkZtVHZ3Uy9QMWcveHRYM1pueUg5cFA2eWtONER4eFg1OEF3TUt3MnNOcklHUFV1TVkrOFRzVEF1OG5ic2o2WTBNdGJ1eXhZKzhWU3RSYldPbzN4WjZZSFRnYUZFWExWVnhnRjFTR1JVN2QxdzBwV0wvcUZqUFJVaHI3eEJZMWFkS1I2M2NhVXJsQWw3UGo5ZjIxbnk3b1ZHSVlwcE4zbjh6TDFxLzlqeFcrenVLaEpTL3JlOUFBbVUvNmFSOVV1YXNUTi8zNlJyejU4aWRIdlBrZlBnWGZRdUdXbllQKzBjWit4ZE80MEtsYXJRLzg3SHNZVkdjMit2LzVrL0tkdmNXai9IbXdPSisxNzlxTk50NnVDMTE5VnFGcUxPeDk3ZzUrKy9aeUZNeWV6Y09aa3lsV3V3WFgzUE03SEwvK0g5Qk91YW50K1NML2d6MCs5UDQ0VnY4NWszWXJmYU5hbUcxMzdETXAzQ2tWRVJFUkU1SHltUkllSWlNZy9pQ2txbHNoYi9vMmo4K1ZrakhvM2VJV1E3OUQrMDFvM2E4TElreHJ2MmYwbmtQK3A5M0F5UnY2UHZOVkxzTllLMUduSTI3aVN6Rkh2RjNqVlUxSHlOcTRrK2ZGYmNIYnZpK3Z5NjhrWWRheGdjZDc2NWZnT0g4Qld2em1tdUVSOHlRZFBlbjFIbHlzQmNDK2FqUzgxR1FEZjRmMmt2ZjRJdnZUVWZDY0YzQXVtNDB0TEp2cis1NGdZTkFSYmk0NVlxOWNGazRtOHpldklIUEcvSXQrcmU4SDA0T2tSUzlYYXdSTURHU1ArZDJ5UVlSU3JDTDNuejk5SmZmMlJzSDIySnExRDEvUDdneThqK3QyR3RYWkQzSXQvT1habGxXRmdPSnpZbXJUQjBlbHlmR2twWkh6K0prVXltWEJlZVFQNC9XUU1mNDNJbXg0Q0NrOEFoT3RMZWVidVFETEM2dzM4dnUvWlFlU2crM0JkZlF1K2xFUGt6UDJSbU1mZnhscnJ5TlUrZGpzeGo3NEZWaHVHTFpEY01DemhheXhFM2YwRUtVL2RnZCtkZzN2cFhOeEw1d2JhNzMwYUFGOWFDcGxqaDRYRzgvUWRnVUxvUlRoMFo2OGoxMnVkdnVSL241blRXc1hsMlZwMHdlNi9pOS9uWTkzeUJRRHMzTHFSY3BWcjBQdTZRTkg2SzI2NHQ5QzVpYVhMVTdkcDY1QzI3S3dNeG4vNkZuOXNXa09UVnAycFhLc2V2ODJjVEp2dWZmTE5YekI5QW45dDM4TEF1eC9qK3hIdk1IbjBoNlFjMmsvSFh0Y0MwTHo5WmZqOVBpNjk1bWJTVTVMSmRSL0E3b2dnb1hSNWF0UnJTc01XSFhFNEk4aElTOG0zZHBjK045Q3NYWGZXTEo2TE15SUtaMFFVZ3g5NER1K1J4T1NYN3o5UFd2S2hZSTJTby9yZThpQVZmcW5Oak85SHNYWERDcTRmOGpUeFNXV0srV21LaUlpSWlKemJsT2dRRVJINUI3SlVxVVhzaysvaFhqQ0R6Ry8rRDM5V0J2NWM5eW12bC9WOS9rUkh4TUM3TWNVbGt2N2g4d1hPODJkbDRGNDBPL2phM3FJVGhpc3k1Q1NDOTY4LzhSN2NTOGJ3MThGaUNWNm5kRnE4SHJKLy9JYWNtUk5EMzdmZmovdTNHVGg3RGNUZXVodlpQM3gxVXNzYURoZU90b0dDeDlrL2Z4dlM1OWxaY0xMQ2wzd0F6eDhiQTFjajFheVBkKzh1c3NaL2hudnhMeWUxUHdRK3crRFBsM1FrYjhzNmZJY1BCSklTSGcrdUsyL0FsRkNhckFsZjREc2NtdUJ5ZE8yRG8zVTNVbDk1S1Avdmc5bU12V21iNE11WW9XK1N1Mm9oMlQ5K1E4VEF1M0ZlRm5oNjNGS3REdkgvRzR2aGpNUndPSStkQVBINVNQLzR4Y0FWV2tmYmprdVVIR1U0WFBoenNrajczK1BZbTdVTG5GWTU0bVNMa2Z2VFUwTmU1OHlZZ0MvNUlQYVduWVBKR00vMkxjRkVoeWtxRnFMQW4rdkduNU9OUHowMThGZDNkdkN2NUdSalNpaU45YUxHUkZ4L0x4bWZIWmU0TVZzQ3AzQ092aGU3QTc4N0ovRFp0cnNzWDBIMzRzZ1k5ZTVKenpuZWlTZHJ6amJ2bnAxLzYzNEYrV1BUYXFhTStaaVVJMG5jWm0yNzAzUEE3ZXpmdlNQa3BFTngzZm40bTR6OTZHVlNrdy9Tc2RlMXRPdHhEWk5HZjhDNlpRdG8yS0lEVVRGeHdiRjV1VzRXenBxQ0t6S2FwRElWdVBHQlovbnF3NWVZOStPM3hDZVZwZUVsN1Vrc1U1NmUxOTRPd0h2L3ZTZmZma2V2bnlwSTYyNTl1SHpRc1hsSHI3RDY2OC9OcENVSGtxbFo2YW1VcVZnTjIzRW4zQzdwMkpOeWxXdXdkTzQwNGs3amxKU0lpSWlJeUxsR2lRNFJFWkYvS3NQQTNxWWJ0bVp0OEd6WlFPcnJENS9SNVcyTldtSXVXN0hRUkljdjlYRElxUU5ybmNhWVhaR2hKeEdPT1ByRS9GRUp3eVlINm5BODBQK1VZd3lYM0hFditpVlF4Nk4xMTVOT2REZzY5TVJ3UnBDM2NSV2VQemNYUHRoc3h0YTRGWTVPdmJIVmJ3NkdnZWZQeldSUCt5YVEvRG1GSi9vTnF3MTcyMHVEcnlOdkg0b3Y1UkNwTHo4WVNIWVlCbzZPdlRERkpKRDE3ZkI4OHkzbEttT3BmaEhPeS9xUk5XbDBTSis5YVZ1d1dQRWUzSXM1c1F4K1R4NFJBKzdDRkJWejdNdHRyd2ZETU9FN2ZCQmZ5aVlNVjBTd25rckdxSGZKVzdzTUFOY1ZnN0EyYUU3R0o2L2gzYmNyWkorSWZyZGhxVmFIakUvZnlCZkQ2UlFqUHlwMzJYeHlsODBQdnM2ZStBVzVpMmJoUFhRQWYzWkc0QXFxTUFtWTR4bDJCN0gvL1RCZnpSbGJveFlZRGxkZ1RHUVVzUzhNSjJmMlpMS25mbzIxUWZPUUpGUnhuVzZpNCsrOEJ1dmc0TTZZRXMrTkV3SUg5LzZGSnkrWHZqYy93SGVmdjAxVWJLRFdTMExwY3ZsT09nQ3NYN2FBT1ZPLzRkYUhYdzU3cFZOVVREelJjWWwwdTNvd0Z6VnVDVURiUy91eVpzazhwbzhmUWQ5YmpoV1lYekJqSXBucHFmUWNjRWZnN3psbkJOZmYreVFMWjAyaFFmTjJZZU90ZjNGYm1yYnBHdExtODNreERCUEdDZGZGZmZIT013Vys3MFd6cG1BeW1mSDV2RXorOGlPU3lsYWsvKzBQaDF3NVY2RnFMU3BVRFUyNlphU2xzR1g5Q2xJTzdpT3BiTVZnSFJNUkVSRVJrZk9GRWgwaUlpTC9jSWJEaGJWK3M5TmJ3MnJEMlh0Z1NKc3BLZ1lBMTFXRDg0M1BtdlFsQVA0dzlUV0t2YWN6QXNMY2pSL3N0OW1KZTZYZ0s3VlNYN3dmM3dsUC9BTjR0bS9HZTJBUDVncFZzVlNxam1mSDF1SUZaRGJqNk40WG9OQUVpYVY2WGV3dE8yRnYwU20wMExiWGkyRjM0THJ5Umx4WDNsam9WbjUzRGluL3ZUTmZ1NzFsNThEbmZxVDJSUG9IenhGOS8zUEVQUEk2S1MvY2o2VjhGVXp4cGNoZHZSaGZtQ3R4c3FhT3hkR3hOODZlMTVJOVkwS2djUDBSanE1WGtyZG1DZWJ5VlFCSWUrc3hJZ2ZkaDdQWFFGSmZmNWprSjI3RnUzdDdNRUZqcVZTZDZFZmVDS3o3L1VoeVprMEN3RnFyQWE0K2d3TkpwaE92MGpJTWJNM2FZb3BMREp5ZStCdjQwbFB4WmFZVC8vWTR2SHQya1BweTRBdnJtQ2Zld1Z5NlFyQ2dQUVNTQnQ0OU8wbCtkRERKVDkyZXIyYUtvOTFsZUxZSmdIMmlBQUFnQUVsRVFWUnR3Rks5YnFEUE1Jam9md2ZlZlgrUi91SHpZWk4rOFc5K2hTbXhkSkYxTytUazFLalhsQWFYdE1maGpPQzd6NDhsTnN4bUN3bEpaWG5ucWJ0bzA3MHZ6VHRjQmtCRWRPQ2ZWL0dseXVKd1JvUmQ4NmFIUXYvL2kwOHFTOHRPdlZrd1l5SzFHamFuL3NWdDJmZlhkbjc5ZVFMVjZqU2tUcU5MZ21PUDF0d29TSFJjWWtoeUlTL1h6U3NQRGFMVDVRTnBlMm5mWXIzbmczdi9ZdjJLMzZqZDZCSTJybHpFVlRmOWl4RnZQY1c4YWVOcDFxNDd1M2RzSmZYUUFWSU9IeUQxMEg1U0RoOElubmhaUG44NnkrY0hycjlyMWZVS0pUcEVSRVJFNUx5alJJZUlpSWljUHFzTlY1LzhDUTBnYkh2MnRIR0JIOXluZmwxV2tRd0RjOW1LQmZjWGtpVEpYVG9QWjQvKzJGdDJMbmFpdzk2eUMrYkVNbmgyYmdzVThqNk90WFlEN0syN1lXdlVFbE5jWXZnRnpPYkM0ejNPMGV1UVFwaE1PSHRmaC9ldjdXQXlZUzVia2R5VnY1RXg2bDBpQnorQXRYYkRZSTJOby9VOFR1UTd1QS8zd3BuWTIzVEhlZWsxWkgwL0FnQkxqYnBZNnpRbS9mMW5jVjE5eTVIQlBqSytlSWZjTlV1Q0p6V09zalZvVHRROVQyRzRJc2thLzFud1pJWXBvUlJSUTU0Qmt5bFFzSHozOXREUHFVWmRUSEdKZUxadUNDMElmZ2JaMjE2S3VYUjUzSE9tQnE5MU1peFdUREZ4SVRWWlRGR3htSTY3amlpZkU1SWM1cVN5MkJxM0l2UHJqN0ZVcjRzL080dTA5LzVMN05NZkVIWG40NlErUDZUUTY4dmt6RHA2bFZNNHFjbUhTRTlOeHVGeTVlczdmS1FRK0ZHR1lTS2hWTmtDMStyUTYxcTJyRi9CbERIRHNEdGMvRHgrQkZhYkxlUmFxVk9SZCtTMG1kVm1ML2FjbjhaL1R1bnlWYWhVL1NJMnJseEV1Y28xNk5qN1duNWZzNHk0cERKOFArSWRBQ3hXS3pGeGljUWtsS0oybzB0WVBuODY5WnEycGtYbjNzUWxsc1lWR1gxYXNZdUlpSWlJbEFRbE9rUkVST1MwK2JNeThqMlJIdmZLU014bEs0WjlVdDFjcWh3QXZ2VDhwd3JPV0V6dUhBN2QwZk9VNXJxWHpNWFpveisyWnUzSS9PYVRvaWNZQnE3TEEwV2ZzeWVPeXQvdGpNVFJzVGNBbmo4MzQ1NC9EV2Z2NnpERkpwejBrL3dKSDB3QXF5MWZ1Nk5OZDh4bEtwRHgrWnM0THp0Mm5WZk83TW1CeE1IKzNVVGQrVGorbk95UXE1dE9sRFY1RFBiVzNYQjJ1NHJzSDcvQm41TkZ4TlczNEV0UElYZkZnbU9KamlOeVZ5d0krUnljUFFjUWNjMnQ0UGVSTWZ5MVlDME1JeUtLNklkZXdoUVRSL1lQWTNFdm1aTnZiM3ZMTGdDNGY1c1pOcmFvMjRmbWF6UEZKaFRZbHpYbEs3eDdkb1R1MGJRTnRtWnQ4ZTNmamZkb2JNN0FGOTcrdkZOUHZEbDdEZ0MvRC9kdk00Z1llRGNRcUMrVE1mdzFJZ1lOd1g5Q1lrUkt6dTRkV3dCSUtsc3BYOStucno4Vzh0cHNzZkw0MjJNS1hNdGl0ZEwvamtmNDdJM0hHVHZzWmN4bUM5ZmQrd1RSUjM0dlQxWHlnVUFTcnJqcnJGNDhsMjBiVnRIL2prZUNwelFBV25XOWt1WWRldURKeStYbWY3OUliSHdTa2RHeElWZFpMWjgvbllReTVTbGZwZVpweFN3aUlpSWlVcEtVNkJBUkVaRXpKbkx3QTNqKzNFek9uTkJDdXZZV25UREZKUVpQY3BpT1BDSHRPN2p2YjQreE9EemJOZ1N1Vy9wbFNySG5aSTRianExSjYzeTFSSURBeVlvUi95UHY5OVdCRXhjUWtvdzRYWWJUaGV1YVcvR2xwK0plTUNQZjJwNGRXM0IwN1lOaGQ1QXo5OGRDQzg5Nzkrd2dkL1ZpYkkxYTRPalVtK3dmdndHckxWQzQzWk5YNER4elVsa2lieCtLdFhaRGZJY1BrUDdoYytSdFhoZU1MK2JoMTdCVXFFYk92R2xramd1VFBES1pzRFh2RUNnSVgwQVI5dVByanhTbkwyZmVUL2tTSFpaYTlRSEkyN0R5Mk5aSHJoRHpoN25PcXpqTVpTdmk2TkFEOTdMNStGS1RRL3JjUythUXUyNFovcXdNSXE2L045OWNJeklLSUd4ZjN0cWw1SzVhZEVveFNjRTJyMWtLd01LWms3anloaUVZSmxPdzcrSFhSeFI0ZFZVNGZwK1BiUnRYNFQxeURaOGZQOXUzcktkQzFkcFlyTlpUam5IdHNsOEJXTGx3TmdBMTZ6ZkZFaWJCZVRTR243LzluR29YTmFKMncrWWhoY3dOdzhCcXMyTzEyYWxRTmVxVTR4RVJFUkVST2RjcDBTRWlJaUpuaExsOFpSeWRMc2U5YUhaSW9zTnd1SWk0OWs1TThVbDRkMjhuZC9WaUxCV3FBZUE1NGVxaWM0YmZUOWFFZ3V0N2hCdC9ZcEhyRStYTW5ud0dBZ3ZQZGZuMW1HSVR5Qno5Zm9GSkRHZm5Ld054VFArdXlQVnlwbitIclZFTG5OMnZKdnZuOGVUTW5FanV5b1ZoeHhvMk84N2UxK0hzMFIvRFpzZTkrQmN5UnI2TlB5TU5BRk5NSE5IL2ZnVkw1WnFCdnMvZUNGdnMyOWFnT2FhWU9QTFdMOGVYZWpqc1h1Rk92eFIyY3VoRTVyS1ZNRVhGNGoyNE4zaHRGWUM1WEdVQXZJY1BGTG5HOFF5YkhYK3VtNGhyN3dTemhleko0Wi84UDFycnhObjk2ckQ5QmZYNWM3S1Y2RGpETXROVFdiL2lOMnJVYmNLR2xRdEpUMDBPRkEwL1NYbTVidFl1bmM5dk15WnlhUDhlU3BXclJMZGJCN04wN2pUbVRoM0hpbDluMEtKVGJ4cTE3SVFyc3ZBRXc0My9lb2JvSTFmYTVlVzZXVEJqSW92bi9FakZhblZJU3o3SXQ1KytpYzN1b0diOVp0UnIxcHJyNzMyU3VLUmpSZDhOazRtTG1yU2s3V1VGLzM2SmlJaUlpRnpvbE9nUUVSR1JNOExWNXlZd0RMSi8ramFrM1orVFJmcEh6eFB6K0R0RTNmazR5VS9laHJWV0F3QThXOWVYUUtRWEhzK09yWGgyYlNONzVvU3cvYlpHTFRDWHIwemV4bFhGcWptU3UzWXAzajA3TUpldGhMMTVod0t2a2dLd05XNko2OG9iOEIzY1IvcVlEMEtTUFpaSzFZbTYvem5NU1VkcUhCZ0doc1VhTmhsamJ4c29DdTArOGdUNzJYRDA5eTV2L1lyUTlwcUJVeDdlSTFjYUZWZms3VU14ckRaOHlRZHhMNW1EcDRqNTRaSXhLa1orZHVSa1oySXlUT1FlK1YyeldBS25LNlovTnhLUHgwTzNxd2VUbFpIR2Q1Ky96VWZQLzR1b0k2ZDYxaTM5RmVlUnhJVGY3OGZyOGVESnk2VmUwOVpZckZiKytIMHRHMVlzWk1PSzMzRG5aQk1kbTBDUC9yZlJ0RzFYVENZejFlbzBaUFBhWmN5YU5JWVpFMFl4YTlJWXF0U3VUNDI2VGFoY3N5Nmx5bFhDZEZ4OUlKL1hTMFIwTEx2KzJNVDhhZVBadUhveE9WbVpYTlM0SlZmY2NDODJ1NE85dS81azFjTFpyRjA2bjNYTGZzWHBpcVRleFcxbzFLSWo1U3JYQUtEbmdEc3dqcnVPU2tSRVJFVGtuMGFKRGhFUkVUbHRsdW9YWVcvZW5yeE5hL0JzMjVpdlAyL3pPcktuamNQWjgxb2NYYTdFMnFBNXZ0UmtQTnRQN290bENjKzlaQTdldmJ2QTV3dmJiNjEzTVFEWnhUak5BWURmVC9iMDc0bTQraGFNQXE3TENlNjllQTc0bnlWMzFjS1FCSWFqUXk4aUJnM0JzTnJJbmpJR1M2MEcySnQzd0Z5NlBHbHZQNG52dURvQ3BxZ1liRTFiZzljVDl1cXZNOFhhSVBBNTVHMDhkbTJWNFhCaGI5a1ovUDU4Q1pDaW1GeFJXS3JYSWZYRmYrRTdjbXBEemcwYlZpeGt5cGhod2RmbEt0ZGc1Y0xackZreWp3Yk4yNUZZdWp5VUxzKzlUNy9MbXNWeitYM3RVa3htRXpNbmppWXZOeGVmNzFoTmxaajRKRklPN1dmeEwxTURSY0lOZzByVkw2SloyMjdVYmRJS2s5a2NzbmZOK3Myb1dhOHBXemVzWXVtOG45aXlmZ1hiTnF3Q29HTDFPdHowd0hQczI3MmRyNGU5U25wcWNuQXZ1OU5GcmZvWDA2eHROeXBXcnhOY3IweUZLcFM1NW1hNjliMlIzOWNzWThXQ21TeWI5ek5MNS81RXA4c0gwdmJTdmtweWlJaUlpTWcvbmhJZElpSWljdG9pcnIwcmNKcGo4cGNGanNuNjduUHkxcS9BbEZRR3cyWW5aODdVc0ZjWXlTbndldkg4K1h1QjNabGpQc0E5ZnhxZVhYOFVlMG4zdkdtNEY4ekFuNTFaOU5qakNvdWJFOHNRY2RPRDJCbzB4NStkU2Rxd0Y4bGROaC9EWmlmcW5xZXdOV2xON0xQRFNIdjdTVHhiQWlkNjdPMTZZRmlzNUs1YWhEOHp2Y0I5SW0rNFAxK2JLU2F1d0Q2QXJBa2o4YVduZ3NXQ3JVRnpBUEtPZk9rTUVESHdib3pJYUhMWExBNjV6cW80ak5nNGZNa0g4ZXpjZGxMejVPeXJYTE1lN1h0Y2c4VnFvMXpsR2xTdVdaZnlWV3B3ZVA4ZVduYnVIUnhudGRscDJyWWJUZHQyQzVudjkvdnhlVDFnR0pnTUUvdjM3R1RuMW8zVWFuZ3hkWnUwSWlZK3FmQUFESVBxZFJ0VHZXNWpzck15Mkx4bUdWczNyS1I5ei81Z0dKUXVYNFdhRFM3RzcvZFJ1bHhseWxXdVRwa0tWVVBxaFp6SVpESlRwOUVsMUdsMENhbkpCMW4xMjJ5YXRldCtXcCtUaUlpSWlNaUZRb2tPRVJFUk9XMXA3enlKbzNWWDhyWnR3TEJZTWFKaU1NVW5nZmZZVTlIK3ZGenlmbDlOM0cwUGc5OVB6b3p2VDJvUGE2MEdSTjd5bjVBMncyWW43cFh3dFRRSzZ6dGU4cU9ETVpldFJOd3JJNG9jbXpoeTFrbTFIMVhZdFVSRnpRM0g3ODQ1NlRsSHI2d3l4U2Zoejg3RTc4N0JXck5lWUwyY3JQeDc1THFCZ291V244aUlpTUxWYXlDT1M2L0dzRmpKVzdlTTlPR3Y0VHRTOThLZjZ5YnQzYWVKdlBuZk9OcjNJT2JSdDhnWS9ocnVoYlB3N3QySlo4ZFczSXNLL3l3Y1hmdWNkRi8yeitNaFBSVnJuY1lZRGhmZUEzdndIZDZQWWJFU2NjTjlPRHIyd3ArVFJlYVlqNHA4ai82c0RFd3hjUmpPQ0F4bkJKWXlsY2hkczZUSWVlWnlsWEYydVRKczM5Rmk1QVVsYWdBeVJyMWI1QjRTS2o2cERCMTZYUnZTWnJIYTZIekZkY1dhYnhnR1pzdXhZdUtseTFkbThJUFBuVklzVGxja0RWdDBvR0dMRGlIdFBmcmZla3JyQWNURUpkSytaNyt3ZlMwNjlhSkZwMTdGWHV1cDk4ZWRjaHdpSWlJaUl1Y0tKVHBFUkVUa3RQa3owOG1lL2oyUnR6MkNvOTFsd2ZZVFR4azRlMStIS1RhQm5GOStDRnkxZEJJTXV4TnoyWW9uTkJyNTI0clRkeUpQSHQ0OU8wOHFualBGL2R1TWt4cHZhOTZoNkVHRmlCejhBTGJHclVMYThqYXRQcTAxWFgxdnhubnBOUmdPSjc3a2cyUjgvWC9oMzVmUFI4Wm5iK0RQenNKNTZkVzQrdDFHN29vRjVDNy9sZHpsdjBJaFQ3TkQ0UW1qb3RpYnRBWWdiK01xekdVckV2M2dTNWhMbDhlZmswWGF1Ly9GdTN0N2tXdmtybHVHdlhrSEVvWWRLeXlmdS9LM0l1ZVpFMG9YbXFTQndwTTRTblNJaUlpSWlJZ1VUb2tPRVJFUk9XTzgyemZqclZrZkRQQWQyay9tVjZGUHlXZFAvUnB6bVFwa2Z2Ti9ZZWY3a2c4V1dCTWlkODNpczFhdzJYdGdEOG1QRGo0cmF4ZkU3L09DejBmNnNKZE9hbDU4M1dZWXRzTHJaaFFtYjlNYXpLWEtnZFdHMzUyTlorTnFzcjR2K3VSTFlYd3BCL0c3czhtYStBVTVNeWNXZnVMRTd5ZHp6QWY0a2crUXUyeCs2TmdDYW93VTludFJYTGtyRjJMRXhKRzNlakhlZlgvaE8zd0FmMFlxNmNOZkQ1dmt5Sm43STZibzJKQzJqRS9md1B2WGRzeWx5b0xQUjk3V0RlVE0rYUhvdmMvaTc2NklpSWlJaUlpQTRmZnJjbXdSRVJFNXZhZmw1ZHhpcVZZSHcrWUlLYnA5cHBoaTRzQnNDVjVKQllCaFlGaXMrUE55ei9oK1o0dmhqQWhjMlhVVy9sUFlXcTlaSUlsMHBBWkpTVHFWcTlGTzFjSEJuYkhXYVV6TVkyK2RzVFZUVTFQUDJGcHlkbTNac29WbXpacVZkQmdpSWlJaThnK2xFeDBpSWlJaUZ4alB0bzFuYlcxZmFuTCtSci8vdkVweUFNVXFzbjZxOHRZdE8ydHJpNGlJaUlpSVNINkZYNFFzSWlJaUlpSWlJaUlpSWlKeURsT2lRMFJFUkVSRVJFUkVSRVJFemx0S2RJaUlpSWlJaUlpSWlJaUl5SGxMaVE0UkVSRVJFUkVSRVJFUkVUbHZxUmk1aUlpSWlJaWNFWGtiVjVMMS9jZ3p0MkRuUG1kdUxSRVJFUkVSdVdBcDBTRWlJaUlpSW1kTTFvUXptT2c0azJ2SjJYWC82eVVkZ1lpSWlJajhneW5SSVNJaUlpSWlaNFNyejJCY1Z3MHU2VENrQkNTV2RBQWlJaUlpOG8rbUdoMGlJaUlpSWlJaUlpSWlJbkxlVXFKRFJFUkVSRVJFUkVSRVJFVE9XMHAwaUlpSWlJaUlpSWlJaUlqSWVVdUpEaEVSRVJFUkVSRVJFUkVST1c4cDBTRWlJaUlpSWlJaUlpSWlJdWN0SlRwRVJFUkVSRVJFUkVSRVJPUzhwVVNIaUlpSWlJaUlpSWlJaUlpY3Q1VG9FQkVSRVJFUkVSRVJFUkdSODVhbHBBTVFFUkVSRVJFSkp6VTF0YVJERUFscnk1WXROR3ZXcktUREVCRVJFWkVqZEtKRFJFUkVSRVJFUkVSRVJFVE9XMHAwaUlpSWlJaUlpSWlJaUlqSWVVdUpEaEVSRVJFUkVSRVJFUkVST1crcFJvZUlpSWdBa0RoeVZrbUhJQ0lpSWlJaUlpSnkwblNpUTBSRVJFUkVSRVJFUkVSRXpsdEtkSWlJaUlpSWlJaUlpSWlJeUhsTGlRNFJFUkVSRVJFUkVSRVJFVGx2S2RFaElpSWlJaUlpSWlJaUlpTG5MU1U2UkVSRVJFUkVSRVJFUkVUa3ZLVkVoNGlJaUlpSWlJaUlpSWlJbkxlVTZCQVJFUkVSRVJFUkVSRVJrZk9XRWgwaUlpSWlJdktQOHRjZnYvUHQ4RGZKZGVlYzlOelU1SU5zMzd5dTBERzU3aHoyL2JYOVZNTTdKWG01YnViLzlCMWVUOTVKemZ2c2pjZFpPSFB5bVEvSTd5K3c2OENlblJ6Yys5ZVozMU5FUkVSRS9yRXNKUjJBaUlpSWlJakkzeW5sOEFFMnJGeUkxVzdueWh1R25OVGN0VXZtTTJ2U2x6ejEvcmdDeC96NDlTZHNXTG1JUVVPZW9rSzEybUhIN05peW5qVkw1dEh6MnRzeFRJSG56OUtTRDVHYlcvemtTMkxwOHNHZnQyOWV4K3pKWDNGZ3owNnV1dWxmeFY3anJ6ODNVN1pTOVdLTjllVGw0YzdKSWljcmsreXNETEl6MDhuTVNDTXpMWldNdEdUU1V3NlRtbnlRbEVQN0tWK2xCZ1B1ZWl6ZkdwbnBxWHp5NmxCcTFtOUt2OXYrRTJ6YnNtNUZzV05PS2x1QlEvdDNGem11UWZQMnhWNVRSRVJFUk01dlNuU0lpSWlJaU1nRlo4V0NtWVgyUjhYR2s1WjhxTWh4VFZwM09lbTllL1MvamIyNy9tVGhyQ2xjVTBDaVkvL3VIU3ovZFFZT1Z5UmRycndlZ0VtalArQ1BUV3VLdmMveHlaWWE5WnJTdEcwM2xzK2ZUcG1LVlduVjVZcVRqdnRFc3lkL3hjcUZzOG5MZFpQbmR1UHplUXNkYjdYWmlZaUtJVDZwREdhemhkVERCNGlKVHdvWnMvaVhxWGc5ZVd4Y3VZaFZpMzZoVVl1T0hONi9oMG1qUHloMlhCZTN2NHlsYzZjVk9XN0N5UGNLN2EvZHNEbjk3M2lrMlB1S2lJaUl5TGxMaVE0UkVSRVJFYm5nVEJrenJNZ3g2U21IK2ZQM3RZV09LU3JSOGR2TVNjejRmbFRZdnYyN2QvRDhrSDc1MnA5NmZ4d1h0NytNTGV0WHNtREdSQ3BXcTAydEJoY3o2TDZuZzNGdDI3aWFCcGUwdzJReUE1Q2RsY0d2UDMzUGtyay9FcDlVbGc0OSsrZGJ0M3Zmd2Z5eGNUV3pKbzZoUXRWYVZLeFdwOURZaTVLVm1VNUdhaktOVzNiQ2FyZGpzenV3TzF3NG5CRTRYSUgvdVNLaWNFVkc0NHFNeG1xekY3NWVSanFMNS94SWsxYWR5Y25KWXNxWHc0aUtpYWRhblliNVRzak1tZm9OYzMvOGxvZGYvUnlIS3lMZldtMjY5K0dkSisraXorRDdRazV1UEQra0gxMnZ1b0ZXWGE1Zzd0Unh6Sm42RGJjLytqb1dxelZrL3FoM25zSHBpanlOVDBkRVJFUkV6aVZLZElpSWlJaUl5QVdwN2FWOTZkQXJmMElBd09mMVlaZ01ETU1JMno5NzBsY3NtREVSZ0wyNy9tRGZya0ROalQwN3R3S3dhdUV2QUZTcjA1Q2VBMjRQVFBMRHpFbGZZbURRK1lycklQelNRYjJ2dTR0aEx6N0U1QzgvNHI1blA4Qm1kd0N3NjgvZm1UbHhOUE9tZlV2Ynk2NG1QZVV3djgyWVNHUjBMSmRmZncvMW1yVUpHN2ZWWnVlS1FmZXdjdUZzNHBQS3NtbjFZcjc1djljTER3SllPbmRheUFtSkU1TU9sdys2cDhnMWltUCtUK1B4ZVQyMDY5a1Boek9DZmJzZVlmeW5iM0hySXk4VG4xUTJaT3plblg4UW4xZ21iSktqdU1wVXJBcUF3K2tpTnFGVXNEMDNKNXVNOUZTU3lsWTg1YlZGUkVSRTVOeWlSSWVJaUlpSWlGeXdqcDZJT05HTDl3K2dkYmMrd1d1ajhqa3VrYkJoeFVMbS8vUmRTUGZScTVhZWVuOGNwY3RYQVFMSkQzZDJGajJ2dloxbTdib0h4MmFrSmhNWkU1ZHZpOGpvV0s0WWRBK3VpQ2hzZGdmdTdDelMwNUpKS2x1UjYrNTlncVZ6cHZIRG1JL3grYnhVdjZneDNmcmVpR0V5QmV0VEpKWXFGeEluUUtVYWRhbFVveTRBcGN0WDRiSit0eGJ5NmNDMGNaOVNxVVpkNmpacFZlaTQwN1h2ciswc21UT04xdDJ1Qkw4ZnU5MUJuOEgzTStLdHAvam00OWZvYzlQOUhOcDNyTzdHN2gxYmlZNU5ZTjJ5WDBQV3FkZXNUY2pyak5RVUR1NExYOWc4THJFMEFDbUg5b2NrT3Zicy9BUDgvbUFpUkVSRVJFVE9mMHAwaUlpSWlJaklCV2ZRZlU5aHN6dlp2SFpaZ1dPU0QrNHRzTDlCODNaVXE5TUFnRTZYRDZUVDVRTUJtRGpxZlZZdm1wUHYxRU5PVmlhekpuMUp1Y28xYU5xMlc3QTlNejJWRDE5NGdDYXR1OUR0cWh2ejdWT3J3Y1hCbjllditLM0FLN2UyYmxqSjFoZFhoclFOZlhOVThCUklPTEVKcFdqZTRUSzhuanpNRm12WU1kUEdmVXFwY3BWbzN1R3lBdGNKZC8xV2NYVys0bnBhZGJtY0tXT0dFUjJYUUlOTDJ2UEJzL2ZUNDlyYmFOSzZDMjB2dllyTWpEUzJiMTdQeitOSGhNek5TRTNtdTgvZkRtazdNZEV4WThJb1prd0lmM1ZZZkZJWlRDWXpCL2Jzb2txdCtzSDIzZHUzWUJnR1pTdFdPK1gzSlNJaUlpTG5GaVU2UkVSRVJFVGtnbE8xZGtQKzJMU2FzY05lS1hETWhoVUwyYkJpWWRpKys1NzlrRkxsS29XMCtmMSt0cXhiRVhiOGo5OE1KenNyazBIM1BSMXlyZFQwNzc3QW5aMUZsWnJIdm1oZnRmQVhzakxUZ3E5UExCeCtmQkpseFlLWlRCa3pMS1J0M2JKZlF4SUFmMnhhemVqM25nKytibnRwMzJCaVp0ZTJUWXo3OUUwRzN2MDRaU3BVQ1J0N1VUcGZVY0NwbDJLb1VyTXVjMzhjeCs0ZFc3biszaWRKTEYyZWVoZTNZZWJFTDZuYnBCVWRlbDBMd0xMNVB3UEgzbnQ2eW1FTzd0dEYxZG9OZy8xVHgzNlNiLzF3TlRxT01sdXNKSllwejk2ZDIwTG03Tmk2Z1ZMbEttTjN1azc1ZlltSWlJakl1VVdKRGhFUkVSRVJ1YUFOZnZDNWZFbUwxeCsraVJhZGV0RytaK2hwaGMxcmx6Tmg1THRoMTltMllSVlpHWUVFUmE0N0ozaWFZdVhDMmF4ZE9wOU9sdzhrTWlhT2xFTUh5TW5PWk1lVzlheFpNcGZHTFR0UnMzN1Q0RHEvelp6RWdUMDdnNjlQVEhRY2Z4VlRSbHBLdnJiMDFPU1E4WW1sS3dUcmhKeVlERWdzV3dHTHhjSzN3OS9nOXFHdm5mU1grNFpoMEtaN241T2FjNkxjWERmdW5HeXExUWtrTFRyMHZKYXQ2MWV5WitlMmtKTVd4L3Q5N1ZLbWp2MGszOG1aazFXaGFxMlFndk0rcjVmdG05ZlJwRTNYMDFwWFJFUkVSTTR0U25TSWlJaUlpTWdGeldaMzRuRG1MMnB0dGxqenRkdnM5Z0xYV2I1Z0JtYXpCYS9Yd3dmUDNVL0gzZ01vVTc0S2s3LzhDSURaazc5aTl1U3ZRdWFVS2xlSnkvb0g2bVRzKyt0UFNwZXZ3bDFQdkFYQW5LbmZNSGRxL2kveVAzcitnV0sxSFJVVkcwK3p0b0dhSUNjbU9oek9DSzRhL0M5R3ZQMDBrMFovUUwvYkh5NXduUlA1dlY1TTV0UC9JMlBsbW5XeE81enMyYkUxMk5iL2prY3dtODNzMmJHVmhGTGxUbmx0cjllTEp5K3Z3UDRxdGVxei9OY1pIRDZ3aC9pa3N2eTVlUjN1bkd4cTFtdGE0QndSRVJFUk9mOG8wU0VpSWlJaUloZTAxTVA3c1ZqejE2akl5Y3JJVjhnNlBlVncyRFVPN05uSnBsV0xxZFdnT1p0V0wrYml0dDJaOHVWSGRMM3FCaG8yYjRmREZVbE1mQkpSc2ZHa3B4eG01c1RSdUNLakdYRFhvMWh0ZGxZdCtvVkpvejdncXB2K1JmMkwyeFlhNzhsZVhWV1VDdFZxMDZaYkgrYi85QjFMNXZ4STh3NDlpalhQNi9WZ3NSejdJK1B4aVlxaVJFVEZFaDJYQUVCT1ZoYWZ2djVZZ1dOdi9OY3p4VjczUkpOSGY4amswUjhXMkYrOWJtTk1aalBybHY1S3V4N1hzSGJKUENLalk2bGNzOTRwN3lraUlpSWk1eDRsT2tSRVJFUkU1SUwyemYrOUhyWjkrYTh6V1A3cmpHS3RNWHZ5V0VxVnEwVDVLalhadEhveDdYcGNRMDVPRnVVcTFRaTVlbXJMK2hWTStlRnJuSzVJYnJqdnY4VEVKN0YzMXgvOCtQVnd5bFNvUXAxR0xjN0llenBaN1h2MlkrdUdWVmdMS1Y1K0luZE9OamFITS9oNitHdVBGbnZ1SlIxN2N1azFOd1BnZEVWdzkxUDVFek5MNWt4aitmenB4Q1dWeVpkd3luWG5GRmhBL1hqZHI3NkoyZzB2Q2I1Kzc3LzNoUFE3bkJIVXJOZU01UXRtMExoMUY5WXRYMENMVHIxQzZxaUlpSWlJeVBsUGlRNFJFUkVSRWJtZzNmN282L2tLY1Q4L3BCK3R1L1doeTVXaGhiWTNyVjZjTHpHeWVlMXlOcTFlekpVMzNoZHk0cVBiVlRjR2YvYjdmTXliTnA2NVA0NGpMckUwQSs5NWd2aWtNcVNsSE9McllhOWlObHU0NXJiL2hEMVpjcUxqQzJvWDFuWXl6R1lMdC83bkpReVRxZGh6TXRKU2NMb2lROXJxTlcxTmkwNjlDcDMzMlp0UGhMdzJUQ1lTUzVjUGFRc1VkbDlPbmNZdGlJNU55TGRHZW1veXJvaklmTzBuY2tWR0VadVFWT2lZU3pyMllOUzd6ekxxM1dmdysvM0ZQdEVpSWlJaUl1Y1BKVHBFUkVSRVJPU0M1dmY1OFBtOFlUcjgrZHI5UG4rK1lRZjI3cVJVdVVvMGFONk9CZE1uNXV2ZnYzc0hrNy84aU4zYnQxRDlvc1pjZGRQOU9DT2lTRTlOWnRRN3o1S1ZtYzZnSVU4UmwxaTZXUEVlZi9waHc0cUYvREpsYkVqYmxuVXJtUDdkeUdLdGRid1RreHhIQzZ1YkNraCtKQi9jUy9rcU5VUGFJcUpqS1YrMTFrbnZEYkJueHphU3lsYkFZclh4KzVxbHBCemF6OVczUEJoKzdQYXRKSnlRSENtdWpOUmtOcTlkUmxabU9vMWFkS1JLcmZwVXFWV2ZQMzlmUyt0dWZZaUtpVHVsZFVWRVJFVGszS1ZFaDRpSWlJaUlYTkNHdnpZMGJQdUNHUk5aTUNOLzR1SkVEWnUzcDNLTnV2bXVPOHJLU09lWEg4YXk0dGVabU13bXVsMTFJeTA2OThZd0RBN3QyODJZRDE4ZzVkQUJCdHoxS0JXcjF5bDJ2TWVmZm9pTWpnVWdKaTRSdjkrUDFXcGpUZVpjQU14bWM3SFhoTUFwaXE4L2ZnVzd3NFhGWW1YUHptMEF4Q2VWeVRmMjhJRzlaR1drVTZwYzVaUGFveUNaNmFtTWZQdHA2alpweFJVMzNNdUNHUk9wWExNZTVTclh5RGMyNWRCK2RtN2JTT1dhOWZEazVXR3hXakVNVTBpaXhwMlREY0NPTFJzNHZIOFBCL2Z0NXVEZVhRQXNuRFdGaGJPbVVMRmFIUnExNkVobWVpcUhEK3dCQWdYaDhmdEJWMWVKaUlpSVhGQ1U2QkFSRVJFUmtRdGFseXV2SnlZKzlIcWo3ejUvbTFvTkxzNVhHSHozanEwc25EazVwQzB5Sm83SU1LY0FMQllMQi9ic29scWRoblMvNW1ZU1NwVUZZUFBhWlV6NDRqM3ljbk9CUUVIeEtyWHFZN1haZzNQemN0MzhzWEVOQUo2OFhDeFdXNkh2WWR2RzFYenpmNjhGWDFlc1hpZGZEWXNWdjgwQ0lQWHdnYkJyR0laQjhvRjlITnkvRy94K3pCWXJ0UnRlUXVOV25mT04zYmh5SVFBMTZqVXBOSzdpaW9pS29VUFAvc3lZTUFxZno4ZXViWnNZZE45VHdmN0dyVHBUcjFrYjhQdjU2ZHZQd1REWXZtVTluNy81T05mYzloK2F0dWxLMHpaZEFSajV2NmZac1hVREVLaXpFaFVUUjFLNVNsU3QwNUQ5dTNmUW9sTXYyblMvaW9pb0dISnpzdm42NDFmSnlraWpSZWZlTEpvMWhla1RSb1ZjT3lZaUlpSWk1ejhsT2tSRVJFUkU1SUpVcG1JMUJ0MzNGT1dyMU1KMlFoSHU3ejUvbThReUZRSmZyaCtuYXUwRzFLamJPSGlTb2pBMmg1TWI3bjhha3lsd3NpTFhuY09zU1dOWU1uY2FNWEdKM0hEL00remN1cEZwMzM3RzUyOCt5WUM3SGlVNkxvRzhYRGRqaDczQ25wM2JpSXFOWi94bi82UFBqZmRSdVdaZHJoaDBiOGdlcGNwVzVKS09QYWxVNHlKNkRid1RuOWVEemVHaWRzUG1JZU5XTHB6TmxESERLRjIrTW11V3pDTWlLb1pPbDErWHJ5Wkl1S0xnSi9KNlBTeWQ5elB4U1dXcFZDMzBKSW83SjR2REIvWVd1VVk0cmJwZXdlNGRXMW16WkM0VnE5V2hhdTJHd1Q2ejJZTEpibUxxTjhQNWZjMVMybDdhbDhvMTZ6SCswN2Y0NUpXSHVlS0dJZFJwRkNnNjN1Q1M5dFJ0MnByUzVTdFJxc2dTd1d3QUFBYlJTVVJCVkZ4bEhLNkk0RHFMWmswaEtqYWVpS2dZc2pQVEdUdnNGZjc2Y3pOWDNqQ0VoaTA2a0p1ZHhjS1prekV3Nk5wbmtFNTJpSWlJaUZ3Z2xPZ1FFUkVSRVpFTGt0TVZHZkpsZW5HNElxTlBhbzdKWkFhL245Vkw1akY3OGhqU2tnOVJwM0VMZWcrOEUyZEVGR1VxVk1FWkVjbkVVZS96MlJ1UE1lRHV4NWc1WVRUYk42K2oveDJQOFAvdDNYK3MxWFVkeC9IWDkzdndlcTlLS01pdjZHYVh4ZzlUMUxpUVAwYUJHazBSQ2xZTTFCemtDbVZyMUZ3LzdCL0xXcm1tNVZ4TWk5bEdicEtXbStYMGo5cEN6Um5LS0tWMFdydHFHU1hGdGN2MVI4NTd6cm1uUDZRNzdVNDBvUzVmZUR5MjczYk92dDk5dnUrZC84NmUrMzQvUjQ0ZWs1dlhmeTNyci94MFpwNThhc1pObkpLSHQyeE9XZFpTMWw0NWpwdDJRdjc0aDBmU2RuaDdtczFHR3ZXQi9HN3J2V2swR25uMzhTZW5VUi9JblRmZmtNNnVHYmxvM1JWNThPNjdzdm1PVGZudDFuc3o3WVR1SEhQc3hMUzFkNlJXcTZXc2pYb2xLdFJxS1lvaWpmckFucU9lK3A3UFJWbW0veCs3c3ZpQ1M0ZUZnTzBQM0pQdEQ5enpYLzJtcjdia2drdnp6Tk5QcEs5M1o1N3Y3eHZhTCtQdmYzMDZkOTJ5SVR1ZS9IMU9uRE12Q3hhdlRGRVV1Zmp6VitYVzcxNlZIOTk0VFJhY3R5THZQK2VqUTA5MjdNM09IVS9sdGh1L2xiN2V2K1dEeXk3S1NhZk9UNUlzV3JrbS9idWZ6WlpmM0pGZE8zZGs4UVdYMnJNREFPQWdJSFFBQUFDOFJZODkvTXBtNGIwNy81TFJZNDdKc3RXZkdmWTZyQlBuekV2YjRlMjU3ZnZmenEzZisyYTZac3pLMlIvNWVLYlBtcE1rV2ZPbGEzTC96Mi9QazQ5dnowTmJOcWMxT1BqbWJsNFVPZjY5MTJmcytFbVo4cTVwV2Y2cHo2VTI2ckNjc1hCcHVtYWVsRzIvL0ZuKy9NUmplWHo3ZzJuVTYyazJHMis0NVBoSjc4aVljUk15NGUzdnpDbW5uVG5zL1BHbm5KYTU4OC9aNnhvM1hmZVYxejNYMXQ2UlphdldaZU8xVitUMmpkZGw1U1ZmekYyM2JNaWp2NzQvS1lwOFlOSHl6RDkzK1ZCZ0dUZGhjbFpmOXZYODhJWnY1SjQ3YjBsZjc4NWhUNzM4cDU1SEg4cm1uMjdLWUdzdzV5eS9PSFBubnp0MHJxelZzbUxORi9LakRWZW41OUhmNUpGdDkrWDBzeis4MS9VQUFEandDUjBBQUFCdjBkSGpKcVQrOHNzNWM4bjVlZCtDUmNOZWtmVnYwMmZOeWZsckwwOWJXM3ZHVFp6eW10Y3RIVDF1UXM0Ny81S2g3NFBOWmhxTmVwcU5laHFOUmdhYmphUW9VcVJJVWV3NXlqSmxXYWJqeU5GSmtsV2YvV3JLVjIxT1BybHphcFpjdUhiWUhNMW1JODFHWXloNmxHVXRaVm1tS01xVXRUSmxXY3MvWDNndS9YMjlyOW44TzBsbXoxdVlyaG16Y3R5MEUvYjZtOHlldDNDdm02OVA2WnFlYzFkOE1wTTd1OUxXM3BIT3FUUHpYTit6K2RESFZtZHk1OVJoMXg5eDFPaGN0TzdMK2NrUHZwT1RUMTJ3MTN1UEdUcys3NWw5ZXNhT241VHBzK1ptMm9temgxMHo2ckMyckZ4N2VSN2VjdmViZWpvRUFJQURYOUZxdFZvalBRUUFBRkJ0dmF2T3loRkxWK1dJWmF2MjI1cjkvZjM3YmEzL3FWYkxYZytIbUo2ZW5uUjNkNC8wR0FBQTdGRys4U1VBQUFDOExwRURBQUJHbE5BQkFBQUFBQUJVbHRBQkFBQUFBQUJVbHRBQkFBRHN1NkpJNjZVWFIzb0tBQURnRUNSMEFBQUErNngyN0tRMGRqdzEwbU1BQUFDSElLRURBQURZWjIyenowamppY2N5K1B6dWtSNEZBQUE0eEFnZEFBREFQdXRZZkdHS3c5cnk0azNYamZRb0FBREFJVWJvQUFBQTlsbjV0cU56MUNjdXk4dGI3ODN6NjYvMFpBY0FBUEIvVTdSYXJkWklEd0VBQUJ3Y0JyYmRseGMyWHB0V2ZTQ2pwczdNcU02cEtUcU9mRXRyMWM5YXVwK25nLzJqcDZjbjNkM2RJejBHQUFCN0NCMEFBTUIrTmZqYzdyeDA1NllNUFBTck5IYzlrL2pMd1VIbVQrdXVGam9BQUE0Z1FnY0FBQUFBQUZCWjl1Z0FBQUFBQUFBcVMrZ0FBQUFBQUFBcVMrZ0FBQUFBQUFBcVMrZ0FBQUFBQUFBcVMrZ0FBQUFBQUFBcVMrZ0FBQUFBQUFBcVMrZ0FBQUFBQUFBcVMrZ0FBQUFBQUFBcVMrZ0FBQUFBQUFBcVMrZ0FBQUFBQUFBcVMrZ0FBQUFBQUFBcVMrZ0FBQUFBQUFBcVMrZ0FBQUFBQUFBcVMrZ0FBQUFBQUFBcVMrZ0FBQUFBQUFBcVMrZ0FBQUFBQUFBcVMrZ0FBQUFBQUFBcVMrZ0FBQUFBQUFBcVMrZ0FBQUFBQUFBcVMrZ0FBQUFBQUFBcVMrZ0FBQUFBQUFBcVMrZ0FBQUFBQUFBcVMrZ0FBQUFBQUFBcVMrZ0FBQUFBQUFBcVMrZ0FBQUFBQUFBcVMrZ0FBQUFBQUFBcVMrZ0FBQUFBQUFBcVMrZ0FBQUFBQUFBcVMrZ0FBQUFBQUFBcVMrZ0FBQUFBQUFBcVMrZ0FBQUFBQUFBcVMrZ0FBQUFBQUFBcVMrZ0FBQUFBQUFBcVMrZ0FBQUFBQUFBcVMrZ0FBQUFBQUFBcVMrZ0FBQUFBQUFBcVMrZ0FBQUFBQUFBcVMrZ0FBQUFBQUFBcVMrZ0FBQUFBQUFBcVMrZ0FBQUFBQUFBcVMrZ0FBQUFBQUFBcVMrZ0FBQUFBQUFBcVMrZ0FBQUFBQUFBcVMrZ0FBQUFBQUFBcTYxOXFWc1VtSzlZeU9RQUFBQUJKUlU1RXJrSmdnZz09IiwKCSJUaGVtZSIgOiAiIiwKCSJUeXBlIiA6ICJtaW5kIiwKCSJWZXJzaW9uIiA6ICIiCn0K"/>
    </extobj>
    <extobj name="C9F754DE-2CAD-44b6-B708-469DEB6407EB-11">
      <extobjdata type="C9F754DE-2CAD-44b6-B708-469DEB6407EB" data="ewoJIkZpbGVJZCIgOiAiMjMyNDY3MjQ1MTAyIiwKCSJHcm91cElkIiA6ICI2MTcyNzY3ODkiLAoJIkltYWdlIiA6ICJpVkJPUncwS0dnb0FBQUFOU1VoRVVnQUFCSEVBQUFLQ0NBWUFBQUJXUGtYTUFBQUFDWEJJV1hNQUFBc1RBQUFMRXdFQW1wd1lBQUFnQUVsRVFWUjRuT3pkZDNoVVpmNys4WHQ2SmoyUUVHcm9UVUlOVGJxQWlxQ0FCUkZYeGNXR3loWVZYVmUvclBVbnE2NHNJdFlWQk1SR0Y2VUtTQlVJUGZTTzlCSktlaktUbWZuOUVSbUptWVJBd09USSszVmRYcHM1NTNrKzUzTllyaEJ1em5rZWs4L244d2tBQUFBQUFBQmxtcm0wR3dBQUFBQUFBTURGRWVJQUFBQUFBQUFZQUNFT0FBQUFBQUNBQVJEaUFBQUFBQUFBR0FBaERnQUFBQUFBZ0FFUTRnQUFBQUFBQUJnQUlRNEFBQUFBQUlBQkVPSUFBQUFBQUFBWUFDRU9BQUFBQUFDQUFSRGlBQUFBQUFBQUdBQWhEZ0FBQUFBQWdBRVE0Z0FBQUFBQUFCZ0FJUTRBQUFBQUFJQUJFT0lBQUFBQUFBQVlBQ0VPQUFBQUFBQ0FBUkRpQUFBQUFBQUFHQUFoRGdBQUFBQUFnQUVRNGdBQUFBQUFBQmdBSVE0QUFBQUFBSUFCRU9JQUFBQUFBQUFZQUNFT0FBQUFBQUNBQVJEaUFBQUFBQUFBR0FBaERnQUFBQUFBZ0FFUTRnQUFBQUFBQUJnQUlRNEFBQUFBQUlBQkVPSUFBQUFBQUFBWUFDRU9BQUFBQUFDQUFSRGlBQUFBQUFBQUdBQWhEZ0FBQUFBQWdBRVE0Z0FBQUFBQUFCZ0FJUTRBQUFBQUFJQUJFT0lBQUFBQUFBQVlBQ0VPQUFBQUFBQ0FBUkRpQUFBQUFBQUFHQUFoRGdBQUFBQUFnQUVRNGdBQUFBQUFBQmdBSVE0QUFBQUFBSUFCRU9JQUFBQUFBQUFZQUNFT0FBQUFBQUNBQVJEaUFBQUFBQUFBR0FBaERnQUFBQUFBZ0FFUTRnQUFBQUFBQUJnQUlRNEFBQUFBQUlBQkVPSUFBQUFBQUFBWUFDRU9BQUFBQUFDQUFWaEx1d0VBQUFEZ1dwR1NrbExhTGFDWTl1elpvNFNFaE5KdUF3RHk0VWtjQUFBQUFBQUFBeURFQVFBQUFBQUFNQUJDSEFBQUFBQUFBQU1neEFFQUFBQUFBREFBUWh3QUFBQUFBQUFESU1RQkFBQUFBQUF3QUVJY0FBQUFBQUFBQXlERUFRQUFBQUFBTUFCQ0hBQUFBQUFBQUFNZ3hBRUFBQUFBQURBQVFod0FBQURBNEhLeXM3Ui9aNUlPN2R0eFNmTThudHdpejU4K2VVdzdOaVdXcERWSlV1cTUwL3J4dTYva3lza3VjUzBBdUpaWlM3c0JBQUFBQUNYejdZVFIycG1VcU9qWUtucjRIMi9LWm5kY2RNN09wRFdhTzJtTTdoM3lmNHFwV0ZWU1hoaDA3T0JlVllxckxVZVFVMnVXek5HR254WnE4SXNqRkJVZDY1K2JmT0tJTXROU1ZMVm1mWmt0bG90ZWE4ZkcxVm8rYjVveTAxUFZhOEJqeGJxbkpiTW5hZW5zeVFIUHZUanFhMzN3NnQ4dVdpT21ValgxZit3Znhib2VBQmdCVCtJQUFBQUFCclprMWpmYW1aU29KbTA2NjB6eWNVMGY5NjY4WHM5RjUxV29IS2ZjWEpjbWpucEZaNU5QU0pJTzd0bXV6MGU5b2hOSERraVNPdmU2VzFhYlRYTW5qY2szTjJuMVlvMGYrWkpjcnVJOVdkT3FVdzlWckZwRDYxY3MwTSs3dHhYNzNtSXFWZE5qTDd6ai8yL0FFeS80ejEzZnZiZi92L3BOVyt0czhnbTE3TlFqMy9FbXJUc1grMW9BWUFROGlRTUFBQUFZMU5xbGM3VjB6aFMxYU45ZHZRWThwcmphRGZYOWx4OXAydGlSdXYzQnY4cGl0UlU2TnlvNlZuYy84cHdtakhwWlg3Ny91Z1lOZmNQL3RNMjU1Sk9LcTkxUXp1QlF0Yit4cnhaKys0WDJidHVvMnRjMWt5UWxIeitxc0lnb0JUbERKRWxlcjBmWm1abEY5dHJ4bG43YXNuYVpITTVnWmFhbkJSd1RGQndzcy9uWEozdXNOcHNxVkk2NzRMUGQvM1ZDaDV2OFgyL2JzRkkydTBOdHU5NWFaQThBWUhTRU9BQUFBSUFCclY3MHZlWlBuNkFHVFZ1clovOUhKRW5OMjNWVFpucXFGczM4VWhudnBlak9oNTVXYUhoa29UV3ExVzZnSHYwRzZjVGhuK1Z3QnN2aERKYkZhdFBKb3dmOVkxcDF2a1dyRjgvV29YMDcvQ0hPc1lON1ZibDZIZitZWXovdjFkaDNYaXhXMzlzM3JDcjAzTVBQL1Z1VjRtci9XdmZnUHIwMnBGL0FzVDZmVHpuWmVjSFI2ZU5IRkZtK2dyS3pNdktOT1I4eUFjQWZCU0VPQUFBQVlDQmVyMGZ6cG96VDJxVnpGZCt5Zy9vOE1FUW04NitySkxTLzZYYlo3QTdObnpwT253d2ZxbDRESGxQOUpxMEtyWGZoRXkyU0ZGdWx1bzRjMk8zL2JMTTdOUGpGRVhJR2gwcVNVczZjVXVxNTAyclZ1WWQvVEdSMHJIcmU4MGlSZmMvKytuOEtDWXRRNTE1M0Z6b21vbHhNdnM4VktzZXAzeVBQK2orbm5rM1c1Nk5la1NTZFBubFVINzcyOTN6ajMzNzJ3WHlmaDQwT3ZLWU9BQmdWSVE0QUFBQmdFR2RPSGRlTThhTjA1TUJ1dGV6VVF6MzZEWkxKWkNvd3JuV1huaXBmb2JLbWp4K2xTWis4cGJyeExkUzE5NS84cnlabFphVEo3WGI1eDRlR1IvcGZZNHFyMDFCcmxzeVYyNVhqWHlENWZJQWpTWHUzYjVJazFXelF4SDhzSkN5aVFCajBXN08vL3ArQ2drTXVPdTVDRnF0VjVXSXFGam5tcVRmK1YrRFkyVlBITmU2L3c0cDlIUUF3Q2tJY0FBQUFvSXp6NUxxMWF0RXNMWjB6V1Q2ZlQ3VWFORkc1bUlwS1hEeTd5SG5OMnQ2ZzVCTkh0SHZMT3UzZXVrSDE0aFBVNW9aZVdyWG9PKzNlc3Q0Lzd2RmhJeFVkVzBXU1ZMdGhNNjFhK0ozMmJOMmdoczNiRnFpNWZjTktoVVpFcVZMVm1sZjJKZ01vNm5XcTg4Ni9MdmJha0g3KysvanRhMVVBOEVkQmlBTUFBQUNVY1hNbmo5WDZGUXNVVTZtYSt0dy9SSE1tZmFyNVU4Y1ZhKzZ3MFpPMU15bFJDNlpQMUs3TmExVTNQa0h0YnV5cnhxMDY2Y2lCM1ZyOTQ2eDg0MnZVYXlSblNKaVNFcGNVQ0hGU3ppWnIvNjR0YXRXcGh4VGdDYUFycVhxZDYzVFRIUU5WdTFGei96RjNUcloyYkVxVXljUW11d0N1VFlRNEFBQUFRQmwzdzIzM0tqd3FXdTF1N0NPTHhhcEJROSs0cFBuMW03UlczZmdFN2Q2eVB0LzZPR2F6cFVDSVl6WmIxS1IxSnlVdW5xMHpwNDduZTUwcGNmRnMrYnhlTlcvWExlQjF6cHc2WG1RZlhvK24wREVtazhtL08xYnlpU01LalloU2FFUlV2akUyUjVBYXQrNmsweWVQNWp2dTgvbCtxVUc0QStDUGpSQUhBQUFBS09PQ1E4UFVzY2VkSmFwaE5sdUtYT0Q0UWkwNzlWRGlramxhTXVzYjNmN2czeVJKNlNsbnRXN1pmTldzM3pqZnR0OFhlditWdnhSWjkyenlpVUxIV0t3MnZURHlTMGtxc0dCeElJKzk4STcvYTFkMmxpVEpkc0VXNUFEd1IwU0lBd0FBQUJqQXlvVXpTMXpEYXJYbjIxV3FNT1ZpS3FwcG15N2F1SEtSbXJmcnBocjE0alZ2NmppNVhUbnEwcXQvb2ZQdStIUGg0Y3UwejBZcUxDSktOOTR4TU9ENUMzZllHalo2c25MZExtVm1wQ2s4c3J5U1R4elJoNi85UGQ5dVU4a25qdmkvUHBOOFhDYVRTU0ZoNFJlOU53QXdNa0ljQUFBQXdBQVdUUCs4eERVY3p1QmloVGlTMUxYM3ZkcXhhYlcrblRCYWJidmRwbTNyZjFMalZwMVV0VmI5UXVjMFNtaGY2TGxwbjQyVVBjaFo1SmdMYmR1d1N0OU4vRUF2anZyNm9tUDM3OXlzNE5Cd2ViMWVXWXBWSFFDTWlSQUhBQUFBTUlBTG4wSTU3OGorWFJvMzhsK3FWYitKN2huOGZMNm5XUzZWMSt2UjJxWHoxTHBMVDBsNTI0YmZPbUN3cG94NVIvT25qbE40VkhuZGZOZURsMTMvVW1Xa25mUHZQSFhlK1oycUtzWFYwa05EaCt1cE4vNG5WMDYyMWl5ZW81enNUSDB5L0ZuMWZXQ0lLbGV2RTNEcmNRQXdPa0ljQUFBQXdJRFNVczVxOHBoM0ZGdTV1dTU4NkdsL2dKTjY5clJtVEhoUG5YdmVyZXAxcnl0V3JZelVjNXIxMVNjNmRuQ3ZQOFNSSkVlUVV4YXJUWjVjdDRKRHd1WHhlSzdLdlFSeTZ0Z2haV2FrNnZTSlh4Y3hmbnpZU0VsNWE5K1l6R2JaYkhaTit1UnRlWDFlUGZHdlVWbzZlN0krKys4d2RleHhwenIxdU90MzZ4VUFmaThzM3c0QUFBQVlURTVXcHI3NjRBM1o3UTROZU9JRjJSMUIvbk0yaDBOdVY0NG1qbjVWNjFjc0tMcE9UdDZDd0Y5OU9GeW5qaDFTdjRlSCtzOGxMcDZ0cno0Y0xxdk5wc2F0T3VyNDRmMGE4OWJ6MnI5ejg5VzVxZDg0c0d1cnZGNnZ2dm40MzBvN2QwYVNGQjFiUmRHeFZlUU1DZFA2NVQvb3cvLzNsSTRkM0t2K2p6Nm5pS2hvM2Zhbng5WG4vaWUxY3NGTVRSajFpdEpUei8wdXZRTEE3NFVuY1FBQUFBQUR5VWhMMFRjZnZ5bFhUcFllK05zckNnbUxrSlMzemJZckoxdTVicmQ2OW45WVU4YU0wS3l2UHRhWms4ZlV2ZTk5a3NsVW9OYk9UWW1TcE9pS1ZkVHZrV2NWRVJXdHM4a25OR2ZTcDlxN2JhTWl5c1hvbnNIUHEwTGxPRldwVVUvenA0M1R4UGRlVlpNMm5kV2xWMzlGbEl1UkpMbHlzb3ZYL0M4OUZzWHVDTksrSFVsS09YTkt0OTQ3V0N2bVQ5YzNINytaYjh5dXpXczE2NXYvcVdhOXhycjEzc2NVV2I2Qy8xempWcDFVb1hKMVRSLzNyakxUVXd1OGtnVUFSbWJ5K1h5KzBtNENBQUFBdUJha3BLU1VhUDYrSFVtYTl0bElaZjJ5YTVQVlpsTk9kcFpjT2RseXUzSUtuUmZmc29QNlBEQkVablArWlgrM3J2OUpXOVlzMDUyRG5sWjJacnBXTHB5cE5Vdm55WlByVnYwbXJkWDd2aWNVRkJ6aUgzL3M0RDU5TytFOW5UcCtXQmFMVlkwUzJxbHR0OTc2WlBqUTMxN3lzajA5L0ZOTmZPOVZwWnc1cGFlSGY2ck1qRFJOR1ROQ1IvYnZVbXlWNnFwWnY3RWl5c1VvTXoxVkZTckh5V3pKKzNkcG44OHJyOWNyVDI2dVBMbHVmNkNWME9IR2ZQZFFYSHYyN0ZGQ1FzSVZ1eThBdUJKNEVnY0FBQUF3aU5ncTFXVXlTVFhxeFNzOHNweWNJV0Z5Qm9mS0dSSXFaMGlZZ29KRDVBd09sY01aSW1kd2lLdzJ1NmFNZVVkYjFpNVhYTzJHU3VoNFU3NTZqVnEwVTZNVzdTUko4Nlo4cG0wYlZpb3NzcHh1dW1PZ3J2dmwrSVVxeGRYU28vLzhqMVl0K2s3TDUwL1g5bzJyZFgzM1B1cDV6eU5YN0I2RG5NR3lXS3hxM3I2N3JEYTd3aVBMYTlEVHIydEgwaHB0WGJ0Y081UFdLRDMxWEpHaDFYbmhVZVhWL3NZK1Y2dzNBQ2h0UElrREFBQUEvRTVLK2lTT0pQbTgza3ZhaFNyWDdkSzJEYXZVcEhXbklzZGxaMllvS1hHSld2d1NubHhNZG1hR2tvOGZMbkxMOGN0MWVOOU9sWSt0TEdkSVdLRmpQTGx1dVZ3NThyamQ4dnE4T3YvWEdyUEpMSlBaTEl2Rklxdk5McHZkY1ZrOThDUU9nTEtJRUFjQUFBRDRuVnlKRUFlL0QwSWNBR1VSdTFNQkFBQUFBQUFZQUNFT0FBQUFBQUNBQVJEaUFBQUFBQUFBR0FBaERnQUFBQUFBZ0FFUTRnQUFBQUFBQUJnQUlRNEFBQUFBQUlBQkVPSUFBQUFBQUFBWUFDRU9BQUFBQUFDQUFSRGlBQUFBQUFBQUdJQzF0QnNBQUFBQWpNQ2JsaUozVXFJOHA0NUpQdC9sRmVuYTk4bzJCUUM0cGhEaUFBQUFBRVh4NUNwejVoZksvRzZpNVBHVXJOYU04VmVtSjF4OWYzMjd0RHNBZ0FKTVB0L2wvak1DQUFBQThNZm1TMDlWeXR2UEt2ZlFQamx2NlM5N3M3YXlWcTBsa3pPNHRGc0RBRnlEZUJJSEFBQUFLRVQ2aEhmbFBYMVNrUzkvS0d0Y25kSnVCd0J3aldOaFl3QUFBQ0FBMTlwbHlsbjlvMEllK0RzQkRnQ2dUQ0RFQVFBQUFBTEkrbkdtTEZXcXk5RzZjMm0zQWdDQUpFSWNBQUFBSUtEY1BkdGtyVjZ2dE5zQUFNQ1BFQWNBQUFBSXdKZWRKVXRNeGRKdUF3QUFQMEljQUFBQW9EQW1mbHdHQUpRZC9La0VBQUFBQUFCZ0FJUTRBQUFBQUFBQUJtQXQ3UVlBQUFDQWEwVktTa3BwdDRCaTJyTm5qeElTRWtxN0RRREloeWR4QUFBQUFBQUFESUFRQndBQUFBQUF3QUFJY1FBQUFBQUFBQXlBRUFjQUFBQUFBTUFBQ0hFQUFBQUFBQUFNZ0JBSEFBQUFBQURBQUFoeEFBQUFBQUFBRElBUUJ3QUFBQUFBd0FBSWNRQUFBQUFBQUF5QUVBY0FBQUFBQU1BQUNIRUFBQUFBZzh2Snp0TCtuVWs2dEcvSEpjM3plSEtMUEgvNjVESHQySlJZa3RaS3hPdjE2TFVoL2JSMTNZcFM2d0VBeWhKcmFUY0FBQUFBb0dTK25UQmFPNU1TRlIxYlJRLy80MDNaN0k2THp0bVp0RVp6SjQzUnZVUCtUekVWcTByS0M0T09IZHlyU25HMTVRaHlhczJTT2RydzAwSU5mbkdFb3FKai9YT1RUeHhSWmxxS3F0YXNMN1BGa3EvdTZoOW5YZFk5dExtaFY3SEd1VjA1MnJaK1piSEcxbXJRUkdHUjVTNnJId0FvaXdoeEFBQUFBQU5iTXVzYjdVeEtWSk0ybmJWbDdYSk5IL2V1N25yNEdabk5saUxuVmFnY3A5eGNseWFPZWtVUFB2MjZvcUpqZFhEUGRuMzkwWEFOZk9wVnhkVnVxTTY5N3RibU5VczFkOUlZRFhqaUJmL2NwTldMdFdMK0REMzc5amdGT1VQeTFaMC9kZHhsM1VkeFE1eXN6SFROblBoK3NjYmUrOFNMaERnQS9sQUljUUFBQUFDRFdydDBycGJPbWFJVzdidXIxNERIRkZlN29iNy84aU5OR3p0U3R6LzRWMW1zdGtMblJrWEg2dTVIbnRPRVVTL3J5L2RmMTZDaGIvaWZ0am1YZkZKeHRSdktHUnlxOWpmMjFjSnZ2OURlYlJ0Vis3cG1rcVRrNDBjVkZoRlZJTUE1cjN4c1pUMHg3TjFpM2NNSHIvMU5wMDhjTGZZOWgwZVcxN0RSazRzOUhnRCtTQWh4QUFBQUFBTmF2ZWg3elo4K1FRMmF0bGJQL285SWtwcTM2NmJNOUZRdG12bWxNdDVMMFowUFBhM1E4TWhDYTFTcjNVQTkrZzNTaWNNL3krRU1sc01aTEl2VnBwTkhEL3JIdE9wOGkxWXZucTFEKzNiNFE1eGpCL2VxY3ZVNlYrM2VYdjlyZi9tOFh2L25hWitOMUxUUFJrb1NBUTZBYXhvaERnQUFBR0FnWHE5SDg2YU0wOXFsY3hYZnNvUDZQREJFSnZPdis1VzB2K2wyMmV3T3paODZUcDhNSDZwZUF4NVQvU2F0Q3EyWDBPR21mSjlqcTFUWGtRTzcvWjl0ZG9jR3Z6aEN6dUJRU1ZMS21WTktQWGRhclRyM3VNSjM5cXZIWC95dmZQTHB5UDdkbWpueGZkMTR4MERWYWRUOHFsMFBBSXlDRUFjQUFBQXdpRE9uam12RytGRTZjbUMzV25icW9SNzlCc2xrTWhVWTE3cExUNVd2VUZuVHg0L1NwRS9lVXQzNEZ1cmErMCtxVURsT2twU1ZrU2EzMitVZkh4b2U2VjlESjY1T1E2MVpNbGR1VjQ1L2dlVHpBWTRrN2QyK1NaSlVzMEdUUXZ2TXljclVwbFdMaTNWUE9WbVpCWTZWajYwc1Nkcit5d0xHWVJGUmlvNnRVcXg2QVBCSFJvZ0RBQUFBbEhHZVhMZFdMWnFscFhNbXkrZnpxVmFESmlvWFUxR0ppMmNYT2E5WjJ4dVVmT0tJZG05WnA5MWJONmhlZklMYTNOQkxxeFo5cDkxYjF2dkhQVDVzcEQ4a3FkMndtVll0L0U1N3RtNVF3K1p0QzlUY3ZtR2xRaU9pVktscXpVS3ZtNTU2cnRpTER4ZGx6L2FOK1EvNGZOcThkdGtsMWFnWDMxSU9aM0NKZXdHQXNvQVFCd0FBQUNqajVrNGVxL1VyRmlpbVVqWDF1WCtJNWt6NnROaTdRQTBiUFZrN2t4SzFZUHBFN2RxOFZuWGpFOVR1eHI1cTNLcVRqaHpZWFdCTDhCcjFHc2taRXFha3hDVUZRcHlVczhuYXYydUxXblhxSVFWNEF1aThLN0d3Y2NyWlpCM2V2MHVTNU1ySjFwSDl1MVNwZW0zTkdQOWVzZXFlOTlnTDc2aUNNKzZTNWdCQVdVV0lBd0FBQUpSeE45eDJyOEtqb3RYdXhqNnlXS3dhTlBTTlM1cGZ2MGxyMVkxUDBPNHQ2L090ajJNMld3cUVPR2F6UlUxYWQxTGk0dGs2YytxNHlzVlU5SjlMWER4YlBxOVh6ZHQxSzlrTkZjT21sVDhxTENKS2FlZk9hTjN5SDNUeXlNL3FmZitUQVJjMlhqWjNxaFovL3pXTEhnUDR3ek5mZkFnQUFBQ0EwaFFjR3FhT1BlNlV4WEw1L3dack5sdUtYT0Q0UWkxL2VkSm15YXh2L01mU1U4NXEzYkw1cWxtL3NYOXRuYXZGayt2VzJtWHpGSi9RUVpMVXR1dXRpbS9WUVRNbXZLZlRKNDhwMSsyV0o5ZGQ2SHhYZHRaVjdROEFTZ3RQNGdBQUFBQUdzSExoekJMWHNGcnR4ZHBWcWx4TVJUVnQwMFViVnk1UzgzYmRWS05ldk9aTkhTZTNLMGRkZXZXLzZQeVNMbXk4ZHRsOFphYW5xa1dIN2xxNWNLWk1KcE51dS9keHhTZDBVUGtLbGJSaS9nejk5TU1NRFh6cTFRS0IwdExaazdWeDVTSTkrZElvV2F5Mll2VUFBRVpCaUFNQUFBQVl3SUxwbjVlNGhzTVpYT3l0d2J2MnZsYzdOcTNXdHhOR3EyMjMyN1J0L1U5cTNLcVRxdGFxZjlHNUpWbllPTmZ0MXJLNVU5V3crZldLTEYvQmY5eGtOcXRXdzZiS2RidVZ1SGlXd3FQS3EwS2xhZ1hteDlWcHFDV3pKMm5kOGgvVXVrdlB5K29CQU1vcVFod0FBQURBQUFLdDkzSmsveTZORy9rdjFhcmZSUGNNZmw0bTgrV3ZsdUQxZXJSMjZUeC84QkVTRnFGYkJ3eldsREh2YVA3VWNRcVBLcStiNzNxd1dMVktzckN4MVdaVFZIU3Nicmp0bm9EajF5NmJwL1RVYzdxbC95TUJGMWV1VVM5ZVZXdlcwNG9mWnFoRisrNnkydXpGNmdNQWpJQTFjUUFBQUFBRFNrczVxOGxqM2xGczVlcTY4NkduL1FGTzZ0blRtdkR1eS9wNTk3WmkxOHBJUGFmUFI3MnFSVE8vekhmY0VlVDB2NUlVSEJJdWo4ZHo1VzZnQ1BjTWZsN2xZaW9WT0o2VG5hVVY4NmVyY3ZVNmF0QzBkYUh6Tzl4OFI5NGFQc3QvdUpwdEFzRHZqaEFIQUFBQU1KaWNyRXg5OWNFYnN0c2RHdkRFQzdJN2d2em5iQTZIM0s0Y1RSejlxdGF2V0ZCMG5aeThCWUMvK25DNFRoMDdwSDRQRC9XZlMxdzhXMTk5T0Z4V20wMk5XM1hVOGNQN05lYXQ1N1YvNSthcmMxTVhDQW1MQ0hoOCtkeXB5a3hQMVkyMzMxL2svTHFOV3FoOGhVcjZhY0czUlM2QURBQkd3K3RVQUFBQWdJRmtwS1hvbTQvZmxDc25Tdy84N1JWLzRPSHorZVRLeVZhdTI2MmUvUi9XbERFak5PdXJqM1htNURGMTczdGZ3RmVQZG01S2xDUkZWNnlpZm84OHE0aW9hSjFOUHFFNWt6N1YzbTBiRlZFdVJ2Y01mbDRWS3NlcFNvMTZtajl0bkNhKzk2cWF0T21zTHIzNks2SmNUTUFlc3pMU2k3MFFjMVpHZXJIR3BaeE4xcW9mdjlkMXphOVhYSjNyOHAzemVITHpEemFaMUxwTFQ4MlpORVk3TmlXcVVVTDdZbDBEQU1vNlFod0FBQURBSVBidFNOSzB6MFlxS3lOTjRaSGw5Zm1vbDVXVG5TVlhUcmJjcnB5QWMxWXVuS20wbERQcTg4QVFtYzJXZk9maVczV1VKTjA1NkdsbFo2YnJoMm5qdFdicFBIbHkzYXJmcExWNjMvZUVnb0pESkVtdE92ZFExWnIxOU8yRTk1UzBlb20ycmwyaFJnbnQxTFpiYjhWV3FaNnZibVo2NmhWWmlQbENFVkhSZXVqWjRRb0pqVkJHV29xT0hkeXJJR2VJUEo1Y2JWKy9Va0hPa0h6am03YTlRUlVxeHhVSWZBREF5QWh4QUFBQUFJT0lyVkpkSmxQZTRyM2hrZVhrREFtVE16aFV6cEJRT1VQQ0ZCUWNJbWR3cUJ6T0VEbURRMlMxMlRWbHpEdmFzbmE1NG1vM1ZFTEhtL0xWYTlTaW5ScTFhQ2RKbWpmbE0yM2JzRkpoa2VWMDB4MERkZDB2eHk5VUthNldIdjNuZjdScTBYZGFQbis2dG05Y3JldTc5eWt3cmlRTEd4ZWxZdFdha3FTenlTZjAxWWZEODUzcmNQTWQrVDdiN0E0Q0hBQi9PQ2FmeitjcjdTWUFBQUNBc2laNVlGY0Y5eDJvNE5zSFhyR2FLU2twSmE3aDgzb3ZhUmVxWExkTDJ6YXNVcFBXbllvY2w1MlpvYVRFSmNYZTBTazdNMFBKeHc4WDJISjh4dmhSQ28ySVV2ZStSYTliYzk2Q0daOHJQZVdzK2c3OGF5SDl1Mld4V21XNjhIVXduMC83ZGlUSjYvUEtaRElwUENwYU1SV3JGdXQ2eGJWbnp4NGxKQ1JjMFpvQVVGS0VPQUFBQUVBQVpUWEV3ZStERUFkQVdjVHVWQUFBQUFBQUFBWkFpQU1BQUFBQUFHQUFoRGdBQUFBQUFBQUdRSWdEQUFBQUFBQmdBSVE0QUFBQUFBQUFCa0NJQXdBQUFBQUFZQUNFT0FBQUFBQUFBQVpBaUFNQUFBQUFBR0FBaERnQUFBQUFBQUFHWUMzdEJnQUFBQUFqOEthbHlKMlVLTStwWTVMUGQzbEZ1dmE5c2swQkFLNHBoRGdBQUFCQVVUeTV5cHo1aFRLL215aDVQQ1dyTldQOGxla0pWOTlmM3k3dERnQ2dBRUljQUFBQW9EQ3VISjE3OVVubEh0b25aNDkrc2pkdEsydGNIWm1jd2FYZEdhNnk2Tkp1QUFBQ0lNUUJBQUFBQ3VIYXRGcmUxRE9LZk9rRFdhdlhMZTEyQUFEWE9CWTJCZ0FBQUFxUmUyUy9RaDc0T3dFT0FLQk1JTVFCQUFBQUNtRUtqNUNqZGVmU2JnTUFBRW1FT0FBQUFFQ2h6QkdzakFJQUtEc0ljUUFBQUlCQ21JTkRTcnNGQUFEOENIRUFBQUNBd3BqNGNSa0FVSGJ3cHhJQUFBQUFBSUFCRU9JQUFBQUFBQUFZZ0xXMEd3QUFBQUN1RlNrcEthWGRBb3BwejU0OVNraElLTzAyQUNBZm5zUUJBQUFBQUFBd0FFSWNBQUFBQUFBQUF5REVBUUFBQUFBQU1BQkNIQUFBQUFBQUFBTWd4QUVBQUFBQUFEQUFRaHdBQUFBQUFBQURJTVFCQUFBQUFBQXdBRUljQUFBQUFBQUFBeURFQVFBQUFBQUFNQUJDSEFBQUFBQUFBQU1neEFFQUFBQU1MaWM3Uy90M0p1blF2aDJYTk0vanlTM3kvT21UeDdSalUySkpXcnVvNWZPbWFmVExRd0tmOVBtMFllVWk1YnJkVjdVSEFEQUthMmszQUFBQUFLQmt2cDB3V2p1VEVoVWRXMFVQLytOTjJleU9pODdabWJSR2N5ZU4wYjFEL2s4eEZhdEt5Z3VEamgzY3EwcHh0ZVVJY21yTmtqbmE4Tk5DRFg1eGhLS2lZLzF6azA4Y1VXWmFpcXJXckMrenhWS2kzalBTVW5RMitVVEFjNGYzNzlLc0x6L1NsalhMZE0vZzUyV3pPNVJ5NXBRTzdOcGE3UHBOMjNZcFVYOEFVSllRNGdBQUFBQUd0bVRXTjlxWmxLZ21iVHByeTlybG1qN3VYZDMxOERNeW00c09WeXBVamxOdXJrc1RSNzJpQjU5K1hWSFJzVHE0Wjd1Ky9taTRCajcxcXVKcU4xVG5YbmRyODVxbG1qdHBqQVk4OFlKL2J0THF4Vm94ZjRhZWZYdWNncHdoa3FUWGh2UUxlSjIyM1c3VGpiYy9jRm4zVnJWV2ZmVWQrRmZObVBDZXZ2cHd1QVk4L2s4ZC9YbXZaazU4djlnMUNIRUEvSkVRNGdBQUFBQUd0WGJwWEMyZE0wVXQybmRYcndHUEthNTJRMzMvNVVlYU5uYWtibi93cjdKWWJZWE9qWXFPMWQyUFBLY0pvMTdXbCsrL3JrRkQzL0EvYlhNdSthVGlhamVVTXpoVTdXL3NxNFhmZnFHOTJ6YXE5blhOSkVuSng0OHFMQ0xLSCtDY1Y3M3VkYW9ibitEL3ZHRDY1eVcreC9pV0hlVHg1R3JIeHRWeXUxeXExNlNsbnZuMzJJdk9XelozaWhJWHp5N3g5UUdnTENIRUFRQUFBQXhvOWFMdk5YLzZCRFZvMmxvOSt6OGlTV3JlcnBzeTAxTzFhT2FYeW5ndlJYYys5TFJDd3lNTHJWR3RkZ1AxNkRkSUp3Ny9MSWN6V0E1bnNDeFdtMDRlUGVnZjA2cnpMVnE5ZUxZTzdkdmhEM0dPSGR5cnl0WHJGS2hYS2E2MnJ1L1cyLy81ZklpVGtaYWl3L3QzQnV6aC9LdFVPNU4rWFh1bmZwUFcrdkc3cjdSODNqUU5HejFaVGR0MFVkTTJYZnpuZzBQREx2YkxJNnZOZnRFeEFHQTBoRGdBQUFDQWdYaTlIczJiTWs1cmw4NVZmTXNPNnZQQUVKbk12KzVYMHY2bTIyV3pPelIvNmpoOU1ueW9lZzE0VFBXYnRDcTBYa0tIbS9KOWpxMVNYVWNPN1BaL3R0a2RHdnppQ0RtRFF5VkpLV2RPS2ZYY2FiWHEzS1BZUFI4L3RGK1RQbm03eURFWG5oODJlbkxBTVp0V0xTNnlScTBHVFJRV1dhN1lmUUdBMFJEaUFBQUFBQVp4NXRSeHpSZy9Ta2NPN0ZiTFRqM1VvOThnbVV5bUF1TmFkK21wOGhVcWEvcjRVWnIweVZ1cUc5OUNYWHYvU1JVcXgwbVNzakxTNUhhNy9PTkR3eVA5YStqRTFXbW9OVXZteXUzSzhTK1FmRDdBa2FTOTJ6ZEprbW8yYUZMc3Zxdlh2VTUvZWVXRGdPZVd6Wm1zamF0K0xQVDhoUzYyRnM2OVQ3eElpQVBnRDQwUUJ3QUFBQ2pqUExsdXJWbzBTMHZuVEpiUDUxT3RCazFVTHFiaVJkZDhhZGIyQmlXZk9LTGRXOVpwOTlZTnFoZWZvRFkzOU5LcVJkOXA5NWIxL25HUER4dXA2Tmdxa3FUYURadHAxY0x2dEdmckJqVnMzclpBemUwYlZpbzBJa3FWcXRZc2R2OVdtMTJSNVdNQ25yTUhPU1dwMFBPLzFmT2VSd284UFhUdTlDbTk5OUlUeGU0SEFJeUtFQWNBQUFBbzQrWk9IcXYxS3hZb3BsSTE5YmwvaU9aTStsVHpwNDRyMXR4aG95ZHJaMUtpRmt5ZnFGMmIxNnB1ZklMYTNkaFhqVnQxMHBFRHU3WDZ4MW41eHRlbzEwak9rREFsSlM0cEVPS2tuRTNXL2wxYjFLcFREeW5BRTBBbmp4N1VocDhXQnV6aitPSDltdlhWSjdwejBOUEZEbXdBQVBrUjRnQUFBQUJsM0EyMzNhdndxR2kxdTdHUExCYXJCZzE5NDVMbTEyL1NXZ3JoM2Z3QUFDQUFTVVJCVkhYakU3Ujd5L3A4NitPWXpaWUNJWTdaYkZHVDFwMlV1SGkyenB3NnJuSXhGZjNuRWhmUGxzL3JWZk4yM1FKZVo5LzJUZHIzeSt0V3Z4WGtETkh4US91MWRQWWs5YjcveVV2cS8wS25qaDNXM20wYjh4MUxUenQzMmZVQXdFZ0ljUUFBQUlBeUxqZzBUQjE3M0ZtaUdtYXpwY2dGamkvVXNsTVBKUzZab3lXenZ0SHRELzVOa3BTZWNsYnJsczFYemZxTi9XdnIvRmJicnJlcVc5LzcvSi8vMzEvdjhYOGRXYjZDNGx0MVVOS2FwV3AvOHgwcVg2SFNaZDNIbWlWenRHYkpuTXVhQ3dCR1I0Z0RBQUFBR01ES2hUTkxYTU5xdFJkclY2bHlNUlhWdEUwWGJWeTVTTTNiZFZPTmV2R2FOM1djM0s0Y2RlblZ2L0NKSnBOL2dlUkEyblh2bzZUVlM3Ujg3aFQxZWVBdmwzTUw2dHI3VDJyY3VtTytZMmxuVDJ2c095OWVWajBBTUJKQ0hBQUFBTUFBRmt6L3ZNUTFITTdnWW04TjNyWDN2ZHF4YWJXK25UQmFiYnZkcG0zcmYxTGpWcDFVdFZiOXk3NStUS1ZxcXRXd3FVNGRPeXl2eHlPenBmREFwekJCd2NFS2p5eWY3NWpYNDczc25nREFTQWh4QUFBQUFBTVlObnB5Z1dOSDl1L1N1SkgvVXEzNlRYVFA0T2RsTXBzdnU3N1g2OUhhcGZQVXVrdFBTVkpJV0lSdUhUQllVOGE4by9sVHh5azhxcnh1dnV2Qnk2NS9YdDhIL3FLUTBQQ0FDeU1YUjNabXBsTFBuYzUzTENQMWJJbjdBZ0FqSU1RQkFBQUFEQ2d0NWF3bWozbEhzWldyNjg2SG52WUhPS2xuVDJ2R2hQZlV1ZWZkcWw3M3VtTFZ5a2c5cDFsZmZhSmpCL2Y2UXh4SmNnUTVaYkhhNU1sMUt6Z2tYQjZQcDhSOWg0UkZsR2orb3BsZmFOSE1MMHJjQndBWUVTRU9BQUFBWURBNVdabjY2b00zWkxjN05PQ0pGMlIzQlBuUDJSd091VjA1bWpqNlZkMXk5OE5xMGI1NzRYVnlzaVJKWDMwNFhGYWJYZjBlSHVvL2w3aDR0bjZZTmtFMmgwUFhOVytyeld1V2FjeGJ6NnYzL1UrcVp2M0dBZXV0V3ZpZFZpMzg3Z3JkWldDdHUvUlV2Y1lKQWM5VnJGcnpxbDRiQUVvYklRNEFBQUJnSUJscEtmcm00emZseXNuU0EzOTd4ZjlraTgvbmt5c25XN2x1dDNyMmYxaFR4b3pRcks4KzFwbVR4OVM5NzMwQlgxL2F1U2xSa2hSZHNZcjZQZktzSXFLaWRUYjVoT1pNK2xSN3QyMVVSTGtZM1RQNGVWV29IS2NxTmVwcC9yUnhtdmplcTJyU3ByTzY5T3F2aUhJeCtlclZxQmV2ZW8xYitqL1BuenJ1b3ZlVG5aVWhVekZmcmVyVXM1L3F4U2VvVWx6dGk0NzFlVmtuQjhBZkR5RU9BQUFBWUJEN2RpUnAybWNqbFpXUnB2REk4dnA4MU12S3ljNlNLeWRiYmxkT3dEa3JGODVVV3NvWjlYbGdTSUdkbytKYjVlM3lkT2VncDVXZG1hNGZwbzNYbXFYejVNbDFxMzZUMXVwOTN4TUtDZzZSSkxYcTNFTlZhOWJUdHhQZVU5THFKZHE2ZG9VYUpiUlQyMjY5RlZ1bHVpU3BZcldhYW5OREwzLzlaWE9ueW01MzVMdm0zTWxqWlRLWlpMTTdsSjJab2ExclY2aDhoY3JGdXYvT1BlOE9lTnpuOHlrN00xMTJSNURNRnFzeTBsSzBiMGRTdmllVUFPQ1BnQkFIQUFBQU1JallLdFZsTXVVOThSSWVXVTdPa0RBNWcwUGxEQW1WTXlSTVFjRWhjZ2FIeXVFTWtUTTRSRmFiWFZQR3ZLTXRhNWNycm5aREpYUzhLVis5UmkzYXFWR0xkcEtrZVZNKzA3WU5LeFVXV1U0MzNURlExLzF5L0VLVjRtcnAwWC8rUjZzV2ZhZmw4NmRyKzhiVnVyNTdIMG5TNDhOR0tqZ2tMTi80b1crT0xWRGo1TkdmOWZPZTdaTFBKMG1LaW83VkxmMGZMdEd2aTgvbjFidkRIaThRWkxYc1ZMeWR1QURBS0V3KzN5L2ZQUUVBQUFENEpRL3NLbHVEWm9yNDU0Z3JWak1sSmFYRU5YeGU3eVh0UXBYcmRtbmJobFZxMHJwVGtlT3lNek9VbExoRUxkcDNsOVZtdjJqZDdNd01KUjgvZk5sYmpwLy9hMGhocjFJbEh6K2kweWVQcUg2VDFzV3F0MzdGQW1Xa25wUFA1NVBaWWxGc2xScXEyNmo1WmUrQ3RXZlBIaVVrQkY1N0J3QktDeUVPQUFBQUVFQlpEWEh3K3lERUFWQVdGVC9DQndBQUFBQUFRS2toeEFFQUFBQUFBREFBUWh3QUFBQUFBQUFESU1RQkFBQUFBQUF3QUVJY0FBQUFBQUFBQXlERUFRQUFBQUFBTUFCQ0hBQUFBQUFBQUFPd2xuWURBQUFBbHlONVlOZlNiZ0dsSUhyOG90SnVBUUNBVXNPVE9BQUFBQUFBQUFiQWt6Z0FBQUJBTVhqVFV1Uk9TcFRuMURISjU3dThJbDM3WHRtbUFBRFhGRUljQUFBQW9DaWVYR1hPL0VLWjMwMlVQSjZTMVpveC9zcjBoS3Z2cjIrWGRnY0FVQUFoRGdBQUFGQVlqMGZuWG4xU3VZZjJ5ZG1qbit4TjI4b2FWMGNtWjNCcGQ0YXJMTHEwR3dDQUFBaHhBQUFBZ0VKNFRoeVdmRjVGdnZTQnJOWHJsblk3QUlCckhBc2JBd0FBQUlYd3BwNVZ5QU4vSjhBQkFKUUpoRGdBQUFCQUlVeU9JRGxhZHk3dE5nQUFrRVNJQXdBQUFCVEs1R0R0R3dCQTJVR0lBd0FBQUJUQ1pMZVZkZ3NBQVBnUjRnQUFBQUNGTXBWMkF3QUErQkhpQUFBQUFBQUFHQUFoRGdBQUFBQUFnQUZZUzdzQkFBQUFBTUNWbFpLU1V0b3RvSlRzMmJOSENRa0pwZDBHcmhLZXhBRUFBQUFBQURBQVFod0FBQUFBQUFBRElNUUJBQUFBQUFBd0FFSWNBQUFBQUFBQUF5REVBUUFBQUFBQU1BQkNIQUFBQUFBQUFBTWd4QUVBQUFBQUFEQUFRaHdBQUFBQUFBQURJTVFCQUFBQUFBQXdBR3RwTndBQUFGQ21tYzB5V2ZKK1pQSzVYYVhjREFBQXVKYnhKQTRBQUVBaFRIYUhJbC82VU9VL25hdklOOFpLSnRPbHpROE9sY3dYLzNITEdsZGJvWU9la2NscXU5eFdGZEwvTVFYM0hTaVRNempnZVVlcnpncDkrTGxMdm9mQ21NdFZVTGtSWDh0NTA1MVhwQjZBc3Vsczhnbjk5TU9NSzFKcjc3YU5PckJyeXhXcDlWdDd0cTdYMmVRVFY2WDJ3YjNidFhMaHpDdFc3K2pQZTdRektWRStuKytLMWNTMWd5ZHhBQUFBQWpHWkZEYjRSVmxyMUpXOFhsa3FWSmJ6bHJ1Vk5mdWJZazIzeEZSUytMTnZLbmZmRHFWOVBGeTY0SWQxYzdrS01vZEhLdmZBTGttU3ZXVW5CWFh1SmUvWjA4cWNQaTUvRzNhSHJMVWJ5bk40djd4cEtZRmJkUVlyNktZN3BPd3NaWDQzTWVDWW9LNjN5WFpkQytVZTJLWHNCU1gvQzVram9iM001U3ZJbDVWUjRsb0F5cTdEKzNkcDRiZGZLQ3E2b2hvMmI1dnZYSFptaGphdFhoeHduaVBJcVdiWGQvVi85bm05K3ZIN3IzWHk2RUhkOWREVHF0ZTRwZVR6NmVjOTI0clZSMWhrZVpXTHFSanczTjV0Ry9YMVIvOVcxWnIxTmZDcFYyVzZRbUgxZWJ1M3JOZFBQOHpROWQxNlg1RjZQMzcvdFE3czJxSVgzLzM2aXRURHRZVVFCd0FBSUlDUUFZL0xudEJCbnVPSGxUYjZaWVVQZlZNaGR6OHF6N0dEY20xWWVkSDUzc3gwS2RjangvWGQ1WE83bFQ3MlAzbEJqc21rcUxjL2wvZmNhWjE5NWw1SlV0YjNYeXFvMHkwS3Z2VmU1YXhjSU0veHcvNDZsaW8xRlBIOENMazJyVmJxaUg4R3ZKYTlXVHVackRabEo4NlZQSjZBWTlMSHZxUEk0WjhwNUs2SGxMUGloMktITDhHM0Q1UTVvbHlCNDdiNGxubi8yN0M1ckxVYkZsa2pmZHgvaTNVdEFHVlA0MVlkdFdiSkhPM1l0THBBaUpPZWRrN3pwNDRMT0MraVhFeStFTWRrTnV1K0ljUDB4ZnV2YS9Lbi85RmREejJqdXZFdE5PSGRsNHZWUitzdVBYWHpYWDh1Y1B6WXdYMmErdGwvNVpOVXUyRlRiVnk1S09EOHNNaHlxbk5kODBMcnZ6YWszMFY3S0dxTU15Uk1ROThjZTlFYWtwU1ZrYWJna0xCaWpRVitpeEFIQUFEZ1FpYVRRdS8vcTRLNjlaSDN6RW1sdkRWVTN0TW5sZmIrcTRwNC9oMkZQZkV2cFkxK1JhNU5xNG9zNDh0SVUrcUlmeXJpcFE4VTFPa1crVExTbFBIMVI1TFBKMi95Q1ZsaUt1YTkydVR6eWVmS1VlYlVzUXA5K0RtRkRIaGNxZjk5MFYvSEVsdEZrdVE1Y3FEUWF6bXU3eVpKeWw0K1YyR0RYeWk4cDdRVStiSXlGRHJ3YjRXT3lWbTdUSzYxeTM2dDNhYXJMSldxRlg3dDlqY1dldTQ4UWh6QU9OWXRuNi9aWC8rdndQRWpCM1pyeTlybCtZNDlQbXlrSk9tdWg1N0pGL0I4OWNFYk1sc3NCV29FQllmb3ZpSEROT3ZyVHhRU0dpNnoyYUlIbjNydG9qMk4rKyt3Z01lUEh6NmdMMGEvcHB5c1RFblM0bG1GUHlsWnMzNlRJa09jOC9jU3lPcEYzMnY5aWdWRmpqR2JDOTV2WVZMUG5sWkV1WmhpandjdVJJZ0RBQUJ3bnNXcXNFZWZsNk50VjNuUG5WYktXOC9KZS9xa0pNbTlhN1BTSjd5cjBBZWZWdmpmWDFmNitQOHFlL0dzSXN0NWtvOHJiZFMvRlBIOENBVjE2NlBzUlRQbE9YbFVuaE9IWmFsWVZaWUtsZVU1Y1VTU2xMMWl2cHc5Kzh2ZTdIclpHaVhJdlhXZEpNa2FWMGVTbEh0b1grQ1dZeXJKM3FTMWNnL3RVKzdlN1hMODYvMkwzR1NNTEZWcUZON3ppU1A1UXB6emtnZDJEVEM2YUZIL0hsOWtBQVNnN0dtVTBGN1Y2emJTMFovM3loa2NvcWpmdk1LMGV0SDNpbS9aVVNIaEVRSG5IenUwVDN1MmJkQTlnL00vT2ZqYWtINytwMm51K1BQZi9jZXIxVzV3V1gzdTM3bFprLy8zdG55Uy92ejA2NnBhcTM2Qk1hNmNiRTE0OTJVbEh6K3N6cjJLZnRJbStwZkFQSkNnNE5DTGppbXVuT3dzWmFTbHFHck5ndjBDeFVHSUF3QUFvTHgxYXNJZWYxRzJlbzNsT1hGRXFXOC9KOCtwWS9uR25BOXRRaDk4V3FGL2ZrYVdxcldVT2ZsLzh1VmtGMXJYdlh1TDBqNTlVNTVqaCtRNWVWU1NsSHR3cit4TjI4cFNyWlkveEpIWHE4enA0K1hvY0pPOEYxelhXck5lM3B5OTJ3UFdEK3JXUnpLWmxMMWd1cVRMQzFzQTRMd2daNGpzamlCOTljRWJDbzJJMG9OUHZlWmZZK2JBcmkxYXYyS0J3aVBMcStNdGR5bjUvUGV2Q3l5ZFBWbmxZaXFwVHFQQ24zb3BxVFZMNW1yK3RIRnlPSndhOE1RTHFsS2pib0V4bmx5M0puM3lsazRkTzZSN0JqK3ZhclV1SGhaZDdKV3F3czVmeXF0VUo0LytMRWs2Zm5oL3NjWUR2MFdJQXdBQXJubjJsaDBWTm1pb1RDRmh5ajJ3VzZudi9FUGUxSE1CeDJZdm5pV2YyNld3aDU2Vjg4YmJaVy9XVnVsai95UDN0ZzJGMXM5WnVURGY1OXo5T3lWSnRqcU44ajMxa3BPNFdEbUppLzJmVFZhYnJIVWF5WnVXSXMrSncvb3RVM0NvZ2pyM3pKdTc0b2RpMysvbGlCNGZlSjBKQUg4OFpyTkZQZm85cEs4L0dxNTF5K2FwWmFjZWt2SmVWNHFLanRYMTNmc0VuSGYwNXozYXRYbXRldDN6NkJWZlhQaThOVXZtYU83a3NTb2ZXMW4xR3JmVXlhTUhkZkxvd1FManRtMVlxZjA3Tnl1K1pRZWRPMzFTRzM3NjlmdHdoVXJWVk9XWGdQeENoYjB1ZGJIWHFTN2xWYW9qKzNkTGtsTE9uTktwNDRjVlU3RnFzZWNDRWlFT0FBQzRocGtqeXl2azdrZmthSCtUcEx3Z0pIM2NDUGxjT1VYT3kxbnhnenpIanlqOGlXR3l4RlJTeEhQL2tXdkRUOHI4L3N0Q241aTVVTzZ1elpMUEoxdkRaa1dPczlhTGw4bnVrR3Y5aW9Ebm5iZmNuYmVOdVNTZjIrVS9IdlhHMkNKZm1TcE1VVS94Wk00WWY4bjFuTjF2bHlrMC9KTG5BU2g5ZGVOYjZMb1c3V1MxMlNWSk96WWw2dERlSGJydkw4Tmt0ZGtDemxuNDdSY0tqWWhTMDdaZHJscGZMVHJjS0ZkT2pscDE3cUUzbjduL291TzNyRjFlWUMyZjFsMTY1Z3R4VXMrZGxpVFpIVUVCYTV4ZjM2ZXc4K2RyV0swMkJWL2tlOTYrblVreW1jMnlXS3phdm1HVlltNjU2NkwzQUZ5SUVBY0FBRnh6VEhhSG5EMzZ5WG5ydlRJNWd1VExkU3RqNG1nNWI3NUxrYTkrVXV3NlBxOUhyblhMWlUvb0lIdUw5ckszYUM5WFVxTGs4OHJlTlA4dUxoY0dKTjYwRk9VZTJpdHI5Ym95bDR1Ujk4eXBnUFVkTFR0SmtseWIxeFE0Wnc2TGxQT21Pd1BPeTFuOW84eFIwY1craitMSW5IN3BJWTZqVFZkWkNIRUFRL250SzBQYjF2K2s3Nzc0MFA5NTRudS9Ma1I4NGRvMmJsZU9zakxTNU1yTzBvRmRXMVg3dXFKRDZzdGxzVmpWL3FhKy9zK0JkcTNLZGJ1VW0rdFdrRE9rd1B4QXIwUzkrMytEaTNYdGk0MnJVcU91QmcxOW85RHpPVm1aT3JCemk2clZhcUNRMEhCdFd2V2pPdlc0TTIrUmU2Q1lDSEVBQUlDaGVKS1BGL3BrU25GWjY4VXIrSTQvU3lhVGN2ZHNVOXBuNzhoemVMOUNIM3pxa3VyNHNqSjBkdFMvWkcvZVRpRURIcGNsdG9yYzJ6ZktFbE5Kbm1PSEpPVXRQQ3hyd1IrNVhPdVd5eHBYUjQ3V1haUTFkM0xCNGhhcjdDMDdTYm01QWU4M3VQK2pNZ1U1QS9hVitlM25sM1FmeFJGOCs4QkxubU1PQzd6d0tZQ3lxNmdkbUg3TGsrdjJmMjJ6Ty9UZ1U2L3A2NC8vclc4K2VVc1BQdldxS2xldmN6VmF2S2dmcG4rdXRVdm5hdGpvQU45YkEvakhPMWZtZTZiWmJDN3kvSloxeStYeDVLcGhzellLallqUzlvMnJ0SHZyQnRXTmIzRkZybzlyQXlFT0FBQW84M0lQN3BGcjNRcTUxcTlRN3FHOWtzOVhvbnJ1TGV1VStlMEVlZE5TbEwzd1czKzl5MTBVMkxYaEo3azJKeXFvMHkzS1hqSkg4dVQ2enhXMlExUE9xa1VLdnYxQkJYWHBGVERFY2JUcUpITkVsRndiZnBJdk16M2ZPVnVEcGdycTJFTzVlN2ZKRkJJdXkrK3dwa0p3MzBzUGNhNkdNNC8zL2wydmQrRnJhc0MxNEZKMllQcnR3c2IySUtmNlAvb1BmZkx2WnpYejgvZjEySXNqcnRyYU9GZlMrZGVrc2pMU2xKR2Vlc256dzhLajVIQUdGejNJNTlPYXhYTmtzZHJVdUZWSDJZT2NDZ21MMExKNVV3bHhjRWtJY1FBQVFObmo5Y3E5SzhrZjNIaVNqMS94UzF6TzYwRkZ5czFWOXFMdmlqM2NjL3l3M0RzMnl0YWdtZXpOcnBkcjQ4cDg1NTIzM0MxSnlsNDRzOERjNER2K0xIbHlsZjdaQ0lVOStWS0I4MWRqVFp5eXNzVzQ5emVCMWxWSGlJTnJVRlptdWpMU1Vvb2NVMWpZNDNBRzY0YmJCbWo2dUhmMTgrNnRxbEV2L21xMGVGV3NYVFpmaTcvLytwTG4zWHJ2WURWdjE2M0lNVnZXcmRDcDQ0ZlZ0RzBYT1VQQ0pFa3RPOTZzSmJNbmFmdUdWV3JZdkcyUjg0SHpDSEVBQUVDWjRIUGx5TDE1alhMV3I1QnI0MHI1Q3ZuWFVKUGRJVnVqRm5KdFdCbnd2SkZrelowaVc0Tm1DcjdqUWJrMnJmSS9FV1J2MlZIV0d2WGtPZkt6WEZzS3JvZmpTbG90MThhVnlqMjBMMkRkcTdFbVRsbnhlKzZTbFR5d3E0SUtXWGNJK0NQYnVIS1JGa3d2K2hXam9sNVZPcjhlenRHRGUwc2x4UEc0WGJKWUF5KytYQnkvdmJlVXM4bEtQWnRjWUp2eTlOUnordThMajF5MFhrNTJsaGJPbUNpejJhS09QWDVkeUxqTkRiMjBldkVzeloweVZqVWJOQTY0aGcvd1c0UTRBQUNnMUhqVFV1VGF1Rkt1OVN2azNySzIwRjJoVENGaHNqZTdYbzRXN1dWcjNFb21SOUJsdi9wMG52T21PeFhVOWNxL21uUDIrZUsvZHVUYThKTnlEK3lTdFVZOUJYWHJvK3dGTTJSeUJDbjAzaWNsU1prenhnVjhkU3g3d1F6NWNySUxyWHMxMXNSaGkzSGcyaE1vcUZuOTR5ek5uenF1eUhrV1M5NWZNM1BkN2lMSFhTMHA1MDRyNUFvdXFyNSsrUS82YWNHM2V2SGRTMzlLUjVMbVR2cFVxZWRPNi9wdXZSVVZIZXMvN25BR3EwdXZlelIzOGhqTkdEOUsvUjk3M2hDdm42RjBFZUlBQUlEZmxlZlVNYm5XcjVCcjNYSzU5MnlWUEo2QTQ4elJzWEkwejl2eHlWYS9pZlRMRnE5WGlpa3M0b3EvNm5NNU1yNTRYeEV2akZSSXYwZmszcnBlemg1M3lWeStndHc3Tnl0bnpkS0FjM3paV1VYV0RMNTlvTXdSNVM2cEQyL0ttU0pmTWN2K01mQ3JZaWFidmRCMVl4eHRidkJ2Z1E3ZzJyRjd5enBKeWhkWS9GNHkwOU4wYU84T3VkMHVmZlB4bTJwLzArMnFlc0YyNHBjakt5TmR6c3Y4WHJacTBmZEtTbHlxOGhVcXFjdXQvUXVjYjlucFptMWR0MEs3dDZ6WHZDbGoxYVBmUXlYcUZYOThoRGdBQU9DcXl6MndXNjROZWNGTjd1SDlnUmNtTnBsa3JWclR2MTIzdFhyZHE5cFQ1dFN4eXB3Nk51QTVrOTJoaUJkSHlWcWpyakpuVGl4MDNHV3hXdk9DajZ4TVNaSjcxMlpsTDVxcG9HNTlGUEhQRVRKSGxKUFA3Vkw2K0JHWHZZQ3pvMDNYU3c2b1BNY09GUXh4ckZhbHZ2ZVNUSGFIY3ZmdkxEQW4rSzZINUdqUlFTbHZQaTF2eXRrQzU3TittQzV6V0tRc2xhdkxjL1RuUytvSGdIR2NPUHF6NWszOVRLRmhrWkxKcE9PSDl5czBQRkwxR3JlOHF0ZDkrTGwvS3lRczB2L1psWk90R1JOR3llM0tVWk0ybmJVcmFhMTJiVjZyR3ZYaTFibG5QOFhWdVU1UHZmRS8yZTJPUzdyTzRmMDdaVGFidFRNcFViVWFOSld0bVBQWExaK3ZINlpQa04wUnBINlBQaWVyelY1Z2pNbGswaDJEL3E1UDMveUgxaXlaSzdmTHBaNzNQT0ovbWduNExYNW5BQUNBSzgvamtYdG5rbHpyVnlobnd3cDVrMDhFSG1leHlGWTNYdllXZVUvY1dHSXEvYjU5RmlKMDBGQlphOVJWenFwRnlwejJXYjV6dHZwTlpBb05sMnZkOGt1dWE0NHNyN0FoTHl0eitqaTV0Njd6SDgvNDZrUFpHamFUcFhKMVNWTG1OeC9MYzZUa29VZHhYemtMOUtxVU9UcFdVZjl2ckxKK21LYk1LV01rU2VWR1RwTG54QkdsRE0vYml0MXovTEFzVmFvcjRoOGpkTzZOdnhWWXg4aDc0b2pDbnhnbVUxaWtVbDRiSXMrcFl5VzhJd0MvcDYzclZoUTRkdnp3L2dMSG9xSmpGUjVaWHRtWjZUSmJyR3JVb3AwNjNkSlBqaUJuaVhzNHY4QnlvRkNqVWx4dFNWS3UyNldrMVV1MGJPN1V2TmVXdXZkVzk3NzNLeWNyVXo4dCtGYXJmNXlsOFNOZlVxMEdUZFMxejU5VXFWcXRnTmRxMGI2NzZzWW4rRDk3dlI0dC92NXJuVGp5czBMREl6WHBrN2RsdGRsVnUyRlROV2phUm5VYU5kZVRMNzJua0xDSWZIVzhYbzhXemZ4U0t4Zk1sTlZtMDkyUFBxZVlJbllSREk4c3Izc0dQNitKbzEvVHhwV0xkT0x3QWZXKy8wbFZxQngzeWI5ZStPTWp4QUVBQUZlRUx5ZjdsNFdKbDh1MWNaVjhHV2tCeDVuc0R0bmlXK1lGTjgydWwvazNQL3lXdHVEZTk4bHhmVGZsN3RtbTlFL2Z5dmMwak1udVVOZ1R3MlFPajFMYXAyOHFaOFVQeGE1cmE5QlVZVS84UythSUtKbC8yWm5rUEVmYnJyTEUvdm9EZnRBTnQ4bTFjVldwaGg1QkhYdklGT1NVTC9XYy81ZzVLanJmcTF3NXkrZkpVcjZDZ3UvNHN5S0d2cW1VTi80dW55c25iOGV0cG0yVXZmQmJaUytaclpBL1BhbndvVy9xM0t0UEZ2cjdBa0RaTSsyemtjVWFaN2NIYWREUU42N0lOZmRzWGEvZFc5ZkxabmZJWkRKci84NGtTVkpzMWVyNXhtVm5adWpBN3EzYXRYbU5kbXhLVkU1V3BzSWlvblQ3ZzM5VGZNc09rbjdkS2F0VnB4NWFQT3NiYlZ5NVNKKys5YnppRTlxclc1LzdGQjVWUGwvTmtMQUlXU3hXSGRpMVJmdDNidGFXdGN0MDdreXlPdDF5bHpyMzZxL2poL2RyWjlJYWJWKy9VdDkrUGxwbXMwVTE2emRXd3hiWHEySFROZ29LRHRHcFk0ZjAzWmNmNmNqK1hRb0tEbEcvaDRjV2EzSG55dFhyNlA2Ly9FdmZmUHltamgzYXAwK0dEOVV0L1I5V1FvZWJyc2l2Sy80NENIRUFBTUJsODZhZGsydkRTcm5XTDVkNzYvckNGeVlPRGMrL01QRWxQc3IrZTNIZWZKZUM3eHlrM01QN2xETGlud1hXZXZHNWNwVDZ6dk1LZis0L0NudmtlWmtjVG1VdktyZ0YrSVZNdndRMkVmOTRSejVQcnRJL2UwYzVpWXZ6VGxxdENybjdNVGx2enRzQktYdlJkN0kxYWk1TGxScUtmT1VqcFU5NFZ6bXJTbUZCWWJOWlFSMTY1RzJiL2xQUlFWWG10NS9MVXFXR3ZHZVQvYjllMXByMTVPelpYNTRUaDVVMWY2b3NsZUlVMVBVMmhROTVTU24vK1VlaDZ5QUJLRnRlSEZWd0lkL0V4WFAwdzdUQzE4OHFLWi9QcDdWTDUvay9XMjAyTmIrK3ErSVQ4b0taVThjUGErcVlFVHAxL0xBL1pLOWFzNTZhWGQ5VmpWdDFrdFZXY0ZlcTBJZ28zWHJ2WUxYc2RMUG1UaDZyTFd1WGEyZlNHajM1MG51eTJleWFObTZrMGxQT0tmWGNhV1g5RWpUYkhVR3ExN2lsN25yb0dmOFRQeFdyMWxURnFqWFZ1ZWZkT25Yc2tEYXZXYWJOYTVacTd4Y2JOZnZyVHpUb21UZms4ZVRxK0tIOXFoUlhXM2Y4K1c4cWR3bFBtRmFLcTYySG4zdFQzMzM1a1ZMT25QTGZNM0FoUWh3QUFIQkpQQ2VQeXJWdXVWd2JWc2k5ZTZ2azlRWWNaNG11bVBlMFRVSjcyZW8xa2N6bTM3blRTMkF5eVhsTGY0WDBmMVNlRTBlVSt0WnorWjhZc1ZobENuTG1QWm5peVZYbWxFOFZPdkFwaFE3OHUweFdtN0xtVHcxWTFscTdvY3poZWVzMWVFNmZVTnFvbDVSN2NFL2V1UnIxRlByUVVGbmo2a2hlcnpLKytsQlo4NmZLSEJhaHNMKzhLbHY5eGdwNy9QL2thTnROR2Q5OExNK3hnMWY5bCtFOFI5dHVNa2ZIS21mbGdvSmJ2UWY0L3pIdG8vK1g3L2VCdFViZUlxSzVQK2ZkYS9vWDc4bGF2YlpzMTdXUW8xWG4wZ21tQUJSYmRHd1ZOV3JSVG1aendRWGxZeXBWVmVOV0hTVkpOcnREMVdvMVVIQm9XSUZ4di9YNHNKSEZXaHk0Ym55Q2hyMDNTVjZ2Vno2Zk4rODFxZ3QyYklxcFdGV3hWYXFyWXRXYXFsNnZrZW8wYkthd3lPSXQ1RjZ4YWswOStQZFh0V24xRXFXbm5sTllSSlFrcVVhOWVQMjhlNXVxMXFxbjZOZ3FxbFN0bGlwWHIxM2tOdVV4bGFxcGErOTdkY050QTdSMyswYnQzckpPbGFyVmxFd20vZm5wMTFXeGFnMlpMdVBQdmRDSUtBMTQvSi9LeWM2NklxK2o0WStIRUFjQUFGeFU3b0ZkZWNITitwK1VlNlNJaFltcjFaWTlJVzk5RzJ0Y25kKy8wY3RncVZKRG9YOStScmE2amZJT21NMy9uNzM3RG15eStobzQvczFPdW9FeXl0NnpqTGJzUFFWQlFCUVZWRVFRTis3OXVoZUsrbk9pSXFMZ0FOa29zdmNvbTFJb3MreTlSMWVhWmo3dkg4WFEwTFJOZHd2bjgxZnlQSGVjdEJXVGszdlBKZmpWejhGb1FtMzBBNk1KVlRadjVQMGZlQnJGYnZOK2VwUFRpV0pKeFhIc0FFbmZ2WXRpVGtZZFVnNi9RY014ZHVrSEtoV3V4Q3NrLy9nUjluMDdnUFJqMXhQSHZvamZuY1B4Ni84QStvaDI2SnUzd2JweE9aYWxzM0VjTytqemF3dDQrSVZjL1N6KzQzZkgvUUJZRnMveXVPNUtTa0FUV2dsZGc2YllEK3krL25md1h3SkhxMFhmSkFwOVpBY1VpOW1kc01MaElHbmMrK2dhdHBBRWpoQ2xRTDN3S0kvYU1CblZhZFNDT28xYUFCQmNKcFNIWC96UXB6RkRLMWJ4UFFDVkNyVkdBM2cvbFhEUXc4LzVQcGFYc1p1MzdlcHhxWDNQZ2JUdk9UQ1B3Nm1vMnppQ3VvMGozTmZDcW51dnVaTWJrc0FSV1pFa2poQkNDQ0V5Y3pxeHgrL0VlaTF4NDdweXdYczdqUVpkdmFidXhJMG10RkxSeGxrQVhBbVgwV1k0eVVsVFBnekZia014SitOS3ZJTHJkREpLU2lLdTFCU1VWRE5LYWdwS2FncXUxQlJVS2hYK0R6MUh3UERuVWRJc1dEY3U5eGpiY2V3QWlaKytpUFBNY1JTYkZiL0JqMkM2L1Y1M1VzaTZhU1htUDhmaFNrN3c2SWZUU2Vyc1g3RnRYMC9Bd3kraXJWa1BRNGZiTUhTNGphUXZYc08yYTZ0UHI4M1lyWCtlZmlaSlg3K0pQcUlkam1NSFBLN2JkbXpFMlBsMmd2L3ZteHpIc015ZjQ3RnR5blhsSXRZY3RtWUpJWVFRSW51U3hCRkNDQ0VFQUVxYUJkdXVMZGkyYjhDMk01dkN4QVlqdXZDV0dLNFZKbFlGQkJWeHBBVkxNU2VUL1BOWTl6SGFyc1FyV2RiMjhjWmxUaVpnMkRNNGptVStnaHZ3U0lRNDRuZWh1dU4rSENjT1laNytFL2JkTVY3N3VOc2ZqU2ZoL1NjeGR1eU4zOENIMG44L055WndYTTdNVzlxdVhiczBvcWRQcnlGMDB2TDBQdGM0TDV6QnNpVHpGakh6bEhFb3lZbm9HalpINVcxYmhPTENsWGdWVzB3MGx1VnpmWnBiQ0NHRUVMNVRLWXEzOWRCQ0NDR0V1Qlc0RXE5aTI3RUJXOHg2N0h1M1p5cmsreDkxWUFqNkZtM1JSM1pBRjk2eVJCUW05dlg0N0tLZ01oaFJyR2srdGRYV2FwQ2UyTW50V3pDdEZoVXFGSWM5RHhIZVBMd2RoMTVZTGczdm5yNnRiZER3SXB0VGlJS1NtSmhZM0NHSVluTG8wQ0dpb3J4dmh4T2xuNnpFRVVJSUlXNHh6dk9uMGxmYnhFUmpQN3czNjhMRTVjT3VGU2J1aUs1ZXIxbWV5UUFBSUFCSlJFRlVlTWt1VEZ6TWZFM2dRUHJxbWp4eE9KQnYzb1FRUW9oYm15UnhoQkJDaUp1ZG9xUVhKdDYrSG10TU5NNHp4N011VEZ5akx2cUk5TVNOdGxyK0N6TUtJWVFRUW9pQ0kwa2NJWVFRNG1ia2RHRGZ0eFByOW1oc3NSdHdYYm5vdloxR2k2NUJVL1NSSFRGRWRrQmRya0xSeGltRUVFSUlJWHdtU1J3aGhCRGlKcUdrcFdLTDI0cHRlelMyblp0UlVsTzh0bE1aVGRjS0UzZEUzNkl0S3YvQUlvNVVDQ0dFRUVMa2hTUnhoQkJDaUZMTWxYZ0ZXK3dHYk52WFk5OGJtM1ZoNHFBUTlDM2FvWS9zaUM0OENwVk9YOFNSQ2lHRUVFS0kvSklramhCQ0NGSEtPTStkd2hZVGpTMTJQZlpEZTdNODVVaFRvVEw2cUk3b0l6cWdxeDhPS2xVUlJ5cUVFRUlJSVFxU0pIR0VFRUtJa2s1UmNCeU54eG9UalczN2VweG5UMlJUbUxoZWV1SW1zajNhcWxLWVdBZ2hTaXRYY2lMMnVDMDRMNTdOTWxtZnJlNTNGbnhRUW9oaUowa2NJWVFRb2lSeU9MRHRpOFcyZlgxNlllS3JsN3kzMDJqUk5XeU9JYklEK3NqMnFNdEtZV0loaENqVm5BNVM1MDBoOWQ4L3dlbk0remgvLzFad01ZblM1ZG5QaXpzQ1VZZ2tpU09FRUVLVUVJb2xGVnZjNXZURXpjN05LQmF6MTNZcW93bDkwOWJvSTl1amJ5NkZpWVVRNG1haHBDU1IrUGtyT0U0ZXdYVDdmZWhidEVWYnRUWXFrMTl4aHlaS2tkRGlEa0FVS2tuaUNDR0VFTVhJbFhBNXZUQnh6SHJzKzJKUkhIYXY3ZFRCWmRDM2FJOCtxZ082eHBGU21GZ0lJVzVDS2I5L2crdnlCVUxlK3hGdDlickZIWTRRb2dTU0pJNFFRZ2hSeEp4blQyRGJ2aDVyekhvY1IvWmxYWmk0WXRYMDFUWlJIZEhWYlNLRmlZVVE0aVptMjdZTzYrWlZCRDc5cmlSd2hCQlpraVNPRUVJSVVkZ1VCY2VSZlZoajFsOHZUT3lOU29XMlpuMzBrUjB3UkhWRVU2Vm1rWVlwaEJDaStGaFd6VU5UcFFhRzFsMktPeFFoUkFrbVNSd2hoQkNpTURnYzJQWnR4eFp6clRCeHdtWHY3YlQvRlNidWlENmlQZXF5NVlzMlRpR0VFQ1dDNDlCZTlKRWRpenNNSVVRSkowa2NJWVFRb29Bb0ZqTzJuZGNLRThkdFJyR2tlbTJuTXZxaGI5WUtmV1JIOU0zYm9QSUxLT0pJaFJCQ2xEUkttZ1ZOK1VyRkhZWVFvb1NUSkk0UVFnaVJENjZFeStsSm0rM3JzZTJMQllmRGF6dDFjRm4wRWUzUlIzWkExeVFTbFZaWHhKRUtJWVFvOFZUcTRvNUFDRkhDU1JKSENDR0V5Q1hubWVQWENoTkg0emdhbjNWaDRrcFYwVWQxUkIvUkFWM2R4bEtZV0FnaGhCQkM1SXNrY1lRUVFvaWNLQXIyUTN1eHhhN0hGaE9OODl3cDcrMVVLclMxRzJLSTdJQStzZ09heWpXS05rNGhoQkJDQ0hGVGt5U09FRUlJNFlYaXNHUGZzejE5bTFUc0JseUpWN3czMUdyUk40cEFmeTF4b3c0cFY3U0JDaUdFRUY0a0ppWVdkd2lpbUJ3NmRJaW9xS2ppRGtNVUVrbmlDQ0dFRU5jb3FTblhDaE5IWTR2YmlwS1dSV0Zpa3gvNlptM1NFemZOMjZBeStSZHhwRUlJSVlRUTRsWWtTUndoaEJDM05OZVZpOWhpTjJEZEhvMTkvODZzQ3hPSGxFc3ZUQnpWQVgyalNOREsvMEtGRUVJSUlVVFJrbmVnUWdnaGJqbk8wOGV3eGtSajI3NGV4N0VEV1JjbURxdU9QcklEaHFnT2FHczNrc0xFUWdnaGhCQ2lXRWtTUndnaHhNMVBVYkFmMm9NdEpocmI5ZzA0ejJkWG1MZ1JocWhyaFluRHFoZHRuQ0pYUW45Yldkd2hDQ0dFRUVJVUtVbmlDQ0dFdUNrcGRodjJ2ZHV4eGF6SHRtTURyc1NyWHR1cHREcDBqU0xTdDBsRnRKZkN4RUlJSVlRUW9zU1NKSTRRUW9pYmhtSk94clp6RTdidEc3RHQyb0tTWnZIYVRtWHlSOS84V21IaVptMVFtZnlLT0ZJaGhCQkNDQ0Z5VDVJNFFnZ2hTalhYbFF2WXRtL0FHaE9OUFQ0T25Ga1VKaTRUbWw2WU9MSUQra1lSVXBoWUNDR0VFRUtVT3ZJT1ZnZ2hSS25qT0hVa2ZiVk5URFNPNHdlOUZ5WldxVElVSnU2SXRsWURLVXdzaEJCQ0NDRktOVW5pQ0NHRUtQa1VCZnVCM2RoaTEyT0xpY1o1NFl6M2Rpb1Z1cnFOMFVkMFFCL1ZFVTJscWtVYnB4QkNDQ0dFRUlWSWtqaENDQ0ZLSk1WdXc3NDdCdHYyYUd3N051SktTdkRhVHFYVG8yc2NnVDZ5SS9xSWRxaUR5eFp4cEVJSUlZUVFRaFNOVXBuRXVUUzhlM0dISUlRUW9vUlE3RFpzT3pkajI3a1pKbm5la3lPb2hSQkNpSUxsc052WnVYa1Z0UnMycDB4b3hWejFqWWxlU3RWYTlhbFlwV2FCeDNWb3ozYktWYXlTNjVoOGNlTHdQazRmTzBpN0hnTUtaTHd6eHcrUm5IaUYrazFib1pLdDNpS1hTbVVTUndnaGhCQkNDQ0ZFMFR0MzhnZ0xwMCtrZXAxR0RIL3V2VnpWbTFzNDdXZDZEaHJtVHVKY09uK2E0d2YzK05RM3F1TnRXZDQ3dkhjSDA4Wi9TdFZhRFJqK3dnY0ZuaGc1dUhzN0c1YjlYV0JKbkZYenAzSHN3RzdlL0daYWdZd25iaTJTeEJGQ0NDR0VFRUlJNFpPcXRSdlFySFZuNGphdllYZk1lc0piZHN6eldDY1A3MmZodEo5OWFwdFZFdWZzaVNQTW52UVZDbENuVVhOMmJQUytDamN3cEN4MUcwZGtPZjZIbysvSk1ZYnMycGo4QTNsNTdLODVqZ0ZnTVNmajV4L29VMXNoYmlSSkhDR0VFRUlJSVlRUWJ1c1d6ODcydmxhbko2UmNCUzZkUDUxdFc3M0JTSnR1L2JLOEg5RytCeEh0ZTJTNmJyZFpXVDEvR3B0WExTQWdLSVRlZzBkNjdYL3UxREdtalBzUXF5VVZnTlVMcG1jNVY2MEd6YkpONGp6NTl0ZFozdHU4Y2o3YjF5L1B0bzFhcmNueTNvMlNybDRtdUd4NW45c0xrWkVrY1lRUVFnZ2hoQkJDdUsyZTc5czJuM1dMWm1WNzN6OHdPTnNrampmSER1eG0vdFR4SkZ5K1FGU24yK2crNEFFTVJsT21ka2ZqZHpIejU4OVJnQkV2ZmtUVjJnMHl0YkZaMC9qOW0vZTRkTzRVWGZwbHY5SW10R0tWTE84Wi9RSnliT01yYTVvRmMzSWlWV3RsamxjSVgwZ1NSd2doaEJCQ0NDR0UyOXZqWm1aN2Y4bXNTV3hadlRESGRnQVh6cHpnNUpIOTd1ZW5qeDRrSm5vcDRMbEZLczFpWnZtYzM0bmR1SktLVldvdzRxV1BxVkt6bnRjeHQ2NVp6Tkk1a3pFWVRBeDk2dis4dG5NNjdNeVk4QmtYejU1a3lCT3ZVNjEyd3h4anpXbExWVmIzYzdPVjZzS1o0d0NjTzNYVXAvWkMzRWlTT0VJSUlZUVFRZ2doQ3NYUitGMHNuVDNaL1h6ZmprM3MyN0VKdUo3RWlZL2J3c0xwRTdGYVV1a3g4QUhhOXVpZjVmYWtyV3NXc1hqbXI1U3JXSm42VFZ0eTRjd0pMcHc1a2FuZDN0aU5ISTNmUlhqTGppUmN2a0RzaGhYdWV4WENxbEdsVnYxTWZiTGFMcFhUZHFyY2JLVTZmZlFnQUlsWExuTHgzQ25LVjZycWMxOGhRSkk0UWdnaGhCQkNDQ0Z1Y09yb0FVNGZPK2oxM3JsVHh3RFl2R3BCbHYwcjE2aER0ZG9OYWRPdG4zdEwxWWVqNzZIbm9HSHVVNTVzYVJiK25mSWplMk0zVXE1aVpRWTg4QlRCNWNwejVlSTVyMk9XTFYrSnlJNjlzRm10dE9yU2g3RXZEY3Z4ZGV6ZUZzM3ViZEVlMTFwMzdldVJ4RWxLdUF5azEvRHhScTNSWkh2L3Z6RzBXaDErQVVIWnhuTWtQZzZWV28xR28yVmY3Q2JLM3o0NHg5Y2dSRWFTeEJGQ0NDR0VFRUlJNGVIZzdoaWlsOHpKdGszR0ZUWTNhdC9yemh5M01GMjVkSjY5c1JzQnVIeitERk4vK0RqYjlpK00rWm1Bb0JBNjNIYW4rMXJycm4zcFBYaUVSenVIM1liRFljZG84czgwaHJjdFVkKzg5VVMyOC9yYXJrck5lb3g4ZVV5Vzk2MldWSTdGNzZaYTdZYjRCd1N4YzlNcU92ZTVPMWZIdEFzaFNSd2hoQkJDQ0NHRUVGNTVxM3VUVTAwY1g0N3JodlNWTlE4OTl4NHVsNU8vZnZ5VTVtMjZFTjZ5SXk2WGl5bmZmMFJVeDE0MGptakgvcDFiMkxKNlliWXJZVEphTnZjUHRxMWQ3RlBOSG9EWC92ZUhUKzF5b2xhcnM3Mi9PeVlhcDlOQm94WnRDQWd1dzc0ZG16aTRKNVo2NFpFRk1yKzROVWdTUndnaGhCQkNDQ0ZFa2RNYmpOU28xNFQ5TzdmZ2ROaUo2dFNiU2xWcmN1SE1DUlNYaTNyaFVkU28xNFJUUncrQ1NvVmVieWkwT0FBczVtVE1LVW01N2g4WVZBYUR5Uy83Um9yQzF0V0wwR2gxTkczVkNiM1JoSDlnTU91V3pKWWtqc2dWU2VJSUlZUVFRZ2doaENoU0xwY1R0VnFEb2loRUw1bE4xVnIxcVZTMUpnQ0g5KzFBcmRhNHQyUFpySmIwUkVzaGJ6dmF0bTZwejhlclozVEgvVThRMGI1SHRtMTJ4NnpuNHJsVE5HL2JGWk4vSUFBdE8vVm16Y0laN0l2ZFJLT0l0bm1LV2R4NkpJa2poQkJDQ0NHRUVLSklKRnkrd0pKWmt6Z2F2NHNuM3Z5U0xhc1djUGJFRVlZOSs2Njd6YTR0YTZsUnJ3a0dvd2tBYTVvRmc0OWJxUUNjZGhzYXJTN1BNZDY0RFN2eDZpV1NybDdLVk9NbkpTbUJyLzd2MFJ6SHM2WlpXUEgzbjZqVkdqcjF1VjdJdUUyM2ZteGV2WURGczM2bFZzT21YbXY0Q0hHajdEZnRDU0dFRUVJSUlZUVErWFRzd0c0QXRxMWRRdHlXTlRSbzFvb2orK05ZL3MrZlJIYm9TYzM2NFFBYzJiZVQ4NmVQRTlIaCtzb1dhMXBxenR1Vk1raE11SXgvRHFkRTVjYjI2R1g4L3MxN2VlNi9lTVpFa2hJdTA2WmJQOHFFVm5SZk41ajg2TnB2Q0NtSlYvbjd0MjlSRktVQW9oVTNPMW1KSTRRUVFnZ2hoQkNpUU5pc2FRQ29ybTE5T3JRM2xwWC9UT0g4NmVNRWxTbEgyKzc5aVdqZmcrTUg5ekQ5cDdGVXJsNkgzb05IQXVCME9sZzI5M2RDSzFhaGNZdnIyNHZTVXMwWWZGeWxrcHFTek1uRCs3SGJiVXovYVN3ZGJodEUxUXpIaWVlRnhaeUN5UzhnVDMwM3JaeFAzSmExbEtzUVJ0Yzc3c3QwdjJYbjN1eUpXYy9CM2R0Wk11dFgrdHp6U0w1aUZUYy9TZUlJSVlRUVFnaFJSQklURTRzN0JPR2pRNGNPRVJVVlZkeGhsSGhwcVdiV0xaNkZ6bUJFcmRady9PQWVBRUxLVlhEZnQ5dXMzSEgvRXpSdjB4V0F0WXRuRWIxNE5sVnExdVArcDk1RXEwdmYrclJzenU5Y09IT0NCNTUrQzFXR2s1NVN6Y21ZdkNSeFJyMzZLZjZCSWU3bk5tc2FmLy8rTFhhYmxXWnR1bkFnYmhzSGRtMmpadjF3dXZTOWgrcDFHL1BDbUo5elhTRDUxTkY0MUdvMThYRmJxTjJ3T1RvZis4ZEVMMlhaM04vUkc0emM4OWlyYUhYNlRHMVVLaFYzalh5ZWlXTmZZK3VheGRodE52b09lUlNOUmo2cUMrL2tMME1JSVlRUVFnZ2hSSjRZVEg3czJMaUtOSXNaQUkxR1M4UG1yV25XdWpNQWpTUGIwU1N5dlRzcFk3V2tjbWhQTE0zYmRPWDIreDUxSjNBMnJwakgxaldMYU4yMUw3VWJOWGVQNzdEYnVYVHVGSTFhWkM3OEcxYTl6clUyTnVJMnIySGQ0dGtrSlZ5bVhjOEI5THh6R0ZaTEtodVcvOFBtVlF2NDdldDNxZDJ3R2QwSFBrQll0ZHBlWDB0a2g1N1VDNytldUhPNW5LeWVQNDN6cDQ4VEVCVENqQW1mbzlYcHFkT29PUTJidDZGdWt3aWVmdmM3L0FPRFBjWnh1WnlzbkRlVmpjdm5vZFhwdVBleFZ5bGZxV3FXUDhPZ2tISU1lZUoxL2h6M0lUczJydVQ4cVdNTUdQWTBGU3BYei9IbkwyNDlrc1FSUWdnaGhCQkNDT0doWXBVYU5JbHNuMk03bFVyRks1OVBCa0J4dVR4VzBBQ28xUnFQNXdhVEh5TmUvTkJkZUZoeHVWZzVieW9ibHY5RC9hWXQ2WFhYUS96NzV3L29qU2EwT2owbkR1OGpMZFZNblVZdFBNWkpTelZ6N09BZUR1emF5djZkVzdCYVVna01Mc09naDU4anZHVkg5MXpkK2crbFZlYytyRjR3blIwYlZ6THhzOWNKaitwQWo0RVBFbFNtbk1lWS9vSEJhRFJhamgzWXpkSDRYZXpldG82RUs1Zm9mUHRndXZTN2ozT25qaElmdDVWOTJ6Znl6eC9qVUtzMTFHclFsRWFSN1dqVXZBMUdQMzh1bmozSnYxUEhjL3JvQVl4Ky90d3o2bVYzdlovc1ZLNVJsMkhQdk1QMG44Wnk5dVFSSm56eU1yZmZONHFvanJmbDJGZmNXaVNKSTRRUVFnZ2hoQkRDUStQSTlqVDJJWW1UMFkwSm5LeGtQRGtxZnRjMk5pei9oOGFSN2JseitET28xUm91WHpqTHlTUDdBZERxOUxUcDFvOUdMZG9BY1BIY0tXYi84aVVYejUyQ2E0V0FxOWFxVDR0MjNXbmFxck43WlU5R0FjRmx1T1ArSjJqWnVUZUxaLzdLN20zUnhNZHQ1ZWwzdjBPbjB6Tm44dGVrSkNhUWxIQVppemtaQUwzQlNQMm1MUm44eUV2dUZUK1ZxdGFpVXRWYWRPbDdMeGZQbm1UWDFuWHMycnFXdzFOMnNIRGFCRWErTkFhbjA4RzVrMGNKcTE2SHUwWThSOW55WVQ3Ly9NS3ExMkhVcTJQNWQrcDRFcTljSkR5cW84OTl4YTFEa2poQ0NDR0VFRUlJSVh3V0dGeUc4bUhWQ21Tc2hzMWJNK3paZHoxV3F6ejg0b2VnS0RoZFRqUnFEVndya2d4UXZsSlZLbGFwUWFXcXRhaFJ2d2wxRzdVZ01LU3NUM05WcWxxTGg1Ly9nSjJiMTVDU2xFQmdjQmtBYXRZUDUvakJ2VlN0WFovUWlsVUlxMWFieWpYcVpIdE1lZm13YW5RZmNEL2QrZy9sOEw0ZEhOd2RRMWkxV3FCU01lTEZqNmhVdGFiUFNhMk1Bb0xMTVBUSk45S1BWYjkyeExvUUdVa1NSd2doaEJCQ0NDR0V6OXIzdXBQMnZlNHNzUEc4YmpkU3FiSXM3anZvNGVmeVBwbEtSZk8yWFQwdXRlODVrUFk5QitaeE9CVjFHMGRRdDNHRSsxcFlkZTgxZDNKREVqZ2lLN2xQRFFvaGhCQkNDQ0dFRUVLSUlpZEpIQ0dFRUVJSUlZUVFRb2hTUUpJNFFnZ2hoQkJDQ0NHRUVLV0FKSEdFRUVJSUlZUVFRZ2doU2dGSjRnZ2hoQkJDQ0NHRUVFS1VBcExFRVVJSUlZUVFvaFRidm40NVA0MTVpUk9IOWhiWW1OWTBDMGZqNHpoNVpIK0JqWG5tK0NIaTQ3YWdLRXFCalNtRUVMY2FPV0pjQ0NHRUVFS0lVbXJ6eXZrc25mczdOZXMxb1h6bDZ0ZXZyMXBBM1NhUmxLc1FscWR4Ly9sOUhQRnhXd2l0V0lWUnI0MUZwemZrTzlaVjg2ZHg3TUJ1M3Z4bVdxNzZMWmsxaVMyckYrYXFUK3V1ZmVrOWVFU3UrZ2doUkdrZ1NSd2hoQkJDQ0NGS0djWGxZdG5jMzltOGFnRXRPL2VoOStDSFVhczFBS1NtSkxNOWVobXIvdjJMMis1K21NZ09QWE0xOXBvRjA0bVAyMEt6TmwzWXZTMmF1Wk8vWWZDb2w5emo1NVhGbkl5ZmYyQ2UrOTg1L0JtZjJ2MzkyM2Q1bmtNSUlVbzZTZUlJSVlRUVFnaFJpbHk1ZUpiNVU4ZHo3dVJSN2g3NUFvMGoyN3Z2S1lxQ1RxOW42Rk52TXZlM2IxancxMDhjamQ5Ri8vdWZRRzgwNVRqMnRyV0xXYnRvRnBFZGV0SnY2T05VcjlPSStWUEhNK2ZYcnhuMDhMTm90TG84eDUxMDlUTEJaY3ZudVgvVFZwMTlhaWRKSENIRXpVeVNPRUlJSVlRUVFwUVN4dzdzNXMvdlBrQlJGSXdtZjViTi9aMUZNMzdCNGJEanNOdHdPWjJaK3V6ZHZvRUxwNDl6M3hPdlU3WjhwU3pIL205clZzUG1yZWw3MzZNQVJMVHZRV3BLRWl2blRjWDhYU0ozUC9JaUFVRWh1WTdibW1iQm5KeEkxVm9OY3QzM1ZtTGZ2NVBVdWI4VnpHRGQ3eXlZY1lRUUpZb2tjWVFRUWdnaGhDZ2xxdFNzUjVPb0RnU1hEY1ZnOU1kZ05PRnlPVm03YUJaZCs5NUwxZG9OMEJ0TjZQVUc5QVlqT3IyUncvdGlXVGJuZDdRNjc2dG9YQzRuUzJaTlp0dmF4WVMzN01qQWgwYWpVbDgvLzZURGJZUFE2UTBzblQyWkNaKzhUTCtoajlPZ1dhdGN4WDNoekhFQXpwMDZtdWZYL3VIb2UvTGN0N1N3NzkrQmZmK09naG5zN3dKS0JvblM1OW5QaXpzQ1VZZ2tpU09FRUVJSUlVUXBvZE1iR1BUd2N4N1g1a3o2R3JzdGpkcU5XMUMrVXRWTWZSbzBhMDNkSnBGb05KbmYrbCs1ZUk2L2YvdVcwOGNPMHJKekgvcmNNeEtWU3BXcFhldXVmU2xYb1RKemYvdVdHUk0rbzE1NEpOMEhQRUNGRE1XVXMzUDY2RUVBRXE5YzVPSzVVMTdqek1tdFVCTkgxN0FGd1c5OFdkeGhpRkl1dExnREVJVktramhDQ0NHRUVFS1VjR2RQSEdiaVo2OW4yMmI4UnkvNE5OYW9WeitsUXVYcWJGcTVnTFdMWnFJb0NyVWJOcU5zK1VvNW5nTFZvbTAzTHAwL3pjSGRNUnpjRTB2OThDamFkT3RIemZyaDJmWTdFaCtIU3ExR285R3lMM1lUNVc4ZjdGT3NBTjBIM0UrblBvUHhDL0N0S0hLZFJoSG85SHFmeHhkQ2lOSkVramhDQ0NHRUVFS1VjT1hEcXZQazIxKzduN3VjVGhiUC9KVVRoL2R4eDlESHFWcmJzOWJNc2ptL2MrcG9QSU1lZm82UWNoVTg3b1dVcmNEaW1iK3lmZjF5eW9kVlkrQ3cwU3lhTVpHbHN5ZjdGTXZiNDJZU0g3ZUY1WFAvNU1DdWJkUUxqOG8yaVdPMXBISXNmamZWYWpmRVB5Q0luWnRXMGJuUDNlQmx4YytOenA0NHdxWHpwM3lLNjBhaEZhc1NWcjEybnZvS0lVUkpKVWtjSVlRUVFnZ2hTaml0VGtkb3hTb0FwS1lrTVdmU041dzhzcDlCdzUrbFNWUUhBSklUcjdKNi9qVDhBb0lZL01pTC9QbmRCOHo3NDN2dWZPZ1phamRxN2pGZXQvNzNFMVFtbFBhOUJxTFJhQm41OHBoY3hkT2dXV3ZxaFVkeGNQZjJIT3ZqN0k2Snh1bDAwS2hGR3dLQ3k3QnZ4eVlPN29tbFhuaGtqdlBFYlZtVDQrcWdyTFR1MmxlU09FS0ltNDRrY1lRUVFnZ2hoQ2dsNHVPMnNtajZ6empzZGg0Yy9UWTE2alVoNmVwbE5xNllSK3lHRmVqMGVycjF2eCtkVHMrRHo3ekQzNzk5eTVUdlA2SjVtNjUwN25zdkllWFNqL2oyQ3dpa1U1Kzc4eFdMV3EzSnVjQ3hvckIxOVNJMFdoMU5XM1ZDYnpUaEh4ak11aVd6ZlVyaS9PZnRjVE16WGR1MWRSMmdlRDE2L0ZZb2dpeUV1RFZKRWtjSUlZUVFRb2dTN3Z6cDQ2ejZkeW9IZDIrbmV0M0c5QnY2R0pmUG4ySDZUMk01dENjV3ZjRkl1eDc5YWRQOURvd21mMDRlM28vZFp1V2VVUyt6WmMwaVZzNmJ5cTV0NjZqZnRDV3RPdmVoWnYxd05xNllsKys0dEZvOXJicjB5ZkwrN3BqMVhEeDNpdVp0dTJMeVQ2OXAwN0pUYjlZc25NRysyRTAwaW1pYjU3bFh6cHVDQ3BYWEpJNFFRdHlzSklralJCSFFWS3lDcWU5OXFBd21rc2QvWE56aDVJMUdpMSsvSVRqUG5NQzZiVzF4UjNOVDA0Uld3bm4xRWpnZE9iYlZWcStENDhUaElvaEtDQ0ZFY1RwNWVEOG5EOGZUNTU2UjFLd2Z6c1N4cjJHM1dhbFF1VHEzM2Ywd3pkdDBRVzgwY2VwSVBHc1h6K0x3M2gxVXE5MlFtZzNDYWQyMUwvV2J0bUxOd3VuczNoWk55MDY5QVZnKzk0OTh4MlV3K1dXWnhMR21XVmp4OTUrbzFSbzY5YmxleUxoTnQzNXNYcjJBeGJOK3BWYkRwaGhOL25tYTIyNjE0aGNZbEtlK1FnaFJXa2tTcDRENVB6Z2FVNDg3M2M4VnA0UEVUMTdBY1hoZk1VYVZ6bi9JRSs3SHpqUEhTVnU3S011MnhrNTkwRlNwNlg1dW5qYStNRU83cWZrUGZSTFRiWGVEV2cxQTJvcC9zQi9jWGFoemFpcFd3ZSt1RWFUODhTMUtTbEsreDlQV2JVemdpSmZRVksyRllyUGl2SFFXeDdHREJSQ3BjRk9yTWJUc2hMRkxQM1JOb2tqKzhTT3NtMWRsMlZ4bDlNUC92c2N4ZHJ1RGxEKy9JMjM1MzdtYXp0aXRQL1k5TVRndm5NbHY1RUlJSVlwQXk4NjlDVy9WMFozdzZIM1BTS3JVcUV1Rnl0V3hXbExaRTd1UmJXc1djKzdVVVVJclZlSHVrUy9RT0tJZGlxSndOSDRYdFJvMFplQ3cwZlFhOUJCK0FlbUpEMjlibEU0ZlBjRGtyOStoZG9ObURIbmlkVlRYM3Iva3hlSVpFMGxLdUV5N0hnTW9FMXJSZmQxZzhxTnJ2eUVzbnZrTGYvLzJMZmM5L3JyWFk4MnpZN2Rac2FTbVVON0hJODZGRU9KbUlVbWNBbVJvMXhOVHI3czhyaWxKeVRqUDVhMmlma0V6M1g2dis3RnQ1Nlpza3pqNnlBN29JenU0bjBzU0orOGNoL1pDbit2N3N2MkhQa0hDQjZNTGJUNTFtVkNDWHYwY1RXZ2xkSFdia1BUZE8vbE91QmdpTzZLcFdnc0FsZDVBMExNZmt2RHU0N2lTRXdzaVpBL3F3T0E4OVhOWnpPREl2SEtsb01jck5Db1YvZytNUmgxU0RnQmpqenV6VE9Mb296b1M4T0F6cU11bTF6WHdIL29ramtON2NSdzc0T004VDJQcWRSZXV5eGRJR1BNY3Jrdm5zMjZ1MWFHKzRWU1R3dUJLdklxU2xscm84d2doUkdtV2NjVkt6WHBOT0had0R5dm5UZUhJdmppY0xpZDFHalpuNkpOdlVMZHhCS2hVSE5rZngvSzVmM0QrekhIMzlmOFNPTjRrSjE1bDVpLy9vMkxsR3R6OXlJdnVCRTdTMWN2OC9mdDNkT2w3THpYcU5mWXAxazByNXhPM1pTM2xLb1RSOVk3N010MXYyYmszZTJMV2MzRDNkcGJNK3BVKzl6eVNxNS9GMGZoZEFEZ2RkaEl1WDhoMEFwY1FRdHlzSklsVFFMUTE2eEV3OHFWTTE5VWg1UWg2NmgwUy8vY2F1RnpGRUprb2J0YXRhekR1alVYWE9BSUFiWjNHNkNQYVk0dmRVQ2p6K2QvL05KclFTZ0NvUXlzUy9OWjNtSC83bXJSMWkvTThwbm4yTDJqcmg2T3JsMzU4cUxwY0JRS2ZlcHZFejE0QlJTbVF1UDlUZHR6Y1BQVkwvdkVqckp0V0Z0eDQ0OTdIdW5WTmx2ZFZCaVBseHMvUDA5Z2U4MHo0Qk92R0ZlQjBrclptSVg0RGh3R2dhOUFVYmEwR09JN0d1OXRxS2xiQi80R24wVGYzckIrZ1VxblJOV3JoVXhMSC80SFJtSG9OQXRKL2o4R3ZmMG5peDgvaHVuckphM3ROdGRxRXZQZGpYbCtlejFJbWZwYXZ2MUVoaExoVk9KME9Kb3g1bVV2blQ0TktSVmkxV25UdFA0VEdFZTBKS1ZjZXhlVmlmOXhXTnEzNGw1Tkg5bE9wYWswZWV2YTlISk12VmtzcWYvMHdCcjNld05Dbi9nKzl3ZWkrcHpNWXNOdXMvRG51QTI2L2R4U1JIWHBtTzFaTTlGS1d6ZjBkdmNISVBZKzlpbGFuejlSR3BWSngxOGpubVRqMk5iYXVXWXpkWnFQdmtFZlJhRHcvbmhqOS9Ba01LZXR4elc2enNucitkRkNwT0hmcUdPUGVHMDNkSnBHMDd0cVgyZzJiQVZDdGRrT1AxVCszb3NURWd2K3lUUlNPUTRjT0VSVVZWZHhoaUZKQ2tqZ0ZRRk9oTWtFdmpVV2xOMXkvcUNod2JWbW9MandLLy91Znd2em51R0tLc09UUTFtMmM2UU5vU1pBNis5ZENIZDg4YlR3aDc0OTMvMDM0RFI2SmJjZkdBaytBQUtUOCtnWHF3R0IwalZvQW9OTHBDUmoxS3BvYTlUQlBHWmUzT1oxT2tuLzRrSkFQSnJoWHR1Z2FSK0kzNEVGUy84bi9mdnBTU2FWeWI1SEwzempYeDBoYnZRQy8vZys0eC9VYjlEQkpYNzZCeXVTSFgvOEhNZlVlREZyUGY3YnQrM2VROHZ1M09FOGY4Mm02dENXek1MVHE3Rjd4b3lrZlJ2QnJYNUE0NW5sY1NRbjVmejFDQ0NFS2xVYWpwVXUvZTBHbG9tYTlKdWtyYXhTRk15Y09zMjN0WW5adFcwZEs0bFVxVnFuQm9JZWZJenlxZy92OVIxYk15WWxNLzJrc05xdUZoNTU3SC85ci82OVhGQVdiTlEySDNVN2YrMFl4NjVjdldmRFhUMXk1Y0phZWR6NllhVnlYeThuS2VWUFp1SHdlV3AyT2V4OTdsZktWcW1ZNWIxQklPWVk4OFRwL2p2dVFIUnRYY3Y3VU1RWU1lNW9LR2JaSWRlbDdMMTM2WGw5TmZ1bjhhZWI5OFQzblR4K2pkZGUrZE94OUYxdlhMaVptM1ZLbWpQdVE4cFdxMHJaSGY0WTk5MjZtaEpBUVF0d001RisyZkZJSGx5SG8xYzlSQjRXNHJ6blBueUpsNHVjRXZmZ0pLcE1mQUtaZWQ2R2tKSlA2OTIvRkZXcUpvS3ZUQ0w4QkR4WjNHSmw0UytLRS9wWjVWVWRCMFZhdFRlamtGUVUyM3BVWDdzTjE1U0lBaXNWTTRoZXZFampxTlF6dGVyamJtSG9OUWxPMlBNay9mb1JpdCtWNkR0ZVZpNWduZjBYZ00rKzVyL2tOZkFoYjNCYVAxU0lpNzF4WExtQ0wzWUErcWlNQSt1WnQ4TC92Y1F5ZGVxTU9EUEZzbTNBWjgxOC9lbDE5bEIzbnhiTWtmdll5SVc5K2krcmFLU0dhc09vRXZmb0ZpWis4Z0dKT0xwZ1hJNFFRb3RBMGF0R1dTK2RQRXgrM2xST0g5bkprZnh3cFNRbm85QVlhTkd0RlpJZWUxS2pYeEtleGp1eVBZODZrcjdHWWt3a0tLY2NmMzc2SE5jMkN6WnFHM1diMTJtZmppbmtrSjE1aDRFT2pVYXMxQUZ3OGU1Si9wNDduOU5FREdQMzh1V2ZVeTlTc0g1N2ovSlZyMUdYWU0rOHcvYWV4bkQxNWhBbWZ2TXp0OTQwaXF1TnQ3amEyTkF0SDlzZXhhOXM2NHVPMmdxTFFyc2NBZWd4OEFKVmFUZGQrOTlIeHRrSHMyTGlTVFN2bjgrK1VIMWsxZnhwdHV2WWxxbE52REVhVFR6OExJWVFvRFNTSmt3L3FrSElFdi9ZRm12Smg3bXVLT1pta0wvOFA1N2xUSkgvL0FVRXZqc253cmZwd0ZGc2Fsb1cxSmlRZEFBQWdBRWxFUVZUVGl5dGtjYXR3T0VqK2FReXVwS3ZwcXpldTBVZDFKT2kxTDBqNjZzMDhmVmkzYmx1TGZ0TktERzI3QTZDa3BhYlhaU21rSkU1T1cyeHltMmpMYXN0VlhzWlQwaXhjR3Q0OVYvT2owUkx5M285b3E5ZEpIOE9haGoxK3AwZVQxTDkvUzY5SGRlM2JUVk5menpvQ2lzMktaZEVNTEF2K1FyR21aWnBDMTdBRnJzdm5jVjQ4bTJVWXp0UEhTZnJxL3doNjlRdjNDa0p0dGRvRXYvUUppWis5Z3BKbWNiZDFuRHpNMVpmdXo5M3I5SVhCUUpreGt3cCtYQ0dFdU1rZDNyZURHUk0reDNIdEM1bHlGY0tvMzdRbGRadEVVTHRoYzNRWlY0YjdvR0tWR3FoVVVMTitPRUVoWlRINUIyTHlDOERrSDRESlB4Q2puejhtdndBTUpuOU1mdjVvZFhwbS9mSS9kbStMcG5xZFJrUjFTaysyV05Nc25EdDVsTERxZGJocnhIT1V6ZkQrT0NkaDFlc3c2dFd4L0R0MVBJbFhMaEllMVpITEY4NnlhY1U4enA0OHd2bFR4M0c1bktqVkdobzJhMDJIM29NSXExYmJZd3l0VGsvTHpuMkk2bmdidTdaRkU3MWtOaXYrbVVMMDBybmM5OWhyUHRmeUVVS0lrazZTT0hta0NhMUUwT3YvODB6ZzJLd2tmZk8ydTVDeGJkY1dVaVovNVZFcngvKyt4MUg3QjJHZStYT1J4eXh1TVlxQ2Vlb1B1SklTOEw5bmxQdXlybDQ0Z1UrK1NkSVhyK2RwMkpUZnYwSFhxQVgyK0RqTWYzNkhLL0ZxUVVWYyt2eTNUTnVIbzhBQi9BWTg0RTdnQUtUT25ZenI4Z1dQTm80VGg3RnVYdVZPbExrcEN0Wk5LekRQbUlqcmltY2ZTQzg0N1hmdm81aDZEc0p4WkQ4Skh6OExUbWVXc2RnUDdpRjUvTWNFUGZPK08yR2tyZE9Zb09jK0l1bC9yNk00N05jQ2N1QzhkTTZuMTVjYkt2bFdWQWdoOHFST3crYmNkdGR3eXBTdlJLV3F0ZkFMQ016WGVQNkJ3Ync0Wm1LdVRxRzY5OUZYMkJ1N2lXYXRPN3V2VmExVm54RXZma1NscWpYemRLSlZRSEFaaGo3NUJ0WTBDd2FqQ1ozQndJbkQrMUJjTHNKYmRxQm0vYWJVYnhxRnlULzcxNnRTcTJuV3VqTk5XM1ZpMTVhMTdOeThtaW8xNitZNkhpR0VLS2traVpNSDJwcjFDSHIrWTlSbFFxOWZkRGhJL3ZaZDdQRnhIbTNUMWl4QVpmTERmK2lUN211bU80YWlDaTZEZWZKWDF6OG8zU0lzUzJaaldUSTdYMk9VL2Q5ZnFETVVxc3YxYWdnZjVYYjFnYVpxTGZRdE8ySDUrL2M4emFkcjJnckhpY01vaVZkeTNkZVZjRG5MZTViNVU4RnF3ZitCMGFCUzRieDRscFJKWHdKZ2FOK0x3TWZmeUZPOGh0WmRNYlR1bXFlK2hmVTdLMUlxRllHUHY0SEtZQ1I1M1BzNWJsSFQxbTJjWHUvbUdzZUpRMWlXZXY5dklYWE9KQXl0dW9CRzQ3Nlc5TjI3MkdLaXZiYlgxV3RDd0tPdm9hbVlYbmRBVzZjUmZvTWVKblhXTDluR1pJdUp4anh6SXY3M1BucDlyTVlSbVBvL1FPcmN5ZG4yRlVJSVVVeFVLdmZxbHdJYk1wZEpGNjFPNzVIQStVOVk5ZHBlV3VmT2YxdWYxR29OVDc3NVZZNzFmTEtpVXFsbzFxWUx6ZHAweVhkTVFnaFJra2dTSjVjTUxUc1Q4UGdiSGtXTUZZZWQ1SEh2WTl1MXhXc2Z5K0tab05YaWY4LzFEMHJHVG4zUVZxbEowbmZ2dW11WmlKTEY1OVVIS2hXbTIrN0M3OTdIVUdsMU9BN3VJVzNOZ2x6TnBmSVBURjh0bzFKaG52NFRhV3NXRm1qUlk4dXl1U2lLZ3FuM1lCSS9lZEhyU2c2Uk93RWpYc0xRcGhzQVFTK09JZW5ydDd4dWJ3SlFCNFlROVBTNzdwVTdpczFLOGc4ZlpibFN4bm4rTkpaRjB6SGRjVDJSYU94NlI2WWtqc3JraDkvZEl6SDFISlRwVGE2dVhwUDArWEpZSldSWjhCZmFLalV4ZE9nRmdIWGpjaXovVHNtMmp4QkNDRkVrOHBqQUVVS0ltMWtCSEsxeWkxQ3I4YnQ3SklHajMvVk00RmpUU1ByZkd6a2VGMjJaL3hjcHYzL2o4Y0ZjVzdzaElSLzhoRDZpWGQ1aVVxblFSN1JMcjh0VG9YTGV4aWdnS3YvQTlHS3NHVllPM0NvMEZhdTRFemdBL3NPZVFWdWpYcTdHOEw5ckJDci9RRlIrQVFTTWVJbkFSL08yMVNrN2Fjdi9KdUhOUnlTQlUwQXlybjdTTlk0azZKWFAzSVhNTTFMcDlBUSs4MzU2N2FCcnpIOThpL1BzaVd6SE44K2Q3SEhpbEw1WmEweTNYeitkdzlDNksyVSsvUTFUcjdzODN1UXFxU21rVFBxU3hFOWY4bm1iVjhya0wzRWNPMGpxbkVra2p4OXp5NjBRRkVJSUlZUVFvclNRbFRnK1VJZFdKUENKdDlLLzJjN0FsWlJBMHRkdjRqaTh6NmR4MGxiOGcySk9KdURSMTl3ZitOV0JJUVE5L3pGcDZ4WmpuaklPeFpMcVcweGx5eFA4eGxmdTVJMngrd0RNMDhibjRsVVZMRU9icmdRTWZ3Rlg0aFdzNjVaZ1dmbFBwbG9mTnl2bnVWT1lwM3hQd1BEbmdXc2Yya2UvUzhJN2ovbjArOVJVcm9HeFczLzNjOFZoejNLYlRYNHBONXd5WVQ4UVIvS1BIK1Zxak1BbjMzSS9kaHcvZU1zVzZrNmRNd2xVS3ZkcGE3cDY0UVMvOGptSm43K0tZakduTjFLcENIemlUWFFObXJyN3BhMmVUOXJhUlRsUDRIQ1FQT0ZUUXQ3NTNwMGM5Yi92Y1JTckJYMWtSL1JOVzJYcVl0MjhDdk9VY2JtdVU2VFlyQ1IrT0ZxU04wSUlJWVFRUXBSd2tzVEpnYkZUSC96dmZ3cVZYNERIZGNlcEl5Ujk5U2F1Uytkek5aNTEwMHFjbDg0UjlPeUhxSVBMZU15amI5b0s4L1FKV0Rjc3kzRWMxOVZMcU5UWFY3MFlPOTlPNnB4Sm1UNmtGeFZEKy9TdEdPcmdzcGp1R0lwOS93NXN0MGdTQnlCdDVUeDBqU0l3dEU3ZmQ2MnBVSm1BUjE0aGVkejcyWGRVcWRJTFgyZFl3V1QrNHpzY3h3N2tPUlpkb3hZNGp1elBjbXRQUnE1TDU3SG04bTg0WXhMSGxYQTUxMGRjMzB4U1ovK0tTcTEyYjN2UzFtbEU4S3VmcDUvd1pMVVErTmdiNkZ0MmNyZTM3OTJldmlMUFI0NWpCekJQSDQvLy9VK25YMUNwQ0JqK1FxWjJ6dFBIU2ZuelcreDdZL1A4V2lTQkk0UVFRZ2doUk1rbjI2bXlvS2xZaGVEWHZpQmcxS3VaRWppMm1HZ1NQM3cyMXdtYy96Z083U1hoL1NjenJlQlJoNVFqOFBFM0NIN3JXN1IxY3pnR1VWRThqbDVXK1FlNjYzTVVOVTM1TUhUMXd0M1BuWmZPWWR1OXJWaGlLVTRwazcvMDJHS2pOdmw3Ykwzenh0UnprTWZQTG0zdEl0Sld6ODl6RExyR2tRUy84aGtoSDB4QVd6TjNXN3BFM3BoblRzU3laSmI3dWJaMlE0SmYrNEtnMGU5aGFOZkRmZDF4OGdoSjM3Mlg3WWxSM2xpV3pDWnQ1YjllN3ltV1ZNeFRmK0RxMjZQeWxjQVJRZ2lSQlpYcSt1cEtJWVFRb2dTUWxUZzNVQm45TVBVYmdxblBQWmsvZ0R1ZG1HZitqR1hSakd6SEtQUHBiKzdIdHAyYk1QLzFZNlkycnNzWFNQajRPZnp2ZXh4VDc3czk3dW5xaFJQeTlqaHN1N2FRT25zU2pxUHhYdWRKVzdjSXZ6c2ZjdGZETVBZWTZKSFlLU3IvRlVUOWo3V0FpL0tXQkNxZFB1ZEdOaXNwZjN4TDBPajNTUDEzU25weFdFWEpzcSs2YkFYOE1oejk3VGh4Q1BQVUgzeWFTM0hZTS8yTU5WVnJFZlRzKzZEUm9xbFVsZUMzeDJHZThqMXBLK2ZsSEx2SUYvUFVIMUFaakJpNzNnR0F0bFlEcU5YQWZkOTUraGhKWTEvMitMY2hOMXpKVjdIdDJwcHBDMVhheW5ucFcrOXVzdi9laEJDaXBOQ0VWc0p4Nm1oeGh5RkVxZUZ5T3BrMi9sTWlPdlNnVVl1MldiWmJPVzhLNTA0ZTQ2NlJ6Mk0wK2VkcnpxdVh6ck12ZGlQdGU5MlpyM0VBRHUyTjVleUpJM1RxYzNmT2pZVW9KcExFK1k5R2c3RkxYL3dHalVBZEZKTHB0dlBpV1ZKK0dvUDk0SjZjaHdxcjVuNnNQbkVvNjRaT0IrYXAzMlBmczQyQWtTK2pEaW5uY1Z2ZnREWDZwcTJ4NzkrQlpjbnM5T0xKR1Q2c3VTNWZ3TDVuTzdyd0tDRDlnNk8yZWwwYzJjMVowRlFxREIxN1gzL3VkUHBXNzZPVUtUY3hkOGt4dndFUHVtdWwrRXBidlM3bHhudGZjWEdqcEsvZXhMWmpvOGMxeFdMR2VmNDAycHIxQVZCcGRRUU1meDVkL2Fhay9QcEZzVzIxdTFXa1RQNEtkVWc1OUMwOEM1VTdUeDhuY2V4THVKSVRQTFpRNW9yTFNlTDdUeFA0OURzZTQ1djZEVUZib3g3SkU4Zml1bm9weSs0cXZRRnRoaFZmV2JIdmljbGJmRUlJY1pQU1I3WW5iYzJpOUgvREF6Ty9QeFRpWm5YeDdFbU9IY2o2YzArTGR0M1FlVmx4N25LNU9MeHZCN1VhTnZYU0s5MmxjNmZadEdJK0RacTF5bmNDQitEVTBRT3MrR2NLWlVJcjBTakNNM0dVbG1wbTUrYlZYdnNaakNaYXRPdnVjUzArYml2Ym81ZjVsTVJKdUh5QnRZdG0wdnZ1RVJpOEhHNGhSR0dSSkk1V2k3SFQ3Wmo2RFVGVFBzeHJrN1ExQ3pGUC9RRWx6YmVpdzdsbDI3bVpxLzgza29BSFJtZGExUUtnYTlnQ1hjTVdXSmJOd2Z6bk9NL1kxaTUwSjNFQWpOMzZrL0xiVjRVU3B6ZTZ4cEVlUHpmYmpvMGVXNHBFMFhGZHZrRGlSODhTOE1nckh0dDRETzE2b0tsV2krUnYzc0Y1NFV3eFJuaHpNM2JwaDY1SmxNYzErNEZkNlVlUG01UHpQYjVpczVMMDdUc0VQdnE2eCs5WEZ4NUZtYy8rd0xKNEpwYUYwN3dXMDFhWENTWDQxYzl6bk9QUzhPNDV0aEZDaUZ1SjZZNEhzRzVZZ2ZuM2J3aDgrdDNpRGtlSUluUGk4RDRXei93bHkvdU5JdHA2VGVMa3hHNnpNdnZYTDNFNkhleU4zY2plMGZmNDFPL3RjVE96dk5lMFZTZTJybG5FL3AyYk15VnhVcElUV0RwN3N0ZCt3V1hMWjByaStFSlJGTGF2WDhieXVYOWd0OXVvM2JBNTRTMDc1bm9jSWZMcWxrN2lhTXFIRWZ6bU42akxoSHE5NzdwOGdaVGZ2c2EyYzFPaHg2S1lrMG1lOEFscDBVc0llT2haTkdIVk05MjMvRHNsVXo5YlREU0tPUm1WZnlDUS9vSGRQTzFIbjRyYUZnUmoxMzRlenkwci95bVNlWVYzaXQxRzh2aVBjWjQ3aWQrZ2g5M1h0VlZyRS9MZWp5VDk4QUgyM2JMYW9pQ3BROG9SOFBDTDZDTThWK0RZdHEwamVmekhLSGFiKzFxK2t5Uk9KOGsvamNGNS9oUitBNGFCT3Iyc21VcHZ3Ry9BZzVoNkRDUnR3ektzcXhmaU9IVWtmM1BkUUIxY0JrMVlqUUliVDZYM1lZdWlFRUlVTTNWUUNBRWpYaVRwMjNkQWVSLy80Yy9KaWh4eFM3a3hlUklmdDRVWkUzTCtZc2dieGVYaW56L0djZm5DV1FEYTl1aFBSUHNlV1RTR0ZmLzh5WUZkMjZqZnRLWEhyWmpvcFN5YzluT21McWVQSFdUM3RtaVBhMCsrL1RVQWd4OTV5U1BCODljUFkxQm5PRmpFVnljTzcyUHByTW1jUFhtRTBFcFZHRGhzTkpWcjFNMzFPRUxreHkyZHhIRmVQSXY5d0s3TUJZRmRMaXpMNXBJNjUxZVVORXVSeG1UZnU1MnJiNDdDMVB0dS9Qby80QzZxYko0K3dldXh3WXJEVHRxR1paaDYzUVdBeXVTSG9XMTMwdFlzTFBSWTFZSEJHQ0t2WjUyZDUwNWgzN085ME9jdGJ0NjJNdDFJSFJTQ3BtcXRISXZONnB1MXhuSDBBSzdraEJ6bkRmM045MU9nVXYvK0hlZkZjd1ErOGpKbzB2OHpWL2tIRXZ6U1dLNitOUXJuNldNK2oxV1lWRG85MmpwWkYvSFdoRlZEMTdDRlQyTnBLdGZJc2EwdmJkeHRxOVJFbDV6b2NjMXg3TUQxRlhrcUZjYnVBL0FmL0lobjhYTkZJWFhPSkZLdjFVUXFjSXBDNnR6ZnNPK05KZkNKTjFHWExlKytwZklQeE5UckxreTk3c0o1NWpqMnZiRll0NnpDbFhBbDM5UHFtclFrOFBFMzhqMk9FRUtVTnZxb2pnUTk4ejRwazcvaTZzc1BvcTNkRUcyMTJxanl1ZzJrZS83cmRvaWljK1hKQVVVNm4rdnF4U0tkenhkblR4d2hic3NhZWc0YTVuRTlKbnBwcHJZdXB3dUEwMGNQRWhPOUZMVmFRMFQ3SGlpS3d2eXA0OW0vY3d0RG5uaWRBM0hiMkx4cUFlWERxdEdpcmVkbk1hc2xsWGwvZnMrQlhkdW8wNmdGZDQvMFBKbXpTVlFIYXRScndwbmpoekg1K1ZPbWZDV1ArNXRYemllOFpTZjhnNEs5djU2VFJ6aTBONVloVC9qK3Z1YkU0WDJzWHpLWFEzdGpNUmhOOUxqelFkcDA2NGRHYzB0L25CYkY1SmIvcTB1WjlDVzZ1azFRbDZzQWdEMStGK1lwNDNBY1AxaDhRVGtkV0JaT0oyM05Rdno2UDRDMlJsM1MxbWFkbExHdVdlaE80Z0FZTy9jdGtpU09vV052MEY3L0UwcGI4WThVV0NYOW1PbWcwZStoRGk1TDhzOWpzVzVjN3JXZHJsRUxncDcvR0NVdEZmT3NpYVN0bWwrZ1B6L3IrcVc0cmw0aTZMa1BVQm5UOSttbXpwOWFZaEk0a0g0a2ZmQWJYMlo1MzlSdktLWitRMzBheTIvZ01CZzRMTjl0M0cwSERjOTBMZUc5SjNFY2pVZlhzQVgrUTUvTWRBS1lrcEpFMG84ZllTK0MwOW5zOFhGY2ZXc1Uvb05IcGErSVUzc2VOcWlwWEFOTldIV3NXOWZnUEgvYTZ5b2dZODg3Q1JqMmJLSEhLb1FRcFoyK1pTZEM2amZGTW44cXR0Z05XUGJGNXYzLzJYL25yY2k5S0FiUGZvNHJOYVZJcDFSdStBS3BKTGgwL2hSYlZpK2tXMy9QOTJUZVZzUDhaOStPVGV6YnNRbU5Wa2ZUVnAyWU0ra2I0bmR0NVk2aGoxTzNjUVIxR2piSFlrN20zejkvNE56SkkvUVkrQ0E2dllINHVDMHNudkVyU1FtWGFkbTVENzBIUDR4YTdibGl4bWp5UjI4dzh0Y1BZd2dJTHNQREwzeUk2dHBCTDhjTzdHYjcrdVVFaFpTajArMkR1WFQrZEtiWTFpNmNTZG55WWRSdEVwSHQ2N1phVXRrVHM1N1lqU3M1Yy93UVdwMmVWbDF1cDFPZnUvRVA5SjRnRXFJbzNQSkpITVZpSm5uQ3B3U01lb1hVR1JPd2JsbFQzQ0c1S2Vaa3pOUEc1OWpPY2ZJSWptTUgzQVZ0dFhVYm93bXJodlBzeWNJTFRxWEMyR09nKzZsaVRTdVdrN0ZLR21QWGZ2Z1BleGFWVmdkQTRPTnY0THB5QVh0OG5FYzdsY21md0tmZkFZMEdsWDhnQWNOZndOaTVMeW1Udml6UUJLSjk3M1lTUDNtQm9KZkdZb3ZkUU9yc1h3dHM3RnVWLy8xUFllbzlPTk4xMjg3TnBQenlPYTdFL0s5NjhaVmlUaWJsdDYrd0xKK0QvNUFuMFRkcjdYRS9iY1UvMlBmdkxMSjRoQkRpWnFZT0NzSC8vcWZ3di8rcDRnNUZGSkZRZ0Z5c2hNNnZTOE83bzZsZWVyYm12UG50dEV6WHBvejdpR01IZHRQanpnZHAyLzBPVktnNGVUU2V3L3RpNlRma01mZjJLWlZhelYwalg2RE12NVhZc094djR1TzJFbFFtbEZOSDRna3BWNTRoVDd4QnZmRElMT2RXcXpYMHVlY1JwbzMvaEpoMVMyalp1UThBcXhkTXAweG9SZHIxSE9pMTM1bmpoeml3YXh2OWhqem1UdnhrWmNXOEtjU3NXNHAvWURBZGJodEVtMjc5SkhralNvUmJQb2tEWU4rL2c2dXZQT2oxR3hWRHF5N3V4ODVMNTdJODdydTRXVGV0ZENkeEFJeWQrbUNla1hWMlBMLzBFZTA5Q2hwYk55eERzWmdMYmI0U1Q2c2xZTmh6bmpXQ25FN00wOGRuU3VEQXRlVGhkKzhSTU9wVk5CVXFwdzlScXdFaDcvMklaZGtjVXVkTUtyQ3RmSTVqQjBsNDU3RWlUUzdjekd6YjEzc2tjWlMwVk14L2pTZHQ5WHcwVldzUit1MnNJby9wMHZEdUpQM3ZkYlMxR21Ec01SQkQyKzRveVltWVowNHN0RG12akI2RUt4L2ZGcXFNSnNyOXRLQUFJeEpDQ0NGRVVicHhoY3lodmJFY083QWJBSlZLNWI1ZnZVNGpScjg3anNDUXNoN3RreE92WVBJTHdEOHdtS1NybDBtNm1uNDRTcDFHRVJqOS9IQzVuSm5teUtoZWVDU05JOXVqMWFYWDJkdS9jd3NuRCsvbndXZmVScXZUZWUyejRwOHBCQVNYb1huYnJqbSt2azY5NzZaV2c2WTBhTm9xVC9WemhDZ3Nrc1Q1VHhaTFlnTkhYeitKd0xweE9jbmp4eFJWUkxsaTNiSWEvL3NlaDJzWlpVT0gyekRQK2dWY3JrS1p6OVJyMFBVbmlvSmx5ZXhDbWFjMDBGU3BTZUJqcjNzazBWekpDU1IvL3dIMmZUdXk3R2VQanlQaHpVZnd1L2N4VEQzdlRQL2RxZFdZZWcvR0VOV0psTWxmWXR1MXRVQml6Tzc0YWY4aFQyQzYvZDQ4amF0djNqWlh0WHB1M05ManZIUXUwN1dNNDZWTS9DemJGVjRaMnliLytCSFdUWmxqOGFXTjE3Ymozc2U2MWZ2S1BPdUdaUmphOThLNmVSWG1xVCtVbUJQWkhFZmpTWm40R2VacDQxR0hsQ3UwRS9XRUVFSUljZXZKYnVXS3krbGsrZHcvcUZpbEJ1ZFBIODkwUHpDa0xOWTBDNmVPeEhQaThENE83WW5sM0ttakFGU3BXWSt1L1lmaUh4QkVUUFF5dG05WVRrejBVblI2QTFWcTFxTkM1ZXFVcTFDWndKQ3loSlNyd0lSUFh2WVllKy8yRGZ3NzVVZjM4eisvKzlEOStLNFJ6N3NmMjIxV0xPWmtiR2tXamgzWVE1M0c2WFVTdDY1WlJFcFNlbjNLczhjUEE3RHEzNy9jL2M2ZFBPcnp6K2pHTFdkQ0ZBWko0aFF5bGNHSUpyUlN6ZzB6VUJ6MlhIOG9kRjIrZ1AzUVhuVDFtZ0RwSitib203WXVsSk8xTkZWcW9HdDhmWG1qYmRkV25HZFBGUGc4Slo1R2cxL2ZJZmpkT2R5ak5wRGo4RDZTeHIyUDY4cUZISWRRYkZiTWYzNkhiZXNhajFVNTZ0Q0tCTDA4Rm12MEVsTCtISGRycjNJcWdjd3pmaVl0ZWluMlBkbWY5T1ZLdkFvdVo0SFByOUliM0NmU2VhT2tKT0ZNU1Nyd2VRdVNrbWJoY29aaWtZcXRhRTdVRTBJSUlVVHUvUGRkdC9xRytuc1pyVjAwazB2blR2SFE4Ky96MjFmdmVOeGI4TmRQSEQrNGh5c1h6NkVvQ2hxdGptcTFHOUJyMEVNRWxpbkhwWE9uYU5DMEZYNEJnZFJ2MnBMVWxHUU83TjdHa1gwN09YbGt2M3QxRDhBZDl6L2hQbkhLRjA2SDNmMVlwemZ3OEFzZk11Mm5UNWsrNFRNZWZ1RURLdGVvUzB6ME1pN2VVSVlpZXNrY24rZklTSkk0b2loSUVxZVE2VnUwUTkraVhjNE5NM0NjT0V6QzI0L21laTdiNWxYdUpBNkFvVU92UWtuaTNGZ1B4TEo0WmhZdGIxNmFLalVKZlBRMXRMVWFlRnhQVy9FUEtWTy9CNGNqVitQWjQrTkllR3NVQWNOZndOQ2hsL3U2b1dOdmRJMGpTZmh3ZElIRWZjc3JvTUxScnF1WHNsM2Q5Si9FejE3R2VjcjNiMjk4WldqYm5jQW4zeXJ3Y1l1YVVzVEZJb1VRUWdpUmUwNW4rdnRhZFJZbk1aMDVmb2pvcFhPSjZuUWJsYjNVOUtsY3N4NXBxV1phdE90TzVScDFxVnFyZ1h1NzA3cEZzMWk3Y0NadHVsMHZTZUFYRUVpTHR0M2NwMWFsSkY3bDRybVRKRjY5bk9ra3E1emNXTmhZYnpSeDMyT3ZNZUhUVjVqM3gvYzgvdWFYUFBIbTlVTTJGa3lid1Bib1pSNUhxNTg5ZVlTSlkxK2pZKys3SkVralNnUko0dHhFckZ2WDRQL0EwKzR0VmZySURxaE1maWlXZ3R0U29RNHVnNkhEYmU3bmpwTkhjbHlOY0xQUmhGVWo4Sm4zM01XTEliMHVTdXEvVXpCMjdFT1pqMzdKMS9pcC8veUI2Zlo3VWVrTkFOZ1A3TUoxSmUvSFRScTc5a05sTUpLMmRySFhGVDNXRGN0eEhEdmc4M2daa3dlTzR3ZXhMSnllNTlneXVXR1pydUxNNXlxV0c5NXNLQm0ralJGQ0NDR0VFRG16cHByUjZRMWV0MU9sSkNVd2MrSVhsQ3NmUnM4N3ZaOEFHdEd1TzdVYk5PWEkvaml1WGpyUDFVdm4zZmVPSHRpTlJxTmxYMnpXWHp6cjlBYkNXM2IwdUdaSlRjR2NRMjIrMElwVnZGNDNtUHpvMW44b2N5ZC93L0dEZTZoWlB6emJjY0txMWFaV2cyWnNYcldBaVBZOUNMbDJxckVReFVXU09EY1JWOEpsN1BGeDZCbzJCMENsMDJObzNZMjBOUVZYUE5UWWM1Qkg4cUpBUDhDWEVzNnpKN0Vzbkk3ZmdBZUI5TUxCeVQ5OENHbzEvdmZrZmdYVmphd2JWMkRkdkpLZ3A5UHJNYVg4K2tXK3hqTjI3b3UyVGlQODduNEU2OFlWcEV6KzBtTkZpdVBFSVJ3bkR2azhYc1lraml2aGNyWTFabkpMZGVNM1BBNWIvc2E3c2FpZFBYL2pDU0dFRUVMY2FwSVNyM2c5bGNsaHR6Tmp3bWVrcGlSejMwdXZvOU1iY05pOWYyRjI3dFJSNWsvTit0VGQ3TzZWTFIrV0tZbXpZK05LbHMvOUk5dTRNNjZtdWRGLzlYRE9uRGljWXhJSDRMYTdoL1B6cDY4eWQvSTNQUFRjZTJpMDNnc25DMUVVSklsVHlHd3gwYVJNK2wrdSt1Um45WUYxODBwM0VnZlN0MVFWVkJKSFpUQml5bkNzdVBQU09heWJpKzdZeFpJa2RjNGt0TlhxNER4L0N2UE1uOEhoUUJOV3ZjREdkNTQrVHNKN1Q2SUtDRUt4NXIxV2lDb2dDRzN0aHVtUERVYTB0ZW9YMkphaVFuRkQwa1hKNG8yQXIxUUdvK2Q0TmtuaUNDR0VFRUxrUktQVllURDVBWERoOUhGQ3lsWEFZYmRqTVBwUnNVcE5YQzRuTXlaOHh1bmpoeGo4eUl0VXFsb3oyL0VhTkd1ZEthbVNuSGlWYjk1K2duYmQrOVBqemdlOTlodi84WXZ1MDZlODhaYW8yYnhxQVV0blQ4Nys5VjM3NGpDcnBOT05LbFN1VHJmK1Exanh6eFQrL3UwN0JvMTRMdHVUczRRb1RKTEVLV1NLdzU2dlkzaHp5N1oxSFF4N0R0UnE3SHRqc1N3cXVKVXlta3JWVUt3V2QwRlZ5Nklaa04vdExxV1ZvcEQwelZ2WkprUnVQSFVwTzk1T2VGSnNWcFI4YktNQzBJZTM5TmlpWk51K0lWL2pGVGFWWDRESDgveHVCVlFIbHZGNDdrcE95TmQ0UWdnaGhCQzNndjlxMGxqTXladzR2QitkVHMvRXoxNWoyTFB2TXZMbE1mejE0eGlPSGRoTm4zdEcwcWhGMnp6TnNXN1JMQlJGb1ZtYkxsbTJzYVNtVUxGeWpieStqQ3dkM0oxZURxSk1hRVdmKzdUdk9aQUxaMDZ5YSt0YXJHa1dCbzE0RHRNTjcxMkZLQXFTeExuSnVKSVRNTStZZ0gxUERJNFRod3QwYk1meGcxeDUrUUVNYmJwajdIQWIxcldMQ25UOFVxY2tyMmk1UnQrMGxjZHoyL2IxeFJTSmI5UkJOeVpkcnVaclBGVlFpTWR6SlVtU09DV1J1a3dveG03OXNhNWZodlA4cWVJT1J3Z2hoQkRYckY0d0hhZkRUdDhoajdKOHp1LzgrZDBIREh2MlhhclVyRWVUcUE1RWR1aVpwM0hqTnE4aEpub3BMZHAxcDN4WU5hOXRGSmNMYzNJaWZnRkIrWGtKQUp3L2M1d2xzeWNSRUJnQ0toWG5UaDBsSUNpRStrMWJadHZQWmswamRzTUt6cDgreG9BSG4yYmdzS2RScTlYczNMeWFDV05lcHZjOUkybll2SFcrNHhNaU55U0pjeE95TEpwUmVJTTduVmczTE1PNllWbmh6U0VLaGtxRnJua2I5MVBYNVF1NXFuMVRITlJsUWoyZXV4THpsOFQ1NzhoMlNGL1o1RW9wdWxWeEFHVSt6bCtSNjF1RnBrSmwvQVlPdzIvZ01Cd25EcEU2WnpLMjJKSzlha3dJSVlTNDJXMWJ1NWh0YTVjUTNySWpMZHAybzBKWU5mNzQ5bjEzSXNkMGJYVitSaFp6TWtDV1c0MFVsNHZvSlhOWXMzQUdZZFhyMEh2d2lDem52M1QrTklyTFJYRFowQ3piN0luSi9BWGxPUzhuZzVZSnJVaFFTRG5TVWxOUWE3UTBpV3hQNTl2dndXQTBlUjMzNnFYemJGMjdtSjBiVjVGbU1WTzdZVE1BVkdvMUE0WTlUWVhLMVZuNTcxL00vUGx6cXRadVFMc2VBNmpmTkVxMldJa2lJVWtjSVc1U3VycU5VUWRlWDRsU0dqNFVhektjSXFDa3BxQ2tKT1Z2dkVwVjNZK2Q1MCtYaXRWVHR5SjEyZkx1eDlycWRkR0VWaXJHYUlRUVFvaGJtOE51Wi9uZmY3QjF6U0lxMTZoTHY2R1BBMUM1UmwzdUd2RUMweWVNWmZuY1Arai80Rk1vaXNLQ3YzNUNwemVnMFdvNWRtQVBrUGxrS0VWUmlOKzVoVFVMWjNEaHpBbnFObzdncmhIUG83OVd2L0Rra2Ywa1hybUUwYzhmZzhHRU5TMlZ0WXRuQTFDclFkTXNZNTB6Nld1ZlhwTmViMlRreTJOeWJIZmx3bGtBeHIzL0RDZ0sxV28zcEhXM3ZqVEs4TVVvUU5zZS9hbmJKSklsc3lkeFpOOU9aaDc1SEwrQUlFYStQQ1pYVzdTRXlBdEo0Z2h4azlKSHRQZDRiaTBOU1p3TWU1NmRaMC9tZXp4dGpib0ZPbDV1S1NsSitUOG0zUXVWWG8vSzVGL2c0eFlYVGZrd2orZk9jMFgvdXhKQ0NDRkVPcHZWd3FFOTI2bmRxRG1ESDNuSm5XZ0JxQmNleVFOUHYwWDFPdGNPemxDcE9IRm9MNWV2SlQrME9qMVJuZjZmdmZ1T2pxSjYzd0QrelBhV0Jna1FTaWloZHdnZHBBclNSSXBVa1NLSWlvcUN5QmNML3F3VVVZcTlBUUhwdmZkZUJDS2QwRU1uQmdpUXVyM003NC9BaGlWdGsyellKRHlmY3p3bmUrZk9uWGM1QzdJUE0rL3RnTkJxcVJ1dDNMeDhIaXZEWnlBeDdqNTgvWXZpeFlFalViZEpHNWRyeHR5NGdpM0w1N2lNQ1JJSm1qMy9VcWE3UjMzeXcrSTBZeEc3TjJIYnlyblpmdDlta3hGMy83c0JBQWl0V2djdE92WkVTR2kxRE9jSGxpaUZWOTcrRkRjdW44UGhYUnNRRUZpY0FRNDlGUXh4aUFvcFJkM1VFRWMwR1dBOWY4S0wxYmhIL25BbkxRQ3dwWE1yYkxZSUFtVGxIMXZ2NnZuY3JaY0Q4Wk5Hdy9FZ0Z2RTBHbzhBQUNBQVNVUkJWT29PUFdGWXR5QlhqY0RsbFd0QlVhOFo5RXYvZ0xKeEc1ZXQzdk9LdEVScEtKdTBnMkYxOXY4aWxCMlNKKzY4c1VWZnk5UHJFUkVSVWNZME9sOE1IdjBWZEw3K0VCN2JJT09SSisrTUdmblpEeEJGRWFMb1NQZHhvbExsSzZGaTlYb29FMW9OTmNLYU9YZUdlbHp0eHExUXFteEYyR3cyT0J3MlNLVXlCSllvbldFL25NRGlwVkNqZnJOMHJ4Y1VYQnExR2o0SEFKQXJsQ2hUb1NvMHVyU1BmajFKcVZLajU5RDNZRGFac3RYbkppUzBXcVpoRDVHbk1jUWh5aU1Cay9QMmkyOW1wTVZMUVZvcTlhNFdTK1FSd0dieldqM3VFTlJhbHp0eGJKZlA1bW85V2RtS0VCNXVqZW1KOWR3aEpzWER1R0hSWXdNTytJMy9Ickt5bFNBTHJZNmtuejdQMFpieHN0SVY0RHY2R3dnYUhhVEZTOEd3WWJIcmRmS0FxczJMMEE0WUNkdjFTMEFlaHpqU3h4b2Fpb1prT0hLNUt4c1JFUkhsam85ZlFOYVRIaU1JQWdRaC9YNHdFb25VK1VoV1JsUnFMVXFWcit6MjlTclZERU9sbW1IcEhndXRWaGVoMWVvQ0FQd0NBakZrekZkdXIxdStTbTIzNXhKNUMwTWNvandpemFEVC90T2dhTmpTNWJYMXhDRXZWZUkrUmEwR2dFVGlmRzI5R0ptNzllbzJkZjRzV3N5d1hibVFxL1hjNFVpSWczN3BuODdYdXRjK2dLeHNwWlI2YWplQzMvaHBTUGgrZkxaNi9VaURndUg3NFJUbjl1dUtzQmF3UlY5enVZNG5TZnlLUURkc0xCUjFVcllMZmJ5dmtvdDAvbVV1cDJTbHl6dC96dS9OdDRtSWlJaUl2RW1TOVJRaUttaVVEVnVsdmhCRldFNFdnQkRuc2NlLzdMRXhzTWZjeU4xNlljODVmN2FlT1FyUmFzblZlam1obi84VExDY1BPMS9MS2xTRi84Y3pJUEVyNHRiNTBxQmcrSDAwSFJML29zNHh5NmtJR05iTTgwaDlna3p1OGxyWnVBMENKczUyQmpnQUlEemFlZUtKcHRDU2dDQjRncXhpZFdkQUJlQ3BoRzFFUkVSRVJBVVY3OFFwWUFTbHlxWFBSMDVKZEw2UVY2MmI4WFY4L0Z4ZVp6WTNNN1liVVJBTnlWQy8wQ3RINTZmbjhVZGtBSGgwYmV1WjQ3RGR1dUtSdGU0TmJ1dVJkUUJBOHVRdHJabnNzaVFOTEFGWnVkVGJVVzFYenNPUkdPOHlSOUQ1UWxBb2MxMlhJRmU0N0N5VUhZOC9NaU1vVlZDRXRYQyt0aHhMdTEza2t5UlBmRWJoY0RoL2xKV3RCRmxJYUxiV3l3dWl4WXpFbVJQZ00ySThsRTFTUGcvU1V1WGc5OGtNSkV3ZUM4ZUR1eG1lS3kxZUNuN2pwN244K2xyUEhrUFNENTk1N05HNHg4TWhBUEFaT2NIbHRlM3lPU1Q5T1NYbHZaZ01Mc2VValZxbFBHcVZDNEpjQVcydllTNWoxcWd6dVZxVGlJaUlpS2d3WTRqemtMeEcrczlVUGs3aVY4U3RlYTduQkdUN25EUnNGbGd2bkU1Wkx5Z1lmaDlOeTkxNkFHU2gxYk8xVGs2dm1UQnBES3puVDBBNzRPMGNuZThPVDY2ZFBIZTZ4MEljVDVMWGFPRHlPck8rS2s4K1NtVTVjVEROSEo4UjQxM3V0c2h4WGRYcm84ajBKVGs2OS9HUVM5bWtMUVNWMnZuYS9NODI1OCtDMWdmeUN0WGdpTDhIUjNJaVJJc1pna0lKVFk4aEx1czVETW5PbjFWdHV6bC9GczBtbUNQMlpGbVA4NDZUUitlSmpneG1acFBkaHFUZnZvRm8wRVBWOWtVQWdMUjRhU2hxTjRKcDkvb01UOU1PR09rUzRGaE8vNHVrbVJNOGVrZVJ2RWI5OUEvWWJOQ3ZtZ1BqeGlYT2NNeCtKOXBsaXJwVFh3QUN6RWYzd1JGLzMvMkxTaVNRK0JXQnJHeEZxTnQxaC9TeFI2bEVpeG5XTThleSt6YUlpSWlJaUo0WkRIRWU4aHMzTmNzNTh1cjE0VmM5Z3k4OUdaMVR0Uzc4Y25nWHl5T09oRGc4R09XNXUwMG9iemppN2lIcDE2OXpkSzZzZkJYSXlsZUc0LzVkT0JJZXBJUVZKaU1FaFFyeXFuV2dIVERTOVZyMzcyUzRsckpwTzVmWGp6L09reThKQXRTZCtqaGYycTVkaE8zYUpaZmp2bU1uWjc2RzNRNzc5WlJlS3BLQVFLaGF2T0E4Wkk3WTdYSVhpVFE0QktMWkJORnNCTXdtaUhZYkJKVUcycDVEWFpZVUh3dUZjazBVa1R4M09rU3pFZXBPZldCWUZaNXBnQU1BU1g5TWh0OUgweUVyVXdHV0V3ZVI5T1BuRUcxV2o1V2tiTjRCc3BDS2FjYnR0NjRpNmZlSnNOMjQ3RG9lY3dQMm1KdXB2WjZrVXFpNzlvZTZhMytQMVdUYXVpTE5IVDlFUkVSRVJKU0tJUTZSaDRnbUE4eUhkdWJvWEVHcGhtN3dhTGZtMnUvY2dqMDJKdDFqMHVBUVp5TmRBSERFMzgvMUl5OTVUZG00RGFUQkljN1h4azFMWFk2THlZbXczN3NONlJQYlVEL090SHM5SEVrcGo0eHBlZ3dHWkEvL2FCTkZHRGN2YzVucjgvbzR5RUtyWjE2VTNRN2I5WXdiN0JhZHRTVk5QNW5zMFBRWWt1Wk9vc3dvNmpaRjBWbGJjblN0akI3clV6eTVvNE1vd3JoMUpReEwvMGcvTEJKRkpNLy9FWDRmVEhacFFPMHA1aU43b1Y4NXgrUHJFaEVSRVJFVkpneHhDaGo3cmFzZTdiWHl0QlRFbXA4bWUvUlZ0K2NhVm1UOFJUZk5YVGluSXRLZHAxL3lPNHpyODNhTGFyY0lBalF2cC9aRXNVZGZnL253cmpUVDdEY3VRMXFrV0pyd3dISHZEa3g3TnNDd2ZpR0FsQjNCVkMwN080OWJqdjhEK3kzWFgxdmIxWXRaaGppbXZSc2g2cE95L1hZS2t1Uy9mNFM4YWwxSWlnVEJrUlNQNUQ4bVovaDVlY1FhZVFRSlU4WkMyM2NFWk9XcjVINkhLcnNkMXFnek1PMVlBM1BFN2t4N1BSRVJFUkVSRVVNY0o0WU01RTJPcEFTSStxUTBmVmxjNWlUR1E3L2s5M1JEamtlc0YwL0JjblEvNUhVYVE1REpNOXlWeWg1OUhmWmNWKzBCb29qazN5ZkJaK1Nua0JRcGh1UUZQNmY3UlQ1eDVzT0d1eklaQktrc0pjeXhXdFBjTVdLUHVZbms4T25RRGhnSlFTWkxkeHR1Vy9TMWxENHY2ZHhONGtpS2gzblBwcXp2Q0xIYkFZblU3YmVaSDRtR1pDVDlPUm1hSGtPUTlNdFhjTVRkYytzODYva1RpUDlpSkFTdEQ2UkZpd0h5SERUSXR0c2dHZzJ3MzcvdHNTYk5SRVJFUkVUUEFvWTRSRzZ3eDl4MC9peWFqSGx5amNTWm4wTFErS1NHRkNsWGcyaXp3UkYzRDdZYlVTbmhRU2Fza1VkaGpUd0tRYTJGc21GTFdDT1A1a210bm1TOUZJbjRMOTZHcWxWbldNOWtVYS9OQmpHTEwvMm0zZXRodTN3VzhocGg2VzVUYnRxNUZxYWRhd0dwRElKY0RnaVNsRjl2dTkzdGZpejNSM1RPZWxJQllEMTdIQW5uVHVUb0RoaFJud1JiSWI5YmlZaUlpSWdvdnhGRXNlRGR2ODY3Wm9pSXlCMkJjM1BXcDRxSWlPaHBlL1FkUjlOOXNFZldzN2J0N3BGMUtPOUZSVVVoTEN5WE94clRNNE4zNGhBUkVSRVJFZVVUaHRWelBiT1FwOWFodkRjcTY1MlNpUjVoaUVORVJFUkVSSlFQYUxvUFR0bHBrNTRwZ2Q0dWdBb1V6KzhUUzBSRVJFUkVSRVJFSHNjUWg0aUlpSWlJaUlpb0FHQ0lRMFJFUkVSRVJFUlVBRERFSVNJaUlpSWlJaUlxQUJqaUVCRVJFUkVSRVJFVkFBeHhpSWlJaUlpSWlJZ0tBSVk0UkVSRVJFUkVSRVFGQUVNY0lpSWlJaUlpSXFJQ1FPYnRBb2lJaUlpSWlNaXpFaElTdkYwQ3VTa3FLZ3BoWVdIZUxvTUtDTjZKUTBSRVJFUkVSRVJVQURERUlTSWlJaUlpSWlJcUFCamlFQkVSRVJFUkVSRVZBQXh4aUlpSWlJaUlpSWdLQUlZNFJFUkVSRVJFUkVRRkFFTWNJaUlpSWlJaUlxSUNnQ0VPRVJFUkVSRVJFVkVCd0JDSGlJaUlpSWlJaUtnQVlJaERSRVJFUkVSRVJGUUFNTVFoSWlJaUlpSWlJaW9BR09JUUVSRVJFUkdSMi82N0hvVUxweUlnaW1LdTFybDQrZ2hPSHRvTjBlSHdVR1ZBWXZ4OTdGcTNDQmF6S2R2bi9ydG5FMzZmK0FIdTNZbk9jTTYybFhQeDE1VC93V3cwNUtaTW9oeGppRU5FUkVSRVJFUnUyN1YrTVpiUG1nWkJFSEszenJwRldEdi9aemhFejRVNDUwOGN4djR0SzdGdDVkeHNuWmNZZng4NzF5MUNzWkloQ0N4ZUt0MDVEMkpqRUxGbkUwcVdxd2lsV3VPSmNvbXlUZWJ0QW9pSWlJaUlpS2pnTU9xVG9OSDY1SG9kaDhNT0FKQktwTGxlNjVHR0xUdmk1S0ZkT0haZ08ybzJlQTVsSzFYUDhoelI0Y0NhZVQvQllqSWk4c2grUkI3Wm4yYk9zQThuWWRlNlJYRFk3VGk2Ynl1Tzd0dWFaazd4VXVVdzRxT3BIbmtmUkJsaGlFTkVSRVJFUkVSdVM0eTdENzhpUWJsZXgyNnpRU0tSQXRtNG84ZmhzTU5reVB4UnB1YzY5VWJra1gxUXFqVXdKQ2VsTzBlbDBhUmNHOERHSlgvaXh1Vno2UGZtZU55SnZvNXp4dytoMjZ0dlF5cEwvYnA4OXVnL3VITCtGTnIzR0FTTmp4OTJyVnVJN29OR1FldnI1NXdqa3luY2ZoOUVPY1VRaDRpSWlJaUlpTnhpTmhtaFQwcEE2ZkpWY3IyV3cyNkhSSnE5dTNCaXJsL0c3TzgvY1d2dXVlT0hNancyZk54a0JJZUVZdmY2eFRoMllEczY5MzBkbFdxR1FlZnJqMzJibCtQQWxwWG9PZlI5WEQ1L0Voc1gvNGwyTDcyQ2VzM2FvVW5icnRBbkoyTG4yZ1hZdkd3V2hveitpbzlXMFZQRkVJZUlpSWlJaUlqY2N2ZS82d0NBMjdldXVqWGZZalpoeWdldlpqcm5xM2Q2WjduTytHbnpJVmNvNFI5WUhKMzd2WjdwM0kyTC80VFd4dyt0dXZUSmNNNmpPNGxxTjI0RmpjNFhZYzkxQUFBRWg0U2ljOThSTUJtU0FVRkFpZExsWWRRbjRlVGhQZWovMWtjQUFLMlBIM29NZmc5Ulo0OURybEJtV1R1Ukp6SEVJU0lpSWlJaUlyZEVYNzBFQUVoNEVJdlkyN2NRVktKMHB2T2xVaW5xdDJpZjdySGovK3lBVENaSHJVWXRNenovN0xGL1lETG9JWlBKQWFRRUtHRXRPbVI2elkyTC80UktvODF5SGdBVUNRckdsdVdqc0dYNW5EVEh0ajdXSERucXpMRjB3NlovdHExMi9qemhwMlZaWG84b3R4amlFQkVSRVJFUmtWdXVYRGdGUVNLQlZDckR1ZU9IRU5UcDVVem5TMlZ5ZE9rM0lzMjRLSW80ZG1BN2ZQeUtwSHY4a1dzWFRzTmlOa0dRNU8zR3ltRXRPcUJSbTg0NU9qZGkxMFljM1orMjBURlJYdUFXNDBSRVJFUkVSSlFsczlHQWF4Y2lVYVpDVlZTcVVSOG5EKzBDUkRGSGF4bVNFd0ZSaEVhWCtTNVhOcHNWY25uZU5neFdhMzNnVnlRdzIrZjVCUVFpc0hncCtCY05ndGJITCtzVGlEeUFkK0lRRVJFUkVSRlJsaUtQN29mZGJrTzF1bzJoOHd2QXVST0hjT25NY1ZTcVdUL2JhOFhmdXdNZ0pRakpqTTFxaFN5ZEVPZEI3TzFNejNQWTdSbk9FUVFCQVlIRm5hL0hUcGtOd0wzZVBJOGI5TjduS0Z1cEJwcTE3NDVtN2J0bjYxeWluR0tJUTBSRVJFUkVSSmtUUmZ5N2V4T2tNamxxTlh3T0NwVWFXaDgvN051eUlrY2h6dTNvYXdDQXdDeDY2dGlzRm1oMHZtbkdmLzdpM1V6UGk3dDNKOE01VXBrY0g4OVltTzZ4bHAxN28xWG5qQnNpQThETnkrY1JQbjFDcG5PSThrcUJESEVDNSs3MGRnbEU5QXd5Nzk4Qy9lTGY0RWhLY0k0SldoOW8rN3dPVmFzdWdDQjRzVG9pSWlLaXZCTjU5QUJpYjk5Q25TYXRvZGFtUEFMVjRMa1hzR2ZqVXB3N2ZnalY2alhKMW5wWEw1d0dBSlF1WHpuVGVWYXJKZDBkb0hvT2ZUL0RjMWJPbVFFZnZ3QzA3ems0M2VPWjlkY3hKQ2ZoM3Azb1RHdEtpTHVYNlhHaXZGUWdReHdpSW05UXRuZ0JpcnBOb1YvOEcwejd0d0NpQ0ZHZmhPUTUwMkRldnhXNm9XTWdMVlhPMjJVU0VSRVJlWlRaWk1TTzFmTWhrVWp4WE1mVVJzYU4yM1RCNGQwYnNIbjViSlN2V2dzcXRkYXQ5UXpKU2JnVWVRd0tsUm9oRmF0bk9NOXFNVU4wT05JTmNXcUVOYy93dkpWelprQ2hVbWM2SnlOSDltN0drYjJiczMwZTBkUENFSWVJS0JzRW5TOTB3OGRCMmJ3RGt1ZE9oejNtSmdEQWVpa1NjWitOZ0taVFg2aGZlaFZDSGpmZ0l5SWlJbnBhTmkvOUM0bng5OUcwWFRlWFhqSkt0UWF0dS9URDVtV3pzSHJ1RCtqN3huZ0lidHladkdmakV0aXNGalJzMWhFeXVUekRlUmF6S2VVNktuWHUzNFNiM0htY0t1RkJMSTdzMndyZkxQcjVFT1VGN2s1RlJKUUQ4bXAxNGYvMVg5QjBId1JCOXZBdkh6WWJET3NXSVA2VFliQkdIdlZ1Z1VSRVJFUWVjR2puZXB5SzJJdWl4WUxSdW12Zk5NY2J0SHdCWlNwVXhhWElZOWl5ZkhhVzY1MDdjUWhIOW0yRlNxMTF1YXNuUFNhakFRQ2dVRDY5RU9mUjQxU1ovV2UxV2xDblNXdlk3YllzSDcwaThqVGVpVU5FbEVPQ1RBNU5qeUZRTm1tTDVQRHBzSjQvQ1FDdzM0bEd3bmZqb0d6U0R0b0JJeUh4OWZkeXBVUkVSRVRaZDNUL1ZteGJOUThLcFFxOVI0eExkNWNvUVJEUTg3WDM4ZGVVLytIZlBadGh0VmpRdWQvcmtFclRmdFU4ZS93Z1ZvZi9BQUhBUzRQZXlYSmI3c1M0V0FDQVd1UGVZMXFla0pQSHFTYjh0Q3lQcWlGS2l5RU9FVkV1U1lORDREZCtHa3o3TmtPLzVIZUl5WW1BS01KOGNEc3NwdzVEMi9jTnFGcDJZdU5qSWlJaUtoQWNEanQycmwySWc5dlhRaWFYbzgrSWNRaktaQmNwWC8raTZQZm1lTXovNlN1Y09MZ1RkMjVkUTdkWDMwYXhraUVwNjludDJMVitNZjdadmdhQ0lPREZWMGFpY3EwR21kWmd0MWx4ZU5kR0FFQlFjQm5uK0tOSHJMSWtpbG5PVlNoVmFjYmNlWnpxa1gyYlYyRDMrc1h1MVVQa0lReHhpSWc4UVJDZ2F0a0ppbnBOb1YvNEs4d0h0NmMyUHA3OUhjd0h0a0kzWkRTa0pjdDZ1MUlpSWlLaURNWEczTVM2aGI4aCt1cEZxRFJhOUI0K0Z1VXExOHp5dkpKbEsrTFZkei9Ea3QrbklPYm1GZnd4YVN3NjlSMk9Zc0VoMkxqa1Q5ejk3d1pVR2kxNkRua2ZvZFhydXB4Nys5WTEvRDN6YzZpMU9paFZHa2lrVXNUZHV3T2pQZ2xxalE2MUdyVjB6cDN5d2F0dXZZLzdkMk95blB2aDFQQTB6WmpkMlowcWRXNmlXL09JUElraERoR1JCMGw4L09IenhrZFF0ZWlBNUxrelliOXpDd0JndlhBSzhSTkdRTjJsSDlUZEJxYjIwU0VpSWlMS1I4d21JMjdmdklyZ2tGRDBIUG9laWdRRnUzMXVjRWdvaG8rYmduVUxmMFBDZzFqVURHdUJ3N3MzNHU1L04xQytTbTEwR3pnU3ZnRkYwNXdYV0x3a1ZCb05yQll6VEVaRHlvNVVTaVdxMVcyQ1ZsMzd1angyMWJuZjZ4NTVud0RTM2ZXS3UxTlJmaWVJb2loNnV3Z2lvc0pJdEZwZ1hEc2ZobzJMQVp2Tk9TNHRVUnE2d2FNaHIxN1BpOVVSRVJGUmZuSnZjRnRvdWcrR3BzZGdqNnlYa0pDUTQzTmpibHhCaWRMbElFaHl2ZytPMldSTTJWVktGSEg1L0VtRVZxdWI5VWxlTm5uTVFMUjRvU2Rhdk5EVHJmbUhkcTdIL2kwck1YWksxZzJkTXhNVkZZV3dzTEJjclVIUERvWTRSRVI1ekI1OUhjbmgwMkM5ZURwMVVCQ2diTjRCMm41dlFwSkZVejhpSWlJcS9QSlRpRU5QRjBNY3lnNXVNVTVFbE1la3BjckM3K01aMEEzOUFJTFdKMlZRRkdIZXZ3WHhIdzJCYVI5djJTVWlJaUlpb3F3eHhDRWllaG9FQWFyV1hSQXdLUnpLSm0yZE8xVTVraEtRL05lM1NKZzhCdmJidDd4Y0pCRVJFUkVSNVdjTWNZaUluaUtKWHdCODN2b1V2aDlNaHZTeFJvSFdjeWNRLytsd0dGYlBjK21mUTBSRVJFUkU5QWhESENJaUwxRFVhZ2ovaWJPaDd0b2ZrS1pzRkNoYUxUQ3NDa2ZjcDhOaFBYL1N5eFVTRVJFUkVWRit3eENIaU1oTEJJVVMydDZ2dy8vTDN5Q3JXTjA1Ym8rNWdZVEpZNUE4YXlwRWZaSVhLeVFpSXFLblJoQWdHdlhlcm9LSThqbUdPRVJFWGlZclhRSCtuLzRJM2VEUkVEUzZsRUZSaEdudkpzU05Id3p6Z1czZUxaQ0lpSWp5bkRTd0JHeTNybnE3RENMSzV4amlFQkhsQjRJQVZkc1hFVEJwRHBTTldxYzJQazZNUjlJZms1RHc3WWV3MzRuMmJvMUVSRVNVWnhUMW04RjIrUndjU2ZIZUxvV0k4akdHT0VSRStZakV2eWg4M3Y0TXZxTW5RaHBZd2psdVBYTTBwZkh4MnZsc2ZFeEVSRlFJcWJ1K0FrR3VnSDdlVEcrWFFrVDVHRU1jSXFKOFNGR25NZnduellHNmM5L1V4c2NXTXd3clppUHVzeEd3WGp6dDVRcUppSWpJa3lTKy90QU5IUU56eEI0ay9mUUY3OGdob25RSm9paUszaTZDaUlneVpydHhHY25oMDJDN2ZDNTFVQkNnYXRVWjJqNGpJR2g5dkZjY0VSRVJlWlRseUQ0a2gwK0hhTFZBVnFFcVpHVXFRRkJyczcyT3RXMzNQS2lPOGtKVVZCVEN3c0s4WFFZVkVBeHhpSWdLQWxHRWFjY2E2SmZQY3RtNVF1SVhBTzJBdDZGczB0YUx4UkVSRVpFbk9STGpZVnkvRUpiai84QWVHd1B3SzF1aGRuM1VWSVk0NURhR09FUkVCWWdqL2o3MGYvOEk4OUY5TG4raFU5UnFDTzNnOXlFTkN2WmlkVVJFUkVSRWxKY1k0aEFSRlVDVzR3ZVIvUGRNT083ZmRZNEpDaVUwTHcyQ3VsTnZaeDhkSWlJaUlpSXFQQmppRUJFVlVLTEpDTU9xY0JpM3JRVHNkdWU0ckhRRjZJYU9nYXhpZFM5V1IwUkVSRVJFbnNZUWg0aW9nTE5kdTVUUytQanFoZFJCUVlDcVRkZVV4c2M1YUlaSVJFUkVSRVQ1RDBNY0lxTEN3T0dBY2ZzcUdGYk1nV2d5T0ljbC9rV2hmZVZ0S0J1MTlsNXRSRVJFUkVUa0VReHhpSWdLRWNlRFdDVFAveEdXby90ZHhoVjFHa003NkQxSUEwdDRxVElpSWlJaUlzb3RoamhFUklXUTVlaCtKTS8vRVk0SHNjNHhRYW1DcHZ0Z3FGOTRHWkJLdlZnZEVSRVJFUkhsQkVNY0lxSkNTalFaWUZnK0c4WWRxd0dId3prdUN3bUZic2dZeUVLcmViRTZJaUlpSWlMS0xvWTRSRVNGbk8zcWhaVEd4OWN1cFE1S0pGQzE3UWJ0eThNaHFEWGVLNDZJaUlpSWlOekdFSWVJNkZuZ2NNQzRkUVVNcThJaG1vek9ZVWxBSUxRRDM0R3lRVXN2RmtkRVJFUkVSTzVnaUVORTlBeHgzTCtMNUhrellUbHgwR1ZjVWE4cGRLKytCMG5SWWw2cWpJaUlpSWlJc3NJUWg0am9HV1Erc2hmNitUL0JFWGZQT1NhbzFORDBHQUoxaDE2QVJPTEY2b2lJaUlpSUtEME1jWWlJbmxHaTBRRDk4cjlnMnJuV3RmRnh1VW9walkvTFYvRmlkVVJFUkVSRTlDU0dPRVJFenpqYjVYTXBqWTl2WEU0ZGxFaWdmcjRITkwyR1FsQ3g4VEVSRVJFUlVYN0FFSWVJaUFDN0hjWXR5MkZZUFJlaTJlUWNsaFFwQnQzQWQ2QUlhK0hGNG9pSWlJaUlDR0NJUTBSRWo3SGZ1dzM5M0Jtd25JcHdHVmVFdFlCdTRMdVFGQW55VW1WRVJFUkVSTVFRaDRpSTBqQWYzZ1g5d2wvZ2lML3ZIQk5VR21oZWZnM3FkdDNaK0ppSWlJaUl5QXNZNGhBUlVicEVRekwweS82RWFkZDY0TEgvVmNqS1Y0RnU2QmpJeWxieVluVkVSRVJFUk04ZWhqaEVSSlFwNjZVejBJZFBoKzNXbGRSQnFSVHE5ajJoNlRrVWdsTGx2ZUtJaUlpSWlKNGhESEdJaUNocmRodU1tNWJCc0dZZVJJdlpPU3dKTEE3ZHdGRlExR3ZxeGVLSWlJaUlpSjROREhHSWlNaHQ5dGdZSklkUGh6WHlTT3FnSUVBWjloeTByNzRMaVg5Ujd4VkhSRVJFUkZUSU1jUWhJcUpzTXgvY0FmMmlYK0JJaUhPT0NXb3R0QzhQZzZyZFM0QWdlTEU2SWlJaUlxTENpU0VPRVJIbGlLaFBnbjdwSHpEdDJlamErRGkwR25SRHhrQVdFdXJGNm9pSWlJaUlDaCtHT0VSRWxDdldpNmVSSEQ0Tjl1anJxWU5TR2RRdjlJS214eEFJQ3FYM2lpTWlJaUlpS2tRWTRoQVJVZTdaYkRCc1hBemp1Z1V1alkrbFFjSFFEbm9QaXRxTnZGZ2NFUkVSRVZIaHdCQ0hpSWc4eG43bkZwTERaOEI2OWxqcW9DQkEyYkFWdEFQZmdjU3ZpUGVLSXlJaUlpSXE0QmppRUJHUng1a1BiSU4rMGE5d0pNVTd4d1NORHRyZXIwUFZwaXNiSHhNUkVSRVI1UUJESENJaXloTmljaUwwaTMrRGFmOFdsOGJIOGtvMW9Cc3lCdExTNWIxWUhSRVJFUkZSd2NNUWg0aUk4cFQxL0Vra2gwK0hQZVpHNnFCTUJuWEgzdEM4TklpTmo0bUlpSWlJM01RUWg0aUk4cHhvczhLNGZpR002eGRCdEZxYzQ5SmlKYUViL0Q3a05SdDRzVG9pSWlJaW9vS0JJUTRSRVQwMTlwaWJTQTZmRHV2NUU2bURnZ0JsazdiUTloOEppVitBOTRvaklpSWlJc3JuR09JUUVkRlRaOXEzR1lZbHY4T1JsT0FjRTdRKzBQWVpBVldyem14OFRFUkVSRVNVRG9ZNFJFVGtGWTZrQk9nWC9RcnpQOXRjR3g5WHJwWFMrTGhVV1M5V1IwUkVSRVNVL3pERUlTSWlyN0tlUFk3a3VkTmh2MzByZFZBbWc2WnpQNmk3RFlRZ1YzaXZPQ0lpSWlLaWZJUWhEaEVSZVoxb3RjQzRiZ0dNR3haRHRGbWQ0OUxpcGFFYjhqN2sxZXQ3c1RvaUlpSWlvdnlCSVE0UkVlVWI5dit1cHpRK3ZuQXFkVkFRb0d6MlBMVDkzNExFeDk5N3hSRVJFUkVSZVJsREhDSWl5bDlFRWFhOW02QmY4anRFZlpKeldORDVRdHYzRGFpZTY4akd4MFJFUkVUMFRHS0lRMFJFK1pJak1SNzZoYi9BZkdpSGErUGpxbldnR3pJYTB1QVFMMVpIUkVSRVJQVDBNY1FoSXFKOHpScDVGTW56WnNCK0o5bzVKc2prVUhjZEFQV0xBeURJNUY2c2pvaUlpSWpvNldHSVEwUkUrWjVvTWNPNGRqNE1tNVlBTnB0elhCcGNCcm9ob3lHdld0ZUwxUkVSRVJFUlBSME1jWWlJcU1Dd1IxOUQ4cHhwc0Y2S1RCMFVCS2hhdkFCdHZ6Y2g2SHk5Vnh3UkVSRVJVUjVqaUVORVJBV0xLTUswZXozMHkvNXlhWHdzOGZHSHR2K2JVRGJ2NE1YaWlJaUlpSWp5RGtNY0lpSXFrQndKRDFJYUh4L2U1ZHI0dUhxOWxNYkh4VXQ3c1RvaUlpSWlJczlqaUVORVJBV2E1WFFFOUhObndoNGI0eHdUNUFxb1gzd0ZtaTc5QVpuTWk5VVJFUkVSRVhrT1F4d2lJaXJ3UklzWmh0VnpZZHk4SExBLzF2aTRaTm1VeHNkVmFudXhPaUlpSWlJaXoyQ0lRMFJFaFlidDVoVWt6NWtHMitXenFZT0NBRlhMVHREMmZRT0Mxc2Q3eFJFUkFVaElTUEIyQ2VRbFVWRlJDQXNMODNZWk9jYlBMdVZXUWY4OWtGOUl2RjBBRVJHUnA4aktWSUQvaEIraEcvUWVCTFUyWlZBVVlkcXpFWEhqQjhOOGNMdDNDeVFpSWlJaXlnV0dPRVJFVkxnSUFsVHRYa0xBNUhBb0c3VUNCQUVBNEVpTVI5SnZFNUV3OVVQWTcvN241U0tKaUlpSWlMS1BJUTRSRVJWS0V2K2k4SG43LytBNytodElBb3M3eDYyUlJ4SC95VEFZMWkxdzZaOURSRVJFUkpUZk1jUWhJcUpDVFZHbkNRSW16b0c2VXg5QUtnWHdzQkh5OGxtSSsrd05XQzlGZXJsQ0lpSWlJaUwzTU1RaElxSkNUMUNxb08zM0p2dy8veFd5OGxXYzQvWmJWNUh3elh0SURwOE8wWkRzeFFxSmlJaUlpTExHRUllSWlKNFpzcENLOFArL1g2QWQrQzRFdFNabFVCUmgyclVPY2VPSHdIeG9wM2NMSkNJaUlpTEtCRU1jSWlKNnRnZ0MxTzE3SUdCU09CUmhMWnpEam9RSFNQcjFheVIrTng3MjJCZ3ZGa2hFUkVSRWxENkdPRVJFOUV5U0JBVENkOVNYOEgzL2EwaUtGSE9PVzA1SElQN2oxMkRjc0FpdzI3MVlJUkVSRVJHUks0WTRSRVQwVEZQVWE0YUFTWE9nZnFHWFMrTmovZEkvRWY5L2I4QjIrYXlYS3lRaUlpSnlYM1NpZ0k3aGFnUjlyY09BSlNva21RVnZsMFFleEJDSGlJaWVlWUpLRGUyQXQrSC8yYytRbGF2c0hMZmR2SUw0cjBjaGVkNU1pRWE5Rnlza0lpSWl5bHJVZlFsZW1LTkI2L0oyWFArZkhnRnFFVDNtcTVCZ1lwQlRXRERFSVNJaWVraFdybkpLNCtNQmIwTlFQV3g4N0hEQXRHTk5TdVBqaUQzZUxaQ0lpSWdvQTZkdVM5QmxyaHFqbTFzd3ZwVUZHcm1JSDE4MG8xWUpCM3JNVnlPZVFVNmh3QkNIaUlqb2NSSUoxQy8wUXNDazJWRFVhK1ljZHNUZlI5TFBYeUJ4MnNkdzNMdmp4UUtKaU5JeW00eTRldUVVYmw0NW42M3o3SFpicHNmdjM0M0IrWk1SMmE3bjNQRkRpTGx4T2R2bjBiTnB4NW9GT0hQc0g0K3Q5OXMzWTdEazl5blpPbWZuMm9VNHZITjlwblBPSGorSThHa1RzSEwyZEVBVXM3VytQaWtCU1FseDJUb25PLzY1TGtXUCtXcE1lc0dNWVEyc3puR0pBRXpyWWthRFVuYTg5TGNhY1VZR09RV2R6TnNGRUJFUjVVZVNJc1hnKy83WHNCelpoK1FGUDhIeElCWUFZRGw1Q0hFZm40Q214eENvTzZUMjBTRWk4cVkxODM3Q2hWTVJDQ3hlQ3NQL053VnloVExMY3k2YytoZWJsODdDZ0hjK1JWQ0owZ0JTd3FDWUc1Y1JIQklLcFVxTmYvZHN3dkYvZHVETlQ2WWhJTEM0ODl4N2Q2SmhTRXBBNmZKVklIbml6MEdyeFl4MUMzOUZxWEtWOE1yYm56ckhMcDQrSmJTdFZnQUFJQUJKUkVGVWttVk5RY0ZsVUt4a0NDeG1FNlo4OEdwMmZna3lOT0duWlI1WmgvTE9QOXRXbzFiRDUxQ2pmck9zSjdzaE51WW1ISTdzYlU1dzVkeEpsS3RTTThQamNmZnVZTjJDWDJFeEdTRklKR2g4UFFxbHlsVnlhMjJ6eVlqWjMzMEVtODJHUWU5OWdhTEZnck5WVzFaMlhKWml4Q29WL3VoaFFydlF0TzliQURDbGt4bWZiRldpMjk5cXJCNW9SRkZOOWtJb3lqOFk0aEFSRVdWQzBlQTVCTlFNZzJINUxCaDNyQUVjRG9obUUvU0xmNFA1biszUXZmWUJaT1dyZUx0TUlucUc3ZG13QkJkT1JhQjI0MWFJUExJZnE4Sm40dVhoSDBBaXlUeGtMbFl5QkRhYkJmTi8rQUpEeG55TmdNRGl1QkYxRG90L200VEJvNzlFU0dnMXRPclNCNmYvM1l2TlMyZWgvOGlQbmVlZU9yd2JCN2F1eG9kVHc2RlNhMTNXUFhWNEQ4eEdBOXAwN2VjYzB5Y2xZdVdjR1ZtK2x4WXY5RVN4a2lGUUtKUjRhMExhK1NjUDdzSS8yOWU0SEV0dmpBcWUrQWV4T0hQMFFLWnpTcGV2REw4aVFSNi90dWh3SVBiMkxUUnUyelhkNDBaRE1wYjhQZ1VPdXgyOWhvM0I5bFYvWThYczZSajI0U1JvZmZ5eVhGK3BVcVBQaUhHWS8rT1hXUHpyUkF6LzM3ZFFxdFFlcS8vdE5TcjgzZHVFWm1VekRxNEVBTjkwTU9PTEhRcThPRStOdFlPTUNHU1FVeUF4eENFaUlzcUNvTkpBTy9CZEtKdDNRUExzNzJHN0VRVUFzTjJJUXZ5WGIwUGQ3aVZvWGg2VzJrZUhpT2dwT2JKM00vWnVXbzc2elo5SGwvNXZJQ1MwR3RZdi9BMHJaODlBanlHaklKWEpNenczSUxBNCtydytEdk4rK0J3TGYvNGFyNDJkNkx6Ykp2N2VYWVNFVm9OYW8wUHo5dDJ4WTgwQ1hENTdBcUhWNndJQTd0MytEejUrQVdrQ0hGRVVjV2puZWxTdDB3Z2x5MVlFUkJHM282K2plS215K0hCcWVLYnZaZXFIUTFKZkNBSUNpNWRLTTBmajR3c0FMc2ZTRzZPQzUrYmw4N2g1T2ZQSEFic1BmaGUxaWdUQmFqSERhRWpPZEs3RGJrZGkvUDBNai92NkZ3V1E4c2hnd3YyN3NGa3RVQ2lWdUhjbjJqa25zSGdwbUUxR0xQcGxJdUx1M1VhZjE4Y2h0SHBkRkNzWmdua3ovZzhMZi80R0EwZDlCclZHbCtYN0sxNnFIRjRlTmhiemYvd1NXMWVFNDhWWDNzcnlISGZaSElCT21YVWdJd0Q0djNZV1NBUmcyQW9WMXJ4cTlGZ045UFF3eENFaUluS1RySHdWK0gvK0s0eGJWOEN3S2h5aTJRUTRIREJ1V3dYejBmM1FEWHdYaXJBVzNpNlRpSjRSaDNldXg5WlY4MUMxVGlOMDd2czZBS0JlczNZd0pDZGk1OXFGMFArWWdGN0R4a0RuNjUvaEdtVkNxNkpqNzlkdzU5WjFLTlVhS05VYVNHVnkzUDN2aG5OT3cxYWRjSGozUnR5OGN0NFo0c1RjdUp3UzBqemh6TkVEaUx0L0IzM2VHQWNBaUR4NkFLdkNaNkxQaUhHb1VydGh0dDZmMldoQVVxSnJEeEZEVWlJQXVIelJUbS9zRVFZN0JVZjErczNRcGYrSVRPY29GQ29Bd05sakI3RjIvcytaem8yN2R3Y3pQMzB6dytPUEhyUDdjL0tIc0ZyTUFJQ2xmMHgxbWZQZVY3OWgwYThUa1JoL0h3UGYrUXhsUXFzQ1NQbGNEZnR3RWhiL05obHp2dnNZTHc4ZmkySWxRekovZ3dES1ZxcU9wcysvaUFOYlY2TnUwellvVTZGcWx1ZTRZMFpYTTNvdlZHTnhQeVBxbFhSa09sY0FNS3FaRmRXbUt6eHliWHI2R09JUUVSRmxoMVFLZGFjK1VEWnNoZVI1TTJFNWVRZ0E0SGdRaThRZlBvT2lYalBvQm8yQ3BFZ3hMeGRLUklXVncySEhsdVhoT0xKM00ybzJhSUdYQnIwRFFaSzZYMG56RGowZ1Z5aXhkVVU0L3BnMEZsMzZ2NUZwZ0JMV29vUEw2K0tseWlMNjJpWG5hN2xDaVRjL21lYTgyeURoUVN3UzQrK2pZYXVPTHVmWjdUYnMyYkFFZFJxM1JsQ0owbkRZN2RpellRbEtsQzZIeXJVYVpQdDluajhaa2VFWDlWKy9ldCt0TWZiREtUaWtVbW1hTzdzeVVpYTBLcm9OZkR2RDQydm4vd3lkcnovYWRuc2x5N1hHVDV1UFZlRXpJWW9pZWc1Ti9ReEZuVG1Hdjc3OUg2eFdDMlF5R2NLblQwajMvTEtWYXVDdmI4ZWphYnNYMGJ4RER5aVVxa3l2RjF3bUZBQ3diZVU4dkRaMllwYjF1YU5yVlJzVVVoRjlGcWtSL3JJSnpaOTRyTXBrQTY0K2tLQmFNUWNNVmdFalZxblFzNFkxZzlVb3YyT0lRMFJFbEFPU3dPTHdIVE1SNW9nOTBDLzRDWTZIdDJ4Ymp2K0R1SE1ub09rNUZPcjJQUUFKTjRJa0lzOTVFSHNicStmK2dPaHJsOUNnWlVkMDdQMGFCQ0h0YmpPTlduZEcwV0lsc1dydUQxajZ4N2VvVkxNKzJuWjd4WG0zZ0ZHZkJLdlY0cHl2OC9WMzl0QUpxVmdOLys3WkRLdkY3R3lRL1BqaklwZlBuUVFBbEs5YTIrV2FCN2V2UlZKQ0hGcDM3UWZSNFVERW5rMTRjTzhPQnIvL1JibzF1dXZ4dmpzSGQ2ekY5bFYvdTRRejZZMGQzclVCVzFlRTUvaWFsRGVPN3QrYTRiSDdkMk15UEI0VVhBWWhvZFdjcjRzRWxVQ1JvQklacnJWMi9zOVFxaldvMDZSMTFrV0pJcTVlT0kzbmV3ekM3VnZYRUZTaUZHSnZSMk5WK0E4b1c2a0dPdlorRFNKRTU5MDZUeXBhckNRaWRtM0E3ZWhya0dYeStPSWpGeU5UR254SFg3dUVpNmVQNUNqZ1RFK0hTbmJNNldYQ2tPVXEvUEtTQ2UwcnBnWTVkNUlsNkxGQWpmZWJXWEFqUVFLRlZJUmFCcFNZcUVQRm9nN003bVZDNWNETTcrQ2gvSU1oRGhFUlVTNG9HN1dDb2xZRDZKZjlCZFBPdFlBb1FqUVpvRi80TTh6L2JJTnU2QmpJeWxYMmRwbEVWTURaYlZZYzJya0JlemN0Z3lpS3FGQzFOb29FbFVERTdvMlpubGUzU1J2Y3V4T05TNUZIY2VuTWNWU3VHWWJHYmJyZzBNNTF1QlI1ekRudnJRa3puSThlaFZhcmkwTTcxaUhxekhGVXE5Y2t6WnJuamgrRXppOEF3YVhMdTR4Zk9QVXZyQll6Wm56NmhuUDc1YnBOMnpxL2ZGdk1wbHo5R2xEQnQzSHhueGtlKys5NkZQNjdIcFh1c2ZvdDJydUVPSjRVYy9NS0RNbUpxRmk5THI0ZlB3eHZUWmlCRXFYTFlmVEVQeUdUWngzS0FJREpaRUQ3SG9QVDdOVDJKTHZOaWt1bmp5S2tZblVrM0wrTHZadVdleXpFQVlBVzVleFkzTStFL290VitMYVRHZDJyMndBQVpmMGRXRC9JaU1ITFZhZ2JiSWRPQVZ5OEw4RzUwWHBzdUNCRHQzbHFMSC9GaUpyRkdlUVVCQXh4aUlpSWNrbFFhNkViOUI1VXpkc2plYzQwMkc1ZUFRRFlybDFNYVh6OGZIZG9lcjRHd1lNN1VSRFJzMlh6c3RrNGRtQTdnb0xMNEtWWDM4R21wWCs1ZmFmSmhKK1c0Y0twQ0d4Zk5SOFhUeDlCcFpwaGFOYStPMm8xYklub2E1ZHdlTmNHbC9ubEt0ZUFXdXVEVXhGNzBvUTRDWEgzY1BWaUpCcTI3QWc4Y1hkTnB6N0RZRExvb2ZIeHc5WVZjM0R2ZGpTZTc1RzZUWGhPdHd4L2NEY0dpb2QvZnJyYkUwZWZsT0N5eHVsLzkySGY1dVU1dW41NlJrNlk2YkcxbmpYMW1yWkYxMncwOWYzcW5kNHVyek5yVnZ5NHJCb2JBNENQYndET240eEFxWEtWb05INXVoeVR5ZVZwcmcya0JwNko4ZmVkZDdEdDNiZ01OY0thUTZQenlmUjY1MC85QzZNaEdiVWF0SUROWnNXVzVYTmNHb1o3UWxncE8xYS9ha1RQQldva21nVU1yR3ZGN3hGeS9IcFlqdDJ2R3pGeWpSS2JMOHB3YnJRZUFXb1JBK3Rhb1ZPSTZERmZqY1g5VEFncmxiMnQyZW5wWTRoRFJFVGtJYkxRNnZELzRuY1lOeStGWWZVOGlCWXpZTGZEdUdVRnpFZjJRZmZxS0NqcU5mTjJtVVJVQUxWNWNRQjhBd0xSclAxTGtFcGwyZTZsVWFWMkkxU3FHWVpMa2NkYyt1TklKTkkwSVk1RUlrWHRSaTBSc1hzakhzVGVkbmxzSldMM1JvZ09CK28xYTVmbUdvOGFIWjgvR1lIcmw4Nmk5L0N4YVhidHFWUXpERFhDMHY5emNQWGNIOU1kbnpYMW96Umo3dmJFZWNSazBPUCtuZjh5UEU0RlIyYk5paCtYVldOakFIanY2OTl3N3ZoQjFHM2FOc001L1VkK0RQK2lLWDN1SHYrTXpmejBUWmM3Mk56eDcrNU5rQ3VVcUI3V0RGS3BESHMzTGNmZVRjczhHdUlBUVBWaURtd1liTVFyUzFRWXYxbUJtc1VkV0QvSWhNKzNLMUFsMElGS1JhM29PbGVOelVPTkNOS0s2RjdkQnJVYzZMdEloYm05MC9iVW9meUZJUTRSRVpFblNhVlFkK2tQUmFQVzBNK2RDY3ZwQ0FDQTQvNWRKTTZjQUVWWUMrZ0d2Z3RKUUtDWEN5V2lna1NqODhGekhYdmxhZzJKUk9yMkRsRU5XblpFeEo1TjJMTmhDWG9NZVE4QWtKd1FoNlA3dHFKOGxWb1o3c1NqVDByQXhzVi9vRmJENTFDMWJ1TTB4NE9DeTZCV3c1YnBubHVxWEdXb3RhbWhUMkNKVW1qUXNpUGE5M2dWTW5uS1RqcVhJbzlpOS9vbDZOSi9STHE3WXoxeS9kSVpuRDEreVBtNllhdU9hUm94VThHVVdVUGpSOXh0Ykt6VzZIRC9iZ3gyckZtQUhXc1dBRWdOYWdhTS9BUUE0RiswbUVkMk9idDJNUkkzcjV4SC9SYnRuVDJlbXJUdGlsM3JGdUhjaVVPb1ZqZnRvNHU1RVZyRWdZTnZHWkJrRnVDakZERnVreEtYSDBpd3VKOEpQa29STDFTU1FxZEkzWmI4aFVvMnpPb2xZdEF5RmY3b1lVSzdVQVk1K1JWREhDSWlvandnRFFxRzc5akpNQi9hQ2YzQ1grQkllQUNJSWl4SDlpSHV6RkZvZWcyRCt2bnVhUjVISUNMS3lNRWRhM085aGt5bWNDdk1LQkpVQW5VYXQ4YUpnenRScjFrN2xLdGNFMXRXaE1OcU1hTjFsNzdwbmlNNkhGZ1ZQaE1LcFFxZCtneUh5YUNIMFpBTWswR1A0SkFLYmwzemtYdDNvcUZVYTlDd1ZVZkVQNGdGa1BKNHpLWWxmOEh1c0VNcWs2ZTdwZmdqV2w5L05HelZFZmZ1Uk1QSE53Qkt0U2JMNjlQVEVmOGdGdWNlQzlpeXk1MW14ZGxwYlB6V2hCbk9uMy85Nm4zbm5UZCtELyt4SmJNN3ZOd2xPaHpZdG5JZXBGSVpXblRvNFJ4djNLWUxJblp2eFBaVmY2Tmk5WHJPUnVLZUlnRHdWYVlFTmZPT3lYSHhBejE4SHI1dVVTNXRTTk9xdkIwTCtwb3djSWtLUDNVem8yTmxtMGZySWM5Z2lFTkVSSlNIbEUzYVFsRzdFZlJML29CcHo0YVV4c2RHQS9UemYweHRmQnlTOGI4bUV4RTlzbjNWMzdsZTQxRXc0bzYyM1FiZy9NbkRXRFB2SnpScDl5TE9IdnNIdFJxMlJPa0tWZEtkZnpIeUNLNWVPQTJKVklxcDQ0WkFmTmpjMkw5b0VONzk0cGRzMVpuVkYrYy9KbzExZTYydUE5NU05L0V2OG82ckYwN2o2b1hUdVY3bnEzZDZvMmp4a3RudVQvVGtlVS9lWmZQa25UZERSbitGZ0ljQjQvU1BYODlSclJHN04rTDJyYXRvM0tZTC9Jb0VPY2ZsQ2lYYXZOZ2Y2eGYraHQwYmxxQjlqMEU1V3Q4ZHRVcllzZWlrREc4MnpueHI4U1psN0ZqWXo0UlhsNnB3WVF4RG5QeUlJUTRSRVZFZUV6UTY2SWFPZ2JKRkJ5U0hUNGY5MWxVQWdPM0tlY1IvL2hiVUhYcEIwMk1JQktYS3k1VVNVWDcyK0JiYWowUmZ2WWp3R1oraFFwWGE2UGZtZUFnU1NZN1hkempzT0xKM0N4cTE3Z3dBMFByNG9Xdi9ON0Y4MXZmWXVpSWN2Z0ZGOGNMTFF6SThQemdrRkswNjk0RlBRRkhvZlB5aDBmbEFvL09GUnB0NXM5ZkhpUTRIQklra3pYczl0bjhiTml6K0F6MWZHNDBhOWRQMjFQbnZlaFRDcDAxQTZRcFZNR2pVLy9FdXgzeXNWc09XNk5CcmlOdnp2eC8vV3Q0Vms0NTd0NlB4NEc2TTg5RSt0YzRIT2wvL0hLOFhjK01LZHF4WkFOK0FvbWpkdFYrYTQzV2J0c1h4ZjNiZzBNNzFxRkMxTmtLcmViWS96aU96ZTVuUktWd05mN1dJZnJVekQyY2tBbURuUmxYNUZrTWNJaUtpcDBSZXFTWUN2dndkaG8xTFlGdzdQN1h4OGFhbHNQeTdGOXBCbzZDbzQ5bG40b21vOEVwS2lNT3lXZCtqZU1teTZEVnNqRFBBU1l5N2o5WHpma1Nyem4xUXRsSjF0OWJTSjhaanc2SS9FSFBqc2pQRUFRQ2xTZzJwVEE2N3pRcU4xaGQyZThaOU1uejlpNkpsNTdTNytXUkg1Tkg5T0xaL08xNGUvZ0cwUG40QWdEdlIxN0ZsUlRoMGZnR1F5V1N3V3N3dWo1M0UzTHlDUmI5T2dscXJRL2ZCN3pMQXlhZEVVY1R3Y1ZNUUZGd2FNcmtDRnJNSnQyOWRUZDA2WEJSeDlXSWtsQ3ExUzcramdlOSs1bXdzN0drT3V4MXI1LytNK1B1eGlMdC9Cd0N3N00rcEVBUUJuZnVOQUpDN3g2a1NIc1JpNlIvZndpRTYwR1B3S0NqUytjY2FRUkRRN2RXMzhlZmtjVmc1WndhR2pQa2FRU1ZLNS9pYUdRbnhkMkRWUUNPNnpWTkRJd2U2VlVzL3lEa1pJMEhmUlNwTTYyejJlQTNrR1RtUDZvbUlpQ2o3cERKb1hud0YvdC9NZ3J4bW1IUFlmdTgyRXFkL2dxU2Z2NEREemUxVGllalpaVFlhc09pWGlWQW9sT2cvOG1PWEw0ZHlwUkpXaXhuemYvb1N4dzVzejN3ZHN4RUFzT2pYU1lpTnVZbmV3MU1mVTRyWXZSR0xmcDBFbVZ5T1dnMmZ3KzFiVnpIcjIvRnVQd3BqU0U3Q3pTdm5jZnpnVHRpc0ZyZk9lWEEzQmpldm5IY0phWFMrL21qZjQxVUVGaStGWlg5OWo2bmpobUxCejE4all2ZEdITnl4RnVIVEprQWlsV0xndTUvQjE3K29XOWVocCsvWWdXMlkvZjNIaUxseEJRQ3dhOTBpTFB6NUc1aE5LWjlCdThPT1ZlRXpzWFhsWE9jNXlRbHhXUGpMTjlqNXNPbXdwd2tTQ1NLUEhvRFpaRURGaDNmQTlIL3JJNHlmdGdEMW16OFBJT1Z4cXRFVC84VG9pWDltYSsyRUI3R1kvK05YU0l5L2p3NDlCeU9rWXNhQmFtRHhVdWpVWnhoTUJqMFcvUGdsN3Y1M0krZHZLaE9WQXgxWU5zQ0lEellxc1QxS211YjRxZHNTOUZxZ3hyZWR6SGlwT2grbHlxOTRKdzRSRVpFWFNJdVZoTitIVTJFK3VEMmw4WEZpUENDS01FZnNnZVgwRVdoN0Q0ZXFiVGYraXpJUnBhRlBTc0NTMzZmQVlqWmkwSHRmT085WUVVVVJGck1KTnFzVm5mc094L0paMDdCaDBlOTRjRGNHejNjZm1PNmZKeGRPcHV5Z0YxaWlGSHEvL2lIOEFnSVJkKzhPTmkzOUM1ZlBub0Jma1NEMGUzTThpcFVNUWFseWxiRjFaVGptLy9nbGFqZHVoZFpkK3JyMDk5aTVkaUhpWW04ajd2NGR4TVhlZ2Ntb1R6a2dDS2picEEwa0VpbE1odVJNMzl2Tkt4Y1FGRnpHSlpUUyt2aWhRY3VPYU5DeUkvUkpDVGdWc1FkN05pekZsWE1ublhQS1YyNENveUhaK1RnVzVTLzZwQVRzWExzUVJZSktvRlQ1U2dDQTZ2V2JJbUwzUnB3NXNoLzFXN1NIVkNwRC9SYnRzVy9UY3NUY3VJemdrRkRvL0FKUXYzbDdITm03R2ZVdm5FTDVLclU5V3BjZ0NQamZkL09jb2VHSlE3dmdIMWdjTXJuY09TZWp4Nm1lZk9SUFFPcnZyMXRYTDJMWm4xT1JuQmlQNWgxNnVOemRscEc2VGRzaU51WW1EdTFjanpuZmY0SU92WWFnYnRPMkVEejg5NEJhSlJ5WTM4ZUVBVXRVK0x1M0NjMGViaWQrNnJZRVBlZXJNYVdUR2IxcU1NREp6eGppRUJFUmVaR3k2Zk5RMUc0TS9aTGZZZHE3NldIall6MlM1ODJFNmNERHhzZGxzdDdWaFlpZURWZk9uOExLT1ROZzFDZkIxNzhvL3Y3aGM1aE5SbGpNSmxndDZULytjSERIV2lRbFBNQkxnOTZCUk9MNnIrODFHejRIQU9qMTJoaVlETW5ZdG5JdS90MjdCWGFiRlZWcU4wSzNnU09oMHFSc2g5eXdWVWVVTGw4WmErYjlpRk9IOStETWtRT29FZFlNVGRwMVEvRlNaWEgxd21tWVRRWUVsU2lOQ2xYcm9FaFFDUVFFRm9kZmtTQUlnb0RpcGN2aTlMLzc0T05YQkZwZlA5Y2lSU0RteG1WY3ZYQTZ6VmJxZHBzVnNiZHZJZnJxSlZ5OWNCcFJaNC9EYWpHalpObUtxRjZ2S2E1Y09JVXpSdy9nOUw5N29kSm9FVnF0TGlyWGFvQ0sxZXM1YXlmdjJyVGtMNWdNZXZRZVB0YjVHU3hUdmdwOC9BSVFlZlFBNnJkb0R3Q28xN1F0OW0xZWdXTUh0cU5MU0NnQW9GWG5Qamdkc1FkYlY4ekZpSSsrY3drMTd0LzVEMSs5ay80amZKa2RlNXc3TzBJNTdIWVk5RW1wcngxMjNMNTVGWEtGRXJFeE53SEFHVHllUExRYjZ4YitDdEhoUU9zdWZmRmNwNWV6WFArUjlqMEh3K0Z3SUdMM1JxeGYrQnVNaG1RMGUvNGx0ODkzVitNeWRzenFhY0tnWlNyTTcydUNRaXFpN3lJR09BVUZReHdpSWlJdkU3USswTDAyRnNybUR4c2YvM2NkQUdDN2ZCYngvL2NtMUIxN1E5TjlFQVFQYnoxS1JBVlA4VkpsSVFoQXVjbzE0ZXRmQkdxdEQ5UWFIZFJhSGRSYUg2ZzBXcWcxT2lqVldxZzFXc2prQ2l5ZjlUMGlqK3hIU0dnMWhEM1h3V1c5R3ZXYk9Sc0ZiMWsrQjJlUEg0U1BmeEYwNkRrWTFkTnBJQndjVWdFalB2b09oM2F1dy82dHEzRHV4R0UwZmZnbGM5allpWm5lUGRpbC94dFl2K0JYN04yOEhLSWpiZGRVaFZLRjJvMWJvY1VMUFdHeldySGs5OG1JdTNjSENRL3V3ZUZJdVZ1Z2FMRmdoRDNYQVRYRFdqaTNMVy82ZkRjWTlVazRmeklDWjQ4ZnhMbmpoM0RtNkFISTVBcTgrL2xQMFBrRjVPd1htenppMnNWSW5EdHhDSFdhdEVhNXlqVlREd2dDS3Rhb2ovTW5EanY3SFBrVkNVTDV5clZjUGg4YW5ROGF0K21Ddlp1V0krck1NVlI2K0NoeWVrMkMzYkY3L2VKc3pSZEZFZDkrT05nWmtxbzFPa2drVWl6OFpTS01ENE9kOGxWcXc4ZS9DQUFndEZvZEJCUXRqall2OWt2MzkxQldYbmg1S0lLQ3krRENxWC9ScEczWGJKL3ZydFlWN1BqNUpUTUdMVlhCTGdMZmR6YWpPeCtoS2hBRThkSGVmMFJFUk9SOU5oc01HeGJCdUc0QnhNZDZTRWlEZ3FFZC9CNFV0UnA1c1RnaXlxMkVoSVJjcjVIZFI0WnNWZ3ZPSGorRTJvMWFaanJQWk5EalZNUWUxRy8rUEdSeVJaYnJtZ3g2M0x0OUs4TXR4M05yODdKWlNJcC9nTUFTcFZHaWRIbVVMbC9aK1VVNU00YmtKSncvY1FnMm05V3R4MWllbHFpb0tJU0ZoV1U5TVovS3pXZjM5TC83VUxsV0F5aFZhcGR4ZlZJQ1ZHb05wTExVeDVkRVVVenpDSkhaWk1TMWk1R29VcnRoam10NFpNL0dwZEJvZmRHd1ZjYzB4NzU2cHpmZW1qRER1Y1g0eFBjSDRJMlB2OGZCYmFzUmV5Y2FvZFhxb3VYRE8yc1M0KzdEYkRaQ0lwR2lTRkFKbDVvZERudWF1OTZvNFA4ZXlDOFk0aEFSRWVWRDl0dTNrRHgzT3F4bmo2Y09DZ0tVamR0QU8yQWtKSDVaZjVFaG92ekhFeUVPRlV3Ri9Rc3NQN3VVV3dYOTkwQit3YTVmUkVSRStaQzBSR240L2U5NytJd1lENG5QdzRhS29nanpvWjJJKzJnb1RMdlhBL3gzR0NJaUlxSm5Da01jSWlLaWZFelp2QU1DSm9kRDlWeEhaNjhKVVorRTVEblRrUEROZTdCSFgvTnVnVVJFUkVUMDFEREVJU0lpeXVjRW5TOTB3OGZCNzMvZlF4cGN4amx1dlJTSnVNOUd3TEI4RnNRTWRxVWhJaUlpb3NLRElRNFJFVkVCSWE5V0YvNWYvd1ZOOThFUUhqV0J0TmxnV0xjQThaOE9oelh5cUhjTEpDSWlJcUk4eFJDSGlJaW9BQkZrY21oNkRJYi8xMzlDWHJXT2M5eCtKeG9KMzQxRDBtOFQ0VWlNOTJLRlJFUkVSSlJYR09JUUVSRVZRTkxnRVBpTm53YmRzQThoNkh4VEJrVVI1b1BiRVRkK01FeDdOckx4TVJFUkVWRWh3eENIaUlpb29CSUVxRnAyUXNEa2NDaWJ0M2R0ZkR6N095Uk1HZzM3ZjllOVhDUVJFUkVSZVFwREhDSWlvZ0pPNHVNUG54RWZ3Vy9jVkVpTGwzYU9XeStjUXZ5RUVUQ3NuQVBSWnZWaWhVUkVSRVRrQ1lJbzhsNXJJaUtpd2tLMFdtQmNPeCtHallzQm04MDVMaTFSR3JyQm95R3ZYcytMMVhuV3ZjRnR2VjBDZVVIZzNKMWV1N1lqS1FIV1V4R3d4OGJrK0hGRmE5dnVIcTZLQ29xb3FDaFUzTHJBcFo5WlFjTFBMdVZXVkZRVXF0MkloS2JIWUcrWFVxQXh4Q0VpSWlxRTdOSFhrUncrRGRhTHAxTUhCUUhLWnUyaDdmOFdKRDUrM2l2T1F4amlQSnU4RXVMWWJUQ3NYUUREdXZtQTNmNzByMCtGd3ZWUlUxSDJodys5WFFhUjF6ejZQZUROTUw0d1lJaERSRVJVV0lraVRIczJRci8wRDRqNkpPZXd4TWNQbXI1dlFQVmNSeThXbDNzTWNaNU5UL3N2LzJKeUloS21mZ2pielN0UWQrb0xSZDBta0pXdUFFR3RlYXAxRUJFUkFReHhpSWlJQ2oxSFFoejBpMzZCK2RCT2wwZEE1TlhxUWpkNE5LVEJaYnhZWGM0eHhIazJQZTBRSittWHIyQTlld3krNDZaQ0ZsTHhxVjZiaUlqb1NXeHNURVJFVk1oSi9BTGc4K1luOEJzN0JkSmlKWjNqMW5NbkVEL2hkUmhXejJYalk2SjBXSTdzZy9ud0xtZ0h2YzhBaDRpSThnV0dPRVJFUk04SWVjMEc4UDltRnRSZCt3TlNHWUNVUnNpR1ZYTVIvK25yc0o0LzZlVUtpZklYNDY2MWtKWXFDMldqVnQ0dWhZaUlDQUJESENJaW9tZUtvRkJDMi90MUJIejVPK1NWYWpqSDdURTNrREI1REpKblRZV1luT2pGQ29ueUQxdlVXY2pLVnZaMkdVUkVSRTRNY1lpSWlKNUIwdExsNGZmSkQ5QU5IZzFCbzBzWkZFV1k5bTVDM1BnaE1CL1k1dDBDaWZJQjBXU0VOS2lFdDhzZ0lpSnlZb2hEUkVUMHJCSUVxTnEraUlESjRWQTJhZzBJQWdEQWtSU1BwRDhtSVdIS1dOanZSSHUzUmlKdkUvalhaU0lpeWovNGZ5VWlJcUpubk1TdkNIemUvZ3krb3lkQ0doVHNITGVlUFliNFQ0ZkRzSFkrWUxONXNVSWlJaUlpQWhqaUVCRVIwVU9LT28zaFAzRTIxSjM3cGpZK3RwaGhXREViY1orOUR1dkYwMTZ1a0lpSWlPalpKdk4yQVVSRVJKUi9DQW9sdEgzZmdMTHA4MGdPbndiYjVYTUFBSHYwZFNSTWZCK3FWcDJoN1RNQ2d0Ykh5NVVTRlV3SkNRbmVMb0c4SkNvcUNtRmhZZDR1SThmNDJhWHNLT2lmOS95TWQrSVFFUkZSR3JLUVVQaFArQW02VjBkQlVHdFRCa1VScHQwYkVQZlJFSmdQN3ZCdWdVUkVSRVRQSUlZNFJFUkVsRDVCZ09yNTdpbU5qeHUwVEcxOG5CQ0hwTisrUWNMVWNiREh4bmk1U0NJaUlxSm5CME1jSWlJaXlwVEV2eWg4M3YwY3Z1OTlEVWxnY2VlNE5mSUk0ajkrRGNiMWl3QTdHeDhURVJFUjVUV0dPRVJFUk9RV1JiMm1DSmc0QitxT3ZRR3BGRUJLNDJQOXNqOFIvOW1ic0Y0NjQrVUtpWWlJaUFvM2hqaEVSRVRrTmtHcGdyYi9XL0QvdjE4Z0sxL0ZPVzY3ZFFVSjM0eEM4dHpwRUEzSlhxeVFpSWlJcVBCaWlFTkVSRVRaSml0YkNmNmYvUXp0SzI5RFVHbFNCa1VScHAzckVQZlJVSmdqZG51MVBpSWlJcUxDaUNFT0VSRVI1WXhFQW5XSFhnaVlOQWVLc0JiT1lVZjhmU1Q5L0NVU3AzMEUrNzNiWGl5UWlJaUlxSEJoaUVORVJFUzVJaWtTQk45Ulg4SjMxSmVRRkNubUhMZWNQSnpTK0hqakVzQnU5MktGUkVSRVJJVURReHdpSWlMeUNFVllDd1JNbWcxMWgxNkFKT1d2R0tMWkJQMlMzeEgvK1p1d1hUN241UXFKaUlnS3B5M0w1eUQ2K2lWdmwwRlBBVU1jSWlJaThoaEJwWUgybGJmaC85blBrSldyNUJ5MzNiaU0rSy9mUmZMZlAwQTBHcnhZSVJFUlVlRnorZXh4YkZzNUQ4disrZzdYdVZ0a29TYnpkZ0ZFUkVSVStNaktWNEgvLy8wSzQ5WVZNS3dLaDJneUFnNEhUTnRYdzNKMFA3UUQzNEd5UVV0dmwwbEVSRlFvcURRNkRIcnZDMXc0RllGZDZ4ZERxVlNoUWF0T3FGU2pQaHgyTytiLzlCVnNWa3VtYThqa0NqUnA5eUlxMXd4N1NsVlRUakRFSVNJaW9yd2hrVURkc1RlVURWc2grZStac0J3L0NBQnd4TjFEMG8rZncxeXZLWFN2dmdkSjBXSlpMRVJFV1RHYmpQanYraVhJNUFxVXFWRFY3ZlBzZGh1azBveS9FdHkvRzRQWW1KdW9XcWRSdHVvNWQvd1EvSXNHSVRna05Gdm4wYk5weDVvRktGR21QR3JVYithUjlYNzdaZ3dDQW91ajd4di9jL3VjbldzWFFxdnovWC8yN2p1KzV1di9BL2pyanR5YmUzT3pFMGtrWW9TWUljU21OcldKcWxZSGl1clM1WXZxMEY5YnJiYVVXaTFWMVZDamFtODFZdFNNTFRGQ2lCVkpaSTk3a3pzL3Z6L0M1Y3E5MlJXM1hzKy8zTS9ublBNNU40OWNEL2ZsblBkQnF5NTliYmE1Y1BvSW92WnVnNHViQndhOTlnRWdFcFY0ZkhWT0Zrd21FNXhkM1V2Y3A3VEVZakhxaDdaR1lGQjliRnd5Rjl0WC9ZcnFuL3dJbWFNamhyMy9SWW5tK09lQzd4amlQT0VZNGhBUkVkRy9TdXhaQlM0ZmZBUHRpUU5RTDVzSFUwWXFBRUIzK2dneUxwNkJNbnlFUlIyZEo0NVlETkc5TDdsQ01mK0xXVmtrL2pWZ1RMaGUyZE9nU3JSeDZUekVub3VDbDQ4L1JuLzBQUnhrOG1MN3hKNDdqaDEvL1lhWHhuNEdiOThBQUFWaFVPTFMwdHZKQUFBZ0FFbEVRVlROcS9BTERJTGNVWUhqKzdmajlPRTllUFBUbVhEMzhqSDNUVTFPZ0NZbkN3RTE2MElza1ZpTXE5ZHBzWG5GZlBqWHFJT1gzL25NZk8xeTlJbGk1K1R0VncxVnFnWkNwODNIOS85N3RUUS9BcHNtejF0ZEllUFF2K2Z3cmcwSWFmRk1oWVU0S1ltM1lES1ZycUQrdFl0blVhTnVJNXYzTTFLVHNYbjVmT2p5OHlBU2k5SHFSaHo4SDlvMlhCUnRmaDRXLy9BeERBWURocjMvSlR5citKVnFiaVdWbTUyQms0ZDJJL1pNRk9vMmFZSCtyNzREbWFOamlmczdPYnRDVklwZ2lpb0hReHdpSWlKNkxPVE5PMERXc0RuVWF4WWhQM0lUWURKQnlNK0RldVY4YUkvc2htckVPRWhyMXEzc2FWb1F5ZVJ3L1hRT3BEWHF3SGozRGpJbXZnb0lRc243SzFVUThqV0F5VlJrTzJsZ0VCeTdEWVI2NlJ3SUJuMnA1aWdOYWdDM3orZEJkL293c21kOVZxcSs5Tit3ZitzcXhKNkxRdU5XSFJGejRpRFdSOHpHNE5IL2cxZ3NLYkpmbGFxQk1CaDBXRGJuUzR3WTl6WGN2WHh3TSs0aS9sendMWVovK0JVQ2crcWpZNThoaUQ1K0FEdisrZzFEMy83RTNQZmNzWDA0dEhNREpreVBnS1BDeVdMY2M4ZjJRNXVuUWVlK0w1cXZxWE95c2U3M1djVytsL2JQRGtLVnFvR1F5ZVI0YTNMaDltZVA3TVhoM1JzdDdsbTdSdlluTXowRjUwOGVLckpOUU0xZ3VIcDRWL2l6QlpNSktVbTNiYTdDeWRQa1l0VXYzOE5rTk9LNVVlT3dlLzBmV0x2NFI0eWE4QzJjbkYyTEhWL3VxTUNRTVJPeGJPNVgrSFArVkl6K2FCcmtqb29LZlErNTJSbFlPZjg3Tkc3WkVjUGUvd0tPU3FmaU81RmRZb2hEUkVSRWo0MUlvWVRxMWZmZzJMWTdjaU5td25EektnREFjUDBLTXI5NkI0cXVBNkVjUEJJaVIyVWx6eFNBU0FUbk56OHRLTkJzTWtGU3BTb1V2WVlVSEpsZUFoSnZQN2hNK0I2R2E1ZVE4OHUzRnVHUDJLTUt4QzV1TUZ5L0RBQ1FOZThBeDQ1OVlNcElnMlo5aE9VMFpISklnK3JEZURzZXBweXNRczl4N05nYkFLQTdaZm5sUnhrK0hQSldYVXI4ZGpNbURiZDQ3YlVrc3NSOVMwcDdiQzl5ZnA1UzRlTSt6VTRjMklFRDI5ZWdXYnR1NkRQMERRUUcxY2VXRlF1d2J2RXNoSTk0RHhLcGc4Mis3bDQrR1BMNlJDeWQ4d1ZXL1BRMVJvNmZhbDV0azVsNkY0RkI5YUZRcXRDdSswRHMyYmdjVnkrY1FWQ0RVQUJBYXRJZE9MdTZGd3B3QkVIQTBjZ3RxTmVrSmFwV3J3MElBcElTYnNESHZ6b21USThvOHIxTW56RGl3UXVSQ0Y0Ky9vWGFLSjFkQU1EaW5yVnJ0a3daKzN5eGJXeVJLNVNZT0gxSm1mdFQwVzVkdllSYlZ5OFYyV2JnOEhjUjR1RU52VTZMUEUxdWtXMU5SaU95TTlOczNuZHg4d1JRc0dVd0srMHVESG9kWkhJNVVwTVR6RzI4ZlB5aHpjL0R5cCtuSWlNMUNVTmVuNGlnQnFHb1VqVVFTMmY5SDFiODlBMWVlZTl6S0pTcVl0K2ZqMzhOREI0MUhzdm1mb1dkYXlQUTcrVzNpdTFUR281S1o3dzJiZ3FrRHJJS0haZWVQQXh4aUlpSTZMR1RCdFdIMnhjTGtQZjNHbWcyTElHZ3pRZE1KdVR0V2dmdHlZTlF2VElXc3JEMmxUcEhwNkZ2UVJiV0hzYWsyOGlaOXdWY3huOFBweUZqWUV5OGFhN3ZVeFNUSmhjd0dDRnYwdzJDWG8vY3hUOFVCRGtpRWR5bi93RlRaaG95L3ZjU0FDQnZ5d280ZHVnRlpkK1hvRDJ5RzhhazIrWnhKUDQxNERwcEpuUm5qeUY3NXNjV3p4QXBWWkMzN2dKVGFqTHlEKzJ5dUNkMjlZREVyMXFaMzMvKzNzMDI3emwyN2dkQmt3dnRzYjBsdW42ZklUNjJ6UE9od281RmJzSE85VXRScjBsTDlIN2hkUUJBMDdaZG9jbk5SdVNtRlZEUHpjSnpvOFpCNWVKbWM0eHFRZlhROC9tUlNMNTlBM0tGRW5LRkVoS3BBKzdldVdsdTA2SmpMeHpidHcyM3JsMHloemlKTjY4V2hEU1BPSC95RURMU2tqSGtqWWtBZ0ppVGg3QStZamFHakptSXVvMWJsT3I5YWZNMHlNbk9zTGlteWNrR0FJc3YydGF1M2Zkb3NPUHBVN1ZVYzNpWS9Fa0lsLy9ER2pScml6NUR4eFRaUmlZcjJCcDA0ZFFSYkZyMlU1RnRNMUtUTWZ1ek4yM2V2Ny9ON3RmdkprQ3Ywd0lBL2xvNDNhTE4rMU1XWU9YOHFjak9UTU1yWXo5SHRhQ0NlbE5lUHY0WU5lRmIvTG5nTy96K3d5Y1lQSG84cWxRTkxQb05BcWhlcHdIYWRPdUhRenMzSUxSTjUxTFZyeXFPVkNwbGdQT1VZSWhEUkVSRWxVTWlnYUwzQzVDMTdBajEwdG5RblQwR0FEQ2wzMFgybk04aEMyc1AxU3Z2UXZ3dkxKMHZra2hVc0ZxbzZ3Q1kwdThpYTlwNG1OTHVJdWVucitBNmFRYWMzLzRjT2ZPK2hPN3MwU0tIRWRRNXlKNzVNVnovNzJjNGR1Z0ZRWjBEOVo4TEFFR0FLVFVaRW0vZmdxS1lnZ0JCcDRWbTdXS29SaytFMDlDM2tQM2pwK1p4SlBlK2hGcXJlZVBZcVE5RWNrZW9WL3dNR0EwQUFMR2JKMHlaYWNpTitCRzVFVDhXKzNiZHYxdGlOZXdwcXE5ajUzNHdaV1VVYW1Qck9sVXNrOG1JdjlkRTRNU0JIV2pVdkQwR0RCc0wwVU0xcGRyMUNJZURUSTZkYXlPdzhOdng2RFAwalNJRGxMRDJQU3hlKy9oWFI4TDFLK2JYRGpJNTN2eDBwbm0xUVZaNkNySXowOUNpWTArTGZrYWpBZnUzcmtLVFZwM2c3UnNBazlHSS9WdFh3VGVnQm9KRG1wZjZmVjQ2RzJYemkvcjhLUitVNk5xajlYRGVuank3MVBPZ3gwTWlrUlJhMldWTHRhQjY2UC9LT3pidmIxcjJFMVF1YnVqUy8rVml4NW8wY3huV1I4eUdJQWdGeFlydmlUdC9Db3VtZlFTOVhnZXBWSXFJSHlkYjdWKzlUa01zbWpZSmJicjJRN3NlNFpESmk2NUI0MWV0b05qM3JuVkxNWEw4MUdMblZ4S2JWOHhIVGxZNjltMWRoVTU5WGpCZlgvbnpOOGpUcUl2dDM3YjdBTlJyMHFwQzVrTC9Qb1k0UkVSRVZLa2tYcjV3R2ZjdHRGSDdvRjcrRTB6M2xyL3JUaDVFeHZsVFVENzNHaFRkd2g5UDRXT0pGTTVqSmhXc2JzbE1ROWEwaVRDbDNRVUE2QzlISTNmcGJLaEdqSVBMQjE4amQ4bVB5TiszdGNqaGpLbEp5Sm56T1Z3bnpZUmoxd0hJajl3RTQ5MDdNQ2JmaHNRM0FKSXFWV0c4dDNvZy85RE9nbEFydEEwY0dvWkJmLzRrQUVBYVdMRGF3WERyV3FHNUtycUh3NVIyRi9rSGR3QW9LQ0x0TVcwWnRDY09JR2YrMXhYNWs2RW5SSHBLRWpZc21ZT0U2MWZRdkVOUDlIeCtwTlZDcEMwNzlZWm5sYXBZdjJRTy9sbzREWFVhTlVPWC9pK2JWd3ZrcVhPZ2Y2aFF0OHJGelZ4REo3QjJmUnpmdndONm5kWmNJUG5oN1NKWEw1NEZBTlNzMTlqaW1VZDJiMEpPVmdZNjlYMFJnc21FcVAzYmtaNmFqT0VmZkZtdVlxa1AxOTA1c21jVGRxLy93eUtjc1hidDJONnQyTGsyb3N6UHBIL0h5WU03YmQ1THU1dG84NzYzWHpVRUJ0VTN2L2J3OW9XSHQ2L05zVFl0K3dseWhSSk5XbmNxZmxLQ2dQallhSFFMSDRhazI5Zmg3ZXVQbEtRRXJJK1lnK3AxR3FMbjh5TWhRREN2MW5tVVo1V3FpTnE3RlVrSjF5RXRZdnZpZlpkakNncDhKMXkvZ3N2Uko4b1VjRDZxMzB2V3QyWU5mZnRUcTlmSnZqSEVJU0lpb2llQ3ZHVW55RUphUVAzWFF1VHYzVkt3UWlWZkEvWHluNkE5Zksvd2NRbFBBaWtMc1VjVk9MLzFLUnlDUTJCTVRrRDI5SWt3cGlSYXRMa2YycWhHaklQcXRmOUJFbEFMbXRXL0Ztd0hzMEYvSlFZNWk3NkhNZkVXakhmdkFBQU1ONjlDMXFRMUpOVnFtVU1jbUV6UXJGOENlZnNlTUQzMFhHbk40SUkrVnk5YWpPdllzUmZFSGxXUSsvc013RkN3Q2tmWjkyVkFLb1hobW1YYnNpcXFMbzdFcjVyVis3YXVwdzR2ZVgwZUtzeG8wT05vNUZZYzJMNGFnaUNnVnIzRzhQRDJSZFMrYlVYMkMyM2RHYW5KQ2JnU2N4Slh6cDlHY0tNd3RPcmNCMGNqTitOS3pDbHp1N2NtenpKdlBRcXFINHFqZXpZajd2eHAxRy9hdXRDWUYwOGZnY3JWSFg0Qk5TMnV4NTQ3RHIxT2kxbWZ2V0d1QVJYYXBvdjV5N2V1aU04SlBSMjIvZm1yelh0M2JzVGh6bzA0cS9lYXRlOXVFZUpVcE1SYjE2REp6VWJ0QnFHWU1Xa1UzcG84Qzc0Qk5mRGgxRjhoZFNnK2xBR0EvSHdOdW9jUEwzUlMyNk9NQmoydVJKOUVZTzBHeUVxN2l3UGIxMVJJaUVOUEY0WTRSRVJFOU1RUUtaeWdHdjRoSE5zOWk5emZaOEp3dTJEMWlTRStGcGxmdlExRjkwRlFobytBcUlKUDlaQTFmd2JPSThkRDVPUU13L1VyeUo3eEVVelptVmJiNXUvYkNrR3ZnL09vQ1ZCMEQ0Y3N0RFZ5Ri84QS9ZWFROc2ZYSHRsajhmcCtiUmlIMmcyaE8vSFBnM1pSKzZDTjJtZCtMWkk2UUZxN0lVdzVXVEFtUDZpVEk1TEpvZXozQ293cGljai81MjhBQllXVUhUdjJnakhwTnZKMmJ5ejF6OEFXSVRjYmVidlhXMXhURGh4ZTR1dUtidUVRcVZ3cWJENVBxeDJyRitQVW9kM3c5cXVHQWErT3hmYS9GcFY0cGNua2Vhc1JleTRLdTljdncrWG9FNmpUS0F4dHV3OUVTSXNPU0xoK0JjZjJXcTRvcXhIY0VBb25aNXlMMmw4b3hNbktTRVg4NVJpMDZOQ3pZRHZnUTNvTkdZVjhqUnBLWjFmc1hQczdVcE1TMEMzOHdUSGhaVDB5UFAxdUltVDNQdk1sclltanRsSUVuSjRNVGR0MFFkOVNGUFY5dEJoMVVjV0tIMVpjWVdNQWNIWnh4Nld6VWZDdlVRZktSLzZla2pvNFdDMkVmVC93ek01TU02OWdPN0J0TlJxR3RZTlM1VnprOHk2ZE80NDhUUzVDbXJlSHdhREgzMnQrdHlnWVhoNnJmdmtPTDd3eHFkemowSk9QSVE0UkVSRTljYVMxRzhEdHF3WEkyNzRhbW8xTEllaTBnTkdJdkIycm9UMitINnBYMzYrUTU0amRQT0UwNUhYSTJ4WFVCTkVlMm9YY2lKa0Z6eXVDOXRBdUdKTVM0UEwyWkVpOC9lQTY4UWZvVGgrR1pzdUtRaXRtckRGY2pnWUVBUTcxaS82SHV6UzRFVVF5ZWFHVHB4VDlYb2JZd3hzNUM3OEZURVpBSW9YeXVkY0FpUlRxRlQrWjYrTlVCRk5PRmpUckxVL2tVUTRjWHVMcjhsWmRJR0dJVTI2ZCs3MEVGM2N2dE8wK0FCS0p0TlMxTk9vMmJvazZqY0p3SmVhVVJYMGNzVmhTS01RUml5Vm8zTElEb3ZadFEzcEtrc1cybGFoOTJ5Q1lUR2phdG11aFo5d3ZkSHpwYkJSdVhMbUE1MGVQTDNScVQ1MUdZV2dZMXRicUhEY3NtV3YxK20vVFB5NTByYVExY2VpL3A2aGl4UThycnJBeEFMei85UUpjUEgwRW9XMXNyeFFjK3ZZbmNQT3NBc0R5ZDJ6MloyOWFyR0FyaWVQN3RzTkJKa2VEc0xhUVNLUTRzSDBORG14ZlhTRWhqdnBlbUFrQW1XbDN6WFYrU2tLcGNzYUxieGIrbk5HVGlTRU9FUkVSUFpra1VpajZEb1dzVlNlb2w4eUNMdm80QU1DVWRoZlpzejhyMTlBaW1SeUtuczlEMGZjbGlPU09FQXg2cUpmTmcrTFp3WEQ3YW1HSnh4Rk1SdWhPSG9Rc3JEMWt6ZHBCMXF3ZGRPZWlBTUVFV1JQTEZRd1BieWN5NVdUQmNPc3FwTlhyUU96aERWTjZpdFh4NWMwN0FJRDV2ZDhuQzIwREFIQitmUktjeHp6NGg3ZnU1RUZ6Z1dqNmIxR3FuUEZNeitmS05ZWllMQ254Q1ZITk8vUkUxUDd0Mkw5MUZjSkhGSVNtdVZrWk9QblBUdFNzRzJMekpCNTFUaGEyL2JrUUlTMmVRYjNRd29WU3ZmMnFJYVJGQjZ0OS9Xc0VRK0gwSVBUeDh2Vkg4dzQ5MFQzOFZmT3BPMWRpVG1MZmxsWG9NM1NNMWRPeDdydHg1VHd1bkM2NitEalpwNklLR3Q5WDBzTEdDcVVLYVhjVHNXZmpjdXpadUJ6QWc2RG1wWHYxWk53OHE1UXFxTEhsK3VVWTNMcDJDYzNhZHpmWGVHcmRwUy8yYmw2SmkyZU9vbjVvNGEyTFplWG1XUVd2L2UrYkNodVBuaXdNY1lpSWlPaUpKdkgyZzh2NDc2RTlHZ24xaXA5Z3lzb3cxOXNvSzJsd0l5Z0h2UWFJUkRERVhVRE83ek5ndkIwUDFZZ1BTeldPa0tkR3hwelBJV3ZhRms1RDM0TEV4eC82aTJjZzhmYURNZkdXZWY2UUZ2NG5sKzdrUVVnRGEwUGVzaFB5ZHF3dWRCOFNLV1ROT3dBR1E2R1ZPUG1SbXlBTnFnOGhPd05DbmdhS2ZnVmZWSEtYejdOb1ordmtxZElRTzd0Q0dUNjh6TmZGenE3bGV2Nmo3aC9ML3JnWXJsNTRyTThyeXBFOW04bzlobFFxSzNTcWxEVWUzcjVvMHFvVHpoeUpSTk8yWFZFanVCSCtYaHNCdlU1cmNmck53d1NUQ2VzalprTW1kMFN2SWFPUnIxRWpUNU9MZkkwYWZvRzFTdlRNKzFLVEV5QlhLTkdpWTA5azNnczVUVVlqdHE5YUJLUEpDSW5Vd2VxUjR2YzV1YmloUmNlZVNFMU9nTE9MTytRS0hnLytwTWhNVDhIRmNnUnNKU2xXWEpyQ3htOU5ubVgrOC93cEg1aFgzcmk2ZTVtdmxaZGdNbUhYdXFXUVNLUm8zeVBjZkwxVjV6NkkycmNOdTlmL2dkb05tcG9MaVJNVmhTRU9FUkVSMlFWNTZ5NFBDaC92MzFhdUlFY2ZjeEthalV0aHlzbEMvcDZONXJIS1dueFhkL293ZE5GUmNPelFDL243dDF0c1o3SVZwR2lQUmtJWlBnS09uZnBZRFhIa0xUcEE3T29PM2VuREVEUzVGdmZ5OTI0RzltNEdBQ2o3dndLUjNCRzVmOHd4bjZUMXFQdUJralcyUXFiN1JDb1hLQWNXRG10S2U3MmlHRk9UL3JXeHJUNnZpSi9kNDdaNy9SL2xIdU4rTUZJU1hmcS9oRXRuajJIajBubG8zYlVmTHB3NmpKQVdIUkJRcTY3VjlwZGpUaUErTmhwaWlRVFRKNDR3YitWdzgvVEd1MS8rWEtwNUZ2ZkZlZUczNDBzOFZ0K1gzclM2L1lzcVIzeHNOT0pqbzhzOXpwU3h6OFBUcDJxcGo0MS90TitqcTJ3ZVhYa3o0c01wY0w4WE1QNzR5ZXRsbW12VXZtMUl1aDJQVnAzN3dOWEQyM3pkUVNaSDUzNURzV1hGQXV6YnVncmR3NGVWYVh4NnVqREVJU0lpSXJzaGNuS0c2clgvUWQ2dUI3SytLVjlkbkVmcnVaU2J3WUQ4eU0wbGJtNU11ZzM5cFROd3FCY0tXV2diNk00Y3NiaXY2RFVFQUpCZnhPb0xTVUJOS0FjTWcvNXlkRUVZWlVQR0pOdWhpbU9YZmhDcmJLeVdNWmxnVEx5SmpFOUdXbHgyZnZNVG1ETFRrYmY5TDVpeTBtMk9EUUR1VXhkRDRtZDk2MDFaRkhWaVZrVkxIZDRGWWkvYnh4Zy9iZzhmb1gxZlF2eGxSTXo2SExYcU5zYUxiMDZDU0N3dTgvZ21reEVuRHZ5TmxwMTZBd0NjbkYzUmQraWJXUFBiRE94Y0d3RVhkMDg4TzNpRXpmNStnVUhvMkhzSW5OMDlvWEoyZzFMbERLWEtCVXFub291OVBrd3dtU0FTaXd1OTExTUhkMkhybndzeGFPU0hhTmlzY0UyZE96ZmlFREZ6TWdKcTFjV3c5LzZ2VU5GbGVuS0V0T2lBSHMrTktISDdHWk5HRnQrb0FxVW1KU0Q5YnFKNWE1OUM1UXlWaTF1WngwdThlUTE3Tmk2SGk3c25PdlY5c2REOTBEWmRjUHJ3SGh5TjNJSmE5Um9qcUpoYWFVUU1jWWlJaU1qdU9BU0hWUFlVS2tUZWpqVndxQmNLNWFBUjBKMDlhbDRSSkd2K0RLUTFnbUZNdUFGZHpIR3JmVVV5T1p6Zi9CU0NRWWZjaGQrVmVXVlNVY0ZUNm12ZENsMlRoYlNBdkUwM21ISXlrYmYxejJMSGZ6UUFvb3FUazVXQjFiL05nRS9WNm5odTFEaHpnSk9ka1lZTlMrZWlZKzhocUY2blFZbkdVbWRuWXV2S2hVaThlZFVjNGdDQTNGRUJpZFFCUm9NZVNpY1hHSTFHbTJPNHVIbWlRKy9DcC9tVVJzekpnemgxY0RjR2ovNGZuTzV0eFV0T3VJRy8xMFpBNWVvT3FWUUt2VTVyc2UwazhkWTFySnovTFJST0tnd2MvaTREbkNlVUlBZ1lQZkY3ZVBzRlFPb2dnMDZiajZUYjhRK09EaGNFeEYrT2dkeFJZVkh2NkpWM1B6Y1hGcTVvSnFNUm01YjloTXkwRkdTa0pRTUFWdjg2SFNLUkNMMWZIQU9nZk51cHN0SlQ4TmZDYVRBSkpvUVBmdzh5dVdPaE5pS1JDUDFmZlFlL2ZqY1I2MzZmaFJIanZvYTNiMERwMzR2SmlOeXNES2hjM2NzODM5enNEQWlDcWN6OTZmRmdpRU5FUkVSUEpVV1A1K0RZcFgrRmoxdlVxcGRINlU0Zmh1SDZaVWhyQk1PeDZ3RGs3OTRBa2R3UnFwY0tDbmRxTmtUWURHZFVJOFpCV3EwV2NoZE5neWt6RFdKM0w0aWRYU0Z5Y1lQeDluV1lTbmdNci9XeGJkY0dralV1S0ZaclNrOHBPQkdybFBMK1hndGo0czB5ejQwS2FQTTBXUG56Vk1oa2NneDkreE9MTDRjT2NqbjBPaTJXemZzS3ZZYU1Sck4yaGNNNDh6amFQQURBeXZuZlF1b2d3L09qSDJ4VGl0cTNEYnZXTFlXRFhJNEdUVnNqK3ZnLytHM2FKUFIvOVIzVXJGdDhrS3JKelVIYTNRU2tKdDlCU1BQMkpYcGY2WGNUY2V2YUpZdVFSdVhpaHU3aHIrTGltV05ZdldnR3hHSUpxdGRwZ0RvTm04Rm9OR0RmbGxWd1ZEcmhsYkdUNGVMbVdhTG4wT04zNnRBdTdGaTlHTVBlK3dMVmd1cGg3K2FWT0gxNER6NmMraXZramdvWVRVYXNqNWdOanlwK0dQSGhGQUFGeGJSWC9Qd042alZ1aWVkR2phdndPWW5FWXNTY1BBUnYzd0RVcmgrS00wZjNZdWhiSDZOR2NBaWtEZzdZdXZLWE1tK255a3BQd2JLNVU1Q2RtWVpuQjcrR3dOcTJBMVV2SDMvMEdqSUttNWZQeC9LNVgrR2xkejZ6V1R6Y2xvNjloMkJkeEd3WTlMcFM5WHVZMUVHR0R2ZFdnZEtUaXlFT0VSRVJQWlZFenE3bEx2cGJFZFRMZjRMcko3UGc5UHpyMEo4L0JVWFB3UkI3Vm9FK05ocmE0d2VzOW5Hb0d3SjV1KzRBQUtmaEgwQTFlcUxGL2N3djN5NVhpT1BZdVYreGJhVFY2MEJhdlU2cHg5WWVQOEFRcDV6VU9WbFk5Y3YzMEduek1PejlMODByVmdSQmdFNmJENE5lajk0dmpNYWEzMlppNjhwZmtINDNFZDBHdm1KMWhVcnMyU2dBQlNkQlBmLzZCTGk2ZXlFak5SbmIvMXFFcXhmT3dOWERHeSsrT1FsVnFnYkN2MFl3ZHE2THdMSzVYNkZ4cTQ3bzFPY0ZpL29la1p0V0lDTWxDUmxweWNoSVNVWitucnJnaGtpRTBOYWRJUlpMa1A5SWZhZEgzYm9XQzIrL2FoYWhsSk96SzVwMzZJbm1IWHBDblpPRmMxSDdzWC9yWDdoMjhheTVUYzNnMXNqVDVKcTNZejBxWXVaazNMcDJxZVEvNUNKWTI5WkdSVlBuWkNGeTB3cDRlUHZDdjJiQjN4c05tclZCMUw1dE9IL2lJSnExN3c2SlJJcG03YnZqbisxcmtIanpLdndDZzZCeWRVZXpkdDF4NHNBT05JczloNXAxRzFmb3ZFUWlFVDc2WWFrNU5EeHpkQy9jdkh3Z2RYQXd0N0cxbmVyUjN3TVJIbnkrYnNkZnh1cGZweU0zT3hQdGVvUmJyRzZ6SmJSTkY2UWszc0xSeUMzNGZjYW42UEhjQ0lTMjZRSlJDVmVXMVdrVWhqcU53a3JVbHV3YlF4d2lJaUo2S21uV0xvWm03V0tyOTBReU9Wdy9uUU5walRyUWJGcG1zMTJaU0tVUU9jZ2c1R2tBb0tDZVRlUW1PSFlkQU5lUFowTHM2Z0ZCcjBQdWtwazJWK0VZaysvQW1IZ1Rwc3gwbUhJeUlXUm53cFNiRFNFM0c2WThOWXgzeWhlU1dDdnc3TkF3REs0VHBzRnc2eXF5dm53SGdrRnZ0YSs4VFRjNHYvbEp3YzkzMDdKeXpZTUt1M2JwSE5iOVBndDU2aHk0dUhuaWp6bGZRSnVmQjUwMkgzcWQxbXFmSTNzMklTY3JIUU9HallWWUxMRzQxNmpGTXdDQTUwYU9RNzRtRjd2V0xjSHhBMy9EYU5DamJ1T1c2UC9LMjNCVUZoeUgzS0pqVHdUVURNYkdwWE54N3RoK25EOXhDQTNEMnFKMTEvN3c4YStPK05ob2FQTTE4UFlOUUsxNlRlRGg3UXQzTHgrNGVuaERKQkxCSjZBNm9vLy9BMmRYRHppNVBGS0hTUUFTYjE1RmZHeDBvYVBValFZOVVwSnVJeUgrQ3VKam94RjM0VFQwT2kycVZxK05CazNiNEZyc09ady9lUWpSeHcvQVVlbUVvUHFoQ0E1cGp0b05tcHJuSGxTL0Nkdzh2VUdWWS91cVJjalhxUEg4NlBIbTM4RnFOZXZDMmRVZE1TY1BvVm43Z2xDNmFac3UrR2ZIV3B3NnRCdDlBb01BRkt3d2lZN2FqNTFybDJETXh6OVloQnBweVhjd1phejFMWHhGM1h0WVNVNkVNaG1OMEtoekhydzJHWkYwS3g0T01qbFM3aFUvdng4OG5qMjZENXRYeklkZ01xRlRueGZ3VEsvQnhZNS9YL2RCdzJFeW1SQzFieHUyckZpQVBFMHUyblliVU9MKzlIUmdpRU5FUkVUMENOWEk4WkRXcUFQdDBVaG8xdjF1Y2MraGJtT0lWQzdRblR4WTZuSEZicDV3SHZzRk5Pc2pvRDkvMG54ZHZYSStIT3FIUWxLMU9nQkFzK29YR0JOdTJCekhsSm1HakVralN2MzhvaWlmR3duRGxSam96a1VWbnJlTEc1ekhUQUpFSXFoWHpyY1o0RGcwYUFyVnFQRXdKdDZ5Zm13NmxadVBmM1dJUkVDTjRFWndjZk9Bd3NrWkNxVUtDaWNWRkU3T2NGUTZRYUZVUWE1d2drTHBCS21EREd0K200R1lFd2NSR0ZRZlljLzBzQml2WWJPMjVrTEJmNi81SFJkT0g0R3ptd2Q2REJxT0JsWUtDUHNGMXNLWWozL0EwY2pOT0xoelBTNmVPWVkyOTc1a2poby90Y2g2TkgyR3ZvRXR5K2Zqd0k0MUVFeUY2MjdJNUk1bzNLb2oyajg3Q0FhOUhxdCsrUTRacWNuSVNrK0Z5VlJRaThlemloL0NudW1CUm1IdHpjZVd0K25XSDNucUhGdzZHNFVMcDQvZzR1bWpPSC95RUtRT01yejd4VHlvWE4xTDlVV2FLdGIxeXpHNGVPWW9tclR1aEJyQmpSN2NFSWxRdTJFelhEcHp6RnpueU5YREd6V0RReXgrUDVRcVo3VHEzQWNIdHE5QjNQbFQ1dFVtMW9vRWw4UytMY1hYOG5xWUlBaVlObUc0T1NSVktGVVFpeVZZOGZOVTVOMExkbXJXYlF4bk53OEFCWUdodTZjUE92ZDcwZXBucURqUERuNE4zbjdWRUh2dU9GcDM2VnZxL3ZUZnh4Q0hpSWlJNkNISy9xOUEzcVlyREhFWGtMdG9tc1ZxR0pGTUR1ZTNKMFBzNG82Y1JkOURlMmhYaWNkMXFOY0V6bTkvRHJHck84U1BuTllqYjkwRkVwOEhoU3dkTy9lRDdzeFJHRk1TeS9ZbXhHTEF5cGZrb2lpNkQ0TFF1Uy9TeHc0cVBQZUd6WUY3WDZKZFA1b0J3ODA0Nk00Y2hmN2NNZWl2WGdSTUpqaDI2Z3ZWcSs5Qk1CcVE4L01VQ0RaV2hWRDVPRG03WXR6VVJhVTZoV3JJNnhOdzRmUlJORzdab2NoMmZZYStnV3BCOWRDc1hUZElIV1EyMjRrbEVyVHRQaEROMm5WSGF0THRCN1U3aXRuMjRWZXRGbDZmTkwzRTgvYjBxUXFaM0JFTnc5ckJONkFtQW1vR203OG9QMHJoNUl5bWJidWlhZHV1ME9UbTROS1pvekFZOU9VcThrb1ZvMFp3SXd3Yy9oNkNRNW9YdXRlNTMxRDBHaklLRXVtRDdVc3ZqLzJzMEJhaTFsMzd3N2RhTFl2dFFvK3UyQ29wazhrSXBaTkxpZHBLcEE0UWl5Vm9GTllPS2NrSkNLb2ZhdDYrT0diU2RHaTFlUkNMSmZEd2ZuQ0tuY3JWSFc5Ti9ySFFxcmZTYU5hdVc1RzFyT2pwSmhLRU1oNWxRRVJFUkZTSnJHMzVLUy9GczRQaDlOTGJNTnkraHF5cEgwSjRhUG44ZmRMQUlMaE0vQUZpbFF0eWw4NUdmcVR0SThBQndHUHVPb2hkM0FDVENZTFJBUFd5dWNqZnQvWGVZRkk0RFhrRGltY0x2b3prUjI2R1E4T21rUGdFUUZEbklIZnBiR2lQRmo1U1d5UjNMQ2hrN09VRGlhY3Z4TjYra0hqN1FWS2xLaVJWcWtLOWRqSHlJemZCL2JzSVNQd0NrVHF5QjJBMDJKeWp4TXNYN2pOV1FCZDlITmsvZkdTem5iUldQY2liZDRDc1pVZEl2UDBBQUlJNkI4YlVKRWlyMTRHZzB5Sjc5bWZReDV5ME9VWjVQZTRqeGgzcWhjTDE0NWtWTm1aV1ZsYUZqVVgySlM0dURtRmg5bHV6aEwrN1ZCcjIvdnYrSk9OS0hDSWlJaUtSQ0lwZUw4RHBoVEV3SmljZ2U5cEV5d0JISW9YSVVRR1Jvd0tDMFFETm1rVlFEZjhRcXVFZlFDUjFRTjdPdFZhSGxRYlZMd2h3QUJqVGtwRXo1LzlndUJsWGNLOUdNRlNqeGtNYVdCc3dtYUJlT1I5NU85ZEM3T3dLNTNlL2drUGRFRGkvOVJua3JidEN2ZXFYQjhXQVJTSjR6RjREa1VKcDhTd2hUd05qV2hMMFY4N0RjUDB5QU1DVWxRR0pYeURremRwQmUzeS85ZmN1RmtQUit3VUFnQ0h1ZkpFL0pzTzFTekJjdXdUMTJzVlE5Qm9DcDBFaklISnlodlRleWlLUlJBcGxyeGVnOWZLRDd1UkJtSEl5aXh5UGlJaUlTb2NoRGhFUkVUM1ZKUDQxb0hydGYzQ28wN0RnZ2xnTTE0blRBVWNGeEk1S3dGRUIwVU5ML1IvbDlQSTdFUFE2NU8vZFhQaW0wUWdoVHdQRDljdkludnQvRU5RNUVMdDVRaGsrSEk0ZCt3QWlFVXhaNmNpWi96WDBGODhBQUV3NVdjajZmaHlVQTRkRDJlOWx5SnEyZ2F4SksyaVA3RWJlenJVd1hMK0N2TjNySVpJNndKaDRFNGFFNnpBbTNySzZha2dYZmJ4Z0c5YzduOE1wSXdXQ29mQnFITEdUTXc1QmZ1UUFBQ0FBU1VSQlZFUk96aEFNZXB2YncwU09Da2o4YThLaFZsMUk2emFHckdFWVJFb1ZBTUJ3OVNMeUlqZEJXcjAyNUsyN3dxRlJjemcwYWc0TS93RDZ5K2VnUFg0QXVoUC9sT3UwTENJaUlpckFFSWVJaUlpZWFxYk1ORWdmT21wYzR1MEhRYStEb002QktTc2Rwb1FjQ0xsWk1HbHlJV2pVRURTNUVEUzVNR2x5SVJLSjREVHNmYWlHZndBaFB3L2FJN3N0eGpaY3Y0eXM3OGJCZU9jR0JKMFd5c0dqb09nMXhCd0thWTlHUXIxc1h1RVZLMFlqTkdzWFEzZnFFRlFqeGtGYW93N2s3WHBBM3E0SHNuLzRDSm8xdjVYb3ZlWC92UVppTjAvSVczYUUyS09LMVRhQ1hnZkQ5Y3RRcjE3MG9BYVBXQXpWeVBHUVZQR0hwSW9meE81ZWx0TkxUb0J1L3pab0QrODJyeXpTSHZ3YjZqOFhRTmFvQmVUdHVrUFdyQjBjNm9YQ29WNG84TXE3eVBybVBlaXZGTDNTaDRpSWlJckdFSWVJaUlpZWFvSTZCem0vZmcrUlRBNURmQ3hNV2VtbEtzcHJVdWRBOWVxN01GeVB0WHIvL3RZbUFEREVSa1BVOXlVWWJzWkJ2ZXFYWW12SEdPSmprZm5sVzNCcy95eVVBNFpCRngwRlhmVHhFczlOME91Z1hqWVg2bVZ6Uzl3SFFFRlJaTDBlRG5WRElPVG5GV3lqdW5FRmhxc1hvYjkwMW5iQlphTVJ1ck5Ib1R0N0ZDS2xDdkpXbmVIWS9sa1lVNU1ZNEJBUkVWVUFGalltSWlJaXUvUnZGRFl1SzVIY0VZSTJ2MFJ0cFRYckZnUTdwZjBubUZRS0VVUTJqL2V1YUNLRkUwUnl4NHJaQmlVU2xmNzkyc0RDeG1TdjdMM1FLMzkzcVRUcy9mZjlTY2FWT0VSRVJFVGxWTklBQnloWVhWTW1CZ01lNS8rOENYbHFDSG5xQ2hxTS8yZElSRVJVRWNTVlBRRWlJaUlpSWlJaUlpb2VReHdpSWlJaUlpSWlJanZBN1ZSRVJFUkVSRGJvTDUyQlp2MlNpaHV3eThDS0c0dnNUdGEzNCtCUXIwbGxUNk5zK0x0TDlFUmdpRU5FUkVSRVZBVE5oZ29NY1NweUxMSXY3MDJIL3RJWjZDK2RxZXlabEExL2Q2azAzcHRlMlRQNHoyS0lRMFJFUkVSa2czTGdjQ2pEaDFmMk5PZy93QXNBSHVQcGFrU1Z5YXV5Si9BZnhwbzRSRVJFUkVSRVJFUjJnQ0VPRVJFUkVSRVJFWkVkWUloRFJFUkVSRVJFUkdRSEdPSVFFUkVSRVJFUkVka0JoamhFUkVSRVJFUkVSSGFBSVE0UkVSRVJFUkVSa1IxZ2lFTkVSRVJFUkVSRVpBY1k0aEFSRVJFUkVSRVIyUUZwWlUrQWlJaUlpSWlJbm14WldWbVZQUVdpQ2hjWEY0ZXdzTERLbmthcGNDVU9FUkVSRVJFUkVaRWQ0RW9jSWlJaUlxTEhoS3Nabmw3MitELytSUFRrNFVvY0lpSWlJaUlpSWlJN3dCQ0hpSWlJaUlpSWlNZ09NTVFoSWlJaUlpSWlJcklEcklsRFJFUkVkc2xyU1dSbFQ0R0lpSWpvc2VKS0hDSWlJaUlpSWlJaU84QVFoNGlJaUlpSWlJaklEbkE3RlJFUkVSRVJFWkVWS1ltM2NTWG1CQkp2eFNNdEpSRmFqUm9BSUZjNndkTzdLcW9HMWtTZFJzM2g1ZXRmeVRPbHB3VkRIQ0lpSWlJaUlxcGNnZ0JCRUNBU1B4bWJSVzVkaThYaDNSdVJsWjZLNEpBd05HN1pFUjVWL09Db1VBS0NnRHlOR3FuSnQzSHJhaXpXL1BZRFBLcFVSZHR1QXhCUU03aXlwMDcvY1F4eGlJaUlpSWlJNkxFelpHVWhmZjE2WkI4OEFPM05Hd0FBZVVBZ25OdTNoOGVnUVhCd2MzL3NjOUxwdE5pMytVOWNqenVQdGwzN28wSFROaEJMSklYYU9ibTR3Y3ZYSC9XYXRFSm4vWXVJUHY0UHRxeFlnTm9ObXFKVHZ4Y2hsVG84OXJuVDArSEppRG1KaUlpSWlJam9xYUUrY3hwWFhodUd1MzlFSUQvK0dnU2pFWUxSaVB3YjhVaFovZ2ZpUmd4RDd2SGpWdnZtWGJ5SXRQWHJZTkpxSzNaT09abFk4K3QwNkhYNUdQN2VGMmpVdkwzVkFPZFJVZ2NabXJidGlsZmYrei9rWm1WZ3phSWZvTW5OcnRDNUVkM0hFSWVJaUlpSWlJZ2VxNXRmL2grTVdWazI3eHR6Y25EajAwbTQrOGRTR082MU0yWm40Kzd5WmJqNi9sZ2t6cHVEOUkzcksydytPcTBXRzViTWhWLzEydWo5NGhqSUZjcFNqK0hrN0lyK3c4YkN3N3NxTmk2ZEM3MWVWMkh6STdxUElRNFJFUkVSa1ozVDV1Y2hQdlljYmwyN1ZLcCtScU9oeVB0cGR4Tng2V3hVcWVkejhmUlJKTjY4V3VwKzlQUXdaaGUvVWtVd0duRTNZakV1RFJxQWkvMzc0R0o0Zjl4ZHZBZ3dHZ3ZHeUtxNDFTNTdOdjRCVjA5dmRPcnpBa1FpVVpuSEVZdkY2QmIrS3BRcUYremR1S0xDNW5mZm5vM0xjZjdVNFFvYmI4RTM0N0RxbCs5TDFTZHkwd29jaTl4U1pKc0xwNDhnWXVaa3JGdjhJeUFJcFJwZm5aT0ZuS3lNVXZWNW1yQW1EaEVSRVJHUm5kdTRkQjVpejBYQnk4Y2Zvei82SGc0eWViRjlZczhkeDQ2L2ZzTkxZeitEdDI4QWdJSXdLUEhtVmZnRkJrSHVxTUR4L2R0eCt2QWV2UG5wVExoNytaajdwaVluUUpPVGhZQ2FkUXR0TjlIcnROaThZajc4YTlUQnkrOThacjUyT2ZwRXNYUHk5cXVHS2xVRG9kUG00L3YvdlZxYUg0Rk5rK2V0cnBCeHFISVoxZXAvYmV6cnNkRkl1SDRGdzk3N3Nsd0J6bjFpc1JqUERuNE5TK2Q4aVp0WExpQ3dUb01LbUdXQnc3czJJS1RGTTJqWXJHMkZqSmVTZUFzbWs3RlVmYTVkUElzYWRSdlp2SitSbW96TnkrZERsNThIa1ZpTVZqZmk0RitqVG9uRzF1Ym5ZZkVQSDhOZ01HRFkrMS9DczRwZnFlYjJOR0NJUTBSRVJFUmt4L1p2WFlYWWMxRm8zS29qWWs0Y3hQcUkyUmc4K244UWk0dXU1VkdsYWlBTUJoMld6ZmtTSThaOURYY3ZIOXlNdTRnL0YzeUw0UjkraGNDZyt1allad2lpangvQWpyOSt3OUMzUHpIM1BYZHNIdzd0M0lBSjB5UGdxSEN5R1BmY3NmM1E1bW5RdWUrTDVtdnFuR3lzKzMxV3NlK2wvYk9EVUtWcUlHUXlPZDZhWExqOTJTTjdjWGozUm90NzFxN1o4dk9VOTR0dFU1UXUvVjlHdlNZdHl6VUdQVmtFUWNDaFhSdlFyc2RBeUJ3ZEsyeGNSNlVLN2JvTnhPRTlHeXMweEFHQXpQUVVuRDk1cU1nMkFUV0Q0ZXJoWGFIUEJRREJaRUpLMG0yMDZ0TFg2djA4VFM1Vy9mSTlURVlqbmhzMURydlgvNEcxaTMvRXFBbmZ3c25adGRqeDVZNEtEQmt6RWN2bWZvVS81MC9GNkkrbVFlNm9xT2kzWWRjWTRoQVJFUkVSMmFrVEIzYmd3UFkxYU5hdUcvb01mUU9CUWZXeFpjVUNyRnM4QytFajNvT2tpQk55M0wxOE1PVDFpVmc2NXd1cytPbHJqQncvMWJ6YUpqUDFMZ0tENmtPaFZLRmQ5NEhZczNFNXJsNDRnNkFHb1FDQTFLUTdjSFoxTHhUZ0NJS0FvNUZiVUs5SlMxU3RYaHNRQkNRbDNJQ1BmM1ZNbUI1UjVIdVpQbUhFZ3hjaUVieDgvQXUxVVRxN0FJREZQV3ZYYkVsTHZsTnNtNkpvOHpUbDZrOVBuanMzNDVDZnAwSGR4cTBLM2J0MTdSSjJybDBDbzlHSXJnTmVRbEQ5VUl2NzEyTmpzSHZqSHpBSkFyb1BlQlUxNjRWWTNLL2Z0RFdPUkc1QzB1MTQrQWJVckxBNTM3cDZDYmV1RnIxMWN1RHdkeEhpNFEyOVRvczhUVzZSYlUxR0k3SXowMnplZDNIekJGQ3d2VElyN1M0TWVoMWtjamxTa3hQTWJieDgvS0hOejhQS242Y2lJelVKUTE2ZmlLQUdvYWhTTlJCTFovMGZWdnowRFY1NTczTW9sS3BpMzUrUGZ3ME1IalVleStaK2haMXJJOUR2NWJlSzdmTTBZWWhEUkVSRVJHU0hqa1Z1d2M3MVMxR3ZTVXYwZnVGMUFFRFR0bDJoeWMxRzVLWVZVTS9Od25PanhrSGw0bVp6akdwQjlkRHorWkZJdm4wRGNvVVNjb1VTRXFrRDd0NjVhVzdUb21NdkhOdTNEYmV1WFRLSE9JazNyeGFFTkk4NGYvSVFNdEtTTWVTTmlRQ0FtSk9Ic0Q1aU5vYU1tWWk2alZ1VTZ2MXA4elRJeWJhc2k2SEpLYWlCOHZDWFIydlg3bnMwMk9IV0tuclVsWmhUcUJ2U0hHSng0WEt4ZXpmL2FRNDM5bXhZWGlqRWlkeTh3bHk3WmRlR1B6Qm0walNMKzJLSkJNRWh6UkY3N25pRmhqZ05tclZGbjZGamltd2preFdzS3JwdzZnZzJMZnVweUxZWnFjbVkvZG1iTnUvZi85ejgrdDBFNkhVRko0TDl0WEM2Ulp2M3B5ekF5dmxUa1oyWmhsZkdmbzVxUWZVQUZId0dSMDM0Rm44dStBNi8vL0FKQm84ZWp5cFZBNHQrZ3dDcTEybUFOdDM2NGRET0RRaHQweG5WYXRVcnRzL1RnaUVPRVJFUkVaRWRNWm1NK0h0TkJFNGMySUZHemR0andMQ3hFRDMwQmJSZGozQTR5T1RZdVRZQ0M3OGRqejVEM3lneVFBbHIzOFBpdFk5L2RTUmN2MkorN1NDVDQ4MVBaNXIvQnowclBRWFptV2xvMGJHblJUK2owWUQ5VzFlaFNhdE84UFlOZ01sb3hQNnRxK0FiVUFQQkljMUwvVDR2blkyeStlVnovcFFQU25TTm9RMFZKL0ZHSE5wMEcyRDFua3p1K05DZkM5ZVplcmoybE14R0hhckFvUG80dHJmb0lzQ2xKWkZJQ3EyQ3M2VmFVRDMwZitVZG0vYzNMZnNKS2hjM2RPbi9jckZqVFpxNURPc2paa01RQkF4NjdjSG5MZTc4S1N5YTloSDBlaDJrVWlraWZweHN0WC8xT2cyeGFOb2t0T25hRCsxNmhGdjhmSzN4cXhZRUFOaTFiaWxHanA5YTdQeWVGZ3h4aUlpSWlJanNSSHBLRWpZc21ZT0U2MWZRdkVOUDlIeCtwTlZDckMwNzlZWm5sYXBZdjJRTy9sbzREWFVhTlVPWC9pK2Ivd2M4VDUxamNmeXh5c1hOWEVNbnNIWjlITisvQTNxZDF2d2w5ZUV0RUZjdm5nVUExS3pYMk9LWlIzWnZRazVXQmpyMWZSR0N5WVNvL2R1Um5wcU00UitVcjFqc3czVjNqdXpaaE4zci83QUlaNnhkTzdaM0szYXVqU2p6TStucGtYWTNFVjYrMXJmaVBUdjROZnl6ZlExTVJpUGFkQzhjOVBRYU1ocUhkcTRISUtCdDkzQ3JZM2o1K0NQdGJtS3A1M1h5NE00aTUyenJ2cmRmTlFRRzFUZS85dkQyaFllM3I4MnhOaTM3Q1hLRkVrMWFkeXArVW9LQStOaG9kQXNmaHFUYjErSHQ2NCtVcEFTc2o1aUQ2blVhb3Vmekl5RkFNSy9XZVpSbmxhcUkycnNWU1FuWElTMWlxK2Q5bDJNS2lxRW5YTCtDeTlFbnloUUcveGN4eENFaUlpSWllc0laRFhvY2pkeUtBOXRYUXhBRTFLclhHQjdldm9qYXQ2M0lmcUd0T3lNMU9RRlhZazdpeXZuVENHNFVobGFkKytCbzVHWmNpVGxsYnZmVzVGbm1yVWRCOVVOeGRNOW14SjAvamZwTld4Y2E4K0xwSTFDNXVzUHZrZTBoc2VlT1E2L1RZdFpuYjVpUEZBNXQwOFg4aFZLbnpTL1h6NENvb2hrTmV1ajFPcHQxV3R5OWZORC9WZHVyV0x4OC9URmcyTmdpbitHb2RJSk9tdytUeVdSMXk1WXQyLzc4MWVhOU96ZmljT2RHbk5WN3pkcDN0d2h4S2xMaXJXdlE1R2FqZG9OUXpKZzBDbTlObmdYZmdCcjRjT3F2a0RvVUg4b0FRSDYrQnQzRGh4YzYxZTVSUm9NZVY2SlBJckIyQTJTbDNjV0I3V3NZNHR6REVJZUlpSWlJNkFtM1kvVmluRHEwRzk1KzFURGcxYkhZL3RlaUVxODBtVHh2TldMUFJXSDMrbVc0SEgwQ2RScUZvVzMzZ1FocDBRRUoxNi9nMk42dEZ1MXJCRGVFd3NrWjU2TDJGd3B4c2pKU0VYODVCaTA2OUFRZVdWM1RhOGdvNUd2VVVEcTdZdWZhMzVHYWxJQnU0UStPQ1MvcmtlSHBkeE1odTNjNlRVbHI0cWh6c3NyMExIcEtWY0N4NGphSEZvc2hDSUk1MkN5TnBtMjZvRzhwaXZwT0dmdTh4ZXVpaWhVL3JMakN4Z0RnN09LT1MyZWo0RitqRHBRcUY0dDdVZ2VIUXM4R0hvVEQyWmxwNXRWK0I3YXRSc093ZGxDcW5JdDgzcVZ6eDVHbnlVVkk4L1l3R1BUNGU4M3ZGc1hWbjJZTWNZaUlpSWlJbm5DZCs3MEVGM2N2dE8wK0FCS0p0TlQxSWVvMmJvazZqY0lLaXJnK1ZCOUhMSllVQ25IRVlna2F0K3lBcUgzYmtKNlNaTEVWSTJyZk5nZ21FNXEyN1Zyb0dmY0xIVjg2RzRVYlZ5N2crZEhqQzYxd3FOTW9EQTNEMmxxZDQ0WWxjNjFlLzIzNng0V3VsYlFtampYV3ZteVdSR20vVUZQSktldlhoMU9UcGhBRUFlcXpwNUYzcWVpVGw4ektHYjVJcEE2UVNoMlFyMUdYNlBqcnNzaFg1MEl1ZHl4MjVjbS9vYWhpeFE4cnJyQXhBTHovOVFKY1BIMEVvVzI2Mkd3ejlPMVA0T1paQllEbDUzSDJaMjlhclBZcmllUDd0c05CSmtlRHNMYVFTS1E0c0gwTkRteGZ6UkFIREhHSWlJaUlpSjU0U3BVem51bjVYTG5HRUlzbEpUNGhxbm1Ibm9qYXZ4Mzd0NjVDK0lqM0FRQzVXUms0K2M5TzFLd2JZdk4wR1hWT0ZyYjl1UkFoTFo1QnZkRENSelo3KzFWRFNJc09WdnY2MXdpR3d1bEI2T1BsNjQvbUhYcWllL2lya0RySUFBQlhZazVpMzVaVjZETjBqTlhUc2U2N2NlVThMcHcrYXZXZXAwOVZtLzJLb25KMUwxTS9LcHA3ejk3d0h6L0JJcERKaXR5RDI5Ty9oNkRUMmV3bmtrcWhhdG15M00vMzhQWkZXdktkZnkzRVNVdStBNDhxdG12Uy9KdUtLbWg4WDBrTEd5dVVLcVRkVGNTZWpjdXhaK055QUErQ21wZmUvaFFBNE9aWnBWUkJqUzNYTDhmZzFyVkxhTmErdTdrZVZ1c3VmYkYzODBwY1BITVU5VU1MYi9OOG1qREVJU0lpSWlLeUEwZjJiQ3IzR0ZLcHJOQ3BVdFo0ZVB1aVNhdE9PSE1rRWszYmRrV040RWI0ZTIwRTlEb3RPdlY1d1dvZndXVEMrb2paa01rZDBXdklhT1JyMU1qVDVDSmZvNFpmWUswU1BmTysxT1FFeUJWS3RPallFNW5wS1FBS3RueHNYN1VJUnBNUkVxbUQxU1BGNzNOeWNVT0xqajJSbXB3QVp4ZDN5QlZLODcyM0o4OHVkaTcwK0VqZDNBcXRxSEh0MGhVeS93QWt6SmlPL0t1RmE3ODQxcWdKLy9FVG9LamZvTnpQOTZzV2hOdnhzUWlzL2UvVWtia1ZId3ZmZTZjc2xWWm1lZ291MmdnalM2SWt4WXBMVTlqNHJjbXp6SCtlUCtVRDg4b2JWM2N2ODdYeUVrd203RnEzRkJLSkZPMTdQQ2dXM2FwekgwVHQyNGJkNi85QTdRWk5MVTRHZTlvd3hDRWlJaUlpc2dPNzEvOVI3akh1QnlNbDBhWC9TN2gwOWhnMkxwMkgxbDM3NGNLcHd3aHAwUUVCdGVwYWJYODU1Z1RpWTZNaGxrZ3dmZUtJZ2pvZ0FOdzh2Zkh1bHorWGFwN0ZmUmxjK08zNEVvL1Y5NlUzclc3L29pZWJvbTVkQkMxWUNNMzVHR2hpWW1ESXpJVEV4UVhLaG8zZzFMZ3hSS1VvRWx5VU9pSE5zR2ZETXJUcE5zRGlGRFYxZGlaT0g0bEVuVVpocUZJMTBPWUphNElnNEc3Q0RWeUxQWWVXSFh0Qjh0Q3BTNElnNEVyTVNmUjRia1NaNWhZZkc0MzQyT2d5OVgzWWxMSFB3OU9uYXFrRHpFZjdQYnJLNXRHVk55TStuQUwzZTJIc2o1KzhYcWE1UnUzYmhxVGI4V2pWdVE5Y1Biek4xeDFrY25UdU54UmJWaXpBdnEycjBEMThXSm5HL3k5Z2lFTkVSRVJFWkFjZVBrTDd2b1Q0eTRpWTlUbHExVzJNRjkrY1ZLNHZ0aWFURVNjTy9JMlduWG9EQUp5Y1hkRjM2SnRZODlzTTdGd2JBUmQzVHp3N2VJVE4vbjZCUWVqWWV3aWMzVDJoY25hRFV1VU1wY29GU3FlaUM1ZytURENaSUJLTEM3M1hVd2QzWWV1ZkN6Rm81SWRvMkt4d1RaMDdOK0lRTVhNeUFtclZ4YkQzL3U5ZkxWUkxqNDlJTElaVFNHTTRoVFF1dm5FWkJkU3NDN0ZZZ2lzeHB4QWNFbWErN3VUaWh0QTJuWEhteUY3c1hyOFU3dDQrOFBRSmdMT3pLeVJTQjJqVU9VaTdtd2gxZGdiOGF3WWpyUDJ6RmdFT1VMRDl6MEVtaDE5ZzJWYmloTFRvVUtvQWFNYWtrV1Y2VGxtbEppVWcvVzZpZVJ1a1F1VU1sWXRibWNkTHZIa05lell1aDR1N0p6cjFmYkhRL2RBMlhYRDY4QjRjamR5Q1d2VWFJNmorMDFrZmh5RU9FUkVSRVpFZHlzbkt3T3JmWnNDbmFuVThOMnFjT2NESnprakRocVZ6MGJIM0VGU3ZVN0x0SnVyc1RHeGR1UkNKTjYrYVF4d0FrRHNxSUpFNndHalFRK25rQXFQUmFITU1GemRQZE9oZHRxTEI5OFdjUEloVEIzZGo4T2ovbVd1VUpDZmN3TjlySTZCeWRZZFVLb1ZlcDdYWVNwRjQ2eHBXenY4V0NpY1ZCZzUvbHdFT2xZcElKRUxyYnYxeDZPOTFxRkczRVdRUC9XNnBYTnpSL3RsQmFOdDlJRklUYnlQcGRqelM3aVpDSkJiRHhkMFRvYTA2d2RQWDMrb3FIWjFXaTBOL3IwT252a050cnVLeFJSQUVqSjc0UGJ6OUFpQjFrRUduelVmUzdmZ0hSNGNMQXVJdngwRHVxTENvRGZYS3U1K2JDd3RYTkpQUmlFM0xma0ptV2dveTBwSUJBS3QvblE2UlNJVGVMNDRCVUw3dFZGbnBLZmhyNFRTWUJCUENoNzhIbWR5eFVCdVJTSVQrcjc2RFg3K2JpSFcvejhLSWNWL0QyemVnek0rMFZ4V3pCbzJJaUlpSWlCNGJiWjRHSzMrZUNwbE1qcUZ2ZjJMeGhjZEJMb2RlcDhXeWVWL2gxS0hkUlkranpRTUFySnovTFZJU2IrSDUwUSsyS1VYdDI0YVY4NytGMU1FQklTMmVRZEx0ZVB3MmJWS0p0M2RvY25OdzY5b2xuRDRTQ1lQZWRvSGFoNlhmVGNTdGE1Y3NRaHFWaXh1Nmg3OEtMeDkvckY0MEE5TW52b2JsUDMyTnFIM2JjR1RQSmtUTW5BeXhSSUpYM3YwY0xtNmVKWG9PMGNPQ0c0WEJ3OXNYK3phdHRIcGZMQmFqaW44Z0dyZnFpR2Q2RFViN1p3ZWhjY3VPOFBJTHNCblE3Tm0wREQ3VmFxQm12WkJTeitmVW9WMVlQT01USk42OEJnRFl1M2tsVnZ6MERiVDVCWjlYbzhtSTlSR3pzWFBkRW5PZjNLd01yUGo1RzBUZUt6cGMwVVJpTVdKT0hvSTJYNFBhOTFiQURIM3JZMHlhdVJ6TjJuVURVTENkNnNPcHYrTERxYitXYXV5czlCUXNtenNGMlpscDZERm9PQUpyMnc2ZnZYejgwV3ZJS09ScjFGZys5eXZjdlhPejdHL0tUbkVsRGhFUkVSR1JIVkhuWkdIVkw5OURwODNEc1BlL05LOVlFUVFCT20wK0RIbzllcjh3R210K200bXRLMzlCK3QxRWRCdjRpdFVWS3JGbm93QVVuQVQxL09zVDRPcnVoWXpVWkd6L2F4R3VYamdEVnc5dnZQam1KRlNwR2dqL0dzSFl1UzRDeStaK2hjYXRPcUpUbnhjc2FsWkVibHFCakpRa1pLUWxJeU1sR2ZsNTZvSWJJaEZDVzNlR1dDeEJ2aWEzeVBkMjYxb3N2UDJxV1lSU1RzNnVhTjZoSjVwMzZBbDFUaGJPUmUzSC9xMS80ZHJGcytZMk5ZTmJJMCtUYTk2T1pjMkdKWE5LOWdNdWhwT0wyMU5kajZPaXlBS3FRWGY3RnVUVnExZjJWQUFBUFo0YmdWVUxwK0hnanJWb1g4NlQ0QTVzWDQzVXhOdDRZY3hIcGU2cnpzbEM1S1lWOFBEMmhYL05PZ0NBQnMzYUlHcmZOcHcvY1JETjJuZUhSQ0pGcy9iZDhjLzJOVWk4ZVJWK2dVRlF1YnFqV2J2dU9IRmdCNXJGbmtQTnVoVzdCVTBrRXVHakg1YWFBOVl6Ui9mQ3pjc0hVb2NIVzhoc2JhZDZkSHVrQ0EvK0xyb2RmeG1yZjUyTzNPeE10T3NSYnJFUzBKYlFObDJRa25nTFJ5TzM0UGNabjZMSGN5TVEycVpMcVZjODJTdUdPRVJFUkVSRWR1TGFwWE5ZOS9zczVLbHo0T0xtaVQvbWZBRnRmaDUwMm56b2RWcXJmWTdzMllTY3JIUU1HRFlXWXJIRTRsNmpGczhBQUo0Yk9RNzVtbHpzV3JjRXh3LzhEYU5CajdxTlc2TC9LMi9EVVZsd3hHK0xqajBSVURNWUc1Zk94YmxqKzNIK3hDRTBER3VMMWwzN3c4ZS9PdUpqbzZITjE4RGJOd0MxNmpXQmg3Y3YzTDE4NE9yaERaRklCSitBNm9nKy9nK2NYVDNnNVBMSWNjNENrSGp6S3VKam93c2RwVzQwNkpHU2RCc0o4VmNRSHh1TnVBdW5vZGRwVWJWNmJUUm8yZ2JYWXMvaC9NbERpRDUrQUk1S0p3VFZEMFZ3U0hQVWJ0RFVQSGNBaUQ3K1QzbC8vQUFBZHk4ZmhqZ1ZJR2plejlBbEpVSlJ1MDVsVHdVQW9IQnlSdmlJOTdIKzkxblE1T2FnVS8raEZsdXJTa0tuMVdMUHhqK1FtcFNBOEJIdlFlWlllRXRRY2JhdldvUjhqUnJQang1di9yeFdxMWtYenE3dWlEbDVDTTNhZHdjQU5HM1RCZi9zV0l0VGgzYWp6NzJhT3gxN0QwRjAxSDdzWExzRVl6Nyt3U0xVU0V1K2d5bGpyVzkzTE9yZXcwcHlJcFRKYUlSR25mUGd0Y21JcEZ2eGNKREprWko0Q3dETUllM1pvL3V3ZWNWOENDWVRPdlY1QWMvMEdsenMrUGQxSHpRY0pwTUpVZnUyWWN1S0JjalQ1S0p0dHdFbDdtL1BHT0lRRVJFUkVka0pILy9xRUltQUdzR040T0xtQVlXVE14UktGUlJPS2lpY25PR29kSUpDcVlKYzRRU0YwZ2xTQnhuVy9EWURNU2NPSWpDb1BzS2U2V0V4WHNObWJjMkZndjllOHpzdW5ENENaemNQOUJnMEhBMnNGQkQyQzZ5Rk1SLy9nS09SbTNGdzUzcGNQSE1NYmU1OWNSbzFmbXFSOVdqNkRIMERXNWJQeDRFZGF5Q1lUSVh1eStTT2FOeXFJOW8vT3dnR3ZSNnJmdmtPR2FuSnlFcFBoY2xVVUl2SHM0b2Z3cDdwZ1VaaDdjM0hscmZwMWg5NTZoeGNPaHVGQzZlUDRPTHBvemgvOGhDa0RqSzgrOFU4cUZ6ZEFWZ3ZERTJWUitMc0RJVnp5WXRlUHc2dTdsNTQ0WTJQc0hOdEJKYlAvUXJ0ZW9TalRxT3dZbGQ0Q0lLQXkrZU80OUN1RGZDdFZoTkR4bndFZVJrQ25PdVhZM0R4ekZFMGFkMEpOWUliUGJnaEVxRjJ3MmE0ZE9hWXVTYVVxNGMzYWdhSFdIeVdsQ3BudE9yY0J3ZTJyMEhjK1ZPbzA2aWdVTE8xSXNFbHNXL0xuNlZxTHdnQ3BrMFliZzZVRlVvVnhHSUpWdnc4RlhuM2dwMmFkUnZEMmMwREFCQlV2d25jUFgzUXVkK0xWdisrS2M2emcxK0R0MTgxeEo0N2p0WmQrcGE2djcwU0NmZlAvaU1pSWlJaUlyUFU0VjJnSERnY3l2RGhGVFptVmxaV3VjY29hc3VRTlFhOURoZE9IMFhqbGgyS2JKZXZVZU5jMUg0MGE5Y05VZ2Rac2VQbWE5UklUYnB0ODhqeDh0cXgramZrWktiRHl6Y0F2Z0UxRVZBejJQemxyeWlhM0J4Y09uTVVCb08rUkZzekhwZTR1RGlFaFlVVjMvQUpWUkcvdS9ia2NzeEpITjYxQVlMSmhPQ1E1cWhXc3k0OGZhckMwVWtGQ0FMeU5MbElTNzZEVzlkaWNTWDZCT1FLSmRwMkc0Z2FkUnNWUDNnUm9vLy9nK0NRNXBBN0tpeXVxM095NEtoUUZqckMvTkdBU1p1ZmgrdVhZMUMzY1l0eXpRTUE5bS83QzBvbkY3VG8yTFBRdlNsam44ZGJrMmVaanhpZitzRkxlT09UR1RpeWF3TlNraE1RVkQ4VUhlNnRyTW5PU0lOV213ZXhXQUlQYjErTE9adE14a0lyQkI4bmUveGNNc1FoSWlJaUlyTGlTUTF4eUQ3WjQ1ZkZoejJOdjd1Q0lPRFcxVXVJTzM4S0NUZXVJak0xQ1FhakFRRGc0Q0NEbDY4Ly9BS0RVS2RSR0txVzhSaHhxbHoyK0xua2Rpb2lJaUlpSWlLaVI0aEVJZ1RXcm8vQTJ2WE4xd3g2SGNSaUNjU1N5bHM5UWs4M2hqaEVSRVJFUkVSRUpWQ1NyWVpFLzZhU2I2WWxJaUlpSWlJaUlxSkt3eENIaUlpSWlNZ2FrUWhDbnJxeVowRkVSR1RHRUllSWlJaUl5QXFKbHk4TXQrTXJleHBFUkVSbURIR0lpSWlJaUt5UU5Xc0x3OVdMTU9Wa1Z2WlVpSWlJQURERUlTSWlJaUt5U3RIM1pZZ2NaRkF2blYzWlV5RWlJZ0xBRUllSWlJaUl5Q3F4aXh0VXI0MkRObW8vY3VaOXlSVTVSRVJVNlVTQ0lBaVZQUWtpSWlJaW9pZVY3c1EveUkzNEVZSmVCMm10ZXBCV3F3V1J3cWxNWSttN0RLemcyWkc5aUl1TFErMmR5K0ZRcjhsamU2WXlmSGlGalpXVmxWVmhZeEU5S2VMaTRoQVdGbGJaMHlnVmhqaEVSRVJFUk1Vd1pXY2liOHNLNkU0ZmhqRWxFZUEvb2FtVWJydzNIZFhuVEhpc3ovUmFFbGxoWXpIRW9mOGloamhFUkVSRVJFUlVxVFRybDBDellRbVVBeXR1SlE1WGtkRi9rVDJHT05MS25nQVJFUkVSRVJGVlBNMkdKUlUzV0VXT1JmU2tlRzk2WmMrZzFMZ1NoNGlJaUlpSWlJaklEdkIwS2lJaUlpSWlJaUlpTzhBUWg0aUlpSWlJaUlqSURqREVJU0lpSWlJaUlpS3lBd3h4aUlpSWlJaUlpSWpzQUVNY0lpSWlJaUlpSWlJN3dCQ0hpSWlJaUlpSWlNZ09NTVFoSWlJaUlpSWlJcklEREhHSWlJaUlpSWlJaU93QVF4d2lJaUlpSWlJaUlqdkFFSWVJaUlpSWlJaUl5QTR3eENFaUlpSWlJaUlpc2dNTWNZaUlpSWlJaUlpSTdBQkRIQ0lpSWlJaUlpSWlPOEFRaDRpSWlJaUlpSWpJRGpERUlTSWlJaUlpSWlLeUF3eHhpSWlJaUlpSWlJanNBRU1jSWlJaUlpSWlJaUk3d0JDSGlJaUlpSWlJaU1nT01NUWhJaUlpSWlJaUlySURESEdJaUlpSWlJaUlpT3dBUXh3aUlpSWlJaUlpSWp2QUVJZUlpSWlJaUlpSXlBNHd4Q0VpSWlJaUlpSWlzZ01NY1lpSWlJaUlpSWlJN0FCREhDSWlJaUlpSWlJaU84QVErUGNMckFBQUFKcEpSRUZVaDRpSWlJaUlpSWpJRGpERUlTSWlJaUw2LzNic2dBUUFBQUJBMFAvWDdRaDBoZ0F3SUhFQUFBQUFCaVFPQUFBQXdJREVBUUFBQUJpUU9BQUFBQUFERWdjQUFBQmdRT0lBQUFBQURFZ2NBQUFBZ0FHSkF3QUFBREFnY1FBQUFBQUdKQTRBQUFEQWdNUUJBQUFBR0pBNEFBQUFBQU1TQndBQUFHQkE0Z0FBQUFBTVNCd0FBQUNBQVlrREFBQUFNQ0J4QUFBQUFBWUNsZjBTM3JxdkF4NEFBQUFBU1VWT1JLNUNZSUk9IiwKCSJUaGVtZSIgOiAiIiwKCSJUeXBlIiA6ICJtaW5kIiwKCSJWZXJzaW9uIiA6ICIiCn0K"/>
    </extobj>
    <extobj name="C9F754DE-2CAD-44b6-B708-469DEB6407EB-13">
      <extobjdata type="C9F754DE-2CAD-44b6-B708-469DEB6407EB" data="ewoJIkZpbGVJZCIgOiAiMjMyNDc0MzkzMDcxIiwKCSJHcm91cElkIiA6ICI2MTcyNzY3ODkiLAoJIkltYWdlIiA6ICJpVkJPUncwS0dnb0FBQUFOU1VoRVVnQUFDcjhBQUFNQkNBWUFBQUJjYlQwYUFBQUFDWEJJV1hNQUFBc1RBQUFMRXdFQW1wd1lBQUFnQUVsRVFWUjRuT3pkZVpqVmRkay84UGNNd3pac3Noc0NLb3FCUzJxWldDU2F0cGppcnVWZVloTDhOSmZVWEZLenA5UlFYRElmZmF4TVRjc29NL1hSM0hMTEpDVkZBODJGSkJXMEVBU0JZV0RXOC91RGg5T01iRE13T0U2OVh0YzFsOS9sczl6ZmM4NGMvbmw3VDBtaFVDZ0VBQUFBQUFBQUFBQUFBTnFBMHRZdUFBQUFBQUFBQUFBQUFBQ2FTdmdWQUFBQUFBQUFBQUFBZ0RaRCtCVUFBQUFBQUFBQUFBQ0FOa1A0RlFBQUFBQUFBQUFBQUlBMlEvZ1ZBQUFBQUFBQUFBQUFnRFpEK0JVQUFBQUFBQUFBQUFDQU5rUDRGUUFBQUFBQUFBQUFBSUEyUS9nVkFBQUFBQUFBQUFBQWdEWkQrQlVBQUFBQUFBQUFBQUNBTmtQNEZRQUFBQUFBQUFBQUFJQTJRL2dWQUFBQUFBQUFBQUFBZ0RaRCtCVUFBQUFBQUFBQUFBQ0FOa1A0RlFBQUFBQUFBQUFBQUlBMlEvZ1ZBQUFBQUFBQUFBQUFnRFpEK0JVQUFBQUFBQUFBQUFDQU5rUDRGUUFBQUFBQUFBQUFBSUEyUS9nVkFBQUFBQUFBQUFBQWdEWkQrQlVBQUFBQUFBQUFBQUNBTmtQNEZRQUFBQUFBQUFBQUFJQTJRL2dWQUFBQUFBQUFBQUFBZ0RaRCtCVUFBQUFBQUFBQUFBQ0FOa1A0RlFBQUFBQUFBQUFBQUlBMlEvZ1ZBQUFBQUFBQUFBQUFnRFpEK0JVQUFBQUFBQUFBQUFDQU5rUDRGUUFBQUFBQUFBQUFBSUEyUS9nVkFBQUFBQUFBQUFBQWdEWkQrQlVBQUFBQUFBQUFBQUNBTmtQNEZRQUFBQUFBQUFBQUFJQTJRL2dWQUFBQUFBQUFBQUFBZ0RaRCtCVUFBQUFBQUFBQUFBQ0FOa1A0RlFBQUFBQUFBQUFBQUlBMlEvZ1ZBQUFBQUFBQUFBQUFnRFpEK0JVQUFBQUFBQUFBQUFDQU5rUDRGUUFBQUFBQUFBQUFBSUEyUS9nVkFBQUFBQUFBQUFBQWdEWkQrQlVBQUFBQUFBQUFBQUNBTmtQNEZRQUFBQUFBQUFBQUFJQTJRL2dWQUFBQUFBQUFBQUFBZ0RaRCtCVUFBQUFBQUFBQUFBQ0FOa1A0RlFBQUFBQUFBQUFBQUlBMlEvZ1ZBQUFBQUFBQUFBQUFnRFpEK0JVQUFBQUFBQUFBQUFDQU5rUDRGUUFBQUFBQUFBQUFBSUEyUS9nVkFBQUFBQUFBQUFBQWdEYWpyTFVMZ05aUWN1YmR6UnBmbURDNlJkYTBqblhXZFozQ2hOR054alJsVFFBQUFBQUFBQUFBZ0g5SE9yOENBQUFBQUFBQUFBQUEwR1lJdndJQUFBQUFBQUFBQUFEUVpwUVVDb1ZDYXhjQjd6ZC9QcDYyeU9jV0FBQUFBQUFBQUFCQTUxY0FBQUFBQUFBQUFBQUEyaERoVndBQUFBQUFBQUFBQUFEYURPRlhBQUFBQUFBQUFBQUFBTm9NNFZjQUFBQUFBQUFBQUFBQTJnemhWd0FBQUFBQUFBQUFBQURhRE9GWEFBQUFBQUFBQUFBQUFOb000VmNBQUFBQUFBQUFBQUFBMmd6aFZ3QUFBQUFBQUFBQUFBRGFqSkpDb1ZCbzdTSUFBQUFBQUFBQUFBQUFvQ2wwZmdVQUFBQUFBQUFBQUFDZ3pSQitCUUFBQUFBQUFBQUFBS0RORUg0RkFBQUFBQUFBQUFBQW9NMFFmZ1VBQUFBQUFBQUFBQUNnelJCK0JRQUFBQUFBQUFBQUFLRE5FSDZGOThIOCtmTXpaY3FVRkFxRlZkNnZxcXJLZ3c4K21QcjYrdmVsbmtLaHNOcGFWdHpma0JZdFdwU1hYbnBwcmVOcWEydFRWVlcxUVdzQkFBQUFBQUFBQUFDZ2JXbDN3UVVYWE5EYVJjQy91d1VMRnVUclgvOTZIbnJvb1NUSnBwdHVtdmJ0Mnhmdmw1YVdadno0OFhuNDRZZlRwVXVYYkxiWlppa3QzWERaOUxxNnVvd2RPemJkdTNmUFpwdHRscEtTa2tiM3g0MGJsdzRkT215d090NTU1NTJNSFRzMnp6MzNYTHAxNjVhQkF3ZXVWRU9TTEZ5NE1FY2ZmWFFxS2lveWFOQ2dkT25TcFVYMkx4UUtXYnAwYWFQMzRMMW16WnFWSGoxNnJOUDZUenp4UlA3MnQ3OWw4ODAzWDljU0FRQUFBQUFBQUFBQVdJMlN3b1p1OFFoazRjS0ZPZVNRUTRybm5UdDN6dkhISDU5OTk5MjNlRzMwNk5IRkxxY0RCZ3pJVlZkZDFTaDhXU2dVc25qeDRuVHYzcjFGYXRwcnI3MVNWMWVYVFRmZE5FY2ZmWFJHalJwVkRLQWVmUERCV2JSb1VmcjE2NWN2ZmVsTDJXdXZ2ZEtoUTRjVzJUZEo1czZkbXlPT09LSjRQbkRnd0J4eXlDSFplKys5RzRWZ3E2cXFNbnIwNkNSSnUzYnRNbXJVcUJ4MDBFRVpObXpZZXUxZlUxT1RndzQ2S0tOR2pjb2VlK3lSalRiYXFOSDk1NTU3THRkZGQxMzIzWGZmZlBqREgyN1cydFhWMWZuUmozNlVwVXVYWnFlZGRzckpKNStjalRmZWVMM3FCUUFBQUFBQUFBQUE0Ri9LV3JzQWFBMGxaOTVkUEM1TUdMM0I5K3ZVcVZPajgyMjIyU1o3N3Jsbm8ydWRPM2N1aGw5MzJtbW5Sc0hYMnRyYVRKZ3dJWC8vKzk5eitlV1h0MGdBdG1QSGpxbXNyTXpycjcrZTczM3ZlL25jNXo2WE04NDRJMG1LUWRlMzMzNDdQL3poRDNQbm5YZm1Cei80UWJwMjdicmUrelpjZjRYcTZ1b01HREJncGU2dkhUcDBTRWxKU1FxRlF1cnE2dkxJSTQra2MrZk9HVHAwYU5xMWE3Zk8rN2R2M3o1VlZWVjU0SUVIOHNBREQ2eDIzRjEzM2JYT2V5VEowMDgvbmROT095M1hYWGRkaTd4MjcvZm5GZ0FBQUFBQUFBQUE0SU5JK0JYVzA0d1pNN0syQnNydnZmL3BUMzg2czJmUGJuU3RZZkJ6azAwMnlTdXZ2Rkk4dittbW16Smx5cFFreWRsbm41MUxMNzAwNWVYbDYxVjNodzRkVWxsWm1TVDUyTWMrbHE5Ly9ldU43cTJ3M1hiYjVaeHp6bW14NEd1eVBIemEwRG5ubkpOdHR0bG1wWEVsSlNYcDBLRkRNUlI4K09HSFo4eVlNUzFXUTNWMTlWckhiYlRSUnZuU2w3NlVSeDk5TlBQbnowK25UcDN5emp2dkZGKzdYcjE2TmVvYys4NDc3MlRod29WSmt2NzkrK2V5eXk1cjBkY09BQUFBQUFBQUFBRGdQNTN3SzZ5bnA1NTZLamZkZEZPejVseDY2YVZydkgvdHRkZXU5dDRycjd5Uzg4OC9QeGRkZE5GS0hWU2JvNnpzWDcvKysrNjdiNlB1dEEzRHFYdnR0VmY2OU9tenp2dXN5bnU3dHBhV2xxNTI3SW91clVreWNPREFGcXVockt5c0dINjk2cXFyTW56NDhPSzl6MzcyczhYakN5NjRJTnRzczAwT09lU1E0cld2Zi8zcmVlbWxsNUlrNDhhTnk2Yy8vZW5pdllrVEorYisrKzlQa215Ly9mYnAzNzkvaTlVTUFBQUFBQUFBQUFCQXN2ckVHZEFrUngxMVZBNDc3TEJHMTBwTFM5TytmZnRHUHcyVmxaVTErMzdEbjcvKzlhK1pNR0ZDNnV2cjE3bnVOUVZPM3h0T2JXbXJXMzlWSFhUWEorQzdMalc4MTN0ZnAwV0xGbVhHakJuRmV6dnNzRU9qKzIrOTlWYnh1Q1hEdWdBQUFBQUFBQUFBQUN5bjh5dTBnT09PT3k1YmJybGwrdmJ0bThHREI2ZExseTRwS1NrcDNxK3ZyOC9uUC8vNTR2bmxsMS9lcU5Ob3NqeEVPMmZPbkNUSnQ3Lzk3ZXl5eXk0YnRPYUc5VFZYZFhWMUZpNWNtTDU5KzY3VC9GVUZiK2ZPblp0enp6MDNYLy82MTdQdHR0c1dyNjhwL0RwejVzd01HalJvcGZCd1U2eHJ3UGZlZSs5TlhWMWRrbVNublhaS3o1NDlpL2ZxNnVveWMrYk00dm5Rb1VQWGFROEFBQUFBQUFBQUFBQldUL2dWV3NodXUrMjIybnRWVlZYTldxdW1wbWExNjNUczJIR3Q4NmRPblpvWFgzd3hSeDU1WkxQMmJhcm5ubnN1RjE5OGNVNDk5ZFNNR2pWcXRlTWVmUERCVlhaemZhK25ubm9xano3NmFONTg4ODE4NjF2ZnlzVVhYNXl0dDk0NnlmSXV1S3RTV1ZtWmIzM3JXK25aczJmT1AvLzhiTHp4eHMxNmhqVjF2bDJkaW9xSy9Qclh2eTZlZi9Takg4Mnh4eDZiWWNPR1pkTk5OODA3Nzd5VEpVdVdGTmNmTm14WXMvY0FBQUFBQUFBQUFBQmd6WVJmb1FVOTlOQkR1ZUdHRzNMNDRZZG5uMzMyS1Y1ZkVZaE1rbzRkTzZhOHZIeTFhM1R0MmpXOWUvZGU2ZnBycjcyV3M4OCtPOS8rOXJmWEdLcXNyNi9QeElrVE0zZnUzQXdaTWlTZitNUW4xdkZwVnUvSko1OU1SVVZGdnZ2ZDcrWnpuL3RjVGpqaGhGVStVMVZWVmE2NjZxcTFCbUIvL3ZPZkY0OHJLeXR6OXRsbjU4SUxMOHdtbTJ6U3FFUHQxS2xUTTJmT25NeWZQejh6WnN6SXZIbnpNbS9ldkl3ZlB6NW5ubmxtczdybHJrdjQ5WnBycnNuQ2hRdVRKSi84NUNmVHJWdTN6SjQ5TzdObnoxNXA3RWMrOHBGMDdkcTEyWHNBQUFBQUFBQUFBQUN3WnNLdjBJSmVlT0dGekprekowOCsrV1RhdDI5ZnZQNzN2Lzg5U2RLclY2OGNkTkJCZWZubGwvUHl5eTgzbWp0bnpwejA3OTgvQng5ODhDb0RsVC83MmM4eWI5NjhuSDMyMmJua2trc3lkT2pRVmRaUVdscWFndzQ2S05kZGQxMHV1K3l5L09oSFAwcXZYcjFhOURtZmZQTEo0dkVERHp5UWFkT201YXl6enNvMjIyelRhTnpvMGFOVFYxZVhxNisrT3UzYXRVdnYzcjNUclZ1M2xKYVdac2FNR2NWeFBYcjBLSVpLaytVQjJGTlBQWFdsZlI5NjZLRlYxbE5SVVpFWk0yWTBLL3phTUZUNzRvc3ZwcUtpWW8zamYvZTczK1hCQng5TWt2VHMyVE9ubkhKS050cG9vL1RvMFNOWFhubGw1czJiMTJqOG9ZY2UydVJhQUFBQUFBQUFBQUFBYURyaFYyaEJVNmRPVGJJOEhOb3dJTHJDL1Buejg1T2YvR1MxOCtmTW1aTnJycmxtalh0VVZGVGtyTFBPeXNTSkU3UDU1cHV2Y3N6ZWUrK2RtMisrT1FzWExzekVpUk56MFVVWE5lTXAxdXlWVjE3SjNMbHppK2VscGFYNThJYy9uTEt5VlgrZDdMLy8vdGxoaHgyeThjWWJwMlBIanNYcm4vM3NaNHZIMy8zdWQ5T2pSNCtjZSs2NW1UVnIxbXIzM215enpUSjQ4T0QwN05renp6enpUREVnZk1BQkIrVG9vNDllNTJlNjl0cHJWM3V2VUNqa3FhZWV5aFZYWEpFazZkeTVjeTY4OE1MMDdOa3pTVEppeEloTW5EZ3h4eDkvZkdwcWFsSmFXcG91WGJxc05wd01BQUFBQUFBQUFBREEraEYrNVQ5U1ljTG9GbC96cFpkZXlwdHZ2cGtrS1M4dlQ1OCtmZkxHRzI5a3lKQWh6VjVyNXN5WkdUQmdRRHAxNnBRa2VldXR0N0pzMmJMaS9VV0xGdVc4ODg3TGYvLzNmNmRIang0cnpTOHZMOC9lZSsrZDIyNjdMWC8rODU5ejk5MTNaL1RvbG5ubSsrKy92OUg1T2VlY2s5MTIyMjJOY3piZGROTzFyanRnd0lCY2ZmWFYrY0VQZnBDaFE0ZG01NTEzemtZYmJaUlRUam1sR0lnOTVwaGpzdXV1dXlaSnZ2bk5ieGJEcitzU05HM1krYlZidDI2Tndyc0xGaXdvSGsrZVBEbTMzMzU3OFh6cDBxV1pOV3RXYW10ckc2M1hxMWV2ZE8vZVBadHZ2bmtlZU9DQkhILzg4VG5qakRNeVlzU0ladGUyT2h2aWN3c0FBQUFBQUFBQUFORFdDTDlDQzdueHhodUx4OE9IRDg5RkYxMlV6My8rOCtuY3VYTU9PK3l3OU8zYnQwbnJ6Snc1TTVkZWVtbEtTMHR6Mm1tbnBVZVBIam4yMkdPTDkzZmJiYmNjZU9DQjJYcnJyUnNGT04vcmdBTU95RzkrODVzVUNvWDg2RWMveWs0NzdaU05OOTU0blo4dlNXcHFhdkx3d3c4WHo0Y05HN2JXNEd0ekxGdTJMSU1HRGNxYmI3Nlp3WU1ISjBtcXFxcUs5MWVFZ1pOa3laSWx4ZU0rZmZvMGU2K0dyOTJGRjE2WTRjT0hGODhiZHFXZE5HbFNrbVNiYmJiSkN5KzhrQ1M1K09LTFY3bm1uRGx6TW1QR2pDVEp3b1VMYys2NTUrWmIzL3BXZHQ5OTkyYlhCd0FBQUFBQUFBQUF3S29KdjBJTGVPU1JSL0xNTTg4VXozdjE2cFhTMHRKMDZOQWhMN3p3UXM0Nzc3eG1yemw3OXV5Y2ZQTEp4UTZqUFhyMHlEZS8rYzNzdlBQT1RacmZ2My8vakJneElrOCsrV1NXTGwyYXl5Ky9QSmRjY2ttejYyaG84dVRKcWFpb0tKNS83V3RmVzYvMVZ2anJYLythMjIrL1BYLzg0eDlUVzF1YmtwS1NISGJZWWVuZnYzK2ovYnAxNjFZOFhycDBhZkc0dkx5ODJYc1dDb1VtanozaGhCT3kzMzc3NVl0Zi9HSVdMbHlZSkNrcksxdGwrTGkydHJhNDlpYy8rY21NR2pXcTJiVUJBQUFBQUFBQUFBQ3dlc0t2MEFLZWUrNjU0bkY1ZVhrT1BQREFKRW5IamgxVFhWMjl6dXNPSFRvMEhUcDB5S3hac3pKeDRzUU1HalNvV2ZQMzJXZWZQUG5razBtU1o1OTlOZzgrK0dDanJxYk5kZHR0dHhXUGQ5dHR0Mnk3N2JicnZGWkQvL00vLzFNOEhqWnNXTDcydGErbGYvLytxYTJ0YlJSeTdkR2pSL0c0NGV2YXVYUG5adS9aMVBEclpaZGRsbzk4NUNOSmxyK2ZLNXg3N3JrWk9YTGtTdVBIakJtVFdiTm1KVWxHamh5WjB0TFNadGNHQUFBQUFBQUFBQURBNmdtL1FnczQrZVNUczk5KysyWHg0c1haWW9zdGloMUtPM1RvVUJ4ejFWVlhaZmp3NFd0ZHEyRjRjdSs5OTg1ZWUrMlZpb3FLZE8zYXRkbDE3Ynp6enVuVnExZm16NStmSlBueGozK2NrU05IcmxPbjFLbFRwK2FsbDE1S3Nqd0VPbmJzMkdhdlVWTlRrei85NlUrNTc3NzdWcnEzOGNZYjU2Q0REc3FERHo2WW1UTm5aclBOTnN2aXhZdUxJZFdTa3BMMDZkT24wVm9ycktvRGEwdXByNjh2SHJkcjEyNmQ1d0lBQUFBQUFBQUFBTkF5aEYraEJaU1dsbWFMTGJaWTZYcHp3NUx2VlZkWGx5VHJGSHhkVWRmdXUrK2UyMisvUFVteVlNR0MzSGJiYlRubW1HT2F2ZGF0dDk1YVBEN3FxS1BTcjErL0pzMWJ1blJwcGs2ZG1pZWVlQ0pQUFBGRUtpc3JWeHB6K09HSDUraWpqODdVcVZNelk4YU16Smd4STlkZGQxMjIzSExMNHBqZXZYdW5mZnYyeGZPbWRtNWRuUld2N2RvMERMQTJkOCttN2dFQUFBQUFBQUFBQUVEVENiL0NCbFJiVzFzOGZ2SEZGMU5SVWJIV09jdVdMVnZsL0hVMWF0U29ZdmcxU2U2NDQ0NGNjY1FSelZwanlwUXBlZTY1NTVJa1E0WU15U0dISE5La2VaTW1UY29OTjl5dzFoRG9Kejd4aWJSdjN6NGpSb3pJQlJkY2tPdXZ2ejZ6WnMzS1gvLzYxK0tZUG4zNnBGQW9GTHU4bHBhV0Z1OVZWVlUxNjNtU3hxSFdwNTU2cXRodGQwM2pHajdIMy83MnQwYWRmVmRvK1A0SnZ3SUFBQUFBQUFBQUFMUTg0VmZZZ0JxR01xKzk5dHBtejI4WXBGeFhXMis5ZGJwMzc1NUZpeFlsU1JZdlhweVpNMmMyZVg1TlRVMnV1ZWFhSk1zNzJaNTIybWtwSzJ2YVY4YysrK3lUMjIrL1BmUG56eTllNjlLbFN3NDk5TkRjZU9PTnE1d3pjdVRJakJneElyLzR4Uzl5NjYyM0ZnUEFMNzMwVXNhTkc1Y1RUend4MjIyM1hhUGc2YnE4VGcyN3VQNzg1ejlmN2JpR0FkYnE2dXJpOFMyMzNMTFdQVnJpL1FNQUFBQUFBQUFBQUtDeDByVVBBZFpGZlgxOWxpNWRXanp2MGFOSCt2VHBzOWFmZHUzYUZlZk1uVHQzdmVzb0tTbkpkdHR0dDFKdFRmWGIzLzQyYjc3NVpwTGtpQ09PeUZaYmJkWGt1VjI3ZHMycHA1NWFyT1BBQXcvTXozNzJzeHg1NUpGcm5GZFdWcGFERGpxb1VYZlhKSms1YzJaT08rMjBUSm8wS1YyN2RpMWVYN3g0Y1pOcldxR21wcVo0dk1rbW0yVElrQ0hGbjRZYWR0OXRHSDd0M3IzN1d0Ky95c3JLWnRjRkFBQUFBQUFBQUFEQW11bjh5bitra2pQdkxoNFhKb3h1MGJVckt5dHo0WVVYNW90Zi9HTHE2K3N6ZVBEZ0hIVFFRZm5jNXo2WDl1M2JyM1grbURGanNtelpzb3djT1RMMzNudHZ0dHR1dSt5MjIyN3JWZE9XVzI2Wko1NTRJa25TcVZPbmJMcnBwazJlKy9ycnJ5ZEp0dHR1dXh4MTFGSE4zbnVYWFhiSm5udnVtUzIzM0RLSEhISklrK2M5K3VpanhiQnA1ODZkczJ6WnNoUUtoUlFLaGZ6a0p6OUpwMDZkaW1QZmZ2dnRSblB2dmZmZTlPN2RPeC83Mk1jYWhWRWJhdGpSOWN3eno4enc0Y09MNTUvOTdHZUx4eXM2eEJZS2hTeGJ0aXlscGFYWllZY2RjdUtKSjJiUW9FRXJyVHRtekpoVVYxZG4xMTEzemFjLy9la21QMjlUYk1qUExRQUFBQUFBQUFBQVFGc2gvQW90ckhQbnp2bnpuLytjS1ZPbVpPREFnZm5pRjcrWWtwS1NQUExJSTAyYVAzanc0SHo4NHgvUDQ0OC9ucXFxcW56dmU5L0w5T25UTTI3Y3VKU1ZyZHV2N0paYmJsazgzbi8vL2RPNWMrZG16ZS9kdTNlKzlhMXZyZFNKdGFsT1BmWFVkT3pZc1ZsejdyLy8vdUx4QVFjY2tINzkrdVVIUC9oQjhkcXlaY3VLeC8vODV6K0x4NVdWbGJucXFxdFNVbEtTdSs2NmE3WHJOK3ppK3VxcnJ6WUt2eWJKOXR0dm45Tk9PeTBmK3RDSGtpenZsbnZTU1NlbG9xSWlWVlZWR1Rod1lLUHhoVUlodi9yVnI3TGpqanZteEJOUFRFbEpTYk9lRndBQUFBQUFBQUFBZ0tZUmZvVVdWbEpTa280ZE8yYlpzbVdaUFh0MkprNmMyT3cxVm5ScFhlSE9PKzlNejU0OWMrU1JSNjVUVFR2dXVHTjY5T2lSVFRiWkpGLys4cGViTmJkejU4NzU3bmUvbTk2OWU2L1Qza21hSFh4OTRZVVg4dEpMTHlWSnlzcktzdSsrKzZadjM3NzUyOS8rbG52dXVTZko4azYwMDZkUEw0NWZZY3FVS2FtdHJjMDIyMnl6MnJCd2JXMXQrdlhybDMzMzNUYzMzbmhqcnJycXFvd2V2YnlUNmh0dnZGRmNjOGFNR2NYd2E3dDI3ZktaejN3bVJ4MTFWQll1WEpqWnMyZm56RFBQTE80eGI5NjgzSHp6emFtcXFpcmU2OVdyVjdPZUd3QUFBQUFBQUFBQWdMVmJ0emFPd0JvMURIc09HREFnUTRjT2JmWlBodzRkaW12c3RkZGVPZUtJSTlhcm51dXZ2ejZYWFhaWjJyZHYzNnk1WThhTXlkQ2hROWQ1NytZcUZBcTU5dHByaStlalI0OU8zNzU5a3lUang0L1A1cHR2bnJLeXNvd2ZQNzdZaVhiR2pCbFp0R2hSa21UeTVNbEprczAyMjJ5MWU3UnIxeTQzM1hSVE9uZnVuTnJhMmtiM0JnOGVuSjEyMmltMXRiVzUrT0tMOC9UVFR4ZnZkZXJVS1ljZGRsaVM1TkZISDgxNTU1MlhtcHFhSkVuZnZuMXozSEhISlVtbVRwMmE4ZVBITndybEFnQUFBQUFBQUFBQTBESjBmb1VOb0dIQWRPellzUms1Y21TejF4Z3paa3htelpxVlpIbVgwNUtTa3ZXcXFVZVBIdXMwcjd5OGZMWDM3cnZ2dnV5d3d3N1plT09OMTdXc2xUejQ0SU41K2VXWGt5UTllL2JNTWNjY1U3elhzV1BIWEhMSkpYbnR0ZGN5ZE9qUWpCZ3hJbi82MDU5U1YxZVhPKzY0STBjY2NVU2VldXFwSkNsMmJGMlZrcEtTMU5YVjVkWmJiMDJTUmtIakpObG5uMzN5OU5OUHA3YTJOaGRlZUdIKzUzLytKLzM3OTAreVBJejc4NS8vUEJVVkZYbjY2YWR6OGNVWDU3enp6a3RKU1VrT09PQ0FQUGpnZzVreFkwYm16NStmTTg4OE0rZWRkMTVHakJqUllxOFBBQUFBQUFBQUFBREFmenFkWDJFRFdOR1J0S1hVMTllMzZIb3Q0YzQ3Nzh4bGwxMlcwMDgvUFhQbXpHbVJOZWZPblpzZi8vakh4Zk9UVHo0NTNicDFhelJtbzQwMnlnNDc3SkFrT2VTUVE0clhKMDJhbEovOTdHZXByS3dzamx1VFcyKzlOZlBtelV1eWNqQjRsMTEyU2VmT25aTWtGUlVWdWZycXE0djNPblhxbEM5ODRRdkY4OGNmZnp6MzMzOS9rdVdoMnZIanh4ZnZWVlZWNWJ2Zi9XNWVmLzMxdFR3NUFBQUFBQUFBQUFBQVRhWHpLMndBaFVLaGVQejIyMi9udGRkZWEvWWFOVFUxeGVPNnVyb216WG5nZ1FlYXZQN1NwVXVMeDg4OTkxeVdMRmxTUEYrOGVISHgrUG5ubjE5cDd1elpzNHRkVStmTW1aUFRUejg5bDExMldmcjE2N2ZLdlo1NTVwbjA3Tmt6ZmZ2MlRiZHUzYkp3NGNKRzkwdEtTbEpkWFowTExyZ2c3Nzc3YnBMbHdkYTFkY3o5eUVjK2tsMTMzVFdQUC81NHFxdXJpelVsalYrLzk1bytmWHFqc2UvdEVsdFdWcGJ0dHRzdVU2Wk1TWkk4OWRSVHFhcXFTc2VPSFpNa2UrNjVaMzc5NjE4WHh6LzExRlBaYTYrOWtpenYwdnZSajM0MFU2ZE9UYkk4QUh2ZmZmZmxhMS83MmhxZkJRQUFBQUFBQUFBQWdLWVJmb1VOb0xhMnRuaDh6VFhYclBkNmF3cHlOblQvL2ZkbjJyUnB6Vjcvamp2dVdPMjllKys5Ti9mZWUrOGE1Ly96bi84c0JtRDc5dTI3MHYwSkV5Wmt3WUlGU1pMMjdkdXYxQm0zWThlT3VlS0tLL0xLSzY4a1NYYmJiYmVNSFR1MlNiV2Zjc29wZWZubGwvUDIyMjgzdWo1cjFxeFZqcDg1YzJiT1AvLzhSb0hpNGNPSHJ6UnVxNjIyS29aZk8zYnNtSGJ0MmhYdmJiSEZGdW5idDIvbXpwMmJKTmxrazAwYXpUM2trRU9LNFZjQUFBQUFBQUFBQUFCYWx2QXJiQUFOdzY4dG9hcXFxa25qTHJ6d3dweHp6am1aUG4xNk9uWHFsSTAyMmlqbDVlVXRXc3VhWEh2dHRUbnp6RE9MSFZKWCtNeG5QcE43NzcwM0ZSVVZLd1Y1Tjlwb285eCsrKzM1L2U5L255UVpOV3BVempycnJKU1VsRFJweis3ZHUyZkNoQWs1ODh3ekd3VmduM25tbVpYR0ZncUZuSC8rK2Ftb3FDaGVLeXNySzNadGJXanc0TUhGNDczMjJpdGxaWTIvTHJmZGR0czg4c2dqS1M4dnovNzc3OS9vM3NjKzlySDA2TkdqMk9IMms1LzhaSk9lQlFBQUFBQUFBQUFBZ0xVVGZ1VS9VbUhDNkEyNi90S2xTNHZIRjF4d1FVYU9ITm5zTmNhTUdaTlpzMmFsdExRMDNidDNiOUtjVHAwNjVjSUxMOHk4ZWZNeWNPREFKZ2RJTjdTeFk4Zm02S09QemkyMzNKSmYvL3JYS1JRS3hYdnZ2dnR1N3J2dnZpVEpnUWNlbVBIanh6ZTc3b0VEQithLy8vdS9jOFVWVjJUeTVNbEprdGRmZnowdnZmUlNoZzBiVmh4WFVsS1NuWGZlT1gvNHd4K3lhTkdpREJnd0lPUEdqVnVwYzJ1U2ZQakRIMDZTREJreUpNY2RkOXhLOTNmWlpaYzg5dGhqT2VXVVUxYnFkbHRhV3BwUGZlcFR1ZWVlZS9LeGozMHMyMjIzWGJPZVozVTI5T2NXQUFBQUFBQUFBQUNnTFNncE5FeWhBZXV0dHJZMlgvakNGN0xWVmx0bDc3MzN6cDU3N3BsT25UbzFlNTN4NDhkbjY2MjN6cUdISHBxTk45NTRBMVRhT202NjZhYmNjc3N0S1M4dnp5YWJiSklaTTJha3ZMdzhKNTk4Y3ZiWVk0LzFYdi81NTUvUGIzN3pteno5OU5NNS92ampzOTkrKzYxeVhLRlFXR3ZJOXBsbm5zbnc0Y05YMnoxMy92ejU2ZFdyMXlydnpaNDlPei8rOFk5ejBra25wWGZ2M3MxN0NBQUFBQUFBQUFBQUFGWkwrQlZhV0cxdGJkNTQ0NDBNR1RKa3ZkWlp0bXpaT29WbVAramVmdnZ0M0gzMzNUbjQ0SVBUcVZPblhIMzExVG42NktQVHIxKy8xaTROQUFBQUFBQUFBQUNBTmtENEZRQUFBQUFBQUFBQUFJQTJvN1MxQ3dBQUFBQUFBQUFBQUFDQXBoSitCUUFBQUFBQUFBQUFBS0RORUg0RkFBQUFBQUFBQUFBQW9NMFFmZ1VBQUFBQUFBQUFBQUNnelJCK0JRQUFBQUFBQUFBQUFLRE5LR3Z0QXFBMWxKeDVkL0c0TUdGMEsxWUNUZWR6Q3dBQUFBQUFBQUFBb1BNckFBQUFBQUFBQUFBQUFHMkk4Q3NBQUFBQUFBQUFBQUFBYllid0t3QUFBQUFBQUFBQUFBQnRodkFyQUFBQUFBQUFBQUFBQUcyRzhDc0FBQUFBQUFBQUFBQUFiWWJ3S3dBQUFBQUFBQUFBQUFCdFJrbWhVQ2kwZGhFQUFBQUFBQUFBQUFBQTBCUmxyVjBBdk45MnYrNVBlV3ptTzYxZEJud2c5Uzd2a0k5OHFGdU8zSEdUSFBQUlFXbmZycVMxU3dJQUFBQUFBQUFBQUdpa3RMVUxBT0NENDUzSzZqenk2anY1Nm0zVHN1M2xqMmJhUHhhMWRra0FBQUFBQUFBQUFBQ05DTDhDc0VxdnpGdVNUMTA3T1UvUFh0amFwUUFBQUFBQUFBQUFBQlNWRkFxRlFtc1hBVURycXk4VTh0cUNwWG55alFVNTkvNlg4L2Y1bFVtU0QzWHJtTCtldG5zMjZ0eStsU3NFQUFBQUFBQUFBQUFRZmdWZ0ZaWlUxMlhYYXlmbjJiZVdkMzA5WjQ4dGMrSG5oN1Z5VlFBQUFBQUFBQUFBQUVscGF4Y0F3QWRQbHc3dGN0M0IyeFhQYi9qenJOVFYrMzhsQUFBQUFBQUFBQUNBMWxmVzJnVUE4TUcwMHlZYnBXZm45bG13dENiL1dGeVZtZk1yTTdSUGwvZHQvNnJheWt4KzQxZDVlZTRUbWIvMHJkVFVMWHZmOW9ibWF0K3VVM3AxSHBBUDl4MlpUdzcrWWpxV2xiZDJTUUFBQUFBQUFBQUEvN2FFWHdGWXBaS1NaRmkvcnZuVDZ3dVNKUDljWFBXK2hWOW56cCthdTE2OE5BdVh2ZjIrN0FmcnE2WnVXZVpVek15Y2lwbjV5ei91ejM3RHo4aVFYaDl0N2JJQUFBQUFBQUFBQVA0dGxiWjJBUUI4Y0hWbzk2OS9KdW9LaGZkbHo1bnpwK2JtWjg4UWZLWE5XcmpzN2R6ODdCbjUrL3lwclYwS0FBQUFBQUFBQU1DL0plRlhBRDR3cW1vcmM5ZUxsN1oyR2RBaTduengwbFRWVnJaMkdRQUFBQUFBQUFBQS8zYktXcnNBQUZoaDhodS9hdFR4dGE1UW1vZG5qTEoyRkpnQUFDQUFTVVJCVk15MHQ0WmxjWFhYVnF3TTFxeGJoNHA4Wk1CTDJXUG9FMmxYVXA5a2VRZll5Vy84S3A4ZThwWFdMUTRBQUFBQUFBQUE0TitNenE4QWZHQzhQUGVKUnVjUHp4aVpKMTdiU2ZDVkQ3ekYxVjN6eEdzNzVlRVpJeHRkZjNudTVGYXFDQUFBQUFBQUFBRGczNWZ3S3dBZkdQT1h2dFhvZk5wYncxcXBFbGczMC80eHZOSDVndmQ4cGdFQUFBQUFBQUFBV0gvQ3J3QjhZTlRVTFd0MHJ1TXJiYzNpcWk2TnpxdnJsclpTSlFBQUFBQUFBQUFBLzc2RVh3RUFBQUFBQUFBQUFBQm9NNFJmQVFBQUFBQUFBQUFBQUdnemhGOEJBQUFBQUFBQUFBQUFhRE9FWHdFQUFBQUFBQUFBQUFCb004cGF1NEIxVlhMbTNjMGFYNWd3dWtYV3RJNTFyR09kMWxpbk1HRjBvekZOV1JNQUFBQUFBQUFBQU9EZmtjNnZBQUFBQUFBQUFBQUFBTFFad3E4QUFBQUFBQUFBQUFBQXRCa2xoVUtoME5wRnJBdC8vaHY0VDlNYTMzdTdYL2VuUERiem5TVEpJMS83UkhZZjBudUQ3dmVkaC9ac2RIN0JBNmR1MFAxZ1E3amdjMWMwT3YvMm5nKzFVaVVBQUFBQUFBQUFBUCtlZEg0RkFBQUFBQUFBQUFBQW9NMFFmZ1VBQUFBQUFBQUFBQUNnelJCK0JRQUFBQUFBQUFBQUFLRE5FSDRGQUFBQUFBQUFBQUFBb00wUWZnVUFBQUFBQUFBQUFBQ2d6UkIrQlFBQUFBQUFBQUFBQUtETkVINEZBQUFBQUFBQUFBQUFvTTBRZmdVQUFBQUFBQUFBQUFDZ3pTaHI3UUxXVldIQzZOWXVBZUI5NVhzUEFBQUFBQUFBQUFCQTUxY0FBQUFBQUFBQUFBQUEyaERoVndBQUFBQUFBQUFBQUFEYURPRlhBQUFBQUFBQUFBQUFBTm9NNFZjQUFBQUFBQUFBQUFBQTJnemhWOVpMWFYxZGFtdHJXN3VNdFNvVUNxMWR3Z2ZhL1BuelUxZFgxOXBsQUFBQUFBQUFBQUFBd0ZvSnY3YUEydHJhbkhMS0tYbnFxYWRhcllhbFM1ZTJ5cjdUcGszTHVISGpNbjM2OUZYZXI2eXN6T0xGaTkvbnFob3JGQXI1NmxlL21ydnV1cXZWWHFlR1huMzExZFRYMTdkMkdZM2NlT09OT2VHRUV6Sno1c3pXTG1XMUJKZ0JBQUFBQUFBQUFBQkloRjhiZWZ6eHg5Y3AvRmRXVnBZWk0yYmszSFBQemRlKzlyVTg4c2dqNzJ1NDhhNjc3c3FoaHg2YUcyNjRJVlZWVmUvYnZra3laY3FVdlA3NjZ6bnR0Tk55NmFXWFp1SENoWTN1TDFpd0lFY2RkVlJ1dU9HR1ZndkJscFNVWk42OGVmbmhEMytZd3c0N0xOZGNjMDNlZXV1dFZxa2xTVzY0NFlZY2RkUlJtVFJwVXFzSGc1T2twcVltanovK2VGNTk5ZFdjY01JSnVlbW1tOTYzYnI2dnZmWmFrOGYrNFE5L3lMZS8vZTA4L2ZUVGJTSUlXeWdVTW12V3JOWXVBd0FBQUFBQUFBQUE0TitPOE92L1diUm9VU1pNbUpCeDQ4Ymxzc3N1UzBWRlJiUG1kK2pRSVVreWMrYk1YSFRSUlRuMTFGUGZ0ejhqMzY5ZnYxUlZWZVVYdi9oRnhvNGRteGt6WnJ3dit5Ykx3Ni9KOHFEZkF3ODhrREZqeHVUSko1OHMzdS9jdVhNcUt5dnppMS84b2xFSTl2ZS8vMzBlZi96eDFOVFV2QzkxZHVyVUtjbnlUclMvL2UxdjgrQ0RENjV4ZkVWRnhRWU5XTTZkT3pjLytjbFBjdmpoaCtmS0s2OXNWZ2kwcFQzKytPUEZ6M3R0YlcxdXVlV1duSFBPT1ZteVpNa0czYmUrdmo2bm4zNTZ6anJyckZXR2tkOGJSQjh3WUVBbVQ1NmNzODgrTzEvNXlsZHl6ejMzck5mK2YvdmIzM0w5OWRlbnNySnl2ZFpabGRyYTJseDg4Y1U1NmFTVFd2VzlaZFY2bDNmSUxvTjdObWxzcDdMMzk1L0p6WHFXNTR6ZHRraDUrM2FOcm5kdTN5NlRqdnhvdHVoZHZ0S2M3MzMrd3htMFVlY1dyYU9zdENRVDloNmVmbDA3cnRQOFh1WHRjLzVudGtyZkxoMWFwSjZTa3VXdnpmcjR4S1pOZTg4QkFBQUFBQUFBQVBqZ2E3UGgxNUl6N3k3K3RJVHUzYnRuenozM1RLRlF5SDMzM1pmampqc3VMN3p3UXBQbmQrejRyNEJRang0OWNzb3BwNlJkdTNacm1ORnlkdGxsbCt5MjIyNUprcmZlZWl1bm5ucHFwaytmdnNIM25UMTdkdDU0NDQxRzEwYU5HcFVkZDl5eGVONmxTNWZpOFlvUTdPOSs5N3ZjZnZ2dCthLy8rcThjZHRoaHVlNjY2ekpuenB3Tld1dUtjSEtTSEhIRUVmbnlsNys4MnJIdnZ2dHVUam5sbFB6d2h6L2NvRFVsU1ZWVlZlNjU1NTc4OHBlLzNPRGRUR3RxYW5MTk5kZXNGR3I5MWE5K1ZUemVkdHR0Yy9ubGwrZVNTeTVwOU43VjE5Zm5paXV1eUp0dnZ0bGk5VXlmUGowTEZ5N01NODg4aytPUFB6NjMzSEpMc2VQc3dvVUxNMjdjdVB6Z0J6OG9Cbk0zMldTVGxKU1VKRm4rdVdyNE9Wc1h0OXh5UzM3NXkxL20yR09QelJOUFBGRzh2bkRod3J6NjZxdnI5ZlB0YjM4N2p6enlTQ29xS25MT09lZGs3dHk1NjFYckNpMzl2ZmVmYXFQT1pmblRDU1B6N01tak1uYkU0SFR0VUxiYXNYZDgrZU81OFBQRDBybDl1d3pwVlo2ckQ5ZzJXL2J1c3RyeDY2dVFRaTdaZTNobW5yVkhUdjdVNXNYdzdkS2F1aHk4N1lmeTRtbWZ6bFg3YmRzb1ZIcndkaC9LakRNK25jdEdiNTArTFJRMnJhMHY1SXhSVytTMXMvYklsZnR1azAxNmRHcmVjeFNTNzN4MnE3eHh6bWZ5NDRNL2ttMzZkMXV2ZWdxRlpNWTNQNTFmSHZIUmZIemdSdXUweHQxZjJUa3ZucjU3VGhxNWVYcDBXdjE3RGdBQUFBQUFBQURBQjUvMFJ3TW5uSEJDcGsyYmx0bXpaMmYrL1BrNTg4d3pjK1dWVjJiTExiZGM2OXlHUWRkamp6MDJtMisrZVl2VlZWdGJtNXFhbW5UcTFLa1kvbnV2TVdQRzVBOS8rRU1LaFVLcXFxcHkvZlhYNThvcnIxenIydlgxOVNrdFhiY005Qi8vK01kRzU2TkhqODdKSjUvYzZGckhqaDFUV2xxYSt2cjZKTWt4eHh5VEwzM3BTK25mdjM4bVRweVlSWXNXNWJiYmJzc2RkOXlSZmZiWkoyUEdqRWw1K1pxNys5WFcxdWIxMTE5dlZxME5nNlh0MjdmUHE2Kyt1c3B4TlRVMW1UaHhZbDUvL2ZXOC92cnJLUzh2ejFlLyt0Vm03YlUyS3dLZUs0d2VQVG9ublhUU2F0L2JsbEpXVnBiZi92YTNlZlRSUjNQY2NjZGx5eTIzTElZMWsyVEhIWGZNMkxGalUxSlNzdExyOC92Zi96Ni8rOTN2OHRoamorV2NjODdKemp2dnZONzEvT0VQZnlnZVYxZFg1NVpiYmtuWHJsMXp3QUVINVBubm4wK2hVTWpkZDkrZHlaTW5aL3o0OGRsOTk5MHpjT0RBekpvMUs1Lzg1Q2N6WU1DQTlkcC8vUGp4bVRwMWF1YlBuNThMTHJnZysrKy9mMDQ0NFlTMGE5Y3VFeVpNeU4vLy92ZjFmY1FreTd2OG5uMzIyYm55eWl2VHRXdlhGbG1UOVZOWnZid3I5dzREdXVlNmd6NlNTL2ZlT3BjODltb3VmTGh4MSt4ZTVlMnp4eFo5OHZtdCt1YXdIUVprYVUxZHR1bmZMV04zM2pSWC9IRm16cnYvNVZUWDFiZG9iVXYrcjdiK1hUdm15bjIzeVJtanRzam5ybjhxZjUyek9FdHI2OUsxUTFtK1BuS3pmUGxqQXpQaTZqL21wYmtWV1ZKZGw0NWxwZm5HcmtOeS9NNkQ4OVhicHVWWDAxYnVwdHhjMVhYMTZkeStYVTcrMU9ZWnQ4dW11ZmJKMS9PTnUxOUlVM0w2UzJ1V1AwZW5zdEo4ZGVmQitlck9nL09iNmYvSTRiZE9UVTNkdWdYOVM1SjhhZnNCK2RMMkEvS0h2OC9QQlErK25FZGVmYWZKOCtzS2hRenIyelUvMkcrYlhQeUZZYmw1NnV5Y2ZOY0xxYXB0MmZjUUFBQUFBQUFBQUlBTlQvaTFnUTRkT3VUa2swL09HV2Vja1dSNVY4NWJiNzAxNTUxM1hncUZ3aHJEaVdWbC8zb3AyN2R2MzZKMVhYVFJSWG44OGNkenhSVlhaTnR0dDEzbG1BRURCbVNISFhiSXM4OCttNlJ4eDlYVmVlaWhoM0xQUGZka3dvUUo2MVR6d3c4LzNHai8vL2YvL3Q4cXg1V1hsemZxM3Bra3UrKytlL3IxNjVkenpqa25TNVlzU1cxdGJlNjg4ODVNbXpZdFYxOTlkYU5PcmU5VlZsYVcrKysvUDcvOTdXK2JYWE9TM0hUVFRibnBwcHVhTkhiU3BFbnAwcVZMRGovODhIWGFhMVdXTFZ2VzZIekxMYmZjNE1IWEpDa3BLVWxKU1VrV0xGaVFpUk1ucm5ULzJXZWZ6Zmp4NDllNHhwSWxTM0x1dWVmbXhCTlB6SDc3N2JmT3RSUUtoVWJkVnZ2Mjdac0pFeVprMEtCQlNaSXBVNllVNzgyZlB6K1hYMzU1dW5mdm5tMjMzVGF6WnMzSzVNbVRjOVJSUjYzei9rblN2My8vSEhIRUVibisrdXVUSkhmZWVXZTZkdTJhcjN6bEsvbis5NytmVTA4OU5XKzl0ZjRCd2lSNS9mWFhjKzY1NSthU1N5NVo0MmViOThmUzk0UWQvN0Y0V1g3KzdNcGRqWS9ZWVpPMGI3ZjhkM05JcjMrRjh0dTNLOGszZDlzaUl6ZnRtUy84ZEVvV1YvMHIwRjVTa2lhRlExZG5SVEIzaGZ0ZWVUdC9uYk40ZWQwMTllbjZmeCtmaXg2WmtaZm1WcXcwNThrM0Z1U2VsNVozMHU3UnFTeUxxK3BTdjQ0RlZkZlZwK1AvZFo1ZFZsdWZPMTc0WjVPZnJlbzlvZUFYMzY3SWVRKzh2TTdCMXlTcHFTK2tYZW55OTJPVDdwM3l4cnRMVTFaYWt0cjZwcTFaMTJEY2t1cTYvT292L3hCOEJRQUFBQUFBQUFCb280UmYzMk9ISFhiSVJ6LzYwVXlkT2pYSnY0S0tLenBCbm43NjZSazZkR2l6MS8zakgvK1k1NTkvUHVQR2pXdld2RUtoa09uVHB5ZFpIZ2hjVXhodndZSUZ4ZVArL2Z2bmdRY2VXTzNZdVhQbjVtYy8rMW5xNit0ejJXV1g1YXl6em1wV1hUTm56bXpVR1hQTW1ER3JEZEEyREwvVzFOUVVyMis5OWRiNS92ZS9uOU5QUHoxVlZWVkprci8vL2UrWk9uVnFkdGxsbHpYdVAzNzgrQ3hhdENnUFBmUlFzK3BlRnovOTZVL1RwVXVYOVFwN05yVGlXVmY0eHovKzBTTHJOa1g3OXUxVFhWMjlYbXNNSFRvMG4vakVKOVpyalduVHB1V2RkLzdWc2ZIb280OHVCbDhMaFVLZWV1cXA0cjFodzRibE85LzVUbnIxNnBVRkN4YmszbnZ2ell3Wk16SjM3dHowN2R0M3ZlbzQ2S0NEOHB2Zi9DYnZ2dnR1a3VUQkJ4L01WNzd5bGZUcTFTdVhYSEpKL3ZLWHYyVGJiYmROdjM3OUdnWGNrK1dmK1ZtelppVkp6ampqakh6dWM1OWJyMXA0LzFTL0ovRDQxZHVtNWJVRmxZMnVsWmFVNU1SUGJsWThuN3VrT3VOdW41Wi9McTdLRS85dlpKSms1R2E5OGo4SGJaY2piMTMrUHgwY3VlTW1PZTdqZzdQdmpWT0tIVnliWGR0N1FxTS9tVEtyZU53d3FQbll6UG1yblBPTDU5N0trdXE2OUM3dmtJZkc3cEpuMzF5WTQyNmJ0azRCMktyYStuVHJ1UHo0ZXcvTnlHTXptOTVsdFZCSWF1b0t4ZkR3SlkrOW1oZmZybWp5L0szN2QwdVg5dTN5NTludkZxL1YxdGNuV1I3R1BmYlh6K1hWZHlyejBOaGRjdUZEZjh2RHI4NUxrcFNWbHFTK2tGVStiOFB3NjFuM3ZsaWNBd0FBQUFBQUFBQkEyeVA4dWdvSEhuaGdNZnk2NTU1N1pzR0NCY1dRNVR2dnZKUEt5c3FWNWpRTWRiN3h4aHY1eTEvK1VqeWZOV3RXcnI3NjZ0VFYxYVZ6NTg3NThwZS8zT1JhcGs2ZFdnem0zWHJyclUyZTk3Ly8rNy81My8vOTN5YU5mZWloaHpKbzBLQWNlZVNSVFY3LzdydnZMaDV2dnZubUdUVnExR3JITnV4Qys5N2c1N0JodzNMcXFhZm0rOS8vZnZGYVU3cWdscFNVNUl3enpzanc0Y096NmFhYlp2RGd3ZW5SbzBmYXRXdTN5dkZORFNvKy8veno2ZDI3ZHo3MG9RK3R0WVoxMWZEelUxSlNramZmWExuajVJYlM4UFc1NElJTE1uTGt5Q2JOYS9qNjdiLy8vdXNkT3IzampqdUt4d01HREdqMGZ2emxMMzlwRkl3OTVwaGowcXRYcnlUSmlCRWowcTVkdTlUVjFlVzIyMjViYTZmYXRlblFvVU0rLy9uUFo5S2tTVW1XZCtGZG9YLy8vZ0t0LzZicTNoT01YRlhuMEVPMisxQSszTGRyOGZ5bVoyYWxlNmYyNmQ2cGZSWXVxMDJQVHN2LytUeDB1d0Y1Y01hOERPelJLUmQ4WnF1MEt5M0ozY2Z1bkgxK09pV1ZOYXNPd0E3cFZaN3VuVmI5ejI5SkduLy9EZTNUSmN0cWw2K3pvdXZwZTYrWHQvL1g3L1hnalRybjR3TTN5bzhQK1VpMi8xRDNiUCtoN3FrckZITDhiNlkxdXlOdHc5ZHBlZkMwZVdycTY5TitOZC9KYTlLN3ZFT21uclJyNmdxRkhIenowN252NWJuTDYybFFRazFkSVQwN3Q4K25oL1RKN2tONjU3OStQeVBmZldoR0x0eHJXQTdZWnVOYyt0aXJ1ZkhwV1kzZTI0YkhUV3dXQ3dBQUFBQUFBQURBQjlSL2ZQaTF0cloycFk2T0kwYU15TzY3NzU2QkF3ZG1qejMyeUM5KzhZdml2ZlBPTzIrdGEwNmFOS2tZcG51dlcyNjVKZDI2ZGN0QkJ4MjAxblVLaFVKdXZ2bm00dm5BZ1FQVHVYUG50YzVibTVxYW1yejIybXVOcnQxMDAwMFpOR2pRR2tPc0t5eFpzcVJSeDlXdmZPVXJhd3lzZHUzNnJ3RFppazY2RGUyNTU1NTUvUEhIODhRVFQ2Uzh2RHc3N0xCREU1NWllWkJ6Ly8zM2I5TFlwcGcxYTFiT08rKzg5T3paTTFkZGRWV2p1bHZTaWpCemtwU1ZsVFhxb0x1aGxaYVd2bTk3cmM2Y09YTXllZkxrNHZuUlJ4L2RLSlQ3KzkvL3ZuaTgyV2FiNWVNZi8zanh2R3ZYcnRsKysrMHpkZXJVM0gzMzNUbjAwRVBUcDArZjlhcm5VNS82VkNaTm1wUWVQWHJrcTEvOTZucXRSZHRRdDRyazQrZTI2cHNYMzY3SXJIZVhwbjI3a2x6dzJhMGEzVDk5MUJhclhLdDl1NUxjY09qMmphN3RQcVIzL3ZmWWoyZjBEWC9PMGxVRVlIdVZ0ODlEeDM5aXRRSFlobjcycFZWL0g2N3UrbmMrdTFXKzg1N2FqL3Y0NE5RWGtxL2QzcndBYkczZHFnZVhsS1JKNjlUVUZaTDNOQVF2Yjk5dXRhSGdGZDZwck00RE0rWm0zK0g5YzhjeEg4OCtOMHpKUTMrYnQxSUFkN2NodlZOU3Nqd3dmTUZudDhxdW0vZEtkVjE5dHVyVEpUOCsrQ001WTdjdE12WTMwNG9kYTllbCt5MEFBQUFBQUFBQUFCOU0vL0hoMTNQUFBUY2RPM2JNMkxGanM4a21teVJaM28zelc5LzZWcEtrdnI0Kzk5eHpUNUxrcUtPT3ltOSs4NXNzWGJvMHlmTGdZc2VPeS84bWRHVmxaUXIvRjZ6cDJMSGpTb0hhaG02KytlYjA3ZHMzdSs2NjZ4cHIrK2xQZjVvWFhuaWhlUDZOYjN3ajIyMjMzVG8rNmI5TW1qUXBQL25KVDVJc2Y5WWRkOXd4ZSt5eFJ3WU1HTkNrK1hmZGRWZXhlMm4vL3YwellzU0lOWTd2MXExYjhYaFZYWE9UWk55NGNYbmlpU2RTV1ZtWnBVdVhGbC9YTlNrVUNubnNzY2RTWFYyOTFyRkxsaXdwSGovLy9QT3JISFBMTGJla29xSWlGUlVWK2EvLytxOWNkTkZGYTN3ZjEwVjFkWFdqMTZCRGh3NTU2NjIzVWxsWm1mTHk4aGJkYTFVYWhreGZldW1sSnM5YjhabHZhTmFzV2FtdXJzNFdXNnc2RkxnNmQ5NTVaK3IvTDhRMmFOQ2c3TEhISHNWN2l4Y3Z6cU9QUGxvOFArS0lJMWFhdi9mZWUyZnExS21wcnE3T2RkZGRWL3hkWFZmRGhnM0wyTEZqTTJMRWlBd2FOR2k5MXVLRFovY2h2VmU2OXQ2cy90Z1JnM1BNUndmbXpVWEw4cGtmUDVsOWgvZlA4SDcvQ3IrL05MY2lTNnFYQnpZSDl1aVUvbDJYZnorOXRxQXk3MVF1Ny9yZHJxUWtPd3pvbmxmZnFjeTd5MnJTbzFQN25QK1pvVG43M3BWL3o1NmV2VEQ3M2pnbDl4MDNJcDNiTjc4ejZybzRmdWZCcWFzdjVQL2RNYjNKQWRoVmhVWDMyS0pQSm80ZW50RTMvRGx2TFZyNWYyWlkwL3grWFR2bWtiRzc1T2ZQdlptTEh2N2JHdWYrOStUWHN1L3cvdWxZVnBwZkgvV3g3UGlEUDZ6VW9YZS9yZnNYajE5YlVKa0pqNzZhSjk5WWtHZE8yalZEKzNUSlZuMjY1T0d4dStTNDI2Ymx4cWRuNmZZS0FBQUFBQUFBQVBCdjVEODYvTHAwNmRLODhjWWJtVHQzYnFaTW1aSWpqend5Unh4eFJLUHVtRTgrK1dUZWZ2dnQ5T3JWSzBjZmZYUkdqaHlacFV1WFpvc3R0bWdVVm16NForRlBPdW1rOWY1ejZZOC8vbmgrK2N0Zk5yclcxSERxbWxSVVZPU1dXMjRwcm5mNjZhYzNLMUJiWFYyZDIyKy92WGcrWjg2Y25IamlpZm5HTjc2Um9VT0hybkpPang0OWlzY0xGeTVNUlVWRmxpeFowdWkvdi9yVnI0cGpUajc1NUZ4ODhjVnJmZDZTa3BKMDc5NDk1NTkvZnFxcXFwcjhEUGZlZTIvdXZmZmVOWTU1OXRsbmM5VlZWK1ViMy9oR2s5ZHRpZ1VMRmpRNjc5U3BVNVlzV1pKWFhubWx5UjF2MTBmRERyM3YvWHcxMS9YWFg1L3AwNmZuMGtzdnpaQWhRNW8wWituU3BZMWUrNk9QUHJyUjc5dnZmdmU3NG51NTZhYWJadmZkZDE5cGpVOTk2bFBwMDZkUDVzMmJsMGNmZlRUYmI3OTlSbzhldlY3UGN1aWhoNjcyM3ZUcDAxc2tkRTdyK01wT2cvTGxqdzFjNDVoamQxb2VlaDY4VWVlOGNzYW5WN28vOGJHWmVXSE80dngvOXU0N3ZLbDYvd1A0TzZOSmR6cm9vSHRROXNZaXBleU5nbDV4Z0FpSWdDQ0lYcFlvNDRlZ2xqSkZMNG9YVkJBUlVBRVJCSHNGc2V4ZEtLT2wwRW1ocGJ0MHBXbVROTDgvMHA0bU5KMFVFSG0vbm9lbjU1enZPTitjSktkOUh0NzVCQURlQ2ZiQjZJNzZEMHI4Y0NFRisyTXlBQUN6ZS9taG81c3Rjb3BMTWZEcjA4aFRhV284NTlIRUhIVDc4Z1NVcFZyRVpWZUc4NlZpRWRTaHp3cjczZGVkd0ttYit2dkd6WG45NFdXbnIvNGR2TzRFVHBZZi8yUGkweGpVM0FrQU1HSEhKV3c2ZjZ2R2N4c2ExYUg2KzZ4aE1MZVRtd0xUdS90ZzViT3RZUzRWNCthOC92anc0SFdrNWxkLzc1VkpLdC9iUFh6czhWNHZQN1Iyc1VISTRKYlE2WURROE9vRHNBZGpzNUNhcjRLYnJUbnNMY3l3WkdBTG8vQ3FUQ0xDOEZiNjhLdFNyY1hnYjg3Z1JwYitPcjcrY3lST1RBMkdTQVNJUlNJc0g5b1MzNTIvQlMwcnZ4SVJFUkVSRVJFUkVSRVJFUkVSRVJIOVl6elI0VmNMQ3d0OC9QSEgrUGUvLzQyU2toSnMzcndabHk1ZHdwSWxTNFJnNjk2OWV3RUFmZnYyaFZnc1JyTm16UjdLMnZMejg0MzJlL1hxQlVmSHFoVU02eXNxS2dvcWxiNWEzN3g1ODlDeVpjdDZqUThMQzhQZHUzZU5qc1hGeFNFcEtRa2FqUWJGeGNVb0xpNkdTcVVTdHBPVGs0VysrL2J0dzc1OSsybzhSMnBxS3Q1OTkxMkVoSVNnUllzV05mYnQzTGt6UWtORHNXREJBcWhVS2pScDBnUTJOalpHRlU0QjRPYk5tMEtGV0JjWEY5amEydGI2V09QaTRoQWVIbzYrZmF1RzRScnF6cDA3UnZ2dTd1N0l6czdHcFV1WEhrcjQxZkM2S0JRS21KdWIxMmxjVmxZV3ROcktyeXEvY3VVS1RwdzRBUUNZTzNjdVZxMWFCUjhmbjFybjJiNTlPd29MQ3dFQVptWm1SbU5VS2hWMjd0d3A3RStlUE5rb3JHdjRHTWFPSFlzMWE5WUFBTDc0NGd2WTJOaWdkKy9lZFhvczkwcEtTc0tubjM2Szk5NTd6MlRsMXpWcjFzRE96ZzVUcDA2dE51Qk5mMThUZGx5Q0NNQzRMaDVRYWNwUW90RlhIVmFZVi83Nkt5elZRS3MvYkhTOHdqY3Z0VGM1OThMK0FWalkzL2cxRWVoaGh3T1R1bUhRTjdVSFlDL2Z5YTl5VEM0VkcrMmJHK3pMNjdBdEZWZDl6OVRrbldCZmRQZTJyN1hmdUM0ZUdHY1FJcGFLUlFnWlhQZmZIeE1Edll6Mmx3N1JCMkNYSFRZZGdDM1Q2YkEvSmdOdmR0V1A2K1JtQzYxQit2WDVOcTVvWWlVREFMei8relVoK0FvQXAyN21ZbHRrQ2w3cnBBOHBWMVNNTlZYSmxvaUlpSWlJaUlpSWlJaUlpSWlJaUlnZVQ0OXQrRlczL1A0cVBWYnc5L2ZINU1tVHNYYnRXZ0JBWkdRa1FrSkNFQklTZ3R1M2IrUENoUXNBZ0FFREJqVEsrZXFxUjQ4ZWlJeU14TVdMRitIbDVZV2dvQ0NFaDRmZjk3eC8vUEdIc1AzaGh4OWk1Y3FWOFBMeXFtRkVKWlZLaGExYnQ1cHNXN0ZpUllQV0l4S0pZR1ZsSmZ5enRyWVcvcDA0Y1FLK3ZyNlF5V1ExenRHdVhUdDg5OTEzc0xLeWdsd3VOOW5Ic0RMdnVISGo2bFNaZCt2V3JkaTRjU05hdDI0TkZ4ZVhXdnZYUldwcXF0Ryt0N2MzTGwrK2pJc1hMK0wxMTE5dmxIUFUxY3laTXhFY0hGeW52b2JYcjdDd0VNdVhMeGZhOHZMeWhBQnNUYStsdExRMG8zQ3JXcTNHbENsVE1ISGlSSXdjT1JLN2QrOFdndFZkdTNaRjE2NWRxNTFyNk5DaDJMTm5EeElTRXFEVmFoRVNFb0xrNUdTOCt1cXJrRXFydjYwZE9IQ2d5ckdkTzNjaU1URVJVNmRPeGRTcFUvSHNzODlXNlhQbHloVzgvZmJiR0Rod0lDWk9uQWdIQjRkcXovRWdOZFo5NzBsU3B0UGhqUjJYOE5HaEcwak1LUllDa0liWGN1RFhaM0E2T1JkdlBPV0pqUzkzcURKSHFiWU1GYmxKcVZnRVNYbkFWRk9tTXdwa1Z1alExQlo3eDNmRnN4dlBvckMwNWdDc1hDcUdtVmdNcFZxTE1wM09xTm9xQUZqTEtsL1BsZ1p0TnZMSzQ0Wmo3aDF2WjJHR2ZKV20ydURuMEkxbmNIQlNOM1IwczBWU2JqRjA1ZjJrWWpIOEhTdXJtMmNVbGlDM1dHMDBWaXdTSWFDSkZWU2FNbHpMS0RDcXpPcnZZQWs3Q3pOaFB5bFhpV3lsOGZnWDI3bmlTbHErVUQzM1hpZVNjb1R3NjlsYmR6RzR2TG90QUx6VDNSY0FjT0JHSmpaSDNLNHlkdG5oT0NIOCtzdlZOQUJBbVlubmlvaUlpSWlJaUlpSWlJaUlpSWlJaUlnZVQ0OXQrTFV4RFI4K0hBY1BIa1JNVEF3QTRPelpzN2g3OXk3Mjd0MExuVTRIYjIvdlJxdjRxdFBwb0ZLcFlHRmhVV00vaFVJQlcxdGI1T1hsNGNxVks3aHk1VXFqbk45UVRrNE81c3laZzVVclY4TGIyN3ZXL2p0MzdrUnVibTZWNHpObnpzU05HemV3Zi85K0ljeHFZV0VCYzNOeldGaFlRS1BSSUNFaEFRQmdibTZPenovL1hBaTZXbHBhbXF6dVdaMzQrUGhxMjB5dHJVSkYxVmNBeU1qSXFIRWVBUGo5OTkrRnFyOXo1c3pCNnRXcjRlenNYT2QxVmljbEpVWFl0ckd4Z1p1Yi9pdkhZMkppVUZoWUNHdHI2L3MrUjAwTUs3OW1aR1FnS1NtcFR1UFU2c3JRMnBZdFc0VHFyWUMrZ3V1QUFRT3FWTnU5MS9yMTY0M21BWUEyYmRwZzJMQmhTRTlQeDdadDJ3QUFscGFXbURGalJvMXppVVFpekpzM0Q5T25UMGRKU1FsME9oMisvLzU3SERwMENKTW1UVUwzN3QwaEZvdXJqRHQyN0JoT256NXRjczZTa2hKODl0bG5LQ2dvd0toUm82cTA2M1E2SERod0FJNk9qcGd3WVVLTjY5UHBkRGg4K0hDalZnMm1oaXZUNlJDZnJheXhUd3NuYTZ4OXZpMEE0TnR6eVJnVTRBUlBPLzE5dXZkL1QrRjBzdjcrc3VyWjFwamR5dzhBOE9hdXkvanV2RDRVN3V0Z2lmVWoybUhzajVGSUx5eXA4OXIydkI2SXdjMmQwT256bzRoTXpZZURRV0EwSVVlSnRJTEt1YXhrK3ZmWTRZUnMzTWdzcW5JOG83QUVzUVlWVU1VaUVYYU82WUtvOUFMOGUyK1V5ZlBucXpUb3UvNFV0RHFkVUJVWEFJYTBjRUxZaEtlRi9kRHdPSHgyUExGT2o4bGFKc1hOZWYyTmppMzVNMWE0Vm5VVmtaSUhBTWhScXJIa3p4c1laQkIrTlpPSWtGbFVpditldVltNHVYMHhjdXNGSEU3SUZ0cXZwaFhnci9nc0JIcllZZVVSL2YyZTBWY2lJaUlpSWlJaUlpSWlJaUlpSWlLaWZ3NkdYNkVQMG8wWk13WUxGeTRFb0EvemlVUWlvVXBrLy83OWF4cGVaenFkRGl0V3JFQkdSZ1pDUTBOcnJXZzZmZnAwYURRYS9QNzc3NUJJSkZBb0ZMQzJ0allaNmdOZ0ZHUnMyclJwdFZWUTcvWEZGMTlnd1lJRnNMT3pxN1pQVmxZV2R1ellBUUNRU3FXd3RyWVdxblJLcFZMTW1ERUR3Y0hCOFBYMVJaTW1UWXpHSmlZbVl2TGt5UUQwMVdOZFhGeGdaV1ZWcDdYZDY4aVJJOWkrZlh1RHhsYll2SGt6Tm0vZVhPZithV2xwbUQxN2RxTUVZSzlmdnk1c2UzaDRDS0ZqclZhTFk4ZU9ZZWpRb2ZjMWYzMnNXN2V1UWVNTWc2OGVIaDc0OE1NUDRlUGpVK09ZeU1oSUhEOSt2TXJ4b1VPSHd0TFNFaUVoSVZDcFZBRDBZV29uSjZjcWZlK2xVcW5nNWVXRnVMZzRvVnBsU2tvS2xpeFpBa2RIUjB5ZVBCbjkrdlV6R3JObzBTSXNYTGdRRnk1Y2dLV2xKWnlkblkzZU53TUdETUJMTDcxVTdUbEhqQmhScCtEcmYvN3pIK3pidHc4M2I5N0UrUEhqYTMwczlPaTkzTDZwRUNMZGNFWWZmcTN3YkV0bnRIVFdCOVBidU5nSXgzdjQyQU1BeENKZ1VmL204TGEzd0tISjNkQjMvU2xrRnBXaU5oWm1FdlR3MFZjUmZxNjFLenE2S2REWlRRRUEyQjZaZ29PeFdXamphb00ycmpZd2w0b2hnZ2hyamlYZ2Nsb0J1bm5ibzV1M3ZiQ21ZNGs1MkhveEJTNDJjb3gveWhNQWR4ODJOQUFBSUFCSlJFRlVFT1Jsai83Tm1xQi9zeVpJeVZOaHhSSFRvWCtsV2x2bDJIT3RYWTMyeDNUMndPbmt1MElJdUNaVGc3emhZR2xXYXo5VHVucmFvYlhCTmM1VGFiQXRNZ1VEQXB5RTU2ZkNtZVJjYkhxNUl4VG1VdnoyUnFCUXdiZkMyQjhqNFdocGh1Uzd4UUNBUjFuNE5TbFhpYzBSdHlFUjZTc0hTOFFpWVZzc2d0RytjUi9BWENxQmhaa0VGbWJpOHA4U1dONnpMNWVJVVkvUGtSQVJFUkVSRVJFUkVSRVJFUkVSRVJFOTloaCtMZGUxYTFlNHU3c2pKU1VGZ3djUHhwRWpSMUJVcEsrZ3A5VnFUWDVkdXFHS3ZnQnc5ZXBWazMzT256K1A4UEJ3QUVCSVNBZysvUEREYW9Pc2dENlVPMlBHREF3ZE9oUyt2cjdJejgrSG5aMGR6TXhNaDRvR0Rod29iTStiTncrdFdyV3FjYzMxOGNVWFgwQ3AxRmRPSERkdUhJNGRPeWFFWHlzRUJnYWFIT3ZtNWdhUlNDUUVGTy9jdWRQZ1Nyb1RKa3lBUnFNUmdyZ1BTMXBhR3ViTW1ZTlZxMVkxT0FDcjAra1FHeHNyN0h0NmVzTGYzMS9ZLyt1dnZ4NXErUFYrdFdqUkFxR2hvYkN4c2FteFgxNWVIbGFzV0FGQUh5eTN0TFJFWGw2ZTBQN3p6ei9qM0xsekFBQTdPenVVbHBiVytuNHJMaTdHeG8wYm9WUXFvVkFvak9ZRGdPenNiRVJGUlZVSnY1cVptZUdqano1Q2Ftb3FmSHg4SUJLSmpONDN6ejMzSEtUUzZtK0xocytYSWNQMy9JVUxGM0RvMENFQXdOYXRXK0hvNklqaHc0ZlgrSGoremlKU0t0L25mZGVmZ2xUOFlCTjJaYnAvQXdENk5UdUpIcjduSHVpNUt2VHhjOFRRRnBYdjYwbGR2WXdxVWkvc0gyQnkzTVJBTDB3TTlESTYxc2JGQm4rKzJRMTlONXhDamxKdGNseUZWd3dDdDBzR05qZHFlN1dqTzE3dDZGNWx6TXllZmlibjZ1bnJnSjYrRHRXZWE5blFWa2pOVitHSGl5blY5akUwdkpXTDBYNFhkd1ZPVGd2Rzl4ZHVZOWErcUdvZm03bFVqRm5WckxFdTRyT1YrUGFsRG1qcldubGZtZDdkeDJUZllRWnJ0SlpKRVRhaEszS0wxVGdZbTRXUER0MUFTcDRLcWZrcW9VL0Y3NkJISVNtM0dJc1AzbmhnODR2S1E3SVZvVmdybVJSMkZsSW96TTFnWjI0R2hia1VkaGJsMnhaU28yUDZQbExZVzVyQnlrektFQzBSRVJFUkVSRVJFUkVSRVJFUkVSRTlGaGgrTFNjU2liQm8wU0pjdW5RSnc0Y1B4NVFwVTRTMitsUUpCWUN3c0RDRWhZWFYyT2ZreVpOWXZYbzE1c3laWXhTeU1yV3VsaTFiQXRDSEkvZnMyWU5SbzBiaG1XZWVxVEdrMTVoT25qeUpFeWRPQUFBNmQrNk1rU05INHRpeFkzVWVMNWZMNGVqb2lLeXNMQURBN2R1M0d4eCtCWURKa3ljaklDQUFUWm8wZ2FlbkoyeHNiQ0NSU0V6MkRRa0p3ZUhEaDQyT3RXelpFbXZYcnEzU056bzZHck5uejRaR28wSFBuajJ4WU1HQ2F1ZHRpUGo0ZUNGQURBQ3RXcldDZzRNRFBEMDljZXZXTFZ5NmRBbTNidDJDcDZkbm81M3pYb2F2dGNXTEZ5TTRPTGpXTVZxdEZtUEdqQkdlUHdCbzFxd1psaTlmWG1zRlg1MU9oNlZMbHlJek14TWlrUWl6WjgvR3JsMjdoTERxdVhQbmNQVG9VYUgvM2J0M3NYTGx5bm85cHJ5OFBGaGJXME9sVWtHajBTQXdNQkF2dnZnaTJyWnRhN0svWEM2SHI2OXZ2YzVSbTVyZTgydlhyb1dkblIxNjl1elpxT2Q4V0ZUcU1xTjl6UU12bjZuL1FFQitpZlVEUGsrbDBLSDZlMnl4V292UThEaXNPQktQeEE4cUszN0haQmFpcUZSZkhkVkRZUTRYYTMxVjdhUmNKYkx2Q1lGMmNWZkFUQ0pHNkpCV21QYnJGV2lydVY2MjVsSjhOS2lGc0IrYlZXU3lBcXVoMXM0Mk1KT0k2dFRmenR3TTN2WVd3cjVJQkd4OHVTUFNDMHR4TURhenh2TjBkbGZBUTJGdWRFeGJwb05FTE1MclhUd3dvRmtUdlBqRGVaeEp2bHRsN0lSQUw3amE2SzlQZUh3Mit2bzcxbml1ZTJVclN6SGc2OU00OGxZUW10cVlJekZYZjgvMHNiZUV3cnp5ZDU2cHg2OHdsOExYd1JLVG4vYkMyTTd1V0g0NEhxSGhjU2pWNmwvRGo3RHc2d09uMCtsZnY4VzF2SVpxWTJFbWdaT1ZETTdXTWpoYnk4dTM1ZnA5S3ptY3lvODdXOG5nWkMySHViVDZEL0FRRVJFUkVSRVJFUkVSRVJFUkVSRVJQVWdNdnhydzgvT0RuNThmSWlJaWtKeWNEQUNZTVdNR3NyT3pzV1hMRm9qRllqZzRPTURhMnRxb1ltdDZlcnBSNVZjSEJ3ZlkyZG5WZXI2NHVEZ2NPSEFBZ3djUHJ0UDY4dlB6a1ptWmliVnIxK0xISDM5c1VBaFdxOVZDcDlQVmVjemR1M2Z4MldlZkFRQmNYVjB4Zi83OEdxdlZWc2ZiMjFzSVQxNjdkZzE5K3ZTcDl4eUcrdmJ0VzJ1ZnpaczNHd1ZmL2Z6OGtKQ1FnSmlZR0Z5NWNnWHQyclVUMnZMeTh2REpKNTlBbzlFQUFJNGRPNGFsUzVkaS92ejVqUmFBclFnUVYralFvUU1Bb0h2Mzd2anBwNStnMCttd2E5Y3V6Smd4bzFITzExaldybDFyRkh4dDJyUXBRa05EYXcyK0F2cm40TUtGQ3dDQXQ5OStHLzM3OThldVhidUU5b3JucDMvLy9wZzdkeTQyYk5pQVgzNzVCZmIyOXNqSnlSSDZOV3ZXekNpNG01R1JJUVJvSFIwZDhkNTc3OEhjM0J4SGp4N0YxS2xUNyt2eE5vU0xpd3RzYlcycmJkKzFheGNDQWdMZzZ1cGFiUjk2T1B3ZExUR2pSOVhLcEw5ZFM4ZTdlNktRVkI2MmxCaDhKdUhqUDJOeE9TMGZBREM3cHgvR1A2VVBxSDl6OWhiMlJLY0ovZWIyOWtjWGR3WHlWR3JNKzkrMWFvT3ZqcFl5L0c5aVYzalpWWVpUWDl4eUhsZlNDbXBjZTlJSC9ZVkE2N2lmSW5FNk9iZmF2cnZHUGlYMExTelZZTk81MjloeTRUWXUzY212OFJ3QU1DR3dhZ0QvcytPSm1OVFZDd3B6S2R3VjVqZzRxUnZhclRtQ203bkZSby9yd3dINktybjVLZzIyWExoZDcvQXJBS1FYbHFEVDU4ZWcwbWloMHdGaWtRZzM1L1UzQ3IvTy9mMGFmbzFLcXpKMlNBc24vUDdHMDdBd2syRHh3T1o0dm8wTEJueDlHamxLTlI1aDRkZkhSckZhaStTN3hVaStXMXg3WndEMkZtYndVSmpEMDg1Qy8xTmhJZXhYSExNMGE3d1BrUkFSRVJFUkVSRVJFUkVSRVJFUkVSRlZZUGpWaElwd25sUXFSZS9ldldGdGJZM2c0R0I0ZUhoQUxwY2I5ZFZvTkJnOWVyUlIrRldwVkdMdTNMbm8wcVZMbzY3TE1BeVltWm1KN2R1M28yUEhqdkR5OHFwaFZDV3RWb3VRa0JDVWxaVmg0Y0tGZFFyQXJscTFDcm01dVZBb0ZGaTJiQmtVQ2tXRDF0NjhlWE5FUkVRQTBGZFlmZEMyYjkrT0gzNzRRZGh2Mzc0OVB2bmtFNHdkT3haNWVYbll1blVybGkxYkJrQi9YZDkvLzMxa1psWldRN1N5c2tKeWNqSU9IRGlBb1VPSE5zcWFETU92bnA2ZVFvWFhnUU1INHVlZmY0Wk9wOE9CQXdmdzZxdXZ3c1hGcGJwcGFuWDU4bVdVbEpTWWJDc3RMUlcyNCtMaUlKUEphcHpyN05tejJMOS92OUd4MGFOSDF5bmNuWmVYaDIzYnRrRWtFbUhhdEdsNC92bm5UZlo3NFlVWE1IWHFWSWhFSWt5Wk1nVnZ2UEVHTGwyNmhBVUxGZ0RRVjJwZHQyNmRVZmgxNWNxVk9IRGdnREMrNHIzV3BrMmJXdGYxSUl3Yk53NkRCZzE2Sk9kKzBDek1KQ2dvMFlmQ096UlZvSWVmL1FNOTM3bGJ2d0lBdXJoZmJyUTVwV0lSaHJad3hsdmR2REdraFJQRTkxVGJudkxMWld3NGsyeDBUQ2FwRFBsdmZiV1R5WGsvR2R3Q253eHVVZVY0Tnk5N0hKOGFqRUhmbk1idFBGV1Y5bmw5bStFcGo4cjNVRVpoQ1JKeWxQaWdUek44Y1RJSmhhV2FlajIrQ25LcEdOdGY3WXdMcVhrWTBWWWZ0UDdqUmlZbTdieGtjaDJtV011a0dOdkpBd0J3TTdkWUNORGV6aXZHa2o5djROTmhyUUVBTm5JcG5tL3RpditjU0JUR2Z2WmNHemlYVjhWZEdoNkxzdnRJbXhwV01CMFEwS1JLSmRyZDQ1NUNlSHcyVmgrTngvNllET0g0LzY1bll0M3BKTHdkNUFNQTZPU213SXdlZmxoMDRIcUQxMExWeXkxV0k3ZFlYV053MjhIU0RCNEtDM2dxek9GbFp3Ri9SeXMwYTJLSlpvNVc4SE93aEFYRHNVUkVSRVJFUkVSRVJFUkVSRVJFUk5RQURML2VJeUVoQWVmT25RTUFCQVlHd3RwYS85WGIvdjcrSnZ2djM3OGZ1Ym1WMWZjVUNnV21USm1DenAwN04vcmEwdFBUaFcxYlcxdDgvdm5uY0haMk50azNOamJXS09nSUFMdDM3eFlDbUNFaElWaTRjR0dOVlUxVFUxTVJHUmtKR3hzYkxGKytITzd1N2cxZWU0c1dsUUd4dUxnNEZCUVV3TWJHcHNIelZVZW4wMkhqeG8zNDhjY2ZoV1BObXpmSFJ4OTlCQXNMQ3d3Y09CQTdkKzVFUkVRRWpoNDlpdWJObTJQdTNMbTRjK2NPQU1EYzNCeXZ2LzQ2Um93WTBhQUt0OVdKaW9wQ1ltSmxTR3pnd0lIQ3RyZTNOd0lEQTNIMjdGbW8xV3A4KysyM21EOS9mb1BQcFZhcjhlR0hIMEt0VnRmWXp6QWNYQjkxdlM0S2hRTGR1M2RIdDI3ZE1HVElFSk45cGsyYmhoZGVlRUhZRjRsRWtNdmxSa0Z2RnhjWG8rQXJBS2hVbFVFK016T3oraXlmNmtraXJyejI0d005TUNQWTk0R2ViOG1oZnpmcWZBdjZCZUNkWUIrNFdNdXI3WFA1VHRYZ252dyt2ODY5bGJNMVRrNEx4cUJ2emlBbXM5Q283YmRyNlpnVzVBMExNd2x5bEdxOHV1MGlsR290bGc1cGlkbTkvTEQyWkpMSnlwdlc4c3I3OWJNdG5kSFMyZHFvL1lVMnJuaXV0UXRlS0ErK2Zub3NBWFAyUjllcjR1bll6dTZ3TGErd0duWTlBMjkxOHhiYXZqcVZoTG05L2VGcW83K1dKWm95b1cxb0MyZU02YVQvSFJHZnJjUm54eFB4WnRlNmZUQ2pOdU83Nk1PNHBkb3lvMUJ5WDM5SDlQVjN4TmxiZC9IV0wxZHdNVlZmRFhwZVdBeGViTnRVV0tlVlRIL2RkS2g2SWZyNU4wRjRRdFlEcndyYng4OFIybVhQUWxzR2FIVTZhTXZLLzVWdmwrbDAwT3BRNWJpbVRBZVZSb3RpZFJtSzFkcnlmK1hiR2kxVTZqSVVtMmd2S05FZ1Q2WEdYWlVhZWNVYS9VK1Z4aWhVL0xEa0tOWElVYXB4dVpxcXcrNEtjL2c3V0tKWkV5djRPK2lEc2Y2T1Z2QjNzSVNkQmUvdlJFUkVSRVJFUkVSRVJFUkVSRVJFWk5vVEgzNHRMQ3lFbFpVVlJDSVJOQm9OdnZqaUM2R3RYNzkrTlk0dEtDakFsaTFiaEgwYkd4dXNYcjBhM3Q3ZU5ZeHF1TlRVVkdHN1c3ZHUxUVpmQWYxWDFkZmsrUEhqV0xwMEtlYlBuMTl0QU5iTnpRMGZmZlFSRkFwRnRlSGZ1bXJidGkxRUloRjBPaDAwR2cyT0hUdUdaNTU1NXI3bXZGZEpTUWxXcjE2TjhQQnc0VmpMbGkwUkdob0tLeXNyQU1DSUVTT3daODhlcU5WcWZQWFZWOURwZE1qT3pnWUFCQVVGNFoxMzNvR1RrMU9qcmdzQWR1N2NLV3pMNVhJTUhqellxUDNsbDEvRzJiTm5BUURoNGVFWVBIaHdneXNIZCtuU0JZc1hMOGJpeFl1aFZxc2hsOHZySFRUT3pzNkdyaEhTWUFzV0xLZ3huRnJ4dk53ckpTVkYyRzdhdEdtVmRzUHdhMjNWYStuSmRqV3RvRXJ3OWFkTHFSalp3YzNvbUV3aVJtdVh5akNwWVRYS04zWmNRbVI1c1BKZXIzZnh4SXdldmxqNlZ4eis3OEQxT2xVN1BaS1FqZVlydzlIR3hRWW5iK1lLbFhWVkdpMmFXTW13WkdEeld1ZFkyRCtnMWo3bVVuRzlRcDFpa1FqVHUvc0FBTEtWcFRoejY2NVIrRldsS2NObnh4T3diR2dyQU1DZmNmcHEyYmJtVXF3ZjBRNEFVS2JUNFkwZGtTalJsTUZHZnY5L1l2ZzZXT0xsOXZybjZzQ05UQXhycGErS2ZTUWhHNzM5SEFFQVhUM3RjSGhLRVB4WC9JV3NvbElVbEdqdzhhRllmUG12dGtKZkFGV3VSV3NYRy94djR0UFlkeTBkWTMrNmlLTFNCeHNNRll0RUVFc0FNNGhxNy95QWxHckxrS2NxRDhZV1YvelVCMk96bGFYSUtDeEZabEVKTWdwTGtWRllnc3dpL1UrVlFkQzVzYVhrcVpDU3A4TFJ4SndxYlU1V01yUjJzVUViRnh1MGNiRVd0cDJzZU44bklpSWlJaUlpSWlJaUlpSWlJaUo2MGoyMjRWZlIrL3VFYmQzeVlRMmU1ODAzMzhUZHUzZGhiMjhQclZZclZKeVV5K1VJQ2dxcWNleUdEUnVRbDZjUFJFbWxVb1NFaEFqQjE1MDdkMEtqMFdEa3lKRlZxbFkyUkU1T2poRFNCSUJPblV4L0RYY0ZLeXVyR3F1NkFrQmtaQ1RXclZ1SDZkT25WN3ZHeHFwZ3ExQW8wTEpsUzF5N2RnMEFjUERnd1VZTnY5NjZkUXNmZi95eFVYVlZBQmcxYXBSUXZSY0FuSnljTUh6NGNQenl5eS9JeXNvQ0FEZzRPR0Q2OU9ubzJiTm5vNjNIVUd4c3JGQnhGd0NHRFJzR0J3Y0hvejRkTzNaRVFFQUFZbU5qQVFDclZxM0MxMTkvYmJUMit1amF0U3ZXcmwwTGMzUHplbFhzMWVsMCtPcXJyN0I3OTI2anVSSVNFb1RyVlI4TnJjcWFsSlFrYlB2NCtGUnBMeTZ1cklvcGwxZGYwYk9oaW9xS0VCb2FXbXNBL21GcnJQdmVrMlJQZEpwUjJQV0RzR3RZZmppK1N2aTFWRnVHTjU3eXhMc21LdHR1ZXJsRHJlZVozNjhaMmpXMXdXdmJMd3BoMXByY3psUGhkcDdLNkpoS1V5YUVibU15QzZ1RU1kdTUyZ2lWVDAyMXQzR3hnWGw1eGRyTGQvS3grbWhDcmVzd05MYXpPMXE3NklQeXl3L0h3OHJFMTlGL2NUSUpiM2IxeHVVNytZalBWa0lxRm1ISGExM2dhV2NCQUZoeEpCN0h5a09NalJGK1hkQ3ZHYVJpRVZTYU11eUpUaGZDcngrRXhXREswMTRZLzVRbkFIMEF0NTJyRGNMajliOG5ONTVMeG9KK3phRFNsQ0hzZWthVmVXM2tFbnp4ZkZ1WVNVUjRvYTByampsMHgzUGZuYXZ5blB6VHlDUmlPRm5KNmhVZTFlbUF3bEtORUlTdCtKbGVVSXFVZkJWdTNTMHVmejBYSTdPb3RQWUo2eUd6cUJSSEVyS0ZBSE1GdzFCc2F4ZnI4bkFzUTdGRVJFUkVSRVJFUkVSRVJFUkVSRVJQa3NjMi9OcFl2TDI5a1oyZGpjek1US1BqblRwMXFqRlVkL2JzV2Z6dmYvOFQ5cWRNbVlKV3JmVFY4RFFhRFhiczJJR2NuQnhFUmtiaS9mZmZoNzI5L1gydDgvejU4MGI3Wjg2Y3dZQUJBNnJ0SHhvYUtxem43eUk0T0ZnSXYxNjllaFVSRVJFbXE1c2VQWG9VNTgrZngvUFBQMTlyeGRtS2EvM0REeitndExSdW9ac3hZOGJnOE9IRFF0QzVYNzkrRHl6NHF0UHA4UG5ubnd0VlZCVUtCVjU5OVZXVGZhZE9uWXBaczJZQkFMS3lzdkRKSjU4Z0pDU2sxaEJ6ZGVwYnJiZWdvQURMbGkwVEt0QUMrcUR1TysrOGcwbVRKalZvRFEwVkZ4Y25iTGRwMDZaS3UySGxWM056ODBZOWQxNWVIajc0NEFQRXhjVTFTbkNkSHIxMzlseEYvMlpOOE5QbFZDdy9IRjl0dnhtL1JjRldMaFVDbGZWbExaUEN5VXBXcC9DcktXcHRaWFhOTjM2K2hOUEp1VWJ0TitmMWgxZDV5TlJVZTh5Y1BtamhwQS9NcnptZWlJUWNaWjNQYlM0VjQrTkJMUURvSzNHdVBaR0kyYjBxN3lFVjc0V2lVaTA2Zm5ZVUpWcDk4SGJkQyswd3FMbStXdmJCMkV3cy9PTzZNTWJXL1A3K3hQQjN0TVM0enZybll1TzU1Q3J0YisyK2drN3VDblJvYWdzQVNDc29FZHBVbWpJOHMvRXNWSm95V0pwSjBOYlRGbllXbFdIOC96elgxbWl1VG00S25IMm5KNTcvN2h6TzNiNTdYK3YrcHhHSjlFRm1HN2tVZmc2V05mWlZhY3FRVWg2RXJRaDRWNFJqYitVVkl5RkhpYnZGNnZ0ZVUzV2gyS1kyY25SMlZ4ajk4MVJZZ0xkeUlpSWlJaUlpSWlJaUlpSWlJaUtpZjU0blB2eTZiTmt5WkdSa1lNK2VQZmo1NTUrRjQ4MmFOYXQyVEc1dUxsYXZYaTNzRHgwNkZQLzYxNytFZmFsVWlvVUxGMkx1M0xtSWlJakFsQ2xUTUgvK2ZIVHMyTEhCNnp4OStyVFIvdUhEaCtIdjc0OVJvMFkxZU02SGJjaVFJZmorKysrRmtPcUdEUnZ3NVpkZlFpbzFmaG51M0xrVDE2NWR3OUNoUTJ1YzcrVEprL2ptbTI5dzY5WXQ0VmliTm0wUUZSVlY0emdiR3h2TW1UTUg4K2ZQRjg2bjFXcngxbHR2UVN3V04rU2hWV3ZidG0yNGZyMHlEUGIyMjI5RG9WQ1k3TnV1WFRzTUdEQUFmLzc1SndBZ0lpSUNhOWFzd2V6WnN4OTRDUFBLbFNzSURRMFZRdUF5bVF6VHAwK3Y5VGw0RU82dE10dTZkZXNxZlF3cnZ6Wm0rRFU3T3h1clZxMUNjbkl5bkp5Y01IZnVYUHo3My85dXRQbnAwY2dzS3NWTFAwUlVDWXZlUzZjREp1MjZqQzBYVW5BNUxSOVpSYVU0T0trYkJnUTBBUUNNM240UjJ5TlRoUDU3eHdkaWVIa2wwazNuYjJIQ2prdm82KytJMFozYzhjbWgySHF2VTYzVjFYdE1ZM2szMkZlbzNqcG5melJVbWpMWVdWVGVtdzN2UUlXbCtuRHYrMzM4OFdaWEx3QkFaR28rWHY0aEF0cXl5c2RnSTd1L1B6SFcvYXNkekNRaTVDalYrTDhEMXpFcDBNdW92VVJUaHRkL2lzVFpkM29nUjZsR2ZMWVNiVnhzME03VkJ1MmIyZ28vS3dMRDk4cFRhWEQ1VGo0dXB1WWhNalVma2FuNWlFb3Z1SzgxUCtuTXBXTDRPMXJDMzdINmtHeU9VbzJFSENYaXM0c1FuNjFFZkU3NXoreWkrNjY4ZTZlZ0JQdGpNckEvcHJMYXI0T2xtVDRJNjZZUHczWnlWNkNab3lYRVRNUVNFUkVSRVJFUkVSRVJFUkVSRVJFOTFwNzQ4Q3NBT0RzNzQ4MDMzOFN4WThkdzU4NGRBSUNycTZ2SnZocU5Ca3VXTEJHcWhnWUdCcG9NeDdWcjF3NXo1c3pCc21YTGtKdWJpN2x6NTJMU3BFbDQ1WlZYNnIyK2pJd01uRHg1VXRpdkNIaCsrKzIzVUtsVUdEOStmTDNuZkJRVUNnV0dEQm1Ddlh2M0F0Q0hITC85OWx0TW1USkY2Sk9YbDRlWW1CZ0FRSk1tVGFyTW9kUHBjT2JNR1d6ZnZoM1IwZEhDY1ZkWFY3ejIybXNZUEhnd0JnMGFWT002ZERvZEZBb0Z4bzBiaCsrLy94NEFzSHYzYmtSSFIyUFdyRm53OC9PNzc4Y0tBS2RPbmNMbXpadUYvY0dEQjZOdjM3NDFqcGs4ZVRKT25UcUZvcUlpQU1BZmYveUI0dUppZlBEQkJ6QXpNNnR4YkVNb2xVcHMzTGdSZS9mdUZhclRlbnA2WXVIQ2hZMTJIZXJyekprenduYno1czFOaG9XVnlzcUtsaFlXcG9OdERiRjgrWEtvVkNwSUpCSXNXTEFBTmpZMmpUWTNQVnIzVm9pc2pyWk1oNy9pOWVGcm1VU01RRTg3b2UxNFVvNnczY1BIQWMrMGNCYjJvOUlMOEdLN3BsZy9vaDBjTFdYUTZZQ1F2K29YZ0MzVFBacndxNStESmY1dlFBQUFZT3ZGRlB4NEtSVUFZQ3V2dk9mY214T2MzdDBIb1VQMDFjV2owd3N3K05zenlGTVpWN3kxa1RmOFQ0elhPcmtMRldVWC9CR0RIS1VhRHBhVlgybHZaeUhGa0JaT2FPZHFpeEpOR1Z4dDVDajRlQWhrRXRNZllNaFRhU0NYaW1FdTFiZlArQzBLL3ptUmlFZDB5WjlvRHBabWNMQlU0Q21QcXZkMmxhWU1pZVhCMkxoc0phTFRDeENkVVlpbzlJSUdWNHpOVWFyeFoyd1cvb3l0L0ZDRmpWeUtwendVQ1BLMlI1Q1hQWUs4N2VGbzhQb2lJaUlpSWlJaUlpSWlJaUlpSWlLaXZ6K0dYdzNrNWVVSjJ6SloxUkJFU1VrSmxpNWRLbFFXYmRteUpSWXRXbFR0MTlMMzc5OGY4Zkh4MkxGakIzUTZIYjcrK210a1pHUmcrdlRwOVZyWEw3LzhBbTM1VjB3SEJBUmd4WW9WbUQxN05tSmlZckIxNjFiRXg4ZGo5dXpaOVpyelVYbjk5ZGNSSGg2T2dnSjlkYjFkdTNZaElDQUEvZnIxQXdDY1BYdFdDR0hhMjl0WEdiOW8wU0tqS3JqdDJyWEQ4T0hEMGF0WHIycWZod3I1K2ZrSUN3dkRiNy85aHN6TVRHemF0QWwzNzk0VndyalhyMS9IdEduVE1HalFJRHovL1BQdzkvZXZjYjZhUkVSRUlDUWtSSGdzclZ1M3JsTUZVWHQ3ZTB5Yk5nMHJWNjRVamgwOWVoUzNiOS9HbkRsekVCQVEwT0ExR2RMcGREaDQ4Q0MrL2ZaYkljZ3RFb253NG9zdll2ejQ4WkRMNVkxeW52clNhRFRZdjMrL3NEOTQ4R0NUL1NyQ3dRQmdaV1hWNFBQcDdrbStxVlQ2cW9NVEowNUVtelp0R2p5dm9aS1Nra2QyUGVuK1BOdktHUXB6L2EvSjY1bUZ1SFZYWDNGNGRFZDNiQm5WMGFoeTVLcG5qU3NVZnpLNEJiUmxPaXc3SEZmbjg1WFZFc1Eweko4MlZ0RktpVmlFNzBkMmhMVk1pcVJjSmFiOWVrVm9zeld2L0JPaDRyR0tSTUN5b2Ewd3Q3ZisvbmoyMWwwTTNYZ0dPY3Fxd2NTR2hsL2RiTTJ4WnJqKy9mZkwxVFQ4OS9STkFQclFaSVVTVFJsR3RHMkt0NE44aEdzaGs0aWgwd0dKdVVwRXB1YmowcDE4WENyL21aU3JSTVM3UGRIWlhSKzR6Rk5wR0h6OUd6S1hpdEhLMlJxdG5LMk5qdXQwUUZwaENhTFRDeENWWG9Eb2RIMGdOaXE5QUxrTkNNVVdsR2dRSHArTjhQaktVSHp6SmxZSThyWkhkMjhIQkhuYm83V3pOU1JpVm9jbElpSWlJaUlpSWlJaUlpSWlJaUw2dTJMNHRWeFNVcEpSTlVteHVMSjZuRTZudzlXclYvSFZWMThoTmxaZnljL1gxeGVMRmkxQ1lXRWg3dHk1ZzhMQ1FoUVVGS0N3c0JENStmbkNmbDVlSGtRaWtSQ3kyN05uRHl3dExURmh3b1E2clNzMU5WVUlaNHBFSWt5ZE9oVXltUXlmZlBJSlpzMmFoZVRrWkp3K2ZmcXhxZjVxYTJ1TEdUTm00T09QUHdhZ3Y3WXJWNjZFVENaRGp4NDloS3FmbHBhV2tFcXJ2anlkblozaDQrT0QzcjE3bzArZlB2RHc4S2oxbkxHeHNmajExMTl4K1BCaGxKYVdBZ0RjM054UVZGU0VkOTU1QjdhMnR2amhoeDhBQUZxdEZtRmhZUWdMQzRPcnF5czZkZXFFNXMyYnc4dkxDMDJiTm9XVGsxT3Q1enQ5K2pRKyt1Z2pxTlg2UUU3TGxpMFJFaEpTNThxdGd3WU53dFdyVnhFV0ZpWWNTMGhJd1BUcDA5RzdkMis4OE1JTGFOV3FWWjNtTXVYRWlSUFl2SGt6RWhNVGhXTUJBUUY0NTUxMzdtdmVocmczZkxwdjN6NmtwNmNEMEZmK0hUSmtTSlV4YXJVYUpTVWx3cjYxdFhXVlBuV1ZsSlJVNVZod2NEQmVmdm5sQnM5WlFhZlRZZjM2OVlpS2lzS3FWYXNZZ0gzTWlFVEFnbjZWWWZOdnp0NFN0bmRjU2NYemJWendTbnMzQUVCYVFRbTBaVG80V0pyQndrd2Z3cjlickVaT2NXbTl6bGxienM0d2JOdFlrYnk1dmYwUjdPT0F1OFZxRE50MER2a0cxVnR0NVliaFY4Qk1Jc0ttbHp2aXRVN3VBSUFmTHFaZzhxN0xLRlpyVGM1dEdKNnRLNmxZaEo5ZTZ3d25LeGxpTWdzeC91ZElvYzNCb3ZJZVdxd3V3enQ3cm1KdmREbzJ2ZHdCSjIvbTR2TVRpYmg4Sng4RkpScFRVeHNGaGhscGZMeUlSRUJUR3ptYTJzalJ2MWxsVlhpZERzZ29La0ZVZWdFdXBlYmpZbW8rTHFUazRWcEdZYjByS2QvSUtzS05yQ0pzanJnTlFCL2U3bFplRmJhM253T0N2T3lGOXpjUkVSRVJFUkVSRVJFUkVSRVJFUkU5ZWd5L2xvdUppVEhhcndoSkFzRHMyYk54NWNvVm8vYWtwQ1NNSGoyNlFlZjY4Y2NmMGFkUG4xcS9WbDZyMVdMRmloVkNpUEtWVjE1QnUzYnRBQUFLaFFLZmZ2b3BGaTVjaUppWUdLTkttQUFRRWhJQ056YzN1TGk0d01IQkFXWm1aakF6TTROVUtoWENneXFWQ2lxVkN2bjUrU2dvS0VENzl1MHhac3lZT2oyR3NySXlvM1hXUjY5ZXZmRFNTeTloNTg2ZEFQVFZQai82NkNPODhzb3JpSWlJQUZEOVY5bFBuVHJWWkNpMlFrVkYyUXByMTY1RmRuWmxaVGU1WEk1Um8wWmg1TWlSUWhqMTlkZGZoNCtQRDlhc1dXTjBIZFBTMG9RZ0xLQ3Z5dnJ6enovWCtOaCsrdWtuYk55NFViZytuVHAxd3VMRmkyRnBhVm5qdUh1OSsrNjd5TTdPeHRtelo0VmpaV1ZsQ0E4UFIzaDRPQndjSE5DbFN4Zk1uVHUzVHZOcE5Cb2NPWElFTzNic1FIeDh2SERjeWNrSjQ4ZVB4OENCQXlFcVQ0WkZSVVhCd3NJQ3RyYTJzTEd4Z1VRaU1Yby8zQy9Ed0t2aDZ5ZzlQUjFidG13UjlxZFBuNDc0K0hoa1pXWEIzZDBkTGk0dXNMS3lNbG8vQU5qWjJhR2g5dTNiVitYWWl5KythQlNLclhqL0FVQldWcGJRVnQzeEN0dTJiVU40ZURnQVlObXlaVmkwYUpGd2plbnZiMW8zSDNReHFCSzY2WHhsK0ZXdDFlSFZiUmR4dDFnRHBWcUxtYi9wcTRFYlZoWmQ4TWQxYkRpVFhLOXpta25FTmJhTERkS3hMWjJ0VWFJcFEzeU9zc0ZmQnc4QUhncHpsR2pLOEsvdnp5TXEzZmorYVMwM3J2enFaV2VCUWMyZFVGU3F4Wno5MFVKRjF1bzBwUExyc3FHdDBNUEhBYmZ6VkJpKzZaeFJrTlhPb3VvSENBN0dac0oveFY4bzBaUlZhYnVYeE9EOXg0cWUvd3dpRWVCaUxZZUx0Uno5L0N0RHNjVnFMYTZrRmVCQ1NoNHVwdWJoWWtvK0xxZmwxK2wxVXFHZ1JJT0RzWms0R0pzSkFKQkx4ZWptWlkrKy9vN281OTh5QVU4RUFBQWdBRWxFUVZRRVhUM3RJSmZXL0o0bElpSWlJaUlpSWlJaUlpSWlJaUtpQjRmaDEzSjVlWGxHKzRhVkpRY05HbFFsL0hwdnhjb0tJcEVJRGc0T2NITnpFeXFGT2prNUlTb3FDZ2NQSGhUR0ppUWsxQnArWGJkdUhhS2k5S0dxTGwyNlZLbnVxbEFvc0diTkduejMzWGZZdFdzWE5KcktrRkI2ZXJwUVFiT3U2bExWdElMaHVReTM2MnJ5NU1rb0tpb1NncVU2blE0Ly9mU1QwRzRZTERSVVUvQVZBUDc4ODAramZjUGdhNmRPblRCejVrdzBiZHEweXJqZXZYdWpkZXZXK1BUVFQzSCsvSG1UNXcwSUNLaHl2SUpTcWNUcTFhdHg5T2hSQVByWHdaZ3hZekIyN05nR0JSNmxVaWtXTFZxRUR6LzhVQWdFRzhySnljR3hZOGRxRGI5bVptWUtBZDZzckN6aHVLdXJLMGFPSEluQmd3ZFhxVWdiR2hwYTQydW5yaFZzcTJNcU9KMlZsWVg1OCtjalB6OGZBUERTU3k4aE9EZ1ltelp0d3JadDI0VCtjcm5jNkxWUkVleHVxSWtUSnlJdUxnN1IwZEhDc1ZtelpsWGJmOU9tVGRpMGFWT2RqMWM0ZnZ3NE5tellnQ2xUcGpSNHJmVHdCUHM0WU5XdzFzTCszTitqa2EwMERvQ1g2WFNZOHN0bFlkL1pXbzZPYnJiQ2ZuaDhGdXBMV2tzZ1UyTFFQS3FERzc1OXFRTUFmVGczVzFrS1gvdktrSDFaV2QycVhrN2ZjeFViejkxQ1JFcGVsVFpyV1dXVlM3RkloUGhzSmZwdk9JVmlkUm5pc291cTlMOVhROEt2UmFVYTNMcGJqTDRiVGlFK1cyblVaaTB6UFY5ZEE0MkdnVmNKZytqL2FCWm1FblQxdEVOWHo4b1BSNmkxT3NSa0Z1SkNTaDdPM2JxTFU4bTV1SFFuSDlvNnZsZEtOR1U0a3BDTkl3blpXSHp3Qml6TUpBajJzVWRmdnlibzYrK0lwenpzWUNiaDY0cUlpSWlJaUlpSWlJaUlpSWlJaU9oaFlmaTFYR0JnSUw3Nzdqc2h5S2xVVm9adSt2WHJoMisrK2FaS1FGWW1reUVnSUFDdFdyV0NuNThmZkh4ODRPWGxaZkxyellPQ2doQWVIaTdNMzZ4WnN4clhzMjNiTnV6ZHV4Y0EwTFZyVnl4YXRNaGs4Rk1xbFdMU3BFa1lQbnc0ZnYzMVYvejExMS9JeWNtcDEyTjNjbkxDaEFrVDBLMWJ0enFQTWF3RWFoZ1VyaXVSU0lSWnMyYkIxZFVWMzMzM1haVXdjWDUrUGpJek0rc1Z5QVZNZjQyOWxaVVYzbnJyTFF3Wk1xVEdzVTVPVGdnTkRjV1pNMmZ3elRmZkNIUDE2dFVMYjcvOU5od2NIRXlPaTRpSXdPclZxNUdacWE4TzUrZm5oM2ZmZlJkdDJyU3AxOXJ2SlpmTDhja25uMkRWcWxVNGRPaVFjTnphMmhvOWUvWkU4K2JOVFk0ckxpN0d5Wk1uY2VqUUlVUkVSQWhoVTVGSWhNREFRRHp6ekRNSUNncUNXR3k2WWwyM2J0MFFIaDR1QkZIdlZkdHJ0emFHNFZXMVdvM282R2lFaElRZ0l5TURnRDc0T25ueVpBRDY5K1cxYTljUUdSa0puVTVYNWJYV3ExZXYrMXFMcGFVbFFrTkRzV0RCQXVUazVPRExMNy9FdkhuenFsU0NiZ3c3ZCs2RW01c2JoZzhmM3VoelU4MmFON0hDS3gzY2NPVk9BV0t6aStCd1R3VlJIU3J2UDcxOEhiQjNmRmVZbDFkMDNCYVpncS9QR2xkd2ZhR3RLeHd0WlRnWW00bWJ1Y1VBZ0ltQm5oQ1hCeXBqczRwd0xhT3czdXVzcllxazJDQ3dHWit0UkpDM0J0WXlLUlRtK24rR1l1c1FUZ1gwWHh0dkt2Z0tBRllHNGRlSzRPaVZ0QUtUZmYrYUhJU1VmQldpMHd1RTBLcUxkZFhmaGJVSitTc09HOC9mRXE2cklVdlovWDNsdkdHNHVMYWdNZjN6bUVsRWFPZHFnM2F1Tm5pOWl3Y0FvS2hVaS9PMzlVSFlVemYxL3pLTDZsYnB2Rml0eForeFdmZ3pWaDkwdDVaSjBkdlBBVU5hT0dOb0MyZjRPOWF2NGpzUkVSRVJFUkVSRVJFUkVSRVJFUkhWejJNYmZ0VXRIOWFvOC9uNStlR3p6ejdEcmwyN2tKaVlhRlNWVlNhVDRkbG5uOFcyYmRzZ2xVclJzMmRQREJnd0FCMDZkREFaZERYRndjRUJQWHYyUkhoNE9McDE2d1lmSDU5cSsrN2V2VnVvSXZuU1N5OWgwcVJKa0VocUR2MjR1TGhneXBRcG1EeDVNcEtTa2hBVEU0T2JOMjhpTlRVVjJkblp5TTNOUlg1K2ZwWHdvRXdtdzZlZmZncFhWOWM2UFk0Szl4dCtyVEI2OUdoMDZOQUJxMWV2eHExYnQ0emFUcDgrWGUrZzRMUnAweEFkSFMwRVZ6dDA2SUM1YytmQzJkbTV6bk04L2ZUVGVQcnBweEVSRVlHTEZ5OWk0c1NKMVZadjNibHpKOWF2WHc4QXNMZTN4NWd4WXpCczJMQnFnNlgxSlpWSzhmNzc3OFBQenc4Yk4yN0VVMDg5aFE4KytBRFcxdGJWanZueXl5L3h4eDkvQUFERVlqSGF0MitQSGoxNm9FZVBIblVLRTArZlBoMVRwMDdGNzcvL2p2WHIxeHM5djhPSEQ0ZW5wK2Q5UFNiRDE4NjZkZXNna1VpZzFXcGhiVzJObVRObkdnVmEyN1p0aXhVclZpQTJOaFpyMXF4QmJHeXMwQllRRUlBSkV5YmMxMW9BZlFCMjZkS2x1SDc5T3F5dHJSRWFHb3BUcDA2aFZhdFdjSFYxcmJYYThNUFUyUGU5SjRXYnJUaytIdFNpMnZhc29sS0lSU0s4Ryt5REZjKzBGcW8zYnIyWWd0ZC9qc1M5aGI3ZkRmWkZIejlIQUVCS25ncHgyVVVJOHJZWDJqZWVNNzZYMVpWaCtOVXdrRnZCTUxDNTYrb2R6UDM5R21iMDhNV0NmZ0ZHWTMrTlNzT3BtN2tOV29NaEs0TktxN1dGUmRzM3RVRmZmOGRxMjlYYXVsVm5MZFdXbVF5K0FvQ2xXZVh2d1laVTJEU1RWRjRqR2IrdW5xQVBlUGYyYzBUdjh2ZXpUZ2NrNUNpRk1Pekptem00ZENlL3lqM0FsTUpTRGZiSFpHQi9qUDZESEFGTnJEQzBQQWpiMjg4QkZtYjNGOTRtSWlJaUlpSWlJaUlpSWlJaUlpSWlZMytmVk5mZlFJc1dMVEIvL255VGJjODk5eHd1WGJxRTk5NTdEKzd1N2cyYWYvVG8wVkFxbFpnNWMyYU4vWm8xYXdZSEJ3Zk1tREVEUVVGQjlUcUhTQ1NDcjY4dmZIMTlUYlpydFZvb2xVcVVsSlNndExRVUVva0VMaTR1OVRvSG9BKzhpa1FpUFAzMDAvVmU0NzNhdEdtRERSczJJQ3dzRER0MzdrUnFhaW9BL1ZmRjF6ZjhLcGZMc1dqUklreWZQaDBqUm96QXVISGpxZzJ1MXFaTGx5N28wcVZMalgyQ2dvSVFGaGFHNTU1N0RrT0hEb1ZNSm12UXVXb2lFb253eWl1dm9IMzc5dkQxOWEwMWNQM3NzODlDb1ZDZ1hidDJhTnUyYlkxQjJlcElKQklNSHo0YzF0YldXTHAwS2VSeU9VYU5Hb1hYWG51dG9ROURZQmgrQllDeXNqSU1IVG9VRXlkT2hFS2hNRGttSUNBQXExZXZ4cXhaczVDWW1Jamh3NGZqelRmZmJMVHJiV0ZoZ1k0ZE93TFFWOVlkT0hCZ284eExmdzhYVS9PdzRrZzhwbmJ6aG8zYytOZmVoWlE4S016TmNHeHFKM1F2RDdBV2xXb3hlMTgwMXArNWFYSyt6NDRsd3RsS2h0WXVObkJYbU1OZFlTNjA1U2pWK09wMFVyM1hLQmFKSUpPSWtaU3J4QWRoTVRpVGZMZEtINmxCNE5OTUxFWkJpUVlmSDRyRnFlUmMvREh4YWVoMHdCY25rekQzOTJ2MVByOHBGbWFWQWRIYXdxWXZiWW5BcEs1ZUdOWEJUYWdTVzZGTXA4UFpXMVVmVDMwWlZuNjFha0FWV01NQXI0eGZUMDhtaUVTQXY2TWwvQjB0TWFhVC9tKzkzR0kxamlabTQzQjhOZzRuWk5jNURCdWJWWVRZckVUODUwUWlMTXdrNk9QbnFBL0R0blJDTTBlckIveElpSWlJaUlpSWlJaUlpSWlJaUlpSS92bEV1bnUvYjU2b0R2NzczLzlpK1BEaERRNENWMGVuMCtINjlldTRldlVxbWpScGdqNTkralRxL0ZRL0dvMEd2LzMyRy9yMTYxZHRNTFcreG84ZmorRGdZS2pWYXVUbTVtTE1tREh3OXZhdTA5aUVoQVJZV0ZpZ2FkT21qYklXcXAzOTRqOXd0MWdOQUZqelhCdk1DRFlkckc4c1N3NzFOOXBmZktEbUR3dlVoN2U5QlhhUGV3cWQzUFN2NWJTQ0VzUmtGcUszcnlORUlrQlRwc08yaXltWS8wY01VdkpVTmM0bGw0cng5WXZ0TWJhemgzQ3NxRlNMRVZ2TzQ4Q056SHF2VFNZUlkwWVBYM3grSWhFbEd0TlZVbFVoendnVlhsLzQvangralVvVDJtYjA4TVcrYXhtSXl5NnE5N21yVS9qeFVDRmsrdG54Uk16OExhcldNZTFjYmJCejdGTm8zcVF5M0RmL2Z6RUlEWSs3Ny9YY1hUSUVDbk45ZUhuVXRndjQ2VkpxdmNiZldUZ1FyamI2RHc5ODlPY05mSGp3eG4ydnFUcUxCNjB4MnYrdy82RUhkaTU2dUhLVStqQnNlSGtZOXZLZC9IclAwYnlKRlVhMGJZb1gycm9pME1NT0RmeU1EaEVSRVJFUkVSRVJFUkVSRVJFUjBST05sVitwUWQ1NjY2MEhNcTlJSkVMTGxpM1JzbVhMQnpJLzFZOVVLc1VMTDd6UXFITis5OTEzRFI3cjUrZlhlQXVoSjg3TjNHSzh1Q1VDY1hQNzRxZExxWmkxTHhwTEJyYUFzNVVNdjF4Tncvb3pOM0c3bHRCcmhSSk5HU2J0dkl3QkFVNndNcE5neDVWVUxBdVBiM0Q0dEZSYmhoVkg0bXZzSTVQb2c2L0ZhaTBLU2pSR2JaOGRUMnpRZVd0U0ViU05UTTNISHpjeTZqVG1TbG9CaG41N0J0ZmY2NHNjWlNsbS9CYU43WkVwamJJZVN6TUpWSm95ckQ0YWo5K2kwK3M5WGlZUlE2M1Y0ZWZMcWZpeG5zRlpvZ29PbG1iNFZ4dFgvS3VOS3dBZ1cxbUtJd2s1T0hBakUySFhNNUI4dDdqV09XNWtGV0haNFRnc094d0hENFU1WG1qcmloRnRtNktIajROUmhXSWlJaUlpSWlJaUlpSWlJaUlpSWlLcUhzT3ZSRVQweEVqTVVjSTc5SkFRY3AyKzV3clUyb1lWUUMvVmxxSDdseWR3SzY4WTJySUhXMFJkTGhVaktyMEFYNTlOeHZjWGJndlZlQjhVa1FqWUhwbUNyMDdmeEttYnVmVWFtNUNqeEd2YkwrTDNtQXdVbG1wcUgxQUhFckVJdjE5UHg4emZvcEdZbzJ6UUhLdVB4ZU83ODdlUm1sKzNnRE5SWFRoYXlqQ2lyU3RHdEhXRlRnZkVaQllpN0hvR3dxNW40R2hDRGtxMXBpczVWN2lkcDhMYUUwbFlleUlKVGF4a2VLNjFDMGEwYllvQnpab0lBWFFpSWlJaUlpSWlJaUlpSWlJaUlpS3FTcVRUNlI1c1lvZUlpQjViOW92L0VJS1dhNTVyZ3huQnZnLzBmRXNPOVRmYVgzeGc1Z005SDlHRHNIalFHcVA5RC9zZmVrUXJvVWVwc0ZTRHcvSFpDTHV1cndwYm4rQzJqVnlLNTFxN1lIUkhkd3dNY0lLWmhCVmhpWWlJaUlpSWlJaUlpSWlJaUlpSURMSHlLeEVSRVJGUkk3T1dTVEdzbFF1R3RYS0JUZ2ZjeUNyRTN1aDA3STVLcTdXaWNrR0pCbHN2cG1EcnhSUTRXc3J3U3Z1bUdOM0pIZDI5N1NFV01RaExSRVJFUkVSRVJFUkVSRVJFUkVURThDc1JFUkVSMFFNa0VnRXRuS3p4WG05cnZOZmJINm41S3V5SlRzZnVxMmtJajgrQ3BxejZMMkxJVnBiaXE5TTM4ZFhwbS9DeXM4Q3JIZDN3YWtkM3RIZTFCWE93UkVSRVJFUkVSRVJFUkVSRVJFVDBwR0w0bFlpSWlJam9JWEt6TmNmVWJ0NlkyczBidWNWcTdMdW1yd2o3dit1WktGWnJxeDJYZkxjWXl3L0hZL25oZUxSMnNjRnJIZDN4ZWhjUHVDdk1IK0xxaVlpSWlJaUlpSWlJaUlpSWlJaUlIcjNITnZ3cWVuK2ZzSzFiUHV3UnJvU0k2T0hnZlkrSTZKL0gzc0lNWXp0N1lHeG5EeWpWV29URlpPREhTNm5ZZHkwZEtrMVp0ZU9pMHd1dzRJOFkvTitCNnhqU3dna1RBNzB3ckpVelpCTHhRMXc5RVJFUkVSRVJFUkVSRVJFUkVSSFJvL0hZaGwrSmlJaUlpUDVKTE0wa2VMRmRVN3pZcmlueVZScjhHcFdHN1pkU2NEQTJDOW95bmNreFpUb2Rmby9Kd084eEdYQ3lrbUZjRnc5TURQUkNLMmZyaDd4NklpSWlJaUlpSWlJaUlpSWlJaUtpaDRmaFZ5SWlJaUtpdnhsYmN5bkdkZkhBdUM0ZXlDd3F4WTdMcWRnZW1ZcmpTVG5WanNrc0tzWHFvd2xZZlRRQjNienNNVEhRRXlNN3VNRkd6ai81aVlpSWlJaUlpSWlJaUlpSWlJam9uNFgvRTA1RVJFUkU5RGZtWkNYRHRDQWZUQXZ5d2MzY1l2eDRLUlhmbmIrRm1NekNhc2VjVHM3RjZlUmN6UHd0R3VPNmVPRHRJRyswZHJGNWlLc21JaUlpSWlJaUlpSWlJaUlpSWlKNmNNU1BlZ0ZFUkVSRVJGUTMzdllXZUwrUFA2Sm45OEdKYWNHWUdPZ0ZLNW1rMnY2RnBScXNPNVdFTnA4ZVFmOE5wN0g3YWhvMFpicUh0MkFpSWlJaUlpSWlJaUlpSWlJaUlxSUhnSlZmaVlpSWlJZ2VNeUlSME4zYkh0Mjk3ZkhaYzYzeDg2VTcySGorRms0azVWUTc1cS80TFB3Vm53VlBPd3RNN2VhTlNWMjk0R1FsZTRpckppSWlJaUlpSWlJaUlpSWlJaUlpYWh5cy9FcEVSRVJFOUJpemxra3hJZEFUeDZkMng3VTVmZkJlYjMrNFdNdXI3WC9yYmpIbS95OEdIaUYvWXR4UGtZaEl5WHVJcXlVaUlpSWlJaUlpSWlJaUlpSWlJcnAvajIzbFY5M3lZWTk2Q1VSRUR4WHZlMFJFVkp1V1R0Wlk4VXdyZkRLNEJYWmZUY01YSjVOd3ZKcHFzS1hhTW15NWNCdGJMdHhHWDM5SHpPM2RESU9iTzBFa2VzaUxKaUlpSWlJaUlpSWlJaUlpSWlJaXFxZkhOdndxZW4vZm8xNENFUkVSRWRIZmtrd2l4c2dPYmhqWndRMlg3dVRqeTVOSjJIb3hCVXExMW1ULzhQaHNoTWRubzUyckRkN3I3WTlSSGR4aEptRUtsb2lJaUlpSWlJaUlpSWlJaUlpSS9wN0VqM29CUkVSRVJFVDA0SFJvYW9zTkw3Ykg3UVVEOE9tdzFtam1hRlZ0M3l0cEJSajNVeVQ4bGgvQ3A4Y1NVRkNpZVlnckpTSWlJaUlpSWlJaUlpSWlJaUlpcWh1R1g0bUlpSWlJbmdEMkZtYVkyZE1QMTkvcmc3QUpUMk5JQzZkcSs5N09VMkgydm1oNEx2MFQ4OEppa0ZsVStoQlhTa1JFUkVSRVJFUkVSRVJFUkVSRVZEUHBvMTVBUSttV0QzdlVTeUFpK3NmcnMvNFVqaVJrQXdBNk5yVjl4S3NoSXFMR0lCYUpNS1NGRTRhMGNNS1Z0QUtzT2hxUGJSZFRvQ25UVmVtYnA5SmcyZUU0L09kRUl0N3U3b001dmZ6Z2JDMS9CS3NtSWlJaUlpSWlJaUlpSWlJaUlpS3F4TXF2UkVSRVJFUlBxSGF1TnRqOFNrY2tmdEFmYzNyNXcwWnUrck54U3JVV0s0L0V3M2ZaWDVpelB4cnBoU1VQZWFWRVJFUkVSRVJFUkVSRVJFUkVSRVNWR0g0bElpSWlJbnJDZVNqTXNmTFpWcmcxZndCV1BOTUticmJtSnZzcDFWcXNQcG9BMzJWL1lmYSthS1FWTUFSTFJFUkVSRVJFUkVSRVJFUkVSRVFQSDhPdlJFUkVSRVFFQUZDWVMvRmViMzhrZnRBUEcxL3VBSDlIUzVQOWl0VmFmSG9zQWI3TERtSFd2bWhrRnBVKzVKVVNFUkVSRVJFUkVSRVJFUkVSRWRHVGpPRlhJaUlpSWlJeUlwT0k4Y1pUbm9pWjB4ZmZqK3lJNWsyc1RQWlRhY3F3NWxnQy9KZi9oWThQeGFLd1ZQT1FWMHBFUkVSRVJFUkVSRVJFUkVSRVJFOGlobCtKaU9odncweGkvRFhiTnJMQ1I3UVNvb2F4a1JjWjdjc2tGbzlvSlVTTlF5b1dZV3huRDBUUDdvTWZSblZDQ3lkcmsvMEtTalJZZE9BNm1pMFB4N3BUU1ZCcmRROTNvVVJFUkVSRVJFUkVSRVJFUkVSRTlFUmgrSldJaVA0MkhDemNqUGJidThVOG9wVVFOVXo3cHRlTTl1M3ZlVTBUUGE0a1loRmU2K1NPcUZtOXNlM1ZUbWpsYkRvRW0xNVlncmQvdllwV3E4UHgwNlZVbE9rWWdpVWlJaUlpSWlJaUlpSWlJaUlpb3NiSDhDc1JFZjF0dEhBS050cnZGM0FDd1Q3bnExVFRKUHE3c1pFWElkam5QUG9GbkRBNjNzS3AreU5hRWRHRElSR0w4R3BIZDF5ZDFSdmJSM2VHdjZPbHlYN3gyVXFNMm5ZQmdXdVA0MUJjMWtOZUpSRVJFUkVSRVJFUkVSRVJFUkVSL2RPSmREcVdZeUlpSXRQNnJEK0ZJd25aQUlEd0tVSG80K2Y0UU05WG9sSGlxek1Ua2FmS2VLRG5JWG9ZRk9ZdW1OYnRHOGdrcHNPQlJQOEVwZG95ZkhNMkdVditqRVZHWVVtMS9aNXY3WXJWdzFwWEc1WWxJaUlpSWlJaUlpSWlJaUlpSWlLcUQxWitKU0tpdncyNTFCTFB0WHJ2VVMrRHFGRTgzMm9PZzYvMGp5ZVRpREV0eUFmeDcvZkZrb0hOWVMyVG11eTNKem9OclZjZnhyeXdHQlNVYUI3eUtvbUlpSWlJaUlpSWlJaUlpSWlJNkorRzRWY2lJdnBiOFhQb2pMR2RWa0poN3Z5b2wwTFVJQXB6WjR6cnRCSytEcDBmOVZLSUhocHJtUlNMQmpSSC9QdDk4VzZ3TDh3a29pcDlTclZsV0hZNERzMVhobU56eEcyVThRc29pSWlJaUlpSWlJaUlpSWlJaUlpb2dVUTZIZi9YbVlpSVRPdXovaFNPSkdRREFNS25CS0dQbitORE8zZUpSb21UeVQvamV1Wko1QmFub2xSYi9ORE9UVlJmTW9rRjdDM2MwTUtwTzdwN3ZRSzVsQlZmNmNtV2tLUEVCMkhYc09QeW5XcjdCSHJZNFQvUHQwRTNML3VIdURJaUlpSWlJaUlpSWlJaUlpSWlJdm9uWVBpVmlJaXE5U2pEcjBSRTlQZzdtcGlER1h1amNERTFyOW8rRXdJOXNlS1pWbkMwbEQzRWxSRVJFUkVSRVJFUkVSRVJFUkVSMGVOTS9LZ1hRRVJFUkVSRS8weTlmQjF3N3AwZStQckY5bkN5TWgxdTNYanVGbHF1T296dkkyNkRIOHNqSWlJaUlpSWlJaUlpSWlJaUlxSzZZUGlWaUlpSWlJZ2VHSWxZaEVsZHZSQTd0eC9tOVBLSG1VUlVwVTlXVVNsZS96a1NBNzQramV1WmhZOWdsVVJFUkVSRVJFUkVSRVJFUkVSRTlEZ1I2WFNzci9SUEpIcC9YNzM2NjVZUGE1UTVPUS9uNFR3UFpoN2Q4bUZHZmVveVoyUG9zLzRVamlSa0F3RENwd1NoajUvalF6a3ZFUkg5YzhWbUZXSEdiMUg0UFNiRFpMdE1Jc2E4dnMzd1FkOW1NSmZ5czNwRVJFUkVSRVJFUkVSRVJFUkVSRlFWL3plWmlJaUlpSWdlbW9BbVZ0ZzN2aXQyanVrQ04xdnpLdTJsMmpJcytmTUdPcXc1Z21PSk9ZOWdoVVJFUkVSRVJFUkVSRVJFUkVSRTlIZkg4Q3Y5UDN2M0hWZDEzZjkvL0hrWWdnamlBRkVVOTB6TTFGeGhhYzQwelRKTEswMUYweHhmVjE0TnRiSmg1cWcwVzlhbDFwVjVaZWxsbGl2S0xhNXk3eEFjS0M0RWtRMEh6dThQZjM3aUJDZ2N4Z0Y4M0c4M2JyMC83L2ZuOC82OERnY09tazllQndBQUFDaFVKcFAwWkpNcU92NVNCNDBOcUNVSGt5blRPWDlGeHF2OWdoMTZaZTF4Slp2VDdWQWxBQUFBQUFBQUFBQUFBS0NvTWxrc0ZvdTlpMEQrczhmYm93TW9XUGI0dnU2d1lLZTJoRjJUSkcwYTBWWWRhbGNzbFBzQ0FPNHVleS9FYU1TS1E5cDdJU2JMOVNhVlBmUnQvMlpxV3FWc0lWY0dBQUFBQUFBQUFBQUFBQ2lLNlB3S0FBQUF3SzVhVlBYVTdqSHROTyt4eHZKd2NjcTBmdmhTckZyTzM2YjNONTlTV2pxL3V3Y0FBQUFBQUFBQUFBQUFkenZDcndBQUFBRHN6dEhCcExFQnRYUmtZbnQxck9PVmFUMDF6YUxYMXAzUVExL3NVT2kxQkR0VUNBQUFBQUFBQUFBQUFBQW9LZ2kvQWdBQUFDZ3lxcGNycmQ5ZWFLMTVqeldXcTFQbXY2N3NPQnV0cG5PM2FNSHVzN0xRQkJZQUFBQUFBQUFBQUFBQTdrcUVYd0VBQUFBVUtRNm1tMTFnOTQxN1NQZFg4OHkwSHArU3BoZi9kMWlQTHQ2amk3SEpkcWdRQUFBQUFBQUFBQUFBQUdCUGhGOEJBQUFBRkVtTktybHJ4NmgybXRhbHZod2RUSm5XMTUyOEl2OFBOK3VIUXhGMnFBNEFBQUFBQUFBQUFBQUFZQytFWHdFQUFBQVVXYzZPSnIzWnViNTJqZzVRQTIvM1RPdFJDYW5xOTkwK1BmZmYvWXBPVExWRGhRQUFBQUFBQUFBQUFBQ0F3a2I0RlFBQUFFQ1IxN0phT2UwZjk2REd0YXVWNWZyU0F4ZlU1S010K2owa3NwQXJBd0FBQUFBQUFBQUFBQUFVTnNLdkFBQUFBSXFGMHM2T210dXJzWDUvb1kycWVicG1XcjhRazZTdUMzZHArc1lRcFZzc2RxZ1FBQUFBQUFBQUFBQUFBRkFZVEJZTC95b01BTWhhaHdVN3RTWHNtaVJwMDRpMjZsQzdvcDByQWdEZ3B1dUpxUnIzeTFIOVorLzVMTmNmdThkSC8rblhUSjZ1VG9WY0dRQUFBQUFBQUFBQUFBQ2dvTkg1RlFBQUFFQ3hVNjYwczc1NStqNnRHSGkvdk1xVXlyVCs4N0hMYWpsL200NWNpclZEZFFBQUFBQUFBQUFBQUFDQWdrVDRGUUFBQUVDeDFjZS9zZzVOYUs5Mk5TdGtXZ3VKakZlYlQ3ZnJoME1SZHFnTUFBQUFBQUFBQUFBQUFGQlFDTDhDQUFBQUtOYXFlTGhvNC9DMkdodFFLOU5hZkVxYStuMjNUeSt0UGlaenVzVU8xUUVBQUFBQUFBQUFBQUFBOGh2aFZ3QUFBQURGbnJPalNmTWVhNndsL1p1cHRMTmpwdlVQdDRXcDgxZTdkRGt1MlE3VkFRQUFBQUFBQUFBQUFBRHlFK0ZYNUVsYVdwck1ack85eTBBZVJVVkZLUzB0emQ1bEFBQUE1Tmx6emFwcTErZ0ExYW5vbG1sdFM5ZzF0Zmg0bTNhZGk3WkRaUUFBQUFBQUFBQUFBQUNBL0VMNEZYbHk2TkFodmZqaWl6cDgrSENXNndrSkNZcU5qUzNrcXY1MjRNQUJoWVNFMk8zK1dRa05EVlY2ZXJxOXk3RHk5ZGRmYS9UbzBRb0xDN04zS2RteVdIaWJZZ0FBa0RQM1ZpbXJQLzd2UWZWb1dDblQyb1dZSkQzMHhRNTlzZXVzK09NRkFBQUFBQUFBQUFBQUFCUlBqdE9tVFp0bTd5SlFmUDM4ODgvYXVYT25nb0tDZE9uU0pmbjcrOHZWMWRWWXYzTGxpb1lPSGFxa3BDVFZyVnRYTGk0dWhWcmZwazJiTkgzNmRKMDVjMGExYTllV3A2ZG5vZDQvS3g5KytLRVdMbHdvczltc0dqVnFGUHJuNUo5U1UxUDF3UWNmNlBMbHkxcS9mcjNTMHRMazcrOHZCNGVDejhhZk9YTkc1Y3FWeTlHNVc3ZHUxZUxGaStYaDRhRXFWYXJJWkRJVmNIVjVZN0ZZZFA3OCtTTHhOWmNYWCs4OXI3UFJpWktrd2ZmN3FXYjV6RjMwQUFBb2lrbzdPK3FaKzN6bFlESnB5K2xyVm12cEZtbk5pU3M2ZHoxUlhldDd5OW1SM3drRUFBQUFBQUFBQUFBQWdPS0VmK1ZGbnV6WnMwZlN6YUJmVUZDUUFnTUR0V3ZYTG1POWRPblNTa2hJME5LbFN6Vmd3QUF0WHJ4WXNiR3grdjMzMzdWdDJ6YWxwcVlXYUgzSnljbXlXQ3phdW5XcmhnMGJwdG16Wit2Njllc0ZlcytjdUhyMXF2Nzk3My9ybVdlZTBkeTVjM1htekJtNzFiSnQyemJGeGNWSmtzeG1zNVlzV2FMSmt5Y3JQajYrUU8rYm5wNnVTWk1tNmRWWFgxVkVSRVNtOVg5Mm9mWDE5ZFdPSFR2MDJtdXZhZkRnd1ZxelprMmU3bi9xMUNrdFhMaFFDUWtKZWRvbksyYXpXVE5tek5EWXNXUHQrdHdDQUhDM2N6Q1o5R2JuK2xvOXVKWEtsWGJPdEw3NHozQTkrUGtPWFl4TnRrTjFBQUFBQUFBQUFBQUFBQUJiT2RtN0FCUU0weXVyamJGbFpzOEN1Y2Y1OCtkMTd0dzVxN21ISG5wSXpabzFNNDdMbENsampHK0ZZTjNjM0xSbHl4YUZoSVNvYk5teTZ0cTFxeDUvL0hINStQamtlNDNKeVg4SEdkTFQwMlV5bWVUdTdwN3Y5N0ZWY25LeTFxeFpvNlNrSkwzeXlpc0YyczAwTlRWVlgzMzFsUVlOR21UMXZQend3dy9HMk4vZlg0R0JnV3JTcEluVnRlbnA2Wm8zYjU2ZWZ2cHBWYTFhTlYvcU9YejRzR0ppWXJSMzcxNjk4TUlMZXVhWlo5Uy9mMzg1T1RrcEppWkdMNzc0b2g1OTlGRU5IVHBVN3U3dXFscTFxa3dta3l3V2k4cVVLV1AxZFdhTEpVdVdLRGc0V0VGQlFSbzdkcXdDQWdJa1NURXhNWXFNak16VDNvc1dMVEtDNFpNblQ5YThlZlBrN2UyZHB6Mmx3dm0rQmdDZ0pPclJzSkwrL0w4SDFlZmJQM1hvNGcycnRiMFhZdFQyMCsxYVA3UzFHbm9YblQ4bkFnQUFBQUFBQUFBQUFBQ3lSL2dWTnR1K2ZidlZjYytlUFRWdTNEaXJPUmNYRnprNE9DZzlQVjJTOVB6eno2dGZ2Mzd5OGZIUm5EbHpkT1BHRFMxZnZsdy8vZlNUSG4zMFVRVUdCc3JOTGYvZVZqMHBLY2tZVjZoUVFaTW1UY3EzdlcxbE5wdXRqbnYyN0tteFk4Y1dhUEJWa3B5Y25MUnk1VXB0M3J4WlE0Y09WZDI2ZFJVYUdxclEwRkJKVXJObXpUUjgrSENaVENaajdwYmZmLzlkYTlldTFaWXRXelI1OG1TMWF0VXF6L1ZzM2JyVkdLZWtwR2pKa2lWeWQzZlg0NDgvcmlOSGpzaGlzV2oxNnRYYXNXT0hSbzRjcVE0ZE9xaGF0V29LRHcvWEF3ODhJRjlmM3p6ZGYrVElrZHEzYjUraW9xSTBiZG8wOWU3ZFc2TkhqNWFqbzZObXpweXAwNmRQNS9VaFNyclo1ZmUxMTE3VDNMbHppMVR3R2dDQXUwMmRpbTdhT1RwQUkxWWMwcEw5RjZ6V3prWW5LdUN6WVAweXVKVWVxRkhlVGhVQ0FBQUFBQUFBQUFBQUFIS0s4Q3RzdG5IalJtUHM2K3VyVWFOR1pYbWVtNXViNHVMaUpNbm9HdHFoUXdkVnFsUkpreWRQVm54OHZNeG1zMWF0V3FWRGh3N3BrMDgrVWFsU3BmS2x4c1RFUkdOY29VS0ZmTmt6cnpJR2NoKzFmUm9BQUNBQVNVUkJWQ1dwYnQyNkJSNThsU1NUeVNTVHlhVG82R2pObVRNbjAvcisvZnMxY3VUSTIrNFJIeCt2cVZPbmFzeVlNWHJzc2Nkc3JzVmlzU2c0T05nNDl2YjIxc3laTStYbjV5ZEpSdGRVU1lxS2l0S0hIMzZvc21YTHl0L2ZYK0hoNGRxeFk0Y0dEQmhnOC8wbHljZkhSODgrKzZ3V0xsd29TVnExYXBYYzNkMDFlUEJndmYvKys1b3dZWUlpSWlMeWRJOWJ6cDQ5cTZsVHAycldyRm41OXJVTkFBQnl6ODNaVWYvcDEweXQvTXByL0M5SGxXNnhHR3RSQ2FucTlPVk8vZmZaNW5xOGNXVTdWZ2tBQUFBQUFBQUFBQUFBdUJQQ3I3QkpXRmlZVldmTXdNQkFPVHM3WjNsdXh2QnJhbXFxTVgvUFBmZm8vZmZmMTZSSms1U2NuQ3hKT24zNnRQYnQyNmMyYmRya1M1MjVDYjlhTEpaQ0NhSGVlcXkzWEx4NHNjRHZlWXV6czdOU1VsTHl0RWU5ZXZYVXRtM2JQTzF4Nk5BaFhidDJ6VGdlT0hDZ0VYeTFXQ3phdlh1M3NkYXdZVU85OWRaYnFsQ2hncUtqbzdWdTNUcUZoSVRvNnRXcjh2YjJ6bE1kZmZyMDBZb1ZLM1Q5K25WSjBtKy8vYWJCZ3dlclFvVUttalZybGc0ZVBDaC9mMzlWcWxSSlRrN1dMNWVCZ1lFS0R3K1hKUDNyWC85UzE2NWQ4MVFMQUFBb0hDYVQ5SDhCTlZXOXZLdjZmN2RQU2VaMFl5M0puSzRudjkycitiMGJhMVRibXZZckVnQUFBQUFBQUFBQUFBQndXNFJmWVpQVnExY2I0MXExYXVtaGh4N0s5dHd5WmNvWTQzOEdQeHMyYktnSkV5Ym8vZmZmTitieU00QWFIeDl2ak11WHovNHRiQzBXaTJiT25DbHZiMjhGQmdZV2FBZzJJU0hCR0p0TUpsMjRjT0UyWitjdlIwZEhZenh0MmpRRkJBVGs2THFNUWMvZXZYdm5PWFQ2MDA4L0dXTmZYMStyNE9qQmd3ZXRnckhQUC8rOEVWeHUzYnExSEIwZGxaYVdwdVhMbDkreFUrMmRsQ3BWU3QyNmRkT3laY3NrM2V6Q2U0dVBqdytCVmdBQVNyRGU5MVRXeHVGdDFmUHJQWXBLK1BzWHROSXRGbzMrNllqT3h5UnBlcmVHS29UZmpRSUFBQUFBQUFBQUFBQUE1QkxoVitSYWZIeThObXpZWUJ3UEhqejR0bUZSZDNkM1k1eVVsSlJwdlZPblR0cTJiWnVDZzRQbDV1YW0rKzY3NzQ0MUhEbHlKRWR2U1gvcDBpVmpIQjBkcmFDZ29DelBPM1Rva1BHWXpwMDdwMWRmZlZXbFM1ZSs0LzYydU5WbFZKS2NuSnlzT3VnV05BY0hoMEs3VjNZdVg3NnNIVHQyR01jREJ3NjBDdVgrL3Z2dnhyaG16WnBxMmJLbGNlenU3cTZtVFp0cTM3NTlXcjE2dFo1NjZpbDVlWG5scVo1MjdkcHAyYkpsOHZUMDFMQmh3L0swRndBQUtGN2ExaWl2SGFNQzFHM2hicDJOVHJSYW03SHBsQzdjU05LL24yd3FaMGNTc0FBQUFBQUFBQUFBQUFCUWxCQitSYTc5L1BQUFJ2ZFNIeDhmdFc3ZCtyYm5lM2g0R09PTVhVOHpldkhGRnhVY0hLeUVoQVFsSmliS3hjWGx0bnRXcVZKRnMyZlB6bEVBOXBZOWUvWm96NTQ5ZHp4dng0NGRtamh4b2o3KytHTTVPenZuZVArY1NFbEpzZm9jbENwVlNoRVJFVXBJU0pDYm0xdSszaXNyR1VPbUowNmN5UEYxaVltSm1lYkN3OE9Wa3BLaU9uWHE1S3FHVmF0V0tUMzk1dHNMKy9uNXFXUEhqc1phYkd5c05tL2ViQncvKyt5em1hN3YwYU9IOXUzYnA1U1VGQzFZc0VCVHBrekoxZjMvcVdIRGhobytmTGhhdDI0dFB6Ky9QTzBGQUFDS253YmU3dG81dXAxNkxOcXRBeEUzck5iK3MvZThMc1VtYS9tQUZ2Snc0YTlPQUFBQUFBQUFBQUFBQUZCVThDKzR5SldVbEJUOTczLy9NNDR2WDc2c01XUEdhT0xFaWFwWHIxNlcxM2g2ZWhyam1KZ1l4Y1hGS1Q0KzN1cS9QL3p3ZzNIT3VISGpOR1BHRFBuNittWmJSOFdLRlRWbnpoeE5uRGhSbHk1ZFV0bXlaZVhwNlNsWFYxZXI4MEpEUTQyZ1plWEtsYTJDdUJtZFBYdFdLU2twa3FReVpjb29NREF3MzRPdjBzM3VzeG01dXJvcVBqNWVmLzMxVjQ0NjN1WlZ4ZzY5MzMvL2ZaNzJXcmh3b1E0ZlBxelpzMmVyZHUzYU9ib21NVEZSNjlhdE00NEhEaHhvMVkxMjdkcTFTazVPbGlUVnFGRkRIVHAweUxSSHUzYnQ1T1hscGNqSVNHM2V2RmxObXpaVno1NDk4L1JZbm5ycXFXelhEaDgrckNaTm11UnBmd0FBVUxSVjhYRFJsaEVQcU0rM2YyckRxVWlydGFDL3JxcjlGenUxTnJDVktudmMvaGUwQUFBQUFBQUFBQUFBQUFDRmcvQXJjbVhkdW5XNmZ2MjYxZHlwVTZkMDVzd1ptYzFtSlNZbUtqRXhVVWxKU2NiNDNMbHp4cm1yVjYvVzZ0V3JiM3VQaUlnSWpSMDdWdE9uVDFlREJnMnlQYy9iMjFzZmYveXh6R2F6dkwyOU02MmJ6V2IxNk5IRE9KNHdZWUthTjIrZTVWNERCdzdVcFV1WEpFbjkrdlZUeTVZdGIxdWpyUzVldkdoMVhMVnFWVjI3ZGswSER4NHNsUEJyeHM2dldZV0ZzeE1aR2FtMHREVGorUERod3dvT0RwWWt2Znp5eTVvelo0NXExcXg1eDMzKys5Ly9LaTR1VHBMazdPeHNkVTFTVXBLV0wxOXVIQThmUHR3cXJKdnhNUXdjT0ZBZmZmU1JKT21UVHo2Umg0ZUgycmR2bjZQSDhrOW56cHpSaHg5K3FILzk2MTlaZG43OTZLT1BWSzVjT1kwY09UTGJnRGNBQUNqK3lybzZhVzFnS3czNTRhQ1dIcmhndGJZL0lrWnRQdzNXK3FHdDFNRGIzVTRWQWdBQUFBQUFBQUFBQUFCdUlmeGFRbGxtNXEwVFpsYVNrcEwwM1hmZlpiazJhOVlzbS9ZMG1Vd3FVNmFNOGVIdTdtNThCQWNIcTFhdFdpcFZxbFMyMTVjdlh6N2J0U3RYcnNoaXNSakh0M3RMKy9qNGVHTmNybHk1WEQ2S25JdUlpTEE2cmxHamhnNGRPcVQ5Ky9kcjBLQkJCWGJmckV5WU1FRUJBUUU1T2pjd01GRGg0ZUdTcExpNE9NMmNPZE5ZaTRtSk1RS3cxYXRYejNhUFM1Y3VXWVZiVTFOVE5XTEVDQTBkT2xUOSt2WFR5cFVyaldCMXExYXQxS3BWcTJ6MzZ0Njl1MWF0V3FXd3NEQ2xwYVZwK3ZUcE9uZnVuSjU1NWhrNU9XWC9zaFlVRkpScGJ2bnk1VHA5K3JSR2poeXBrU05INnRGSEg4MTB6dUhEaHpWNjlHaDE2ZEpGUTRjT1ZZVUtGYks5UjBFcWlPOXJBQUR3dDFLT0R2cTIvMzJxNnVtcTJWdENyZGJPUkNjbzRMTWRDaHJXV3MycmVtYXpBd0FBQUFBQUFBQUFBQUNnTUJCK1JZNHRYNzVjMGRIUm1lWW5USmlndi83NlMydldyREhDcktWTGw1YXJxNnRLbHk0dHM5bXNzTEF3U1pLcnE2dm16WnRuQkYzZDNOeXk3TzZaVzZHaG9WcTdkcTNxMTYrdmJ0MjZTYkx1c3VyaTRpSXZMNjlzcjg4WWZ2WHc4TWh6UGRtNWNPSHZMbUllSGg3eTlmV1ZKSjA0Y1VKeGNYRnlkeS9ZVG1JWk83OWV1WEpGWjg2Y3lkRjFxYW1weHZqYmI3ODF1cmRLTnp1NGR1N2MyV3J2ckN4WXNNQnFIMGxxM0xpeGV2YnNxY3VYTDJ2cDBxV1NKRGMzTjQwZlAvNjJlNWxNSnIzMjJtc2FNMmFNa3BPVFpiRlk5Si8vL0VjYk5telFzR0hEOU1BREQ4akJ3U0hUZGR1MmJkT3VYYnV5M0RNNU9WbHo1ODVWYkd5cyt2ZnZuMm5kWXJFb0tDaElGU3RXVkdCZzRHM3JzMWdzMnJ4NXN4NSsrT0hibmdjQUFJb2VCNU5KczNvMFV0V3lycHF3K3FneS9DNlZyaVdrcVBOWHUvVDdDMjBJd0FJQUFBQUFBQUFBQUFDQUhSRitSWTVFUmticXh4OS9sQ1E1T1RuSjNkM2Q2TkxwNU9TazhlUEhLeUFnUUxWcTFjb1VNajE5K3JTR0R4OHU2V2IzV0I4Zkg1VXBVeVpmNjF1NWNxVisvZlZYUGY3NDQwYjROV1BRdEZxMWF0bUdiQk1TRXBTZW5tNGNiOSsrWGMyYU5jdjNHaVhwNU1tVFZqWFZxRkZEa3BTV2xxWnQyN2FwZS9mdStYN1A3SHoyMldjMlhaY3grRnF0V2pXOStlYWJxbG16NW0ydk9YRGdnTFp2MzU1cHZudjM3bkp6YzlQMDZkT1ZsSlFrNldhWTJ0dmIrNDUxSkNVbHFYcjE2anAxNnBUUjRmZkNoUXQ2NjYyM1ZMRmlSUTBmUGx3ZE8zYTB1dWFOTjk3UTFLbFR0Vy9mUHJtNXVhbFNwVXBXQWVET25UdXJiOSsrMmQ2elQ1OCtPUXErZnZ6eHgxcTllclhPbmoycndZTUgzL0d4QUFDQW9tZGN1MXFxVXRaRkE3OC9vSlMwdi8rc0dKMllxczVmN2RLRzRXM1V6SmNBTEFBQUFBQUFBQUFBQUFEWUErRlg1TWdubjN5aWhJUUVTZEx6enordmJkdTJHZUhYVzFxMmJKbmx0YjYrdmpLWlRFWkE4ZUxGaTZwYnQyNisxUlliRzZ1dFc3ZEtrbng4Zkl6NVk4ZU9HZU9HRFJ2ZTl2cU1ObXpZb1AzNzkydkNoQWxxMDZaTnZ0VnBzVmdVRWhKaUhQdjUrYWxPblRyRzhjYU5Hd3MxL0pwWERSbzAwSXdaTSs3WUtUY21Ka2F6WnMyU2RMTkxySnVibTJKaVlvejFIMzc0UVgvODhZY2txVnk1Y2twSlNWRlFVTkJ0OTB4TVROU2lSWXVVa0pBZ1QwOVBxLzBrNmRxMWF6cDY5R2ltOEt1enM3UGVmdnR0UlVSRXFHYk5taktaVE9yU3BZdXgvdGhqajhuSktmdVh4WXpQVjBaSGpod3h4dnYyN2RPR0RSc2tTZDk5OTUwcVZxeW9YcjE2M2ZieEFBQ0FvdW5wZTMxVnlkMUZQUmZ2VVh4S21qRnZCR0JmYUt2N2ZNdmFzVUlBQUFBQUFBQUFBQUFBdURzUmZzVWQ3ZGl4UThIQndaS2s1czJicTErL2Z0cTJiVnVPcjNkeGNWSEZpaFVWR1JrcFNUcC8vbnkraGwrWExWdW14TVJFU1RjN2tkNlNNWkRZdEduVGJLLy9aL2hWa3FLaW92VDY2NityWjgrZUdqVnFsSnlkbmZOY1oyaG9xQkVnbHFSR2pScXBRb1VLOHZQelUzaDR1QTRlUEtqdzhIRDUrZm5sK1Y3WnlkajlkdHEwYVFvSUNMampOV2xwYVJvd1lJRHgvRWxTM2JwMU5YUG16RHQyeDdWWUxIcnZ2ZmQwOWVwVm1Vd212ZlRTUzFxeFlvVVJWdjNqanorTTRMSWtYYjkrWGJObno4N1ZZNHFKaVpHN3U3dVNrcEprTnB2VnNtVkxQZm5ray9MMzk4L3lmQmNYRjlXcVZTdFg5N2lUZGV2V2FkMjZkVm11elo4L1grWEtsZE9ERHo2WXIvY0VBQUNGbzBQdGlsb2IyRnJkRis1V1F1cmZBZGlvaEZSMSttcW5OZzV2cTZaVkNNQUNBQUFBQUFBQUFBQUFRR0Z5c0hjQktOcXVYNyt1dVhQblNwSXFWNjZzeVpNbnk4RWg5MTgyTldyVU1NYkhqeC9QdC9wQ1FrSzBZc1VLNC9oV1o4NnJWNi9xOHVYTHh2enR3cThadTRhV0tsVktnd1lOTW81WHIxNnRpUk1uWnVvc2FvdGJBZUovMXZUQUF3OUl1aGtVemZoWWlvcjU4K2RiQlYrclZLbWlHVE5tM0RINEtrbmZmUE9OOXUzYkowa2FQWHEwT25YcVpMVytlZk5tcGFlbnExT25UdnIxMTEvMTVKTlB5bVF5cVVLRkNsYm4xYTFiVi9YcTFUTStQRDMvZm92aGloVXJhdXJVcVpvelo0NzY5T21qOTk1N1R5MWF0SkNMaTB0ZUhuYXUrUGo0V05XWDhhTnUzYnBhc1dLRkxsMjZWR2oxQUFDQS9QVlFyUXBhRzloS2JzNk9Wdk5SQ2FucTlPVXVIYng0dzA2VkFRQUFBQUFBQUFBQUFNRGRpYzZ2dUswNWMrWW9PanBhbnA2ZWV2Lzk5NjFDaDdsUnYzNTk3ZDI3VjVKMDdOaXhmS250NnRXcmV1ZWRkMlEybXlWSjN0N2U4dmIybGlUdDNMblRPTS9Qenk5VG1ES2pqTUZXVDA5UERSZ3dRT2ZPbmRPbVRac2tTU2RPbk5ETEw3K3Nqei8rT0UrQnlvemhWejgvUDZQRGE1Y3VYZlRERHovSVlyRW9LQ2hJenp6empIeDhmR3krejZGRGg1U2NuSnpsV2twS2lqRStkZXFVU3BVcWRkdTk5dXpab3pWcjFsak5QZnZzc3lwWHJ0d2Q2NGlKaWRIU3BVdGxNcGswYXRRbzllN2RPOHZ6bm5qaUNZMGNPVkltazBralJvelFrQ0ZEZFBEZ1FVMlpNa1hTelU2dG4zMzJtVlhYMnRtelp5c29LTWk0dmtXTEZwS2t4bzBiMzdHdWd2RDg4OCtyYTlldWRyazNBQUFvSE8xclY5U2F3RmJxc1dpUEVqTjBnTDJXa0tKT1grN1N4dUZ0ZEM4ZFlBRUFBQUFBQUFBQUFBQ2dVQkIrUmJZaUlpSjA0TUFCZVhoNGFPYk1tYXBhdGFyTmV6Vm8wTUFZbnpwMVNyR3hzZkx3OE1oVGJhKzg4b3BWTjgyQWdBQmpmQ3U0S2tudDJyVzc3VjVSVVZIRytGYW9jL3o0OFRwOCtMRFI4VFFzTEV6cjE2L1BOc0I1SjBlUEh0WHAwNmVONHk1ZHVoampHalZxcUdYTGx0cXpaNDlTVTFPMWNPRkNUWjQ4MmFiN1NGSnFhcXJlZlBOTnBhYW0zdmE4SlV1VzJMUi9UanYvZW5wNjZvRUhIbENiTm0zMHlDT1BaSG5PcUZHajlNUVRUeGpISnBOSkxpNHVWcytKajQrUFZmQlZrcEtTa295eHM3Tnpic29IQUFDd1dZZmFGYlY2U0V2MVhQeEg1Z0RzVjd1MGNYaGJOYWxzKzU5eEFRQUFBQUFBQUFBQUFBQTVrL3YzcjhkZHc5ZlhWMisvL2JabXo1NnRPblhxNUdrdmYzOS9JOEJvTnB1MWJkczJtL2RLVDAvWHE2KythaFY4TFZXcWxCR2lEQXNMMDVFalI0eTF6cDA3MzNhL2E5ZXVHZU9LRlN0S2t0emMzUFRDQ3k5WW5YZng0a1diYTE2K2ZMa3hkbkZ4VWJkdTNhelduM3JxS1dPOGFkTW1vMHV1TFZxMGFLRnAwNllab1ZBWEZ4ZDVlWG5sNnVPZllWTmJUWmt5SmR2Z3F5U1ZLVk1teS9rTEZ5NFk0eXBWcW1SYXp4aCt2VlAzV2dBQWdQelVzWTZYZmhuY1VxNU8xbitWaW94UFVjY3ZkK3JJcFZnN1ZRWUFBQUFBQUFBQUFBQUFkdzg2djVaUXBsZFdHMlBMeko0Mjc5TzhlZlA4S0VlZW5wNXEyTENoamg4L0xrbjY3YmZmMUtOSEQ1djNxMWV2bnFLaW9wU1NrcUo2OWVwcCtQRGg4dlgxbFNSOS8vMzN4bm10V3JWUzllclZiN3ZYbFN0WGpMR1hsNWN4ZnZqaGg3Vmt5UktGaDRkTHV0bUIxQlloSVNFS0RnNDJqbnYyN0trS0ZTcFluWFBmZmZlcFhyMTZDZ2tKa1NUTm1UTkhYMzMxbGR6ZDNXMjZaNnRXclRSLy9ueTV1cnJtcW1PdnhXTFI1NTkvcnBVclYxcnRGUllXWm5UQnpRMWJ1N0tlT1hQR0dOZXNXVFBUZW1KaW9qRjJjWEd4NlI2M0V4OGZyeGt6WnFoang0NzV2bmRlNU5mM05RQUF5SnRPZGIzMHkrQlc2dlgxSGlXWjA0MzVXd0hZamNQYnlwOE9zQUFBQUFBQUFBQUFBQUJRWU9qOGlrSVRFQkJnakk4Y09aSnRkOU90VzdmcXd3OC9WR2hvYUpickRnNE9ldjMxMS9Yenp6OXI3ZHExK3ZUVFQ5VzBhVk5KMHVuVHA3VjU4MmJqM0dlZWVlYU9kV1hzSUpzeDRHb3ltZFMvZjM5Sk53T1c3ZHUzditOZS8yU3hXRFJ2M2p4WkxCWkpOMFBBMmRVMGN1UklZeHdaR2FsMzMzMVhhV2xwV1o2YkUzWHExTWxWOERVMk5sWlRwMDYxQ3I3MjdObFQ3N3p6amtxWExtMXpIYlk0ZGVxVU1XN2N1SEdtOVl5ZFgxMWRYZlAxM2pFeE1abzBhWkoyNzk2dFRaczI1ZXZlQUFDZzVPaGN6MHMvRDI0cGwzOTBnTDM2L3dPd3g2L0UyYWt5QUFBQUFBQUFBQUFBQUNqNUNMK2kwRHp5eUNOV2IxSC81WmRmeW13Mlp6cHYrZkxsV3JkdW5WSlNVbTY3bjRPRGc1eWNySnNYZi9MSkowYlE5TUVISDVTL3YvOXQ5N0JZTERwLy9yeHhmS3Q3N0MxZHVuUlJqeDQ5TkdiTW1FemRXbk5pNmRLbE9ubnlwSEU4ZXZSb2VYcDZabmx1a3laTjFMbHpaK040Nzk2OSt1aWpqNHpIVTVBT0h6NnNFU05HYU0rZVBaS2tVcVZLYWVMRWlSbzNicHdjSEFyM1plS2ZYV2J2dWVlZVRPZGs3UHlhbitIWGE5ZXVhZUxFaVRwMTZwUzh2YjMxOHNzdjU5dmVBQUNnNU9sU3oxcy9EOG82QU50OTBXNWRqRTIyVTJVQUFBQUFBQUFBQUFBQVVMSVJma1doOGZUMDFDT1BQR0ljaDRXRmFlSENoVmJueE1URTZNU0pFNUlrTHkrdlhPMi9mdjE2SFRwMFNKTGs1dWFtRjE5ODhZN1hYTGh3UVFrSkNjWng5ZXJWcmRaTkpwTW1USmhnVlhkTzdkeTVVOTk4ODQxeDNLMWJOejM4OE1PM3ZXYjQ4T0VxVTZhTWNmenJyNy9xM1hmZlZXcHFhcTd2bnhNSkNRbjY1Sk5QOU5KTEwrbnExYXVTSkQ4L1A4MmZQMS9kdTNjdmtIdmV5ZTdkdTQxeC9mcjFzd3dMWjN6TzhyTXI3Y3laTTNYdTNEazVPanBxeXBRcDh2RGc3WW9CQU1EdGRhM3ZyVlZaQkdEUFJpZnEwVVY3Rkp1YytaZTlBQUFBQUFBQUFBQUFBQUI1US9nVmhXclFvRUZXZ2NJVksxWm80OGFOeHZHZVBYdU1UcWZseTVmUDhiN2g0ZUg2OU5OUGplTVhYM3hSbFNwVnV1TjF4NDRkTThiT3pzN3k4L1BMOFQxdlorL2V2Wm8rZmJyeFdPNjU1eDZOR3pmdWp0ZVZMMTllbzBhTnNwcmJ1bldyeG93Wm81Q1FrSHlwVGJyWjhUWW9LRWhEaGd6UnFsV3JaTEZZWkRLWjFMZHZYMzMrK2VlcVhidDJ2dDByTjh4bXM5YXNXV01jZCt2V0xjdno0dVBqalhIR3NIQnUvYk9yYmxKU2tpUnA2TkNoYXR5NHNjMzdacFNjVE1jM0FBQkt1bTcxdmJYeStmdmw1R0N5bXQ4ZkVhTytTL1lxTmEzZ08va0RBQUFBQUFBQUFBQUF3TjJFOENzS1ZkbXlaVFYrL0hqajJHS3hhUGJzMmRxK2ZidWt2N3QrdXJtNXljbkpLVWQ3eHNiRzZzMDMzelNDaTkyN2Q3ZnFXaG9URTVQdHRYdjI3REhHRFJzMmxLT2pZODRmVERaMjdkcWwxMTkvM1FnOU5tellVTk9uVDVlenMzT09ydS9hdFd1bXJxdGhZV0VhTTJhTTNudnZQUjAvZmp4UDlRVUhCMnZFaUJHYVBYdTJvcUtpSkVuMTZ0WFR2SG56TkdMRUNMbTR1T1JwLzl6NFovaDA5ZXJWdW56NXNxU2JuWCt6NnJpYm1wcHFGU2gxZDNlMytmNW56cHpKTkJjUUVLQ25ubnJLNWoxdnNWZ3MrdUtMTHpScDBpUUNzQUFBM0FXNk42aWtmL2R0bW1rKzZLK3JHdjYvUTdLUWZ3VUFBQUFBQUFBQUFBQ0FmSk96ZENId0QrbnA2Y1k0TFMwdFY5Yys5TkJENnR1M3I1WXZYeTdwWnJmUHQ5OStXMDgvL2JUMjd0MHJLZWR2WlorY25Ld3BVNllvUER4Y2t0U2lSUXVOSFR2VzZwelhYbnROTVRFeGF0bXlwWm8zYnk1L2YzK1ZMMTllZi96eGg0S0RnNDN6V3Jac21hdkhrWlZseTVacDBhSkZ4dWVuV2JObW1qWnRtdHpjM0hLMXo5aXhZM1h0MmpXcmNHNTZlcm8yYmRxa1RaczJxVUtGQ21yUm9vVmVmdm5sSE8xbk5wdTFaY3NXL2Zqamp3b05EVFhtdmIyOU5YandZSFhwMGtVbTA4MU9aVWVQSGxYcDBxVlZ0bXhaZVhoNHlOSFJVU2twS2JtcS8zWXlCbDR6ZmgxZHZueFozMzc3clhFOFpzd1loWWFHS2pJeVVsV3JWcFdQajQvS2xDbGpWYjhrbFN0WHp1WmFWcTllbldudXlTZWZ0QXJGcHFhbUd1UEl5RWhqTGJ2NVc1WXVYYXBObXpaSmt0NS8vMzI5OGNZYnh1Y1lBQUNVVElOYVZGUDQ5VVM5SG5UU2F2N3JQOFBsNSttcXQ3czJzRk5sQUFBQUFBQUFBQUFBQUZDeUVINkZUY3htYzViam5CbytmTGppNCtPMWJ0MDZTVGNEa2N1V0xUUFdNd1lMc3hNWEY2ZXBVNmNhblZBREFnSTBaY3FVVEIxanIxKy9ycXRYcjJyTm1qVmFzMmFOSk1uUjBkRXF0T3ZvNktpT0hUdm0rbkhja3BDUW9BOCsrRUJidDI2VkpKbE1KZzBZTUVBREJ3NjBLZkRvNU9Ta045NTRRMisrK2FZUkNNNG9LaXBLMjdadHUyUDQ5ZXJWcTFxM2JwM1dyVnVueU1oSVk3NXk1Y3JxMTYrZnVuWHJscWtqN1l3Wk00enVxMW5KYVFmYjdHUVZuSTZNak5Ua3laTjE0OFlOU1ZMZnZuMFZFQkNneFlzWGErblNwY2I1TGk0dVZsOGJGU3BVeUZNOVE0Y08xYWxUcDNUczJERmpidUxFaWRtZXYzanhZaTFldkRqSDg3ZHMzNzVkWDM3NXBVYU1HR0Z6clFBQW9IaVkwckdld21NUzllWHVjMWJ6NzJ3SWtWKzUwbnFoVlhVN1ZRWUFBQUFBQUFBQUFBQUFKWWVEdlF0QThaU3hFNmd0YitsdU1wazBjZUpFRFJreUpNdHc2STBiTjNUMTZ0VnNyNzkyN1pwZWV1a2xIVDE2VkpMVXUzZHZ2ZkhHRzFrR0lSY3RXcVRCZ3dmTHhjWEZtUHRudDlydTNidkx4OGNuMTQ5RGt2YnUzYXRodzRZWndkZmF0V3ZybzQ4KzB2UFBQNStuVHA4dUxpNTY5OTEzMWFsVEo2dDVkM2QzZGUvZVBkc2daV0ppb2paczJLREpreWRyd0lBQit2YmJieFVaR1NtVHlhUldyVnBwMnJScCt1YWJiOVN6Wjg4c1AxOXQyclJSMmJKbHM2MnJidDI2Tmo4bXlUclluSnFhcW1QSGptbmN1SEU2ZCs1bVFLUnYzNzRhUG55NHBKdmRlSnMxYTJaOEhwT1RrNjNDc3c4OTlGQ2VhbkZ6YzlPTUdUUGs3Kzh2WDE5ZnJWeTVVZzBiTnN6VG50bFp2bnk1ZnZubGx3TFpHd0FBRkIwbWsvVHA0MDMwYU1OS21kWkdyanlzTlNldTJLRXFBQUFBQUFBQUFBQUFBQ2haVEphTTcwRU81RkQvL3YxMTdkbzFTZExnd1lQMTNIUFAyYnpYMGFOSDljRUhIeWc4UE54cWZ1ellzZXJWcTFlbTgwK2NPS0UzMzN4VFVWRlJjbk56MDhTSkU5VytmZnM3M2ljOFBGeFRwMDVWUkVTRTFYelRwazAxZmZwMHEzQnNUaTFmdmx3TEZpeVFKSlV2WDE0REJneFF6NTQ5NWVDUWY3bHlpOFdpSDMvOFVZc1dMZEw5OTkrdlYxOTlWZTd1N3RtZVAyZk9IUDM2NjYrU0pBY0hCL243KzZ0ZHUzWnExNjZkdkwyOWMzVFB0TFEwclYyN1Znc1dMTEFLTi9mcTFVdGp4NDdOMCtNWk1HQ0FWV2ZaVzExNDNkM2ROV0hDaEN3RHJTRWhJZnJvbzQ4VUVoSml6TldyVjA4ZmZQQ0JTcGN1bmFkNnBKdUI0Wk1uVCtxKysrNVRYRnljZHU3Y3FVYU5HcWx5NWNxWk9nbmZiVG9zMktrdFlUZS8xemVOYUtzT3RTdmF1U0lBQUlxSCtKUTBQYnhncC80NGY5MXEzczNaVVZ0ZWZFRDNWL08wVTJVQUFBQUFBQUFBQUFBQVVQd1Jmb1ZObm5qaUNjWEh4NnQxNjlZYU1tU0lhdGV1bmFmOXpHYXoxcTFicCtYTGx4dmgxT2JObTJ2bXpKbVp6dTNUcDQ5aVkyUFZ2SGx6alI4L1hsV3FWTW54ZlNJaUlqUnMyRENscHFiS3k4dExUei85dEI1NzdERTVPanJhVlBlRkN4ZjB4aHR2NkxISEhsUDM3dDFWcWxRcG0vYkppUk1uVHFoV3JWcDNET2tlUDM1YzI3ZHZWNU1tVGVUdjczL2JvT3lkYk5xMFNlKzk5NTVjWEZ6VXYzOS9QZmZjYzNucVppdEpUei85dEtLam80MWprOG1rUng1NVJFT0hEcFduWi9ZaGtNVEVSRTJjT0ZHblQ1OVdyMTY5OU1JTEx4VG81eHMzRVg0RkFNQjJWK0tTMWZiVFlJVkZKVmpOVjNKMzBjN1JBYXBkd2MxT2xRRUFBQUFBQUFBQUFBQkE4VWI0RlRiNTRvc3YxS3RYTDFXdFdqVmY5N1ZZTERwNThxU09IRGtpTHk4dmRlalFJZE01NjlhdGs2T2pvN3AyN1dyVFBWYXVYQ2xmWDEvZGYvLzlOb2RlN3habXMxbS8vUEtMT25ic2VOdGdhbTRNSGp4WUFRRUJTazFOVlhSMHRBWU1HS0FhTldyazZOcXdzRENWTGwwNlY0Rm41QTNoVndBQThpWWtNbDV0UHczV3RZUVVxL2w2WG1XMFkxU0F2TXJ3eXp3QUFBQUFBQUFBQUFBQWtGdUVYd0VBMlNMOENnQkEzdTA2RjYySEYreFVram5kYXI1RDdZcjY3WVUyY25MSVcyZDlBQUFBQUFBQUFBQUFBTGpiT05pN0FBQUFBQUFveWRwVUw2L3ZuMnN1QjVOMXlIVnoyRFc5dXU2NG5hb0NBQUFBQUFBQUFBQUFnT0tMOENzQUFBQUFGTERlOTFUVy9ONk5NODEvc0RWTVB4eUtzRU5GQUFBQUFBQUFBQUFBQUZCOEVYNEZBQUFBZ0VJd3FtMU52ZENxZXFiNXdCOFA2c2lsV0R0VUJBQUFBQUFBQUFBQUFBREZFK0ZYQUFBQUFDZ2s4M3Y3cTJXMWNsWno4U2xwNnZQdG40cEpNdHVwS2dBQUFBQUFBQUFBQUFBb1hnaS9BZ0FBQUVBaGNYRnkwSXFCTGVSVnBwVFZmRWhrdko1ZnRsL3BGb3VkS2dNQUFBQUFBQUFBQUFDQTRvUHdhd2xsZW1XMThRR2daT0Q3R2dDQWtzR3ZYR2t0ZTY2NUhFd21xL21majEzV2V4dFAyYWtxQUFBQUFBQUFBQUFBQUNnK0NMOENBQUFBUUNIcldNZExNN28zekRUL3htOG50ZTdrRlR0VUJBQUFBQUFBQUFBQUFBREZCK0ZYQUFBQUFMQ0RmejFVUjA4MnFXSTFaN0ZJei8xM3Y4S2lFdXhVRlFBQUFBQUFBQUFBQUFBVWZZUmZBUURaU2tsTE44YU8vM2hyWmdBQWtEY21rN1Q0cWFacTZPMXVOUitkbUtvKy8vbFRDYWxwZHFvTUFBQUFBQUFBQUFBQUFJbzJ3cThBZ0N4WkxOS0pLM0hHY1dVUEZ6dFdBd0JBeWVUaDRxU1ZnKzZYZXlrbnEvbURGMjlvOUU5SDdGUVZBQUFBQUFBQUFBQUFBQlJ0aEY4QkFGbjY4OEoxUlNlbVNwS3FlTGlvZGdVM08xY0VBRURKMU5EYlhkLzB1eS9URGtaWlZBQUFJQUJKUkVGVS9OZC9obXY1NFl0MnFBZ0FBQUFBQUFBQUFBQUFpamJDcndDQVRPSlQwalJpeFdIamVFaExQems2bU94WUVRQUFKVnNmLzhwNnBVT2RUUE1qL25kSUYyS1M3RkFSQUFBQUFBQUFBQUFBQUJSZEpvdkZZckYzRVFBQSswdTNXSFE2S2xHN3c2TTFaZjFKbllsT2tIU3o2K3V4bHpxb1hHbG5PMWNJQUVESlprNjNxUDBYTzdUamJMVFZmSmQ2M2xvL3RKVWNUUHdpQ2dBQUFBQUFBQUFBQUFCSWhGOUxwQTRMZG1wTDJEVjdsd0dnQlBCd2NkS21FVzNWb3FxbnZVc0JBT0N1RUJhVm9LWWZiVlZjaXRscWZ0NWpqVFUyb0phZHFnSUFBQUFBQUFBQUFBQ0Fvc1hCM2dVQUFJcW0rbDVsdEgza0F3UmZBUUFvUkxVcnVHbCs3OGFaNWw5ZWUxeEhMOGZhb1NJQUFBQUFBQUFBQUFBQUtIb0l2d0lBREY1bFNxbGpIUzh0N050VVJ5WjIwTDFWeXRxN0pBQUE3anFEV3ZqcHlTWlZyT2FTemVrYThQMStKWnZUN1ZRVkFBQUFBQUFBQUFBQUFCUWRKb3ZGWXJGM0VRQUFBQUNBdjExTFNGR1REN2ZvWW15eTFmekw3ZXRvWm85R2Rxb0tBQUFBQUFBQUFBQUFBSW9HT3I4Q0FBQUFRQkZUMGEyVXZuNzZ2a3p6czdlR2FrdllOVHRVQkFBQUFBQUFBQUFBQUFCRkIrRlhBQUFBQUNpQ3V0YjMxcmgydGF6bUxCYnArV1VIRkpOa3RsTlZBQUFBQUFBQUFBQUFBR0IvaEY4QkFBQUFvSWlhOFVoRE5mYnhzSm83ZHoxUlkzNDZiS2VLQUFBQUFBQUFBQUFBQU1EK0NMOENBQUFBUUJGVjJ0bFIzejNUVE02T0pxdjVKZnN2YVBYeHkzYXFDZ0FBQUFBQUFBQUFBQURzaS9BckFBQUFBQlJoVGF1VTFmUnVEVFBOai83cGlPSlN6SGFvQ0FBQUFBQUFBQUFBQUFEc2kvQXJBQUFBQUJSeEV4K3NyUWRyVmJDYU8zYzlVVzhFL1dXbmlnQUFBQUFBQUFBQUFBREFmZ2kvQWdBQUFFQVI1K2hnMG9JKzk4clowV1ExUDIvN2FlMjlFR09ucWdBQUFBQUFBQUFBQUFEQVBnaS9BZ0FBQUVBeDBLaVN1MTU3dUo3VlhMckZvdUVyRHNtY2JyRlRWUUFBQUFBQUFBQUFBQUJRK0FpL0FnQUFBRUF4OGRyRGRWWGZxNHpWM0w0TE1ab2ZmTnBPRlFFQUFBQUFBQUFBQUFCQTRTUDhDZ0FBQUFERmhLdVRneFk4ZVcrbStkZURUdXJjOVVRN1ZBUUFBQUFBQUFBQUFBQUFoWS93S3dBQUFBQVVJeDFxVjlTUSsvMnM1dUpUMGpUNnB5T3lXT3hVRkFBQUFBQUFBQUFBQUFBVUlzS3ZBQUFBQUZETXpINjBrYnpLbExLYVczMzhzbFljdVdpbmlnQUFBQUFBQUFBQUFBQ2c4QkIrQlFBQUFJQmlwcUpiS2MzdDFUalQvTmhWUnhTVFpMWkRSUUFBQUFBQUFBQUFBQUJRZUFpL0FnQUFBRUF4OU94OVZkVzF2cmZWM01YWVpMMGVkTUpPRlFFQUFBQUFBQUFBQUFCQTRTRDhDZ0FBQUFERmtNa2tmZlo0RTdrNldmKzE3ck9kWjNYaWFweWRxZ0lBQUFBQUFBQUFBQUNBZ2tmNEZRQUFBQUNLcVRvVjNmUkc1L3BXYzJucEZyMjg1cmlkS2dJQUFBQUFBQUFBQUFDQWdrZjRGUUFBQUFDS3NRa1AxbGJOOG01V2M3OGN2NnlOb1pGMnFnZ0FBQUFBQUFBQUFBQUFDaGJoVndBQUFBQW94bHlkSFBSKzk0YVo1bDlhZlV4cDZSWTdWQVFBQUFBQUFBQUFBQUFBQll2d0t3QUFBQUFVYzAvZjY2czIxY3RielIySXVLSC83RHR2cDRvQUFBQUFBQUFBQUFBQW9PQVFmZ1VBQUFDQVlzNWtrajdxZFUrbStTbnJUeWcrSmMwT0ZRRUFBQUFBQUFBQUFBQkF3U0g4Q2dBQUFBQWxRSnZxNWRXL3FhL1YzTVhZWk0zZUVtcW5pZ0FBQUFBQUFBQUFBQUNnWUJCK0JRQUFBSUFTWWtiM2huSnhzdjVyM3F3dG9ib1FrMlNuaWdBQUFBQUFBQUFBQUFBZy94RitCUUFBQUlBU29tWjVONDF2Vjh0cUxqRTFUVk9EVHRxcElnQUFBQUFBQUFBQUFBRElmNFJmQVFBQUFLQUVlZTNoZXZJdVU4cHE3cHU5NFRvUWNjTk9GUUVBQUFBQUFBQUFBQUJBL2lMOENnQUFBQUFsaUtlcms5N3Eyc0Jxem1LUjN2cjlMenRWQkFBQUFBQUFBQUFBQUFENWkvQXJBQUFBQUpRd0w3U3Fya2FWM0szbWZqcDZTZnNqWXV4VUVRQUFBQUFBQUFBQUFBRGtIOEt2QUFBQUFGRENPRG1ZTksxTC9VenpiLzhlWW9kcUFBQUFBQUFBQUFBQUFDQi9FWDRGQUFBQWdCS29iNU1xdXNmSHcycU83cThBQUFBQUFBQUFBQUFBU2dMQ3J3QUFBQUJRQWptWVRIcXpjNzFNODNSL0JRQUFBQUFBQUFBQUFGRGNFWDRGQUFBQWdCSXF1KzZ2QnlKdTJLa2lBQUFBQUFBQUFBQUFBTWc3d3E4QUFBQUFVRUpsMi8xMXcxOTJxQVlBQUFBQUFBQUFBQUFBOGdmaFZ3QUFBQUFvd2ZvMnFhTEcvK2ordXZJSTNWOEJBQUFBQUFBQUFBQUFGRitFWHdFQUFBQ2dCTHZaL2JWK3BubTZ2d0lBQUFBQUFBQUFBQUFvcmdpL0FnQUFBRUFKOTJTVHlsbDJmejEwa2U2dkFBQUFBQUFBQUFBQUFJb2Z3cThBQUFBQVVNSmwxLzMxZzIxaGRxZ0dBQUFBQUFBQUFBQUFBUEtHOENzQUFBQUEzQVdlYkZKWjkveWorK3QvRDF4UXhJMGtPMVVFQUFBQUFBQUFBQUFBQUxZaC9Bb0FBQUFBZHdFSGswa1RINnhsTlplYVp0SDg0RFAyS1FnQUFBQUFBQUFBQUFBQWJFVDRGUUFBQUFEdUVzODFxNlpLN2k1V2MxL3NQcXU0RkxPZEtnSUFBQUFBQUFBQUFBQ0EzRE5aTEJhTHZZc0FBQUFBU2dTTFJUcDBWTnF4V3pwK1VvcUtscEo0UzNrQUtCRmNYYVVLNWFWR0RhUUhXa3YzTnBaTUpudFhCUUFBQUFBQUFBQUFjRmNpL0FvQUFBRGtoNGhMMHVmL3ZobDZCUUNVZkkwYVNDT0hTYjZWN1YwSkFBQUFBQUFBQUFEQVhZZndLd0FBQUpCWHgwOUs3MzhveFNmWXV4SUFRR0VxNHlhOU92Rm1FQllBQUFBQUFBQUFBQUNGeHNIZUJRQUFBQURGV3NRbGdxOEFjTGVLVDdqNU15RGlrcjByQVFBQUFBQUFBQUFBdUtzUWZnVUFBQUJzWmJGSW4vK2I0Q3NBM00zaUUyNytMT0NOZFFBQUFBQUFBQUFBQUFvTjRWY0FBQURBVm9lT1NzZFAycnNLQUlDOUhUOTU4MmNDQUFBQUFBQUFBQUFBQ29XVHZRc0FnQkp2MytFN245TzhDZnNVeEQ3Tm0xalA1MlFmQU1pTkhidnRYUUVBb0tqWXVVZHE2bS92S2dBQUFBQUFBQUFBQU80S2RINEZBQUFBYkVYWFZ3REFMY2RPMkxzQ0FBQUFBQUFBQUFDQXV3YmhWd0FBQU1CV1VkSDJyZ0FBVUZUd013RUFBQUFBQUFBQUFLRFFPTm03QUFDNHF6UnZZcDlyMlFjQUNrWlNrcjByQUFBVUZmeE1BQUFBQUFBQUFBQUFLRFIwZmdVQUFBQUFBQUFBQUFBQUFBQUFBRUN4UWZnVkFBQUFBQUFBQUFBQUFBQUFBQUFBeFFiaFZ3QUFBQUFBQUFBQUFBQUFBQUFBQUJRYmhGOEJBQUFBQUFBQUFBQUFBQUFBQUFCUWJCQitCUUFBQUFBQUFBQUFBQUFBQUFBQVFMRkIrQlVBQUFBQUFBQUFBQUFBQUFBQUFBREZCdUZYQUFBQUFBQUFBQUFBQUFBQUFBQUFGQnVFWHdFQUFBQUFBQUFBQUFBQUFBQUFBRkJzT05tN0FBQW84Wm8zc1hjRmR6Yysvd0FBQUFBQUFBQUFBQUFBQUVDSlF1ZFhBQUFBQUFBQUFBQUFBQUFBQUFBQUZCdDBmZ1VBQUFBQUFBQnlJU1ZOT25SWk9uTmR1cEVzbWRQdFhkSGR6Y2xCS3VzaTFTd24zZXNqbFhLMGQwVUFBQUFBQUFBQWdJSkcrQlVBQUFBQUFBRElvUXMzcEMxbnBiZ1VlMWVDVzh6cFVsVGl6WSsvcmtudGEwaFZ5OXE3S2dBQUFBQUFBQUJBUVhLd2R3RUFBQUFBQUFCQWNYRGhoclFtaE9CclVSYVhjdk01dWhCcjcwb0FBQUFBQUFBQUFBV0o4Q3NBQUFBQUFBQndCeWxwTnp1K29ualljdWJtY3dZQUFBQUFBQUFBS0ptYzdGMEFBQUFBQUFBQVVOUWR1bXpkOGRWc01ldm55S1hhRmJ0Wk1lWm8reFVHZVRxVlZ4dVBEbnJNNjFrNW1XNys3ODY0bEp2UDJmMitkaTRPQUFBQUFBQUFBRkFnQ0w4Q3dGM09ZckhJWkRJVjZQNlJrWkU2ZCs2Y3pwNDlxNW8xYTZwNTgrWUZkajhBQUFBQUtBaG5ybHNmL3h5NVZMOUdyN1JQTWJBU1k0NDJub3MrM3M4YjgyZXZFMzRGQUFBQUFBQUFnSktLOENzQWxCRHIxNitYeVdUU3d3OC9yRktsU3QzeC9BTUhEdWo3Nzc5WG8wYU5OR2pRb0FLcEtTWW1Sb0dCZ2JweDQ0WXhWNmRPSFgzeHhSY0ZjajhBQUFBQUtDZzNrcTJQZDhWdXRrc2R5Tjd1MkMxVzRkZC9QbWNBQUFBQUFBQUFnSktEOENzQUZMUjloLzhlTjI5U0lMZUlqNC9YZ2dVTEZCY1hweSsvL0ZJOWV2UlFyMTY5VktsU3BVem43dHExUzB1WEx0WHg0OGNsU1VlT0hGSFBuajFWc1dMRkhOMHJKU1ZGbHk5ZnpuRnRMVnEwMEtaTm00emowTkJRYmQrK1hUVnExTWp4SG41K2ZqaytONU5DK1B3REFBQUFLUG5NNmRiSE1lWm8reFNDYkYwM1Ixa2RwNlpuY3lJQUFBQUFBQUFBb05nai9Bb0FKY0NLRlNzVUZ4Y25TYnB4NDRhKy8vNTc3ZHExUzE5OTlWV21jMWV0V21VRVh5VXBPVGxaaXhjdjFxUkprM0owcjlEUVVJMGRPelpQOWI3MTFsdTVPbi85K3ZWeWRIVE0wejBCQUFBQUFBQUFBQUFBQUFBQWxBd085aTRBQUpBM3NiR3grdC8vL3BkcC90bG5uODN5L01EQVFKbE1KcXU1b0tBZ2hZU0VGRWg5QUFBQUFBQUFBQUFBQUFBQUFKQ2ZDTDhDUURIMytlZWZLejQrM21xdWV2WHE2dENoUTVibjE2dFhUdzgrK0tEVm5NVmkwYXhaczVTYW1scFFaUUlBQUFBQUFBQUFBQUFBQUFCQXZuQ3lkd0VBQU52OThjY2YrdTIzM3pMTkR4dzRNRk4zMTR3R0R4NnM3ZHUzS3owOTNaZzdjK2FNRmkxYXBCRWpSdHoybm8wYU5jcDB6K0RnWUczYnRzMXFya21USm5yMDBVZXozU2M1T1ZtZmZ2cXA0dUxpck9ZN2RlcWtnSUNBMjlZQUFBQUFBQUFBQUFBQUFBQUE0TzVGK0JVQWlxbUVoQVROblRzMzA3eS92Ny9hdDI5LzIydjkvUHpVdTNkdnJWeTUwbXAreFlvVmF0MjZ0ZTY3Nzc0c3J3c1BEODl5dmtxVkt2cnJyNytzMWpkdTNDZ1BEdy9WcWxVcnkydSsrT0lMN2RtengycnUzbnZ2VmJWcTFiSzhUK25TcGVYbDVYWGJ4d1VBQUFBQXdOM21SbXFDNXB4WXBWWG45eWcwN3BMaXpVbVNwQjYrTGJTbS9WUkowdmFyeC9YZzc1TnR2c2UzYmNkclFNMzJPaEp6VGszV2pyTjVuNCthQjJwOGcxNjZsSFJkVlZZT3NYbWZOLzM3YVZxVC9rcEtTMVhwSDU2MmVaOXhEWHBxYnZPaGtpVFhaVThyT2QyMmQ4UjVydVpEV3RKMmdpU3A4c29odXB4MDNhWjlIdlZ0b2RYLy96bnpYenRPUjJQTzJiUlBnSGREYmU4OFE1TFU3dmZYRkh6MWhFMzdOUGFzcmlNOTVrbVNlbTU1VjJzaTl0cTBqNDlyT1YxNllyRWthZkN1ai9YTjZVMDI3ZVBpNEt5a2ZqOUlrc2J2VzZoNUoxZmJ0SThrSlQ3OWcxd2RuVFh0OFBkNjY4Z3ltL2NKNy8xdlZYT3JxTGtuZjlHRWZZdHMzdWR3ajNueTk2eXVKV2UyYU9ET3pQKy9MNmUyZFg1UDdid2JhZldGUDlWcjYzU2I5L25sb1NucVdmWCtQTDkyTEc3OWZ4cGN1Nk5PM0xpZ1JtdkcyTHhQVVh2dEdGMnZ1ejY1Zjdpay9IdnRxUGJUTUYxSXZHYlRQa1h0dGFOQjJhbzY4ZWdua3FUSHQ4M1Fxdk43N25CRjF1NkcxNDVQL2xxci85djdsYzM3RkxYWGpwVVB2cXJIcTdYbXRTTWJHVjg3M0g5OHh2Z3pXMjRWdGRlTzFoWHJhMWZYbVpKNDdjaE83RlAvbGJ1VHE5NDkrcU5lUDdUVTVuMksybXZIcGs3dnFFTWwvM3g3N2RnVitaZmEvdmFLemZzVXRkZU9LWTM3NnQxN241UFpraWJuNy92YXZFOVJlKzNvVnFXWjFuZDRRMUwrdlhaMDJEQlZXNjRjdFdtZm92YmE0V2h5a0xuL0NrblNwUDFmNjRNVHEyemFSeXI1cngzckwrNVg5ODF2Mjd4UFVYdnRtTjFza0NZMWZEekhyeDFsbkZ4Vng3MnllbGRycFVrTmU2dXNzNXZOOXdidWRvUmZBYUFZc2xnc21qVnJscTVjdVdJMTcrenNySWtUSjk2MjYrc3RRNFlNVVhCd3NOVWVGb3RGNzd6emp1YlBueTlmWDk5TTF3UUdCdWFxeG5mZWVTZkg1MHZTb1VPSE5HellzQ3pYSG5qZ0FiMzExbHU1Mmc4QUFBQUFnSkxzOTBzSE5YVDNwenFYY0RYVDJ0Nm9VRm4rSDN2M0hkZkUvY2R4L0pXQUxFRVFCNHFLaWx2ckhuWFZXYmZXWGJWMTFWRkZSY1VKN28wb3VHcXQxbDF0dGRiWldyVXE3b0Y3NHNLQlcwUnhJUWdFOHZ2anlwR1FoSmt3K3ZzK0h3OGZjcGNiM3lTWHkrWHVmWjh2YWhRa2Y0NUFFQVJCRUFSQkVBUkJFQVJCeUJnZlZaKzQramFZcTIrRFdYLy9NS3MvSDhxWEJTcG5kck1FSVZ0U1puWURCRUVRaE5SYnYzNDlKMCtlMUJuLzdiZmZVcVJJa1JRdHc5cmFtaEVqZEt1MXZILy9ub2tUSi9MaHc0ZDB0MU1RQkVFUUJFRVFCRUVRQk5NNCtPSUt6UTVQMHh0OEJjaHBic203NklnTWJwVWdDSUlnQ0lJZ0NJSWdDSUtRVW84aVFtbDJlQnFuWHFXdGVyb2cvTDlUcU5WcWRXWTNRaEFFNFQvdDRyV0V2NnRWVFBmaWpoNDl5cXhaczNUR3U3cTY4dU9QUDJKdW5ycWkzdDdlM2h3NmRFaG5mTVdLRmZIMjlzYlMwbEllMTZ4WnM5UTMyRWpTWFBuVnlLKy9JQWlDbGk2OU1yc0ZnaUFJUWxheWRVTm10MEF3b1o4VDlmWTk2RTdIekdtSWtLUVZwWGRvRFg5ZlBaTWFZbUx2WXlLb3VHZWtISHd0WXBPWGVWWDYwTFpRRFd6TnJUSzVkWUlnQ0lJZ0NJSWdDSUlnQ0lJaDRhcFA3SDU2bnJHWDEvRWs0alVBcDV2NVVEdHY2VXh1bVNCa1A2bExTQW1DSUFpcFo4VEE1Y21USjVrN2Q2N09lRnRiVzZaT25hb1ZmSTJMaTJQZXZIblVxMWVQZXZYcW9WVHFML1k5ZlBod2J0Kyt6ZE9uVDdYR1g3dDJqZkhqeHpONzlteHk1c3dKd0k0ZE8vUXRJa09rTnRRckU0RlhRUkFFUVJBRVFSQUU0VC9HOTlZdU9maGEyQ1lQZ2EyWFlKZkRPcE5iSlFpQ0lBaUNJQWlDSUFpQ0lDVEgxdHlLN2tYcjA3SEk1MVRaNjBHTGdsVkY4RlVRMGtpRVh3VkJFTEtKWThlTzRlM3RqVXFsMGhxdlVDaVlPSEVpenM3T1d1UC8rZWNmL1AzOThmZjNwMENCQW5UcTFJbVdMVnRpYmExOU1TeG56cHhNblRvVmQzZDNvcUtpdEI0TERBeGs5T2pSekowN0Z3Y0hCMnh0YmVYSElpSWlHRFpzbUpHZnBiWTFhOWFZZFBtQ0lBaUNJQWlDSUFpQ2tCM3RlbkpXL250K2xiNGkrQ29JZ2lBSWdpQUlnaUFJZ3BETldDcHo4RmVEaVpUZVBaUlY5dzVTMGNHRjA4MThNcnRaZ3BDdGlQQ3JJQWhDTnZEOCtYUG16SmxEYkd5c3ptUDkrL2VuUm8wYVd1TWlJaUpZdDI2ZFBQeml4UXVXTFZ2Rzd0MjdXYmx5cFU0VjJPTEZpek5xMUNpOHZiMzFydnZseTVjNE9EaG9qWStMaStQeDQ4ZnBlRmFDSUFpQ0lBaUNJQWlDSUtURnZmQVg4dDl0QzlWSVlrcEJFQVJCRUFSQkVBUkJFQVFocXlwc2t4YzFhajZxUG5IOTdhUE1ibzRnWkR2Nis4QVdCRUVRc3BTQ0JRdlNzMmRQbmZIdDJyV2pXN2R1T3VNM2JOaEFXRmlZenZqKy9mdnJCRi9qTlduU2hENTkrbWlOczdhMlpzNmNPWlF1TFVyc0M0SWdDSUlnQ0lJZ0NFSlc4VkgxU2Y3YjF0d3FFMXNpQ0lJZ0NJSWdDSUlnQ0lJZ3BKV1ZXUTc1NzNDTjh6MkNJS1NNcVB3cUNJS1FUZlRzMlpQUTBGRDI3TmtEUU92V3JYRjNkOWVaTGpnNG1KMDdkK3FNYjl5NE1YWHIxazEySFZGUlVXemV2QmtMQ3d0bXpKaEJoUW9WVXR6R0pVdVdVSzVjdVJSUHIrbmN1WE5NbURBaFRmTUtnaUFJZ2lDa2lsSUphclgwVHhBRVFSQUVRUkFFUVJBRVFSQUVRUkFFUVJDRWJFZUVYd1ZCRUxLUjRjT0g4K3paTTV5Y25CZzVjaVFLaFVMcmNiVmF6Y0tGQzFHcFZGcmpjK2ZPemJCaHcxSzBqdjc5KzZOU3FhaGN1VEpWcWxReFd0c0ZRUkNFVE9aZ0QrTkd3cXIxY0Q4NHMxc2pwSVNaR2NUR1p1dzZ6YzJoUWptNGVqM2pncUc1SGVEcmp2RDNQL0RrV2NhczA4NFdaazZDSFgvQnNWTVovem9ucFdZMTZmV1BpczdzbHBoZXpXcFF0alRzUFFDdlhtZDJhd1JCRUxLVmcwMm1jLzcxWFI1R2hHWjJVd1JCRUFSQkVBUkJFQVJCRUFSQkVES0ZDTDhLZ2lCa0kyWm1aa3lmUGgxcmEydWQ0Q3ZBWDMvOXhZMGJOM1RHZTNoNGtDdFhMbms0TGk2T25UdDNVckprU1NwVnFxUXovYUJCZzlMVXZ1SERoNmRwUGtFUUJDRURORzhLcFV2QzNPbXdleC84dmkxN2grdHNiV0hrRU5peUhlN2NUWDU2MStMUXBqbHMvd3VlWmxEQU1xM016YVV3NkplTlljTW1PSHc4NDlhdFZzUGtjZkRzT2V3N0NJZVBRYVNKdTltSmpvWm1UYVRuZS9rYS9MMFBycGc0ZkJzUkFjNEZZZWozOEhVbjJQVTMrQitGbUJqVHJUTWxtaldCNy90Q3dEbFlzUFMvWFptMmRrM3dHQ3FGdk51MmhDTW5wUDFTMkp2TWJwa2dDRUsyME5TcEVrMmRkSC9QQzRJZ0NJSWdDSUlnQ0lJZ0NJSWcvTDhRNFZkQkVJUnN4c2JHUnUvNEZ5OWVzSExsU3AzeExWdTJwRTZkT3ZKd1VGQVFDeGN1SkNnb0NIdDdlNVl0VzBiKy9QbE4xbDVCRUFRaEM4aGhEczJiU0g4cmxmQlZheWw0dG1JdFhMbVd1VzFMcTZoUFVLV2k5Ty9LZGZoakI5eTZZM2o2V0JVMHJBOE42a25Cd20xL1F2RERqR3R2YXZUdkpZVWdRUXBuMXFvQlA2MkM5eDlNdis3WVdDa0E2bHdRK3ZXQ0hsM2h5SEVwQ0d1cTBIQkVwQlR5VkNpZ2FpWHAzNU5uVWlYWVl5ZE1FOUtPVVlGS0pRV044K1dGQVgyZ1N3Zll2UmYrOFRkOTREY3hLeXY0N2x0bzJrZ2FybE1MT3JlSHJUc3p0aDBaNmYwSDZUMEhLUURidENIVXJ3MXJOb0wva1V4dG1pQUlRbmF3OU00ZStlOWhwVnRuWWtzRVFSQUVRUkFFUVJBRVFSQUVRUkF5aHdpL0NvSWcvQWVvMVdyOC9QejQ5RWs3cUZHd1lFSGMzTnprNFQvKytJTlZxMVlSRnhjSHdMdDM3NWcyYlJvTEZ5N0UwdEl5M2UzbzI3Y3Z6czdPYVpyMy92MzdiTjY4T2QxdEVBUkJFUFNvWHhjYzdMWEg1YzhuVmZnOGRoTFcvZ29mTWlCWWFVd3hLaW1vYVdZR2xUK1QvbDBMaEQ5MndvMWJ1dFBIQnlnVkNpbFlXS2NXWExnTTIzYWxySEpzUnRyNXR4VFNqZjl1cmxrTlNzd0czeVVaMDlaUG55QkhEdWx2YXl0bzFReGFmZ2xYQStIWDMrRitzSEhYcDFiRHB5aHBYZkVLTzhPZzc2QjdaeGczR1Y2SEdYZWRJRDFQVzl1RVlRZDc2TmtkT3JZRHIybnc3SVh4MTZsUDdaclE1eHNwaEt1cFd5ZDQ5QmpPWHNpWWRtUzBHN2RnKzU5UzZEaWVwU1c0OVFmbkFyQWhoY2VGT2N5aFRRdll0ZWUvWFNsWEVBUWhFZmNMQ1RlL2l2Q3JJQWlDSUFpQ0lBaUNJQWlDSUFqL2owVDRWUkFFd2RRdWFsVFVxMWJSSkt2WXVYTW5seTlmMWhwblptYUdsNWVYVnFYWWloVXJvbFFxNWZBclNKVmdGeTFheFBqeDQ5UGRqbXJWcWxHdVhMazB6V3RyYTJ1YThHc0d2UDZDSUFoWm1rSWhkU2x1U0lONlVMR0NGREI4OHpiajJtVU1VVkdnV1JHOVlnWHBYK0JOMkxKRCtqOWV0Sjdxb2RXclNQK3UzWUR0dTZUL3M0S1FsL0Q3ZHVqZEkyR2NZMjZZUGhHVy9BU256NXAyL1pHZndNNU9lNXhDSVlWVG42Y3hFRnFzS0R4OFpEaWNHQkdoSFg0RmlJdUQxYitZSnZnS1V1QldNL3dhYjh1T3RBVmZjK1NRWGlkOTI1bytWU3JDMTUyZ2RFbjlqeXNVTUh3d1RKcVZkYXNVcDllMlhWRDNjNm5Tc0tiMmJlRGVBemgxSnVuNWxVcndHQWExcWtQKy9QRHpXdE8xVlJBRVFSQUVRUkFFUVJBRVFSQUVRUkFFUWNoU1JQaFZFQVFobXdzT0RtYlZxbFU2NC92Mjdhc1RSQzFidGl3REJneGcrZkxsV3VNUEhqeEloUW9WYU51MmJicmFNbnYyYkN3c0xOSTBiK0txdFlJZ0NJS1IxUDBjaWhZeC9QampwL0REOHV3WGZBV3BtcXRtK0RWZWhYTFFYUW16ZmFYcW5nRFJNWWFYVTdFODVIYUFPZlBoNVN2VHREVzE5aDZBMXMwaGI1NkVjVG5NWWVRUWlJeUV5OWNNejV0ZStyNlQ3OXlGbVQ1U01EWXRCdmNEaXh5d2FTdWN1Nmo3ZUl4S2Q5eVBLNU1QUDZaSGpKNXQ0cmMvNE85LzByWThPMXVZTlJsV2I0QUxsL1JQWTJrQjlldEFxK1pRekNYNVpWcFp3YXhKMG5ZNWJ4RzhDRWxiMjFvMWcxSWxZTVZhS1RTZVZjU29ZT3N1S2VTYldMdFdTYi8vQ2dVTUdTQUZYd0dhTjVFcVdHL2FhcHEyQ29JZ0NJSWdDSUlnQ0lJZ0NJSWdDSUlnQ0ZtS0NMOEtnaUJrWTFGUlVjeWVQWnZvUkJYR2F0V3FSYmR1M2ZUTzA3bHpaNjVldmNxcFU2ZTB4aTlidG93eVpjcFFxbFNwTkxjbkpDU05nUXhCRUFUQk5Nek1wRzdqRGZuMENTYlBndkR3akd1VE1SbXFzSG44RkN4YnFSMm9ORFN0V2cxNzlzUEczL1dISVROTFRBenMzQTBEK21pUE56T0RZWVBBemNOMDdWWEY2bzc3ZFV2YWc2OEFCWjBnWjA0WTd3RjM3MGtoMDZ1QkNZL0g2Z20vWGpGaHdCZjB2MzdwV1dkRUpPVFBCMTZqcElEdm1nMFEra29LYVpZckF3M3JTMkgweEJWdWsyTmxCUzZGWWVGYzJMSWQvdHdEc1hyZUkwUHk1b0Z2dnBiVzYxb2MvSlpJb1hkaktGSUljdVZLM3pJaUkvV1B0N0NRZ3V5RzFLa0ZqYjdRSHRlNVBYd0loOTM3MHRjbVFSQUVRUkFFUVJBRVFSQUVRUkFFUVJBRUljc1Q0VmRCRUlSc3pNL1BqK0RnWUsxeFRrNU9lSHA2b2xBb0RNNDNldlJvYnQrK3pldlhyK1Z4TVRFeHpKZ3hnK1hMbDVNelowNVROVmtRQkVISVNFMGFRc0VDaGgrM3NvSStQYVFLbTltUnZtcWgva2ZoSjkySzZLajBUQXRTU1Bid2NlTzJ5MWlPbm9SZVBhUnFvWm9jN0tYMzlkRmovZk01MkV1aHhHczMwcmJldUZRRUsxUEN6bFlLdnNZcldRS21lRUxnVFNsVWUrZHU2c0tjeVZFb3BGQnpjdUxpakxkT2tDcXFxdFhTK210V2cwcWZ3Zm1MVW9EVHdUNzUrZFZxZVBvY2d1N0IvUWRTY1BiVmErbi9OY3VreXIvZmZnMzFQb2ZOMjFJZVJ1N1FOaUZ3VzlnWjVzNkFWZXVNczkzSHFHRFk5NUF2Yi9xWGxWalJJakI5UXVybjYvTU5oSCtFSTFuMGN5MElnaUFJZ2lBSWdpQUlnaUFJZ2lBSWdpQVloUWkvQ29JZ1pGUHIxNi9uOE9IRFd1T3NyS3lZTVdNR2RuWjJTYzZiSzFjdXhvOGZ6L2p4NDFGcmhFTmV2SGpCb2tXTG1EaHhZckxydDdXMTVjQ0JBOGxPOThzdnY3Qmh3d2F0Y1NtWlR4QUVRVWduQ3d2bzJpSDU2Um8zZ09zM3BLQmxkcVBTVTdreitLSCthZVBpRW9LSm1sNitNbjY3akNVeUVzNWRnUHAxdE1mSHhZSEdEU3hhY2p0SWdjSDgrY0R2QjZrQ2FUeHpjMmphRUk2ZmhvZ0l3K3VOTlhJb3RKQ3ovdkVWeXNHY3FiQnhjOHJYYVcwdFZTeE9LdHc2Y3hLY09pTUZvYU9pREU5bjdQQ3JXaTJ0eityZm9LbWxCZFNyYlhqNjJGaTRlMThLS2QrOEJVSDNEYjh2MGRIU2N3Y29WaFE4UjZXOW5aWVdNUFI3NmZWZnVRNmlERlJGVG9rWElWTDE2Q25qd2JsZzJwZGpUQW9GREJrQUh6OXFiLytDSUFoQ3VvU0ZoWEgzN2wxcTFxeXA5MmJicUtnb2poMDdSdE9tVFZFcWxTWnZUL3k1REVNMy9xclY2aVJ2Q2s2djkrL2Y4K3paTThxV0xadmtkQ3FWaXRqWVdDd3RMVTNXRmlGOVZDb1YyN1p0bzIzYnR0bjZabkJUYi9QWlhXaG9LQTRPRHVUSWtjUG95NTQ1Y3lidDJyV2pTcFVxUmw5MmFzWEd4bkx0MnJVczBaWjREeDgrcEdqUm9wbmRESU9pb3FMWXUzY3ZyVnExeXZSOWRWQlFFQ1ZLbE1pUTcxRjlJaUlpMkxkdkgxOTk5UlhtNXVMeU1VajcxaXRYcm1TcHoxUzgvZnYza3lkUEhxcFZxeWIyLzBieTd0MDd6TXpNc0xXMXpleW1BTkwyRngwZG5TSDdKckgveVh4cjE2NmxjK2ZPNU5MVHc1SmFyZWJTcFV0VXExWXRFMXFtWDJSa0pOYng1eW96U0ZCUUVQbno1OGZlUGdWRkJwQ08vL0xseTJmaVZxVk1WanJleUVqUG56K25ZTUgwbnpOV3FWU2NQWHVXT25YcW1PUTc3OWF0VzVRcFUwWjhud3BDTm1ZMmJkcTBhWm5kQ0VFUWhQKzA1eThUL2k3b1pKUkZidDY4bWZYcjErdU1iOWl3SVJZV0Z0eThlWlBBd0VDdVhMbkNwVXVYT0gvK1BBSFhNNTdIQUFBZ0FFbEVRVlFCQVp3NGNZS2pSNDl5OE9CQnJsNjl5cHMzYjFBbHFvUVhIQnhNdm56NUtGV3FsTTd5TDF5NHdNMmJOM253NEVHSy8xMjVjb1hIajdVcjB4VXFWQ2hWeTNqdzRBR3hzYkhreVpNbjlTK1dDVjUvUVJBRTJaWWRtZDBDdzc3cENsVXI2WTZQaTRQMXYwSGxpZ2xCME9wVjRPWWRxY0prZHRLMEVUam0xaDUzNllvVUtOU24wMWRnbHVnazdwSGpXZnQ1VzF0QnJlcmE0eTVjaHNQSGRLZDF6QzBGWDUwTGdsSXBkUXYvNUNrOGVTWTlybFNDOXpSbzB3S2NuU0U4WEtvc21saWorcnFWUE5Qek9qV3FENStWMXgzLzhoVXNXQXBIVDBEVEJ1RG9xUDM0bjN2Z2swWjQxZElTcG5wS29jMXpGdzBIWUR1MWh5L3FRb3NtWUdVTmo1L29EOEUyYXd5NUUyMC9Cdy9EbTdlcGUzNmFXcmRJQ0w4bUZoc0w5NFBoWkFCcy8wc0tudjdqTDRYUFExNUNqSjR3dDd6YzVnblZXNDJsWUVHNGRRZENRdE8zbkloSUtXeGMrVE53Y0RCTzI5SkxvWURQYThETjJ4bi8rZjY2VThhdVQ4aFFGNTVyRCs5Ky9Ydm1ORVJJVXJzODNiV0dxeHU0QnlPN20zNDlZZnViVnJGN0VsTWF4NXMzYjNCM2Q4ZmYzeCtBb2tXTGFvWElsRW9sYm01dUhEcDBpSnc1YzFLc1dER1RYanlQalkzbCsrKy9KMWV1WEJRclZrem5JdFhnd1lPeHNMQXdXVHRldjM3Tjk5OS96K1hMbDdHenM2Tnc0Y0o2TDVTOWUvZU9YcjE2RVI0ZVRwRWlSWXdXcmxTcjFVUkdSaVlaNUh2OCtIR0tMd3duZHZMa1NlN2V2VXZ4NHNYVDJrU2orL0RoQXhFUkVVYS95SzVRS1BEdzhPRFBQLzhrUER5Y1lzV0tZV05qWTlSMW1JcEtwU0lnSUlBbFM1Ync0TUVEYXRTb2tkbE55cEx1M3IzTG1ERmpDQXdNcEVHREJrYmZKeXhZc0lBOWUvWnc5T2hSQUZ4Y1hFd1NzazBKdFZwTm56NTlPSG55SkRseTVLQm8wYUtZbVpsbFNsdmk5ZXpaazhEQVFQTGt5VU9CQWtuMFRKTk9hcldhR1RObVVLaFFvVlNkUTFZb0ZJd1lNWUk5ZS9ZUUd4dUxxNnNyRmhZV3ljK1lEcWRQbnladjNydzYyOGtQUC96QXNtWExlUG55SlhaMmRoa2UyRm0zYmgzcjE2L241TW1UVktoUUFjZkV2OUdOTENJaUl0TStLeWwxOWVwVnhvNGR5OHVYTDZsY3ViTEp0NDJVVXF2VmVIbDVzWHYzYnZ6OS9iR3lzcUpreVpJaXRKTU9iOTY4WWV6WXNSdzZkRWkrem1aS1lXRmh5UjdUeE1YRjBhMWJOejUrL0VqUm9rV05jZ3drOWorU3JMai9tVEpsQ2p0MjdDQXlNcElTSlVwb0JTUVZDZ1g5Ky9mbjNMbHo1TXVYRDJmbnpQMlIrK2VmZitMcDZVbFVWQlRseTVmUHNNRHk5dTNibVQ5L1BwYVdscFF1WFRyWll6by9QejkyN05oQmlSSWwwblo5V1kvc2RMd0IwdS9tZWZQbUVSNGVqb3VMUzRZZUYyN2N1SkZwMDZieDRNRURxbGF0aXBXaGMrWXBvRmFyR1RCZ0FQdjM3eWNtSmdZWEZ4ZWpoWWozN05uRGxDbFQ4UGYzSjArZVBKbDYwMVpHbitjUmhQOFNoVnFka3Y0Z0JVRVFoRFM3ZUMzaDcyb1YwNzI0SlV1VzhOZGZmNlY3T1VteHNySmkrZkxsRkNwVVNHdjh5SkVqQ1F3TU5PbTZEZW5Zc1NORGhneEovWXhHZnYwRlFSQzBkT21WMlMzUXo3VVl6SjB1aFIwVDI3WUxObTJGZ1gyaFJkT0U4UkVSTUdrV1BIcXNPMDlXNVQwTlNwWFFIcmY2Rjlocm9NTDRyNnVscXBlYXBzNkJ3SnNtYVo2c2VaTzB6NXZIRVRxMzF4NjNleDg4ZTY0N2JkdFc0SnpvWW1Kc0xQeXdBazZjbG9hM2FsZGo1MFVJSERvS1IwNUEyQnRwM0ZSUHFGaEJlN3IwdkU3NmxuZjNIc3ljQngvL3JYU3E3NzBjTUF6ZXZwUCtOamNIcjlGU3dCS2tzT1hpbjZUbmw5aWl1VkJZNHhnbUprWjZmbi90Z1djdkVzYlBtd0d1aVFJZDQ2ZkF2UWVwZm9xeVpRdWtxcnVhVHAyQkE0Zmh6dDJrSzlFbVpha2ZGTWlmOW5ZbEZ2WUc1aTZRd3JqR2t0TUdSZzJUL3I1N0h4NDlnUThmcEFEem5LbTYwNThNZ0Q5MkpsM0ZGNlQzWGQ5emYvc08xdjBLRHd4VWV3YnA5ZFlYOERhbHhKOHg0VC9sNXd2YXc0UHVkTXlROVNwUTBNanBNdzZIWEV0KzRneldwM2hqbmtlKzRXRElGZUt5eUNuR0ZhVzFiMDc2dnJxQkNiTTV4YWFFN1UvZHcvUTNaTDE3OTQ0dVhickl3OWJXMWd3Y09KQjI3ZHJKNDlxMmJVdlV2OTkxenM3T0xGbXlSQ3Q4cVZhcitmRGhnOTVxUm1uUnNtVkxZbU5qS1ZxMEtMMTY5YUpCZ3daeTZLTno1ODY4Zi8rZS9QbnowNjFiTjFxMmJHblVpNHVob2FGODg4MDM4bkRod29YcDBxVUxyVnUzMWdxZVJFVkYwYlp0V3dETXpNeG8wS0FCblRwMVNyWmliSEppWW1MbzFLa1REUm8wb0VtVEpqZ2t1Z0hsOHVYTHJGaXhnbmJ0MmxHbVRKbFVMVHM2T3BxZmYvNlp5TWhJYXRTb3dZZ1JJMHdhV0V1SkR4OCtNRzdjT0dKaVl2RDE5ZFY1dnVuVnBrMGJvcU9sYXZqbTV1WTBiZHFVL3YzN2t6dnhqVkpHa3A0cXJhR2hvVnk3ZG8yelo4OXk3dHc1M3I5L0QwZ1gxR2ZQbmszTm1qV04yVlNUQ3c0T0psYmZNYjJSUEgzNkZGOWZYeUlqSXdGbzBxUUpucDZlcVg3OVQ1MDZSYzJhTmZVR1picDE2MFpZV0pnOFhLOWVQYVpPblpwcEliUVdMVm9ROTI4dkYvYjI5clJyMTQ0ZVBYcGtXbWl2UzVjdXZIc24vYTRyVmFvVVhidDJwVUdEQmxyaEM1VktoVktwVEhjd09mNTdxR2JObW56enpUZDg5dGxuS1pwUGN4K1FNMmRPRmk1Y2FOTHcvOENCQTRtTWpNVER3NFBxMVJNT1ZINzc3VGZXcmwwckQ3ZHExUW9QRDQ4TTI1WWVQbnpJMEtGRGlZcUt3dHpjSEE4UEQ1bzNiMjZ5OWZYdDI1ZisvZnZ6eFJkZnBIdFpVVkZSekpneGcwR0RCdUhpNG1LRTFrbDhmWDM1NTU5L0FNaWJOeThlSGg3VXFsWExhTXRQangwN2RyQnMyVEo1dUVhTkdzeWFOU3ZUQSsrbUVoRVJ3ZlBuZXM2RkdVRk1UQXp6NTgvbjBhTkhBSlFwVXdZZkh4K1RWWVJmdG13Wi92NysrUGo0VUxKa3lTU25iZDI2TlRFeE1aaWJtOU9rU1JPNmRPbVNydjJUMlA5SXN1TCtSL1A3MHNiR2hnNGRPdENuVHgvNXU3RlRwMDU4K1BBQmdITGx5akZ3NEVBcVZ0Ui96VE1nSUFBN096c3FWS2lnOS9IMENnZ0lZUExreVlEMHUyL1NwRWw2Q3lvWjIrelpzemx5NUFnZzNZenA1dWFtdFIwbjFyVnJWOTYrZll0Q29hQmx5NWIwNzk4L3pUY0hhc291eHhzQWx5NWRZdHk0Y1FBNE9qclNxMWN2MnJScGt5R2Y3VnUzYmpGOCtIRFVhalg1OHVWait2VHA2ZHBPNHZlSEFCWVdGa3llUEpuYXRaUG9kUzJGWHIxNnhmZmZmeTkvdmxxMmJNbW9VYVAwdmtZZlAzNGtKQ1FFVjFmWGRLOVhuNHcrenlNSS95WC9uM1hqQlVFUXNyR011QnZ4MDZkUCtQajRzR2pSb2t6cjVrUVFCRUZJSXpNemNCdWdQL2g2OTM1Q3RkcGZ0MGdWUlhQL2UrSFl4a1lLS1U2Zm03MENzS21TU2FHY3FwV2dwaEdUTjIxYnBueGFNek1ZNFFZNXpPSHdjU2tzcW5raHBJQVRmUE0xZE84Q3gwL0JqeXVOMTA2UVFxdWxFNTNVVXF1bGdISXhqYnVvOVZXdktGTUt3ajlLZjdmOE1pSDRDbEQzYytsNUxGaXFHNEQ5OXlTaUxFY09xY3JybDQya29PL3lOY2tITHRNcVdrLzExa3RYNEZvNmJ4N1NWeFYyeTNZNGVTYjVlZWZOMUExOS83alN1TUZYa0lMTU0rZnBmOHgzQ1l3WnJqMnUzcjhuSjVjczF4OWlCbW43TkJUNmRiQ0hRZjFnM3FMMHY3NkNrTVUxekYrQlEwMW1zUGErUHg0WDEvQXVKaUt6bXdSSW9keDVWZnFRMzhxZWUrRXY4TDZ4amJYMy9iTk1DRll3cnNSVldpcFVxRURUcGsyMXhsbGJXOHZoMXhvMWFtaGRXRlNwVlBqNCtQRGd3UU1XTEZoZ2xBQ3NwYVVsRVJFUlBIejRrRm16WnRHOGVYUEdqaDBMSUllOFhyNTh5UTgvL01DdVhidFl2SGl4MGJxeFRSd2lpNDZPeHRuWldlY0NtWVdGQlFxRkFyVmFUV3hzTEljUEg4YmEycHBTcFVxbEs1eVNJMGNPb3FLaTJMOS9QL3YzN3pjNDNaOS8vcG5tZFFDY1AzK2UwYU5IczJMRkNvT3YzYjE3OTlLMWp1VEV4c2F5Y09GQzd0NjlDOERZc1dQeDlmVTF5b1hyZUJZV0Z2S0ZhS1ZTaWF1cnE5RUR0dkZVS2hWanhveGg1TWlSRkN0V3pPQjBjWEZ4UEgvK25NZVBIL1Bnd1FQdTNyM0w3ZHUzQ1FrSjBUdTlXcTFtM3J4NXJGaXh3dVRWMG96cDNyMTcrUGo0a0ZFMVdnNGRPb1NOalEwalJveEk4VHh4Y1hINCtQamc0T0NBbTV1YnprVjJ6YXBUOWVyVlk5S2tTWmxhZmRIQ3dvSlBuejRCVXBmRVRrNU9KZ20rM3JwMWkwS0ZDbUZuWjVma2RGWldWbktZSnlnb2lFMmJObEcrZkhtY25CSjY2TnEvZno4SERoekF5OHVML1BuVGZ0T2ZoWVVGVVZGUm5EdDNqblBuenRHOWUzZjY5KytmN0h4V1ZsYnlQcUJCZ3dZbURhSzhmLytlUjQ4ZUVSY1hoNmVuSjYxYXRXTFFvRUhrekptVDBxVkx5OVAxN05tVDNyMTdaK2kyVkxSb1VicDM3ODc2OWV0UnFWVE1uejhmaFVKQnMyYk5UTEsrOFBCd1pzeVlRZTNhdGRNZFFEdCsvRGhuejU3bHpwMDd6SjgvUDhuOWEwcEZSVVZ4L1BoeGVmalZxMWQ0ZTN2ajUrZW5OL1FTRmhhR241OGZIaDRlNU0yYlYrZngxQW9KQ1NFME5CUlhWMWU5RmNrN2R1eklreWRQNU8vNjgrZlBjK0hDaFdURHVZR0JnU1lMeEptU3BhVWw2OWF0SXlBZ3dPVHJ1bjM3TnA2ZW52ajQrQmlzQnAvVThWZFNMbCsreklFRDBrMzdZOGVPeGR2Yk84bWJvaXd0TFltSmlVR2xVbkhpeEFtYU5HbVM1bjJVMlA4a3lJcjdIODN2UzZWU1Nmbnk1Yld1ejJwK2x6OTgrTkJnT1B2WXNXUE1uVHNYT3pzN2Z2enhSNlBzanhLclhiczJEUnMyNU9qUm96eDc5Z3dQRHcrOHZiME5obkdOSlRRMG9mZXFodzhmOHNjZmYxQ3VYRG05bjlQSGp4L3o5cTNVdTVkYXJXYnYzcjNjdm4yYkpVdVdwTHRpYUhZNDNvaFh0V3BWdnY3NmE3WnMyVUpZV0JpTEZ5L214SWtUVEo4KzNXaVZVdzBwVzdZc3pabzFZLy8rL1lTR2hqSm16QmdXTGx5WTV1Q29sWldWSEg1dDBhS0ZVWUt2SU4zYzBxOWZQeFl2WGd6QXZuMzdLRisrUEsxYXRkS2FMaW9xaW9rVEovTGt5Uk1XTDE2c1UwRE1HTHE1MURmNk1nWGgvNFVJdndxQ0lHUXpuVHQzWnRldVhTYXRpZ0J3OCtaTk5tL2VyRlhKUkJBRVFjZ0d2bW9OeGZWMHpSSVZCVXMwS21WR1JNRFNGVEJwbk5SRk9JQjlMcGd4QVdiTWcvdnBxSDZaRmtvbC9GdWRKc3NaT1VRS2psNUpZOFU5M3g5ZzZFQm9VTSs0N1VvcGhRS0dEQVF6YzFDcHRNT3Y4VUplU2xXQmpmMGVWS21vRzd4VUtNQjljUEx6amszbWd2VG5OV0RjQ0NsWUdhTktHSzh5Y0l4MC9RYjh2dDEwd1ZjdzNiSmpWYnJqM3I2RHA4OVNNTE9lTnFuMExNK1V6cHlYUXZVdVJiVEgxNnNOVDU3Qkh3YnVaRy9hVVAvNEowOWgyNS9TY2hPSG5lTlZyd28zYjB2N09rSEk1bm9YYndUQWQ2NU5hVjZ3Q3QrZi9Zazl6eTRrUFZNR1VLTm16bzJ0TEtyV254SzJCVmhWYXloZGk5U2w3ZEhacU5TbS9iMHFHRmRRVUZDeXdiUEVqemR1M0pnblQ1NW9qZE84UUY2b1VDSHUzTGtqRDY5ZnY1NnpaODhDNE9YbHhmejU4OVBkdGJ5RmhRVVIvKzducTFldmpydTd1OVpqOFNwV3JNaUVDUk9NRm53RjNSdVRKMHlZb0RkSW9sQW81SXVqQUQxNjlLQmZ2MzVHYTBPMG9lOUJEUTRPRG5UcjFvMGpSNDRRRmhhR2xaVVZyMSsvbGw4N1IwZEhyYURuNjlldjVRdnZUazVPK1BuNUpmbmEvZkxMTDV3NmRTcWR6eWJsZ29PREdUZHVIUFBuenpkYUZXSE45N04zNzk1MDZ0UXB5ZW5URXh3eU56Y25NREFRTnpjM3VuYnRTdm55NVhuOStqV3ZYNy9tMWF0WGhJU0U4T0xGQzE2K2ZJa3FsY2RzYjkrK3hjZkhoN2x6NTJhYnJxK2JObTFLVkZRVWl4WXR5ckFBN083ZHU3R3hzV0hnd0lFcG12N09uVHRFUkVRUUVSSEI1TW1UcVZXckZrT0dESkV2ZUdzRzJldldyWnRoWGY4YW9obCs3ZDI3TnkxYnB1TG15UlFLRFEzRjA5T1R1TGc0MnJadFMvZnUzUTErSGpWZmo3cDE2ekpod2dTdHNJVmFyV2JidG0wOGV2U0lRWU1HTVhyMGFPclhUOXVGZnlzcks3bHFWNjFhdGVqVks2RzNIclZhemZidDIybmJ0cTFPMkVPempZbUREc1lXRUJBZ1YrWUYyTHQzTC9mdjM4ZlB6NDhLRlNwZ2JtNk9TcVVpSmlZbVV6N0hYYnQyWmZ2MjdmTHJ1SDc5K21URFp4RVJFV242VG8vL3JnNElDREJhb1BIdDI3ZU1IajJhbjMvK09kMWRYUC8xMTEveWR5V0FyYTB0M2J0MzUrN2R1L0lOR1pwMjd0eEpVRkFRdzRjUFo4NmNPZWtPNFByNituTDU4bVhHamgxTGlSSWw5RTdUcUZFanJSdGQzcjU5bStSTktVZU9IR0h6NXMwMGE5YU1VYU5HWmZyK0tqWE16TXlZUEhreW5wNmVYTHRtK2g0eGJ0MjZoWmVYRjk3ZTNucTM3OGpJU0pZdVhacXVkWVNIaHpOKy9IaG16NTZ0RTNTTXAzbU1NbUhDaENTclhDWkg3SDhTWk1YOWorYnZsKysvLzU3UFAvOWM2M0hOeit0MzMzMm5FeUNNalkxbC9mcjFiTjY4R2JWYVRWaFlHTk9uVDJmQmdnV3BMcW9VdngxWVdWa1ozQmI2OWV2SHNXUEhVS3ZWUkVWRnNYcjFhaFl0V3BUc3N1UGk0dEpVZEVtdFZoTWNIQ3dQTjJyVUNDOHZMNFBMdW5MbGl0WndrU0pGOFBIeE1VcmdNenNjYjJqcTM3OC9nWUdCY3MrdUZ5NWNZT1hLbFF3Yk5zems2KzdXclp0OHMwQkVSQVMvL3ZxclhEVTQzcXRYcjFJVTB0WTg1azVwTUQ0d01KQ25UNThtTzExY29tc2lKMDZjMExsWjllREJnL0pyNk9YbHhlTEZpNDNlVThqbWVxT051anhCK0grU2ZZNXFCVUVRc3F0cXhyM1RMWC8rL0RScTFBaC9mLzlVeldkaFlZR05qUTAyTmpaWVcxdkxmOGYvdTNUcEVzK2VhUWNvenAwN1I0OGVQZVFmTnluNTRaTFlMNy84d29ZTjJ0Mi94dC9abWlHTS9Qb0xnaUJrYVdWS1FmZk8raDliK3JOMmwrOEFWNjdEbjN1Z2ZadUVjYmEyTU0wVDVpMld3b0ttcGxCQXUxYlE2QXVZTUIzK3ZVaVhaVmhaUVoxYVVraHZ6MzdZK0x2K0tweEppWTJGSDFaQVJLUlV3VFF6S0JRdzZMdUVvTE9tNnpla2dHNTR1UEhYVzcrTzhaZXBxWHBWR0Q4S2ZCWW12Qy82UWdJNy9vTGYvakJ0OE5XVXNtb3dQS1hVYXZqbkVBenNvL3RZNWMvMGgxOHRMYVdLdlpwaVk2WFA0TzU5U2IrWHJacEJ2MTV3T3dobStrQlU4c0VnUWNpcWJNd3M2VndrWVY5YXlEb1B2OWJ4b0tIL0pLNitEZGFadnFCMWJsWi9Qb3lCWjVieE5QSjF1dGRmTkdjK2l0ams1ZXJiaDd6WFUzRjI4ZTNkbExKelptZ3A2Y0pOaTRKVmFWYWdNbnVmWDB4eXVmWHlsZVZrNksxMHQwOHdqak5uenJCKy9mcFV6VE4vL3Z3a0gvL3BwNThNUG5ibnpoMm1USm5DbkRsejBsV05VUFBpWWJ0MjdiU3EwMnBlNEczWnNxWFJLeDRsdmhDVzFBWGMrQ3F0QUlVTEZ6WmFHOHpOemVYdzY1SWxTeWhYcnB6OG1PYkZ3R25UcGxHaFFnVzZkT2tpajNOM2QrZldMZWt6T0hqd1lCbzNUdmpPMWV6aXVYTGx5bHJWR2ZXWlBIa3lVNmRPbGNQTkdlSCsvZnR5QURhNXFwTXBvYmt0SlJjT1dMWnNHVHQzN21UMDZORzBhTkVpVGVzek16TkRwVkt4YWRPbUZFMnZVQ2h3ZEhURXlja0pKeWNuQ2hRb1FJRUNCY2liTnk4T0RnN1kyOXRqWldVbEI2TGo0dUt5VmJmWHJWdTN4dEhSRVFzTEMxeGRYYkczdDljSld2VHIxNC9IajZVZVNzYU9IYXZWRmJMbTlwNzRzNkJXcTlNZDRMbDY5YXJXOEkwYk56aDI3Qmc5ZXZRQVNIRjQ3UDM3OTBZTGJDZEZjMzlrcWg3RTdPM3RxVnk1TXFkT25lS1BQLzdnNzcvL3BtZlBublR1M0ZsbmY2ZzVYSzllUFowZ3lLRkRoK1N1eHNQRHc1aytmVHJ0MnJWajhPREJxZjZPMEh5K0RSczIxSnBmb1ZDd2V2VnFObTNhUk9mT25XbmZ2cjBjbU1ySUFPRGh3NGZsdjgzTXpQanV1Ky9vMEtHRC9McFVxbFNKaXhjdmN2RGdRZnIyN1d2VXR1M2R1NWRWcTFiUnZIbHpCZzBhcEhjYVMwdEx2dnp5UzNic2tINmpXZXZycFVWRFNFZ0lJMGVPcEYrL2ZxbXUwS2k1TFRnNU9hWHI4eEVVRkNULzNhcFZxM1FIWHo5OStzVHZ2Lyt1TlM0OFBKeFZxMVlsTzI5b2FDZ2VIaDVNbno2ZFNwVXFwV245ZCsvZWxZTmJ5UjF6YVVycHRBY09IT0Q1OCtkTW16Yk5xSlhVVGMzQ3dvSlpzMmJ4enovL1VMNThlUW9XTElpZG5WMlM0VHhEM3gzcDFiNTlld0NXTGwyS21aa1plZlBteGRiV0ZxVlNTVXhNakZaSUQ2UWJ3d3lGTkZldFdzV3RXN2NZTTJZTVRabzAwZHB2YXU0RDB2c2RJdlkvMnV1S2wxWDJQNXJ2dTc3ak9NMXhpYmVsb0tBZ0ZpeFlvQlBNdjNYckZvc1hMMmJNbURHcGFzdWNPWE00ZnZ3NEN4Y3U1TFBQUHRNN2piT3pNMVdxVk9IU3BVc0FCaXZSYXZMMzkrZnZ2Ly9HeDhjblJjY29tc2R4d2NIQmZQd285UkJXdEdoUnhvNGRtK1J2c0dQSGpzbC9XMWxaTVd2V0xLUDE3SkFkampjMEtaVktSbzRjeWFCQmcrU1FaL3h2d2VRRUJnYVNQMzkrOHVYTGw2WjF1N2k0VUtwVUtmbHprdmc5T0hmdUhOT25UOGZOelkwMmJhUnJWSnMyYmFKR2pScVVLcVhkbTF4YWZ0OFVLbFNJUllzVzZleVRrM1AyN05ra2Y5OCtmLzZjaVJNbjR1Zm5sK3krU2hDRWpDSENyNElnQ05uUTExOS96Wmt6WnloVHBnd3VMaTRVS0ZDQW5EbHo2b1JhcmEydDVmSEpIUlJldjM2ZFVhTkdvVmFyTVRNejQ1dHZ2dUhiYjcvTk5wVWlCRUVRL3UvbHNvUFI3dnFyZW03L0UwNGIrTEgrMng5U2FMWnNRdmRXMk5qQTVIR3dZcTNVVGJ3cERmc2VHdjViMVdWQWJ5bWttNVY4Vmk3aE5XM1RBaXBXZ01YTDRPSGoxQzFIcllaVjYrSE5XOGliQis3ZWh3Y1A0ZjE3Q1Arb0cvcjFtd05GaStoZjF0MzdzR2dadkFnQmMvUFVWZkZjdFZUcUxsN1RoczJtQ2I3YTJrclZXVTJ0U2tXWU1Ccm1McEJDanZvcXYxNitsbjJEci84VkowNUR2NTY2KzZqWFlmcW5iOTVFMm9iaWZmb0VzK2JEclR2NnA0L1h2VE4wNlNEOVhiWTBqQmtoaGFNenV0cXRJQmlKVzZtVzVNcVJjR0hyYmZSSDV0N2NUalZIVjZvNTZuWVZONnhVYTZvN2xpQ2d1UTh0ajh3ZzhOMmpkSzEvN2VmdU5IYXF5SGRuZnVEeUcvMVY0YmM4T2ltSFh3SHlXOWxUSmJmaDd2dTZ1ZFRIczN3bmZubHdtSUZubHhFZEp6NmZtYTFuejU1RVJVV3hlZk5tZVp4U3FkUTVqeENqY1FPUXVibTV6dm1DNUI3WGRPUEdEWHg4ZkpnNGNXS2FLdi9FdDlFUVV3Zi9EQzFmWDlET0ZOMk5KOVdHeEJLL1R1L2Z2NWN2UGlxVlNxcFVxYUwxdU9hTjBTa0o2NXFibXpOMTZsU09IajFLOGVMRmNYSnl3dGJXTnNuM3YwT0hEdkxGYTJPSFVjTEN3amgvL255cTVva1BKNE4wSWRoUVY4YUJnWUhzMmJNSEFEOC9QNVJLWlpxNjR6VXpNNU43ZE1xVEp3LzU4dVVqVjY1Y09EZzRrQ3RYTHV6dDdYRjBkQ1IvL3Z6eXY1UmVMRTl2UmVYTVVydDJiVDU5K3NUR2pSdnAxcTJiVVVMTjc5NjlZL3o0OFF3ZlBwenk1Y3VuZVRtYWxZMGRIQnhZdDI1ZGlnSWVtbzRkTzRhZm54OHpac3lnY3VYS2FXNUxTcVIwbjNyNzltMUtsQ2lScGlDR2hZVUZVNmRPWmZiczJSdzdkb3lJaUFoKy92bG5UcHc0d2JScDA3U3FZQ1cxci9yNDhTTS8vNng5RGtDaFVCQVRFME5FUkVTcTk1L0o3UmZqdTVSZXMyWU5XN1pzb1gvLy9yUnQyemJEem44L2UvYU1DeGNTcXZjM2I5NmNidDI2YVUxVHUzWnRMbDY4eU92WHJ6bHc0SUJSSzhOZHUzWk4vZzVJcXN2MitHcDJJRzN6U1UyN2FkTW1YcjE2eGZ6NTgxRXFsVFJ0MmpURjdkSGM5bnIzN3AydTd3TE5mWEc5ZXVudmRXZlhybDF5ZDlueEVvZHc0c1hGeGVsVVc4MmRPN2RXMWRqVWlJcUt3dGZYMStUVnNLOWZ2NDY3dXp1elpzM0N4Y1hGcE9zeUpoc2JHenAyN0NpL1BzYjQvS3BVcWpUdEM5dTNiMCsxYXRWd2NuTFMybDl0M0xoUkoyZ1ZIUjNOOU9uVEtWcFVUMjlkU1BzREh4OGZmdjMxVjNyMjdFbVRKazFRS0JScFBrNU9UT3gvdEdYRi9ZKys5MW96ZUtqdk95NHNMSXgxNjlheGI5OCtuWDFHNGNLRktWKytQQVVLRk9ETm16Y3BybENwVnF2bDZzcG56NTdWS1pxazZjMmJOL0xmVGs1T1NiNWZvYUdoL1BMTEw4VEZ4ZUhuNTRlbnAyZXliZkh3OE1EZDNaMFNKVXJJRlRjQlJvd1lJWC9tZnYvOWQzTGt5S0hWYzhQYnQyKzFLci8yNjljUFoyZG5uZVVIQlFVUkhoNU8xYXBWazIyTHBxeCt2S0ZQc1dMRmFOaXdvUnlDTDFPbVRMTHpYTHQyalFrVEpwQTdkMjc4L1B6MEJtQ1Rlcy9qYVg2ZjJ0blp5Zk84Zi8rZU5XdldFQk1UdytMRmkxRXFsYlJxMVlyOSsvZXpaczBhaWhjdlRvc1dMV2phdENrT0RnNXAyazg3T0RqZzUrZkgrUEhqdVh2M0x2YjI5c1RHeGhLdWNTM0UwZEZSYjJqOTFhdFhXdHU0blowZEJRb1UwSnBtMDZaTlJ1dlpCYURZbjkvTGZ3ZC9sY1d1a3dsQ0ZpZkNyNElnQ05tUXE2dXJmUGVqc1h6MjJXYzBhOWFNR3pkdU1INzhlTXFXTFd2VTVRdUNJQWdtcEZTQ3gxQncxSE1TNitJVjJMUlZxbUJhdFJJRW5OTU9BY2JHd3Z6Rk1IYzY1Tk9vaUdWbUJrTUdnSE1CK0hXTDZZS0QxMjhtaEY4YmZRR1hyc0pKNDNRM1pSVFZ0Y01BdUJTR3VUUGd0eTNKVjUvVVo5dXU1S2VwWDhkdzhCV2dVRUhvMVIyV3JaVEN3emZ2U0JWOFV5SWpBNEFONjRIbVhmeHhjZUR0Qnk5ZjZVN3JNUlNLSmJyWU1ta21mRWhGS0ZmNTc0bkhXQkdpTXBrSzVaS2ZKaW42VGc0L0Q5RmRybElCSGR0cGovdHpyelIvVW0yb1gwZTNXbXpWU2pEQ0RSWXNGUUZvSWR2SmFXN0Z1SElkdGNZNVdPUmtidVZlQnVaSVVOZ21EeWUrbkVPSDQ5NGNmUm1ZN1BUNlZNM3RTaU1ucWNyTDJzL2RrNWs2d2JyYXcxTTBYZS9palhHMUxVREg0M041RmZVK1RXMFVqS2QvLy82VUxGbVNmUG55NGVMaVFzNmNPYlV1enNYRnhXbFZ1Vnl3WUlGV2RVV1FRclFoSVNFQVRKMDZsZHExYTV1MHplbTVlQmdkSGMyN2QrL1NYTUZHMzhYcDBOQlFKazJhaEx1N3UxYUZwS1RDVy9mdjM2ZElrU0pwcXM2WTFvRHYzcjE3NWVCbGpSbzF0QzZFeDhiR2N2LytmWG5ZVU5Bbk1Rc0xpelNGUUUzQjBkR1J1M2Z2cHZtODJlSERoN1Vxb3htaVZxdVpQMzgrWm1abU5HblNKRlhyME54KzNOM2RqUkxVK2krd3RMUmt5NVl0N042OW15NWR1bEN4WWtKdlRwODBiaFo4OU9pUlRsZTI4WUtDZ3VTS3lILzk5UmYzN3QxajlPalJEQmd3Z002ZERmU1Nrb1NYTDE5eTQwWkNqeWgxNjlibHhRdnRIbFZVR3IreFhyMTZwUk40Q2dvS3dzL1BqOWpZV0NaTm1zVGN1WE9wVUtGQ3F0dVNVaW5aTjF5NGNJRXBVNlpRczJaTkprK2VuS2I5aVZLcHhNdkxpN2R2MzhyVmNXL2N1TUhFaVJOWnVuU3B2SjBuRmR4YXRXb1ZZV0VKTjhPNXVycmk2ZWxKOGVLR2I2SkpEODF1aXAyZG5hbGJ0MjZTMDZ2VmFyWnMyY0pYWDMxbGxLcGUyN1p0azhOSjV1Ym1mUHZ0dHpyVE5HN2NtSjkvL2htVlNzWEdqUnRwMHFTSlVicG9qbzZPbG9QY1Y2NWNNZmdaU3V6eTVjdGN2bnc1MmVuVWFqWHo1czNEek15TVJvMGFwV2paV2JWQ2RXaG9LTC85OXB2V3VCdzVjakJ4NGtRS0ZTcWtNLzNxMWF1MXdxOHRXN2JFdzhNalRhSEZzTEF3SmsrZXJMVzhsU3RYVXF4WU1hM3BMbCsrek5peFkrVmhjM056ZkgxOWs5eTNqQjA3Vm40djI3WnRTNnRXclNoY3VIQzJyVmdYR3h2TG1ERmpHRDU4dUU3Mzc2bWhVcWtZT1hJa1RaczJwV1BIanNuUGtFaVJJdHJuN3g0L2ZxeDFRNW1scFNVdFdyVEEydHFhZ2dVTEdseU91Yms1TVRFeFBIbnloTGx6NS9MMDZWTjY5KzZkNnZZWUl2WS8yckxpL2lmeFBpTWtKSVNwVTZlU0owOGVGaTVjcVBWNFdGZ1lxMWF0WXRldVhWckhTQTRPRHR5ekFPSUFBQ0FBU1VSQlZMUnMyWklXTFZwUXVIQmg1cytmei9yMTY2bGV2WHFLdzY4WEwxNlV3NG9wN2FVQXBPT3V2Lzc2SzBYVCt2djdVNlJJRWIzYm9hYkF3RUNHREJsQ216WnQ1Q3JPK2ZMbDQvbno1engvL3B4YnQyN0o2L3p3NFFOOStrZzlUaDA3ZGt5dWNHcHJhNHVMaTR2T2R2ZjQ4V09XTDErT1dxMW02dFNwMUtwVks4WFBOVG1tUE41SVNkalVFTTFLMzQ2T2pra3VLekl5a3RXclYvUHAweWVlUDMvT21ERmo4UFgxMWZuOWZPYk1HYTBxdThuNTlkZGY5WTVYcTlYeWRoNGZjbjN3NEFITGx5L24wS0ZEK1BuNXBYZ2RpZVhLbFFzL1B6OWlZbUxrMTJERmloVnMzYnBWbm1iTW1ERTYzeVhEaGczVENyK3ExV3A2OSs1dDB2TWNEeitHbW16Wi95VW5UNTVFcVZSU3A0NXVyNE1CQVFFY09IQ0FybDI3WnFtc2k1K2ZINDBhTmFKYXRXcnBEc0lIQmdaaWJXMmRydU9mL3lJUmZoVUVRUkJrYm01dTVNaVJ3eWcvYU9NbDdscFBFQVJCTUlIZVBhU0twSWtGUDVRcWhLclYwci9SN3RLNFRkdmd3cVdFNmQ2OUIrOEZNR2VLRkpMVjFLRXR1QmFYcXAyK00wRXc1ZmdwNk5FbEliZzc2RHU0Y3hkQzlRUWtNNXBDQVRXcjY0N1BZUTU5dm9HcWxXSHBDZ2g3b3p0Tld1VzBrZDdQeE9MaXBNRHRwYXZ3NkluMGZ1Yk5BeldxU1cwc1YxcXFtdnN4bWNvaStxcWltb0pDQVMyLzFCNzM1MTZwL2Zwb1ZJcVR2UWlCdCs4TXI2TnNhWGoySE41LzBCNmZVYy94LzlHa3NkcUJabVBvMGw3Nmw1eXZPd0twdnhBRlFKMWFNTGcvL0pSOEY1V0NrSlVNTGRXSy9GYmExYm92aE4zVE82MlpRcWxUYmZYRnA3Zlk1VWpieFd3Yk0wdldmRDRNQmFhdFRGSS9Yem5PTko5SDI2T3p1UG4raVVuWEpTU3ZZY09HQmgvVHJJeVpFakg2dnR2L1hVNUt6amxjdkhpUm16ZHZKbnRCTkswdVg3Nk10N2MzSGg0ZU5HalF3T0IwQnc0Y1NGSGx0VE5uem5Ea3lCR2VQbjNLeElrVDhmYjJsaXROR3FwUUV4RVJ3Y1NKRThtZE96ZFRwa3pScVNLVG5MU0Vhc0xEdy9uamp6L2s0V3JWcXZIZGQ5OVJ0bXhaaWhZdHl1dlhyK1dLckVxbE1rdGRMRXFOSVVPR0VCY1h4NjVkdTFBcWxmTEZiME5oM2djUEhzZ0J4bno1OHVsMHg2blpuYTJycTZ0V1lHTEhqaDBVS1ZJa3hVRmhNRTNnd3BnVjhES0xRcUhBMHRLU2p4OC9zbjc5ZW9QVC9mNzc3enJka2NmNzRZY2ZkTWFwVkNxV0wxOU9kSFEwUFhybythMlZoTU9IRDJ2dEEvYnMyU05YLzlWbjdkcTFyRjI3MXVEam56NTlZc0tFQ2ZqNCtLVHE4M1h5NUVuNXM1bWM1Q29aZi96NGtkV3JWeE1kSGMzSmt5ZVpNMmNPRXlaTVNOTjJhVzV1em9RSkV4ZzRjS0FjOGdnS0N1THMyYlBKQmdOT25qeko3dDI3NWVHbVRadmk0ZUZoMVBQU2lXbmVhTkMrZlhzY0hSMlRuSDdEaGcxczJMQ0JmZnYyTVhIaVJFcVdMSm5tZFllR2htcHRPeDA2ZE1ESnlVbG5PZ2NIQityVnE4ZlJvMGQ1K2ZJbG16WnRvbS9mdm1sZWI3d3RXN2JJMjVDZG5aMU9lQ1UyTmpiVjI4Q3JWNjk0L3o3aFBGRmNYQnpMbGkyaldMRmlPbUZOZlRUM1Y5ZXZYMC9WdXBNU3Y4OVBpL2p3VFh6VlZoc2JHeHdkSFhueTVBaytQajRzWExoUTYzVTZmLzY4MXY3STFkVVZkM2YzTkZmci9PR0hIN2h6SjZHM2s4S0ZDK3RVQ28yTmpXWHAwcVh5Y0xGaXhSZzllblNTKzVUZzRHQ3RFR0hwMHFVcFhicTB3ZW16QTNOemMyN2V2SW1ibXh2dDJyWFQrM3cwOTV1R3RyRXJWNjV3Ky9adGJ0Kyt6Y09IRHhrMmJGaWF1eWFQaW9waTFxeFo4bjY0Wk1tU1RKNDhtYVZMbDNMdTNEbE9uVHFGcDZlbjNyYm15SkZEUG43dTFhdVhVWU92WXYrakt6UDNQNFlDaDVxVktLOWZ2ODdXclZ0NTkrNGQ3OTY5WStiTW1WckxYcjE2dGZ5M1VxbWtldlhxdEd6WmtycDE2MnB0disvZVNlZFZOU3ZxSmtXdFZyTmh3d1o1MkZnQitaaVlHSjJiZzlhdlgwK1JJa1dTL0MwVzMxdUNacWcyTkRTVStmUG42MHk3Y2VOR1BuejR3TkNoUS9uNzc3L2w4ZUhoNGNsV21aMDZkU3BUcGt6Ukc2UkxDMU1lYjd4NTg0WlZxOUovZm5QZHVuV3BtdjdaczJkNkE3QmVYbDdFeE1Sdyt2UnBMQzB0Y1hCd2tIdElpSXVMMDNuZm5aeWNrdXhCWWRldVhWcnp4TitvWlpYNG1sVXFKZTRkNDl0dnYrWFBQLzhrT2pxYXNMQXdGaTVjcVBVN0lqQXdrTnUzYndOU2VQYTc3NzZqV2JObVdzZXBaOCtlWmYzNjljeWFOU3ZGNFhMQk9BNGRPc1N4WThmbzBxVUxnd1lOMG5wczU4NmRYTGh3Z1RObnpqQjY5R2dhTjI1c1lDbTZqaDA3aHIrL1AxOTk5UlhWcSt1NUxwZ09aODZjWWQrK2ZWU29VSUdaTTJlbXE2ZVQ4K2ZQczNIalJpcFdyTWk0Y2VOU2ZTN3B2MHFFWHdWQkVBU1pyV2JYc2taU3ZYcDFveDhnQ0lJZ0NCcTZ0SWUyTFhYSHZ3aVJ1Z2lQNzJZdE9sb0tUQllyQ2w2anBJRHBwcTF3N2Q5cWNJOGVTeFZnUFVkTDRVNU5sU3JBQW05WS9RdWNPbVBjOXF0VVVnWFYrTUNualEyNEQ0S3BjeksvU21PcEV1QmdiL2p4U2hWZzFoVHdtbXE4WUhDL1h2b3IrSzVjQndjU1ZhRDZzcEVVTWdVcEFEdHZKdmo5QVBlRERTOWZuZmFMUUtsU3JRb1UxUGpSL1NJRXRtdzMzdkpMbDVTQ21DR2gwcmFpY1lLWWRGem95bFJtWm1CdURxa01GMldvdVF2QjA4UDRBZGlNMExTaHREOWMvMXZ5MHdwQ0ZsRFlKZzhUSzJqZlJCZ1ZGME9QVTM0RWZYaXVNNzEzNVY1YTRkYzE5LzM1L3V3eVl0T3czeTlnNWNCZkRTZHFMYS9pbmhGY2YvZElhN3JHVGhVNTFHU0dQQndkcDZLeC8yUk92YnBsY05tSG1zeWdzWk5VeVcvNTNYOVlmZThnZHo0OEkxd1ZtZXAyQ3FiaDcrL1AyclZyNmRHakIyM2F0SkhIYTRZSExDMHRrK3hhM2RiV1ZtKzNnY0hCd1hoNWVURjE2dFFrQXhweGNYSDQrdm9TR2hxS3E2dXIwUzVDYWdvSUNDQThQSnlaTTJmU3ZIbHpoZzRkcXZjNVJVVkZzV1RKa21RRHNKb1ZiQ0lpSXZEeThtTDI3TmtVS2xSSTYrTDZ4WXNYQ1FrSklTd3NqS0NnSUY2OWVzV3JWNjl3YzNOai9QanhxYW9pazVaZ3piSmx5K1NMNEhYcjFzWE96bzRuVDU3dzVJbHUrTHhTcFVvbU9VK1VVWVlORzBiNzl1MjVkT21TZkNFemQrN2NEQjA2VktmYlU4MnF4VjI2ZE5IcU5oV2tMbGZqZ3hFV0ZoWjRlbnJxcmY2WFVzWU9xTVpYUExPeXNtTEVpQkZHWFhaR3M3S3lraXVZV1Z0Ynk5dDVSRVNFL0RtMHRMVFVDblpvN3A4TXpWT3JWcTFVVjM1VnE5WDg4ODgvYVg4eUJzVHZJK2JObTVmaTBIU2VQSG1ZUDM5K2lnT3c4VkpTeWZqWXNXTnlGZGUwN0ZmeTVNbkROOTk4dzRvVksrUnh5ZDB3RVJJU0lsZndVaWdVOU92WGorN2R1NmQ2M2FtVmtuQ1ZXcTNtM0xsemJOdTJUZTRpL01tVEp3d2ZQaHhQVDg4a1F6cEpXYk5talJ5eXo1MDdONzE2R2E3azM3RmpSNDRlUFFwSVllOTY5ZXFsS21DZjJJa1RKOWk0Y2FNODNMQmhRNTE5eGVuVHAvbjExMTl4YzNOTGNXWGkvdjM3eStHenNtWEwwcmR2MzFSZEI5RGNGKzdkdTVlOWUvZW1lTjZrcENmOHVuSGpSczZkT3ljUGp4NDlHZ3NMQ3laUG5zek5temRadm53NVE0Y09CYVRqR205dmIzay9rek5uVGlaUG5weGt4ZmVrdkgzN1Z1ZTdwV25UcG5MRnpIalhybDNqNGNPSDh2Q1hYMzdKNjlldk9YbnlwTUZsMzcxN1YydDQ0Y0tGV0ZwYXBycHllVlpqYVdsSlpHUWt1M1lsMzh0U1NyYXh2Ly8rRzVWS3haZ3hZMUxkbHZpSzhQRVY5Q3RXck1qczJiT3h0clptOE9EQkJBVUY4Zmp4WTBhTUdNRjMzMzFIMTY1ZHRUNERtdDlyTld2V1RQWDZreUwyUDdveWMvOXo3OTQ5dG05UCtoeHA0dmFjUDM5ZVo1b1NKVXJRdEdsVG1qWnRhakJjR1Y5ZFhiUGIrYVNzV2JPR3dNQ0VubU5HalJxbFZZay9yWDcvL1hjNXNLbFFLS2hhdFNwTm1qVFJPU1pQek56Y1hPNnhva2lSSWpvQnlJY1BIOG9WL3gwZEhTbFpzaVFYTGx5UVA0ZG1abVlHUTVPYXg0a3FsWXJUcDA4YjdYZW5LWTgzdW5YclJseGNIR3ZXck1IYzNKdzhlZkpnYTJ1YjVER2M1bzE4VGs1TzVNcVZLNVhQS01IS2xTc1pQWHEwSEFJMU56ZG55cFFwUEhueUJCY1hGNjEyN042OW04V0xGMnZOYjJkbng3UnAwemgrL0RpZE8zZlcrN3RvK1BEaDNMeDVFNEJHalJxbE9vRDk3Tmt6ZWJ0SWlxT2pvOXlqdzZOSGo3UkN0L0hicTUyZEhaNmVubkxGNFhqbno1OW41Y3FWeE1YRk1XN2NPUHo4L05MMXVncXBjKzNhTlJ3ZEhlbmR1emQzNzk2bFJJa1NLQlFLYnQrK3pjV0xGekV6TThQTXpFeW50NktrcUZRcXJsMjd4dlhyMXpsMTZoVFZxbFZqNHNTSlJudGZ6Y3pNc0xTMHhOdmJPMVhiOU9QSGp6bDkralJmZi8yMVBLNTM3OTdjdTNlUDA2ZFBjK3pZTWEzSFFBcG1seWxUUnF2YTgvOERFWDRWQkVFUUJFRVFoT3lxeFpmUVhVOTE3VGR2WVlhUGR0Vk10UnFpWThEeTM1UHdwVXZDVkU4SXZDbUZZRy9kZ1N2WFllRlNxVUpzNHBNMDlybGcxREFwUUxiK042bjZxTEVjT0F4ZE8wRDhqNzd5WmFGOUc5aTVPK241VEszdTU0WWZDM3NEZS9iRC9rTUpBZVAwcWw4SEd0YlhIYjk1bTI3d1ZhbUVKb21xc3pubGg5bFRZYzB2dXRQSHk2aEFjVHVOUUhac0xQeTRVZ3BnRzROTEVaZzRScXBTWExRSVRCa1AwNzBUcXQ1bXgvQ3JVZ2tqM0tUZzgrejVFUGtwK1hreXc1VnI0TzBIbnFNZ2pSZjBNbFc3VmhBUkNYK2tyUnRrUWNnb0NoU3NyRFdVWERta0lONzdtQWhlZkhwTGFUdG5mcWs5a2k4T1RrQ2xUcWh5M2FKZ1ZjYVhUNmlNZlBWdE1FUFByMGhUOEJYZ3h4cURxT0dZVUdua3pvZG5CTDU3ckRXTnVjS01wZFVIeXNPQjd4N1IvOHlQbkhsOUIwTXEyTHZJd1ZlUXF0aWVEN3RyY0hvaGFaZGFMakRKY2dNREF3a0pDU0VnSUVDcllzMkRCdzhBNlFKUnAwNmQ1QXBabWtKQ1FuQnljcUp6NTg1NkE1Vy8vUElMcjE2OVNqYjBwVlFxNmRTcEV5dFdyTURQejQrZmYvNDUyV281cVJVUUVDRC92WC8vZnE1ZXZZcW5wNmZPQmZlMmJkdktGZGJNek16SWt5Y1BkbloyS0pWS3JZdUk5dmIyY3FnVXBJdXBIaDRlT3V2MTkvZlgyNTd3OEhDQ2dvSlNGWDdWdkZCNDgrWk5yV3BSK3V6WnM0Y0RCdzRBVXZCaDVNaVJPRGc0WUc5dno2SkZpM2oxU3J2bmhhNWR1NmE0TFZsVmtTSkZLRlNvRUFFQkFadzdkNDZ6Wjg5eTZkSWxCZzRjbU9LdWpRTUNBclFxZ3QyNmRZdkJnd2N6ZmZwMHFsV3JscVoyYWI1M0wxKysxS21JbEZxYk4yK1d0NjJjT1hNeVlNQ0FkQzB2TTJudWQzeDhmT1FMbHYzNjlaTzd1eDArZkRqTm16ZVhwMnZXckZteTh6UnMyRERWZ2JTVEowL0s4enM0T0xCNjlXcTlGejhIRFJva2h5ekdqaDJyMVRaaktWdTJMSFBuenNYVDA1T1BIei9pNk9oSXJseTV0RjZ2ZU1sVk10Ym42ZE9uN05peEk5VUI0WGhmZmZVVlc3ZHU1ZlhyMTlqYjIvUDU1NFovUzBkR1JqSmx5aFErZlBpQXViazVvMGVQNXNzdnRYc05VYXZWUmdtSlAzbnloSzFidCtMdTdwN2lxb0pUcDA3Vkd4SXFVS0FBbFNwVlNsTTdMbCsrek1HREIrWGhZY09HSlhrVFNZVUtGYWhidHk2blRwMUNwVkxoN2UzTjBxVkxrNXpIa0ljUEh6Sjc5bXc1UEFUb0RRTGN2SG1UMjdkdk0zTGtTQm8xYXNTQUFRUDBWb2FNZCtIQ0JSNDlrbTZNYXRldUhVT0dERWwxdFV6TkcwdlNHOGJSL0U2TzMvNVR5OS9mWDZ2aTRhQkJnK1R3MFdlZmZjYjE2OWZadVhNbmVmTGs0WXN2dm1EOCtQRnkrRTZoVU9EbDVVWGh3b1hUL0J6czdlMTF2b3VUcW9JZEx5MFZBT052bXJDMHRLUmV2WHFwbmorcnlKRWpCNUdSMGsxMCtxb0pQbjc4V0s2bW1pOWZQcjFWMWpTbnFWS2xpazRGdVpTSWlJaGc0Y0tGY21oVU0vZ0s0T0xpd3J4NTh4ZzFhaFRoNGVHc1hMbVNHemR1NE9ucEtRZnowbG90T0RsaS82TmZadTUvM056Y0FOaStmVHNXRmhia3pwMmJuRGx6OHZUcFUvbm1FWDNiYS95eEJraTlIS1RrV0RaK24vTHk1Y3RrcHoxKy9EaWJOMi9XR3BkY09EVWx3c1BENVFDMHM3TXpZOGFNU1hHZ1Z2TnpNWGJzV0ozdFIvTllyMy8vL2pSdjNoeDNkM2Y1OFZHalJoazhMdE9jdDNQbnpnd2VQRGpsVHlxUmpEN2U2TkdqQi9YcTFjUFoyVG5aYlQ4cUtvcTJiZHZLd3dNR0RLQlJvMFlwYW1OS21adWI2MVJjRGcwTjFhcFFYS3RXTFlZUEg0NlRreE9IRGgxaXhZb1ZCQVFFNE9YbHBYUGpiRnFyYjhkNytQQWgwNmRQMTlyM0pDY2lJb0tCQXdmcWpQL3c0UU1USmt4SWN0N2c0R0E4UFQzeDlmVk4wNzVTU0ptelo4OXk2OVl0SWlNamVmUG1EYTZ1cm16YXRJa2RPM2JRcDA4Zk9uZnV6TEpseTFDcjFVeWFOSWxmZi8yVnlaTW40K3ZybTZJUXFMbTVPVU9IRG1YZ3dJSHMzTG1UMWF0WHMzanhZaVpQbnB5cWRuNzY5SWxIang0WnJQS2VPUGdhSEJ5TXM3T3p3ZCtxWjgrZVplUEdqWnc1bzEyVUtQN20zWjA3ZCtvOGR2djJiYXBYcjg3MDZkTlQxZmJzVG9SZkJVRVFCRUVRQkNFN2FsZ2ZCdWpwQWl2c0RjeVlDeTlEZFIrTGlVNEl2OGFyVUE1bVRZWkxWMkRkYjNEMkFpejlXYXErcXUvRWErV0s0RGNIenB5SFAvZElGV1RUS3pJUy9JOXFWN0R0M2hrdVg0WGdSNGJuTXlXRkF1b1pDQi80SDRHVjY2V3F0Y1pTc2dTNDZibEl2ZThnYk4ycE83NWhmZjBWWW5PWXc2QitVSzRNckZpclcwVTB6c1RoMStaTm9LUXJmRlkrWVZ6SVN5aFNTUHBuaUwyZWs4eU42a3RCUlUwS3BSU1UxcnlnNFZvTUpvMlRBdCtSa2Rrdi9LcFFTSiszK0xEMTVQRXdjNTcwWExLaXE0SGd2UURHRElmSFQrREdiWGo0Q041L2dFSUZZVUFmT0JrQTIzWkJySW5maS9hdHBSRDRtZzFTZUQ4bDFHcnBOYy9zeXRLQ2tJUXBuMzFOeTRKVjVlSCtaMzdrVTF3MGZ6V1lTTzI4cFZsUTdUdUdYNUF1Y2xld2QrSFhPaDRva0FJaTcySWk2SHBpUHA5aTlYYzVuNXo4VnZZRWZYaW1OVzVqOEZIYUY2NmxOYTVCL3ZLVXR5OGlELy95NEFnRnJYUFRvYkRoc0V2VjNLNWF3eXRxdWhHaGl1SzNoOGZTMU5iL2Q1cVZlWTNwNHNXTGdCVDQwd3lJeGdzTEMwc3laQkVTRXNLeVpjdVNYRWQ4MTVPK3ZyNFVMNjcvZWJSdTNab05HemJ3N3QwN2ZIMTltVE5uVGlxZVJkTHUzTGxEYUdqQ3NiSlNxYVJNbVRJR0w3SzFiOStlS2xXcVVLQkFBYTF1RGpVRGR6Tm56c1RlM3A1Smt5YkpGMUgxS1Zhc0dDNHVMdVRPblpzTEZ5N0lBZUVPSFRva1dZVXJPVC85OUpQQng5UnFOV2ZPbkdIaHdvV0FWQmx6OXV6WmN0ZU1uMy8rT2I2K3Znd2NPSkNZbUJpVVNpVTVjK1pNVjVXdjFMaHk1UW9WS2xSSVZ5WFZwQ2lWU3NhUEg4L0FnUU41OCtZTk1URXhMRnUyakRkdjN0Q3ZYNzhrNTFXcFZLeGN1VkllenBFakI0TUdEYUp1M2JvNlhmYW1obWFvTDduUFMycjkvdnZ2NU15Wmt4NDllaGgxdVJrbHZSZTdEVW11ZXJNK21sMlp1N3U3WjNvMXA3Smx5N0p5NVVxc3JhMlRyTXFjWENWalU3Q3dzR0RhdEduczNMbVRuajE3SnRrMTdjcVZLN2wvL3o2MnRyWk1tVEtGcWxXcmFqMys1czBiUEQwOUdUeDRzTTVqbXU3ZHU2Y3pUclBLMTRNSEQxaXpaZzJ2WDcvbTQ4ZVBlSGw1NlV5dlZxdTVmdjI2VmtYZHQyL2ZZbUZoUVlNR0RiaDQ4YUpjTmE5YnQyNHBDaEluRmhrWktlOS9BUm8zYnF4VHpTMG1Ka1lueUR4dzRFRE9uajJMU3FYaThlUEh6Smd4ZzFtelpxWDZNMkpqWTZOVnJheDY5ZXA2cTMzR1YxZ0RPSExrQ0hmdTNHSFpzbVVHdXlhTzc0SzZWYXRXREI4K1BGVnRpcWY1dWV6ZHUzZTZndVBObWpXalFJRUNkTzNhTmNXVkl6VUZCQVF3Zi81ODFHbzFTcVVTTnpjM09uVG9JRDgrZXZSbzNOemMrUFRwRTZ0WHIyYno1czFhMjgzUW9VT1RESDJuaEVLaFlOeTRjY1RFeEhEczJERWNIUjExdG92NHp6WklOenZvMnhlOGUvZE9ycUFONkYxT3ZGV3JWdUhrNUpSa0Y5dFptZWJ6Y25OejB3bnlhb2JiK3ZidHEzY2IwNXltV2JObXFlcUdPREF3a0V1WEx2SDMzMy9MSVVOSFIwZmF0R25EbVRObmlJbUpRYVZTeWY5WHJseFpydEI3OHVSSnhvOGZ6OXk1YzdXcWxodVQyUDhZbHRuN0h6YzNOOXEzYjArQkFnWGs5MzdJa0NGeWtGYmY5anA0OEdENXV5OGxWUVBmdkhuRG16ZHZBRGh3NEFBdFc3WWtiOTY4QnFlUEQvUEhhOUNnZ2Q3ZVBGSXJNREJRM2lkNWVYa2wyUU5JWWlrTmtzWTdjZUlFdDI1SlBkSFVxMWN2eWZkVk14aVpWREF1cXg1dnVMaTRKRHNOb05OcmdMRnZLdFZIcFZJeGUvWnMrZWJNaWhVck1tWEtGUG0zZEh5MTdpdFhyakJvMENER2poMnI5UjJhM2h1ZzZ0U3B3NmhSby9EMTlVM1RiNEMwQ0FvS1lzS0VDY3lkT3pmSjQyQWg3WW9XTGNxc1diUGttMTd1Mzc4djN4U3didDA2bmo1OXlvMGJOMmpYcmgzMTY5ZkgyZG1aUVlNR01YandZRHc5UGFsY3VYS0sxbU5oWWNIWFgzL05wVXVYT0g3OE9DOWV2S0JBZ1FMSnovZ3ZoVUtCdTdzN0xWcTAwUHI5R1A5NVNIdytiZCsrZlJRc1dKQVpNMmJJNTJnMEhUbHlSTDVKNThPSER6eDQ4SUJLbFNySk4yNW9ucU1DNlp4ZFZGUVVwMDZkNHUrLy85YnEwZW0vVG9SZkJVRVFCRUVRQkNHNythbzE5T3FlME9WOXZCY3ZZWVkzdkh5bGY3N29KSUl3cjE1TC93Q09uNUtxZEk0Y0tvVXBFMU1vb0haTjZkK1RaMUxRN2VKbGVQQXc3Y0hEUGY5QTYrWUpnVnR6Y3hnMkNNWlBrU3FIWnJTSzVTRzNuaE5OSHlOZ3crL0dEYjZXTGlsVjBrd2NURDU5RmxiL29qdTltUmwwVGVidS9tcVZwZTBrY1lWTFU1L3crZjQ3M1hIT0JmV1BUMDdQVkhSN1dhcUVWQTEyNXJ5c0YzNHQ1Q3lGekEzNXNoRjhVVGRodUhSSm1QcHZBUGFqa2FvS0c5dTFRT2c3V0hkN2lqK2hXcTgyNU04SGkzK0NGeUc2OHh0RGtVTHd4YjhYdHZwOEk0WDJqNTlLZWg1QnlBYStMZGFBcVJXN3ljTmpMcTFqNjJOcDJ6NFJlcFA2K2NyaFhyb056eUxEMlBiNE5BZWJUQ2VQcFhTQk5rNnQ1dHRUQzdpVEtMeWFHcStpM2xQWVJ2dUMySXlLeVFlb2ZLcm91U0VuR1VxRmd2VjFoaE1SRzhYT0oyZVNuMEhRc3ZuaENmbnY3a1gxVkk1UGcxdTNidkgwNlZOQXVsaWROMjllSGoxNmhLdXJhekp6NnJwLy96N096czd5aFo5bno1NXBCVEhldjMvUDVNbVQrZkhISC9WZWJMU3hzYUYxNjlaczNicVZjK2ZPc1h2M2JxMktOZW1SdUJ2ekNSTW0wTEJoUXdOVFM0b1dMWnJzY3AyZG5WbTZkQ21MRnkrbVZLbFMxS3BWQ3djSEIwYU9IQ21IS25yMzdzMFhYM3dCd0xoeDQrVHdhMXFDcHBvWEJlM3M3TFFDQ2ZFWHVnRk9uVHFsMWJWcVpHUWtqeDgvMXFsTUZWOUpzbmp4LzdGMzNsRlJZMzhiZndZR2tDSkZwU09MS0RaRXdZWmwxNFppQWJ1Q1hSYlhWVmF3WVVPS0JVVUZzVmZXWGxaWmV4ZXdkeW1LRFN1SUlGMUFpc0xBRFBQK2tYZGl3dlJoUU4xZlB1ZHdTTG01dWNra056ZTV6MzIrVFJBZEhZMnBVNmNLZFVUV0J0SFIwWWlPam9hVmxSVjY5dXlKdm4zN3l0VzVKQXQ2ZW5ydzl2WkdjSEF3dWV6ZmYvL0ZwRW1USkFvNURoMDZSRHFMcWFpb3dOL2ZueFRXOFBsOGNEZ2NoVG8zYTdzVGRzK2VQZERXMXNhUUlVTnFkVCsxUVcyZEczbWNud0JDQ0NjUVR3d2FORWpoVVBmS3BpYWlhMlZ4NDhZTnNhRmsyN2R2ajZTa0pDUWxKWkhMU2twS3lPbm56NStUOTdlcnF5dnk4dklRSFIxTnkrUDgrZk5JU1VtQm41OGYvdnJyTDdIWGNWaFltRWhCaW9Eang0L1R5cXltcGtZTFIzMzkrblVjUG53WW1abjBkdFBvMGFNeFpzd1k2T3Jxd3RQVGt4U2pLQ3JFV0w5K1Bia1BjM056b1hEZlJVVkZtRDE3TnZ6OS9Xa0NSQXNMQzNoNmVpSWlJZ0lBNFhRWUVoS0NoUXNYQ25WeVM4TFEwQkI3OSs1RlVsSVMrSHcrN096c2hJNmx0TFNVNW5CdGEydUxKVXVXaUJXZUFZU0E2ZVhMbDdDenMwTm1aaWErZnYwcXQ0QlNtZmY3b2tXTDBLdFhMN0JZTE96WnN3ZWpSbzJTV2F4ODY5WXRyRnExQ2p3ZUQzcDZlbGk4ZUxHUXM3ZUZoUVY4Zkh3UUZoWUdnQzRtOHZUMHhOQ2hRNVZ5SENvcUt2RHo4OFBNbVRPRjJrY25UNTRrQjd0b2FXbGgyN1p0UXE2TUdSa1o4UGIySnVmdDdPeXdkdTNhV25NVi9kN1Uxb0FKV1ltS2loSUtUMTlRVUlEVnExZkx0SDFTVWhJMmI5Nk1CUXNXS01YdHVqcE0vU09lSDZIK2tkVlZOVE16RS9uNStiUnpjdVRJRWJ4NjlVcmlkZlB1M1RmRGlzek1UUGo0K09EZ3dZTmk3NXRmZi8wVmlZbUplUHo0TVN3dExkRzFhMWRjdnk0bXNwZ2NVTis5bGl4WmdyQ3dNSm1GbS9LSVh5c3FLbkRnQVBFZDNjREFRR1FVRGlyVWR5RnhBd1NBbjZlOUlZN3E0bGRUVTFPSjZhOWV2UW9IQndlRlJiSWNEZ2VyVnEzQ2l4Y3ZBQkR2dVN0V3JDRHJqdGpZV0ZvN3NhaW9DQ0VoSVFnSUNFQ25UcDBBS01jSjI5blptZnhkVzdWcUJVMU5UVXljT0JHelpzMkNrNU1UbVk3SDQ4bDhuYjE5K3hiejVzMURZR0FnT25ic1dPTXlNc2lIc2JFeGR1L2VqVldyVnVITm16ZXdzTEJBWUdBZ3pNM05jZjM2ZFhMQWRFVkZCZGF0K3hZcDZkT25UNWczYng3YXRHbURIajE2WU1pUUlUTDk1cW1wcWVEeitiaHk1UW9tVEpnZ2N6blYxZFZSVlZXRnk1Y3YwK3JieXNwS3NGZ3MycmNad2ZMS3lrcms1K2NMaVY5djNicUZWNjlld2RMU0Vtdlhya1Z3Y0RCU1UxUGg2T2lJL3YzN2c4dmxZdlBtelNnb0tJQ3pzelA2OU9tRFZhdFdnYy9udzhmSFIrSkF3djhpalBpVmdZR0JnWUdCZ1lHQjRXZUJ4UUltalNWQ2QxY25MWjBReXhVS2g4c2hFZFZCOWJrSTJMNExTRWlrTDM4WUQ0U3NCUmJPSnNMTGk4UENESEFmUWZ5Vmx4TUMyS3hzNEdJTWtQcEJ0dU1DQ01GdTNDUEFrZkxod01xU0VIa2VQUzUrdTlxaWp4Z0J4T256Z0pTUXNqS2pxZ29NN0FlTWR4Y1dHVDk3UVFnSFJYMk03ZHNiTUJJeFVyK2tGTGdZVFRqbXZrc1J2YTJDSWJCbDV1Z0p3clgzZTlDeU9iRFlGeWo5SWoxdFhUTE1sZmlUaDJaTmdhQkZoSnZ0bHgvc2VBU0l1cjRvb2liWU5BWENWd0tuemhHdXNNckcyZW5iZmFPcUNzeWNUZ2pXejE1VS9yNFlHT29JVi9PTzJOZGxKbGhnZ2NldndweEhlN0Q1elFWeS9aU0hXL0JvUURpMDJmV3dxdDFFTEdvOUVucHEzMEtxelhxMEN4Y3lFMnBVaGlvK0g1TWZiSVNHS2h1akduZERWbGtoS3Fyb0FybGZ0TDhKYjRvcXYrSnpoWEE5MVVpalByVFozOW9Qb3ZJUnNNWitFajU4eWNQandoU1I2eGxFTS9aZU9EbXRMUEhydm4zN3lPbFdyVm9oSkNRRS9mdjNoNmFtSnNhTUdTT3o2Q29sSlFWaFlXRlFVVkdCcjY4djlQVDA4UHZ2M3diQzlPelpFOE9IRDBmcjFxMGxkdTROR3pZTUowNmNBSi9QUjBSRUJEcDI3RmhqVVdSbFpTV3VYYnRHenJkczJWS3E4RlVleXN2TDBiaHhZMlJrWkpDZHVoeUtFejlWS0VudGlKVGt3aVFPNnJsYnVYSWxMUXdvMVpWVzRGNXBhMnRMZGtLdVdyVktaSjQ1T1RtazQxUlJVUkVDQWdMZzcrK3Y5TkNZVk5UVTFGQlpXWW5VMUZTa3BxYml3SUVEYU5ldUhZWU5HNFp1M2JvcHJRTzRSNDhlYU4yNk5kblp5bWF6SmViOTRzVUxNdlFyaThYQy9QbnpTZUVybDh0RmFHZ29zckt5c0dyVktva3VuS0tnQ2k2V0xsMzZVNGVjVmpaVWtlckRodzlKNFRqMWZxR0taS29qYmh0NXdxQlhWRlNRanJ3dFc3YkVqQmt6Wk41V1ZsSlRVNFhDdzM1UEVoTVRZVzl2TDFOYWdXT3J3SUZJSHFnaXNlcWhsYXZENC9Hd2VmTm1GQllXWXZMa3lVTHIxNnhaQTE5ZlgzejRJTnQzaDVpWUdOcDhzZDJ5bGdBQUlBQkpSRUZVZkh3OEFFSkVLT2gwQm9EZmZ2dE5hUzYvWjg2Y0lZVkRtcHFhSWdWZHQyL2Z4c2VQSHpGcjFpeDRlM3RqNE1CdjMzdEdqUnFGdUxnNFBINzhtRXlibloyTkpVdVdTQXdKWGgxVlZWV0pJYVp2Mzc1TjNpTXNGZ3UrdnI0aW5hZW9hR2hvd043ZUhoa1pHWmczYng0NEhBN0N3c0xRdEdsVG1jdEZGUWRKdXE5bDVlclZxMGhNVEVSTVRBeHUzTGlCa0pBUXFRS3JxcW9xUkVaR2dzdmxvbHUzYnBnNWM2WllwOFB5OG5Ld1dDeGFIZDZ3WVVQOCtxdHkybUVDMkd5MmtQQTFJU0VCTzNmdUpPZjE5ZlZ4NHNRSkdCa1p3ZFRVRkthbXBsQlJVVUZnWUNEcExHWm9hSWpBd01EL3JQQVZVTDVJVEY3R2p4K1BtSmdZbVo0eFZsWldzTEN3Z0lHQkFhS2pvOG4yWVVJQzhmNm03TitKcVg4azh5UFVQOUxJeTh2RG9VT0hFQlVWaGZyMTY2TkRodzdrdXN6TVRDRXhwVFFtVEpnZ1VUQ3VwNmNIWFYxZEZCVVY0ZG16WjNqMjdKbkNaUmRIUVVFQjVzMmJoN0N3TUprR0Y4cHpYeHc5ZWhRNU9UbFFVVkdCalkyTlZIRWI5YjZWbFBabmFHOUk0dlBuYjMxRmJEWWJSVVZGUWk2L0FoNCtmSWk5ZS9mQ3hNUUVhOWFza1ZtZ0RSRFB5THQzNytMUW9VUGtBRTk5ZlgxTW56NGRXVmxaNFBGNDRISzUyTE5uRDdtTmxwWVdnb0tDMEs1ZE85cTFxYXk2dlhmdjN1UTBuODlIZVhrNVZxOWVqZmo0ZUlWRWdjZU9IY1BYcjE4UkdCaUlnSUFBNWgzdU84RGo4ZkQ4K1hNTUdEQUFOMjdjd0xScDA5Q3ZYejljdUhBQjQ4ZVBoNXFhR3U3ZHUwZUt5UnMxYWtRNnN6OS8vaHdwS1NubzM3OC90TFMwSk8wR3FhbXA1SFkzYjk2VVMvektZckhBWXJGZ1oyZUg4SERpdTExVlZSVUdEaHlJbGkxYll1UEdqYlQwL2ZyMVE0c1dMVVFPNHNqS3lvS2RuUjNHakJtRDNidDM0L2J0MjlEVTFNVEhqeDhSRWhLQ3QyL2Y0czgvLzhUTGx5K3hjZU5HY3RES3JsMjdZR1JrSkhPWi95c3c0bGNHQmdhRzJ1WVI1UVdodmZpWFBJWmFnam4vREF3TS94WFUxWUVaVXdsSHhlbzhqQWMyNzZRTHowVEJGZUYyYytLTXNQQlZ3TE1YUU1BS1lNRXN3c1ZSR3ZYcUFhMWFFSC9QWDhvbmZnV0F5MWZvNGxjQUdPNEtQSXdqUkxWMVJYMGR3TEdUOFBLQ1F1QkNsUEJ5ZWRIWEEzcjlTb2hZVFVSOE1PWlVFTDlKbng2RUE2NnFLcUNxQXFqKy8zUy8zc0xiQUlUelpjSmp5ZnV1cW1YbjErT25BUTZIY09MOEhraHlXUDNaYU5vRVdPb0hMSlBOTWVTSG9KeERuOWZRQU1hTXFwdDlDd1lINk9zQkI0L1d2c3N4QTRPU0dkVzRHLzdwTmhkc2xpbytjWW94OXQ0NlhNbCtRa3Z6cGlRVE0rSWpzSzhMRWRxUktueGQvT1FRdHJ4Ump2aWJ4Ni9DdUh2cjhKZmFUdVJ4NkowaXMxc014dnIyUkpqdzRzcXY2QmcxRCs5S3NtaHBiT3FiSXRZNWpKeS9uWmVFM2xjRHdhdnRBUmdNTmVMNjlldGs1enRBdUlDcXFLaEFYVjBkTDE2OFFHQmdvTng1Q2pyVEJSMkxlbnA2V0xCZ0FUcDM3aXpUOXNiR3huQjBkTVNEQnc5UVZsYUdkZXZXSVRRMFZPNXlVTGwzN3g0cENnR0FhZE9tMVNnL0FVbEpTVGg1OGlUdTNMa0RMcGNMRm91Rk1XUEd3TmpZbUxZL2FpaGRRYmcrQUZJN1gwUWhqMlBWakJrek1HVElFTGk1dWFHb3FBaUFlUEVubDhzbDgrN1dyVnV0TzE3KzlkZGYrUHo1TTQ0ZVBRb09od00rbjQvRXhFUWtKaWJDMnRvYTN0N2VFa1VUVkZKVFV5V3U3OVNwRXlsK05UWTJKa1dTMU03dmdvSUN2SHIxQ3NIQndhUVFjOHlZTVdqV3JCbnAvckpyMXk3RXhzWUNBT2JObTRjMWE5WklESmRhSGVwdkoyODQxLzg2VkVIbDRjT0hSYWE1ZE9tU2tOT2V0RzNFT1pXS0lqSXlFbGxaV1RBMk5zYXlaY3VncnE0dWZTTTVpSXFLUW5oNE9IeDhmREI0OEdDbDVpMHZmRDRmVzdac3dkbXpaekZseWhTTUdTTTkra2JIamgyeFpNa1NMRjI2RkR3ZUR3MGJOaFJ5bjY0SkFnRStRSWoyeGJsKzYrbnBJVFEwRkFrSkNXamV2RGthTm13SUh4OGZVbkF4Zi81OGRPdldEZGV2WDBkMGREVHA1Q3ZBeHNZR3c0Y1BSNDhlUGVEcDZZbmMzRnlsbEYvQXc0Y1BTUkUxbTgxR1VGQVFtalJwSXBUdXdnVmlvSlBBcFNvcEtRaytQajVRVjFjSGk4VkNRRUFBZkh4OFNKSFQyN2R2eWQvS3pjMU43UFY1Ly81OW11dXVKTTZmUDA5T0d4a1o0ZVhMbDdRdzVPTGc4WGpZdjM4Lzh2T0pLRUx6NTgrWFM0QkdGYnRMdXE4VklTY25CN05temNLeVpjdlF0bTFic2VsVVZGUkloN3F1WGJ1S1RGTllXSWlOR3plUzRlcXA1T2Zudzh2TEM2TkdqWUtibTV0Q3ozTnBsSlNVWU92V3JUU3hYbVptSnM2ZVBTdHh1OTkvLzExbTk5dWZGYW93TGpFeFVjamhVSmFCRTlXM2tRZGpZMlAwNjljUGx5NWRBcHZOUm9jT0hlRGc0SUNtVFpzaVBEd2MyZG5aWk5wMjdkcVJycnlxcXFvNGZmbzBBTUtSdGZxeDFCU20vcEhPajFEL1NPTGN1WFBZc0dFREtpc3J3V2F6TVdMRUNQVHQyeGZwNmVsNDgrYU5YSGxwYTJ2RHc4TkRwdERYM3Q3ZTRISzV1SGp4SWxSVlZhR25wd2NkSFIyeDF5ZTE3VzFxYWlxek0vQ1dMVnZnNys4dnRZNlNSd1NaazBORW5uSjJkc2JseTVjeFk4WU1MRisrWEt6SVZsYm4xeCs5dlNHTjkrL2ZrOU5jTGhkZVhsNVN0OG5PenNhc1diTVFFaElpYzRTUzkrL2ZDN2xlZi83OEdiNit2bUszbVRsekp1clZxeWZVaHF5TlFSc3NGZ3VhbXByNCt2VXJybHk1Z2l0WHJpaWNGNWZMUlhCd01KWXNXU0syN2NDZ2ZDb3FLckJqeHc3dytYdzRPenZqN3QyN0tDNHVKcDhqSEE0SEtpb3EwTkRRZ0kyTkRhWk5tNGEwdERSMDdkb1ZRNGNPaFlxS0NuYnYzaTFUVzAwd2VNVFEwQkNwcWFsSVRrNldhNEJGOWJvckxTME5WVlZWY2crS2NIZDNoNXViRy9tK1ptOXZqMFdMRmlFN094dHo1c3dCbjgvSHc0Y1BzWGp4WW5UbzBBR2hvYUhnY0RnNGRPZ1E1czZkSzllKy9nc3c0bGNHQmdZR0JnWUdCZ2FHSHgxek04RFhHN0JzVEYvTzV3T1JKd2tCcXl5ZDMzSzQzWkNrZmdBV0JBR3p2QUFIeFQ3WXljeXpGMEJHSm5HOEFsUlZBYTgvZ0VWTDZpNmNmYS9maEoxWUFlQndwR2ozWEhtcHIwTzR2WXI3Z0tlaERuaU1seS9QU3pHRThMVjVNK0ROTy9IcDZrSVFlTzRTSVlKc2F3dThUU1pjYUFzS0NHZmFyMldpeTdCcUtlRVVTdVVQYjhLWldGNThwZ005L3lNanI1djhRZ2hndFpYZmdWWXJsRWtSNE5jRmc1eUIrTWRBMGl2cGFXc0JpOU4vQUFENG9GL24xZWNCWWRGUzlSUkNlVWhKcjhnMmRWWXVvVFJTNXF0bElyS2NjbTRqK2xpbDc0Zkt6dWFuSks1WEZGV1dDaGEySGc0MUZWV2MrUmlMditKM0lyT3NRR1JhSFhZOThNRUhDOStlSVpsbEJUajU4WUZTeTFSWnhSTVN2dll6YVllMURoN2tmRzU1RVdhM0dJeTBMM2w0L3lVSEthVTU0UEdyY0xiSFl1aXJFNjVDSDcvbVkvU2RNRWI0K2hPUW1QaHRNSlNXbGhhR0R4OE9nSEJXa2tjMFZoMGJHeHVvcTZzalBUMGRhOWV1UmVQR2phVnZSTUhGeFFVUEhoRFg5K1BIanhFVEUwTnpOWlVYYWxqS25qMTdvazJiTmdyblJXWEhqaDNrZE11V0xURnQyalFZR3h1RHkrWFNSSzVVZ1NUMXZHcHFhc3E5VDFuRnIrSGg0V1RITzdWRFdweGJqYWVuSnlrSzdkNjllNjA3eHFtcnEyUENoQW5vMDZjUFFrSkM4UHIxYTNKZFNrb0tmSDE5TVcvZVBEZzdPMHZOeTl2Ym0rYTBLNG0wdERSTW5UcFZhSGxrWkNUcGxpdmd5SkVqT0hMa2lNaDhrcE9UTVhmdVhJU0ZoY2tjSHBSYVJqYWJEUzZYaTFPblRtSElrQ0Z5aFJNR2dBY1BIc0RVMUZRbTk2eWZBZXE1TVRjM0o4OUhWVlVWVFdCaFltSWl0ZU15UFQyZEZOTlM3ME54UEhsQ0REb1JkTUNQSFRzVzZlbnA1UDBnam5MS0lOUzB0RFF5SDFHa3BxWmk2OWF0NFBQNTJMeDVNOVRVMURCZ3dBQ0o1WkVYYXQyU2taRWhNWi9vNkdoRVIwY0RBSGJ2M2cwZWo0Zng0NlcvaXpvNk9tTFBuajNRMDlOVHV0aVBXc2VQSGoxYXJBc25RQXpVb0thbmRqU0hoWVZCWFYyZFBCK3FxcXBnc1ZpazJHWFlzR0hrdHNvTWZ3MEFiOTY4d1lvVksxQlZWUVZWVlZVc1dMQkFaSGpjWjgrZTBjSlNBNFRyZEZKU0V1bkVxNnVyaTVVclYyTDI3Tm5rNEFVT2g0UDkrL2ZqMUtsVGNIWjJ4b2dSSTRUYzJSczBhSURWcTFmajY5ZXZjcFU5SnljSFlXRmgwaE9Lb0tTa0JBc1dMRUJZV0Jpc3JhMmxwcWVLT1kyTmpTV0dPWmVWbEpSdmtRU2FOV3RHQ2dzbG9hdXJLMUs4d3VmemNlSENCZXpaczRjbTVITnlja0tiTm0yd1k4Y09jRGdjY0RnY0hENThHS2RQbjhiQWdRUGg3T3dzVW1pb0tQWHIxOGVlUFh2QTRYQ1FsWldGckt3c1pHUmtJQ01qQTY5ZnY2WUp4cW1FaG9aaXg0NGQ2TlNwRS9yMzd3OTdlL3Z2N3BSYW13akVwT0pRdHNCUndMaHg0NkNtcG9hSkV5ZlNoSHhVTWQyUUlVTkk0U3NBdUxxNjR2VHAwMkN6MlpneVpRb0E1ZFZEVFAzemM5VS80aEFJS0cxc2JMQmd3UUpZV1ZsaHg0NGRXTDE2TmNyTHkvSDU4MmVKMXd5UHg4T0pFeWZnN3U0T0t5c3JpZUpPS2l3V0M3Tm56OGJBZ1FQUnBFa1RGQmNYUTE5ZlgrejIxR2V3bjU4ZkxSS0ZNcEIza0ppN3V6c21UNTZNRnk5ZUlEMDlIWFBtekVGSVNBaGF0bXdwbEZaVzhTdnc0N1kzWklFcWZwV0g0dUppM0xselIyYnhhNnRXcmRDNWMyZHlnR0IxcWp1bk96azV3ZGJXRmxPbVRJR3pzek5tenB4Sm50ZmFlbFpSUmJhSzNQZlVlN3hQbno3L2N5SGx2emNmUG56QXZYdjNBQUI3OSs0bG56R0NhNHY2cllmTlptUG8wS0VJRGc1R1lHQWdlRHdldExXMVpmck51Vnd1b3FLaXdHYXpNVy9lUEN4Y3VCQW5UNTdFL1BuekZTNjc0SnZXblR0MzBLSkZDN2k0dU1oMG5lZmw1V0hObWpWSVNVbUJ0N2MzaGd3WmdzTENRb1NFaElERllzSFIwUkh4OGZHSWo0OUhqeDQ5MEtCQkF5eGN1QkJaV1ZsUzgvNHZ3b2hmR1JnWUdCZ1lHQmdZR0g1a2VuUUhwdjFPT0NoU0tmd003RGtJZEhNRUxDMkFENUk3NUFBQVZTS2NYMldodEJRSVdRc01Id3k0RFNmY1NNV1JrZ284VDVJc3dKVEVsUnZDcnFIV1ZzRGdnY0NaQzZLMlVDNHFLc0JBRVIzcjc1S0JXL2VVczQvMERPRFdYYUNua2tManBhVURCNDRRVHFFcmc0QWp4NEdUWWh4QTZ1b2pXOHcxNEg0czhLY0g4VC92ay9MeUh1WUNtSnNEdS9ZUkxybEMvR0NPbi8vOEN6eXNXUmh5K0N2K2NhVk9VVVJncjB3K1pnQWJ0Z0dwYWQrdENCbGwrZDl0M3d3L0x6eCtGUWJjV0k3dWpWcmhiSWJvamdMamV2clkzbWthaGxzSU84Q2JhVGJBNHdIckVQN3FERUpmbmtKSnBYU0JqN3cwVU5mQnBnNVRvY3I2Sm9KclZ0OFV6ZXFiU3R6Ty8rbGg1SllyTUpCQlNmeWJ0eHYvWEZXc3M2ZW1iR2cvQmZZR3loTSsxRGF6WnMzQ2tDRkRVRkpTZ3FaTm01SU9wVlJIcDAyYk5zblVvVWtWVHc0YU5BZ0RCZ3hBYVdtcDNLSGhBYUJ6NTg1bzBLQUJHYmJ1NzcvL1J2ZnUzUlVTV3oxNjlJanNTTmJRME1DZmYvNHBkeDZWbFpXNGYvOCtMbCsrTExUT3hNUUVJMGFNUUV4TURGSlNVbUJsWllXU2toS3lrNC9GWXFGUm8wYTB2QVRVcGhpRjJya3Zid2R5VlYwTlBnTmdabWFHRFJzMllQdjI3VFEzT3o2ZmowMmJOcUZqeDQ1U3hhWEJ3Y0VJQ0Fpb2tXQmJFZExTMGpCbnpoeUVoWVZKRFMvSTUvTnBuZTNxNnVwUVZWVkZSRVFFamgwN2hqRmp4cUI5Ky9ZeTdWY1EzbEJIUndlaG9hRXlpVDErZEFSQ1VqTXpNNnhhdFFxbXBzUnpKaUVoQVlzV0xTTFRsWldWWWVUSWtSZzJiSmpZdkR3OVBWRmNYQXhYVjFlNHVMamd4WXNYc0xXMUZadiszTGx6dUhuekpqbS9ZY01HdWNzdlNqd3REajZmajNYcjFrRk5UUTFPVGs1QzYvLzk5MSt4QWdKWk9YdjJyRlIzU0NyNzl1MERqOGZEcEVtVHBLWVYvRFkvS3ZiMjl2ajA2Uk15TXpNeGNlSkV1TGk0d05mWFY2cVl1YWJDbEpTVUZQajUrYUc4dkJ4c05sdGlXTndEQnc3UTVnV2QydFdmQ1JZV0ZnZ05EY1g4K2ZOcG9ZcUxpNHR4L1BoeEdCb2FZc1NJRWJSdFdyUm9nWkNRRUN4YXRBaGFXbHBpUmNUWjJkbWtzRk5MUzB1c1dLdWdvSUIwV0FTQVgzNzVSYXpyNDk5Ly80MUZpeFpKZGNTbVBnZTl2THpRdlh0M2JOcTBDYU5HalpJWWFwbkQ0ZURLbFNzWU5HZ1E3VndKbk1BRWVIcDZTaFJQUytMKy9mdll0MjhmVGVoaVlHQ0EyYk5ubzF1M2JnQ0lhMno3OXUza2Zmcmx5eGNjUDM0Y3g0OGZoNW1aR2V6czdOQzJiVnZZMnRyQzFOUzB4b05KTkRRMFlHVmxCU3NySzJSbFplSGF0V3VrQ0VTQWxwWVdUWEJZWEZ5TXExZXY0dXJWcS9qbGwxL2c1K2NubDNQWno0UW9JUk4xRUlTaG9TSE5nVjlVR2tVd01UR0JqNCtQeERRdFdyU2d6VnRhV3NMTHl3dk5temNubjB2S0VNVXg5Yy9QV2Y4a0pDUWdNaktTSm1SbnM5bVlPSEVpM04zZHlmYjd4WXNYY2VYS0ZYaDRlRWg5Sjd0eTVRcHUzcnlKbEpRVUxGcTBDTTJiTjVlcExBRHhYaUlRaTE2N2RnMW56cHpCbURGak1HalFJS1c1dkN2Q3c0Y1BoWjdoVk9mbVZxMWFZY3FVS1dDeFdQRHk4c0xpeFl0UlVsSUNQejgvckYrL0hsWldWclJ0cWUzeG1oelg5MnB2eUFyVktkakh4d2REaGd3Um1lN2x5NWVZT1hNbU9SOFNFb0lPSFRySXRTOFBEdy9FeGNVQkFCd2NITkNwVXllMGJ0MGFPam82V0x4NE1lbk9hMk5qUXdxVEt5b3FjUDc4ZVpTVmxXSEJnZ1ZRVVZHcHRYZFE2cnZ3OE9IRFNhRy9yRXlmUHAyY0hqeDRNT3JWcTZlMHNqRkl4OGJHQmk0dUxyU0JHOXJhMm1qYXRDbWVQbjBLWTJOak9Eczc0OHlaTTdDeXNrS0hEaDJncXFxS3JWdTNnc1Bod05iV1ZxYUJwbEZSVWNqUHo4ZkFnUVBSdm4xNzJOcmE0dXJWcTNCemMxTm93Q21YeThXNWMrZWdxNnVMWHIxNlllUEdqYmg1OHliOC9QeWtmdDhvS1NsQnUzYnRzSFRwVXVqbzZLQ2twQVNMRmkxQ1hsNGU1cytmajc1OSsyTEZpaFZZc21RSkJnd1lBQThQRHl4Y3VKRDhmdmEvQmlOK1pXQmdZR0JnWUdCZ1lQZ1IwZFlpM0Q5N2l3Z3pldmNCOFBkK29Ld004UFVCdW5RQzRoOEJ4ODRBS1JJRUhqVUplYy9uRTRMSzJBUmd4bFJobDg3OEFtQkxCT0hlV2hOdTNBSEd1d2tMYk4yR0E3ZnZBUVdGTmN0ZkdsMDZBVWFOaEpmdlBheGM0V2prQ2FCN0Y4bENZaW84SHVHQ1d4ME9CMWkzbFJBZC9qR1pjSk1kTnhyUTBnUU9pZWgwVmFsRGx3OE9oeEJuZDJvUG5MdE1YRC9sTlhRR3RiUUEzRWNSenJ6TnJJSHdUY0RIVEhxYUh5M2NmZUZud3RHNEpwU1dpTDR1ZnpURWZaeGNFZ0s4a0I2MlRpNk9IeFJldGlYaXV3cGZHUmhxUWo2blJLVHdWWVhGd3RTbXpnaHBOd0VOMUw4SkJ3K24zc0x0dkNTc2EvODd0RlExb0ttcWpnRGIwZkJwN29KZHlUSFkvLzQ2bm4zK29MVHlGVlNVb3RVRmIyaXBhcUNKampHYTZwaWdXWDBUTks5dmhvNE5tcUZEQTlHZDZQdTd6TVE2aDk5eEtlc1I5cVZjdzdXY1oxSWRkcFZKZXZsN3ZDbXNZZHRFUVQ1WEtoNUM5WHVnb3FJaVVneFIwNURzZ3BDaWlnaGZCZVhxMWFzWFRwNDhDWUFJUFh6OCtIR1poRm5Wb1RwM1RwZ3dRYXBJVVVCWldSa2VQWHFFdTNmdjR1N2R1eUpkck1hT0hZdUpFeWZpMGFOSGVQdjJMZDYrZll1ZE8zZWlXYk5tWkpxR0RSdlNYSVZxMnVGSkRkY3FDV3Jub2J6N2xIVWZ5b0xOWnNQSHh3Y0dCZ2JZdjM4L3VaekQ0U0FoSVVHcTY2K0Rnd05DUTBOUlhGd01hMnRyNk92cmkrM2dLaW9xZ29lSEIwcExTMFd1OS9UMHhOaXhZeFUvR0RGVTM1K0JnUUZZTEJiWWJEWUtDd3V4ZmZ0MnVmTXNLaXFDcjY4dlZxMWFKZExaNm1lQncrSGd0OTkrZzR1TEN4d2NIR2lpa25QbnpwSFRMQllMSFR0MmxDb1Nualp0R3RxM2J3OFdpNFd0VzdmaS9QbnptREJoQWlaUG5pd3l2WitmSDdoY0xobmFYRVZGQlZwYVdrS0N0Ykt5TWxJMHcyYXphV0o4cXVCZFMwdExKakhGenAwN29hK3ZMeVF3V0xKa0NZS0NncENRUUF5a1UxVlZoWmFXbGtTeHZNQ0ZVa0QxOHNuQ21UTm5vSzJ0alpFalI4cTEzWTlHdjM3OTBMZHZYMlJrWkVoMUhhZldqVFdwbTFOU1VyQmd3UUlVRnhkRFQwOFBTNVlzZ1oyZG5jaTBqeDgvcHJtdTkrN2RHME9IRGhXYnQ3VzFOY0xDd3VEbjUwZDJhRGR1M0JnOWUvWVVLOTZ3dGJYRnNXUEh4SW96dUZ3dUpreVlRTTZQR3pjTzd1N3VJdFA2K1BpUTRqTkRRMFBzMkxHanhpSW82dk5VSUZwODh1UUpMbCsrakJFalJvZ1ZkMTI4ZUJHeHNiRjQ4T0FCRmk1Y3FIQWJvenBjTGhmWHIxL0g4ZVBIYWFKWEFPalNwUXZjM055Z3BhV0Y1T1JrY3JtbnB5Y2NIUjF4NnRRcE1nUTJBR1JtWmlJek14TlJVVkVBaVBxa1VhTkdNREl5SXQxaFphV3FxZ3BwYVdsNDkrNGRrcEtTa0ppWUtGSlU5Y2NmZjJEVXFGRjQ5KzRkNmVwTWRhYis4T0VEL1AzOWNlalFvZThxWUtzdEJBSkdLdFFCV1I0ZUhpTFBPelZOWFZCWldZbmx5NWVqUllzV3RBZ0VOUlY3TWZXUGZIenYrcWVzckF6WHJsM0Q2ZE9uYWM3MkFyeTh2SVJFaXVycTZpZ3FLc0xHalJ0bDNrOTZlanBtenB5SldiTm1ZZURBZ1hLWHM3aTRHSGw1ZWRpOGVUT09IajJxa0FpV3grT0J6K2NyOUp0UjJ6eUhEeCtXbUpZcVNPN1VxUk5zYkd6dzl1MWJsSmFXWXZueTVZaUlpS0NWZ1NxQWx0VVpWeFRmbzcwaEsvbjUrVFJSdFNTeFozWjJObTFla1FncE5qWTJtRDU5T2h3Y0hFZ0g5SzlmdjJMQmdnV2s4TFZCZ3daWXRtd1o0dUxpYUFNNHJsNjlDZzZIQTM5Ly96b1J2MUlqdHlqQzkzRHhaU0FHYlF0d2MzTkQ0OGFORVI0ZWpzbVRKeU16TXhNSEQ5TDdDMVJVVk5DOGVYT3g3L3pWK2ZMbEMvYnQyd2N0TFMxNGVIaVErMW15WkFrMmJ0eUk4UEJ3dVFjdUh6MTZGTG01dVpnelp3NEdEUnFFc3JJeXhNVEVZTmFzV2RpNmRhdkViYTJ0cmNrQnJsbFpXZkQzOTBkK2ZqNldMVnRHUmkxWXZIZ3hObTdjU0RyYy8vcnJyK2pjdVRQZXZYc0hFeE1UcGJXVGZ3YitlNjFiQmdZR0JnWUdCZ1lHaHArZGJvNkE1MFJBdjlvb2RZSGI2MzJLT0VZZ2l1elVnZmg3OUFRNGZscTA4Nm9pTCtVcUtvUjQ4V0U4TWY4eEEvQmZEdlR0QmJpTklNcFlWRXdzKzZRRXg4T1NFaUR1RWRDMU0zMjVoZ2JoQ0x0ZThndGhqUm5xSXJ6czVoM2d0ZWd3Y2dxVCt3bUl1UTRNck5hQlgxNU9DSWpmdlNjRWs5bTV3TmN2UU5BaXdNU1lucGJQQnpadUozNlRQajNwZ3VSaHJvQ21KckJyUC8xM1o5VnUyRm9hbFpYRXZ0WFVnQkdEZ1Q0OWdQT1hBVkZoei9SMGhaZjEraFg0V3MyOTBObUpFTDRDUUdOellNMXlJR0l2Y1BQdXR6UjFlWXdNZE9wWUlNUEE4RjluaUhsbkJMY2RpN2I2VnVTeW5QTFBtQmEzSFdjK0VtMkI2em5Qc0tIREZBdzBKUVJBZW1wYThHMDVGTDR0aHlLNU5CdTNjbC9nVmw0Uzd1YTlSRXBwRG5qOG1uVWlmT1Z4OEtJb0RTK0swbUN0WTR4eHYvVEFFSFA2TTd1a3NnejExYjZGY0crb1VSOFRySHBpZ2xWUEpCV2xZL3o5OVVncy9ENXVyQXp5UTNYRWVmbnlwVXlkQmxTaEJWY0pydUE5ZXZRZ3hhOEFFZFoyM0xoeEVyWVFKalkybHV6a3Q3YTJ4cWhSbzJUYUxqSXlFbnYzN3BVcUF1M2F0U3ZVMU5UZzZPaUlwVXVYWXZmdTNVaFBUMGRTVWhLWnBsR2pSdUR6K1dSbkNWVlFSeFdyeVFxMVUxQ1VFNUtvZE5UamVQZnVuVWpYTE9ydlY5ZmlWd0VUSmt4QWNYRXhUcDA2UlM2VHRZTlJrck1ubFFNSERvaThubzJOalpHVGs0UERodytqVDU4K01EWTJGckcxNGhRVzBnZnpDVnpCMU5YVmEzUy84UG44bjg3aEpUbzZXbWlabzZNalBuMzZoSmlZR0hKWmFXa3ByWFBjeHNZRzdkdTN4NnRYcjBnM1ozRmN2MzRkVVZGUmVQcjBLUURnMEtGRDRQRjQ4UFQwRkVxcnFxcUtnSUFBeE1YRm9WbXpabWpVcUpISXpzMmxTNWVTQXRtZVBYdlNIR2tuVEpoQWR1NzcrZm1oU3hkaHgzWlpVVmRYeDdKbHkvRDQ4V1BZMk5pZ1FZTUdVanRiZlh4OGhNN0p5SkVqYWM1eC8wdW9xS2hJRmFJQTlIcXlKb0tMZmZ2Mm9haW9DQzFidGtSQVFJRFkrb1BMNWRJNnV4czBhQ0RWT1JJZ25sOWJ0bXhCUUVBQW1qWnRDbDlmWDZtL3F5UlhzaXRYcnBDQ01oMGRIUXdlUEZoa3V2ajRlTnAxTldyVXFCb0x6N2hjTHMyeFQrQjhwYUdoZ2NyS1Nwa2NsQjg4ZUlBWk0yWmc2ZEtscE1oR0VUSXpNM0h4NGtWRVJVWGg4K2ZQWXZjbENGbXJDRlZWVmNqTnpVVnVicTZRQzJoMUNnc0xjZUxFQ1dSbFpTRTlQUjBmUDM0VTZVeXFwYVdGRGgwNjRQYnQyd0NJTmt0UlVSRUdEeDRNSHg4ZmVIaDQ0TVNKRXpoNThpVEt5b2h2Sy9uNStVaE9Ua1pKU1FrNmR1eW84UEg4MTBsTlRZVzV1YmxFUVZ4OGZMekV0Z20xUGZYKy9YdlNEZkg0OGVONDlPZ1JIang0QUI2UFJ3N0lxS21RaXFsL1pPZDcxejlidG14QlRFeU15QUYxQWtTZHUzcjE2cUdvU1A2b0trMmFOQ0ZGVXZKQ2JWdm01ZVhoeUpFanNMZTNoNldscFV6YjgzZzhyRnk1RWxWVlZRZ0lDSkQ3dDZPMmU4ek56WVVHdFVseWJoNHdZQUFwL0V4UFQ4ZkRodzlKZ2J4QWtDdEFuSk93ck5SMWUwTlc3dDY5U3g1bm8wYU5KUDV1dWJtNTVIU0RCZzFrY3NnVUJkVUp1clMwRkg1K2ZuajkralVBUUU5UEQydldySUc2dWpvdHdnS0x4VUtiTm0xZ1pXV0YvUHo4V2hPVzF0U0JuVXBkUmtoaG9NUGxjc20yMFljUEh6QnQyalJrWm1haWJkdTJDQThQcDczbnlmditzMjNiTm56Ky9CbHo1ODRsbnczZHVuVkRxMWF0OE96Wk14dytmSmcyY0VNYUNRa0pPSFRvRUlZTUdZSkJnd1lCSUFTOHIxKy9SbHBhR2g0K2ZDaFRQdEhSMGRpK2ZUdEtTMHRoWkdSRVJob1F4WjA3ZDNEbnpoMEF3RysvL1lhZ29DQ1p5L3V6dzRoZkdSZ1lHQmdZR0JnWUdINFVEQnNCVXoyQTl1M295N2xjNEh3VUlXcXQ3cHpKNFFCVUo1ZjI3WWkvSjgrSjlDOWZLMTRlRlJWZ2xoZmhVSHI4REhEMC8xK29xcXFBNkd1RUtOUjFJSkNicHh6aHE0RGI5NFRGcndCUmpuT1hnSGNwd3V1VVFRY0hvR20xRDVaZnZ3SUhqb2hPWDFOT25DRkVxeHJxaEZqNVFoVGhyRXY5YU1kbUEvN3poSVd2QUhEa09KRmVXNXR3eTYxT2Z5ZWdYajFnYThRM1I4NWFES2tyRWc2SEtBTkFDS1VuaUhaeEVNbUVNZExUYUdnQVB0T0IxaTJCblh1SjQ2empRMlNvUmxVVlVYZFE2ZFFlTUsrTHNLamYvOGVmMHJRdk9jMnFWaDVScGFzdVlKQzJqYlQwaW15aldMbXF6VmZMUkhTNTVOdEdsTGhENk5pa2JDTXR2ZHpiMUVFVWJYVVZOc2I4OGh2bXRoeUNkaFRSS3dDY3k0akQybGRuVUZ6NUZmWUczNTVYaTU4Y3d2bU1lTXhxNFlybTliK0ZhR3lxWTRLbU9pYjQzWm9JcGN6alZ5R2pMQjlwWHo1aGQ4b1Y3RXU1Sm5PNVZGa3FhS2xyZ2ZZRzF1amFxQVY2Rzl1aHBhNXdXTXBGVHc0aS9PVVpPQmcwd1dUclB2Qm8waHZhN0c4ZGQ2MzFHdU5DendBME9Uc05GVlUxRjBWS3c4MW9DcHlhMVowRGErK3JnWFcycjdxQ0tzcFV4Skd5dkthdTd3QmF0MjROWFYxZE10UnFTVW1Ka0NPYkpDb3JLN0Z0MnpZQVJPZUhyNit2ekIydkxpNHVPSG55SkszalYxdGJHNk5IajhhK2ZmdEVidE85ZTNjNE9qcmluMy8rd1pFalIwaEI0NnRYcnpCOStuUjRlM3ZEenM2TzFzbXF5SG1pZGdwS2NrS2lDbGdyS3I1VlpJY09IWks2RDJYOGZvcmk1ZVdGek14TVBIejRFQ3dXQzIzYnRsVmEzaTlmdnFRNWlWSVpOR2dRenB3NWc0S0NBcXhZc1FMcjE2OVhxa1BlcDA4NklrcUJBQUFnQUVsRVFWU2Z5R2x0YlczU2xaTXFzQWtPRHBaSk5FbDFxNXMyYlJvWml2dG5vYkN3RUx0MjdaSjd1emR2M2lBc0xFemgvUjQ1Y2dSVlZWWDQ0NDgvaE5heDJXeXBBcEdzckN4eTJzVEVST0Z5eUlLR2hvYk1BdHJvNkdpYVFLaFJvMGJvMWFzWEhCd2NsTnJaRHhCT2NPL2YvM2NHc2xRZlRLQ25wMGNPV0pDSGhRc1hJam82R2tPR0RKSFkyWDdzMkRGOCtQRE5vZC9YMTVjV2pwMDZVS0k2aG9hRzJMQmhBOWhzZG8wRXpYdytIOGVPSFNQblI0d1lJZFlsbVBxOGFOQ2dBVnhjUkF3YWxoT3F1SVhGWXBGaHhxbGlHMzE5ZlpGbHlzejhGbG5Gd3NLQ0RHOHVqeERseTVjdnVIWHJGbUppWXZEOCtYUGFiODFpc1dwRmVHTmlZZ0l2THk4NE9qcEtUSmVYbHlja3Z0UFUxSVNGaFFVc0xTM1J2SGx6dEdyVkNzMmJONGVxcWlwR2p4Nk56NTgvbzZTa0JNZU9IVU5PVGc0V0xseUkrdlhydzhQREE4T0dEY1ArL2Z0eDhlSkZWRlZWSVNJaUFrK2ZQb1dIaHdmR2p4K3Y5T1A4MlVsTVRFUlFVQkJzYlcyeGRPbFNzUUt3NTgrZlMzV2lGQ0JPcEhMbzBDRnd1VnhNbVRLbHhrSXFwdjZSbmU5ZC83UnExUXBuenB5aExSczRjQ0NlUDM4dTBZV1krdTR3Zi81OGlRN1MxRGJpOE9IRG9hK3ZMM1A1cUFnRzlBQ0FycTR1Tm03Y0tEWjZ4dHUzYjJudkdnQnc2dFFwY3NEUXlwVXJFUkFRSU5lMVE2MkxGeTVjS09USVN6M082dlYyMTY1ZHNYbnpabktlT2dDdGVqa1ZGWHJLaTdMYUc3Snk3ZHEzYno1OSsvYVZrSkxldmhYY0V6VWhOemNYaXhjdkp1c2JYVjFkckZtekJyLzg4Z3VDZ29Kb1FtNVBUMCtNR2ZPdEg2QzJoS1hVOStLbFM1Y0t1WVZMZ3hxRlJCbURmQm5rSXlFaEFkdTNiMGRHUmdaNS9oczFhZ1EzTnpkRVJFUWdPVGtadnI2K3lNM05oWUdCZ2R6NUMxenplL1RvSWVTVVBYdjJiTXlZTVFNSERoeUFvYUVoK3Zmdkx6Vy85Ky9mSXpBd0VHUEdqQ0ZkWkFHaXZwa3laUXFXTEZraU5ScFJiR3dzRGh3NGdQVDBkTGk3dXlNeU1oSWxKU1VTMzBGYnRHaUI5Ky9mdzk3ZUhuNStmbExMK1YrQ0ViOHlNREF3TURBd01EQXcvQ2pZMndrTFgyTVRnSU5IZ2F4czBkdFVWQUtpdmcrMmF3TVk2QlBoeGt0SzVDK0xpZ293Y3pvaE9BV0FVVU1KSWVhaG85L1NjQ29JQWFleWVmeUVFSjJLK3ZBNXpnMVl2bHI1K3dRQTkrSEN5NDRjSjV4dGE0UFBSY0MrUTBEZUp5RHhtZkI2RlJWZ3pnekFUb1I3MWUxN3dNbXp4UFFmazBRN3B3SkF6KzVBUFEzQ01aZkxCVlRxV0J4WVdmbE4vRnBiY0xuQXE3ZmZUK0RMUUVlVStOVjFRTjNzK3dmNDZYZDFudkc5aThCUWkwUWsxRjdlVFhWTU1MVnBQL3h1N1FTamVub2kwd3cyNzRUQjVwMFUzb2NxU3dXV1dvYXcxREpFWElGa1IzUGpldnFZMDJJd210WTNRWXY2NW1pdWF3WU5GV0hubytMS3I0akpmb0tSalFtaDBJSld3OUZJb3o2MnY3ME03L2dJQkQzOUIzTmFEc0hzRm9PaDgvOGlXRFBOQm1pbmI0VUdHdlVSbGZWWTRlT1JoY1lhVGRCTHRzajJTcUdua1MxdTVyNm91eDNXTWxWVlZhUlRHRUE0dGNnU0VyS3dzSkRzV01yTHk2dHhPVmdzRnV6czdNaU9VMEhaWk9YVXFWUEl5TWdBUUlSVWJkNjh1Y3piNnVqb1lNNmNPUWdNREFTTHhjS3dZY013WWNJRTZPcnFpaFcvQW9TQWJzU0lFVUxpbFpTVUZQajYrbUxLbENtMDhITWxDclRYcVM1SDFaMlFxT0pnYXNjY3RhTlhWMWRYcE1zUjlmZVQ1RWhWMjdCWUxBUUdCbUwzN3Qwd01EQlFtc2lRdytFZ0xDeU03R1RXMXRZR2k4VWlYV0RyMWF1SGlSTW5ZdVBHalhqMTZoWEN3OE94WU1FQ3VjTWJpb01hRnR2R3hvYWNycWs0VVJFUnl2djM3N0ZqeHc2a3BxYkN6TXdNNDhhTlE2ZE9pajluNU1YZDNSMlZsWlhZdjM4LzFOWFZZV2hvS0NRK0tDd3NwSWtWTEMwdFJZcVJ5OHJLYUozMlJrWkdFa004eHNYRndkTFNVcTdRNHdCeDM2V2xwWkh6c3JoODFRVTVPVG0wQVFwTm1qUkJlSGc0VGRDa1RMUzF0WEg2OUduU1ZlaG5oeW82aVl5TUZPbjZKOHM5cHEydGplSERSWHhYb0pDV2xrWUx5VHBpeEFoMDd2eHQ4RzlNVEF4T25qeUpaY3VXaWUwUTE5VFVGTGxjSGk1ZHVrUmV5N3E2dWhnNWNxVElkTGR1M2NLTEY5L2FObVBHakZHS1NJZ3F2ak0xTlNYdmEybzdZK3JVcVNMdlVhcjRaTUtFQ2FRemx6emlvY2pJU0J3NVFneDBackZZc0xHeFFkZXVYZEdyVnkrc1dMR0NmSTZLRXBoUjk3OXAweWFhR0lzcXhKb3hZd2JxMTYrUE8zZnVJRGs1R1JzMmJDRExXaDB1bDR2YnQyK2pxcW9Lbno5L1JvY09IYUNucDRjR0RSckEwTkNRRk5nSnlNek1KRVY0MU9QdTNMa3p1blhyUnJyQkNtalRwZzMwOWZVUkdSbEpPbUVMMmpHeUNHQy85L1BpK3ZYckl0dCsxSGJxMDZkUGhRYnRVTjA5azVLU1JON0gxRFQzN3QxRFhGd2NLaW9xRUI4Zmo0Q0FBS3hZc1VMa05lL2g0WUdLaWdvY08zWU02dXJxME5XbGY1ZWp0cWQwZEhURXVxQmV1WElGK3ZyNk5SYS9NZldQN0h6ditzZkp5UWxQbno3RnhZc1hvYSt2ai9uejU2Tno1ODc0NjYrL0pHNm43SUVzc2tBViszYnAwa1dpVUlzcU5CWEZuVHQzRUJJU2dzV0xGOHZjYnBYbnZGWlBhMmhvQ0VORFErVGw1WUhGWXFGZHUyOTlMdFhkWXV0Sy9LcXM5b1lzUEh2MmpMeC9XQ3lXa0ppdk9zb1V2eVltSmlJa0pJUnN3NXVibTJQbHlwVXdOemZINGNPSGFVN3FUazVPTk9FclFIL1hWNmJJbENwK1RVeE1wTlgvOHNLSVgrdWVGaTFhSURzN0c5cmEydkR3OE1EZXZYdGhabVlHSnljbkhEcDBTR1EwSFZsL3AwZVBIbUg5K3ZXd3RiWEZnZ1VMaE5aYlcxdkR3OE1EdTNidHd0cTFhNUdXbG9aSmt5WkpyRHMwTkRRUUhCd3NNakpOMTY1ZE1XdldMRnE5VkozMDlIVDg4ODgvY0haMlJ0KytmYUdscFlYSXlFaFlXRmdnUER4Y0tIMi9mdjNnNE9DQTBOQlFGQmNYZzh2bHl2VDk3cjhFSTM1bFlHQmdxRzNhMjMzdkV2eHZ3NXgvQmdhR240a3JONEJ1WFFDNzFrQmNBdkR2S2VEOUI4bmJWSWl4b1h2MEJGaS9CU2lUNHRaazAxVFlUUllBMnRzTHU2OE9jeUZDenUrVjdoSlZJeXE1UU54alFyaFpuYmEyZ0pVbGtKb212SzRtZE84Q1dGZHpmWDN6RHJoOFJibjdxVTdNZGRITFZWVUoxMTFIRVdIb25qd0R0djFOVER0MkJINlQ0dkRVdVFNd1ppUndLUEk3T0w5V0FMWFQzMHJ3OVN1d2FsM05ISTRabEF1djZ2dDlhZmdmRE9YSzhIT2pwNmFGMFpiZE1hbEpML3hxMklybU1sdkY1ME9sRnVyczk2VTVtUE40RHk1a1NGYnlOdFpxaElXdFI5Q1dsWExMOGFZa0UwbEY2VWdvU01hRC9OZUl6MDhHbDg5RHp2QjlNS3FuaHdicU9walhjaGgrMFRMQ3BBY2JVRkJSaXNDbi8yRHptd3RZYmpjV2Z6VHRCMVdXQ3NJY1BORFR5QmFCVC8vQmloZkh4SlNDNFh2eDlldFhyRnk1RW01dWJxaXFxb0tscFNWR2pCZ0JaMmRubVQ2ZWUzcDZvcnk4SE4yN2Q4ZWxTNWRnWjJlSG5qMTcxcWhNelpvMUk4V3Y5ZXJWd3krLy9DTHp0b0lPYmpzN083bEMxQW5vMHFVTG5KeWMwS3haTTR3YU5Vcm03VzdjdUVHS1RUVTFOVkZlWGc0K253OCtuNDlkdTNiUlJCRFVNSk1BSVFwbzJMQWhPblRvSUxZRGxOcDVWOTBKaWRveEwraGs1ZlA1S0M4dmg0cUtDdXp0N2VIdDdTMVN1T2ZwNlltS2lncjg5dHR2Nk4yN3Q4ekhXeHRvYUdoSUZRTEl5N3AxNjJpdVd0T21UY1BCZ3dkSjhTdWZ6OGVnUVlNUUhSMk5seTlmNHNxVksxQlRVOFBzMmJPVklqcWd1bVVxVS93cUx3VUZCWmc3ZHk1NTNBVUZCUWdNRE1UT25Udmx1cjlxeW9RSkUvRHJyNy9Dd3NKQ1NOUmFVVkdCcVZPbmtoM25uVHQzeHNxVkswWG1zM3IxYXJMVFhrdExDMXUzYmxYWTVVd1NyMTY5b25XaUt1cEluSk9UUTRhdHJLbEF0YUtpQXN1V0xTTi9TM056YzZ4WnM0Yk10NktpQWdjT0hFRGZ2bjFoWldWVm8zMEpVRlZWaGIrL1A1WXZYNDc3OSs4RElJUVYydHJhTmI2V0JTN2Z5aVk3TzV2bTRrMUZXc2M0aThYQzFhdFhjZXZXTFl3ZlAxNnVRUlJVZUR3ZVFrTkRTZEdOalkwTnBrNmRTa3NUSFIyTmQrL2V3ZHZiRzh1V0xSTnl1Vk1HWDc1OHdkNjllOG41bGkxYklqczdHMVpXVnJUZnI3aTRtQ1ptTWpjM0Z4dWFYRjZTazVQSjZUWnQycERUTmJsK3FNOUZhWFR0MmhYNStmbHdjSEJBKy9idHhZcFNhNEtXbGhhY25Kemc1T1FrTlMyYnpVWkZSUVhDdzhOckpJS01qWTFGYkd5c3pPbGxFY0QrQ004TERvZURkZXZXU1R3M0owK2VsSmpIaFFzWGNPSENCWWxwcUFPdEFFSWM1ZWZuaDVVclY0b1VmZjc1NTU5d2RYV0ZpWW1KMExWTEZVSjdlWGxKSFd4eDRNQUJjcm8yUkZWTS9mT043MTMvQUlRNC92WHIxM0IzZDZjSmtDVkJMVjl1Ymk3dE9LcFQzZGxVRVFvS0NwQ2YveTNTbTRPRGc4VDAydHJhVW9XYmlZbUoyTFp0Rzd5OXZaVTJzRXlBS0lGODI3WnRjZlhxVmJpNHVORGVlNm9MNWNXSjB4WGhSMmh2QUNBSGVBQkUySFpwZ2xiQllGR0F1TjhVZ2MvbjQvRGh3emh3NEFCWlh6czZPcEp1NVBmdjM4ZisvZnZKOUhaMmR2RDE5UlhLaHlwT3JpNVVyZ25VKy9UMDZkTTF5a3NaOTVnbytwdEt2cy8rbDlIUjBjR2dRWU13ZVBCZ05HN2NHUHYyN2FOOTYyamF0Q25DdzhQaDZlbEpic1BoY0tTK2F5VWtKR0RKa2lWbzA2WU5saTFiSmxiUTZ1N3VqdlQwZEVSRlJlSGZmLy9GOWV2WDRlcnFpbkhqeG9sTWIyWm1KbEw0Q2hEM3VxdXJxOFIyVGVQR2piRmh3d2JhTW1tRHdBWDVWUitRODc4Q0kzNWxZR0JncUUzZXZGSE1iWS9oNTRMTkJqUTFnUVlOZ0lZTkdjYzVCZ1lHeGVIemlSRDE5WFdraTE0RmlQcG9jdnNlc0drSGtaODBlblFuL21URnBUK2dwZ2I4dlUrMi9CVWwvcEZvOFN0QWlEMlZLWDVWWXdQajNlbkx1RnhnKzY3YVBVYXg1VkVENXZrQUhVUjg3SGllQkt6WlFBaUVkZXNEMHp5RjB3Q0VXKzJ0dThDTGwwRFNhMElrQ2dDc09uWUo0SXI0K1B1SE4rRjZTMlhWVWtLSUxTM2Q4WVAwK1l3c1llRXJJNEQ4dm56UFp0QjNjTUZnWUtnSkMxdVBnRjlyd3VXR0R6NGVGYWJnN01kWVJLYmR3ZEh1ODlCTzN3b0E4UHZEemRpWGNvMjJMWC9zS1hLNmE4eENQUGowaHB4LzViSUZMWFNKem9xWkNidFFVRkdDRVJaZFlXL1FCTDllOFVOV1dTRkVvYWFpaWxHTnUwR1ZwUUpERFQzRVpEOUJIcWNJMldXZmtmNzFFejV4NkdLVVpqcW1hS1pqQ2dDMGpxdUxtUWs0bXhHTFVZM3BnelB1NUwxRVRua1JGclllanA1R3hBZmc0TGJFUjJKR0FQdGpvYW1waWJpNE9NVEd4c0xDd2dKdWJtNWdzVmk0ZmwzTW9KMXFXRnBhb2xPblRyaDkrelk0SEE1V3JGaUJaOCtlWWZyMDZRcUhqMi9XckJrNVBYVG9VTGxkcHhvMmJBaC9mMytGTzdYbnpKa2p0eU5RVkZRVU9UMXMyREFZR1JsaDQ4YU41REpxcDJ0MjlyY29EMSsvZnNXbVRadkFZckZ3OXV4WnNmbFRPOXlTazVPRkJBcnQycldEcjY4dlRFMkorN1NxcWdvelo4NUVhV2twT0J3T0xDd3NhT241ZkQ3Ky9mZGZPRGc0MUVxSDlJOUFaR1FrTGZ4bnIxNjlNSERnUUpyZ2hNL25RMFZGQlFzV0xJQ1hseGZLeTh0eDZkSWw1T2Jtd3QvZnY4WkN4YVNrSkhLNmZmdjI1SFJkaTE4ZlBYcEVDcGtFOEhnODNMdDNyMDdGcndERUNqSVBIVHBFT283cDZlbUo3QndIaUE3THExZXZrdk5qeG95cEZlRXJBSnFiWXVQR2pXRm9hS2hRUGp0MzdzVHQyN2VsaGkyV0JwL1BSMmhvS042K0pSemREUTBORVJvYVNndjFlZURBQVVSR1J1TGZmLzlGMzc1OThmdnZ2eXRjYmlwc05odEJRVUY0K1BBaG1qVnJCaU1qSTZYVUcxVHhmazBwTGk3R2pSczNjTzNhTlpwN1lIV3FoOEZOVGs2bXVTTzZ1YmtoSVNFQjc5NjlRNjlldlJRV294dzhlQkN2WHhQdnI5cmEyZ2dJQ0JCNkx2cjcrK092di81Q1hsNGU1cytmajRDQUFIVHAwa1doL1lrak1qSVNuejkvSnVjRmdrbE5UVTIwYk5rU2JkdTJoYjI5UGM2ZVBVdEw5OWRmZnluOEhLL084K2ZQeVdseHJsZWZQbjFDYW1xcXhIeW9JZ0I1eEdldFdyV1NTZGduclF4WldWbTBOa2xOUkRyOSsvZEhaV1VsTm03Y0NBTURBeUczVnlyWjJkbEM0aTBxcHFhbU1yZGJidHk0Z2NhTkc2TkhqeDRpMS84SXo0c0JBd2FBdytGZ3k1WXRZTEZZME5QVFEvMzY5WkdWbFVXS3lZeU1qRVNHcVpmR3g0OGZhZUdUcTd1R2w1U1VZTWVPSFpnMWE1YklaN1V5d29NRGRGR2NLUGU2bXNMVVA5LzQzdlVQQUtpcnF5TTRPQmlOR2pXU2VSdnE5YmQvLzM2YWlMQTJpSStQcDgwL2ZQZ1FmZnYyRlp0KzFhcFZTaGRNeXhQdFE1U0liTnk0Y1RBME5NU2tTWk5veTZ2Zll6VjFOUDdSMmh1eHNiR0lpNHNEUUF4WW1qSmxpc1QwRlJVVnRNR1lpb2hmTXpNenNYNzllaVFtSmdMNEZ0cGQ0RWo5N05renJGaXhndnlkR2pkdWpHWExsb2tjWEV1dEQ2cy9mMm9DMVMzYzJOZ1kydHJhdFBYVTZDblZJNnRVWHkrNGh2aDh2bExmbXkvM0NsSmFYdjlGL3Z6elQvSlp3T1Z5eVh1S3grTUoxUUU4SGcvanhvMURseTVkYU8rS1ZLNWV2WXJ3OEhBNE96dkQyOXRiNm5QRzE5Y1hhbXBxT0gvK1BJcUtpdkR5NVV1UjZTVFZYVGs1T1FnSkNhRzFOMlIxYU9Yeitjak96c2JxMWFJalk4cjdMUHF2d1loZkdSZ1lHQmdZYWdxWFM0aWNTMHFBbkJ6QTJwb1F3ekl3TURBb3dxZDg0azlXUklsZjM3eXJYZEdtY3g5Q01McXRGc1doaVU5RmgwOEhBRXNMNFdVMVlhZ0xZRlR0WStPSnMwQjZodWowdFVsOUhXRFJYS0NGamZDNlYyOElsMU9CME1GckNpR0FyVTVsSlJDeUZraCtMN3hPcFk1RkRMenZFQUxvdnlKKzFWQUgydGdDejM2eThObWlCTlpMUWdnaHRqS3BMb1FHL2p1L1BjUC9ER2N6WW1HbTJRQlhzNThpSmpzUjJlV2ZwVzhrSnlYY01oeE92WVhEcWJla3BxMnM0cUdlcWpwMk84Nmd1ZERLeXlDekRoaGsxa0htOUl3QTlzZUR4V0pCUTBNRDVlWGwrUGp4STlhdVhTdDNIdFdkczg2Y09RTURBd09aUXV1S3dzSEJBWHA2ZWpBM044Zmt5WlBsMmxaVFV4UEJ3Y0ZvMkxDaFF2c0c1QStGK2VMRkM3eDY5UW9BSVJBYlBIZ3dEQTBOOGU3ZE85SjF6TTdPRHMrZVBTUFRDNGlOalFXWHk0V3RyYTNZemhjdWx3c2pJeU1NSGp3WSsvYnR3NlpObStEcTZnb0FaQmpaRnk5ZTRPM2J0NlQ0VlZWVkZYMzc5c1dFQ1JOUVZGU0VqeDgvWXVIQ2hlUStQbjM2aElNSEQ0TEQ0WkRyYXNNSjczc1JIUjJOWGJ0MmtmTTJOamFZTjI4ZUFOR2RVeFlXRnBnL2Z6N1pTWnVRa0lBLy92Z0RNMmZPUlBmdWNnd2VwUERwMHlmUytWVlhWNWZtb0ZYWFltTnhiakRVVHVIdnlkT25UMm1oWUEwTURIRDY5R21ZbVpuQjNOd2NabVptYU5pd0lUNTgrSUFWSzFhUTZheXRyZVZ5YUphSGlvb0szTGh4ZzV5dmlXaFZjSjVyNnU2M2JkczIzTHg1RXdBaEVGNnpabzFRU09LSkV5Y2lJeU1EZCs3Y1FVeE1ERzdkdW9XeFk4ZkMzZDI5eGtJaU5wdXQ4UDFRMi96enp6OVl2MzQ5ZVk3VjFOVEVDaE9wdjBOVlZSVW1UWnFFRHg4K0lEazVHVk9tVE1GdnYvMkdodzhmQWlDRWNJcVFtSmhJdXJDeFdDd3NYcnhZcEdoT1gxOGZBUUVCOFBYMUJZZkR3ZEtsUytIcjY2dFVVZkR2di8rTzNyMTdJeWtwQ1UrZVBNSFRwMCtSbjUrUHNySXlQSDc4R0k4ZlB4WVNWZlhvMFVObWQwSnBjTGxjOHZuSFpyUFJ0V3RYY2gyMVB0NjdkeS9OSVZJVTFOKzBOanI4cFpWaDFhcFZTdDJmcTZzcmV2WHFKU1RBcEJJZkg0K0FnQUNKK1ppWW1DQTRPRmdwb2J4L2xPZkYwS0ZEWVd0ckN4TVRFL0w4VEo0OG1Sd2s4ZGRmZnlsVUgxRWRXbi8vL2ZjYTFlMDFnWG90Sy92Y012WFBOMzZrK2tmZWdTaDFQVkNLR3BvZUlJVHlUWnMyRlFwUlg1dkk0NFF0S3EybHBhVkk0ZWRYZ1VuRS82T0ljRjdBajliZUtDMHR4YnAxNjhqNUlVT0dpSXoyUVNVOVBaMTIvcVNscDhMaGNIRDA2RkZFUmthU3g5MmxTeGQ0ZTN2RDJOZ1lBUERreVJNRUJRWFJCbTltWldYaDFLbFRHRGR1bkZCN1ZKQVBtODFXMm9DMnlzcEtjTGxjMUs5ZkgxMjdkc1drU1pQSThnbWcxblhWSTZzQXdLQkJnOUMxYTFjNE96dWpZOGVPZVBic0dkYXRXNGZBd0VCWVcxc3JwWndNa3FGZUsxd3VsN3hXZUR3ZW5qMTdobUhEaHVIcjE2OHdOVFdGcXFvcTR1UGpjZWdRRWNXeXV0ZzVNVEVSVzdac3dieDU4OUNuVHgrWjlzOWlzVEJyMWl3MGFkSUU3ZHExRXprSVNOcnp3TURBQUVPR0RNRzVjK2ZJNzBDT2pvNHk3Wi9MNWFLcXFrcXM2TFkybk9OL0poanhLd01EQXdNRGd6SXBMd2RldndhYU53ZHE4TUxFd01EQUlEUGY2NFdtZHc5Q2FMWWxnaENwS3B1eWNpRGxQZENzcWZBNlpkYXZwaWJBeUtIMFplK1NnWlBpWGJacURWTVRZTEV2OGI4NkNZbkErcTJBWUdUNjhNRkFKekhDb20yN1JBdGZBWWkwNWF4Tk4xaFJ6cSsxVFYwTGZKV0ppUkhRM2g1d2FBZTBhVVc0QUM4VFBaTDNoK1Y3bm44bHVZQXdNTlFWRHo2OW9UbTJpc05jc3dIYTZGbUtYVyt0YllMU3ltL09UK29xaXQ4TGUxT3VRa09GamUyZHBpT24vTE9RMnlzVksyMGphTFBGaHdkTUtjMUJHVTgyMXlMM1gzN0ZxK0lNSEUrL0ozZVpHV29IZ2ZnVklCeXRxbmNVeU1LSER4L0lEcTRCQXdhSURRY25hM2wyNzk0TmJXMXR1Y1ZhbnA2ZXRQRHl0UTJmejhmMjdkdkplVmRYVjdKejI4dkxDMGxKU1VoUFQ0ZVhseGU4dmIxUlZWV0Z0Mi9mb3JpNEdMcTZ1cmgzajdnUEpJVW5WMVZWeGY3OSszSGh3Z1Z3dVZ5YWNOTFMwaElkTzNaRWZIdzhWcTFhQlMwdExYVHMyQkVBRWRKenpKZ3gyTGx6SjI3Y3VJSFMwbElzWDc0Y2FtcHFNRFEweEpRcFU3QnQyelk4ZXZRSVhsNWVDQW9LRWh1cTcyZmkwcVZMV0w5K1BUbHZaV1dGMWF0WGl4UUZVVHQrZS9Ub2dTbFRwcENpMllLQ0FpeGR1aFR0MnJYRDVNbVRZV2RuSjFjNXJsKy9UdWJ2NU9SRUN3MnJ6SkNlc3RDK2ZYczBhZEtFRk9NS3FHdlhWMUdVbHBaaTllclZOQkZLYW1xcWtBTmJ2WHIxb0tLaVFnb1lORFEwc0hqeFlwbWRjK1FsS2lvS2hZV0VlN3E2dWpyNjkrK3ZjRjZDTWl2cTdzZmo4YkJseXhhY1AzOGVBQkVHZE0yYU5TTEZDaG9hR2dnS0NzS09IVHR3OHVSSmNEZ2M3TnUzRDdkdTNjTENoUXYvRTUzMXVibTV1SFBuRGkwOHN5QjhyNDZPRG9ZT0hZcWhRNGZDMTllWEZMbFJFWFJTR3hzYmswS0ltVE5uUWxkWGw2eGZCYzh6d1RVZ2IvbFdybHhKWHRPZW5wNFNoVnl0VzdmR2xDbFRzSFBuVHZCNFBJU0ZoVUZGUlFWT1RrNXk3MXNVTEJZTFRabzBRWk1tVGVEaTRnS0FjRE9MaTR2RG5UdDM4UHIxYXlFUjBlM2J0ekZuemh6MDZ0VUx2WHYzcmxFNDFkallXRkxjMTZsVEo1cWp0cnlkOWwrK2ZDR25heXNFY1YwalNmZ2FGeGVIWmN1V2tkZXNucDRlZUR3ZTZZem42dXFLQ3hjdTRQSGp4NWcxYXhZQ0FnS0VuTjdsNVVkNlhsQWpBZnlzVkZSVTRQMzc5MGhKU2NHN2QrK1FuNStQb0tBZzhQbDhtSnFhWXNDQUFXTGRTQldCcVgvby9NejFEN1ZkSk0wNW5pcnFWb1RjM0Z6eW5RUUFiRzF0OGVMRkMremV2UnZsNWVYdzhQQlFPRzk1a01mNVZaNjAxWVdsa3VwZEtqOTZlNFBQNTJQRGhnMWsrYXl0cmZISEgzOUkzWTdheG1heFdISTV2M3A1ZVpISGFtdHJDMDlQVDdSdDI1WmNmL1BtVGF4WnM0WjgxekV6TTBOaFlTSEt5c3B3OE9CQnhNWEZJU2dvaUNZR3IxZXZIdHpkM1RGczJEQzUzSkVGSkNVbENWMFBsWldWbURoeEl0cTFhd2RWVlZYazVlVWhMeTlQYkI0cEtTbENJc2Fnb0NEeVdqbDc5aXdpSWlMQTVYS3hjT0ZDckZ1M1RpN1JzRGpzTDgwaHB4TUhycGVRa3FHcXFvcHNGL0I0UEl3ZE94WUdCZ2JZdTNjdk9SaHkwNlpOMkxScEU1S1Nrb1NFKzdhMnRvaUlpRkFvSXNhUUlVUEVycXVzcklTK3ZqNEdEaHdvY3IyNnVqcWNuSnpRcDA4ZkJBUUV3TjdlWG1KK0F2aDhQaG8yYklqSmt5ZUxyUCtuVHAxYWE0TkFmeGFZbmlFR0JnYUcya1RCa0FRTVB4a2NEdkRsQzVDWlNVenplTUM3ZDRDdExlTkF4c0RBVVB0VTFkQjVkZDloSUVwMDJBK1pxRTJIMlZkdlJZdGY1WEhHbGNhNDBZVEFVQUNuQXRpMGc2akw2NUwyN1lCWmZ3SGFJb1M5bDY4QWV3NStFeG0zdFFYR2lubVJQWEVHdUMxQk9NUVc4VndTdFV4WjFPYjFJUTRWRWNlaldyZnVDRExEWmdPdFd4Q0MxL2J0QUROVDRUU3RXOVI5dVdxQ3FMWlBwL2FBdVloalV6YTFlUzB6TUh4SFZyUWRqeFZ0eGJ0bEh1NDJSK3c2UmRqeExncEgwKzdnYzhVWHNXbjZtenJnZkU5L2lmbTgvNUtEd1RkWG9vejMzeEFpL0s5QkZZLzkrZWVmTlhiU3NyT3pxN0d6cGFUd3Y1S1E1T1J6K2ZKbDJOdmJ3OFJFeE9BakJZbUppU0hEeWhvWUdORENiR3BvYUNBME5CU3BxYW13c2JHQm82TWo3dCsvRHg2UGg5T25UMlBjdUhHazI0L0FzVlVVTEJZTFBCNlBkUEZTVjFlbnJYZHhjVUY4ZkR5NFhDNVdybHlKSFR0MmtCMnNycTZ1T0h6NE1FcExTMG1CYkdCZ0lGZ3NGb1lORzRhWW1CaThmZnNXQlFVRldMaHdJUUlEQTJWMklwRVZlVnljYXNyUm8wZXhaODhlY3ArMnRyWll0bXdaVFRoQjdSeXQzbEhxN3U0T0xwZUxmZnYya2N1ZVBIbUN1WFBud3RyYUdnTUhEa1MzYnQyRTNEYXJ3K1Z5Y2ZyMGFRREUvZVhtNWtaYlR4Vy9abWRuSXprNVdlcXgxVVJvd1dhenNYYnRXa1JFUkNBcUtnb0FjWDBxKzdkV0JCMGRIUnc4ZUJBNU9UbjQrUEVqMHRQVGtaYVdocFNVRktTbXBwTEMvT29odnprY0RwWXZYNDUyN2RxaFk4ZU9hTisrUGVyVkV6OUlReDd5OHZKbzE4RElrU05oWUdDZ2NINEMwVVZ4c2ZoQkp1SklUVTFGZUhnNDZTNnRyYTJOMWF0WG8ybFRFZS9PL3crTHhZS1hseGYwOWZXeFo4OGVBRVNuL3N5Wk0rSHI2NHZldlhzcmNCVGZsMmZQbmlFaElRRnhjWEY0ODBaNE1KR0JnUUhjM056ZzR1SWlNWnd4bDh0RnMyYk5NSHIwYVBUbzBZTVVwVmQvNWdoRVRoOC9mcFNybkRrNU9mRHo4eVBEZDd1NnVzcmttamR5NUVnOGZQZ1FpWW1KNFBQNUNBME5SZjM2OVpYbWZsZ2RhMnRyV0Z0Ym8xV3JWZ2dLQ3FLSnVnQ2kzbjcrL0RtZVAzK09IVHQyb0h2MzdoZytmTGhDQXlSaVltTEk2ZEdqUjlQV1VRWGg0c1JkQW1jMkl5TWptaU5jOVRwQkdZN2Fvc3BBZFliYnRHa1R6Um11cG9JelNadytmUm83ZHV3Z3hUZzZPam9JQ1FsQmNIQXdLWDd0MEtFREdqZHVqTzNidHlNNU9SbC8vdmtuUm93WVVhTTY2MGQrWHZ3czNMdDNEd2tKQ1VoT1RrWjZlcnBRVzZPb3FBaWhvYUd3dDdkWHFoTThVLzhJOHpQVlA5V1JSOXhaVTA2ZVBFbldOVFkyTmdnTkRZV3ZyeTlldlhxRnc0Y1BJems1R2I2K3ZyVmVEcXI0TUNNalEraWRoOW9XbHVmOENBU3JBRkdYcWtyb3gvMVoyaHNBRUJFUlFVWUUwTmJXaHIrL3Y5QTVFNFhnM1JVZzNrSGxjUTN2Mzc4LzNyeDVnMkhEaHRFR0JuSzVYT3phdFFzblQ1NGszOFBzN095d2RPbFNQSDM2Rk11V0xRTUF2SHIxQ25QbXpNR21UWnZJcUNPYk5tMnFVWFNDOVBSMGhJZUhpM3puUEhoUVJDUXhFV3pZc0VIbS9YMysvQmtMRml6QXVuWHJKTDdEeThLVHo2azEydjUvaWYzNzk1UEMxWTBiTjVMZmRQcjE2MGVLbEZrc0ZxWlBudzUxZFhXaGVsa3dBRmpaMUt0WEQ4ZU9TWTlzeFdLeHNITGxTcG56WmJGWU9IejRzTmoxZi8vOXQ4eDUvVmRoeEs4TURBd01EQXcxUlVPRCtOUFhKM25WbzhBQUFDQUFTVVJCVkZ4ZnYzNGxRazVuWndOeWpKQmpZR0JnVUlpYWRoenplRVNkOVNPU21pWjYrYnNVNWUxRHR6NTlQbUl2a0ptdHZQeWx3V0lCbzRjQm80Y1QwMVI0UE9EZ1VlRDg1Vy9MREJzQmMyWUFva0pkM1k4RmpwNlF2RDlSSDQ1cWM2REc5eEMvaWpwR0pYVjZLNFVHQm9TemF3ZDdRc2dzcVd4bFpZUUxzaVMwdFFGTEM2Q3dFQ2o4VEFpNEJXaHFpajRmdGZXN2lMdVdYQWZVenY2cUk4TUhYUVlHQnRtUUpId2RZT3FBazc4dEFwdEYzUE9mT01WZ3MxU2hyMDQ0Zys1OEY0V3BUWjNoWk53VzkvcXRodnZkdFhoVGtsa241V1pRSHNvT3ExbVhuYld5Y3ViTUdXelpzZ1hHeHNZSUR3OFhDbnVvQ0hsNWViUk9oMW16WnRFY3BRQWlwS3k5dlQwQVlOU29VYmgvL3o0QUlESXlFbHd1bDNTRWxCYmk4Y2lSSS9qMDZSTUE0VTdUTGwyNlFGTlRFMlZsWlNndExjV1dMVnNRSEJ3TWdPaU1HVGh3SU5raGMvdjJiVVJGUldIQWdBR2tRRzd1M0xrQUNCRkFjSEF3dG03ZHFsU0hOMnBIZG0xZEd4d09CK0hoNGJoKy9UcTVyRisvZnBnOWU3WlFKekMxWTFSVWVjYVBIdzk5ZlgxczNyeVpWdmFVbEJSczNib1ZXN2R1eFpneFkwU0dWUlZ3NmRJbDVPYm1BaUJDTjFkM01hSzZqVzNkdWxYR28veUdJczZ4dXJxNnRNN3RvVU9IeXV4OFZkdW9xcXJDek13TVptWm1OTEVOaDhQQmhnMGJjT1hLRlpIYnBhV2xJUzB0RGVmT25ZT0doZ2E2ZE9rQ1YxZFg4cDVUaEtLaUl2ajcrNU5DVldOalk0d2RPMWJxZHBKQ1hoWVZGUUVBbmo1OUtsTVplRHdlVHB3NGdTZFBuaUF1TG82OFpsa3NGa2FOR29YOC9IemN2WHNYZkQ0ZlZWVlZ0UC9VNlFZTkdzREd4Z1p2Mzc0RlFKelAxYXRYbzM3OStxUkQ5SStFcEhNWUVSRkJDb0NwNk9qb1lPellzUmc2ZEtoRThZYmdYbWV6MmRpMmJadkVjcFNXbHBLLzJmMzc5L0h5NVV1aFVMalZTVWhJUUVKQ0FpNWN1RURXNjZhbXByQzN0OGYxNjlkUlZWVUZIbzhISG84SExwZExUbFAvR2pac1NDdnZxbFdyRkhhb2trWkZSUVdPSERtQ0kwZU9rT2RkVjFjWE0yYk13Tk9uVDNIMTZsVlMzTVhsY25IejVrM2N2SGtUYmRxMHdSOS8vQ0d6Q08zang0KzRlL2N1QUVJRVU5MUJXeUErczdhMlJwTW1UVVRtNGVqb2lBNGRPc0RGeFlWV24yZG4wNy9sS0N0VTh2ZW1zTEFRR3pac29Ma3dtcHViSXpnNEdJMGJONmJkSnp3ZUR5TkdqRUJWVlJVaUlpSlFXVm1KeU1oSW5EeDVFcDA3ZDBhUEhqM1FybDA3MnJVbEN6L3k4K0o3dytmejhlblRKMlJrWk9Eang0L2tvSTJjbkJ3eWplQ2FwL0xMTDcvQTN0NGU5dmIyME5iV2hvT0RnOGo4cFlWUEZnVlQvNGptUjY5L3BQM1cxRFpxYm02dXhJRlNOUmtnbFptWmliTm5pWWhvZ25jRGRYVjFyRml4QW5QbnprVmFXaG9lUEhoUUorNnYxSE95WnMwYW1kTUsyTDU5TzlUVTFHQnRiUTFMUzB1WW1wcUN4K1BoNHNXTFpCcHA3NEEvZW50RFFHUmtKSTRmUHc2QWVOOWJ1WElsTEMyL1JSQ0tqWTBGbTgxRzI3WnRoWVNsaVltSjVMUzRhMThjN3U3dVFzdlMwOU94ZXZWcW1salkyZGtaczJmUGhwcWFHbjc5OVZjNE96c2pPam9hQUNIVVAzRGdBR2JQbmcwQVlvV3ZzZzZnN04rL1B6Z2NEalp2M2t3dVk3UFpVZ1cxVkJHN2hvYUdYQ0wyMHRKU0JBVUZJVFEwdEVZRDVCaGtoL284b2c1bXJ0NCtrVWZNemZCenc0aGZHUmdZR0JnWWxJV0tDbUJwQ1FoZWhQTHpBVE16WVRFVEF3TURBNE5zcElsd3krQlVBRGR1MTg3Ky9vKzlPdytQcXJ6ZlAzNVBNdG4zUUFpRUpRaUlnQVFoSUtDQUZSUVZFQlNMTFZSeEFSUVhSS3hhS2ZKRHFDS0lDMzVWRkJCRTBWS0tWYUJpMlFvSUx1ellFbEQyZlExaFRRalo1L2ZIYVlaTVppYVptY3d3U1hpL3JpdFhNdWVjNXpuUExKbnQzT2Z6ckZ3dHJmN0JOMzA3a2xCVEd2NkUxTnhCWmMvMFU5TGtLZEx1RWw5a1JrVkpvMTgwZnBlMmM3ZFJzYmE4TDRHQ0hId0VEUEZoWU5EaWg2Q0xvK3RZUnNVM253c0lrSm8xTlNxN3ByYVdHanFmdXR6cWx4M1NpdFhTdWczR1k3NXpSK2ZiM3R4ZUdqcm84dVZMT1ZKbXBuRXlUbnk4NDBDcW0xTzV1Y3hIVTh5NmpQQXJxcWxIMTcrdlQvZXR0RmxtR1REZit2ZE55MS9TdW96TEJ4VjI5UHBBMTBYNzVpUzhaNXIyMGp1cGoxcURyMmZ6c3RUanUxYzFyOU1MMXZEcnNoUC8wWTRMUnpVNWRaQmF4MTJqclQzZjFiczd2dEhrbmQvb1pNNDVuNHdMM2xmeXdGSjZlcnJkZE9PdUtCbkdjL1hBZmZFQk1GY1VUMWtxR1Fmc1NsYUpLam1WNWJadDIremFIamx5eEZvMTllVEprM3JoaFJmMDl0dHZPNjNldVhuelpzWEZ4U2toSVVGUlVWSFdnNUxGVENhVDh2THlOSGJzV0d0MXJYNzkrcFZiTWJkVnExYnEwcVdMdnYvK2UrdUIvMkpsaFJuVDB0SnN0aTFkWWNac05pc2xKVVViTm15UUpLMWZ2MTY1dWJuV0F6KzMzWGFiVFRXUzlldlg2NjY3akpOVlVsSlNsSnFhcWkxYnRrZ3lnZ0JMbGl6UjBLRkR5N3d1N2lnZDFQRzIzYnQzYThLRUNkYnFleEVSRVJvMmJKaHV2LzEyaDl1WERKNDZDK1AyNnRWTDlldlgxOFNKRXgxT2tWbDYrdFNTenAwN3AxbXpaa2t5cHZwMEZCYndKTHhha2ljaGgrKysrMDdmZlBPTkpLbCsvZm8yVllvcm0xT25UdW5mLy82M3Z2bm1HNXZiUHo0K1h2MzY5ZE9PSFR1MGJ0MDZtOXNoTnpmWEdwQzU2YWFiTkhyMGFKZXFYNVcwZi85K3ZmTEtLenArL0xnazQyRHF1SEhqbkZiMktybThlTCtsVHlZNGYvNjhOVWk3ZGV0V1RaNDhXWU1IRHk1ekd1ZkF3RUR0MmJQSCtqOWR6R0t4NkxQUFBuUHJPcFZXVkZTa0dUTm11QngrZGVkNXVxTEtDc2UvOE1JTGV2TEpKNjMvT3dFQkFlclRwNDhlZnZoaHA2RzhrcmZ4b2tXTFpMRll5cXoyVnF5NElyZGtQSzZlZSs0NWZmTEpKMHBLU25MYTVwZGZmckdyK25UOCtIRzk5dHByNWU3UG1heXNMUDMxcjMrMWhrTzhJU2NuUjh1V0xkUGN1WE50L3JlYU5XdW1QLy81ejBwS1NsSzNidDAwWk1nUXpaOC9YMTk5OVpYTjYrMjJiZHYwM0hQUDZja25uMVRmdm4zTDNkL25uMzh1aThVaXM5bXM0Y09IMjYxdjM3NjlSb3dZb1pZdFd6cnRZK2pRb1JvMGFKQ21UcDJxV3JWcXFYYnQyb3FMaTdNSms0ZUVoSGcwVmJKays3ZzdlUENnOWZYUWtaMDdkOXE4SHlrWm5Lbm82MXRoWWFFV0xWcWtUei85MUZyWlZUSkNQVTgvL2JUMSthYmtlSXYzMmE5ZlA5V3BVMGVUSmsxU2RuYTI4dlB6OWVPUFAxcURmd2tKQ1VwT1RsYWRPblVVSHgrdjMvNzJ0MlZXTEt4S3J4ZGxXYlZxbFNJakk1V1FrS0M0dURnVkZoWmEzN2U1YS9UbzBUcDI3SmhPbkRqaDBtdDRRa0tDMnJScG85VFVWS1dtcHRxRm8zYnYzcTM1OCtlclRwMDZxbG16cHVMaTRuVHAwaVdiOGJrYXhPTDV4N0hLOVB5emJOa3lMVm15UkhYcTFGRkNRb0tDZ29KMDZORGxJaENPN3V1Uy8rdWZmZmFaeTYvLzdweG9WbGhZcUVtVEpsa2YwNy83M2Urc0llR1ltQmk5ODg0N0dqMTZ0SGJzMkdGWG9YZjgrUEZLU2twU1ltS2k0dVBqRlJRVXBLQ2dJSm5OWnVYbjV5czNOMWM1T1RuS3ljblJoUXNYbEptWnFWYXRXdW5CQng4c2N6enVqTDIwdExRMDZ3ay96cFFYbnE3czd6ZUtpb3IwMFVjZldXZVlDQThQMTdoeDQreXUxK3paczdWejUwNkZob1lxSlNWRnJWcTFVcjE2OWJSdjN6N3QzNy9mdWwyelpzM0tIYWN6K2ZuNW1qTm5qdWJPbld2OWZGV2pSZzJOR0RGQ0hUdmFmcmM5ZVBCZ3JWNjkyaG82TC8zNWV1N2N1UW9ORFZWTVRJeWlvcUtVbVptcE0yZk9XTmVYOTN6WXAwOGZKU1VsS1NvcVNnMGFOQ2p6TlU0eTNsT1hyUGI4NXB0dnVodzhCbEE1RUg0RkFNQ2JJaUtNa0VseEpjVzhQS01xTEFEQWZZZVBHTStsSlFOMTN5eVdNck9jdC9IVXJqM1N4NTk2djE5bmJ1MGlEWHJRY1Nqemg3WFN0RmxHMWM5aW9hSFN5eTlJZFIxODJYWGttRFR4SGRjcStKb2RoQlBMK2ZLblFyeGNOYzRsamdLWWtSRlhadDh4RGc1WUR4M2sydTF3S2NjSVh5OVpidHlucm1yWnd2WnlXS2p4VTVZVEo4dGU3NmxRUDcvbjhXV1FHN2pDS3R2cGM0bWhzWnAyNDVPNnA5N2w2bnU3TTQrcjk1cngybm5ocU13Qmx3L2ttRTJCZW5mbk53bzBCZWpOTmc4ckpDQklMN1c0VHlPYTlkYS9qbTNXUHc2dDFYZnAyM1RzMGhsSHU0S0xWdDMycWsvN0x4a0dMSzlDalN0Y0RmWXRYYnJVNVVxSUpSVWY3SE5rOGVMRldyeDRjWm50VDV3NFlRM0FPcXBvOWNZYmIranMyYk9Tak9ueFNvZlpRa0pDTkhueVpHdDFtOS84NWpkNi9QSEhYUnI3aUJFanRIUG5UbXRWMEdMT3BrM2V0MitmeG93WlkzT0ExOUdCdWFaTm0xcURjaUVoSVRZSFhCczNicXlFaEFScjBLQnVxVmxyK3ZYclYyYllweUlzRm92TjQ4dWI0ZGZjM0Z4OS92bm4rdXFycjZ6NzZOcTFxNTU0NGduck5KcU9sQnhQUVJrbkNiVnExVXJUcDAvWEJ4OThvQlVyVmtpUyt2ZnZyM3Z2dmJmTUtub2ZmdmloTWpNelpUYWI5YWMvL2NtdStreDJkcmJON2ZEcXE2L2FIU0IycE9UMDJzVmhTbGN0WExoUUgzNzRvU3dXaXhJU0V2VGFhNjlWcXFvNCtmbjUyckZqaDdaczJhSU5HemJZVFRNYkd4dXIrKzY3VC9mZWU2LzFZSFoyZHJaV3JWcWxoUXNYMmh6RWw0enFXUjkvL0xHZWZ2cHBsL1p2c1ZpMFlNRUN6Wmd4d3hxb3JWMjd0c2FORzZkR2pSbzViVmVyVmkzcnlRS3JWcTNTK3ZYcjdhby9sNXhXV1pKV3JGamhVcEJzOE9EQit2SEhIOTBPT3B0TUpvV0ZoU2txS2tyUjBkR0tpSWhRVkZTVTFxOWZiKzFyM3o3WFoxZjU5Tk5QSFFiQWZhR3MvOGZrNUdROTlOQkRtamx6cHVyV3JhdVJJMGVXRzlobzNMaXh0bS9mTHNrSUxaYWM1dGNkblRwMUtqT0lJaG5UaGk5Y3VOQXV6T0dNeVdSU1pHU2tvcU9qRlJzYnEram9hRVZIUnlzME5GUUxGeTYwYnJkNTgyYVB4bHhTWVdHaDB0TFN0R3JWS3ExWnM4WW1XQmtWRmFVSEhuaEFmZnYydFhtdGk0eU0xTUNCQTlXM2IxL05talZMMzN6empmVkVHWXZGb284KytraXRXN2N1czJKY1dscWFWcTQwVHVqNnd4LytvSVlORzlwdDQ4cHJaMmhvcU9MaTRuVDI3Rm1kT0hIQ3J1S2lKTFZyMTg3aktaTkxQdTdtelp1bmVmUG1PZDIyckVyZG5wN1VVRmhZcU8rKyswNnpaOC9Xc1dPWHZ4dG8wcVNKbm5ycUtidHFsYzVld3pwMTZxU1BQLzVZa3lkUDFxWk5tMnphbkRwMXl1Yi8rTTQ3NzNRYURLck1yeGZ1M3NZelo4NjBxY2hhbWl2aHRHTFIwZEUyUVRWSGZhV2twS2g5Ky9hNjhjWWJIVDdlU3pwMzdweVdMMTllN2o1ZHdmT1B2Y3IyL0hQeDRrV2xwYVVwTFMzTjRYcEhuMGM4cmVicVRyc1BQL3pRK2pyWnRtMWJ1eE8yWW1KaU5IbnlaSDM2NmFjMjc3Y2w0NFRDc3Y2L0hDbXZrbkRKNE81Nzc3MW45NW1uNUh0aFIrOFpCZzBhcEVXTEZ1bW5uMzV5V2pYVTJjbHh4U3J6KzQzTXpFeTkvdnJyMXVmNHBLUWt2ZnJxcXpZVlg0dmRldXV0U2s5UDE5bXpaN1Z4NDBadDNMalJZWit1ZkFaeFpPM2F0Wm8rZmJxT0hEa2l5VGdaczJmUG5ucjAwVWNkaG9UajQrUFZyVnMzNitmMFZxMWEyYXovK3V1dnJaKy9IU2s5ODRrajdzeHFVUHIxcERMT1hBT2diSVJmQVFEd3R0QlFxZmlzeC94OHdxOEE0S244QW1ucmRtTjZlRW5hczFmNmNuN1piVHlSY1ZxYTlLNnhQMStyWGNzSVE2WTRPS3M4UFVPYU9WdmEvTFB0OGlDejlLY1JVaE1uQjFsMzdyYWQ2cjRzWmdkZjVJZjdNUHhxOGtQNDFkRVh6RmVpQ251cjY2Vm9CMVY1eXd1K3BwK1NGaTJSVnE2UlNsU0pjVm4ySmFOZGFEbUIxMkk3ZGtrWG5GY21xeEJubGJUR2pEZXEyVHJ6ajgvdGw3MDBSdHE3MzM2NW96YUZoZEs2amRLMlh5NHZhOUZNeXMwdHV3K2dFZ3NzOGZ6WklycSticTk5ZzlOdGI0eS9WcEhteTgvbDRlYkxueitLSzdSNnltd0sxQlBYM3FsWFUvNWdyZXdxU2JQMnJkRHd6VE9VVlpCak45N2lmYjY5WTZIMlpwM1FaeDJIS3pvb1hDRUJRZXBicjZQNjFqTU9waHpPenRBdjV3OXJYOVpKbmNnNXEzZDIvTlBhSDhwM2F5M25GWW04b2F6QWtTZEtoNzJjR1Q5K3ZFYU5HcVcwdERTRmhvWXFOalpXNFZld2d2dEhIMzJrbDE1NnlTN1VjZnZ0dDJ2eDRzWEt5c3F5T3pBV0d4dXJyNy8rMmpvTit5MjMzS0tSSTBlNlhKMHJPanBhYjd6eGhsNTY2U1diQUt5amdJSEZZdEdZTVdOc2dnSm1zOWxhdGJXa2tnYzk3N3JyTHJ1RDhDMWJ0dFNxVmFzVUhoNnVlKzY1eDJaZDI3WnRGUk1UWXcxTjNIenp6UzVkRjFlVURydVdySmhYVVcrKythWldyMTR0U2JyaGhoczBlUEJnbHlyMmxCeFRlWS85eU1oSWpSdzVVcjE2OWRMUFAvOWNibWh4NmRLbFdyVnFsU1JwK1BEaERxdExsYTRhNjA2b3lHUXlLVFUxMWEyRHUyKzk5WmFXTGwycW9LQWczWDc3N1JveVpJaGZwK2NzS0NqUW9VT0h0R2ZQSHUzWnMwYzdkdXpRN3QyNzdlNExrOG1rVnExYXFVZVBIcnJsbGxzVVZPcWt0L0R3Y1BYcTFjdDYzOHlhTlV1Ly92cXJkZjJTSlV2MDFGTlBsZnUvK2V1dnYycktsQ25Xb0lMSlpOSmRkOTJsb1VPSEtpS2k3SlBxN3JubkhwdnFyTm5aMmRZcHA1MTUvUEhIWFpxQ1BERXhVZmZkZDUvbXpwMXJYV1kybTlXNGNXUFZyVnRYdFdyVlVvMGFOUlFmSDYvWTJGakZ4TVJZcTJVNUNuVE5talZMYytiTWtTUzM3djgzMzN4VGYvempIM1htekJscldDclUxYzhpTGlnWnhDMHZzUE83My8xTzZlbnBHalJva0V0VHNBOFlNRUEvL2ZTVE1qSXlQQjVmeTVZdDljSUxMNVM3WFhoNHVQcjM3NjlwMDZaSk1pckZ0V3paVXNuSnlVcElTRkRObWpVVkh4K3Z1TGc0Ni8zbExIaTNZOGNPNitQUms5ZkVvcUlpN2R1M1Q5dTJiZFBXclZ1MVpjc1d1NHA5Q1FrSnV2dnV1M1hQUGZlVStUaVBqSXpVTTg4OG8rN2R1K3UxMTE2ekJwMHNGb3ZXcjEvdk5IeVdtNXVyeVpNblM1SnV2UEhHTWl2OWxTY2hJVUYvLy92ZnRYNzlldjMxcjMrMW00NDZNRERRNFRUTXJpcjVPaDhXRm1iM1hGT1dyS3dzYTJBbXg4M1A5NW1abVZxNmRLa1dMRmhnRXlCcjJyU3BCZ3dZb0U2ZE9qbDgvaW81M3RML003VnExZEtFQ1JPMGJ0MDZ6Wm8xeXk3b1hxTkdEZlh0MjlkcGlLaXl2VjZVNW00WThKWmJidEhTcFV1ZG5qRGl6blRmano3NnFOYXNXV1B6SGpjb0tFanQyN2RYbHk1ZDFLRkRCNWVlbDRwZGUrMjFHamh3b0g3NDRRZTdFemdrNHdTTTBwWCtuZUg1eDFabGZQN3AzYnUzdGEvU2ZUUnMyTkF1Q0NqWi9xKy8rT0tMTmxVcVN5c1pDblgxdmZhY09YUDB6My8rVTVKUkJYZk1tREVPUTd4bXMxbERoZ3hSNzk2OXRXREJBcTFjdWRLbUlxY3JFaElTTkdqUW9IS0RsaVhmQzVZKytiQ2ttalZyT256UDM2NWRPN1ZyMTA2N2R1M1NHMis4WVZOZFZ6S0MvNjU4VnFpTTd6ZFdyVnFsRHovODBGb2R1bXZYcmhvK2ZMalQ4ZlhyMTArOWUvZlcxS2xUdFdqUklvZmIzSHp6emVVRzlVdjc1WmRmOVBISEgxdG5Xd2tJQ05EdHQ5K3VnUU1IMmt4RjcwamZ2bjIxZVBGaTFhNWRXejE2OUxCWjE2ZFBIMjNldkZuYnQyKzNDeTdYcTFmUDVlZERWNVgrakYvUldUa0FYSG1FWHdFQThMYVNIOExLbTM0YUFGQzJmeXd3UW9XSGowb1RKeHNoTjIrNmtDbjk1UTNwbkd2VkVEd1dFaXpkYzdkMGJ5LzdnR0Job1ZIUjlzdjU5aUhXa0JEcHBlZU0yOENaMjM0anRXd3VUZm00N0lDaHlXUlVKeS9weEVuanR2V1ZRQytHWDEydHdGRXlMSERrbVBURlhHblR6ODYzOTViKy9kemIvdUJoNmV0L1NtczNTQlU1bTN6YUo5S3NMNlNiYnBSNjk1UWEycC9kYjJXeFNITytkTDYrb2tvZUNEbDMzZ2lrL3JqT0NOejZ3cWtNYWZrcWFlVnEyLy9obTlwTHc1K1Vjbk9rTWE5TGh4eFh6Z01xczZDQXkxL1p2ZGo4WHIzWS9GNm4yNzdYZG9qVGRjRUJubjMxWnpZRnFuOXlaNzNTOHZkcUVuWDVvTUxQWi9kcHhKWlB0Q1o5dTlQOUJBZGUvbnZCa2ZWSytkY0lUVy8vcE82czA4YW1UZjN3bXFvZmZuazZ5RS8yclNEODZvWWx4eSsvdHQxVjZyYjFocElIU2NlT0hhdE9uVHE1M1VmeFFkZUFnQUNYSzFXRmhvWnEvUGp4eXNqSVVMMTY5VndPa1ByYTQ0OC9yb0VEQitxTEw3N1FsMTkrYVhNQTd0eTVjMXF5WklrazR3RGVrMDgrNmZhNDY5V3JweWxUcG1qeTVNbjY2YWVmSkJsVExlL1lzY09tc3BESlpGTDc5dTIxWnMwYVhiaHdRVWxKU1hyaWlTZnNLcmRLMG5YWFhTZEphdFNva1FZUEhteTN2bVBIamxxOWVyVkdqQmhoVjNVcElDQkFuVHQzMXJmZmZxdTJiZHZhVlptcmlOSUhFajJ0ek9kSWl4WXRWRkJRb1B2dnY3L2NLVXhMS2hsK2RmVytTMGxKS2ZkMk9YejRzTjUvLzMxSjBnTVBQR0IzVUxkWVptYW1nb0tDMUxWclYvMzJ0Nzh0czdKb1NmZmZmNy9hdFd0WGJ0V3MwbEpUVTNYNzdiZXJhZE9tVnpSY1hscE9UbzZlZnZwcEhUMTYxR2tGNE1URVJMVm8wVUt0VzdkVysvYnRYWjdHdkUyYk5tclRwbzFXclZxbDk5OS9YNW1abWNySnlWRkdSb2JUMit2SWtTT2FOV3VXdnYvK2Uxa3NGcGxNSm5YbzBFRVBQL3l3bWpScDR0SitpOE1pYytiTTBZRURCNXlHcVlPRGc5V29VU01OR0REQXJYRDVnQUVEdEd6Wk1sMTMzWFc2ODg0N2xacWFXdTQwcnM3MDc5OWZTNVlzMFprelo5eDZqcTlidDY0KytPQURGUlVWS1RFeDBhTjlsNlY3OSs3V3Y4c0x0Z1VFQkRpY3V0cVptalZyYXViTW1WcXpabzJPSFR2bVZyQWhPRGhZVFpvMFVlZk9uVjErbnVqVHA0KysrZVliZGUzYXRjeUFZWG02ZHUxcURaL2RmZmZkTHJmN3ozLytveGt6Wm1qLy92ME9iOHZZMkZoMTdOaFJYYnAwVWJ0Mjdjb01GcFhXckZrelRaMDZWUk1tVExBR3ZzczZlV0RhdEdrNmZQaXdHalJvb0ZHalJsWDQ5ZDFrTXFsang0N3EwS0dEWnMrZXJTKysrRUtTRWVSKzhjVVhLelJWY2NuSHhiQmh3OG9NbUpWV1hoVkNaN0t5c3RTL2YzL3IvUlFlSHE3T25UdXJWNjllYXRHaVJabHRTNDdYMmNsR0hUdDJWTWVPSGJWNTgyWXRYTGhRR3pkdVZLMWF0ZlRlZSsrVitiaXNMSzhYenJoNmNsV3h4eDkvWEk4KytxZ1dMMTZzbVRObjJweWNjUGZkZDd2OCtpc1o0YjM3N3J0UGYvdmIzM1ROTmRlb1Q1OCs2dHExYTdrblNUZ1RHeHVyaHg1NlNBODk5SkMrLy81N3ZmMzIyOWFRYUVCQWdKNTU1aG0zL205NC9ybXNNajcvbU0xbWRlN2NXWjA2ZGRLTUdUT3NGYVlURXhNMWR1eFloN2RIOGUwWUV4UGpjdkF2T1RuWnBmY3c4K2ZQMTZ4WnN5UVpJY2toUTRhVVd3azVNVEZSUTRjTzFlT1BQNjREQnc1b3g0NGRPbmp3b0k0ZE82YlRwMC9yN05tenVuRGhndDMvYVhCd3NONTU1NTF5ZzVHU0VXeXVYNysrSG52c01ldG5tNUtpbzZNMWRPaFE5ZW5UUjhIT1RzaVhjUkxCMjIrL3JhZWVla3FuVHAxU2RIUzB0Y3F3S3lyYis0MHBVNlpZWno1SlNFalE4T0hEWGFyWUdoSVNvbWVmZlZaSlNVbWFQbjI2emJyV3JWdTdkSEpQYVpNbVRkTFJvMGNWRVJHaDd0Mjc2NTU3N2xHOWV2VmNhbnZOTmRmb2xWZGVVZVBHamUxT3BIcnd3UWYxNElNUGF0KytmWm80Y2FMMXBJREF3RUFOR3piTTdYR1dwL1J6aUxzbnNBRHdQOEt2QUFBQUFDcXYzWHVsUjU2VTh2SjhjMExCMUpuU3NlUGU3N2VrVGgybGh3WklOVXBOdFZwVUpLMytVZnJ5YTZQcWEybXhNZExJNTZRbWpjdmZSMkl0YWR3b2FmNGlhZTQvSEljcFMxWjlQWERRMkxhaXdjdnlCRlNnNHVEa2ljYjluM0ZhT25OR3F1bWdHcEtqeDBSSXNCR0VuUGUxOU8vdmZIdjlTbHI0cmZUaXMrVnZkK1NZOVBldmpHQ290eDdUZVhuR1kybk5UOUx0dDBxREJrcU9xdE44UHJmc2dIUkZCWmlNTU9wUDY2VHRPM3g3MjA5NFc5cnlYL3Zic09jZDBxTVBHbUh2b0VocHpFdlNtTmVrWS9aVDBRR1ZXVWpBNWYvaHJJSWM1UmE2ZnJBa05qakNXb2sxd3V6ZUxCVHh3WkY2cEZFM0RXOTZ0NUlqTG9lRE5wM1pvd20vZktYNWg5ZkxJdnZucnBMakxmbTNKQjNLUHFXN3Z2dUw3cTdiVHErMWVrQTN4RGEwV1gvczBobTl0K3RiWmVTNk4yWDMxYTdIZDMreC9tMFo0TjNLK0FVRkJTb29LRkRUcGszVnMyZFB0VzNiMXFOK1FrSkMxS2RQSDkxLy8vMHVIZHdzRmhZV3B2cjE2M3UwVDE4S0N3dlRZNDg5cHVEZ1lIM3h4UmNLRHc5WDNicDF0WHYzYm9XSGgrdlpaNTlWdDI3ZFBPNC9OalpXNDhhTjA3WnQyL1RWVjE5cDA2Wk4yclZybDkyMG1zT0hEOWZ3NGNPdDRUeG5rcEtTTkhIaVJEVnYzdHhoVmNadTNicXBkZXZXaW8rUGQ5RGFPUEI5OXV4WnR3NzB1aUkvUDEraG9hRzY3YmJiMUtkUEg3ZUNKdVc1Nzc3N2ROOTk5N25WcHFpb1NCYUxSYzJiTjllQUFRTThudXJUa2NURVJMVnUzVnBObWpTeG16YTJwSVNFQk0yWk0wZXhzYkZ1OWU4c1RGdWVpanhPdlNrME5GUkZSVVVLQ2dwUzNicDFWYnQyYmRXdFcxZjE2dFZUZ3dZTjFLaFJJNWVEODg1MDdkcFZyVnExMGx0dnZhVzB0TFF5UTBtYk4yL1dtalZyRkJrWnFXN2R1cWwzNzk1dVY3K1NwQzVkdXFoTGx5NHFMQ3gwR1BneG1Vd0tDUW54S0h3VEhoNnVUei85MU9QQWEwbGhZV0Y2NG9rbk5IWHFWQTBZTU1DdHR1NEdydDBWRmhhbUxsMjZlUHo2VTVidzhIQ0gxYko5SVRnNFdETm56cXh3eVAvMjIyL1huRGx6MUxGalI3ZkNaN0d4c2RiUVdreE1qT3JYcjYrR0RSdXFTWk1tYXRteXBSbzBhRkNoRUZoa1pLUmVlKzAxTFZpd1FOOTk5MTJaUWU3Njllc3JLU2xKYjc3NXBsdlZNTXRqTXBuMDhNTVBXMTh2Nzd2dlBvL0RoOFZ5YzNPVmtKQ2dUcDA2T2F5K1dKYmlFeGw2OXV5cDFxMWJ1OXd1TWpKU3ljbkpxbGV2bm02KytXYmRkTk5OTGxVQnQxZ3N5cy9QVjBKQ2d2cjM3MS91NjBMYnRtM1Z0bTFiblQ5L1hoY3VYQ2czRUZsWlhpOGNzVmdzeXMzTlZWeGNuUHIyN2FzMmJWdzdHU3dvS0VoOSt2UlJjbkt5WG5qaEJjWEV4R2pnd0lGMlZmQmQwYjkvZnlVbko2dGJ0MjVlUFdHclM1Y3VDZzhQMThpUkkxVzdkbTA5Kyt5emJsVjRsM2orS2FreVAvK1lUQ1lOR1RKRVAvMzBrMXEzYnEzQmd3YzdIV05jWEp3ZWV1Z2g5ZXpaczl6bmgyN2R1cWxObXpZdW53eldwRWtUeGNmSGE4U0lFYnJwcHB2Y3ZnN1hYSE9OMDhxN2hZV0Z5czdPVm01dXJ2THk4aFFZR09qeXlUUERoZzNUM1hmZjdUU0krOVpiYjduOEdJK05qZFV6enp5ajgrZlBxMnZYcm03TnRPQUpYNzdmYU5XcWxWYXRXcVgrL2Z1WEcveDE1UDc3NzllNmRldTBZOGNPM1hqamplclZxNWR1dlBGR2o4YlNzMmRQUlVWRnFWdTNiaDdkcHAwN2R5NXpmYU5HamZUNjY2OXI0TUNCaW9tSjBmUFBQKytUOTRjbDM3TkhSVVc1ZlpzQzhEK1RwWFNkYUFBQVVERzdka25GVTlZMWJTcEZPWmdDR1VEMTBHK2d2MGNnVFJnclhWc3FIRGx6dHJSNGVjVzJyUXJjdlQ1L25XRmJGVlNTWG5sZDJ2NnI0KzBkTVpuY0R5emVlN2YwWUlrcHJ3b0xwWi9XUzE4dWNCNjhiWmhzQkY4ZEJUNVBwRXZUUDVHZUd5WkZPZmhDOU9ldDB0dnZTNlhQVUE0TmxVWTlMODMveHRqR21WZEdTaW1sdmh4MTkzWXFOdVZ0STVoYjBwQmg5cFYySGQyWHJramJMbzJiYUx1c1QwOXAyVXI3NjEvYXBMOUlqVXA5TWZ2U0dHbXYvZlJ5TGh2K2hIU0xrNnBKV1ZuUzM3K1dscTV3UHhUcWFLelRaeG5YMDVFMnJhUlJMeGlQVjhrSXg4NmNMYTFZN2Q1K1M3dkRSd2UrSG4vVWZ0blgzMGp1VGc5MlRiTFUzY0VZTTA0Yk9neXFwZ0FBSUFCSlJFRlVBVmhISVhOdis4Zm52dDhIL0daNnFSbkloKzV5clVxSUo0NzNuYVhhb1VZSTZ0SDE3K3ZUZlU3KzN4M1kwZXNEWFJkdFZJRWN2Zld2R3IvOUh5NjFpd3VPMUxGN1AxRm9vQkZlemN5L3BLOE9yOVgwdmN1ME5tTm5tVzF6ZmovUEducjk0NVpabXJ6em4wNjM3Vjc3QmcxcjJsTTk2clRWd1l2cHVtbjVTSzhHWDZjMXRRMkNQdTc5NHlKTzNicGl0RmIvcnlydXF0dGUxYTIxV3Zwc1g2YS9YWDc4K1NMOGV1alFvUXFIRW5OeWNydzZGWFpsa1o2ZXJrV0xGdW0zdi8ydFFrTkQ5Y0VISDJqZ3dJR3FWYXRXK1kxUjZSUVZGU2t0TFUwMzNIQ0R2NGR5VmNyTnpmVjUrS0JZWGw1ZW1RZXl6NTQ5cTE5Ly9WWHQyN2YzYWtYaXlxNjhJUDJWdG16Wk10MXl5eTNWOHZXaklvcUtpdHlxakZqcytQSGpxbG16cG9JY25Sd0poM2J1M0ttbVRadDY5SDl4cGQvN0ZCVVY2ZHR2djFXUEhqMnVxdWN0eVhpL3VtVEpFdDE1NTUwZVA3NS8vUEZIM1hqampaVTI1TFJ4NDBhMWFkUEc3L2N0eno5QTVWSWMvcS9JNjgyWk0yY1VFUkZ4eGQ2SFY5U0dEUnQwd3cwMytHeThaODZjMGJ4NTgzVFRUVGNwSlNYRm8rYzhiL0RsOXp4QWRYZDF2Uk1HQUFBQTREMmVCRUdyc3FaTmpKRGVwTW51aGVqKytTK3BZenVwVmkzcDM2dWtKZitXenB4MXZuM1hXNlRISHBZY2ZmbCs0SkQwMmlRalBQcjIrMFpWeTlKZnhyUnBaWVJjWDMxRHlpOHhaVTlPampSbXZPdmo5Z1pmZjhHOTk0RDlzbi8reTdmN0xNdk0yZEwxemUyci9LN2RJRTMvOVBMSk1iNzI4MVpwdzJhcFF6dWpPdXFuWDNpbjh1bmdoNlJ5cGozem12dDZlNit2bWpXa1YvNHMvYi9YeXY3ZkF5cVJzTUJnSGNrK3JmbEgxbG5EbEs3S0tjclgzSU0vYVByZVpWcDFNczNsZG1menN2VExoY1BhZGVHWUZoeFpyMitPYmxSMllmbFRpWnBrVWtoQWtJNWtuOWJFWDc3U2pMMy9MblA3NVNmK3ErVW4vcXVhSWRHcUdSSkZ4ZGRLeUd3MmU2VWFaM1VOTHRXcVZVdURCZzJ5WG43KytlZjlPQnBVVkVCQUFNRlhQN3FTQjl6TEN6ZkZ4Y1dWV1RtdXVxcE13VmRKYmsweGZ6WHhOSVRoNnRUWXVNelIxTnF1dXRMdmZRSUNBdFM3dHhjL08xY2haclBaclVxa2puVHE1T1RrNVVyQzAwcU0zc2J6RDFDNW1FeW1Dci9lT0p2OW83SnEzNzY5VC91UGo0L1hFMDg4NGROOUFQQXR3cThBQUFBQTNHY3lTVTg5Wm9UNVp2L04zNlB4dmFaTnBQLzNraFFXS3YxbHREVDJkYU1DcXl1S2lxUUo3MGpaMmJaaDFOSWl3cVhISHBFNk81bGVhdTBHNllQcFV1Ny9na2piZnBFV2ZpdjFkWENnbzBVejZmZS9sYjc0dTJ0ajlKVWdGejl5T2pyZ3VuU0ZjVnRFaER0dVUxQWdMVnZoK2RoODRXSzI5T0hIMHVnL0dkY3B2MENhOW9uMDNmZFhmaXhML2kzTlh5VHQyZXU5UHQ5NlQvcmpNNjdmcjVWSllpMXB6RWlqQXV5Rkt4UkNCaXFnKzhwWHRPbk1YbG5rL2trbW5aYi9XUmNMeXFsKzdVVGJKZTZIK0FKTUpqMjFhWnBtN3YyMzhvcktlSjBySlNQM0FzRlhBQUFBQUFBQXdJL0dwczMxOXhCUXlZeE42ZS92SWJpbENoNnhBZ0FBQU9CWEpwUDB4Q0NwYXhmamNrQ0E5T2xmL1RzbVh5b1pmSldNS3BKL0dTMk5uU0FkTys1YUgrZkxDZmZja0NJOU9kam91N1NDQW1uT2w0NHJtdjc5YTZsOVc2bHVrdjI2TzdwNUZuNzE1clErWmhjcnZ6cmE1NWZ6cGE4V0dsVnNHeWJicjU4eFcwby9WYkh4K2NKL3R4bkIzVnM3UzYrOUtlM1k1Wjl4cExsWEtkSWxHN2RJcjc4bGpYeE9xaUxUWXRtb2wyUUVZRjk1WGJwNDBkK2pBY3EwOGN3ZWo5dDZHbnoxVktHbFNCL3RYbkpGOXdrQUFBQUFBQUNnNHNadDgzTVJGVlE2aEY4QkFBQUFWRjhtazFHZDlMWmJMeSs3K3k0anZQako1NjcxY1gxejc0d2xMTXgrV1ozYXp2dDNGTEM4eGtHb3NxU1lhT25KSVplRHI4WGk0NlMvdkN5Tm15QWRQdXJhZUIySmpKUWVIaUIxdmNYeCtpTkhwWGMva2c0Y2RMeStPQmo3NHJQMjY1eE42OW1rc1hUaHZCSEl6YzJ6WFJjVzZqaElhM0cvOHFBeGhsTGgxNlBITGxldUxjbnM0S05wWUtCMCtvdzA2VjNwL2JlTXk1S1VreU5OLzFSYTgyUForMjZZTE9WY2tpN2xHRzFLWHRlNFdLbG1UZnMySGw1Tk81Ly9UZnBocmYrQ3I3NlV0bDBhTjFIcTNVUGF1OS80eVRndFpXVkpXUmM5ZTZ6TW1Xbi9lSDNsZFduN3I5NFpNd0FBQUFBQUFBQUFjT2lWbHIrdmNvRkhvQmpoVndBQUFLQ3l1S09iKzIxaW91MlhOV3NxRlJaV2JGdG5ycnRXK2sxbisrVTk3ekRDcFRNK0s3K1BzWDkyUE0yOU4vUzh3L2h4MVNNUGVMNnYyQmhwM1A4Q3NBY1B1OWZXWkpLNjNTSTkrSHNwS3NwK2ZYNkJOUCtmMHZ4dmpML0xzbjZURVk0dFhSMzFSTHJqN1Y4ZGZYbmErdHc4STdSNE1Wdkt6NWRxMVhROG5nTFhwN0cyTXBrdUIxWlBaVWp6NWt1cmY1Q0tpdXkzTlFmYUx3djhYMWc1UFVQYWYwQnEzTWdJbFA3dFMyTlpXUUlEcGJkZXMxMW1zVWg1K1ZKUm9SUWE2dmd4Nk1uMWRDUTN6N3ZCVjVNWHEvRjZ3NjQ5MHR2dmU2OC9SK0ZuWHoxSEFBQUFBQUFBQUFBQW9Gb2cvQW9BQUFCVUZrbDFqQ3FxRmRXcG8vSGo3VzNMYzlmdFJtQnR4bWRsVjMvOFlKcjA5T09PSzdGV05kRlIwcmhSMGwvZWtQWWRjSzNOZGRkS2p6NWdWR0IxWk10L3BVKy9rSTZkY0gwY1MxZElRd2ZaTHR1MHBmeDJJY0ZTU0x4VUk3N3M3YzZlYzMwc3hZS0RwSFBucGE4V1NzdFhsUjBzTlFmWkx3c29FWWo5ZHBrUkpqMVZUdWkxTENhVGNYM0xjdmFzNS8zN1VsQTEvdWh1TWpsK0xnZ2cvQW9BQUFBQUFBQUFBQURucXZFUk5BQUFBS0NLK2ZTdlV2WWw2WGQ5L1QwU3o5MTVteEZrbXo3TGVRQjI5WTlTVHE3MDNOT09LejVXTlpHUjBpdC9sbDZiSk8zZTYzeTcyb25TQTcrVGJtcnZlUDIrL2RMc3VkSzJYOXdmdy9kcnBZZi9ZRlEwbGFUY1hPbGZ5OXp2eDVFelp6MExuZVlYU0UvLzBhaUNXaDVINGM3Z0VvSFk3Mzl5Yjk4V2kxRWR0bFpOMTlzY09peGxacm0zbnlzbHlFRTR1TG9JZG5MZHFzTnpBd0FBQUFBQUFBQUE1ZWhRbzZtL2h3QlVXUnhOQWxDOWJVa3JlMzFxU3NYN29KL0syMDlxaXYxbEFLanM1bjB0WGJ3b1BmSkExWjMydTN0WEl3QTdkYWJ6QU96NlRkTEVkNlJISHBRT0hqSkNveWZUcGF5TFVsYVdWRlJHNWRqS0tqZlg4Zkw0T09uK2U2VnV2NUVDQSszWDc5bG5WRWZkNkVLbFZtZHljb3pxcXIxN0dKZG4vODBJclRyeTFITlN3MlNwMWZWRzFkLzR1TEw3L3ZkM25vMnBxTWkxNEt2a09QeGFIT1QxZE45UFBTZkZSRXR0YnBDNmRwR3ViMTUybTBWTFBkK2ZyNFdFK0hzRXZ1T282cTlVdlFPL0FBQUFBQUFBQUFEOHo3bzczdkQzRUlBcWkvQXJBQUFBVU5sOHU5UUlnYmE2M2dpRjdqc2duVHNuWlY2VUxsM3k5K2k4NXo5cDBvaVgvRDBLMzd1NWc5UzltKzB5aTBYNjd6WnAwV0xqZHZDR3VWOUpFZUhTa1dQUzBoWE90enQ3enZqNStiL1NGMytYYnI5VmVtaUE0NERsaVhScDRTTHZqSzhzam9LT29WNElmSjYvSUgzM3ZmSFRvcGswN0hHcFZvTDlkdi9kSnExYVUvSDkrVXBJc0w5SDREdk9LcjhHVitQckRBQUFBQUFBQUFEQS82dzhtYWFXTVExVUt6VEczME1CcWh6Q3J3QUFBRUJsdFBvSDR3ZFYzN1pmTC85OTZaSzA1aWRwOFRJanBPcE51Ym5TaHpQY2ExTllhQVJsOXgyUS92S3liUWoxM0hucDlUZGRyOTVhRWFYRHIwZVBPYTljNjZsZmRraWp4a2tUeDBrMWExeGV2bU9YOU5aN3pxc1VWd2FsZzZBN2RrazdkdnRuTE43bUxPUmFrY3EvQUFBQUFBQUFBQUJVRWJldEhDTkpxaDllVTRmdStkalBvd0dxRnNLdkFLNGVuazU1NzJrNytxbmEvUUFBNEMwSEQwbWJmNWJXYlpSK1duOWx3cVR1MnIxWFd2aXQxTzllNDNMYWR1bjlhZDRQb0RvU0dDZ0ZCQmgvSHpvaWZiWFF1SjE4RVVZOWQxNmE5WVgwNHJORy85OHVOYXJmRmhSNGYxL2VFaGhvL0ZnczBwYi9Tdk8vTWNLdjFVV1FnNjhsOHZLa25Kd3JQeFlBQUFBQUFBQUFBUHprY0hhR3Y0Y0FWRG1FWHdFQUFBREFseXdXYWNJNy9oNUYrWDVZSzdWcUtTMVlKRzNZZk9YMkd4UWtIVGdvL1dPaHRINlQ3eXV3YnZwWldydEIrdXFmeG40cnUrQWdhYzJQeHYxeTZJaS9SK045eFZWL3M3T2x6Zjh4SGdNLy83ZHloc1FCb0JLSk1JZnFZb0Z4b2tCdVViNUNBb0xLYVFFQUFBQUFBSURLSmpQL2t2WHZTRE16b2dIdUl2d0tBQUFBQUpDT0hKTkdqYnZ5KzgzSmtWNFlmZVgyVjFnb3ZmMytsZHRmUlYzS2tkNmI2dTlSK003NUM5TDR0NHhxdzVXNUFpOEFWREtOSTJ0cjY3a0RrcVQwblBPcUgxN1R2d01DQUFBQUFBQ0EyNzQ5ZHJrWVNlUEkybjRjQ1ZBMUVYNEZBQUFBQUFEK2NlYXM4UU1BY012Y1RzOXI1NFdqK3ZYQ0VkMjhmS1QyOVA2STZxOEFBQUFBQUFCVnlJWDhiTDM0bjArdGwvdlVhKysvd1FCVlZJQy9Cd0FBQUFBQUFBQUFjRjN6NkhxNnUyNDdMVGl5WGtleVQ2dkpOMDlxN3NFZmJLYktBd0FBQUFBQVFPV1RtWDlKY3cvK29Pdi9OVnhIc2s5TGtwSWpFdlJpczN2OVBES2c2cUh5S3dBQUFBQUFBQUI0VWRjVi8rK0s3dTlJOW1rTitPbnRLN3BQQUFBQUFBQUFlTWZCaTZjVS9ZOC9XQzlQYmp0SXJXT3Y4ZU9JZ0txQjhDc0FBQUFBQUFBQUFBQUFBQUFBQUpYQWM1cy84ZmNRZ0NxQjhDc0FBQUFBQUFBQUFBQUFBQUFBQUpYQWxhejgyakNpMWhYWkQrQUxoRjhCQUFBQUFBQUFvSUsrdSswMWZ3OEJBQUFBQUFBQUFLNGFoRjhCVkcrcEtmNGVBZnlOeHdBQUFBQUFBQUFBQUFBQUFBQlFyUVQ0ZXdBQUFBQUFBQUFBQUFBQUFBQUFBQUNBcXdpL0FnQUFBQUFBQUFBQUFBQUFBQUFBb01vZy9Bb0FBQUFBQUFBQUFBQUFBQUFBQUlBcWcvQXJBQUFBQUFBQVVBNXpxVy9SWXN4eC9oa0luSW8xeDl0Y0R1S2JUd0FBQUFBQUFBQ290dmdLR0FBQUFBQUFBQ2hIZElqdDVZNVJ0L3BsSEhDdVE5UnZiQzZYdnM4QUFBQUFBQUFBQU5XSDJkOERBQUFBQUFBQUFDcTdockhTbVV1WEwvZXArUWRKMHZyTTFUcFhjTVpQbzRKa1ZIenRFUFViNjMxU0xEbldUd01DQUFBQUFBQUFBUGdjNFZjQXFBUTJidHhvYy9tNjY2NVRkSFMwVzMwVUZoWnF3NFlOS2lvcXNpNExEdzlYbXpadHZESkdUMWtzRm1Wa1pPalFvVU02ZVBDZ0dqWnNxTlRVVkwrT0NRQUFBQURjMVNwUjJuVmF5c296THB0Tlp0Mlg4SkR1UzNqSXZ3T0RRNUhCMGcySi9oNEZBQUFBQUFBQUFNQlhDTDhDUUNVd2F0UW9tOHR2dlBHRzJ3SFJhZE9tYWY3OCtUYkxubnZ1T2IrR1g4K2ZQNjlCZ3dicHdvVUwxbVdOR3pmVzFLbFQvVFltQUFBQUFQQkVjS0QwbTJUcDI5MytIZ2xjOFp1R1VsQ2d2MGNCQUFBQUFBQUFBUEFWd3E4QXFyY3RhWmYvVGsycFVGZmR1M2QzdTAyZlBuMzB6RFBQVkdpL3JsaTJiSmxkOExWejU4N3EyYk9uMS9lVmw1ZW5reWRQdXJ4OTI3WnR0V3JWS3V2bHZYdjM2b2NmZmxCeWNyTExmZFN2WDkrdE1kcnc0bU1BQUFBQXdOV3RiclRVNjFwcDljSExGV0JSdVVRR0c4SFh1bEgrSGdrQUFBQUFBQUFBd0pjSXZ3SkFGYmR5NVVxOTg4NDdkc3REUWtMMC92dnZlOXh2blRwMTFLOWZQN3ZsZS9mdTFmRGh3ejN1VjVMR2pSdm4xdlpMbGl4UllDQWxld0FBQUFENFg5MW9xVjhMYWV0SjZlQTU2VUt1bEYvazcxRmQzWUlDcE9nUUtUbFdhcFZvVk9rRkFBQUFBQUFBQUZSdmhGOEJvQXBidkhpeEprK2VMSXZGWXJkdXhZb1ZGZXE3V2JObURzT3ZBQUFBQUhDMUN3NlUyaVVaUHdBQUFBQUFBQUFBNE1vai9Bb0FIa2hNVEZUOSt2VWRydHUwYVpQUDkxOVFVS0RwMDZkci92ejVQdDhYQUFBQUFBQUFBQUFBQUFBQUFGUW1oRjhCd0FNMzMzeXpubnJxS1lmcnVuZnY3dE45cDZlbmEvejQ4ZnJsbDE5OHVwK0FnQUNIeTVzM2I2N2x5NWZiTFB2eHh4LzEvZmZmMnl4TFNVbFJyMTY5blBhZm01dXJLVk9tS0NzcnkyYjViYmZkcGs2ZE9uazRhZ0FBQUFBQUFBQUFBQUFBQUFEVkhlRlhBS2lBZDk1NXgvcDNqeDQ5MUx4NWM3dHR0bXpab3BkZWVzbXRma3R2djN6NWNoVVZGV25od29XYU5XdVdMbDI2NUxCZFlHQ2crdlhycDRjZWVrakJ3Y0ZsN2lNM04xZHo1ODdWdkhuemxKZVhaN091WnMyYUdqNTh1RjJidzRjUE8reXJUcDA2MnJWcmw4MzZsU3RYS2lvcVN0ZGNjNDNETmxPblR0V0dEUnRzbHJWcTFVcjE2dFZ6dUord3NERFZyRm16ek9zRUFBQUFBQUFBQUFBQUFBQUFvUG9qL0FvQUZiQjQ4V0xyM3pmY2NJUEQ4S3MzNU9UazZQbm5uOWV1WGJ2SzNLNndzRkIvLy92ZjljTVBQMmpFaUJGcTNicTEzVFlXaTBYZmYvKzlwazJicHZUMGRMdjFLU2twZXZubGwxV2pSZzI3ZFlNR0RYSjV6QmFMUmErKytxckwyMHZTMXExYk5XVElFSWZyYnI3NVpvMGJOODZ0L2dBQUFBQUFBQUFBQUFBQUFBQlVQNFJmQWFBS0NBME5WWWNPSGV6Q3J6ZmZmTFA2OWV1blNaTW02Y1NKRTlibFI0OGUxWXN2dnFpVWxCVDE3OTlmN2R1M1YwNU9qcFl0VzZiNTgrZnJ5SkVqZHZzd204MTY0SUVIOUljLy9FRUJBUUUrdjA0QUFBQUFBQUFBQUFBQUFBQUE0QW5DcndEZ1kyYXpXUkVSRVE3WEZSVVY2ZEtsUzNiTFEwTkRGUmdZYUxOczRNQ0JPbmp3b05hc1dhUFEwRkFOR1RKRTk5eHpqeVJweXBRcG1qaHhvalp1M0dqVEppMHRUV2xwYVdyWXNLRXlNaktVbFpYbGNCd3RXN2JVaUJFamxKeWM3TWxWQkFBQUFBQUFBQUFBQUFBQUFJQXJodkFyZ09vdE5jWGZJMUNyVnEyMFlNRUNoK3MrKyt3emZmSEZGM2JMeDQwYnA5VFVWSnRsSnBOSkw3endncUtpb3RTL2YzL1ZybDNidWk0Nk9scXZ2LzY2Rmk5ZXJHblRwdW5peFlzMmJROGNPT0J3LzBsSlNSbzhlTEJ1dWVVV2w2N0wvUG56WGRyT0Y4eG1EMSt5S3NGakFBQUFBQUFBQUFBQUFBQUFBSUQzRUg0RkFEODVkZXFVdnZ6eVM3ZmFoSVdGYWNTSUVkYkxlWGw1T25qd29QYnQyNmVkTzNmcWwxOStjVmhKMXBuMDlIVDk3VzkvMC9yMTYxV3ZYajNWcVZOSHRXclZVbXhzckdKall4VVdGaWFUeVdUZFBqSXkwdnAzZG5hMmhnMGI1dGI0M2ZYSko1LzR0SDhBQUFBQUFBQUFBQUFBQUFBQVZRL2hWd0R3azVrelp5bzNOOWVsYlUrZVBLbXRXN2NxSXlORHAwNmQwckZqeDNUMDZGR2RQSGxTRm92RjR6RVVGQlJvejU0OTJyTm5qOFAxSnBOSndjSEJHamR1bk5xMmJXdXpycWlvU0ljUEgvWjQzd0FBQUFBQUFBQUFBQUFBQUFEZ0NjS3ZBT0FIMjdkdjE4cVZLMTNlUGo4L1gyKysrYWJiUVZlejJheldyVnVyVFpzMjJyRmpoelpzMk9CeTRGYVNMQmFMWW1OamxacWE2dForQVFBQUFBQUFBQUFBQUFBQUFNQlhDTDhDd0JWMjZkSWx2ZkhHRzI0RldldlZxNmVPSFR0cTdkcTE1VzZia0pDZ05tM2FxRzNidHVyUW9ZTWlJaUtzNjNKemM3VnAweWI5NXovLzBkYXRXN1YvLy81eXg5R3JWeStaVENhWHh2bmVlKytwZWZQbUxtMWIyc2FOR3pWcTFDaVAyZ0tBMzRTR1NqazUvaDRGQUtBeUNBMzE5d2dBQUFBQUFBQUFBQUN1R29SZkFlQUttekpsaW80ZlAyNjkzSzVkTzIzYXRLbmNkbjM3OXJVTHY1ck5abDF6elRXNjdycnJkTjExMXlrbEpVVjE2OWJWRTA4OG9YWHIxbW5LbENtU3BGYXRXdW1WVjE1UlNFaUlPblhxcEU2ZE9rbVNMbDY4cUowN2Qyci8vdjA2Y09DQURodzRvR1BIanVuQ2hRdlcvdSs2Nnk1dlhYVUFxSDdpNDZSang4dmZEZ0JRL2NYSCtYc0VBQUFBQUFBQUFBQUFWdzNDcndCd0JmM3d3dzlhdW5TcDlYSkFRSUNHRGgzcVV2aTFUWnMyNnRXcmwySmlZcFNjbkt3R0RScW9RWU1HQ2c0T3R0a3VMeTlQKy9idHM2bm9HaFVWNWJEUGlJZ0lwYWFtS2pVMTFXWjVibTZ1MHRQVGxaMmRyYmc0MXcvaUR4OCszT1Z0QWFCYWFINGQ0VmNBZ0tGRk0zK1BBQUFBQUFBQUFBQUE0S3BCK0JVQVBGUllXR2h6MldReWxibjkzcjE3TlduU0pKdGxkOTExbHhvMmJPanlQa2VNR0ZIdU5nY1BIclFKdmtwUy9mcjFYZDZISklXRWhMamRCZ0N1U2pkM2tGWjg1KzlSQUFBcWc1dmErM3NFQUFBQUFBQUFBQUFBVnczQ3J3RGdvYXlzTEp2TElTRWhUcmM5ZGVxVVJvOGVyVXVYTGxtWHhjWEZhY2lRSVM3dmI5V3FWWm8rZlhxNTIrWGw1ZGt0bXpObmpyNysrbXVYOXlVWlZXRm56SmpoVnB0SEhubEVTVWxKYnJVcHRtL2ZQczJkTzllanRnRGdONjJ1TjZxLy9yclQzeU1CQVBoVGkyYkdhd0lBQUFBQUFBQUFBQUN1Q01LdkFLcTNMV21YLzA1TjhXclhodzRkc3JrY0d4dnJjTHZzN0d5TkhqMWFHUmtaTnN1ZmZmWlpSVVZGdWJ5L25Kd2N1ejVjbFpXVlpSZldMVTlRVUpEYiswbE5UVlh6NXMzZGJpZEprWkdSdmdtLyt2QXhBQUF5bWFRbmgwaC9ma1c2bU8zdjBRQUEvQ0VpUW5waXNQR2FBQUFBQUFBQUFBQUFnQ3VDOENzQWVDZ3RMYzNtOHVuVHB5VVpGVk9MNWVibTZvVVhYdEMrZmZ0c3R1M1dyWnM2ZGVyayswRldRSFIwdE50dHhvOGZyK0RnWUkvMmw1T1Q0MUU3QVBDN3BOclN5RDlLRTk4aEFBc0FWNXVJQ0dua2M4WnJBUUFBQUFBQUFBQUFBSzRZd3E4QTRLTDMzbnZQK25kOGZMeEdqeDV0czM3U3BFbUtqbzdXZ2dVTEpCbGgySmRlZWtrSER4NjAyYTVCZ3dZYU1XS0U3d2RjUWU1VXBTMTI4dVJKSDR3RUFLcUE1dGRKRThaSkg4MlFmdDNwNzlFQUFLNkU1dGNaMWI4SnZnSUFBQUFBQUFBQUFGeHhoRjhCd0VYTm16ZTMvcjEyN1ZvZE9IREFabjF1YnE3R2pCbWppUk1ucWtXTEZucm5uWGZzZ3E5aFlXRWFPM2Fzd3NMQzNONS9qeDQ5MUtOSEQ2ZnJUNTgrcmNjZWUweVptWmsyeTJmT25La0dEUnFVMmZmV3JWdjEvUFBQMnl6enBQSXJBRnpWa21wTGYzbFoycnBkV3J0QittV0hkT2FzUkdWckFLZ2VRa09sK0RpcFJUUHBwdlpTcStzbGs4bmZvd0lBQUFBQUFBQUFBTGdxRVg0RkFEZmw1dVpxK3ZUcER0ZGR1blJKbzBhTjBwdHZ2cW5SbzBmcjdiZmYxdXJWcXlWSmdZR0Jldm5sbDFXL2ZuMnZqeWs3TzF0anhveXhDNzdlZU9PTjVRWmZKU2tySzh0dVdYbmgxOGpJU0MxZnZyemN2bWZQbnEzUFAvL2NacGtyN1FDZ1NqS1pwQnRhR2orQUp5NWVsUGJza1FvS3l0ODJLRWhxMnRRSTVBRUFBQUFBQUFBQUFBREFWWVR3S3dDNDZZTVBQdENSSTBlc2wrdlZxeWVMeGFLalI0OUtraTVldktoUm8wYnAvLzd2L3pSNjlHalZybDFiOCtiTjAvUFBQNjhPSFRyWTlWZFVWRlNoOFp3OGVWSmp4b3pSdm4zN2JKYWJ6V1lOSFRyVXBUN09uRGxqdDh4UitIWHo1czA2ZCs2Y1crTXJQUzVKV3JGaWhWdDlTRktEQmcxMDdiWFh1dDBPQUlBcTQveDVhZDgreVpYM0JpRWgwclhYR3I4QkFBQUFBQUFBQUFBQTRDcEQrQlVBM1BERkYxOW95WklsTnNzZWZmUlJOV2pRUU04ODg0eHkvamUxOWJsejUvVG5QLzlaNzczM25vWU1HYUpiYnJsRlRaczJkZGpuOGVQSFBScExRVUdCRmkxYXBGbXpaaWs3Tzl0dS9TT1BQS0xrNUdTWCt0cTZkYXZkc3BpWUdMdGxuMy8rdWJadjMrNytZRXVaT0hHaTIyMzY5dTFMK0JVQVVIMmRQQ21WT0xtbVRCRVJVcE1ta3BtUGN3QUFBQUFBQUFBQUFBQ3VUaHd0QlFBWFdDd1d6Wmd4US9QbXpiTlozcnAxYTNYcDBrVW1rMGtqUm95d0NYVWVPM1pNTDcvOHN0NTY2eTFyOFBYOCtmTUtDQWhRV0ZpWUFnTURkZnIwYVUyZE90VnVmNkZsVEY5ODhlSkZMVisrWEY5Ly9iWFQ0T3dkZDl5aDMvLys5NUtrZGV2V3FiQ3dVRkZSVVlxTWpGUlFVSkNDZ29Ka01wbVVrWkdobFN0WGF0V3FWWFo5TkdyVXFQd2JCZ0FBVkV4UmtYVHdvT1NnQ3J0RE1URlNvMFpTUUlCdnh3VUFBQUFBQUFBQUFBQUFsUmpoVndBb1IxWldsbDUvL1hWdDNMalJabmxNVEl4R2pod3BrOGtrU2JydHR0dTBiZHMyTFZxMHlMck5xVk9ubEo2ZXJnWU5Ha2lTL3ZXdmYrbVRUejRwZDU4SkNRazJsOCtkTzZlMWE5ZHEvZnIxMnJCaGcvTHo4NTIyN2RPbmo0WU5HMmE5L09PUFA5cFZxeTFQYkd5czAwcTFBQURBUy9MeXBMMTdKUWNWM0IycVVVTktUcGIrOTk0REFBQUFBQUFBQUFBQUFLNVdoRjhCVkcrcEtSWHV3bXcyNitUSmt6YkxRa05ETlhic1dOV29VY05tK1pOUFBxbnQyN2RyLy83OXFsKy92aVpNbUtERXhFVHIrbWJObXBXN3Y0WU5HOXFGWHdzS0NqUjc5bXhsWkdRNGJSY2VIcTVodzRhcGUvZnVOc3ZidG0zcmR2ajE0WWNmVm5Cd3NOM3lkOTk5MTYxK0pHbjI3Tm42L1BQUGJaWXRYNzdjN1g0ODVvWEhBQUFBWHBlWktlM2JKeFVVdUxaOTdkcFMzYnErSFJNQUFBQUFBQUFBQUFBQVZCSE1sUWtBNVFnTkRkV1lNV01VRWhJaXlRaVpqaDgvWGkxYnRyVGJOamc0V0MrLy9MTGF0R21qZDk5OTF5YjRLa21OR2pVcWMxOG1rMG1EQncrMlcxNnpaazI5K3VxckNnME5kZGptamp2dTBNeVpNKzJDcjVKMC9mWFhsN25Qa3N4bXN3WVBIcXk3Nzc3YjVUWUFBTUJOSjA5S3UzYTVIbnh0MElEZ0t3QUFBQUFBQUFBQUFBQ1VRT1ZYQUhCQmNuS3loZzRkcXZuejUydnMyTEZxMEtCQm1kdE9talRKNGJxWW1CakZ4Y1hwN05tek5zdk5ack9hTkdtaUJ4NTRRQjA3ZG5UWXRrbVRKbnJ1dWVjMFljSUVTVkprWktTNmQrK3VlKzY1UjNYTENNUWtKQ1NvWnMyYURxdkdCZ2NIS3pvNldvbUppV3JldkxsNjkrNnRwS1FrcDMwQkFJQUtLQ3FTRGg2VXpweHhiZnVBQUtsaFF5a3V6cWZEQWdBQUFBQUFBQUFBQUlDcXhtU3hXQ3orSGdRQVZCVTVPVGtPcTYrNjQ4Q0JBeW9vS0ZCUVVKQkNRME1WRVJHaGlJZ0ltVXdtbDlvdldyUkl0V3JWVW1wcXFzeG0xODloc0Znc3lzL1BWMUZSa1V3bWs0S0NnaFFRNFBzQzRKczNiOWFtVFp0c2xnMGRPdFRuKy9XclhidU02YXdscVdsVEtTckt2K01CQVBoZlRvNjBmNytVbmUzYTlzSEJVdVBHVW5pNGI4Y0ZBQUFBQUFBQUFBQUFBRlVRNFZjQUFMeU44Q3NBb0tTTURPbndZYVB5cXl1aW9xUkdqU1EzVG5JQkFBQUFBQUFBQUFBQWdLc0pSMU1CQUFBQXdCY0tDcVNEQjZWejUxeHZrNWdvMWEwcnVWZ1JIZ0FBQUFBQUFBQUFBQUN1Um9SZkFRQUFBTURiTWpPbC9mdWwvSHpYdGc4SWtKS1RwZmg0MzQ0TEFBQUFBQUFBQUFBQUFLb0J3cThBQUFBQTRDMFdpM1RzbUhUaWhPdHRnb09seG8ybDhIRGZqUXNBQUFBQUFBQUFBQUFBcWhIQ3J3QUFBQURnRFRrNVJyWFg3R3pYMjBSRlNZMGFTV1krbWdFQUFBQUFBQUFBQUFDQXF6akNDcUI2MjVKMitlL1VGUCtOQS83RFl3QUFjQ1ZrWkVpSEQwdEZSYTYzcVYxYlNrcVNUQ2JmalFzQUFBQUFBQUFBQUFBQXFpSENyd0FBQUFEZ3FkeGM2ZUJCS1RQVDlUYkJ3VkxEaGtiVlZ3QUFBQUFBQUFBQUFBQ0Eyd2kvQWdBQUFJQzdMQmJwNUVucCtISDNxcjNHeFVuSnlWSmdvTy9HQmdBQUFBQUFBQUFBQUFEVkhPRlhBQUFBQUhESHhZdEd0ZGRMbDF4dkV4QWdOV2dnMWFqaHUzRUJBQUFBQUFBQUFBQUF3RldDOENzQUFBQUF1S0tvU0RwNlZFcFBkNjlkUklSMHpUVlNTSWh2eGdVQUFBQUFBQUFBQUFBQVZ4bkNyd0FBQUFCUW52UG5wVU9IcEx3ODk5clZxV1A4bUV5K0dSY0FBQUFBQUFBQUFBQUFYSVVJdndJQUFBQ0FNL241MHVIRDB0bXo3clVMRGphcXZVWkcrbVpjQUFBQUFBQUFBQUFBQUhBVkkvd0tvSHBMVGZIM0NPQnZQQVlBQUo2d1dLVDBkT240Y2FtdzBMMjJpWW1NRnJvNEFBQWdBRWxFUVZSU1VwSVVFT0Nic1FFQUFBQUFBQUFBQUFEQVZZN3dLNERxYTljdUtUUFQzNlBBMWNCc2xzTENwUGg0cVVZTmY0OEdBRkJSNTg1SlI0NUl1Ym51dFFzUGw1S1RqZDhBQUFBQUFBQUFBQUFBQUo4aC9Bb0FRRVVWRkJoQjY4eE02ZVJKS1REUTN5TUNBSGdpTzFzNmZGakt5bkt2WFVDQVVlbTFWaTNKWlBMTjJBQUFBQUFBQUFBQUFBQUFWb1JmQVFEd3Bwd2NnazhBVU5YazVVbkhqa21uVDd2Zk5qcGFhdEJBQ2dueC9yZ0FBQUFBQUFBQUFBQUFBQTRSZmdWUWZUVnQ2dThSNEdxUm15dGR2R2dFcDNKekpZdkYzeU1DQUxpaXFFZzZjY0tvMmwxVTVGNWJzMW1xVjArcVVjTTNZd01BQUFBQUFBQUFBQUFBT0VYNEZRQ0FpZ29KTVg1aVk2V2RPNDFwc3dFQWxaZkZZbFI1UFhaTXlzOTN2MzJOR2tidzFjekhLUUFBQUFBQUFBQUFBQUR3QjQ3V0FnRGdMUUVCeHRUWE8zWmNYa1lWV0FDb1hNNmRNMEt2bHk2NTN6WXN6QWk5UmtkN2Yxd0FBQUFBQUFBQUFBQUFBSmNSZmdVQXdKc2lJbXd2RnhSYzJmMFhGaHJUZDU4N0orWG11aitOTnp3VEVIQzUrbTlpb2hRWTZPOFJBU2l0SXFIWG9DQXBLY21vK0dveWVYOXNBQUFBQUFBQUFBQUFBQUMzRUg0RkFNRGJBZ09ORUtwMFpjT3ZGeTVJQnc5S2VYbFhicDh3RkJVWmdicExsNHlwMUpPVHFRd0pWQlpuejBySGozc1dlZzBJTUFMdGhOb0JBQUFBQUFBQUFBQUFvRkloL0FvQWdMZVZyQXBvc1Z5WmZWNjRJTzNlZldYMmhiTGw1Um4zUmRPbVVsU1V2MGNEWEowc0ZxUFNxNmVoVjBtS2o1ZnExcFdDZzcwN05nQUFBQUFBQUFBQUFBQkFoUkYrQlFDZ3Fpc3NOQ3Erb25JNWNFQnEwWUpxa2NDVlpMRmNydlNhaytOWkg1R1JVcjE2VWtTRWQ4Y0dBQUFBQUFBQUFBQUFBUEFhd3E4QUFGUjFKMDhhMVViL3A2aFEycnU1VU1mM1dKU2I3Y2R4WFVWQ3dxVTZUVXhxM0RaUUFjVloxN3c4NDc1SlN2THIySUNyZ2pkQ3J5RWhSdWcxTnRhN1l3TUFBQUFBQUFBQUFBQUFlQjNoVndBQXFycHo1Mnd1N3QxY3FBTmJMWDRhek5VcE4xdi91ODBMZFczN0VwVmV6NTBqL0FyNFVsR1JkUHEwRVRUUHpmV3NEN05acWwxYnFsVkxNcG04T3o0QUFBQUFBQUFBQUFBQWdFOFFmZ1VBb0tvckZmZzZ2b2ZncTc4YzN5TmQyNzdFQWsvRGVBREtscGNucGFkTEdSbFNZYUZuZlJTSFhoTVNwSUFBNzQ0UEFBQUFBQUFBQUFBQUFPQlRoRjhCQUtqcWlvcHNMdVptKzJrY1VHNTJxZUJ4cWZzR1FBVmxaaHFoMTFJVnI5MUM2QlVBQUFBQUFBQUFBQUFBcWp6Q3J3QUFBQUFxcjZJaTZleFpJL1NhWFlGMGYxQ1FsSmhJNkJVQUFBQUFBQUFBQUFBQXFnSENyd0FBQUFBcW4veDg2ZFFwNDZlZ3dQTitnb0tNU3E4MWF4SjZCUUFBQUFBQUFBQUFBSUJxZ3ZBckFBQUFnTXJqNGtXanl1dlpzNUxGNG5rL2hGNEJBQUFBQUFBQUFBQUFvTm9pL0FvQUFBREF2d29LcERObnBOT25wZXpzaXZVVkhDd2xKaEo2QlFBQUFBQUFBQUFBQUlCcWpQQXJVRjF0U2JOZmxwcmlXVHY2b1orcTJrL3B2bHh0QXdEd1BZdEZ1bkJCeXNpUXpwK3ZXSlZYU1lxTWxHclZrbUpqSlpQSk8yTUVBQUFBQUFBQUFBQUFBRlJLaEY4QkFBQUFYRG1YTGhrVlhzK2NrZkx6SzlhWHlTVEZ4eHVoMS9Cdzc0d1BBQUFBQUFBQUFBQUFBRkRwRVg0RkFBQUE0RnNGQmRMWnMwYVYxK3pzaXZkbk5rc0pDY1pQVUZERit3TUFBQUFBQUFBQUFBQUFWQ21FWDRHcmdUdFR2WHRyV25qNm9aL0swQThBd0g4c0Z1bkNCYVBLNjdsenh1V0tDZzgzcXJ6R3hVa0JBUlh2RHdBQUFBQUFBQUFBQUFCUUpSRitCUUFBQU9BOUZ5OGFWVjdQbkpIeTg3M1RaMnlzbEpnb1JVWjZwejhBQUFBQUFBQUFBQUFBUUpWRytCVUFBQUNBNXl3V0tTdkxxTzU2OXF6M0FxOW1zMVNqaHBTUUlJV0VlS2RQQUFBQUFBQUFBQUFBQUVDMVFQZ1ZBQUFBZ0hzc0Zpa3o4M0xndGFEQU8vMmFURkpNakJGNmpZa3hMZ01BQUFBQUFBQUFBQUFBVUFyaFZ3QUFBQURsczFpa0N4ZU1zT3Y1ODk0THZFcFNXSmdSZUkyUGw0S0N2TmN2QUFBQUFBQUFBQUFBQUtCYUl2d0tBQUFBd0xHaUl0dkFhMkdoOS9vT0REVENyalZyU3VIaDN1c1hBQUFBQUFBQUFBQUFBRkR0RVg0RkFBQUFjRmwrdmhGNFBYL2UrUG4vN04xNW1OVjEzVGZ3eit6TU1ETW9nZ1F5c2dXR0JpaUVHNWtybXJka1dkMlBTaHFDUzJta3R2alliVSszb21WbHRydGdsMkZKbVNtcGhRb0tZb0pFTGlodTZZMkJDNktnZ0FMRERMTXc1L21ERy9Cd1pvWlp6c3hoaHRmcnVzN2wrWDIrMitja0I3aXUzbjZucmk2OSs1ZVdiZzI4ZHVzV2taMmQzcjBCQUFBQUFBQUEyQ01JdndJQXdKNnNyaTZpdkh4cjRIWERob2pLeXZTZlVWQ3dOZkM2eno0UmVYbnAzeDhBQUFBQUFBQ0FQWXJ3S3dBQTdHa3FLM2VFWFRkdWpFZ2swbjlHUVVIRVhudEY3TDEzUk5ldTZkOGZBQUFBQUFBQWdEMlc4Q3QwVmlPSFpib0QyRDM0TGdCRTFOYnVDTHR1MkJCUlU5TTI1M1Rwc2lQd1dsVFVObWNBQUFBQUFBQUFzTWNUZmdVQWdNNG1rWWpZdEdscjBIWDkrb2lLaXJZN3E3QndSK0Mxc0xEdHpnRUFBQUFBQUFDQS95WDhDZ0FBSGQyV0xWdkRycHMyUlpTWGIzM1YxYlhkZVVWRk93S3ZYYnEwM1RrQUFBQUFBQUFBVUEvaFZ3QUE2R2lxcTdjR1hMZUZYZHZ5WnRkdHVuYmRFWGd0S0dqNzh3QUFBQUFBQUFDZ0FjS3ZBQUN3TzBza0lpb3JrMjkxcmE1dSszT3pzeU5LU2lKS1M3ZUdYdlB6Mi81TUFBQUFBQUFBQUdnQzRWY0FBTmlkYk5teU5laTZMZXk2YWRQV1duc29LdG9hZGkwdGpTZ3Vqc2pLYXA5ekFRQUFBQUFBQUtBWmhGOEJBQ0JUNnVxMjN1cGFVWkg4YWkrNXVUdkNycVdsRVhsNTdYYzJBQUFBQUFBQUFMU1E4Q3VRTnV2WHI0OFhYM3d4U2t0TFk2Kzk5b3JTMHRJb0xTMk5yQVp1amF1b3FJaWlvcUoyN3JMdDNYdnZ2VkZWVlpWVSsreG5QeHVGaFlVWjZpaXpFb2xFckZtekp0NTg4ODE0NDQwM29uLy8vakZ5NU1oTXR3WFEvbXBxa29PdWxaVVJtemUzYnc5WldWdHZkTjBXZHUyRWZ3NERBQUFBQUFBQTBQa0p2d0pOOHVxcnI4YUtGU3VpWjgrZTBhTkhqK2pSbzBmazdYUTczRk5QUFJVLy92R1BrMnJmL09ZMzQrU1RUMDdaNzY2Nzdvbzc3N3d6L3V1Ly9pdEdqeDdkNk5rVkZSWHgwa3N2dGY1RHRNRHc0Y09qb0tDZ3lmTmZlZVdWdU9tbW01SnFnd1lOaWpQT09DUGRyWFVJNjlldmowbVRKc1dHRFJ1MjF3WU5HaFJUcDA3TllGZWtVMTdYM05obmFMZkk2NW9iS3g1Ym5kbG1zaUs2N0pVZlhUOVNHRjE3RjBiNTI1V3g3cFgxbWUySlBWZFZWWExJdGFKaWEvZzFFd29LZG9SZFMwb2ljbkl5MHdjQUFBQUFBQUFBcElud0szUld6N3l3NC8zSVlhM2Vic2FNR1RGdjNyenR6OTI3ZDQ4Ly8vblBTWE5lZnZubGxIVUhIWFJRU3UyMjIyNkxPKzY0SXlJaXZ2dmQ3OGJFaVJQampEUE9hUENHMkhmZWVTZXV1T0tLMXJUZllyLy8vZStqVDU4K1RaNy80SU1QcHRUR2pSdVh6cGJpOXR0dmorblRwNmQxejRhY2ZmYlo4ZVV2ZnptcFZsMWRIYXRYTnoza09HclVxSGowMFVlM1B5OWJ0aXdlZi96eDZOZXZYNVAzS0NzcmEvTGNGR24rTHV6cHNyS3pvdHZBNHRqbndHNnh6OUJ1VWRxdk9MS3lJaEoxaVZqenIvVlIrVjQ3MzJMNXYvS0w4K0xJcTRaSFh0Y2RmN1haK0ZaRi9QTUhMelN5Q3RLZ3JtN3I3YTA3QjEzcjZqTFhVMkhoMXR0ZGk0c2p1bmJkR240RkFBQUFBQUFBZ0U1RStCVm9rbWVmZlRicGVjU0lFU2x6WG5ubGxhVG40dUxpbE5EaU04ODhzejM0R2hHUlNDUmkyclJwOGZycnI4ZTN2LzN0bE50a2R6Zmw1ZVVOamxWWFY4ZmYvLzczcEZwQlFVRWNkdGhoamE1clNGNWVYck51blcwdnk1WXRpNHN2dnJoVmUweVpNcVZaODJmUG5oMDViaXJNaU1JZUJkR3RmM0dVOWkrT2J2MjdSdW4rWFNNN0x6dGxYbFoyVmd3NHNYZThjdGNia1Z2WXNuOVgxUnVTYjhYTXpzdU93bjJhL2gxWSsvTDYrTWduOXRuK1hOSzNLUFk5cEh0c2VxZXl5WHRzV3RYMHVleGhxcXUzaGx3M2I5NTZxK3UyOTlYVm1lMHJLMnRyd1BYRFlkZGNmOFVIQUFBQUFBQUFvSFB6LzR3RHU3UjgrZko0Ly8zM2sycUhISEpJMHZQbXpadGorZkxsU2JXaFE0ZW0zT1k2Y3VUSStOclh2aFkzM1hSVEpCS0o3ZlY1OCtiRmUrKzlGMWRmZlhVVUZ4ZW4rUk9rejJtbm5kYXMrVlZWVlRGKy9QZ1duVFZ1M0xpNDVKSkxXclFXV3F2SHgvZUtneVlNalB6aXBnZlNleC9lTXlyWFZjZEhUKzNib2pQblhQaEUwbk5KMzZJNDlQK20zaDdkSENNdUdOeXMrWE8vOW1RazZoSzdua2puVkZ1YkdtN2Q5ajZ4bS95NnlNMU5EYnMyY0hNNkFBQUFBQUFBQUhSV3dxL0FMaTFjdURDbDlvbFBmQ0xwK2NVWFg0emEydHFrMm9FSEhsanZmcC83M09laXFLZ29yci8rK3FRQWJGWldWcjAzdnc0WU1DQm16SmpSYUkvcjFxMkxDeTY0SUtsMjIyMjNSVWxKU1VSRWJOeTRNU1pPbkpnMC9wdmYvQ2E2ZCsvZTZMNmxwYVdOamtObmxWK1MxK1RnYStXYXF2aGcrY1pZdjd3OGNycTRvWmZkWEYxZC9lSFd6WnNqdG16SmRIZXBDZ3AyQkYyTGl5TzZkTWwwUndBQUFBQUFBQUNRY2NLdndDNDkvdmpqU2M5bFpXWFJzMmZQcE5xU0pVdFMxalVVZm8ySU9QSEVFeU12THk5Ky9PTWZ4NVl0VzJMWXNHSHhneC84SUFvS1VuL0VlWFoyZG5UcjFxM1JIcXZyK2JIVEpTVWxqYTRyTGk3ZTViNGR4ZlhYWDkvZzJMZS8vZTJrNTZPUFBqbys4NW5QTkdsdWZZWU9IUnB6NXN4SnFpMWN1REFXTEZpUVZCczJiRmljY3NvcERlNVRWVlVWTjk1NFk1U1hseWZWanovKytCZ3pac3d1K3lBemFqYlZ4b1kzTjhXRzE4dGovUnViWXYxcjVWRzlvV2I3ZUo4amVqYXlHdHBZSWhGUlU3UDFWVjI5NC9YaDU1cWFYZStUS2JtNUVVVkZPMTdGeFJIMS9FY2hBQUFBQUFBQUFMQ25FMzRGZG1uNTh1Vkp6eXRXcklpeFk4ZnVjdDNsbDEvZTVETmVlT0dGbEVEbThPSEQ0NmMvL1dsRVJKU1hsOGRwcDUzVzVQMGlJcjc0eFM4Mk9qNSsvUGhHeCsrNDQ0NlVrTy91YXNTSUVVMmUyN05uejJiTi83QVZLMWJVVysvZHUzY3NYYm8wYVh6ZXZIbFJVbElTQXdZTXFIZk4xS2xUNDhrbm4weXFEUjgrUFByMjdWdnZPWVdGaGRHalI0OFc5VTE2UFA2OUpWRzVwcXJkemx2L1dubk11ZkNKcE5xK0IrOGQreDZTZkdQekI2OXVqTGNlZjdmQmZYTHlzK09BLzlNdjhvcVMvOXJ6enBOcjR0MGw3NmV2WWRwV0loRlJXMXQvb0hYYmMwM04xbmtkUVVIQjFvQnJZZUdPc0t1Z0t3QUFBQUFBQUFBMGlmQXJRRFA4NFE5L1NLbFZWMWZIaFJkZUdGVlZPMEtCK2ZuNU1YWHExTWpQejIveFdZV0ZoUzFlMjFZbVRaclU1TG1KUkNLdXVlYWFadTMvL1BQUHgzbm5uVmZ2MkpGSEhobFRwa3hwMW42a1YwdURyMHR1K3ArVVdwY2VYZUpqLzZkZmcydTZmcVQrWC84VjcxVkY2ZjVkazhZL01ycEgxRlRVUnZuYmxmV3VHZkxGL2FQSFFYc2wxZDUvZFVOc1dyMjUzbk5xTjIrSnFnOVNiNU9tamRUVmJRMjE3dnlxNzhiV2poSnMvYkNzcklndVhaSnZkQzBzak1qSnlYUm5BQUFBQUFBQUFOQmhDYjhDTkVPdlhyMVNhZ3NYTGt3S3ZrWkVISDc0NFZGV1Z0WmViY0Z1N2IwWFBraXBsZlF0YW5UTmtWY09iL0wrV1ZrUnc4OGYzS3llOWg1Y0drZitkLzFudlBmYys3Rms2dEptN2NmLzJuWTdhM05lZFhXWjdqcDlzck9UQTY3Yi9wbVZsZW5PQUFBQUFBQUFBS0JURVg0RmRpbHZGeitHdWFhbXB0bHIwbkh1YjM3em0raldyVnRFUkt4YnR5NHV2UERDcFBGYmI3MDFTa3BLSWlKaTQ4YU5LVGVLM256enpkRzkrOVlmbjE1UlVSRVRKMDVzOEt4bHk1WTFPRFo3OXV5VTJwQWhReHBkMHh4Nzc3MzM5ajRiTW5iczJDYnZOMlBHakpneFkwWnIyd0k2bzBRaVlzdVdyWUhVTFZ0MnZIWiszdmJhT2NpNlpVdW1QMEg3eU11TEtDalllcVByaDE4RkJabnVEQUFBQUFBQUFBRDJDTUt2MEZtTkhKYTJyUjU4OE1FR3gxYXNXQkhubm50dUpENzBvNmhIalJvVlAvclJqOUoyZmtPNmRldTJQUlM2cFo3QTFWNTc3YlU5SEp0VHo0K1gvdkQ2L1B6OFJzLzY2bGUvMnF6ZWJyMzExcmoxMWx1YnRhWWg0OGVQYnpTWTI1N3V2ZmZlakoyZG05dkNQN0xTK0YyQVZ2blE3NVAxdm0rbzl1RlhYVjFxcmI2eHVycGR2ejQ4YjF2QXRUUGR3dHBhMmRtcEFkZHR6L1g4bVFJQUFBQUFBQUFBdEIvaFY2QlY3cjc3N3FUZ2EwVEVDU2VjMEM1bm4zNzY2WTJPZi9HTFgyeDBmUHo0OGVsc1o0OVFYRnk4L1gxRlJVVk1uank1VGMrYk5tMWFtKzVQOC9RNW9tZWo0Kzg4c1NadFp6MzZ6YWZUdGxkekplb1N1NTdVSEJzM1JpeGRtdDQ5U1ovOC9Qb0RycnY0anlJQUFBQUFBQUFBZ013UmZnVmFiTjI2ZFRGMzd0eWtXbEZSVVJ4MTFGRVo2b2oyVkZkWEZ5dFdyTWgwRzdTamc3NDhzTkh4VlUrdlRkdFp0WlU3Ym5QTzdaSVRoMzduNDJuYnV6Ny91T3E1TnQyZkRNck4zUnBrM2ZtMUxlaWFuWjNwRGdFQUFBQUFBQUNBWmhKK0JWcnNubnZ1aVpxYW1xUmFSVVZGakJzM3JzVjdubnZ1dVhIR0dXZTB0clU5VG1NM3BFNmFOQ25wK2FTVFRtcncxdHlkNTlKQ3RiVTczci8xVnNUS2xabnJwVFBJaXVqYXEwdW11MkIzbEpPVEhHak55MHQ5Rm00RkFBQUFBQUFBZ0U1SCtCVm9rZFdyVjhkOTk5M1hidWQxN2RvMS92em5QN2ZiZVJFUmUrKzk5L2IzYytiTVNSbi8vdmUvSDQ4OTlsaFNiY3FVS1hIa2tVZTJlVzg3S3lzcmEvTGNrcEtTWnMxdmpsLzk2bGN4ZE9qUUZxMTk2cW1uNG9vcnJraHpSeG1TbFJXUlNPeDQvdkI3b0dteXMrc1B0SDQ0MkpxVGsra3VBUUFBQUFBQUFJQU1FSDRGV3VTR0cyNklxcXFxZGpzdkt5c3J1bmZ2M203bjdjcnExYXRqd1lJRlNiWCsvZnZIRVVjY2thR09ZTS95NUhVdnhmclh5bHUwZHArRDlvcVJrdzlJYzBjMFNVN08xdEJxYnU2dS95bllDZ0FBQUFBQUFBQTBRUGdWYUxZbm5uZ2kvdm5QZnpZNFhsWldsblJyYW4wU2lVUzgrT0tMa2RqcFJzeWlvcUlHMTR3ZE83WjVqYmJDQlJkY0VQLzVuLy9aNFBpRER6NFlkWFYxU2JYWFgzODlUanp4eExUMVVOOXRzN3U3aXkrK09OTXQ3SDV5Y2lJS0M5djJqUEtXaFVDYmE4NkZUN1RMT1hRQU9UbGJYN201TzRLcUgvNW5RKyt6c2pMZE9RQUFBQUFBQUFEUUNRaS9BczJ5YWRPbStQV3ZmOTNvbkx5OHZMajIybXVqb0tDZ3dUbS8rOTN2NG9VWFhraXE3YmZmZnZIcFQzODZMWDIydFEwYk5tVHM3SjFEdHhITkN3YlBtREVqWnN5WWtjNldhRXozN2hINzc5KzJaeXhlM0xiNzc0WU8vYjhIWmJxRmppRTdlMnZnTkR0NzE2OXRnZFlQdjYrdmxwMmQ2VThGQUFBQUFBQUFBT3poaEYrQlp2bkpUMzRTcTFldmJuVE84dVhMNDllLy9uVjgrOXZmcm5mODRZY2ZqanZ1dUNPcGxwV1ZGZC82MXJjaVB6OC9iYjEyVmx1MmJNbDBDdzA2NTV4em9rK2ZQaTFhdTN6NThyanp6anZUM0JIc0Jnb0tJclo5THo1ODgrbTI5NDNWc3JKU1g5c0NyUTI5UGh4b0JRQUFBQUFBQUFEb2hJUmZvYk42NWtPM3FvNGNscFl0NzdycnJsaTRjR0ZLZmZMa3lmR1h2L3dsM25ubm5lMjFoeDU2S0FZTkdoU25uWFphMHR5SEgzNDRmdnJUbjBZaWtVaXFuM1BPT1RGc1dPTjlUcDA2dFJYZE4wK1BIajNhN2F6bXFxaW95SFFMRFJvNWNtUU1IVHEwUld1TGk0dmJKdnphQnQ4Rk1tL1ozOTZLaXZjMnQyaHRTZCtpNkg5U3kwTGFMWktmSDlHN2QvdWRCd0FBQUFBQUFBRFF5UW0vQWszeS9QUFB4N1JwMDFMcVJ4NTVaSHoyczUrTkF3ODhNQzY1NUpLb3FhblpQbmJUVFRkRlJVVkZmT2xMWDRwRUloRi8rTU1mNHZiYmIwL1pZOHlZTVhIbW1XZldlMjRpa1lnMzNuZ2pJaUp5Y25MUzlHbDI3ZjMzMzQvMzMzOC9JaUw2OSsrZk1uN0pKWmZFNU1tVDQ0OS8vR01jY2NRUk1Yanc0R2J0bjBnazRxNjc3b3JiYnJzdDVTYlg3T3pzT1BmY2N4dGN1Mm5UcG1hZDFaNSs4SU1mdFBqMjNzMmJXeFprWlBlUW5aZWRkSUZwVzF2N3l2cFkvMXA1aTliV1ZHNkovaWVsdVNFQUFBQUFBQUFBQU5xTjhDdXdTMHVYTG8zdmZlOTdLU0hOMHRMU3VQVFNTeU1pWXZEZ3dYSFJSUmZGTDMvNXk2UTV2L3ZkNzJMZHVuV3hhdFdxZVBMSkoxUDJQdmpnZytPNzMvMXVaRFdRbXF1cHFZbnp6ejgvVFora1plYk1tVk52L1o1NzdvbnAwNmZIOU9uVG8xKy9mbkhDQ1NmRThjY2ZIejE3OW14MHYvTHk4cmp1dXV0aTBhSkZLV1BkdW5XTDczNzN1M0hJSVljMHVIN3QyclZKejMzNzlvMnJyNzY2d2ZtVEprMUtlajdwcEpQaTlOTlBiOUxjNWxxOWVuV3IxdE94RlBjcGpIME8zQ3YyR2RvdDloNWNFcy9kOG1yVEY3Y3lLVHY4dkkvR2xwckVyaWZXSXljL3UxVm5Bd0FBQUFBQUFBQ1FXY0t2UUtOZWUrMjErTTUzdmhNVkZSVko5YXlzclBqT2Q3NFRlKys5OS9iYXVISGpZdTNhdGZHSFAvd2hhZTdmL3ZhM2V2Y2VNV0pFWEgzMTFaR1hsNWYreHR2WW1qVnJZdnIwNmR1ZjMzampqZmp0YjM4YjA2Wk5peEVqUnNUWXNXUGprNS84WkJRVkZTV3RlL1hWVitQcXE2K09WYXRXcGV3NVpNaVF1UExLSzJQZmZmZHQ5T3gzMzMwMzZibEhqeDVSVmxiVzVONUxTa3FhTlIrMnlTdk9qWDJHZHR2Nk9yQmJGSFJMdnVVM3Q3RGgyNW03OWk2TTJvb3RVVnRaRzNXMWlkam5ZNld0NnFWTDk0SldyUWNBQUFBQUFBQUFvT01TZmdVYXRHYk5tcmo4OHN0ajQ4YU5LV01USmt5STBhTkgxMXZmdkhsenpKZ3hvOUc5anpubW1Majg4c3NqTjdkai9qWjB5eTIzUkdWbFpVbzlrVWpFa2lWTFlzbVNKZkdyWC8wcXhvd1pFeWVjY0VLTUdqVXFaczJhRlRmZWVHUFUxTlNrckR2bGxGUGlhMS83Mmk2RHdEVTFOU25CMlI0OWVyVHV3N1JRY1hGeGc3ZmlmdGp0dDkrZUZCU09hUGcyWFhZZjJYbXB0Nk1lYzkyb2lFWXViTTB0eW9tNkJtNWpQZVRDSVZIWXMwdURhK3RxVzNhTEt3QUFBQUFBQUFBQWU1Nk9tVG9EMmtWK2ZuNTg4TUVIS2ZVeFk4YkUrUEhqVStwMWRYWHgrT09QeDhzdnY3ekx2Y3ZMeTJQUm9rVngrT0dITnhyNHpNdkxpMnV2dmJiZXNjckt5bmo0NFlmanlTZWZqTW1USjBmdjNyMlR4cSs0NG9xazV6UE9PQ09HRHgrKy9YbnUzTGxSWEZ3Y28wZVBqcHljaG0rc3JNOEZGMXdRZmZ2MmpWbXpac1hhdFd2cm5WTlZWUlh6NXMyTGVmUG1SZGV1WFdQVHBrMHBjd29MQytQU1N5K040NDQ3cmtubkxsMjZOT3JxNnBKcUgvbklSNXJWZTBQcUMrWHViUEhpeGZYK21tak04dVhMVTJxUFBQSklzL2FJaU5oLy8vMWo4T0RCelY1SHkzVDlTRDFCMVVhQ3J4RVIrVjN6WXZNSDFmV09iZjZndXRIdzYrYTFWUTJPMVZadWlUa1hQdEg0NFJFeGFGemZHSGpLZmttMXBxd0RBQUFBQUFBQUFLQmpFWDRGR2xSYVdob0hISEJBdlBMS0s5dHJ3NFlOaXl1dXVDS3lzbmFrNE41KysrMllQWHQyUFB6d3d3MEdRWGYyOU5OUHg5TlBQeDJGaFlVeGN1VElHRDE2ZEh6ODR4K1AvZmZmUDJudnJLeXNsQnRtVjZ4WUVmZmZmMy9NbmowN0tpb3FJaUppOXV6WjhjdGYvckxSSU8zQWdRTzM3L1hhYTYvRi9QbnpvN2EyTnViTm14ZEhIWFZVSEhmY2NURml4SWlrOHh2U3MyZlBtREJoUXB4MTFsbnhqMy84SSs2Ly8vNTQ5dGxuSTVHby8vYksrb0t2L2ZyMWl5dXZ2RExLeXNwMmVkNDJTNVlzcVhlZmRIanh4UmQzT1dmNjlPbngwa3N2dGZxc0gvM29SODFlYzlwcHB3bS90cFA4a3J6b1BicHBOd29uRWhFYlhpK1BkYStzajlWTDFrVzMvc1gxenF2ZTBIaTQrdTEvdnBmMHZNL1FicEZmMHZoTnlEc3IzcThvcGRiNzBPYmZqTHhwVldWc2VEUDFPd3NBQUFBQUFBQUF3TzVCK0JWbzFLaFJvN2FIWHdjT0hCalhYSE5ONU9mbngrclZxMlBCZ2dYeDk3Ly9QZjduZi82bnhmdFhWbGJHd29VTFkrSENoUkVSVVZ4Y0hJTUhENDRCQXdiRXdRY2ZIRWNjY1VSRWJMMUY5ZkhISDQvWnMyZlhHd0I5OWRWWDQ1WmJib25Ka3lkSFJFUnRiVzJEWnlZU2lmalp6MzYyZlU1NWVYbk1talVyWnMyYUZUMTY5SWhqanowMmpqLysrQmcwYU5BdSs4L0p5WW1qampvcWpqcnFxRmk1Y21YY2YvLzk4ZEJERDhYR2pSdDN1WGJWcWxWeHh4MTN4TWtubjV4MEkyMWo1cytmbjFKclNTRDA1WmRmanZ2dXV5K0tpb3FpcUtnb0tpc3JZOTY4ZVNuejh2UHptNzAzSFY5ZGJWMGtvdjRnZDBSRXphYmFXUFBTQjdIbWhROWk3Y3ZybzJiVGp1OWJnK0hYOHZxL2s0bTZSTHkxNE4xNC9lRjNrdW9EVDlrdjlocFUwb0x1azMxODRxNi94enQ3Yzk0cTRWY0FBQUFBQUFBQWdOMlk4Q3ZRcUdIRGhrVkV4QUVISEJEWFhudHQvUE9mLzR3Nzc3d3pYbi85OVNhdFArU1FRK0w4ODgrUHRXdlh4bTkrODV0WXNXSkZvL1BMeTh2ajJXZWZqV2VmZlRZKzlyR1BSVzF0YlZ4Ly9mV3hhTkdpN2JlODFtZlVxRkZSWFYwZGl4WXRpcHljbkhqaGhSZFM1bVJuWjBkRXhMdnZ2aHNGQlFXUmxaV1ZjbFBybWpWcjR1Njc3NDY3Nzc0Nyt2ZnZIeE1uVG93amp6eXlTWjkxdi8zMmk2OTg1U3N4Y2VMRWVPeXh4MkxtekpueDhzc3ZOemkvcXFvcTVzNmRHM1Buem8wK2ZmckVPZWVjRThjZWUyeUQ4NTk3N3JsWXZueDVVcTE3OSs2eDMzNzdOYkNpWVgzNjlJbEhIMzIwd1p0cXQrblZxMWV6OTZianE2M2NFc3RtdmhWRHp4eXdvN1o1UzZ4K2VtMnNXcncyM2wrNk1SSjFqZi9hMmRtS3Y2K090Uzk5c1AwNWtZallVclVseWxkV1JrMUZ3MkYxQUFBQUFBQUFBQURZbWZBcmRGWWpoNlZsbTRNT09paEdqUm9WLy8zZi94MUZSVVV4WU1DQVhRWllJeUlPUHZqZ09QUE1NMlBreUpFUnNmVjIwdEdqUjhmczJiTmp4b3daOGRaYmJ6VzZmc1NJRWR1RG9LV2xwZlVHWC9QeTh1SzQ0NDZMTDM3eGk5Ry9mLytZTUdGQ3pKbzFxOEU5dTNmdkhoRmJBNTNYWDM5OXZQUE9PekY3OXV4NDZLR0hZdTNhdFNuelY2NWNHZjM2OWR2bFo5MVpmbjUrakIwN05zYU9IUnZMbHkrUG1UTm54aU9QUEJLVmxaVU5ybG0xYXRVdVE2eS8vZTF2VTJxSEhYWllzL3VMaU9qV3JWc2NjTUFCMjIvMXJVOWVYbDU4L09NZlQ2cjk0aGUvYVBaWnQ5OStlMHlmUGoycE5tZk9uR2J2MDJKcCtpN3NhVlkrL2w2VWZhcFhkTm1uSUY2YnRUTGVtdjl1MUc3ZTB1TDlOcTJxakUyckd2NE9BQUFBQUFBQUFBQkFVd20vQW8zcTBxVkwvUENIUDR5c3JLeUlpQmc0Y0dCODduT2ZpNy84NVM4cGN3c0tDdUpUbi9wVWZQN3puNCtQZnZTaktlTTVPVGx4eWltbnhILzh4My9FRTA4OEVRODg4RUE4L2ZUVFVWdWJmT3RqZG5aMlhIVFJSZHVmdDkya3VtN2R1b2lJS0NrcGlYSGp4c1huUHZlNTdZSFdpSzJCMmJmZmZydmV6N0hYWG52RjRNR0RrMnE5ZS9lT2lSTW54b1FKRStLSko1NkltVE5ueHROUFA3MzlOdFR4NDhlMzZGYlZEeHM0Y0dCY2Nza2xjZjc1NThmY3VYUGovdnZ2ajlkZWV5MWwzdWMvLy9rWU1tUklvM3RkZHRsbDhZdGYvQ0tlZi83NTdiVVRUenl4eGIwTkh6NjgwZkRyMldlZkhUMTc5bXp4L25Sc2licEV2RFI5ZVZSdnFJbk43MWUzKy9sUFhmK3ZacThaTks1dkREd2wrVHM3NThJbjB0VVNBQUFBQUFBQUFBQzdDZUZYWUplMkJWKzNPZXVzczJMdTNMbXhmdjM2eU1yS2lnTU9PQ0RHamgwYngreC9wY3dBQUNBQVNVUkJWQjkvZkhUdDJyVkoreDErK09GeCtPR0hSM2w1ZVN4WXNDQVdMVm9VenovL2ZHemF0Q2srL2VsUHg4Q0JBN2ZQTHl3c2pFbVRKc1VkZDl3UlgvakNGK0trazA2S2dvS0NsSDJIRGgxYTc4MnZaV1ZsOFkxdmZDTzZkT2xTYnovWjJkbHh4QkZIeEJGSEhCR3JWcTJLbVRObnhyLys5YTg0NDR3emR2bFptcXFvcUNoT1BmWFVPUFhVVStPbGwxNkttVE5ueHZ6NTg2T21waVo2OWVvVkV5Wk0yT1VlWldWbDhkT2YvalFlZU9DQnVPV1dXMkxRb0VFcE43UFc1K1NUVDA1NkhqcDBhRVJzRGIvZWM4ODlrWldWRlRrNU9kR2xTNWZ0TjhJZWM4d3hNWHIwNkpaOVdEcU5EVzlzeW5RTEFBQUFBQUFBQUFDUUlpdXg3WXBEZ0dhWVAzOSt2UGZlZS9HcFQzMHFiYmVEMXRYVnhkS2xTNk4zNzk3UnJWdTNwTEZ0djFYdEhNVDlzRTJiTnNWcnI3MFcyZG5aa1p1YkcvbjUrYkgzM251bjdMVzdXTDkrZlR6MDBFTXhaTWlRT1BqZ2c1dTFkdFdxVlZGVFV4TmxaV1Z0MUYzNkxGNjhPSjUrK3VtazJsZSs4cFVNZGROT25ua21ZdHNmcnoxN1J1eS9mOXVldDNoeDB1T2NXMnNibU5qMitoelJNdzc2OHNDa1dudmR2cnE3M1B3NjlyeWQvdHVpVWFQYXZRY0FBQUFBQUFBQWdNNU0rQlVBMG0wUERyOW01MlZIYm1GT1VxMTZRMDI3bkwzUDBHNnh6NEhKWWZlbGYzbXpYYzcrTU9GWEFBQUFBQUFBQUlDMmxidnJLUUFBVFZOWFV4ZlZOWFVaT1h2dHkrdGo3Y3ZyTTNJMkFBQUFBQUFBQUFEdEp6dlREUUFBQUFBQUFBQUFBQUJBVXdtL0FnQUFBQUFBQUFBQUFOQmhDTDhDQUFBQUFBQUFBQUFBMEdIa1pyb0JvSTA4ODhLTzl5T0haYTRQeURUZkJRQUFBQUFBQUFBQTZGVGMvQW9BQUFBQUFBQUFBQUJBaHlIOENnQUFBQUFBQUFBQUFFQ0hJZndLQUFBQUFBQUFBQUFBUUljaC9Bb0FBQUFBQUFBQUFBQkFoeUg4Q2dBQUFBQUFBQUFBQUVDSElmd0tBQUFBQUFBQUFBQUFRSWVSbStrR2dEWXljbGltTzREZGcrOENBQUFBQUFBQUFBQjBLc0t2MEZrdFhwenBEZ0FBQUFBQUFBQUFBQ0R0c2pQZEFBQUFBQUFBQUFBQUFBQTBsZkFyQUFBQUFBQUFBQUFBQUIxR2JxWWJBTnJJcUZHWjdnRDJYTTg5RjFGYnUvVjlRVUZtZXdFQUFBQUFBQUFBZ0U3R3phOEFBQUFBQUFBQUFBQUFkQmpDcndBQUFBQUFBQUFBQUFCMEdNS3ZBQUFBQUFBQUFBQUFBSFFZd3E4QTBORmxKLzl4WGxDVW9UNklncUtzNUVLMnYyb0JBQUFBQUFBQUFLU2JSQVlBZEhRRkJVbVB2VCthMWNCRTJscnZqKzVVMk9uZkRRQUFBQUFBQUFBQXJaZWI2UVlBZ0ZiYWE2K0l5c3J0ajRORzVVVEVsbmpuM3hGVkZZbk05YlVIS1NqS2l0NGYzZmEvL1lmc3RWZG1HZ0lBQUFBQUFBQUE2TVNFWHdHZ28rdlZLMkx0Mm9qcTZvaUl5TTZKR0h4b1RndytOTU45N2VueTg3Zit1d0VBQUFBQUFBQUFJSzJ5TTkwQUFOQktPVGtSL2ZwbHVndDIxci8vMW44M0FBQUFBQUFBQUFDa2xmQXJBSFFHcGFVUmd3ZHZ2VzJVek1yUGp4Z3lKS0trSk5PZEFBQUFBQUFBQUFCMFNybVpiZ0FBU0pQUzBvZ0RENHhZdlRyaWd3OGlxcW9pNnVveTNkV2VJVHM3b3FBZ1lxKzlJbnIxY3VNckFBQUFBQUFBQUVBYkVuNEZnTTRrSnllaVQ1K3RMd0FBQUFBQUFBQUE2SVN5TTkwQUFBQUFBQUFBQUFBQUFEU1Y4Q3NBQUFBQUFBQUFBQUFBSFlid0t3QUFBQUFBQUFBQUFBQWRSbTZtR3dEYXlETXZwTlpHRG12Wk92dllwNlB1cy9OZVRWMERBQUFBQUFBQUFBRHN0dHo4Q2dBQUFBQUFBQUFBQUVDSElmd0tBQUFBQUFBQUFBQUFRSWVSbFVna0VwbHVBbWdEZnRRN2JKV0o3OEp6ejBYVTFtNTkzN2R2Uks5ZTdYTXVBQUFBQUFBQUFBRHNBZHo4Q2dBQUFBQUFBQUFBQUVDSElmd0tBQUFBQUFBQUFBQUFRSWNoL0FvQUFBQUFBQUFBQUFCQWh5SDhDZ0FBQUFBQUFBQUFBRUNISWZ3S0FBQUFBQUFBQUFBQVFJY2gvQW9BQUFBQUFBQUFBQUJBaHlIOENnQUFBQUFBQUFBQUFFQ0hJZndLQUFBQUFBQUFBQUFBUUllUm0ra0dnRFl5Y2xpbU80RGRnKzhDQUFBQUFBQUFBQUIwS201K0JRQUFBQUFBQUFBQUFLRERFSDRGQUFBQUFBQUFBQUFBb01NUWZnVUFBQUFBQUFBQUFBQ2d3eEIrQlFBQUFBQUFBQUFBQUtEREVINEZBQUFBQUFBQUFBQUFvTU1RZmdVQUFBQUFBQUFBQUFDZ3c4ak5kQU5BNTdOeTVjcDQvLzMzVStwOSt2U0o3dDI3WjZDajluWHZ2ZmRHVlZWVlV1MnpuLzFzRkJZV1pxaWp6RW9rRXJGbXpacDQ4ODAzNDQwMzNvaisvZnZIeUpFak05MFdBQUFBQUFBQUFBRFFRUW0vQW1uMXpqdnZ4RVVYWFJRVkZSVko5YjU5KzhZTk45elE0bjJycTZ0YjIxcXo1ZWZuTjN2Tks2KzhFamZkZEZOU2JkQ2dRWEhHR1dla3E2ME9aZjM2OVRGcDBxVFlzR0hEOXRxZ1FZTmk2dFNwR2V3S0FBQUFBQUFBQUFEb3lJUmZvYk42NW9VZDcwY09hNWNqS3lvcVlzcVVLU25CMTRpSXdZTUhSOWV1WFZ1MGIzVjFkWnh5eWltdGJhL1pIbmpnZ1dZSFlCOTg4TUdVMnJoeDQ5TFZVa1JFM0g3NzdURjkrdlMwN3RtUXM4OCtPNzc4NVM4bjFhcXJxMlAxNnRWTjNtUFVxRkh4NktPUGJuOWV0bXhaUFA3NDQ5R3ZYNzhtNzFGV1Z0Ymt1U2t5OEYwQUFBQUFBQUFBQUFEYWp2QXJrQlkxTlRWeDlkVlh4N0pseStvZGYvVFJSMlBBZ0FGeDVwbG50bk5uNlZWZVh0N2dXSFYxZGZ6OTczOVBxaFVVRk1SaGh4M1c2THFHNU9YbFJVRkJRYlBYdGJWbHk1YkZ4UmRmM0tvOXBreVowcXo1czJmUGpweWNuRmFkQ1FBQUFBQUFBQUFBZEE3Q3IwQ3JWVlZWeFZWWFhSV0xGeTl1ZE42MGFkTWlQejgvdnZDRkw3UlRaK2wzMm1tbk5XdCtWVlZWakI4L3ZrVm5qUnMzTGk2NTVKSVdyUVVBQUFBQUFBQUFBT2lzc2pQZEFOQ3hyVisvUGk2Ly9QSjQrdW1uVThZT1BmVFFsTnJVcVZQanR0dHVhNC9XQUFBQUFBQUFBQUFBNklUYy9BcTAyTC8vL2UrNDZxcXJZdlhxMVNsalgvclNsK0tjYzg2SlcyKzlOZjc4NXo4bmpkMXh4eDN4MWx0dnhiZSs5YTBvS2lwcTBkblhYbnR0akI0OXVrVnI2L1BVVTAvRkZWZGNrYmI5MnR2MTExL2Y0Tmkzdi8zdHBPZWpqejQ2UHZPWnp6UnBibjJHRGgwYWMrYk1TYW90WExnd0ZpeFlrRlFiTm14WW5ITEtLUTN1VTFWVkZUZmVlR09VbDVjbjFZOC8vdmdZTTJiTUx2c0FBQUFBQUFBQUFBRDJUTUt2UUl2ODdXOS9pNmxUcDBaTlRVM0sySmxubmhubm5ITk9SRVNjZDk1NXNXblRwcmovL3Z1VDVzeWZQeitXTFZzV2wxOStlUXdkT3JROVd1N1VSb3dZMGVTNVBYdjJiTmI4RDF1eFlrVzk5ZDY5ZThmU3BVdVR4dWZObXhjbEpTVXhZTUNBZXRkTW5UbzFubnp5eWFUYThPSERvMi9mdnZXZVUxaFlHRDE2OUdoUjN3QUFBQUFBQUFBQVFPY2gvQW8weTd2dnZocy8rOW5QWXZIaXhTbGpXVmxaY2U2NTU4YnBwNStlVkwvNDRvc2prVWpFQXc4OGtGUmZ1WEpsWEhycHBmR0ZMM3doemo3NzdDZ3NMR3hXTCt2V3JZc2JicmloK1I5aUo1TW5UMjd5M0QvODRROHB0ZXJxNnJqd3dndWpxcXBxZXkwL1B6K21UcDBhK2ZuNUxlNnJ1Zjk3dElkSmt5WTFlVzRpa1locnJybW1XZnMvLy96emNkNTU1OVU3ZHVTUlI4YVVLVk9hdFI4QUFBQUFBQUFBQU5ENUNMOENUYkpseTViNDYxLy9Hci8vL2Uram9xSWlaYnlnb0NBdXUreXlPUHJvbzFQR3NyS3k0dEpMTDQwK2ZmckVyYmZlR29sRVl2dFlYVjFkM0gzMzNURnYzcnlZTkdsU25IRENDWkdkbmQya25qWnYzaHdMRml4bytZZjZYdzJGTGV2VHExZXZsTnJDaFF1VGdxOFJFWWNmZm5pVWxaVzF1amNBQUFBQUFBQUFBQUNTQ2I4Q3UvVE1NOC9FelRmZkhLKy8vbnE5NDZXbHBYSFpaWmZGZ0FFRFl2WHExUTN1Yy9UUlIwZDJkbmI4NWplL1NRckFSa1NzWGJzMmZ2S1RuOFNkZDk0Wlo1MTFWaHg5OU5HUms1T1R6by9SS3N1V0xXdHdiUGJzMlNtMUlVT0dOTHFtT2ZiZWUrL28zcjE3bzNQR2poM2I1UDFtekpnUk0yYk1hRzFiQUFBQUFBQUFBQUFBR1NIOENwM1Z5R0d0M21MMTZ0WHg4NS8vUEJZdlh0em92QTBiTnNUM3Z2ZTlWcDhYRWJGaXhZcjQ0UTkvR05PbVRZdnJycnN1K3ZUcGs1WjlXK3VyWC8xcXMrYmZldXV0Y2V1dHQ2Ymw3UEhqeDhmRWlSUFRzbGRyM1h2dnZSazdPemUzaFg5a3BlRzdBQUFBQUFBQUFBQUE3RDZFWDRFR2RldldMZGF0VzVlUnN3ODY2S0JkQmwvNzlPa1RjK2JNU2N0NUsxZXVUTXMrblYxeGNmSDI5eFVWRlRGNTh1UTJQVy9hdEdsdHVqOEFBQUFBQUFBQUFORHhDTDhDRGVyU3BVdE1tVElsTHJyb29pZ3ZMOTllSHp4NGNIemlFNStJUC8zcFQyazU1N1RUVG92Nzdyc3ZFb2xFUkVUMDc5OC92dkdOYjZSbGI5cE9YVjFkckZpeEl0TnRBQUFBQUFBQUFBQUFleGpoVjZCUnZYdjNqcTkvL2V2eHd4LytNRXBMUzJQQ2hBa3hidHk0V0xSb1Vkck91T2lpaStMb280K09YLy82MS9IV1cyL0YvL3QvL3krNmRPblNwTFUxTlRYeDYxLy91c1ZuZi9PYjMyengydDFKWXpla1RwbzBLZW41cEpOT2l0TlBQNzFKY3dFQUFBQUFBQUFBQUhZM3dxL0FMaDEzM0hGUlZWVVZSeDExMVBZZmV6OW16SmlZTTJkTzJzNDQ2S0NENHVhYmI0NDMzM3d6K3ZYcjErUjF0YlcxTVd2V3JCYWYyOVR3YTMyZjlmdmYvMzQ4OXRoalNiVXBVNmJFa1VjZTJlSitXcXFzckt6SmMwdEtTcG8xdnpsKzlhdGZ4ZENoUTF1MDlxbW5ub29ycnJnaXpSMEJBQUFBQUFBQUFBQ2RqZkFyMENRbm4zeHltNStSbFpYVnJPQnJKcTFldlRvV0xGaVFWT3ZmdjM4Y2NjUVJHZW9JQUFBQUFBQUFBQUJnenlEOENqVFp4bzBiNDkxMzMyMnovZmZkZDk4b0tTbHBzLzNUNmNFSEg0eTZ1cnFrMnV1dnZ4NG5ubmhpMnM1STU4MjY3ZVhpaXkvT2RBc0FBQUFBQUFBQUFFQW5KL3dLTk5taVJZdmlKei81U1p2dGY5bGxsNlVsUERwdDJyUW9LeXRMcVM5YnRpeSsrdFd2dG5yL2lJZ05HemFrWlorVzJEbDBHeEV4ZHV6WUpxK2ZNV05HekpneEk1MHRBUUFBQUFBQUFBQUF0QnZoVjRBT1pzdVdMWmx1b1VIbm5ITk85T25UcDBWcmx5OWZIbmZlZVdlYU93SUFBQUFBQUFBQUFEb2I0VmZvcko1NVljZjdrY015MXdkcFYxRlJrZWtXR2pSeTVNZ1lPblJvaTlZV0Z4ZTNUZmpWZHdFQUFBQUFBQUFBQURvVjRWZUFGcmpra2t0aTh1VEo4Y2MvL2pHT09PS0lHRHg0Y0xQV0p4S0p1T3V1dStLMjIyNUx1Y2sxT3pzN3pqMzMzQWJYYnRxMHFVVTl0NGNmL09BSGtaK2YzNksxbXpkdlRuTTNBQUFBQUFBQUFBQkFaeVQ4Q3JUS25EbHpXcngyN05peGFleGtoOS85N25mUnRXdlhsUHFHRFJ2U2VzNDk5OXdUMDZkUGorblRwMGUvZnYzaWhCTk9pT09QUHo1Njl1elo2THJ5OHZLNDdycnJZdEdpUlNsajNicDFpKzkrOTd0eHlDR0hOTGgrN2RxMVNjOTkrL2FOcTYrK3VzSDVreVpOU25vKzZhU1Q0dlRUVDIvUzNPWmF2WHAxcTlZREFBQUFBQUFBQUFEc2l2QXIwT25NbnorL3pjOVlzMlpOVEo4K2ZmdnpHMis4RWIvOTdXOWoyclJwTVdMRWlCZzdkbXg4OHBPZmpLS2lvcVIxcjc3NmFseDk5ZFd4YXRXcWxEMkhEQmtTVjE1NVpleTc3NzZObnYzdXUrOG1QZmZvMFNQS3lzcWEzSHRKU1VtejVnTUFBQUFBQUFBQUFPeE9oRjhCV3VDV1cyNkp5c3JLbEhvaWtZZ2xTNWJFa2lWTDRsZS8rbFdNR1RNbVRqamhoQmcxYWxUTW1qVXJicnp4eHFpcHFVbFpkOG9wcDhUWHZ2YTF5TXZMYS9UY21wcWFsT0Jzang0OVd2ZGhXcWk0dUxoSk4vL2VmdnZ0U1VIaGlOYmRHQXdBQUFBQUFBQUFBT3paaEY4Qld1Q0NDeTZJdm4zN3hxeFpzMkx0MnJYMXpxbXFxb3A1OCtiRnZIbnpvbXZYcnJGcDA2YVVPWVdGaFhIcHBaZkdjY2NkMTZSemx5NWRHblYxZFVtMWozemtJODMvQVBXb0w1UzdzOFdMRjhjSEgzelFySDJYTDErZVVudmtrVWVhdFVkRXhQNzc3eCtEQnc5dTlqb0FBQUFBQUFBQUFLQnpFWDRGV3VYMTExL1BkQXNwcGsyYkZtVmxaYzFhVTErQU5Uczd1OEg1UFh2MmpBa1RKc1JaWjUwVi8vakhQK0wrKysrUFo1OTlOaEtKUkwzejZ3dSs5dXZYTDY2ODhzcG05YnBreVpKNjkwbUhGMTk4Y1pkenBrK2ZIaSs5OUZLcnovclJqMzdVN0RXbm5YYWE4Q3NBQUFBQUFBQUFBQ0Q4Q3JUTytlZWZuOUh6YzNKeTRwQkREa21xZGVuU3BjSDVMNzMwVXVUbjUwZFJVVkhrNWVYRmxpMWI0dTIzMzQ0Ly9lbFBTZlB5OHZJaU4zZlh2MFhtNU9URVVVY2RGVWNkZFZTc1hMa3k3ci8vL25qb29ZZGk0OGFOdTF5N2F0V3F1T09PTytMa2swK080Y09INzNKK1JNVDgrZk5UYWkwSmhMNzg4c3R4MzMzM1JWRlJVUlFWRlVWbFpXWE1temN2WlY1K2ZuNno5d1lBQUFBQUFBQUFBR2hMd3E5QWg1YWZueC9YWFhkZGsrZmZlZWVkOGM5Ly9uT1g4L2JmZi85bTk3TGZmdnZGVjc3eWxaZzRjV0k4OXRoak1YUG16SGo1NVpjYm5GOVZWUlZ6NTg2TnVYUG5ScDgrZmVLY2M4NkpZNDg5dHNINXp6MzNYQ3hmdmp5cDFyMTc5OWh2di8yYTNXdWZQbjNpMFVjZmJmQ20ybTE2OWVyVjdMMEJBQUFBQUFBQUFBRGFrdkFyZEZZamgyVzZnOTNTc0dIRG1oUitIVE5tVEl2UHlNL1BqN0ZqeDhiWXNXTmorZkxsTVhQbXpIamtrVWVpc3JLeXdUV3JWcTNhWllqMXQ3LzliVXJ0c01NT2ExR1AzYnAxaXdNT09DQmVlZVdWQnVmazVlWEZ4ei8rOGFUYUwzN3hpMmFmZGZ2dHQ4ZjA2ZE9UYW5QbXpHbjJQaTNtdXdBQUFBQUFBQUFBQUoxS2RxWWJBR2hQSC92WXgzWTVwMi9mdnZHRkwzd2hMZWNOSERnd0xybmtrcmp6emp2ajYxLy9lZ3dZTUtEZWVaLy8vT2RqeUpBaGplNTEyV1dYeGZEaHc1TnFKNTU0WW90NzIzbXZuWjE5OXRuUnMyZlBGdThQQUFBQUFBQUFBQURRRnR6OENyVEs3Tm16Vzd6MjA1LytkQm83YVpxUGZ2U2prWldWRllsRUltV3NTNWN1Y2RSUlI4VUZGMXdRUlVWRmFUMjNxS2dvVGozMTFEajExRlBqcFpkZWlwa3paOGI4K2ZPanBxWW1ldlhxRlJNbVROamxIbVZsWmZIVG4vNDBIbmpnZ2JqbGxsdGkwS0JCS1RlejF1ZmtrMDlPZWg0NmRHaEViQTIvM25QUFBaR1ZsUlU1T1RuUnBVdVg3VGZDSG5QTU1URjY5T2lXZlZnQUFBQUFBQUFBQUlBMmxKV29Md0VHVUk4bm4zd3k3cmpqanFUYUwzN3hpeGJ2ZCttbGx5WTlqeDgvUGc0OTlOQjY1NjVidHk3cHViUzBOSEp6VzViZmYvdnR0MlBMbGkyUmxaVVZXVmxaa1oyZEhYbDVlYkgzM250SFRrNU9pL1pzaWZYcjE4ZEREejBVUTRZTWlZTVBQcmhaYTFldFdoVTFOVFZSVmxiV1J0Mmx6K0xGaStQcHA1OU9xbjNsSzEvSlVEZnQ1TG5uSW1wcnQ3N3YyemVpVjYvTTlnTUFBQUFBQUFBQUFKMkk4Q3NBcEp2d0t3QUFBQUFBQUFBQXRKbnNURGNBQUFBQUFBQUFBQUFBQUUwbC9Bb0FBQUFBQUFBQUFBQkFoeUg4Q2dBQUFBQUFBQUFBQUVDSElmd0tBQUFBQUFBQUFBQUFRSWVSbStrR2dEYnl6QXM3M284Y2xyaytJTk44RndBQUFBQUFBQUFBb0ZOeDh5c0FBQUFBQUFBQUFBQUFIWWJ3S3dBQUFBQUFBQUFBQUFBZGh2QXJBS1JiSXJIamZWWlc1dm9BQUFBQUFBQUFBSUJPU1BnVkFOS3RybTdIKzl6Y3pQVUJBQUFBQUFBQUFBQ2RrUEFyQUtUVHBrM0pONzhLdndJQUFBQUFBQUFBUUZvSnZ3SkF1dFRWUmJ6NVpuSXRLeXN6dlFBQUFBQUFBQUFBUUNlVmxVaDgrSG82QUtEWnFxcTIzdmk2Y21WRWRYWHkySkFoRVNVbG1la0xBQUFBQUFBQUFBQTZJVCtMR1RxcnhZc3ozUUhzdWJLeUl2eTNKUUFBQUFBQUFBQUEwQ2F5TTkwQUFIUXFYYnBFRkJWbHVnc0FBQUFBQUFBQUFPaTAzUHdLQUsyVm14dFJXQmpSdlh2RVB2dEV2UHBxcGpzQ0FBQUFBQUFBQUlCT1MvZ1ZPcXRSb3pMZEFRQUFBQUFBQUFBQUFLUmRkcVliQUFBQUFBQUFBQUFBQUlDbUVuNEZBQUFBQUFBQUFBQUFvTU1RZmdVQUFBQUFBQUFBQUFDZ3d4QitCUUFBQUFBQUFBQUFBS0RERUg0RkFBQUFBQUFBQUFBQW9NTVFmZ1VBQUFBQUFBQUFBQUNnd3hCK0JRQUFBQUFBQUFBQUFLRERFSDRGQUFBQUFBQUFBQUFBb01NUWZnVUFBQUFBQUFBQUFBQ2d3eEIrQlFBQUFBQUFBQUFBQUtEREVINEZBQUFBQUFBQUFBQUFvTU1RZmdVQUFBQUFBQUFBQUFDZ3d4QitCUUFBQUFBQUFBQUFBS0RERUg0RkFBQUFBQUFBQUFBQW9NUEl6WFFEQUczcW1SY2FIeDg1clBWNzJHZjMzV2Zrc05SbkFBQUFBQUFBQUFDZ1EzUHpLd0FBQUFBQUFBQUFBQUFkaHZBckFBQUFBQUFBQUFBQUFCMUdWaUtSU0dTNkNZQTI0MGZlazRsZkEwdVhSbXpjdVBYOWtDRVJKU1h0Y3k0QUFBQUFBQUFBQU93QjNQd0tBQUFBQUFBQUFBQUFRSWNoL0FvQUFBQUFBQUFBQUFCQWh5SDhDZ0FBQUFBQUFBQUFBRUNISWZ3S0FBQUFBQUFBQUFBQVFJY2gvQW9BQUFBQUFBQUFBQUJBaHlIOENnQUFBQUFBQUFBQUFFQ0hJZndLQUFBQUFBQUFBQUFBUUljaC9Bb0FBQUFBQUFBQUFBQkFoNUdiNlFZQTJ0VElZWm51Z0V6emF3QUFBQUFBQUFBQUFEb1ZONzhDQUFBQUFBQUFBQUFBMEdFSXZ3SUFBQUFBQUFBQUFBRFFZUWkvQWdBQUFBQUFBQUFBQU5CaENMOENBQUFBQUFBQUFBQUEwR0VJdndJQUFBQUFBQUFBQUFEUVlRaS9BZ0FBQUFBQUFBQUFBTkJoNUdhNkFZQTlSWGw1ZWJ6Ly92dEp0Ykt5c2pZN0w1Rkl4RC8rOFkra1dvOGVQZUtBQXc1b3N6TWI2bVBObWpYeDVwdHZ4aHR2dkJIOSsvZVBrU05IdG1zUEFBQUFBQUFBQUFCQTV5SDhDdEFNbXpkdmpuLzk2MTh0Q204Ky9QRERjZlBOTnlmVjVzeVprNjdXVWxSVlZjVlZWMTJWVkR2MjJHUGppaXV1YUxNemQ3WisvZnFZTkdsU2JOaXdZWHR0MEtCQk1YWHExSGJyQVFBQUFBQUFBQUFBNkZ5RVg0SE83WmtYZHJ3Zk9heFZXOVhVMU1TVlYxNFp6enp6VEl3Yk55NisrdFd2UmtGQlFTc2JiRHRidG14SnFlWGs1TFI2MytycTZsaTllbldUNTQ4YU5Tb2VmZlRSN2MvTGxpMkx4eDkvUFByMTY5ZmtQVnAxUTI0YWZ3MEFBQUFBQUFBQUFBQ1pKL3dLMEFSMWRYVng3YlhYeGpQUFBCTVJFZmZmZjM4OCsreXpjY1VWVjhTUUlVTXkzRjM5YW10clUycTV1YTMvYlgvWnNtVng4Y1VYdDJxUEtWT21OR3YrN05tejB4TGNCUUFBQUFBQUFBQUFPcjdzVERjQTBCRTg5ZFJUc1hEaHdxVGF5cFVyNDVKTExvbS8vdld2R2VxcWNSVVZGU20xL1B6OERIUUNBQUFBQUFBQUFBQ1FQc0t2QUUxdzJHR0h4ZmUvLy8wb0tTbEpxdGZXMXNZTk45d1ExMTEzWFlZNmExaGxaV1ZLcmJTME5BT2RBQUFBQUFBQUFBQUFwRS9yZi80MXdCN2kwRU1Qalp0dnZqbXV1dXFxK1BlLy83MjlucE9URThjY2Mwejg5YTkvalJ0dXVLRlplNDRkTzdiUjhUbHo1clNvMTRpSTk5OS9QNlcyYzNpM0pZWU9IWnJTMThLRkMyUEJnZ1ZKdFdIRGhzVXBwNXpTNEQ1VlZWVng0NDAzUm5sNWVWTDkrT09QanpGanhyUzZUd0FBQUFBQUFBQUFvSE1TZmdWb2hsNjllc1hQZi83enVQYmFhMlBSb2tXUmxaVVZsMTEyV1J4NjZLSHgxNy8rTmRQdEpWbTdkbTFLTFM4dnIxVjdybGl4b3Q1Njc5NjlZK25TcFVuajgrYk5pNUtTa2hnd1lFQzlhNlpPblJwUFB2bGtVbTM0OE9IUnQyL2ZlczhwTEN5TUhqMTZ0S0o3QUFBQUFBQUFBQUNnTXhCK0JXaW1MbDI2eEpRcFUyTHExS214Nzc3N3h2SEhINS9wbHVyMTNudnZwZFNXTDEvZXFqMG5UWnJVNUxtSlJDS3V1ZWFhWnUzLy9QUFB4M25ublZmdjJKRkhIaGxUcGt4cDFuNEFBQUFBQUFBQUFQKy92YnNOcmJyOC93RCtPVHBkcnFsWlpCb2g0Zy92alV4clVxQzBTcCtFUkVqM1ZscVVkeFhkYVNaV0dGWldVbW0zcUVrNkM0V3lyTFJJSktsbHRmS1haUnJaalpVVW1tQ2EvdVkyNTg3L2dmd1hwek56bTF2SDczcTlIbjJ2ei9XOXJ1dHo0TEE5ZWU4YTBQSUl2d0kwUUUxTlRiUnExU3BTcVZSTW1EQWhZNjVEaHc3UnZYdjN3Njc5NDQ4L1l0ZXVYUm0xdjN2L2FQMzg4ODladFcrKythYlp6Z01BQUFBQUFBQUFBUGduQ0w4QzFOT0xMNzRZSDMvOGNVeWRPclhPMEdweGNYRVVGeGNmZHYzeTVjdmp1ZWVleTZqTm56Ky9xZHVzVlZmNGRldldyWEhnd0lGbzA2Wk5zNTBMQUFBQUFBQUFBQURRbklSZmdaWnQwT2xOc3MyaVJZdmlwWmRlaW9pSUNSTW14Smd4WStLeXl5NkxWQ3JWSlBzM3Rjckt5dGk2ZFd0V3ZicTZPalp0MmhRREJ3NXMxTDZ2dmZiYTBiYldhSGw1amZ5VjFVVGZBUUFBQUFBQUFBQUE0TmdnL0Fwd0JDdFhyb3dsUzViVWpxdXJxMlBCZ2dYeCtlZWZ4ejMzM0JNZE8zYk1ZWGQxKythYmIrTGd3WU4xenBXV2xqWTYvRnBZV0ZqN1hGNWVIamZmZkhPajlxbXZoUXNYTnV2K0FBQUFBQUFBQUFCQThnaS9BaHpCaFJkZUdGOTg4VVc4OTk1N0dmWDE2OWZIaEFrVDRyNzc3b3MrZmZya3FMdTZsWldWSFhadTNicDFUUkphcmFtcGlXM2J0aDMxUGdBQUFBQUFBQUFBQUEzUkt0Y05BQnpyOHZQelk5cTBhVEZ4NHNSbzNicDF4bHhsWldVVUZCVGtxTFBEVzdkdTNXSG5kdTdjR1Y5OTlkVS8yQTBBQUFBQUFBQUFBRURUY2ZNclFEMWRjc2tsY2RwcHA4VUREendRRlJVVlVWQlFFQTgvL0hCMDY5WXRyci8rK2lPdTM3dDNiMWF0UHV2dXV1dXU2TmV2WDczNzNMeDU4eEZ2WkYyK2ZIa01HRENnM252VzE5eTVjNk52Mzc2Tld2dnBwNS9HdEduVG1yZ2pBQUFBQUFBQUFBQ2dwUkYrQldpQXM4OCtPMmJQbmgwelpzeUl1KysrTzNyMTZoVVJjY1N3NmVIVVoxMUZSVVdEOWx5eFlzVVIzeWt0TFkzdDI3ZEhseTVkR3JRM0FBQUFBQUFBQUFCQXJnbS9BalJRNzk2OVkvSGl4WkdYZCt6OUNOMjJiVnVzWGJzMnF6NXExS2g0OWRWWGE4ZnBkRHBlZnZubHVPT09PNXIwL0Z0dnZiVko5d01BQUFBQUFBQUFBUGlyVnJsdUFDQnBmdnZ0dDVnM2IxN3MyTEVqMTYxa2VlYVpaNkttcGlhajFyZHYzeGc3ZG13VUZCUmsxTjk1NTUzNCt1dXYvOG4yQUFBQUFBQUFBQUFBanRxeGQyMGh3REd1ckt3c1hudnR0Vml4WWtXY2RkWlpjZUdGRjhhcVZhdWlUWnMyV2UrdVdiTW1aczJhbFZFckxDeU1oUXNYUnFkT25acTByM2ZmZlRmV3IxK2ZWUjgxYWxUazUrZkhCUmRjRUcrKytXWnRQWjFPeDV3NWMrTFpaNStOVnEyYTVtOGh4b3daRTZlZWVtcWoxdjd3d3creGRPblNKdWtEQUFBQUFBQUFBQUJvdVlSZmdaYnR2eHYvZkI1MGVwTnNXVlpXRmhFUk5UVTFVVlpXRnA5Ly9ua01HVElrSy95NmI5KytlUDc1NTdQV1Q1Z3dJU3Y0K3V1dnYwYVhMbDBhSFVMZHRtMWJQUDMwMDFuMUhqMTZ4TEJod3lJaTR0SkxMNDJWSzFkbTNBejcvZmZmeC96NTgyUGN1SEdOT3ZldkJnMGFGSDM3OW0zVTJzTEN3dVlKdnpiRGR3QUFBQUFBQUFBQUFNZ2Q0VmVBQnFpdXJvNE5HelprMUFZUEhod0ZCUVZaNzg2Yk55OTI3OTZkOWU2SUVTTnF4K1hsNVZGU1VoS3Z2LzU2WEgzMTFURjY5T2dHOTdSbno1NllQbjE2N04rL1AydnVoaHR1aUZRcUZSRVJYYnQyamVMaTRsaXpaazNHTzYrODhrcjA2TkVqaGc4ZjN1Q3ovK3JCQngrTXRtM2JObXB0UlVYRlVaOFBBQUFBQUFBQUFBQzBmTUt2QUEyd1ljT0dySkRwMEtGRHM5NzcrT09QNCsyMzM4Nm81ZWZueDIyMzNWWTdMaTB0amJsejU4YnZ2LzhlRVJFbEpTVng1cGxuUnYvKy9ldmR6NzU5TXlJTi9RQUFDWDVKUkVGVSsyTHExS254NjYrL1pzME5HellzaW9xS01tcGp4NDZOMHRMU3FLeXN6S2cvOGNRVDBhRkRoeGd5WkVpOXo2N0xqaDA3am1vOUFBQUFBQUFBQUFEQWtUVHUvMnNEL0V0OTlORkhHZU84dkx3NDk5eHpNMnE3ZHUySzJiTm5aNjBkTjI1Y2RPblNwWGJjdG0zYjJ1QnJSRVJOVFUwOC9QRERkZDdnV3BkZHUzYkZuWGZlR2Q5OTkxM1dYSWNPSFdMU3BFbFo5Vk5PT1NXdXZQTEtyUHFCQXdmaS92dnZqOVdyVjlmcmJBQUFBQUFBQUFBQWdGeHg4eXRBQS93MS9IckdHV2RFWVdGaDdiaTZ1anBtenB3WmUvYnN5WGl2dUxnNFJvNGNtVkVyS2lxSzRjT0had1JPZCt6WUVjOC8vM3pjZnZ2dGY5dkh0OTkrR3pObXpLanpwdFZVS2hYMzNITlBuSGppaVhXdXZmenl5MlBkdW5XeFpjdVdqUHJCZ3dmanNjY2VpNTkrK2luR2pCa1RlWGwvL3l1aXNMQ3dYbUhaeFlzWFIwbEpTVVpOeUJZQUFBQUFBQUFBQUdnczRWZUFldHF5WlV2czNMa3pvelpzMkxDTThlT1BQeDRiTjI3TXFKMTIybWx4MjIyMzFibm4rUEhqbzZ5c0xDTXN1MnJWcWhnNmRHaWNkZFpaZGE1NTY2MjM0cm5ubm91cXFxbzY1OGVNR1hQWXRSR0hicXVkUG4xNmpCOC9Qc3JMeXpQbTB1bDBMRnUyTEQ3NTVKT1lNbVZLOU96Wk0yTisvZnIxc1h2MzdzUHVYWmNmZnZnaHE3Wm16Wm9HN1JFUjBhMWJ0NngrQUFBQUFBQUFBQUNBZngvaFY0QjYrdUNERHpMR3FWUXF6am5ubk5yeGdnVUxzbTQwemMvUGozdnZ2VGNLQ2dveTZnY09ISWo5Ky9mSC92MzdZK1RJa2JGa3laS00rU2VmZkRKZWVPR0Z5TS9QcjYzOTl0dHZNV2ZPbkNnckt6dHNqeU5Iam95cnJycnFpSitsYTlldWNkOTk5OFgwNmRPanVybzZhLzdISDMrTVNaTW14ZENoUStQcXE2K09IajE2UkVSRVNVbEpiTnEwNllqN0g4bXNXYk1hdk9hU1N5NFJmZ1VBQUFBQUFBQUFBSVJmQWVycnIrSFhuajE3UnFkT25TSWk0cW1ubm9vMzNuZ2phMDNyMXExajVzeVpVVlZWRlZWVlZWRlpXUm1WbFpWeDhPREJ2ejFyeDQ0ZHNXalJvcmpwcHBzaUlxSzB0RFFlZWVTUnFLaW9PT3lhRVNOR3hDMjMzRkx2enpONDhPQ1lQSGx5ekpvMUs5THBkTlo4T3AyTzk5OS9QOHJLeXVLRkYxNkl6cDA3MTN0dkFBQUFBQUFBQUFDQTVpTDhDbEFQMzMvL2Zmenl5eThadGFLaW90cm5IMy84c2M1MTVlWGxVVjVlM3Fnemx5OWZIaU5HaklqdTNidkhnQUVEb3JDdzhMRGgxMUdqUnNXNGNlTWlsVW8xNkl6enp6OC84dlB6NDZHSEhvcXFxcXFzK1ZRcUZaTW5UeFo4QlFBQUFBQUFBQUFBamhtcGRGM1gvUUdRWWNHQ0JiRnMyYktNMmxOUFBSVjkrdlNKaUlnTkd6YkU1TW1UbS96Y004ODhNeDU5OU5HSWlOaTRjV1BjZGRkZFVWTlRVenVmbDVjWDQ4ZVBqNHN2dnZpb3p0bThlWFBNbkRremR1N2NtVkVmUFhwMFhIZmRkVWUxOStMRmk2T2twQ1NqdG5yMTZxUGE4NWkzWlV2RTNyMkhubnYxaW1qZlByZjlBQUFBQUFBQUFBQkFDOUlxMXcwQUpNSGF0V3N6eGgwN2RvemV2WHZYamdjT0hCajkrL2V2OTM3NStmblJzV1BINk55NWMzVHIxaTE2OXV3WkF3WU1pSTRkTzJhODkrV1hYOGJXclZzakl1TDAwMCtQSzY2NG9uYnU1Sk5QanRtelp4OTE4RFVpb2wrL2ZqRnYzcndvTGk2dXJSVVZGY1cxMTE1NzFIc0RBQUFBQUFBQUFBQTBwYnhjTndDUUJIUG16SW5TMHRKWXUzWnRiTnEwS1lxS2lpS1ZTbVc4YytPTk4wWnBhV21jY01JSjBhRkRoMmpmdm4wVUZoYkc4Y2NmSCszYXRZdUNnb0k0N3Jqam9sMjdkbGxyLzE5cGFXbk1tREVqSWc0RmFpZE5taFRkdTNldm5iL21tbXZpd3c4L2pONjllOGZFaVJQaitPT1BiN0xQV0ZoWUdOT21UWXVMTHJvb2xpNWRHbE9tVERsc253QUFBQUFBQUFBQUFMbVNTcWZUNlZ3M0FaQWsyN2R2ajZxcXF1aldyVnV6N1AvWVk0L0YyV2VmSGVlZGQxNmQ4K1hsNVZGUVVOQXNaemVIOWV2WHgyZWZmWlpSR3pkdVhJNjYrWWRzMlJLeGQrK2g1MTY5SXRxM3oyMC9BQUFBQUFBQUFBRFFnZ2kvQWtCVEUzNEZBQUFBQUFBQUFJQm0weXJYRFFBQUFBQUFBQUFBQUFCQWZRbS9BZ0FBQUFBQUFBQUFBSkFZd3E4QUFBQUFBQUFBQUFBQUpJYndLd0FBQUFBQUFBQUFBQUNKa1pmckJnQ2ExWDgzL3ZrODZQVGM5VUh1K0E0QUFBQUFBQUFBQUVDTDR1WlhBQUFBQUFBQUFBQUFBQkpEK0JVQUFBQUFBQUFBQUFDQXhCQitCWUNtVmxQejUzTXFsYnMrQUFBQUFBQUFBQUNnQlJKK0JZQ21WbEh4NTNPYk5ybnJBd0FBQUFBQUFBQUFXaURoVndCb1N2LzdYOFRCZzRlZTI3U0phTnMydC8wQUFBQUFBQUFBQUVBTEkvd0tBRTJscGliaTU1Ly9ISjkwVWtRcWxidCtBQUFBQUFBQUFBQ2dCVXFsMCtsMHJwc0FnRVNyckR4MDQrc3Z2MFJVVlIycXRXa1QwYjkvUk92V3VlME5BQUFBQUFBQUFBQmFtTHhjTndEUWJMWnNpZGk3TjlkZDhHL1VxbFhFZi80aitBb0FBQUFBQUFBQUFNMUErQlVBbXRKeHgwWDA2QkhScmwydU93RUFBQUFBQUFBQWdCWkorQlVBamxaZTNxR3c2NGtuUnB4MFVrUXFsZXVPQUFBQUFBQUFBQUNneFVxbDArbDBycHNBQUFBQUFBQUFBQUFBZ1Bwb2xlc0dBQUFBQUFBQUFBQUFBS0MraEY4QkFBQUFBQUFBQUFBQVNBemhWd0FBQUFBQUFBQUFBQUFTUS9nVkFBQUFBQUFBQUFBQWdNUVFmZ1VBQUFBQUFBQUFBQUFnTVlSZkFRQUFBQUFBQUFBQUFFZ000VmNBQUFBQUFBQUFBQUFBRWtQNEZRQUFBQUFBQUFBQUFJREVFSDRGQUFBQUFBQUFBQUFBSURHRVh3RUFBQUFBQUFBQUFBQklET0ZYQUFBQUFBQUFBQUFBQUJKRCtCVUFBQUFBQUFBQUFBQ0F4QkIrQlFBQUFBQUFBQUFBQUNBeGhGOEJBQUFBQUFBQUFBQUFTQXpoVndBQUFBQUFBQUFBQUFBU1EvZ1ZBQUFBQUFBQUFBQUFnTVFRZmdVQUFBQUFBQUFBQUFBZ01ZUmZBUUFBQUFBQUFBQUFBRWdNNFZjQUFBQUFBQUFBQUFBQUVrUDRGUUFBQUFBQUFBQUFBSURFRUg0RkFBQUFBQUFBQUFBQUlER0VYd0VBQUFBQUFBQUFBQUJJRE9GWEFBQUFBQUFBQUFBQUFCSkQrQlVBQUFBQUFBQUFBQUNBeEJCK0JRQUFBQUFBQUFBQUFDQXhoRjhCQUFBQUFBQUFBQUFBU0F6aFZ3QUFBQUFBQUFBQUFBQVNRL2dWQUFBQUFBQUFBQUFBZ01RUWZnVUFBQUFBQUFBQUFBQWdNWVJmQVFBQUFBQUFBQUFBQUVnTTRWY0FBQUFBQUFBQUFBQUFFa1A0RlFBQUFBQUFBQUFBQUlERUVINEZBQUFBQUFBQUFBQUFJREdFWHdFQUFBQUFBQUFBQUFCSURPRlhBQUFBQUFBQUFBQUFBQkpEK0JVQUFBQUFBQUFBQUFDQXhCQitCUUFBQUFBQUFBQUFBQ0F4aEY4QkFBQUFBQUFBQUFBQVNBemhWd0FBQUFBQUFBQUFBQUFTUS9nVkFBQUFBQUFBQUFBQWdNUVFmZ1VBQUFBQUFBQUFBQUFnTVlSZkFRQUFBQUFBQUFBQUFFZ000VmNBQUFBQUFBQUFBQUFBRWtQNEZRQUFBQUFBQUFBQUFJREUrRCs2ZVFPQVYrd25tZ0FBQUFCSlJVNUVya0pnZ2c9PSIsCgkiVGhlbWUiIDogIiIsCgkiVHlwZSIgOiAibWluZCIsCgkiVmVyc2lvbiIgOiAiMTkiCn0K"/>
    </extobj>
    <extobj name="C9F754DE-2CAD-44b6-B708-469DEB6407EB-15">
      <extobjdata type="C9F754DE-2CAD-44b6-B708-469DEB6407EB" data="ewoJIkZpbGVJZCIgOiAiMjMyNDc4MTg0NTcwIiwKCSJHcm91cElkIiA6ICI2MTcyNzY3ODkiLAoJIkltYWdlIiA6ICJpVkJPUncwS0dnb0FBQUFOU1VoRVVnQUFCNGtBQUFNbENBWUFBQUJ1S2NWQ0FBQUFDWEJJV1hNQUFBc1RBQUFMRXdFQW1wd1lBQUFnQUVsRVFWUjRuT3pkZVhoTVovc0g4TzhrazB6MnlJWWdSVWhRWXErbGRrcUwwc3FydEdocDFWcjF0cGFxb0xRb3JmNTRSVkZWM2lxMTA0b2xxaTJxbHRTZUJnblNXQktKU0dTUnlUTEp6SnpmSC9QT2tjbnN5U1FoK1g2dXkyVnl6alBubkprOFo4N2t1Yzk5UHhKQkVBUVFFUkVSRVJFUkVSRVJFUkVSRVZHMVlGZlpCMEJFUkVSRVJFUkVSRVJFUkVSRVJCV0h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UVRV0lpSWlJaUlpSWlJaUlpSWlJaW9tcEVXdGtIUUVSVW1YS0xpckE1NWpyK3VITVBTWS9reUZjcUsvdVFpTXFGczFTS2VoNXU2RkcvTHQ0TWFRSlhCNGZLUGlRaUlpSWlJaUlpSWlJaXFpUVNRUkNFeWo0SUlxTEtjRFk1RlF0UG5rVm5XUllHZXhjaVVLYUdpejAvRXFscXlsTkprS0N3UTBTR0k4NG9hbUJlMXc3b1VLZFdaUjhXRVJFUkVSRVJFUkVSRVZVQ0JvbUpxRm82bTV5S0JiOGR4Y0w2K1dqbnh1eGhxbDR1eUtXWWQ4Y1pDMTdvelVBeEVSRVJFUkVSRVJFUlVUWEVPWW1KcU5ySkxTckN3cE5uc2FnQkE4UlVQYlZ6VTJKaC9Yd3NQSGtXdVVWRmxYMDRSRVJFUkVSRVJFUkVSRlRCR0NRbW9tcG5jOHgxZEpabG9hMHJBOFJVZmJWelU2S3pMQXViWTY1WDlxRVFFUkVSRVJFUkVSRVJVUVZqa0ppSXFwMC83dHpEWU8vQ3lqNE1va28zMkxzUUorN2NxK3pESUNJaUlpSWlJaUlpSXFJS3hpQXhFVlU3U1kva0NKU3BLL3N3aUNwZG9FeU5wQng1WlI4R0VSRVJFUkVSRVJFUkVWVXdCb21KcU5ySlZ5cmhZaTlVOW1FUVZUb1hld0Y1UlN5N1RrUkVSRVJFUkVSRVJGVGRNRWhNUkVSRVJFUkVSRVJFUkVSRVJGU05NRWhNUkVSRVpJRzR1RGlrcHFZYVhKZWJtNHVvcUNoRVJVVkJFSjZPU2dWYnRtekJEei84b0xkY0VBU3NXN2NPNjlhdHMvaytyMXk1Z3FLaUlyUHRNakl5Y1BQbXphZml2VXhJU0VCK2ZuNkY3T3ZFaVJPSWpJeEVRVUZCdWU3bjg4OC94K3paczh0MUg5YTZmZnUyemZwRFZUdVhxN0tFaEFUazVlV1piRk5ZV0loOSsvWkJwVkpWMEZIWlJsWHJoMmxwYVlpTGk3TzQvZVhMbDdGbHk1WnlQQ0xMcUZRcWkvcE9SVjIvTGwrK2pJc1hMNWJxdWJhV2xwWlcyWWRnTmZaRGphZnBlNVE1YXJVYUtwVUthalduaXlJaUlpSXFEOUxLUGdBaUlpS2lwOEdYWDM2SnhNUkVqQm8xQ3FOSGo5WlpsNXFhaW5uejVnRUFEaHc0QUpsTUJnQzRjT0VDL1AzOVVhZE9uUW8vWG5NMmI5NE10VnFOdDk1NlMyZTVXcTNHN3QyN0FRQVRKa3l3YUZ1Q0lPRGF0V3R3Y25KQ28wYU5ETFpKU2tyQ2h4OStDQ2NuSjZ4Y3VSS0JnWUZHdDdkdjN6NXMzYm9WL3Y3KzJMUnBFeVFTaVlXdlN1T2RkOTZ4cXIweEd6ZHVOTG0rcUtnSXMyYk5RbjUrUG1iUG5vMHVYYnJZWkwrR3FGUXFmUHZ0dDBoTlRVVkJRUUdHREJsU2J2dTZmUGt5TWpNenkyMzdKZlh0MnhjQkFRRkczMis1WEk1Smt5YkIzZDBkLy9uUGY4cDhQbFcxYzdtaVZkVDVCUUFMRml4QVdsb2Evdk9mLzZCSmt5WUcyOHllUFJ0Ly8vMDM3dCsvYi9GbmxyWGtjcm5WTjRQNCtQakF6czc0UGRsVnJSL3UzYnNYdTNmdlJzK2VQVEZuemh5VGJhT2lvc1RYRnh3Y2pBNGRPbGk4bjlUVVZIaDdlOFBCd1VGYzFyZHZYd0JBUkVRRW5KMmRyVHJ1bDE1NkNRQ3dkZXRXK1BuNUdXeFRrZGV2V2JObVFhMVc0OWRmZjdYcWViYVVtSmlJbFN0WElpNHVEc3VYTDBkd2NIQ2xIWXUxMkE4MXl0b1BueFFuVHB6QW9rV0xJQWdDWG4vOWRZd2RPN2F5RDRtSWlJaW95bUdRbUlpSWlNaU1hOWV1SVRFeEVRRFFzV05IdmZYRkJ3bTFtU0F4TVRHWU8zY3VuSnljRUJZV2h1ZWVlNjVNeDVDVGsyUFY0RmlmUG4zS0xXQUNhRExkenAwN2g2aW9LSnc3ZHc2UEhqMUM1ODZkOGRsbm54bHNmL3o0Y1FDQXI2OHZHalpzYUhMYkowNmNBQUMwYjkrK1ZBT2IydDlWZVR0MjdCaXlzckxnNmVtSk5tM2E2SzBmTm15WTFkdmN1WE9ud2VWLy9QRUhVbE5UVWJObVRiejg4c3ZpY3FWU2lmSGp4MXU5SHdENDl0dHZJWlZhOStkQVdsb2FSb3dZWVZGYld3VTVqaDA3QnFWU0NXZG5aL2o3KzVkcFd6eVh5NjZpenErN2QrOGlKU1VGN3U3dWFOeTRzZEYyYjc3NUpqNzY2Q1BzM3IwYmJkcTBzU3JRTTJqUUlKT1orVTVPVHRpL2Z6L1dybDJMSTBlT1dIWDhwb0k5VmEwZktwVks4WHp2MGFPSDJXMTE2dFFKblRwMVFsUlVGTDc1NWh1MGE5Y085dmIyRmgzSHpKa3o4ZURCQXl4YnRnd2hJU0VXSDM5WlZPVDF5eFJ0RU5KUzJ2NXJMVTlQVDZTa3BFQ2hVR0QrL1BsWXZYbzF2TDI5TFg1K2ZIdzhQdnp3UTZ2M2E2MjFhOWVpWHIxNjRzL3NoNCtWWnorc0tEZHUzTUNYWDM0cFprTkhSa2JpcFpkZVF0MjZkUzNlaGtxbEVnUHc1ZUhnd1lOd2RIUXN0KzBURVJFUlZRUUdpWW1JaUlqTStPV1hYd0FBVFpvMFFkT21UZlhXRng4ZzBwYkQwMmFsbkQ1OUduUG16TUc3Nzc1ck1HZzRZY0lFSkNjbm16MkdMVnUyV0pYZFdUeklZQXNLaFFKeGNYR0lpWWxCZEhRMFltSmlkRW9qT2pvNndzN09Eb0lnNkExSUNvSWdCbGhlZWVVVmt3T1dOMi9lUkZKU0VnQ2dYNzkrWlRybTBnWXBMUjJJMzdObkR3Qmc1TWlSY0hGeDBWdHZxMnhjUVJDd2JkczJBTUNZTVdOMGZyZHF0YnJVUWJ1bnBYUmpaR1FrQU9EbGwxOHU4MkEzejJYYktlL3pLeW9xQ2dEUXBVc1hrNEdiMXExYlk4aVFJZGk3ZHkvV3JGbUQ5dTNibTh6Z05TUW9LRWh2MmMyYk44WEhMVnEwRUIrcjFXcjg5dHR2Y0hSMFJNK2VQZldlZC9Ub1VmR21CbU9xV2ovODQ0OC9rSjJkallDQUFKMktDcWF5enJWbHhCTVRFekY2OUdpRGdaYVMyZWJwNmVsSVNVbUJnNE9Ed2QrWk9kcStaMDFncDdLdVg4WklKQkxVckZuVGJEdGpwY3d0NGVIaGdkbXpaMlA2OU9uSXk4dERURXlNUlVGWExiVmFYZTdUSWdEUUs2WE1mcWhSRWYyd3ZLV2xwZUdUVHo2QlFxRkEwNlpONGVEZ2dKaVlHSVNGaFNFOFBCeWVucDVXYjdOV3JWbzJPNzZ5bkY5RVJFUkVUeG9HaVltSWlJaE15TW5Kd2RHalJ3RUEvL3JYdnd5MmNYSnlFaDlyQTZjeW1Rd0xGaXpBNnRXcnNXL2ZQcXhmdng3SnljbDQvLzMzZFFJZUJRVUZGZzJtZW5wNldoU1VPWFRvRUZhc1dBRWZIeCt6YmMwNWMrWU1ybHk1Z3BpWUdOeThlUk5LcFZKbmZaMDZkZEMyYlZ1MGI5OGU3ZHExMDNrZmlvdU9qa1pLU2dwY1hWM3g0b3N2bXR6bmdRTUhBQUQxNnRXRHY3OC9zck96amJaMWRYVzFPaFBXVnM2Y09ZT0VoQVRVcVZNSGd3WU5BcUFKcEQ5NjlFZ3ZlOUNTMzV1cHdObXhZOGR3Ky9adEJBVUY0WVVYWGpEYXp0S2duYlhaYU1ZY1BueFliMWw2ZWpwR2pScGxrKzBEbXRMWE4yL2VoRXdtSzNNMlVIVStsNTlHcDA2ZEFnQ0RnZGlTeG93WkE3bGNqakZqeGxnZElBYUFOV3ZXNkMwcmZwNzA3OThmL2Z2M0J3QmtaV1hodDk5K2c1K2ZIMmJPbktuM3ZKTW5UNW9NRWxmRmZxaWRvdUNOTjk3UUNWNVplZ09McFFHWDA2ZFBBNERKNjQydFBXblhMNWxNWnRFY3VvWSs1N096c3pGMDZGQ3I5cGVYbDRkRml4WmgwYUpGWnR2dTNyMGJucDZlQ0E0T3R2aDZKQWdDUWtORElaZkxNVzdjdUZKVjRDaStmNEQ5OEduNUhtVk1ZbUlpUHY3NFl6eDgrQkIxNnRUQm9rV0xJSlZLTVczYU5DUWtKR0QyN05uNC9QUFBVYU5HRGF1MnUyblRKb3N6eGMyeDFmY29JaUlpb2lmQmsvVnRrSWlJaU9nSnMyL2ZQaFFVRktCT25UcEdNMm1LQndQeTh2TEVEQWVKUklJcFU2YkEyZGtaMjdkdng2RkRoOUMxYTFlMGI5OWViTDlwMHlieGNVcEtDdDU2NnkzVXJsMGJtemR2TnJpdlZhdFdJVEV4RWUrLy96NENBZ0wwMW1ka1pBQUF2THk4ckgreEpYenl5U2ZpWTRsRWdnWU5HcUJGaXhabzBhSUZRa0pDZExLWlltTmpjZVRJRVF3WU1BQkJRVUVHeXhMbjV1Wmk4T0RCZXZ2Unp0K1hsNWNuQmsrU2twTE1EbVl2V0xDZ1hPY0JOa1U3U0Q5dTNEaHhnRFVpSWdJYk5teEFuejU5REFhUFNrT3BWT0tISDM0QUFFeWNPQkVTaVFTQ0lPRDQ4ZU40L3Zubks3V01wS0hCMXRJRTZFelp0V3NYQUUwQVBqUTAxT0xuR2VvYjFmbGNmdG9rSlNYaDJyVnI4UFB6UTdObXpTd2VrTGVrSkhScDVnc3Q3dnIxNndDQSt2WHI2NjBUQkFINStmbHdjWEV4R295b2F2M3cwcVZMaUkrUGg3Ky9QM3IzN3EyMzN0Ujg0OGE4ODg0N0JnTjcydXREVkZTVXdUNWg2UHJpNWVWbHRJeS9NUlY1L2JweTVZckI5Y1dYKy9uNTJUUUxFckR0WjNWWnFsTGN2SGtUY3JrY0FOQzllL2RTYjRmOThPbjdIbVZJWEZ3YzVzeVpnMGVQSHFGR2pScFlzbVNKK1BtM1pNa1MvUHZmLzhiTm16ZngvdnZ2WS9IaXhYam1tV2NxK1lpSmlJaUlubjRNRWhNUkVSRVpvVkFvOFBQUFB3TUFoZzhmYm5SUTFkSFJFVktwRkVxbFVoenNMRzdzMkxHUVNxWHc5ZlhWR2N3djZhKy8vZ0lBazNOcS92WFhYMGhOVFRVYWdIajQ4Q0VBR016Nk1qU1lXWHlacjYrdlRvWlM5KzdkMGFSSkV3UUhCeU00T05oZ1NXV3RHemR1NE1DQkE4ak96dFlKTGdQR0I2TkxEaXhIUkVTZ29LQUFVcWtVN3U3dVJ2ZVZsWlVGUVJETWx1RXRyMHlQMzMvL0hUZHUzRUNyVnEzUXRXdFhBSnJzdlIwN2RrQ2xVcUZPblRvMjI5ZmV2WHR4Nzk0OTlPelpFeTFidGdRQS9QYmJiL2p5eXkvaDQrT0Q3Nzc3cnN6N21EdDNydGozaWl2NS90bHFqbUZEcFQ5VFVsTEU1UTRPRGxpM2JoMnVYTG1DczJmUFFpS1JtT3g3eGVYbDVVRVFCTDBTbmxYdFhINFNsR2NtbGJZYzgwc3Z2UVI3ZTN1RHdVc3R1VnlPek14TVNDUVNuZmxKalNscmNPemd3WU1BRFA5dXM3T3pJUWlDMGMrdnF0Z1B0VGV4dlBubW03QzN0MGR5Y2pJOFBUM2g2dXBxZEorbGtaQ1FnS3RYcjBJbWsra2RpN2E4dHIrL3Y5Nk5NNlVwUzF0Y2VWKy9qTTNkVzN6NTBLRkRqYzRIM2JkdjMxTE5QYXc5eDJ5aExKOEZGeTVjQUtBcHZWNjdkdTFTYjRmOVVNUFczNk1xMHRHalI3RjgrWElvRkFyNCsvdGp5WklsT3QrbnZMMjlzWHo1Y29TRmhlSDI3ZHVZT25VcTVzeVpZL1g4N0tiS2o1dlRva1VMVEpzMnJkVFBKeUlpSW5vU01VaE1SRVJFWkVSRVJJUllwaThrSk1Sa1czZDNkMlJtWmlJbko4ZmcrdEdqUndQUUJEVFMwdExRb0VFRHZVRkU3WUIreDQ0ZGplNG5LeXNMZ1BHc0x1MkF2cmUzdDk0NlgxOWY4WEY2ZXJyZU1tOXZiOWpaMmNIT3pnNXF0UnBoWVdFV2wrYTdldlVxQU0xQWIwbUdCcVBsY2ptR0RCa2kvbHhRVUNDV2lod3paZ3lHRHg5dWRGK0RCdzlHZm42KzJjRk5VNEVsVTB5VnBzekx5OE4zMzMwSE96czdUSjQ4V1Z5K1o4OGVaR2RubzE2OWVpYVAzUnJwNmVuNDhjY2Y0ZVRraFBIanh3UFF2RS8vL2U5L0FRQURCdzYwZUQ1RFUvejgvTVQzU3FWU2lRUGRwWDMvekRIMC9pcVZTbkc1OXZmNjdiZmZBZ0JDUTBNeGNlSkVpN1k5YnR3NDNMNTlXKzk5cVdybjhwT2dQTTR2UU5NSHRUY2t2UFRTUzVESlpDWXpBR2ZNbUlITXpFdzBhTkJBN0RQbDVlVEpremh6NWd5OHZMelF1M2R2SkNVbHdjSEJRU3g3cXMxOER3d01OUGo4cXRZUEwxeTRnQ3RYcnVDWlo1NUJuejU5QUFCZmZmVVY0dVBqOVc0V0txdXRXN2NDQUNaTm1vU0JBd2Zxck5NR0tkZXRXMWVtTEhGRHl2djZWWHc3QVBEenp6OURFQVNkNWRvYmhLb2liUi9WOXAvU1lEL1VLSS92VVJVaE56Y1g0ZUhoWWdaMFVGQVFGaTllYlBBenljL1BEeXRXck1DQ0JRc1FIUjJOc0xBdzlPL2ZIK1BIajRlYm01dEYrN08wL0xnaHRzN29KeUlpSW5vU01FaE1SRVJFWkVCMmRqWisvUEZIaTl0N2Vub2lNek1UTjIvZVJHRmhJZExUMDVHV2xxYjN2M2F1eU8zYnQrdGtvV1JrWk9EU3BVdHdjM05ENjlhdERlNURvVkJBb1ZCQUpwTVpIWURVbGdZMU5LQy9iZHMyOGZHTEw3NEl0VnF0czB6THo4OFBxYW1wT0g3OHVFVUR0ekV4TVRwejlKWEc3dDI3a1oyZERXOXZiN3o2NnFzbTIycm42RFEzajU2MXBTVzFUR1ZGaFllSEl6MDlIVU9HREJFRFFabVptV0p3YU1xVUtUYVozMDhRQkN4YnRneDVlWG1ZTUdHQ09NL3gxcTFia1phV2hwbzFhNVpwN3NiaS92M3ZmNHVQbzZPak1XUEdEQUNsZi8vTUtaNlJmT3ZXTFl3ZlAxNnZGT2d2di95QzJOaFkxS2hSQTIrKytTWUFvTEN3RUNxVnl1VGdlMkZoSVFEb0RIeFh4WFA1U1ZBZTV4ZWd5ZFRYQmlhTGw3UTM1Tml4WTRpT2pnWUEzTHQzRHlxVnltWnpUcFlVRlJXRnBVdVhBZ0NtVHAwS1oyZG5SRVJFNEtlZmZ0SnJPMkRBQUwxbFZhMGZDb0lnQnVYSGpoMExPenM3WEx0MkRURXhNZkQyOWtiejVzMEJhQUl5WmMwNno4N094bDkvL1lYNjlldVhlVzd5OGxDVzYxZnhtNDBBVFpCWUlwSG9MYmNGaVVSaTh5a0JUQmswYUpEWk5ncUZBZ0N3WWNNR3F6NVR0Sm5UN0llUGxjZjNxUEoyK2ZKbGZQWFZWK0o4MEwxNjljS0hIMzVvOGpydjV1YUdwVXVYSWp3OEhKR1JrWWlNak1SZmYvMkZTWk1tb1VlUEhtYW40VEJXRldYUW9FRW9LQ2l3V2RVVUlpSWlvcWNGZzhSRVJFUkVCbXphdEFtNXViazZ5M0p5Y25EcDBpV2twNmZyL0h2NDhLRTR3R1d1L0srbnB5ZjgvUHlRbjUrdnMveklrU05RcVZUbzNidTMwZXhRYmNhWE5tdk5rSXlNRExpNHVFQW1rNWw5amNiMDd0MGIyN1p0dzlLbFM3RisvWHFUcFg3ejgvUEZyT1JXclZxaGNlUEdWdTh2TlRVVjI3ZHZCNkFwQTJqdTJMWGxGU3M2QTBhdFZ1UE1tVE1BTkFQVUVSRVI0a0FyQVBUbzBjTmdrTHcwcFEydlhMbUNpeGN2QWdBT0h6Nk15TWhJRkJZV0lpMHREWUJtZm1LWlRDWUdSVzNsM0xsek50MmVPWWJLWEdka1pPQ2JiNzRCb0htZDJuS2hCdzhleFBmZmY0L1EwRkF4aTdJa3BWSUpBRHJuVUhVK2w1ODJnaUNJbndYbTVPZm5ZLzM2OVFBMHdhL0N3a0xjdW5YTDRHZFFVVkdSeWM4TFU4R2ozTnhjYk5xMFNjenduRGh4b2xobXZrV0xGamgvL3J4NEh0YXNXUk9EQnc5R3AwNmQ5TFpUMWZyaDRjT0hrWkNRZ0RwMTZzRGQzUjJYTGwwU3N5ekhqQmtqQm5ta1VpbjgvZjFOdm9hU1VsSlN4SE5aK3hyWHIxK1AzTnpjY3JzSm9MVEs0L3BsN1Z6emxyYjM4UEN3YVpscHJjT0hEd1BRbjZkZWV3T0RKYlRCNHRMc20vM3c2ZmtlcFhYdjNqMnNYNzhlcDA2ZEFxQ1poMzNLbENubzE2K2ZSYytYU3FXWU5tMGFPblRvZ0JVclZpQWpJd09MRnkvR2xpMWJNR3pZTVBUdTNidlNBK0JFUkVSRVR3dCtheUlpSWlJcUlUNCtYcHgzc3JpSER4OWk0Y0tGSnAvcjdlMk40T0JnMUt4WkU3Nit2dUwvZm41KzhQUHpNemdncDFhckVSa1pDY0J3QnBxV3ViS2dnaUFnSXlQRDZvSFFra2FOR2dXbFVva1RKMDdnd1lNSFlsYWZJWFoyZHZEejgwUG56cDFMUGMrYlhDNUhzMmJOb0ZLcDBLOWZQN01CSGUyZ2JVWFBTV3huWjRmT25UdmovUG56a01sa2NIRnhnVXFsUW1KaUlseGNYREJwMGlTRHp5dE5hY1BBd0VDeDdQZWRPM2NnbFVxaFVxa2dDQUxhdDIrUGJ0MjZsZlhsR0tUTkNLOG9VVkZSNHVPQ2dnSTRPVG1ob0tBQS92NytxRldybHBqSnJsYXJzWGZ2WHVUbDVabWNZN0tvcUFqQTQ3NVIzYy9sOGxRZWN4TC8rZWVmRnA4dnk1Y3ZSMXBhR3Z6OC9OQzdkMi9zMkxFRDE2OWYxd3NTMzd4NUUvUG56OGUwYWRPTXp0OXJxSFMyOWppeXNySncrUEJoZUhoNFlQcjA2ZWpjdWJQWXBudjM3dWpldmJ2Wlk2MksvVkI3cmlVbkordk0wZG1vVVNPZExFdC9mMytyczg2M2JkdUd6TXhNOGVlZmZ2ckpvamwzSjArZWJEUmdXbDZWRVd4OS9SSUV3ZUlBcEtHYllvekp6OC9INE1HRExkcHVXUmpLd2p4NDhLRGVNV3FybVJocTM3ZHZYemc0T09EUW9VTTZ5d3NMQy9WS1BMTWZhcFRYOXloYlV5Z1UyTGh4SXlJaUlzUmphTjY4T1Q3NjZDT2QrWWN0MWJWclZ6ejc3TE5Zc1dJRm9xS2ljT2ZPSFN4YnRndy8vL3d6VnE5ZWJldkRKeUlpSXFxU0dDUW1JaUlpS3Fhb3FBaGZmUEVGMUdvMU9uVG9nTE5uejRycjZ0V3JoMTY5ZXNISHh3YytQajd3OWZXRnI2OHZmSHg4OE91dnYyTHo1czFvM3J5NTFYUGdIVDE2Rk1uSnlaQklKRmk4ZUxIZWV1MmdvcmtCL2V6c2JLaFVxaktYcDNWMGRNVDQ4ZVBGZVhETFc2TkdqY1RTeXR1M2I4ZStmZnV3ZlBseWd3T0cydXdYd1B6Z1pubk1tZnJ4eHgvci9QekpKNThnTVRFUmt5ZFAxaW4xV3B3bHBRdExCdHhjWFYzeDlkZGZ3OFBEQXg0ZUhyaDE2eFkrK09BRE9EZzRZTXFVS1JhOEN1dGR1M1pONTdWSFJFVGc4dVhMbURsenBzM25Wd1EwNzdOMkx1dXNyQ3k4OWRaYm1EbHpKcDU3N2ptRWg0ZnJaSllkUDM0YzkrL2ZoNWVYbDhrU3B0cUFnYU9qSTgvbGNtYnI4NnV3c0ZETW10WGVJR0hNenovL2pPUEhqd01BUHZqZ0E4aGtNdXpZc1FQbno1L1hDU0tkUFhzV0N4Y3VSRUZCQWRhdFc0ZTJiZHNhTExkcktIQ2pQU2ZyMXEyTHhZc1hZOW15WlZpL2ZyMll2V3lPZHB0VnRSLzI3dDBiTld2V1JJMGFOZURpNG9MWnMyZmp3WU1IZU8rOTk2ek9oQzNwalRmZTBQazVLeXZMb3BzSGtwS1N5clRmMHJEbDlVdTczdElnc1RhRDNjbkp5V3hiaVVSaWRVQlErM2txbFVyTC9Ec3RMK3lIR3VYMVBjcldIQjBkOGM4Ly8wQ3BWS0pHalJvWU4yNGNsaTFiWnJRNmlLVSsvdmhqaElhR1l0MjZkZmpubjM4d2N1VElKN2JQRWhFUkVUMXBHQ1FtSWlJaUttYlRwazI0ZmZzMlhGeGM4TUVISDJERWlCSGlPcWxVaXJDd01JUFBhOUNnQVFEZzd0MjdWdTFQclZaank1WXRBRFFaUktZR0lNMlZCaTNOSEthRmhZWDQrKysva1phV2h2NzkrMXY4dlBMZzdPeU1peGN2NHVIRGh3Z0xDOE9xVmF2Zzd1NnUwMFk3YUEwWUg5elVabzhFQndlWDZqaHUzTGhoVWJ2ZmYvOGRaODZjUWVmT25mSGlpeStXYWwrbUJBVUZBZEQwa2ZEd2NBaUNnRkdqUnFGdTNibzIzeGVnS2RzcGs4a2dsVXFSbTV1TC9mdjM0L2J0MjBoTVRNU2lSWXRRcTFZdG0rOVBTeEFFS0JRS3pKOC9INTk4OGdrNmRlb2tsb29VQkVHY3kvWE5OOStFVENaRFJrYUd3WDVlUEpPNHVwM0xGYVc4enErZE8zY2lKU1VGWGJwMHdmWHIxOFV5OWlYRnhNUmczYnAxQUlBaFE0YWdRNGNPVUNnVWNIUjB4TGx6NThTTTlOMjdkMlA5K3ZWUXE5Vm8xYW9WNXMyYlYrcjVXRU5DUXBDWm1XbFYrVnl0cXRvUDNkemN4TExhRVJFUmVQRGdBYnAzNzQ2UWtCQUFqek1WN2UzdE1XZk9IS1NrcEZqMU9nQk45dWZpeFl2eDl0dHY0KzIzM3piYVRodlFqNGlJS0pjYldpeFJtdXZYcFV1WHNHclZLbkdaSUFnQU5OZmxrcFU1RE4zSW9PMlBwcWFFMEhKeWN0TEx6RFZIKzc1KysrMjNwYjRwcEx5eEgrcXkxZmVvOGlLUlNEQnQyalRzMjdjUGI3MzFGbHhkWGNYUGMwTUVRVUJPVGc0QXdOM2QzV2pnMThIQkFXM2F0TUhhdFdzUkhSMXRkQjUyd0h3VkRHUHJuMy8rZVh6NjZhY21uMHRFUkVUME5HS1FtSWlJaUtnWWJYYmF1SEhqNE9mblovSHo2dGV2RDBBeno1cFNxYlI0THJSOSsvYmgzcjE3QUlCYXRXcUpnL3VBcHV5emRsNUs0UEdBZm1Sa3BGaEsxTmhyMEw2TytmUG5pL05uYXQyOWUxY2NqQjR5WkFnS0N3dlJvRUVETVVoYzJyTFJ4c29vbHN6R0FSNFBoaGNua1VnUUZoYUdpUk1uNHQ2OWUvanNzOCt3ZE9sU25heXE0bk1BR3h2Y0xHM3d5cHJuSnljbkl6dzhISjZlbmpvbExzdkRqaDA3OE04Ly82Qmh3NFlZTm15WTBYWmx5Y1JKVDAvSHI3LytpaTVkdXVEdnYvOUdibTR1VnF4WWdYbno1dUhLbFN0NC8vMzNzWGp4WW5oNGVBQW8rOEN5WEM3SHdZTUhFUmdZaUlTRUJIaDVlV0hxMUttWVBYczJQdjMwVXl4WXNBQWRPM1lFb01tS3ZIdjNMZ0lDQWpCZ3dBQnMzTGdSTzNmdXhILys4eDgwYmRwVVo3dmF6RHBIUjhkcWNTNVhodkk0djlScU5YYnQyZ1VIQndlTUh6OGUwNmRQTi9qY3VMZzR6SjA3Vnd6OGpCczNEZ0FnazhuUXRtMWJSRVZGNGNTSkV6aDM3cHo0dnIzNjZxdVlPSEdpemVZUU5WY1pZTkNnUVRyQjVLcmVEN096cy9IOTk5L0R5Y2tKRXlkT0ZKZHJ6MFVIQndla3BLU1VxdXorazZBOHIxOTVlWGtHM3hkendYMHQ3WTBVeGpMQnpZbUxpNE5LcFVMOSt2WGg1dVpXcW0wOEtkZ1BOV3oxUGFvODFhbFRSMmQ2amoxNzloaHRtNUdSZ2VIRGh3TUFmdmpoQjdQOVZDS1JtQXdRQThhcllDUWxKVUVRQktQcmZYMTlUVzZYaUlpSTZHbkZJREVSRVJGUk1YMzc5c1d0Vzdmdzhzc3ZXL1c4Z0lBQXlHUXlLQlFLeE1mSDZ3V3ZERWxMUzhOLy8vdGZpL2VoVXFrc0hxVEt5c3FDVXFrVXkxQm1aV1ZoOCtiTitPdXZ2M1NDQklXRmhhaFZxeFphdG13cExyUDFJS3F4akVCRHZMeThNR2ZPSE15Y09ST1hMMS9HMnJWcmRjb3JsOHlBU1V0TDA4bk1LeTlmZlBFRjJyWnRDd0RJemMzRi9QbnprWmVYaDA4Ly9kUm9GcDR0SkNRa1lQUG16YkMzdDhlTUdUTk1Cb3FTazVOTHZaK2RPMnNBK3EwQUFDQUFTVVJCVkhkQ3FWVGloUmRld045Ly93MUFrNkcxZE9sU3pKOC9INW1abWZEeDhZRmNMZ2VnQ2NxVnhaNDllNUNibTR0Ky9mcmhtMisrQVFDMGJ0MGEwNlpOdzVkZmZvbUlpQWgwN05nUlJVVkY0amt5YWRJazJOdmJvMzc5K2xDcFZGaXpaZzFXcmx3cFpoWXBsVXB4ME56UjBiSEtuc3NWcVNMUHJ6WnQyaUE0T05qb3ZKVHg4ZkdZUFhzMjh2THl4R1hGQXh6ZHVuVkRWRlFVdnZycUt3aUNBQmNYRjN6NDRZZm8yYk5uZVIrK1NWVzlINjVidHc0NU9UbDQ5OTEzZFlMZytmbjVBRFNmRmRxZ2VmRUFlOSsrZmRHL2YzL3hKaHREUHo4Snl2UDYxYVZMRjUzM0pDRWhBUk1tVEVCZ1lLREo3RXF0Qnc4ZUFIaDhRNEcxdnYvK2UxeTRjQUZ2dlBGR3FXOE9lMUt3SHo1bWJUK3Nib3pkMEtpOXdVZTdQaVltQmpWcTFIaGlzK2lKaUlpSWJJVkJZaUlpSXFKaSt2ZnZiMUhweHBMczdPelF1SEZqWEwxNkZiR3hzUllONlAvNTU1L0l6ODlIbHk1ZGNPclVLYlB0UjR3WVlYSEFac0tFQ1VoSVNCQUg5UFB5OGhBUkVRRkFVK0pVbTRuMy9mZmZHeTFmYk1sY3VvRDVRVlJEMjVITDVSZ3laSWpCOWkxYnRzU0lFU093WmNzVzdOdTNEODJhTlVPZlBuMEE2QTl1cXRWcXF3YndWQ3FWR0V5dFY2K2V4WFBXYWQvSG5Kd2N6SjA3RjdkdjMwWmdZQ0FlUG55STlldlg0Lzc5KzdoLy96NVNVMVB4NDQ4L2xqbUlDbWdHdHhjdlhveWlvaUtNR2pVS1FVRkJTRTlQeDcxNzk1Q1ltSWpXclZ1alpzMmFZdnZTL3I2U2twS3dmLzkrMUtwVlM4emUxWkxKWkZpMGFCRVVDZ1ZjWFYzRkRNV1M1U3V0a1phV2hyMTc5OExKeVFrdnZ2aWlHQ1RXSHB0YXJVYVBIajBBQUh2MzdrVnFhaW82ZGVxRTU1NTdEb0JtRHNvOWUvWWdOallXUjQ4ZU5kZzNIQjBkcSt5NVhKR2tVbW1GblY4alI0NUVZR0Nnd2ZYUjBkSDQ5Tk5QSVpmTDRlYm1KdDZzVUZ5M2J0MndldlZxNU9YbG9XSERodmprazA5UXIxNDlpNCs5dkZUbGZ2akhIMy9nMTE5L1JXQmdJSVlPSFFxRlFvR3NyQ3hrWm1hS043UjRlbm9pT3p2Ym9uMllVekpMdTZUQmd3ZnJMWE55Y3NMKy9mdEx2Yy95dkg2VmxKbVpDUUFXbHlxK2VmTW1BTTBOQllXRmhYQjBkTFRvZVZwMzd0d0I4TGkwK2RPSy9WQmZXZm9oQVJjdVhNRHMyYlBoN2UxdGRHNW5JaUlpb3FxQ1FXSWlJaUtpWW9vSDNhelZva1VMWEwxNkZlZlBuemM2Y0ZmY0s2Kzhncmk0T0V5ZE90V2lBWDFyYUVzc2FnZWIvZno4MEtGREIvVHMyUlBQUC84OFFrTkRvVmFyeTIxKzI3SWFPWElrVHAwNmhWdTNibUhseXBWbzJiSWwvUHo4eE5jRmFBS0JMaTR1QnJOQ0xsNjhpSUNBQUwzeXJ0bloyUmc2ZENnQVRlYVJ0WVBxdDIvZnhyVnIxd0Jvc3I3Q3c4UEZkVktwRlBYcjE5Y0xFSmMyUXlzOFBGeWNqL1RZc1dQWXRXc1hGQXFGdUg3dDJyV1FTcVZXbDd2V3R0Y09ucTlac3daS3BSS3Z2ZmFhd2FDZVZDb1YyMm96MThwU2RsRWJ5SHYxMVZjTmxvN1V6dStjbHBhR0xWdTJRQ2FUNldSQlNTUVN2UDMyMndnTEM4T0dEUnZRclZzM09EbzZpbjFES3BYQ3pzNnV5cDdMRmNuTHk2dEN6eTlERGgwNmhGV3JWa0dwVktKbXpacVlOMjhlM24vL2ZiMTJ6czdPNk51M0wvYnQyNGRhdFdwWkZTQXV6eXpLcXRvUEN3b0tzR3paTWdCQVNrb0tYbm5sRmZIenlkM2RIYk5telFLZzZVUFd6cXRzVHNrYkY3VFZMMHJlbUZCWnBZVXR2WDZWcEgyZnJsNjlpdSsrK3c3dnZ2dXV5ZjFjdlhvVmdPWmFFUjRlYnZHTlFvRG14akZ0ZG1wUVVKREp0cE1tVFRKN3c4ZkhIMytNTGwyNldMeC9XMkUvTks2MC9aQ0F0bTNib2srZlB2anR0OS93OGNjZkl6dzh2RnlyeGhBUkVSRlZKZ2FKaVlpSWlHeWtiZHUyMkxGakI2S2pvNkZRS014bWs5cmIyeU1zTEt4Y2prVTdTS3JOK25Kd2NNRGl4WXZMWlYvbFFTcVZZdWJNbWZqb280OHdmdng0TVJpbEhkeTBzN016V25vNUx5OFA4K2JOUTFGUkVYYnUzR25UZ2IzZzRHQUVCZ2JDMzk4ZjllclZROTI2ZGVIdjd3OS9mMy9VckZuVDRFQjZhUWVJN2V6c3hNZjM3dDJEZzRNREdqUm9nTHAxNnlJZ0lBQjE2dFNCbloyZE9KZTBVcW5FNXMyYkVSb2FDazlQVDUxdFhibHlCZmIyOW1qV3JKbllYa3VoVUtCMjdkb1lPSENnMldPS2o0OEhBS3V5YXBSS0pZNGVQWXFlUFh0Q29WRGc5T25UY0haMk5wbkJXRlJVaENWTGxxQ2dvQUJqeDQ1RnJWcTFkTlkxYmRvVWpSbzF3ai8vL0lPZmZ2b0p3NGNQMTVtUHVLeWU1SE81c3BYbitWWFMzcjE3c1hidFdnREFNODg4ZzZWTGw1b01sci8yMm1zNGRPZ1FvcUtpRUJVVmhVNmRPbG0wSDJ2TzBZb3NQL3NrOTBNbkp5ZTR1N3RESXBIQXg4Y0hYbDVlOFBIeFFZMGFOZkRNTTgrSUFibTZkZXNpT2pyYXBzZFM4c1lGN2U5a3pabzFPdjJqc2tvRmwvYjZkZVhLRlFDYUcyRjI3TmlCL1B4OFRKa3l4ZUIxSlMwdERURXhNZkQxOVVWaFlTRWVQWHFrc3o0b0tNamtaNFoyWDk3ZTNtYXJCUlMvT2NtWTR2UGNWaVQyUStQSzhqMnFvbGp6M3BpN1VXYmh3b1VXZithYkk1RklNSDM2ZER4NDhBQkpTVWxJU1VsaGtKaUlpSWlxTEFhSmlZaUlpR3lrWmN1V2NIVjFSVzV1TGs2ZE9vWGV2WHZydFZFcWxhVWFsQnMyYkpqRmJWZXZYaTJXUWl4TDltRmx6MUVZRkJTRUgzLzhVYWRVcS9aMW1RcVduRHg1RW9XRmhRZ0pDVEU1cURkaHdnU3oyVkVqUjQ0VVN6UnE5MnZKWEpIRldaTGRaV2lndEYrL2ZnZ01ERVJBUUFBQ0FnSlF1M1p0azhlN1pjc1diTjI2RlljT0hjS21UWnZFOSszWXNXTll1blFwUER3ODhQWFhYK3NFWEFGTjVxNjN0N2RGL1RJbUpnYUErY3l6NGg0OWVvUmx5NVpoNDhhTjJMNTlPenAyN0lpUWtCQjRlWGtaZmM0WFgzd2g3bXYzN3QzWXNXTUhpb3FLVUZoWUtNNDdyTFY5KzNZTUdEQkFER1RZb3RSM1ZUdVhiYWs4ejYrU21qVnJCZ0RvMEtFRHdzTEM0T3JxYXJEVXRGYXRXclh3NnF1dll0ZXVYUWdQRDBmVHBrMHRHdGczZEk0YUMxNllDNmdsSlNYcDlkSFNldEw3NGNhTkc0MzJ5eSsvL0JLQUpyaXZWZkk5all5TVJHUmtwTkdmbjJiV1hyK0tpb3B3OGVKRkFNQW5uM3lDRlN0V0lDSWlBZ3FGQXRPblQ0ZEVJc0g2OWV2Rm00ZjI3ZHNIdFZxTmJ0MjY0ZmZmZjlmYjNwbzFhMHdlM3g5Ly9BRUFldFVBRE5tNGNlTVRQUzhyKzZGeHBmMGVWVkU4UER4TXJoY0VBVGs1T1FBZzNneGdqSzFMWjB1bFVzeWZQeCtDSU9qZGVFZEVSRVJVbFRCSVRFUmtRMHFWR2pHMzB0RzZrWi9SUDJLdjNYMklJcVVhQU5DeW9hL0Y4L1U5VFc3ZXk4UXpOVDBnYzdDMytEblg3ajVFVUIwdk9FanR6RGUyQVVFUUVKMlFodGFOU2w4R3NpeHVKR1ZDTFFob0d1QmRLZnVuOGlHVlN0R3RXemNjUG53WWh3NGRNamlndjJmUEhwdzhlUktob2FIbzFhdVh4ZHZXemxWb0NiVmFqZno4ZkFCbHl6NnNyQktKeFpXY3k5T1N3YzBEQnc0QUFKNS8vbm1UMjA1S1NqSzdmMU1CS1VOeWMzTWhDSUxCTXNyV2F0V3FGVnExYW1WUjI1czNiMkw3OXUwQWdLRkRoK3E4YiszYnQwZk5talZ4Ly81OXpKczNEeXRYcnRUTGNyTGtXdlRnd1FQY3VIRURBQkFTRW1MeDY5QU84R3I3NHBneFk5Q3dZVU9UejJuYnRxMFl4TWpKeVlHN3V6dTh2THpnNGVFQlYxZFh1TG01d2MzTkRaY3ZYOGJkdTNleGRldFd2UERDQ3dCc2swbGNsYzVsUVJDZ1Zxc2hrVWgwc3ROTHF5TFByMmJObWlFc0xBdzllL2EwK1B2U3FGR2pjT0xFQ2FTbXBtTEJnZ1g0NnF1dmpBWlJKMCtlYkRRRE1qdzhYT2Y5bWpoeElwUktKVjU1NVJXais4N056Y1h4NDhmRk9kL0w2a252aDZadVhQajc3Nzhoa1VqRVFEOEFuU29Ha1pHUkNBZ0lRSXNXTFl6K2JHc3JWcXdBVUhIenNGcHovVHAxNmhUa2NqbnExYXVIcmwyN3d0dmJHeDk5OUJGKytlVVhDSUtBR1RObWlITUhwNlNrWU8vZXZiQ3pzOE9nUVlNTUJvbTFObXpZZ0Q1OSt1ak1PNnhVS25INjlHa0F3UFhyMTNIdTNEbHh6dmVuRWZ1aGFhWDVIbVdLTGE4cGUvYnNNYmsrSXlNRHc0Y1BCd0Q4OE1NUFpmNXVaVW5tc3FrMlE0WU13ZVRKazh0MERFUkVSRVJQR2dhSmlZaHM2RXhzTWo3YmNnYStIczZZL1hwSHRBelV2enQvMFk5bmtKYXRHV2c3c0RCVUo1QjZPelViei9oNXdNN3U2UTBjNXltSzhNSGFZd0NBNTVyVXhvSTNUUThpQTBCU2VnNyt2ZVlvSEtYMkdOSWxDTy8ydHp6NFVCcW5ydDdEZjMrNWdqc1BIbUZNdnhZWTJidVorU2ZaaUZvdFlONm1remg3L1Q3cTEvVEF0eC8wZTZwLzM2UnY0TUNCT0h6NE1LS2pvM0hseWhWeG9GSHIxcTFiaUl1THc5OS8vMjNWZ0w0MWN3MFdGaFpDcVZSQ0lwR1VLZnZRMG4xV1pDbkYzTnhjQU1ZRFpzZVBIMGRzYkN3QVRhYlZ5eSsvYkxUdHdZTUh5eFJRVkNnVVNFaEl3STBiTjNEOStuWEV4Y1VoS1NrSml4WXRRb2NPSFVxOVhWT1VTaVhpNCtNUkV4T0RXclZxb1h2Mzdzak56Y1hDaFF1aFVxblF1blZydlF4QmQzZDNmUHJwcDVnNmRTcHUzYnFGenovL0hKOTk5cGtZZExNMCtCWVJFUUZCRU9EbjU0ZkF3RUNMajFrNzc2VjJIdU5HalJxWmZVNi9mdjNnNit1TGhnMGJ3dGZYK0ExVlo4K2V4WjkvL29raFE0WWdMUzBOZ08zS01sZVZjM25Sb2tVNGNlSUUyclZyaDZWTGw1WnFHMW9WZVg1cFdmcmVKaWNuNDhhTkcralpzeWRtelpxRkdUTm00T3JWcTFpNGNDSEN3c0lNQmtUNjkrK1BaY3VXSVRvNkdxKy8vcnJZTndWQlFFWkdoazdXL2NDQkE2RlFLSER5NUVtY1BIa1M0OGVQaDdmMzR4dTlUcDA2aGYvN3YvL0QrKysvYjFWL01PZHA2SWNaR1JsSVNrckN2WHYza0ppWWlMdDM3eUkxTlJVTkd6YUV1N3U3Mks3NC9PbVJrWkZvMGFLRnVNelF6N1pXOHIycmFLYXVYenQzN2dRQU1iUCsyV2VmeGN5Wk03Rm8wU0ljT1hJRUtwVUtzMmJOZ2xLcHhPZWZmNDZpb2lMMDc5L2ZaSWF2U3FYQzl1M2JzWDM3ZHV6ZXZWdk1odno5OTk4aGw4c2hrVWdnQ0FLKytlWWJ0R2pSNG9tcFZsQmE3SWVXTWZjOXloeGJYbE1xV2xrejRrMVZRQ0VpSWlKNldqRklURVJrUTBjdTNBWUFaTWdMVU0vUDNXQWJCK25qb0xCSy9iZ2M0YVg0QjVpMzZTU2ExL2ZGbkJHZDRPRlM5b0hWa3BJZnluWDJhU2wzWjBmVWNMUHNidk9UVis2aFVLbkp5dkh4c0d6dzRjOFlUYlpSb1ZLRmVuNWx6NzR6SjFOZWdEc1BOSE8zZlgva0NtcDd1YUJQbS9vMjM0ODh2d2h1enJwWkFuWjJFbmk1YTk2WE93OGU0ZURaQkF6cVpEcGdrcHFaaDVvMVhGQUZrODZycEtaTm02SjE2OWE0ZlBreVZxOWVqVldyVnVsa3NmM3p6ejhBWURhVHNpeTAyWGt5bWF6S1ZTdkl5c29DWURoenFLQ2dBTjk5OXgwQW9IYnQycmgvL3o2KytPSUx6Smt6eDJiejdoMDVjZ1NYTDE5R2ZIdzg3dDY5cTVlRjZPZm5Kd1pEYlNFakl3T3hzYkdJalkzRnRXdlhjT1BHRGJHczh1alJveUVJQXBZdFc0YVVsQlI0ZTN0ajl1elpCbi9uZ1lHQm1ENTlPajcvL0hORVJVVmg0OGFOR0R0MnJGWEhzWC8vZmdDYTh0U1dFQVFCRW9rRXFhbXBBS0JYNXRvVXFWUnFVYUM5UTRjT1lydGJ0MjRCME0rYUtxMnFjaTVyNXg3dDJyVnJtWTZsSXM2djBpZ3NMTVNPSFR1d2JkczJ0R3paRWoxNzlrUklTQWplZSs4OXJGcTFDcWRQbjhhTUdUUHc2YWVmNmdSMUFjMjhya2VQSG9WU3FjUWJiN3doTGo5NDhDQldybHlKTGwyNllNR0NCVHJ0bHl4WmdzTENRamc3TytQZi8vNjN1TTdaMlJrNU9Ua0lEdzlIeTVZdDRlUGpZNVBYOTZUMnd3TUhEbUQvL3YxSVRrNFdNeE8xdEcyNmRPbFNic2RrVG5KeU1nRGJmUjdZZ3JIcjE3Rmp4M0R6NWszSVpESU1IanhZWE42alJ3Lzg4ODgvMkxseko1bzBhUUlBV0w1OE9lTGk0dURsNVlWeDQ4YVozRjkyZGpZQVRjYXF0cXh2Zm42K09KZHVhR2dvcmw2OWlyaTRPTXlmUHgrZmYvNTVwYzlSYXkzMlErdVoraDVsQ1Z0ZFV5cER5WG1raVlpSWlJaEJZaUlpbThuSUtjQzU2L2NCQUIyYTFJYTN1K0VBYWZITVliVmFMVDcrK2ZSTktJcFV1QmlmaXNtcmZzT0NONTlINHpyRzU5SFRCcVF0MWFkTmZYejAzUjlJemN5ejZua0FNTEozTTR6cFo5bGQ3NzlldkNNK2ZxVnpZNHVlOCtlVmV3QUFCNmtkdWphdlovWHhXZXZsam8wUWw1aUJYODdmQmdCOHRmczg2dGZ5TlBsK1cwb1FCT3c4Y1IyUjUyNmhlWDFmekh4TnYzemZXeTgweCsrWDdrS3BVbVBUcjFmUnA4MHpjSkVaTGpsWHBGVGpyV1dISUpQYW8wdUx1cGcxckh5eUU4bTJKazJhaE1tVEp5TStQaDZyVjY4V0F3bHl1UngzN21qT2tlRGdZTDNucGFhbTJpUXJWeHNzczFXUW9xeHNtV21zbmFlMjVQeHdnaUJnOGVMRlNFMU5SV0JnSVA3di8vNFA3NzMzSGs2ZVBJbTVjK2RpMnJScHFGbXo3T1hscjF5NUltYmd1Ymk0b0VtVEptamF0Q21hTld1R0prMmE2QVdoU2lzMk5oWUxGeTRVczJPMVhGeGMwSzVkTzRTRWhLQlhyMTdZc0dFRFRwMDZCWHQ3ZTh5ZE85ZmsvbnYxNm9VYk4yNWc5KzdkMkw1OU94bzNib3dlUFhxWVBSWkJFTEJpeFFyazVlWEIwZEVSTDcvOHN0RzJycTZ1NHVPNHVEZ0VCUVdKWmFPTHp3bFpIclNsc0MyWlk5TlNUL3U1ZlAvK2ZXUmtaRUFpa1pndEQyMUtSWjFmbGlqKzNlbjA2ZE5ZdTNZdDd0L1hmUDhxZmlQQzRNR0RrWm1aaVMxYnRpQXVMZzVqeDQ3RjJMRmpNWERnUURGNHRIUG5UaWlWU25UbzBFRW5PNzV2Mzc3NDRZY2ZjUHIwYVNRbko2Tk9uVG9BZ0hyMTZtSDA2TkZZdjM0OUlpTWpNWFRvVU5TdFd4ZUFwa1I2Nzk2OWNmVG9VU3hmdmh5TEZ5KzIyV3QrRXZ1aGk0c0xidDI2aFhyMTZxRng0OFlJREF4RTQ4YU5VYXRXTFV5ZE9oVzV1YmtWV21VQ0FPTGo0N0Y4K1hJNE9EaUlONmNZZWwrMDh2SWVmeWUydHpjOFJVcDVYNy9rY3JrNHovM2d3WVAxNW1oOSsrMjMwYU5IRHpSczJCQmZmZlVWZnZ2dE45amIyMlBPbkRsaWRxeTJQNWVjbjFyN0h2ajcrNHR0ZnZ6eFIyUmtaTURSMFJHdnZmWWFCZzBhaENsVHB1RFNwVXY0OE1NUE1XM2F0SEs5NGFBc0RKV0daeiswbnJIdlVaYXcxVFdGaUlpSWlKNGNEQklURWRuSTc1ZnVpRm02TDdVM1ByaFNQRWhjUEt0MzNzak9XTEgzQW81Y3VJM1V6Rng4K00weGhMM2VFWjJmcldOd084dDJuYlBxK0xxRmxENzQ2dU5oMlozbTk5TGxpRTU0QUFCNExyZzJucW5wWWVZWndOMEhqM0R6bm1aZXZNN042dWhsM2xwaTMrbDRxNThUNE9jQnFiMGRsQ28xbXRmM3daWGI2Ymg2TzkyaTV6YXVXd1BONnh2T0ZKUklKRGo0VndKU01uS2hWS2tOdHFsWnd3V0RPalhDVDZkdUlqdFhnVzNINGpEMkpjTWx0aFBUY3FCV0M4Z3ZWTUt1aW1XRVZtV0JnWUY0NTUxM3NINzllaHc0Y0FDNXVibVlQSGt5VHB3NEFVRVE0T1RraEtDZ0lMM24yZHZiaThFSVFKT0JZbXkrVEszMDlIUTRPVG5CeWNrSjl2YjJTRTVPRmpNbFN1NGpQejhmenM3T3VIWHJGdFJxdGRrc0Vsc05TaHFiczY1NHNFZExwVkxoMHFWTDhQYjJSbzBhTmVEczdBeVpUQWE1WEk2alI0L2k2TkdqQURUWmRWcUNJR0QxNnRXSWlvcUNUQ2JEckZtejRPYm1oc1dMRitPamp6N0NoUXNYOE00NzcrQ0ZGMTZ3YWk1ZHRWcU5vcUlpS0pWS2NaN2hBUU1Hb0ZHalJnZ0pDVUhEaGcxMXNqdmo0K1B4M252djZXMm5lSWFpT2RxMjY5ZXZ4OE9IRCtIczdJd1dMVnFnZGV2V2FObXlKWUtDZ3NSQjVJaUlDT3pZc1FNQU1HWEtGSXRlMjlpeFkzSHQyalZjdTNZTnk1WXRRMEJBZ05uUzBSczJiRUJVVkJRQXpYekhwZ0tXTGk0dXFGT25EcEtUa3pGMTZsUnh1VVFpUWFkT25jd2VueW1QSGoxQ1FrSUN2THk4NE9ucENSY1hGemc2T2lJL1B4L256NThYNXpaODl0bG55N1NmNHA3VWM5bFMyb3l2WnMyYWxmb0dob284dnl4UmZLN2orZlBuQTlEOG5neWRBNk5IajRhSGh3ZldybDBMdVZ5T3JWdTNvbXZYcnFoUm93WWVQSGlBZ3djUEFnQkdqaHlwOHp5WlRJWmh3NFpoM2JwMU9IandvRTdHNXRDaFEzSHMyREhFeDhkajI3WnRtREZqaHJodTRzU0ppSXFLd3RtelozSHk1RW1iWmRvOWlmMndXN2R1Nk55NXM5NTE1SWNmZm9CY0xrZTNidDEwOW0wTjdYekoxczUzV3I5K2ZhU2twRUNsVXNIUjBSR3RXclhTbVQ4ME5qWVdibTV1Y0hkM2gxcXR4cTVkdXdCb0toY1lLeU5iM3RldkZTdFc0T0hEaC9Eejg4T29VYVAwdGltUlNPRHY3NC9QUHZzTXAwNmRBZ0JNblRwVlo3NTZMeTh2WkdkbjQ5Q2hReGd3WUFDa1VpbHljM094Yjk4K0FJOUwvQjg3ZGt3c2EvMzY2NitMbitWTGxpeEJXRmdZNHVMaU1HblNKRHozM0hNNm45ZVBIajFDZG5ZMjdPenN4SGxvSlJJSlZDcVZlQTVyLzNkMWRiWFpEV3JwNmVtUVNxVndkWFdGUkNJUjM3L2lueFhzaDdicGg1YXl4VFVGQUFZTkdtUlJPMEY0L0xleXBkK2wzTnpjc0czYk5yM2xvMGVQdHV6Z2lJaUlpS29aQm9tSmlHeEFwUmF3NzR3bVVPbnI0WXhPell3UFJqakxIbi8wRmc4U1MrM3RNUE8xNTFETHl3V2JmN3VHZ2tJbDVtOCtqWWtEV3lHMGEra0doMHZhTW11Z3hXMlZLalVHek4wRFFZRFJyT2lTSXM4bFFQdTMvTCs2R2I5alh2YzV0OFRISFp2Nkl5T253RVJyRFZjbkI1MWcrOWNSbHl6YWx6SFJDV21JVGtnejMvQi9obllMTmhva0JvQzJqV3ZoNE5rRXBHYm1JZm1oSEhWODlBZStSL1JxaGtObkU2QW9VdUhuMC9FWTJpMFlucTc2SmIxdjNjOFdId2ZYNVR4WVQ1Tmh3NFloSlNVRkJ3NGN3TEZqeDNEczJERnhYY2VPSFExbWkvajYrdXFVd2hzMWFwU1loV0pNV0ZpWW1PVlZuRVFpUVdob3FNNnlrU05Ib3JDd0VJV0ZoUUNBeG8xTlovdGJPbmRiWW1LaXlmVy8vUEtMM2pLNVhJNGhRNGJvTGJlM3Q4Y1hYM3dobGtNMHhOWFZWU3pKbVp1Ymk2VkxseUlxS2dvU2lRUXpaODRVZzU3MTZ0WEQxMTkvalZXclZ1SGt5Wk00ZVBDZ0dCUUNnSmRmZmhuMjl2WTZnNitDSUVDdFZrT3RWdXNNVGc0ZE9oUVRKa3hBMDZaTmpRNnNGaFVWaWZQdkZtZG9tVEhhdG01dWJsaTllalVhTkdoZ3NQem4vdjM3OGZYWFh3UFFsQXcxbGQxYm5GUXF4ZHk1Y3pGeDRrUThldlFJUzVZc3diZmZmbXUwbEhGVVZKUVlpRzdVcUpGZU1NMlE2ZE9uWTlteVpXSjJwN3U3Tzk1NTV4M1VyMSsyc3Y1RlJVV1lPWE9tempMdG5KcGFYbDVlNk5ldlg1bjJVOUtUZUM1YjZ1clZxd0JLWDI2MW9zOHZjd1JCd1BmZmZ5Lys3T1RraE5HalJ5TTBOTlJvRUdYSWtDRm8zTGd4bGk5ZmpyQ3dNTlNvb2FrYXNuSGpSaFFWRmFGcjE2NEdieXdZT0hBZ3RtelpnbDkvL1JYdnZQT08rSHUyczdQRGUrKzlodzgvL0JDLy8vNDczbnJyTFRHTDJzdkxDOE9HRGNQMzMzK1BOV3ZXb0ZPblRqWXIzL3VrOVVNSEJ3YzRPT2plMkplWW1JaHQyN2JCd2NFQjc3Nzdyc1d2RGRCOHJwODhlUkxYcmwxRFJrWUdBRTBHYkhHOWV2VVNyMStHT0RnNElESXlFb0lnR093UDY5YXRFOCtKNGpwMjdHajBNN0E4cjErblQ1L0dpUk1uSUpGSU1IWHFWSU1saVpPU2tqQi8vbnpjdlhzWEVva0VFeWRPeElBQkEzVGFQUC84ODdoOSt6WldyVnFGVmF0VzZheVRTQ1FZT0hBZ0xsNjhpQysvL0JLQ0lLQkJnd1lZUG55NDJLWnAwNlpZdDI0ZHdzUERFUlVWSmY3VCt1Q0RENHkrbnBMbXpadUg3dDI3bTIwM1lzUUlnd0ZPN1RxcFZJcGR1M1poNzk2OWV1dWJOV3NtUG1ZL0xIcy90RVpacnlsYUpVdUQyL0k1eHJLeHpYMzJFUkVSRVZWWERCSVRFZG5BOGVoRXNZeno0TTZOWUc5blBPT3plRm5oUEVXUlhnRDJyUmVhdzBYbWdIVUhveUVJQXI0NUdJMFdEWHdSWEU4M1FQanIwdGQwZnA2NjVpaGk3ejZFUkNMQjlyQ1hqUVoyYjkzUHhrK25iZ0lBeHZSclliUmRSazZCR1BBMWxVbmM5K05kQnBkL3ZPR0V3ZVdET3pmRys2KzBBYUFKUkJjdlQyMXBkdlNVd1czd3l2T1dsYkt1REcyRE5FRmlBRGdUbTR4L2RkVVBtTmR3aytHbDV4cGkzK2w0RkJRcXNmT1A2eGczb0tWZXV5dTNId2V2bjYzL1pKUU9Kc3ROblRvVnRXdlh4dWJObThWNVpEMDhQREJtekJpOXR0cnN5T0pDUTBQRnVTQ05DUW9Ld3AwN2Q4VEJWcWxVaW9DQUFJd2VQVnBuSUJYUUJIVmlZMk1oa1VnUUdCaG9NT3UxT0V2bmJyTjFLY2ZBd0VCY3ZIaFJiN2xFSWtHTEZpMHdlZkprc2FUdzVzMmJ4UURXakJrejlNb25lM3Q3WS83OCtiaDkremFPSHorT2E5ZXVJVFUxRmZuNStTZ3FLb0pLcFlKS3BSS0RWdHAvMnYxcDllblR4K3h4TjJ2V1RDeEZiUXVtZ3ZqYWZ0R3JWeTlNbkRqUnF1MzYrZmxoMXF4WjJMaHhJK2JNbVdOeXJ0dE9uVHFoWDc5K3VIVHBFaFlzV0FCSFIwZXoyMi9ac2lVMmI5Nk13c0pDcU5WcU9EbFpkcU9ST1Q0K1B2RHk4aEt6dTRESFdVYk96czVvMjdZdDNuMzNYYkVFcXkwOWFlZXlwY282ZCtTVGRINXBueE1jSEl4TGx5NGhKQ1FFczJiTnNtaXU2NUNRRUd6Y3VGSGNaMFpHQnM2Y09RT3BWR28waU9UczdJd0JBd1lnTVRFUitmbjVPdG1MTFZxMHdHdXZ2WWFBZ0FDOXJNbWhRNGZpMnJWcmVQMzExMjArdit1VDNnL3IxS21EVHAwNm9VMmJObWF6TnlNaUluVGVuNTkvL2htclZxM0MwYU5INGVqb2lKQ1FFTDE1MDZkTm0yWnltNENtanhqN1RBc01ETlFKenNsa01yUnAwMGFuNmtGWldYUDk2dENoQXhvMWFvUk9uVG9acmJSZ1oyZUgzTnhjU0tWU2ZQREJCd2JuaEgvenpUZmg1T1NFYytmT2lZRkJlM3Q3MUs1ZEc2Kzg4Z3BhdFdxRlM1Y3VRYVZTd2NYRkJmUG16ZFA3TFBmejg4UENoUXVSa0pDQVAvNzRBN0d4c2JoLy96N3k4dkpRVkZTRXdzSkNxRlFxblpzN1NuSnhjVUhuenAwdGVwOU1aWFcrL2ZiYkFJRERody9yTEpkSUpBZ0tDdExKeWpXRS9kQzZmbWdOVzgxSGJNdnZTcFk2ZlBpdzBRQ3l0U3E2aERrUkVSRlJlWklJcHI3bEV4RlZRZTAzN01ENTF0bm1HMXBod3NvalNFakpocVBVSGx0bkR6U1lFYXExYk5jNWNUN2hWZS8xUWRNQXc2VzZJczdFNCt1SXk1aityL1o0c1gwRGsvdVg1eGZpWHdzam9GWUxhQm5vaC84YjM5Tm8yOTh1M3NFWE84OENBSGJOSFl3YWJvYVBOZmJ1UTB4ZG95bEg5dVBIQTFHemhuNTJBMkE4U0d4TThTRHhyeGZ2NE12L0hZczFQZ3h0aHdFZGlzMGQrTDlqR042aktkN3RiM21wUzJ0cDl6TzBXekFtREd4bHRGMmVvZ2ovK2l3Q1NwVWFJUTE5c1h4Q0w0UHRValB6TUhyWklhalVBbVFPOXZqeFkvMitNM2I1TDdqNzRCSGNYUnl4Wjk1Z2s4R2MwbWgvMlJQbnh3NDMzN0FhMDg0VitQcnJyNWRxL2paQVU2cng4dVhMS0NvcVFvY09IY29saUNVSUFsUXFGZXpzN0V5V1JsU3IxU1lITHdHSW1UdVdaaThhYXE5VUtzVzVNcldsTHEyaFVDaFFVRkFnRGt4TEpCSjRlbnJxQlJ3VkNnVm16NTZORVNOR29IMzc5bGJ2NTJrV0hSMk41czJibHpvUUpRaUNSWjhwU3FVU0dSa1o1VGJuN01xVksrSGw1WVczM25yTGJGdEJFRkJRVUFDRlFvR2lvaUlJZ2dDWlRBWVBEdyt6cjZXcW5jdm15T1Z5aElhR29uNzkrbGkvZm4ycHRsRlo1OWMzMzN5RG5Kd2N2Y3h4UVBQKzdOKy9Id01IRGl6VGdIOXViaTVpWTJOTnZpNlZTbVd6b0lKV1ZlK0hKZWZGclFqYW9PR0tGU3Nna3huL0RpNElBcFJLcFhqVGdrd21NL2k1VVZIWEx3QklTMHVEcjYrdnljK3ZoSVFFeU9WeXRHeXBmek9oTlRaczJJQjI3ZHFoZGV2V05SZUY2UUFBSUFCSlJFRlVwZDZHdGhxQWRoaEpleDB4MUUrMEFjWG16WnVYK3Z0clVWR1JlTU9KbzZPanlkOXZjZXlIMXZWRFM5amltbExSQkVIQVYxOTlCUUNZTVdPR3pmNk9Xcmx5SlFETlZCKzJ2a1lRRVJFUlZUUUdpWW1vU2hFQUZLcFVLRlNwVWZTLy93dlZLaFNwMU9LeWR3NzhidE1nOGRucjl6SG52MzhDQUxvMHI0c0ZiejV2c3YzYUE1ZXg5NlFtazNmSk85M1FQcmkyMGJhSmFUa0k4RE0vOEhjaUpna0xmendEQUhqL2xUWVkzTmw0OXRudVAyOWczY0ZvMk5sSmNIanh2NHorc1h6cTZqMHMySHdhRWdsd2FORy9JTFUzUEVDb0RaeDJhVjRYUTdvWUw0czk0OXZqQUI0SGlRVUJlSGVGSmdEcTZTckRWK043d043RUlPUmZjU2xZZHpBYUFERHp0ZWZRcjEwRHZXTjRVb0xFQUREMys1UDRLeTdGYkdiM3NsM25jQ3o2TGw3cDNCaWorandMVjZmSG1lWnAyWGtZc1VSVHVyTjdTRDNNRzJsWmRvWTFHQ1FtSWlJaUlpSWlJaUlpcW41WWJwcUlubmdDZ0VlS1F0eDdKTWM5ZVM0eThndVFXYUJBVm9GQzcvK3NBZ1hVRlhqdml5QUkyUGhMalBpems2UDVPNGs5WEI3ZldaNlRYMlJrdTBDbXZBRDVDaVZPWDB0R2VuWWUwckx6MGJkdGZUeFQwME92L2Jucm1ua2ZKUklKdXJhb1ozTC9XWExOZkU2ZUxvYnZXdGQ2K0NoZlBGNWpBZUxpZkR5YzBTclE4ckpscDYvZHc5MEhqd0FBcjNVUFJvTmFwck5wcmlkbWlJOGRwRS8rSGR2ZFErcmhyN2dVQ0lLQVh5L2V3ZkFlVFF5Mkc5MjNPVWIzYlc0d1UvdlBtSHZpWTFQelhCTVJFUkVSRVJFUkVSRVJXWU5CWWlKNllqeFNGQ0krTXh0M3MzT1FsQ05IMHFQLy9jdVJRMTVvT0poYTJRNmZ2NDEva3JPc2VrN3hjc0lYYjZZaUl5Y2Y2ZG41U012T1IzcDJIdElmNWVQaG93SW9WV3E5NXdiNHVlc0ZpUXVWS3Z4NUpRa0E4Rnh3TGFNWnExcVpjczBjZGw3dXBzdTFQY3pSQkpQTmJhODBWR29CLy8xRlU0TE8zY1VSZ3pxWm4xOVlwWDRjL0hjb0ViVHU5ci9BZU1QYXBTdmJhS21PVGYwQkFQVnI2UWZxUytyYW9oN0NmNzRJUlpFS3Y1eS9aVFJJYkt5TU53Q2NpRWtFQURoSTdkQ2xPWVBFUkVSRVJFUkVSRVJFUkdRYkRCSVRVWVVUQUtUbDVTTXVQUlBYSDJyL1pTRkZubHZaaDJhVi9FSWx2ajl5eGVDNnBQUWNKS1JrSXkwN0R3K3k4cENXbFM4K3p2eGZKaThBSEQ1L3k2SjkyZGxKNE9YbXBCTW8xVHAxTlJtNUJab2dlbWpYWUxQYnl0SUdpZDFNQjMrMW1jVGxFU1RlSC9VUDd2d3ZpM2hFcjJad2tabS9IQlhQRUhlUVBnNFN5L09MTU8xZjdYVitMaThmRCs4b1BsWVVxU0J6TUo3UjdDS1Rva2ZMQUJ5NWNCdUphVG00RlA4QWJScGJQcC9uN2RSc1hMM3pFQURRb1lrL1hHUU9acDVCUkVSRVJFUkVSRVJFUkdRWkJvbUpxTnlwMUFKaUgyYmdmUElEWEx5Zmh0ajBER1FXS0NyN3NNcHM2OUZZWk9RVUdGeDMrTnd0N1BqanVrWGJzYmVUd052ZEdYNmV6dkQxZElhZnB3djhhbWorMS96c0RCOTNaOWpaR1M0Ti9kdkYyd0NBK2pVOTBDNm9sdG45WmVWcWpybUdtU0J4eGlOTk94OFBaNHRlaHpYU3MvTWd0YmREYlM5WHZQcTgrU3hpQURxWjFjWExYdy81OUdlYkg1OGwrclZyZ0ptdlBXZXl6WUFPZ1RoeTRUWUFZTmVKNjFZRmlTUE8vRk5zT3cxTGRZeEVSRVJFUkVSRVJFUkVSSVl3U0V4RU5xY1dCTVE5ek1UNWxBZTRrUElBbCs2bklhOUlXZG1IWlZQWGt6S3c4NFFtQ0Z5emhnc2VaT1hwcksvcjZ3NUFFOHowOFhEU0JINDlId2QrMXg2NERFRUFubjNHQi8rWjFNdmszTUNtM0hud0NPZHVhT1lqZnI1NVhTU201UmhzRitEbkxqNStuRWxzcnR5MEpwUFl4OFAybWNUdjltK0ovczhGNGxHZUFvVktOVmIrZEJGRHV3ZWp2b0g1bHJXS1oxRTdTczNQa2Z3a2FGN2ZCODJlOFVIczNZYzRkK00rNHBPejBMaE9qZjluNzd6RG9yajZObnd2TEIxRUVFVlE3TjJvV0xGSG8yS01QVVo5clVuVWFJd2xVV05paXkxMmpRYU1NZEdvbjhIZWU0bGRZNGtWQzZLaWlJQWdGZ1NrTFd6NS9pQTdZV0YzV1phaUp1ZStybHl2ekp3NTUrd3dPOE03ejNtZVg0N0h4YjVLbGNSbHoyS09OS3ppVWNBekZRZ0VBb0ZBSUJBSUJBS0JRQ0FRQ0FRQ3dYOEpJUklMQklKOElVR1J4cDhSMFp4OEZNbkZxSmczdG9ad2ZwQ21WTEZneXlYVWY0dVdYM2F2eCtRMWYrcTBlYmUyRjQycWxzVFZ5VmF2QUx6OXozdkV2RXdtS2piUmJJRVlZT09KTzJoVG1EZWVDR2JqaVdDOTdZN002eW45T3o0cFF5VE95VW44SWtGYmt6ai9uY1FBcGR3Y2NWZlpNOHp2Q09GUEU3ang4QmxMUjdTaGlMMjEzdmFabmNSVzhuOWluaWYwYm1UMkhPWnR2Z2hrUkdvUC9hQjJybzcxS09ab1VydmU3MVpsZXNBNUFGWWR1c25jUVMxeVBHYjk4V0FVNlNvQVBteFdtVHhjSWlheDU5NURuaFIwM0x0TWhnVmdJWlBwL0dkdGFZR1ZwU1Z5Q3hreVpHUVk1alArVjRZTW1ReGtmeDhyay8zOXM2RjJmLyt2eGQ4bnpGSW1vMmJ4WXRqS0RjZUNDd1FDZ1VBZ0VBZ0VBb0ZBSUJBSUJBTEJmeEVoRWdzRUFyTjVrcGpNcWZESG5IejBtQ3ZSVDNWcXh2NmJXWFA0RnVGLzE5TnRYYWNNamFwbWQzbmEyOGlOMXRrdDdlWkV6TXRrNGhJVnZFcE93OG1BTUdxTUo3RkpuTHdlbnF0amtoVktTWHhVcTlVR25jZHFqWWFFWk1YZjdUUlNPeWM3YTRybTRFRE9EWEpMQ3pvMExNK3YrNjhUOVNLUjc5ZWZaOTdnbGxqcWlkYldFWWt6eFUyM3FWdlc3UEcxSXJHRHJWV2UrakZHMHhxbHFPaFpsQWRSY1Z5Kzk0U3I5Mk9vVjhsd0xIakVzMWNjdUJnS1pMalVPL3BVS0pCNVpXYmx0YUMzcmlhNHFZejE4YWJ2TzFWZjl6UUVBb0ZBSUJBSUJBS0JRQ0FRQ0FRQ2dlQ05Rb2pFQW9FZ1YwUWxKbkh3L2lOT2hFVnk1OFhMMXoyZDE4S2ptQXlCMk5YSmxoRmR2TTNxbzV5N00xZENZZ0FJZlJKUG5RckZjOTNIcndldTYwUXdyeDczdms2c2RNU3pWd3o2NFpET01YR0ovOVJRWG4zNEZxc1AzOHB4bk9YN0FsbStMK1BmdmQrdHhwQU90ZlMyMjNQK1Budk8zOC9OUndDZ1IvTXFYTHYvbEl0M293bDg4SlJmOTEvbmk4N1p6MnRta2RqYXlyZ3o5UFROU05LVmFrb1hkNlNTcDR0ZTBibXdrTWxneVB1MW1MajZEQUIrTzYreWNvd3YxZ2JjclQvdXZDSjkxdjV0YXVqVVh5NG85dmJ1Vk9CamFBQ05Sb05HQXhvMHFEV2cwcWhKVTZsUktKVW8xUm8wWk94WG93Rk54bUlGNlRqMC84emY3VFdhZjdaTCs0QWFicTRGL3RrRUFvRkFJQkFJQkFLQlFDQVFDQVFDZ2VCdFE0akVBb0VnUjFLVVNvNkhSYkwzM2tNdVJ6OTkzZE41N1h6UXFBS1hRMktZME5zSFp3ZnpYTFdaNjlMZWlYaVJhNUg0U2tnTWY5NTZuT3R4NC82T21qWVhXK3Y4aisyVnllQ2JYZzBaNW5lRUZ3a3A3RHdiUXZVeXJyU3VVMGFublNFbnNUNDJuN3JEdmNpWHlHU3dhM3AzbzY3dXdxQkJsWkkwcXVyQnhidlJSTDFJNVBjalFRenBrRDNlZXQ5ZkQ3Z1IrZ3lBYWw2dXZOK2dYQ0hQdE9DUWtSRVhqVXo3RTRBRmRuTEFKdmRPZW9GQUlCQUlCQUtCUUNBUUNBUUNnVUFnRUppUEVJa0ZBb0ZlTkVEZ2syZnNEWG5JMFljUkpLY3JYL2VVM2hnYVYvZGdXTWZhMUsxVXd1dytxcFIya2Y0ZEhCNmI2K01EamdZQkdXTHovYWc0azQrclVhYVlUbjFpVStrOGRTZXBhVXJzaklpdGJlcVdvZDk3TlF6dXorcHF6b3l6Z3cwVGVqZmltOTlPb2RIQWt1MVhxT1Rwb3VPTVRsZWE3aVNPanMySVRuWjNjWGp0QXJHV0w3dlhZOGppdzZTa0tkbHkraDUxSzdsVHYvSS9zZE9oMGZFczMzc2RBRXNMR1dNK3JKK25ldFVDZ1VBZ0VBZ0VBb0ZBSUJBSUJBS0JRQ0FRR09MTmVITXVFQWplR0pMUzA5bDk3eUZiYjRjUWtaRDR1cWZ6UmlLM3RLQkg4eXA1NnNPcmVCR2NIV3lJVDFKd0srdzVHbzBtVjRKZ3o1WlZDVjUvbmpFZk5tREVUMGZ6TkJkVFNGTm0xREcydFRiODJIQ3d0ZFlSZFhPTGQ4VVNmTkN3QXZzdmhwS1NwbVQyeGd2OE5LS05GTGVjbmpsdVdtN1lTUnp6TW9sWHlXa0FsQy9wYk5MWVNhbnAvSEVsek9TNXZ1ZGRKdGN4MENXSzJqTzBZMjM4ZGw1Rm85RXdkOU5mTEJ2WkZuY1hlMTRscHpGei9UbnBQQTlzVzVNS0hrVno2RkVnRUFnRUFvRkFJQkFJQkFLQlFDQVFDQVFDOHhBaXNVQWdBQ0F5SVpITnQwUFlmUy8wclhjTlcxbFlZQ08zeE5yU0VybUZCZGFXRmxoYldHQmxhWW0xcFFVM243NTQzVk5FSm9OM3lybHhOdWd4OFVrSzdrYStwSnFYNmJWVG05VXN4ZHhCTFhRY3lRV0ZVcVZHL1hmdFl6c2pJbkYrTUxSamJmNjZFODN6aEJTZXg2Y1E4ZXlWSlBTbXBhdWtkbFlHNnZrQ0JFZjg0OHl1VmM3TnBIRmpYNld5Y09zbGsrZlp0RVlwSE8xeVh5dTRrMDlGQWg4ODQ5U05DT0tURkV4Y2Zab0ZuNzNMclBYbmVmdzhZMUZHL2NydTlHbGRQZGQ5Q3dRQ2dVQWdFQWdFQW9GQUlCQUlCQUtCUUdBcVFpUVdDUDdEYUlDcjBVL1pFSFNQMDQ4ZW8zbmRFOG9CVnp0YlNqczVVTXJKa1dMMnRyamEybExVMWdaWE94dGNiRzF4c2JYQnhjNEdPN254VzF1RFZac0xhY2JHYVZpMUpHZURNdW9LLzNVbk9sY2lNVUM5U3U0NU44b0hVdFArRVdlTk9ZbnpBM3NiSzc3c1hwK3RaKzR5Nlg4K0ZDdGlKKzFUS1ArWmg3VVJrZmppbldqcDM0VjFqbkxEMkI0TmlIaVdRR2gwUEJIUFh2SEp3b01vL2hiQVM3czVNYWxQWTBUS3RFQWdFQWdFQW9GQUlCQUlCQUtCUUNBUUNBb1NJUklMQlA5QjFCb05KeDg5WmxYZ2JlNitlUG02cDZPRHJkeVNLcTVGcWVEaWpGY1JSMG83T2VKVnhJblNSUnl4dC9wMzNiS2FWUGZFVDNZRmpRYU9YbnZFd0xZMUMxUWNiRGRoYTY2UDZkQ3dQQiszcXluOVhCajFmUnRYOThDbm1rZTJjNUdhbHVGd3Q1WmJHanhQU3BXYWkzZWZBQ0NUeVNqcDZtRFNtRjdGblZnOTduMno1NXdiN0cza3pQbTBCVjh1UDA3TXkyUkpJSFp4dEdYdW9CWVVzYmN1bEhrSUJBS0JRQ0FRQ0FRQ2dVQWdFQWdFQW9IZ3Y4dS9TM0VSQ0FSRzBRQ25IejNtMTJ1M3VQY2k3blZQQjF1NUpWV0x1VkRkelpYcWJpNVVMK1pDdWFKRnNQaVAyQ2hkbld5cFU2RUVnUStlOGlRMmljQUhUNmxicVlUZXR2LzN4eTNDbjc2aVRkMHlOSzd1aWFWRjRaMmpaTVUvOGVOMmhTQVNBM3BGWUsyajJjYmFzSXRZRzk4Tm9ORm9XSGZzTnNNNjFpbVFPZWFGbERSbHR1aHVwVnJOZytnNGs0VnRnVUFnRUFnRUFvRkFJQkFJQkFLQlFDQVFDTXhGaU1RQ3dYOEFEZkJuZUJRcnJ0MGkrUG5yY3c0N1dWdlJ3TU9kaHA0bHFPOVJndkwvSVVIWUVPODNLRS9nZzZjQWJEcDV4NkJJZkQ4cWpyL3VSUE5uMEdQMnp1eU9wWVZob2RRUTVqaGxIV3l0ZUI2Zkl2MWMwRFdKalpHaVNBZkExb2lqZlB1ZklkbCtibENsSlBVcnZ4bXgweG9ON0wxd245OE8zaVRsYjJlMFRKYXgvVlZ5R3RNRHp2R2VkeG1HZGF5RHE1UHRhNTZ0d0JBVEowNEVZTUtFQ1RnN08rdHRFeDhmejd4NTh3Q1lPM2R1b2MwdFA0bVBqMmZyMW93RWdpRkRodVJMbjJscGFadzlleFlBYjI5dlhGd0t2cTU2VmxKVFUxRXFsVmhZV0dCdmI1L24va0pEUS9IdzhNRE96aTdueG5uazlPblRKQ1VsMGJwMWEyeHRDKzRlTVdmT0hGNjlldlZHWGJ0aFlXR1VMVnNXV1Q3ODNiQnExU29TRXhQNThzc3Y4MkZtdVNNaUlnSzFXazJaTW1YeTViT1l5cElsUzNCeWNxSno1ODY0dTdzVEVSRkJRRUFBbzBhTndzbkpxZERtOFNieS9QbHpEaDQ4aUplWEY2MWF0Y3F4L1lrVEozajgrREZObXphbFFvVUtabzNwNysrUGw1Y1g3ZHExdzlIUk1kditsSlFVWnMyYVJlUEdqZW5Rb1FQeUhFcXB2Q2trSlNYeDZORWphdFNvWWJTZFdxMUdvOUZnYVpuN3YyZmZaT0xpNG5CeWNzcno1N3AxNnhaVnExYkZ5c3JLYUx2WTJGaGV2SGhCcFVxVmNuMC9VU2dVMk5qWTVHV2FoWTVDb1NBb0tBaUFldlhxdmViWnZKM25VQ0FRQ0FRQ2dVQWd5TXJiOGY4MkJRS0IyVng0L0lTZnI5ems5clBZUWgvYlZtNUp2WklsYU9CWmdvWWU3bFF0VnZRL0x3cG41ZDNhcFZsMTZDYlA0cE81ZWorRzY2SFBxRk9oZUxaMllUSHhBSlFxNW9pTmxYa3ZucnlLbS9jU1dEczJnTDJ0OFpkVkJVbGlTb1pJYk1qTmZPNTJGTUhoTHdDb1g5bWR4eThTZVJLYnhNeDE1NWd6cUNVMXl4WXJ0TG5xNCtiRDV5emZGMGpJNDM4V2FqU3E2c0dJTHQ0czMzZWRDOEZSQUJ3UERPZjg3U2g2dEtoQ2orWlZjTFI3ZmVkY29KL0xseThER1lLbklkTFMwcVIyYnlzSkNRbHMzcHhSd3oyL1JPTE5temZ6KysrL1U3eDRjZGF1WFpzdmZlYUdwMCtmTW1USUVGSlNVbWpldkRuVHBrM0xVMy9wNmVsOCsrMjNwS1NrTUhIaVJKbzFhNVpQTTgyT1NxVml4WW9WeE1URWtKcWFTdmZ1M1F0c3JNREFRRjYrTEx4RlplM2F0Y1BMeTR2VnExZnIzWitZbU1qdzRjTnhjbkxpeHg5L3hOUFRNMC9qSFQxNmxPZlBuNzhXa1hqbHlwV2NQMytlYnQyNk1XTEVpRUlaTXpZMmxrT0hEcUhSYUhqLy9Zd0ZZMHVYTHVYYXRXdWtwcVl5YytiTVFwbkhtOHFEQncvNC9mZmY4ZlQwekZFazFtZzAvUDc3NzBSR1JoSVdGc2FVS1ZOeVBWNW9hQ2g3OSs3RndzS0NCZzBhNkJXSmp4dzV3c1dMRjNuKy9EbWRPM2ZPOVJpdmk1VXJWN0ovLzM0cVZhckUwcVZMRFlyYlhidDJKVFUxbFEwYk5sQzhlUGEvZTk5V0ZpeFlRSEJ3TUY5ODhRWHQyclV6cTQvSXlFakdqQm1EcmEwdGZuNStSaGNpN042OW13MGJOdURoNGNIYXRXdE5Gb292WHJ6SWdnVUxHRE5tVElFK3QvS2JwMCtmOHUyMzN3SVozeEZENVBSTXlRL2Uxbk1vRUFnRUFvRkFJQkJrUllqRUFzRy9sTEM0QkpaY0RPUnNSSFNoamx2VTFvWldaVXZ4WHJuU05QQnd4OXJTb2xESGY5dVFXMXJRcjAxMWZ0eHhCWUFmdGwzaTE2OThkUnk3THhOVGlYbVpERUFGRC8ydVJZQ25jY2s2TWRSUDQ1THpaWTdhK0dZQWV4dkRnbVhFc3dUK3VCS1dMMk5tUmFYVzhPUmxFcERoYnM1S3NrTEpzajNYcEorSGRLaE5pa0xKTjcrZElsbWhaUHpLazN6ZXNRNmRHMWNxMExyUCtyajU4Qm5yandkekpTUkcybVpuTGVlekQyclR5YWNpTWhsOC8zRXo5djMxZ0pVSGJwQ3NVSktTcG1UZHNkdHNQM09QOXh1V3AzUGppbWFML0lLM0EzTmZKcHVDc1JlcGhVbE1USXlPNkp5VFF5cS8wV2cwL1Bqamo2U2taS1FqWExod2diQ3dNTXFWSzJkMm55ZE9uQ0F1TGc1bloyZnExcTJiYlgrdlhyMXkzZWVXTFZ2MGJqOTE2aFF4TVRHVUtGR0NUcDA2U2R1VlNpVkRodzdOOVRnQUsxYXN5TFZEOGRtelovVHQyOWVrdHZsMTdaMDRjUUtsVW9tZG5SMGVIaDc1MHFlcERCbzBLTWMyVTZkT05lazZTa2hJa0JhUG1PSll6UzlPbkRpQldxMm1jZVBHbEM1ZEdvQng0OFl4ZE9oUXpwOC96K0hEaDJuZnZuMmh6ZWROSXlvcVk1R1c5dHdZNCtyVnEwUkdSbUpsWldYMjRobnRkN3g5Ky9aNGVYbGwyNi9SYU5pMWF4Y0EvL3ZmLzNMZHYvWWVWNURvUzA2NGNlTUdCdzRjUUNhVDhmSEhINXZ0Zms1SVNHRGp4bzJvVkNxKytPSUxhWHRCUGljaHc5MWR2WHAxczQ5UFRFemsyclZyS0pWS0tsZXViSFkvSjArZUJNRE56WTN5NWNzYmJYdjY5R2tBR2pSb2tDc244Y21USjRtUGorZjc3NzluNHNTSnZQdnV1OUsrL0h5bTlPblRKMWZIYjl5NDBheHhUZVhqano4MjY3aFZxMVpsdTU0TDZ4eWF3cXRYcnhnOGVMREo3ZHUwYWNPd1ljTnlPeldCUUNBUUNBUUN3YjhVSVJJTEJQOHlFaFJwckxnV3hOYmdFRlJxVGFHTVdjTEJudmZLbGVhOWNxV3BVOEt0VU92bC9odjRvR0Y1RGx3TTVWN2tTNkpqazVpejhRTFQramRGL3JmQUhoVDJRbXBidll4aE4reUVWYWNMWkg2My9oN2Yzc1lLZXlNMWlhL2RmOHExKzA4TFpBNlg3a2FqU00rb1NleFdKUHVMeVI5M1hKRkU4VFoxeTFESnN5Z0E0M3MyWlA2V2k2UXIxU3pkZlkzOUYwUHAwYndLVFd1VUtsQ0hibXFha3BNM0l0aHovb0dPY3hqZzNkcGVmTjZwVHJiUDBjbW5JazFybEdMRmdlc2NEd3hIbzhtb1hienpiQWc3ejRaUXMyd3hXdGNwUTR0YXBVVVVkU0ZneW92RU1XUEdHSXlVVktsVU9mWlZwa3dadnYvK2U1MXQ3dTc1RjQwZUV4T1RjNk5DUXFWU01YZnVYQlNLakVVbmMrZk96WmNvNHkrLy9GSkhNRFhHbGkxYnVIVHBFaktaREM4dkw4TER3NWsvZno1K2ZuNVlXMXViTmY3Mjdkc0I2TmV2bjk3bzZ2eHk0Mm8wR3VubCtTZWZmS0lqc0t2VmFpSWlJc3pxVjYxVzU4djhDcHFEQnc4QzBLbFRwd0tQYUE0UEQrZlVxVk4wNzk0ZFIwZEhrODZ0c1ZTQnpCdytmSmowOUhRcVZLaEF6Wm8xOHpwVit2ZnZyM2U3czdNenk1WXQweGtYb0hmdjN0STJkM2QzaGd3WmdyKy9QNy84OGdzTkd6YkUxZFUxejNONkc5R0t4R1hLbE1teHJUYUN2MnZYcnBRc1dWSm5ueW5SczlIUjBadzhlUkliR3hzR0RCaWd0ODJ4WThlazYyN3QyclVFQkFRWTdkUFIwUkYvZjM4Z1F5RHUwcVZManA4anIyemJ0azJuM0VKaVlpTHo1ODlIbzlIUXUzZHZHamR1RE1DTEZ5L1l2SGt6Z3djUHp2SGNKQ2NuczJQSERyWnUzVXB5Y2pJeW1ZeDMzMzFYK3E3b0U5UU5vVDEvcFV1WE52bWVrWGwrRVJFUkppMFF5YndRNXV6WnN5aVZTbXJWcW1YMjRpT05Sc01mZi93QlpGeGp4dVllRWhKQ1pHUWtBTDYrdnJrYVorellzY1RIeDNQeDRrWG16Sm1EVXFta1RaczJRUDQrVTU0L2YyNVdQNEMwUUdER2pCbjU1amJYZnRkemk3NW5aV0djdzJIRGhwazA1M1hyMXVYcTc0M0NYcVFuRUFnRUFvRkFJSGl6RVNLeFFQQXZRYWxXcytQT0EzNjVlb3NFaFdrdksvT0NvN1VWNzFjc1M2Zks1YWhadkJoQ0ZqWWZtVXpHNUQ2TkdlNS9sR1JGT2hlQ281bTA1Z3pqZXphaXVMTWRaMjVGU20xcmxYY3J0SGtscHFUeloxQWtCeTZHQXZCT3VZSWIrMHBJRExiV2xqZzcyT0JrWjQyMWxTWFdja3RTRk9sY3ZmOVV4eVdjZFI1cmp3Ung0bm80QUVYc3JSbmV5VnZhOTU1M0daenNyWm0zNlM4U2t0TUlqWTVuNGRaTFdGaGNwa3dtWis3TFJBVy83citPM05JQ1N3dFp0cGR5S3JVR3RWcU5TcTBoVGFrbVhhbENrYTVpUU5zYWxIYkw2RWV0MWhBWStwVGpnZUdjdVJsSnNrS3AwNGQzeFJJTWZyOFcxYndNdjRSM2RiSmxRbThmZXJhb3l0cWpRVndJamtMejkxcVBvRWN2Q0hyMGdtVjdyMUhKMDRWR1ZVdmlYYkVFMWNzVU16dUNYR0FZVTE3S21TckNHdW9yYTAxWkt5c3IxcTFiWjdTdlFZTUdZVzl2ejA4Ly9aVGp1Qjk4OEFIcDZla216YkdnK2IvLyt6K0Nnb0tReStYNVd2L1UxRnFBVjY1Y1ljMmFOUUIwNjlhTm5qMTdNbXpZTU83ZnY4L1NwVXNaTjI1Y3JzYytmLzQ4b2FHaGVIcDZTbkd3Q29XQ2hJU0ViQyswVFhIVUduUEpuVGh4Z3JDd01DcFhya3pidG0wTnRqUFZ1WnRmanJ4RGh3NWwyL2I4K1hPRDRxVTVCQVlHRWhJU2dvMk5qUlNWbkJ0Mjd0ekozcjE3ZGJacFg2Wm5GWUZXckZqQnZIbnpDQWtKNGVuVHA5SjE0ZURnSURrN3RmajcrN04zNzE1c2JXMGxkN09wNXpVME5OVHMzOEhJa1NQcDJyVXJZUGdlbEZtMERnb0s0dUhEaDlTdVhadDMzbmxIcDEyblRwMjRjT0VDUGo0K0ZDMWExS3o1L0J2UWlqazVDWHVob2FGY3VYS0ZJa1dLMEs5ZlAybDdaR1FraXhZdHd0YldWcXBGYjRoMTY5YWhVcW5vMWF1WFh1RkxxVlR5KysrL1N6OC9mdnc0eC9rWEtWSWt4ellGelpJbFMzajY5Q25lM3Q1OCt1bW4wdlo1OCtZUkdCZ0lvT01Lemt4TVRBeTdkdTNpNE1HREpDVmxwTVpVckZpUnZuMzc2dFEyemsxMHNLK3ZMeHFOaHVYTGw1dFZ2MTB1bHh1TXRWZXIxVHg1OGlUYmR1Mzl0MXUzYnJrZVQ4djE2OWVKam83R3djRWhSM2Yvdm4zN2dBd2gzTVBEZy9qNGVJTnRIUndjZE55cGNybWNxVk9uTW5ic1dPN2R1OGVDQlF1d3NMQ2dkZXZXT3NmbDF6Tmw1ODZkZW1QVmpSMGZFaElDa0s5L3grUm5za3Bobk1QVTFGUlNVMU56UE5iWjJkbWtjUTRjT01DU0pVc29WdXoxbHVBUkNBUUNnVUFnRUx4WkNKRllJUGdYY1BYSk0rYWR2VXhvWEVLQmo5WFEwNTJ1VmNyVHVseHBiQXc0NkFTNXg3T1lJOU1ITkdYU21qTW9WV3F1M1gvS3A0c080dUhxS05VRWRuYXdvWktuaThFK1ZvOTdYeWVTT09MWkt3YjlrUDBGdmo0Mm5yakQ2c00zRGU2WHlhQm55eXBHKytqWXFBTERPdFV4dUwvTDFKMEc5MjA3YzQvTDk3Sy9jTXRLRVh0cmZPdVgxVGx1M2JIYjBoekg5MnlFczRPdWFOU3dTa2xXajN1ZjM0L2U1dkRsaHlqU1ZhalZHc0ppL3ZtK0pLYWtzZTNNdlJ6SHoweHhaM3RLRlhNazh2a3JOcDI4dzRYZ2FKMW9idTJjR2xieG9POTcxYWhaMW5TUnZhSm5VV1lPYkVaWVREemJ6dHpqNVBVSXlVbXQwVURJNDVlRVBIN0o1bE4zV1RUMDNWejFMVENObkdyZEFVWnJLV2FPNU0zUGw1SVJFUkU0T0Rqa3FZK29xS2hjUnk2YUltaFpXVmx4NE1DQmJOc1BIRGpBcGsyYmtNbGtUSmd3UVNlU3NUQjQ4T0FCTTJmT1JLVlNVYVZLRllZTUdZSzF0VFZmZi8wMTA2Wk40OUNoUTNoNGVKZ2NvYXhGSytoLzl0bG4wc3YzUFh2MnNHclZLdHEwYWNQNDhlUHpaZjZaUmFQUFAvOGNtVXlHUnFQaDVNbVRORzNhdE1DZHRjYlE1NlMzc01qZk1oTmE1NlpDb2VERER6ODArYmpwMDZmVHJGa3o0dUxpRERxNnNtNWZ2MzQ5SVNFaHVMdTc4L25ubnh2c1c2RlFjUHo0Y1FDNmRPa2lMWHd3SmthbHA2ZWpVcW13c0xBdzI3a09aSXNoZFhOejA0bG96ZnBkMVFya2p4NDlNdWlNM0xWclZ6WVIzTVhGaFI5KytNSHNlYjVOYU4yWVpjdVdOZHBPKzUzLytPT1BkUVN2WXNXS0VSVVZ4Y3VYTDdsdzRZTGtvczFLUkVRRVI0OGVwV2pSb2xLTWRFSkNBbGV2WHFWNTgrYkk1WEkyYmRwRWRIUkdxWmp1M2JzYkZGWlZLaFhqeG8waktDaUkrdlhyUzl2dDdPeHk5Y3g1L1BneHc0WU5RNkZRNE8zdHpjS0ZDMDArVmt0QVFBQ25UNSttZE9uU1RKczJUZWUrTUhic1dENy8vSE4yN2RwRnk1WXRzeTFVK09HSEg3aDI3WnJrbnF4WnN5WjkrdlRCeDhjbjEvUFFvdEZvMFB5OXdzN2MrNk8yeHE4K0VoTVRzOVdFajRxSzRzYU5HMEJHWFdKVHptUE5taldaTjIrZTNnai9wS1Frdlk3d1BYdjJZR2RuUjNKeXNuUVBpb3lNNUtPUFBqSTZsdlorbUJrYkd4dG16cHpKeUpFamlZMk5mYVBTUjk0V0N2b2NacjRHbzZPakdUaHdJQ1ZMbGpTWUxyQjA2VklpSWlJWU5XcVVYdWQ5Ykd3c2tIRi9Gd2dFQW9GQUlCQUl0QWlSV0NCNGkzbVZsczdTUzlmWmNlZEJnWTVUd3Q2T0xsVXIwS1Z5ZVR5ZDhpWk9DQXhUdDFJSlpneHN5cHlOZjVHVW1vNGlYU1VKeEFBOW1sY3BzQ2p2cWw2R1h4WTQybGt4ckdNZHZDdVdNTnFIcGFXRlRpM2wzRkRSd3psSGtkalZ5WlpwQTVyaWFQZlB5L1YzeXJsaFlTRkRyZFl3c0cxTkdsZlhYNnZTMmNHR1VWM3I4cW52Ty94MUo1b2JENS94S0NhQmw0bXBwS1lwSlhkd3VrcU4yc1NZOXVidmxFSW1rMUhjMlo0NzRiSFphamUzclZlV2JrMHI1YW1XY0RsM1o3NytxQ0hEUHFqRGthdVBPSHpsSWFIUi8xd1RvN3ZWRXdKeElhQlVLcEhKWkFhanBmT2JpeGN2OHNzdnZ4amNuNXljYkRRR016ZHVxNExtOU9uVCtQbjVBUm1Seks5RElQN21tMjlJVGs2bVdMRmlUSjgrWFJMb21qWnRTbzhlUGRpK2ZUdHIxcXpCMnRvNnh4ZnRXbzRkTzhhOWUvZW9VNmNPelpzM0J6SWNQNXMzYjBhbFVobDBvSmtkOFhrS0FBQWdBRWxFUVZURGpoMDdlUHo0TWExYXRhSjI3ZG9BSEQxNmxBVUxGbENzV0RGKysrMjNQSTh4WmNvVS92cnJyMnpic3dxTytiWGdRZC8xR3gwZExXMjNzckxpMTE5LzVkYXRXMXk4ZUJHWlRLWTN6bHNmeWNuSmFEUWE2ZmY4NmFlZjZqZ2JJYU5PNXZQbnozVStUMkJnSUJNbVRFQXVsek41OG1Taml6Rk9uVHBGVWxJU05qWTI5T3paVTlxZTFiR3NKVEV4a2NHREJ4TWJHOHVZTVdQTWNrU2J3NHNYTHpoMTZoUUE4Zkh4UnAyR1dTbU11cmF2azh3dVRhMUErZVdYWDJacnQyL2ZQcXlzckhqdzRBRi8vdmtubFN0WGxwSUR0TmpaMmZISko1K3daTWtTVnF4WVFZTUdEZlRXRkYyK2ZEbHF0VnBLaElBTUVXalBuajNVcmwyYmNlUEdzWEhqUml3c0xDaFdySmhCWVJVeWFxUUdCUVZSdEdoUlJvd1lZZFk1MEdnMExGeTRVSXJKSGpObVRLNk9WNnZWL04vLy9SOGJOMjdFeWNtSldiTm02WWpuR28wR0p5Y25ldmJzeWRxMWExbThlSEcyZXF0WHJseEJMcGZUcWxVcnVuZnZUclZxMWFSOXExZXZwazJiTnRuRWUxTmlvTFZvRjlZWUl6K2VtWWNPSFpLRWFXMVpoWnpRNXhBMXRNZ21hOXp4bmoxN1NFMU56VEdkSXk0dURvMUdZekJldUZpeFluei8vZmVrcHFicXZjN2VCbmJzMk1IeTVjdXpiWStJaU5CNWh1WG5ncjNNRk5ZNTFENmpHelZxWkxSTlRFeU13YjlYWDd6SUtDRWtuTVFDZ1VBZ0VBZ0Vnc3dJa1ZnZ2VFczUrZWd4ODg1ZDRYbHl3YjNFcTFyTWhRRzFxdEsydkJmeWZIWUdDZlRUcUtvSHkwZTNZKzJSSUU3ZGlFQ3BVbU5wSWFOejQ0cjhyMVZWdmNlc0hwZnhzdG5EVmZlRmRuRm5PK1lNYW1IU3VPK1VjMlB4c05ha3ExUW8veFpLTlJvbzRtQk5KVThYbzNIR0xkNHBEU0RWQVRiRTBBOXEvOTB1dXlEOW5uZFpuT3l0U1ZFb1NVM1RpclZxTkpvTWticFNLUmVhVlBmTU5vOXFYcTU4MExBOHR0WnkrcmVwa2EzZnJEamFXZEdtYmhuYTFEVmVkMUN0MXFEV2FIVHFlc3RrSUVPR1RJWk9KTFdObFNVVC91ZkRxR1hIcUY2bUdPM3JsK1BkMnFXeE5WTXcxNGVUdlRVZk5xL01oODByRXhvZHo4a2JFWUNHRGczTDU5c1lBc09zV2JPR2UvZnVNV1hLRkp5ZG5mbnV1KzhBNHhHZlJZb1VrZHJsbHFTa0pLTzE3RFFhamRtMTdySmk3S1hwMWF0WCtmYmJiM0Z4Y1dITGxpMEcyNFdGaGZIWlo1OWwyNzV2M3o3OC9mM1JhRFM4OTk1NzlPblRoOEdEQjBzdjBzMWw3Tml4SnIySXZYbnpKbE9uVGlVeE1SRkhSMGZtenAyYnpmazliTmd3a3BLU09IVG9FTC8rK2l0eGNYRU1IanpZcUtpUW5Kek1iNy85aG9XRmhZN0xiL3YyN2NUSHgxTzZkR21kMnE5NTRmbno1Nnhmdng1YlcxdUdEaDBLWkFnTDJ1anNqaDA3NXNtVnFxVjQ4ZUtTNjBpbFVra1I2Ym1wQVpvYjlGMi9TcVZTMnE0Vk5GYXNXQUhBaHg5K2FOVFptNW5QUHZ1TXNMQ3dYSjJYQnc4ZU1HM2FORlFxRmVQSGo2ZDY5ZXBHMjJ0alhqdDM3bXhTVFBOdnYvMUdiR3dzRlNwVXlERkNOai9adVhNblNtVkc2UU45My9YMjdkdWpWcXNMVER4NWs5RlhZOVJZalc3dHRmamxsMS9xdlQrOC8vNzdiTnUyallpSUNQYnMyWlBOOVg3dTNEa3VYYnBFNWNxVnBVVUM0ZUhoN04rL0g0QmV2WG94ZCs1YzB0TFMrTi8vL2tmOSt2VVpQMzQ4aXhZdDR1ZWZmOVpaSkhIbXpCbTJiZHVHcGFXbDlGd3loeTFidGhBVUZBUmsxRHJQN2VLV28wZVBTaTcyb2tXTHNuVHBVbDY5ZWtWaVlpS0ppWW04ZXZWSzUzNGZFUkhCdG0zYkpCYzFaTlRKL3ZEREQ3UFZ3MDVOVFdYanhvMXMzTGlSZmZ2Mlphc1hiQ3BhbDNoQm9sQW9wQlNOTld2V1VMcDA2V3h0dG03ZHlvb1ZLMmpidGkzZmZ2dXR3YjYwOWNNems5VzVuSnFheXJadDI0Q00zNXV4NTAyWExsMUlTVWt4V29PMlVxVktCdmU5RFRnNU9lazhxeFFLQlUrZlBrVXVsMHVsQUFxYXdqaUhXcEhZbU1zK0xpNE9NT3dVMW9yRS85WDY4d0tCUUNBUUNBUUMvUWlSV0NCNHkzaVJrc3FDODFjNTlqQi9CQUo5TlBQeVlFQ3RhdFQzS0NGcURadklkLzJhQU9EdVlwclR5Umdlcmc1TTZOMklyejlxd0xQNEZJbzYyaGgxNkJweXF0cGF5MmxZcGFSSlkxckxMYzJ1ZHp5MWZ4T1QydlZzcVYva0Jxamc0VXdGRC9OZWNuN2V5VHZmYS9KYVdNaXdRSWJjeEc0cmVSWmw2NVRPT2k3bmdpSXY1MHFRZStMajR5WEh6b2dSSTVnNWN5WXRXN2JNOFRnYkd4dVQydW1qZGV2VzJXcmFhV25YcnAzZStxZ0ZnYlp1cXptMVNwVktKYnQyN1VLajBkQ2hRd2ZHakJsRGFHZ280ZUhoZVo2WEtTTHpIMy84d1pJbFMxQXFsVGc1T1RGLy9uektsOCsrcUVJbWt6RjI3RmlVU2lWSGp4NWw4K2JOaElhRzh1MjMzeG9VWHZ6OS9YbisvRG5kdTNlblFvVUtRTWE1MHNZaWp4dzVVcStMTUxkb1hYN0p5Y2tNR3paTUVyZzNiTmpBczJmUEtGR2lCTDE2OWNyek9LRHJvTHgrL1RwZmYvMDFVSEN1OU15aTVNT0hEeGs2ZENoZVhsNDY0eDArZkpqZzRHQ0tGaTNLZ0FFRGdJeGF1eXFWQ2pzN080TjlhK3Z4R2hORk12UGt5Uk1tVFpwRWNuSXlmZnYyeGRmWDEyajdCdzhlRUJ3Y2pJT0RBMzM2OU1teC94czNibkRnd0FGa01obWpSNDh1dEhqd3hNUkVnODVtd1QvWDRNR0RCMW04ZURFdFdyUmc2dFNwUUlhTHVrdVhMbGhiVzJObFpjV2ZmLzdKMWF0WDZkS2xDMVdyNnY5YlJxMVcwN05uVHhZdlhreEFRQUR0MjdlWDNPang4Zkg0K2ZraGs4bjQ2cXV2cEd2ZzU1OS9ScVZTMGF4Wk0yN2V2TW1kTzNjb1Y2NGNBd2NPeE1yS2l2ZmZmNTlEaHc0eFpjb1U1czZkaTQyTkRjZU9IV1Bod29Wb05CcEdqUnBGblRxR3kzd1k0OUdqUjFLVXJiZTNOejE2OU1oMUgwMmJOc1hLeW9yMDlIUWlJaUlrOFZZdWwxT2tTQkhLbGkxTGtTSkZLRktrQ003T3pody9mcHoxNjlmVHBrMGJxWSt1WGJ2cUZheTBzYmlPam80R2E4OGJXdHlnVUNqbzFLa1RrUEVzTVBTZHk2L2E3RWVPSEpGYytvbUppWHJiYUdzWTU0ZURjOXUyYmNUSHgrUHE2cHBqL1dPVktxTlVTWDQ4ay9MQ2tDRkRDdXplMTY1ZE81M2Y1YjU5Ky9Eejg4UER3K09OU2xiSkM3R3hzVnk3ZGcxSFIwZTh2YjMxdGxFb0ZGSXFnS0ZucFBaN0pVUmlnVUFnRUFnRUFrRm1oRWdzRUx3bGFJQUQ5OE5ZZFA0cXI5TFM4NzEvdVlVRkgxUXFTLzkzcWxMQlJRaFF1YVZscmV5dWdid2l0N1RJNWc0V1pDZS9CV0p6S1F5QldGRDRPRHM3czJUSkVxWlBuMDVNVEF4anhveGg4dVRKVXR5Zk9TK1pkKzdjcVJQSithYWlkV0FacXJ0c0RMbGN6dlRwMHpseTVJZ1U5UnNXRmdaQXJWcTFXTHg0c1U1N2JVUnJ2WHIxRFBiWnJWczNLZUxYRUdscGFTeGJ0a3h5ZFJVdlhwelpzMmZyRllpMXlHUXl4bzhmajUyZEhYdjM3dVhTcFVzTUdUS0VFU05HMEtwVks1MjJhcldhOCtmUEF4blJ3bnYyN0pGZXdnTzgrKzY3T3ZWQnRlUW1IbFhMclZ1M3VIcjFLcEFSWlhydzRFSFMwdEo0OXV3WmtCR2phbU5qSTRtaStjV2xTNWZ5dGIrYzBCZHpIUnNiSzBXdWYvNzU1NUxZdG4vL2Z2N3YvLzZQRHovODBHQmRiYTF6MXRyYTJtQjB1M1lCeEtCQmczajU4cVVrN0p3K2Zab3paODVJN2ZRSkROb0ZHdi83My8rTXBnbG9QOGZzMmJPbGhRMWZmZldWMGZhR01GYi8zQkNiTjI4bU9UblpyUEgrU3p4OCtCQ0FpaFVyU3R1MDEwZng0c1c1ZCsrZVZKdjV4WXNYVEo4K25hU2twR3ovYWE4N3lCQUtkKzdjU2YvKy9ZR011dXl4c2JGWVcxdnp3dzgva0o2ZUxya2RiV3hzR0Q1OE9HZlBuc1hXMXBidnZ2dE9XdUF3WXNRSXdzTEN1SG56SmxPbVRNSEh4NGNWSzFhZzBXZ1lQbnc0SFR0Mk5Pc3p2M3IxaXVuVHA1T2VubzZqb3lQZmZQT05XUUtlbzZNalU2ZE9SYVZTVWJSb1Vlay9RMUh0SlV1V1pOdTJiU1FrSkVpeHlvYnVYOXJuanpsT1VLMGpYQ2FURmZpaURKVktKUzBRZ296cktYTmt0aGF0U096dTdwNm44V0ppWXRpMGFST1FjZjh5OWp5RWY4NkZsWlVWSjArZTVPZWZmODdXeGxoU1NINmhkYkFXQnRwbmRFSHd1czdoSDMvOGdVcWw0cjMzM2pPWWtxRjFFUnRiMkJjYkc0dTl2WDJPMTQxQUlCQUlCQUtCNEwrRkVJa0ZncmVBVjJucHpEMTdtVDlDOCs3QXlvcUZURWFueXVVWTRsMVQxQnNXQ0FRQ1BWU3FWSWxseTVZeFpjb1U3dHk1dzl5NWMxbS9mcjFPL0tlbnA2ZlJtc1daSTN4TnFhMDZmZnAwZzY1Yll6V0o4OU0xRXhJU0FtQlVZRFZHNmRLbGRXckJhc1dZY3VYSzZiUzdkdTBhVzdkdVpjZU9IWXdjT1ZKeWdHVkZLeWJZMnRycTNSOGNITXpDaFFzbE4xdmx5cFdaT1hNbWJtNjZLUWxhWWYvTEw3K1V4ckt3c0dEMDZORlVxMVlOZjM5LzR1TGltRDE3TnJ0MjdXTElrQ0ZTdkxXRmhRVk5talRoOHVYTDJOallZRzl2ajBxbElpSWlBbnQ3ZTRZUEg2NTNidWJFZzFlb1VBRUxDd3ZVYWpXUEhqMUNMcGVqVXFuUWFEUTBhTkNBRmkxTUt5ZVFXODZkTzFjZy9Scml3b1VMMHI5VFUxT3h0YlVsTlRVVkR3OFAzTjNkSmRlaFdxMW14NDRkSkNjbkc2MFhuSjZlc1pET3lzb3F4K2oyclB0eWlxYU5pNHZqK1BIanVMbTU2Y1MvNmtPbFVqRnIxaXpKdVdWT2RMZTVzZktwcWFuczJyV0xkOTU1aDd0Mzcwcm5SSkNkME5CUVFEY3VWaXNTbHloUmdsV3JWa21MQ002ZVBXdTBMNjM0OHZMbFM3WnYzMDczN3QxeGNIQ1EzTWRwYVdrOGZQZ1FPenM3U2NBZk1HQUE3dTd1ZlBqaGh6UnMyRkRuT3JHMXRXWDI3Tmw4OWRWWEJBWUdFaGdZaUZ3dVo5eTRjYlJ0Mjlhc3o2dFVLcGsyYlJxUmtaRllXRmlRbUpoSTM3NTlXYjE2TlY1ZVhxU2xwV0ZsWldXeXVOcTRjV09UeCs3Um93ZXRXN2ZHM2QwZE56YzN3c1BEMmJkdkgvMzY5ZE41ZnI1NDhZTE5temNENWoxL3RNS29zV2R5Zm5IbzBDR2lvcUp3ZEhRa01URlJXZ3lWRmUzenYxU3BVbmthTHpFeGtlclZxNk5TcWZEMTlTVTlQZDFvYW9KMjhZS1ZsUlZwYVduU3RWM1k1TFE0THI5YzNRa0pDVnk3ZGkzYmRwVktsZWRhOE1PSEQ4ZlIwYkhRejZGYXJlYmd3WU1BZlBEQkJ3YmI1UlExcmRGb2lJMk5MYlFJYm9GQUlCQUlCQUxCMjRNUWlRV0NONXlyVDU0eDlkUUZuaVRtcnh0RUJ2aFdMTVBRdXU5UTFsbC9YTEZBSUJEOFYxRW9GTnkvZjUrYU5Xc0NHWTdpUllzV01YdjJiRHAzN3B4TjZQWDM5emRhRnpJbUpvYisvZnRqWjJjbk9haU1FUjBkYlZBZ3lzK2F4SVpRS0JRRUJnWUNHWUtKUnFQSnN5UExrRWhjdDI1ZEJnd1lRRUJBQUg1K2ZzVEV4REJvMEtCczQybGZkbWNWaVJNVEUxbXpaZzM3OXUyVHhJRU9IVG93YXRRb2t5T0h0Zmo2K2xLeFlrVm16cHhKVkZRVVFVRkJqQmt6aHVyVnF6TnAwaVJLbGl6SmhBa1RkSTZaT25VcUVSRVJmUEhGRndhalJFMnArWnIxSmJtRGd3TS8vZlNURk5mNjhPRkR2dnJxSzZ5c3JCZzVjbVN1UHBlcDNMNTlXK2ZhMnJObkQ0R0JnWkxUT3IrSmlJaVFhcUxHeGNVeGNPQkF4bzhmVDhPR0RmSDM5MGVoVUVodFQ1NDh5Wk1uVDNCeGNhRno1ODRHKzlRS290YlcxZ2FqMng4OWVzVGt5Wk9KaVltaFhyMTZ6Snc1MHlSbjFlUEhqMUVxbFNRbUpuTHYzajFxMWFxbHQ1MUdvK0dISDM3ZzVzMmIwalp6Rm5DWUs1eFlXMXRUdlhwMWZIMTltVHQzTHFEZnphNzl2dWpiVjdkdVhVYU5Ha1ZhV2hveE1URm16U08zRkZRTmJHTm83MHVWSzFlV3RrVkhSd01aenRkeTVjb1JIQnhNbFNwVmNIZDN4OVhWRlZkWFY0b1dMWXFMaXdzdUxpN1NkOVRTMHBMMDlIVDY5dTFMWEZ3Y08zYnNZTUNBQWRTcFU0ZUFnQUNjbkp5d3Q3ZG42OWF0ckZ5NWtuTGx5dW5FUE92Ny9DRWhJVHBwQmRiVzFpUW5KNXQ5VDE2MGFKRjBYWTRhTlFvL1B6K2QvVXVXTENFOFBKelJvMGNiak5iT2pEYWEyMVMwOThMV3JWdXpkdTFhdG0zYkp0WFh6WXFscFNVZE9uUXcyRmRPM3crbFVtbjJkMGloVUVoMTRMT1N1WGExVnJ3Yk1XSUU4K2ZQNS9idDI5bmFKeVltOHZqeFl5RDc4eSszVkt4WVVTcERzR25USm5idjNzM2l4WXYxMXBQT1BFOHJLeXQ4ZlgybE9QMjB0RFN6bmVpNVlkS2tTVURHYzN2UW9FRlMya2ZXdjVlMDdmTEt3WU1IZFJiRjdObXpoNG9WSzFLOWVuV2o5eGZ0Yzg5WUd5Y25KOXExYTFmbzUvRDQ4ZU5FUlVVaGs4bVlQWHQydHYzYVowdE9JbkY4ZkR3cWxVcEVUUXNFQW9GQUlCQUlzaUZFWW9IZ0RVV3BWclBpYWhCcnJ0OG01K3FMdWFOVjJWSjhYcjhXbFVTc3RFQWdFT2hsMGFKRm5EcDFpajU5K2pCdzRFQXNMUzJ4c2JGaDVzeVpadldYa3BJQ1lOUUJtWmxmZi8xVjcvYkNxa2w4K1BCaFNhRDc0NDgvaUkyTlpmTGt5WG1LeWRhS01XWExsczIyYitEQWdkamEyckp5NVVwT25EaEI3OTY5ZGNaS1MwdVRJbnV6aXNUejU4K1gzS2hPVGs1ODlkVlhadGVEaG95WDhDdFhybVRUcGsxczNyeVp0TFEwRkFvRkpVcVV5TmIyMkxGam5EOS9uaVpObXRDK2ZYdXp4elNFVnJoU3E5WDQrL3VqMFdqbzM3OS9udDFvaGpoMDZCQTJOamJJNVhLU2twTFl1M2N2WVdGaFJFUkVNR3ZXckR4SHBlb2JUNHRHbzBHaFVEQnQyalNtVHAxSzQ4YU5wVHFhR28yRzlldlhBeG5PU3hzYkcySmpZL1crN003c0pOYkgxYXRYbVRsekprbEpTVFJxMUlocDA2WVpqTy9NU3MyYU5mbnFxNjlZdkhneGt5ZFBac21TSlRveHhWcVdMMTl1MHNLQWdzTEN3b0lKRXlib0NQdTVjVlREUDJKSldGZ1lJMGFNeVA5SjZxR3d6OW16Wjg5SVNFakF6YzFONTFyU3VrSExseTlQaHc0ZDZOeTVzOGtMVHF5c3JPallzU1ByMTYrWEZrQllXbHBTc21SSmFjeUFnQUNwUHJHaFdyRjM3dHdoSUNDQWl4Y3ZBdEM4ZVhPcEp2SFNwVXZadVhNblBYcjBvRTJiTmlZdjRGaTVjaVhIamgwRDRLT1BQcUpUcDA0NkluRklTQWpIamgyVDZoMTM3TmlSd1lNSG0zemYxeTZxeW9wYXJTWTRPRmhuVzU4K2ZiQzN0K2Y4K2ZQWm9vaHRiVzN4OVBTa1M1Y3VVb3FEUGd3SmV0cmtEcGxNUnVuU2hzdkJHUHRPcU5WcXlmMXJqSkVqUjdKaXhRcmF0bTNMcWxXcnVIZnZIa2xKU1RyUCtqdDM3cURSYUtRRkJ2bUJuWjBkVjY5ZTVjV0xGMHlhTkltbFM1Zmk1S1M3NkRleldKcmJCVlA1UmVaRk9wR1JrV2cwR3IzWHZMN0ZQTGxGcVZTeWQrOWVQRDA5aVlxS0lqazVtVldyVmdHd1lNRUNvd3QxdElzSjNyUWF4bXExbW5YcjFnRTVMeERNS1c1YTFDTVdDQVFDZ1VBZ0VCaENpTVFDd1J0SVpFSWlrMCtlSitoWmJMNzJXNjJZQzk4MHFVZHRkN2VjR3dzRUFzRi9GSTFHUStYS2xUbHo1Z3diTm16ZzVzMmJUSnMyemFoVE9DZVNrcElBM29wYXhDOWZ2aVFnSUFESWlCSjk4T0FCbHk5ZlpzU0lFY3lhTmNzc3QxOXljckpVUzllUWs2cFhyMTdJNVhMcTE2K2Y3VHhscmx1WjFmSDUyV2VmY2ZueVpabzBhY0xJa1NQejVRV290YlUxQXdjT3hOZlhsMlhMbHRHalI0OXNEdkNvcUNqSlFUNTI3Tmc4ajJtTXpaczM4K0RCQThxWEwwK3ZYcjBNdGpOVXA5Y1VuajkvenBFalIyaldyQmszYnR3Z0tTbUpKVXVXOE4xMzMzSHIxaTFHalJyRjdObXpwVHE4ZVJVZEVoTVQyYjkvUHhVcVZDQTBOQlFYRnhkR2p4N054SWtUbVRGakJ0T25UOGZIeHdmSWNGS0ZoNGZqNWVYRkJ4OTh3T3JWcTlteVpRcy8vdmhqdHZxZjJtdEZuL0I3NE1BQi9QMzlVYWxVdEcvZm5qRmp4dVE2a3JaRGh3NDhlUENBM2J0M3MzRGhRcFl0V3liMW9kRm9XTEZpQlR0MzdnU2dTNWN1N05teko5Zm5Kai9JdWlCRm53RGJ2bjE3MUdyMWF4VzBYeWRhNGJKR2pSbzYyelBYS1RZVWIyK01UcDA2VWJWcVZabzBhWkp0MzVJbFMwaE5UYVZMbHk3WlJOWFUxRlQrL1BOUDl1M2JKd25NbnA2ZURCMDZsR2JObWdIUW9rVUxsaTlmVG1Sa0pINStmaXhmdnB3R0RScmc3ZTFON2RxMTlTNWEwQzR5MmI5L1B3QXRXN2JVNjVLdFhMa3lTNWN1eGMvUGo1Q1FFUGJ0MjhlWk0yY1lPblNvNUo0MHhnOC8vS0QzKzVTWW1KZ3RubDFibDM3T25EbG0zMHNNQ1hwUlVWRjgvUEhIdUxtNW1TUU01a1RXNzBmbXoxT3RXalhKM1ZtOWVuWE9uRGxEWUdDZzlQc0NwTitsTWNGYlM1OCtmYkp0MHk2UXlveE1KbVBTcEVsOC92bm5QSDc4bUprelp6SnYzanlkODUvWmdXN3VPYzZ2R0dpbFVpbDlqb0pJcFlDTSszdE1UQXlmZnZvcGE5YXN3ZDdlbmkrLy9KSnAwNll4ZWZKay9QMzk5VHF1QzVxOG5NUGR1M2RMTG5SM2QzZEpNQWJvMzcrL1RzcURWaVErZVBDZzVIRFh4OG1USnpsNThpUUEwNlpObzNuejVtYlBUeUFRQ0FRQ2dVRHc3MENJeEFMQkc4YVo4Q2krTzNXQnhMVDhxeC9uYkdQTnlJWjE2RnFsUEJaNWpBc1ZDQVNDZnpzeW1ZeGV2WHBSbzBZTlpzeVl3YzJiTnhreFlnVExseS9QNXRReGxWZXZYZ0dtaWNTRzZnMXJNVmFUdUhidDJuejExVmU1bitEZnBLZW5NM2Z1WE9MaTRuQjBkT1Rycjc5R29WQXdZY0lFSWlJaUdEMTZOTjk5OXgzMTZ0VXoybyt4Q05LUFB2ckk3UGtCMldvV0h6bHloRldyVmhYSXk5K1NKVXZ5L2ZmZlo5dWVsSlRFdEduVFNFNU9ac2FNR1FhZE8vbEJhR2dvQVFFQldGcGE4dlhYWHh0MEhnSW1PZDhNc1dYTEZwUktKVzNidHVYR2pSdEF4dlU2Yjk0OHBrMmJ4c3VYTHlsV3JKaFVuOVdVZUdaamJOKytuYVNrSkh4OWZmbmxsMThBOFBiMlp1ellzU3hZc0lBOWUvYmc0K05EZW5vNmE5YXNBVEpxUWxwYVdsSzJiRmxVS2hVLy8vd3pmbjUrVXV4dVppRWlzMGdjSHgrUHY3OC9wMCtmbHJZZFBueVl3NGNQNjUxYlRxTHAwS0ZEdVhUcEVnOGVQT0RZc1dQNCt2cWlWQ3BadEdpUjVOVHMzcjA3L2ZyMWswVGkvQkpiQ3BzcVZhcjhhMFZrZlNLeFdxM20xcTFieUdReXZZS3JLYmk1dVdXcmhRNFo0czJsUzVkd2QzZG44T0RCMG5hTlJzT2NPWE00Zi82OGxPQlFzbVJKZXZYcVJZY09IWFMrODgyYU5jUEh4NGU5ZS9leWMrZE9vcU9qT1hmdUhPZk9uYU4vLy83WjVweVdsc2FjT1hPa2Vzb3RXN1prMHFSSkJxT3FxMWF0eWs4Ly9jVFdyVnNKQ0FnZ1BqNmVoUXNYY3VUSUVjYU1HWk52OTlrLy92Z0R5SERpNmhNd256NTl5c2FORytuVHA0L2VGQWRqYUd2RzZ2c2Q1QWR5dVp3R0RScElQMnRGejBhTkduSG16Qm1PSHordUl4TC8rZWVmUUVhRWUwNDhmLzdjNUhtNHVMZ3dlZkpreG84ZlQyQmdJTXVYTDljcFJaQWZUbUpUZjkvNm5qMGZmL3l4dEdnbnM5RGRyMTgvZy8zTW5EbFRKL3JkVkpLVGt3a0lDRUF1bDlPK2ZYdnBtZEdrU1JNR0R4N012bjM3cElVekFRRUJOR25TUktjT2VWYkN3c0s0ZlBseW52OWVBZlBQNGJObno2VFBZUW9xbGNya2F6NHVMZzZsVW1uV0loaUJRQ0FRQ0FRQ3diOFBJUklMQkc4SWFvMkdsZGVDV0hrdEtOLzZ0SkRKK0toNkpUNnY5dzVGYkV5TFVoUUlCQUpCQnUrODh3NC8vZlFUa3lkUHBscTFhbVlMeFBEUHk3L2l4WXZuMkRhbmVzUEdJZ2Z6RWtPc1VDaVlPWE1tMTY1ZEEyRDA2TkdTZTNySmtpVk1uRGlSa0pBUUprMmF4Tml4WTQwNnl5d3NMSFRxNHFXbXBwS1Nrb0sxdGJYSmtkdFowYjc0ZDNaMnp1YnFMVXgzMEt0WHI1Z3laUXBoWVdGVXFGQ0JGeTllc0hMbFNwNDhlY0tUSjArSWlZbGgvZnIxZVJaUklVTnNuejE3TnVucDZmVHYzNS9LbFN2ei9QbHpIajkrVEVSRUJON2Uzam9DaXFsaVhsYkJNakl5a3IxNzkrTHU3aTY1ZDdYWTJOZ3dhOVlzRkFvRkRnNE9rcXNwTDkrSFo4K2VzV1BIRG14dGJXbmZ2cjBrRW12bnBsYXJlZmZkZHdIWXNXTUhNVEV4Tkc3Y21JWU5Hd0x3M252dnNYMzdkb0tEZ3psKy9EaHQyclFCZEVVUnJVaDgrdlJwL1AzOWlZK1BCektpZncxZEwxRlJVVHJ1TzBOWVcxdlRzMmRQL1B6OE9ITGtDTDYrdnF4YnQwNFNpTHQwNmNMdzRjTkpTRWlRampISGdWL1F0Y2YvNjJoRjRzeU8zcnQzNzVLY25FeU5HaldrZTVVNUF2K2hRNGQwWEoxaFlXRXNXN1lNbVV6RzExOS9qWldWRlk4ZVBTSXlNcEw0K0hpS0ZpMUtXbG9hOWVyVm8yUEhqalJ2M3B6azVHUmlZbUt5M2RmbGNqbmR1M2VuVzdkdVhMeDRrUk1uVG5EcDBxVnM5VkVURWhLWVBuMjZWSU5ZS3hEbjVKNjNzTENnZCsvZXRHalJnb1VMRjNMcjFpMENBd01aT25Rb0F3WU00S09QUHRMYngvdnZ2NS9yODVTVjJOaFlObTdjeUw1OSsxQXFsY1RGeFRGdDJqUzliUTB0bHRLV2R3Z0xDOHR4MFpVNTJOcmFTclcrTStQajQ0Tk1KdVBjdVhNa0pDUkl0ZVREd3NLUXlXUTBiZG8weDc3MTNjUDFPYkcxMUs1ZG03NTkrN0p1M1RwMjc5NU45ZXJWOWQ0UHpSV0oxNjVkYTFJN2ZkK1JaOCtlNmN4Qml6RWhYSjlyMmhSV3JseEpYRndjdnI2K0ZDdFdUR2RmNzk2OWFkdTJMYzdPemdRRkJmSDc3Nyt6YWRNbU5tM2FwUGM1RmhjWHgvRGh3MUVxbFZTdFd0Vmc3WGxUTWZjY25qbHpocFNVRkpvMWF5WXQ4akJHMzc1OTZkdTNyMGxqRFJzMmpORFFVQ0VTQ3dRQ2dVQWdFQWdBSVJJTEJHOEVDWW8wdmp0MWdiTVIwZm5XcDdlN0c5ODJyVTlsMTRKek53a0VBc0cvSFhkM2QvejgvTEN5c3VMbXpadFVyRmdSZTN0N2crM2o0K01KRHcrbmVQSGlPRG82WW0xdFRYaDR1QlEvbXpYV1ZCL0doRDVETlluLy9QTlBac3lZZ1ZxdE52R1Q2UklXRnNiczJiT2xXcHlmZlBLSlRvMUFaMmRuRmkxYXhOU3BVN2wrL1RvTEZ5N2t4WXNYZXFNeElVTlkzTEpsaS9UejRzV0xPWGp3SU4yNmRlT3p6ejdUYVJzYkc4dThlZlBvM2JzMzlldlgxOXRmWm1meXFsV3I4aFQ5blZmQ3dzSzRmZnMya09IeTlmZjNsL2JKNVhMS2xpMmJUU0EyVjZqdzkvY25QRHdjZ0JNblRyQjE2MWJKYVFnWnRXL2xjbm11NDY2MTdiVU94WjkvL2htbFVrblBuajMxT2d6bGNyblU5dW5UcDBEZVhIckxsaTBqT1RtWmJ0MjY2WFhYYStzN1AzdjJqSFhyMW1Galk2UGprSlBKWkh6NjZhZE1talNKVmF0VzBhSkZDNnl0clNYWG1sd3V4OExDZ3N1WEwwdE9jRXRMUzFRcUZTNHVMZ1lqYVB2MDZXT3lrNjlwMDZiNCtmbEpRbU9YTGwzWXZYczNYYnQyNVpOUFBzblczcHhhbDIrcisvaHRRYnR3WU5teVpVeWRPcFhpeFl0TGJuUHRnb1RNbUNMMDZ4UDJWU29WVTZaTVFhRlFZR05qdzZKRmkzajY5S2traU5Xc1daTVpNMmJRdTNkdm5lL1Y5dTNiV2JkdUhXWExscVZwMDZZMGJkcFVKMTVkSnBQaDQrT0RqNDhQR28xRzU3dDc1Y29WRml4WUlOVWg3ZGF0RzhPSEQ4KzJ3TVlZbnA2ZUxGNjhtQzFidHJCMjdWb1VDZ1cvL2ZZYkowK2VaTnk0Y2RtY21CMDdkdFI3LzBoUFR6Zm8ydGNTR1JuSjd0MjdPWGp3b0hTUDgvVDBwSDc5K3RrK201YWNGbEdrcEtRVTZrSUxGeGNYR2pac3lNV0xGOW03ZHkvOSt2VmozNzU5QU5TclY2L0Fhc0gyNjllUHMyZlA4dkRoUS96OC9LaGR1emJGaXhmWEtkTmdhdDExYlZ0dE5MbXBhTnRuSHVmQWdRTTZiWHIxNnNYTGx5OVp0MjVkdHZyMkgzLzhNVkZSVVVhVE1neHg3ZG8xOXUvZmoxd3VOeWlTYW9WajdUemJ0bTFyY0tGVDBhSkZhZDI2TlVlT0hHSGx5cFU2ejNoVHlZOXoyTFZyVis3Y3VjUG8wYU5ORW9semcvYmFLS2pvYjRGQUlCQUlCQUxCMjRVUWlRV0MxOHk5MkRqR0h6M0w0MWVKK2RLZm5Wek9xSWExK2FoNkpSRXRMUkFJQlBtQWc0T0RGTmtwbDh1Wk1XTUdGU3BVME50V29WQVlGT3pjM054bzI3WnRnY3hSRzJlZFdVQTBCWVZDd2FaTm05aXlaUXRwYVduSVpJejdhc3NBQUNBQVNVUkJWRElHRHg1TTc5NjlzN1cxdDdkbjl1elpUSnc0a1pzM2I3SjY5V29TRXhOTkVyTHUzcjBMb0RmZThmcjE2OXk4ZVpQQXdFQzZkKy9PWjU5OWx1MUZzZFlacHAzSDY2UktsU3BVcUZBQkR3OFBTcGN1VGFsU3BmRHc4TUREdzRNU0pVcVlKV1lZSXJPZzgvanhZNnlzckNoWHJoeWxTcFhDeThzTFQwOVBMQ3dzNk5DaEE1QVJ0eHdRRU1DSEgzNllUVWkvZGVzV2xwYVdWSzllWFdxdlJhRlFVTEpreVd4T1JIM2N2MzhmeUoxN1c2bFVjdno0Y1ZxMWFvVkNvZURjdVhQWTJka1pkVDFwbzg5VFUxTVpQSGl3anFpUW5wNU90V3JWcUZpeElnOGVQR0RuenAzMDd0MDdXejNpQmcwYTBLVkxGMnhzYk9qV3JadlJtTlBjNHVycWlyVzFOUXFGZ3ZqNGVGeGRYVm0rZkRrbFM1Yk10ekh5RTMwTEZiU0xTdlR0cTF1M0xxTkdqU3J3ZWIxT2Z2amhCNzc3N2p2dTNMbkRpQkVqbURScGtyUklSK3RrejR3cFFyKysrNkYyZ1FKa2ZOZGlZbUp3ZG5hbVZLbFNsQzVkbWdZTkd1aGQrR0poWVlHcnF5dVBIajNpMGFOSGJOeTRFWGQzZDFxMWFrV3JWcTEwN3FlWkk5ZFhyVnJGOXUzYjBXZzBXRnBhTW1MRUNEcDM3bXphU2NtQ1RDYWpkKy9lK1BqNE1IZnVYRUpEUTNudzRJRlUvelF6bzBhTk1saVQySkJJZk9uU0pRNGRPc1RseTVjbDBieFNwVXIwN3QyYmxpMWI2aFcxanh3NXd0cTFhNUhKWkF3Y09ERGIvdEdqUnhNY0hNejgrZk9ObGtZb2lFVVlYYnQyNWVMRmkyelpzb1g2OWV0TFFtbTNidDN5ZlN3dGNybWM4ZVBIODgwMzN6QjA2RkFwc1VSN1A3U3dzREJaZkkyS2lpSThQSnpHalJzRC85UlpiOSsrUGVYS2xkTnBlL2p3WVdyVXFJR1hsMWVPSXJSQ29TQXVMZzZaVEpiTjZRdi8xRTgyeC9FY0hoNk9ScU9oUzVjdVJ0TlVYcjU4eWNtVEo1SEpaRG5HU1BmdDI1ZGp4NDRSSEJ6TTJiTm5kZUxEY3lLL3pxR2xwU1dUSmsweWVkemNvUDFiVVRpSkJRS0JRQ0FRQ0FRZ1JHS0I0TFZ5NUdFRTAwLzloY0tFYUVOVGFPVHB6cFFXRGZGME5DL0tVeUFRQ0FUNjJiTm5EOCtmUDhmT3prNG5SamtySlVxVXdNM05UY2VONk9EZ1FLMWF0Umc2ZENpT2pvNm9WQ3ArK2VVWE9uYnNtTzJGb2Frb2xVcFVLaFUyTmpab05CcXVYcjBLa0d1bjBvWU5HOWl3WVlNMHovSGp4eHQ5R1dwall5TUp4VUZCUWR5OWU1ZFdyVm9aSFNNdExZMUhqeDRCNkswMTJMcDFhMHFVS01HTUdUUFlzV01IRHg4K1pNR0NCVHB0a3BPVGdZeVg0ZWJHWnVZWE5qWTIvUHJycjdrNnhwUVlhSDJDaGErdkx4VXFWTURMeXdzdkx5OUtsaXhwc0pZb3dMcDE2OWl3WVFNSERoeGc3ZHExa3FCKzRzUUo1czJiUjVFaVJmanBwNSt5dWJqYXQyK1BxNnVyU1VLQ05ybzJOM1VqRXhJU1dMaHdJYXRYcjJiVHBrMzQrUGhRcTFZdG85K2wrZlBuUzJOdDI3YU56WnMzazU2ZVRscGFXclpJMGsyYk52SEJCeDlJTDc0ek83bXpDcDJ2WHIxaThlTEZlc2ZVTHJZd0JaVktsVTNZZUIwQ2NXeHNMUDM3OTgreG5iR0ZDdnIybVJPUC9iYmg2dXJLNHNXTG1UVnJGaGN1WEdEOCtQRkFSbTNzL1A3OGd3WU5RcVZTNGVYbFJaa3laVXlLYXg4d1lBRDkrL2ZuK3ZYcm5EaHhndE9uVHhNVEU4UG16WnZadkhrenZyNiswcHkxL1B6enoremR1eGZJY0U5T21EQUJiMi92UE0rL1hMbHkvUFRUVDZ4YXRRcHJhMnVkbXJ4NVFldjBsOHZsTkd2V2pJNGRPK1pZdXpjbUpvYXRXN2VTbnA1TzllclZkVnpmTDErKzVPN2R1MWhiVyt2RWlPc2pyL1ZtdzhQREtWMjZ0STZRM2JCaFE2cFZxOGFkTzNmNDVwdHZVQ3FWVks1Y1dSSU1DNHJLbFN1emZ2MTZuVVZVcWFtcGdPbjE0NDhkTzRhZm54OHRXclNRNXJ0aXhRcTJiZHZHd1lNSCtmMzMzeWxTcEFpUWNVLys5ZGRmY1hkM3g5L2ZQOGUvUGU3ZHU0ZEdvNkZzMmJKNm56TlpGL2prQmw5Zlh3NGNPS0Ezd1NFemUvZnVKVDA5bldiTm11WDQvUzVkdWpTdFdyWGkrUEhqckZtemhxWk5teHA5OW1vcHlITm9qRjY5ZXBuY2R0bXlaZEsxSVp6RUFvRkFJQkFJQkFJUUlyRkE4RnJRQUwvZkNHYnBwUnY1MHArRGxSVmpmTHpwV3JVQ3dqc3NFQWdFK1V0S1NncWJObTBDb0dmUG5rYUZMWUNOR3plaTBXaElUMDlIbzlGa2UwRWJIeC9QcmwyN09ISGlCTnUyYlROclRtbHBhWFR2M2wwU0dyU3hxVTJhTk1sVlB3TUdET0RhdFd1NHVyb3lldlJvazE1UzJ0blpNV2ZPSEg3NzdUYysrK3d6WW1KaWpMWi84T0FCS3BVS2UzdDdneTZmbWpWcnNtelpNaFl0V3FUWDFaaVltSkcyOGJwZHhLYVFsSlNFUnFQUkc2T2NXK3JVcVVPZE9uVk1haHNTRWlKZHB4OTk5SkhPdVdyUW9BRWxTcFRneVpNbmZQZmRkL2o1K2VtOEhHN1hycDFKTDhDZlBuM0t2WHYzQUhKVnAxRXJ2bXBkUzU5ODhnbmx5NWMzZWt5OWV2VTRkZXFVZEx5VGt4TXVMaTRVS1ZJRUJ3Y0hIQjBkY1hSMEpEQXdrUER3Y0RaczJDQTU5WTBKRFFxRmdvTUhENW84ZDBPY1BuMGFsVXBGa1NKRlRMb3VDeW82V3ExVzUvZ2RCUDBMRmRxM2I0OWFyVGE1bHZXL0VSc2JHMmJNbU1HU0pVczRkT2dRa0NHdUdvbzROaGR6Zi84eW1ReHZiMis4dmIzNTRvc3ZPSFhxRlB2MzcrZjI3ZHQ2aGNlQkF3ZHk3dHc1cWxXcnh0aXhZeVZCS2ord3NyTGk4ODgvTjdqZm5KckVaY3VXNWYzMzM2ZGR1M2JaM05RLy9mUVRUWnMycFc3ZHVqcS9DM2QzZDhhTkc4ZWNPWE9ZT1hNbXMyYk5rdTZUKy9mdlI2MVcwN2h4NHh6RjBXSERodVY2dnBDUjZoQVFFTUR4NDhkWnRXcVZqdUFvazhrWU9YSWtvMGFOSWlVbEJRc0xDMGFQSG0zV09Ma2w2MzNJVkpINDFhdFgrUG41U2ZkYjdkOFZ1M2Z2bHY1RytlS0xMM1N1cFhidDJyRm56eDZpbzZPWk9IRWlTNVlzTVhvZjFNWWxHM3B1NUZiUXpveWRuUjAvL1BDRFVjRXpKU1dGM2J0M0F4Z3NrNUdWdm4zN2N1TEVDUjQ5ZXNTeFk4ZU1Kc0VVeGprMHhzdVhMMDF1cTFhcnBYUVc0U1FXQ0FRQ2dVQWdFSUFRaVFXQ1FrZWwxakQvL0JWMjNIbVFMLzAxTGxXU3FTMGFVc0xoelg5eExoQUlCRzhqTzNic2tPSmtUWFVleVdReWcwTFZzMmZQQVBEdzhEQjdUdmIyOXBRc1daS29xQ2dBSEIwZDZkeTVzMDRkWVZPUXkrVXNYTGd3MXk5bTdlM3RUWDd4clhWVnA2V2xNWGp3NEJ6Yno1OC9QOXMyclVNMEtTbEpSMFQyOS9mUEZ6SFdYQlFLQmFHaG9keTdkNCs3ZCs5eTU4NGRJaU1qbVRWckZvMGFOU3FRTVpWS0pmZnYzK2Ztelp1NHU3dlRzbVZMa3BLUytQNzc3MUdwVkhoN2UyZHpGVGs1T1RGanhneEdqeDdOdzRjUEpYRkZLN3lZS29idDJiTUhqVVpEOGVMRkRVYXU2ME43RFdqcnJWYXNXREhIWTN4OWZYRnpjNk44K2ZLNHVia1puT1BGaXhjNWMrWU0zYnQzbDc1YnhsNTh1N201c1hIalJyMzdqTlVrL3ZYWFg3bC8vejdGaXhmbjFhdFhYTDU4R1lBMmJkcmsrRm5BUEdldUtUSGxXVC9QdjZHTzhaMDdkd2dORGVXRER6NG9sUEZrTXBsT2ZQS3hZOGV3c0xCZzNMaHhldU9UODVPSWlBaHUzYnBGaVJJbHFGKy9QaEVSRVZ5NGNJR0dEUnRtUzVxd3NiSEIxOWNYWDE5ZndzTEM5RjVUUllzV1pkbXlaWG9qZlFzYWMyb1NMMTI2VksrNHA5Rm8yTE5uRDd0MzcyYno1czNaRmpDMWJ0MmF4NDhmczNidFdpWk9uTWlJRVNQdzl2Wm15NVl0QVBUbzBTTWZQcEV1NGVIaGJONjhtYU5IajZKV3E1SEpaRVJIUit2OEhqUWFEV2ZQbnBYU0RtUXlHWThmUDlhcEpWMVlKQ1VsQWZydmg5cDBEb0FoUTRZUUd4dUxvNk1qbzBlUHBuWHIxcHcvZjU1bHk1WUJHUXNQZkgxOWRZNTNkbmJtKysrL1ovVG8wWVNHaGpKdDJqVG16cDJyMXlXY25Kd3MvZjVidEdpUmJiOWFyWlpFNHN4enpjM2lsWnorRHRpM2J4OEpDUW40K1BoUXRXcFZrL29zVzdhc1ZHTTZJQ0NBMXExYjY5d1BDdk1jNWtSdXpsVmFXaHBLcFJLWlRDYWN4QUtCUUNBUUNBUUNRSWpFQWtHaGtweXVaTUx4YzV5TGpNNXpYNVlXTWtZMnFFMi9kNnFLMnNNQ2dVQlFRRHg5K2xSeVp3NGNPREJmWHFoRlJrWUNlWTl6WGJ0MnJVN3N0TG5rNVZoVDBMNHNWeXFWWnRmbTFhSlNxWFQ2VU9WVHVZYmM4TWNmZnhBWUdNajkrL2NKRHcvUE5vZml4WXRMWW1oK0VCc2JTM0J3TU1IQndkeStmWnQ3OSs1Sm92bkhIMytNUnFOaDRjS0ZSRWRINCtycXlzU0pFL1VLTlJVcVZKRGNkeGN1WEdEMTZ0VW1pZmFaNTZHTnNXM2Z2cjFKeDJqZG1GcW5hOWFZYTJQSTVYS1RoUFpHalJwSjdSNCtmQWdVak9QY3ljbUp3TUJBblcwMWE5YlVXeE5WSDZiVXM4MktPWUp2a1NKRjh0VTlXdGk4ZVBHQ2lSTW5rcGlZeU1PSER4aytmTGpldXJUNVNVQkFBQmN1WE1EVjFaWE9uVHV6ZHUxYWpodzVRbXBxYXI3V0JFMUpTU0VrSklRN2QrNFFGQlJFVUZDUWxBTHh4UmRmVUw5K2ZiWnUzY3JCZ3dkWnNXSUZ4WXNYcDJIRGh2ajQrRkMzYmwyZDU0K3hVZ1d2UXlBRzgyb1NHeUkrUGw2cXFXd292YU4vLy80VUtWS0VaY3VXOGVPUFAySmpZNE5Db2FCTm16YlVxRkhEck0rZ1JWdXZHeUE0T0pqTm16ZHo3dHc1Nlo3V3NtVkwrdmZ2cjVPSThPclZLNVlzV2NLWk0yZUFqUGo1SjArZU1ILytmQ0lqSStuZnYzK0JMenJJakhiaGc3Ni9XKzc4UDN2M0hSNVZtYjkvL0o3TXBGSkNDQUZDQzRRdUFlbEVxb0NpcU9oUzFGMUZzV0paVklSbFZVVEVWZFNWL2NvS2RoUUxxS2lBR0g0SXJnS0M5QjZwVWtJZ0VFcDZTRUltbWZMN0k4NllrRGFUekpBQTc5ZDFlU1V6NXp6blBEUEpUSER1OC9rOEJ3NDR2MDlOVFZXSERoMDBlZkprMWE5Zlg5dTNiOWYwNmRObHQ5czFaTWdRM1hQUFBTVWVQeUlpUWxPbVROR1VLVk8wYTljdXZmWFdXNW80Y1dLeC9UNy8vSE5sWldVcElpS2l4RmJpNmVucHp1ZlZHLzhleWNuSjBkZGZmeTJwNEcrbU8wYU9IS2t0VzdZb01URlJLMWV1TEJMMFhzem4wSk1jblZuOC9mMDkyaTBCQUFBQWx5NUNZdUFpT1p1ZG8vSC8rMVVIVTlQTDM3a2NqV3ZWMUtzRHIxR0hzSXF2WFFRQUtOL2JiNyt0M054Y05XdldURU9IRGkyMjNXQXd5RzYzTzlmVGM0V2pYVzlGMWlOdTE2NWRrUURNWkRKVnFPckVreHlCWldsQlR2LysvU3Zkem5iMjdObUtpWW5SNE1HRDlleXp6MWJxV0pXMVo4OGU1K01KQ2dwUzI3WnQxYTVkTzdWdjMxNXQyN2F0MUxxQ2hlM2Z2MTh2di95eXN6cldJU2dvU04yNmRWUEhqaDAxY09CQWZmenh4MXEvZnIyTVJxT21USmxTNXZrSERoeW9nd2NQYXVIQ2hWcXdZSUZhdFdxbEFRTUdsRHNYdTkydW1UTm5LaWNuUjM1K2ZycmxsbHRLM2JkR2pSck83dzhjT0tEV3JWczdXM0EyYTlhczNITlZodU8xRlJZVzV2RmpEeG8wU0NFaElUcDM3cHg4ZlgzVnVuVnJkZWpRd1dzZnNsc3NGdWYzcFozai9mZmZML2I2WDdSb2tWZm1jN0dFaG9icTNudnYxWHZ2dmFjbFM1Ym8xS2xUbWpKbGl0ZmFvbjczM1hlYU4yK2VmSHg4OU95eno2cExseTRLQ1FuUlcyKzlwZlhyMSt2SWtjcDMvbG01Y3FVV0xGaWdZOGVPRlZsUDI4ZkhSNjFidDFaVVZKUzZkdTBxU2VyVnE1ZXNWcXUyYnQycXBLUWsvZkRERC9yaGh4L2s2K3VyenAwN0t6bzZXdEhSMGFwZnYzNmw1MVdWQ3YvdExDbkVkSFRKcUYrL2ZwbXZzWUVEQjJyOSt2WGFzV09IODIvUndZTUg5Y2tubjZocjE2NXEzNzU5aGRhNUxkeSsxOUUxd3hFTzMzUFBQY1grZnE5YnQwNnpaODlXYW1xcXBJS3VCR1BHak5GLy8vdGZyVml4UXZQbno5Zm16WnMxYnR5NE1nTnNUM1lDY0t6cGZtRWJiMG5PMXVvR2cwRi8vZXRmTldiTUdCbU5SbTNhdEVuLyt0ZS9sSitmcjE2OWV1bnBwNTh1OHh3OWV2VFEyTEZqOWY3NzcydkZpaFZxMnJScGtVNFdXN1pzMGVMRml5Vko5OTkvZjRrL3k4T0hEMHNxZU8yWDkzN3FxTjUxNTMxMzQ4YU55c2pJVVAvKy9kVzZkV3UzanRtMWExZEZSa1lxTGk1T1c3WnNLUklTWDZ6bjBPSE1tVE1lK2Yxd1hFeFZWUmVUQUFBQW9Qb2hKQVl1Z3JqMFRJMWIvb3ZPNXB5djlMR0dSRGJUNUQ3ZFZkUFAxd016QXdDVVp2MzY5ZHE0Y2FPa2dyVUxTd3BCdzhMQ2RQYnNXWDN6elRlNjY2Njd5Z3d5OHZMeUZCc2I2MXdQOWNLS212ejhmSTBlUGJyY2VhV2xwYm0wWDM1K2Zybjd1Q01uSjBkSGp4NTFyZ2tiRUJDZy9QeDg1enAvbFEzbTdIYTdUcHc0b1pDUUVOV29VVU1HZzBFMm0wMDdkdXh3aHJLdXJzL3JUVGZkZEpOYXRteXBqaDA3cWtXTEZrVStXRDU4K0xEKy92ZS9GeHZqNmhxSWhmZWRNMmVPVWxKU0ZCZ1lxS2lvS0hYdTNGbWRPblZTNjlhdG5kVm9NVEV4emdxcGNlUEd1YlJPOElNUFBxaDkrL1pwMzc1OW1qRmpocG8yYlZwdTYraVBQLzVZbXpadGtsU3czbkZaSHk0SEJRV3BVYU5HU2t4TUxOS1MzR0F3bExpR3Fqc3lNek1WRnhlbmtKQVFCUWNIS3lnb1NINStmanAvL3J5MmJkdm1ERWpMQ21HU2s1TXI5RUY3dzRZTlM3eFF4Qk1jNjFnSEJRWEp4OGRIVnF0Vnk1WXRrMVFRSk5hcFU2ZkVjYTYwN1hZbzZ6R1h0bTNXckZscTM3Njl5K2Z3bE9IRGg2dGV2WHA2L2ZYWHRYbnpaazJhTkVtdnZ2cXFjNTFQVDdEYjdaby9mNzQrLy94elNRVlZzSTczNUp0dnZsa21rMG5wNmVsRld0TldOS0FKQ0FoUWZIeThqRWFqMnJScG82dXZ2bHFkTzNmV1ZWZGRWU3dnN2RPbmovcjA2U083M2E3ZmYvOWRHelpzME1hTkd4VWZINit0VzdkcTY5YXRtajE3dGlJakk5VzdkMi8xN3QyN3hPQ3JLbGtzRm1Wblp5c29LRWhHbzlINWQ3VHdCU1IxNjlaVlNrcUt2dm5tR3cwWk1xVEkzOWZjM0Z6Tm16ZFBra3A4YjNJOE56Lzk5Sk4rL3ZsbjVlVGt5R2cwcW0vZnZ0cXpaNDhTRWhMMDVaZGY2c3N2djVUUmFGUkVSSVFpSWlMVXBFa1QxYTlmWC9YcTFWTndjTEJxMWFxbHdNQkFCUVFFeUdReXljZkh4L2wrdm4zNzlpTG43Tm16cCs2Ly8zNjFhdFdxeVAzNzl1M1RuRGx6dEdmUEhra0ZiWS9IangvdnZQaG00c1NKYXRHaWhlYk1tYU5EaHc3cHFhZWVVcTlldlRScTFDaGRmZlhWeFlMSjBpNjJLbHpaN0dDMVdyVno1MDdWclZ0WGRlclVVV0Jnb1B6OS9aV1ZsYVZWcTFacDFhcFZrbFJpcSt1bm5ucEtKMDZjME4xMzMrMWNwbUx0MnJWNjdiWFhaTEZZMUsxYk43MzQ0b3N1WFlRMmN1Ukk3ZCsvWDJ2V3JORkhIMzJrWnMyYUtUbzZXcnQzNzNaVzAvYnYzMThkT25UUTFxMWJGUjRlcnVEZ1lQbjUrU2toSVVFZmZ2aWhKS2xUcDA3T1kxb3NGbVZrWk1qUHowOG1rMGxHbzFGcGFXbk8xdnJ1Qkp5REJ3OVc0OGFObldINXlaTW5WYk5tVFFVRkJjbHV0enYvYnBSMmdkV1RUejRwZjMvL1lqLzdpL0VjRm1ZMEd0V29VU1BuN2NURXhISzdxU1FuSnlzZ0lFQUJBUUV5R28xS1RFeDBkcldvYnU4YkFBQUFxRHFFeElDWDdVOU8wN2dWdnlqRDdIcVZXVW44akVZOTA3dXJibTBUS1JwREFZQjNtYzFtNTFweTNidDNMN1h0N2FCQmc3Umd3UUl0V2JKRVM1WXNjZm40UFh2MkxQRURPa2RiM3VySVpyUHA2YWVmTGxJSlYxaGxBMENEd2FBbm4zeFNXVmxaempXZDgvUHpuUitPTjJqUVFJTUdEYXJVT1R5aFhidDJwYTR2bVorZlgrS2F0cVd0YzFzU3g3NDFhOWJVTysrOG8rYk5tNWY0SWZQU3BVdjE5dHR2UzVKR2pCaFJablZ2WVNhVFNWT21UTkdqano2cXpNeE12ZmJhYS9yd3d3OUxyY3phdEdtVE00aHUyYktsN3I3NzduTFBNWEhpUk0yWU1VT25UNStXVk5DcStZRUhIbEJFUklSTGN5eE5mbjYrSmsyYVZPUStSMFdpUTBoSVNMRzFId3U3OElQMndsejUwTjBiWW1KaW5CL2MrL2o0eUc2M094OVR0MjdkUE5JdG9DTHQ3YjNkaXI0cy9mcjFVMUJRa0taT25hb0RCdzVvMHFSSmV1ZWRkenpTcnRkdXQrdGYvL3FYMXExYkowbDY0SUVIaXIxK1NtcXA3c3B6V0ZKTC9hNWR1K3JsbDE5V3AwNmRYRzZGYmpBWW5PODFEenp3Z0JJU0VyUm16UnI5K3V1dmlvdUxjLzUzOU9oUlRaczJ6YVZqWGl6WjJka2FOV3BVc2ZzN2QrN3MvTDVmdjM1YXNtU0p2dm5tRytjNndpVnhCUE5Iamh4eHR0M2Z0bTJiczJMWFlEQ29UNTgrdXUrKys5UzhlWE5aclZiRnhzWnEwNlpOaW8yTjFkR2pSNTNQVlhtQ2dvTDArZWVmS3pnNDJIa0JSdlBtelRWKy9IaDE2TkRCdVovZGJ0Zm16WnYxN2JmZjZyZmZmblBlZjgwMTEraUpKNTRvZHNIVWlCRWoxS2xUSjgyY09WTUhEeDdVNXMyYnRYbnpabDExMVZWNjg4MDNpK3hiVWx2dXJLd3NEUjgrdk5qOVJxTlIvLzczdjR1c3AzMmhHalZxNk5aYmJ5MTJmMGhJU0pGT0JIdjM3dFgwNmRObHM5blV1WE5udmZUU1MvTDFkZjJDNUlrVEp5bytQbDdIamgzVDdObXpsWm1acVZtelpzbHNOanVYT3NqTHl5dTFmYnV2cjYvdXZQTk81KzIwdERUZGRkZGRwWjZ2UjQ4ZUxzOU5LaHFVdi9MS0s4N3FaVmVPV2Zoblg1aTNuOE51M2JvVkdWK3ZYcjBpeXhhTUhqMjYzSDh6VHA0ODJWazVYSmpCWU5DSUVTTmNuaHNBQUFBdWI0VEVnQmZ0UEoya3AvNjNWam41bHZKM0xrT0RHa0g2dit2N3FsMW95V3R5QVFBOHk4L1BUM2ZlZWFjKytlUVRQZjc0NDZYdU4yYk1HTld1WFZzYk4yNVVTa3BLdWNlc1hidTJycm5tR2cwYk5xellkbDlmWC8zd3d3K1ZucnZEVFRmZFZHSTFzY0ZnY091RFM0ZWFOV3VxWHIxNnhkb2ZCd1lHNnRwcnIzVjViZGF5dEczYlZqdDI3SkRkYm5lMkRnME9EbGIzN3QzMTRJTVBWbWxvNVlyMjdkdFh1clYyWVJkV0xoWG1XRmR3NE1DQmV2VFJSOTA2YmxoWW1KNTU1aG5OblR0WHp6Ly9mSm10TzZPam96Vmt5QkR0M0xsVDA2Wk5jNmwxYTZkT25UUnYzanpsNWVYSlpyTjVyRlZ3YUdpb1FrSkNpclNDZFlTcGdZR0I2dHExcXg1NjZLRXlLMDVEUWtKS1hSLzRiMy83bTF1QnZxY1VyZ2kyMld3eUdBd0tDUWxScDA2ZHluei9jVWRGMWtTdWF0MjZkZE8wYWRNMGJkbzAzWGJiYlI1Yno5VmdNS2hPblRveUdBd2FPM1pzaVlGbVNWeDVEa3VxTmc0TURLejBSVFJObXpiVjZOR2pOWHIwYUIwL2ZseXJWNi9XNnRXcjlkZS8vclZTeC9XRzRPQmdkZWpRUVNrcEtmTHg4WEcyNWIvdnZ2dWMrenowMEVPcVdiT21kdTdjcWN6TXpDTGpqVWFqNnRldnI2RkRoNnBQbno2U3BOV3JWenN2VnBHa1JvMGE2ZHBycjlXTk45Nm84UER3SW1PN2R1M3FiTjk5L3Z4NXhjWEY2Zmp4NHpwNThxUk9uejZ0NU9Sa3BhV2xLVE16MDFuRkx4V0V1WTVxMDZpb0tJMGZQMTdYWFhkZHNiODdkcnRkSzFhc2NBYkV6WnMzMTlpeFk4c01MbHUxYXFXMzMzNWJ5NVl0MDd4NTg1U1JrYUZISG5tazByL1RrWkdSMnJGalI3SDdEUWFEb3FLaTlQampqNWZhNWFQd3hTY2RPblRRUXc4OXBJMGJOK3JsbDE5MisyOXRZR0NnWG56eFJiM3p6anVhTUdHQzl1N2RxN3k4UExWcTFVcXZ2LzY2Z29LQ0ZCUVVwTmF0Vyt2czJiTXltODJ5V0N6eTgvTlQyN1p0TldiTW1DSlY0MkZoWVFvS0NuSzJnbmJ3OGZGUjM3NTk5ZkRERDdzMXY4SmF0R2hSSkNSMi9CdGo3Tml4YmgvTG04OWg0WCtuT2JwbkZEWml4QWpudndOSzA3cDFheDA3ZHN4NXNaM0paRkxUcGswMVpzeVlLdWtTQVFBQWdPckpZQyt0SEFSQXBXdzRjVXFUZmw0dmN5VXJVcm8wRE5PL0IvVlczVUR2ck1WMkplcjMyU0w5MkQ1VlFVYmUvbkJseTdFYWRPT0J1bHA3NzhpcW5rcTFsWldWcFpvMWEzcjlQRE5tekpEUmFOU0VDUk04ZHN5MzMzNWJWcXRWVHozMWxNZU9hYkZZWkxGWVpMVmFuV0dXTjU0Znh6bU1ScVBIMTF4ZXUzYXRwSUlQVHd1SEM1ZWkyTmhZZGVqUW9jTFBrZDF1ZDJsdFI0dkZvdFRVVksrdGcvcldXMjhwSkNURXBRc043SGE3Y25OelpUYWJsWitmTDd2ZExuOS9mOVd1WGJ2Y3gvTFJSeCtwUm8wYXBiYi9Ycmh3b1hKeWNvck00L1hYWDFkQVFJREdqeC92M29OU1FZdjIvL3puUDVLa3FWT25scm12MVdxVndXQncvdWNwNzczM25pd1dpNTU0NGdtUEhmTmlTMDVPVnIxNjlUeDZ6SnljSE8zYXRVdTllL2N1ZDEvSDc0dWoxVzFaSEVzQmZQNzU1NlcyRHE1T1B2cm9JMG5TN2JmZlh1TGF0YTdJeU1pUVZQTGF0NTVpTnBzMWMrWk10V25UUmwyN2RpMjJKbkJGT1M1SU1wdk5xbEdqaHN2dnBXYXpXYSsvL3JxdXZmWmE5ZS9mMzYzWHJObHMxcUZEaHhRVkZTV3A0UDMxMkxGamt0eHJJVi80ZUxtNXVjckx5M08randRSEIxZm80aHhYL3lhNFl1M2F0ZXJWcTFlRkwrNUtUVTExdnNmYmJEWVpqVWFGaG9hNjlET2FNbVdLd3NMQ3l2ejNqeWNmNjhVNGJtWFk3WFpaclZiNStQaGNFdTlMQUFBQXVMZ0lpUUV2V0hrMFFjLy9za21XRXRhUGNzZW85cTAwTWJxTGZQbWZPWS82MjNjLzZ2bDZKeFFWZFBGYlNnTFZ5WjRjbzE1TmJxSXZoeGR2cXdrQUFBQUFBQUFBdUh6UmJocndzQjhPeDJ2YTJpMnlWZUw2QzVPUGovNTVUVmVOYU9mKzFlUW8zNENJeG9wSk9LdW9vUE5WUFJXZ1NzV2srcWwvUk9PcW5nWUFBQUFBQUFBQTRDS2pQQkh3b0JWSGp1bkZOWnNyRlJEWDl2ZlR1ME92SlNEMm9uczZ0dFZHY3gxdHorSTZHVnk1dG1lWnRNa2NvbnM3dHF2cXFRQUFBQUFBQUFBQUxqSkNZc0JEVmg1TjBOUTFtMVdaL3UwTmF3YnA0MXNHcTJ2RE1JL05DOFhWOFBYVkMzMTc2b1ZqZ1FURnVDSnR6ekxwaFdPQm10SzNoNEo4ZVEwQUFBQUFBQUFBd0pXR05Za0JEMWh6N0tUK3VXcTlyTGFLdjV6YTFLMmp0MjdvcjdDZ1FBL09ER1haa25oR0w2L2JvbXY4MDNWcjNUeEYrdHNVWk9RdEVaZW5IS3RCY1dZZnhhVDZhYU81amw3bzIxTTlHeldvNm1rQkFBQUFBQUFBQUtvQUlURlFTZXNUVG1uaXordGtzZGtxZkl4ZWpSdnFqY0c5VmNQWDE0TXpneXV5OC9NMWIvZnZXbnZzcEU2Y3kxSk92cVdxcHdSNFJaQ3ZTVTFxMVZUL2lNYTZwMk5iM204QUFBQUFBQUFBNEFwR1NBeFV3dWFUcC9YMFQ3OHF6MXJ4Z1BpbVZzMzFRcjhlOHZXaCt6c0FBQUFBQUFBQUFBQzhqNFVJZ1FyYWs1U2lpVCt2cTFSQWZPZFZyZldQYTdySzRNRjVBUUFBQUFBQUFBQUFBR1VoSkFZcTRGakdPVDMxNDFybFdxd1ZQc2E5SGR2cGlaNVhFeEFEQUFBQUFBQUFBQURnb2lJa0J0eVVsSE5lNDFhc1VZWTVyOExIZUxoTEI0M3RHa1ZBREFBQUFBQUFBQUFBZ0l1T2tCaHd3N204ZkQyeFlvMU9aV1ZYK0JoLzc5NUo5MS9kM29PekFnQUFBQUFBQUFBQUFGeEhTQXk0S005cTFjU2ZmdFhodEl3S0gyTkNyODY2SzZxdEIyY0ZBQUFBQUFBQUFBQUF1TWVucWljQVhBcHNkcnVtL0xKSk8wNG5WZmdZNDNzU0VBTUFBQUFBQUFBQUFLRHFFUklETG5oMysyNnRpajlSNGZGanUzVFE2STRFeEFBQUFBQUFBQUFBQUtoNmhNUkFPWDQ0SEs5UFkvZFhlUHpkVVczMWNOY29EODRJQUFBQUFBQUFBQUFBcURoQ1lxQU12NTFOMGN1L2JxM3crQkh0V21wOHI4NHllSEJPQUFBQUFBQUFBQUFBUUdVUUVnT2xPSjJWbzMvOHZFNzVObHVGeHQvWU1rTFA5dTVHUUF3QUFBQUFBQUFBQUlCcWhaQVlLRUZPdmtVVGZ2cFZxZWR6S3pTK2Q1TndUZXZmVXo0R0ltSUFBQUFBQUFBQUFBQlVMNFRFd0FYc2txYXQzYXlEcWVrVkd0OHVORVN2RCtvdGt3OHZMd0FBQUFBQUFBQUFBRlEvcEZqQUJiN2FlMUNyNGs5VWFHeDR6UnA2NjRiK0N2STFlWGhXQUFBQUFBQUFBQUFBZ0djUUVnT0Y3RTFLMWF3dHNSVWFXOXZmVDdOdTZLL1F3QUFQendvQUFBQUFBQUFBZmE4cEF3QUFJQUJKUkVGVUFBRHdIRUppNEErWjVqdzl1MnFETERhYjIyUDlqRDc2dit2NnFrV2QybDZZR1FBQUFBQUFBQUFBQU9BNWhNU0FIT3NRYjlHcHJPd0tqWi9XdjVlNk5Beno3S1FBQUFBQUFBQUFBQUFBTHlBa0JpUjl0ZWQzclQxK3NrSmpIK3JTUVVNaW0zbDRSZ0FBQUFBQUFBQUFBSUIzRUJMamlyZjdiSXJlMmxxeGRZajdOMnVzc1YwNmVIaEdBQUFBQUFBQUFBQUFnUGNRRXVPS2xtbk8wM09yTjhocXM3czlOckpPYmIxOGJTLzVHQXhlbUJrQUFBQUFBQUFBQUFEZ0hZVEV1R0lWckVPOFdhZXpjdHdlVzh2UFYvOTNmVC9WOFBYMS9NUUFBQUFBQUFBQUFBQUFMeUlreGhYcmk5Mi9hKzN4UkxmSCtSZ01lbTFRYnpXdFhkTUxzd0lBQUFBQUFBQUFBQUM4aTVBWVY2VGZ6cVpvOXJhS3JVUDhlTGVPaW03YzBNTXpBZ0FBQUFBQUFBQUFBQzRPUW1KY2NUTE5lWHB1VmNYV0llN1Z1S0h1N2RUT0M3TUNBQUFBQUFBQUFBQUFMZzVDWWx4UkhPc1FuOGwyZngzaXVvRUJlbmxBTC9rWURKNmZHQUFBQUFBQUFBQUFBSENSRUJMamloSnpNSzVDNnhCTDByOEc5Rkxkd0FBUHp3Z0FBQUFBQUFBQUFBQzR1QWlKY2NVNG0zTmVNemZ2cXREWU1aM2FzdzR4QUFBQUFBQUFBQUFBTGd1RXhMZ2kyQ1c5dm42YnN2THkzUjRiRlJhcXg3cEZlWDVTQUFBQUFBQUFBQUFBUUJVZ0pNWVY0WDlIamxlb3pYUU5YMSs5T3ZBYW1YeDRxUUFBQUFBQUFBQUFBT0R5UVBLRnkxNWFybGt6TnUybzBOZ1grdlZRbzFvMVBEd2pBQUFBQUFBQUFBQUFvT29RRXVPeU4yUGpEcVhubXQwZU43eHRwSzVyMGRRTE13SUFBQUFBQUFBQUFBQ3FEaUV4TG11L0hEdXAvOFVkZDN0Y1pKM2FtaGpkMVFzekFnQUFBQUFBQUFBQUFLb1dJVEV1VzVubVBMMjJmcHZiNC95TVJyMDJxTGNDVEVZdnpBb0FBQUFBQUFBQUFBQ29Xb1RFdUd6OWQ4c3VwWnpQZFh2Y1A2SzdxR1ZJc0JkbUJBQUFBQUFBQUFBQUFGUTlRbUpjbGphZU9LMllnMGZkSHRlM2FTTU5iOWZTQ3pNQ0FBQUFBQUFBQUFBQXFnZENZbHgyY3ZJdG1yNStxOXZqZ254TmVxNVBOeG04TUNjQUFBQUFBQUFBQUFDZ3VpQWt4bVZuOXRaWW5jN0tjWHZjdU82ZDFLQkdrQmRtQkFBQUFBQUFBQUFBQUZRZmhNUzRyT3c0bmFSdjl4OTJlMXluK3FFYTFiNlZGMllFQUFBQUFBQUFBQUFBVkMrRXhMaHNXRzEyL1h2RGRyZkhtWHg4TktWdkQva1lhRFFOQUFBQUFBQUFBQUNBeXg4aE1TNGJpMzgvb2lOcEdXNlB1Ly9xOW9vTUNmYkNqQUFBQUFBQUFBQUFBSURxaDVBWWw0Vk1jNTdlMjc3YjdYSE42OVRXL1ZkZjVZVVpBUUFBQUFBQUFBQUFBTlVUSVRFdUN4L3UzS3RNYzU3YjQxN28yME4rUmw0R0FBQUFBQUFBQUFBQXVIS1FqdUdTRjVlZXFXLzJIWEo3M08zdFcrbnFCdlc4TUNNQUFBQUFBQUFBQUFDZytpSWt4aVhOTHVuTlRUdGxzOXZkR2xjL0tGRGplblR5enFRQUFBQUFBQUFBQUFDQWFveVFHSmUwZGNjVHRlbmthYmZIUGR1bm0ycjQrbnBoUmdBQUFBQUFBQUFBQUVEMVJraU1TMWEremFZM04rOTBlOXgxTFpxcWY3UEdYcGdSQUFBQUFBQUFBQUFBVVAwUkV1T1N0V0R2UVNWa1pyazFwcWFmcnlaZDA5VkxNd0lBQUFBQUFBQUFBQUNxUDBKaVhKSlN6K2RxenM2OWJvOTdxSE1IaFFZR2VHRkdBQUFBQUFBQUFBQUF3S1dCa0JpWHBIZTM3MVpPdnNXdE1ZMXIxZFFkVjdYMjBvd0FBQUFBQUFBQUFBQ0FTd01oTVM0NUIxTFM5UDN2Y1c2UGU2cm4xZkl6OGlzUEFBQUFBQUFBQUFDQUt4dUpHUzRwZGtuLzJiaERkamZIZFc1UVR3T2JOL0hHbEFBQUFBQUFBQUFBQUlCTGlxbXFKd0M0WTNYOENlMDZrK3oydUtkN2RaSEJDL1BCcGM5c3lkR0c0OS9vOTZUMVNqMmZxSHhyYmxWUDZiTGlhd3hRM2NCR2FodldSNzJiM1NGL1UxQlZUd2tBQUFBQUFBQUFnQ3NlSVRFdUdUYTdYZTl0MyszMnVLRXRJOVFocks0WFpvUkxYVnpxRGkzZFAwTXQ3YlUwekM5U1lUVzd5TS9BMjZJbjVka3RTckpsYUdmaUJyMS82a2NOYXo5SmtYVzdWdlcwQUFBQUFBQUFBQUM0b3BHRzRKTHhZOXh4SFUzUGRHdU1uOUdvdjNmdjVLVVo0VklXbDdwRFMyS25ha1RRTldwdUNxdnE2VnkyL0F3bU5UYUdxbkZncU9JdFNWb2NPMVhEci82WFdoQVVBd0FBQUFBQUFBQlFaVmlUR0pjRXE4MnVPVHYydWoxdWRGUmJOYXhKZTFzVVpiYmthT24rR1JvWkZFMUFmQkUxTjRWcFJOQTFpdGsvUTJaTFRsVlBCd0FBQUFBQUFBQ0FLeFloTVM0SlB4eUoxL0hNYzI2TnFSc1lvUHV1YnUrbEdlRlN0dUg0TjJwcHI2VUlVLzJxbnNvVnA3a3BUQzN0dGJUaCtEZFZQUlVBQUFBQUFBQUFBSzVZaE1TbzlpdzJtK2JzZEwrSytMRnVIUlhrUzBkMUZQZDcwbnAxOFd0UjFkTzRZblh4YTZIZmt6WlU5VFFBQUFBQUFBQUFBTGhpRVJLajJsdDZLRjZKNTdMZEd0TXlKRmkzdFNFRVJNbFN6eWNxekNlNHFxZHh4UXJ6Q1ZiYStjU3FuZ1lBQUFBQUFBQUFBRmNzUW1KVWEzbFdtejZxUUJYeDA3MDZ5OGRnOE1LTWNEbkl0K2JLejBDVmVWWHhNNWlVWnoxZjFkTUFBQUFBQUFBQUFPQ0tSVWlNYW0zSjcwZDBKanZIclRHOW00UXJ1bkZETDgwSUFBQUFBQUFBQUFBQXVMUVJFcVBhTWx1dCtpUjJ2OXZqSHV2VzBRdXpBUUFBQUFBQUFBQUFBQzRQaE1Tb3RoWWRPS0trSFBkYTB2WnYxa2p0NjRWNGFVWUFBQUFBQUFBQUFBREFwWStRR05YU2VZdEZuMWFnaXZqaExsRmVtQTBBQUFBQUFBQUFBQUJ3K1NBa1JyWDA3YjdEU2oyZjY5WVlxb2dCQUFBQUFBQUFBQUNBOGhFU285ckp5YmZvczkrb0lnWUFBQUFBQUFBQUFBQzhnWkFZMWM3WCt3NHB3NXpuMWhpcWlBRUFBQUFBQUFBQUFBRFhFQktqV3NtejJ2VFYzb051ajZPS0dBQUFBQUFBQUFBQUFIQU5JVEdxbGVWSDRsbUxHQUFBQUFBQUFBQUFBUEFpUW1KVUd6YTdYZk4zLys3Mk9LcUlBUUFBQUFBQUFBQUFBTmNSRXFQYTJIRGlsSTZtWjdvMWhpcGlBQUFBQUFBQUFBQUF3RDJFeEtnMlB2L3RnTnRqcUNJR0FBQUFBQUFBQUFBQTNFTklqR3BoWDFLcWRweE9jbXNNVmNRQUFBQUFBQUFBQUFDQSt3aUpVUzNNMzhOYXhBQUFBQUFBQUFBQUFNREZRRWlNS3BkNExscy9IMDF3YTB6dkp1RlVFUU1BQUFBQUFBQUFBQUFWUUVpTUt2Zmwzb095MmUxdWpSbmRzYTJYWmdNQUFBQUFBQUFBQUFCYzNnaUpVYVV5elhsYTh2c1J0OGEwcmx0SFBSbzE4TktNQUFBQUFBQUFBQUFBZ01zYklUR3ExTUlEaDVWcnNibzE1cTZvTmpKNGFUNEFBQUFBQUFBQUFBREE1WTZRR0ZVbXoyclRncjJIM0JwVE56QkFOMFJHZUdsR0FBQUFBQUFBQUFBQXdPV1BrQmhWWnZtUmVLV2V6M1ZyekIzdFc4blB5Szh0QUFBQUFBQUFBQUFBVUZHa2JhZ1NOcnRkODNmLzd0WVlQNk9QUnJadjVhVVpBUUFBQUFBQUFBQUFBRmNHUW1KVWlXMm56dXBvZXFaYlkyNXUxVndoQWY1ZW1oRlFlU21aNTVXUmJYWnBYN3ZkcnFXYmp1aHNlbzdIenIvajhCbnRPSHhHcWVmY3E5QUhBQUFBQUFBQUFBQlhGbE5WVHdCWHBrVUhqcmc5NW05UmJiMHdFOEJ6dmx5OVgwczN4YWw5MDdyNnYwZXVsYW1VMXVqWnVmbjY1MGRyZFBCRW10bzBDZEYvSHgwa1gxUGxyOWw1NXFPMWtxUkp0L2ZRa0c3TkszMDhBQUFBQUFBQUFBQndlU0lreGtXWG5ITmV2eHc3NGRhWTNrM0NGVm1udHBkbUJIakc1Z09uWmJmYjVlZHJMRFVnbHFRYUFiNXEwVEJZQjArazZlQ0pOTDBkczFOUGoram10WG5aYkhZbFpYaXVZcmxCU0EyUEhRdVhEcHZOSnJ2ZExvUEJJQitmUzZjUlNWeGNuTUxEd3hVWUdPajFjNjFkdTFiWjJka2FPSENnQWdJQ3ZIYWVWMTk5VmVmT25kTnJyNzNtdFhPNEt6NCtYaEVSRVRJWURKVSsxb0VEQnhRU0VxSUdEUm9VMjVhZG5hM2R1M2RMa25yMTZ1V1I4M2xiVWxLU1VsSlMxSzVkTzVmMjM3VnJsL2JzMmFQUm8wZDdlV1psczFxdGtpU2owVmpxUHJ0MjdaTE5abFBYcmwwdjFyUXFMUzh2VDVMazUrZFh4VE1CQUFBQUFBQ29Xb1RFdU9oaURoNlYxV1ozYTh4ZFVXMjhOQnZBTTQ2ZHpkU1p0R3hKMHNDcm01YTcveE8zZGRXQjQ2azZkalpUUDJ5SlU5ZFc5VFdnVS9uaktpTGxYSzVHLy9zSGp4M3ZwOWR2OTlpeDRIbmJ0Mi9Yczg4K3F5Wk5tbWp1M0xuYXZIbXpYbmpoQlVWRVJHak9uRGtWQ3RYV3JsMnJWMTU1UlhhN1hYLzk2MS8xNElNUGVtSG1ucGVmbjY5bm5ubEc1OCtmMTNQUFBhYytmZnA0N1Z4V3ExVWZmdmloenB3NW85emNYQTBmUHR4cjU5cTFhNWZTMHRLOGR2d0xYWC85OVdyYXRLbm16cDFiNHZhc3JDdzk5dGhqcWxXcmx2NzczLytxVWFOR2xUcmZHMis4b1lTRUJJMGVQVnBqeG93cHN1M01tVE42NFlVWEpFbi83Ly85UC9uN0Z5eERzWDM3ZG9XSGgxZjYzTjZ3ZVBGaUxWeTRVTmRlZTYyZWYvNzVNdmZkdEdtVDgvRzFhZE5HUFh2MmRQazhaODZjVWQyNmRlWHI2K3U4Ny9ycnI1Y2t4Y1RFdUgyaHhJMDMzaWhKK3ZMTEx4VVdGbGJpUHM4ODg0eHNOcHQrK3VrbnQ0NWRWWktTa25UWFhYZEpVckU1VDU0OFdWdTNidFdFQ1JNMGRPaFEvZU1mLzFCc2JLeWVlZVlaWFhmZGRWVXhYUUFBQUFBQUFLOGlKTVpGWmJQYnRmaDM5MXBOUjRZRXExZmpobDZhRWVBWm13K2NraVNaakQ3cUY5V2szUDM5ZlkyYWRFY1BQZm51S3Rsc2R1MDRmTlpySVRHdUxBc1hMcFFralJneFFnYURRWXNXTFNweTIxMEhEeDdVRzIrOElidTk0T0tlNWN1WDY4WWJiMVRqeG8xZFBvYlZhblVHVHQ2d2JObXlFcXNDVjY5ZXJmVDBkQVVIQjZ0TGx5N0Z0dDl4eHgxdW4rdWJiNzRwOGY0MWE5Ym96Smt6cWwrL3ZtNjU1UmJuL1JhTFJXUEhqblg3UEpMMDRZY2Z5bVJ5NzU5cWhVT3c4bmdxMkZ1OWVyVXNGb3NDQXdNVkhoNWVxV1B0MjdkUENRa0prZ29xaFM5VU9BQjFWTHJ1M3IxYlU2Wk1VVUJBZ0NaUG5xd2VQWHBVYWc3bnpwMXo2MEtJd1lNSDY1RkhIaWx4bThWaWNUN1BBd1lNS1BkWTBkSFJpbzZPMXFaTm0vVCsrKytyVzdkdVpWYnlGalpwMGlTZFBYdFdNMmJNVU1lT0hWMmV2N2M0QW1wWEJRUUVhT25TcFVYdWM3ZWFldjc4K1c3dFg5aklrU08xZGV0V0xWNjhXRU9IRHRYSWtTTVZHeHVyUllzV0VSSURBQUFBQUlETEVpRXhMcW9OSjA3cGRKWjdiVy92am1xajZ0OU1FbGU2ZFh0T1NwSzZ0Mm1vV2tHdXRiQnMyNlN1SHJnaFNrM3ExVktmRHE0SGJwWHh6cmpyMUtaSmlOdmpFcExPNllIL1crR0ZHY0dUamgwN3BtM2J0cWxXclZvYU1tU0k0dUxpdEd2WExnVUhCMWNvNUVoS1N0TFVxVk5sTnB2VnJsMDcrZnI2YXZmdTNabzhlYkptelpxbDRPQmd0NDlaVWd2aGlqcHo1a3laMngwQitkMTMzNjJnb0tCaTJ6MVZqV3UzMi9YVlYxOUprdTY3Nzc0aVFhYk5abk9HbnU2eTJXd2VtWiszTFYrK1hKSjB5eTIzVkxyOTg0OC8vaWhKYXR1MmJZbnRtUXRmRE9CNGZod1Z0eHMyYk5Eenp6K3ZoeDU2cU1RTEFCNTU1QkVsSmlhV080ZjU4K2U3OWJ0UitPZDlvVFZyMWlnakkwTk5tell0VXNuK3dBTVBsRG9tSjZmZzMwa0pDUWthTTJaTWlSZEFYRmpWblp5Y3JGT25Uc25YMTFldFc3ZDJlZTRPamtDM3RBc3VLc3BnTUtoKy9mcmw3bGZhYTdtODEzaFpZbU5qSlVsUlVWRXVCZTNkdW5WVDgrYk5GUjhmcjIzYnRpazZPbHFOR3pmVzRjT0h0V3ZYTG5YdTNMbkNjd0VBQUFBQUFLaU9DSWx4VVMwNjRGNFZjVWlBdjRhMmpQRFNiQURQU0VnNnAvM0hVeVJKdC9TSzFPcllCTDM2MVNhdm5ZOTJ6eWlOSXhTOTVaWmI1Ty92Nzd3OWJOZ3d0NE9maElRRVBmdnNzMHBKU1ZHalJvMzB5aXV2eUdReWFjS0VDWXFMaTlOenp6Mm5WMTk5VlhYcTFISHJ1Sjk5OXBuTGxaSGxLYXRTY2VQR2pZcUxpMU9qUm8wMGJOZ3dTWkxaYkZabVptYXgxcm11Vk5TV2RhN1ZxMWNyUGo1ZXJWdTNMak9NZDdWeTE5MEt6TktzV0ZIOHdvN2s1R1NQcm5XN2E5Y3VIVHAwU1A3Ky9wV3VGajkzN3B4V3JWb2xxYUNxc3lTRjEzcDJWQkw3Ky90cjJyUnBldWVkZC9UOTk5OXJ6cHc1U2t4TTFCTlBQRkhrZHkwM04xZTV1Ym5semlNNE9OaWxuOVVQUC95Z21UTm5LalEwdE5SOUhKWDlmL3ZiMzRvRTZLNWVPT0JxU0xwaHd3WkpCVUduTjlmRGRwZS92NzlMMWIzbC9jNlhGVjduNWVYcDVwdHZMbmIvUC83eEQwblNkOTk5cDVvMWE3b3cyNEtPQzIrKythWVdMbHlvN3QyN2E4U0lFWm85ZTdZV0xseElTQXdBQUFBQUFDNDdoTVM0YUU1bFpXdmQ4ZklyZUFvYjNxNmwvRHdVSmdEZThyL3Q4WktrQmlGQjZ0bTJvWDc1N2NSRk9lLzF6MzViNHYwenZ0MnFHZDl1bFNRRitKazBkNkwzMnZ5aStraFBUOWZLbFN0bE1wbDAyMjIzS1MwdFRhdFhyNWF2cjY5dXUrMDJ0NDUxNE1BQlBmLzg4OHJNekZTZE9uWDAybXV2T2F1R1gzdnROVDMxMUZNNmRPaVFubmppQ1UyZlBsM05talh6eGtPcUZFY3c5ZkRERHp0Yk5zZkV4T2pqanovVzRNR0ROV25TSkkrY3gyS3g2UFBQUDVja1Bmcm9veklZRExMYjdmcmxsMS9VdTNmdlNsZldWa1pKWWJ5UGo0OUh6L0h0dHdYdlEyYXpXU05HakhCNTNMUnAwNHF0RWYzOTk5OHJOemRYalJvMUtyVTFjK0YxZFhOeWNweS9sd2FEUWVQR2pWTmdZS0FXTEZpZ0gzNzRRWDM3OWxYMzd0MmQrMy8yMldmTzcwK2RPcVY3NzcxWERSczIxTHg1ODBvODErelpzNVdRa0tBbm5uaENUWnNXWHc0Z05UVlZraFFTVW5KM2hwMDdkK3J3NGNNS0R3L1hvRUdEaW0wdmE1M24wanp3d0FNbEJzeU9jSDNUcGswbEJxNjMzbnByc2Z0Q1FrSktiWjllbWoxNzlwUjdmMWhZbUVjN0Jsd29JeU5Ea2lyVXlhQTgxMTEzbmViT25hdnQyN2NyUGo1ZU45eHdnejc5OUZOdDJiSkZDUWtKSmY0ZUFBQUFBQUFBWEtvSWlYSFJMUGs5VG5ZMzlqZEkra3ZiU0c5TkI1Y1F1OTJ1WEV1V2N2SXpsSk9mb1R4TGp2S3M1NVZuemYzajZ4Ly9XUXErV214NXN0bHRzdG10enYvc2hXNTdlbTRyZHg2VEpOM2NNMUlHZzBHOTJvV1hHOHkrdDNTWHRoNDhMVWw2K0taT3VxWjlJNC9PcXpTcDU4N3JUSnI3clVTVE04NTdZVGJ3cEppWUdPWGw1V253NE1FS0RRM1ZaNTk5cHZ6OGZOMTQ0NDF1VmZ1dVdyVktiNzc1cHN4bXM4TER3L1hhYTYrcFVhTS9mei9yMXEyck45OThVNU1uVDFaOGZMeWVmUEpKUGYvODgyNnZBMXRXdTkzeVJFVkZhY0tFQ2FWdVg3bHlwUTRlUEtpcnI3NWFmZnYybFZSUVJmcjExMS9MYXJVV2VUeVZ0WGp4WXAwOGVWTFhYbnV0T25YcUpFbjYrZWVmOWNZYmJ5ZzBORlFmZmZSUnBjOHhaY29VYmQ2OHVkajlGNGFCbmxwanVLU2Z6YWxUcDV6MysvcjY2b01QUHRDZVBYdTBaY3NXR1F5R0V0dDVseVFuSjBkMnU3MVlWYWpaYk5hU0pVc2tTWGZlZVdlcFliYWZuNTlNSnBNc0ZvdXlzcktLYlgvd3dRZGxNcGxVcjE2OUlnSHhoUnpQWjgrZVBjdmM1OHlaTTZWV3ZxZWtGSFNRS0syUzJISHh3RDMzM0NPajBhakV4RVFGQndlclJvMGFwWjZ6SXVMaTRyUjM3MTc1Ky9zWG00dWp2WFo0ZUhpeEN4WXFFckkrL2ZUVDVkNC9hdFNvVXRkb3Z2NzY2MHRjZTloVkZvdEZvMGFOa2xUUW10elRGejM0K3ZwcTJMQmhtamR2bmhZdlhxd0pFeWJvbGx0dTBWZGZmYVZGaXhacC9QanhIajBmQUFBQUFBQkFWU0lreGtWaHNkbjAvY0dqYm8ySmJ0SlFqV3A2OW9OVVZDLzVWck15elVuS3pEMnJUSE95TW5MUDZwdzVXZG41NmNySnkzQ0d3am41bWJMYnErZmFuSnYybjFMU0h3SHFOVmNWQkU5Qi9pWUZoZFVxZGN6QkUybmFkdWkwODNhdFFEODFMV1AvMGx3WVJEdldESDdnaG83cUcxV3d4dkdGUll3dmZMYmU3Zk9nK3N2THkzT0dMcU5HalNweXU3UzJ2UmZLenM3V3JGbXpuQldKclZ1MzF2VHAwMHVza2d3TEM5UE1tVE0xYmRvMHhjYkdhdkxreVJvNmRLakdqaDNyY2x2WGlxN1RLNVc5cm5GT1RvNCsrdWdqK2ZqNDZQSEhIM2ZldjJqUkltVmtaS2hKa3lhNjg4NDdLM3p1d3BLVGsvWEZGMThvSUNCQVk4ZU9sVlFRUm4veXlTZVNwSnR2dnRrajY3dUdoWVU1S3hpdFZxc3orUE5XVldOSlB4dUx4ZUs4MzdFRzc0Y2ZmaWlwb0VYdm80OCs2dEt4SDM3NFljWEh4eGQ3WG1KaVlwd1ZvaDA3ZGl6ekdMVnExVkphV3ByT25UdFg0dll4WThaSWtyS3lzcFNVbEtUbXpac1hDMGdkSVhHdlhyMUtQVTk2ZXJxazBpdUZIU0Z4M2JwMWkyM2J2bjI3OXV6Wm8yYk5tbW53NE1HU3BQLzg1ejg2ZlBpd3BrNmRXdGJEYzl1WFgzNHBTWHJzc2NlS3RWMTJYRWp3d1FjZkZLbkNycWpodzRjWHViMWt5UkxaN2ZZaTl6c3VsdkEyYjFYcDMzcnJyVnF3WUlGV3JseXBCeDk4VUxmZGRwdSsvZlpiL2Z6eno3ci8vdnU5VXNFTUFBQUFBQUJRRlFpSmNWR3NQWjZvNUJ6M0toR0h0MjNwcGRuZ1lySGI3Y28wSnlrMTU0UlNjazRvNWZ4SnBlYWNWRWJ1R1dXYWszUSt2K1FQK0M4bFgvMXl3UG05MGNXS3BuZVg3cEs5VUZuOWtWUHBGVHAzYWNGeWFPMkFJdHVTcUFLKzdLMWN1VkxwNmVucTFLbVRXclZxcGVYTGx5c2pJMFBkdW5WVDgrYk55eDIvYTljdS9lYy8vM0d1ZnpwdzRFQTkvZlRUWllaS05XdlcxT3V2djY1WnMyWnArZkxsV3I1OHVUWnYzcXpISG50TUF3WU1LRGZBS2EzcWRkaXdZY3JOemExd1ZleXNXYk9Vbkp5czRjT0hLekt5b0J0RldscWFzeTN5dUhIam5PMm5LOE51dDJ2R2pCbkt5Y25SSTQ4ODRsem4rTXN2djFSU1VwTHExNit2Tys2NG85TG5rYVNubm5ySytYMXNiS3h6clZWM1d4VzdxdkJ6Zi9Ub1VZMGRPN1pZYStRZmYveFIrL2Z2VjUwNmRYVFBQZmRJS3JoWXdXcTFsdmw3azVlWEorblBvRmtxYUIvOHhSZGZ1RHkvNE9CZ3BhV2w2ZENoUThyTHkxTnljcktTa3BLS2ZYV3NQN3hnd1lJaUZiYXBxYW5hdVhPbmF0YXNXZW82czJheldXYXpXZjcrL3FVK0hrZTc2UXREWXJ2ZDdnelFIM3p3UWZuNCtHamZ2bjNhdlh1MzZ0YXRxdzRkT2tncUNPTXJ1LzUwUmthR05tL2VySWlJaUVxdkNlMkt3aGRlU0FVaHNjRmdLSGIveGVDdGtMaE9uVG9hUEhpd1ZxeFlvWmlZR04xenp6MGFNR0NBVnE1Y3FhVkxsM3AwVFc4QUFBQUFBSUNxUkVpTWkyTFJnU051N1Y4M01FRDltMTJjOXJ1b1BKdmRxdFNja3pxVEZhY3pXWEZLeWo2bWxKd1RTanVmS0lzdHI2cW41eld4Y1VuYWZ6ekZyVEdyWTQ5cjc3RmtTWkxSeHlDcnphNER4MVBMSEpOdnNjbm9ZNUNQVCtVL0VIOW4zSFZxMDZTVXFyak04M29uWnBja2Flcm9hNHBzUzBnNjU2eFVSdlZpdDl1MWFORWlTWEsyWVYyOGVMR2s4cXVJVDU0OHFUbHo1bWo5K29JSzg4REFRSTBiTjA1RGhneHg2ZHdtazBrVEpreFF6NTQ5TlhQbVRLV21wbXI2OU9tYVAzKys3cmpqRGcwYU5NZ2pnYXlyYkRhYk5tN2NLRWxhdW5TcFltSmlaTFgrMldKK3dJQUI2dGF0VzdGeEZXbDl2V2ZQSHUzWXNVT1N0R0xGQ2kxZnZseDVlWGxLU2txU1ZMQStzYisvdnpNVTlaU3RXN2Q2OUhqbEthbk5kV3BxcXQ1Ly8zMUpCWS9UMFQ1NTJiSmwrdlRUVHpWaXhBaG5OZStGTEJhTEpCV3BKUDdzczgrVW5aMWRaTDl6NTg1cDU4NmRTazVPTHZKZlNrcUs4MktHOGxwNUJ3Y0hLeXdzVE9mUEY3MVE1bi8vKzUrc1Zxc0dEUnBVYXFXM280cTRyRmJ0cWFtcENnb0trcisvZjVIN1Y2eFlvYmk0T0RWcTFFaTFhdFhTenAwN25kVys5OTEzbnpOME5wbE1DZzhQTC9NeFhPalVxVlBPNTlEeEdPZk1tYVBzN094UzIySjdtN3RoYldYQ1hjZnIyZHRyZlk4Y09WSXJWcXpRMHFWTDlkZS8vbFdqUm8zU3lwVXJGUk1Ub3p2dnZMUElSUTRBQUFBQUFBQ1hLa0ppZUYxQ1pwWTJuenhkL282RjNOcW1oVXdlWG1jT25wRm56VkZpNWlHZHpqcXNNK2Njb1hEOFpSMEdsMlpCb1NwaVY1eE56OUhzNzNkS2ttb0UrR3JNOVIzMDd0SmRPcHlZcHZONUZnWDZGWDlMenNnMmErcG42OVdzZm0xTkhGWDYrcHFla0dPMjZOYzlKMHJjMWlBa1NMTWVIK1RWODZOaXRtN2RxbVBIanFseDQ4YUtqbzdXamgwN0ZCOGZyNGlJaUZMWENUYWJ6Wm83ZDY1aVltS2NnVk9IRGgzMHozLytzMExyOWZidDIxZFhYWFdWWnM2Y3FVMmJOdW5Zc1dPYU1XT0dsaXhab25mZWVhZFNqODhkUGo0K3V1YWFhN1J0MnpiNSsvc3JLQ2hJVnF0VkNRa0pDZ29LMG1PUFBWYml1SXEwdm82TWpKU1BqNDlzTnB1T0hUc21rOGtrcTlVcXU5MnU3dDI3cTErL2ZwVjlPQ1hhc0dHRFY0NWJtazJiTmptL3o4M05WVUJBZ0hKemN4VWVIcTRHRFJvNFd5bmJiRFl0WHJ4WU9UazVaYTY1bTUrZkwrblBTdUxEaHc5cjJiSmx4ZlpMU1VuUnl5Ky9YT2JjNnRhdHF6WnQycWgrL2ZxcVY2K2U4MnRZV0pqQ3dzSktEUEpzTnB1V0wxOHVTYnJwcHB0S1BYWjVyYWJ0ZHJ0U1UxTkxESGtkanpFeE1iSEkydGt0VzdZc1V1MGJIaDd1ZGpYNFYxOTlwYlMwTk9mdDc3Nzd6cVgxZlI5Ly9QRlNnOVhLVktUYjdYYVh3K21TTGhCd2x5TWs5bllnM3J4NWMzWHIxazNidDIvWHlwVXJkZU9OTitycXE2OVdiR3lzOHpZQUFBQUFBTUNsanBBWVh2ZWRtMVhFa3ZTWE5wRmVtQW5jWmJmYmREWTdYaWN6OXV0RTVuNmR6RHlnczFueGt1emxEYjNzN1RoOFJ0c091bjd4ZzlWbTEvUXZOK2xjVGtHWS92aXd6dXJSdHFIZVhicExWcHRkdjhVbHFWZTdvbUhEOGJPWmV2N1RkVHFkbXExOXgxTlVMemhRWTY3djROSEg0U28vazFIdG00V1d2Nk1iZGlZdVYwYnVXWThlODBJK0JxT01QaVlaRFNZWmZYeGxOSmhrTXZxcnBsK0lhdmlGS05DM2x2eU1BZkwxQ1pUUjU5TDhrK2lvSWg0eFlvUU1Cb1B6ZGxsVnhINStmanB5NUlnc0ZvdnExS21qaHg5K1dETm16Q2kxK3ROVnp6NzdyRWFNR0tFUFB2aEFSNDRjMGQxMzMrMzFpcitTNWxEWTFLbFRsWkNRb01jZmY3eEl5K0hDWEdsdGZXRmI0Qm8xYXVqdHQ5OVc3ZHExVmJ0MmJSMDllbFRqeDQrWHI2K3Z4bzBiVi9FSFVJWjkrL1lWQ2JSalltSzBhOWN1VFpvMHlTUHJ6VjRvSVNGQmUvZnVsVlFRbXQ1Nzc3MmFOR21TZXZUb29WbXpac2xzTmp2My9lV1hYM1Q2OUdtRmhJUm8yTEJocFI3VEVhRDYrZmtwUHo5Zi8vNzN2Mld6MmRTelowOXQyYkxGdVYrVEprMDBjT0JBaFlhR0tqUTBWUFhxMVZPOWV2VVVHaHFxbjM3NlNmUG16Vk9IRGgzY1h0OTMxYXBWU2t4TWxNRmcwUFRwMDR0dGR3U201WVhFR1JrWnNscXRKYTVIUEdqUUlOV3ZYMTkxNnRSUlVGQ1FubnZ1T1owOWUxWi8vL3ZmSy8xNitOdmYvbGJrZG5wNnVrc1hPWnc0VWZJRlFKVmhzOWtrdVI3WU9xcnFBd0lDS256T3dyOC8zalp5NUVodDM3NWRpeGN2MW8wMzNxaFJvMFlwTmpaV2l4WXRJaVFHQUFBQUFBQ1hoVXZ6RTNGY012SnROc1VjT3VyV21KNk5HcWhKN1pwZW1oSEtZclhsNjBUR1BzV254eW8rTFZZbk13OG8zNXBiMWRPcWRxdzJ1OTc5b3kxem15WWhPbmdpclp3UjBzY3JkbXZmSDYycEIxN2RWRU82Tlpja05hNVhVeWVUczdSeFgyS1JrSGpMNzZmMTZsZWJsSjFiOElGNDY4WWh1ckY3OHdyTnRiQ2tqQnpWREN5NVRlYlo5QnpuOTRrcFdXVWV0MWFnbjJvRlZlNUQralZINXlrajkweWxqdUZKUGdaVFFXQnNESkRKeDA4R2cwRUcrZnp4MVNDRHdjZjVWVktoYllYM01jaGdNR3BBaTN2VUlxU0wxK2Q4OU9oUjdkaUxsZm9iQUFBZ0FFbEVRVlN4UXpWcjF0U1FJVU9Va0pDZ3JWdTNLamc0MkZuaFdSS0R3YUFKRXlibysrKy8xNzMzM3FzYU5Xcm9ndzgrS0hWL3U5MnVjK2NLMWhDdlZhdFdxVUdYcjYrdnVuVHBvdmZlZTAreHNiR2xydmNxRlE5ZFhkM2V1M2R2dmZUU1MyV09kVmk1Y3FVMmJ0eW9hNjY1UmpmY2NJTkxZOXpSdW5WclNRVmgyYXhaczJTMzJ6VjY5R2cxYnR6WTQrZVNDdG9ZKy92N3kyUXlLVHM3VzB1WExsVjhmTHdTRWhMMHlpdXZxRUdEQmg0L240UGRicGZaYk5hTEw3Nm9xVk9uS2pvNjJ0bEszRzYzTzljVXZ1ZWVlK1R2NzYvVTFOUVNBOVRDbGNTZmZmYVo0dVBqRlJRVXBQSGp4K3V1dSs1eTdtY3ltVFI1OHVRUzUrVllaL3Y0OGVOdVBSNmJ6YWI1OCtjNzUxeFd1RnBldStuUzFpT1dDdGJyam82T2xsUVE1Sjg5ZTFiOSsvZFh4NDRkSmYxWlVXczBHdlg4ODgvcjFLbFRiajBPcWFBS2VmcjA2YnIvL3Z0MS8vMzNsN3FmNDNVVUV4TlQ2UXNKZHU3Y3FkbXpaenR2MiswRmYxL3k4dktLdFd3dnFUclpzVVowVUZCUWhlZmdDSm92UmtqY3ZYdDNSVVJFNk9qUm85cStmYnQ2OWVxbHhvMGJLejQrWHR1MmJWUDM3dDd0N2dFQUFBQUFBT0J0aE1Ud3FnMEpwNVNlYXk1L3gwS0d0MnZwcGRuZ1FsWmJ2azVtSHREUnRGMktUOXVsRXhuN3JzaTIwZTVhc3VHUWpwM05sQ1E5ZGt0blBmMys2akwzLzJuSE1TMzg5WGRKVXBONnRUUit4SjhmTFBkc0c2N3ZrZzlwL2I2VGV1SXZYZVZqa0Q3L2VaKytXTFZQZjN6K3JpSGRtdXVwNFYzbFozS3RXdXRFOGpuTiszbWZmdDF6UXJkZTAwbzkyelowYnBzMno3Vld0V05tTEM5eisxMkQydXYrSVZFdUhhczA0L3Q4V2FueDViUExacmZKWnJmSWFyTVdmTFZibEdjOXJ5eHptckx5VW5RKy81enliV2JsVzNQLytNK3NQRnV1ckxaODJlMTIyV1dUM1c2VFhmYWlYNTNiU3Y1NnNUaXFobSsrK1dZRkJBUm84ZUxGc3R2dEdqWnNXTGtoU3FOR2pZcTBYM1ljcXlTcHFhbTY4ODQ3SlVtZmYvNjVhdFlzKzBJZWc4RlFaa0FzU1UyYk5pM3gvaE1uVHNodXQ1ZTZ2VjY5ZW1VZTF5RXhNVkd6WnMxU2NIQndrWmEvM3ZEMTExL3J5SkVqYXRHaWhlNjQ0NDVTOTZ0TXBYWnljckorK3VrbjllblRSNy85OXB1eXM3TTFjK1pNdmZEQ0M5cXpaNCtlZU9JSlRaOCtYYlZyMTVha1NxK1ptcFdWcFdYTGxpa3lNbEp4Y1hFS0NRblJrMDgrcWVlZWUwNHZ2ZlNTcGsyYnBsNjlla2txcU00OWZ2eTRtalp0cXB0dXVrbHo1ODdWTjk5OG8vLys5NzlxMTY1ZGtlTVdEdmwrK2VVWFNkTEREeitzc0xBd2wrY1dFUkVocVdCTmJZdkY0dks2MTk5Ly83MU9uandwU1dyUW9JRXpNSmFrMGFOSE85YzZsdjRNaVpjdlgrNXNUMTJTWDM3NXhmazRYbnp4UmZYdDI5ZTVMU01qUTU5Kytxa0NBZ0wwNktPUE91OTNQQWUrdnI0NmRlcFVoZHFkVjRXY25Kd1M1MXBlNE82UW5Kd3NxZlRxYkZjNDFwZXVURFd5cXd3R2cwYU1HS0daTTJkcThlTEY2dGF0bTBhT0hLbFpzMlpwNGNLRmhNUUFBQUFBQU9DU1IwZ01yMXAyT042dC9lc0UrR3RBTSs5VVlLRkFldTVwSFU3ZW9rTXBtM1UwYmFmeXJlNkYrSkRXN1NrSUdhN3QxRlJSemNzT3JOYnZQYW4vTE56cURIejdkMnFpSVA4LzMzcjdSVFhSZCtzUEtUM0xySjkzSE5QcTJPUGFmcWdncVBBekdmWFlzTTY2cFZmWjdkY3RWcHQySDAxMjN2NXE5WjlySldkbW01VnZ1WGloWmZWaWtJL0JLQitEVWFZTGxqaXZHM2g1dk04NGdzRENvWlAwWjdWbWRWYmFPcWpEaGcxVGJtNnVjL3Z1M2J0VnAwNmRVa1Bqa21SblordkZGMTlVVGs2T1hucnBwVktyUVQwaExpNU84K2JOazlGbzFELys4WTh5QTh2RXhNUUtuK2ViYjc2UnhXTFJkZGRkcDk5KyswMVNRY1hxNjYrL3JoZGZmRkZwYVdrS0RRMVZWbFpCRndCL2YvOEtuMHNxdUdnZ096dGJRNFlNMGZ2dnZ5OUo2dHk1c3laTW1LQTMzbmhETVRFeDZ0V3JsL0x6OC9YSko1OUlraDU3N0RFWmpVWkZSRVRJYXJYcTNYZmYxVnR2dmVXc1BMZFlMTTdxVXo4L1AxMS8vZlU2ZXZTb2JybmxGcmZtMXJScFUvbjcrOHRzTnV2dzRjUEZndWlTSkNVbE9lZnBDcXZWNnZJRkNlbnA2YkpZTE1XQ3l3OCsrRURuenAzVFF3ODlWQ1FFZHdTZC92Nyt6dXJhd2kzUHI3LytlZzBkT3RSNWNVTkp0NnRDbno1OWlzd3pMaTVPanp6eWlDSWpJOHZzUk9CdzltekI4Z0tPa0w4aUhML2Y1VjJvNGlrWHZyZGVlQnNBQUFBQUFPQlNSa2dNcjhrMDUrblg0KzU5SUQ2c2RRdjVHWDNLM3hFdXM5b3NPcDcrbXc2bEZBVER5ZG51dGVkRWNkZDFqZEN4czVsNi9OYXlLeVYzSEQ2ajZWOXRrczFXK2hyT1VjMURWYmRXZ0ZMUDVlby9DN2M2NzQrb1gxdlAzeFd0RmcyRFN4eVhubVhXMnQwbnRPM1FhZTA2ZkZibjh5eEZ0dnVaak9yU3FyNnVpZ2hWdnRYcXZIL3V4QnZWS0xUa0Q5Y1RrczdwNFprL1NwSld2RHFxek1mbWMzR1htVVVwUm80Y3FXWExsdW5ISDMvVW1ERmpOR0xFQ0MxWnNrVExsaTNUNk5HakwwcTFuVGR0Mzc1ZHp6MzNuT3JXcmFzMzMzeFRqUm8xS25mTXVYUG5OR1hLRk1YSHh5c3lNbElwS1NtYU0yZU9UcDgrcmRPblQrdk1tVFA2NG9zdktoMmlTZ1ZoMy9UcDA1V2ZuNi9SbzBlcmRldldTazVPMXNtVEo1V1FrS0RPblR1cmZ2MzZ6djFkV2Z0WUtoNENuamh4UWt1WExsV0RCZzJjMWJzTy92NytldVdWVjJRMm0xV2pSZzFucFd5dFdyVXEvTGlTa3BLMGVQRmlCUVFFNklZYmJuQ0d4STY1Mld3MkRSZ3dRSkswZVBGaW5UbHpSdEhSMGVyUm80ZWtnalY1RnkxYXBQMzc5MnZWcWxYTzF1ZUZMMTd3OC9QVDBLRkRLOVI2Mk1mSFI2MWF0ZExldlh1MWYvOStsMExpWDMvOVZlZlBuMWVmUG4yMGZ2MzZjdmUvNjY2N2lyUy9Mc3Nqanp5aXVMaTRJcSszTld2VzZLZWZmbEprWktSR2pSb2xzOW1zOVBSMHBhV2xPUzhrQ0E0T1ZrWkdoa3ZuS0kvajRvclMzSHJycmNYdUN3Z0kwTktsU3l0OHpyUzBncVVXWEcxamZlalFJVWtGSVg5ZVhsNkZXa1k3emhrY1hQTGZSayt5MiszNjdydnZKRW1qUm8yU3pXWnozcjc5OXR1OWZuNEFBQUFBQUFCdkl5U0cxL3g4TkVINU52Y3FHSWUzTGJ0aUVxNngyUEowSkdXcjlwMzlWYjhuYjVEWmtsM1ZVN3FzRE9qWVZFSCtKb1hVTEQyQTIzYnd0RjZhdjFINUZwc01CamtyaVM5a01CZzB0RWNMZmJGcXYvTyttM3RHNnJGaG5lWHZXM3A3NlgzSFV6VDcreDBsYmh2VnI0M3V2YjZEQXYwSzN1SjNIMDF5YnFzZDVDZGpLUWx2NGZ0TDJ3ZlZTNU1tVFJRZEhhMk5HemRxMmJKbHV1T09POVNuVHgrdFc3ZE9LMWFzMEYvKzhwZXFubUtsZE8zYVZZTUhEOWJQUC8rc1o1OTlWck5telNxM0tqZytQbDc3OXUyVFZGRHBPR3ZXTE9jMms4bWtpSWlJWWdIeGhldXB1bXJXckZuT2RYRlhyMTZ0YjcvOVZtYnpuOTBaM252dlBabE1KcmZiWFR2MmQ0U0o3Nzc3cml3V2kyNi8vZllTMTRNMm1Vek9mUjNWbXE1V3daYmtuWGZlVVU1T2p2N3lsNytVV0xIcFdOODVLU2xKOCtmUGw3Ky92OGFORytmY2JqQVlkUC85OTJ2eTVNbjYrT09QMWE5ZlAvbjUrVG1yTUUwbWszeDhmSW9FNk82S2lvclMzcjE3dFczYk5nMGZQcnpjL1crNzdUWWRPSEJBVHo3NXBFc2hzVHNjajhzUmx1Ym01bXJHakJtU3BGT25UdW0yMjI1ei9sN1VxbFZMenp6empLU0N0c3Z1cnF0Y25nc3I3aDF0b0pzMGFWTGtkOGNUTGE0ZGM5KzdkNjgrK3VnalBmVFFRMlh1djNmdlhra0ZyNXRaczJhNWZORkVZWjc0L1hiVit2WHJsWmlZcUxadDJ5b3FLa3ByMXF6Um1UTm4xS1pORzNYcTFNbnI1d2NBQUFBQUFQQTJRbUo0amJ1dHByczJERk96NElwWFBsM3A4cTFtSFU3WnJIMW4xK3BnOGlibFdjOVg5WlF1V3pVRGZUWHc2bWFsYmwrMkpVNnpsK3lROVk4SzRyOFA2NkszWTNhV3V2K3c2SmI2ZXMzdnNsaHR1cXBacU1hUDZGYnVIQnJVS2FpK0MvUXpLYnA5dVBwM2JLcVg1aGVzTjl5aVliQXpJSmFrOU95Q2NNSmdNS2htb1B1Vlc2amVici85ZG0zY3VGRkxsaXpSeUpFak5XclVLSzFidDA2TEZ5L1diYmZkVm1Lb2VDRjMydGVXRjhpOS9QTExpbzZPZHZsNFpURVlESm80Y2FMT25qMnJFeWRPNk5TcFUrV0d4RzNhdEZGa1pLVEN3OFBWcEVrVE5XN2NXT0hoNFFvUEQxZjkrdlZMZkQ0cUdwajUrUHpaK2VMa3laUHk5ZlZWOCtiTjFiaHhZelZ0MmxTTkdqV1NqNCtQaGc0ZEtxbWczZks4ZWZNMFlzU0lZcFdRZS9ic2tkRm9WUHYyN1ozN081ak5aalZzMkZBMzMzeHp1WE02ZlBpd0pMbFVkZTFnc1ZpMGF0VXFYWHZ0dFRLYnpkcXdZWU1DQXdQTHJLVE56OC9YYTYrOXB0emNYRDM0NElOcTBLQkJrVzN0MnJWVHk1WXRkZVRJRVgzMzNYZTY4ODQ3aTZ4SFhGbGR1M2JWMTE5L3JkallXSm5ONW5Jcnc0MUdveVpQbmx6cDg1YkVFUUE3S29rREFnSlVxMVl0R1F3R2hZYUdLaVFrUktHaG9hcFRwNDZhTld2bURGY2JOMjZzMk5oWWo4N2x3amJ1anRmMnUrKytXNlRpMXhNdHEvZnMyU09wNEhYNjlkZGY2L3o1OHhvM2JseUpyN0drcENUdDNyMWI5ZXJWVTE1ZW5qSXpNNHRzYjkyNnRVdWREd3BYSTN2YndvVUxKUlYwYkNoOGU5U29zanR0QUFBQUFBQUFYQ29JaWVFVko4OWxLZlpNY3ZrN0ZqS2lYVXN2emVaeVp0ZXg5TjNhbWJoYys4NnV1YXpYRi9ZM0JTblF0N2FDZklNVmFLb2xQMU9RL0l3QjhqVUd5TS9uajY5LzNQWTFCc2hvTVAyeEhxMlBjMTFheDMrZjc1emtsVG5hN1haOXRQdzNmYjNtZCtkOWo5eDh0VzdyM2FyTWtEaTBkcUFHZFc2bS8yMlAxNzdqS1ZxMzU2VDZScFc5Wm02amVqVTE1YTVvUmJkdlZHYkZzU1NkU2NzcE9FK3RBQ3FFTDBNZE8zWlVtelp0ZFBEZ1FhMWR1MVlEQnc1VXUzYnRkT0RBQWExYnQwNzkrdlVyOXhpMWE5Y3VjN3ZkYnRlNWMrY2t5UmwrbGNiVGEzV2FUQ2E5K09LTHN0dnRMcldZOWZmM2QybDkxTUpjcVdnc0tWUWJNbVNJSWlNajFiUnBVelZ0MmxRTkd6WXM4N21aUDMrK3Z2enlTLzN3d3cvNjdMUFBuSzJXVjY5ZXJkZGZmMTIxYTlmVzIyKy9YU1J3bFFvcWQrdldyVnZtZXNjT3UzZnZsbFFRdXJrcU16TlRNMmJNME55NWM3Vmd3UUwxNnRWTEhUdDJWRWhJU0tsai92M3ZmenZQdFhEaFFuMzk5ZGZLejg5WFhsNmVjOTFoaHdVTEZ1aW1tMjV5aHFtZWFQWGRxVk1uMWFoUlE5bloyVnEvZnIwR0RScFViQitMeGVMU2MzYWhPKzY0dytWOTMzbm5IV2ViNThJaDdOeTVjMHR0dy96R0cyOUlrcG8xKy9OaW93dC92NVl2WDY3bHk1ZVhlcnVxNWVmbmE4ZU9nbTRXVTZkTzFjeVpNeFVURXlPejJheUpFeWZLWURCb3pwdzV6Z3NwdnYvK2U5bHNOdlhyMTA4clY2NHNkcngzMzMyMzNIUGE3WFp0MjdaTmtuVDA2TkVLLzN4ZGNlRC9zM2ZuY1ZIVjZ4L0FQek1NQXd6N0xpQUtDdTRiYXJrVlppNFpXb21ZMXJXdVpsYm1MVnR0VTdQTXpESTFjeWxON1dhTHB1Q2V1NUhrZ3JrcktpcUN5aWI3SWlBd3kvbjl3Vy9tTWpBTWMyWUdSZm04WDYvN3VzNlo3ellyMDNuTzgzd1RFM0grL0huNCtQZ2dQRHdjQ1FrSlNFeE0xTjBtSWlJaUlpSWlJcm9mTUVoTURXSkgwblZSN1oza3RuZzBxSGtEcmViK1UxS1JoOU9aZTNBcWN5Znl5OUx2OW5MTVppTzFoWXVkRjV6dHZPQmk1dzBYT3krNDJIdkQyYzRMam5JM0tHeGQ0R0RyQWdlWkMyeWtqZi9yNnNTVkxGMkFXQ0lCWG5xOEMwWTkzTWFrdnVNR2Q4UmZaMUpScVZKajZkWlQ2QjdxQzRWZDNZL1pRUzVEL3k2bVpWS2w1MVlGOTN6ZEhRRUFnei9ZVUcrZnV0cUVCcmhqMmV1RFRKcVg3cHhSbzBaaHpwdzVpSTZPeG9BQkF4QVZGWVhQUC84Y01URXhKZ1dKWTJKaWpONmZuNStQTVdQR0FBRFdyRmxqc0FTeEdLWmtNUnByRXhrWmljbVRKNXMxZDJscEtRUkJzUGd4QUVEWHJsM1J0V3RYazlwZXVYSUY2OWF0QTFEMWVsWGZpN2RuejU3dzhmSEJ6WnMzTVdQR0RDeGF0S2hXMXFjcEdlSFoyZG00ZlBreWdLcUxCMHlsdlFCQW04azVmdng0QkFjSEcrM1R2WHQzSERod1FOZmYyZGtaN3U3dWNIRnhnYU9qSTV5Y25PRGs1SVRUcDAvanhvMGIrTzIzM3pCb1VOVjNoelV5aVdVeUdSNSsrR0hzMnJVTE8zYnNNQmdram9tSndjR0RCekZ5NUVnTUdEREE1TEcxKzk2YVFxUFI0UGJ0cXNvZDFUTmhqZTNUZS9ic1dVZ2tFclJ2MzE1M3JIcjIrTTZkT3hFWUdJaE9uVHJWZWR2YUZpNWNDTUQwaXp3T0hUcUVrcElTTkcvZUhBODk5QkE4UER6dzNudnZZZmZ1M1JBRUFlKysreTZDZ29JQVZKWGMzcmh4STZSU0taNTQ0Z21EUVdLdFZhdFdZZURBZ2JxK3YvenlpMjVkaHc4ZjFyMDIrL2Z2eDgyYk56Rno1a3k0dWJucDJsbUxObXM0TWpJU05qWTJ0VzRURVJFUkVSRVJFZDBQR24vVWhlNDVBb0FkSWt0TkR3d0toSnduM1l6U0NDcGN5VDJLa3hrN2NTWHZLQVJCM0g3UGQ0dkMxaFVlaWdCNE9Qai8vLzhId0VQaEQzZDdQeWprcmdEdW44eldubTJhb1VNTFQxeE9MOEE3VVQweHFIdExrL3Y2dUNrUTlYQWJySTI5aU56aTI1Z2ZmUXpULzlVSEpzU0Y2cFdjV1FRQUNQSTFuaTFLOTY3dzhIQ3NYTGtTbHk5ZnhybHo1L0R3d3cvRHg4Y0g1OCtmeDhXTEYvV0NVWTJCcGFWaWpXVzRWbGRSVVlIazVHUmN2bndabHk1ZFFtSmlJdExTMGpCNzltdzgrT0NERnEyaExpcVZDa2xKU1RoMzdoeDhmWDBSSGg2TzB0SlNmUGJaWjFDcjFlaldyVnV0VEZWbloyZDgrdW1ubURKbENsSlNVakJuemh6TW1qVkxGeGcySlVBTUFGdTNib1VnQ1BEMjlrYXJWcTFNWG5OdWJsWGxEKzArcjYxYjExL1pZOGlRSWZEeThrSndjREM4dkx6cVhPTS8vL3lEdi8vK0c1R1JrY2pKcWRvZjNaU3l3cVlZTm13WWR1M2FoVE5uemlBaElVRVhSTlZLU1VsQlltSWl6cDQ5S3lwSUxHYXYzTXJLU3FoVUtrZ2tFb09CNGZ6OGZLU2xwU0U5UFIycHFhbTRjZU1Hc3JLeUVCd2NER2ZuLzIyeFVYM2Y2cDA3ZDZKVHAwNjZZNFp1VzF2TjU2NCs2OWV2QndBTUhEZ1FBTkNoUXdkTW5Ub1ZzMmZQeHA0OWU2QldxL0grKys5RHBWSmh6cHc1VUNxVmVQenh4NDErOXRWcU5kYXRXNGQxNjlZaE9qb2FycTZ1dXF4NmxVcUZIMy84RVFBUUZCU0VHemR1NFB6NTg1ZzhlVEptenB5SmR1M2ExUnJQbkQyUGdhcUxMZjcrKzI4b0ZBcEVSRVFnSXlNRGh3OGZocU9qSXlJaUlzd2FrNGlJaUlpSWlJaW9NV0tRbUt3dUlUc1BxY1Vsb3ZvOEhtSjZNSzJweVN0THc2bU1IVGlUdVJjbGxmbDNlemwxY3JCMWhvOVRLL2c2QnNQSEtSaStUcTNnNWRnQzlqTExzL1h1SlM4UDY0THlTalY2aFByVzM3aUdzWSsyeDZIejZiaVJYWXk0YzJsWXRlc2NKajV1ZWphZ0lVcVZCcGZUcXpLdld2dnI3K1g2MWNUKzhQZDBOR21jSXhjenNkUkl5V3k2dTJ4c2JCQVpHWW5seTVjak9qb2FuMzc2S1VhTUdJRVZLMVlnT2pvYU0yYk11TnRMMUZOejMxUnIyck5uRDA2ZlBvMmtwQ1RjdUhFRGFyVmE3MzV2YjI5ZE1OUWE4dlB6Y2ZIaVJWeThlQkVYTGx6QTVjdVhkV1dWeDQwYkIwRVFNRy9lUEdSbVpzTER3d01mZnZpaHdZQnFxMWF0OE00NzcyRE9uRG1JajQvSDZ0V3I4ZUtMTDRwYXg3WnQyd0JVbGFjMmhTQUlrRWdreU1yS0FvQmFaYTZOa2Nsa0pnWGFIM3p3UVYyN2xKUVVBTkRMb3JaRXUzYnQwSzFiTjV3K2ZScExseTdGNHNXTDljb1BYNzE2RlFEcXpZcTJSRWxKMWU4ZE96czczZXU2ZmZ0MmJOdTJEUmtaR2JwUzFGcmFOdjM2OVd1d05kVW5JeU1EZ1BtdlEyeHNMSzVjdVFJN096czgrZVNUdXVQOSsvZkgxYXRYc1g3OWVyUnQyeFlBc0dEQkFpUW1Kc0xkM1IwdnZmU1MwWEdMaXFvdWFMSzF0YTFWQW4vNTh1VzRmdjA2N096czhQbm5ueU05UFIyZmZmWVpjbk56OGM0NzcrQ0REejR3cVdxQ0tUWnQyZ1NOUm9QSEgzOGNDb1VDcTFhdGdpQUlpSWlJc05wN2w0aUlpSWlJaUlpb01XQ1FtS3hPYkJheGo4SUIzWnQ1Tjh4aTdsRktkUVhPWi8rRlV4azdjS013NFc0dnB4WVhPMi80dTdSRmdFczcrTG1Fd3RjeEdFNTJIcmlmc29MTjFiR2wrT0JUWVVrRk5JSUFEMmQ3ZlBSTUw3eTJkRDlVYWcxK1A1QUlEMmQ3akh6STlMMUZhenFia2dPVnVpcnJ2SE93L3RxOFhCMTBKYWpyNCtwbytSNmkxTEFpSWlMdzg4OC80OGlSSTBoUFQ5ZmRQbmp3SUxLeXNrUUZBTzlsQ1FrSnVneENoVUtCdG0zYm9sMjdkbWpmdmozYXRtMExEdzhQcTh4ejhlSkZmUGJaWjdyc1dDMkZRb0VlUFhxZ2MrZk9HREJnQUZhdFdvVkRodzdCeHNZRzA2ZFBOenIvZ0FFRGNQbnlaVVJIUjJQZHVuVUlDUWxCLy83OTYxMkxJQWhZdUhBaHlzcktJSmZMTVh6NDhEcmJPanIrN3pPZm1KaUkwTkJRWGRubzZudmtOZ1J0S1d4dmIrdjl6WC8xMVZjeGVmSmtKQ1VsWWVuU3BYampqVGNBVkFWdnIxK3YydnFpVFp2YVpmK3pzckpNS250ZUgyM2cyOVBUVTNkTW9WQWdKU1VGelpzM1IwaElDRnExYW9XUWtCRDQrdnBpeXBRcEtDMHR0Y3JjWWlRbEpXSEJnZ1d3dGJYVlhSUmc2SG5SS2lzcjAvMjdlbm5sa3BJUzNaN2ZUejc1WksxZzdnc3Z2SUQrL2Zzak9EZ1lYMy85TmZidDJ3Y2JHeHRNbXpaTmx6bXREWlRYM0ZOWXV5NC9Qeis5Q3lsKyt1a25iTjY4R1VCVktYUWZIeC80K1BoZzZkS2wrUGpqajNIdDJqVjg5dGxuZVBubGx6RnExQ2lqejRQMkFnNWpqM3ZIamgyUVNxV0lqSXhFU1VrSjl1elpvN3NRaDRpSWlJaUlpSWpvZnNJZ01WbVZVcVBCN3VRYm92bzgxcm9scE5hb3FYc2ZLRmZkd2orcG0zRTBkUlBLbEVWM2V6a0FBTG1OQW9HdUhSRGcyaDRCTG0zaDc5SVdUbkxyQkZtYU9vMUd3SllqU2ZocDczbE1mcUliaHZRSVFtdC9OMHdaMFIwTFlvNERBTDdiZmhvWitTV1lQTHdicEZMeG41T0RDV2tBQUhjbmV3VDV1bHAxL2RTNGFFdWpSa2RIWStQR2pYajk5ZGN4ZE9oUWJOcTBDVEV4TVFiMzhIM2lpU2RNR2xzUUJOMi9uMzMyV1pQNk9EazVZZTNhdGJXT2p4czN6cVQrNW9xSWlFRHIxcTNSdVhObkJBY0g2d1dia3BLUzhKLy8vS2RXSDFNZlUvVzJQL3p3QS9MeTh1RGc0SUJPblRxaFc3ZHU2TktsQzBKRFEzVkJ0YTFidCtMMzMzOEhBTHoyMm1zbTdSUDg0b3N2NHNLRkM3aHc0UUxtelp1SHdNREFla3RIcjFxMUN2SHg4UUNxOWp1dUhyQ3NTYUZRd04vZkh4a1pHWmd5WllydXVFUWlRZS9ldmV0ZG56SEZ4Y1ZJVGs2R3U3czdYRjFkb1ZBb0lKZkxjZnYyYlJ3L2ZseTM5M1dIRGgwc21xZTZWcTFhWWNLRUNmamhoeCt3ZmZ0MmxKYVdZdkxreVlpTGk0TWdDTEMzdDBkb2FPMExiV3hzYk9Edjc2KzduWkdSVVN2cnZLYmMzRnpZMjl2RDN0NGVOalkyeU1qSTBHWEZWNS9qNFljZlJwOCtmV3FWbjE2elpnMUtTa3J3OE1NUDY4MHRoblpQWHFsVUtxcGZ5NVl0a1ptWkNiVmFEYmxjanE1ZHUrcDlKMXk4ZUJGT1RrNXdkbmFHUnFQQmhnMVYrOUxMWkRLOTh1NExGeTVFWGw0ZXZMMjk4ZHh6ejlXYVJ5S1J3TS9QRDdObXpjS2hRNGNBQUZPbVROSGJ1OXZkM1IxRlJVWFlzV01ISWlJaUlKUEpVRnBhaWkxYnRnRDRYN256MHRKU2ZQdnR0L2p6eno4QlZKVVhyeDRFOXZQenc2SkZpekJyMWl5Y09IRUN5NWN2UjJabUpsNTc3VFdvMVdxa3BhWEIwZEVSQ29VQ2RuWjJLQ3NyMCswdFhOZkZHanQyN0VCWldSbkN3OFBoNit1THRXdlhvcnk4SEk4KytxaFZMMjRnSWlJaUlpSWlJbW9NR0NRbXF6cWNtb25paWtwUmZSNXZ6VkxUdHlyeWNPVEdCcHhJMzQ1SzllMjd1aFo3bVROYXVuVkdTL2V1YU9uV0djMmNReUNWY0w5b2F6dDlOUnZMdHAxR3lzMnFpd0V1cFJWZ1NJOGdBTURqRHdRanIvZzJmdHA3SGdDdzVYQVNVck52NGUyb0hpWm4vZ0pBZWFVS3NXZFNBUUQ5T2daWTl3RlFvelJ5NUVoczJyUUp1M2Z2eHZqeDR4RVpHWW5ObXpkajkrN2RHRGR1bkY0V0tZQmFwWEJOWVdvZm16cjJtZGRtQ3phVWR1M2FHZHlmRkFDVVNxVnUvOTNxREIycmk3YXRrNU1UbGk1ZGlxQ2dJTDFzU0sxdDI3Wmh5WklsQUtwZUYyUFp2ZFhKWkRKTW56NGRreVpOUW5GeE1iNzQ0Z3VzV0xHaXpqMS80K1BqZFlIbzFxMWJZK3pZc2ZYTzhjNDc3MkRldkhtNGVmTW1nS285a1NkTW1JQ1dMUzM3ZTZ4VUtqRjE2bFM5WXhLSlJPOGlBM2QzZHd3Wk1zU2llV29hUFhvME1qTXpzWDM3ZHNUR3hpSTJObFozWDY5ZXZReStGNzI4dlBUS25qLzMzSFAxdmpjLyt1Z2pYZVp3ZFJLSkJDTkhqdFRkdHJXMWhhMnRyVjZiMU5SVXJGMjdGcmEydHBnNGNhTEpqdzJveXY0K2VQQWdMbHk0Z1B6OHFtMG4vUHo4OU5vTUdEQUFsWlYxLy82eXRiWEZ6cDA3SVFpQ3dRRHo4dVhMY2Y3OCtWckhlL1hxcFh2dkhUNThHSEZ4Y1pCSUpKZ3laWXJCMHN0cGFXbVlPWE1tYnR5NEFZbEVna21USnRYYXg3ZHYzNzY0ZHUwYUZpOWVqTVdMRit2ZEo1RklNR3pZTU96YnR3K3JWcTNTZmQ1R2p4NXQ4SGxUS0JTWVBYczJGaTVjaUQxNzlrQXVsK3ZlYzYrKytpcFVLcFhCNTZONzkrNjFqbWswR2wzRzh0TlBQdzJWU3FVTFhELzk5Tk1HeHlFaUlpSWlJaUlpdXBjeFNFeFc5WWZJVXRPdDNGd1E2dWxXZjhQN1ZINVpPZzVkWDRjek4vZEFyVEY4SXJPaFNTUlN0SFRyakRaZWZkSEtvenQ4SElQckRFYVFlYlRsbmdFZ3E2QVVNOWNjd3VFTEdicGpnZDdPNk5kUlA2dnN1WUVkb0JFRS9MenZBZ0RnWkZJV1hseXdHMlA2dDhPWVI5cENMdE1QZWxTTHdlanNQSmFDMG5JbEFHQmdXTU9Xa2FYR3dkdmJHK0hoNFlpTmpjWDI3ZHZ4N0xQUG9sKy9mamg0OENEKytPTVBqQjQ5V3ErOXRpenpuYlJyMTY0NkE4aGlpUzNaMjc1OWU2cys1cENRa0RydjArNVZPMkRBQUV5YU5FblV1TjdlM25qLy9mZXhldlZxVEpzMnplaDNjdS9ldlRGa3lCQ2NPblVLbjN6eUNlUnllYjNqZCtuU0JULy8vRE1xS3l1aDBXaGdiMjh2YW4xMThmVDBoTHU3dXk3YkZmaGZGcnFEZ3dPNmQrK09pUk1uNnNvT1c5T1VLVlBRckZrei9Qenp6N3FTd2k0dUxoZy9mbnl0dHRwTTUrcEdqaHlwZTgzcUVob2FpdXZYcjBPanFmcE9sOGxrQ0F3TXhMaHg0OUMrZlh1amZmMzkvZEc3ZDIrRWhZWFZtMFc4ZGV0V3ZRc1BObS9lak1XTEYrUFBQLytFWEM1SDU4NmRhKzFYL2ZiYmJ4c2RFNmdLd05iMVhtclZxcFZla05qT3pnNWhZV0Y2MmVZUFB2Z2dXcmR1amQ2OWU5ZVpkUzZWU2xGYVdncVpUSVkzMzN6VDRQN1l6ei8vUE96dDdYSHMyREVVRmhZQ3FMcW9wRm16Wm5qcXFhZlF0V3RYckZ5NUVybTV1ZkR3OE1Ea3laT05sbDJYeVdTWU9uVXFldlhxcGR1WDJOYldGczJiTjhlMWE5ZjAydHJZMktCMzc5NEdQNU54Y1hISXlzcEN4NDRkMGE1ZE8remR1eGQ1ZVhubzFxMmIwYzg2RVJFUkVSRVJFZEc5U2lJSWhrSUxST0lWVjFUaXNkKzJRS25SMU4vNC8wM3UyUmtUdWxxdjdPUzk0dWF0SkJ5OHZoWVhzZy9nYm53RTdXVk9DUEY4RUcyOSt5REU4d0hZeTZ4L3dyNHgrM1QvUU14MEcyTzE4UVovVUZXV2MvVTdReEhvWGZ1NXZKWlZqSmNXN3E1MTNNbEJqdWNIZHNDVGZWcERabU80ZE9pdTR5bjRadU1KcURWVjc1TkFiMmQ4Ty9sUk9Ebm9CNEt1WnhkajRvS3FPVDUrcmcrNmgvaGkzTHlkS0NxdFFHaUFPNWE5UHFqV2VzMVJjeXh6ZmVLQWtZUUFBQ0FBU1VSQlZGcjRPMllPM0cveE9GVGJsU3RYOE1VWFg4RFQweE5mZmZVVkxsNjhpSysvL2hyZTN0NllPM2Z1WGJrSVJCQUVmUDMxMXdDQWQ5OTkxMnByV0xSb0VZQ3FVczdXQ2p4YjA1a3paOUN4WTBlRG1jYW1FQVRCcE9kS3BWSWhQejhmUGo0K1pzMVRuMFdMRnNIZDNSMy8vdmUvNjIwckNBTEt5OHRSVVZFQnBWSUpRUkJnWjJjSEZ4ZVhlaCtMZHEvYlo1NTVwbFlRMTFURnhjVTRmZm8wbEVvbEhuend3UVlKU0F1Q0FMVmFEYWxVS3Fyc2M4MDllTzhFYlVucGhRc1h3czZ1N3IzbEJVR0FTcVdDUnFQUnZXYUdYcStjbkJ4NGVYa1pmUzJUazVOUlVsS0NMbDI2bUwxdXRWcU5UWnMySVNJaXdtREdzaW1LaTR0UlhsNE9qVVlEalVZRG1Vd0dUMC9QT3I4cnZ2enlTMXk2ZEFrdnYvd3lldmZ1amM4Ly94eFhyMTdGNU1tVDBiTm5UN01mQ3hFUkVSRVJFUkZSWThVZ01Wbk5sc3ZKK096dlk2TDZiQjB6SFA1T3BwZlB2YmNKdUZad0ZnZXZyOFhWUEhIUGt6VjRPQVNnalhjZnRQWHFpeFp1SFNHVk5OMUNBbmM2U1B6TnhoUDQ0NTlrdldPRHVyZkVwR0ZkNGVwWTkwbDdyY3RwQlpqNysxRVVsbFpnNld1RDRPZmhDS1ZLZzNkVy9BVTNKenZJWlRZNGw1S0QvRnRWWllDL216SVkwWDlmeHY1VDF3RUFNOGIyUVhqbjVyWFdhdzRHaVltSWlJaUlpSWlJaUlpSTduMU5OMHBFVnJjL0pVMVUrNjYrWGswbVFIeTk4Q3oySmYyQXRLSUxkMnhPaVVTQ1FOZE9hT3ZWQjIyOCtzRExNUkFBeTBqZmFZSWdJQ21qVUhlN3VaY3ozb2pzam02dFRjLzRhOVBjSGQ5TkdZeU12Qkw0ZVZSOVpteGxVdVFXM2NiRkczbDZiZHNGZXNEZjB3bG5rN01CQUoyQ3ZQUUN4TlV0bkRRQS9wNU9KcTNoOElVTUxOcDB3dVExRXhFUkVSRVJFUkVSRVJGUjQ4VWdNVmxGY1VVbC9zbklFdFhuOGRZdEcyZzFqVWRlV1JyMkphMUFZczZoT3phbnIxTnJoUGtQUldmZlI2R1FOOTM5bmhzTGlVU0M2Zi9xalZjWDcwV2Y5djU0STdJSDdHekZsOFcxczdWQmNEUDk4cXVkZzcxdzhVWWUxQm9CVGc2MjZORENDeE1lNndTRm5ReWZ2L0F3M2w4Wmg3ZWo2aTZSNmVwb0J3OW4wL1lpZGJTM0ZiMW1JaUlpSWlJaUlpSWlJaUpxbkZodW1xemlqNlJybUhuZ3FNbnRiYVFTN0g3MktialoxMTlxOTE1MFcxbU1BeWsvNDFqYUZtZ0VkWVBQNTJEcmpNN05CaUhNYnlpYU9ZYzArSHozT211WG16NTBQaDBBMEQzVUZ3NXl3OWZlcE9lV0lNREx0S3hkYXlrdXE0U0xRbDUvdzd1QTVhYUppSWlJaUlpSWlJaUlpTzRlWmhLVFZZZ3ROZDIzdWQ5OUdTQldhNVE0bXJZSmNTbS9vRUpWMnFCelNTUVNoSGc4aUc3K1E5SFdxdzlzcE16MHZGdjZkUXlvdDgyZERoQURhTFFCWWlJaUlpSWlJaUlpSWlJaXVyc1lKQ2FMbFNxVmlFL1BGTlhuL2lzMUxlQkNkaHoySnExQTRlMmJEVHFUcHlJUVlmNUQwYVhaWURqYmVUYm9YRVJFUkVSRVJFUkVSRVJFUkhUL1laQ1lMSGJ3UmlZcTFScVQyOXZMYkJEZW92N015M3RGV3RFRjdMbnlQVktMempmWUhGS0pEVHI1UG9vSG1qK0o1cTd0QVVnYWJDNGlJaUlpSWlJaUlpSWlJaUs2dnpGSVRCYmJmeTFWVlB0K2dmNndsOWswMEdydW5OTEtBdXk2dkF3SldYODIyQnkyTnZib0VUQWN2UU9qNEdydjAyRHpFQkVSRVJFUkVSRVJFUkVSVWRQQklERlo1TFpLaFVPcDRrcE5QOXF5ZVFPdDVrNFJjUGJtZnV5NnZBUzNsYmNhWkFhRjNBMjlta2ZpZ2VaUHdjSFd1VUhtSUNJaUlpSWlJaUlpSWlJaW9xYUpRV0t5eUpHMG02aFFxMDF1Ynl1VjRxRVdmZzI0b29aVlhKNkQ3WWtMY1NYdmFJT003K2JRREgxYmpFYVkvMURJcEhZTk1nY1JFUkVSRVJFUkVSRVJFUkUxYlF3U2swWDJwWWdyTmYxZ2dDOGNiVzBiYURVTlJ4QUVuTXo0QTN1dUxFZWx1c3pxNHpkekRzRkRMWjlGZTUrSElaWGMrNlc0aVlpSWlJaUlpSWlJaUlpSXFQRmlrSmpNVnFsVzQyQnFocWcrQSs3QlV0TUZ0ek93OWVMWHVGWnd4dXBqTjNmdGdBR3R4cU9WUjNjQUVxdVBUMFJFUkVSRVJFUkVSRVJFUkZRVGc4Umt0dmowbXloVHFreHVMNVZJRU43Q3Z3RlhaRjJDb0VGODZrYjhlWFUxVkpvS3E0N3Q3dUNQd1NFdm9iM1B3MkJ3bUlpSWlJaUlpSWlJaUlpSWlPNGtCb25KYlB0UzBrUzE3K2JyQlE4SCt3WmFqWFhsbEY3SGxndnprRjU4MGFyak90ZzZvMy93djlFejRFbllTUG54SXlJaUlpSWlJaUlpSWlJaW9qdVBVU295aTFLalFkeU5kRkY5SGcyNkYwcE5DemladmdNN0xpK0dXcU8wMnFnMlVobDZCVWJoNGFCL3dWN21aTFZ4aVlpSWlJaUlpSWlJaUlpSWlNUmlrSmpNY2pJekd5V1Y0b0tvQXhwNWtMaFNmUnZiRXhmaTNNMzlWaDIzaysrakdCanlJdHpzbTFsMVhDSWlJaUlpSWlJaUlpSWlJaUp6TUVoTVpqbVltaW1xZlFkdkQvZzZLaHBvTlpiTExrbkJob1JaeUMyOVliVXhXN3Axd1pEUVNmQjNhV3UxTVltSWlJaUlpSWlJaUlpSWlJZ3N4U0F4aVNZQStEczFRMVNmUjFzMjNpemkwNW03OEVmaXQxQnBLcXd5bnNMV0ZVUGIvQWVkbXowS1FHS1ZNWW1JaUlpSWlJaUlpSWlJaUlpc2hVRmlFdTFHMFMya0ZaZUk2dE1ZOXlOV3Fzdnh4NlZGT0pPNXgycGpkbTQyRUVOREowTWhkN1BhbUVSRVJFUkVSRVJFUkVSRVJFVFd4Q0F4aVhaUVpCWnhLemNYdEhCMWJxRFZtQ2UzOUFiV24vc0VPYVhYclRLZXM1MFhocmQ3RTIyOCtsaGxQQ0lpSWlJaUlpSWlJaUlpSXFLR3dpQXhpZmIzRFhGQjRrY2FXUmJ4Mlp2N3NEMXhBWlJxNjVTWDdoRXdISU5EWG9hZHpORXE0MUhEczdXeFI2V2dnbHpDcjhDN29WSlFRVzdqY0xlWFFVUkVSRVJFUkVSRVJFVFVaREZDUXFLVVZDcHhLaXRIVkovd0Z2NE50QnB4QkVIQXZxUVZPSHhqdlZYR2MzZnd3NVB0MzBXUWV6ZXJqRWQzam9lRFAzSTBSUWl3OGJ6YlMybVNjalJGY0hkb0hOOExSRVJFUkVSRVJFUkVSRVJORVlQRUpFcDgrazJvTllMSjdWM3Q1T2pnNWRHQUt6S05VbDJCVFJmbTRtSjJuTVZqU1NRUzlBNk13b0JXRTJCclkyZUYxZEdkMXRhN0gwNWxIRWFBQTRQRWQ4T3B5aFMwOWU5N3Q1ZEJSRVJFUkVSRVJFUkVSTlJrU2UvMkF1amVJblkvNHI3Ti9TQ1ZTQnBvTmFZcHJTekFUeWZmdGtxQTJNWE9HeTkwL3daRFFsOWxnUGdlMXJmRmFGeVYzTUkxbGJpc2VMTGNOVlVPcmtwSzBLL2w2THU5RkNJaUlpSWlJaUlpSWlLaUpvdEJZaktaUmhCd0tEVlRWSisrZ1g0TnRCclQ1SlJleDhwanJ5RzlPTkhpc1VJOWUyRlNyeFVJZE90a2haWFIzV1FuVStDSjlsT3hzZXdJQThWMzBEVlZEamFXSGNHVDdkK0YzRVp4dDVkRFJFUkVSRVJFUkVSRVJOUmtzZHcwbWV4Q2JqNEt5aXRNYmk4QjBDZWdXY010cUI0cEJhZncrOW1acUZDVldqU09SQ0xGd05Zdm9tK0xNWkRjNWF4b3NwNVdIdDB4b3Vzc2JMazRENjJWemdpVEI4TmI2Z3E1aEYrTDFsUXBxSkNqS2NLcHloUmNsZHhDWk5kWkNQYm9mcmVYUlVSRVJFUkVSRVJFUkVUVXBERWFRaVk3S0RLTHVLTzNKOXpzNzA1SjV0T1p1N0h0NG54b0JMVkY0empiZVdGVXB4bG93ZXpoKzFJcmorNlkxR3NWRHQ5WWoyMDVoMUZRa29GSzllMjd2YXo3aXR6R0FlNE8vbWpyM3hlVFdveUduWXdaeEVSRVJFUkVSRVJFUkVSRWR4dUR4R1N5djIrSTI0KzQzMTBwTlMwZ052bS9pRXY1eGVLUlFqd2ZRR1NIRDZDUXUxbGhYZFJZMmNrVUdOQnFQQWEwR24rM2wwSkVSRVJFUkVSRVJFUkVSSFJITUVoTUpza3V1NDFMZVFXaSt2UnJmbWVEeEJwQmphMFh2OGFaekQwV2pTT1JTUEJvcXdubzEvSlpscGNtSWlJaUlpSWlJaUlpSWlLaSt3NkR4R1NTd3lKTFRidmIyNkdkbDNzRHJhWTJqYURHcHZOZklDRXIxcUp4SE9YdWVMcnp4MmpwMXNWS0t5TWlJaUlpSWlJaUlpSWlJaUpxWEJna0pwTWNUYjhwcW4yZjVuNlEzcUVzWEkyZ1FuVEM1N2lZSFdmUk9ONk9MVEcyMnhkd3RmZTEwc3FJaUlpSWlJaUlpSWlJaUlpSUdoOEdpYWxlR2tIQXNjeHNVWDBldWtQN0VhczFTbXhJK0F5WGNnNVpORTZ3ZXhoR2Qva0U5akluSzYyTWlJaUlpSWlJaUlpSWlJaUlxSEZpa0pqcWxaUmZoTUx5Q3BQYlN5VVM5QTVvMW9BcnFxTFNWR0w5dVU5eEpUZmVvbkc2K1QyRzRlM2VobzJVSHdjaUlpSWlJaUlpSWlJaUlpSzYvekVxUnZVNm1pR3UxSFFuSDArNDJNa2JhRFZWVkpvS3JEczdFMWZ6amxrMHpvQlc0eEVlL0J5QU8xTWFtNGlJaUlpSWlJaUlpSWlJaU9odVk1Q1k2blVzUTF5cDZYN05HN2JVdEZKZGdYVm5weU01LzZUWlkwZ2xNanpWNFYxMGFUYllpaXNqSWlJaUlpSWlJaUlpSWlJaWF2d1lKQ2FqbEJvTlR0NFVGeVR1RmVEYlFLc0JLdFczc2ZiTU5Gd3JPR1AyR1BZeUo0enBNZ3RCN2wydHVESWlJaUlpSWlJaUlpSWlJaUtpZXdPRHhHVFV1ZXc4bEt2VUpyZDN0TFZGZTArUEJsbUxXcVBFNzJjL3RpaEE3R0x2amVlN2ZRVXZ4eFpXWEJrUkVSRVJFUkVSRVJFUkVSSFJ2WU5CWWpMcW40d3NVZTE3K0huRFJtcjkvWDBGUWNDbUMzTXRLakh0WnQ4TTQ3clBoNXRETXl1dWpJaUlpSWlJaUlpSWlJaUlpT2pld2lBeEdTVTJTTnpUdnlGS1RRdllkV1Vwem1mOVpmWUk3ZzUrR05kOVBsenRHNjRVTmhFUkVSRVJFUkVSRVJFUkVkRzlnRUZpcWxPcFVvbUU3RHhSZlI3dzg3SDZPdjYrdGhiL3BHNHl1NytIUXdERzlaZ1BGenR2SzY2S2lJaUlpSWlJaUlpSWlJaUk2TjdFSURIVjZXUm1EalNDWUhKN04zczd0SFozdGU0YU1uYmd6NnVyek83dnFXaU9jZDBYd05uTzA0cXJJaUlpSWlJaUlpSWlJaUlpSXJwM01VaE1kUkpiYXZvQlB4OUlKZGJiai9oUzdtRnNUMXhnZG44dnh4WVlGL1kxbkJnZ0ppSWlJaUlpSWlJaUlpSWlJdEpoa0pqcUpEcEliTVg5aUc4VW5rUDB1YzhnaU1oa3JzN0hLUmovRHBzSFI3bTcxZFpFUkVSRVJFUkVSRVJFUkVSRWREOWdrSmdNeXJ0ZGpxc0ZSYUw2OVBTM3puN0UyU1VwV0h0bU9sU2FTclA2K3pnRlkxelkxMURJM2F5eUhpSWlJaUlpSWlJaUlpSWlJcUw3aWZSdUw0QWFweE9aMmFMYSt6b3FFT2ppYlBHOFpaV0YrTzNNUnloWGxaalYzODJoR1o0UCs0b0JZaUlpSWlJaUlpSWlJaUlpSXFJNk1FaE1CcDI2bVNPcS9RUCtQckIwTjJLTm9NTDZoRmtvS2hjWG9OWlMyTHJpK1c1ZndVbnVZZUZLaUlpSWlJaUlpSWlJaUlpSWlPNWZEQktUUWVLRHhKYnZSN3o3eXZlNFhuREdyTDYyTnZZWTIrMExlQ2dDTEY0SEVSRVJFUkVSRVJFUkVSRVIwZjJNUVdLcXBiaWlVdlIreEEvNFdiWWY4ZW5NWGZnbmRaTlpmYVVTRzR6dS9BbjhYZHBhdEFZaUlpSWlJaUlpSWlJaUlpS2lwb0JCWXFybFRGWXVCQkh0VzdnNHc4ZFJZZlo4YVVVWHNEMXhvZG45bitvd0ZTR2VENWpkbjRpSWlJaUlpSWlJaUlpSWlLZ3BZWkNZYWhGYmFqcXNtYmZaYzVWVTVPSDNjNTlBclZHWjFYOVF5TXZvMG15dzJmTVRFUkVSRVJFUkVSRVJFUkVSTlRVTUVsTXRwN0xFQlltN05mTXlheDYxUm9uZnozMkNrb284cy9yM0RveEN2NWFqemVwTFJFUkVSRVJFUkVSRVJFUkUxRlF4U0V4NnlsVnFYTWpORjlXbm02ODVtY1FDL3JpMENHbEZGOHpvQzdUemZnaERRbDhGSURHclB4RVJFUkVSRVJFUkVSRVJFVkZUeFNBeDZVbkl5WU5hWS9xT3hCNE85bWp1NGlSNm50T1plM0FxWTZmb2ZnRGc3UmlFeUk3dlF5SmhnSmlJaUlpSWlJaUlpSWlJaUloSUxBYUpTYzlKa2ZzUmQvUDFFcDNMbTErV2poMlh2aFhacTRxOXpBblBkSjBGdVkzQ3JQNUVSRVJFUkVSRVJFUkVSRVJFVFIyRHhLVG50TmdnY1ROeHBhYlZHaFdpRTJaRHFTNFgxYStLQkZHZHBzUERJY0NNdmtSRVJFUkVSRVJFUkVSRVJFUUVNRWhNMWFnMEdwek56aFhWcDV1dmw2ajJzY21ya1hucnNxZytXZ05idjRnUXp3Zk02a3RFUkVSRVJFUkVSRVJFUkVSRVZSZ2tKcDFMZVlVb1Y2bE5idThnazZHdGg3dko3WlB6VCtMUTlkL05XUm82K1BUSFEwSFBtTldYaUlpSWlJaUlpSWlJaUlpSWlQNkhRV0xTT1NXeTFIUm5IMC9ZU0UzYmtiaXNzaENiTHN3MVoxbndjUXJHaUE3dkFhSjNQeVlpSWlJaUlpSWlJaUlpSWlLaW1oZ2tKcDB6V1ExVmFsckFsb3RmbzZRaVQvU2E3R1hPZUtiTFo3QzFzUmZkbDRpSWlJaUlpSWlJaUlpSWlJaHFZNUNZZEJKeXhBVnh1elh6TnFuZHNiU3R1Sng3eEp3bFlVVEg5K0R1NEdkV1h5SWlJaUlpSWlJaUlpSWlJaUtxalVGaUFnQmtsNVlocCt5MnllMmxFZ2s2ZVh2VzJ5NnZMQlY3cm54djFwcDZObjhTYmIzNm10V1hpSWlJaUlpSWlJaUlpSWlJaUF4amtKZ0FBQWs1K2FMYXQvVjBnOEpXWnJTTklBalllbkUrVkpwSzBldnhjbXlCSVNHVFJQY2pJaUlpSWlJaUlpSWlJaUlpSXVNWUpDWUFRRUsydUZMVG5YM3EzNC80UlBvMjNDZzhKM290TmxJWlJuV2FEbHNiTzlGOWlZaUlpSWlJaUlpSWlJaUlpTWc0Qm9rSmdQajlpT3NyTlYxY2tZTzlTVCtZdFpaQnJWK0NyMU5ycy9vU0VSRVJFUkVSRVJFUkVSRVJrWEVNRWhQVUdnRVhjc1dWbSs3bzdXSGtYZ0hiRTc5QnBicE05RnBhZS9SRXI4QW8wZjJJaUlpSWlJaUlpSWlJaUlpSXlEUU1FaE91RmhhaFhLVTJ1YjJUM0JhQkxrNTEzcCtRRllzcnVmR2kxNkd3ZGNXSUR1OUJJcEdJN2t0RVJFUkVSRVJFUkVSRVJFUkVwbUdRbUVUdlI5ekJ5d1BTT2dLNVpjb2k3THkweEt4MVBOVmhLcHpzakpleEppSWlJaUlpSWlJaUlpSWlJaUxMTUVoTVZ0MlBlUGZsWlNoVEZvbGVRMWUvSVdqajFVZDBQeUlpSWlJaUlpSWlJaUlpSWlJU2gwRmlRa0tPdVAySU85U3hIL0hWdkdNNGUzT2Y2UGtWY2pjOEZ2cXE2SDVFUkVSRVJFUkVSRVJFUkVSRUpCNkR4RTFjcVZLSmxBSnhtYjhkRFFTSjFSb1ZkbDVlYXRZYUhtL3pHaHhzWGN6cVMwUkVSRVJFUkVSRVJFUkVSRVRpTUVqY3hGM0l5WWNnb3IyUHdnSGVDb2RheDQrbGJVWmVXYXJvK2R0NDlVWW4zMGRFOXlNaUlpSWlJaUlpSWlJaUlpSWk4ekJJM01TSkxUWGQwY0IreEtXVmhmZ3JaWTNvdWVVMkNneHIreVlBaWVpK1JFUkVSRVJFUkVSRVJFUkVSR1FlQm9tYnVNUzhBbEh0RGUxSEhKdjhJeXBVcGFMbkhoUXlFUzcyM3FMN0VSRVJFUkVSRVJFUkVSRVJFWkg1R0NSdTRoSnp4UVdKYSs1SGZQTldFazZrL3lGNjNrRFhUdWdaOEtUb2ZrUkVSRVJFUkVSRVJFUkVSRVJrR1FhSm03QmJsVXFrM3lvUjFhZURWL1Vnc1lDZGw1Y0FvblkxQnFRU0daNXMvdzRrRXBhWkppSWlJaUlpSWlJaUlpSWlJcnJUR0NSdXdpNkxMRFhkd3RVWlRuSmIzZTN6V1Fkd28vQ2M2SG43dEJnRkw4Y1dvdnNSRVJFUkVSRVJFUkVSRVJFUmtlVVlKRzdDTG9rTUVyZnpkTmY5VzZXcHdONms1YUxuZEpKN0lEeDRyT2grUkVSRVJFUkVSRVJFUkVSRVJHUWREQkkzWVlraWc4UnRQZDEwLy80bmJRdUt5ck5Genprd1pDTGtOZ3JSL1lpSWlJaUlpSWlJaUlpSWlJaklPaGdrYnNJUzh3cEZ0Vy9qVVpWSlhLRXF3OEZyYTBYUDUrL1NGbDJiRFJIZGo0aUlpSWlJaUlpSWlJaUlpSWlzaDBIaUpxcGNwY2Exd21KUmZiU1p4UEdwTWJpdEZOY1hBQjV2OHhva0Vvbm9ma1JFUkVSRVJFUkVSRVJFUkVSa1BRd1NOMUZKQllYUUNJTEo3YjBVRHZCd3NNZHQ1UzBjdWJGZTlIeWRtdzFFYzljT292c1JFUkVSRVJFUkVSRVJFUkVSa1hVeFNOeEVKZWFhdHgveG9ldnJVS0VxRTlYWDFzWU9nMEplRXRXSGlJaUlpSWlJaUlpSWlJaUlpQm9HZzhSTjFLVThrVUZpRDNlVVZPYmphT29tMFhQMWEva3NYT3k4UmZjaklpSWlJaUlpSWlJaUlpSWlJdXRqa0xpSlNoUWJKUFowdzhGcmE2SFNWSWpxNXloM1E1OFdvMFQxSVNJaUlpSWlJaUlpSWlJaUlxS0d3eUJ4RTZUU2FIQzFvRWhVSDM5bkZZNm5ieFU5MTBOQi80TGN4a0YwUHlJaUlpSWlJaUlpSWlJaUlpSnFHQXdTTjBGcHhTV29WR3RNYnErd2xTRTVieHZVR3BXb2VWenN2TkV6NEFteHl5TWlJaUlpSWlJaUlpSWlJaUtpQnNRZ2NST1VYRmdzcW4xN1QxdWN6dGdwZXA3K3djOURKcFdMN2tkRVJFUkVSRVJFUk9LcFZDcG9OS1luQm9pVmxaVUZRUkFhYkh3aXVqc3FLeXVoVW9sTEVDSzZYeFFWRmVIY3VYTU5OdjYxYTllUWw1ZlhZT01UV1lKQjRpWW9SV1NRdUtYek9hZzBsYUw2ZURnRW9Kdi9ZNkw2RUJFUkVSRVJVZU9sVkNxeGFORWlMRnEwNkc0dnhhcGlZMk1SRVJHQk5XdldBQUFtVFpxRXA1NTZDb1dGaGFMSEdqeDRNQVlQSGd5MVdtM3h1bjc2NlNkRVIwZWpyS3lzMW4xYnRtekIvdjM3TFo2anBwaVlHQ3hldkJqNStmbFdIOXZhUHY3NFk3enp6anRHMjN6NDRZZDQvZlhYTFo2cm9xTENLcS9wbmJCdDJ6YU1HVE1HTzNlS3Y5aS9QaXFWQ20rODhRYkdqUnRuOEgxcERSTW1UTUMwYWRNYVpPejE2OWNiZmM5czNMZ1JiNzc1cHNXQmdzcktTa3laTWdVeE1URjZ4d1ZCd0tSSmsvREtLNjlBcVZUcWpwZVhsMXMwbjZVMEdnMDJidHpZWUFIQ3lzcEtQUHZzczNqdXVlZWdVcW13YmRzMlJFUkVJRG82dWtIbWErcldyVnVIYmR1MmllNDNiTmd3dlB6eXl3MndJdXM2ZGVvVXZ2cnFLNXc4ZWJMZXRoTW1UTURVcVZQdndLb2FoclYrbjZoVUtpeGZ2aHlMRnk5R2NuS3lSV3VhTkdrUzVzMmJaN1ROaUJFajhOcHJyMWswejUya1Vxbnc4c3N2WTlhc1dhaW9xTEQ2K0xHeHNaZzBhUkkrK2VRVHZlOStTMFZGUldIS2xDa0c3NXN5WlFxaW9xSXNHajgyTnRiZ2I4MjZqaHNUSFIyTmxTdFhHbTJ6ZnYxNi9QZS8veFUxcnFuS3k4dVJuNTl2MHY4S0Nnb2FaQTJObWV4dUw0RHV2T1JDMC9jamxrbVVVS3VQaUo3amtWYmpJSlh3N1VWRVJFUkVSSFMvVUtsVTJMNTlPd0RnalRmZU1HdU1DUk1tSURVMTFhSjE3TjI3MTZMK05XM1lzQUdDSUdEWXNHRTRjZUlFcmw2OWlpRkRoc0ROemMycTg0aHgvdng1L1BycnI1REw1ZWpac3llQ2dvTDA3bCt5WkFrQ0F3TXhjT0RBV24yenM3UGg0K05qMXJ5N2QrOUdTa29LeG80ZGExYi93WU1IbTlXdkpuOS9mL3owMDA5RzI1dy9meDdGeGNZdmdyOTgrWEs5YldvcUtpcENhbW9xa3BPVGtaeWNqRXVYTGlFbEpRVXpac3hBdjM3OVJJMVYzWVFKRTh6dWE0aWZueDgrLy96eldzZDM3TmlCd3NKQ0JBY0g2eDJmTm0wYU1qTXpUUjUvOWVyVnRZNGRPSEFBZVhsNUNBOFBoMEtoMEIzLzRZY2ZSR1ZJZVhwNjRxV1hYako0bjdIdmgvcWVRME5ycmk0dExRMW56NTZ0OC82OWUvY2lLU2tKZG5aMlJzZXB6NkZEaDNEeDRrVjRlM3ZybmFTWFNDUzRmdjA2VkNvVlZDb1ZiRzF0RVI4Zmp5Ky8vQkp2dmZVV3dzUER6WjR6UFQwZE0yYk1NS250Nk5Hak1YVG9VTjN0Nzc3N0RwczNiMFppWWlJKy9QQkRTQ1FTQU1EeTVjdHg5T2hSczlla2ZUM2tjamtHRHg2TXRXdlg0cSsvL3NLZ1FZT3dhdFVxYk55NEVaR1JrYkN4c1RGN2pudGRTVWtKVnExYVpWYmZ1djRPcjFxMUNyNit2bmppaVR1N0JhQzF2K05Hamh5SjRjT0gxenErZi85KzdOMjdGOEhCd2VqZXZidnVlSEp5TW9LRGczWHZYNkRxKzZTeVVsemlVMk5pcmQ4bnYvNzZxKzZpREdkblo3UnExY3FzOVNRbEplSHExYXR3ZFhVMTJxNjB0TFRCTGlScUNES1pEQkVSRWZqbGwxK3dZOGNPUkVaR1duWDhYcjE2d2MvUEQ0bUppVmkrZkxuVkF1akZ4Y1YxdmhZbEpTV2lmLy9VTkcvZVBDaVZ5bHEvTmVzNmJzeU9IVHVRbXBxS2lSTW4xdGxtNjlhdEtDd3N4UGp4NDBXdDA5aHZ6OERBUUt4ZXZSb3hNVEVtQjZBZEhSMnhlZk5tVVd1NDF6R0sxd1FsRjVqK0JSSGtmQUVhelcxUjQvczRCYU9UNzZOaWwwVkVSRVJFUkVSMzJiRmp4eUNWU3RHalJ3K3ord1BBQXc4OFlMUmRZR0NnNkxFek16T3RudWwyOXV4WlhMbHlCUU1IRG9TbnB5Zm16NThQQUJablgxaWlyS3dNWDMvOU5RUkJ3T3V2djE0clFHek0vdjM3c1dEQkF2em5QLzlCUkVTRTZMbHYzYm9GQUhCeGNSSGRWMHNtazhIUHo4L3MvcFplUkNEVzlldlhzV2JOR21SbFpTRWpJMFAzSEdnNU9UbWhXN2R1a0VvdEs4WjNKeDdYNmRPbmNlM2FOZlRwMHdmdDJyWFR1eTh6TTlQaU5jVEV4RUFpa2VEZi8vNjMzdkVqUjQ2SUdqc3dNTERPSUxFeERma2NYcjE2RlVsSlNRZ0tDa0tiTm0wc0dtdjM3dDBBb0JlSTFaTEw1WG9sd1NzcksxRlpXWW5QUHZzTXp6enpEQ1pNbUtBWDVBTHFENzZGaG9iaTJXZWZOZm41c2JXMTFiczlac3dZSERseUJMR3hzZkQwOU1RcnI3d0NBTWpOemJYYWMvN1VVMDlodzRZTmlJbUp3YUJCZ3hBUkVZRU5HellnTGk0T0F3WU1zR2hzYTEyY1V0Mk1HVE1zQ3RxYjZ2YnQyN3FMcjhSNjQ0MDNrSjJkRFpWS0JYOS9meXV2VER4cmZ6NkxpbW9uT2FuVmFodzVjZ1FTaVFTUFB2cS9jOCtabVpsNDVaVlhkQUdoKzRHMWZwK2NQMzhlYTlldWhZMk5EV3hzYkxCdTNUcjA3ZHZYck8rNVE0Y09BUUFlZnZoaDBYMk5lZTY1NTZ3MmxxMnRMWDc4OFVmZGJWTXZYdEJtRUs5ZXZkcWtUSHdiR3h2ODhNTVBKbzJ0VUNqdzBVY2ZZY3FVS1lpUGo4ZjQ4ZVBoNU9Sa1V0LzZ2dDlTVTFPTnRxbnJQbnQ3ZTdNcURqUWtRUkRNdm1qSXlja0pqenp5aU42eDZ0K3QzYnQzaDF3dWgwYWp3Y3FWSytIcTZvb3hZOGJVR21mbHlwV3d0N2MzYXczM01nYUpteGkxUnNEMUl0T0N4RFlTTllKZHhaZlllU1I0WEswZnRFUkVSRVJFUk5UNGZmVFJSNUJLcGJvZ2h6bjlnZnF6ZmMwNWlXdU5MT1NhTm16WUFBQVlOV29VYnR5NGdlUEhqeU1zTE16c0xCdExDWUtBdVhQbklpMHREYU5HamNKamo1bTJqVk41ZVRtV0xWdUduVHQzd3NIQkFRNE9EcUxuMW1nMHlNL1BoN3U3TzJReTgwOFgrZm41V1hTU3ZpRUNQc1o0ZTN2ajhPSERrTXZsQ0FnSVFNK2VQUkViR3dzZkh4OHNXTEFBdnI2K2V1MmZlKzQ1WkdWbDFUdXVyNjh2ZnZubEY3MWoxZ3BnMVBVY3hjVEVRQ3FWNHNVWFh3UlFkY0hCclZ1MzlCNURmWi9OdWo1bjhmSHh1SExsQ2dZUEhveVdMVnNhN0d0S2xyK2xyNitoNTlYVTE4UVliV2xvY3k2dXFDNGpJd01uVDU2RWo0K1B3WXR0N08zdFVWWldwaXRmSGg0ZURrOVBUOHlZTVFQcjFxMURSa1lHM24vL2ZjamxjbDJmK3I3M1hGeGNFQlFVVk8venYzanhZbXpkdWhWZVhsNTZ4NzI4dlBEbGwxL2lqVGZlUUhSME5IeDlmVEZpeEFoTW16Yk5hT252d1lNSEczdzlEUEgwOU1Ramp6eUNmZnYyNGN5Wk00aU1qTVRHalJzUkhSMXRjWkJZekVWSDJ1ZXl2ajZPam80V3JjbFUzdDdlRmxYSCtPQ0RENUNhbW1yMUNodm1xdS85c0hYclZpeGV2Qmp0MjdmSHQ5OStLM3I4MDZkUG83aTRHRDE2OUlDbnA2ZnUrS2xUcHdBQTdkdTNGNy9vUnNvYXYwL3k4dkl3ZS9ac3FOVnFqQnMzRHZiMjlsaStmRGxtelpxRlpjdVdpYjRnN0srLy9vSlVLa1hmdm4xRjlhdVBwZC9mMWRXOENFYnM3OGJ5OG5LVCt0UzhjTXlVYWgwMk5qWVFCS0hPRXRGQTFYZGw5WExlbzBhTnFyTnRkSFEwbkoyZERmNVczTDE3TjI3ZHVsVm4vNXJQVTJPZ1Zxdk52aURQM2QyOVZuV0Y2a0hpOXUzYm8zMzc5aWdzTE1US2xTdmg2K3VMcDU5K1dxKzlJQWhZc1dLRlhxV1Vwb0pCNGlZbXZhUUVsV3FOU1cwRG5LN0Eza1pjYVFndnh4Wm81LzJRT1VzaklpSWlJaUlpdW1QUzB0Snc5T2hSZE9uU0JTRWg1M1pON1FBQUlBQkpSRUZVSWZqbW0yOGdDSUxSRTNJTmJjbVNKVGh5cEdyTEoxUDNoang2OUNnV0wxNk1yS3dzdEd2WER1Kzk5NTVabWRwWldWblFhRFJvMXF5WjZMNzNNb1ZDZ2Vqb2FMMmdVR3hzTE96czdHb0ZpS3N6OWh6ZjZXeG9BRWhKU2NIUm8wY3hkT2hRWFJCMzQ4YU4rTzIzMy9EVlYxOVpQUDZ2di80S21VeUdjZVBHQVFBU0VoSmdiMitQa0pBUWk4YmRzMmNQTGw2OHFIZXNvS0JBYis5emM4dmJteW8zTnhleHNiRUFnR1hMbG1IWnNtWDE5cGt6WjQ3QmlnbmE4ckJQUHZta3daUGRDb1VDK2ZuNXVIMzd0aTVBMDdGalIzejk5ZGQ0NzczM0VCY1hoLzc5Kyt0bHNXb0RnRXFsRXBHUmtWQW9GUGo5OTk5ckpXaFVWbFppd29RSjZOQ2hnKzZDbmVxMGU0M1hEQklEUUVCQUFENzk5Rk5NblRvVnYvMzJHNFlPSFdyMWJLcW9xQ2pzMjdjUE1URXhtRFZyRnNMRHd4RWJHNHR6NTg2aGMrZk9abzlyNm9VWGFyVmFsOTNkR0xOTmEzNE82aUltRUZwUVVGRHYzdTNWWldabW1weDVPWC8rZkxpN3U1czhOZ0RkWHVsUFBmV1VxSDVhTzNic0FJQmFwYlQvK2VjZkFOYlBjTDFiclBIN3BMUzBGQjk5OUJGeWMzTVJGaGFHZi8zclg1QklKRGgrL0RoT25EaUI2ZE9uWTk2OGVTYVgxejk5K2pUUzB0THc0SU1Qd3NQRHc5eUhabEI5RnptVWxKVG9Ta0NMdlNDaXJ2YTdkdTNDeVpNbjhjRUhIeGo4cnM3SXlNQ3Z2LzZLRjE1NHdlQjNaazJtVnV2SXpzNDJlbi9OOHVqYXlnNkdiTisrSGMyYU5UUFk1c3laTTFBcWxVYjdOellxbGFyQnR4OUlTRWdBQUlOVmVrcEtTZ0RBNUN6dit3bUR4RTFNaW9tbHBpVVEwTnIxdE9qeCs3VjhobG5FUkVSRVJFUkVaTlNkemhZMUpDWW1SbmZTdGJpNEdQdjI3VU9MRmkzcUxKVXRaczJHeXN6V1ZQM0VwU0FJV0xKa0NiWnUzYW83VnQ5L1c1ZVVsT0NERHo3QWlSTW40T0RnZ0pkZmZobFJVVkZtWjJGb1QyNDJ0dittcjM1eTJCQlRYaGREYlg3NTVSZGRFTmljckVGalFhYjYxclJreVJKZEpxa1l4b0tsLy8zdmYyRm5aNmZieTYrc3JBd3hNVEZvMXF5WnhkbDFzYkd4U0V4TXhLaFJvK0RyNnd1TlJvTUZDeFlnTlRYVnJHekE2czZjT1lNOWUvYm9IU3NwS2RITEFMSWtTQndSRVFHbFVxbDNyUHJyczNmdlhxeFpzd1lxbFFvZUhoNzF2aGZ5OC9OUldscXFsK21yVlZCUWdEMTc5a0FtaytIeHh4ODMyRitib1ZSU1VxSjNFVUtyVnEwd2YvNThKQ1FrMUZubU9DRWhBUlVWRlJnOGVMREJ6MmxoWVNHeXNyTHFmTDIxUWVMcUdaalZkZXpZRWUrOTl4NkNnb0lhcE54bVNFZ0l1bmJ0aXZqNGVHUmtaQ0FxS2dxeHNiR0lqbzYyS0VoOHZ6Q1dYVmlkbUNDWlNxVVNkZEdLbVBiMWJmL3c2NisvNnQ1elFGVTUzNlNrSkFEQXVYUG5jT0hDQllQOVBEdzhNSGJzMkZySEN3c0xjZmp3WWJpNHVLQjM3OTY2NDJWbFpib2c4ZDY5ZS9IWFgzL3A5U3NxS3NMY3VYTnJqZmYwMDAramRldldSaC9EM1NMMjkwbE5KU1VsK1BEREQ1R2NuSXlBZ0FCTW56NWQ5OXZnbzQ4K3d1dXZ2NDZMRnk5aSt2VHArUFRUVDAzS25QempqejhBQUk4OTloaTJiTm1DSlV1V0dHMWZYeG5rdTVuOUxnZ0NEaDA2aFBqNGVMaTZ1dUkvLy9sUHJUWkxsaXpCc1dQSG9ORm84UDc3NzVzODl0S2xTODNlc3FDdTUydjU4dVVHajJ2MzdEWjBmOWV1WGRHMWE5YzYrMnFEeDRJZzRPKy8vMFp4Y2JIQlBjREZLQzh2eDE5Ly9ZWHc4SEFvRkFvc1c3WU1telp0MG10VC9URkdSMGNidlBDaHJ1ZGg0OGFOY0haMnRtaU5HemR1QkZDMVQzUk5pWW1KQUF4ZlNIVy9ZNUM0aVVrdU5DMUkzRXh4SFU0eWNadWJ1OWg3bzdPdjZSdVdFeEVSRVJFUlVkUDA1Sk5QaXU3ejU1OS82cTd5dDFSeGNUSDI3dDJMZ0lBQTlPN2RHK3ZXclVORlJRVkdqaHhwTkVncWxVb1JFQkJRNS8ybWxESk5UMC9YN1VjS1ZKM2cvdUtMTHhBZkg0L1EwRkFVRmhZaUp5ZkhZTi9idDIvajhPSERBS29DVWlkUG5zVEFnUU14Y2VKRXZaTmFKU1Vsb2pNaExsKytEQUM0ZE9rU3lzcktHazI1UGFsVWF2RDUxRDZQcGp6WGh0bzBkTGFLTVR0MjdLZ1Z1RFJGWGNIU1U2ZE80ZkRodzNqaGhSZDBHVjRiTm14QVNVa0ozbi8vZllzZWEwVkZCVmF0V2dWWFYxZGQ0R2Jmdm4xSVRVMUZyMTY5TEE1QVQ1MDZGVk9uVGdWUVZkSjZ4b3daVnQxWGRNU0lFYnBnMXBFalIzRHo1azI5aXc2dVg3K08zYnQzUTZGUTRQdnZ2NjgzTS9LcnI3N0MzcjE3RFFhSmYvdnROMVJXVnNMRnhhWE9NcTdhNHpXL3kyN2Z2ZzJwVkFvL1B6L3MyYk1IeGNYRnRVNmVIejkrSEVEZDJaTGFQVnpyZWd4NWVYbHdkSFEwR2dDdXVhZWp0VVZGUmVITW1UT0lpWW5CNjYrL2prNmRPdUhJa1NOSVQwODMrdDNhVlBqNCtPREREejgwZU44WFgzeFJieFppVGFhVXM4N0p5Y0dFQ1JOUVhsNE9vQ3BUZWRHaVJSWmZNTFIvLy80NkE4N2FnS01oZ1lHQkJvUEVPM2Z1aEVxbGdwT1RrOTUzV2x4Y25PNzdOQzR1cmxhLzh2Snk3TisvdjlieFJ4NTVwRkVHaWMzOWZhS1ZrNU9EYWRPbUlTVWxSVmRLdnZyM2tZdUxDK2JPbll1MzNub0xwMCtmeHJ2dnZvdFBQLzBVM3Q3ZWRZNlptWm1KZ3djUEFnRDY5T21EdUxnNGczOVhNek16b2RGbzlIN2plSHQ3TjdvOVhpVVNDZDUvLzMyODhzb3IyTDU5TzRZTkc2YVhXYnByMXk0Y08zWU1IVHQyeEZ0dnZYWDNGdnIvb3FPanJUNm1Oa2hjVVZHaHl5Z2ZPblNvUmR1TnhNWEZZZjc4K1ZpL2ZqMVdyMTZOZ0lBQWRPblNCVURWYjh1S2lncmRiYURxZDFqMTkxRmFXaHBzYkd6ZzUrZW5OMjVtWnFaVnNvelhyVnVIYytmT3djL1BELzM2OWNQS2xTdHg2ZElsdUxpNFFLMVc0K1RKa3dCZzlYTHE5d0lHaVp1WWxNSWlrOW9GT1NlSUhydHZpOUd3a2ZJdFJVUkVSRVJFUk1hOS92cnJvdnVjT25YS2FrSGliZHUyNlU2NnF0VnFiTm15QmE2dXJoZzBhSkRSZms1T1RpWmxrUDd3d3c5MW5zeUtpb3BDY2ZIL0xzcGVzV0lGNHVQajBhWk5HM3o1NVplMXNzbTB3ZUREaHcvajZOR2pxS2lvQUFDNHVycGkzcng1Q0E0T3JqWEh2SG56VUZ4Y2pEbHo1cGk4UDdHMjFLbGFyY2J4NDhmcnpHYXNUMzNaUTJJcEZBcUR6N24yZVRUMmVwalNadTdjdVFZRENJWWVoN1V5bjdRbFUydlM3Z2NzWnA3eThuSXNXTEFBRW9rRTVlWGx1cXpZTFZ1Mm9GdTNibm9aZCtaWXVYSWxzckt5OE9hYmI4TEp5UWtWRlJWWXMyWU5iRzF0TVhueVpJdkdydW5vMGFOV0hRL1FMOXYrOTk5L0E0QnUzWUlnNEsyMzNvSkdvOEdFQ1JQZzd1NE9wVktKRlN0VzRMSEhIak5ZU2xzYmNEYTA3K1cyYmRzTXJxR2lvZ0xaMmRuSXpzNUdXVm5WdG02Ly9QSUwxcTVkaTl6Y1hPVGs1T2lPVi9mRUUwL29Tc0VLZ29DLy92b0xmbjUrQ0FzTE16aFBRVUVCQU1ETnphM08rMnVlZkRmRjVNbVRqVDQrTVhyMzdvMkFnQURzMmJNSEw3endBcUtpb3BDUWtJQ05HemVhOVhlaE9rRVE4TjEzMytuV2ZDK3lzN05EcDA2ZDZyeXZJWHovL2ZlNnYxY0toUUtKaVluWXZYdTNTUlV4VENIbSs2eXV2eDBWRlJXNmZjTnIyckpsQ3dCZzBhSkY2TkNoUTYzeFROMDN1ejQvL1BBRHRtM2Joc2pJU0x6d3dnc1dqMWNYYzMrZkFGVVoyck5uejBaK2ZqNThmWDB4Yjk0OGc5c20rUG41WWNHQ0JYanZ2ZmR3NWNvVnZQcnFxM2pycmJmUXIxOC9nK1ArOHNzdmV0OTlBd2NPeE1DQitvbGl0Mjdkd3BneFl4QVdGb1lUSjA3QXo4OFBoWVdGR0RGaUJFYVBIbTNHTTJGZEN4WXNxSFhNdzhNREhoNGV1dXhTclFNSERnQ291dURHVU1iMDIyKy8zVENMTk1KYUYwOXBmMmRvMmR2YjQ2R0hIc0srZmZ0dytQQmhzMy83QVZYN0lBUFF2VmVmZXVvcFhXbDU3Ynp6NTgvWDYxUDlNUTBaTWdRQkFRRll1WEtsd1RVYnE1UlRjNXVLNmxRcUZkYXNXWU8xYTlkQ0twWGk3YmZmaG8yTkRkemMzSEQ2OVA4cTZUbzVPV0hzMkxHMTN0dE5BU042VFV5eUNlV21uVzBMNE9XUUlXcGNCMXNYZFBlUE1IZFpSRVJFUkVSRTFJU1lzdWRuVGRvQWlLV1VTaVcyYk5rQ0p5Y25EQmt5QkFjT0hFQmVYaDdHamgzYllDZmhqUmsrZkRqeTh2SXdiZG8wdld3YnBWS0pxVk9uNHNLRkN4QUVBVUJWbWRnUkkwYmc5OTkvaDR1TGk4RUFNVkMxeCtyMTY5ZE56dDVScVZRNGUvWXNKQklKcEZJcERodzRZUGFKUXBsTVpqUVFwVlFxY2ZQbVRkaloyY0hIeDZmVy9YZDZQOSt3c0RDOVFIcFNVaElTRXhQaDVPVFU0Rm1WMWlDVHlWQmNYQXhCRUxCMjdWclkydHJxVHVaUG1qU3BWbnV4QVh6dHlmSmx5NWJoMjIrLzFXV0lQZi84OC9EMzk3ZHc5ZjhqQ0FMaTQrT3RObDVOMTY5ZlIyNXVydDZ4cTFldjRzcVZLK2pjdWJPdXVzR2ZmLzZKelpzM0l5OHZEeDkvL0hHdGNiVDdSZFlNRXE5WXNhSldDZkc1YytmaTJMRmplaGVGYUdsUFRDc1VDbmg3ZThQTHkwdjMvOXAvVjcvUTVOeTVjOGpPenNZcnI3eFNaelpoWVdFaEFNT1p4Q1VsSmFpc3JLeFZSblBtekptNjZnUmFOWU42NWVYbHVpeFRTMGtrRW93Y09SS0xGeS9HSDMvOGdkR2pSK3V5cDE5NDRRV0w5b0xVYURTNjBxYjNhcEM0dkx3Y3g0NGRxL00rYXp0eDRnVGk0dUx3eWl1dllQbnk1ZkQwOUVUNzl1MnhjdVZLUFBUUVE0MW1iODZ0VzdmcU11V3JPM1BtREpLU2toQVVGRlFyUUd4dG16ZHZSbVZsSlRadDJ0UmdRV0p6ZjUrbzFXcXNYYnNXUC8vOE16UWFEVUpEUXpGNzlteGRaWW1LaWdyODl0dHZBSUN4WThkQ0xwZkQzOThmMzM3N0xXYk9uSW5FeEVSODhza25DQThQeDhTSkUvWCtocWVscFdIZnZuMzFybjMvL3YxUUtwVjQ2S0dIY09MRUNjaGtNb1NGaFdILy92Mk5Ja2lzM1EvYkVHMlo0WnEwMmRNMTNZMGdzVlpxYW1xdGZZdE5JWmZMNjZ5OE1uandZT3pidHcrN2R1Mnk2QUxCczJmUEd0MXV3WmlLaWdvSWdtRDBmVzRzazc3bU5oWFZwYVNrWVAzNjlaREpaSGozM1hmUnJWczNBTUNvVWFNUUZSVUZwVkpaNzl6M093YUpteENOSUNERmhITFRRUzZHOTRRd3BsZmdTTmphTks3U0VVUkVSRVJFUkNTZU5xdXVKbTJnRW9EQis4V291VWZabmJSLy8zNFVGQlJnekpneHNMZTNSMHhNREdReW1Wa2xzSzBoSkNRRXMyYk5xblh5eTliV0ZvOCsraWl1WDcrT3ZuMzc0cEZISGtHUEhqMGdsVXJ4KysrLzExbXVXSzFXSXkwdERZR0JnU2FYQ3oxeDRnVEt5OHZSb1VNSE9EZzQ0T2pSbzJhVnJBYXFNcFNNWmJzVUZCUmc5T2pSQ0FvS01waWhNMzM2OURyM1RHMElqejMyR0I1NzdESGRiVzAybzd1N3UwVjc0ZDRwTXBrTWMrYk1nYU9qSTd5OXZYSGp4ZzI4OGNZYkdEWnNtTUZTcXZXZHZJMkxpME5wYWFudWRrUkVCSzVkdXdZM056ZGQyZGFBZ0FBOCsreXpWbjBjeDQ0ZDB3VnhsVW9scGsyYmhrR0RCbUhBZ0FGV0diOTZHZG81YytaZzlPalJDQWtKd2JKbHk2QlFLSFNmbFkwYk4wSWlrUmdzZDZ0ZEc2QWZKSTZOalVWOGZEeDhmWDJSbFpXbE95Nlh5K0hxNm9yUTBGRDQrUGpBeDhjSE4yL2V4TzdkdXpGa3lCQzg5dHBySm1mNmE3TWxMMSsrWEN0YlN2cytOVlp1T2k4dkQwRHQvWWk5dkx4MGdRTnRTYytHTm1USUVQejQ0NC9Zc21VTFJvMGFoY2pJU0N4YnRnemJ0bTJ6K3Z2cVhwT1RrNE9QUHZyb2pzeFZVbEtDYjc3NUJ2NysvaGd4WW9SdTc5THg0OGZqd0lFRCtPNjc3M1NsNEMxUk15dFFyTkxTVXF4ZnZ4NjJ0cmExL3U3OStPT1BBS3F5N2h0YVZGUVUvdmpqRDExbVpFTXc1L2ZKNWN1WDhjMDMzK0RLbFNzQWdJRURCK0t0dDk3U0MzaVZsNWZyZ3NSUFAvMjBybHkraDRjSEZpeFlnTysvL3g1YnQyNUZYRndjRGg4K2pNR0RCMlBVcUZGbzBhSUZGaTllREkxR0E2bFVxbGRHdWpwQkVMQjU4MmJJNVhJODhzZ2p1dStvZnYzNllkNjhlVGgvL2p3NmR1eG9sZWZJRW9heWNiWGYzZFV2dXR1MGFSUDY5Kyt2QzdKcjFjekN2VlBDd3NKMEY5WE5uRG5UckRWb0gzdUhEaDFxWFN3VUZoWUdiMjl2SEQ5K0hMbTV1V2J0eWJ0MTYxWUFWV1hjNjl1MndaQmJ0MjRCQUJ3ZEhldHNZeXlUMk5CcnE3MG9MalEwRksrKytxcHVhNE0xYTlZWVhZdXJxMnVEZnM0Ykl3YUptNUNiSldXb3FIRlZZMDIyMGtvMGQ3b2thbHhiRzNzODJIeUVKVXNqSWlJaUlpS2lScVMrRTFDV25pUXpwMnl2dFU3T2FVKzZqaGd4QXVmT25jT1ZLMWN3Wk1pUVdpY0Q3NlM2Z3JsUFBQRUVJaUlpYXUwUjUram9pS3lzTEJ3NGNBQjkrL2JWQmF6S3lzcXdidDA2bEpXVklUUTAxT1Q1WTJOakFWVHROZWppNG9JVEowNWc3OTY5ZW51M1dvdTd1enZzN096cTNGdHo5dXpaVnAvVFZJbUppWG9aUlVWRlJYQjFkYlg2UExkdjN6WjYwcit1Yk4rNlBqZmFrKzhxbFFvTEZ5NkVoNGNISms2Y2FMQnRmUmxRQ1FrSmVrSGk4ZVBINi80OVk4WU1TQ1FTdlBubW03VXlhUzIxWThjT0JBUUVJRDA5SFpXVmxVaExTOE1YWDN5QjB0SlNEQjgrM09MeHEyZkNuVHg1RXYvODh3OCsvL3h6dmNCRmZIdzhrcE9URVI0ZWp0YXRXNk84dkx4V05uN05jdFA1K2ZsWXZIZ3hnS3BnYmZVQW42SG4rc3laTTlpOWV6Y0tDd3RORGhCblpHVG9TbVZyUDZ2VmFZUEUya3hpUStXbTgvUHpBZFFPRWxjdjhXek9kMnhXVnBiQjkrc25uM3hTWitsYWUzdDdEQjgrSE92V3JVTmNYQnlHRGgyS05XdldZTXVXTFhqNjZmOWo3ODdqYXM2L1A0Qy9icXVTU2txa1NKaXhaU3d4WWxEV0dJekVtTEVrTW1QR3ZsTzJaQ0xaYXl6SlRwUVVJelF0UWxNalpVc2t5MVJFU2JSTHQyNzMvdjdvZHovZmJ0Mzkzc3B5bm8vSFBFYWYrMW5lM1c3dmUvdWM5emxub2tJOU1hVWxMcU8rUTRjT2NsVzdVRlMzYnQxZ1lHQWdjb0dDdjc4LzgzTlVobTNidHVIMTY5ZHdkM2NYZU02TmpJemc0T0NBVTZkT29XdlhybEpsQmZJWGtRa0w0Z1FHQmlvMHppTkhqcUNnb0FBVEprd1E2TTJhbTV1THRMUTBORzNhVkdDaFQxMlpPWE9td2d2a0pKSDE4OG1sUzVld2UvZHU4SGc4YUdscDRmZmZmNWM1aTFOZFhSM3o1OCtIdGJVMWR1M2FoWnljSElTRmhhRkhqeDU0K3ZRcDd0eTVnMisvL1JaWldWa2k1NGQvL3ZrSHIxNjl3cEFoUXdRV2wzMzMzWGZZdlhzM2dvS0NQb29nY1UzWHIxK0hwNmNuV3JkdWpmMzc5NFBGWXVISmt5Zll1M2N2L1AzOXhaYmdyazllWGw2MXRtM1pza1hxNDFldVhNbjhlOW15WmJVZVo3RllHRHg0TUFJREEzSGx5aFZNbWpSSnB2R1ZscFl5bjAvR2p4OHY5VEZxYW1vNGNlSUV2di8rZXlaSUxLcGRBbitjOHZyaGh4L3c1NTkvNHZidDJ4TDNOVE16b3lBeCtYeWxTZEdQMkxUeEU2aXhaRnMxMktPbEhiVFVtOGc3TEVJSUlZUVFRZ2doSHdseHdkdnFnUzFSK3ltekYyMWRTRXRMUTBaR0JucjA2QUZEUTBQNCsvc0R3RWZiZjR6Rllna05tRmhiV3lNcUtrcGtRRlZGUlVYcUc4VkZSVVdJaVlrQmk4V0NqWTBOZEhSMHNIZnZYZ1FIQjJQczJMRWlleXNyb2xXclZraExTME5wYVNtMHRiV1ZmbjU1blRoeEFpd1dDendlRHdVRkJaZ3hZd1ltVEppQXlaTW5LL1U2YW1wcVFnT2YxNjVkUTBsSmlkeEIwZVBIanlNOVBSMXVibTVpczNIa0VSRVJnZmo0ZUl3YU5Zb3AxVmlUcDZlblhPZE9UMC9Idi8vK2l5bFRwdURreVpObzNMZ3hObTNhaElVTEYyTDM3dDNRMDlOamJ0VExFMEJNU0VoQVZsWVd6TXpNa0ptWkNTOHZMeXhidGd5clZxM0N4bzBibWUvSDM5OGZxcXFxbURGakJrSkNRdUR2N3c4L1B6K0JBQTIvekNjL1MrLzY5ZXNvTGk3R3NHSEQwTHQzYjRsamFkMjZOUUFnSXlORDZ2SDcrL3N6UWJqcWMyL05vQzQvU0N5dXQrL3AwNmR4K3ZScDVyekNTcjdMUWxWVlZXalpjVW0vMTRNSEQwWkFRQUNpbzZOaGEyc0xhMnRyUkVaR0lpa3BDYjE2OVZKb1ROSVFWWFlWQUZxMGFGSG4xeGVtWnEvT21sYXZYcTIwYXdVSEJ5TXVMZzUyZG5hd3RyYXU5ZmlVS1ZNUUZ4Y0hIeDhmdEd2WERsOTk5WlhZOC9GTHJRdjcvVlNrSjNGYVdocENRME9aWHFIVmc4UkdSa2J3OXZiR2t5ZFBQb3N5c2ZKOFByRzJ0b2FmbngrKy92cHJMRnEwU0s2ZTQzeFdWbFk0ZE9nUUFnTUQ4Zmp4WTlqYTJtTEpraVhRMXRiRy9Qbno0ZUxpSXZRNERvZURvMGVQQXFqS1VxNU9XMXNiTmpZMmlJeU14Tk9uVDJWYXZGYlh3c0xDc0d2WEx1anE2bUxac21WTUFQS3JyNzdDd29VTHNXL2ZQcmk1dVdIMDZOSDQvZmZmbWV4clVmamw0T2ZPblZ2bll3ZUFuajE3S3ZWOE5qWTJDQXdNUkZSVWxNeEI0ckN3TUx4Ly94N2R1blVUK1RQbXY0ZHQyN1lORHg4K0JKZkxoWjJkSFFJQ0FuRDI3RmxtRVlHd1NqTDhuNDI0VEdKcFNlcnQvTEgvSFZOWEtFajhCWkhVajVnRm9LM3VRNW5QMjl2MHkxcFpRUWdoaEJCQ0NDRkVPR2x2QnZNejcyU2hqSjdFYmR1MmhZbUpDUjQrZklqQ3drTDA2OWNQRnk5ZVJGeGNuTkp2dU1tcmRldldJck0wNTgrZmoyYk5tbUhseXBYUTE5ZEhVbEtTUUo5S0ZSVVZHQnNiWS96NDhlalVxWk5VMXp0Mzdod3FLaXBnWldYRkJFZHNiVzN4OTk5L0l5SWlRcTdlY3BLMGJkdVd1U0ZlMTMwa3BaV2NuSXlFaEFRTUdqUUkxNjlmaDdhMk5wbzNiNDRqUjQ2Z3BLUUV2Lzc2cTlLdXBhNnVMclNVZFZKU0VrcEtTckJ3NFVMazUrZGovLzc5bURGamhsUkJxNFNFQkFRRUJLQi8vLzVLejN4NitmSWw5dXpaQTJOalk4eWVQVnZrZmxldVhKSHIvUHpTajNaMmRqaDU4aVNBcWtDZGg0Y0h6cHc1Zzc1OSs0TE5aZ09BWE1HZ2dJQUFORy9lSEYyNmRFRm1aaVlzTEN6d3h4OS9ZTVdLRmZqMzMzL1J2WHQzeE1iR0lqVTFGZmIyOWpBMU5VVnViaTZLaW9wdzlPaFJnWXhnZnJsYmZzQmc0TUNCQ0EwTkZSdVlyYTVwMDZZd01EREFtemR2a0orZkw3RXNaMnBxcXRUenFyaWVrOVc5ZlBsU2FmMFhEUTBOeGQ1d0Z5VXVMZzRBMEs5ZlAxUlVWQ0F4TVJHNnVycm8ycldyd21PU2hqeGpya3V5Qmlia3FjYkJsNUNRQUQ4L1A1aVltSWdNYUdsb2FNRFYxUlZ6NTg2Rm01c2JkdTdjQ1dOalk1SG41Qytla0JSSWsxWGp4bzNCNC9Fd2E5WXNvZTBQek0zTllXNXVydFJyTmhSNVBwOFlHQmhnNzk2OVN1c1ByNm1wQ1VkSFIrWnIvdnUvdUovOXVYUG5rSm1aQ1d0cmE2RXREdXp0N1JFUkVRRnZiMjk0ZTNzcmxBMnFESldWbGZEMTljVzVjK2ZRc21WTGVIcDYxbnIrUm84ZWpTNWR1c0RkM1IwWEwxNUVTa29LMXE5ZkwvYThwYVdsQUtwYWJzaGJEVUdXU2c3Vld5Z29RL3YyN2RHaVJRdGtaR1FnTFMwTkZoWVdVaDFYV1ZuSnRKQ3BHVnlPaTR0RGJHd3M3dDI3eDdTVENBOFBoN0d4TVhyMjdJbWZmLzRaeHNiRzhQWDFSVkpTRWdEaGdXQmxCb21KY0JRay9vSkl5aVEyMUhxRnh1cVNzNDJyc3pEb0JjUEdyUlVaRmlHRUVFSUlJWVNRajBCOGZEd0FvRy9mdmdxZlIwVkZCWDM2OUJHNUQ3OTNXWDFqc1Zod2NIQ0FqNDhQUWtORE1XWEtGTFJwMHdiaDRlRndjbkpDa3liaXEyUVZGUlZKZFRQZnpzNU83akc2dWJtSmZDdzFOUlhHeHNiUTB0SVNHNnlUVmtGQkFVSkNRZ0JBb0xTMHZiMDl3c1BEY2ZUb1VRd2FORWltYk4vTXpFeXBBeDZTZXY0T0h6NGNFUkVSWXZlUjVscWk5amwzN2h4MGRIUlFXVmtKSHg4ZnNGZ3MvUFRUVDdoKy9UbzBORFNZUUdKUVVCQjRQSjVTbm5OcDNibHpCOUhSMFhqMDZCRjI3OTR0TnBpWWtwS0NQLzc0QXp3ZUR5WW1KdGk3ZHkreXM3T1JrNU1ERXhNVHNhOHBTVXBLU3VEbTVvYlMwbEw4OHNzdmVQVG9FWEp6YzVHVGt3TWpJeU9NR2pXSzJWZWF3RlhObjhXZE8zY1FHeHVML3YzNzF3cEV0Ry9mbmluZnpML0JyS3VySzlQNEV4SVNrSnljRENjbko0Rit3WjA3ZDhiT25UdlJ2bjE3Y0RnY0hEcDBDTHE2dXBnMmJScUFxaDZOdlhyMVFuaDRPTWFQSDg4RW9tcjJKRzdXckJtMmI5OHVkZWxvQU9qVXFSUGk0dUtRa3BJaU1hQWZIeDhQZlgxOWFHaG9DSXhmR0dsN2FJOGNPUkljRHFkV0tlMzZVbEZSZ1FzWExrQmZYeDlEaHc1RlZGUVVDZ29LTUdYS2xNOGlJMVJlZW5wNkFrR1d3TUJBRkJZV0NpeFE0VytUMThPSEQrSHU3ZzVWVlZXc1hyMWE3R3ZBd3NJQ3pzN084UFgxeGRLbFM3RjkrM2FSd1VKK2lYcGg3eFdLWk9ZWkd4dkR5Y2xKWUo3aGUvVG9FZE9yVzV6Q3drS1JWUTZXTGwycTlOTDU4cEwzODRteUFzVENEQmt5Ukd4Z0xqTXpFOGVPSFlPcXFpcCsrZVVYb2Z1MGI5OGUvZnYzUjF4Y0hBSUNBaHE4NzdpYm14dmk0K1BScFVzWFdGaFlDTFFpcUtsMzc5NW8wYUlGYnQyNmhiLy8vbHZzZVQ5OCtBQ2dhaEdrdkcwcVpQbGQyYmh4bzF6WEVHZkFnQUVJQ2dwQ2RIUzAxRUhpNk9obzVPVGt3TUxDb3Ribi9zaklTTVRGeGNIQXdBQ2FtcHBnczlrNGRlb1VqSXlNbUgwR0R4Nk12bjM3WXY3OCtYang0Z1hPbkRtRHZMdzh6SnMzajZtSXdnOFM4M2k4Qmw5azhMbWlJUEVYSksxQWZDWnhteVlwTXAveld6UGw5eWNpaEJCQ0NDR0VFRkwvMXE1ZEMwQ3hEQ1grZWRUVjFYSDU4bVdSK3pSa1QrSVJJMGJnNk5HaitPdXZ2ekJwMGlTTUh6OGVPM2Z1eE1XTEZ5WGV2RlJSVVVHclZxMUVQczRmbjdoc3ZsZXZYb0hMNWNvM2VDWHo4L05EYVdrcE9uWHFKSEJ6ejhMQ0FnTUdERUJNVEF6OC9QeWtEajRCVmVWR0paVzhyS2lvd092WHI2R3BxU20yM0syQmdZRlVtWkh5NHQvOFBuUG1ETkxUMHpGNDhHQzBiOStlZVZ4Yld4c2VIaDVNWmkrL1hHSjlHREprQ0Y2OWVvVVRKMDVnOCtiTlFuc1M4cVducHpNM3FJT0NncUNxcW9ybXpadWpaY3VXc0xLeUV0aFgxb0RONWN1WDhmejVjd0RBN3QyN0JSNzc4Y2NmQVFBSER4NWtucHNQSHo0SURaaHl1VnlvcUtqZzc3Ly9GcmpKZS9yMGFiQllMRXlmUGwzc09MS3pzd0ZVWmE1S3dyK1J6T0Z3c0gvL2ZtaHFhdUw3NzcrdmxUM0tMNHNaRkJTRWx5OWZZdEdpUlFLQkdFZEhSOXkrZlJ1SERoMWlic2l6Mld5b3Fxb0tsR0dYbEExY2s2V2xKZUxpNG5EcjFpMkpRZUlmZi93UkxWcTB3Smt6WjJTNmhpZzhIZzhjRGdjc0ZrdHNRSmJENFNBNU9SazlldlJReW5XcnUzTGxDdkx6OCtIbzZBZzFOVFVFQndkRFhWMzlpK3NCV1pPdXJxNUF1ZDZ3c0RBVUZoWUszU2FQakl3TXJGbXpCdVhsNVZpelpvM0VFdElBTUdIQ0JLU25weU1pSWdKTGxpekJ0bTNiaE03di9ERUpXOFFockxmOXVYUG5vSzJ0WGF1WE1EOGpzVHBSNWY1ZnYzNHRWZldDc3JJeWtmc3RYTGp3b3drU0E0cDlQcWtMNGdMRWJEWWJIaDRlWUxQWm1ESmxpdGozNmxtelp1SG16WnM0ZXZRbzJyVnJKM1lSWVYzakwzeGJ0bXlaME1VSE5ZV0hoK1BpeFl2NC92dnZFUnNiSzNTZjR1SmljTGxjcUt1cnl4MGdCcXBlLzVLeVphMnNyR0J1Ymk3VG9qVmZYMStwM2p2NVFlSzR1RGpNbWpWTDR2NDhIbzlwWHlDc2wvcVlNV013YWRJa2RPellFYzdPenNqTXpCUUlFUE9wcWFuaHpaczNVRkZSZ1ptWkdhS2lvcENjbkl5VksxZkMwdEtTK2N4UVdWa3BNa3RiMmdXS2hZV0ZUUFVTOGo4VUpQNUM4QUNraXlrM3JhbnlBUzIwbnN0MFR2MUdMZENoMmJjS2pvd1FRZ2doaEJCQ0NLay9tcHFhR0QxNk5FNmZQbzJvcUNnTUhUb1VodzhmeHZuejV6Rng0a1NSTjZBNmRPZ0FIUjBkc2NFNi9nMHFQejgva2IxOFY2eFlnWktTRXVicm8wZVB5bFEyOE8zYnQ1ZzVjNlpVKzRvcnFSb2ZINCtJaUFpZHZGdVVBQUFnQUVsRVFWU3dXQ3loR1VBelpzekFqUnMzY1BIaVJmVHUzUnY5K3ZXVDZwb3RXN2FVV01xMW9xSUM5dmIyME5UVUZQdGNBWUN6czdOVTE1VlhhbW9xamgwN0JtMXRiYUUzUmZYMDlMQjkrM1kwYmRxMDNqTllwazJiaHRMU1VvazNzdnYwNllONTgrYkJ4TVFFclZxMVFvc1dMVVRlYUpaVVBqd21Kb2JKQ2dTcXNzQ01qWTFoWm1ZR1UxTlRtSnFhTXRmaFp4WHlyNVdRa0FCUFQwLzg4c3N2ekhYWWJEWU9IanlJdExRMGJObXlwZGJ2VjgrZVBkR3FWU3UwYmR0VzdMaWVQSGtDQUdqVHBvM1kvWUNxUlNpeHNiRndjbkxDaHc4Zk1HN2NPT2pyNnd2ZDk1OS8vc0d4WThlZ282TURGUlVWaElhR29yeThIT1hsNVNncks0T09qZzdpNCtQeDRNRURkTzNhRmVYbDVRcVgxTzNUcHcvMjc5K1ArUGg0TEZpd1FPenJTbHRiRzNaMmRrb0xFdlBMMDR2TElPWHhlUER5OGdLWHk2MlRJSEZ3Y0RBME5EUXdkdXhZSkNZbTR2bno1N0N6czVNNTJFNms5K1RKRTdpNnVxS2twQVN6WnMzQ3dJRURwVDUyeVpJbEtDZ29RRUpDQWhZc1dJQlZxMWJWNmh2TnozS3Yzay8wd0lFRDRISzV1SFBuRHI3OTlsdUIxL201YytmUXBFa1R6Smt6QndEdzMzLy9vVldyVnBnMWE1YlVKV1Z0YlcxaGEyc3JkcDlodzRiQjJOaVlLV1Avc1pQMzgwbDk0L0Y0MkxKbEMvNzc3ejkwNk5BQlU2ZE9GYnUvcWFrcHBrMmJoaU5IanNEZDNSMGJObXlvbDk3andnd2RPaFJEaHc1bHZoYlZvNWEvTUZGRlJRVmp4NDRWZTg2MHREUUF3dnZweWtKWVNmV2ErTDh6c2xpM2JwMVUrM1hzMkJHT2pvNVNCYy81bkoyZDhlKy8vMkxBZ0FHMUhwUDJaeHdYRjRleXNqSjA2ZElGVzdac3diNTkrM0RwMGlWa1pHVEEwdEtTZWQyWGw1ZERUVTJOV1hSV25ZNk9EbXhzYkFTMlhieDRzZGExaW9xS2NPTEVDU20vdXkvSHh6R3prRHFYVTFLS0R4eU95TWRiNlR3RGl5WGJTdWJlcG1QQllsRXRlRUlJSVlRUVFnZ2hvbFVQYVBLekFhVU5jbFluN05nMWE5WklYUkt2dW5IanhpRW9LQWdoSVNFWU9YSWt4b3daZzVNblR5STZPaHJEaHc4WGVzemV2WHRsdm80d05ZUE1lWGw1TW1WSVYxWldLcHhSbloyZHpZeGoxS2hSc0xTMHJMV1BxYWtwSmsrZWpHUEhqbUhMbGkzWXVYT25YTSsxTU9ycTZyQ3lza0pjWEJ3U0V4TnJsVGl2ckt6RW5UdDNZR1ZsSlRLQVZsaFlpSjA3ZDJMUW9FRkNBd1hCd2NGbzNMZ3hSb3dZSVRZSWQrSENCVlJXVnNMWjJWbG9oZ3VnK0kzZm1tcG01UEx4KzI3WGZKeWZYZGVtVFJ1TUd6ZXUxbkZHUmtaU1oyRlc3NjhyeklNSER3U0N4RDE3OXBRcXdGSlNVb0lkTzNZd0dWVjhYQzRYOSs3ZFEwWkdCbmJ1M0lubHk1Y0xIRGRpeEFpcHloNG5KaVlDZ0ZUWmo4WEZ4Ymh4NHdZR0RScUVIMy84c1ZhMlluWHg4Zkdvckt4a3hsOGRpOFZpeXVjZVBud1lPM2JzQUp2TlZqaEliR1ptQm5OemMyUmtaT0RXclZ2bzNidTN3T01wS1NuSXljbUJ0YlcxMUNXaHBjbWdNalEwWk9ZeGNlZmR1M2N2cmw2OUtqUURWRkczYjk5R1JrWUdSbzRjQ1QwOVBadzlleFlBNE9EZ29QUnJmV3BFWmNJcFVxNFpBTzdldll2MTY5Zmp3NGNQc0xlM3I5VTNWQkpWVlZXc1hic1dMaTR1ZVBEZ0FWeGNYREI1OG1RNE9qb3lnWnIwOUhRQUVLaTBvYWFtaHNqSVNIaDVlYUZMbHk3WXNXT0gwQUR3MDZkUHNYanhZbno5OWRmWXRHblRSeE1JYlNqeWZENnBUendlRDl1M2I4Yy8vL3dEUFQwOXJGKy9Ic2VPSFdQNmpQTmxaMmNMZkY0N2RPZ1FrcE9UY2V2V0xheFpzd1lMRml5UXVHanBVOEVQRXRkMWYyeEY1d0pBZkNVZkZvdkZ0RnlRQm92RlF2LysvU1ZXeEJDSHgrTWhLQ2dJQUdCall3Tk5UVTBzV3JRSVE0WU1ZVDZiOHF0ZXZILy9IdHJhMm5CeWNzS1FJVU9ZQ2lUZmZ2c3RqSXlNYWxXOWFkeTRzY0FDTVNzckt4Z1pHWW45SE9UaTRpTHlzK0RuN011ZWRiOGc0dm9SczhDRFdaUEhNcDFQVFVVRFBVdytqNG1jRUVJSUlZUVFRa2pkRVJiUVZDVElXZjFZTnBzdDF6a01EQXd3Wk1nUWhJZUg0OWF0V3hnelpnd0NBZ0lRSEJ4Yzd6ZGhseXhaSWpGd3g2ZU1yS2o4L0h5NHVMaWd1TGdZWm1abUF2MHVhL3JwcDU5dzgrWk5wS2FtWXRXcVZmRHk4bExhVGRDaFE0Y2lMaTRPWjgrZXJSVWtmdnYyTFZ4ZFhURjgrUEJhUVVXZ0t0RGs1ZVdGdkx3ODNMdDNEOTI3ZHhmSVFzekl5SUN2cnk5NFBCNGlJaUt3WU1FQ2tlTWVPM1lzaW9xS01HYk1HS1Y4WDlJUWx0MGl6ZU5XVmxaQ2c4UTFGUmNYNC9IangwaEpTY0h6NTgrWlV2TEt3dVB4a0o2ZWp2VDBkQXdaTW9USlBIMzM3aDBHRHg2TTc3Ly9udGxYUzBzTEd6WnN3THg1OHhBUkVRRlRVMU9Cc3FrR0JnWVNyNWVUazRQazVHUTBhdFFJWGJ0MmxiZy9QOWh1YUdpSUlVT0dpTjMzcDU5K2dwYVdGaXdzTEdCb2FBaGRYVjNvNnVxaVNaTW0wTkhSQVl2RndzS0ZDMkZvYUFnMm13MDJteTB5SzFrV0kwYU1nSyt2TDRLQ2dtb0ZpUk1URTNIeTVFbk1tREZEWktuZG1xUXB5OTYwYVZPVWxwWUNnTkNTNFB3S0IrZlBuOGVRSVVQdysrKy9TM1Z0V2ZDRHd1UEhqMGRhV2hydTNyMkwzcjE3MTNsd1JWRnBhV2t3TXpPcjA5TEVUWnMyaGFPakkvUDE4ZVBIa1orZkx4RDQ0Ry9qazFTMUlURXhFZXZXclFPSHc0R0Rnd04rKyswM0xGMjZGUGZ2M3hlNnY2aEFkV1JrSkxaczJRSlBUMC84ODg4L0NBZ0lRUGZ1M2RHOWUzY0FRRkpTRWdEQlJSeTV1Ym5ZdDI4ZkFPQzc3NzRUbVNIY3JsMDdadEdRbTVzYk5tN2MrRkVHaW4xOGZIRGh3Z1ZNbkRoUjdQdW1vajZtenlmQ25EdDNEdUhoNGREVzFzYW1UWnRnYkd3c2RMRWJoOE1SMk1aaXNiQnUzVHFzWExrU3FhbXBZbHROZkdvZVBYb0VBTXp2UTEycTJidGNXb3IyTTY4cmtaR1JlUHIwS2JTMXRRVXl2S3N2WHVSbldCY1dGa0pWVlJYWjJkbDQvUGgvc2F3Ly92Z0R4NDRkdzVVclYyQmpZOE5VcHhrNmRLaEFDNG5ObXplam9xSUM0ZUhoR0RSb2tNQmlxWlNVRkJ3OGVGRHM1OFhQMmNjMzQ1STZrUzZtSDdHZTVsdm9xdWZKZEw2dXhvT2hwVjY3endRaGhCQkNDQ0dFRUZLZHVLeUZ6TXhNRkJVVm9VdVhMclVlKysrLy8yQmtaQ1MweDZFeVRKZ3dBZUhoNFRoNzlpdzhQVDB4ZVBCZ1JFUkU0TTZkTytqWnMyZWRYTE9odlhuekJxdFdyY0tyVjYrZ3JhME5OemMzSmxOU0dEVTFOYXhidHc1ejVzeEJmbjQrRmk5ZWpEVnIxc2hWSnBMTlpndjBRTFcydG9heHNUR1NrcEp3OCtaTmZQdnQvOXBadlhqeEFnQnEzVVJtczlrNGRPZ1F6cDgvRHg2UGg4NmRPMlBseXBXMXl0U2FtNXZEeThzTE8zYnNRSEp5TW43Ly9YZE1tREFCMDZaTnE1VUYyckZqUjZ4WnMwYm1VdEx5Wk1QektkcjN1NmJrNUdROGVmSUVUNTQ4d2VQSGovSHExU3ZtTVg1SmFFVzhmLzhlcWFtcGVQVG9FVkpTVXBDU2tvTDM3OStqZGV2V0dESmtDQUlEQTNIanhnMlltcHBpMGFKRnRZNDNNVEhCMnJWcnNXclZLaHc1Y2dTdFc3ZVdLZlBvekprejRQRjRzTGEybGlxTDkrM2J0d0FnVlRhUW1aa1o1czJiSjNZZkx5OHZhR3BxZ3NQaGdNMW1DdzJ3eW1yVXFGSHc5L2ZIM2J0M2E3MysrVmxwc21UdVN3b1c4cVdtcGdLb0hTUisrdlFwRTN6czI3Y3ZsaTlmcnZUeTZ2ek1hWDVQVFg0MWd3a1RKaWoxT3NyMjlPbFRMRjI2RkczYnRvV2JtMXVkbGNYVzBkSEI2TkdqbWE5RFFrS1FuNTh2ZEp1ME9uYnNpUGJ0MjZOYnQyNU1XNEZldlhvSi9kMjRjdVVLdExXMVlXMXRMZlJjR2hvYVdMdDJMUTRjT0lET25Uc3pBYkc4dkR3a0p5ZERXMXNiSFR0MkJGQlZRY0RUMHhQRnhjWG8yN2V2MkV4eEZSVVZyRjY5R2l0WHJzU3RXN2V3ZWZObXVlYmt1dmJnd1FNQVVDaHJVbG9mOCtlVDc3Ly9IamR1M0lDenN6T3pLR0Q1OHVVQ0M3cUdEUnNtdEl5emxwWVd0bTdkaWhzM2JqUll1ZW1hcE8xbEswcFpXUmx1M0xnQkFQam1tMitVTlN5UmF2WXVsNVlpL2N6clNrNU9Eck9RWlB6NDhTTExiZk1YazJWblo2T2dvQUJBMWVJU3ZsZXZYc0hmM3grdFdyWEM0TUdEQVZRdGtCRzIyREFtSmdiYnRtMURabWFtUUl1Umx5OWZJams1R1pzMmJjS2VQWHMrcWw3bDlZR0N4RitJTkRIOWlFMGJ5NVpGREFBOUtZdVlFRUlJSVlRUVFvaWM3dDY5aTVDUUVOeThlUk5ObWpTQnI2OHZEQTBObWNmZnZYdUhwVXVYb3F5c0RKYVdsaGd3WUFENjllc25zSStpek0zTllXVmxoVnUzYmlFakl3TU9EZzZJaUloQWNIQndnOStFclF2Snljbll1SEVqOHZQejBhaFJJM2g0ZUtCMTY5WVNqek15TW9LbnB5ZVdMVnVHa3BJU3VMaTR3TUhCQWRPblQ1ZFlDcGZENFNBdUxnNlhMMTlHbXpadEJIcnBxYXFxWXRxMGFkaTJiUnQyN3R5SmZmdjJNY0dYbEpRVUFJSlphZi84OHc5OGZYMlJrNU1ETlRVMU9EbzZZdEtrU1NLejA3cDM3dzQvUHo4Y1BYb1VJU0VoQ0FnSVFGeGNISll1WFZwclVZSzBKWDJyVTdUa3R6THQyN2NQVDU4K0JWQ1ZaZFN2WHo5MDd0d1puVHQzbHFvOHN5ZzhIZysvL2ZZYjB0UFR3ZVB4QUZRdEhPalFvUU1zTFMzUnUzZHZ4TVRFNFBEaHc5RFUxTVRhdFd0RkJsQjc5T2lCWDM3NUJiNit2dGl5WlF0Mjc5NHRzUTh4VUJYVTVHZFdpOHFpNW1jTjVlWGxRVmRYRnc4ZlBvU3FxcXJTTXRYNGl4dGV2bndKQUVvSkVtcHJhOFBSMFJGNzkrN0ZqaDA3c0d2WExyUnMyUklBOFBEaFF3RENTMnNyV202VVg3YS81czE0TnBzTk5UVTFmUFhWVjFpelpvM1lQdUh5Q2c0T0JsQVZBTXZMeThQVnExZGhZV0h4MGMrM3JWcTFRdWZPblhINzltM01uejhmSGg0ZVV2WEdiZ2lWbFpVQ1h6ZHAwZ1E3ZHV3UUNIaUl5azYvY3VVS21qVnJobFdyVm9rOFA0dkZ3dXpac3dXMlhicDBDWldWbFJnd1lBQ1RBZXpuNTRmNzkrL0R6TXdNTGk0dUFnRmYvbHhTbmJxNk90emQzYkZnd1FMRXhNUmc3OTY5bUR0M3J1UnZ1SjZVbHBZaVBUMGRUWnMyUmVmT25ldjhlaC96NXhOTlRVMXMzYnBWb2VOcjlvNXRTTHE2dWxLM2F5Z3ZMNisxTFRZMkZtVmxaVEEzTjBmNzl1MlZQYnpQVmtsSkNkYXNXWU9Ta2hLMGFORkNiSFkwLzdQcW5UdDNtSVdOMVg4UC9mMzl3ZVB4TUduU0pHYXU2ZFdyRjFxMWFvWEl5RWhNbkRpUnlRNjJ0YldGdjc4L2dvT0RZV2RuQjFOVFV3REE4T0hERVJjWGgzLy8vUmVIRHgrdU5jOTk3aWhJL0lWSUYxRnVXb1ZWaVZhTi81UHBYTTIwVFdHbVgzdVZOeUdFRUVJSUlZU1FUNStvRE1ucU4zYmx5YUxNeTh0RFZGUVUvdjc3YnliQVptSmlnbkhqeHRYS1p1WHhlSEJ3Y01DMWE5ZHc3OTQ5M0x0M0QzLysrU2U2ZHUyS3dZTUhZOUNnUVFJbDVPUTFjZUpFM0xwMUMyZlBuc1d5WmN2UW8wY1BKQ1ltNHZuejV4OXRFRUJXYkRZYi92NytDQXdNQkpmTFJaTW1UYkJod3dhcHl2Ynl0V3ZYRGx1M2JzV2FOV3Z3N3QwN25EMTdGdEhSMFhCeGNXR3l5Zml2RHk2WGk5dTNiK1A2OWV2NDU1OS9tQksyd3JJaWh3OGZqcWlvS055N2R3K3JWcTNDNXMyYm9hdXJpK2pvYUtpcXFzTFMwaExQbnovSG5qMTdjUGZ1WFFCVk53WVhMbHdvVlphbHBxWW1acytlallFREIyTHo1czNJek16RTRzV0xNWDc4ZU15WU1VTWdzMWxXNHJLQlJRWHlhdlpvVkphZmZ2b0pKU1Vsc0xTMEZDZzduSm1aeVpRTWxyWWZlTTM5VEV4TW9LYW1oaDQ5ZXFCSGp4N28wcVVMRTFTL2MrY090bXpaQWhhTGhiVnIxMHI4bVV5WU1BRVBIanhBWEZ3YzFxMWJoei8vL0JONmVub2k5OC9OellXN3V6dTRYQzRUK0JiRzFOUVVXVmxabURWckZ0VFYxWkdYbDRmdTNidkxYYkkyT1RrWit2cjYwTlhWaFphV0Z0VFYxWkdkblkwREJ3NEFBSk10cWFoeDQ4YmgxcTFiU0VoSXdKSWxTN0Jnd1FKd09Cd1VGaGJDeE1SRWFDbnU2bG0zNGVIaEtDNHVGbm4rSjArZWdNdmxvbVhMbG1qY3VESGV2WHVId01CQUFLaTFRS1JyMTY1WXUzWXR1blRwQWsxTlRhbDc0K2JrNUloOHZidTV1VEZabHdVRkJiaHk1UXJNemMzUnExY3ZIRDU4R0J3T1IrRXNZbEhYbGhSTWx5Ylk3dXJxQ2x0YlcyaHJhK09QUC83QXpwMDdFUkVSZ1VXTEZzSER3MFBwd2NLaW9pS21OeWYvYXdCQ3R3RlZjKzdMbHkraHE2dUx4bzBiZzhWaU1mTlM5WVV2ZFprUlYxUlVoSkNRRUFCZ0FtMFhMMTdFMmJObm9hK3ZEdzhQRDd4Ly94NGxKU1hRMWRXRmhvWUdZbU5qQVZUMUM2MU9SMGNIR3pkdXhMeDU4M0QrL0htMGF0Vktxdkw2OWVIUm8wZmc4WGpvMTY5ZnZXVTRmd21mVDNiczJJR3dzRENaanBGMm9ZeTBGVHYwOVBRRXlyd0x3K1Z5a1pDUWdEZHYzZ2dzRXVKd09EaDE2aFFBMUVrUGQyRnF6aE95SEZkVFptYW1WSjlKNUoxbkF3SUNtQ29jNzk2OVl4YjFGUlVWd2RYVkZSa1pHVkJUVThPcVZhdkVMdGF6dHJhR3I2OHZzMkJNUzB1TCtleVpscGFHcUtnb21KaVlDSXhIUlVVRjA2Wk5nNmVuSjA2ZVBJazFhOVl3MjZkTW1RSlBUMDhjT1hKRW9CM0h3b1VMa1pTVWhKQ1FFTmpZMk9EcnI3K1crTng4TGloSS9BWGdRWFM1NlJaYUdkQlFsYTJIVS9lV2RnQStycElmaEJCQ0NDR0VFRUtVUTVvTVNWbXlLT1BqNHhFY0hJejc5KytEeStXQ3hXS2hSNDhlc0xlM1I5KytmWVhlY0RVME5NUzBhZE13YmRvMHBLV2w0Y3FWSzRpT2prWnljaktTazVPeFo4OGVqQjA3VnVHZW1UMTc5b1NGaFFXaW82UGg3T3dNQndjSDNMMTdGOEhCd1ZMM0NmN1lQWG55QkVGQlFlQnl1VEEzTjhlR0RSdGdZbUlpODNuYXQyK1BQWHYyd01QREE4bkp5VEEwTkJRSWxzWEZ4UUdvS3Z2SHowUnIzTGd4N096c1lHdHJLN1JYSDR2Rnd1clZxN0ZvMFNLa3BhWEIyZGtaK3ZyNnlNcktRcjkrL2FDam80TU5HemJnM3IxNzBOUFRnN096TSt6czdHUytTZCtwVXlmczM3OGZQajQraUlxS3d2bno1ekZnd0FDaFpjN3JVczBlamNveWNPQkFvZHZMeTh0clhVL2E2L1AzTzNqd29OQnM3Y2VQSDJQdDJyVW9MeS9INHNXTEJjb2xpN044K1hLa3A2Y2pPenNidDI3ZEV0c3plT1BHamNqTnpZV2VucDdZa3RET3pzN0l6czVtTW4zYnRtMkwrZlBuU3pVZVlieTl2WkdSa1NIME1XMXRiWUdleTRyZ3YvNzVQVHJYclZ2SFBEWmd3QUNoeDFUUGJycDU4NmJZSVBIdDI3ZUZscUZXVVZIQnlKRzFLd1QyNjllUCtiYzBQWTRscWI3NDU2Ky8va0pGUlFVY0hCekFack54OGVKRk5HdldETGEydGdwZFF4bmpGS1Y2RUZOTlRRM0xsaTJEbXBvYUxsKytqTldyVitQa3laTzFBcDJLS0N3c1pCWWlWQ2RzRzFEMStsbXdZQUd6RUtlNit1aU5DbFQ5WEV0S1N0Q3ZYejkwNk5BQitmbjU4UFB6UStQR2plSGg0WUdXTFZ2aXpKa3o4UFB6cTNWc3pWN2NRRlhXdG91TEM5YXZYNi9VeWlHS3FzOVMwM3hmd3VjVEF3T0RPdjBkbHVUQ2hRc2lxNUZjdW5RSlBqNCs0SEs1QW9za3E3OXVBd01Ea1ptWkNTTWpJN0h2WmNva2FwNlFoN3E2ZXAwKy94RVJFUUx2UWZ4czNtUEhqakU5aFJjc1dDRHhzNWlKaVFsbXpKaUJJMGVPUUVWRkJiLysraXRUdFdUZnZuM2c4WGh3Y25LcVZRSER4c1lHaHc4ZlJreE1ETEt5c3BqUHZqWTJOamgwNkJEdTNMbUQvUHg4SnZCdllHQ0FtVE5ud3NmSEIyRmhZUlFrSnArWFluWTVpc3NyaEQ1bXF2Tk1wbk94V0N4ODAzSzRNb1pGQ0NHRUVFSUlJZVFqb3F3K3FjSXlDKzdkdXdkalkyTU1HellNdzRjUFo4cXFTc1BDd2dJV0ZoWndkbmJHclZ1M2NQbnlaZHk0Y1VPaE1yclZUWmd3QVY1ZVhyaHc0UUljSFIxaFptYUdLMWV1WU9iTW1kRFgxMWZLTlJxU3BhVWw1czZkaTlldlgyUDY5T2tLWlpVMWE5WU0yN2R2eCtYTGw5RzNiMStCekE5KzFxYUtpZ3A2OSs2TjRjT0h3OXJhV3VMMTlQWDFzV3ZYTG16ZHVoVUpDUWxNeGhtL1Y1eUxpd3NDQXdNeGRlcFVoYkxIdGJXMXNYTGxTdlRwMHdmdjM3K1hPMERjcTFjdnBpZWVLUDM2OVJQNjJoSFdvMUVlMG1aU3RXdlhUdW45ai9rNmRPaUFIMzc0QVkwYU5jS29VYU9rUHE1eDQ4Wll2MzQ5U2twSzBLMWJON0g3VHA4K0hSczJiTUQ2OWV2RjloZTJzTEJReXZQS3grL0p5bWF6d2VGd3dHS3gwS1JKRTN6MTFWZHdjSEJRU3A5blBtMXRiV3pidGczKy92NjRmUGt5aW9xSzBMdDM3MW9sZ1lYTm1kdTNid2VId3hGNWJuTnpjK2pyNjRQRDRUQUxkRXhOVFRGMTZsUjA2TkJCN0xpVStYeVdsNWNqTkRRVSt2cjZHREprQ01MQ3dsQmNYSXlaTTJmS25lM05wOHh4U3NKaXNiQm8wU0tvcUtpZ1o4K2VTZzBRQTlMTkR6Tm56aFJZNk5HdFd6YzhmdndZUEI0UExCWUwydHJhNk5HamgwQ3Z6Ym8wYnR3NHhNVEU0TGZmZmdOUVZZcDkrL2J0cUtpb1lONmp2Lzc2YTVpYm02T3lzaEtWbFpWbzFLZ1JyS3lzUkdadjl1blRCNGNQSDVicGMwSmRlL2p3SWZQYzFxZVA2Zk9KcXFxcXlJQ3F2Snljbk9EazVLVFVjOHBDWEgvNXI3LytHaVltSnVCeXVRQ3E1dXF1WGJzS2pGZERRd01Bc0hUcFVvVXFrOGhDM3M4Uk5lY09BR2pSb2tXZHpxRTNiOTVFNjlhdHdlRndvS3VyaTE5Ly9SVUE4T3V2ditMUm8wY1lQbnk0MEFWTHd2ejg4ODhZT1hJazFOVFVtSFlKYkRZYjdkdTNoNnFxcXRBUzVxcXFxcGd6Wnc3VTFOUUU1aE5WVlZWczJMQUJyVnExcWxYSmFNeVlNV2pldkRuNjl1MHI1M2Y5YVdMeGhEVUNJSitWbExkNWNQeXI5aDhGNmlwc0REYzdBUlVXVitwenRXL1dCMU82YjFibThBZ2hoQkJDQ0NHRWZNWjRQQjRlUEhpQXJsMjdLcTFNWTI1dUxwbzFhNmIwRzVhS1NrcEtBbEIxNDc2K1NsSitUQzVjdUtCUTcrZ1hMMTRnT3pzYm5UcDFncTZ1cnBKSEo3MmdvQ0RvNnVwaXhJZ1JTanZuZ3djUG9LbXBLVEU0SjQwblQ1NUFRME9EeWNyNW5PWG01b29ORUg5c01qTXpvYXFxS2xlMlBsQlYxdlJqbTlkSTNhdXNyQVNMeFpMNHMrZG5OZFpGeitqTXpFeW9xNnVqUllzV01oM0haclByTFVCV1hsNE9GUlVWaFJjWHlPclJvMGRRVjFlbm5yT2ZzSnljSEtpcXFpbzlRLzNtelp0U1Y5SlFWRlpXRnRUVTFOQzhlWE9aajMzejVnMDRISTdjNzAzS1ZsNWV6Z1RaU2NPaklQRVhJREk5RXk3Ui85YmFicWJ6Qk4wTnI4bDByb21XNjlDNStTQWxqWXdRUWdnaGhCQkNDQ0dFRUVJSUlZUVFVdDgraXlCeGFXVTUvbnFaaUlSM3ovQzZyQUJsbGNKTEt4TlNYU05WZGJSb3BJOCt6ZHJqQjlQZTBGYWwxU3VFRUVJSUlZUVFRZ2doaEJCQ0NDSGs4L2ZKQjRtVENwNWp6NU53NUxLTEdub281Qk5tcEttTHVWK053RGY2YlJwNktJUVFRZ2doaEJCQ0NDR0VFRUlJSVlUVXFVODZTSnhVOEJ4dXlVRU5QUXp5R2RsZytTTzY2YmR1NkdFUVFnZ2hoQkJDQ0NHRUVFSUlJWVFRVW1kVUdub0E4aXF0TE1lZUorRU5QUXp5bWZuenlkOG9yU3h2NkdFUVFnZ2hoQkJDQ0NHRUVFSUlJWVFRVW1jKzJTRHhYeThUcWNRMFVicGNkaEgrZXBuWTBNTWdoQkJDQ0NHRUVFSUlJWVFRUWdnaHBNNThza0hpaEhmUEdub0k1RE5GcnkxQ0NDR0VFRUlJSVlRUVFnZ2hoQkR5T2Z0a2c4U3Z5d29hZWdqa00wV3ZMVUlJSVlRUVFnZ2hoQkJDQ0NHRUVQSTUrMlNEeEdXVkZRMDlCUEtab3RjV0lZUVFRZ2doaEJCQ0NDR0VFRUlJK1p4OXNrRmlRZ2doaEJCQ0NDR0VFRUlJSVlRUVFnZ2hzcU1nTVNHRUVFSUlJWVFRUWdnaGhCQkNDQ0dFZkVFb1NFd0lJWVFRUWdnaGhCQkNDQ0dFRUVJSUlWOFFDaElUUWdnaGhCQkNDQ0dFRUVJSUlZUVFRc2dYaElMRWhCQkNDQ0dFa005T1dWa1pTa3BLVUZwYXFyUnpjcmxjcFozclU1Q1JrWUZObXpiaDFhdFhkWDZ0dExRMExGMjZGSGZ2M3EzemE1RXZXM2w1T1RnY1RrTVBnNUI2azVLU2d2THk4b1lleGtkUG1aOFhDUG1ZOFhpOGVydFdWbFlXTWpNejYvV2FkWUhtQjBMcVZtcHFLcEtTa3BSeUxtbC9YNHVMaTVWeXZjOEJCWWtKSVlRUVFnZ2huNVUzYjk3Z3h4OS9oTDI5UGJadTNhcVVjM0s1WEV5ZE9oVXJWcXhBWGw2ZTJIMkhEUnVHTVdQR0tPVzZEZW5FaVJPNGV2VXFqaDA3VnVmWDJydDNMKzdmdjQrTkd6Zmk5ZXZYZFg0OVVsdDVlVGwrL3ZsblRKMDZGUndPQjZHaG9SZzFhaFRPbmozYjBFTVRLaUFnQUtHaG9USWY5LzMzMytQWFgzK3RneEVwMTkyN2QrSGw1WVU3ZCs1STNIZm16SmxZdm54NVBZeEtldmZ1M2NQUFAvK010V3ZYMXVsMUtpb3FrSlNVaElNSEQ4TE56VTFwNS8zVW4zKyttSmdZTEZ5NEVKTW5UOGE3ZCsvcS9IcHVibTZZUFh0Mm5aMC9PRGdZUGo0K0V0K0haY1hqOGVEazVJUVpNMmFnb0tCQTRmT0Zob2JDMTljWHVibTVJdmVwcUtqQXNXUEg0Ty92TC9GOFhDNFhJU0VoOWJiQXBhNWYvelEvTkp3M2I5NWd5cFFwVXIzdWxHSHg0c1dZT1hNbVBuejRVT2ZYb3ZtQjVnZFowUHdnS0NFaEFWZXZYcFZxWDM5L2YvajQrQ2oxK2w1ZVhsaTJiSmxDNStEeGVOaTBhUk1XTEZpQXdzSkNzZnR5T0J3c1dyUUlycTZ1eU1uSlVlaTZud08xaGg0QUlZUVFRZ2doaENnTGo4ZkRybDI3bUp0UjhmSHh5TWpJZ0xtNXVVTG5mZkRnQVhNenAyblRwb29Pc3haeE40b1UwYmh4WTJocmE4dDFyTE96TStMaTRuRHQyalZNblRvVnJWdTNWdkxvL3NmVjFSVy8vLzQ3OHZMeTRPSGhnWjA3ZDBKTmpmNWNyVThhR2hvWU5td1lUcDgrald2WHJtSG8wS0U0ZE9nUVFrSkNZRzl2RDFWVlZiblBYVkpTZ2tPSERzbDE3TUtGQzRWdVAzVG9FSXlOamV0OVFjYk1tVE9WZXI3eDQ4ZGo5T2pSdGJaZnVYSUZrWkdSYU51MkxYcjI3TWxzVDB0TFE5dTJiY0Zpc1podG1abVpIMVdtS0lmRGdiZTNOOTY5ZTRmMTY5Y3I5ZHhGUlVWNC9QZ3hVbEpTOE9EQkF6eDY5QWhzTmhzQXdHS3hrSnFhaW80ZE95cDhuVS81K2VkTFMwdGpGa281T3p1aldiTm1kWDdORnk5ZUlETXpzODdPSHg0ZWp2VDBkRXlaTWtXcDU3MTM3eDd5OC9OaGJtNE9mWDE5aGM4WEdocUtqSXdNL1BERER3TGJnNEtDOE9MRkN6ZzVPY0hBd0FCUlVWRW9MaTZHdmIyOTJQZnFmZnYyNGZ6NTgwaE5UWVdMaXd2eit2UDE5Y1hObXpmbEh1Zmh3NGVGYnEvTDF6L05EdzByS0NnSXVibTVBbU5NU2tyQzd0MjdwVDZIcU5lTk1QekFwYnE2dXZTRGxCUE5EelEvaUVQemczajc5KzlIWm1ZbWJHMXRKZTU3NWNvVlpHWm1Zdjc4K2ZVd011bXhXQ3lZbUpqZzZ0V3JjSEZ4d2ZidDI2R2xwU1YwMzVNblQrTEZpeGNvS1NsUjZHK2N6d1g5MVUwSUlZUVFRZ2o1Ykp3NWN3YUppWWxnc1Znd016UERpeGN2c0dYTEZ1emV2UnNhR2hweW56Y3VMZzRBWUd0cksvREh2YkpNbmp4WjZlY0VxZ0lEUC8zMEUvUDExS2xUWlRxZXhXS0J4K05oMGFKRlVnZWJqWTJOc1gzN2RwbXVZMkJnZ0tWTGwyTDE2dFVvS3l2RDI3ZHYwYUpGQzVuT1FSVDN3dzgvSUNnb0NNSEJ3Umc2ZENoR2pScUZvS0FneE1URVNIWFRTSlFQSHo3ZzRzV0xjaDI3Y09GQ3ZIbnpCaHdPQnlZbUpuS1BRVm1VSFFBVGx1bFFXVm1KR3pkdWdNVmlZZkRnd2N6MjdPeHN6SjQ5RzJabVpqTGRwQWVxRnJvc1hyeFk0ZkZHUmtaSzNPZmd3WVBNODZUb0RVUlhWMWZZMnRxQ3krVmkrdlRwQXBVR1dDd1cyclJwZzY1ZHU2SmJ0MjdvM3IwN21qWnRDZ2NIQnhRVkZVazh0NjZ1TG9LRGcydHRyNHZudjc2OWZQa1NxMWF0UWxsWkdWUlZWUkVVRklTZ29DQ1IrNXVibTJQZHVuVml6emxzMkRDcHJ5L052cnR0aG1NQUFDQUFTVVJCVkd2WHJzWEFnUU9sUGlmd3Y5S1F1cnE2TWgxWG5iRHNwMGVQSGdHbyt0bUx5NDdTMTlmSHRHblR4SjcvMmJOblNFOVBSL2Z1M1FYZXg5aHNOczZjT1FNT2g0TTVjK2FBeFdKaDlPalJPSGp3SUlLQ2dqQjkrblNSNTV3MGFSSnUzTGlCcTFldm9sbXpaa3kyOXR1M2I1VStKOVgxNjUvbWg0YVRsNWVIc0xBd05HdldEQTRPRHN6MkR4OCsxTm5panZMeWNyQllySG9KRXRQOFFQTkRkVFEvS0U3U2U3bW94OVhWMVhINThtVUFRSHA2dWxSVmlmalZUcVN0QWpaanhnd1lHaHJXMmo1OStuUzhmUGtTMTY5Zng2Wk5tK0R1N2w3cmIvZkhqeDhqSUNBQWFtcHFXTGR1bmREemZHa29TRXdJSVlRUVFnajVMTnkrZlJ0SGpod0JBSXdiTnc0VEowN0U3Tm16OGV6Wk0vajQrR0RwMHFWeW5aZkg0eUUyTmhZQU1IVG9VS1dOdHlISVcwNnJ1TGhZNnI1TndsWmovL3p6ejFJZHkyS3hVRmhZS0ZVdzYvVHAwMUtkazBpdldiTm1zTEd4UVZSVUZKS1NrbUJ2YjQrUWtCQ2NQWHRXb1NDeGtaR1JWTUZGVVZhdFdvWE16RXlGenFGTXhzYkdPSG55cE1qSEwxeTRBQjhmSDNUcTFBbmUzdDR5bi8vZXZYc29LaXBDcjE2OUJMSS8rVDI3TzNYcUpQTTVOVFUxWVdabUpyRHQxYXRYNEhLNWFOV3FGVlJVUkhjakt5OHZSMDVPamxRTFpHSmpZeEVjSEF3TEN3djA3OTlmNW5IVzFMWnRXd0JWOC9EcjE2K2hxYW1KU1pNbW9XUEhqdWpVcVJOMGRIUkVIbHZ6KzYxTzNJM3p1bmorNjlPclY2K3dZc1VLNU9mbkE2aTZhUzBwVUNETklpQkp3UThBK091dnYxQlVWQ1RWdm0zYXRKRzRUM1ZjTGhkNWVYbG8yclNwUXBVbUxseTRJUEt4Ky9mdjQvNzkreUlmTnpFeGtmaTloWVdGQVFEczdPd0V0b2VHaHFLZ29BQS8vL3d6azlrMFpzd1lCQVlHSWlnb0NDTkdqQkM1T01yUTBCQmJ0bXpCd29VTGNmYnNXUmdiRzJQY3VIRll2WG8xVnE5ZUxYSXN3NFlOa3poZjFWU1hyMythSHhyV3NXUEh3R2F6c1dqUkltaHFhakxiKy9idEsvSDkxYy9QRDJmT25KRnBzUWhROWY2aHlDSk5hZEg4UVBORFRUUS9LRTVVZTViQXdFQVVGaGFLZkx6NjM0SnYzNzVGUkVTRTFOZVVkdCtKRXljS0RlNnlXQ3dzVzdZTXo1OC9oNGFHQnRoc05obzFhc1E4L3VIREIyemF0QW1WbFpWWXNXSUZ1blRwSXZYWVBtY1VKQ2FFRUVJSUlZUjg4djc3N3orNHU3dWpzcklTWDMzMUZXYk5tZ1VORFEwc1c3WU02OWV2eDk5Ly80MldMVnZLbGJGNzgrWk52SG56QnBhV2xzd05CMldUTnZqRnZ6bDMrUEJoc1RjdzVMbE9SRVFFN3QrL0w3WWZWSFoyTm9LRGcrSG82Q2hUcHNiYnQyK2wzcGNmMkNBTnc4SEJBVkZSVVFnT0RvYTd1enNHRGh5SXExZXZJams1R1phV2xncWZuNStSSTRrc045THk4L05sV2dTU25aMHRkZG5vN2R1M3kxeGlubjhUdUdZcFNXbnhzeTlxbHRKT1NFZ0FBQXdZTUVEbWMzYm8wS0ZXOW9xOXZUMUtTa3JnNitzckVEQ282ZkRod3poOStyVEVoUUwzNzkrSHA2Y25tamR2RGc4UGp6ckp6TkRXMXBZcUFBbUlMNGtxTHRCUkY4OS9mWG55NUFsY1hWMVJXRmlJbmoxN3d0M2RYZVRQbHMxbVkvSGl4WGoyN0psVTVWa2RIUjBsN25QdDJqVVVGUlZKdGErc2NuSnl3T1Z5bFZKbHdzVEVCTWVPSFpQcEdHbUNZNldscFlpS2lrTFRwazBGc3FTTGk0dHg2dFFwYUd0cnc5N2VudG11cmEwTlIwZEg3Tm16QjE1ZVh0aTJiWnZJQlJ1dFdyWENoZzBic0h6NWNwdzZkUXAyZG5ZQ043NlZwYTVlL3pRL05Lem56NThqUER3Y25UcDF3cEFoUXdCVUJjK2tXZndUR0JpSU0yZk80T3V2dnhiYUF1TGV2WHZZdUhHajBHTzVYQzdLeThzRk1wZEYyYjU5dTl6dFlXaCtvUGxCRXBvZlpEZHg0a1NoMjhQQ3dsQllXQ2p5OGVwNjkrNHQxZCs1TTJmT2xHdEJxS2pQOCsvZnYwZDZlanJtekpranNQM0Rodzk0Ky9ZdFZGVlZjZnIwYWFHTGp2ZnQyeWYyYy9IbmlJTEVoQkJDQ0NHRWtFL2FmLy85aHhVclZxQzB0QlRObWpXRG01c2JrN1hRcjE4L09EZzRJRGc0R0VlT0hJR0doZ1ltVEpnZzAvbjVaWExIalJ1SE8zZnVZT1hLbFJLUEtTc3JrM2pEeU52Yis2TlpVWjZUa3dOdmIyK3cyV3lZbTV1TGZJNE9IRGlBMk5oWTNMaHhBNGNQSDViNUQraFRwMDdCeU1oSTduSG01dWJXV1dsdVVxVjkrL2I0NXB0dkVCOGZqNnlzTERnNE9PRHExYXM0ZS9hc1VvTEVDeFlza0dvL1dXNFNjVGdjbVVvcXlySS92NStpS1A3Ky9zakx5Mk8rWnJQWmVQYnNHUUFnT1RrWktTa3BRbzh6TURBUUdwZ3JLQ2pBdi8vK0MxMWRYZlR0MjVmWlhscGF5dHhrakl5TXhMVnIxd1NPS3l3c2hLZW5aNjN6VFp3NEVlM2F0Uk02Qm40WlVIRlpYcm01dVFnSkNZR0dob2JZd1BxOWUvZXdmdjE2cUttcDRjMmJOMUpYRHhDbG9iTEc2L1A1VjdiWTJGaDRlWG5odzRjUHNMS3l3b1lORzBUK2JIazhIcnk4dlBEMDZWTTRPVG5CMnRwYXFtc0VCUVhodzRjUEloL25sMDgvZnZ5NDJQUElFMFRtLzg3V1Jjc0haUWtORFVWcGFTa21UcHdvVUY3WHo4OFB4Y1hGK09XWFgyb3RPaGs3ZGl5aW82T1JuSnlNL2Z2MzE3cWhYVjJYTGwyd1lzVUttSnViMTBrQXFLNWUvelEvTlB6ODRPM3REUjZQaDRVTEY0TEZZaUVyS3d0TGx5NkZuWjBkSEIwZGhmNWU4WGc4SERseUJLZFBuMGJyMXEzaDRlRWg5SE5mUlVXRjJCSzlQQjVQcWhLK2l2eHUwL3hBOHdNZnpRL0s5ZkRoUTRGUzNVQlZBQmFvNmsxY0UzOFJTbjBSOTNtKyt1Znptc1JWV2VGeXVRcVA2MU5EUVdKQ0NDR0VFRUxJSnlzNU9SbnIxcTFEU1VrSmRIUjBzSG56NWxwQnlObXpaK1A5Ky9mNCsrKy80ZXZyaTRLQ0FqZzdPMHQxSXlrN094c0pDUW5RMU5SRS8vNzlrWktTSWpLck1EOC9uK25oeTZlcHFTbXlqS2NpNWZDVXpkallHSXNXTGNLV0xWdHc2TkFoZE83Y0daMDdkeGJZNS9idDI0aU5qWVdLaWdybXo1Ly94YTJ3L3BJNE9EZ2dLU2tKd2NIQm1EOS9QcnAyN1lvYk4yN2cxYXRYYU5XcWxjTG5iOTY4T1Z4Y1hJUSt0bm56WnJ4NTgwYW04MGxUempvM054Y3paODVFV1ZrWmdLcE01ZDI3ZHl0OFEvbktsU3NpYnpKZHVuUko1SEZtWm1aQ2c4UmhZV0hnY0RqUTBkRVJLTmNYRXhPRGlvb0s1dDgxbFpXVkNiMVpaMk5qSS9RbVkyVmxKUk1renNuSkVabDlkZWpRSWJEWmJFeWFOQW5HeHNaQzkwbE1UTVM2ZGV2QTQvSGc0ZUdCVmF0V29XUEhqakwzbXdXQXExZXY0dW5UcHpJZnB5ejE5ZndyRTVmTHhhRkRoM0RtekJrQXdIZmZmUWRYVjFleFBVQVBIRGlBbUpnWURCMDZWS29zWXI2Z29DQ3BxajJjT0hGQzdPUHlCSW1mUEhrQ29LcVhZR2xwcVZRbHNrVXBLaXFTR01pV1ZWbFpHZE9qc25vV1dYeDhQTUxDd21CbVpvYng0OGZYT2s1RlJRVXVMaTZZTzNjdXpwMDdCeDBkSGJIUGo0Mk5qVkxIWFYxZHZQN3o4dkpvZm1qQStRR29HdmY5Ky9jeFljSUU1bnI3OXUzRDI3ZHY4ZmJ0VzZIdmd5VWxKZGkrZlR0aVkyUFJwazBiYk51MkRYcDZla0xQTHk1VGNQNzgrVWhOVFJWYkFXZng0c1Y0OE9DQlFuMkxhWDZvUXZNRHpRK3lPSDM2TlBPN201MmREVUF3TS9mdzRjTUlEUTBWT2o0QVFvUGJ3b0xFTjI3Y3dJMGJOOFNPaFIvUTNiRmpoOFJ4TDFteWhQbTNzTG5ueHg5L1JINStQc0xEdzBWbTMvUDdUMzhzcld3YTJzZHpWNElRUWdnaGhCQkNaQkFSRVlHZE8zZUN3K0dnU1pNbTJMSmxpOUJ5MEN3V0MwdVdMQUdIdzBGVVZCUUNBd09SbHBhR2xTdFhpcnpoeFhmeTVFbndlRHlvcWFsQlZWVVZscGFXekkzNDZsSlRVNWxnV25KeU1obzFhb1FtVFpxZ1diTm04UEh4VWRyM1hKZUdEaDJLaElRRXZIMzd0bFl3Nk1PSEQ5aTVjeWNBWU42OGVRSXI1TW5ucDIvZnZtalZxaFVpSWlJd1k4WU1PRGc0NE1HREJ3Z0pDY0g4K2ZNVlByK21waWE2ZHUwcThyRzZzSC8vZnVhbW5iYTJObEpUVXhFZUhsNnJMNkM4WkxuSkpLcktBSnZOWm00aTEvVFhYMzhCQUhidjNsMXJBWWM4ZlFYNVdTQThIZytYTDE4V21pWDg5T2xUUkVkSFEwOVBUMnhtVDRjT0hkQzRjV1BNbmowYnZYcjFBbERWQzFDYU1vUTEvZmZmZncxMms3YytuMzlSL1B6OEVCb2FDbnQ3ZTh5WU1VT3FZOHJMeTVHY25Bd1dpNFhwMDZjaktpb0tzMmZQRnJrL2w4dkZxMWV2QUZSbENBbjcyWXNxdFNucy9hODZlY3RGU29OZnFyNnlzaEszYnQyU0s0akFWMUpTSWpHUUxhdmc0R0FtZ003L2JKR1ZsWVV0VzdaQVhWMGRMaTR1SWhlSHRXelpFdXZXcllPcnF5dE9uRGlCdDIvZll2NzgrVklIemViTW1ZUE16RXlFaG9iS1BmNjZldjBYRkJUUS9OQ0E4ME5XVmhiMjdkc0hFeE1UT0RrNWdjZmo0WjkvL2tGOGZEejA5ZldGemhVSkNRbll0V3NYY25OendXS3g4T3JWSy9qNysyUHExS2tTUHpmWHhIK3ZFZGYvbFYreFE1RWdNYzBQb3RIOFVQYytodmxCSHZuNStiVVdPb3BhK0NqcGZkM1QwMU5rTVBucDA2ZE1LeFpKcE5tdmVwQlltT29MdG9sMEtFaE1DQ0dFRUVJSSthU1VsNWRqejU0OVROOG5JeU1qZUhoNGlPMFh6R0t4c0h6NWNtaHBhU0UwTkJTSmlZbVlOV3NXNXM2ZEszTFYvY3VYTHhFVkZTWFZtUGgvMEZwYld5TTVPUmtBWUdWbGhiQ3dNT1RrNUlqTXdHc29ra3BoLy9UVFR5SWY4L2IyaHJlM2Q2M3RLaW9xQ0E4UFYzaHNwT0d4V0N5TUh6OGVQajQrdUhUcEVuNzg4VWUwYk5tU0NScUx1OWtyamJLeU1pUW1Kb3A4VE5sdTM3Nk5tSmdZeko0OUc3Nit2bWpXckJrNmRlcUVnd2NQNHJ2dnZsUDQrMUdXQ3hjdU1PVjZxMHRLU3NLelo4OWdibTVlNndhanZLcVgvcngwNlJLbVRKbFNLMEIvK2ZKbDhIZzhGQllXWXR5NGNRS1BWYjlacUsrdmozMzc5Z2xVY2NqTXpKVDZobUIxV1ZsWk1oK2pMUFg1L0l0eS92eDVsSmVYNDl5NWMxSUhnUm8xYW9TTkd6ZmkyYk5uNk5XckY0NGVQU3IxOWZpWlF4ODdEb2VEKy9mdmc4VmlRVVZGQmRldlgxY29DS1RzbnFPNXVia0lDQWdRMkphZm53OFhGeGVVbEpSZzNyeDU2TkNoZzlqemQrL2VIVzV1Ym5CM2QwZFlXQmdlUFhxRVZhdFc0Zmp4NC9qMzMzOEY5cTE1czc2c3JFemh1Yk91WHY4MFB5aVBQUE5EYkd3c1BuejRBRGFialRGanhnZ0VUK2JObXlmdy9wZVdsb1lqUjQ0Z1BqNGVxcXFxbURWckZ2cjM3NDgvLy93VDU4K2ZSMVJVRktaTW1ZSng0OFlKRFdqNitmbWh2THdjUC8vOE13d01EQUJVQlFGWkxCWjBkWFZGanJHeXNoSUE4TzdkTzRTR2hxSnIxNjdvMDZlUFZOOGZRUE1EelE5VnZ2VDVRUjV6NXN4aFNwaExXdVFscVUwTGYwR0lNSTZPamhJcmlOVGxJak1pR1FXSkNTR0VFRUlJSVorTVI0OGVZZXZXcmN3ZnFoMDZkSUM3dXpzTURRMEY5dVBmckZtNGNDRkdqeDROb0NxSXVXREJBblRzMkJIZTN0NG9LQ2lBaDRjSHpwOC9qMW16WnRYS2JEeDY5S2hVUFluWWJEYXVYYnNHRm91Rjc3NzdEZ2NPSEFBQWZQdnR0d2dMQzBOa1pDU21UcDJxOFBkZUYwU1YvcE9WTFAxZ3lhZGgrUERoT0hMa0NQNzY2eTlNbURBQjl2YjIyTHQzTDBKRFF4WHVGNWVibXd0WFYxY2xqVlM4a3BJUzdOcTFDeVltSmhnM2JoeDhmWDBCQUU1T1RyaCsvVHIyN2R1SDVjdVhLM3lkZ3djUEtuVDgrL2Z2Y2ViTUdhaXJxek5sQ2ZtT0hEa0NRTEJFcGFMNFpmMjB0TFJRVkZTRWl4Y3Z3c0hCUVdBZlBUMDlnVG1pc3JJU1dWbFpRa3YzMVN6ei8rREJBeng0OEVCcDQrWEx6ODhYZXpOZTNwdUw5ZjM4aStMZzRJQkxseTdoaHg5K2tPazRQVDA5SmdzTGdOeVpTVk9uVGtWT1RrNnQ3WklXRnNtNy80UUpFOFJtUGZQZHZuMGJaV1ZsNk55NU03UzB0SER6NWsybXpjVEh3TnZiRzJWbFpVekxpY3JLU3F4Y3VSSlpXVmtZTzNhczFEL1BQbjM2WU51MmJkaXdZUU9LaTR2UnRHbFRHQm9hTXIrSDJkblpFdnVreTZPdVgvODBQeWlIUFBPRGxaVVY3dHk1QXowOVBUUnAwZ1J4Y1hGNCsvWXRCZzRjaUVHREJqR1p0eGN1WEVCaVlpSjRQQjQ2ZE9pQXhZc1hNNEZMVDA5UFJFZEhZKy9ldmZEMTlVVllXQmptelp1SEhqMTZNTmNwS3l2RHhZc1h3ZUZ3TUczYU5BQlZ2WXBMU2txZ3E2c3JVSDYzSnY1eit2NzllNXcrZlJxV2xwWXlCWWxwZnFENVFScWYrL3hRMTRSVkhTR2ZEd29TRTBJSUlZUVFRajU2SlNVbE9ITGtDQzVldk1nRWJrZU9IQ2xUdVRXKzRjT0hvMTI3ZG5CM2QwZFdWaFllUG55SXhZc1hvMU9uVG5CMWRVV0xGaTJRbUppSTY5ZXZvMm5UcGhMN0wxNjdkZzJscGFXd3RMUkV5NVl0bWUyOWUvZUd0clkyTGwrK2pNbVRKNHZzaWRSUVZGUlVhcFVVNWZGNENBd01oSzZ1TGthTkdzVnNMeXdzeEs1ZHUvRFRUei9oNjYrL3JuVXVXUU1JaEFmd09BQzNIT0N5cS8yZkRYQTVWWStEQi9CNEFMalYvczBEZU56L1BTNncvZit6Zy9SNkFLcGFDbyt3VWFOR0dEMTZOQUlDQWhBVEV3TTdPenNjUDM0Y2YvMzFGeVpPbkNoM1QrMXUzYnJCd01CQVpCOVVmMzkvSm9DcEROdTJiY1ByMTYvaDd1NHVNR1lqSXlNNE9EamcxS2xUNk5xMUswYU9IQ254WFB3TUxHRy95NEdCZ1FxTjg4aVJJeWdvS01DRUNSTnc5dXhaWm50dWJpN1MwdExRdEdsVGpCZ3hRcUZyVk1mdisyeHJhNHU3ZCsvaTlPblRHRGx5cEVBZlJ5Y25Kemc1T1RGZlIwUkVZT3ZXcmZqdXUrOGtubi9reUpFU3l3RUtJNjVjSVZEMTNDdWpMM1pOOWYzOGl6Sno1c3c2dnhFN2RlcFVHQmdZQ0swSUlRby82S05zWGJwMGtXcS9xMWV2QXFpcTFxR3JxNHZidDI4ak1qSVM5dmIyY2wwM0t5dExvZmN0RG9lRFhidDJZY1NJRVhqNThpWGk0K1B4elRmZklDOHZENW1abVZCVlZjVnZ2LzJHYTlldW9iQ3dVS1pyWGJod0FmdjM3OGViTjI5Z1lHQWdVT0tmbjJrbGk1eWNIS0hYZDNOelEvLysvUUhVLyt1ZjVnZjV5RE0vV0ZoWU1IMURrNU9UY2VIQ0JlanI2MlBCZ2dYSXk4dkQ3Ny8venJ6bk5tL2VITk9tVGNPSUVTTnE5U2tlUEhnd3JLeXM0TzN0amV2WHIyUEZpaFZZc21RSjg5NFpGUldGMHRKUzJOblpNVm5EYjk2OEFZL0hRL1BtemNXT3NieThIQUJnYVdtSjFxMWJJems1R2MrZlAwZWJObTJrK2g1cGZxaEM4OE9YUFQvVU5YbkxUVy9kdWxXcTg3OTc5MDZtL1EwTkRTVldWQkRXYjUwSVIwRmlRZ2doaEJCQ1NOMWk1NEQzK2p4UWVCc296d01zRm9KbE1FQ21VMnpac2dYeDhmRUFnQ1pObW1EUm9rVUtsWkpyMTY0ZC9QejhFQkFRZ01EQVFKU1hsNFBOWnFONTgrWmdzOW5ZdlhzM0FHRFdyRmxpLzFpdHJLekVxVk9uQUtCV2IxTU5EUTMwNzk4ZmtaR1J1SHIxS29ZTUdTTDNlT3REYVdrcHZMeThFQmNYQngwZEhmVHIxdy82K3ZvQXFtNE14TWJHSWk0dURrT0hEc1dzV2JPWVVvS2ZJbDd5WFBESzZqRDdtUW5jY3Y0LzZGc0o4Q3FyZ3NBVmhRQ25xQ293WEFkWUhUZUMxZVozcFp4cjhPREJDQWdJUUhSME5HeHRiV0Z0YlkzSXlFZ2tKU1VKWkMzS1l2djI3V0lmWDcxNnRWem5GU1k0T0JoeGNYR3dzN09EdGJWMXJjZW5USm1DdUxnNCtQajRvRjI3ZHZqcXE2L0VubzlmRWxOWWdGeVJuc1JwYVdrSURRMkZqbzRPcGt5WkluQ1QwY2pJQ043ZTNuank1SWxTK3pYenl6S2FtcHFpWGJ0MjhQSHh3ZkhqeC9IYmI3OEozWi9INHpIam1qQmhnc1R6UDMvK25PbkRKNHVYTDErS2ZWeFBUMDlrdjF4NU5jVHozNUJ5Y25LWTE3SzBKSldKckV0RlJVV0lpWWtCaThXQ2pZME5kSFIwc0hmdlhnUUhCMlBzMkxGaU14UkYwZEhSa1RtQXhPOVJXbEpTZ2cwYk51RGV2WHNvS2lvQ2o4ZURwcVltRmkxYWhIWHIxakg3OSt6WkV6MTc5c1NGQ3hlWU9lUHExYXZNWjRPYWJ0eTRnUThmUHFCUm8wYlEwdEtTdWZlcktLcXFxakF4TWFtMW5iOGdwQ0ZlL3pRLzFMK3lzakpzMjdZTlBCNFB5NWN2WjE1Zm8wYU53ci8vL2d0N2Uzc01IVHBVN0FJd1hWMWRyRm16QnYzNjljT3hZOGVZQlVNOEhnL256cDBEQUlIV0JQeUFwYW1wcWRpeDhiTXYxZFhWTVh6NGNCdzhlQkNYTGwxaXl1Q0tRL09EWW1oK1VNem5NajlJUTk2RkV4RVJFWFd5djdtNXVjZ2dNWDlSSndXSnBVZEJZa0lJSVlRUVFramRxTWdITDkwSHZCY0hnTW95UUtzTjBLZ2w1UGx6N1pkZmZzR3RXN2RnYlcyTmVmUG1LU1ZBcWFHaEFVZEhSd3dmUGh4Nzl1eUJnNE1EVkZSVWNPZk9IZVRrNUtCVHAwNFlObXlZMkNCeFdGZ1lzckt5WUdCZ2dNR0RCOWQ2ZlBUbzBZaU1qSVMvdno5c2JHemt1bGxWSDU0OGVRSlBUMDlrWm1iQzFOUVU3dTd1VElBWXFBb0t0V3paRXJ0MzcyWUN4bzZPanJDM3Q1ZjRQVlV2ZlRkNTh1UTYreDQrS2l3V1dGQURWTFFBTlZXQTlmLy9xV2dBNm5xQW1oNmdxZzJvTktyYXBxTDUvLzl2Qktpb0FsQUJ3QUpZcktwL3MxaFZYME9sNm4vNC82OVpLZ0wvWmtHbEtwTllTZUxpNGdBQS9mcjFRMFZGQlJJVEU2R3JxMXVyTkx1MFpMM0JwRWhmc29TRUJQajUrY0hFeEFSejU4NFZ1bytHaGdaY1hWMHhkKzVjdUxtNVllZk9uV0w3aC9Pem5UUTBOT1FlbHpDTkd6Y0dqOGZEckZtemhKYkhORGMzaDdtNXVWS3ZtWmFXQmdCbzA2WU5ldmJzaVpDUUVKdzdkdzQyTmpibzJMRmpyZjB2WDc2TTlQUjA5T25UQjUwNmRaSjQvcFNVRktTa3BDaDF6SFdsSVo3L1Q5bng0OGNWT2w1UFQwK21jcm5uenAxRFJVVUZyS3lzMEtKRkN3QlZHZkIvLy8wM0lpSWlwS29DVUpPdXJxN01nZThUSjA0dy9VTmZ2WHFGUVlNR1llWEtsWWlOallXVmxaWElRTmpZc1dNeGR1eFk4SGc4UkVkSHc4aklDS3RXcmFxMTM5U3BVMUZaV2FuMG05cUdob1ppQXlNTjhmcW4rYUgrN2RtekIxbFpXUmczYnB4QUtXZEhSMGRNbno1ZHBuTU5IandZQXdjT1pJS2JzYkd4ZVBIaUJicDE2NFoyN2RveCt6MTc5Z3dBSkQ0LzVlWGxVRk5UQTR2RmdxMnRMUTRlUElqbzZHajgrdXV2RXF1VzBQeWdHSm9mRlBPNXpBL1NrQlJnUDNEZ0FMT2d1enBKbitVREF3Tng4T0JCNk9ycW9xaW9DSzZ1cnJDMXRSVzZMNGZERVpnVEpQMWRJYzNmSGFMMk9YZnUzRWRUc3I0K1VKQ1lFRUlJSVlRUW9ueEZ5ZURlbmdoVUZJQmw1Z1NXK1Z4QVMvNyt0NjFidDhhaFE0ZUVyblpYVklzV0xiQng0MGJtNjk2OWU4UFkyQmpMbGkwVGV6T0d6V1l6UFIvSGp4OHY5RVpXNTg2ZDBhRkRCeng5K2hRWExseVF1L1JkWGFtb3FNRHg0OGR4NXN3WmNMbGM5T3JWQzJ2V3JCSDZSM0gvL3YxaGFXbUozYnQzSXlZbUJyNit2b2lJaUJCNk02czZmbUFOQVBUMTlSVzZ3Y1hsY2xGWVdDajM4WHdzeXoxeUxWYjRrbFJVVkRCbEtZY09IWXFvcUNnVUZCUmd5cFFwQ21WRTZPbnBZZEtrU2N6WGdZR0JLQ3dzeEsrLy9scHJtN3dlUG53SWQzZDNxS3FxWXZYcTFXalVxSkhJZlMwc0xPRHM3QXhmWDE4c1hib1UyN2R2Rnhrb2Z2LytQUUFJbEdUbVU2UTBwYkd4TVp5Y25BUkt2UE05ZXZSSXFveWF3c0pDcHFSb1RVdVhMaFVveTgvajhaZ2JzTzNidDRlYW1ocm16Sm1EMWF0WFkvUG16ZGk3ZHk4YU4yN003UC91M1RzY1Bud1lLaW9xQWo4blVVeE1UREJnd0FBNE9qcmkrdlhyS0M0dVJ0KytmV3YxamhjbVBEd2NxYW1wRXZkVHB2cCsvajhHaXN6RC9JdzVlWm1abVVrZEpDNG9LRUJJU0FnQUNMeC8ydHZiSXp3OEhFZVBIc1dnUVlPRS9rN1doYUtpSWhRVkZXSHk1TWx3K2ovMjdqd3VxdXA5NFBobjJBVUVrVVVSVUZSY2NWOXhUODFNTGNzc1M4MGwyOHpTMU13dGNQbVZXeTZWbHBwV0xtbm1idTVMaWtzcXVPU0tLQ2dpQ0FqSXZnN016UDM5d1hkR2hobG1oazJzenZ2MTZwVno1OXh6ejh3ZERzTjk3dk9jMGFPUnlXUjA2OWJOcFBMNzZxekNxbFdyNm4wK0x5K3ZVckxObnZiblg4d1AycDdHL0hENDhHRU9IejVNdzRZTitlQ0REM2o4K0RFUEhqemcvdjM3dEd2WERtOXY3eEw5RG5OeWNtTGJ0bTFBd2U4VDlYZmhvVU9IYXJXN2R1MGFnTjRiandvci9ObDNjM09qY2VQRzNMNTltNkNnSUlQTEc0ajVvZUtKK2NHd2Y4UDhZQ3IxMnRmRktmeTkwVlFIRHg3a3A1OSt3dHZibTNuejV2SCsrKy96ODg4LzA3VnJWNTNYZmV2V0xaWXRXOFlMTDd6QWtDRkRESTdwNGNPSFNKSmtjTXd4TVRHb1ZLcGkyenhyeTBSVk5CRWtGZ1JCRUFSQkVBU2hmS1djUi9YM01MQnJpRm1IQTJCWDMvZytKcWlJQUxFK0ZoWVdMRjY4V0d0OVlYM1dyVnRIVWxJU3pzN09XdVgxaW5yNzdiZVpQWHMyNjlldnAzUG56Z1l6RlorMkgzLzhrVC8rK0FPWlRNYlFvVU01ZGVvVUV5Wk1NTHJmK1BIaldiMTZOUmtaR1VaTDNtVmtaQUFGUVlrdFc3YVVlaTFiS0ZqZjZ6K1RqVnpKamg4L1RrcEtDaU5IanNUQ3dvS2RPM2RpYVdsWm9neEFmUndjSEhqampUYzBqdzhkT2tSYVdwcmViYVVSR1JtSnY3OC9lWGw1K1B2N0d5MGhEUVdaOHZmdjMrZm8wYU5Nbmp5WkpVdVc2UDM1VjQ5SnZkNWlZZnB1QU5tOWV6ZTJ0clk2YTlHcHkzSVdWdHpuK3RHalJ3YlgyRlBMemMwdHR0Mm5uMzZxZGJIdDd0MjdwS1NrNE9IaG9hbkswS0ZEQi9yMjdjdVJJMGVZUDMrK0pzaXVWQ3FaTjI4ZTZlbnBEQjA2MUtRMUlqZHMyQURBYjcvOXhycDE2MmpTcEFrZE8zYms4ZVBIUnZkdDI3WXRiZHUyUlpLa3Axb204R20rLzVVcEp5Y0hLSHMydkplWGw5NnNvdlQwZEpSS0pVNU9UbnIzSytuTkZHdlhyaVU3TzVzbVRacG9aVC9XcTFlUGJ0MjZjZnIwYWRhdVhjdW5uMzVhYkIvUjBkRTY2N2lXZHMxUlMwdExwaytmcnJYY2hhbS8wOVFsM292N0RpQ1h5MHVVdGFSUUtMaHg0d2F0VzVlOWVzVFQvUHlMK1VGYlJjOFBVVkZSbWlWVVVsSlNHRHg0c0dZZUFHalpzaVdnUDlnU0hSMk5oWVdGenUvRHd0LzdqaDA3UmtSRUJENCtQclJyMTA2elBUVTFsUnMzYm1CdGJXMTA3WEc1WEs3Vlo0OGVQWWlMaXpQNlBVRE1EOFVUODRPWUg4b2lPVG1aOCtmUGEvMWNsZVZtU0gxKysrMDMxcTlmajZ1cksxOSsrU1Z1Ym02OCtlYWJyRnUzanJWcjEyckt6V2RtWnJKKy9YcjI3dDJMSkVrY1BueVlBUU1HWUdkbnAvZDdpRXFsNHNVWFg4VFcxdFpnOXZQZ3dZTkpUMDh2OXhMay8xUWlTQ3dJZ2lBSWdpQUlRdm5KdUlucTB1dmcyQnF6TnIrRHhUK3pUSk94QVBIbHk1YzEyUXZ2dmZlZXdidjdPM2Z1aksrdkx5RWhJU3hZc0lBbFM1YVVLVkJhbnQ1NTV4MXUzYnJGeUpFajhmUHpZOHVXTFNidE4zRGdRSm8yYlFxQXM3T3p3YmFwcWFsQVFSWnhXVjkzdFdyVldMUm9VWm42RUV5emMrZE9yS3lzR0Rod0lCY3ZYdVRCZ3dlOCtPS0x4UVovbmdWaFlXSE1uRG1Uek14TTNudnZ2Ukt0V3o1NThtUlNVMU81Y09FQ0V5Wk1ZUHIwNlRyckxzZkh4d1Bhbi9rMWE5YWdVcW40KysrLzZkaXhvOWFGeWQyN2QxTzFhbFhOaGE1NzkrN2g0ZUhCZSsrOVozS0dRcytlUFlzdHU2ZldwMDhmYXRTb29jbm1NaVl3TUJDQWpoMDdhbTBmUDM0OHQyL2Y1c0tGQ3l4ZXZKZ3BVNmF3Wk1rU2J0eTRRWU1HRFVwVWZuUFRwazJhaTcyaG9hR01IajNhNUgwQjl1N2RTNVVxVlV4dW41NmV6dG16WituY3ViUFJ0bks1SERBdG03WWkzdi9LcEw3UVhuZzVnZkkwY2VKRVltSmlPSExrU0puN0Nnb0s0dWpSbzhoa010NS8vMzJkNTk5NTV4M09uei9QL3YzN2FkKytmYkhuM3Q3ZW5vRURCNWI0K0pJa2NmYnNXWktUa3pYYlhGMWRTelN2RktiT2NDdXU5R2hKTWdVbFNlTHJyNzlHcFZLVlhJMEdjQUFBSUFCSlJFRlVTeENvT0JYMStSZnp3OU5UdFdwVkZBb0ZNcGtNYzNOeldyUm9nWmVYRjE1ZVhuaDRlRkMzYmwxQWZ5blpQbjM2NE83dWJqQ0kwcmx6WjBhTUdFR0RCZzIwdHUvZXZSdWxVa21YTGwwTWZxN3o4dkpRcVZSYU42NjgvUExMUnBjekVmT0Q0YkdKK1VITUQ2WDF5U2VmRUJZV2hpUkpXaG5PcFMwM1hWUk9UZzdmZlBPTjVydm8xMTkvclNrVlAyVElFRTZlUE1udTNidng5UFFrTHkrUHpaczNrNW1aaWFlbko4T0hENmRYcjE0R3YwTkhSVVVoU2RKVHU3bjgzK0xadURJaENJSWdDSUlnQ01JL256SUgxYlgzd2FFbFptMjNGYXk1K2krVW5wN080c1dMa1NTSjFxMWI4L3p6enh2ZFovejQ4WXdiTjQ2UWtCQysrZVlibzZXc254WTdPenQrK09FSHJiRzR1TGdVR3l3ZU9uU29Kc2pnNCtOajBqSFUyUkdtbElvenh0TFNralp0MnBTNUg4R3d5NWN2RXhrWlNiOSsvWEIwZEdUSGpoMUF3VjMzWlJVZEhhMDNHNkdzR1FwWHJseGg5dXpaNU9Ua01HalFJSzJTMXFZd056Y25JQ0NBR1RObWNQUG1UV2JNbU1Hd1ljTVlPWEtrNW1MVS9mdjNBZkR3OE5Ec1oyRmh3YkZqeC9qNjY2L3g5ZlZsMmJKbGVpOWVoWWVITTJuU0pCbzFhc1Q4K2ZNcjdVYVIzTnhjRGg4K0RLQXpkMWxiV3pOdjNqd21UcHpJOGVQSHVYbnpKdkh4OFZTdlhwMDVjK2FZTk9hY25CeSsrKzQ3amg4L3JsbGo4djMzM3pkYWJqUTBOSlIxNjlhUm01dkxvRUdEREpZSVYwdExTK1BjdVhPY09uV0txMWV2b2xRcWRZNlRtcHFLU3FYQzF0WVdhMnRyOHZMeU5KL25rbHhFL3JlNGRPa1NVRkNLOGVEQmcvVHQyOWZvdXZJbElaZkx5NlcwYTF4Y0hGOS8vVFVBL2Z2M3Azbno1anB0UEQwOUdUWnNHQnMyYkdEUm9rVjg4ODAzMUt0WFQ2ZWRrNU1UNDhlUE4vbllraVJ4NXN3Wk5tN2NTSEp5TXE2dXJyei8vdnZNbnorLzlDOElPSGZ1SElEZTE1S2ZuNDlDb1REcGN3K3djdVZLQWdNRG43a2xMSXdSODhQVDUrVGt4STgvL29pSGgwZUZsQ3UydDdmWHVZRW9KaWFHblR0M0FnWExzUmlTbTVzTG9IVk9qWTFUekErR2lmbEJ6QStteXNuSjRjeVpNeHc4ZUpEbzZHZ0E3dHk1ZzdlM056MTc5cVIrL2ZxYU5ZWExvOXgwVUZBUXk1Y3ZKekV4VWJPdDhIcmRGaFlXZlBIRkYweVlNSUVWSzFab2p2dkpKNS9RczJkUGsyNndQSC8rUElEUkNnYUNOaEVrRmdSQkVBUkJFQVNoWEVoMy9FRWU5NjhPRU9mbTVoSVFFRUJTVWhJT0RnNTgvdm5uSnUxWHYzNTlSb3dZd1lZTkd6aDY5Q2lXbHBaOCt1bW56MFNndUtMSEVCVVZCUlJmUWs5NDlxZ3ZncjMyMm10RVJFUnc1Y29WMnJkdlgyeUdTMGs0T1RscFhWRGV1SEVqS1NrcFd1VWcxZHZVakdVdlhMeDRrVm16WnFGUUtCZzhlREJqeDQ3bHM4OCs0L3IxNjNyYkZ4ZW9QbmJzR0lzV0xXTGh3b1djT1hPRzMzLy9uVmF0V3RHcVZTdmd5ZnFLaFV0WUp5WW1zbXJWS2dDNmR1MWE3QVdzK3ZYcjA2NWRPODZlUGN1Y09YUDQ4c3N2S3lWUXZHUEhEakl5TW1qZXZMbE81aGNVL0p4T256NmRLVk9tYURLbng0NGRpNXVibTlHK3IxKy96cElsUzRpTGk2TlBuejY4OTk1N0xGaXdnQjkvL0pGQmd3WXhmUGh3blhLWmp4OC9adVBHalJ3K2ZGZ3pwK3JMeEZJb0ZFREJ4ZkxkdTNkejVzd1pidDY4aVNSSlFFRjJkOCtlUFhWdVJ0bS9mNzhtSTZtbzl1M2JHMzFOVDl1S0ZTdll1M2N2Yjd6eGhrbnJQK3ZUdTNkdnZjc0FwS1NrOFB2dnZ3TUZOenQ5ODgwM2JOdTJqVkdqUnZIY2M4OGhrOGw0N2JYWHlNek1MTlZ4OC9QelNVNU9wbmJ0MnFYYXYvQTRaOHlZUVVaR0JsNWVYZ2JmaDdmZWVvdmc0R0J1Mzc3TjlPblQrZnJycjBzOVQrWG41M1BxMUNtMmI5OU9SRVFFTmpZMmpCbzFpamZlZUFOcmErc3lCWUhDd3NLNGV2VXExYXRYMTN2aE9qczdHekFlSEZPZm16MTc5dEM3ZDI4Kyt1aWpVby9wYVJQelE5bVZkbjdRRnh3RnlNcktJakV4c1Z4K3R4ZnVjODZjT2NqbGNycDI3V28wVUtNdUtXM3F6U1ZpZmlpZW1CLyt2ZlBEMXExYjJiVnJGMWxaV2ZUczJaTlBQdm1rWEc3NitPcXJyN2h3NFFKUWtBbmZwMDhmZXZYcVJaMDZkZWpUcHcvcjFxM1R0RFgxWms1MXUwV0xGbWx1N0EwUEQrZlhYMy9sL1BueldGbFpNVzdjT1BidTNjdkRodzkxOXE5VHB3NysvdjdNbmoyYi9QeDgvUHo4Nk5Hamgwa0I0dHpjWFBiczJRUEFjODg5WjlKNGhRSWlTQ3dJZ2lBSWdpQUlRdG1sbkVlSzNvQ3MyUXFvWXZoTzQzK3F2THc4QWdJQ3VIWHJGbVptWmt5ZlBoMVhWMWVHRGgycTAxWXVsMnR0YjlPbURWT21UT0gyN2RzRUJ3ZHo0TUFCRWhJUytQTExMOHMxaSt0WkZCb2FDcUFwVHkwODJ5SWpJN2wwNlJMdDJyWEQyOXRiazYzeit1dXZsMHYvOXZiMnZQVFNTNXJIdTNidElpVWxSZTgyVXpWdTNCZ2ZIeDlhdEdpaEtUdlp0bTFiWEYxZGRkb2VQMzRjVzF0Yk9uWHFwTGN2S3lzckFnSUNXTE5tRFUyYk50VUVpSk9UazdseDR3YTJ0cmFhYkJPVlNzWENoUXZKeU1qQXo4L1BZS2ExbVprWlgzenhCZE9tVGVQU3BVc3NXTEFBZjMvL3AzcWpTRnhjbkNaSU9HclVLTDF0enA4L3o3Smx5NENDRzBna1NXTHg0c1hFeE1Sb0xvYnI2M2ZObWpYODlkZGYyTmpZTUduU0pQcjM3dzhVbEJIY3RtMGJ2Lzc2S3djUEh1VGxsMSttZi8vK3lPVnk5dXpadzlHalIxR3BWQXdZTUlEUm8wY1h1OGI1elpzM2dZS0w0Q3RYcmdRS0xwaDM3ZHFWUG4zNjBLWk5HNzN2WlowNmRUUnJLNnM1T2pyU3RXdlhVZ2RoSzVMNmRYYnAwcVhVZlV5ZlBsMW4yNFVMRjFpeFlnWEp5Y20wYmR1V0NSTW1zR2JOR3M2ZVBjdjgrZlBadW5Vcjc3NzdydEdzUDBPQ2c0TlJLQlE4ZXZTSVpjdVcwYVZMRjlxMGFhTzFucUtscGFYQjlSVVRFaEtZUG4wNk1URXgyTnJhTW1mT0hJUEJJd3NMQzJiTm1zVzRjZU5JU1VsaDBxUkorUHY3NjVTS055UXhNWkdEQncreWYvOStVbE5Uc2JhMjFsUWpNTGFjZ2lrVUNnWExseThIQ202ODBYZWhXNzFHcktHTC91SGg0WnA1MGMvUGo4OC8vL3ladU5ITUdERS9sSit5ekE5eXVaeUlpQWpDdzhPNWMrY090Mi9mSmpvNm1tN2R1aEVRRUZBdTQ4dk16T1NMTDc0Z01qSVNOemMzSms2Y2FIU2ZxMWV2QXNhWGVRRXhQNGo1NGI4NVAremN1Wk9mZnZvSmEydHJMQzB0T1h6NE1PYm01aWI5ZkJuVHYzOS9iR3hzNk51M0wrM2J0OWQ2SC9TOXh0VFVWSjNsS3BLU2t2VCtMSGg2ZXBLWm1jbUNCUXMwZ2VpR0RSc3lkZXBVNnRTcHc3NTkrL1NPS1NNakEwbVMrT3FycjVnN2R5N2J0MjhuS0NpSUVTTkdhRzVvSzg2UFAvNUljbkl5VFpvMG9WbXpaaWE5QjBJQkVTUVdCRUVRQkVFUUJLR01KRlJoWHlGejdvbk00NjNLSGt5RjJiVnJsK1ppMXZqeDR6VjNrYXZMTHhjbVNaTFc5clMwTkdReUdRRUJBVXlmUHAyYk4yOVN2Mzc5ZjMyQVdDNlhFeElTQXVndm9TYzhlOVFsSWw5Ly9YV1NrNU1KREF5a1hyMTZ6MVNaNzhJWDdLQmd6Y1ZseTVacEJaK0dEUnVtZDkvang0L2o3T3lzTjVDbUpwUEorUERERDdXMkhUaHdBS1ZTU2JkdTNUUVp3R3ZYcnVYNjlldDRlWGt4WThZTXJRdFg2Z3lWd2l3dExmbS8vL3MvSmt5WXdPblRwMW01Y2lVZmYveXg4UmRjRHBSS0pZc1dMVUl1bDlPOWUzZGF0bXlwOVh4a1pDUnIxNjdWWE1qcjBxVUxIMzMwRWIvKytpdEhqaHhodzRZTjdOMjdsOWRmZjUyK2ZmdHFYWXcxTnpjbk5EU1V6cDA3TTI3Y09LMnFBVEtaakRmZmZKTmV2WHF4ZE9sU3RtN2R5clp0MnpUdlQ4T0dEWmsrZmJyUk1vYnFtMDBBNnRhdFMvLysvWG4rK2VkMU1vdUs2dGF0bTZhOHRpUkp6L1JGOCt6c2JPN2Z2NCtUazFPNTNGU2pVQ2c0ZCs0Y2UvZnUxV1RCdDJuVGhsbXpabWtDTE5ldVhXUGx5cFhjdTNlUG1UTm4wcWxUSjhhTkc2ZFpIMUNmdzRjUDY3eVBWNjVjNGR0dnY4WFMwaEk3T3pzT0hUckVvVU9IcUZLbEN1M2J0NmRyMTY1MDdOaVJnd2NQRnR2dmpSczMrUExMTDBsSlNjSEd4b1o1OCthWmxKWHM2dXJLd29VTG1USmxDcG1abWN5WU1ZUEJnd2N6YXRTb1lzdU9abVJrY1ByMGFRSURBN2wrL1RxU0pHRnZiOCt3WWNONDdiWFhkSUlONmlDTm9RQjNjVmFzV01HZE8zZnc4UERnMVZkZjFkdm0wYU5IQURnNE9CVGJqMXd1eDhMQ2dvWU5HK0x2Ny8rUCtmNGc1b2Z5VWRyNTRlVEprMnpldkptb3FDaFVLaFZRRUNCcjFLZ1JuVHQzTHZhR3FaS0tqWTBsSUNDQXFLZ29xbFdyeG9JRkN6US9SMmxwYVNRbEpWR3RXalhzN095d3RyWkdwVkp4N2RvMVRhYW1zY0N0bUIvRS9QQmZuUjlPbkRnQndPclZxNmxXclJwdnYvMDJnWUdCNVJJazd0S2xTN0UzbmJ6eHhodWFmNmVscGJGeDQwWU9IanpJN05tejhmUHpBd3JLUjY5ZHU1YjI3ZHZ6eGh0dmFHNnNMTXpSMFJGWFYxZmVlZWNkbm4vK2ViM3ZvMUtwNVBMbHl4dzdkb3l6WjgvaTYrdkw0c1dMV2JWcUZRc1dMT0QyN2R2TW56K2ZOV3ZXOE54eno5RytmWHNhTjI2c2RaUEl0bTNiMkw5L1B4WVdGbnp5eVNkbGZXditjMFNRV0RDWnBaazUrU3FsenZacVZuYWs1bVZWd29nRVFSQUVRUkNFWjRIMCtEaWtCaVB6T3dZOHV4Zll5bXJRb0VHY09uV0tGMTU0UVN2clViMVdrMXFmUG4yd3NiSFJlNGUwdGJVMUN4Y3VaTWVPSGNVR3NTcmI0OGVQeTd3K3JOcWxTNWZJemMybFNwVXFla3ZiQ3MrVzFOUlVqaDgvanJlM04yM2J0dVdYWDM1Qm9WQ1VXeFl4RkpTNTNiNTl1OVpqUU84MktMZ3c5L0RoUXh3Y0hMQ3pzME1tazJsKzVncGY0QzNOeGRtU2pIblhybDBBdlBMS0swQkJHY0lkTzNaUXJWbzE1czJiUjFaV0ZwbVptVGc0T0dCbFpjVmZmLzBGNks3UlptOXZ6NWRmZnNrbm4zekNuajE3REY0WUxrK3JWNjhtSkNRRUJ3Y0hUV0Jha2lTdVg3L09qaDA3Q0E0T1JwSWtYRnhjZVAvOTkrblZxeGNBVTZaTW9YZnYzcXhldlpxSWlBaldybDNMdW5YcmFOZXVIZTNidDZkbHk1YlVxVk9IWDM3NVJldGluVktwSkRJeWtqdDM3bkRyMWkxdTNMaWhXWis4UVlNR1pHVmxFUk1UUTFoWUdPUEdqYU5CZ3diVXExZVBPblhxVUt0V0xXclVxRUgxNnRVMWZiNzExbHZjdkhtVGdRTUgwcmx6NTFLOUI4OXlBQWdLTG1STGtrVG56cDFMUGRiazVHU3VYYnRHY0hBd0Z5OWUxUHdzT1RvNk1tTEVDQVlPSEtqVmQ4dVdMVm05ZWpVSERoemdwNTkrNHZ6NTgvejk5OSs4OWRaYkRCa3lCQ3NySzUxanFJTVBzYkd4WExseWhSTW5UbkQ5K25Vc0xTMlpObTBhUFhyMElDd3NqTC8rK292VHAwOXIvck95c3FKZHUzWjA3OTZkVHAwNmFjNnRYQzVuOCtiTmJOMjZGWlZLUmRXcVZaazdkMjZKc29EcTE2L1A0c1dMOGZmM0p5a3BpUjA3ZG5EaXhBbG16SmlodVdnZEZSWEZ4WXNYdVhqeEl0ZXVYZE9VSUczUW9BRURCZ3lnWjgrZTJOcmFrcEdSUVdwcUtyYTJ0bGhZV0dqR0J5VmJOa0dTSkZhdFdzWEJnd2V4dExSazVzeVpXRnRiRXg4Zmo0V0ZCUTRPRGxoYVdwS1dsc2F2di80S1lIRHR6V2JObWhFUUVJQ3ZyeS9XMXRZbXIrMGVIeDlmN08vME9YUG1sQ2xyM1JSdWJtNWlmaWdIcFowZm5KMmRpWXVMbzNYcjFyUnExWW9XTFZyUXNHRkR6YzFPWThhTU1iaC9YRnhjc1cyKytlWWJIQjBkQ1F3TTVMdnZ2aU1yS3d0M2QzZm16WnVuRmJpTGlZblJXbEpDUFg1MXNLOTI3ZHJGbG9ZVjg0T1lILzdyODRQNisyMThmRHhtWm1Zb2xVcTl2NXNyUW1wcUtydDM3MmJQbmoxa1oyZmo1K2RIM2JwMU5jODNiTmlRSVVPR3NHL2ZQaTVjdUVDREJnMFlObXdZWGJwMDBieG40OGVQeDh6TVRDY1RQaU1qQTREdnZ2dU8wNmRQYTc2dk9EZzQwTHAxYXdCcTFhckY4dVhMT1hic0dKczJiU0l1TG80ZE8zYXdZOGNPMnJkdnovejU4MUVvRkt4WnM0YmR1M2NEOE5GSEgya3RDeU9ZUmdTSmkvR2NXMU9hT0hweTd2RWRicVpHbzVSVVdzOFA5KzZLamRtVEg4aWZJMDVvL3QzR3FTN3ArVG5jelh6MDFNWnJLaHR6Uzh4bHhtdTRxMlVwNU5TemQrUDVHczNwN3RhVS83dTVnN0NNT0FCa3lCamsyWjZoM2wzNDVWNGdoK0t1R2p6dTYxNStPRmhXWVdYNDBUSy9Ea0VRQkVFUUJPRlpJU0dGTDBEbThqdzR0cTdzd1ZRb2EydHJ2djMyMnpLdkFXVnRiYzN3NGNPQmdvdEV1Ym01SmU0ak56ZFhrN2xnQ2hzYkc1TXZjSmlibTFPclZpMlQrMWF2bGFhdlJKNDZVTjY3ZCs5L1RGYkRmOWtmZi94QmZuNCtnd2NQUmk2WHMzLy9mczFhYmVVbExTMk5OV3ZXNkd6WHR3MEtMc3hObURCQjd6cXAraklXS3NJZmYveEJabVltblR0M3BrR0RCcVNrcExCMjdWcnM3T3lZTjI4ZTd1N3ViTnUyamJWcjErcnNxMi9kT2c4UEQyYk1tTUhzMmJOMTFzQ3JDT3B5bVRLWmpLbFRwMUs5ZW5YKy9QTlAxcTlmcjFsMzJNSEJnZGRlZTQzQmd3ZnJaRmUxYnQyYTFhdFhjKzdjT2JadjMwNUlTQWhCUVVFRUJRVXhkT2hReG93Wmc1bVpHVHQyN0NBeU1wS0lpQWdpSXlQSno4OEhDdWE4bGkxYk1talFJRHAzN3F4WjMvanUzYnVjUDMrZXk1Y3ZFeG9heW8wYk4zVEdQbno0Y0VhUEhvMkZoUVVMRnk2czRIZXFjcFdsbE95R0RSczRkdXlZNW55cU5XalFnQmRmZkpFWFhuaWgyS3c1bVV6R1N5KzlSS2RPblZpeFlnVm56NTVsdzRZTm5EbHpobFdyVnBHU2tzS2hRNGRJVDA4bktTbUpoSVFFb3FLaU5ITy91Yms1M2J0M1ovVG8wWnJBVU1PR0RXbllzQ0ZqeG96aDNyMTduRGh4Z2hNblRuRHUzRG5PblR1SHRiVTF2WHIxWXZMa3lZU0ZoYkY5KzNaVUtoWGUzdDdNblR1M1JMK0QxSHg4ZlBqaGh4K1lOMjhlTjI3Y3dNWEZoY2FOR3lPWHkvbm9vNCtJam83V3RIVjBkS1I3OSs3MDc5OGZIeDhmclg1T25UckZkOTk5cC9jWUw3endnc25qV2JGaUJmdjI3ZE9VbWxkZnRONi9mNyttN0x1RmhRVktwUkpKa25CMWRUWGFmK0VBaDdIc09WT1l1ZzVzV1luNW9leEtPejgwYTlhTVBYdjJhSUxDUlJYK3VkQkhvVkFVMjBhcFZLSlVLdG01Y3lkWldWbDA2TkNCYWRPbTZXUzgxcTVkVzdOOEFUd0pEbHRaV2VIbjU4ZkhIMzljYk5CTHpBOWlmdml2encvOSsvY25KQ1JFcXdMT3l5Ky9YS0hIZlBqd0lWdTJiT0hreVpQazVlWGg3ZTNOKysrL1Q0Y09IYlRhVmE5ZW5mZmVlNCszM25xTFAvNzRneDA3ZGpCMzdseTh2YjJaTm0wYVBqNCtWS2xTUmFmLzRPQmdVbE5UZ1lMUHZMVzFOVDE3OXFSMzc5NjBhOWRPNjI5R21VekdDeSs4UUo4K2ZiaDQ4U0puenB3aExDeU1xVk9uQWpCNzltd3VYTGlBVENaajdOaXhEQnc0c0FMZm1YOHZFU1F1eG9CYWJmQ3BXcE1YYXJZZ0l6K0h4YmYzY1NNMVN2TjhyeHJOcUc3MXBDekIrdnNuVVVvcTJqalZaWHJUVjVISjRKZUlreHlLdmFMVHQ3bk1qSGZybWY1SDlzYkkwNHowMWwxNDNaRGt2Q3gyUkFmcGJKL2JmQWdOcXhwZjUwSHQ4NnViV056cWJjM2psejNhc3ZUMmZqeHRuZm00UVY4YU94VDhZbjdmNTNua0tnVW40bS9xOU5IZHJRa2o2L2JBK1gvdjE4MjBhRTRuUENuMTBNaWhGbjFydHRUWnoxUnI3djFKcmpLLzFQc0xnaUFJZ2lBSVpaQVNET25Ya0hVOFhOa2plU3JLR2lBdUtpUWtoRW1USnBWNHYzSGp4cFdvL1E4Ly9HRFNYZFVOR2pUQXljbUplZlBtNlgwK1BUMGRwVktKWEM3SDB0S1MzTnhjTm0zYUJLQ3pIdFd0VzdlNGZQa3lVUEVYTTRTeXk4dkxZOSsrZlZTclZvM2V2WHR6Nk5BaE1qSXlHRE5tVExFWGwwdkR5OHVMWDM3NXhXQ2JNV1BHYUYyd2JkR2lCWGZ1M05HVSs3TzF0YVYxNjlhODk5NTc1VFl1UTE1OTlWVk9uejdOMkxGakFYQnljbUxwMHFYazUrZHJmcTRhTldxRXQ3ZTM1cUs1alkwTjdkcTFZK1RJa1hyNzdOQ2hBNy84OG90SjZ6Q1dsYXVySzFPbVRDRW1Kb2FPSFRzQ0JUL3JTVWxKZUh0NzA3OS9mL3IxNjFkc0VCRUtMdEtweXhKR1JrWnk3Tmd4UWtKQ2VQdnRndXNGTmpZMmhJZUhjK0xFQ1J3ZEhXbmR1alhObWpXamVmUG1ORzdjV085bnlNZkhCeDhmSDBhTUdJRmNMaWNzTEl3N2QrNXc3OTQ5b3FLaXlNek1aTWlRSVJYenBqeURRa0pDTkovdGttclpzaVdiTm0zQzF0YVdaczJhMGJadFcvejgvRW9VVEhGMmRtYk9uRG1jT1hPRzc3Ly9uc0dEQjJObVprYjE2dFU1Zi80OFlXRmhRTUVGZlE4UER6cDE2a1NyVnEzbzJMRWpUazVPeGZaYnYzNTk2dGV2ejN2dnZjZWxTNWM0Y09BQVFVRkJtcXk3NXMyYjgvSEhIL1BvMFNOR2pScFZwcW9BenM3T0xGMjZsSU1IRCtMbjU2ZjVUUGZxMVl1REJ3L1N1WE5udW5idFNvc1dMZlRlMkFUUXRHbFQ2dFdyUjM1K1BpcVZDak16TTl6YzNPalRwdzg5ZXZRd2VTeDkrL1lsTURDUUtWT21hQVgyR2pkdWpKZVhsOVpjMGJScFU5NSsrMjJqNVU4TE16YVBQa3ZFL0ZCMnBaMGZaREtad2QvaFJhdmhsTWJNbVRPNWRPa1NMNy84c3Q0YkV1M3Q3VGw2OUNoNWVYa29GQXBOMld0MWRSQkR4UHdnNW9mLyt2end3Z3N2WUc1dXpyNTkrOGpMeTZOYnQyNjgrZWFiRlhwTUp5Y253c0xDcUZXckZrT0hEcVZuejU0R2YxYnQ3ZTBaUG53NGd3WU5ZdWZPblpxYlRJdlR0bTFiNnRhdGk3VzFOUU1HREtCNzkrNUdiMHFReVdSMDZOQkJKMUE5ZXZSb1ltSmlHRDkrZkluV0czZHpjOU1id1A2dmtrbjZGc3I1QnhoMFprbUY5ZTFwNjh5S3R1OW9IaXNsRldPQ1Y1T2VuNjNadHJMZGU3aFhlYkpROTlCejMrRnA2OHo4Rm05aGFmWms4anFkRU1yMzRZZTF5alJibWxtd3JZdnBkZU5IQmYzQUJyK1NyVk1Va3ZZUS8rdS82MnhmMUdwNGlZTEVnODRzMGRwSFFtSmZ6Ti8wYzIrRnBkbVR1em9Va3BJdEQ4NnhLenBZcDQ4WlRRZlJ3Ym0rNW5HT01vOUpmMjhnUGpjTmdCNXVUWm5ZcUwvSll5cHFWTkFQcE9lYm5rVmhpdDNkcHBScmY0SWdDSUlnQ1A5VzBvMXhTRm4zTVBNN1V0bEQwYUl1bmZicHA1OXFsWVl1YlY5MmRuYnMyYlBINVBiRmxac3U2dWJObTZVS0VwZFUwU0J4bno1OU1ETXo0OGlSa3AyMzNidDNzM0xsU3IzUHZmcnFxNW95dGdxRmdna1RKaEFlSGs2clZxMVl2SGh4NlFjdi9Hc29sVXBrTWxteEYxL1ZWQ29Wa2lSVlNQWjVkSFEwbHBhV0J0ZGMxVWN1bDVmN1RTTEZ5Y3ZMdzh6TXJGeUQ4L3JFeGNXVmE1QTZLeXVMakl5TUVyKzM1UzBrSkFTRlFxR3o3cktwbnRiN1gxUm9hQ2lXbHBZNm1XdW1ldmp3SVI0ZUh1VlNGak1uSjBmcjRtbE1UQXlKaVltNHVMaFFzMmJOTXI4M2lZbUpWSzFhMWVDTkNlVkpxVlJpWm1aVzRTVkRJeU1qeWN2TDAveSt6Y3JLMGlrNS82eXJxTSsvbUIvS3BxenpnMUE4TVQrWVRzd1BobFhXL0ZBUnNyT3pxVktsU3FsK0xoUUtoZEgzb0R3Ly84LzZtdkwvQlAvOFQyd0Y2RjFEZTEyRGE2a1B0QUxFQUhLVmR1YXFoY3ljKzVrSm5JZ1BvYS83azRta3Uxc1QzR3djV1hCcmowNGZGYWs4MXdqZUdSM01qS1lGYXlUSmtESFFRL3V1akxDTU9MNFBPMHgwZGhLK2psNkVwR21YSVZsMTl5aE5IZC9CM3FMZ3kzOFZjeXZHTit4SHdQV3RTUHdqNzFFUUJFRVFCRUVRQVBKVGtCN3RRZFo0Zm1XUDVCK3JXYk5tNVpMRjhiVFVxVk5IWjV1am95TmR1M2JsblhlZTNHZ2JGeGRIVkZRVUZoWVdqQjgvL21rT1VYaUdtUnIwTlJaRUxvdlNsbUI4V2dGaTRLbXROVmZlV2N4MmRuYlB4QVZ2WDEvZk11My90Tjcvb3BvMGFWS20vVDA5UGN0cEpPaGsxM2g0ZU9EaDRWRnUvYnU2dXBaYlg2WjRXc3NkZUh0N2F6MStGbjRlU3FxaVB2OWlmaWlic3M0UFF2SEUvR0E2TVQ4WVZsbnpRMFVvUzdseFU0TGs1WG0rUllDNDdFU1F1SWdxNWxhOFVMT0YxclpUQ2JkMDJzbVZSWVBFWmlnbEZhdnZIaU15SzVIMzYvZkc3SDhmME1ZT3RYaStSak4yUGJ4UWNRTXZJalZmZjVBNDRQcFdldGJ3NVZyS0E1MDJMN3EzWWxUZEo2VXhycVU4QU9CaTBsMmlzaDlUMjFaN3JhUnNaUjZiSTg5d0tQWXFWbVlXVEdqWWo1NDFmTm45OEFJYjc1OStNcGE4TEg2NUY4aUVSdjAwMjN3ZFBYbkZzeDE3SGw0czgyc1ZCRUVRQkVFUUtvY1V1eDJRSVhNZlZObEQwUkVRRUFBVWxGUXRxOGFORzVmb0QrVjY5ZW85dGV5bzBwbzVjMmFwQW5GdDJyVGh5SkVqS0JRS0pFbkN6TXhNYitrL0x5OHYvUDM5dVhmdkhyVnIxeTZQSVF1Q0lBaUNJQWlDSUFpQ1VJNUVrTGlJdnU0dHNiVjRjb2R3YWw0MjV4TERkTnBsSytWYWoyMHRyRW45WDZidzRiaXJaQ2h5bU5Sb0FPWXlNM1pGQjJzRmlQTlZDazI1YkIvN21peHUvV1ROMy9DTU9LWmUzYXh6dktIbnZ0TUswbVlvY29qTFNkVnE4M1BIc1pwMWtsT0t5U1IrbzdZZnIzdjVrWmFmemZJN2gvZzc1VDRBOWV6ZEdGYW5hNkhYbDhmMzRRWHJ5a25BajNmLzVLc1dieUxqeVowWjZ5SUMrZlBSRFh6c2F6S3hVWDg4YktzRE1NaXpBOWtLT1RzS2xaNE9UQWpoQmZjV05IWW91UE5VS2Ftb1lsNXdkODJwaEZ0NkEvSEZFYVdnQlVFUUJFRVFuZzFTN0Raa05RYUFoV05sRDBWSDkrN2R5NjJ2RlN0V2xLajlqei8rV0c3SHJpZzllL1lzOWI1bVptWW0zU252NStlSG41OWZxWThqQ0lJZ0NJSWdDSUlnQ0VMRkVVSGlRaXhrNXJ4VXE0M1d0c054VjFGSVNwMjJHZm01V28vdExMUXpCYzRtM2tHdVZOQ2dhazIyUERoYjdERmJPWGxyUGI2UWRFOXZ1eVlPSHN4cTlycm04YUc0cTZ5NSs2Zm1zWmxNUmpYTEoybjYrc3BOOTZyUmpOZTlDaTdTT0ZyYTR0OXNNTHVqZ3puNjZEcGYrTDZtV1dOWUFuNElPOHhqZVlabTMxdHBEOWtmOHpjdkZ5bzEvVzY5WHRTMWM2T3ZlMHZNWlUreUVKTHpNZ25QZktSei9MWDNUckNrOWR2Y1NZOWpWZmhSb3JJZjYzMnRnaUFJZ2lBSXdqOUFiZ3lrWHdXZnp5dDdKSUlnQ0lJZ0NJSWdDSUlnQ0VJSmlTQnhJUzk1dE1IWnVxcld0aU54Vi9XMnpWUVVEUkkveVQ2Mk1iZkUxZG9CbGFRaU9TK1R0NzI3NFdydHdLMzBoeHlKdTZhMVg1dnFkYlVlWDByV0h5UjIrbCtHc0ZxeVBGUHJjVFZMTzAxNWE0QmtQVUhpd1BpYk9GblpNYXhPVjh4a0JUbkJyM2wxWktCbk95eGtUOVpmMkI1MW5uT1BkYk9uTjBXZW9XMzFldFNxNHFSNW5mMXJ0ZFpxY3lieE5tdnUvcW56L2dCRVpNWVRjSDBidDlLaXhVckVnaUFJZ2lBSS8zQlN3aUV3dDBGV3ZZZnh4b0lnQ0lJZ0NJSWdDSUlnQ01JelJRU0ovOGZCMHBZM3ZIUkxvYWxMU0JkV3pkSVdDelB0UmUxSGVIZGpaTjN1dUZvN1lHK2hmLzB4SlNxdElIRjFLM3NhTzlUU1BJN0tma3hrVnFMZWZhdGJhUy9tblpLWFdlUjU3U0N5dmt4aUNkZ1pIY3lkOUZpbU5Ia1pSOHVDZGRVS0I0Z0JodFR1eEpEYW5mU09vemdLU2NuUzIvc0plaHh1c0YxSVduU0oraFVFUVJBRVFSQ2VVZkVIa0ZYdkR1YlA5dHE3Z2lBSWdpQUlnaUFJZ2lBSWdpNFJKUDZmWVhXNmFLMUZYTmdIUHM5VDA2WWFiallPdUZvN1lHV20rN2JWczY5aDlCaE9sdHFCM2k2dWpiVFcrQTJNRHlsKzM2S1p4RVdDd05XdHRaOVB5ZGUvSmpGQVhFNEtkek1lMGJaNlBhM3RFaFFhaldINUtnV1doZDRIQzVrNWd6dzdrSkNiUmtSbUFnQ2o2dmJReVpSVysvVHllaE9QSkFpQ0lBaUNJRHh6OGxPUVVzNGhhN3E0c2tjaUNJSWdDSUlnQ0lJZ0NJSWdsSUlJRWdNdHF0WG1CZmVXeFQ3djU5d0FweUtadkNXVm84d2pSNW1udGExbkRWK3R4MmJJNkZXam1kYTJ1SndVUXROamRES0ZEV1VTUzBpa0Y1TUIzYitEZW9TcEFBQWdBRWxFUVZSV0cxNzJhSXVOdWFYV2M4ZmpiK0pacFRxTkNtVTJHekxuNWc2K2FEcElLN0Rlc0tvN1MxcVBJUGp4WGY2SXVZaUxkVlZxMjdxWTFOK0VodjFNYWljSWdpQUlnaUJVUGluNURFaEtaSzR2VlBaUUJFRVFCRUVRQkVFUUJFRVFoRkw0endlSmJTMnNHZCt3bjhFTTJrUjV1dEVnc1VKU0VwdVRRbUp1T2dtNWFTVEkvL2YvM0hRUzVHbWs1K2RvdFcvczRFRmRPemV0YlNQcWR0ZnBOekEraE5EMEdKM2pKeHNJRXFmbDVhQ1N0RmY5N2VUU2tFbU5CbUJacEV3MndKRzRhL3g0OTAvY2JCeXdMaEk4TGs1VTFtTm1YdC9DdENhdjRsNmxtbWE3REJsK0xnM3d0SzFPVlBaamsvb0MzWUM1SUFpQ0lBaUM4QXhMUGd2MmpjQzZabVdQUkJBRVFSQUVRUkFFUVJBRVFTaUYvM3lRK0lXYUxYQ3hybXF3eldONU9yVnRYWWpQVFNNK040MkUzRFFlNTZVenV1NXptamF4MlNsOCt2ZDZrNC83c2tlYkVvMnphRG5wRFg0ZkY5dTJtcFV0dTd0TkFXREd0ZCs0blI3TDlkUUg1Q3J6c0RTcm90WDJTTncxZGoyOGdLdU5BeEtRcTh3M2FUeHVObzdrS1BOWkZMcUhEMzM2ME1UQlEvT2NoTVQzNFVkNHFWYkpYcU1nQ0lJZ0NJTHd6eUFsbjBYbTFLbXloeUVJZ2lBSWdpQUlnaUFJZ2lDVTBuOCtTQnliazJLMHpiZDNEcEd2VXVoc2Y4MnpBdzZXdGdDNFYzSENUQ2JUeWVEVnA3YWRDNTFjR3BWb25MYm0rdGRMTmtZZDlNMVN5TmtlSGNTWWVqMkJndGRkcTRvVGZkMWIwdGRBcVcxVEpja3pBSEMycnNyUnVPdmNTWS9sVG5vc1MyL3ZCMkJOaHc5d3RYWW84M0VFUVJBRVFSQ0VTcGIzR0RKdlE3MUpsVDBTUVJBRVFSQUVRUkFFUVJBRW9aVCs4MEhpOEl3NHpiOWpzcE5KeTgrbXFhT25WaHQ5QVdLQW1Kd1VUWkRZMHN5Y1dsV3E4ekE3eWVneGU3cjU2aTF2UFNyb0IwQi9sckNoY3RpR3lBdU4vVWpjTlo2djBaemo4VGM1R0h1RjdWM0w3OExlbzl4VXZnclpSZjlhYlRnYWQ2M00vWTBLK2tHblJMY2dDSUlnQ0lKUSthU1Vjd0RJblB3cWVTU0NJQWlDSUFpQ0lBaUNJQWhDYWYzbmc4UXBlVmtrNTJWUzFhSUtTMjd2WTJUZEhpYnZHNXVUckZWbXVhNmRxMGxCNG92SjkzalZzNzNPZGtOQjBhT1BybU50WnZ4MHRhMWVEemNiUjgxamVhSHkwWGtxQlJQL1hvL3hYT2ZTeVZYbXN5czZ1SUo2RndSQkVBUkJFSjRKS2NGUXBRN1llQmh2S3dpQ0lBaUNJQWlDSUFpQ0lEeVQvdk5CWW9BSFdZbWNUYnhEWkZaaWlmWXIydDZucWp0bkVtOGIzZTlXMmtNZVppZmhhZXRzOHJFMjNEOWxVcnRaVlp5MGc4UXE3VFdHaXdzUVgwK05ZdmFOYlNhUEI5Q3NleXdJZ2lBSWdpRDhkMGdaTjVCVmExUFp3eEFFNFY4aUx5OFBsVXFGalkxTnNXMnlzN094dGJWOWlxUDY3OHJNek1UYTJocExTOHZLSG9wUUFmNUo1emN2THc4cks2dktIa2FwWkdSa2tKcWFpcGVYbDlHMnNiR3gxS3haRXpNek01UDdWNmxVUnR2bjV1WWFuRmVmVlptWm1ZU0hoOU95WmNzU3ZTZlBtcnk4UE5MVDAzRnhjYW5zb1FpQ0lBaUNRZi9jMzdibDZOZjdaemdlZjdQRSs5MUpqOU42M05UQjlHeUs0L0UzZFFLNDVjSEdYUHVMZnE3U3RHT1l5V1RZbUZ1VzZML0tWcy9lcmJLSElBaUNJQWlDOEI4alFmcE5zUGV0N0lFSWdsQ0IvdmpqRHpadTNJZ2tWVlFkcWdMMzc5L25ndzgrNElzdnZrQXVsK3R0bzFBb21EQmhBdDk5OXgwS2hmNmxvUFNSSklsVnExWVJGaFpXWHNNdHNRa1RKckJzMlRMeTg4di9iMytBNU9Sa0VoTkxkck83SVJjdVhHRDQ4T0ZzM0xpeDNQcXNLT0w4bGx4Rm50L2ZmdnVOVmF0V2xkdWNJVWtTMDZaTjQ2ZWZmcXFRZWVqQ2hRdE1uVHFWdzRjUGwzdmY2ZW5wZlBUUlIweVlNSUdRa0JDRGJUTXpNNWswYVJJZmZ2aWh5ZWM2UGo2ZVYxOTlsUysrK0FLVlNxWHp2RXFsNHVlZmYyYmt5SkhFeDhlWDZqVVVkdWZPSFRaczJFQlNrdkhLaVNVbFNSTHg4ZkVrSkNSb3RoMCtmSmlwVTZleWZ2MzZjai9lMHhRVUZNU3dZY1BZdTNkdlpROUZFQVJCRUF3U21jVEEvYXdFNDQzMGlNaU1KMStsd1BKL1phRHIyZGZBenNLYUxNV1RQMjVsZ0puTURLV2svY1h0ejBjM3FHdm5SbmUzSmthUDA5cXBMck9hRFRiYWJ0Q1pKVmdWS2ttdGxGUTZ4eTFPTTBjdnRuVCsxS1MyNWFtSmd3ZWg2VEVsM3MvU3pKeWxyVWNTbjV0RzBPTndMaWJmSXpUOUlhb0t2b2doQ0lJZ0NJTHduNWJ6RUJUcFVMVnBaWTlFRUlRS3RHZlBIaDQrZk1qYmI3K05UQ2Fyc09QVXJGa1RhMnRycmwrL3pyeDU4NWd6WjQ1TzV0akdqUnQ1OE9BQmJtNXVtSnVibTl6M3ZuMzcyTFZyRjBlUEh1WFhYMy9GM3Q2K3ZJZHZVRWhJQ0tHaG9WaFlXSlFwYS9QKy9mdk1tVE9IMTE1N2pWZGVlVVd6L2ZMbHkzenh4UmYwNnRXTHFWT25HdTFIa2lTandVd2ZIeC9Nek16WXNXTUhQWHYyeE5QVDAyaS9aY24wZlBUb0VTcVZxc1JabENET2IxR1ZlWDR6TXpNNWN1UUlzYkd4WkdSazhObG5uK245V1ZVb0ZGaFltSFlaY3V2V3JkeThlUk81WE03bzBhUDU0SU1QVE5xdnFOR2pSOU85ZTNlZDdXRmhZVnk1Y29XT0hUdVdxbDlESEJ3Y2VPbWxsL2o1NTUrWk5tMGFzMmZQcG4xNzNTWG5BSDc4OFVlU2s1UHg5ZlhGMWRYVnBQN1BuVHRIVGs0T2tpVHAvYmt4TXpNakxpNk9sSlFVWnMyYXhmTGx5N0cydGk3VmEwbE9UbWJ1M0xra0ppWlNyVm8xcmMrb3FkTFMwcmgvLzc3bXBvZkV4RVFTRWhLSWk0c2pMaTRPdVZ4T3o1NDltVGx6SnBJa2NlREFBY3pNek9qZnYzK3B4bHplc3JPeitlU1RUMHh1LzhzdnZ3Qnc2dFFwSkVtaVNSUGoxMzJMSTBrU2NYRnhtSm1aVWJObXpWTDNJd2lDSUFpR2lDQnhHU2dsRmJmVFkybGVyVFpRa0kzYnRubzlUaWVFYXRxNDJUZ3lzK2tnVnQ4OXBoVU16VlRrbWh6QUxZbkNHYjV5RTdPSUs0TU1lTE5PWi9xNXQySlUwTW9TNzEvZHF1QVB3Qm8yanJ6aTJZNVhQTnZ4d1lVMUpNclR5M21rZ2lBSWdpQUlncHFVVVpBUkl4TkJZa0g0VDZqSUFERkFsU3BWK0wvLyt6OCsvdmhqYkd4c3lNM04xU29yZmVQR0RYNy8vWGVjbloyWk5tMmF5ZU1KRHc5bnpabzFBRXljT0ZFVFFPelRwMCtKeHJkMjdWcTh2YjFMSENSWXRXb1ZodzRkQW1Ed1lPTTNmQnV5YWRNbVltTmp0VEx0QUh4OWZiRzJ0aVl3TUpCUm8wWlJvMFlOZy8zRXhjVXhhdFFvazQvNzRZY2ZtdFR1MkxGakp2ZFoyS0ZEaDFpMmJCbTllL2RtK3ZUcEpkcFhuRjlkbFhsKzdlM3RXYnAwS1o5OTlobkhqaDFETHBjemMrWk1yVUN4VXFsazNMaHhOR3pZa0xGanh4b002bCs2ZElsMTY5WmhZMlBEekprenNiQ3dJRG82MnFUeEZwV1ZsYVYzdXpvcnRucjE2cVhxMTVpMzNub0xoVUxCaGcwYm1EVnJGcXRYcjZaT25UcGFiWUtDZ2poOCtEQjE2OWJsODg4L043bnZ2Lzc2QzREbm5udXUyRGFmZmZZWmQrL2VKU0lpZ3VYTGw1ZW9mN1hzN0d6OC9mMUpURXlrWjgrZXBRb1FBNFNHaGhJUUVLQ3ozY25KaVhyMTZsR3JWaTFOSURVNE9KaUhEeC9TczJmUFp5WW9xbEtwU3Z6NXk4M05KVGc0bU5xMWE5T2dRWU5TSDFzbWsvSDc3Nzl6Nk5BaEprK2VUTDkrL1VyZGx5QUlnaUFVUndTSnl5ZzQ2YTRtU0F6d25KdXZWcEM0VnBYcTFMWnpZWDdMb1Z4T2p1RG5pRURpY2xJcWJEeTI1ay91RHN5dGdITFc1ZVh6SmdQcDVOSVEwQzJSYllxYVZhcHBQYzVSNW9rQXNTQUlnaUFJUWtYTHVBa1dEbUJqK2pJcmdpRDg4K2dyWWFyUG1ERmpERDd2N3U3T3ZIbnpBRmk1Y2lXN2QrOHV0bTFnWUNDQmdZRjZuMHRLU3VMMTExL1grMXpSSUZaeWNqS3paODlHTHBjemFOQWdldlRvb1huT2xQVkJDMU5uaUpZMFNKQ1FrTUR4NDhmeDl2YW1jK2ZPSlRwbVlTRWhJWncrZlJvN096dUdEQm1pOVp5TmpRMnZ2UElLVzdac1lkMjZkVVlEclk2T2pqcUIwSXlNRElLRGczbisrZWNON252MTZsVWVQWHBFNzk2OXkyVXQyL3YzNzdOOCtYSnExYXJGcEVtVFNyU3ZPTC82VmZiNWRYRnhZY21TSlV5ZVBKblRwMDhEYUFXSzkrN2R5LzM3OTVISlpBYlhGNCtJaU9DcnI3NUNraVNtVHAycXlYYldGNncrZnZ3NEN4Y3VaTWlRSWJ6Ly92c2xHdS9qeDQrQjhnMFNyMTI3VnFja3M2MnRMVFkyTm16WnNrV24vYVZMbHdDb1dyVXEzMzMzbldhN3M3TnpzYThuTVRHUm16ZHZZbTF0VGRldVhZc2RTNVVxVmZqc3M4K1lNMmNPclZxMUt2RnJrY3ZsQkFRRUVCNGVEaGllbi9VcGZMNThmWDBaTm13WWJtNXUxS3haazIrKytZYjQrSGkyYmR1bXM1OTYyN1ZyMTR6K2ZnSDQ2YWVmS256ZFludDdlNjNYOCttbm4zTDc5bTNXclZ0SHJWcTE5TzRURkJTRVhDN254UmRmTFBQeHg0OGZUMGhJQ011WEw2ZFJvMGJVcTFldnpIMEtnaUFJUW1FaVNGeEdRVW5odkZ1L0YrcjdtVnM1ZVZQUHZnWVJtUVhyZnRTM2YzSzNaOXZxOVRnY2Q2M1lJUEh1YmxQMGJrK1VwM01vOW9yUnNjaUFxcFkybXNkeXBlSDFtdDQrdndKYmMydjYxR3hCWC9jV09GamFjaU0xaWtXaGZ4UzdUeXNuYjZZMGZobUF4L0lNZGtRSGNUYnhEZ3BKYVhSOGhha0R4RkFRU0MvS0RNTjNpSHZiYVpmaGljd3F2M1Y2QkVFUUJFRVFoR0prM1B4ZnFlbUt6UzRVQk9IcENnb0swbVJtQXBxc3huZmZmVmVuN2V6WnN6VVpjU1VKckRWdjNoeWwwdmpmalNkT25DQXpNNU9CQXdlYTNMZGFhbW9xVTZkT0pURXhFVDgvUHo3NjZDT3Q1OVZsUUV1cWFKQkFiY3lZTVVSSFIrczg5OE1QUDZCUUtKREpaQ3hhdE1oZzM5MjdkOWNiYUZRb0ZIejc3YmNBdlAzMjJ6ZzZPdXEwR1RKa0NBY09IT0Q0OGVNOC8venp0R3ZYcnRqajJOblo2V1FDZnYvOTk5eTVjNGQzMzMyMzJFQlNmbjQrTzNmdTVOR2pSNHdiTjQ3bXpac2JmRDNHU0pMRTBxVkxVU2dVVEpvMHFVUmxjTVg1ZmJiTzc0Y2Zma2gwZERRSER4NEV3TlhWbGErLy9wcUpFeWVTa3BLQ1hDN0gxdGFXcEtRa3pmcXluM3p5U2JGQnZZaUlDRDcvL0hPeXNySVlNMllNM2JwMU0zajhodzhmQXRDc1dUT1R4NnltRGhKUG1hTC9PcHlwYXRXcXhZWU5Hd0E0Zi82ODNqa3hPenViNDhlUEY5dkg5ZXZYdFI1N2VYa1ZHeVErZVBBZ0twV0tIajE2b0ZLcGpBWlNyYTJ0MmJKbGk5NGdOZWovbWNuT3ppWWdJSURyMTYvajd1NXU4bWZpOHVYTEpDVWw2ZHdFVUxWcVZkNTU1eDNONCtKS21GKzllcFViTjI0QUJUZURKQ2NuR3oxbVJheFhiY2pkdTNlNWRlc1dQWHIwMEFTSVkySmk4UERRdm5sU0hWRGZzMmVQcHVxQVBsT21US0ZwVThQVmVTd3RMWms4ZVRJVEowNWt5WklsL1BERER4VmU1VU1RQkVINGJ4RkI0akpLa21kd05lVStyWjNxQWdXWHl6Nm8zNXVaMTdlZ2tpU2FPR3AvVWJpWCthakV4M2lZbmNTYWU4Vi9vVlR6c2ErSmhleEpPUis1a1V6aUxJVWNHM01yK3RkcWpaMUZ3UjltemF2VnBybGpiWUtTd25YYW04dk1HRnE3aStheGkzVlZYdmZ5NDB6aWJYS05sTFkyRlBSMXMzWkFKVW1ZRmZxUzA5REJuUXRKOS9TMnR6UXpwNnRMWTYxdGR6TksvcjRLZ2lBSWdpQUlKU05sM0VUbTBxdXloeUVJUWpuTHlzclNHOXpRdDYxb29MZHdrS1N3b3FWL3UzWHJaalRvQTNEbHloVXlNek1aUDM2ODBiYUZKU1ltTW5QbVRCNDhlRUR6NXMzNTRvc3ZLdVZDK29NSEQ5aTNieDlRa0RGNy8vNTlnKzI5dkx6MEJoRTNidHhJWkdRazllclZZOUNnUVhyM3RiZTM1NE1QUG1ESmtpVXNXclNJbFN0WDZsM1hWSklrVWxKMGIxWi8rZVdYT1hic0dNdVhMMmZ4NHNWNjM2OTkrL1lSRnhkSDc5Njk4ZkR3MEFuY21KbVpVYTFhTlozOWluUHk1RW51M0xsRGh3NGRTcFRoS003dnMzZCs4L1B6ZGRaQmRuZDNaK25TcGJpNnVtcHVBRmkrZkRuWjJka01HRENnMklEajFhdFhtVHQzTHBtWm1Rd2VQSmloUTRmcWJWZFlWRlFVZ05FZ216N3FJTEducDJlWlBrZHVibTQ2Mnd5VjZPN1RwdzllWGw3RjN0QmdxR1M2U3FYaXlKRWpBQXdZTUFDbFVsbnFNdHpGU1VwS3d0L2ZuN3QzNytMdDdjMmlSWXVNWmx0TGtzVFBQLytzQ1JEUG56Ky9WTWRXdnlmZmZ2c3R2cjYreGJZTENnb2lJQ0FBSHgrZkVxMVRYeDcyN05tRFRDWmoyTEJoQVB6ODg4OXMzYnFWSDMvOGticDFDNjRMeDhiR2N2NzhlUUNkTXZKRjVlYm1tblJjWDE5Zk9uZnV6TGx6NXpoeDRnUzllL2N1dzZzUUJFRVFCRzBpU0Z3T2RqKzhxQWtTQXpSeXFNVzc5WHF4TitZU3pSeWZsRHVLeTBraEpVLy9laWdsVWQrK0J0T2F2a0sySW85Y1pSNEtTWVVNcUdldnZVWk5XbDYyMXVPR1ZkMzE5bmNxNFJiOWE3WFdQSDZuM25PazVHZnAzSkhYMGFVQkhyYmFYdzZQeEYzRlUwOG1jSlpDVGt4T3dSOFg1akl6bkt4MDE1dFJTaXJXUlp3a0tDbWM5UHhzcWxuWmFaNmIxT2dsZ3BMQ3ljelgvc0prWTI1SkV3Y1BuWEhjU24rbzk3VUpnaUFJZ2lBSTVVU1JDZG1SWUMvV0l4YUVmNXZldlh0clhYUWVObXdZNmVucDdOKy9YN050N3R5NS9QWFhYeFZlMnJNMHdzUEQ4ZmYzSnprNW1aWXRXL0xWVjE5aFkyUEQyYk5uMmJ0M0x4OTg4QUgxNjlldjhIRklrc1R5NWN0UktwWFVxRkdEVFpzMjZiUlp1M1l0MjdadFkvSGl4Y1VHU1M5ZXZNanZ2LytPaFlVRlU2Wk1NUmdJNmR1M0wrZlBuK2ZzMmJQNCsvdXpkT2xTbmZWZTA5UFRlZlBOTjR2dEl6czdtN2ZlZXN2Z2F6dCsvTGplYkVnN096djI3TmxqY04vQ3RtL2ZEc0FiYjd4aDhqN2kvRDRiNS9meDQ4ZVltWmtaRFJxcVMwUkR3ZHJUNTg2ZHc5WFZsUTgrK0VCdis2Q2dJT2JNbVlOU3FXVGd3SUdNSFRzV0tNZ2NMeHlnTHBvMW01Q1FnRXdtSzdaa2VYR0JXSVZDUVZwYUdsWldWcXhidDg3Z2EzbVduRHg1a3NURWdpcDY2c0I0YWRjRTErZm16WnQ4K2VXWEpDY24wN3AxYTJiTm1rVlVWQlJwYVdtYUFHaFJ5Y25KTEZxMGlMLy8vaHRuWjJmbXo1OWZxbkxJeDQ4Zkp6UTBsRTZkT21rRmlPZk5tNGVMaTR2V0d0cC8vRkZRL2ZDMTExNHI4WEhLUWwxbXZuUG56cHJYMkxKbFMzNy8vWGZXcjEvUDNMbHpnWUk1VHBJayt2WHJ4K1RKazdYNkdEZHVIT0hoNGV6YXRZdXFWYXVXNlBodnZQRUc1ODZkWThlT0hTSklMQWlDSUpRckVTUXVCemRTbzdpYUVra3JKMi9OdHY2MVdtc0ZYZ0V1SnV2UGpGWGJjUDhVQUtQcTlqRFk3bEZ1S3E3V0RtQ2tLbE5JdXZZZGhZdGFEVGU4dy8rNDJUaXlzT1V3azlvTzkrNkd2bDR2SjBmd1ZjZ3VBRG80KzJobENRT2s1bVd6S1BRUGJxZkhBQVZCM3M0dWpUVFAyNWhiOHB5YmFSY2djNVI1WEV0NVlGSmJRUkFFUVJBRW9aUXlRd0NRVlJWQllrSDR0MU1xbFRxQksvVTZ4V1hKM05xNGNTTy8vdnFyU1cwTlpkU3BxUU1rdWJtNUpDY24wNk5IRDZaT25ZcVZsUlZ5dVp6VnExZno2TkVqd3NMQ3lpV0llUGJzV1d4dGJXbmR1clhlNTMvLy9YZE42ZGlFaEFUa2NybE9PV1YxWnBtK2pGQW95RlNkTjI4ZWtpUXhldlJvR2pSb1lIUmNVNlpNSVNvcWlvaUlDS1pObThiOCtmTzF5aGZiMnRvYVhkTzJ0Q3dzVEwrc0ZCa1pTWGg0T0s2dXJpWEtJaGJuOTlrNHYzdjI3R0hidG0zTW1ER0RuajE3R3QwM0tpcUtWYXRXSVpQSm1ENTllckZyRWRldVhSdUE0Y09ITTNyMGFLQWdrRHR0MmpSOGZIeVlOR2tTRmhZV3hXYk5salNiTmlrcENVbVNjSEZ4S2RGK2xVbVNKRFp2M2x6c2M3ZHUzY0xUMDFOdjJmTENqaDA3aHBtWkdSMDZkTkFFS1JVS0JiLzk5aHViTjI5R3BWSXhhTkFnUHZ6d1ErTGk0cGd5WlFxV2xwYk1tREVEUHo4L3JiNENBd1A1NFljZlNFdEx3OWZYbDFtelp1bTlnV0Rac21WNlN5NFhudU9yVjYrT2hZV0ZUcG50a3lkUDR1WGxwUWtTUDNqd2dFdVhMdUhpNG1MU1o3QThiZG15QmFWU3lhaFJvelRiMnJWcmg3ZTNOK2ZPbmVQMjdkdTR1N3RyZmkrbHBxYnE5SkdabVltWm1abk9qUjZtYU5hc0dlN3U3dHk5ZTVmSXlFaTh2YjFML1ZvRVFSQUVvVEFSSkM0bjM0Y2Y0YnMyb3pWbG0vVUpqQTh4Mk1lZWh4Y0I0MEhpTElXYzlQeHNIQ3oxZjhFRzlUckdWdzMyODdROHlFb2tWNW1QamJrbFVMQis4THlRWFR5V1oyamE3SXdPcG4xMUh5ek5TbmJCUVFKK3ZoZElqakt2UEljc0NJSWdDSUlnRkNHbC8rKzdySDJUeWgySUlBZ1ZMajgvWHlmNFZ4NUI0aFl0V21qS2RCWm4vLzc5cEtlbkcyMVhtTHI4Y0k4ZVBUU2xZemRzMk1DalI0OW8wNllOL2ZyMUsvV1lDNXN6WjQ3QlVyRkpTVWxZV0ZqUXBrMGJMbHk0d1AzNzkybmNXSHVwcE9qb2FNek56YWxSbzRiTy92SHg4VXlmUHAyc3JDeTZkT25Da0NGRFRCcVh2YjA5Q3hZc1lPTEVpWVNGaFRGaHdnUm16NTZ0eVhhenRMVFV5anhMUzBzenVjeXBQalkyTmthRFVmcW9TN0IyNnRTcFJQdUo4L3Rzbk4rLy8vNGJTWkpNQ3NobloyY3paODRjY25KeUdERmlCQzFhdE9EcTFhdjgrZWVmVEo0OFdhc2lRYTFhdFZpMmJKbFcyZWoxNjljVEVSRUJQSmw3QUlQblIwMjlsblJ4MUtXbTlaV0tMZy9HYm5DSmpvNDI2U2FZd2s2ZVBLa3ByMTNVeG8wYjJiUnBFMlBIam1YdzRNRUcrOW15WlF2UjBkR01Iejllcys1N1Nrb0tCdzRjd003T2pva1RKOUs5ZTNlZ0lDUDhzODgrWThtU0pjeWFOWXVQUHZxSVFZTUc4ZURCQTFhdlhzMmxTNWN3TnpkbjVNaVJEQnMyck5qZkRTMWJ0dFI2N3RDaFF5aVZTbDU2NlNYTk5wbE1ob09EQTE1ZVh2cTYwTWpMeTZOdDI3YTBiOSsrUkRlb2xOV0ZDeGM0Y09BQVBqNCtSRVJFY09QR0RiS3pzOG5LeXRMY0tMSjU4MmFhTkdtQ1hDN0h3c0tpMkNCeDFhcFZTMTNpM00vUGo5MjdkeE1jSEN5Q3hJSWdDRUs1RVVIaWNwSWt6K0QvYnU0Z29ObGc3QzFzZEo0Ly96aU15S3hFclczQlNlRWt5Tk4wMm02Tk9xZjU5LzFNL2V0WHhPV2s2Z1NKbFpLS2hOeDBicVpGc2ZYQk9USVZwZitqb0R6RjVxU3c1dDZmVEdqWWoydXBEMWgwNncrZG9HNUVaZ0lCTjdZeXRFNFhHbFoxcDRxNVZiSDlLU1VWYWZuWmhHWEVjVEQyQ2pkUzlYOVJGZ1JCRUFSQkVNcFJ4azJvVWhzc1NsWWVUeENFZjU2OHZEd2NIQnkwdHBWSGtMaFZxMVpHTTBqUG5EbERlbm82Nzd6elRvbjZmdTY1NXpUL3ZuSGpCanQyN01EUjBaSFBQLzhjTUMweldSOVRnbEpxNDhhTm8zMzc5bVJsWlhIaHdnVkNRME8xZ29nS2hZSUhEeDdnNGVHaEUrQ0lqWTNsODg4LzUvSGp4elJzMkpCcDA2WnBCUklVQ2dYYnQyK25iOSsrZXJQMWF0U293ZEtsUy9uODg4K0pqWTFsL1BqeHZQdnV1N3o2NnFzNkpjSlhyVnFsdDdTd3FYcjM3bDJxek5WYnQyNEJCUmx4SlNYT2IrV2UzOVRVVk83ZXZZdXJxNnNtODdjNFNxV1NyNzc2aXVqb2FEcDA2TUNJRVNNQTJMbHpKMEZCUWZqNit1b0U5Z3NIaVAvNjZ5KzJiZHVHdGJVMS92NytXRmtWZjMxbzFLaFJ1THU3czNEaFFwTmZYMlptSmdCMzd0elJLV0ZkRWt1V0xORjdyZ29IUDR2YXYzOC85dmIyV3Avbm9zOFhKWmZMK2Vtbm40Q0N6RzZGUXFIMWZLZE9uZGkwYVJQSGp4ODNHQ1JPVEV3a09qb2FtVXhHMTY1ZE5kdGRYVjFac0dBQmpvNk9PRHM3YSszVHUzZHZxbFdyeHB3NWMxaTVjaVduVHAwaU5EUVVsVXFGcjY4dm4zNzZhYkdscUF2M29iNkpJU3dzVFBNYVAvMzBVMDBiU1pKMDFydlhwMEdEQmpybldxbFVrcE9UWTNUZjByS3pzMlB4NHNWSWtrUjRlTGpPOGMzTnpiR3dzQ0E0T0pnQkF3YlF0bTFiSEJ3Y05GVUgxUEx6ODhuTXpEUWFDRGZFMTllWDNidDNhK1pTUVJBRVFTZ1BJa2hjaEVwU29TcXlGcStwd2pMaW1ITGxWOTZzMDVtdUxvMndOTE5BQW9JZWgvRjkrQkdkOXNGSmR3bE91cXV6L2ZjSDUzUzJGVFg5Mm04bEh0K2dNMHRLdkU5NUNZd1B3Y2JjaWo4ZlhTZGZwZitMMzUzMFdPYmMyUDZVUnlZSWdpQUlnaUNZUXNvTVJTYXlpQVhoWDArU0pQTHk4blRLNktvREU2VU5FcTljdWRLa2Rpa3BLU1ZxUDJMRUNLMjFIVk5UVXpYbGZLZE9uYW9wS1d2c3dydzY4N0JvTzNkM2Q2TmpLQnlnN05hdG02Wms2dFdyVnhrMGFKRG11YkN3TUJRS0JZMGFOZExhUHpRMGxJQ0FBTkxTMHZEMjltYisvUGxVcVZKRnE4M0Jnd2Y1NVpkZjJMNTlPNXMzYjlaNUhnb3lNbGVzV0lHL3Z6L2g0ZUdhVXIrRngxRFkvUG56amI2Mm9tYk9uRm5pZmRRZVBDaFlKcXBPblRxbDdrT2MzOG81dnhjdVhFQ1NKTnExYTJkd2YwbVMrTzY3NzdoNDhTSmVYbDdNbkRsVEV3d2ZOV29VUVVGQmJOeTRrVjY5ZXVuTU1RRDM3dDFqMGFKRlNKTEU1TW1Ualo3WDJOallFczlKMHYrdStlWGs1SlM0VkhWaCtzWVAyc0hQb3ZidjM0K1RrMU94YmZRRmlUZHYza3hDUWdJZE9uUWdMaTVPWjh3Tkd6YkV3OE9EOFBCd1ltTmpxVldybHQ2K0wxMjZCQlRjcEZFMHVHMW9IV0VYRnhjYU5XckV0V3ZYQ0FrSndkUFRrOUdqUjlPamgrRXFpUG9FQmdacS9uM3ExQ21hTm0yS3E2c3JNcGtNQ3dzTE5tM2FSRUpDQWlOR2pOQXAyYjUzNzE2T0hUdkdraVZMdE43N2l4Y3ZFaEFRVU9LeG1PcllzV084OXRwclJFZEhVNjllUFp5ZG5YRjJkc2JKeVlscTFhcGhiMi9QMXExYitmbm5uemx4NGdRTEZpeGc4K2JOQkFZR2twYVdwc25LajRtSlFaSWtvemRaR0tMZXR5eWZXMEVRQkVFb1NnU0ppMUN2bzF0YThibHBMTDl6aUJWM0R1TnNiVSsyTW85c2hieWNSdmZQZGlqMlNtVVBRUkFFUVJBRVFTaXQ3RWlvMWFHeVJ5RUlRZ1hMek14RWtpU2Q5VVBWUWVMU2x2amN2WHQzaGJRZlBIaXdKa2ljbjUvUG5EbHpTRXBLQXFCRGh5ZHpsckZzVVhVZzBOU3Mwc0lLQjdKY1hGeHdkM2ZIMWRXVksxZXVrSmVYcDhtRS9QdnZ2NEdDc3R1RktaVktGQW9GOWV2WForSENoVHFsZnJPenN6VnJPYi81NXB0NkE0aHExYXRYNTV0dnZtSFZxbFhFeHNieTZxdXZGdHUyZmZ2MkpYdWhaWlNZV0ZCZHJiUmxmc1g1cmJ6emUrNWNRVEpEMFhWcGkxcTFhaFdIRGgzQzJkbVpCUXNXWUdkbnAzbk94OGNIUHo4L2dvS0MyTE5uRDIrKythYld2cEdSa1V5Yk5vM2MzRnhHakJoQnIxNjl5bTM4aGZuNStXbldqUzJOZ1FNSGtwdWJXK3dheStWSmtpUU9IanlJaFlVRlk4ZU9aZmJzMlhyYmRlL2VuUzFidG5EeTVNbGlTL1dyZzhUcWN0S0dLSlZLZ29LQ09IRGdBSmN1WFVLU0pCbzBhTURycjcvT2M4ODlwNU85Ym9xOHZEeXQ5MzN4NHNVNE96dXpaTWtTWEYxZE5hODFPVGxaYjRiM2d3Y1B1SDM3Tmp0MjdHRDQ4T0VsUG41WkRCMDZWT3Z4SjU5OHdzT0hEOW16Wnc4QS9mcjFJelkybGtHREJpR1R5ZkQwOUFRZ0lpSkNzOFo1VEV3TVFKbldUMWNIenRVbDB3VkJFQVNoUElnZ2NRV1JrTFRXM0JVRVFSQUVRUkNFZnl4bER1UWxRcFhTbDhnVEJPR2ZRWDN4dVdqWlVYVXAwTkptRXBjbEtHTUtoVUxCVjE5OVJVaElTSVVlUng5OWdjZU9IVHV5Zi85K2dvS0NORUdadi83NkM1bE1wcE9OMmF4Wk14WXZYb3lIaDRmZXdOT1dMVnRJVFUzRnk4dkw2SnFqVUpEaE9ISGlSQlFLaGNHMUwwdGJvcmswOHZQek5UY2EyTmpvTHRGbGpEaS9Uenp0ODV1VGs4UEZpeGV4dHJhbWJkdTJldHRJa3NUMzMzL1AzcjE3Y1hCd1lNR0NCWHJYWlI0K2ZEaEJRVUZzMzc2ZFYxNTVSZk5adUhQbkR2NysvcVNscGRHdlh6OUdqaHhwZEZ6cWRaY3RMUzNMOE9wS1JwSWtUWUM0dVBmZVdPbnJwS1Frazh0ankyUXlldlhxaGIyOXZjR3M2aDQ5ZXJCbHl4djVta2dBQUNBQVNVUkJWQlpPblRxbE4waXNWQ3E1ZlBreU1wbU1idDI2RmR0UGFHZ29nWUdCbkRwMWl1VGtaTTEyYzNOemNuTnoyYlJwRTVzMmJUSTRaaHNiRzcyVklFNmVQRWxhV2hveW1ReEprdkQzOTJmT25EbE1temFOYjcvOWxnY1BIcENZbUVpSERoMm9WcTJhenY1RGhnemh3SUVEbXMrT3ZiMDkvRDk3OXgzVzFOMytEL3lkc0dRSU9KQWxkZmR4YjF0YlcrdVd1aFhINDJPSG90YldXYTJqMWRyNlZlc2VWYXl0RlZ2M1lyZ25LSldLSWdvTzFGSUhEaFJGVkJCWkNVbk83dythOHlOa2tJUUFTdCt2Ni9KQ3p2d2tKemtKNXo3M2ZhUDRRWDl6cVBzUnE3bTR1R0RLbENuaTc0MGFOUUlBWExseVJRd1NxMHRFRzhyYUxvcjYvWktibXd0QkVNenViVXhFUkZRUWc4UkVSRVJFUkdSWTdqOWw3ZXpOTDVGSFJLK0g1T1JrQU5BcTlTbVh5d0dZbjBsY2ttUXlHZWJQbjQvbzZHalVxMWNQOSs3ZEU4ZGJWajc0NEFNY1BIZ1FCdzhlUlB2MjdYSHIxaTNjdm4wYmpSbzFFa3NrRjFTdlhqMmQyMGxPVGtaSVNBZ2tFZ21tVEptaTlmd2JDaFFVZGF6TTZTdHNTdTlYZlV3TmJQRDRsdTN4allxS2dsd3VSL3YyN1hXV1dGWW9GRmk2ZENsT25qeUppaFVyWXNtU0pYcjcxTmF2WHg5Tm1qUkJmSHc4RGg0OGlJRURCeUk2T2hyejU4K0hUQ1pEdDI3ZE1IbnlaSEg1eE1SRXZVRTFkUjlhUTVuWGxwYWRuUTFCRU1RQXBTNUY5WVBPenM0MnFXZjBvRUdEVUtsU0pZUEwxS2xUQis3dTdraE1UTlJaY3ZycTFhdkl5c3BDbzBhTnRHNEFpbytQeDRrVEozRHUzRG05R2FwS3BkTG9Fc2U2YmdKUnFWVFlzV01IYXRTb0FaVktoYVNrSkxSdDJ4Ymp4NC9INnRXckVSOGZMMmFycS9zWEYrYnU3bzVPblRvaExDd01JU0VoK1BUVFQ0MGFUMWx3YzNPRHA2Y25UcDgrTFk0ek5qWVcxdGJXYU42OHVVWDJ3UUF4RVJGWnlxdjMxeDBSRVJFUkViMVNoT3o3QUFBSk00bUp5cjNFeEVRQTBBcnk1T1hsQVNoKzFwNi92NzlGK2lrV3pCemJzbVVMb3FPajRlUGpnNFVMRitLamp6NHE5dmFMcTFtelp2RHk4c0xGaXhmeDk5OS9pK1d6ZS9Ub1lkSjJWcTllamJ5OFBQVHAwd2VOR3pmV21MZHYzejdzMmJNSEsxZXVMREtJcEl1K1lJd2g1Z2FKYld4c1lHVmxCYVZTaVp5Y0hJTkJ0c0o0Zk12MitFWkdSZ0xRbjVrOGZmcDB4TWZIaXlXbTlRV0kxUVlOR29UNCtIZ0VCUVdoWDc5K2tNdmxrTWxrR0RCZ0FENy8vSE14K0hYNjlHbk1uVHNYNDhlUFI1OCtmYlMyOC9qeFl3RFE2cTlia2pJek13RkE1K3UzWWNPR3FGcTFLcFlzV2FKMy9hNWR1OExIeDBkdjJmUHAwNmRybFdNdmZNT09QdSs4OHc3Mjd0MkxQLy84VTZ1VTk3bHo1d0JBWngvaHJLd3NIRHAwQ0VEK3pRemR1blhEamgwNzhQejVjNU16ZFAzOC9IVGV3QkVlSG80SER4NWc4dVRKQ0E0T0ZxZjM2dFVMRFJvMGdLZW5KeFl0V2dSN2UzdTBhOWRPNy9hSERoMks4UEJ3N04yN0Y0TUdEU3FWa3QrQS90ZCs0ZW45Ky9mSDJMRmpBUUR0MnJWRGNIQXdFaE1UNGVqb2lNVEVSTHoxMWx2RkduTjJkallBbE5yakppS2lmd2NHaVltSWlJaUl5TENjZS9rL0t6QklURlRleGNmSEE4anZIMXFRT2toc3FVeml3a0dNWGJ0Mm9XTEZpaHBCdHNPSEQrUGx5NWNheTZxbkZkU3BVeWZFeE1SZzhlTEZXdjFleTRwRUlvR2ZueDhDQWdLd2RPbFMzTDkvSDI1dWJpYjFXVDErL0RoaVkyUGg0ZUdCa1NOSGFzMS8vUGd4SGo1OGlBVUxGbURKa2lVbVo1YVZacmxwSUwrZmIwcEtDbEpUVTAwS0V2UDRsdTN4blQxN05rNmRPcVczeDNGOGZEemVlT01OTEZpd1FHZUphUUJJU2txQ282TWpLbGV1akxadDI2SjkrL2JvM2JzM3JLMnQwYTVkTzB5ZlBsMWp2R2xwYWZqeHh4OGhDSUxlSVBDZE8zY0F3R0FaWmlBL3M5Y1NHZkJoWVdISXlNZ0FBTEVQZWtGVHAwNHQ5ajRNQlppTG9nNFNuejU5V3V2OEdoVVZCWWxFZ3ZmZWUwOXJ2Ylp0MjJMU3BFbG8wcVFKYXRTb0FRQWFnZHppeXM3T3hvWU5HK0RpNG9MT25UdHJiYnRPblRyWXYzOC9jbk56NGV2cnF6TmJYYzNIeHdkdDJyUkJURXdNRGgwNmhFR0RCbGxzbklZVWZvMDlldlFJQ29WQ2EzckJtem02ZGV1RzRPQmdiTm15QlI0ZUhoQUVBUjA3ZGl6V09KNDhlUUxBK0JzSGlJaUlqTUVnTVJFUkVSRVJHWlp6SDdDcEJGZ2JmMUdmaUY0L3VibTV1SGJ0R2h3Y0hMVEs0OHBrTW92Mi9odzFhcFRHNzd0MjdZS3JxNnZHOURObnp1RGx5NWM2cHhWVXUzWnRyRjY5MnF4ZXR5V3BSNDhlQ0EwTnhiMTcrVGZhZlBMSkowWUgyWjg4ZVlLMWE5ZENJcEZnK3ZUcE9qUEgvUDM5RVJjWGgwdVhMbUhidG0wbVo5aE9talJKYTlybXpadVJscGFtY3g0QXJGcTF5cVI5RlBUR0cyOGdKU1VGZCsvZUxUTGJ0Q0FlMzdJOXZqWTJOdWpTcFl2NHUwS2h3TFp0Mi9EdzRVTUErZjJaWjg2Y2FUQzc4YzgvLzhTbVRac3dlZkprK1ByNll2YnMyZUk4S3lzcmpRQ3hRcUhBM0xsejhlTEZDL2o2K3VvTWJBSVF5eE9yQTV2Nk9EbzZGaGxJTnBZNlNPenM3Q3hPOC9mM04ya2JqeDQ5TW5xZE5XdldHSjAxMnJScFU5amIyK1B2di8vRzgrZlB4ZUQ2blR0M2tKeWNqSVlORytvTkx2YnExY3U0d1p0aCsvYnRlUDc4T2NhT0hhczNBTHgvLzM0QStabTRSZW5mdno5aVltS3daODhlREJnd0FGWldWaFlkcnk2Rk03L1ZGVEgwWllRRCtkVTRXclZxaGFpb0tOamEyc0xIeDZmWVFXTDF1ZWFOTjlqK2hZaUlMSWRCWWlJaUlpSWlNaXpuUHNCUzAwVGxYbVJrSk9SeU9kcTBhYU4xNGQzU1FXSkxLOHNBb2x3dXg5MjdkM0g3OW0zY3ZuMGIvdjcrY0hCd2dKV1ZGWHg4Zk1SZ21yR1pvQXFGQWovODhBT3lzckl3Wk1nUU5HblNST2R5TmpZMitQcnJyekYyN0ZoczJiSUZ6WnMzMXlwWnJJdXZyeThhTjI2c016QVVHaHFLdExRMGcwR2o2dFdyRy9VNENtdllzQ0hPbnorUDY5ZXZteHdzNGZGOU5ZNXZZbUlpRmk5ZUxKYWxCNEI1OCtZVitkaWZQbjBLbFVwbFZNQno5ZXJWdUhyMUttclZxaVdXN2dYeU16TUxCajR2WExnQUFGaXhZZ1dlUFhzbUJneDc5T2lCOVBSMGNiMjJiZHVpYmR1MlJlN1hHT3J0Rmd3U20xbytYNkZRR0wyT1NxVXllcnZXMXRabzBhSUZZbUppa0pDUWdIZmZmUmRBZmhZeEFMUnYzOTZrY1ZwS25UcDFVS3RXTGZUdDIxZm4vSmlZR055N2R3OU5temJWMjMrNm9GYXRXc0hIeHdkSlNVbUlqSXdzZHVDMUpJMGNPUkt4c2JHUXlXUVlNbVFJcEZKcHNiWjM5ZXBWQUVDalJvMU1YbmZYcmwwSURRMUZWbFlXT25ic2lQSGp4eHZNMmlZaW9uOFBCb21KaUlpSWlNZ2dJZWMrSlBiTVdpQXE3dzRjT0FCQWQ1bGFtVXdHUjBkSHJlbFBuand4T1pQdWRaYVhsNGZ6NTgvajFxMWJTRXRMQXdEMDZkTUhTcVZTWEdiNDhPRlFLcFZZc1dJRm9xT2o0ZVRraE16TVRDeGZ2aHg1ZVhrR0EzU0NJR0QxNnRXNGZ2MDZHalpzaUJFalJoZ2NUNjFhdGZEeHh4L2o5OTkveDhLRkM3RisvWHFkZ2JqUTBGQ2pwcW16dEhYTlUwdE1UQlNEaE9vU3NzWjQ1NTEzc0duVEpwdzlleGJqeG8wemFwM1N4dU9yKy9obVptWml5NVl0Mkw5L1B4UUtCVHc5UFpHVmxZV01qQXdJZ2xCa2tQanUzYnNBaXM3NlhiOStQWTRjT1FJWEZ4Zk1temNQOXZiMjRyeHAwNllCeU0vbVhiaHdJWlJLSmQ1Nzd6MWN1blFKdi83Nks4TER3ekY1OG1RTUhEalE0RDZLNCtuVHB3QUFWMWRYY1pvcGZYdUw2a2xjWEdQSGpzV01HVE0wWGlNUkVSR1FTQ1JsRmlSdTM3NDlxbGV2cmpkQUdoc2JDOEM0TEdJZy8yYU1mdjM2NGZmZmZ4ZmJJTHlxRGg4K0xQNS8xNjVkZU91dHQ4enFMdzdrbnp2VXZhVk52ZWtoSkNRRWdZR0JzTE96ZzQyTkRZNGVQUW9yS3l0OCtlV1habzJGaUlqS0Z3YUppWWlJaUlqSXNKejdRS1YzeTNvVVJGU0N6cDA3aDRTRUJMaTV1ZUh0dDkvV21KZVdsZ2E1WEs2ejM2Z3BXWEd2S29WQ1lYRCtrU05IY096WU1RRDVmV0puenB3cHpyT3pzME9OR2pYRWJMazZkZW9BeU8vamV2NzhlVlN1WEJrclY2N0U2ZE9uc1g3OWVxeGF0UXEzYjkvRzU1OS9ycFhGbFp5Y2pKOSsrZ2t4TVRFQWdQcjE2eU1vS0FneW1VejhsNXViSy83TXpjMUZUazRPc3JLeUFPUUg3QU1DQWpCanhneXR4L0R6enorYjlKd1l1M3pObWpXTkRoTFhxVk1IdFd2WFJtSmlJaTVkdW9UbXpadWJOQ1p6OGZocU0rWDQ1dVRrNExmZmZzUExseThoa1VqUXAwOGZqQjQ5R2xPbVRFRkdSZ1l1WHJ5SVZxMWE2ZDNHMzMvL2piLysrZ3RPVGs1NnkrUUtnb0RBd0VEczNyMGJkbloybURObmpzN3pUV0ppSWhZdVhJaTdkKytpWmN1V21EVnJGdExTMHJCdzRVTEV4OGRqNHNTSjhQUHpnNysvZjRsVVBsQWZ1NW8xYTFwODI1WlErRG03ZGVzVzd0Ky9qd1lOR3BSWkgxc3JLeXV0OWdVRmZmSEZGK2pldmJ0SnoybjM3dDNSdVhObm5UY3VsU1NsVW9ubno1OURMcGNEeUEvOFBuMzZGS21wcVhqeTVBbGV2SGlCYmR1MlFTNlhZOW15WllpSWlFRHQyclZSdFdwVnhNVEVZTktrU1pnN2Q2NVpyNSs0dURpa3BxYWlVYU5HOFBMeU1tbmRreWRQQWdCKytlVVh1THE2NHFPUFBrSkVSQVNEeEVSRUJJQkJZaUlpSWlJaU1rVHhFc2hMWTdscG9uSXNOemNYQVFFQkFJREJnd2RERUFSRVIwZmp6VGZmaEtPakkzYnMyQUZBZHg5RUx5OHZiTnEwU1d0NjRXemtSWXNXQVFDZVBYdW04WHRCejU0OTA1aXVhMWxkMDc3Kyttc2pIbVcrN094c3ZIejVFaFVyVm9TdHJTMkEvNTlCcmEvMDVxTkhqM0R0MmpWVXFsUUpkZXZXUmUzYXRjV2ZoVFBrRWhJUzhNVVhYK0R4NDhmdzh2TEN3b1VMNGVYbGhjR0RCNk5peFlwWXRXb1ZEaDQ4aUlzWEwyTGl4SWxvMmJLbHVPNjVjK2ZFSUJSZ09Oc1R5TStvczdlM2g3MjlQWHg4ZlBEbzBTT0VoNGVqWGJ0MlduMWNqeDQ5YXRUek0zcjBhQ1FsSlJtOXZMRWxsdFVHRHg2TVJZc1dJU2dvcUVTQ3hEeStocGx6Zkk4ZE80YVhMMStpVHAwNm1EQmhnbGpxdG1uVHByaDU4eVptenB3SkR3OFBuYjFoRlFvRkhqOStERUVRMExWclY1MnZGNWxNaGlWTGxpQXlNaEsydHJhWU8zZXVWbG50bEpRVTdONjlHNGNQSDRaQ29VQ0xGaTN3L2ZmZnc5cmFHbTV1YmxpK2ZEbTJiOStPVFpzMklUZzRHSEZ4Y2ZqbW0yOU1Dc1psWm1ZaVBqNGVUazVPY0hCd2dMMjlQZXpzN0dCbFpZWG56NTlqNzk2OXVITGxDcXl0clRXT2Exa3hwb0tEK2dhRHBLUWtuY3NYbGRHc3E2cEVVY3dwRGE4dU01MmFtZ3BIUjBkVXFGQUIxNjVkQXdDZG1mTjJkbmFsVmlvNUlTRUJBUUVCZVByMEtkTFMwaUFJZ2pndk1EQVFRUDc3cEVxVkt2RDA5TVNOR3pld2JOa3kzTGx6QjdWcTFjS2lSWXZnNE9DQTc3Ly9Ickd4c1JnL2ZqeUdEeDhPUHo4L2s4NmZRVUZCQUdCV3ByejZob21VbEJSSXBWSW9sVXJ4L0VoRVJNUWdNUkVSRVJFUjZaZHpQLzhueTAwVGxWdExseTVGU2tvS2F0YXNpVjY5ZXNIYTJocUxGaTBTQXd4cTVnUU0xRTZjT0dId2R5QS93S2RyZWxIVFRBa1MzN3QzRHhNblR0UTVUMS9Rc2wrL2Z1alhyNS9ZRDFXWG5Kd2NiTnEwQ1h2MjdJRktwVUtMRmkwd2E5WXN1TGk0aU10OCtPR0hxRjY5T2hZc1dJQ0hEeDlpeG93WkdEMTZOQVlQSGd3QTZOV3JGNDRlUFFwWFYxZDRlM3ZEeGNVRnpzN09jSFoyUnNXS0ZlSG82QWduSnljNE9qcUtRYXlDUVlaTm16Wmg2OWF0V0wxNk5WcTJiS2tSWE5FVndEUEUxT1dOMWFsVEo0U0VoQ0FtSmdhWEwxOUdzMmJOTExwOUhsL2ptTEw4aHg5K2lDcFZxcUIxNjlZYUFmTlBQdmtFVDU4K3hibHo1NUNjbkt4M2ZXZG5aM1RvMEFHalJvM1NPVDg4UEJ5UmtaR29VS0VDdnYvK2U0MEFiSFIwTlBidTNZdUxGeStLUFkwLy9mUlREQmt5Uk9PNWtVZ2tHRFpzR041ODgwMHNXTEFBaVltSkdEdDJMSDc0NFFlMGFOSEM2TWY2M1hmZkZibk0wS0ZEVWJGaVJhTzNXVkpNcWVDUW1abUp6TXhNay9kaGJKVUF0Y2pJU0pQM1VkRHExYXNSSFIydE1VMWZ6KzdTNHVycWlwczNiOExWMVJYLytjOS80Tzd1RG5kM2QzaDRlTURkM1IyZW5wN3c4UENBVENiRDFxMWJNV25TSkNnVUNyejk5dHVZT1hPbStENmRQMzgrZnZycEp4dzhlQkRyMXEzRDBhTkg4ZGxubitHdHQ5NHFjZ3h4Y1hHSWpZMUZ3NFlOdFc0UU1VYVBIajF3N2RvMWpjL0szcjE3bTd3ZElpSXFueGdrSmlJaUlpSWl2WVIvZ3NRU1poSVRsVnN5bVF3Mk5qYVlPblVxckszekx4TzBhZE1HTjIvZWhFS2hnTDI5UFh4OWZkR3VYVHVOOWJ5OHZGQ3RXaldkMnl3OHo1UytuU1dwUm8wYWNIWjJoa3FsQXBCZjV0Yk96ZzZOR3pmVzJ5ZlhVUEJRN2RHalJ6aDA2QkNrVWlrKy9mUlREQjA2VkdlV1dKTW1UYkJ1M1Rxc1hic1d0MjdkMHJoUWIyTmpnM1hyMXBuNXlJRC8vZTkvaUkyTlJkKytmWFZtM3huRHhzYW1STXIwcWtra0VreWRPaFhqeG8zRHlwVXJzVzdkT290bUJQTDRHbWJ1OGRVVnlISndjTUMzMzM1cjFqZ0s2dEtsQy9iczJZTVpNMlpvbFNWMmNYRkJYRndjS2xXcWhPN2R1OFBQejA4ak1GOVltelp0RUJBUWdPKysrdzcxNnRVejZTWUVKeWNudEdyVkNzK2VQWU5TcVJUL3FWUXFWS2hRQVQ0K1B1alVxUk0rK09BRHN4K3IrZ1lBU3lqSmM2cVZsUldrVXFsSk4rQUErY0ZNZFNsbWN6UnUzQmpKeWNtUXkrV3d0N2RIMDZaTjhmSEhINXU5UFV2dzhQREF3WU1IaTh5OERRb0tRa2hJQ096czdQRFpaNTlwOVZpMnRyYkdwRW1UMEx4NWN3UUVCT0R4NDhjR1g4dHFNcGtNcTFhdGdvMk5EYjc2Nml1ekhrTzNidDFnWldXRkF3Y09RQzZYNC8zMzM4ZVFJVVBNMmhZUkVaVS9FcUZnbll6WFNQOC9sNVgxRUtnYzIvUCsxTEllQWhFUkVkRXJRYmkzRGtMQ0xFZzczd2FzaTc2WVJVU3ZINWxNaHN1WEx4dVYwZlE2aUk2T2hsS3AxQXBxbDhaK1BUdzhqQzV4SzVQSlNxMWs2cXZtNk5HaldMNThPYnAwNmFLeng2NGhQTDdsVDE1ZW50N2dkV0ppSW1yV3JLbVJ4VnlVN094c3JVenM4aUFoSVFFeW1jemlHZmlscVR3OEJsMEVRY0Rtelp2eDRZY2Y2cjE1U3UzbHk1ZTRkKytlVmxsMVhSWXNXSUNJaUFoTW16WU4zYnAxczlSd2lZaUlSQXdTRStuQUlERVJFUkZSUHVIdjd5RTgyQVJwNTd0bFBSUWlJaXBIVWxOVG9WS3BVSzFhdFhJWHpDTWlLaTZWU29YVTFGUklwVks0dWJtVjlYQ0lpS2ljWXJscElpSWlJaUxTVDU0SzJQTENGQkVSV1JhREhrUkUra21sVXJpN3U1ZjFNSWlJcUp3enZsWUxFUkVSRVJIOSs4aFNBVnZEWmZPSWlJaUlpSWlJaU9qMXdpQXhFUkVSRVJIcEpjaWZRR0xIYkM4aUlpSWlJaUlpb3ZLRVFXSWlJaUlpSXRKUG5ncllWaTNyVVJBUkVSRVJFUkVSa1FVeFNFeEVSRVJFUkxvSktrRCtqT1dtaVlpSWlJaUlpSWpLR1FhSmlZaUlpSWhJdDd3MFFGQUNMRGROUkVSRVJFUkVSRlN1TUVoTVJFUkVSRVM2eVovay83UmxrSmlJaUlpSWlJaUlxRHhoa0ppSWlJaUlpSFFTWktrQUFBbDdFaE1SRVJFUkVSRVJsU3NNRWhNUkVSRVJrVzdxVEdJNzlpUW1JaUlpSWlJaUlpcFBYdHNnY1FVcm03SWVBcFZUZkcwUkVSRVIvVVBHY3RORVJFUkVSRVJFUk9YUmF4c2s5cWpnV3RaRG9IS0tyeTBpSWlLaWY4aFRBYWtkWU8xVTFpTWhJaUlpSWlJaUlpSUxlbTJEeEc5VnFWdldRNkJ5aXE4dElpSWlvbi9JVXY4cE5TMHA2NUVRRVJFUkVSRVJFWkVGdmJaQjRyN1YyOEROenJtc2gwSGxqSnVkTS9wVmIxUFd3eUFpSWlKNk5jaFRBZHVxWlQwS0lpSWlJaUlpSWlLeXNOYzJTT3hnWll0eGIzWXY2MkZRT1RQK1RWL1lXOW1XOVRDSWlJaUlYZ21DL0Nra0RCSVRFUkVSRVJFUkVaVTdyMjJRR0FDYXVkYkFuQ2FEbUZGTXhlWm01NHovYXpJWVRWM2ZLT3VoRUJFUkViMDY4dElCbTBwbFBRb2lJaUlpSWlJaUlySXc2N0llUUhFMWM2MkJIMXNOeDc0SDV4SHo3QlllNTZZalY1bFgxc09pMTBBRkt4dDRWSERGVzFYcW9tLzFObkJnQmpFUkVSR1JKc1VMd05xbHJFZEJSRVJFUkVSRVJFUVdKaEVFUVNqclFkQXJRdjRNcWo5YkFZcE1rMWFUMUJ3THlYL21sc3lZaUlpSWlLaHNDQ3FvanJ0RFVtY3FKSFZubFBWb2lJaUlpSWlJaUlqSWdsN3JjdE5rWWJaVklLazUxdVRWaEh1L0FsazNMVDhlSWlJaUlpbzd5cGNBQk1DR3JWMklpSWlJaUlpSWlNb2JCb2xKZzZUR1dNQzJpbWtyQ1FvSWYzME5nRW5wUkVSRVJPVkczb3Y4bjlhdVpUc09JaUlpSWlJaUlpS3lPQWFKU1pPMUV5UzFKNXU4bXZEc0ZJU1VneVV3SUNJaUlpSXFFK29nc1ExN0VoTVJFUkVSRVJFUmxUY01FcE1XaWM4SW9FSjFrOWNURXI0RmxOa2xNQ0lpSWlJaUttMkNJaDBBSUdFbU1SRVJFUkVSRVJGUnVjTWdNV21UMmtGU2Q0YnA2K1UraEpENG8rWEhRMFJFUkVTbEx5OC9TTXhNWWlJaUlpSWlJaUtpOG9kQll0Sko0alVZcU5qUTVQV0V1MnVBckZzbE1DSWlJaUlpS2xVc04wMUVSRVJFUkVSRVZHNHhTRXk2U2F3Z2JiRFk5UFZVY3FpdVRnSUVsZVhIUkVSRVJFU2xSL0ZQa0pqbHBvbUlpSWlJaUlpSXloMEdpVW0vU3U5QTR1bG4rbnJwNXlBa2JiRDhlSWlJaUlpbzlPU2xBeElyd05xeHJFZENSRVJFUkVSRVJFUVd4aUF4R1NUNXovOEJWcVpmR0JSdXpBVnk3cFhBaUlpSWlJaW9WT1NsQTlZdUFDUmxQUklpSWlJaUlpSWlJckl3Qm9uSk1Ec1BTT3BNTTMwOVpRNkVxMThDRUN3K0pDSWlJaUlxQllvWGdJMXpXWStDaUlpSWlJaUlpSWhLQUlQRVZDUkpqYzhBeDdvbXJ5YzgveFBDZzYwbE1DSWlJaUlpS25GNUw5aVBtSWlJaUlpSWlJaW9uR0tRbUlvbXRZV2t3U0t6VmhYK25nM2tQckR3Z0lpSWlJaW9wQW1LREVpWVNVeEVSRVJFUkVSRVZDNHhTRXhHa1ZUcEFJblhFTk5YVkdSQ2RYa01JQ2dzUHlnaUlpSWlLam5LTE1ES3FheEhRVVJFUkVSRVJFUkVKWUJCWWpLYXBQNTh3TmJOOUJYVHowRzR2Y3p5QXlJaUlpS2lrcVBJQXF3ZHkzb1VSRVJFUkVSRVJFUlVBaGdrSnVQWlZJS2tvWG5CWHVIMmNnalBUMXQ0UUVSRVJFUlVZcFNaZ0JXRHhFUkVSRVJFUkVSRTVSR0R4R1FTaVh0UFNEejZtN0dtQU9ISzU0RDhtY1hIUkVSRVJFUWxRTUVnTVJFUkVSRVJFUkZSZWNVZ01abE0wbUFSWUZ2RjlCVmxqeUZjblFCQXNQaVlpSWlJaU1pQ0JBV2drZ0hXN0VsTVJFUkVSRVJFUkZRZU1VaE1wck90QWtuOVJXYXRLcVFlaDNCdm5ZVUhSRVJFUkVRV3Bjek8vOGxNWWlJaUlpSWlJaUtpY29sQllqS0x4TE1mSk82OXpWcFgrSHNPaE9kUkZoNFJFUkVSRVZtTUlqUC9Kek9KaVlpSWlJaUlpSWpLSlFhSnlVd1NTQnF0QUNwNG03NnFvSUJ3YVFTUWM5L3l3eUlpSWlLaTRsTm01ZjlrSmpFUkVSRVJFUkVSVWJuRUlER1p6NllTcEUzWEFSSXpYa1o1ejZHNitQSC92d0JKUkVSRVJLOE85WGMwWmhJVEVSRVJFUkVSRVpWTERCSlQ4VlJxQzBtZDZlYXQrL0lhaFBqeGdLQ3k3SmlJaUlpSXFGZ0VCVE9KaVlpSUxFV2hVRUNsS3Jsckh5a3BLUkFFb2NTMlQwUmxReTZYUTZGUWxQVXdpUFNTeStXUXkrVWwraGxIUkNXTFFXSXFOa250eVVEbGRtYXRLNlFjZ0pDNHdzSWpJaUlpSXFKaVVlYjNKSll3U0V6MHlzdkx5OE9xVmF1d2F0V3FzaDZLUlVWRVJLQkhqeDdZdkhrekFPRHp6ejlIMzc1OWtaNmVidksydW5idGlxNWR1MEtwVkJaN1hKczJiVUp3Y0RDeXM3TzE1dTNidHc4blRwd285ajRLQ3drSlFVQkFBSjQvZjI3eGJWdmFkOTk5aDYrKytzcmdNdDk4OHcwbVRKaFE3SDNKWkRLTEhOUFNjT0RBQVF3Wk1nUkhqaHl4K0xZVkNnVW1UWnFFVHovOVZPZnIwaEw4L2YweGE5YXNFdG4yN3QyN0RiNW1Ra05EOGVXWFh5SStQcjVZKzVITDVaZzRjU0pDUWtJMHBndUNnTTgvL3h4anhveEJYbDZlT0QwM043ZFkreXN1bFVxRjBORFFFZ3NReXVWeURCMDZGQjk5OUJFVUNnVU9IRGlBSGoxNklEZzR1RVQyOTIrM2MrZE9IRGh3d09UMWV2YnNpYzgrKzZ3RVJtUlpGeTlleEpJbFN4QVhGMWZrc3Y3Ky9wZzJiVm9waktwa1dPcjdpVXdtdzlLbFN6RjM3dHhpZjNmSXlzckNwNTkraW9DQUFMMDNESTBjT1JMOSsvY3YxbjRLVzdkdUhYcjI3SW1lUFh2aS9uM0x0SldNaUlqUStYem9tMjRxUHo4L1RKdzRVZWU4aVJNbndzL1ByMWpidCtUNGc0T0RFUmdZYUhDWjNidDNZK1BHalNadDExaTV1Ymw0L3Z5NVVmL1MwdExFOVY2M3p4ZHp6OC9saVhWWkQ0REtBWWtWcEUxK2dlck1CMENlNlgrMENyY1dBUlViUWxLdFJ3a01qb2lJaUloTXBzNGt0bWFRbU9oVnAxQW9jUERnUVFEQXBFbVR6TnFHdjc4L2twS1NpaldPc0xDd1lxMWZXRkJRRUFSQlFNK2VQUkViRzR2YnQyK2pXN2R1Y0hWMXRlaCtUSEh0MmpWczI3WU50cmEyYU4yNk5XcldyS2t4ZjgyYU5mRHg4VUhuenAyMTFuM3k1QW1xVmF0bTFuNlBIVHVHTzNmdVlOaXdZV2F0MzdWclY3UFdLOHpMeXd1Yk5tMHl1TXkxYTllUWtaRmhjSmtiTjI0VXVVeGhMMTY4UUZKU0VoSVRFNUdZbUlpLy8vNGJkKzdjd2V6WnM5R3VuWGszclFQNXIzMUw4dlQweEE4Ly9LQTEvZkRodzBoUFQwZXRXclUwcHMrYU5RdVBIajB5ZXZ1Ly9mYWIxclJUcDA3aDJiTm5hTisrUFJ3Y0hNVHA2OWV2eDdObno0emVkcFVxVlRCNjlHaWQ4d3lkSDRwNkRuV051YUFIRHg3Z3lwVXJldWVIaFlYaDFxMWJzTE96TTdpZG9rUkZSZUd2di82Q201dWJSaEJBSXBIZzNyMTdVQ2dVVUNnVXNMR3hRWFIwTkJZdlhvekpreWVqZmZ2Mlp1L3o0Y09IbUQxN3RsSExEaDQ4R0w2K3Z1THZQLy84TS9idTNZdUVoQVI4ODgwM2tFZ2tBUEtETXVmT25UTjdUT3JqWVd0cmk2NWR1MkxIamgzNDQ0OC8wS1ZMRjJ6WXNBR2hvYUhvMzc4L3JLeXN6TjdINnk0ek14TWJObXd3YTExOW44TWJObXlBdTdzN2V2ZnVYWnlobWN6UzU3Z0JBd2FnVjY5ZVd0TlBuRGlCc0xBdzFLcFZDeTFidGhTbkp5WW1vbGF0V3VMckY4Zy9uOGpsY291T3F6Ulo2dnZKanovK2lQRHdjQUQ1NXlGZDN4Mk1GUlVWaGVUa1pLU2twR2c4MXdWbFptWWlLOHR5YlI4UEhUcWtFZlJidjM0OTVzMmJCNm0wZURtSlM1Y3VSVjVlbnRiem9XKzZxVEl5TXVEaTRxSnpYbVptcHNuZlR3cXo1UGdQSHo2TXBLUWtqQm8xU3U4eSsvZnZSM3A2T29ZUEgyN1NPQTE5Ti9UeDhjRnZ2LzJHa0pBUW93UFFqbzZPMkx0M0w0Q1MvWHdwVCtmblZ3bUR4R1FaRlR3aGFSSUFJYzY4UDFxRksyTWdhYk1YY0dsbDRZRVJFUkVSa2NuVVBZbXQySk9ZNkZWdy92eDVTS1ZTdEdwbDN0OUw1OCtmQndDMGFkUEc0SEkrUGo0bWIvdlJvMGNXejNTN2N1VUtidDY4aWM2ZE82TktsU3BZdm53NUFCUTd1Nk00c3JPenNXelpNZ2lDZ0FrVEptZ0ZpQTA1Y2VJRVZxeFlnWEhqeHFGSEQ5TnZqbjc1OGlVQXdObloyZVIxMWF5dHJlSHA2V24yK3NXOWljQlU5KzdkdytiTm01R1Nrb0xrNUdUeE9WQnpjbkpDOCtiTmkzMHh1alFlMTZWTGwzRDM3bDI4ODg0N3FGKy92c2E4UjQ4ZUZYc01JU0Voa0VnaytPU1RUelNtbnoxNzFxUnQrL2o0NkEwU0cxS1N6K0h0MjdkeDY5WXQxS3haRTIrKytXYXh0blhzMkRFQTBBakVxdG5hMm1xVUJGZVhUNTAzYng3Kys5Ly93dC9mWHl2d1VsVHdyVjY5ZWhnNmRLalJ6NCtOalkzRzcwT0dETUhaczJjUkVSR0JLbFdxcVRaSnBBQUFJQUJKUkVGVVlNeVlNUUNBcDArZld1dzU3OXUzTDRLQ2doQVNFb0l1WGJxZ1I0OGVDQW9LUW1Sa0pEcDI3RmlzYlZ2cTVwU0NacytlWGF5Z3ZiRnljbkxFbTY5TU5XblNKRHg1OGdRS2hRSmVYbDRXSHBucExQMytmUEhpaGRZMHBWS0pzMmZQUWlLUm9GT25UdUwwUjQ4ZVljeVlNV0xBcVR5dzFQZVRyVnUzSWp3OEhCNGVIbkIxZFVWa1pDUTJidHhvY3FCUDdkU3BVd0IwbjkvVUJFRW85bWVtV2t4TURBSUNBZ0FBNDhhTnc2RkRoeEFURTRPMWE5ZGkvUGp4RnRsSGNSUjEva2xLU2pLNGpMNTVGU3BVZU9VeVRnVkJNRHZvNnVUa2hBNGRPbWhNSzNqdWE5bXlKV3h0YmFGU3FSQVlHQWdYRnhjTUdUSkVhenVCZ1lHb1VLR0N4clNTK253cFQrZm5Wd21EeEdReEVyZnVRSzFKRU82WVVlWk1tUU5WN0ZCSTN6NE1PTmExL09DSWlJaUl5SGovbEp0bUpqSFJxMkhtekptUVNxVmlrTU9jOVlHaXMzM051WWhyaVN6a3dvS0NnZ0FBQXdjT3hQMzc5M0hod2dXMGFORUN0V3ZYdHVoK2pDVUlBaFl0V29RSER4NWc0TUNCNk42OXUxSHI1ZWJtWXUzYXRUaHk1QWpzN2UxaGIyOXY4cjVWS2hXZVAzK09TcFVxd2RyYS9FczRucDZleGJwSVh4SUJIMFBjM054dzVzd1oyTnJhd3R2Ykc2MWJ0MFpFUkFTcVZhdUdGU3RXd04zZFhXUDVqejc2Q0NrcEtVVnUxOTNkSFZ1M2J0V1lacWtBaHI3bktDUWtCRktwRkNOSGpnU1FmOFBCeTVjdk5SNURVZTlOZmUrejZPaG8zTHg1RTEyN2RrV05HalYwcm10TWxuOXhqNit1NTlYWVkyS0l1alMwT1RkWEZKU2NuSXk0dURoVXExWk41ODAyRlNwVVFIWjJ0bGkrdkgzNzlxaFNwUXBtejU2Tm5UdDNJams1R1RObXpJQ3RyYTI0VGxIblBXZG5aOVNzV2JQSTV6OGdJQUQ3OSs5SDFhcFZOYVpYclZvVml4Y3Z4cVJKa3hBY0hBeDNkM2YwNjljUHMyYk5NbGo2dTJ2WHJqcVBoeTVWcWxSQmh3NGRFQjRlanN1WEw2Ti8vLzRJRFExRmNIQndzWVBFcHR4MHBINHVpMXJIMGJGMHZwZTZ1YmtWcXpyRzExOS9qYVNrSkl0WDJEQlhVYStIL2Z2M0l5QWdBQTBhTk1EcTFhdE4zdjZsUzVlUWtaR0JWcTFhb1VxVkt1TDBpeGN2QWdBYU5HaGcrcUJmVVpiNGZySjc5MjVzMnJRSkRnNE9tRGR2SGx4Y1hEQmh3Z1JzMjdZTjl2YjJPb053aGp4NzlneHhjWEZ3ZFhWRjI3WnQ5UzZuVXFrc0VpUU9Dd3ZEaWhVcm9GUXE0ZS92ajM3OStxRmR1M2FZT0hFaTl1M2JCNVZLaGZIangxc3NJRzJPZ1FNSDZwMFhIQnlNaWhVcjZ2d3VkK3pZTWJ4OCtWTHYrb1Z2NW5rVktKVktzNS9yU3BVcWFXWFhGZ3pBTm1qUUFBMGFORUI2ZWpvQ0F3UGg3dTZPUVlNR2FTd3ZDQUorL2ZWWGpVb21RTWw5dnBTMzgvT3Jna0Zpc2loSnZabEE1blVJcVdhODBmS2VReFU3Q05LM2p3QjJIcFlmSEJFUkVSRVpSL0ZQa05qS3dmQnlSRVFXOXVEQkE1dzdkdzVObXpaRjNicDE4ZU9QUDBJUUJJTVgvRXJhbWpWcmNQYnNXUUF3dWpma3VYUG5FQkFRZ0pTVUZOU3ZYeC9UcDA4M0sxTTdKU1VGS3BVS0hoNy9ycitSSFJ3Y0VCd2NyQkVVaW9pSWdKMmRuVmFBdUNCRHozRnBaME1Ed0owN2QzRHUzRG40K3ZxS1FkelEwRkJzMzc0ZFM1WXNLZmIydDIzYkJtdHJhM3o2NmFjQWdLdFhyNkpDaFFxb1c3ZDROOThmUDM0Y2YvMzFsOGEwdExRMGpkN241cGEzTjliVHAwOFJFUkVCQUZpN2RpM1dybDFiNURvTEZpelFXVEZCWFI2MlQ1OCtPaSttT3pnNDRQbno1OGpKeVJFejloczFhb1JseTVaaCt2VHBpSXlNeEFjZmZLQ1J4YXErd0p5WGw0ZisvZnZEd2NFQnUzYnQwc280bHN2bDhQZjNSOE9HRGNVYmRncFM5eG92SENRR0FHOXZiL3pmLy8wZnBrMmJodTNidDhQWDExY3JXNnU0L1B6OEVCNGVqcENRRU15ZE94ZnQyN2RIUkVRRTR1UGowYVJKRTdPM2EreU5GMHFsVXN4K2ZCV3pUUXUvRC9ReEpSQ2FscFpXWk8vMmdoNDllbVIwMmVqbHk1ZWpVcVZLUm04YmdOZ3J2Vy9mdmlhdHAzYjQ4R0VBMENyVkdoTVRBd0I0Ly8zM3pkcnVxNmE0MzA4RVFjQnZ2LzJHblR0M3dzN09EdlBuenhlcmtpeGF0QWhmZmZVVkFnTUQ4ZkxsUzR3Y09WSnYyZWpDOXUvZkQ0VkNnVjY5ZWhtOG1Td3ZMMC92ZkVFUWpOcmZqaDA3eFBmcGtDRkRNSFRvVUFENWdic0ZDeFpnK3ZUcE9IRGdBSjQ4ZVlKWnMyYVpkWE9jSmFnckwraHk4T0JCZUhoNDZGem04dVhMeU12TE03aitxMGFoVUpSNGU0Q3JWNjhDZ000cU9wbVorZGNObkp5MEs1Q1YxT2VMV2ttY24vK3RHQ1FteTVKWVFkSjBIWVRvYmtEV0xkUFh6MG1DS25Zd3BHOGRBS3gxOXdjZ0lpSWlvaEttekFLa3RvRGsxYnRibW9oS1RtbG5pK29TRWhJaVhuVE55TWhBZUhnNDNuampEYjJsc2swWnM2RXlqR29GTXdzRVFjQ2FOV3V3Zi85K2NWcFJGMUV6TXpQeDlkZGZJelkyRnZiMjl2anNzOC9nNStkbmRwYUhPckJwN01YaTBwS1ptWW4rL2Z2cm5XL01jZEcxek5hdFc4VWdzRGxaZzRhQ1RFV05hYzJhTldJbXFTa01CVXMzYnR3SU96czdzWVJvZG5ZMlFrSkM0T0hoVWV5TGxoRVJFVWhJU01EQWdRUGg3dTRPbFVxRkZTdFdJQ2tweWF4c3dJSXVYNzZNNDhlUGEwekx6TXpVeURBcVRwQzRSNDhleU12TDA1aFc4UGlFaFlWaDgrYk5VQ2dVcUZ5NWNwR3ZoZWZQbnlNckswc2owMWN0TFMwTng0OGZoN1cxTlQ3ODhFT2Q2NnN6b0RJek16VnVRcWhkdXphV0wxK09xMWV2NmkxemZQWHFWY2hrTW5UdDJsWG4relE5UFIwcEtTbDZqN2M2U0Z3d0E3T2dSbzBhWWZyMDZhaFpzNmJGQThRQVVMZHVYVFJyMWd6UjBkRklUazZHbjU4ZklpSWlFQndjYkpHTCtLKzdpUk1uR3JXY0tWbHBDb1hDcEp0V1RGbStxUFlQMjdadEUxOXpBQ0NUeVhEclZ2NzEyL2o0ZUZ5L2ZsM25lcFVyVjhhd1lkb3RCdFBUMDNIbXpCazRPenRyWkxGbVoyZUxRZUt3c0REODhjY2ZHdXU5ZVBFQ2l4WXQwdHJlb0VHRFVLZE9IWU9Qb2F5WSt2MmtvT3pzYkN4ZHVoU25UNStHZzRNRDVzNmRxL0grcWw2OU9wWXRXNFlaTTJaZzE2NWR1SHYzTHFaUG4xNWttd201WEk1RGh3N0IydG9hdlh2M3hwMDdkM0RvMENHTUd6ZE82M3lrVkNwMW5rT1VTaVZtekppQmJ0MjZvVnUzYmpyMzgvejVjNnhjdVJMUjBkR1FTQ1Q0NG9zdnRMNEQxS3BWQzZ0V3JjTFhYMytOYytmTzRmUFBQOGZreVpQUnZIbHpyZTBKZ29BLy8vd1RHUmtaT250Y215STNOeGQvL1BFSDJyZHZyNUhOdW03ZE9wM0xxL2VuYTM2elpzM1FyRmt6dmV1cWc4Y2xPZjYxYTlkaXo1NDlHc3NVL0h3TURnN1dlV09DdnU4NG9hR2hxRml4WXJIR0dCb2FDZ0I0KysyM3RlWWxKQ1FBMEgyalUwbC92cFRFK2ZuZmlrRmlzanhyWjBoYmJJVXF1aHVnTUtQWis4dnJVTVY5QkducllFQnFaL254RVJFUkVaRmhpaXpBdW5oL1RCTFI2NmRQbno0bXIzUHk1RWt4aTZDNE1qSXlFQllXQm05dmI3UnQyeFk3ZCs2RVRDYkRnQUVEREFaSnBWSXB2TDI5OWM0M3BwVHB3NGNQeFg2a1FQNEYzWVVMRnlJNk9ocjE2dFZEZW5vNlVsTlRkYTZiazVPRE0yZk9BTWdQU01YRnhhRno1ODRZTldxVXhrV3p6TXhNblprV2h0eTRjUU1BOFBmZmZ5TTdPMXVybkY5WmtVcWxPcDlQOWZOb3pIT3RhNW1Tem9ZeDVQRGh3MXFCUzJQb0M1WmV2SGdSWjg2Y3dZZ1JJMUM1Y21VQStSbXRtWm1abURGalJyRWVxMHdtdzRZTkcrRGk0aUlHYnNMRHc1R1VsSVMzMzM2NzJBSG9hZE9tWWRxMGFRRHlTMXJQbmozYm9uMUYrL1hySndhenpwNDlpOGVQSDJzRUhPN2R1NGRqeDQ3QndjRUJ2L3p5UzVHWmtVdVdMRUZZV0pqT0lQSDI3ZHNobDh2aDdPeXNOK0Npbmw3NFhKYVRrd09wVkFwUFQwOGNQMzRjR1JrWldoZm5MMXk0QUVCL3RxUzZoNnUreC9EczJUTTRPam9hREFBWDdobHBhWDUrZnJoOCtUSkNRa0l3WWNJRU5HN2NHR2ZQbnNYRGh3OE5ubHYvTGFwVnE0WnZ2dmxHNTd5RkN4Zml5Wk1uSm0zUG1IS3BxYW1wOFBmM1IyNXVMb0Q4VExoVnExWVYrNGFoRXlkTzZBMDRIenAwU085NlBqNCtPb1BFUjQ0Y2dVS2hnSk9UazhZNUxUSXlVanlmUmtaR2FxMlhtNXVMRXlkT2FFM3YwS0hES3hra052ZjdDWkNmN2JobzBTSWtKeWZEemMwTjgrZlAxMW1lMnNmSEI2dFhyOGFzV2JOdzd0dzVqQjQ5R2hNblRrUzdkdTMwYnZ2bzBhTjQ4ZUlGZkh4OFVMbHlaZnp3d3crNGN1VUszbnp6VGEyQWIxNWVIbHhjdEJPeWR1ellnY3VYTCtQeDQ4ZjQ0SU1QWUdlbmVTMCtJaUlDYTlhc1FVWkdCdXp0N1RGOStuUzg5OTU3T3NmajVlV0ZWYXRXWWM2Y09iaCsvVHFtVDUrT0R6LzhFUDcrL2hyN2xzbGtXTHAwS2V6czdPRHI2MXVzZGhxUmtaRll2bnc1ZHUvZXJmRVpGUndjYlBZMjlWRUhpVXR5L043ZTNtamF0Q21BL085K01wbE0vQjNJLzU1VThQdlRnd2NQWUdWbEJVOVBUNDN0UG5yMHlDSlp4anQzN2tSOGZEdzhQVDNScmwwN0JBWUc0dSsvLzRhenN6T1VTaVhpNHVJQUFPKysrNjdPOVV2Njg4WFM1K2QvS3dhSnFXUTQxb1drMmE4UVlvY0NFRXhmUCswc2hDdGpJR20yQVpDVTNSK0pSRVJFUlA5S3lpekFpdjJJaWY1dEpreVlZUEk2Rnk5ZXRGaVErTUNCQStKRlY2VlNpWDM3OXNIRnhRVmR1blF4dUo2VGs1TlJHYVRyMTYvWGU3SE16ODhQR1JuLy95Ym5YMy85RmRIUjBYanp6VGV4ZVBGaXJXd0ZkVEQ0ekprek9IZnVIR1F5R1FEQXhjVUZTNWN1UmExYXRiVDJzWFRwVW1Sa1pHREJnZ1ZHbDJCVWw5SlRLcFc0Y09HQzNtekdvaVFsSlZrMFU5ekJ3VUhuYzY1K0hnMGREMk9XV2JSb2tjNEFncTdIWWFrTUVYWEoxTUxVL1lCTjJVOXViaTVXckZnQmlVU0MzTnhjTVN0MjM3NTlhTjY4dWNHK2tjWUlEQXhFU2tvS3Z2enlTemc1T1VFbWsySHo1czJ3c2JIQjJMRmppN1h0d3M2ZE8yZlI3UUdhWmR2Ly9QTlBBQkRITFFnQ0prK2VESlZLQlg5L2YxU3FWQWw1ZVhuNDlkZGYwYjE3ZDUybHROVUI1OEw5SXBPU2tuRGd3QUdkWTVESlpIank1QW1lUEhtQzdPeHNBUG1aN0R0MjdNRFRwMCtSbXBvcVRpK29kKy9lWWhCRkVBVDg4Y2NmOFBUMFJJc1dMWFR1SnkwdERRRGc2dXFxZDM3aGkvdkdHRHQyck1ISFo0cTJiZHZDMjlzYng0OGZ4NGdSSStEbjU0ZXJWNjhpTkRUVXJNK0ZnZ1JCd004Ly95eU8rWFZrWjJlSHhvMGI2NTFYRW43NTVSZng4OHJCd1FFSkNRazRkdXlZVVJVeGpHSEsrVXpmWjRkTUpoUDdoaGUyYjk4K0FNQ3FWYXZRc0dGRHJlMFoyemY3VldITzk1T2NuQnhzM3J3Wm9hR2hVS2xVYU5HaUJXYk5tcVV6VUt0V3RXcFZyRjY5R3F0V3JVSllXQmptekptRDFxMWJZK1RJa1ZybnZweWNIR3pac2tWajJ1ZWZmNDV4NDhZaE1EQVE3ZHExRTZzd0tKVktxRlFxclJ2TmJ0NjhLYll0K1BiYmJ6VmV6OWV2WDhmR2pSdkYzdEwvK2M5L01IUG1USGg1ZVdsc28zZnYzckMzdDhmdTNic0I1TjhRczJMRkNtemF0QWs3ZCs3RTRjT0hjZUxFQ2ZUbzBRT0RCdzlHMWFwVlVhRkNCYnozM25zSUR3L0htVE5uelA1dUErVDNFUWFnODFoWTZ1WW05ZmNBdFpJY2Y5KytmY1hTNytyOUxsKytYR09kZ28rcFc3ZHU4UGIyUm1CZ29NNHhHNnBrVTdpTlJFRUtoUUtiTjIvR2poMDdJSlZLTVdYS0ZGaFpXY0hWMVJXWExsMFNsM055Y3NLd1ljUFF1WE5ubmRzcHljOFhvR3pPeitVUmc4UlVZaVJWdXdCdmZnL2h4aHl6MWhkU0RnTFh2b1NrMFk4TUZCTVJFUkdWSmtVbWc4UkUvMExHOVB3c1RCMEFLYTY4dkR6czI3Y1BUazVPNk5hdEcwNmRPb1ZuejU1aDJMQmhaWEtScDFldlhuajI3QmxtelpxbGtlR1hsNWVIYWRPbTRmcjE2eENFL0J1aXExU3Bnbjc5K21IWHJsMXdkbmJXR1NBRzhudXMzcnQzeitpU3NRcUZBbGV1WElGRUlvRlVLc1dwVTZmTXZoQnBiVzF0TUJDVmw1ZUh4NDhmdzg3T0R0V3FWZE9hWDlyOWZGdTBhS0VSU0w5MTZ4WVNFaExnNU9SVTRsbVZsbUJ0YlkyTWpBd0lnb0FkTzNiQXhzWkdER1IrL3ZubldzdWJHc0EvZGVvVWdQejM3T3JWcThVcytJOC8vbGpyQW41eENJS0E2T2hvaTIydnNIdjM3dUhwMDZjYTAyN2Z2bzJiTjIraVNaTW1ZbldEa3lkUFl1L2V2WGoyN0JtKysrNDdyZTNJNVhJQTJrSGlYMy85VmF1RStLSkZpM0QrL0htTm0wTFUxQmUrSFJ3YzRPYm1ocXBWcTRvLzFmOHZlS05KZkh3OG5qeDVnakZqeHVqTkpreFBUd2VnTzVNNE16TVRjcmxjcTB6bjk5OS9MMVluVUNzYzFNdk56Uld6VEl0TElwRmd3SUFCQ0FnSXdLRkRoekI0OEdBeGUzckVpQkVtVjBBb1NLVlNpYVZUWDljZ2NXNXVMczZmUDY5M25xWEZ4c1lpTWpJU1k4YU13YnAxNjFDbFNoVTBhTkFBZ1lHQmVPKzk5NHAxUEN4cC8vNzlZcVo4UVpjdlg4YXRXN2RRczJaTnJRRHg2OGpVN3llQ0lDQXNMQXdiTjI1RWFtb3FKQklKSEIwZDhlVEpFMHllUE5uby9hcXJwRnk0Y0FHeHNiRm8wNllOUm84ZUxmYUYzYjE3dDNoK1VhdFhyeDY2ZE9raWx1ei80b3N2QVB6L0tnbFpXVm5pc2prNU9WaXdZQUVVQ2dYR2pCbUQrdlhyQXdEdTM3K1BkZXZXaWVYQ3BWSXBoZ3daZ2s4KytVUm54cXl1OTRDVmxSWDgvZjNScWxVci9QampqM2p3NEFIMjdObURoSVFFc1IxQzE2NWRFUjRlanFOSGp4YnJCcmdyVjY0WWJDZWdYazc5T1dFS1cxdGJ2WlZSU25QOCtzaGtNZ2lDWVBCN3NxRk05OEp0SkFxNmMrY09kdS9lRFd0cmEweWRPbFVzR3o1dzRFRDQrZmtoTHkrdnlIMnI5MTlTbnk5QTZaK2Z5eXNHaWFsRVNXcU5Bekt2UTBqZWJkYjZ3c01kZ0tDRXBIRUFBOFZFUkVSRXBVV1pCVmkvR2hlZ2lDaWZPcXV1TUhXZ0VvRE8rYVlvM0FPdE5KMDRjUUpwYVdrWU1tUUlLbFNvZ0pDUUVGaGJXNXRWQXRzUzZ0YXRpN2x6NTJwZFhMT3hzVUduVHAxdzc5NDl2UHZ1dStqUW9RTmF0V29GcVZTS1hidDI2UzFYckZRcThlREJBL2o0K0JoZExqUTJOaGE1dWJsbzJMQWg3TzN0Y2U3Y09iTktWZ09BcDZlbndXeWF0TFEwREI0OEdEVnIxc1NhTld1MDVuLzc3YmQ2ZTZhV2hPN2R1Nk43OSs3aTcrcHNrMHFWS2hXckYyNXBzYmEyeG9JRkMrRG82QWczTnpmY3YzOGZreVpOUXMrZVBYV1dVaTNxNG5Ca1pLVEd4ZjBlUFhyZzd0MjdjSFYxRmN1MmVudDdZK2pRb1JaOUhPZlBueGVEdUhsNWVaZzFheGE2ZE9tQ2poMDdXbVQ3QmN2UUxsaXdBSU1IRDBiZHVuV3hkdTFhT0RnNGlPK1YwTkJRU0NRU25lVnUxV01ETklQRUVSRVJpSTZPaHJ1N08xSlNVc1RwdHJhMmNIRnhRYjE2OVZDdFdqVlVxMVlOang4L3hyRmp4OUN0V3plTUh6L2U2RXgvZGJia2pSczN0TEt4MUs5VFErV21uejE3QmtDN0gzSFZxbFhGd0lTNlpHaEo2OWF0RzM3Ly9YZnMyN2NQQXdjT1JQLysvYkYyN1ZvY09IREE0cStyMTAxcWFpcG16cHhaS3Z2S3pNekVqei8rQ0M4dkwvVHIxMC9zalRwOCtIQ2NPblVLUC8vOHMxZ0t2amdLWngyYUtpc3JDN3QzNzRhTmpZM1c1OTd2di84T0lEL0R0RHd3OWZ2SmhRc1hzSFRwVWdENTVaZW5UcDJLWGJ0Mm1WV1Y0ZWVmZjhaUFAvMkVJMGVPNEsrLy9oSXJFang0OEFCQlFVRndjSERRcW5nd1lzUUluRHAxQ3Z2MzcwZXZYcjNnNCtNajlxRk9UVTNGeTVjdlViRmlSYXhhdFFvUEhqekFlKys5Qno4L1AzRjlPenM3WEx0MkRVQitqOTV4NDhicHZmbXRLTTJhTmNQNjlldXhkKzllYk51MkRlUEhqeGZudFdqUkFtNXVicmh3NFFLZVBuMnFzNmR0VWZidjN3OGd2MHg1NFhOc2l4WXR4SnZldnYvK2U3TnVkbE5uSWpkczJGQnJmQ1U5Zm1POGZQa1NBTVNNY1YwTVpSTHJ5clJXMzdSV3IxNDlmUEhGRjJKcDZNMmJOeHNjaTR1TGk1Z0JYVmhKZnI2VTV2bTVQR09RbUVxWUpEOFRXUDRVd3RPVFptMUJTTjZkSHlodThoTWc0VXVXaUlpSXFLUUp5aXhJckJna0puclZGSFdCcTdqWm51YVU3UzFjZ3M5YzZvdXUvZnIxUTN4OFBHN2V2SWx1M2JxSnZWekxncjVnYnUvZXZkR2pSdyt0akJwSFIwZWtwS1RnMUtsVGVQZmRkOFdBVlhaMk5uYnUzSW5zN0d6VXExZlA2UDFIUkVRQUFONTU1eDA0T3pzak5qWVdZV0ZoR3IxYkxhVlNwVXF3czdQVDI3dHQvdno1RnQrbnNSSVNFcENRa0NEKy91TEZDNFBsT3MyVms1Tmo4S1lFZmRtKyt0NDNqUm8xQXBDZkViNXk1VXBVcmx3Wm8wYU4wcm5zbENsVERJN3Q2dFdyR2tIaTRjT0hpLytmUFhzMkpCSUp2dnp5UzYxTTJ1STZmUGd3dkwyOThmRGhROGpsY2p4NDhBQUxGeTVFVmxZV2V2WHFWZXp0aDRlSGkvK1BpNHREVEV3TWZ2amhCL0c1QS9KN0lpY21KcUo5Ky9hb1U2Y09jbk56dGJMeEM1ZWJmdjc4T1FJQ0FnRGtCMnNMWGtEVzlWeGZ2bndaeDQ0ZFEzcDZ1dEVCNHVUa1pMRlV0dnE5V3BBNlNLek85Tk5WYmxvZHVDa2NKQzVZZ3RPY2MyeEtTb3JPMSt1Y09YUDA5amV0VUtFQ2V2WHFoWjA3ZHlJeU1oSyt2cjdZdkhrejl1M2JoMEdEQmhXcjU2YXhER1hVMTZ0WHo2eHFGOFhWdEdsVFZLNWNXZThOQ3R1MmJST1BveVVzVzdZTWp4OC94dHk1Y3pXZWN6YzNOL2o1K1dINzl1MW8zTGl4VVZtSDZwdklkQVdKZHUzYVZheHgvdjc3NzBoUFQ4ZkFnUU0xZXIrbXBxWWlNVEVSbFNwVjByalI1M1ZtNnZlVE5tM2E0SU1QUG9DWGw1ZVliZHlrU1JPejl6OWx5aFIwNnRRSkdSa1pjSFYxaFNBSVdMWnNHV1F5R2NhT0hhdjF2bkJ6YzBQZnZuMFJGQlNFMzMvL0hkOTk5eDJTazVQRitkZXZYNGRDb2NDSkV5Znd4aHR2WU5xMGFScmZkOXpkM2ZIVlYxOUJvVkJZNUlZZ2EydHJEQnc0VUtOVVA1RC9IYXRUcDA3WXRXc1hUcHc0Z1NGRGhwaTAzZXpzYlBIemQ4Q0FBVnJ6bHl4Wm9qVnQ4ZUxGUm05L3hvd1o0dituVHAycU5iK2t4Njl2SFd0cmEyelpzZ1U5ZS9ZVWc4VDYyaG1veDJtdXZuMzdZczJhTllpTmpTMXlXUjhmSDcxQjRwTDZmQ250ODNONXhvZ2JsVHlwTFNUTmY0ZHd2ai93SXM2c1RRaVBRZ0NvSUdueU13UEZSRVJFUkNWTmtRWFl1WmYxS0lqb0g0YUN0d1VEVy9xV3MyUXYycEtRbUppSXUzZnZva1dMRnFoYXRTcTJiZHNHQUhyN201VTFpVVNpODRMV08rKzhnL0R3Y0wwQlZhbFVhblE1d1l5TURFUkdSa0lpa2FCRGh3NXdjbkxDMnJWckVSSVNnajU5K3VqdHJWd2MzdDdlU0V4TVJIWjJ0bGJmd3JLMFpjc1dTQ1FTQ0lLQTlQUjBqQmd4QWdNSERzVC8vdmMvaSs3SDJ0cGFaK0R6anovK1FHWm1wdGxCMGMyYk4rUE9uVHVZTTJlT3dXd2ZjeHcvZmh6UjBkSG8wYU9IV0FxeXNFV0xGcG0xN1R0Mzd1RE1tVE1ZTm13WXRtN2RDa2RIUnl4WXNBQ1RKazNDcWxXcjRPTGlJZ1ljemJuQUd4TVRnK1RrWlBqNCtDQXBLUWxMbGl6QjFLbFQ4ZlhYWDJQZXZIbmk0OW0yYlJ1c3JLd3dZc1FJaElhR1l0dTJiVmkvZnIxR2dFWmRSbFFkZ0RoMTZoUmV2bnlKcmwyN29rMmJOa1dPNVkwMzNnQUEzTDE3MStqeGI5dTJUUXpDRlR6M0ZnN3Fxb1BFaG5vdjd0aXhBenQyN0JDM3E2dmt1eW1zckt4MGxoMHY2bjNkcVZNbjdOeTVFeWRQbmtUSGpoM3h6anZ2SUN3c0RKY3ZYMGFyVnEyS05TWmo2Q3ZyQ2dBZUhoNGx2bjlkQ3ZjQ0xXeldyRmtXMjFkSVNBaWlvcUxnNit1TGQ5NTVSMnYrc0dIREVCVVZoWUNBQU5TcFV3ZHZ2dm1td2UycFM2M3JlbjhXcHlkeFltSWlEaHc0SVBZaUxSZ2tkbk56dytyVnEzSGp4bzF5MFEvVTNPOG4zMzc3clVYSFVmRDhIaDRlam12WHJxRmV2WHJvMjdldnpwc24vdnZmL3lJOVBWMjhNZW5XclZ2aXZKaVlHSHp4eFJmbzM3OC9ldmZ1cmZPODhQNzc3MnY4M3E5ZlA5amIyNHZuS1hQb2VqMTA2TkFCdTNidFFuaDR1TWxCMWlOSGppQXJLd3RObXpZMStnYThsaTFibXJTUG9wVDArTldmTWN1V0xjTzFhOWVnVXFuZzYrdUxuVHQzSWpnNFdMeWhTbGVsRjNWdzJGQW1zYkdLNnUxc3pOOFpKZkg1VXBybjUvS08wVFlxSFZhT2tMYmNBVlZNVHlEclZ0SEw2eUE4MmdNSUtraWEvZ0pJTEh0M0xCRVJFUkVWb0dSUFlxTHl4TmlMd2VyTU8xTllvaWR4clZxMTRPWGxoV3ZYcnVIRml4ZDQ5OTEzY2ZEZ1FVUkZSVm44Z3A2NTNuampEYjFabWhNbVRFQ1ZLbFV3WThZTXVMcTY0dkxseXhwOTBLUlNLZHpkM1RGZ3dBQTBhTkRBcVAzdDJiTUhlWGw1YU4yNnRSZ2M2ZGl4STQ0ZVBZcmp4NCtiMWJ1dUtMVnExUkl2aUw4cWZTVGo0K01SRXhPRER6NzRBS2RPbllLRGd3T3FWYXVHMzMvL0habVptZmpzczg4c3RpOGJHeHVkcGF3dlg3Nk16TXhNVEpvMENXbHBhZmpsbDE4d1lzUUlvNEpXTVRFeDJMbHpKOXExYTZjM2c5TmNEeDQ4d0U4Ly9RUjNkM2VNR1RORzczSW5UcHd3YS92cTBwSyt2cjdZdW5VcmdQeEEzUTgvL0lEZHUzZWpiZHUya01sa0FIUmYvQy9LenAwN1VhMWFOVFJxMUFoSlNVbW9YYnMyNXMrZmorblRwK1BNbVRObzNydzVUcDgrallTRUJQVHYzeC9WcTFkSGFtb3FNakl5c0hIalJvMk1ZSFc1VzF0Yld3QkErL2J0Y2VEQUFZT0IyWUlxVmFxRXlwVXI0OG1USjBoTFN5dXk3R2RDUW9MUjUxVkRQUzBMZXZEZ2dWSDlIWTFSdFdwVmd4ZjA5WW1LaWdJQXZQdnV1OGpMeThQNTgrZmg3T3lNeG8wYkYzdE14akJuekNYSjFCdXN6S25Hb1JZVEU0UDE2OWZEeThzTDQ4YU4wN21NcmEwdFpzNmNpWEhqeG1IT25EbFl1WElsM04zMTM5U3B2bmxDL2I2d0ZFZEhSd2lDZ0ZHalJ1bHNmMUN6WmsyeGIrN3I3bFg4ZmxLdlhqM1kyZGxoeG93WmVnT0F6czdPbUQ1OXV2ajdsU3RYQU9TZjY2S2lvakJ1M0RpVGVvUm5aV1ZwOVhjdlNDYVRHV3g1c25MbFNwMFZRT3JXclFzUER3L2N2WHNYaVltSnFGMjd0bEhqVVNxVllvc1VVNEt6QlZzY1dFSkpqRDhxS2dxblQ1L0dwVXVYeEhZUHg0NGRnN3U3TzFxMmJJbWhRNGZDM2QwZDY5YXR3K1hMbHdIb0RnUmJNa2hzQ1piK2ZDbk44L08vQVlQRVZIcHNxMERhT2hpcWN4OEN1WS9NMm9Ud2VGOSs2ZW1tdndKU3kzN0pJU0lpSXFKL0tOaVRtT2hWRVIwZERRQm8yN1p0c2JjamxVcngxbHR2NlYxRzNSdXR0RWtrRXZqNStTRWdJQUFIRGh6QXNHSERVS05HRFJ3N2RnekRodzlIeFlvVkRhNmZrWkZoMU1VaVgxOWZzOGM0Wjg0Y3ZmTVNFaExnN3U0T2UzdDdnOEU2WTZXbnB5TTBOQlFBTkVwTDkrL2ZIOGVPSGNQR2pSdnh3UWNmbUpUdG01U1VaUFFGdGFKNi9uYnIxZzNIang4M3VJd3grOUszeko0OWUrRGs1QVNsVW9tQWdBQklKQkw4OTcvL3hhbFRwMkJyYXlzR0VvT0NnaUFJZ2tXZWMyUEZ4Y1hoNU1tVCtPdXZ2N0JxMVNxRHdjVHIxNjlqL3Z6NUVBUUJYbDVlV0x0MkxSNDllb1NVbEJSNGVYa1pmRTBWSlRNekUzUG16RUYyZGpaR2p4Nk52Lzc2QzZtcHFVaEpTWUdibXh0NjlPZ2hMbXZNaGRIQ3h5SXVMZzZuVDU5R3UzYnR0SUpRZGV2V0ZjczNxeTlnT3pzN216VCttSmdZeE1mSFkvanc0UnI5Z2hzMmJJaVZLMWVpYnQyNlVDZ1UyTEJoQTV5ZG5mSHh4eDhEeU84QjJhcFZLeHc3ZGd3REJnd1FBMUdGZXhKWHFWSUZ5NWN2TjdwME5BQTBhTkFBVVZGUnVINzllcEVCL2Vqb2FMaTZ1c0xXMWxaai9Mb1kyMFA3d3c4L2hFS2gwQ3FsWFZyeTh2S3dmLzkrdUxxNm9rdVhMZ2dQRDBkNmVycFlMdmZmeXNYRlJTT0lzMnZYTHJ4NDhVTGpCaFgxTkhOZHUzWU5jK2ZPaFpXVkZXWjYvWGdEQUFBZ0FFbEVRVlRObW1Yd05WQzdkbTJNSERrUzY5YXR3MWRmZllYbHk1ZnJEUlNyUzlUcitxd29Ub1VSZDNkM0RCOCtYT004by9iWFgzK0p2Ym9OZWZIaWhkNHFCMTk5OVpYRlMrZWJxN2pmVDREaVYzTXBmQTZ2V2JNbTVzMmJoeG8xYWhpMWZscGFHcTVkdXdZdkx5OTA2TkFCMjdkdlIzUjBOTjU5OTkxaWphc2dRUkFNbHNVM0ZHQisvLzMzRVJRVWhKTW5UeG9kWkQxNThpUlNVbEpRdTNadGc5OXJDNXMzYjU3Unl4ckwwdU1QQ3d0RFZGUVVLbGV1RERzN084aGtNbXpmdmgxdWJtN2lNcDA2ZFVMYnRtMHhZY0lFM0w5L0g3dDM3OGJ6NTg4eGZ2eDRzV0tKT2tnc0NFS3hTazViUWtsOXZwVEcrZm5mZ2tGaUtsMFZxa1BhS2dpcW1GNUFYcnBabXhCU0RnS1hQb1drMlFiQTZ0VXBnVVZFUkVSVWJqQ1RtT2lWTVh2MmJBREZ2d04rOXV6WnNMR3h3ZUhEaC9VdVU1WTlpYnQzNzQ2Tkd6ZGkzNzU5R0RKa0NBWU1HSUNWSzFmaTRNR0RHRHAwcU1GMXBWSXB2TDI5OWM1WGo4OVFOdC9EaHcraFVxbk1HN3lGclYrL0h0bloyV2pRb0lIR3hjUGF0V3ZqL2ZmZlIyUmtKTmF2WDI5MDhBbklMemZxNmVscGNKbTh2RHc4ZnZ3WWRuWjJCc3ZkVnE1YzJhak1TSE9wczE1Mjc5Nk5PM2Z1b0ZPblRxaGJ0NjQ0MzhIQkFULzg4SU9ZMmFzdXgxZ2FPbmZ1akljUEgyTExsaTFZdUhDaHpwNkhhbmZ1M0VGT1RnNEFJQ2dvQ0ZaV1ZxaFdyUm84UFQzUnVuVnJqV1ZORFNJY1Bud1k5KzdkQXdDc1dyVktZOTdnd1lNQkFJR0JnZUp6azVPVG96TmdxbEtwSUpWS2NmVG9VWTJMeUR0MjdJQkVJc0dubjM1cWNCeVBIdVVuQUZTdFdyWElNYXN2VkNzVUN2enl5eSt3czdORHo1NDl0YkpIMVdVM2c0S0M4T0RCQTN6NTVaY2FnWmhQUHZrRXNiR3gyTEJoZzNqQlh5YVR3Y3JLU3FNTWUxSFp3SVUxYWRJRVVWRlJ1SERoUXBGQjRzR0RCOFBEd3dPN2QrODJhUi82Q0lJQWhVSUJpVVJpOElLNVFxRkFmSHc4V3JSb1laSDlGblRpeEFta3BhWGhrMDgrZ2JXMU5VSkNRbUJqWTZPM3grUy9oYk96TXdZTkdpVCtmdVRJRWJ4NDhVTG5OSFBjdlhzWDMzNzdMZVJ5T2I3OTl0c2lTMGdEd01DQkEzSG56aDBjUDM0Y1U2Wk13YkpseTNTZTM5VmowblVUaDY3ZTludjI3SUdEZzROV0wyRjF4bU5CK3NyOVAzNzgyS2pxQmJtNXVYcVhtelJwMGlzVEpBYUs5LzFFVFY4SmVFT1NrNVAxQmxkTk9RY2NQSGdRU3FVU0hUcDBRS2RPbmJCOSszYnMyclhMb2tIaUNoVXE0TUNCQTJhdHF3NnlSa1ZGaWVXeERSRUVRU3g3cmE4WGJXR3RXN2RHelpvMVRicXBiTjI2ZFVaOXRsbDYvTDE3OThhUUlVTlF2MzU5akJ3NUVrbEpTUm9CWWpWcmEyczhlZklFVXFrVVBqNCtDQThQUjN4OFBHYk1tSUVtVFpxSW4rbEtwVkp2U3doamJ5Qjg4ZUtGV0YzRUhDWDErVkxTNStkL0V3YUpxZlE1MVllMDVYYW9MZ3dBbExsRkw2K0RrQm9HSWFZUHBLMTJBTGJhSjBvaUlpSWlNcE9RQjZqa0RCSVRVYW15czdORHIxNjlzR1BIRG9TSGg2TkxseTc0N2JmZnNIZnZYZ3dhTkVqdkJhNTY5ZXJCeWNuSllMQk9mUUZzL2ZyMWVudjVUcDgrSFptWm1lTHZHemR1TktrczRkT25UdzJXV2l6SVVFblY2T2hvSEQ5K0hCS0pCS05IajlhYVAyTEVDSnc5ZXhZSER4NUVtelp0akw3STYrbnBXV1FwMTd5OFBQVHYzeDkyZG5ZR255c0FHRGx5cEZIN05WZENRZ0kyYmRvRUJ3Y0huUmRkWFZ4Y3NIejVjbFNxVktuVU0yUSsvdmhqWkdkbjY4eWlLK2l0dDk3QytQSGo0ZVhsQlc5dmIzaDRlT2d0KzFoVStmREl5RWd4S3hESXorWjFkM2VIajQ4UHFsZXZqdXJWcTR2N1VXY1ZxdmNWRXhPRFJZc1dZZlRvMGVKK1pESVpBZ01Ea1ppWWlNV0xGMnU5djFxMmJBbHZiMi9VcWxYTDRMaHUzTGdCQUVabHRJV0ZoZUgwNmRNWVBudzRjbkp5MEs5ZlA3aTZ1dXBjOXM4Ly84U21UWnZnNU9RRXFWU0tBd2NPUUM2WFF5NlhJemMzRjA1T1RvaU9qc2JWcTFmUnVIRmp5T1h5WXBmVWZldXR0L0RMTDc4Z09qb2FFeWRPTlBpNmNuQndnSyt2cjhXQ3hPcnk5SVl5U0FWQndKSWxTNkJTcVVva1NCd1NFZ0piVzF2MDZkTUg1OCtmeDcxNzkrRHI2MnR5c0oyTWQrUEdEY3ljT1JPWm1aa1lOV29VMnJkdmIvUzZVNlpNUVhwNk9tSmlZakJ4NGtSOC9mWFhXbjA5MVZudUJmdVYvdnJycjFDcFZJaUxpOFBiYjcrdDhUcmZzMmNQS2xhc0tKWWh2bjM3TnJ5OXZURnExQ2lqUzlaMjdOZ1JIVHQyTkxoTTE2NWQ0ZTd1THBheGY5V1orLzJrSUhOS3dILzAwVWRGVmlvb3lvc1hMeEFhR2dvckt5djA2TkVEN3U3dWFOYXNHUzVmdm96VHAwL2p2ZmZlSzliMkxhRisvZnI0NUpOUGl2eE1MV2preUpFNGMrYU1WdTlrZlV3cHJhMzIzWGZmR2JXY3BjZHZiSC9lcUtnbzVPYm1vbEdqUmxpOGVERisvdmxuSERwMENIZnYza1dUSmszRTE2VmNMb2UxdGJWNFUxaEJUazVPNk5DaGc4YTBnd2NQYXUwckl5TURXN1pzTWZMUmFlUG55NnVQUVdJcUc2NXZRZEppRzRTNC93RXFtWG5ieUxnRVZYUjNTRnZ0QWh5TmExQlBSRVJFUkVWUS9ITVIycHBCWXFMeXJHQkFVNTBOYUd5UXM2RC94OTZkQjBSVnZRMGMvMTVXUlVSRWNFRlIzSEpMY3kyMXpDMjNTdFBRTEhmTnRNeGMwbExjdFRURkxiVTAwelJOYzE5QzA5eHpRWEVGaFJSWFJCUkVkaGlRZ1dIdSt3ZnZ6SStSbVdHQUdVQTluMytLTzNmT1BRNXp6d3puT2M5ejlEMTMyclJwSnBmY3k2NW56NTdzMkxHRDNidDMwNjFiTjdwMzc4Nm1UWnM0ZnZ3NG5UdDMxdnVjbFN0WDV2azYrandiWkk2TGk4dFRoblJtWm1hQk02b2pJeU8xL1hqMzNYZHAyTEJoam5PcVZLbEN2Mzc5MkxCaEF3c1dMR0RwMHFYNWVxMzFzYlcxcFhuejV2ajUrWEh4NHNVY0pjNHpNek81Y3VVS3paczNOeGhBUzB4TVpPblNwYlJ0MjFadm9HRFhybDJVS2xXS0xsMjZHQTNDK2ZyNmtwbVp5YWVmZnFvM2d3WjBBeC9tOEd4R3JvWm0zKzFuSDlkazExV3JWbzJlUFh2bWVKNmJtNXZKV1RMWjk5ZlZKemc0V0NkSTNMUnBVNU1DTEFxRmdpVkxscENjbkt5VEthOVdxd2tNRE9UKy9mc3NYYnFVYjc3NVJ1ZDVYYnAwTWFuczhjV0xGd0ZNeW41TVRrN20zTGx6dEczYmxvOCsraWhIdG1KMi92NytaR1ptYXZ1Zm5TUkoydks1NjlhdFk4bVNKU2lWeWdJSGlUMDhQUEQwOU9UKy9mdGN1blNKRmkxYTZEeCsvZnAxb3FLaWFOV3FsY2tsb1UzSjBISjFkZFdPWThiYVhibHlKU2RPbk5DYkFWcFFseTlmNXY3OSszVHIxbzB5WmNxd2MrZE9BTHk4dk14K3JlZU5vVXk3Z3BZUURnZ0lZT2JNbVR4OStwUmV2WHJsYVY5VnlNcE1uVDU5T3Q3ZTNnUUhCK1B0N1UyL2Z2MFlOR2lRTmhBVUdob0tvRk5wdzhiR2hpTkhqdURqNDBPREJnMVlzbVNKM2dEdzdkdTNHVDkrUEhYcTFHSGV2SGttQlVKZlpQbjVmbEljckZpeEFvVkNvUTBRUTFidytlclZxL3owMDArODl0cHJKcFhNdGlSSmtyUmJDcGg2L3B0dnZwbHJ4UWVOZ3Q2cllMelNqcVg3cjQ4c3krellzUU9BZHUzYVlXOXZ6N2h4NCtqWXNhUDJ1Nk9tS2tWS1Nnb09EZzRNR1RLRWpoMDdhaXVFdlBIR0c3aTV1ZVdvU2xPcVZDbWRCVnpObXpmSHpjM042UGNVYjI5dmc5L1ZMUG41WXFueCtXWDBjby93UXBHU3lyV0ZabHV6QXNXWlQvUFh5Tk1IcU05M3c2ckpKaWhic0QyNkJFRVFCRUVRQkNEei95ZWhyY1dleElMd0l0TVgwQ3hJa0RQN2M1WEsvQzBFZG5GeG9XUEhqaHc2ZEloTGx5N1J2WHQzdG03ZHlxNWR1d3A5RXZicnI3L09OWENuWVk2c3FQajRlTHk5dlVsT1RzYkR3ME5uUDdWbmZmenh4NXcvZjU2UWtCQW1UNTZNajQrUGRtL1dnbnJublhmdzgvTmo1ODZkT1lMRU1URXhUSmt5aGM2ZE8rY0lLa0xXUktDUGp3OXhjWEVFQmdiU3VIRmpuU3lSKy9mdnMzcjFhbVJaNXZEaHc0d1pNOFpndjN2MDZFRlNVaExkdTNjM3k3L0xGUHF5WjB4NXZIbno1bnFEeE05S1RrN201czJiWEw5K25iQ3dNRzBwZVhPUlpablEwRkJDUTBQcDJMR2pOdk0wTmphV0RoMDY4TjU3NzJuUExWbXlKTE5uejJiMDZORWNQbnlZS2xXcTZKUk5kWEZ4eWZWNlVWRlJCQVVGVWFKRUNWNTk5ZFZjejljRTIxMWRYZW5Zc2FQUmN6LysrR05LbGl4SmpSbzFjSFYxeGNuSkNTY25KMHFYTG8yam95T1NKREYyN0ZoY1hWMVJLcFVvbFVxRFdjbDUwYVZMRjFhdlhzMk9IVHR5QklrdlhyeklwazJiR0RwMHFNRlN1ODh5cFN4NzJiSmxTVTFOQmRCYkVseFQ0V0R2M3IxMDdOaVJMNzc0d3FScjU0Vm0wdjdERHovazNyMTdCQVFFMEtKRkM3T05LNVp5Nzk0OVBEdzhMRnFhdUd6WnNnd2FORWo3ODhhTkc0bVBqOWNKckdpT2FlU1dNWHJ4NGtWbXpKaUJTcVhDeTh1THp6Ly9uQWtUSm5EdDJqVzk1eHNLaEJ3NWNvUUZDeFl3Zi81OFRwOCt6ZGF0VzJuY3VER05HemNHNE9yVnE0RHVJbzdvNkdoV3JWb0Z3RnR2dldVd1E3aG16WnJhUlVPelpzM2l1KysrSzNhQjRwU1VGTzJpaWExYnQ1bzBidVZYY2ZwK1lxcmR1M2R6OHVSSnlwUXBvN09RcjNIanhyejU1cHY0K2ZuaDQrUERuRGx6aW56UFdrdDdkdTlhVXhYWC9XeVBIRG5DN2R1M2NYQnc0SjEzM3RFZXo3NjQwTkV4NjIvNXhNUkVySzJ0aVl5TTVPYk5tOXJIdi8vK2V6WnMyTUN4WThkbzE2NmR0bnJNTysrOG83Tnc0SWNmZmlBakk0TkRodzdSdG0xYm5jVk0xNjlmWiszYXRVYS96MW55ODhVUzQvUExxbmlON3NKTFIzSnBnOVIwRytvckgwTm1hdjRheVVoQWZlbERwSVlya1NybS9vZVpJQWlDSUFpQ1lJVHEvOHV0aWlDeElMelFqR1ZGaEllSGs1U1VSSU1HRFhJOGR2ZnVYZHpjM1BUdWNXZ092WHYzNXRDaFEremN1WlA1OCtmVG9VTUhEaDgrekpVclYyamF0S2xGcmxuVW5qeDV3dVRKazNuMDZCRU9EZzdNbWpWTG15bXBqNDJORFRObXpHRFVxRkhFeDhjemZ2eDRwazJiWm5LSnd1eVVTcVhPSHFpdFdyV2lRb1VLWEwxNmxmUG56L1BHRzI5b0gzdnc0QUZBanYyS2xVb2x2LzMyRzN2MzdrV1daZXJYcjgra1NaTnlsQkgwOVBURXg4ZUhKVXVXRUJRVXhCZGZmRUh2M3IwWk9IQmdqaXpRdW5Yck1tM2F0RHhQWE9jbkcxNmpvUHQrUHlzb0tJaGJ0MjV4NjlZdGJ0Njh5YU5IajdTUGFUSzZDaUlsSllXUWtCQnUzTGpCOWV2WHVYNzlPaWtwS1ZTdFdwV09IVHV5YmRzMnpwMDdSNVVxVlJnM2JseU81N3U3dXpOOStuUW1UNTdNK3ZYcnFWcTFhcDR5bTdadjM0NHN5N1JxMWNxa0xONlltQmdBZzlsRzJYbDRlREI2OUdpajUvajQrR0J2YjQ5S3BVS3BWT29Oc09iVnUrKyt5K2JObXdrSUNNangvcjkzN3g1QW5qTDNUWjJNRGdrSkFYSUdpVy9mdnEyZDNHN1pzaVhmZlBPTjJZTTVtc3hwelo2ZG1tb0d2WHYzTnV0MXpPMzI3ZHRNbURDQjZ0V3JNMnZXTEl1VkxYVjBkT1Q5OTkvWC9yeDc5MjdpNCtQMUhqTlYzYnAxcVZXckZvMGFOZEp1SzlDc1dUTzk5OGF4WThkd2NIQ2dWYXRXZXR1eXM3TmordlRwL1BycnI5U3ZYMThiSUk2TGl5TW9LQWdIQndmcTFxMExaRlVRbUQ5L1Bzbkp5YlJzMmRKb0pwK1ZsUlZUcDA1bDBxUkpYTHAwaVI5KytDRmZZN0lsWGI5K0hWbVdhZENnZ1VVRHhCclAwL2VUWThlTzhjc3Z2d0F3ZnZ4NHlwUXBvL1A0Nk5HanVYYnRHdjcrL3Z6MDAwOTg5ZFZYUmRITlF2UHMzcldtS283NzJVWkZSV2tYZW56NDRZZmFZUEN6TlBkRVpHUWtDUWtKUU5iaUQ0MUhqeDZ4ZWZObUtsZXVUSWNPSFlDc0JTejZGZ09lT25XS1JZc1dFUjRlcnJNRnlNT0hEd2tLQ21MZXZIbjgvUFBQT1Jic1dQcnp4UkxqODh0S0JJbUZvdWZTR3F0bTIxRmY3dnUvekpXOFVxY2pYeDBPYVJGSW5sOEF4ZWRMaXlBSWdpQUl3bk1sOC8rRHhEWWlTQ3dJTDV1QWdBQjI3OTdOK2ZQbktWMjZOS3RYcjhiVjFWWDdlR3hzTEJNbVRDQXRMWTJHRFJ2U3BrMGJXcmR1clhOT1FYbDZldEs4ZVhNdVhickUvZnYzOGZMeTR2RGh3K3phdGF2WVRjS2FRMUJRRU45OTl4M3g4ZkdVS0ZHQ3VYUG5VclZxMVZ5ZjUrYm14dno1ODVrNGNTSUtoUUp2YjIrOHZMd1lQSGh3cnFWd1ZTb1ZmbjUrSERod2dHclZxdW5zMVdkdGJjM0FnUU5adEdnUlM1Y3VaZFdxVmRyZ3kvWHIxd0hkckxUVHAwK3pldlZxb3FLaXNMR3hZZENnUWZUdDI5ZGdkbHJqeG8xWnMyWU52Ly8rTzd0MzcyYnIxcTM0K2ZreFljS0VISXNTVEMzcG0xMUJTMzZiMDZwVnE3aDkremFRbGNYVXVuVnI2dGV2VC8zNjlVMHF6MnlJTE10OC92bm5oSWFHSXNzeWtMVndvSGJ0MmpSczJKQVdMVnB3NnRRcDFxMWJoNzI5UGRPblR6Y1lRRzNTcEFtZmZmWVpxMWV2WnNHQ0JTeGJ0aXpYZllnaEs2aXB5YXcybEVXdHlVcUtpNHZEeWNtSi8vNzdEMnRyNnh5TERQSkxzN2poNGNPSEFHWUpFam80T0RCbzBDQldybHpKa2lWTCtQSEhINmxVcVJJQS8vMzNINkMvdEhaQlMxdHF5dlkvTzltdlZDcXhzYkhobFZkZVlkcTBhVWIzQ2MrdlhidDJBVm1UOW5GeGNadzRjWUlhTldvVSsvRzJjdVhLMUs5Zm44dVhML1BWVjE4eGQrNWNrL2JHTGdxWm1aazZQNWN1WFpvbFM1Ym9CRlFNWmFjZk8zYU1jdVhLTVhueVpJUHRTNUxFeUpFamRZNzkvZmZmWkdabTBxWk5HMjBHOEpvMWE3aDI3Um9lSGg1NGUzdnJCSHcxWTBsMnRyYTJ6Smt6aHpGanhuRHExQ2xXcmx6SmwxOSttZnMvdUpCbzdzbUNsTzNOaStmbCs4bkJnd2Y1OGNjZmtXV1pmdjM2NlgxOVhGMWQrZmJiYjVreFl3YSt2cjZrcDZjemZ2eDRrL2VlRm9xR1FxRmcyclJwS0JRS0tsYXNhRFE3V3ZOZDhzcVZLOXFGaC9YcjE5Yyt2bm56Wm1SWnBtL2Z2dHF4b0ZtelpsU3VYSmtqUjQ3UXAwOGZiYlp2Ky9idDJieDVNN3QyN2FKcjE2NVVxVklGZ002ZE8rUG41OGZaczJkWnQyNWRqbkhvZWZoOGVYWjhmbG1KSUxGUVBKUnRpVlh6bmFndmZ3U3E1SHczSTkrY0FTbTNrZXJOQnl2NzNKOGdDSUlnQ0lJZzZKRC9QNU5Zc2luYS9ha0VRZEJsS0VNeSs4UnVmcklvNCtMaU9IcjBLUC84ODQ4MndPYnU3azdQbmoxelpMUEtzb3lYbHhmLy92c3ZnWUdCQkFZRzh0TlBQL0hxcTYvU29VTUgyclp0YTVhOTdmcjA2Y09sUzVmWXVYTW5FeWRPcEVtVEpseThlSkd3c0xCaUd3VElLNlZTeWViTm05bTJiUnRxdFpyU3BVc3plL1pzazhyMmF0U3NXWk9GQ3hjeWJkbzBZbU5qMmJseko4ZVBIOGZiMjF1YlRhWjVmNmpWYWk1ZnZzekpreWM1ZmZxMHRvU3R2cXpJenAwN2MvVG9VUUlEQTVrOGVUSS8vUEFEVGs1T0hEOStIR3RyYXhvMmJFaFlXQmcvLy93ekFRRUJRTmJFNDlpeFkwM0tzclMzdDJma3lKRzgvZmJiL1BEREQ0U0hoek4rL0hnKy9QQkRoZzRkcXBQWm5GZkdzb0VOQmZJaUl5TUxsSUZzeU1jZmY0eENvYUJodzRZNlpZZkR3OE8xSllOTjNRLzgyZlBjM2QyeHNiR2hTWk1tTkduU2hBWU5HbWlENmxldVhHSEJnZ1ZJa3NUMDZkTnovWjMwN3QyYjRPQmcvUHo4bURGakJqLzk5Rk9PckxQc29xT2ptVE5uRG1xMVdodjQxcWRLbFNwRVJFUXdmUGh3YkcxdGlZdUxvM0hqeHZrdVdSc1VGSVN6c3pOT1RrNlVMRmtTVzF0YklpTWorZlhYWHdHMDJaSUYxYk5uVHk1ZHVzU0ZDeGY0K3V1dkdUTm1EQ3FWaXNURVJOemQzZlZtTEdiUGlqcDA2QkRKeVlibnRXN2R1b1ZhcmFaU3BVcVVLbFdLMk5oWXRtM2JCcEJqZ2NpcnI3N0s5T25UYWRDZ0FmYjI5aWJ2dlJnVkZXWHcvVDVyMWl4dDBDZ2hJWUZqeDQ3aDZlbEpzMmJOV0xkdUhTcVZxc0JaWG9hdW5Wc3czWlJnKzVRcFUyamZ2ajBPRGc1OC8vMzNMRjI2bE1PSER6TnUzRGptenAxcjhQMllYMGxKU2RxOVB6VS9BM3FQUWRhWSsvRGhRNXljbkNoVnFoU1NKR25IcGV3TFh5eFpJanNwS1luZHUzY0RhUGRGMzc5L1B6dDM3c1RaMlptNWMrZVNrcEtDUXFIQXlja0pPenM3enB3NUEyVHRSNXFkbzZNajMzMzNIYU5IajJidjNyMVVybHpacFBMNmhhR3dnOFNRLys4bnh1NUpjNUZsbVEwYk5yQjU4MllBM24vL2ZZWU9IV3J3L0pZdFcvTEZGMSt3Y3VWSy92bm5IeDQ5ZXFUZFd6WTRPRGpIZnZCS3BkTGdaNVd4eDdKYnQyNGQ0ZUhoSnAyYjMzRkUzL2VBWis5alUyVy90elVzM2YrdFc3ZHFxMlRFeHNacUEvZEpTVWxNbVRLRisvZnZZMk5qdytUSms0MHVwbXZWcWhXclY2L1dMdWdxV2JLazlydmh2WHYzT0hyMEtPN3U3anI5c2JLeVl1REFnY3lmUDU5Tm16WXhiZG8wN2ZIKy9mc3pmLzU4MXE5ZnI3TmR4dGl4WTdsNjlTcTdkKyttWGJ0MjFLbFRCN0RjNTB0MmxocWZYMFlpU0N3VUg4NHRzR3ErQy9XbDNxREtPUWliU243NEIzTFNOYXdhcjRlU3VhL0FGZ1JCRUFSQkVMTFJMTmdUbWNTQ1VLeVlraUdabHl4S2YzOS9kdTNheGJWcjExQ3IxVWlTUkpNbVRlalZxeGN0VzdiVVcxTFMxZFdWZ1FNSE1uRGdRTzdkdThleFk4YzRmdnc0UVVGQkJBVUY4ZlBQUDlPalI0OEM3NW5adEdsVGF0U293ZkhqeC9uMDAwL3g4dklpSUNDQVhidDJtYnhQY0hGMzY5WXRkdXpZZ1ZxdHh0UFRrOW16WitQdTdwN25kbXJWcXNYUFAvL00zTGx6Q1FvS3d0WFZWU2RZNXVmbkIyU1ZGZFJrb3BVcVZZcXVYYnZTdm4xNzdZUmhkcElrTVhYcVZNYU5HOGU5ZS9mNDlOTlBjWFoySmlJaWd0YXRXK1BvNk1qczJiTUpEQXlrVEpreWZQcnBwM1R0MmpYUFpVanIxYXZITDcvOHdvb1ZLemg2OUNoNzkrNmxUWnMyZXN1Y1c1SktwYkpJQnZMYmI3K3Q5M2g2ZW5xTzY1bDZmYzE1YTlldTFadnhkZlBtVGFaUG42N05Dc3RlTHRtWWI3NzVodERRVUNJakk3bDA2WkxSUFlPLysrNDdvcU9qS1ZPbWpOR1MwSjkrK2ltUmtaSGFUTi9xMWFzWHFLVHA4dVhMdVgvL3Z0N0hIQndjZFBaY0xnak4rMy9TcEVtRWhJUXdZOFlNN1dOdDJyVFIrNXpzMlZQbno1ODNHaVMrZlBteTNqTFVWbFpXZE92V0xjZngxcTFiYS8vZmxEMk9jNU45OGM5ZmYvMUZSa1lHWGw1ZUtKVks5dS9mVDdseTVXamZ2bjJCcm1HT2ZocVNQWWhwWTJQRHhJa1RzYkd4NGNDQkEweWRPcFZObXpibENIUVdSR0ppb25ZaFFuYjZqa0hXKzJmTW1ESGFoVGpaNlJ0dkxlR3Z2LzVDb1ZEUXVuVnJhdGV1VFh4OFBHdldyS0ZVcVZMTW5UdVhTcFVxc1gzN2R0YXNXWlBqdWMvdXhRMVpXZHZlM3Q3TW5EblRySlZEQ2lJek01T1FrQkJxMUtpUnI4L08vTXJ2OXhOcmErczg5ek1pSWlKUFdZN3IxNjlueTVZdFFGWXdXMVBLM0poZXZYcWhVcW40OWRkZkNRb0s0dURCZ3d3YU5JaW5UNS9tK0Z5U1pkbmdaNVd4eDU1bGEydHIwVEZDSDBQM2NYNVl1ditIRHgvVytZelFaUE51MkxCQnU2ZndtREZqY3YydTVPN3V6dENoUTFtL2ZqMVdWbGFNR0RGQ1cxVmsxYXBWeUxMTWtDRkRjbFNvYU5ldUhldldyZVBVcVZORVJFUm8zN2Z0MnJYanQ5OSs0OHFWSzhUSHgydXJkN2k0dURCczJEQldyRmpCd1lNSHRVRmlTMzIrWlBjOGpzL0ZsUWdTQzhWTG1hWll0ZGlUbFZHY0hwdi9kcEt1b2o3WEVhblJMMGl1aHYrNEVRUkJFQVJCRUo2aExUY3RNb2tGb1RndzF6NnAraklYQWdNRHFWQ2hBcDA2ZGFKejU4N2FzcXFtcUZHakJqVnExT0RUVHovbDBxVkxIRGh3Z0hQbnpoV29qRzUydlh2M3hzZkhCMTlmWHdZTkdvU0hod2ZIamgxajJMQmhPRHM3bStVYVJhbGh3NFo4K2VXWFBINzhtTUdEQnhjb3E2eGN1WElzWHJ5WUF3Y08wTEpsUzUxc0NFM1dwcFdWRlMxYXRLQno1ODYwYXRVcTErczVPenZ6NDQ4L3NuRGhRaTVjdUtETk9OUHNSZWZ0N2MyMmJkc1lNR0JBZ2JMSEhSd2NtRFJwRXErLy9qb3BLU241RGhBM2E5Wk11K2VlSWExYnQ5Yjczdkh3OERCNTcxaGpUTTBTcTFtenB0bjNQOWFvWGJzMkgzendBU1ZLbE9EZGQ5ODErWG1sU3BWaTVzeVpLQlFLR2pWcVpQVGN3WU1ITTN2MmJHYk9uR2wwZitFYU5XcVk1WFhWME96SnFsUXFVYWxVU0pKRTZkS2xlZVdWVi9EeThqTExQczhhRGc0T0xGcTBpTTJiTjNQZ3dBR1NrcEpvMGFKRmpwTEErc2JNeFlzWG8xS3BETGJ0NmVtSnM3TXpLcFZLdTBDblNwVXFEQmd3Z05xMWF4dnRsemxmei9UMGRQYnQyNGV6c3pNZE8zYms0TUdESkNjbk0yellzSHhuZTJ1WXM1KzVrU1NKY2VQR1lXVmxSZE9tVGMwYUlBYlR4b2RodzRicEJNZ2FOV3JFelpzM2tXVVpTWkp3Y0hDZ1NaTW1PbnQ1V2xMUG5qMDVkZW9VbjMvK09aQlZpbjN4NHNWa1pHUm9QNlByMUttRHA2Y25tWm1aWkdabVVxSkVDWm8zYjg2Z1FZUDB0dm42NjYremJ0MjZQSDFQc0tTN2QrK1NscFpXcUZuRUd2bjVmdUxxNnBybisyTEFnQUZFUlVXWmZQNEhIM3pBc1dQSEdEQmdnTjRGSjRiMDZkTUhGeGNYcmw2OXF2Mzl0MmpSd21LZlV4VXJWaXpVTVFMeS96bi83TDBObHUvLytmUG5xVnExS2lxVkNpY25KMGFNR0FIQWlCRWp1SEhqQnAwN2R6YjU5L3ZKSjUvUXJWczNiR3hzdE5zWktKVkthdFdxaGJXMU5lM2F0Y3Z4SEd0cmEwYU5Hb1dOalkzTy9XNXRiYzNzMmJPcFhMbHlqa3BEM2J0M3AzejU4clJzMlJLdzdPZExkcy9qK0Z4Y1NiSytUUWNFb2FpbDNzOEtGS2ZlSzJCREVsS3RTVWcxdmdaSjdLc2dDSUlnQ0lLUUcvbkJHdVFiM2xpMXZ3bDI1WXE2TzRJZ1dJZ3N5d1FIQi9QcXE2L21PUVBVa09qb2FNcVZLMWZzOXJTN2V2VXFrRFV4Wks1LzYvUEUxOWUzUUh0SFAzandnTWpJU09yVnE0ZVRrNU9aZTJlNkhUdDI0T1RrUkpjdVhjeldabkJ3TVBiMjlya0c1MHh4NjlZdDdPenN0RmsvTDdMbzZHaWpBZUxpSmp3OFBGK1pmQnBxdGJyWWpXdUM1V1ZtWmlKSlVxNi9lN1ZhalN6TEZ0a3pPanc4SEZ0Yld5cFdySmluNXltVnlnS1Y3cytMOVBSMHJLeXN6QnI4eVUxQ1FnSmhZV0ZVcjE2OVNEK1hUTEZzMlRKS2x5NmQ1MjBOdG16WlFsSlNVbzU5WHArbFVDaXdzckxDd2NHQmpJd01pNVl5Zng1RlJFUmdZMk5EK2ZMbDgvemNKMCtlb0ZLcENqVmIzWmowOUhUczdPeUt1aHZGUW5FWW4xOGtJa2dzRkYvcHNhZ0RCa0xDaFFJM0pibDFRbXE0Q215Zi94WG5naUFJZ2lBSWxpVGZXNHA4ZXk1V25SNkJWZUZNTGdtQ0lBaUNJQWlDSUFpQ0lBaUZTNVNiRm9vdnUzSllOZCtOSERRS09jcTNRRTNKMFVlUXozWEVxdkh2NE5UUVBQMFRYZ3lxWk9UN1B5TS9PUWlwb1pDWld0UTlFZ1JCRUY0bTFnN2dVQjJwZkRja3p5K0xSNGxuVlRKSXRtQWxWaWtMZ2lBSWdpQUlnaUFJZ2lDOHFFUW1zVkQ4eVdya1c3T1I3LzljOExZa1c2VGFrNUU4dndSSnJKRjQyY214SjVHRHh5RlJFYWxFYzdDdUFKS1lFQmNFUVJBS2tad09tVkhJYVplUWVZejA2bzlJNWRvV2JaZHVmSXNjdVFlckRyZUx0QitDSUFpQ0lBaUNJQWlDSUFpQzVZZ05OWVRpVDdKQ3FqTWJxZDU4b0lEN1I4a1p5TGUrUTMzaGZUUHNkeXc4eitUWWs4Z0JRNUhzdXlJNTlnSWJEeEVnRmdSQkVBcWZaQWMySGtpT3ZaRHN1eUlIREVXT1BWVzBmVklwaWtkR3N5QUlnaUFJZ2lBSWdpQUlnbUF4SWtnc1BEZWtxc09SbW13RTY1SUZieXpoRXVxemJ5TS9XQXV5dXVEdENjOFhWVEp5OERpc0hQc2kyVll2NnQ0SWdpQUlBZ0NTYlhVa3g3N0l3V096U2o0WEZWVXkyRGdXM2ZVRlFSQUVRUkFFUVJBRVFSQUVpeE5CWXVHNUlwWHZodFViaDhDaFJzRWJ5MHhEdmpFWitYSnZTSHRZOE5PMlAyNEFBQ0FBU1VSQlZQYUU1NFo4LzJja0tvSUlFQXVDSUFqRmpHUmJIWW1LNXRsbUk3OVVDckFXUVdKQkVBUkJFQVJCRUFSQkVJUVhtUWdTQzgrZjB2V3hhblVNcWNMN1ptbE9qajJGMnE4TmNzUldRR3pSL1RLUW54ek0yb05ZRUFSQkVJb2hxVVJ6NUNjSGkrejZzaW9aU1pTYkZnUkJFQVJCRUFSQkVBUkJlS0dKSUxId2ZMSXBqZFI0UFZLZDJTQlpGN3c5VlRKeTBHamtLLzNoYVZqQjJ4T0t0OVJRc0s1UTFMMFFCRUVRQlAyc0swRHEvYUs3ZnFaQ2xKc1dCRUVRQkVFUUJFRVFCRUY0d1lrZ3NmQWNrNUE4djhTcStSNndjek5MaTNMMFlkUm5XaUhmOFlITU5MTzBLUlJEbWFrZzJSVjFMd1JCRUFSQlA4a09NbE9LN3ZxcVpCQ1p4SUlnQ0lJZ0NJSWdDSUlnQ0M4MEVTUVdubjh1cmJGcWZRS2MzekJQZStwMDVMcytxUDFhSXo4NWdDaEJMUWlDSUFqQ1MwWHNTU3dJZ2lBSWdpQUlnaUFJZ3ZEQ0UwRmk0Y1ZnWHhHcjEvY2lWZnZjZkcwK2ZZQWNNQWo1OHNlUWN0ZDg3UXFDSUFpQ0lCUlhzam9yaTFtVW14WUVRUkFFUVJBRVFSQUVRWGloaVNDeDhPS1FiSkhxZm8vVWJDdlltMisvV1RubUdHcS90NUJ2ZlZlMHBSOEZRUkFFUVJBc1RmTmRSNVNiRmdSQkVBUkJFQVJCRUFSQmVLR0pJTEh3d3BGYzM4SHF6VE5JbFQ0MFg2TnlCbkxvTXRSbldpSkhiQU01MDN4dEM0SWdDSUlnRkJjcVJkWi9SYmxwUVJBRVFSQUVRUkFFUVJDRUY1b0lFZ3N2SnR1eVNJMStSWHJ0TjdCMU1WKzdhWkhJUVY5bVpSWS8zcHRWa2xFUUJFRVFCT0ZGa1ptYzlWK1JTU3dJejVYMDlIUlVLbFZSZDBNUWhEeEtUVTB0Nmk0SVFxR1FaYm5RcmhVUkVVRjRlSGloWHRNU3hQZ2dDSllWRWhMQzFhdFh6ZEtXcWZkcmNuS3lXYTVuQ2VucDZhU2xwUms5UjR4TEx5WVJKQlplYUZMRkQ3S3lpdDA2bTdmaGxOdklWNGVqUHRjZStjbEI0UG4rNGlrSWdpQUlnZ0Q4TDVOWTdFa3NDTStWOTk1N2p4RWpSaFIxTjNJVkVCQ0FqNDhQVjY1Y3lmWGNZY09HOGMwMzN4UkNyMHdYR0JqSUo1OTh3dlRwMHkxNm5ZeU1ESzVldmNyYXRXdVpOV3VXMmRwOUhsLy9JMGVPRUI4ZmIvTDVJMGFNb0dmUG5tYnR3NjVkdTFpeFlnVnhjWEZtYlZlV1pZWU1HY0xRb1VOSlNFZ29jSHY3OXUxajllclZSRWRIR3p3bkl5T0REUnMyc0huejVsemJVNnZWN042OXU5QVdvRmo2L1NudTM2THo1TWtUK3ZmdmI5TDd6aHpHangvUHNHSERlUHIwcWNXdkpjWUhNVDdraFJnZmRGMjRjSUVUSjA2WWRPN216WnRac1dLRldhL3Y0K1BEeElrVEM5U0dMTXZNbXplUE1XUEdrSmlZYVBSY2xVckZ1SEhqbURKbENsRlJVU2ExLzlkZmY3Rng0MGFMTDNvSkRRMWx4SWdSVEowNkZhVlNxZmNjbFVyRm1ERmpXTFpzV1o3dWZWbVdXYlZxRmJkdTNUSlhkL05zekpneExGbXloSXlNakNMclEzRm1VOVFkRUFTTHN5K1AxSFF6UFBvVE9XVHEveVkvelNINVArU0FnY2hPalpGcWV5TzVkZ0FrODdVdkNJSWdDSUpRaUdSVjFzcG1TV1FTQzhKTFpkaXdZV1p0NzhNUFArVDk5OS9QY2Z6WXNXTWNPWEtFNnRXcjA3UnBVKzN4ZS9mdVViMTZkU1RwZjM5TGhZZUhrNTZlYnRaK0ZZUktwV0w1OHVYRXhzWXljK1pNczdhZGxKVEV6WnMzdVg3OU9zSEJ3ZHk0Y1VNN1FTZEpFaUVoSWRTdFc3ZkExM25lWG4vTnBMZXJxeXN6WnN5Z1hyMTZ1VDRuTlRXVmxKUVVzL2JqMEtGRGhJYUcwcjkvZjdPMkd4Z1lTSHg4UEo2ZW5qZzdPeGU0dlgzNzluSC8vbjArK09BRG5lTTdkdXpnd1lNSERCa3lCQmNYRjQ0ZVBVcHljaks5ZXZYQ3djSEJZSHVyVnExaTc5NjloSVNFNE8zdHJYMS9yRjY5bXZQbnorZTduK3ZXcmRONzNKTHZUM0gvRnEwZE8zWVFIUjJ0MDhlclY2K3liTmt5azlzdzlMN1JSeE84c0xXMU5iMlQrU1RHQnpFK0dDUEdCK04rK2VVWHdzUERhZCsrZmE3bkhqdDJqUER3Y0w3NjZxdEM2Sm5wSkVuQzNkMmRFeWRPNE8zdHplTEZpeWxac3FUZWN6ZHQyc1NEQnc5UUtCUllXMXViMVA3ZXZYdDUrUEFoQXdZTTBQazltbHZGaWhXeHQ3Zm4yclZyekowN2wxbXpabUZscFp0ZnVuSGpSc0xDd2loZnZyekovWWVzOFdmMzd0MGNQbnlZUC83NEEwZkh3bDJRL3Q5Ly8zSGp4ZzFzYkd3SzVYUGhlU1NDeE1KTFFrS3EzQi9KcFExeThGamt1TlBtYlQ0cEVQbHlYMlRuTjVCcVQwRnllZE84N1F1Q0lBaUNJQlFHc1NleElMeVV3c1BEemRxZXZreUt6TXhNenAwN2h5UkpkT2pRUVhzOE1qS1NrU05INHVIaGthY2dBRUJ3Y0REang0OHZjSCtQSERtUzZ6bHIxNjdWdms0Rm5hQ2NNbVVLN2R1M1I2MVdNM2p3WUI0L2ZxeDlUSklrcWxXcnhxdXZ2a3FqUm8xbzNMZ3haY3VXeGN2TGk2U2twRnpiZG5KeVl0ZXVYVG1PVytMMXQ3UW1UWm93ZVBCZ05tell3SVFKRXhnM2JoeWRPNXU1U3BnSk5LVWhuWnljOHQyR3Z1eW5HemR1QUZtL0cyUFpVYzdPemd3Y09OQm8rM2Z1M0NFME5KVEdqUnRUc1dKRjdYR2xVc24yN2R0UnFWU01HalVLU1pKNC8vMzNXYnQyTFR0MjdHRHc0TUVHMit6YnR5L256cDNqeElrVGxDdFhqcEVqUndJUUV4Tmo5akhEMHU5UGNmOFduYmk0T0E0ZVBFaTVjdVh3OHZMU0huLzY5S25aMzBjYTZlbnBTSkpVS01FQU1UNkk4U0U3TVQ0VVhLZE9uZkwxdUsydExRY09IQUN5c21KMzd0eVo2N1ZpWTJNQldMaHdvVWw5R3pwMEtLNnVyam1PRHg0OG1JY1BIM0x5NUVubXpadkhuRGx6Y2dSMGI5Njh5ZGF0VzdHeHNXSEdqQmw2MnpIR2tnRmlnSklsU3pKbnpoeSsvUEpMU3BRb1FWcGFtczVDa2FDZ0lMWnUzVXE1Y3VXWU5HbVN5ZjI1ZmZzMnYvNzZLd0RqeG8zVEJvaHorejAvYTgyYU5YaDZlcEthbXNybzBhTk5mdDZxVmFzNGVQQWdnTTVua0tCTEJJbUZsMHZKcWtndGRrUGtIdVNiMDBGcFdta0hreVdjUjc3NEFiTExtMGllWHlLNXZnT1NxT291Q0lJZ0NNSnpJbE9VbXhhRWwxV0ZDaFhZdEdtVHdjZDlmWDFac1dJRjllclZZL255NVhsdVB6QXdrS1NrSkpvMWEwYTVjdVcweHdNQ0FnQk15aEo5bHIyOVBSNGVIanJISGoxNmhGcXRwbkxseWpreUlMSkxUMDhuS2lyS3BFbXVNMmZPc0d2WExtclVxTUdiYnhaOFFYRDE2dFdCclBKN2p4OC94dDdlbnI1OSsxSzNibDNxMWF0bk5NUGkyWDl2ZHNZbTVpM3graGVHQVFNR1VMWnNXWll0VzhiQ2hRdEpUMC9YbTZWdUtXcTFtcmk0T01xV0xZdU5UZjZuMEh4OWZRMCtkdTNhTmE1ZHUyYndjWGQzOTF5RFFKb0owSzVkdStvYzM3ZHZId2tKQ1h6eXlTZmF6S2J1M2J1emJkczJkdXpZUVpjdVhYU0NSdG01dXJxeVlNRUN4bzRkeTg2ZE82bFFvUUk5ZS9aazZ0U3BUSjA2MVdCZk9uWHFsT3Q0OGl4THZqL0YvVnUwTm16WWdGS3BaTnk0Y2RqYjIydVB0MnpaTXRjRk9tdldyR0g3OXUxNURpYWtwNmRqWjJlWHIvN21oUmdmeFBqd0xERStGSnloN1ZPMmJkdEdZbUtpd2Nlelo3Ykd4TVJ3K1BCaGs2OXA2cmw5K3ZUUkc5eVZKSW1KRXljU0ZoYUduWjBkU3FXU0VpVkthQjkvK3ZRcDgrYk5Jek16azIrLy9aWUdEUnFZM0RlMVdtM1NlYmxWQmFwVXFSSno1ODRGWU9YS2xlelpzOGZndVNkT25EQllCancyTnBiZXZYdnJmZXpaTVQwdUxvNlpNMmVpVkNycDFhc1hiZHUyMVQ1bTdQMnVqMmJSajFxdHp0TkNsQ2RQbm5EczJERThQVDFwM2JwMW5xNzVNaEZCWXVFbEpDRlYraERKclRQeTNZWElZYXRCTnZNZUduRit5SEYreUE0MWtLcU5RS3I4Q1ZpWE11ODFCRUVRQkVFUXpPMy95MDBqeWswTFFwR0xqNDlud29RSkpwOGZHUmxwY3Rub3hZc1hVN1pzMlR6MVJ6UEovR3lwU2xOcHNqdTZkKyt1Yy96Q2hRc0F0R25USnM5dDFxNWRPMGQyVEs5ZXZWQW9GS3hldlZvbklQR3NkZXZXc1dYTGxseExIRjY3ZG8zNTgrZFR2bng1NXM2ZG0rZk1EMU00T0Rqa09zbXZZU3dieUZnZ3hSS3ZmMkY1NzczM0tGbXlKRHQyN0tCZHUzYUE0Y25RbUpnWW80OTM3Tmd4VDJWaG82S2lVS3ZWQmdNbGVlSHU3czZHRFJ2eTlCeFRnbU9wcWFrY1BYcVVzbVhMOHZiYmIydVBKeWNuOCtlZmYrTGc0RUN2WHIyMHh4MGNIQmcwYUJBLy8vd3pQajQrTEZxMHlPQ0Npc3FWS3pONzlteSsrZVliL3Z6elQ3cDI3YW96OFcwdWxucC9pdnUzYUlXRmhYSG8wQ0hxMWF0SHg0NGRnYXpnbVNtTGM3WnQyOGIyN2R1cFU2Y09ZOGVPemZGNFlHQWczMzMzbmQ3bnF0VnEwdFBUVGNvYVc3eDRNWjZlbnJtZXA0OFlIOFQ0a0JzeFB1UmRuejU5OUI0L2VQQWdpWW1KQmgvUHJrV0xGaVpWaVJrMmJCamg0ZUVtbmZ2czgvUkpTVWtoTkRTVVVhTkc2UngvK3ZRcE1URXhXRnRiczJYTEZyWnMyWkxqdWF0V3JjTGUzaDUvZjM5dDVpMWtCVGtCUHYzMDB4elBtVGx6SnRXcVZRUHlWaFdvWWNPR1pHWm01bnJlOGVQSFVTZ1U5T2pSdytTMk5SSVNFdmoyMjIrSmpvNm1aY3VXZlBIRkZ6cVA1emU3M2RIUlVlL3Z5OUR2OHVlZmYwYWxVaUZKRWdzV0xERGE5dHR2di8zU0JwSkZrRmg0ZWRrNEl0V1pqVlM1SC9LTnllWXZRUTJRZWkrcjdkdnprS29NUUtvNkhFcFdOZjkxQkVFUUJFRVF6RUVFaVFXaDJGQ3BWSG1hOE1uTCtacjlHZzNadkhremNYRngycCtWU2lWMzd0d0Jzc3JOWGI5K1hlL3pYRnhjOUFiZ0VoSVNPSHYyTEU1T1RyUnMyVko3UERVMVZUdUplZVRJRWY3OTkxK2Q1eVVtSmpKLy92d2M3ZlhwMDRlYU5XdnE3WU9tektpeExMTG82R2gyNzk2Tm5aMmQwY0I2WUdBZ00yZk94TWJHaGlkUG52REpKNThZUE5jVWVaMkVOSmZDZlAwdHBVT0hEclJyMTA0YnJNanR2VzdvOGV6dmExTm8yckYwbWNlQzJMZHZINm1wcWZUcDAwZW52TzZhTld0SVRrN21zODgreTdFb3BFZVBIaHcvZnB5Z29DQisrZVdYSEJQYTJUVm8wSUJ2di8wV1QwOVBpd1NBTFBYK0ZQZHYwZCsveTVjdlI1Wmx4bzRkaXlSSlJFUkVNR0hDQkxwMjdjcWdRWVAwM2xleUxMTisvWHEyYk5sQzFhcFZtVHQzcnQ0RlB4a1pHVVpMOU1xeWJGSUozNExjMjJKOEVPT0RoaGdmek91Ly8vN1RLZFVOV1FGWXlOcWIrRm1hUlNpRnhkaDNFR1BmTXpJek13MCtWNU14bkpLU292Y2NmY2VlRGZRYVdtenk3Q0tETm0zYW1MUjRJQ0FnQUlWQ2tlY3k3TkhSMFV5Wk1vV3dzREFhTm16STFLbFRpMlNjREFzTFk5KytmVUJXQ2ZMUTBGQ2o1M3Q0ZUlnZ3NTQzh0QnpyWkpXZ2Z2eFhWZ25xdEVqelgwT1ZoSHgvSlhMWUwwamwzME9xTmhMS3ZnRVUzeStTZ2lBSWdpQzhoTkpqc3FxZldCbk92aE1Fb1hDNHVibmxPdWtZSFIzTnNHSERTRXRMQTdKS0NpNWJ0cXpBRXpISGpoMHpPSW4xOTk5L0czeWVoNGVIM2lEeHdZTUhVYWxVT0RvNjZwUURQSFhxRkJrWkdkci9mMVphV3ByZXljQjI3ZHJwbmNUTXpNelVCb21qb3FJTVpuZjk5dHR2S0pWSyt2YnRTNFVLRmZTZWMvSGlSV2JNbUlFc3k4eWRPNWZKa3lkVHQyNWRuVXdzVTUwNGNZTGJ0Mi9uK1hubVVsaXZ2N2xkdW5TSmF0V3E0ZWJtQnFDVHpXYm8zaGd3WUFCUlVWRm1tN0MvZGVzV2tMV1hZR3BxcXM3K2ZIbVZsSlRFeG8wYnpkSXZqYlMwTk8wZWxkbXp5UHo5L1RsNDhDQWVIaDU4K09HSE9aNW5aV1dGdDdjM1gzNzVKWHYyN01IUjBaRkJnd1ladkk0bWc5c1NMUEgrakl1TEUvZHZFZCsvQnc4ZTVOcTFhL1R1M1Z0N3ZWV3JWaEVURTBOTVRJemV6eW1GUXNIaXhZczVjK1lNMWFwVlk5R2lSWlFwVTBadis4WXlCYi82Nml0Q1FrSll0MjZkd1pLbTQ4ZVBKemc0dUVEN0ZvdnhJWXNZSDhUNGtCZGJ0bXpSM3J1UmtWbHo4TmtYN0sxYnQ0NTkrL2JwN1IrZ043aXRMMGg4N3R3NXpwMDdaN1F2bW9EdWtpVkxjdTMzMTE5L3JmMS9mV1BQUng5OVJIeDhQSWNPSFRLWWZhL1pmOXJZZDVTT0hUdnEvSHY2OWV0SFVsSVMrL2Z2MXg2YlBYczJaODZjTWJxdFNsRzVmZnMyMDZaTkl5NHVqdGRlZTQzdnYvK2VFaVZLNE9mbmg2K3ZMeU5HakNpVXp5QlpsbG0rZkRtWm1aa0dTOXhydGpSWXVIQWhqUnMzdG5pZmlqTVJKQllFQUNTa2lqMlIzRG9oMzEyTWZIOFZ5Qm5tdjR5c1JvN2FoeHkxRDV4ZXl5cEZYYUVIV0pjMC83VUVRUkFFUVJEeUtqMGE3TXhmYWswUUJNdjQ1WmRmdEpPQ0RnNE9oSVNFY09qUW9SejdEdVpYWGdKdGhrb2hLcFZLN1NUMXMvNzY2eThBbGkxYlJ2MzY5WE8wbDlkOUN6VlpKcklzYytEQUFiMVp3cmR2MytiNDhlT1VLVlBHYU9aUTdkcTFLVldxRkNOSGpxUlpzMlpBMWw2RHBwUTVmTmJkdTNlTGJCSzVNRjkvYzdwLy96NHpaODdFenM2T1NaTW02V1JJRmFZYk4yNEFXUXNRTGwyNmxLOGdnb1pDb2VDUFAvNHdWOWNBMkxWckYvSHg4UURhWUZwRVJBUUxGaXpBMXRZV2IyOXZnM3VsVnFwVWlSa3paakJseWhUKytPTVBZbUppK09xcnIwd09tbzBhTllydzhIQnRsazUrV09yOW1aQ1FJTzdmSXJ4L0l5SWlXTFZxRmU3dTdnd1pNZ1JabGpsOStqVCsvdjQ0T3pzemN1VElITSs1Y09FQ1AvNzRJOUhSMFVpU3hLTkhqOWk4ZVRNREJnd3dHQ2cyUlBOWllHei9WMDFGallJRWljWDRZSmdZSHl6dmVSMGY0dVBqY3l4RU5MUXdNYmZ2b2ZQbnp6Y1lUTDU5KzdaMnE1VGNtSEplOWlDeFBySXNtM1N0dk1yTXpOUlpBQUQveXpwKzluaGViTnk0MGVReHg1VFM5cHJmVlZwYUduRnhjYlJ0MjVadnYvMVd1MGZ6TDcvOHd1UEhqN2wxNjVaWmdzUitmbjQ0T0RqUXBFa1R2WTl2M2JwVnU1LzdreWRQVUNxVk9hcFNhRXA1YXhZanZzeEVrRmdRc3JNdWhmVEtqS3dTMUxmblpnVnpMU1hwS25MUWw4ZzNKaUZWNkE3dWZaSEt0Z2FwK0swQ0VnUkJFQVRoSlpFZUEvYmxpN29YZ2lDWTRQTGx5NXc2ZFlxUkkwZXlldlZxeXBVclI3MTY5Vmk3ZGkxdnZmV1cwY254d3VUcjYwdGlZbUtPNDFldlh1WE9uVHQ0ZW5ybW1NRE1yK3lsUmYvKysyLzY5KytmWTBMb3dJRUR5TEpNWW1JaVBYdjIxSGtzKzJTa3M3TXpxMWF0MHBrNENnOFBOM25DTWJ1SWlJZzhQOGRjQ3ZQMU42ZHExYXJoNWVYRmxpMWJtREZqQnYzNzl6ZFludFpTVkNvVjE2NWRRNUlrckt5c09IbnlaSUdDUU9iZWN6UTZPcHF0VzdmcUhJdVBqOGZiMnh1RlFzSG8wYU9wWGJ1MjBmWWJOMjdNckZtem1ETm5EZ2NQSHVUR2pSdE1uanlaalJzM2N2YnNXWjF6bjUyc1QwdEwwMVl4eUM5THZUL0YvVnUwenB3NXc5T25UMUVxbFhUdjNsMG5lREo2OUdpZHo2ZDc5KzZ4ZnYxNi9QMzlzYmEyWnZqdzRiejU1cHY4OU5OUDdOMjdsNk5IajlLL2YzOTY5dXlwTjZDNVpzMGEwdFBUK2VTVFQzQnhjUUd5Z29DU0pPSGs1R1N3ajVveXJiR3hzZXpidDQ5WFgzMlYxMTkvM2VSL294Z2Z4UGdBWW56SWoxR2pSbWxMbU9lMkozQnVXMHRvRm9Ub00yalFJS01aOEtaY3Z6akl5TWpJTWZhWkkwamNxRkVqK3ZYclovU2MvZnYzazVTVWxPdDUyV25LUzdkdDIxYjduVzNEaGcwOGZ2eVlwazJiMHExYnQzejNPYnRaczJiaDRlRmhjRy9qMk5oWWJHeHNhTnEwS1JjdVhDQTBOSlM2ZGV2cW5CTWVIbzYxdGJYQnFrSXZFeEVrRmdSOVN0VkNhcndlS2VrYThwMTV5TkZITFhjdGxRTDUwUlo0dEFXNVJHVWs5ejVJN2g5QnFWY3NkMDFCRUFSQkVBUTk1UFFZcEpMVmlyb2JnaURrUXFGUThPT1BQK0x1N2s3UG5qMVp2WG8xQUVPR0RPSGt5Wk9zV3JXS2I3NzVwc0RYV2J0MmJZR2VuNUtTd3ZidDI3RzF0ZFdXUGRSWXYzNDlvRnNDczZBMFpRTkxsaXlwTGMzbjVlV2xjMDZaTW1WMHlvOW1abVlTRVJHaHQyVGZzNWtGd2NIQkJBY0htNjIvR3ZIeDhVWW4rL003ZVZuWXI3ODVTWkxFc0dIRHFGS2xDa3VYTG1YVHBrMGtKU1hsZVYrOGdyaDgrVEpwYVduVXIxK2ZraVZMY3Y3OGVSUUtSYkZaZ0xGOCtYTFMwdEtRSkFsWmxzbk16R1RTcEVsRVJFVFFvMGNQUHZqZ0E1UGFlZjMxMTFtMGFCR3paODhtT1RtWnNtWEw0dXJxcXIxUElpTWpjOTNIUEQ4cy9mNFU5Mi9SYWQ2OE9WZXVYS0ZNbVRLVUxsMGFQejgvWW1KaWVQdnR0Mm5idHEwMjg5YlgxNWVMRnk4aXl6SzFhOWRtL1BqeDJzRGwvUG56T1g3OE9DdFhybVQxNnRVY1BIaVEwYU5INjJTTnBhV2xzWC8vZmxRcUZRTUhEZ1N5QWlvS2hRSW5KeWVqQVJUTmE1cVNrc0tXTFZ0bzJMQmhub0xFWW53UTQ0TXB4UGhRTVBvcXdyeHMwdFBUY3l4NE1VZVF1SEhqeHJtV1dENTkralJKU1VrTUhUbzBUMjFuTDBFZkZCVEV6cDA3S1ZPbWpQWnZFMU15ay9VeEZoUisxcWhSbzJqUm9nVXBLU2xjdUhDQkd6ZHU2QVNKVlNvVllXRmhWSzVjMldCRmhaZUplQVVFd1JpblJraE50eUlsbkVkOWV4N0UrVm4yZW1tUGtPLzlpSHp2UjNCcWpGUzVMMUxGRDhHdW5HV3ZLd2lDSUFpQ0FLQ01oakxOaTdvWGdpRGtZdEdpUlR4Ky9KZzVjK2JvVEd5NHVibmg1ZVhGbjMvK3lhdXZ2bXJTYW4xTmhwZStJT20yYmRzSzFNLzE2OWVUa0pCQTc5NjkyYmx6cC9aNGRIUTA5KzdkbzJ6WnNuVHAwcVZBMThoT1V6YXVmZnYyQkFRRXNHWExGcnAxNjZhelQrU1FJVU1ZTW1TSTl1ZkRodyt6Y09GQzNucnJyVnpiNzlhdFc2N2xCdlV4Vmc0UnNsNzd5cFVyNTduZDNCVDI2MjhKblR0M3BseTVjaXhac29RZVBYb1U2clZQbkRnQlFLdFdyWEJ5Y3VMeTVjc2NPWEtFWHIxNjVhdTlpSWlJZkUrTVF0YUU1bzgvL2tpWExsMTQrUEFoL3Y3K3ZQYmFhOFRGeFdtellUNy8vSFArL2ZkZkVoTVQ4M1F0WDE5ZmZ2bmxGNTQ4ZVlLTGk0dE9NRjZUYVpVWFVWRlJlcTgvYTlZczNuenpUYUR3MzUvaS9pMDhOV3JVME80YkdoUVVoSyt2TDg3T3pvd1pNNGE0dURpKytPSUw3YUtlOHVYTE0zRGdRTHAwNlpLalVrQ0hEaDFvM3J3NXk1Y3Y1K1RKazN6NzdiZDgvZlhYMnMrMm8wZVBrcHFhU3RldVhiVkJsQ2RQbmlETE11WExHNitNazU2ZURtUmx2Vld0V3BXZ29DREN3c0tvVnMyMHhaSmlmTWdpeGdjeFBsaFNmc3ROTDF5NDBLVDJZMk5qODNTK3E2dHJyZ0ZUYzFZOGtXV1o5UFQwSEZWeE5Bc3o4aHNrWHJseXBVbm5hY3JWbTNyK3dJRURLVjI2dFBibmhJUUU1czZkaXl6TGZQdnR0N2k2Wm0xclpXaXZlQTNObVBMc2VaVXFWY3ExRDluSGxqWnQydkRaWjU4QkVCZ1lxRE0rMzdwMUM1VktSWjA2ZFhKdDgyVWdnc1NDWUFybk43QnFzUmM1OWhUeTdibVFlTVh5MTB3S1JFNEtSQTZaanVUYUVkeDdJN20rQXphbGMzK3VJQWlDSUFoQ1hzbVprQkVMOW1KUEhrRW96bmJ0Mm9XZm54OWR1M2FsVmF0V09SN3YzNzgvZm41K3JGaXhncG8xYS9MS0s4WXJGR2xLYnVwYlJWK1FQWW52M2J2SHZuMzdjSFIwcEgvLy9qcVRtRzV1Yml4ZnZweGJ0MjdsbVBncUNFM1p4eXBWcWxDelprMVdyRmpCeG8wYitmenp6L1dlTDh1eXRsKzllL2ZPdGYyd3NERHRQbjk1OGZEaFE2T1BseWxUeHVUTUNGTVZ4ZXR2S2MyYU5XUERoZzNhOTZncHdRMWo1M2g2ZXJKbXpScWp6MDlLU3VMVXFWTklra1M3ZHUxd2RIUms1Y3FWN05xMWl4NDlldVJyWXRiUjBUSFBBU1ROZm9FS2hZTFpzMmNUR0JoSVVsSVNzaXhqYjIvUHVISGptREZqaHZiOHBrMmIwclJwVTN4OWZiV3YxNGtUSjdDenM5TUdYN0k3ZCs0Y1Q1OCtwVVNKRXBRc1dUTFBlNzhhWW0xdGpidTdlNDdqbWdVYlJmSCtGUGR2NFV0TFMyUFJva1hJc3N3MzMzeWpmWCs5Kys2N25EMTdsbDY5ZXZIT08rOFl6ZUp5Y25KaTJyUnB0RzdkbWcwYk5tZ1g5TWl5eko0OWV3QjB0ZzdRQkJlcVZLbGl0RythN0V0YlcxczZkKzdNMnJWcitmdnZ2N1ZsY0kwUjQwUEJpUEdoWUY2VThjRVUrVjA0Y2Zqd1lZdWM3K25wYVRCSXJGbDBhYzRnc1VLaFFKWmxuY1dPOEw4Z2NYNHpZRFZqcDduUDkvTHkwZ2FKTXpJeW1EVnJsallRbjcxU1EyNzNoT2IzbnA5N0ozdGcyZFhWbFVxVkt1SG01a1pBUUFEcDZlblkyZGtCY09WS1ZteW5VYU5HZWI3R2kwZ0VpUVhCWkJKU3ViWkk1ZDVHamo2TWZIc2VKUDluK2N2S0t1VG9ReEI5Q0ZteVJYSnBEVzVka01wM0FWRU9VaEFFUVJBRWM4bElBRmtOZGlKSUxBakYxWVVMRjFpelpnM3U3dTU4K2VXWGVzK3hzN05qeXBRcGZQbmxsOHlhTll1bFM1Y2EzV3RMazAybG1UUXhsMUtsU2lITE1zT0hEOWRiZnRQVDB4TlBUMCt6WHZQZXZYdEExbjYyVFpzMlpmZnUzZXpaczRkMjdkcmwySWNNc3ZZbkRnME41ZlhYWDZkZXZYcTV0bi85K25XdVg3OXUxajViU2xHOC9wYVVmU0pVWHdhS3BtdzRaR1VtR3BzY3IxaXhZcTdYMjdObkR4a1pHVFJ2M2x4N2Z2djI3Zm5ubjM4NGZQaHd2dmJVYzNKeXluVi94R2Y5OGNjZjJ2MURIejE2Uk51MmJaazBhUkpuenB5aGVmUG1CZ05oUFhyMG9FZVBIc2l5elBIangzRnpjMlB5NU1rNXpoc3dZQUNabVpsbTMrdloxZFhWNk9SdVVidy94ZjFiK0g3KytXY2lJaUxvMmJPblRvQmcwS0JCREI0OE9FOXRkZWpRZ2JmZmZsczdGcHc1YzRZSER4N1FxRkVqYXRhc3FUM3Z6cDA3QUxtK1B1bnA2ZGpZMkNCSkV1M2J0MmZ0MnJVY1AzNmNFU05HNUJwNEVlTkR3WWp4b1dCZWxQSEJGTGtGQ1gvOTlWZjgvZjF6SE05dGtlTzJiZHRZdTNZdFRrNU9KQ1VsTVdYS0ZOcTNiNi8zWEpWS3BUTW01QmE0THNoQ3RqMTc5dWo4VG1OaVlnQW9WMDYzd3FobWdXZCtNNGt0dlFlelNxWGkrKysvNTcvL0NpRnU4Z3g5NzVrMzNuaUQvZnYzNCsvdnI5MDcvc3laTTBpU1JQUG1vb29haUNDeElPU0RoT1RXQmNtMUUzS1VMM0xvTWtnS0tweEx5eG5Jc1NjaDlpUnl5QlJ3ckpQVmwvSmRza3BEU3ZuZmkwQVFCRUVRaEpkY2VuVFdmKzFjaTdZZmdpRG85ZDkvL3pGbnpoeXNyYTJaT25VcUpVcVVNSGh1alJvMStQVFRUMW05ZWpVVEpreGc4ZUxGQmdQRktTa3BBRG15RkNEL0dSd0FGU3BVWU1pUUliejc3cnM1SHJ0eDQ0WkpHVHVKaVluYWtxWFBtakJoQXJhMnR0cWZaVm5XVHZEV3FsVUxHeHNiUm8wYXhkU3BVL25oaHg5WXVYSWxwVXFWMHA0Zkd4dkx1blhyc0xLeVlzU0lFYm4yeGQzZG5UWnQyakJvMENCT25qeEpjbkl5TFZ1MjFKYk9NK2JRb1VPRWhJVGtlcDQ1RmZicmIwbHBhV25zM0xtVGQ5OTlGeGNYRjcwVGdIdjI3R0hseXBWNGVIanc2NisvRm1oL3VZU0VCSGJ2M2cyZ2s5blhxMWN2RGgwNnhPKy8vMDdidG0zMTNqT1drSlNVUkZKU0V2MzY5V1BJa0NGSWtrU2JObTFNK2pkcXNncXpsMy9NVGw4Wnk4SlEyTzlQY2YvcUtvejc5NTkvL3VHZmYvN2hsVmRlWWNTSUVjVEV4QkFXRmtab2FDak5temZIMDlNelQ1OHhaY3VXWmZ2MjdVRFdlTDlwMHlZQVB2bmtFNTN6cmw2OUNxQjNZVkIyMmQvNzVjdVhwMjdkdW9TRWhPRHY3MjkwK3dFeFBsaWVHQitNZXhIR0IxUGxWcFk0Ky9jNlV4MDRjSUMxYTlmaTZlbkozTGx6K2V5enovanR0OTk0NjYyM2N2eTdyMSsvenBJbFMramN1VE1mZmZTUjBUNDlmUGdRV1phTjl2blJvMGVvMVdxRDV6eTc5WXRtOGR1emUyaHJGbmdXeDcxMGxVb2wzMy8vUGY3Ky90U3VYWnV3c0RCdGY0dEsyN1p0MmI5L1AvdjM3K2Z0dDkvbXpwMDczTDE3bHdZTkdwaDBuNzhNaXQ4N1NSQ2VGNUlWVXNXZVNCVS9nTGh6eUdFcmtaOGNBdVRDNjRQaUpyTGlKbkxvY3JCMVFYSjdKeXZMMkxXREtFc3RDSUlnQ0VLZXlPbFpLNVVsTytON3VBbUNVUGp1MzcvUHRHblRTRTlQWjlxMGFibVd0SlVBOUFBQUlBQkpSRUZVa0lhczhzbWhvYUVjUG55WXI3Lytta1dMRnVuZHl5c3hNUkZBdTU5amR2cEtYKzdac3djSEI0Y2NlOTNwSzBYWHIxOC92WDE3L1BpeDBUMzhOTkxTMGd5ZU4zYnNXSjNKdkR0MzdoQWZIMC9seXBWeGNYRUJza3JiZGVuU2hVT0hEakZ2M2p4dGtEMHpNNU81YytlU2xKVEVKNTk4WXRJZWxCczJiQURnenovL1pQMzY5ZFNyVjQ4MzNuaERtK1ZoVExObXpXaldyQm15TEpzOUk4dVl3bno5TGVuaXhZdHMyTENCSzFldXNHVEpraHlQSnljbnMzSGpSZ0RHakJsVDRFblROV3ZXa0pxYVNyMTY5WFN5SDJ2VXFFR2JObTA0ZGVvVWE5YXNZZXpZc1FiYkNBOFBaOWl3WVRySDhydm5xSzJ0TFpNblQ5Wm12NERwRThPYUNXWkRpMFNVU3FYZVREUkRWQ29WUVVGQk5HblN4T1RuR0ZLWTcwOXgvK3F5OVAzNzRNRURsaTFiQm1UdGFlbmw1Y1hUcDArMWo3LzIybXVBL21CTGVIZzROalkyT1Q2dnNwYzZQbkxrQ1BmdTNhTldyVm82V1dBSkNRa0VCUVZoYjI5UGd3WU5qUFpScVZUcXRObTJiVnNpSXlPMW40bUdpUEhCTURFK2lQR2hJT0xpNGpoMzdwek9mVldReFlyNi9Qbm5uL3orKysrNHVibngzWGZmVWI1OGVmcjI3Y3Y2OWV0WnMyYU50dHk4UXFIZzk5OS94OWZYRjFtVytlZWZmM2p2dmZjb1ZhcVUzb1ZxYXJXYXJsMjc0dURnWURUNzJjdkxpNlNrSkpQTEtHc3E1RlN2WGwzbmVQWnkrUVdSbnozRjljbWVtZnpISDMvZzcrK1BoNGNIUC96d0F3TUdEQ2h3K3dYMTJtdXY0ZTd1VGtCQUFEZHYzdFQremFKdm9jWExTZ1NKQmFIQUpIQnBqZVRTR2luMUhuTFlhdVJIZjBMbTA5eWZhazRaY2NnUjJ5RmlPN0prQzg3TmtjcTJnckl0a1p4YmlLQnhJVkZscWdrS2phRnhUVGVEWHhDdlA0Z2xRNlVHb0ZGMTEwTDlJdmtpVTJXcXNiRzJ5djFFb2REZGZoUlAxZkpPMk51YVh1M2crb05ZYXJ1WHhkWW1mNy9UNHZoK1NFeFI0dVJnbCtkNy91cTlyT3hPVjZlU1ZIWTEvWS8wNTUwcVU4Mk9VN2VvVjlXRnhqVkYwTEpRS0o5ay9kZGVyS1lWaE9MazFxMWJUSmt5QllWQ3dmRGh3M1VtZ25QejlkZGZrNUNRd0lVTEZ4Z3paZ3lUSjArbVdiTm1PdWRFUlVVQnVxWHNmdjMxVjlScU5WZXVYT0dOTjk3UStlemFzMmNQcFV1WDFrNmszYjE3bDhxVkt6TjgrUEFjR1JDR3RHL2YzbUJaUDQxT25UcFJvVUlGYmJaWWJrNmNPQUZrbFpUTDdxdXZ2aUlrSklRTEZ5NndjT0ZDSms2Y3lLSkZpd2dLQ3FKMjdkcDVLdSs1YWRNbTdXVHlqUnMzR0RKa2lNblBCZkQxOWFWa3laSW1uNStVbElTZm54K3RXN2ZPOVZ5bFVnbVl0aGVlSlY1L1N6cDc5aXdBYmRxMDBmdjR1blhyVUNnVWRPdldqY2FORzJ1UEJ3UUVFQlFVbEtmZnNiKy9QNGNQSDBhU0pENzc3TE1janc4ZE9wUno1ODZ4Zi85K1dyUm9ZZkIzNCtqb1NJOGVQVXkrcm9Zc3kvajUrUkVYRjZjOTV1Ym1scWY3UGp0TmhwdWgwcU41eVJTVVpSa2ZIeC9VYXJWWmdrQ0dXT3I5S2U3ZndsTzZkR2xVS2hXU0pHRnRiVTJqUm8zdzhQREF3OE9EeXBVcmF3TWUrZ0lsblRwMW9sS2xTa2FES0sxYnQyYmd3SUhVcmwxYjUvaWVQWHZJek16a3pUZmZOUHErVGs5UFI2MVc2Mnl6MEwxN2QzcjE2bVcwZktzWUg0ejNUWXdQWW56SXI5R2pSM1ByMWkxa1dkYkpjTTV2dWVsblBYMzZsS1ZMbDJxL0svcjQrR2hMeFgvMDBVZjgrKysvN05temh5cFZxcENlbnM3bXpadFJLQlJVcVZLRi92MzcwNkZEQjZQZmNSODhlSUFzeTNyMzJpNklvS0NzeXFXMWF0WFNPYTRKRXBzcms3aHYzNzQ2UDIvYnRvM1NwVXZyQkZFUEhEaEFjbkt5enJtYVk5bDE2TkNCQ3hjdXNHREJBclB0WTE1UWtpVGg1ZVhGaWhVcldMaHdJUThlUE1ETnpZME9IVG9VZGRlS0RSRWtGZ1J6Y3FpQlZHOEJVaTF2NUljYmtSK3NnYlRJd3UrSG5BSHg1NURqejJYOUtGbEI2VmYvUDJqOFJ0Wi94WDZERm5IdVJnUnpOcDNEMWFrazNoKy9RYU1hT1Yvbjd6ZWZJem94YXhIQi91OCsxQW1jM1k5S3BLcWJFMVpXTDBmZytMK3dXQTVkQ3FWdEl3K2ExYzY1ZWpVbExZTzFCNjlSdjVvcm5ab2F6dkJRUEUxbnhzYXoxSEozWmxUM3hnYlBlNUZGeGFlU3Jzb3M5T3Q2dUJsZmdKS3F6R0RjcXF3djRpM3FWR1RXd056L0NIb1lrOHpZbGNleHM3R20xNXUxR2Q2dFlaNzY5REFtbWFucnorRDExaXYwYUZVejl5Y1Vram1ienhFV2xjVHJkU295c1hjTGsrL3ppYi8rQzBDUFZyWDQ2Z1BML2NGdENSZHZQY2JHeW9vbXRmSVc1SlZsbWZHL25DQWtQQTVuUjN0V2plbUVxNVBwZjNUbmhUSWprOURIaWJpVktVazVDMTNqdVpHYXRWS1pFbFdMdGgrQ0lHZ0ZCQVF3YytaTW5qNTlTcTlldlhKTTR1VEcydHFhNmRPbjQrM3RUWEJ3TU43ZTN2VHIxNDlCZ3dacEo3dENRME1CcUZ5NXN2WjVOalkySERseUJCOGZIeG8wYU1DU0pVdjBUbzdkdm4yYjhlUEhVNmRPSGViTm0xZGtaZS9TMHRMNDU1OS9BSGpublhkMEhyTzN0MmZ1M0xtTUd6ZU9ZOGVPRVJ3Y1RGUlVGQzR1THN5YU5jdWtQajk5K3BSbHk1Wng3Tmd4N1I2V24zMzJXYTdsVEcvY3VNSDY5ZXRKUzB1alY2OWVSa3VFYXlRbUpuTDI3RmxPbmp4SllHQWdtWm1aT2E2VGtKQ0FXcTNHd2NFQmUzdDcwdFBUMmJsekowQ2VKcW1mQnlxVkNuOS9meVJKMGxzQ05qZzRtTC8vL2hzM056ZEdqaHlwUGE1VUt2SHg4U0VtSm9hcVZhdlNybDI3WEs4VkdSbUpqNDhQa0pWZDByQmh6dStnVmFwVW9WKy9mbXpZc0lFRkN4YXdkT2xTYXRTb2tlTzhzbVhMOHRWWFg1bjg3NVJsbWRPblQ3Tng0MGJpNHVKd2MzUGpzODgrWTk2OGVTYTNvWThtd0s3djM1S1JrWUZLcFRMcGZRbXdjdVZLVHB3NG9iZkNRSEVtN3QvQ1Y3WnNXVmF2WGszbHlwVXRVcTdZMGRFeHgrS1BSNDhlc1d2WExnQSsvUEJEbzg5UFMwc0QwUG1kNXRaUE1UNFlKOFlITVQ2WTZ1blRwNXcrZlpvREJ3NW9zMWh2M3J5SnA2Y243ZHUzcDJiTm10ck1WSE9VbS9iMzkyZjU4dVZFUjBkcmoyWGZyOXZHeG9hcFU2Y3lac3dZVnF4WW9iM3U2TkdqYWQrK3ZVa0xJTStkeTVwL3o2MkNRVjZrcGFYeDMzLy80ZURna0dOQmpGS3BOR3UyOS9EaHczViszclp0Rzg3T3pqckh6NTQ5UzNKeXN0NWoyZFdvVVlQbHk1ZWJQSFlVbG5mZmZaZmR1M2NURmhZR3dLQkJnNHBsdWU2aUlsNEpRYkFFVzJlazZtT1FQTDlBZnV5TGZIOGxKRjB0dXY3SWFraTZocHgwRGNKV1p4WEVkcWp4djB6anNxM0FvUnJ3Y2dRbUxlbnc1ZnNBeENuU3FHSWdlR1pyODcrZ2NLYjZmK1hKQSs0OFlmcUdNelNvNXNyVWZpMXhjckRUOS9RQ2lZaFY2RnpUVktWTDJ1SHNxUCtQcGljSnFTZ3o4aGFjOUhBcmpUSWprMm0vbjBieE5JUG94S2M1Z3NSbmdoK3g0cThyeENXbmNlUktHRFVybGFGR0pXZTk3VTNmNEVmdy9SaUNRcU1wWVdmRHNDNnY1amhuM0tvVC9CZVdlN2tnVXh5WjMwZnY4WFJWSnU5TjIyMldhK1MxRDkvL2VZNlE4RGdEWnhkZVA1NTFKdmlSTm5oZHpzbTBMNG1uZ3g0Q1dhOW5GYmU4WmM0K1RWY3hZZlcveENXbnNlS3ZLOGl5ekFldGRWZGRyajBZeExhVDV0ODN5Tmhya2FCUUVoUWFneXpMUEk1UHpSRWd6bENwODUwMWJjamRpQVN6dHBkZHFSSzJWSFF4L2dkWjROMG56TnA0bGt5MW1wSHZ2VWF2TjJzYlBUODdTWkxvM3JJbUllRnhKQ2lVelAzVG4wVWoybUZkZ0FVMDZhcE1uaVNrRWhXZnl2Mm9SRzQvU3VCdVJEd1BvcE5ScTJYNnRxM0Q4RzZOK092c0hYN3lEY2ozZFVhODI0ZytiOWZKOS9PTFZPbzlLRkVGckl2WEgzU0M4TEs2ZVBFaU0yYk1RS1ZTNGVYbHhlZWZmODZFQ1JPNGR1MmEzdlBEdzhQMWx1VTdjdVFJQ3hZc1lQNzgrWncrZlpxdFc3ZlN1SEZqYmNhbFp2L0c3Q1dzbzZPaldiVnFGUUJ2dmZXV3dRbXltalZyMHJ4NWMvejgvSmcxYXhiZmZmZGRrVXk0N055NWsrVGtaQm8yYkpoaklnMnlTbWxPbmp5WmlSTW5hak9uUC8vOGM4cVh6MzBSMDdWcjExaTBhQkdSa1pGMDZ0U0o0Y09IODhNUFA3QjY5V3A2OWVwRi8vNzljNVRqakltSlllUEdqZnp6eno4NE9Ubnh6VGZmNk0zMFVxbFVRTlprL0o0OWV6aDkralRCd2NISWN0YjM5WExseXRHK2Zmc2MrNlh0Mzc5Zm0vSDByQll0V3VUNmJ5cE1LU2twMnFEQjFxMWJ0YVhBVFhYbHloVVVDZ1gxNnRYTHNTZWZVcW5VbHArZU9IR2l6bVN4dmIwOUV5Wk13TnZibXg5Ly9KRjY5ZW9aTEtrS1dTVnh2YjI5U1U1T3hzUER3K2crMVI5Ly9ESG56NThuSkNTRXlaTW40K1BqWXpBVEx6Y1pHUm1jUEhtU0hUdDJjTy9lUFVxVUtNSGd3WVBwMDZjUDl2YjJCUW9DM2JwMWk4REFRRnhjWFBST1hLZW1wZ0s1QjhjVUNnVUFlL2Z1cFdQSGpuenh4UmY1N2xOaEUvZHZ3UlRrL3RVWEhOVzBHUjBkbmU5N3hsQ2JzMmJOUXFsVTh0WmJiK1VhcU5HVWxEWjEzMkF4UGhnbXhvY1hkM3pZdG0wYnUzZnZKaVVsaGZidDJ6TjY5R2l6TFByNC92dnZ1WERoQXBDVkNkK3BVeWM2ZE9oQXRXclY2TlNwRSt2WHI5ZWVhMnE1YWMxNUN4WXNvR25UcGtEV1FzWS8vdmlEYytmT1lXZG54NmhSby9EMTllWGh3NGM1bmwrdFdqV21UWnZHekprenljaklvR1hMbHJSdDI5YWtBSEZhV2hwNzkrNEZNR2xCbXFsT25UcEZlbm82TFZxMHlGSGh3TnhCWW5NcnlnQnhlbm82OSsvZjUrN2R1OXk5ZTVkaHc0Ymg0T0NBdGJVMUhoNGVQSHIwQ0RBdE0vOWxJb0xFZ21CSmtpMVNKUytrU2g5Q3dnWGtoMzhpUDk0TG1TbEYzVE5JdlllY2VnOGViYzRLR3R1WFJ5cmRDRXJYZzlJTmtCenJRYW5hWUdYK1FPV0xLaTQ1allzM0h3UHdlcDJLdUpUVy82R1lQWE5ZclZaci8zL3YyZHNvTXpLNWNpZUtVU3VPTW10Z2EycTU2dytLd3Y4QzBxYnEyS1FhMzY0OVNWUjhhcDZlQjlDL1F6MkdkTTRaZUFXWXQrVjhub092UitiM3dkN1dtczdOUE5sOTVqYVhiei9tYmtRQ05kMmR1UitWeUtwOVY3bHlKMHA3ZnIycTVZeVdEaDc1M210TS9QVmZsQm1aYkRseEF3ZDdHejV1WjN6bHAxQTRqbHdKMC83L0I2MXFHVG56ZjA0SFozMXBzN1d4NHEwR1ZYSTVXMWRKT3h0R3ZOdUlCZHN2SU12d2syOEFraVFWZVVheDMvVkgyajhJT3pUT21hVzVjTWNGN2tRazhIcWRTb3g4N3pYTThYMzE4K1ZIY2o4cG4xclhkMmYyb0RlTm5sUEN6b1pTSld5SlY2U3hjbDhnZHlNVEdOZXJtY2xsd0RzMzgrUjhTQ1NuZ2g0U2ZEK0c3U2R2OGtuN3ZOM1htNDVkNTl5TkNKNGtwSktnVUJvOTkzeElKTU83TmNwVCt5OGFPZVV1VWluOUUzcENGbjkvZjl6L2o3M3pEbXZxK3YvNEsyR0V2UVFITGtSQjZyWjE3NzIzWDdldGR0aldYV3ZWMW0xYlYyMzFwN1p1cmFPdHUxcjNyTnNxYXAwb2lpS0N5SklkUmlESi9mMFJDRVNTa0RBYzliNmVoNGZrM25QUE9mZm0zcHViOHo3dno4ZlRrd29WREx1dER4dzRnRXFsb20zYnRtYmxjVE9WZ0lBQTl1L2ZEMmdHSWhvMWFsVGtiWWk4SHZqNStWR2xTaFZxMWFxbERXdjUzbnZ2NVJIS0FFNmVQSW1kblIyTkd6ZldXNWUxdFRVelpzeGd6Wm8xVkt0V1RTc1F4OFhGY2Z2MmJlenM3TFJ1RnJWYXpZSUZDMGhPVHFaUm8wYjA3ZHZYWUIrbFVpblRwazFqeXBRcFhMMTZsZm56NXpOOSt2U1hPdkFTRVJIQnRtM2JBQmcyYkpqZU12Lzg4NDlXVEpSSUpBaUN3S0pGaXdnUEQ5Y090dXVyZDgyYU5ady9meDRiR3hzbVRKaWdEYnYzd3c4L3NHUEhEclpzMmNLaFE0Zm8zcjA3WGJwMFFhRlFzSGZ2WG80ZE80WmFyYVpyMTY0TUh6N2NZTGk5TzNmdUFKcEI5aFVyVmdDYUFmbG16WnJSdm4xNzNuMzNYYjNIc21MRml0cmN5dGs0T3p2VHJGa3pvK0xGcStEdTNic0lna0QxNnRYTkZvaEJNMGdLK2tOTkwxKytuTEN3TVByMjdhc2RGTTVOdlhyMTZOeTVNNGNQSDJiKy9Qa0dIZkhSMGRGOC9mWFhoSWVIWTJkbngrelpzNDJLUjVhV2xzeWNPWk5SbzBZUkh4L1BoQWtUbUQ1OWVwNVE3c2FJaVluaDBLRkRIRGh3Z0lTRUJHUXltVFphUU83UTd3VkZxVlN5Yk5reVFPT3ExTGZmMlRsaWpRMzZCd1VGRVI4ZkQwQ2pSbzJZTkduU0d6R3dLbDYvUlVOaHIxK0ZRa0Z3Y0RCQlFVSGN2Mytmd01CQXdzTENhTjY4T1RObXpDaVNQc3JsY3FaTm0wWklTQWdsUzVia2l5Kyt5SGViR3pkdUFPVEplNndQOGY0ZzNoL2V4dnZEN3QyN1diZHVIVEtaRENzcks0NGNPWUtGaFlWSjExZCtkT25TQlJzYkd6cDI3RWo5K3ZWMWpvTytmVXhJU01ERlJYZHNORFkyVnUrMVVLNWNPZVJ5T2ZQbno5Y0swYjYrdmt5ZVBKbUtGU3RxZjBPOVNISnlNb0lnOFAzMzN6Tm56aHgyN3R6SnBVdVhlUC85OTJuVnFwWFI4M3IxNnRYRXhjWHh6anZ2VUtPRy9uSFRncERkVjMxQ3VVS2gwT3Vpam82T3pwUHYvTDlNWm1ZbVY2NWM0ZUhEaDlwN1VZOGVQWFN1bitIRGg2TlNxVmk4ZURHWExsM0N3Y0VCdVZ6T1R6LzlSR1ptSnQyNmRYdFYzWCt0RUVWaUVaR1hnZ1JjR2lKeGFZamtuZmtJVVFmaDJWYUUySE9BK2E3T1lrRVJqYUE0QWM5UEFGbTlrbGlDZzY5R01IYXNEZzdWa0RoV0E1c3lpSzdqdkp5OC9rVHIwdTFVcjVMQmNybEY0dHl1M2hsREdyUGt6MnNjdXhaQ1ZId0tFMWFkWXVyQWhqU3VwaitueGFLZFY4enFYL09hNW9sdHVTbXVFS3c5R2xWaHo0V0hDSUxBMnNPM0tPUG13S0Vyd2FpemprdEpGenMrNjFxYkZ2bjAzYSs4R3pPR05HYlc1Z3VvMUFMcmo5ekczc2FLN28xeWhNR0JyZnlJbDZjWHVLOFhBc0s1SEdnOGZMeTFwVVcrenRyY2hNVWs4OUZQbXRDSTVteW5qK1dqMitaYjVrN0ljeWFzMG9SKzNqU3BNNTRsZE1XTFo3RnloaTA2RE1DU3oxdFR3NnR3ZVVuRG44dTVHYXpKY1ZyZnR6UVZTanJsdTAxb2RCSkI0WnFIdThidmVPSmdhLzdzeUxaMUt4SXZWN0Q2b01ZWnRmeXZmNUZLSlhScnFCRy9tdGNzYTNKdTM4Vzdyd0pRcDNKSnZlS3VxV1M3b3kwdHBIclA1NXZCTWNRbHAyTmpiVmtrQXZIcmdGOTVONWFQYnN2MGplY0ppVXJrNk5VUW91SlRtVFcwTVE2MjFvVEZKT2RiUjY4bVBsd09qS0MydHdmMWZFdVp0RTN1RU9neUt3c2VQSTNYVzY2K2IybDh5N25pVmRvWjc5TE9la09ucjUzUTBXVDNjdmExL0VhVCtnaEt2MWtoNGd3UkhSM052SG56eU1qSXdOdmJtNGtUSnhaNjBFcXBWTEpnd1FKU1VsTDQ3cnZ2RElxenExYXRRcUZROE41Nzd4VzVTQndURThQczJiTkpTTkJFQ25CeWNpcHlrVGdxS29ydnYvOGVRQnR5TFp2czBJalRwMDgzNnNnVEtSb2NIUjFadkhpeGpsTmc4T0RCZXN1ZVBIbVNFaVZLOFBYWFh4dXNUeUtSNklUakJUaDQ4Q0FxbFlybXpadHJIY0JyMTY3bDFxMWJsQzlmbm0rKytVYm4yc21lOEpRYkt5c3J2djMyVzhhTkc4ZlpzMmRac1dJRm8wZVBObXRmQzRwS3BXTGh3b1VvRkFwYXRHaEI3ZHExZGRhSGhJU3dkdTFhN1VCaDA2Wk5HVGx5SkZ1MmJPSG8wYU5zMnJTSmZmdjI4Yi8vL1krT0hUdnFEUFphV0Zodzc5NDltalJwd3FoUm8zVE9lWWxFd29BQkEyalRwZzAvL2ZRVDI3ZHZaOGVPSGRyajQrdnJ5OWRmZjUxdm1NUjc5KzVwWDFlcVZJa3VYYnJRcmwyN2ZPOGR6WnMzMTRiWEZnVGh0UjZVRHdnSUFEVEgzbHlVU2lVWExsd0FkRVZpcFZMSjZ0V3JPWHIwS0g1K2ZubkNKS2FtcHBLUWtFQmlZaUsxYXRYaTJMRmpCQVFFc0czYnRqelgwTzNidC9udXUrK0lqNC9IeHNhR3VYUG5HcDBJbEkySGh3Y0xGaXpncTYrK1FpNlg4ODAzMzlDM2IxK0dEUnRtMEVHVG5Kek0yYk5uT1hYcUZMZHUzVUlRQkJ3Y0hCZzhlREI5K3ZUSkl6WmtpelFGY1FzdFg3NmMrL2Z2VTdac1dYcjE2cVczVEdTa1pvS3prNVBoWjNTRlFvR2xwU1crdnI1TW56N2RhTDdXMXdueCtpMGFDbnI5bmo1OW10OS8vNTNRMEZEdHhIaVpURWJWcWxWcDBxU0p3UWxONXZMczJUTm16SmhCYUdnb0xpNHV6SjgvWDNzZEpTWW1FaHNiaTR1TEMvYjI5c2hrTXRScU5UZHYzdFE2TmZNVGJzWDdnM2gvZUZ2dkQzLy8vVGVnK1YzajR1TEMwS0ZET1hYcVZKR0l4RTJiTmpWNFQrblhMMmRjTERFeGtjMmJOM1BvMENGbXpacWwvYzF6NmRJbDFxNWRTLzM2OWVuWHI1OTI0bU51bkoyZDhmRHc0TU1QUDZSZHUzWjZqNk5LcGVMYXRXc2NQMzZjQ3hjdVVMMTZkUll0V3NUS2xTdVpQMzgrZ1lHQnpKczNqelZyMXRDcVZTdnExNitQbjUrZnppU1JIVHQyY09EQUFTd3RMUmt6Wmt4aEQ0Mlc3R2dFSGg0ZU5HellVR2RkZkh3OEdSa1plbitMS1pWS2JRanZONVZzRjc0aERoOCt6TkdqUndITmZXcnExS25hZFRLWmpJb1ZLMUs1Y21VcVZhcEU1Y3FhTWVFWk0yWnc1Y29WM056Y1dMSmtDZWZQbjJmdDJyVXNYYnFVUjQ4ZThmbm5ueGRMYW9RM0NWRWtGaEY1MlZqWUlmSHNCNTc5a0tRL1JYaTJBeUY4VzA0ZXdOY0pRUW5KZHhHUzcwS0VKcmVMQUdEcERJN1ZrRGhXQi92S1lGc0JpVTE1c0MwUGxzYnprLzVYVWFrRi92cm5JUUR1VHJZMGVrZS9zQXRnSzh1NTllWVdpUzB0cEV6cVY1OVNyblpzT1hHWDlBd2xzN1pjNVBPdXRlblR6UFF3cmNiNGJVcFhrOHNxVldxNlROK05JR0RRRlEzd2Z5TmI1MXRYY0VRQ28zOCtpVktscGtIVm5ObTZaZDBkYUZ1M0FpZitmY0sxb0NoQTR4NjJ0N0ZpWUNzLytqVHp3VHBYZU81N29iRkVKYVRTcWxiZUIvS0dmbVVZMSt0ZGx2eDVEZEFJZ3c2MlZyU3VyZmtSMStpZC9HY0pHeU15UGlWZmtWaEVsOE5YZ3NrZVMrN2IzTmQ0WWUwMmo3V3ZHL3FWSVM0NWYySGYzc1pLWi9JRndQK2EreEtYbk03T3MvY0JXTGIzR3RhV1VqcTg1MFhWY201VUxXZmFUUGhza2JoQ1NTYzYxemM4K2NNWUNYSUZONE0xK1c4YStwWEpFMG8rTENaWnU1LzFxNVl1VUJ2NldQSzUvbXR6OWNHYjJ0RGtDejV1a2VmWUdXTFQ4UUJ1UE5LSS9tWGRUYnZYbDNLMTQvOUd0bWJhcitjSmVQS2NHNCtpR2IveUZDdkd0ak5MVlBXL0g0bC9WcVNHL0RneTczOWFZYmR4TlUraUVsSXA0MlpQR1RjSHlybzc4TWxpelErS2tkM3I1SnRUdTd5SFk2RkNYTDlSWk1aQlpvTG1lLzBOSnkwdGpSa3paaEFjckhtMmtzdmxKQ1VsR1p6cGJ5cFhyMTRsSlNVRkJ3Y0hvNE9LMllOSXBvUW5Nd2VGUXNITW1UTkpTRWpBM3Q2ZWxKUVU5dXpaZzd1N08vMzc5eSt5ZGpJeU1nZ00xQitTUDN0NVJrWkdrYlVuWXB6aURDV1hsSlRFbjM5cTBtVDA3TmtUMERqaGQrM2FoWXVMQzNQbnppVWxKUVc1WEk2VGt4UFcxdGFjUDM4ZXlKc0R6c0hCZ2UrKys0NHhZOGF3ZCs5ZW93UFBSY21xVmFzSUNBakF5Y2xKSzB3TGdzQ3RXN2ZZdFdzWGx5OWZSaEFFM04zZEdURmlCRzNhdEFFMG9ZbmJ0bTNMcWxXckNBNE9adTNhdGZ6NjY2L1VxMWVQK3ZYclU3dDJiU3BXck1pR0RSdDBCZ05WS2hVaElTSGN2MytmdTNmdmN2djJiWjQ5ZXdhQWo0OFBLU2twaEllSDgrREJBMGFOR29XUGp3L2UzdDVVckZnUlQwOVBTcFVxaFp1Ym03Yk9nUU1IY3VmT0hYcjA2RUdUSmswS2RBeGVaNEVKQ2ljU1g3NThHYmxjanJlM042Vkw1endqL2ZISEg5clFqdW5wNll3ZlB4NjVYRTVLU2dvcEtTa0dCeGkzYk5sQy9mcjE4Zkh4UWFGUThQdnZ2N045KzNiVWFqV09qbzdNbVRQSExCZFE1Y3FWV2JSb0VkT25UeWMyTnBaZHUzYng5OTkvODgwMzMyZ0hyVU5EUTdseTVRcFhybHpoNXMyYjJyNzUrUGpRdFd0WFdyZHVqWjJkSGNuSnlTUWtKR0JuWjRlbHBhVzJmNEJaazNJRVFXRGx5cFVjT25RSUt5c3JwazZkaWt3bUl5b3FDa3RMUzV5Y25MQ3lzaUl4TVpFdFc3WUFHTTI5V2FOR0RXYk1tRUgxNnRXUnlXUjZIVTM2bGtWRlJSa01FenA3OXV3Q25RL21VTEprU2ZINkxRSUtldjJXS0ZHQ2lJZ0k2dGF0UzUwNmRhaFZxeGErdnI3YXlVajVPZDBpSWlJTWxsbXlaQW5PenM2Y09uV0twVXVYa3BLU1Fwa3laWmc3ZDY2T2NCY2VIczc0OGVPMTc3T1BkZlp6bXJGYzVlTDlRYncvdk8zM2grem56NmlvS0tSU0tTcVZDbXZybHhOcE1pRWhnVDE3OXJCMzcxNVNVMU5wMUtnUmxTcmxqTVg0K3ZyU3YzOS85dS9majcrL1B6NCtQZ3dlUEppbVRadHFqOW5Zc1dPUlNxVjVoTC9zL0xsTGx5N2w3Tm16SkNVbEFackpFSFhyMWdYQTA5T1RaY3VXY2Z6NGNYNzc3VGNpSWlMWXRXc1h1M2J0b243OStzeWJOdytsVXNtYU5XdllzMmNQQUNOSGp0UkoyMUlZMHRQVHRSTjErL2Z2anlBSVhMcDBDVjlmWCt6dDdkbTZkU3VBM2drcm5wNmVlc09WdjNpOUxWaXdBTkE0c25PL3owMXNiS3pPY24xbDlTMHpObUgxUlZKVFUwbE9Uc2JSMFZGN2ZtVTdxQTJKdGhFUkVRUUVCT0RxNmtxVktsWHc5dmJXL2k5WHJwek9iL0RBd0VCR2poeEpaR1FrbnA2ZXpKOC9IMDlQVC9yMzc0K2pveU5MbHk3bHdJRURYTDkrblhIanh1bU5Tdk8ySUlyRUlpS3ZFcHR5U0x5L1JPSTlBUkt1SUlSdlE0amNBOHI4blZLdkZHVWl4UCtERVArUGRwRlc2clJ5QWR2eVNHd3JnRTBGc0MybkVaRnRLMlNKeVBrN0NkOUVUdDhNMDRaeDd0RzRzbEZSd1U2V005aVhxc2pNSThCKzBLNDZkaklyVmgrOGlTQUlyRHA0a3hwZTd2aVdjOVVwOTZMemROeUt2N2tYR290RUltSGIxRzRHaGQzSGtZbnN1UkFFd1BBT05ReVdpMHRPMXdwOHhwekVENThsOER3eHphQUltNkZVTVgvYlpaUXFOVElyQzhiMXFxdXpmbmo3R3B5NUZVYW1ValBEdUVzRGJ6N3FXQU5uKzV3SEFrV21pbzNIN3JEN2ZCQldGbExLdVR2cURjWGRwWUUzUWVFSkhMajhDRUdBczdlZmFrWGk0cWI5MXp0Zit2YkRPOVJnU0p0M0N0VnVVV05vUDc1ZWYxYnY4aDZOcXpDMnArYWNVS3JVT3VHcFRYWExqK2xSTjAvZVlZQVJuV3NTR3AzRTVjQUlCQUUybjdoTGk1cmxzTEYrdVk4L1I2ODlScW5LT2I5ZjVPcURIUEd6aVlISUFRWEJrQlBjT3Bjb1hLdVNoMG01a01PZnk3bjlXQ04wMjhrc0dkRFM5Snk3OWpaV0xQeWtCYk0yWCtENm8yZ0d0L1l6V1pndUxPWGNIUm5UbzI3K0JVVWc1WkhtdjkyYkxSSUxnc0NDQlFzSURnN0d6czRPZDNkM1FrTkRtVDU5T2ovKytHT2haZ2lmUG4wYWdKWXRXeG9WN3JJSEg0dHlZQ2N6TTVPNWMrZnk4T0ZEWkRJWkN4Y3U1UHIxNjZ4ZnY1NTE2OWJoNHVKQ2h3NGRpcXc5a2JlRHYvNzZDN2xjVHBNbVRmRHg4U0UrUHA2MWE5ZGliMi9QM0xsektWT21ERHQyN0dEdDJyVjV0dFdYRjY5czJiSjg4ODAzekpvMUswK092ZUlnT3h5blJDSmg4dVRKdUxtNWNlTEVDVFp1M0tqTk8rems1RVNmUG4zbzI3ZHZIdmRXM2JwMVdiVnFGUmN2WG1UbnpwMEVCQVJ3NmRJbExsMjZ4S0JCZy9qb280K1FTcVhzMnJXTGtKQVFnb09EQ1FrSklUTXpFOUFNWHRXdVhadmV2WHZUcEVrVGJYN2podzhmOHM4Ly8zRHQyalh1M2J2SDdkdTM4L1I5eUpBaERCOCtIRXRMUzcwRGMvOFZWQ29WZ1lHQmVIdDc0K2xwL2pQT2lST2FLRmZObWpYVFdkNnNXVE90Z0JFU0VvS05qUTJ1cnE2VUxWc1dGeGNYbkoyZGNYRngwWG45NTU5LzR1L3Z6dzgvL01DS0ZTdDQ4T0FCTzNmdVJLMVc0K1hseFp3NWN3clV4eXBWcXZETEw3OHdkKzVjYnQrK2pidTdPMzUrZmlnVUNrYU9IS25qNkhGMmRxWkZpeFowNmRLRktsVjBuMTNQbkRuRDBxVkw5YlpoenYxOStmTGw3TisvWHhzS1BudlErc0NCQTlxdzdKYVdscWhVS2dSQndNUERJOS82Y3dzek5tNytBQUFnQUVsRVFWUWMrYm5uVE1IVVBMQ0ZSYngrQzBkaHJ0OGFOV3F3ZCs5ZWd6bnE4M082R1hQRHFWUXFWQ29WdTNmdkppVWxoUVlOR2pCbHlwUThqdGNLRlNwbzB3dEF6dk9adGJVMWpSbzFZdlRvMFFaRkwvSCtJTjRmM3ZiN1E1Y3VYUWdJQ05BUi9McDM3MTZzYlQ1OStwU3RXN2R5K3ZScE1qSXk4UEx5WXNTSUVUUm8wRUNubkp1Ykc1OTg4Z2tEQnc3a3I3LytZdGV1WGN5Wk13Y3ZMeSttVEpsQ2xTcFZzTFhOTzRaNStmSmxiVFNtQXdjT0lKUEphTjI2TlczYnRxVmV2WG82VG5pSlJFS0hEaDFvMzc0OVY2NWM0ZHk1Y3p4NDhJREpreWNETUd2V0xQejkvWkZJSkh6KytlZjA2TkdqU0k1QmRqcVVxS2dvdkx5ODZOYXRtL1pjU2tuUlRWMXBhcjVtZlp3OGVkTG9lOUFJdVBxVzU3Zk1ISkg0eVpNbmpCczNUdTg2ZlE1eGdGNjlldEdyVnkraktSRFMwdExZdEdrVGUvYnNRYTFXVTdkdVhhWk5tNll6YWJ4ejU4NlVLMWVPZWZQbUVSNGV6cFFwVXhneFlrU1JUcjUra3hCRlloR1Ixd0lKdURSQTR0SUFpZDg4aE9qREVMa2JJZlkwcUFvZUh2ZVZrSmtBbVFrSVNib1BTMW9SMmRKSkl5TGJlSUtWRzFpNTV2eFphLzVMck53MFlyT1ZLMWc2OENhRXR0NXhWdU9zc2JhMDBDc0M1Y2JlSm1kZ1daNldxYmZNLzVyN1ltMHA1ZWQ5TjVqWXQxNGVnZmhGNUdrWjNIK3FjUWJXck9SdTFQbjc2Rm1DMXEzNVVjZWFCc3ZGSnFWcFh4dXFMekl1aFc4Mm5DVTVOWU5KL2VyVHRtN0ZQR1hXSDdsTlNKUm1kdDdJN25VbzVhcnJQQ25sYXNlQWxuNzhkdkl1QUZLSlJFY2d2aFlVeGJLOS8vSXNWZzVvUk9lL2I0UWF6TmM4dWtjZEhrY200RjNHNWEwVGg1UXFOZWtaS29QcjB6SnlYQldwQ21XZTh5OVZvZFFwYStqOEJMQ3h0akE1dDZ5cG5Mb1pSbUtLOGJ5eCtqQWtja29rRXFZT2FzaVluMDlTd3NtVzZZTWJ2WFNCV0JEZ2tML21laXZsYWtkOTM3d3p2YzltaGFMMmNMYkZ0Nno1dWI3TUpTTlRjNDVJSklhUDNZdjhldXlPTnZKQjMrYStPdGVvS2Npc0xQaCtlRE1DdytLMDRyV2hFT3YrOXlPWnRma0M5WHhMMDdlWkQzVXFselNyTFpHQ0lhUnFSR0xKRyt3a1ZpcVYvUGpqajF5OGVCR0pSTUkzMzN4RDVjcVZHVE5tRElHQmdYei8vZmZNbWpYTDRJQ2xNZVJ5dVRia2FjZU9IWTJXemM2QlZGUWg5OUxTMHBnNWN5WTNidHpRN2xmVnFsV3BXclVxU1VsSjdOeTVrMFdMRnZIczJUT0dEUnYyMnJ1U1JGNGZldlhxeGRtelovbjg4ODhCY0hWMTFlYm55aDQ0cmxxMUtsNWVYdHBCZVJzYkcrclZxOGNISDN5Z3Q4NEdEUnF3WWNNR2svSThGaFlQRHcrKyt1b3J3c1BEdGFINGZIeDhpSTJOeGN2TGl5NWR1dEM1YzJlRG9UMUI4NnlRSGZZd0pDU0U0OGVQRXhBUXdOQ2hRd0d3c2JFaEtDaUl2Ly8rRzJkblorcldyVXVOR2pXb1diTW1mbjUrZXU4blZhcFVvVXFWS3J6Ly92c29GQW9lUEhqQS9mdjNlZlRvRWFHaG9jamw4cmRtQU9yUm8wZWtwNmNYMkJYbTV1YUdrNU5USGhlV3Q3YzN5NWN2eDluWkdUYzNONU1tQUpVdlg1NlBQLzZZRWlWS2tKQ1FRTTJhTlJrOWVqU1JrWkVNR3phc1VLNzlFaVZLOE5OUFAzSG8wQ0VhTldxa1BlZmF0R25Eb1VPSGFOS2tDYzJhTmFOV3JWb0dvMHhVcTFZTmIyOXZNak16VWF2VlNLVlNTcFlzU2Z2MjdXblpzcVhKZmVuWXNTT25UcDNpcTYrKzBqbnVmbjUrbEM5Zlh1ZGFybGF0R2tPSERqVXJOY0tHRFJ0TUx2dXFFYS9md2xHWTYxY2lrUmg5M2pwKy9IaGh1Z2JBMUtsVHVYcjFLdDI3ZDlmNzdPUGc0TUN4WThmSXlNaEFxVlJxdzE3YjI5dm4rNndrM2gvRSs4UGJmbi9vMEtFREZoWVc3TisvbjR5TURKbzNiODZBQVFPS3RVMVhWMWNlUEhpQXA2Y25nd1lOb25YcjFrYXZWUWNIQjRZTUdVTHYzcjNadlhzM0J3NGNNSnF6KzczMzNxTlNwVXJJWkRLNmR1MUtpeFl0OHAyVUlKRklhTkNnUVI2aGV2anc0WVNIaHpOMjdGaXo4bzJYTEZsU3I0Q2RqVnF0UnFGUVlHVmx4VmRmZmFVOUQrdlhyMDlRVUJCS3BSSmJXMXM2ZGVxVTU5N3M2ZW1wbmREd0lpK3VLNHA3Y0ZGUXNXSkZuSnljdFBkblFSQ1F5V1RVcUZIRFlPb2FZK0p3TmhFUkVSdzhlQkNwVk1xd1ljTVlOR2lRM25PcFpzMmFyRjY5bWhVclZ2RHc0Y05pbndqeE9pTVI5Q1VWRWhFUmVUMVFwU0hFbm9Ib3d3Z3hSeUFqOWxYMzZPVWpzY3dTakRXQ3NzVGFWUlB1V21xdCtaTllnOVFxNjNYV2Y2blZDOHR6dlpaYUlWenRoOVI5WHBGMTBmOStKTk4rUFFkQTArcGxtZjIrOFZBeUt3L2M0TS96R2lmdi9JK2FVOC9YY0hqWnNKamtmTU9oZ2taayt1NTNqYk43Yk0rNjlHaWMxMVdaemE1ekQxaDk4Q1pTcVlRamMvc2FmT2k2RUJETzdDMFhrVWpnMFBkOTlRcUNpa3dWTXpkZDROK0hVVWdrTUxxN3JxUHp5TlhITE41OUZVR0FsclhLTTMydy9yeUpTcFdhc2IrYzVPRXp6YXkrS2YwYlVNdmJnNVVIYm5EK1RyaTJuR2NKQjhiMnJHdjBtQUdrWnlpTFhBejg5ZGdkL3ZoYmsxZEduN2lWN2FBMXg5MWIwSnpFaHRyS2ZSNFVOek9HTk5hYld6ZTdiMDJybDZWM1U4TmgwcjlhY3hySWNSSUxBbnl5NUNpaDBVazQyOHY0OGRPV1dCZ0oxWG81TUVLYmMzaFN2L3AwZU0vTFlObTQ1SFJjN0dWSUN4QTJPSHQvY2p1ZXplRmFVSlRXUmQyclNSVkd2ekJ4SVM0NW5ZSHpEdWpOOFdndUk3dlZNU2swL2NlTE5jZlp5bExLd2UvNjVwc0RPU2c4bnRFL24wQVF3TmxleHViSlhiQ1RGWS9ZSGhRZXo1ZXJUNU9lb2NSQ0ttSDY0TVkwcTFGV2I5bllwTFFDNVV2UC9rdzNUT3lrOS83NjE4V0gvTHp2T3FBYnV0clVlai90VW90K0xVeDNXaHRDL1h3cTBvN1BDMTJQcVFnUFppTThXWU8wM1JQTjkra2Joa0toNE50dnY5WG1IUjAvZmp6ZHVuVUROTFArSjAyYWhGd3VwMWF0V3N5ZVBSdEhSL1BTWSt6Y3VaTTFhOWJnNCtQRGloVXJqSmJObnRXOWZmdDJrMzdFR2lNeE1aRnAwNlp4Ly81OUpCSUpZOGVPemZQamRjV0tGZHBRWjAyYk51WHJyNzgyS29ybFIxaFltRGJFNDRzRENObjd0bUhEaGlKeGk0Z1VIV0ZoWVZoWldlbUU1RFVGaFVMeDBuSndaV1JrSUpWS0N6UlJ3eHdpSWlLS1ZLUk9TVWtoT1RuWjdHTmIxQVFFQktCVUt2UGtYVGFWbDNYOGM1T1FrTUNUSjArb1ZLbVMwYnlXeGxDcFZFVTI2U1lxS3VxbDVsTlhxVlJJcGRKaW43d1RFaEpDUmthR2RuSkhTa3BLbnBEd3J6dkZkWDZLMTIvQktZcnJWOFF3NHYzQmRNVDdnM0ZleGYyaHVFaE5UY1hXMXJaQTE0VlNxY3ozR0JUbCtWOWNPYU1WQ2dVM2I5N01JMHkvcVZ5NmRBbVZTbFhzWWVUMXRWdTZkR204dkx4TUt2OHlmeE85anJ6NWR3OFJrZjh5RnJaSVNuYUNrcDJRQ0NwSXZJWVFmUVFoK2dpa1BIalZ2WHM1Q0VySWVLNzVJNWNqK1RWQkVBUTJITTF4VGR0WTV6K0E0V1NYODZXVGJNQ3BLUWdRTDA4blRhSGs0dDFuUEU5TUpTWXhqZmJ2VnFSQ3lidy8wSzVrNWVxVVNDUTBxNUZYdU10TmdsempUbmUya3hsOW9NbDJFanZaeVF3NlJtVldGbnczdkNtek4xL2t5b05JZnQ1M25mUk1KUU5hK25IbVZoaUxkMTlERU1DbnJDdVQrdVVOUzVpTnBZV1Vyd2MyWk53dkowbFZLUGxwOTFVc3BCSVVXWTVIRzJ0TEJyYnlvMThMWDUwY3hZWjQyVzVSa2J5VWNMS2x0cmVIeWVVdjNnMG5ORnJqT08vWHdoZXZVc1p6aDk3UHlxa0xZSlhQT1dITVdWL2M3TC8wU1B0YTMzVjArbVpZa1FqRTVwQ20wTngzTXBWcTdvVEVVTE9TOGM5cC9aSGIydER6ZzFyN21Td1FuNzRWUmswdmQ1T0YzSWk0RktiOWVwNzBEQ1ZTcVlRcEF4cnFGWWpsYVJuOHZPOEc1Kzg4NWNkUFcrRlh2dmpjMTJFeHlXOU5UbUloL2pJNHYvdEdDc1J4Y1hITW1UT0h1M2MxRVNuR2pCbWpGWWhCTSt2L2h4OStZUExreWR5NmRZdHg0OFl4ZCs1Y2s4TUdxdFZxL3Zyckx5QW5iK3ZaczJlMWVZOXlrenNQcHI0UWhncUZndm56NXpOczJEQ2QzRnI2dUhYckZnc1hMaVE2T2hvTEN3c21UWnBFMjdadDg1UWJOV29VcFV1WFp0V3FWVnk0Y0lGUFB2bUVzV1BIYXAyVitsQ3BWRnk0Y0lIeTVjdm4ydzlUaVk2T3hzcktDbGRYNDlGUFJJcUhnb3IyTDNNdzVHWGxzaXRxRjdPOXZmMXJNYUJldlhyMVFtMy9zbzUvYnJKRFBoZUdvaEtJd2J6Y25VVkJVZmJkR0M4T2dMNE81NnU1Rk5mNUtWNi9CYWNvcmw4Unc0ajNCOU1SN3cvR2VSWDNoK0tpTU9IR1RSSEppL0x6THE0SkhqS1o3RDhqRUFNMGFxVGZMUFM2dGZzMkM4UWdpc1FpSW04T0VvdWNrTlMrTXlFMU9Fc3dQZ1FKL2lDb1gzVVAzMHFPWEEzaFVaYjcxVlJ5aDJuOU55aUt1T1EwbmllbUVaT1l4dlBFVko0bnBSR2JsSzdOWVpxYjhoNk9lVVRpREtXS2MzYzA0V3JyKzViS1Z4Q0xsMnZDK2JvNkd2OENqRTNXaU1uNTFXZHRhY0djRDVveVk5TjVyZ1ZGc2U3d2JSNDlTK1RjbmFjSWdrQnBOM3ZHOXF5ckZhY05ZV05sd1lndXRmbjVyMzlScXRRb1ZacHd1TzNmOWVMalRqVmZxZEJYRUZic3Y2SE4vYXdQZmM3aGdteGppRDJ6ZXVGZ3F5djIzQWw1em9SVnB3RFlOS2t6bmlWMFEwYzlpNVV6Yk5GaEFKWjgzanBQVGx0NVdpYTk1K3cxdVErbW9sSUwvSHIwRGdDT2R0WjBiMlRZQ1o5N20yeXNDaEgyK3JPbEdwZGNuNlkrZEt6blZlQjY5UEU0TXBHTGQ4TU5yaGNFT0hCWkl5SlhLT2xrTUFwQnR0dThiZDBLREdsVHpXQjlyZzZtUGRRbXBXWm9YNSs0SG1wVUpMNFpITU8xSUUxZVJ3OW5PM3FZOE5tQXh0VStiK3NsSEcydCtiSnZQWnBXMSs4R3p1WkpkQkpmcnp0THZEd2RDNm1FcVlNYTZYV3FnMFpNUG5mN0tSbEtGVE0ybmVlWE1lMG82YUwveDZTeFhOL1p4elVicjFKT3JKMmdHMFo0eEpLalJ2djluMEdWRG9rM2tIaVBmOVU5TVp0Ly92bUhuMzc2aWNURVJDd3RMZm5xcTYvMENxaytQajRzWHJ5WWFkT204ZlRwVTBhT0hNa25uM3hDdDI3ZDh2MkJmKzdjT1cxKzA2Wk5tN0pyMXk1V3IxNU53NFlOK2Y3NzczWEtadWN5QS8wRE51dlhyK2ZDaFF2Y3VIR0QzMzc3VFc4SVA2VlN5Y2FORzlteFk0YzI1TmJNbVRPTkRoYjA2ZE9IMHFWTHMzRGhRcUtpb3BnK2ZUck5talZqMUtoUmVIamt2Y2JuenAzTHVYUG5hTnUyclZsNW80eXhhZE1tVHA0OFNZY09IZmp5eXkrTHBFNFJFUkVSRVJFUkVSRVJFUkVSRVpIaVF4U0pSVVRlVk95OGtYaU5RdUkxQ2pKaUVaNmZoTGp6Q1BFWElUWGtGWGZ1N1NBdFE4bkdZM2Ywcm52NlBKbmdpRVJpRWxPSlRrZ2xKaUZOK3pvK2wxaDY1T3BqazlxU1NpVzRPdGpvQ0dQWlhBaDRSa3E2WmxDNlR6UGZmT3RLeUJhSkhZeUxydGxPWWxQRVdTdExxVllvdnY0d21sTTNRd0ZORHRZZlI3UmkxUExqT3NLVU1hYjBiOENpWFZkUXF3VkFrNS9ZMFZiL3pNaUFKOCtKVGRJdlBoc1NtRjRXcmc0MkpvVUtMK3cyL3dYMlgzckVreXdYOGVEVzc1amtWRlhuY3Q5bTU5VTlkaTJFUlR1djZDMXZTR0FQanRCTThvalBaeEpEUWZqdDVGMk1tWVN2UDRvaUxDWVpnTTcxSytYNzJkdmJXQmY2L01oUXFyUU9mZEE0bVQvdlZodGJBKzc3ZFlkdmFWOVhLdTNNSWYvZ1BHVTZONmlVeCtILzhGazhncUFScEdkdnVValhCdDZNN2xGWGJ3N2t3TEE0cHY1Nmp1VFVER1JXRnN3YzJwZ0dWUTI3d0h6S3VqSzJWMTErMm5XVkJMbUNHWnZPODM4ajJ4amNCNUg4RWVMT2dwQUpiczFmZFZkTVJxRlFzSHIxYXZidjN3K0FzN016MDZkUHAwNmRPZ2EzcVZTcEVzdVhMMmYyN05rRUJnYXliTmt5VHAwNnhZUUpFd3k2TUZVcUZSczNidFMrdDdDd29HWExsbXpjdUpITGx5OXo5ZXBWNnRXcnAxMmZucDZ1TGZlaVNIeno1azMyN3RWTXRCazJiSmhlZ2ZqR2pSdXNYTG1TNEdETnRWYWhRZ1ZtekppUnh3VXlhOVlzQU1hT0hZdTd1MlpDVDVNbVRWaTllalVMRnk3a3pwMDduRDkvbnN1WEw5T3VYVHY2OWV1bnM0L05temZuM0xsem5EbHpoczgrKzZ6UTd0L1UxRlRPbkRtRFNxVXFkSWh0RVJFUkVSRVJFUkVSRVJFUkVSR1JsNE00bWlZaThsL0F1Z1FTei83ZzJSOEpRUG96aFBoL0lQNGlRdHhGU0RIc1RCUXBPSC84ZlkrNFpQM0MwcEVyajlsKzVyNUo5VmhJSmJnNTJ1TGhiSXU3c3kwZXpuWjR1R2orYTk3YlVzTFIxbUErMVJQL2hnQlFzYVFUNy9ua0gwSXRJVVhUWjVkOFJPSzRMUEhWMUZDeG1VbzFkckljNTJyRmtrN00rNmk1UVllZklkcTlXeEU3R3l2bS9uR0pES1dLbldmdmMrbmVNNFozcUVIekd1VjA4cWR1UFJYSTVjQUl2ZlhvRXdYVE1wU2tLWlI2U3VkUGVvYng3VjVzYjFCclB3YTE5ak9yRFZPM01jZFIvQ2J3UERFVlN3c3BwVjN0NmRYRU5LZHFicWU5b1hEb3I1S1FxRVN0dzk4UXU4OXAwZ1pZV2tocFY3Zml5K2dXOGNrS25mZXBpa3hPWGcrbFcwTnZ2ZVVEYzRYMTlyOGZnZi85dk5kYnE5cmw4NGpFSDNXc2lXOVpOeGJ0OUNkVm9lU2dmekFQd3VPWk5iUXhwVnh6UWp3ZHV4YkM4cit1azU2aHhObGV4cmZEbWxLdFFvazhiU2hWYXEzQW5aR3BvbHFGRXRTcFhKSWJqNklKamtqa3g1MVhtREdrY1o3dE5rM3FyUE4rMWNHYi9IUDNHUUFMUG01QkdiZWN2dWdUc0F1U2svaU5KR0kzMkZaRTRwcjNHTDZPbkRwMWluWHIxaEVkSFExb1FyUk5uejVkSzVZYW8wU0pFaXhac29TMWE5Znk1NTkvY3Z2MmJVYU1HRUdiTm0wWU1HQUFGU3ZxWG91SERoM2k2VlBkYTluRHc0TStmZnF3ZGV0V1ZxNWN5Wm8xYTdRaEF4VUt6VFgyWXJncXVWek9va1dMRUFTQkprMmEwTHQzYjUzMVFVRkJyRisvbm12WHJtbVh0V3ZYanZIangrdk5MM3p4NGtVQVB2bmtFNTNscFV1WFp2SGl4ZXpZc1lPTkd6ZVNtWm5KNGNPSE9YTGtDQzFhdEdEYXRHbWExQlRObXVIczdFeGlZaUlIRHg1azZOQ2grUjQ3WS96OTk5OG9GQXFrVWlsZHUzWXRWRjBpSWlJaUlpSWlJaUlpSWlJaUlpSXZCMUVrRmhINUwyTGppYVJNWHlqVFZ5TWFaenpYT0l6akxtckU0K1NBVjkzRE41NzdUK1BZY1ZZakFwZDBzU002SVZWbmZWbDNqZHZQMGtKS0NTY2JqZkRybkNQOHJqeHdBMEdBYWhWSzhIOGpXeGM0bDhXVDZDU3VQTkRrSTI1U3ZheldsZmdpdWQySE9VN2kvTUpOYTV6RUpaenlkeEpmRG94ZzZaNXJ4Q1JxdHFudDdjSHM5NXZna09VQTNqMnpaNzUxNUtaSk5VOFdmOTZLZVZzdjh5eFdUbGhNTXQvOS9nL2wzQjNwV00rTDVqWEtVZFk5cndNclA3YWREdVNQdisrWnZWMUIySG9xa09OWkFyNCtOa3pzVkNUYkdDTGJYWjZidEZ4Q2Q2cENpZnlGbk5pcHVRVDB0SXk4Ni9YVldSUjgwcmtXbmV0N2s1U3FJRU9wWnVtZWYvbGZDMThxNnNtL25VMXVWNzExbHJqWHRIcFozc2tsTUI3eUQyYlh1VmVUdjMzanNRQUVRWk9uUmwvTzRYdWhzZmhuNVJKdjlFNFpYRXdNRlYxWTRyS3VhOUNJb3BsS05Yc3VCTkcxZ1RjRlRhbGo2UDdWckVaWnlubTBaZWFtODBURXBSQVVIcy9YNjgreDdzdU9TQ1VTdnRsd1ZodktHalJodzVmc3ZrcUdVazFHcGdxRlVpTUlaeWpWK2VadFBudjdLZHZQQkRLZ3BlNGtpOXdoMVFVQkFrTnpSTytTTG5aNVFxNEQ5R2hjaFc2TktnT1lsWS80eUx6L0FTQXRwdHhFeFViS0E0VElmVWg4dmdISjZ6ZmhJamVCZ1lHc1hMbFNtM3RZSXBGUXZueDVBZ0lDR0RSb1VJSHFiTkNnQWY3Ky9ody9mcHdUSjA3UXVuVnJ2dm5tRzBEamp2M3R0OS8wYmpkdzRFQU9IVHBFYUdnb0J3OGVwRWVQSGdBa0p5ZHJ0NDJMaTlPNmFuLzg4VWVpb3FJb1Zhb1VreVpOMHFrck9EaVkwYU5IYTg5ekZ4Y1hSbzRjU1pzMmJRcTBUeEtKaEFFREJ0Q2lSUXZXclZ2SDJiTm5FUVFCYjI5djdmVnFaV1ZGaHc0ZDJMbHpKd2NPSEdEUW9FR0Z5bzEzK0xBbVZVSGp4bzMxaHJjV0VSRVJFUkVSRVJFUkVSRVJFUkY1L1JCRlloR1J0d0ZyZHlTbGVrQ3BIaHJST0RNZUlmNFN4UCtEa0hRRGt1NkFNdWxWOS9LTklVT3A0b2NkMmVHUVlYenZkNW4yNjNtZE1pMXJsYWRCMWRLNE9kcm9GVkIybjM5QVZId3F6K0xrQlJhSVFTTXFabXNuVzAvZFkrc3AvUUpvYnVkcFlvcEdKTTdQU1p3ZHh0bk4wYkNUK0Ztc25EV0hibkVoSUNmdmFyOFdWZm1rVTAyRHptZFRxVnJPalZYajI3UHF3RTBPWDNtTUlBZzhmWjdNK2lPM1dYL2tOblVxbCtTN1lVMVJxbkxFb3o5TzNXUG5XZE1jM01WTnZEemRvR2hmbE5zWVl1akNnMGJYajF4MjNPajZxUnZPRlVrL1RLV3N1d09sVkhaOHR2UTRvZEZKM0hvY3cvTFJiWEd5MHg5cVBMZVQyQ3JMeFdwdlk0VzlUWTZiUFhmKzc4SVNHcDNFNFN1R3c4TzNmN2VpMXRIc2Z6OVNlMDEwZUs4aVI2K0c1Q20vK2NSZDdldCtMYW9XV1Qvekl6SStaMEpMajBaVjJITXhpTkRvSkM3ZURkZWJOOWlRYS8zN1B5NXg1bFlZUG1WZERYNUdvTW56Ky9PWWRzejU3U0lQd3hQNFptQkRyZkQ2WWlqNzUwbHBQRTlLMDFlTkZva0ViS3dzc2JHMnhGYW0rUjhaSnlkVm9XVEQwVHY0bFM5QmJXLzlBbFZRZUh5K1ljV1ZLclZPS0hNOXFlSHpKVHVZOTR2dTZvS2c5dStDSkMyeTBQVVlROGlNQjJ0TnFHRWhkRDFJclVGcUF6SVBKTlllWU9VS0ZuYWFQNm5oei9wbHNIdjNicTFBWEwxNmRjYU1HY1BqeDQvWnRHbFRnZXVjTzNjdVI0OGVaZTNhdFNRbUpsS3RXazdlN3pWcjFoQVhGMGY1OHVVSkN3dlQyYzdPem80QkF3YXdaczBhTm0vZVRMdDI3YkN6c3lNaUlzZHQvL0RoUXhvMGFNQ2VQWHU0Y09FQzF0Yld6Sm8xSzArWWFXOXZiM3IwNk1HK2Zmdm8zTGt6STBhTTBCdUsybHpLbENuRGpCa3p1SHYzTGdjUEhxUi8vLzQ2Njd0MjdjcXVYYnVJalkzbC9Qbnp0R3pac2tEdEJBY0g4K0NCWmtKT3IxNjlDdDN2VjRzQWdoTFVHYUJXNVBxdkFMVlNzeDVCTStzRWRhN1hBZ2pxblBVNnk3UHVLYzUxd2NLMDZDd2lJaUlpSWlJaUlpSWlJaUlpSWk4RFVTUVdFWGtic1hKRlVySXpsT3lzRVkwUklPMHBRdklkU0w0RHlRRUlTYmNoN2Nrcjd1anJ5YTlIN3hDYWxUKzFkZTBLZW5ObjJza3NqZVpWTGVmdVNGUjhLZ2x5QmNtcEdUZ2FFVmtNRVJtWHd1bXMzTCtta3FwUWF2T1JxdFZxZzRLa1doQklTbFZrbFJPMDVSeHRyYldPeCtQL1BtSHg3cXRhc2M3TjBZWXYrOWJEcTVRVE1ZbXBldXN0Q0lOYis5RzVmaVUySHJ1amRSMUtwUkkrNlZ3VG14ZHlrT29MRjJ1SWVSK1psM3Z6K0xVbjJsekxwakNxZXgxR2RUZWNHeFBBeWM1YXgvbG95amIvWlN3dHBIU3VYNG5WQjIveUxGYk9kNy8vdzRLUFcraDFjK3FJeEM4aDNQU05SOUhjZUJSdGNIM3pHdVZ3c0pXU29WVHg4MS8vQWlDenN1REREalgwaXNSOW12a1FHQlpMNVRJdWVzTXJGeGVSY1hMdDYxcmVIa1FscEhEK1RqaWJUOXlsU1RWUGt5YXRoRCtYYy9hMkp2eHU3NlkrK1paM3NyTm00Y2N0ZVBwY2psZXBISGY0Z0ZaK1BIZ2FUOVh5YnBSeXRjUGV4Z283bVJXMldmZFBXMnRMYkdWVzJNbHlpY0pXbG5rY3ozL2ZDR1grdHN1bzFRTHJqOXhtMlNqOTdzdUxkOE4xM3FzRmdhc1BJcW5uVzFxN2JNS3FVem9odGd0RGtZU0ZqNytDZ0hFWGRaR2dTa1o0OEcyZXhYbGFsbGhweEdKTE81REtBR21XKzFpUzlULzNlMG11OXkrVWswaVJWSjZFeE13Y3lPUEhqeWMrUHA3ZXZYdlR0R2xUQUtwVXFVTDc5dTNOM1dNZE9uYnNTTE5telRoMjdKaldFWHo5K25VT0h0Uk10dm5paXkrWU9IRmludTE2OU9qQnJsMjdpSXVMNCtUSmszVHYzcDNJeUJ4Ui85YXRXMVN2WGwyYjAzajgrUEg0K09pL1prYU1HRUc3ZHUzdzg5TjhKMlJtWmhJYXF2bk9xVnk1Y3FIMnIxcTFhanJpZHpabHk1YWxUcDA2Mm4wdHFFaWNuV2U1VXFWS1JuTkNtNEp3ZXpSQ2VsaitCUXZjUUxad3E4d1NmVlVncURRaWNHYWladEtrT3FOWW1wYjRmWWVrNHNoaXFWdEVSRVJFUkVSRVJFUkVSRVJFcENDSUlyR0lpQWdnQWR2eVNHekxROG5PMlV0QW1hd1JqSk1ESVBsT2xvaDhWek9ROWhiekpFb2pFTHM1MmpDNlI4RUdRNzFLT1dzRnorRElSSVBPTjJPc1BuUlRKK1R1aG9tZGRNSktoOFVrODlGUFIzUzJTY2psb3R0dzlBNGJqdDdKdDUyVkIyNnc4b0RtOVlDV2ZuelN1U1lBdFNwNWFNT3F0cTFia1ZIZDYyQnZZMFducWJ2TTNwZjhXRGFxRFFzK2JzSGp5RVQyWDNxRWk0T01xdVhjQ2xWbi9WekNrQ2tvbFdyc2JZcjJhOVBaWHFZOW5rWE5ubG05Y0xDMTBsa21DUEQ5SC8vd25rOHBPdGFyWkZZb1hRQjVXaWE5NSt3MXFleStmeDZ5NzUrSFp0VVAwTGVaTDljZlJ1Ti9QNEliajZKWmZmQ21YdUU4dDBoc2JWVjR4MlpSc2Z2Y0F5TGlVZ0NOUTloUVR1LzZ2cVg1Y1VRcm5SRGZMNE9RcUp5b0VlVTlIT25keElmemQ4SUpqa2pnNVBWUTJyMmJmMjdrMy8rK2l5QUl1RG5hMExwMmVaUGF0YlNRNmdqRW9NbGJ2dTdManVidGdCN2ExS25BcVp1aE9ObkpHTjJqcnQ0eWdnQW5ydXRPZkZxNDNaK2c4SGhHZGE5amt0ajlLcEIyakNubUZ0UUlEMzlDQ0Y2RXRONXVjS3l1RWM1VUthQ0lRbEJFZ1RJUlZLbFpmMmxaZnlsWlFscTJlMUtsT2NpQ0dsRHIrYSs3VHFBQUZtM0F3Y0dCSDMvOHNjajJQamYyOXZZNmVZSi8rZVVYQURwMDZFQ3RXclgwYmlPVHlmajQ0NDlScVZSMDdxeDVmc3AyMUFMNCsvdnp5U2Vmc0hEaFFpNWZ2a3lIRGgwTXRpK1R5YlFDTVVCa1pDU2ZmLzQ1QU1lUEc0LzhVQmphdFd2SDlldlh1WEhqQnBHUmtaUXViZDUzWTF4Y0hDZE9uQUNnVDU4K3hkSEZva1VpUVlJbFNHM0IwZ0lrV1g5U2E3QnlCa3ZuTE5lOFRaYXJYcGJqcnBkYUFDOU9ncEJvM2lQTmVuak9lcDg5S1NMcnRRU3B4a2tzSWlJaUlpSWlJaUlpSWlJaUl2SWFJWXJFSWlJaWhyRjBCTmRHU0Z3YkFWbGpYNElTVW9NUlVvSTFUdU8wVUVoN2dwQVdDcWxQTkFQSC8zRzZOUERtYWxBVVh3OW9XT0J3dGxVOFhiU3ZBOE5pelJhSnJ3VkZjZjVPZVA0Rlh5QWhwWEFDdjQxMWpoaFh5dFdPVDd2VXdydU1NelVyYWZxZlc3UXVEaXFWZG1aY3IzZUx0UTFETks3bVNlTnFubnJYdGY5NjUwdnVUUTcxZkVzelA4c1ZYZDdEa2Y4MTl3WEEyaXF2dS9iUWxXRE8zbjdLMmR0UHVmRW9tcW1ER3BuVmxyV1ZWRnQvN2drSlJZbEVBcFA3MStlenBjZUpUVXBqejRVZzNxbmdSdXZhRlhUS3ZXd25jWS9HVlJqYk0vOEJmZzluTzBBVFBudGdLeitqWlN2bnVnKzhMQjQ5U3dBMHJudlBFZzZVOTNDa3RyY0hONE5qV0hma05rMnFlMkluc3pLNC9lM0hNVnF4ZFdBclAyMkk3Y0p3NFBJanRwME9SQ0tSc0dWeUYrM3lxUGhVSnE0NUJjRGtmZzJvbFhXZnZCUHluQW1yTk10WGpXdFBaVThYWmc1cFlqU1N3TTNnYUtMaVUvRXA2MHBRZUR5UUUzcC81WUVidURob0JPODVIelFsVTZreVdNL1FoWWNBVFhqeFllMnJGMkt2WHhla1NDcFBRSWpjaFJDMkNVbnRkVG1yN0NwUlhObVYzNFNzemRXcVZVT2hVREI2OUdpajVWNFVmbS9mdmcyQW82TWpqeDgvSmp3OEhEOC9QeDBCdUNnWk0yYU0wUWdBUC8zMGsxRW5jck5telZpMmJCa0toWUtqUjQ4eWJOZ3dzOXJmdTNjdm1abVp1TG01MGE1ZE83TzIxWWVrNWk5dnhQa2hJaUlpSWlJaUlpSWlJaUlpSXZKZlFCU0pSVVJFekVOaUNmYStTT3g5ZFJjRElFQkdIS1NISWFUbUNNaWtoU0trUFlHMHNHSUw0ZmN5YWZST0dUN3JXb3U2VlVvV3VBN2ZjcTdhMS9kQ3pROXR1b2VHakZFQUFDQUFTVVJCVk9WRUFLQVJteDltaVQ2bVVLMUNpUUtGUU8wK2N3L3BHVXBzWHdpaDNiTkpGWVBiak94V2h6N05DdTdPdXhjYXk3Z1ZmeGQ0KzdlUlNxV2QrYXhyYmIzcm5pZWxzZmJRTFFCS3V0anhlVGZ6WGZEV2xoWUc2MytSdG5Vck1LUk4zdkNtMmJ6b2NzK05zNzJNcndjMFlQSzZNd2dDTE5sOWpTcWVyanJDZEtieTlYUVN0NnBkbmxVSGIvSmxuM3JJalBTcklMbW5VOUl6OHQzT3ljN2E0T1FWZVZvR29WbmJWeTdqb25XU2Y5cWxObU4rT1VGc1Vob2JqdDVoakFFM2JxWlN6WkkvcnlFSTRGbkNnZTZOVEErQit5UTZpWEx1am5yZDZ3bHlCVkh4cVhuV3FkUnFvckp5S0N1TUNMZVFmNmo1US83QmdDWXNlTFpJUEtsZmZlWnZ1MHhjY2pxTGR2cmo3bVNqbmZDU0g3WXlLMHE1MnB0VTlyVkhZb25FY3dEQ3cwVklNbUxBMnZ6SUZxK0t3b2FaenVhUFAvN0F3ME4zdnp0MjdFaW5UcDJ3czdNenVaNkhEeDhTRnhlSGc0TURmZnIwWWRPbVRSdzhlSkJQUC8yMFNQcXBqOVJVNCtrZFZDcmoxNDZkblIyTkd6Zm05T25USEQxNmxBOCsrTURrdHRQVDA5bS9mejhBdlh2M3h0SlMvR2twSWlJaUlpSWlJaUlpSWlJaUl2SW1JZjZTRnhFUktVSWtZRjBDckVzZ2Nhcno0aHBOcU1tTWFGQkVJaWhpc2w3SFFFYk9heUVqSmlzblhLSW1wT1ZyaUtXRmxMN05mUE12YUlUeUhrNDQyOHRJVEZGd0orUTVnaUNZbEFzMG0zNHRxbkx2OTMrWTBLY2VvMzgrVWFpK21FSkdsa0R6WWc1Z0VRMEZFZDdWYW9FZXMvYWd5RlF4dEcyMVFya1N6WFV5Unlla01tRHUvZ0szOXlMNjl0L2V4cnBRYnVNNmxVdlNwYjQzQi8yRFNjdFFNbmZySlg0ZTNWYnJYTTNNSFc3YWpGelV4WTJsaFpRNUh6U2xla1hqZVlhTmllU0dPSGs5bEpQWGplZkZIdHptSFQ3c1VFUHZ1bXRCVVFpQ3h1MWZ2YUs3ZHJsdk9WZGExZEtFYk43M3owTWF2K1BKZXo2bDhteS9iTysvV3BINms4NDF6WElSTDloMm1YaTVnazcxdkJqK1F2K3lQMHRyeStJUit5UGlVamlUbFVPNVphMXliRGlxY1hxV2NMSmw1dEFtZkxYbU5KbEtOVE0zWCtUbjBXMHA2KzVRTFAxNG5aR1U2b2tRTkE4aDVnU1Nzb05lZFhmTXhzN096cXp2MEd4U1VneEhQNmxlM2Z4N2NuWU80NFlORzlLcVZTczJiZHJFa1NOSEdEcDBxRmxpc3psczJMQ0I4dVZOQy90dWlMWnQyM0w2OUdsaVltSzRjdVVLWmNxVU1XbTd3NGNQSTVmTGNYQncwT1p5RmhFUkVSRVJFUkVSRVJFUkVSRVJlWE1RUi90RlJFUmVIaElweUVxRHJMVEJVSUk2eTlVWm1yekl5a1RJVEVUSStvOHFGZFRwR2hGWm5RNnE5SnozcWpRUU1qU0N0S0RLK2xQbWVxOUVpRHYzRW5iV09CSUoxUEJ5NTBKQU9Ja3BDdTQvamNldnZPazVkcHRXTDh2OGo1cnJPSktMQzZWS2pUb3JqTFN0S0JJWEdTRlJTU2d5TmVLN2I5bmkveHpmUkQ3dFdvdkxnUkU4VDByamVXSWFZVEhKVkNydERFQkdabzQ3enNvTWNWRVFCQzdkaXpBWU9yd295RThnZmxXY3VobW1mZjJ1ajI0a2hGSGQ2L0R2d3lnU1V4UXMzTzdQTDJQYjRlR2NrMDk1M3orUE9ITDFNUUROYXBTbGVZMXlKcmVyeUZUeE9ESVJsVnJnNm9Pb1BDSnhXbFplNXVLYWhMTGpUQ0JxdFVETlNoNTRsdEFWZ0t0WExNR25YV3F4WXY4TmFudDdVTUxKcGxqNjhOcGo3dzJ5a2hCL0VkNUFrWGpkdW5WNW5NQ21VRlJPWk5EazVqMTU4aVFBblRwMW9seTVjdFN1WFp1Yk4yK3lmZnQyUHZ6d3d5SnJxNmlwVjY4ZWJtNXUxS3BWaTVJbFRZK1NJcGZMa2NsazlPclZxOWhFY0JFUkVSRVJFUkVSRVJFUkVSRVJrZUpESE8wWEVSRjVmWkZhYTUzSlVIUTVESVdqN3ZrWGVnblVyMXFhQ3dHYXZNS1hBeVBNRW9rQjNxMlMxK2xYSEtSbjVJaHhvcE1ZYmo5K1RreGlLazJxZVJicWVEd0l6d2t6WGxpeGY4UEVUZ2JYUFl1Vk0ydnpCVlJxZ1pxVjNKblFwMTYrOVFtQ3dMeHRsN1g1YTcvc1c0OGFYaS8vdXJHVFdURys5M3ZzUEhlZnFRTWJVc0lwUjdUTUhYN1lWQWVxSU1ELzdmbVhCMC9qaWxVa05nVnozT2ZaVG5GVDh5THJRNTZXaWYvOUNBQWM3YXp6M0Q5Y0hHUjgwZnM5NXZ4MmtYaDVPck0yWDJEeFo2MndzYmJrekswd1Z1eS9ybFBPSEI0OGpkUG1LOWVYZnowdU9SMEFCMXZEdVpBTHlyTllPVWV2aFFEUXZaRzMzaks5bS9yZzZtaER5NXJsVVF1Q1NhSEE4d3Y5N1ZuQ1FXOW83ZGNYQ1JLWFJnaHhGOFY4c0FWay9mcjFwS1dsNGVQalE1MDZtbWdxL2Z2MzUrYk5tK3pldlp1T0hUdmk2ZmxxN3p1R3NMUzBaUFBtemNoa21sRDFZV0ZoK1d5aDRmMzMzNmRIang1WVdSWDl0U3NpSWlJaUlpSWlJaUlpSWlJaUlsTDhpS1A5SWlJaUlxK0l4dTk0c2xTaXllOTU0dm9UUG1oWG5RSkV5elFaYzBNU0EzU3VYMGtuRExLZHpQU3ZqWlVIYnJEeXdBMnoyM3pkdWZVNGhvM0g3aUN6c21EaEp5M3p1RVlMY3B3SHpqdGc5amE1UlVaRFlaMVZhb0VmZHZpalVndlkyMWd4cFg5RFNybm03L2I2N2VSZHJVRGN1Sm9ubmV0WE1ydC9SVVdqZDhyUTBLOU1ubXNqUFVQalByVzJ0REQ1dXZsbC8zVU8rUWNqbFVwSVZXUmlKM3Q3aEkwalZ4OXI4emkzckZsZWI2am9aalhLMHJXQkpzUjNVSGc4TXpkZm9PTjdYaXphZVFXVldrQXFsVEM1ZndPRE9ZOE5jZnZ4YyszcjJwWHppc1N4U1pyVUFxNk9SZS9pWFhuZ0JwbEtOZTVPdGtiZHo2MXFhY0wxeGlXbG14UUtQTC9RMzM5ODAwM0hpZjFHNFB3dVJPM1RSTyt3ZEg3VnZYbWp1SERoQXNlUEh3ZlFjUXczYU5DQTZ0V3JFeEFRd01LRkMxbXlaQWxTNmVzVEhqODMyUUt4dVRnN2krZksyMEsyYzF5Y0ZQRGY1RTM2ZkRNeU1yQzJ0bjdWM1NnUXljbkpKQ1FrbUpRbTRObXpaNVF1WGRxczd3MjFXcDF2K2ZUMGRHeHMzcnpJS1hLNW5LQ2dJR3JYcnYzYWZwZWFRa1pHQmtsSlNiaTd2eDRUMTk4R0FnTURVU2dVMUs1ZCsxVjNSZVExUmFsVUVoOGZYNkRJUklVbE5UVzEwQkY1TWpJeUNBa0pRU2FUVWJGaVJhTnRQWDM2RkFjSEI3TW5yNHJmWHdYblRmNytLb3J6VStUTjRNMDZNMFZFUkVUK1E3ZzUybERiV3hQV01USXVoUnVQb2cyVzNYanNEdC8rOWc4WEFzSzFqcnlYUldwV0tGZ0FXek5FNHY4cU1RbXBnQ2FFcnJQOTZ6MUF0ZTd3TFFMRE5JN2w5M3hLWWNyejZKNExRV3c2SGdCQUtWYzd2dnBmL2VMc29rbm9FNEd6SGU0eWE4TXU0dHpYeXRJOTEvanI0a01BdWpYMHh0YjY5UjhFTFNyU001UnNPeDJvZmQreG5wZkJzbU42MXFWdUZjMTk2ZnJEYUJaczk5Y2V4MUhkNmxEZnQ3VFo3ZDhNamdGQUtwWG9kYVNIUkNVQ1VOS2w4RDgrY24vbWQwS2VjK21leGowOXNKV2ZXVG1VMzByc0syditwd1MvMm42OFlZU0ZoZkhERHo4Z0NBSXRXclNnZm4zZGUrYllzV09SU3FYY3ZYdVhYMzc1NVJYMVV1UnRJeTR1anBpWW1DS3J6OS9mbnlGRGhyQjU4K1lpcTdPNEVBU0JsU3RYOHVEQmcxZldoM0hqeHJGNDhXSXlNek9McGY0MzZmUDk0NDgvV0xseUpZSlFOTDlmQkVGZ3lwUXByRnUzcnNqcXpJMi92eitUSjAvbXlKSDhKNHlaUzFKU0VpTkhqbVRjdUhFRUJBUVlMU3VYeTVrd1lRS2ZmZmFaeVo5MVZGUVV2WHIxWXRxMGFhalY2anpyMVdvMTY5ZXY1NE1QUGlBcUtxcEErNUNiKy9mdnMyblRKbUpqWXd0ZDE0c0lna0JVVkJUUjBUbS9qNDhjT2NMa3laUFp1SEZqa2JmM01ybDA2UktEQnc5bTM3NTlyN29yTHcxL2YzOU9uVHBsVXRuZmYvK2Q1Y3VYRjJuN1AvendBMTk5OVZXUjFta3EwNlpONDdQUFBuc2xiV2Z6cW85L2NYTHk1RWxPbmp4SldscGFvZW81ZHV3WTc3Ly9QdHUyYlN1aW5wbkdYMy85eGFCQmc3aHc0VUtoNnRtMGFST2pSNC9tekprelJzdHQyYktGMGFOSGMrM2FOYlBxRjcrL1RPZGxmWDhwRkFwVUtsWCtCUXRCVVoyZkltOEc0bWkvaUlpSXlDdWtVNzFLV25GNDIrbEFyVGp6SWcrZkpYQTVNSUx6QWVIcy83WTNGbExUYzdCbVl5d2tzU0hzYmF4NG5wanp3RzFPVHVLaGJhdFJ0M0pKQktDMENlN1ZiRzQ5Zm82TGc0eU1UQld6dDF3MHA3c0d1UkFRam5jWmx5S3BLekkrQlFCTEN5bGwzQndNbHZ1MFN5MzZ0YWlxczB5bEZ1ZzBkUmNBbXlaMXpwTWZOU3dtV2V0aTFCZU9lT2ZaKzZ3NWRNdWtmajVQU3VOeVlJVDIvZG5iVHpsNyt5bmVaVnhvOUU0WkdyL2pTZFZ5YmxvQlZxVVdXSFBvSm4rZUR3STBJWW0vRzlZTUo3dlhVd2hQVTJnR1htMnNESitUMFZtQ1BzQ0J5eHJocTJlVEtvenBVYkNRelc4cWY1NFBJakZGQVdnbUN4Z0xiVzlwSVdYbWtDWU0vL0d3ZGh1QUJsVkwwN05KRmJQYlZxclVCRHpST0ltcmVMcmtjVytIUDVjalQ5TjhsaFZMT3BsZGYyNVVhb0gzRng2a2E4UEtkSzVmaVhMdWpsaGFTSEZ6dEtGekE5UGM4QjdPdGtaRGdSZEY2Ty9YRllsOVpRUkFTQTFHNHZ6ZjJyZmlJaUlpZ2lsVHBwQ2Ftb3FIaHdmanhvM0xVNlp5NWNvTUhUcVV6WnMzczIvZlB0emMzQmd5Wk1ncjZLM0lmNDNIang4emUvWnMrdlRwUTgrZVBiWExyMTI3eHJScDAyalRwZzJUSjAvT3R4NUJFUElWTTZ0VXFZSlVLbVhYcmwyMGJ0MmFjdVh5ejB0ZkdLZG5aR1FrYXJYYWJCY0t3UDc5Ky9uenp6ODVkdXdZVzdac3djSEI4TE5hY1JBUUVNQzllL2V3dExRc2xDdjN2L0Q1eXVWeWpoNDl5ck5uejBoT1RtYml4SWxZV09UOURhTlVLckcwTk8wM3h2YnQyN2x6NXc0S2hZTGh3NGZ6NmFlZm1yVGRpd3dmUHB3V0xWcmtXZjdnd1FPdVg3OU93NFlOQzFTdk1aeWNuT2pXclJ2cjE2OW55cFFwekpvMUs4L0VvbXhXcjE1TlhGd2MxYXRYTjluWmR2SGlSZExTMGhBRVFlOTFJNVZLaVlpSUlENCtucGt6WjdKczJiSUNSNUdJaTR0anpwdzV4TVRFNE9MaW9uT09ta3BpWWlLUEh6L1dUbnFJaVlraE9qcWFpSWdJSWlJaVVDZ1V0RzdkbXFsVHB5SUlBZ2NQSGtRcWxkS2xTNWNDOWJtb1NVMU5aY3lZTVNhWDM3QmhBd0JuenB4QkVBVGVlZWVkQXJjdENBSVJFUkZJcFZKS2x6Wi9BdWZMWnRXcVZZU0ZoZEc2ZGV0OHk1NDhlWkt3c0RER2poMzdFbnBXL0R4NThzU29xTlcrZmZzaWFjZmUzcDY5ZS9mcVhWZWN4Lytqano0eXE1LzU0ZURnd0xKbHkwd3V2MkRCQWtBamt0cmFGaXlLazFxdFp2djI3YWpWYXUwOStlVEprL3orKys4bTEvSGxsMTlTbzBZTnM5dDJjSEFnTlRXVlpjdVdVYnQyN1FJOXN3UUZCYkY3OTI3YzNkM3AzNysvd1hKeXVaeERodzdoN3U1T3g0NGR6V3BEL1A3UzVXVi9meVVtSmhJV0ZrWndjRERCd2NIY3YzK2Z4NDhmTTJQR0RKbzJiVnFnT2syaEtNNVBrVGNIVVNRV0VSRVJlWVcwckZXTzlVZHVFNU9ZeXI4UG83Z1pIS00zWjJlMjA2NXNDUWRrVnVZTHhHQTRKSEYrWkxjTllHZGpmTEJMQXZpVTFlVFhMZUZreS9LL3JwT1lvdUQ3NGMxTXlydDdMelNXNVh2L3hWWm15ZWdlZGJWMUZkVEJuS0ZVc2VyQVRmWmZlc1RpejFvVnFJNFhlZnBjRGtDRmtvNnZkYzVSZHlkYk5renNSSEJFQW1kdVArWHNyYWM4Zlo1TWNFUUN3UkVKL1BIM1BWd2RiR2pvVjRaYTNoN3N1UkJFVUhnOEFNNzJNdVo5Mkp4S3BWL2ZNS0xad3FLeGN5TXdUSGRtYUkvR2xkODZnZmpwODJUK09IVlArLzZqampXTmxrOUt6V0RSemlzNkFqR0EvLzFJNW0yOXhPZ2VkYzBLTjMwdk5BNUZwbWFHYTYxS2VlOXRaMjgvMWI0Mk55LzdpNlFwbE1Ra3BySHgyQjA4bkczcDhKNFhEZjNLMFA3ZGlpYm5yWDZyc2ZVQ2lSUlNIcjNxbnJ3UlJFWkdNbW5TSkdKaVlyQzJ0bWI2OU9rR1F5OFBHVEtFTzNmdThPKy8vN0p4NDBia2NqbWZmdm9wa3VMTU1TSHluK2UzMzM3ajJiTm5PazRGZ09yVnF5T1R5VGgxNmhURGhnMmpWS2xTQm1yUUVCRVJ3YkJodzB4dTExUkhWSFlJZG5NNWZQZ3dpeGN2cG0zYnRuejk5ZGRtYlJzVUZNU2FOV3NBK09LTEw3U0RXZVlPd3E5ZHV4WXZMeSt6UmFDVksxZHkrUEJoQVByMjdXdFdteS95WC9oOEhSd2MrT21ubjVnNGNTTEhqeDlIb1ZBd2RlcFVIYUZZcFZJeGF0UW9mSDE5K2Z6eno0ME9RRjY5ZXBWZmYvMFZHeHNicGs2ZGlxV2xwY2s1MUY4a0pTVkY3L0pzVjVHYlcrR2VTUXd4Y09CQWxFb2xtelp0WXViTW1heGF0U3BQYU5CTGx5NXg1TWdSS2xXcXhLUkprMHl1Ky96NTh3QzBhdFhLWUptSkV5Znk4T0ZEZ29PRFdiWnNtVm4xWjVPYW1zcjA2ZE9KaVltaGRldldCUnBnQjdoMzd4NHpac3pJczl6VjFSVnZiMjg4UFQyMVF1cmx5NWQ1K3ZRcHJWdTNmbTFFVWJWYWJmYjVsNTZlenVYTGw2bFFvUUkrUGo0RmJsc2lrYkJ0MnpZT0h6N01sMTkrU2VmT25RdGMxNnNpdi91eW9mVldWbFljT25RSTBFeW0yYlZyVjc1dFpWL1hpeFl0TXFsdkgzNzRJZTd1N2t5Yk5vMklpQWlENWJLRi84Smd5a1NYTld2VzRPenN6SUFCQXd5V01YZGlWbEVjZjZEQTkyQkRPRGtWYnRKd1FUaHg0Z1RQbmoyamMrZk9WSzZzaWF3a2w4dk4ycmVDT3BuYnRHbkRuajE3dUgvL1B1dldyZU9MTDc0d2EzdTVYTTYzMzM2TFNxWGkrZlBuZE8vZVhXKzVWYXRXY2VyVUtWSlRVMGxOVGFWcjE2NEc2L1R5OG1MdDJyVjVsb3ZmWHprVTkvZlhreWRQMkx4NU0xRlJVZHFKZHJseGNIQ2dUcDA2eFI2NnVyRG5wOGliaFNnU2k0aUlpTHhDTEMya0RHbjdEdi8zcHliY3kwKzdyckQ2aXc0Nmp0MTRlVHBSOFJwSHBIY1p3NkpkZEVLcWptaVoyMFZaR0hLTFJmbmxjSlZLSmF3WTJ3NEEvL3NSUEgyZWpGS2w1c3ZWcDVqMWZoT2pvV3J2aHNZeTdkZHpwR1VvU2N0UTh1QnBuTFl1VThrZGRTNDRJcEg1Mnk0UkVwVUVRRnh5dWs1WlJhYktiTUU5S1RXRDZBVE5vRksyZ1AyNjQxM0dCZTh5TG56WW9RYVBubVVKeHJmRENIOHVKMTZlenBHcmp6bHk5YkcydkxXbEJiT0dOakZKMURkR1dFd1N4NjZGRkxMMytsR3BCYTJqMjk3QXhJVWJqNklKanNpWjROQ2xnVGRqZXJ4YkxQMTVYVkdyQlg3WWNVVXIwcmFxVmQ3bzUzcnV6bE5XN0x2Qjg2d2N3WFl5Uzk2cFVJSnJRWnJaNzZkdWhuRXRLSXFCcmZ6bzNxZ3lOaVpFRnJqeUlHZGc1VVdST0VPcFl2K2xoMWx0V1ZHOVl1RnlzNldrWjJoZnUyWGxOLzY4YTIxS3U5a1hxdDYzQnFrMTJKU0QxRGRQSkI0OGVQQkxiZS9ldlh2TW5EbVRoSVFFcEZJcDA2Wk5vMXExYWdiTFM2VlNaczZjeVJkZmZFRklTQWk3ZHUwaU5EU1VTWk1tNGVLU0UrVWk5OEJPN2pDcWhnWjhBRWFPSEdtUzJPemc0TURXclZ0SlMwdWpSNDhlK1piUHh0QWdvU25Pa1lLS2hDTDVFeEFRd05telo3RzN0OC9qR3JHeHNhRm56NTVzM2JxVlgzLzlOVitoMWRuWk9ZOFFtcHljek9YTGwyblh6dmh6MkkwYk40aU1qS1J0MjdaRmtzdjI4ZVBITEZ1MkRFOVBUeVpNbUdEV3RuRnhjY3lhTlF1RlFrSHYzcjFwMmJLbGRwMHArZk55azcwdjVvcEEwZEhSbkR4NUVpOHZMNW8wYVdKV203bjVMMzIrN3U3dS9QampqM3o1NVplY1BYc1dRRWNvM3Jkdkg0OGZQMFlpa1JqTmVSY2NITXozMzMrUElBaE1uanhaNjNiV2Q1ODVlZklrQ3hZc29ILy8vb3dZTWNLcy9qNS9yb2wrVXBRaThkcTFhL09FdExTenM4UEd4b2F0VzdmbUtYLzE2bFVBSEIwZFdicDBxWFo1aVJJbERPNVBURXdNZCs3Y1FTYVQwYXhaTTROOXNiVzFaZUxFaWN5ZVBaczZkZXFZdlM4S2hZSVpNMllRRktTSlBIVHExQ21UdzlpQzd1ZFZ2WHAxQmc4ZVRNbVNKU2xkdWpSTGxpd2hLaXFLSFR0MjVOa3VlOW5ObXpkTit2NVp0MjVkc1ErZU96ZzQ2T3pQK1BIakNRd001TmRmZnpXWTYvUFNwVXNvRkFvNmRUSS93dGVMakIwN2xvQ0FBSll0VzBiVnFsWHg5dll1ZEowdkUwUGk2UGJ0MjBsTVREUzRQdmNraytmUG4zUHMyREdUMnpTMWJMOSsvWEIzZHljaUlxTElSVkI5YmVYSG1qVnJjSEp5TXFtc3FSVEY4Yy9HeWNtSjNidDNGN3BQUmVXcU5vZk16RXcyYmRxRWc0TURIMy84c1haNXo1NDk2ZG16SjJmUG51WC8yYnZ2c0tidUxnN2czMEFnYkVTV0lGUkVjZUZXRUVkeDcycmQ4M1hVMWxsM3ExajNCSzJyWXEyN1ZrWFJncU1XVVlzVzNJaGJIQ2lJSUFvSXNqU01oQ1QzL1NQTmxaRE5Wcy9uZWZvVWNtZVNtMXo1bmQ4NVo5V3FWWmc4ZVRLR0RCa2l0NjFRS01UbzBhUEI1L1BoNHVKU291TnpPQnhNbkRnUi92NythTjI2dFU3YkZoUVVZTkdpUmV4OTJ0WFZGV2ZPbkVHblRwMFU3cWVwcWFrSUNncUNrNU1UK3ZUcGc2aW9LSmlhbXNMZDNWMWh2MFVudmRMOTY0T0t2SC9aMnRyaTJyVnJNRFEwUk0yYU5kRzZkV3VFaDRmRHpzNE9telp0VXBnZytMLy8vVStyTXR6Mjl2WUlDQWpRdUo1TWFhNVA4dkdoSURFaGhGU3lQaDYxRVJvVmoyZXZzcENTbVF2ZndFZ3MrMTg3dG4vbW80UVAveWhyK0lXMXl2MHMySHVwWE03djRYL0hOK0Vad0VTSGpGN1ArZzdZUEtVelZnWmNRM3BPUHBidXZ3cWY0WjdvMUZSeG9PNXVYQnFXSHJpS0FxRUkrbm9jVE96VEZJTTcxTlA1WE4vbmZRaG9UOTkySG9VaWFUK1RYcTFydzZPK0ExNy9sd1VNU1B1a2V0YlhiU2I2bnhkajJFQzB1dmVpcXFyaldBM09kdVp3cTFrTmYvenpDQy9UM2ltc0l4U0pNWGRuT09vNlZvTlhRMGQ0TlhSQXZaclZsZllGVnVkdVhCcnV4cW51czEwYU41K21zSUZQR3d2bFphVWFPRmRIUFNjclBIdVZoUzdOdjhEc2dTMTFmZzRmdTRNWEh1UEpTK25udDVvWkQ5TlZsRWQra1pxRDdTSDM1TjZ2T283VnNIUjBXemhhbStIY3JRVDg5dmRkNUFsRWVKY254SzdRQnpoNjhTa0d0WGREOTFZdXNMVlVYZG9yNm1rcUFPa2ZHRTFxeXdlQjk1MTdpUFQveXRuM2JPMENBMjdwQnZNeWlrd0VzZm52bkNoQXJCdU9TUjFwdWVuS1BoRWQyZHJhbG1nd3VDUTlyZTdmdjQ5VnExWkJLQlNDeStWaTBhSkZXZ1dEVEUxTnNYNzllc3liTnc4SkNRbUlpb3FDdjc4L2xpNWR5cTVUVUZDZ2RGdFZqd1BTQVE5dHlBYjFPQndPakl5TXROcUdWRTBpa1FpLy9QSUxBT21na0xJTTltSERodUgwNmRPNGNPRUN1blhycG5aZ3g5VFVWQ0dUNHRkZmY4WFRwMC94N2JmZnFoeUlLeXdzeExGang1Q2Ftb3BwMDZhaFNSUDFsU28wWVJnR0d6ZHVoRWdrd3B3NWMzUXFJNWlkblkzNTgrY2pQVDBkWGw1ZW1EcDFxdHp5a21aN0ZROEN5VXlZTUFGSlNVa0t5N1p0MndhUlNBUU9oNE4xNjlhcDNiZTN0N2ZTNzQ1UDRmMmRQSGt5a3BLUzJHd3pXMXRiL1B6eno1ZzllemF5c3JJZ0VBaGdZbUtDakl3TXRqL2Y5T25UVlg2UHg4ZkhZOTY4ZWNqTnpjV0VDUlB3NVpkZnFqMytxMWZTS2lVbEtmMHBDeEtYdG4rcG82TWo5dS9mRHdDNGZ2MjYwa0JUWGw0ZUxseTRvSElmRHg3SXQ1aHhkblpXT2NnZUdob0tpVVNDamgwN1FpS1JhQnlJNXZGNENBd01WRHJJRHlqL3pPVGw1V0hKa2lWNDhPQUJIQndjdEw0bWJ0KytqWXlNRElXZ2hibTVPYjc1NWh2MmQxV1prUGZ1M1VOMGREUUE2V1NRek14TWpjY3NqMzdWNnNURnhlSHg0OGZvMkxFakd5QisvZm8xYXRhc0tiZWVMQ0J4OHVSSnR1cUFNai8rK0tQYXlXZUFkRExMM0xsek1YdjJiR3pZc0FIYnRtMzdxQ3FVcUFwNG5qbHpCams1T1ZvRlJEMDhQTFNha0ticU8xdGJ4YmVUN2ErMGRBbUtKaVVsYWJXK3RzK3hMRjUvWlRadDJvUzR1RGdzV3JSSTRmcXZpbzRmUDQ2MHREVE1tREVEbHBhV0tDd3N4TnExYTlHelowOTRlbnFxM2ZiY3VYUEl6czVHcjE2OVZKWlYxclljTjhNdytQMzMzelgrZThYUzBoS2JOMjlHVGs0T2xpMWJ4bjd2K1BqNElEWTJGbnYyN01HVEowL2c2K3NMUFQwOUNBUUNYTHQyRFE4ZVBJQkVJc0dNR1RQZzd1Nk80T0JnQ0FRQ2pCczNEclZycTI3TFJQZXZ5cmwvbVppWUlEZzRHS2FtSDhZeXdzUER3ZVB4MUZhUVVUY3BVdG43V0Y3WEovazRVWkNZRUVJcUdZZkR3YUtSWHBqcWZ4NTVna0pFUGtuQnduMlhNVytvSjJ3dGpYSDU0WWR5ck1XRExPV0puMStJSzQ5ZUlUUksyc3Uxc1l2dXgyN2dYQjIvemVpT1ZZZXZJL0hOTzVVQlBYNkJFQXpEb0xxNUVSYVA4a0lUSldWcE5XRVlCbmVmZndoeUZZb2tzRFRsNFlmQnJkRzJrZlNQZFdlN0R5VzMxeDY5Z1FIdDZzS3h1cG5hNENIREFObTVBdHg4bW9vN2NkS0FnZ0ZYRDk2Tk5mZHJLMnY1UXBITzJ6QU1rSmoyRHZlZnArRmVmQnJ1eEtZaFQvQ2hOeDNQUUIvZFc3ckEzTVFBRngrOFFuS0dOSkFlbDV5TnVPUnNCRng0ak9ybTByTFU3UnJWUkVzM3UzSXYzWHM3OWcyTURQVmhhY3FEdWJFaERBMzBZY2pWUjc2Z0VIZmkwckR0MUYxMlhWWFhwWkVoRjJ2R2Y0a0Q1eC9oKy80dDJFRVRXVS9aNHZhZWpjYmVzOUVxeituVTlUaWN1aDZuOXJ4ZEhhcGg1NnlLbndHdFRQajlKQVJjZU16K1BudGdLNFV5MFU5ZVppQXdJZ2FSVDVMWnlROWNmVDBNK2JJZXhuUnJ4TDdQUFZ1N29LV2JQWDQvRjQwTGR4UEJNTklLQS92K2VZZy93aDZoZVIxYmVEZHhRak5YTzdteTltL2Y1U00rSlJzQVVMdUdCY3lNUC96eDlPZWxwd2krL0F5QU5HTjVkQmZ0KzdJVnJiUlFLSmF3UDhzbWdYQTRRQTByM1lQRFNlbnZOYS8wbjl3Q29WYnJsN1RNZjZVeGRRV1Nnd0V3d0VjVUt0NnlaWXZXUGErS0trbkdRcDA2ZFdCbFpZVzh2RHdzWGJwVXA1bnMxYXBWdzZaTm03Qml4UXJrNU9SZzd0eTVjc3NySXZQV3lNZ0lmLy85ZDdrZmg1U2ZBd2NPSUNFaEFhNnVyaGc0Y0tEU2Rjek16REJwMGlSczJMQUI2OWF0dzIrLy9hYjBNOEl3RExLeXNoUWU3OWV2SDhMQ3d1RHY3NC8xNjljckRUejgvZmZmU0VsSlFkZXVYVkd6WmsyRmdTODlQVDI1VEhsTklpSWk4UFRwVTNoNmV1cjB1VXBQVDhmQ2hRdVJtSmlJSmsyYVlOR2lSWlVTS0VsTVRHUS9XeTlldk1DTEZ5L1VydS9zN0t3MFNQd3B2TCtGaFlVS2ZaQWRIQnl3Y2VORzJOcmFzaE1BL1AzOTJiS1hxZ1pzNzkyN2h4VXJWb0RQNTJQdzRNRVlPWEtrMHZXS2V2bnlKUUJvRExJcEl3c1NPems1bGVvNnNyT3pVM2hNM1hkODkrN2Q0ZXpzckhJQVZ0MzlTaUtSNE55NWN3Q0F2bjM3UWl3V2wzbjJZMFpHQmhZdlhveTR1RGk0dUxoZzNicDFHck90R1liQjNyMTcyUUYyWDEvZkVoMWI5cHI4OHNzdlNyUGVaQ0lqSTdGa3lSTFVyVnRYYWJaamVUcDU4aVE0SEE1YjJXVHYzcjA0ZXZRb2R1N2N5UVpna3BPVGNmMzZkUUJRS0NOZm5MckpZVVc1dTd1alhidDJ1SGJ0R3Y3OTkxOTA3ZHExRk0raTRqMTY5QWlwcWFseWo4bEt3U3NMUUZYRjU2Y3B5Q0w3VGltNlhyOSsvZGp2ZDAxbHBBSHR5azNMTW9CMVVSYXZmOUdzVllsRWdvaUlDSWhFSW8ydEVKUlJsZ0ZibnQ2OGVZT0FnQURVcjErZnJkcHo4dVJKWExwMENWd3VGNTZlbnBCSXBIOXJGcjhmTUF5RDRPQmdjRGdjdFgyQXkvcTdtTStYL3IwYkdCaUlSNDhld2N2TEMvUG56d2VIdzBHOWV2VXdiTmd3SEQxNkZFZU9ITUdvVWFPd1k4Y09oSVNFWU1XS0ZYQjNkMGZMbHRMS2Fvc1dMY0s4ZWZPd2N1Vks3Tm16UitOM0p0Mi9LdjcrVlRSQXJPdnhsRkgyUHBUWDlVaytUaFFrSm9TUUtzRFIyZ3pMeDdURHduMlhJUkpMY0RjdURkOXNPQU9INm1ac1QyQkxVeDdxT3FvdUZmdjdENzNrQWhKSjZlOHhZZU5aclk0ZkdCNkQzOCtwRHBCeE9NQlFiOFhNWGxVQk4xWG03RkJmemtWUUtNYmNuUkZhN1d0VWw0YjRwc2VIRElFek4xL0laUXEzY3JQSC9HR2ViTmxaQUdqVFFDYVljQUFBSUFCSlJFRlV3QUgyVmlaNGs1V0g5M2xDSER6L0dDVXh1VTh6bUp2bzF2ZEhWNFVpQ1RZZXV3VnpZd1B3RExnb0tCUWg3SFlpQUdtLzUrSmtaY25UYy9LUWxwMkhsMm5TL3NNSmI5NmhRRWx3MmQ3S0ZMMWF1NkIvMjdxdytPKzVUT2paQkxHdnN4QnhQd2tYbzEvaHpYOGxuVFBmRitETXpSYzRjL01GZUFiNmFPVm1qKzR0WGRDaHNlclp3WDA5WFRINXEyWXFsL2RmZWtMbHN1REx6M0RyV2FySzVUSVdKb2JvMGFxV3l1WFZ6SGlZT2VEektqRU5BTEd2czdBaDZDYjdleDlQVjdSM2w3NVgvUHhDaE45L2lYTzNFdkQwbGZ5QWI1UGF0cGc1b0NWYzdCVjdRZGxhR3NObm1DZUdkS2lIQStjZjRmcVRGREFNSTUyY1VTUnIzTDJXRFRaUDZRd09CN2p5OERVYmZKWk4vTWd0S01TMlUzY1Jka2Q2TFhNNHdJOURQWFRxYzJ4WDdjUGdRV2hVUEl4NVhJaEVFaHkvSWcwNk85bVlhMVVLdXpodHZ5OEI0TUxkbDdodzk2WEc5Y0xXbGwxWnVBcGhVZ2NRNVFEQ1RNQ3c2bGRMa1AyeHJXc2ZOaGxaOXAwMjI4c3lFNjJzckxCczJUS1ltNXVYcUMraXViazUxcTVkaS9mdjM2dnR2VW1JTWpkdjNzU1JJMGZBNVhMeDQ0OC9xaDNVNjlteko2NWZ2NDZyVjY5aThlTEYyTGh4bzhJMTkrN2RPN1dEem5sNWVSZ3hZb1RhYzdwdzRZTFN3V1JUVTFPY1BIbFN3elA2SUNoSSttOUtYYktYWW1OanNYanhZbVJtWnFKWnMyWll2WG8xakl5TWNQWHFWWnc2ZFFxVEprMWkrd3VXSjRaaDRPL3ZEN0ZZckxLVTMrN2R1L0hubjM5aS9mcjFLb1BnSCt2NysvYnRXK2pwNldrY2RKV1ZpQWFrMldyWHJsMkRyYTJ0eXJLbWtaR1JXTDU4T2NSaU1mcjM3NDhwVTZZQWtHYU9GdzFRRncvU3BLV2xnY1BocUN4WnJtb1FWU1FTSVNjbkI0YUdodGkzYjUvYTUxS1ZSRVJFSUQwOUhjQ0h3SGhaVGpwNitQQWhWcTFhaGN6TVRMUm8wUUpMbHk3Rnk1Y3ZrWk9Ub3pJRExUTXpFK3ZXcmNPZE8zZGdiVzBOWDEvZkVwVkR2bkRoQXA0OGVZSzJiZHZLRGJDdldiTUdOalkyY2oyMC8vcnJMd0RBb0VHRGRENU9hY2pLekxkcjE0NTlqczJhTmNPUkkwZnd4eDkvWU1XS0ZRQ2szM0VNdzZCMzc5NEtrOFNtVFp1RzJOaFlIRDkrSE9ibXVrMHdIRHAwS0s1ZHU0Ymc0T0FxRlVRTkRBeGtyME5aWDkraW45WGZmLzhkZi8vOXQ4cHN4TFZyMXlvOHB1ejVYYjkrblEyK3F5S2I1TEpwMHlhTjUxMzh2ZEZFMnlCTDBmV3lzN1BabjJWbHBKVlZ0ekUxTllXWm1SbGJicnAzNzk1Sys2bmIyOXV6R2NBeUZmWDZMMXEwaVAwNUlTRUIrZm41cUYrL1ByaGMzZjhXSzdxdjhzWXdERFp0MmdTUlNJUzVjK2VDdytFZ0p5Y0hodzRkZ29XRkJhWk5td1lBRUl1bDFjdmV2Wk92d0hiNThtVWtKeWZqeXkrL1ZKdTlxYzEzc1N4NGQvYnNXYTBudUV5WU1BRVdGaFlZUG55NDNEYmp4NDhIbjgvSFYxOTlCVUQ2L1JBYUdvb0RCdzVnKy9idDdIcE5temJGeElrVFViOSsvUXFmVkZNVTNiK2tLdXYrVlY3WEovazRVWkNZRUVLcWlCWjE3YkJpYkR2NEJ0NUFia0VoQklWaU5rQU1BSU03MUpQck9WeVc2anVyRGo2YkdSdGdjdDltYUY1SGNVWjhWZEt4cVRNTy9mc0ViOS9sNDVzZWpURzhZd09GREdGRHJqN1dmdXVOWC8rNmkzdlAweUNXYUYrS3pOaVFpd1pmVk1lUUwrdkJzNzVER1orOUlnT3VIaDRtdkdVRHRVVjVOMUhNWXY3dDFEMUVQRkQvUjZxenJUbmF1OWZFbDQyZFZQYW1kYXRwQmJlYVZwallweWxpa2pLbEFlTUhTV3lmV2tHaEdOY2VKOE9yb2ZKZVd6TDYrbnB5R1orNnFPTmdxVEZJWE4zY0NNdkd0SlBMVHRYRzNNSGwxMHZGb3B3bkRtaXJocFVwN0sxTWtKVCtIazFkYlRHalNKbnBYMDdjeHNWaTEwbDlwK29ZMThOZGJjOXdtVHFPMWJCaWJIdThmc3ZIOGF1eE9IOG5BWG1DRDVNUUp2UnN6SDd1cmhTcGd0QzB0aTNTYy9MeC9kYnp5T0pMc3lNNEhBNm1mdFVNWCtxWWxXOXVZZ2pQK2c2SWVwckNUbDRvcWt2ekwzVGFIeW5DK0w5QmpvTGtqeUpJTEN2SldsSitmbjVhcjF2MGozWTNON2RTSFpmTDVjTEs2dVBvYTArcWpzVEVSS3hac3dZTXcyRDgrUEZhWFljLy92Z2pYcjU4aWZqNGVQajQrTURYMTFldWZMR0ppWW5HbnJZbHBjc0FjVUpDQW1KalkyRnJhNnRURm5GQlFRRXlNelBSc1dOSHpKOC9INGFHaGhBSUJOaXhZd2RTVTFQeDdObXpNZ2tTWDcxNkZTWW1KbWpSUW5uYmhpTkhqckNsRmRQUzBpQVFDQlRLWmNzeUIxVlZQZmlZMzkrVEowL2l6ei8veEU4Ly9ZVE9uVHRyM1BibHk1Zll2bjA3T0J3T0ZpeFlvREp6N0lzdnBQZnowYU5IWS96NDhRQ2tnVndmSHgvVXJWc1hjK2JNQVpmTFZSbWswVFZESmlNakF3ekR3TWFtNGlvM2xSYkRNRGgwNkpES1pZOGZQNGFUazVQU3N1VkZoWVdGUVU5UEQ1NmVubXlRVWlRUzRmRGh3emgwNkJBa0Vna0dEaHlJeVpNbkl5VWxCVC8rK0NNTURBencwMDgvd2N2TFMyNWY0ZUhoMkxadEczSnljdUR1N282bFM1Y3FuVUN3YWRNbXBTV1hpMlk3VmE5ZUhWd3VWNkZNYVVSRUJKeWRuZGxCOXNURVJOeTZkUXMyTmpaYVhZTmxLVEF3RUdLeEdPUEdqV01mYTkyNk5WeGNYSER0MmpYRXhNVEF3Y0dCSFl3dkdpQ1U0ZlA1ME5QVEs5SGtzY2FORzhQQndRRnhjWEZJU0Vnb2NXL1VzcGFWbGFYd0dWVDFtZFFVcUZpN2RxM0tZR1pzYkt6YTB0MUZhYk9lcmtGaVRlY3U2eFdxelhyRmpSbzFTcTZrYlZCUUVBNGZQcXpWT1ZUVTYxL1U0OGZTQ2ZoUG56NHRVYldlSlV1V3dOdmJXK2Z0QU9DSEgzN1FHTUNxWDc4K2xpeFpBa0FhOExwejV3N3M3ZTF4OHVSSkZCUVVJQ2twQ2JtNXVWaXdZQUg3blNrVUNnRklKeU1VZlM5a2ZXWTFUYlFxTDRhR2hqaC8vcnpLQ1UyblQ1K1crLzM1OCtmbzBhT0h4djJxeXdndWEzVC9VbjMvVXZXWlUxWjJ2aUlxVVpIUEF3V0pDU0drQ3ZHczc0RHRNN3RqZjlnalhIeVFCSkZZQW4wOUR2cDUxY0dJVHZXVmJ2UDdENzBBQUE3RmVtL2FXaHJEZDRMNm5sMHlqVjFzc0dseVp4U0t4UkNKSlpCSUdEQU1ZR0ZxaUxxT1Z1QVpLUDhIdCt6WWxhRjRRTTdVeUFBL2pXZ0RrVmlpTnFEdFpHT090ZDk2UXlTV2dKOWZDSWtXUGF1TURQVmh3ak1vOVRucmNjRDJaRFpXMHQvWmhNZVY2OW5jcGtFTlBFeklnRmdzQVFOcFpxeEh2UnBLK3pXUDd0b1FGNk9UMk14Tk0yTkQxTEl6UndObmF6UjJzVUZqRnh0VU05TStXeE9RbGd0djRGd2RrL3MydzhPRWRJVGZUOEtsNkZld3EyYUNYcTFkbEc0akMvalZkVlJmWW5KU242Yi9yYWNZS09uU3ZCYk1UUXlSTHhDaFFDaEdvVmdDaVVRQ2hwRk9XcWhiMHdwdEd6cXF2QzdWNmUyaHV1Zk9wOExjeEJDKzMzeUoxWWZsKzVzRHdJeXZXK0RlOHpTOHl4UEFvMTROREdqdnBsVnd1TGlhTm1hWThYVUxUT3JURk5lZkpPUEMzWmN3TXRCSFU5Y1BnOTk5MjlSQmdWQ01wNjh5MGFTMkRhek1qTkNoY1UzOEhma2Nwa1lHK0hHSWg5cHNkSE5qUTR6cEpwMVJYTk5hZnRCczNsQVBiRGw1Ry9lZXA0T2ZMLzNqdlpvWkQ1MmJmWUVSblJyby9IeUFqekRydHh4d0RHM0FBR0NFNlI5UnNXbENQbjF2M3J6QmdnVUxrSnViaS9idDI2c3RiVmlVbVprWi9QejhNSHYyYkR4Nzlnd3paODdFc21YTDJJd0lBd01EdWN5Z25Kd2NyY3VjS21Oa1pLUnhNRThaV1JaWTI3WnRkZHBPVmw2Nlk4ZU9iQ25JL2Z2M0l6VTFGUzFidGtUdjNyMTFQaGRsbGk5ZnJuYmdOQ01qQTF3dUZ5MWJ0a1JVVkJSZXZIaUJCZzNrNzBWSlNVblExOWRYV29MelkzOS83OXk1QTRaaHRBckk1K1hsWWZueTVjalB6OGVZTVdQUXRHbFQzTHQzRCtmUG44ZmN1WFBsK2hJN09qcGkwNlpOY21Xai8vampEOFRIUzF2aHlNcUFBdG9OYkd2cUl5b3JDNnVzVkhSWjBCUTAwYmJuYUZFUkVSRnNlZTNpRGh3NGdJQ0FBRXlaTWdXREJ3OVd1NS9Bd0VBa0pTVmh4b3daNk4rL1B3QnBrT24wNmRNd05UWEY3Tm16MmVDTms1TVRmdmpoQjJ6WXNBRkxseTdGMUtsVE1YRGdRQ1FtSm1MSGpoMjRkZXNXOVBYMU1YYnNXSXdhTlVwbDRLWlpzMlp5eTg2Y09RT3hXTXhtd0FIU0NZVVdGaFpxTS9VQWFTQ25WYXRXOFBEd0tGRUdZMGxGUlVYaDlPblRxRnUzTHVMajR4RWRIWTI4dkR6azV1YXlFMFVPSFRxRWhnMGJRaUFRZ012bHFnd1NtNXVibDdqRXVaZVhGMDZjT0lFYk4yNVVtU0R4dEduVDJHeE1UVDJCTlUzb1VKWTlLek4yN0ZpTUhUdFc3ZmFsN1VsY1hoWXNXTUNXbEMwZTFBT2c4TmtaTzNZc1JvOGVyWFJma3laTmtudWRLdXIxTCtySmt5Y0FBQnNiR3hnYksyOHpwazVKeXV2S3lMNi8xU2s2QVVoV0RTZ3pNeE8zYnQyQ1JDSkJSa1lHMnJScEkzZmZsQVdKWDd4NElkZG4vT25UcHdDQTc3Ly9ubDNYeGNVRnUzZnZMdkZ6S0NsTjVjcTFkZlRvVVpYTDZQNGxyN3p2WHkxYXRKRDdETVhGeFNFbUpnWm1abWJvMUttVDJ2MFJVbElVSkNhRWtES3daTFIwVU12ZXF2UTlWQnlxbTJMQmNFLzhPS1ExMG5QeVVjMk1wellqVTFYUFN5TkRydGJCSDBPdWZvbjZIVmUxZnB1NjlFM202dXZwSERUVmhycEFFNGZEd2FKUlhpcVhXMXNZeXkyZjhiWDJwWkpkN0MyeGRIUTdXSmdZd3RuT0hGWm1ScG8zMGhLSEl5MFgzS1MyTGFiM2I0SDMrVUtWZ3hoTC82ZmRBTzlRYitXVEhnREExY0VTcmc2NkR6SlhWZHVtZHdNQVdKbVg3RDNaUFVjNjY5ZkNSUHZydFVaMVUyejl2b3ZDKzJScHlzUHlNZTFRM2R3SWp0YWxMM1hMTTlCSHA2Yk9jcE1iWkRvM2MwYm5aczZJUzg1bXI4ZkpmYVVseVAvWHRaRmNLWGhsekUwTU1iYWI4dDQ5MWN4NFdQWS94VjZPMm1oUlZ6cjRhMlJJNVpJVUdQNFg1QmRxSG1naGhGU001T1JrekpzM0QyL2Z2a1c5ZXZYZzQrTWo5OTB1RW9rUUZCU0VuajE3S3MxMnNMZTN4OGFOR3pGdjNqd2tKeWRqeG93WitQYmJiekZnd0FDNWdCd0FiTisrWGF0c0lWVzZkdTFhb3N4VldmWlI0OGFOTmF5cHFPaGdXWFIwTklLRGcyRnBhWWw1OCtZQktGbnZjVUMzYkpwcDA2YkJ3OE1EdWJtNWlJcUt3cE1uVCtTQ3hDS1JDSW1KaWFoWnM2WkNBT3RqZjMrenM3TVJGeGNIVzF0Yk52TlhGYkZZak5XclZ5TXBLUW1lbnA0WU0yWU1BT0RZc1dPSWpJeUV1N3U3UW1DL2FJRDR5cFVyK1BQUFA4SGo4YkI0OFdLMXJRTEdqUnNIQndjSHBTVlRWWkgxMG52NjlLbkdQcVBxYk5pd1FlbDdWWFR3dUxpUWtCQzFnNzhoSVNFS2p3a0VBdXpac3dlQU5MTmJKSkp2TDlPMmJWc0VCQVRnd29VTGFnZlowOVBUa1pTVUJBNkhndzRkT3JDUDI5cmF3cy9QRDVhV2xyQzJscTh1MHJWclYxU3JWZzNMbHkvSGI3Lzlob3NYTCtMSmt5ZVFTQ1J3ZDNmSHJGbXpWSmJ5TExvUFdURG0yYk5uN0hPY05Xc1d1dzdETUd5NVYzWGMzTndVM211eFdJejgvSHlOMjVhVXFha3AxcTlmRDRaaEVCc2JxM0I4ZlgxOWNMbGMzTGh4QTMzNzlrV3JWcTFnWVdIQlZoMlFLU3dzQkovUDF4aElVTWZkM1IwblRweGd2MHMvTnFYNXZGVUZMMTY4UUZSVWxNN0J1cUxCU0dYbHBpMHNMT1FtNXZENWZJV3l4NEQwZmxVOEkxSVhaZlg2eTY2L05XdldsS2c4YjJuczM3OGZqbzdxSzUwVjFheFpNL2JmQ3lLUkNGT25Ua1ZCUVFGbXo1NHR0MTVlWGg3N2MzaDRPSnZ4WGZUektoYUxrWnljWE1wblVITGZmZmRkbWV4SFhaQ1k3bDlRMkVkNTNyOTY5dXlKbmoxN3NyL1BtREVEZ0xUdFVkRmpFRktXS0VoTUNDRmxRRm41MzlMaTZ1c3BaQWNUb282NnJNeXlvcWZIMGFsL0xJSEswdDdhY3JFdldjQmNWU0JmbDhrVVphRm9Wam5QUUwvUyswVC8vRjNIU2oxK2xXYjQzN1VoVEsvYzh5Q0VBSkJtNVN4WnNnUTVPVGx3Y1hHQnI2K3ZRblpPYUdnb2Z2Lzlkd1FGQmVIUW9VTktzM2NjSFIyeGRldFdMRjY4R0xHeHNXeXAzNEVEQnlvOXJxK3ZyODdudW5EaFFwMjNrVWxNbFBhcHIxV3JWb24za1oyZHpaWnJuajkvUHBzeHBDbndJc3VnS3I2ZWc0UG0xaUpGQTlCZmZ2a2xXMUx3M3IxN2NxL3RzMmZQSUJLSlVMKysvQVM1VCtIOWpZcUtBc013Ykk5M1ZSaUd3Wll0VzNEejVrMDRPenRqNGNLRjdMOVR4bzBiaDhqSVNCdzRjQUJkdW5SUktOVU5TRXRscmx1M0RnekRZTzdjdVJyZjErVGtaSjE3NXpIL2xlUEp6OC9YdVZSMVVjck9INERhZ2QyUWtCQzFnNy9LQnRrUEhUcUV0TFEwZUhwNklpVWxSZUdjNjlXcmg1bzFheUkyTmhiSnlja3FBeWkzYnQwQ0lKMmtVVHk0clM3UVkyTmpnL3IxNitQKy9mdDQ5T2dSbkp5Y01INzhlSFRzcVB1L3M4TER3OW1mTDE2OGlFYU5Hc0hXMWhZY0RnZGNMaGNCQVFGSVMwdkRtREZqRkVxMm56cDFDbUZoWWRpd1lZUGNhMy96NWsyMnRHeDVDQXNMdzZCQmc1Q1VsQVJYVjFkWVcxdkQydG9hVmxaV3FGYXRHc3pNekhEMDZGSHMzYnNYLy83N0wvejgvSERvMENHRWg0Y2pKeWVIRGY2OWZ2MGFETU5vbkdTaGptemIwbHkzbGFtazVZN1hyMSt2MWY0ek1qSjBXdC9HeGthdXRMQzZ5VVlNdzJENTh1VklTVWxCcTFhdFVMZHVYYTJPVVp5eVFLMnMzTFN6c3pNY0hCeHcvUGh4cmN0TjY2SXN5azIvZS9jT3IxNjlnb1dGaGNZQVcxV2dwNmZIZmdZUEhEaUFoSVFFK1BqNEtMUWJrR1ZSY3pnY2hJYUdZdFNvVWREVDA1T2JSSGIxNmxVc1g3NWNvWUpJZVd2VHBnMWJ3YU9rRStLS3Z2ZGR1M1pWQ0tqSzBQMUx0Zks0ZnhVVkV4T0RtSmdZOXZlaTl3OUN5aElGaVFraGhCQkNDQ0VBMXhUUTQxR1FtSkFxUWl3V1F5UVNvVTZkT2xpN2RxM0NvRkJlWGg0T0hqd0lRRnB1VUYxNXgrclZxMlB6NXMzWXZuMDdrcE9UTVdEQUFKWHJlbmg0bE0wVDBGSjZ1dlE3cDZSbGZnc0xDN0Y4K1hJMkVPRHA2Y2t1MDVRTkxCdFlMVWtQdnFLQlNoc2JHemc0T01EVzFoWjM3OTZGVUNoa00xM3YzTGtEQUdqYXRLbmM5cC9DKzN2dDJqVUEwSmpGdG4zN2RwdzVjd2JXMXRidzgvT1RLeXRhdDI1ZGVIbDVJVEl5RWlkUG5sVEl4cE1OM2hjVUZHRE1tREhvMHFWTG1aMS9VVjVlWHFVS3R2VHYzeDhGQlFVcWV5eVhKWVpoRUJvYUNpNlhpeWxUcG1EWnNtVksxL1AyOWtaZ1lDQWlJaUl3YXRRb3BldklCdG0xNlFVcUZvc1JHUm1KMDZkUDQ5YXRXMkFZQm01dWJoZ3laQWc2ZGVxa2tMMnVEYUZRS1BlNnIxKy9IdGJXMXRpd1lRTnNiVzNaNTVxWm1hazBrSmFZbUlpWW1CZ0VCd2VyTE1WYlhrYU9IQ24zKy9UcDAvSHExU3VjUEhrU0FOQzdkMjhrSnlkajRNQ0I0SEE0Y0hLU1RpeVBqNDluZTV5L2Z2MGFBRXJWUDEwV2VOQ201RzVWVk5JQTF6Ly8vRk11Njd1NHVNZ0ZpWXRQU2tsSlNXRXpIemtjRG9ZTUdRSi9mMzhjUEhnUUsxYXMwT21jWk5SOTl4UzlQeFU5cjdKUzB0ZS9LRm1RcjZDZ0FOOSsrMjJKOTdObHl4YTJyMnhGdUh2M0xvNGNPWUlPSFRxZ1c3ZHVDc3V6c3JJQVNDZUNYYnAwQ1pHUmtXalhUcjZhbFN3SVdqUXpYQ1l0TFUzckNpdkZlOWNxczJ2WExyWWlpYXlucll5VmxaWEcwdXN5Qnc0Y1lKK2JURWtxd1pRRTNiOCswT2IrZGZEZ1FYQTRIREFNZyt6c2JIenp6VGNZTW1TSXl0ZEVGK1Y1ZlpLUEQ3MXpoQkJDQ0NHRUVBQWNhY2xwd2NjNXlFaklwNlp4NDhaWXYzNDlhdGFzcVRUd0ZCZ1lpT3pzYkRnN08ydnMyUVpJTXh4bno1NE5rVWlrdHZkbFdRd1lhNnV3c0pBZGJEY3kwcjB0ZzBna3d1clZxL0hvMGFPeVBqV05sQVdXMjdScGc1Q1FFRVJHUnJLRGxsZXVYQUdIdzFISXR2M1kzOS84L0h6Y3ZIa1RQQjRQclZxMVVyb093ekQ0OWRkZmNlclVLVmhZV01EUHowOXBYK2JSbzBjak1qSVNRVUZCK1BycnI5bHI0ZW5UcDFpOGVERnljbkxRdTNkdnJRYkFaWDJYRFF3TVN2SHNkTU13REJzZ1Z2WGFheXA5blpHUm9YVjViQTZIZ3k1ZHVzRE16RXh0Vm5YSGpoMFJHQmlJaXhjdktoMVFGb3ZGdUgzN05qZ2NEcjc4OGt1Viszbnk1QW5DdzhOeDhlSkZaR1ptc28vcjYrdWpvS0FBQVFFQkNBZ0lVSHZPUmtaRytPMjMzeFFlajRpSVFFNU9EanNJdm5qeFlpeGZ2aHcrUGo3NDVaZGZrSmlZaVBUMGRIaDZlcUphdFdvSzJ3OGJOZ3luVDU5bXJ4MHpNMms3bGRJRy9VdEMxbzlZeHRMU0VuUG56bVYvZDNlWHRsRjU4T0FCR3lTV2xlZ3RUWGxlMmVlbG9LQUFETU9VdUxkeFpkRTBTV2ZYcmwySWpJeFVlRnpUKzN2MDZGSHMyYk1IRmhZV2VQZnVIUll1WElqT25Uc3JYVmNrRXFrTWJoUS92K0w5elh2MDZJSDkrL2ZqMnJWcmVQNzh1VllCLy9LOHo1NDRjWUw5SEdpanBLOS9VYkpLREVLaHNGUVo3ZXJhQ0pTMTVPUmtyRjY5R3RiVzFwZzllell5TXpQeDVzMGJwS2Ftd3NuSkNXNXVidXdrdHFGRGgrTGF0V3M0ZlBpd1hKQTROVFVWdDIvZmhwT1RFNW8xYTZad0RKRklwUFhyb2MxNkVvbEU1VEl6TXpPMVphR0xPbjc4dUVLUVdCMjZmMVhzL1VzbU9qb2FVVkZSNk5peEl5NWV2QWdURXhQWTJkbGgzNzU5NFBQNW1EUnBrdHJ6MXFRaXIwOVM5VkdRbUJCQ0NDR0VFQ0psYUVNOWlRbXBRdHpjM0pRK25weWNqR1BIam9IRDRXRHUzTGtLZzl2cUFnV2Fadm1YSkp0RWw5NnZxdWdhMkJBSUJGaTllalVpSXlQaDV1YUd4TVJFQ0lYQ1VwOUhhWFRzMkJFaElTRUlDUW1CdDdjMzR1TGk4UHo1YzdpN3V5dVVzUVErN3ZmMzZ0V3JFQXFGOFBiMlZsb21VU1FTWWYzNjlmajMzMzloYm02T24zLytXV1VaMGdZTkdxQkpreWFJam81R1NFZ0loZ3daZ3NqSVNLeGV2Um9DZ1FBOWV2VEFuRGx6MlBYajQrTlZCdFZrZldqVlpWNlh0Ynk4UERBTW96WXdvNmxjYTE1ZW5rNDlvNGNPSFFvcksvVXRUZXJVcVFON2UzdkV4OGNyTGRuNThPRkQ1T2Jtd3QzZFhhSE1hSFIwTkM1Y3VJQWJOMjZvekZBVmk4VmFEekFybXdRaWtVZ1FHQmlJV3JWcVFTS1JJQ2twQ1Y1ZVhwZytmVHI4L2YwUkhSM05acXNyeTlJRHBIMjV1M1RwZ3JDd01CdzdkZ3pqeG8zVDZud3FnNjJ0TFJ3Y0hIRGx5aFgyUEcvZnZnMHVsNHZtelp1WHlURSt0Z0F4b0xrdFFOSEtBOW9LRFEzRm5qMTc0T0xpZ2pWcjFtRGl4SW5ZdTNjdk9uVG9vRENCNVBIang5aTBhUk42OU9pQlljT0c2WHdzSG8rSHI3LytHZ2NPSEVCZ1lDQVdMMTZzY1J0dGd6czNidHpBL2Z2MzBhNWRPelJ1M0Zqcjg5RkZXYnoralJzM0x0V2tqSysvL2hvRkJRVTZuM3RwYk5pd0FlL2V2UU9QeDhPSUVTUGsrdUw2K1BqQXpjME5yMTY5Z3FHaEllclhyNC9PblRzakxDd01WNjllUmZ2MjdRRklNM0laaHNHZ1FZT1VmdlljSFIwMXZpNnlDUU5uejU3VnVVMUNVVUtoRUUrZVBORjZYVjNRL2F2aTcxOWlzUmhidDI0Rmg4UEJpQkVqY1BIaVJSZ2FHbUwxNnRXWVAzOCtnb0tDd0RDTVFrYTVMaXJ5K2lSVkh3V0pDU0dFRUVJSUlRQUFEczhHakNBTkg5OFFJeUdmRjM5L2Z4UVdGcUovLy80S0E4ZC8vZlVYVHB3NGdjMmJOMnNjaEZORzFXQ1dPaVVORWhzWUdFQmZYeDlpc1JqNStmazZaVDhkUEhnUWtaR1JjSFoyaHArZkgvNzN2LytWNkJ6S1VyTm16ZURvNklpN2QrL2k2ZE9uT0hIaUJBQ2dUNTgrT3UzblkzaC9MMTI2QkVCMVJ0ejgrZk1SSFIzTmxwalcxS2R5Nk5DaGlJNk9SbEJRRUFZTUdBQ2hVQWlCUUlCQmd3Wmh5cFFwN0FEOGxTdFhzSExsU2t5ZlBoMzkrL2RYMkU5cWFpb0FLUFFuTEU5OFBoOEFsRjYvalJvMWdvMk5EWDcrK1dlVjIzZnYzaDNPenM0cU0vcm16NSt2VUk2OWVHOURWZHEyYll1VEowL2k4dVhMQ3FXOGI5eTRBUUJLK3pEbTV1Ymk5T25UQUtTVEdYcjA2SUhBd0VCa1ptYnFIQXdhUEhpdzBxREUrZlBuOGVyVks4eVpNd2ZCd2NIczQxOTk5UlVhTm13SUJ3Y0hyRjI3RnNiR3hteFFScG1SSTBmaS9QbnpPSG55SklZT0hWb2hKYjhCMWRkKzhjY0hEaHlJYWRPbUFRRGF0MitQNE9CZ3hNZkh3OVRVRlBIeDhmRDA5Q3pWT2VmbDVRRkFoVDN2MHNqTXpNVDE2OWZsMmdLVWRWYnQ0Y09IOGNjZmY4RFcxaGFyVnEyQ25aMGRoZzhmam4zNzltSDM3dDNzZThIbjgvSEhIMy9nMUtsVFlCZ0daOCtlUmQrK2ZVc1VsUDdxcTY5dytQQmhYTDU4R2FtcHFhaFJvNGJhOVljT0hhclZmaDg4ZUFBQUdESmtDSm8wYWFMemVSVlhFYSsvcmhpR1FYNStmb2xlOTlLb1hiczIwdExTNE96c3pQWjlkbkJ3UUkwYU5lRGs1SVNjbkJ5a3A2ZWpUcDA2NEhBNEdEbHlKUDc5OTEvczNMa1RMVnUyeExObnp4QVdGZ1o3ZTN2MDZ0V3JRczlkbVRkdjNtRG16SmxsdWsrNmYxWGUvZXZQUC8vRWl4Y3YwS1ZMRjdsZTV5WW1KbGl6WmcxbXpacUZyS3dzTm91ZmtOS2lJREVoaEJCQ0NDRkV5dEFXZVArNHNzK0NFS0xHUC8vOGc5dTNiNk5HalJwS2UvK2xwcWJpOWV2WDhQWDF4YzgvLzZ4elpsbEZEeGpiMk5qZ3paczNTRTlQMXlsSTNLVkxGMFJGUldIZHVuVUsvWHdyQzRmRHdlREJnN0YxNjFhc1g3OGVMMSsraEsydHJVNTlkRCtXOTNmSmtpVzRlUEdpeWg3SDBkSFIrT0tMTCtEcjY2dTB4RFFnTFY5b2FtcUs2dFdydzh2TEM5N2UzdWpYcngrNFhDN2F0MitQK2ZQbnk1MXZWbFlXZnZubEZ6QU1veklJL09MRkN3Q2FzK011WExoUUpobndZV0ZoZVBmdUhRQW83YVg1NDQ4L2x2b1k2Z2JvTlpFTnNsKzVja1Zoa1AzcTFhdmdjRGpvMEtHRHduWmVYbDZZTldzV21qUnBnbHExYWdHQTNFQjRhZVhsNVdIdjNyMnd0TFJFMTY1ZEZmWmRwMDRkbkRwMUNnVUZCZWpWcTVmYURFTm5aMmQ0ZUhnZ0tpb0twMCtmMWpvQVYxcXFldFVXZjd6b1pJNGVQWG9nT0RnWUJ3OGVSSTBhTmNBd2pNb1N5TnBLUzBzRG9IM2dwYkpNbno0ZHo1NDlBOE13Y3ArOXNpaDNERWlyQ0d6ZXZCbmg0ZUVBcEo4YldiQjIyTEJoaUlpSXdJa1RKK0RrNUFTaFVJaERodzZCeitmRHlja0pvMGVQUnBjdVhVclVseFNRdnNlREJnMkNxNnVyeXU4N1pjNmRPOGQrZnlnanl3eU5qbzVHVEV5TTJuMXB1dTdMKy9VdnFmejhmREFNVStGQjRoa3pabURHakJrcWw4djYzY29tYWprN082TnYzNzQ0ZGVvVXRtM2J4cGFLbnpCaFFvVzJOMURGM3Q1ZTY1N1ltcTQ3R2JwL0tWZmU5NitZbUJqczM3OGZKaVltK082Nzd4UzJzYlMweE1hTkcyRmxaZlZSVm84Z1ZSTUZpUWtoaEJCQ0NDRlNiTGxwQnFCOFlrS3FuTFMwTlB6MjIyL2djRGlZUDMrKzBzeXhDUk1tNE02ZE83aDM3eDRPSFRxa2M0YnRyRm16RkI0N2NPQUFzckt5bEM0RGdDMWJ0dWgwaktLKytPSUx2SG56QmdrSkNScXpUWXR5ZFhXRnY3OS9pWG9abDZjK2ZmcmcrUEhqU0V4TUJBQ01IVHRXWXdsb21ZL3AvVFV3TUVDM2J0M1kzMFVpRVE0ZE9vVFhyMThEa1BablhyaHdvZHJzeHN1WEwyUC8vdjJZTTJjT2V2WHFoU1ZMbHJETDlQWDE1UUxFSXBFSUsxZXVSRTVPRG5yMTZxVjBZQmdBVzk1Uk5qQ3NpcW1wcWNaQXNyWmtnKzBXRmhic1l4TW1UTkJwSHlrcEtWcHY4K3V2djJxZE5kcTBhVk1ZR3h2ajZkT255TXpNWklQckwxNjhRSEp5TWhvMWFxUXl1S2h0Zjh1U09IejRNREl6TXpGdDJqU1ZBK2luVHAwQ0lNM0UxV1Rnd0lHSWlvckNpUk1uTUdqUW9Bb3BpNm1xVjYyNm9GdnQyclhScWxVclhMMTZGWWFHaG5CMmRpNTFrRmoyWGZQRkYxK1VhajlsS1Q4L0g1Y3ZYMFpvYUNoYjB2WHAwNmR3Y1hGQjU4NmRVYWRPSFRhanJ5ektIVWRHUnNMZjM1L3RJUXNBVGs1TzdNOWNMaGV2L05za0FBQWdBRWxFUVZTTEZpM0N6Smt6c1hYclZ2YTQwNmRQUitmT25Vc2NIQzVxNHNTSk9tOXo5T2hSclVyZTd0dTNUK002UllQRTVmMzZSMFpHeW4xZmwxUllXQmhiaVVIWkpKdUtKaGFMRVJNVEEzZDNkell3M3JwMWEzYjVOOTk4ZzJ2WHJ1SGN1WE1BQUE4UEQ1MG1nWlVuQXdNRHJlOXBzc0NqTEVPMmVDOW91bitwVjk3M3IxT25Ua0VzRnVQYmI3OVYrZnlLbDlnbXBMUW9TRXdJSVlRUVFnaVJNcWdPU0lTQUtCZmdhcC9SUndncGZ5S1JDR3ZXckVGdWJpNkdEeCt1c3ZTa2dZRUJGaXhZZ0duVHB1SGd3WU5vM3J5NVZyME1lL1hxaGNhTkd5c2RXRHQrL0RpeXNyTFVEcm9WSFpEWFJhTkdqWER6NWswOGZ2eFk1MkJKWlFhSWhVSWhFaElTOFB6NWN6eC8vaHdUSmt5QWlZa0o5UFgxNGV6c3pBWkx0YzN5K0pqZjMvajRlS3hidHc3eDhmSHNZNnRXcmRMNDNOKytmUXVKUktMVmdMRy92ejhlUG55STJyVnJzK1ZpQVdsbVp0R0JZMW4yMTZaTm01Q1JrY0VHRFB2MDZZUHM3R3gyT3k4dkwzaDVlV2s4cmpaayt5MGFKTmEyMTZHTVNDVFNlaHVKUktMMWZybGNMbHEwYUlHb3FDakV4TVNnWGJ0MkFLUlpXQURnN2UydDAzbVdsVHAxNnFCMjdkcjQrdXV2bFM2UGlvcENZbUlpbWpadHFyTC9kRkd0V3JXQ3M3TXprcEtTY09uU3BWSUhYc3ZUdDk5K2k5dTNiME1nRUdENDhPR2xEbEErZlBnUUFPRHU3bDRXcHljbk56ZVhEWEljT1hKRTZ6THVxMWV2UmxSVUZBQnBoblAzN3QzUnBVc1gxS3BWQzkyN2Q1Y0xlbXBiM1VDMjNycDE2OUN5WlVzQVFHeHNMQTRlUElqcjE2L0QwTkFRMDZaTnc2bFRwL0RxMVN1RjdXdlZxb1hGaXhkajJiSmxLQ3dzaEplWEZ6cDI3RmdtQWVMU0tsNENWMWtKWDlra2hPTHJ5aDR2cXJ4ZmYyTmo0ektmWkZNWlFXS0dZUkFmSDQvNzkrL2o3dDI3ZVBEZ0FmTHk4bkR3NEVGY3VYSUZwcWFtYU5XcUZidSttWmtaMnJWcnh3WUFaZGRoVmZEcTFTdjA3ZHUzUk5zV3Y2Ym8vcVZlZWQrLyt2ZnZqM2Z2M3FGZnYzNWxmZXFFcUVSQllrSUlJWVFRUW9nVTk3OEJHakdmZ3NTRVZDRU13OERmM3grUEh6OUdvMGFOOE0wMzM2aGR2M2J0MmhnelpnejI3ZHNIUHo4LzdONjlXMmtnN3ZqeDQxbzk5djc5ZTVYTFpPTGo0OWtnb2F3RW56YmF0bTJML2Z2MzQvcjE2L2orKysrMTJxYWlGUllXNHViTm00aUxpME5XVmhZQW9ILy8vaENMeGV3NjQ4ZVBoMWdzeHFaTm14QVpHUWt6TXpQdytYeHMzTGdSaFlXRmFnT3dIK3Y3eStmemNmRGdRWnc2ZFFvaWtRZ09EZzdJemMzRnUzZnZ3RENNeGlCeFFrSUNBTTFadjd0Mzc4YVpNMmRnYVdtSlZhdFd3ZGpZbUYwMmI5NDhBTkpBZzUrZkg4UmlNVHAwNklCNzkrNWgxNjVkT0gvK1BPYk1tWU1oUTRhb1BVWnB2SDM3RmdCUXJWbzE5akZkK2g1cTZ1bFlXdE9tVFlPUGo0L2NOUkllSGc0T2gxTnBnK3plM3Q1d2NuSlNHYUM3ZmZzMkFPMnlzQURwWkl3QkF3WmczNzU5S0N3c0xMUHpMQStob2FIc3owZVBIb1ducDJlSitvc0QwdThPV1cvT3NwcjBVTlRqeDQvQk1BemMzZDExNnZQZHAwOGZHQmtab1dmUG52RHc4SkQ3THBnMGFaTEMrdG5aMlhLZkh3REl5TWhRbWkzbjVPUUVQcDhQUHo4L05oQmFyMTQ5eko4L0g3VnExY0xmZi8rdDlKemV2MzhQaG1Hd2V2VnFyRml4QWtGQlFZaU1qTVNZTVdQUXFWTW5sZDlYbGQyenR5VEsrL1czczdNcnMrOHIyU1NiNHNjdlQ3ZHYzOGJKa3lmeDhPRkROcFBaeE1RRUxWcTBRT3ZXclhIOCtIR0lSQ0wwNzk5ZnJwVDA4ZVBIY2VyVUtlanA2VUVpa1dEWHJsMWdHS2JDU3R5clU3MTZkYVV0S3RUWnUzY3ZNak16RlI2bis1ZDY1WDMvYXRDZ0FSWXZYcXh6S1dsZE04QUpLWXFDeElRUVFnZ2hoQkFwV1dCWXhBZFV0MDhpaEZTZzVPUmtiTnUyalIwTWI5Q2dBWUtDZ2lBUUNOai9DZ29LMlA4WEZCUWdQejhmdWJtNUFLUWxqTGR1M1FvZkh4K0ZmVy9mdmwybmM5RjJmUmNYRjYyRHhIWHExSUdycXl2aTQrTng3OTQ5TkcvZVhLZHpLaW1SU0tSMitaa3paOWlTa3FtcHFWaTRjQ0c3ak1mam9WYXRXbXcyU1owNmRRQkkrL1RldkhrVDFhdFh4K2JObTNIbHloWHMzcjBiVzdac3dmUG56ekZseWhTRjBvUWY2L3VibjUrUDMzLy9IZS9mdndlSHcwSC8vdjB4Y2VKRXpKMDdGKy9ldmNQZHUzZmxNckNLZS9yMEtaNDhlUUl6TXpPVlpYSVpoc0dlUFh2dzU1OS9nc2ZqWWZueTVVcjdmY2JIeDhQUHp3OEpDUWxvMmJJbEZpMWFoS3lzTFBqNStTRTZPaG96Wjg3RTRNR0R5NjEzcE95OWMzRnhLZk45bDRYaXIxbGNYQnhldm55SmhnMGJWbG9mVzMxOWZiaTV1YWxjUG5YcVZQVHMyVk9uMTdSbno1N28yclZyaGZjMkZZdkZ5TXpNWkV1M0hqMTZGRy9mdmtWNmVqclMwdEtRazVPRFE0Y09RU2dVWXNPR0RRZ1BENGVycXl0c2JHd1FGUldGV2JObVllWEtsU1c2ZnU3Y3VZUDA5SFM0dTd2RDBkR3hqSjhaOE9qUkl3QkErL2J0ZGRxdWZmdjJLcmNwR2xETHljbkJnUU1IRUJvYWltWExsckdCN3NqSVNPemV2UnNlSGg0WU9uU28wdnVDcGFVbGJHMXQ4YzAzMzZCYnQyNUtBeXBpc1JpM2I5OUdXRmdZcmw2OUNuZDNkNnhmdng3YnQyK0huNThmWW1KaTRPdnJpMTI3ZHFGVHAwN3c4UEJBZ3dZTjVBSlNxbnBQYTBOMlRWUzBpbmo5eThyejU4OEJRS2RKQ0tYRjRYQVFHUmtKRnhjWDlPM2JGMjNhdEVHalJvMmdyNitQRnk5ZTROZGZmNFdCZ1FFR0RSb0VRSG92MnIxN040S0Nnc0RsY3JGa3lSS2twNmRqMjdadDJMVnJGMkppWWpCbnpoeVltVlhlQkZ0VFUxUDA2TkZEcDIyT0hEbWlORWhjbFh5dTk2K1NWTXJSTlFPY2tLSW9TRXdJSVlRUVFnaVIwdjl2Y0VQTXI5enpJSVN3YnR5NHdRYWhBUFhabm9CMDhOUFkySmd0QjVtU2tvTHo1OCtqZmZ2MkNuMWN6NTQ5cTlVNVRKdzRFVWxKU1ZxdnIydjJ3N0JodzdCMjdWb0VCUVdWeTJCMFhsNGUzcjkvRDNOemM3YjNuaXpiVEZVL3VaU1VGRHg2OUFoV1ZsYW9XN2N1WEYxZDJmOFh6eUNKaVluQjFLbFRrWnFhQ2tkSFIvajUrY0hSMFJIRGhnMkR1Yms1dG16WmdwQ1FFTnk5ZXhjelo4NlVLMUg1c2I2LzU4NmR3L3YzNzFHblRoM01tREdETFhYYnRHbFR4TWJHWXVIQ2hhaFJvNGJTM3JBaWtRaXBxYWxnR0FiZHUzZFhlcjBJQkFMOC9QUFB1SFRwRWd3TkRiRnk1VXFGc3RwdjNyekJuMy8raWREUVVJaEVJclJvMFFMTGxpMERsOHVGcmEwdE5tN2NpTU9IRDJQLy92MElEZzdHblR0MzhOTlBQK2swY012bjh4RWRIUTB6TXpPWW1KakEyTmdZUEI0UCt2cjZ5TXpNeE1tVEovSGd3UU53dWR3cVVYcFVtMHdpMlFTRHBLUWtwZXRyeWdnclNXWmxTUWE4WldVNjA5UFRZV3BxQ2lNakl6Wm9xU3h6bnNmanFmdzhsN1dZbUJoczNib1ZiOSsrUlZaV0ZoaUdZWmZ0MmJNSGdQUnpZbTF0RFFjSEJ6eDc5Z3diTm16QWl4Y3ZVTHQyYmF4ZHV4WW1KaVpZdG13WmJ0KytqZW5UcDJQOCtQRVlQSGl3VHQrZlFVRkJBRkJ1bWZJbERSSnJrcDJkalJNblR1RGt5WlBJeTh1RGw1ZVhYRS82ZXZYcVlkaXdZZmo3Nzc4UkZSVUZOemMzakJvMUN1M2J0MmRmbnhrelprQlBUMC9oUFpkVlJ0aXlaUXN1WGJvazF6TzhSWXNXQUFCSFIwZjQrL3NqTEN3TUFRRUJTRWxKUVhCd01JS0RnK0hoNFFGZlgxOTJmNnA2VHhjbEZBcVJrNU1EVTFOVDlueXVYTG1Dckt5c2NpMmpMQktKa0p1YnEvTTl0eXhlZjEwOGZ2d1labVptc0xTMEJJL0hnNEdCQVVRaUVlN2Z2NDhqUjQ0QWdNTDN1eTdmTStQR2pkTjZYVmRYVit6WXNRT0hEeDlXQ0RJS0JBS3NYNzhlWXJFWVE0WU1nYjI5UFRJeU1yQjI3VnJjdTNlUG5hd2s2MU5zWVdIQjNxY2VQbnlJcVZPbm9sT25UanFmUHlCdENhRU5lM3Q3QkFRRUtEeWVrNU9qVmUvcTR0dFVKWFQvS3QzOVMxMEdlUEhuWGRIWEo2bjZLRWhNQ0NHRUVFSUlrZm92azVnUnZZZnVRMENFa1BMdzFWZGY0ZXpaczZoV3JScHExcXdKUzB0TFdGaFl3TUxDQXVibTVqQTFOWVdabVJsTVRVM1pJRmJSUWR6OSsvY2pJQ0FBL3Y3K2FObXlwZHpnbExJQW5qcTZycSt0TGwyNjROaXhZNGlLaXNMOSsvZlJyRm16TXQxL1ltSWlaczZjcVhTWnFxRDBnQUVETUdEQUFMWFpUZm41K2RpL2Z6OU9uRGdCaVVTQ0ZpMWFZTkdpUmJDMHRHVFg2ZDI3TjV5Y25PRHI2NHZYcjEvRHg4Y0hFeWRPeExCaHd3Qjh2Tzl2Nzk2OVlXMXRqZGF0VzhzRnpNZU9IWXUzYjkvaXhvMGJTRTVPVnJtOWhZVUZPblhxaE8rKyswN3A4dlBueitQU3BVc3dNakxDc21YTDVBS3drWkdST0hueUpPN2V2Y3YyTkI0M2JoeUdEeDh1OTlwd09CeU1IajBhOWVyVmc2K3ZMK0xqNHpGdDJqU3NXYk9HRFJacFkrblNwUnJYR1RseVpLWDAxQ3hPbDB3aVBwL1BsbHJWaGJaVkFtUXVYYnFrOHpHSzh2ZjNSMlJrcE54anFucDJWNVJxMWFvaE5qWVcxYXBWUS8zNjlXRnZidzk3ZTN2VXFGRUQ5dmIyY0hCd1FJMGFOU0FRQ0JBUUVJQlpzMlpCSkJLaFRaczJXTGh3SWZzNVhiMTZOYlp0MjRhUWtCRHMzTGtUWjgrZXhhUkprK0RwNmFueEhPN2N1WVBidDIralVhTkdDaE5FeW9KWUxFWk1UQXhjWFYzTExFdjUxYXRYQ0F3TVJFUkVCSVJDSVZ4Y1hEQng0a1NGNTF1OWVuVjg5OTEzR0RGaUJQNzY2eThFQndkanhZb1ZjSEZ4Z1krUEQrcldyU3RYZGw3bXhvMGJiUG5pa0pBUThIZzhkTzdjR1YyN2RrWHIxcTNsdnVNNEhBNTY5T2lCN3QyNzQrYk5tN2g4K1RLZVBYdUcrZlBuQXdEYXRHbkRWb2tvNnR0dnYyVURWVEo4UGgralJvMVMrcHhsZlZUTFNrSkNBdWJQbnc5alkyUGs1dVlpSnlkSDYvZW5MRjkvWGZ6eXl5OTQ4ZUtGeXVVTkd6WlVlSjJVVlkwb0N6WTJOdUJ3T0VxelVEZHUzSWpZMkZnNE96dGp6Smd4Q0FrSndaNDllNUNibXdzN096djg5Tk5QY3NIc3pwMDdvMGFOR3ZEejgwTktTZ3JXckZrRG9WQ0lIajE2bEZuUDV1S1VsUUFIcEMwWERoOCtYQzdIckNoMC82bzRGWDE5a3FxUGdzU0VFRUlJSVlRUUFBQ0hhdzRHa0phYkpvUlVDUVlHQnRpNWMyZUp0eDgxYWhSdTM3Nk5yNy8rV21uMmdyYm5VQjVsZW1VNEhBNSsvUEZIZlAvOTk5aThlVE4yN3R4WnBobUJ0V3JWZ29XRkJTUVNDUUJwNlVnZWo0ZkdqUnVyN0lPc1RlbkxsSlFVbkQ1OUducDZlaGczYmh4R2poeXBOTXVxU1pNbTJMbHpKMzc3N1RmRXhjV2hYNzkrN0xLUCtmMVZGc2d5TVRIQjRzV0xTM1FlUlhYcjFnMG5UcHlBajQrUFFsbEhTMHRMM0xsekIxWldWdWpac3ljR0R4NHNGNWd2enNQREExdTNic1hTcFV2aDV1YW0weVFFTXpNenRHclZDaGtaR1JDTHhleC9Fb2tFUmtaR2NIWjJScGN1WGRDeFk4Y1NQMWZaQklDeW9Fc3ZTVjNwNit0RFQwOFBDeFlzMEdtN08zZnVsS3JzYnVQR2paR2NuQXloVUFoalkyTTBiZG9VWThhTUtmSCt5a0tOR2pVUUVoTENWaVpRSlNnb0NNZU9IUU9QeDhPa1NaTVVlbFJ5dVZ6TW1qVUx6WnMzeDlhdFc1R2FtcXIyV3BZUkNBVFlzbVVMREF3TThNTVBQNVRxdWFqeS9QbHpGQlFVbEdrV3NaV1ZGWjQ5ZXdaSFIwZU1IRGtTblR0M1ZwdVphbVptaHRHalIyUGd3SUU0ZHV3WVFrSkMxQVloV3JWcWhkcTFhNFBINDZGdjM3N3c5dmJXK05uaWNEanc5UFJVK0Q2YlBIbXkwdldWdlI3VnExZEhreVpOa0oyZHpYNUg4SGc4TkcvZVhPYytzWUMwNTMzeGUxRFhybDJSbVprSloyZG5tSnFhUWlnVXd0RFFFTzd1N3BnNGNhSlcreTN2MTE4VkR3OFBNQXdEb1ZDSXdzSkNpTVZpOW53OFBUMHhZc1FJaGY2dWxaR04yS1pORzl5NWN3ZExseTRGajhkRGJtNHVjbk56MGFkUEgweWVQRm5wdGRTd1lVUHMyTEVEdi83NkszZzhIbHZ5dWJ4NjlLcFNrcjdBeXJMaWRVWDNML1VxNHY3VnFsVXJkbktNS3UzYXRaUHIrMTNSMXllcCtqaE0wWm9vaEJEeUdaQ2NzNEdlamEvbUZRa2hoSkJLSW5tN0VIbzkzMWI4Z1hPZlEzS2xEVGhOdG9Qak9GVHorb1FRVW9iT25qMkxqUnMzb2x1M2JrcDc3S29UR1JrSnNWaGM1bVZSdFRsdWpSbzF0QzVoTEJBSUtxd2s3c2V1c0xCUVpmQTZQajRlTGk0dUNvRUZkZkx5OGhReXNUOEZNVEV4RUFnRVpaNkJYNUUraGVlZ0RNTXdPSERnQUhyMzdnMDdPenUxNjc1Ly94NkppWWtLWlhlVjhmWDFSWGg0T09iTm02ZHpIMUp0Wldkbkl6RXhFYlZyMTRhRmhVV1o3YmMwbjBPUlNBUXVWMzIrVTI1dWJvWDNwZjZZbFBmci83RXJmdjA4Zi81Y2FVYTVNZ3pEVk1yOUpUMDlIVnd1RjFaV1ZqcHR4K2Z6SVJhTHRacVlVbDQraGUvK2luZ09RVUZCc0xDd1FNK2VQY3Z0R09UelJrRmlRc2huaDRMRWhCQkNxcnBLQ3hJTDNrQVM0UTVPby9YZ09IOVQ4Y2NuaEh6MjB0UFRJWkZJWUdkbjk4a0Y4d2docExRa0VnblMwOU9ocDZlbnRHUXVJWVFRUW9ndVB1M3BQNFFRUWdnaGhCRHRjZi9ycHloNlg3bm5RUWo1YkZIUWd4QkNWTlBUMHl1M2ZxMkVFRUlJK2Z4b1g1ZUhFRUlJSVlRUThtblROd1k0ZXRTVG1CQkNDQ0dFRUVJSUllUVRSMEZpUXNqblI5OEVZSVNWZlJhRUVFS0ljb3dRMEsrc1htb2M2YkhGRkNRbWhCQkNDQ0dFRUVJSStaUlJrSmdROHZreHFRMkkzMVQyV1JCQ0NDSEtpZDhBSmk2VmQzeXVPV1VTRTBJSUlZUVFRZ2doaEh6aUtFaE1DUG5zY094Nmd5bTRWZG1uUVFnaGhDakZGTndDeDY1MzVaMkF2aG4xSkNhRUVFSUlJWVFRUWdqNXhGR1FtQkR5MmVHNGZBOEdxV0FLWDFUMnFSQkNDQ0Z5bU1JWFlEaHZ3SEdaWG5rbndUV2pUR0pDQ0NHRUVFSUlJWVNRVHh3RmlRa2hueCt1T1RpTmZ3SERQMHFCWWtJSUlWVUdVL2dDRFA4b09PNi9TQU8xbFlURE5RTkRQWWtKSVlRUVFnZ2hoQkJDUG1uY3lqNEJRZ2lwREJ6cmprQ0xmV0FlemdZRU5jQXhhZzNvMndNY3c4bytOVUlJSVo4VFJnaUkzNEFwdUFVR3FlQzArQU1jYSsvS1BTZXVPU0JJcTl4eklJUVFRZ2doaEJCQ0NDSGxpb0xFaEpEUEZzZTZJemp0TDRGSjJBWkoyaG5nZlFJZ3pxM3MweUtFRVBJNTBUY0ZURnpBcWRrYmVpN2ZTd08wbFUyZnlrMFRRZ2doaEJCQ0NDR0VmT29vU0V3SStieHh6Y0dwdXdDY3Vnc3ErMHdJSVlTUXFvRnJCbEM1YVVJSUlZUVFRZ2doaEpCUEd2VWtKb1FRUWdnaGhIekFOZjh2azVpcDdETWhoQkJDQ0NHRUVFSUlJZVdFZ3NTRUVFSUlJWVNRRC9UTkFFWUVpQVdWZlNhRUVFSUlJWVFRUWdnaHBKeFFrSmdRUWdnaGhCRHlBZGRNK244cU9VMUlsU0lVQ3ZIczJUTWtKaWFxWFM4dkx3L1BuajFEY25LeXpzZDQvLzQ5a3BLU3RGbzNPVGtaRW9sRXAvMXJzMzVCUVlGTyt5U0VFRUlJSVlRUVVqSVVKQ2FFRUVJSUlZUjh3RFdYL2w5RVFXSkNxcEw5Ky9maisrKy94OFdMRjlXdWQvRGdRWHovL2ZlNGZmdTJUdnQvOSs0ZHBrNmRpcGt6WitMUm8wZHExK1h6K1pnelp3NG1UNTZNOVBSMHJmYi81czBiREJnd0FJc1dMVklhTEpaSUpOaTdkeS9HamgyTE4yL2U2SFR1TWtLaEVETm56c1N4WThma0htY1lCbE9tVE1Ia3laTlJXRmpJUGs0QmFVSUlJWVFRUXNqbmpGdlpKMEFJSVlRUVFnaXBRdlQveXlRV3ZhL2M4eUNFc0dKalkzSHMyREhZMk5oZzJMQmhLdGZqOC9rSURRMkZqWTBOZXZic3FkTXhMQ3dzOE5WWFgySHYzcjN3OGZIQnNtWEw0T0hob1hUZG5UdDNJak16RSs3dTdyQzF0ZFZxLzlldVhVTitmajRZaG9HZW51SjhkVDA5UGFTa3BDQXJLd3RMbHk2RnY3OC9lRHllVHMvaDZ0V3JlUExrQ1d4dGJURjQ4R0QyY1E2SGc4VEVSSWhFSW9oRUloZ1lHQ0F5TWhMcjFxM0RuRGx6NE8zdHJkTnhpbnI5K2pXV0xGbWkxYnJEaGcxRHIxNjlsQzRiTjI1Y2liSy9aY0xDd2txOExTR0VFRUlJSWVUelJFRmlRZ2doaEJCQ3lBZFVicHFRS29YUDUyUGx5cFVRaThWNCsvWXQrdlhycDNTOUhUdDJJRHc4SEhsNWVjakx5MFBmdm4xVjd0UEZ4UVc3ZCs5V2VIekVpQkVRaVVUWXYzOC9saTVkaWgwN2RxQldyVnB5NjBSR1J1THMyYk9vWGJzMjVzMmJwL1h6dUhMbENnQ2dVNmRPS3RmNTRZY2ZFQmNYaC9qNGVQajcrK3UwZndBNGQrNGNBQ2dOeEJvYUdrSWtFckZaekVLaEVFS2hFS3RXcmNLSUVTTXdZY0lFY0RnY3VXMG1USmlnOW5odWJtNFlPWEtrMWlXNkRRd01OSzdqN095czFiNWtVbEpTSUJLSmROcUdFRUlJSVlRUVFnQUtFaE5DQ0NHRUVFS0s0SEROd0FCZ1JIeHdOSzVOQ0NsUEJRVUZXTFJvRVZKVFU5RzFhMWU0dXJyaXpKa3o2TlNwRTB4TVRPVFdUVTFOUlZCUUVKeWNuTkNuVHg5RVJVWEIxTlFVN3U3dUN2dTF0TFJrZjk2OWV6Y3lNakxrbHB1WW1NREl5QWlCZ1lFSzI5NjZkUXNBWUc1dWppMWJ0ckNQVzF0YlkrTEVpVXFmUjNwNk9oNCtmQWdlajRjT0hUcW9mTDdHeHNiNDRZY2ZzSHo1Y2pSdjNsemxlc29rSnlmanpwMDdzTE96UTZ0V3JSU1dHeGtaSVM4dkQyS3hHQURnN2UwTmEydHJMRm15QkVlT0hFRnljako4Zkh4Z2FHaklicU1wK0d0aFlRRVhGeGVOV2J4YnQyN0ZxVk9uWUdOam8vRjUvUDc3N3hyWEthcTBHY2lFRUVJSUlZU1F6eGNGaVFraGhCQkNDQ0Vmc0QySnFkdzBJWlVwSnljSHk1WXR3K1BIajlHeFkwZjQrUGdnTmpZV2UvYnN3Wk1uVCtEcjZ3czlQVDBJQkFKY3UzWU5EeDQ4Z0VRaXdZd1pNK0R1N283ZzRHQUlCQUtNR3pjT3RXdlhWbm1jNjlldkt3Mkc1dVhsNGNLRkN5cTNlL0RnZ2R6dnpzN09Lb1BFb2FHaGtFZ2s2Tml4SXlRU2ljWU1YUjZQaDhEQVFLVkJha0I1SURVb0tBZ013NkIvLy81S3kxbWJtSmdnTXpNVCtmbjVzTEN3QUFDNHU3dGp3NFlObUQ5L1BpNWR1b1NPSFR2S2xaNldCWDhMQ3dzeGNPQkFtSmlZNE9qUm93b1p4MEtoRUJNbVRFQ2pSbzJ3Y09GQ2hXTm5abVlDZ0ZaQllrSUlJWVFRUWdpcEtCUWtKb1FRUWdnaGhId2c2MGtzenEzYzh5RGtNeGNZR0loSGp4N0J5OHNMOCtmUEI0ZkRRYjE2OVRCczJEQWNQWG9VUjQ0Y3dhaFJvN0JqeHc2RWhJUmd4WW9WY0hkM1I4dVdMUUVBaXhZdHdyeDU4N0J5NVVyczJiTUgrdnI2YW8rbkxodTJlL2Z1Y0haMlZwbmwycjE3ZDVYYlNpUVN0Z3gwMzc1OUlSYUx0UzdQcksyc3JDejg4ODgvNEhLNTZOMjd0OUoxWkpuWGZENGY5dmIyN09PdXJxN1l1SEVqSGo1OHFMSTM4Y09IRHlFUUNOQzllM2VGQURFQVpHZG40ODJiTjJqWXNLSFM3V1ZCWW10cmE1MmVGeUdFRUVJSUlZU1VKd29TRTBJSUlZUVFRajdnbWtyL1R6MkpDYWxVRXlaTWdJV0ZCWVlQSHk0WDRCMC9mano0ZkQ2Kyt1b3JBTURRb1VNUkdocUtBd2NPWVB2MjdleDZUWnMyeGNTSkUxRy9mbjJOQWVMeUZCRVJnZlQwZEFCQW8wYU5BS2dQU0pmRTRjT0hJUlFLWVdGaHdXWUpGeWQ3bk0rWC8yN0x6OCtIbnA0ZUhCd2M4TTgvLytEZHUzY1lNbVNJM0RxeUV0dGZmdm1sMG4zbjVPUUFBS3lzckpRdXo4aklnS21wS1l5TWpEUStGMDFaMXNXbHBhWHB0RDRoaEJCQ0NDR0V5RkNRbUJCQ0NDR0VFUEtCL245OVRrV1VTVXhJWlRJME5NVDU4K2V4Yjk4K3BjdFBuejR0OS92ejU4L1JvMGNQamZ0Vmx4RmMxaGlHd2FGRGgxUXVlL3o0TVp5Y25PUjZKQ3NURmhZR1BUMDllSHA2d3R6Y1hHNVpVbElTL3Y3N2I2WGJDUVFDcEtXbElTMHREWGw1ZVFDQWdJQUFCQVlHNHUzYnQwaFBUMmNmTDZwZnYzN2c4WGpzZVVaRVJNREJ3UUV0V3JSUWVweXNyQ3dBUUxWcTFWUXVkM0J3VVBzY2l6NGZRZ2doaEJCQ0NLa0lGQ1FtaEJCQ0NDR0VmTUF4QVBRTXFkdzBJVlhJOE9IRHkyUS9SNDhlVmJsTVhjbG9RQnE4MUxST2NSRVJFWGo1OHFYU1pRY09IRUJBUUFDbVRKbUN3WU1IcTkxUFlHQWdrcEtTTUdQR0RQVHYzMTl1MmE1ZHV5QVdpK1VlVzd0MkxXN2V2SWwzNzk0cDdPdmV2WHNBcE9XbmJXMXRZV05qdy81ZjluUFJ6T3ZvNkdpa3BhVmg4dVRKU2t0TkE5SnkwNER5VEdJK253K2hVS2gxUDJKZHM2em56Sm1EMU5SVW5iWWhoQkJDQ0NHRUVJQ0N4SVFRUWdnaGhKRGk5TTBvU0V4SUZmTGRkOStWeVg3VUJZbGw1YXVWQ1FrSmdabVpHVHAxNnFSeWVYRUNnUUI3OXV3QkFIQzVYSWhFSXJubGJkdTJSVUJBQUM1Y3VLQTJTSnllbm82a3BDUndPQngwNk5CQmJsbDRlRGdpSXlOaGIyK1BOMi9lc0k4YkdockMwdElTYm01dXNMT3pnNTJkSFZKVFUzSHUzRG4wNk5FRDA2ZFBoN0d4c2NwakZ2WFhYMzhCQUo0OWU0WXRXN2JJTFpzMWF4WUE5ZVdtTXpJeUFHanVSN3h2M3o0d0RLUFZPUlcxZWZObW5iY2hoQkJDQ0NHRUVJQ0N4SVFRUWdnaGhKRGl1S1pVYnBxUUtxQk5temFvVTZjT0FNMlp2cW9VelV6dDJyV3J5bUNsTE9DcFRFaElDS3lzckZTdW95eElmT2pRSWFTbHBjSFQweE1wS1NrS1paVHIxYXVIbWpWcklqWTJGc25KeVhCMGRGUzZiMWsvNE1hTkc2TjY5ZXJzNDVtWm1kaTZkU3Q3N2dzWExtU1h6WjA3VjJFLzkrL2Z4N2x6NTVDZG5hMTFnRGc1T1JtWEwxOEdJQTFJRnlkN1BXU1p4TXJLVFdkbVpnSlFEQkxIeDhkajllclZXcDFIU1ZSVVNYRkNDQ0dFRUVMSXg0dUN4SVFRUWdnaGhCQjUrcWFVU1V4SUZUQjU4bVM1MzYyc3JEQjI3Rml0dGoxdzRBRGJLMWRtd1lJRlpYWnU2akFNZzlEUVVIQzVYRXlaTWdYTGxpMVR1cDYzdHpjQ0F3TVJFUkdCVWFOR0tWMUhGaVQyOXZhV2Uveml4WXQ0Ly80OXVuZnZEZzhQRDQzbjlNVVhYd0FBRWhJU3RINGVodzRkWXJON2l3YmJKMHlZSUJmMGxnV0paOHlZb1hKZmdZR0JDQXdNWlBjckVBaW8vekFoaEJCQ0NDR2tVbEdRbUJCQ0NDR0VFQ0tQYXdhSStKVjlGdjluNzg3RG9pemJOb0Nmd3lxTGJMSW9pS0ZwS1dwSmFxbWw1VzZZaFlKTG1hWm9yeTN1bHJ2bXZsQ2lwcEZrVnZwR2dnSnVhYkduaGlMaWlpSXVBUXBLcUN6aXNBd01NOThmdkRNZnd5ek1wcGlkditQb1FPYlpib2FaNGVrNW4rdTZpYWdlVzF0YmpXMmg2NHFPamxZS2lUVlp0MjZkeHVXRmhZVU5yaU1qRUFqUXIxOC8yTnJhd3RQVFUrMTZyNy8rT25idjNvMmpSNCtxRElscmFtcHc1c3daQ0FRQzlPN2RXMkZabno1OWNPalFJWTNCYkYyT2pvNXdjbkxDM2J0M1VWeGNyTEkxZEYyWm1abGF6dzlzWVdHaDhlZVV5Y3ZMZzFRcWhhV2xKVHAwNktDMC82Q2dJTVRGeFdIbHlwWG8wYU9IVnNjbUlpSWlJaUxTRjBOaUlpSWlJaUpTSURDMWdiU21ESUxHSGdnUkthaXFxc0tWSzFlMFhsY1hDUWtKR3BlWGw1YzN1RTVkSTBlT2JEQ0lmZmJaWitIbTVvYXNyQ3lWTGFjdlhicUVzckl5ZE96WVVhbGRjN05temJCaHd3YXRXMGNEUUljT0haQ2NuSXlNakF5OCt1cXJHdGROU1VtQmc0TURMQ3dzRk9ZN1ZrVlRxKzY2M256elRZakZZalJwMGtScFdVRkJBUklURStIbDVZVlhYbmxGcS8wUkVSRVJFUkVaZ2lFeEVSRVJFUkVwTXJVQnF1NDE5aWlJcUo2Q2dnSk1uejdkcVB2MDl2YUdzN016Z29LQzFLNHpjT0JBZUhwNnFwM25kdTdjdVhCMWRWVjR6TVhGUmF2ajkrelpFL3YzNzhmeDQ4Y3hldlJvaFdXblRwMENVRnR4ckVwRElYUjluVHQzUm5KeU10TFMwaG9NaVVlTkdvWG16WnRqejU0OU9oMURIYWxVQ3JGWURJRkFBRXRMUzZYbGFXbHBxS21wd2YzNzl6RnAwaVNkOXg4UUVBQmZYMTlqREpXSWlJaUlpUDRsR0JJVEVSRVJFWkVpTXh0QXpBVXFhOUlBQUNBQVNVUkJWRG1KaVo0MGJtNXVXTDU4dVZicnhzVEVvTFMwdE1IMVB2dnNNME9IcFRGZ2JvZ3NKUDd6enorVlF1TGs1R1FJQkFLODl0cHJoZzRSQVBEeXl5OWoyN1p0U0VsSndmVHAweUVRcU8rWFlHMXRqU0ZEaGhndEpLNnNyQVFBbFZYRUFPUnpId3VGUWdpRnVyZjdOelBqNVIwaUlpSWlJdElOL3krQ2lJaUlpSWdVbWRvQU5aeVRtT2hKWTI1dXJ0WGN0d0F3ZWZKa0FQL2ZkdHJDd2tKaGVXQmdvRTdIenMvUDEzcWJyVnUzd3RyYVdxdDFYM2poQlZoWldlSHExYXNvS2lxQ2s1TVRBQ0E3T3h0Mzd0eUJ0N2UzMWxYSkRmSDA5SVNYbHhkeWNuS1FscGFHN3QyN0t5elB5TWhBUVVFQmV2YnNxVGJNclcvZ3dJRU5ydVBzN0l5UWtCQUE2a1BpdDk1NlMrdjVwdXRhdm53NS92enpUemc3Tyt1OExSRVJFUkVSL2JzeEpDWWlJaUlpSWtXbU5rQU5LNG1KbmpSNWVYa1lPblNvWHR2R3hjVXBmSitibTZ2VDltS3hXT3R0SkJLSjF2czFNek9EajQ4UFVsTlRrWm1aaVY2OWVnR29yU0lHZ0Q1OSt1ZzB6b1lNSGp3WW9hR2gyTHQzcjFKSWZQcjBhZno4ODgrWU9IRWkzbnZ2UGEzMnAwMW83K2pvaVBMeWNnRFFhUTVsYmR5OWV4ZEFiWlc1S2hFUkVZaU9qa1paV1JuNjl1MkxxVk9ucW14M1RVUkVSRVJFL3o0TWlZbUlpSWlJU0pHWkRWQlRDVWhyQUlGcFk0K0dpUDdIeWNsSjUvbHFkK3pZZ2FLaUlxWEg2NGZHbWpRMEo3R2hQdm5rRTh5Yk4wK2gramdwS1FrQ2djRG9JYkd2cnkvQ3dzSnc3dHc1bkRwMUNxKzg4b3A4V1ZaV0ZnQ2dUWnMyV3U5UDIrY2tNek1UZ1BGRDR0dTNiME1nRUtnTWlhT2lvdkQ5OTkvRDB0SVM1dWJtK1AzMzMyRnFhb3FaTTJjYWRReEVSRVJFUlBUUHhKQ1lpSWlJaUlnVW1kcldmcTBwQTh6c0duY3NSQ1JuWTJPRFFZTUc2YlJOZUhpNHlwRDRTVkkvNEx4eDR3WnUzYnFGRGgwNkdLM1Z0SXkxdFRYR2p4K1BrSkFRQkFjSFk5T21UV2pSb2dVQTRQTGx5d0NBNTU1N1RtazdiZHBLYTVLZm53OEFzTFcxTldnL2RXVm1acUtzckF6UFBQT015am1KRXhNVEFRRGJ0bTJEZzRNRDNuLy9mU1FsSlRFa0ppSWlJaUlpQUF5SmlZaUlpSWlvUHJQL2hSaGloc1JFVDVJSER4N2d4eDkvMUhtYko0azI4eHFYbGRXMnU4L056Vlc1dnFFVnpYNStma2hMUzBOcWFpcG16NTZONmRPblF5d1c0OEdEQjNCM2Q1ZlBpMXhYUUVDQS9OOHhNVEY0K1BDaDJ2MWZ1M1lORW9rRUxWcTBnSTJORFFvTEN4RVJFUUVBYU5XcWxkYmp6TTNOUlVWRkJabzJiUW9iR3hzMGFkSUU1dWJtcUttcFFXWm1Kb0tEZ3dFQXZYdjNWcm05dWJrNUFLQ2dvQUFtSmlhb3FhbFJtcHVhaUlpSWlJait2UmdTRXhFUkVSR1JJbE9iMnErY2w1am9pVkphV29wZmZ2bWxzWWRoRUYzbVFoWUtoUkFLaFVZZmcwQWd3S0pGaXpCdjNqeGtabVppNmRLbDhtWHFBdGNwVTZiSS8zM3ExQ21OSWZHWk0yZFVCdGttSmlaNDg4MDN0UjVuYW1vcXRtM2JwbkVkVDA5UGpCdzVVdVV5WDE5ZlhMNThHZlBuejVjL05tellNSzJQVDBSRVJFUkVUemVHeEVSRVJFUkVwSWdoTWRFVFNaOTVnUU1EQTNVS1psV3hzYkZSbUMvWUVMck1oZndvV1Z0YjQ2dXZ2a0pZV0JpT0hEbUMwdEpTZE8vZUhlKzk5NTdDZXJKVzFIVnQyTEFCWXJGWTdiNjl2THpnNE9BQXNWZ01pVVFDZ1VDQWxpMWI0djMzMzBlN2R1MjBIcU8zdHpmYXRHbUQ2dXBxMU5UVW9LYW1CaEtKQkFEZzRPQ0FsMTU2Q1dQR2pGSDd1eGswYUJCTVRVMXg2TkFoVkZWVm9YZnYzaGc5ZXJUV3h5Y2lJaUlpb3FlYlFDcVZTaHQ3RUVSRVJFUkU5T1NRRmgySDlQUndtSFEvQ0RqMWF1emhFQkdBZS9mdXdjek1ESTZPampwdEp4UUtVVk5UQTN0NyswYzBzb1psWm1aQ0pCTGh4UmRmZkdUSHlNM05oYW1wS2R6ZDNmWGFYaUtSd01URXhNaWpJaUlpSWlJaWVuS3hrcGlJaUlpSWlCUUlURzBnQlNDdEtZT2dzUWREUkFBQUZ4Y1h2YmF6dGJVMThraDAxNzU5KzBkK0RFOVBUNE8yWjBCTVJFUkVSRVQvTnZ5L0lDSWlJaUlpVWlSdk4yMzh1VUNKaUlpSWlJaUlpS2p4TVNRbUlpSWlJaUpGWnY4TGljVU1pWW1JaUlpSWlJaUlua1lNaVltSWlJaUlTSkc4a3Jpc2NjZEJSRVJFUkVSRVJFU1BCRU5pSWlJaUlpSlNKQXVKeFF5SmlZaUlpSWlJaUlpZVJneUppWWlJaUloSWtZbEY3WCtzSkNZaUlpSWlJaUlpZWlveEpDWWlJaUlpSW1XbU5neUppWWlJaUlpSWlJaWVVZ3lKaVlpSWlJaEltYWtOMjAwVEVSRVJFUkVSRVQybEdCSVRFUkVSRVpFeU0xWVNFeEVSRVJFUkVSRTlyUmdTRXhFUkVSR1JNbE1iUUN4czdGRVFFUkVSRVJFUkVkRWp3SkNZaUlpSWlJaVVDTXlhUWxyenNMR0hRVVJFUkVSRVJFUkVqd0JEWWlJaUlpSWlVbVptRDFRL2FPeFJFQkVSRVJFUkVSSFJJOENRbUlpSWlJaUlsSm5iQTJLR3hFUkVSRVJFUkVSRVR5T0d4RVJFUkVSRXBNemNIcWd1YWV4UkVCRVJFUkVSRVJIUkk4Q1FtSWlJaUlpSWxKazVBSklxUUNKcTdKRVFFUkVSRVJFUkVaR1JNU1FtSWlJaUlpSmw1ZzYxWDFsTlRFUkVSRVJFUkVUMDFHRklURVJFUkVSRXlzenNhNzl5WG1JaUlpSWlJaUlpb3FjT1EySWlJaUlpSWxKbS9yK1FtSlhFUkVSRVJFUkVSRVJQSFliRVJFUkVSRVNrUlBDL2tGaGFYZHJJSXlFaUlpSWlJaUlpSW1OalNFeEVSRVJFUk1yTS9qY25NZHRORXhFUkVSRVJFUkU5ZFJnU0V4RVJFUkdSTXZQL2hjUnNOMDFFUkVSRVJFUkU5TlJoU0V4RVJFUkVSTXJNN1dxL3NwS1lpSWlJaUlpSWlPaXB3NUNZaUlpSWlJaVVDY3dCVTJ0V0VoTVJFUkVSRVJFUlBZVVlFaE1SRVJFUmtXcm05b0M0dExGSFFVUkVSRVJFUkVSRVJzYVFtSWlJaUlpSVZETnpZQ1V4RVJFUkVSRVJFZEZUaUNFeEVSRVJFUkdwWnVFSWFYVlJZNCtDaUlpSWlJaUlpSWlNakNFeEVSRVJFUkdwSkxCd0JVVDNHbnNZUkVSRVJFUkVSRVJrWkF5SmlZaUlpSWhJTlFzWG9Jb2hNUkVSRVJFUkVSSFIwNFloTVJFUkVSRVJxV2JwVWpzbnNhU3FzVWRDUkVSRVJFUkVSRVJHeEpDWWlJaUlpSWhVczNDcC9WcFYyTGpqSUNJaUlpSWlJaUlpbzJKSVRFUkVSRVJFcXNsRDR2dU5PdzRpSWlJaUlpSWlJaklxaHNSRVJFUkVSS1NTd0xJMkpKWlczVzNra1JBUkVSRVJFUkVSa1RFeEpDWWlJaUlpSXRWWVNVeEVSRVJFUkVSRTlGUmlTRXhFUkVSRVJLcFp1TlorRmQxcjNIRVFFUkVSRVJFUkVaRlJNU1FtSWlJaUlpTFZUSnNBWnJZQTIwMFRFUkVSRVJFUkVUMVZHQklURVJFUkVaRjZGaTVzTjAxRVJFUkVSRVJFOUpSaFNFeEVSRVJFUk9wWnVMTGROQkVSRVJFUkVSSFJVNFloTVJFUkVSRVJxU1d3ZElHMGlpRXhFUkVSRVJFUkVkSFRoQ0V4RVJFUkVSR3BaK0VDTUNRbUlpSWlJaUlpSW5xcU1DUW1JaUlpSWlMMUxGMXI1eVNXaWh0N0pFUkVSUFFFRVl2RmtFZ2tqMnovQlFVRmtFcWxqMnovUk5RNHFxcXFJQmJ6L3kzb24wRWlrYUNtcHNZbys4ck96c2E5ZTQvK0J1eXFxaXBVVlZVOTByL1I5UFJnU0V4RVJFUkVST28xYVFsSWF3RFIzNDA5RWlMNkY2bXVyc2Jtelp1eGVmUG14aDZLVVNVbEpjSFgxeGU3ZHUwQ0FIejAwVWQ0NTUxM1VGSlNvdk8rQmc0Y2lJRURCeHJsd3VYT25Uc1JHUm1KOHZKeXBXVUhEaHhBUWtLQ3djZW9MeW9xQ2x1MmJFRlJVWkhSOTIxc1M1Y3V4Wnc1Y3pTdXMyREJBa3liTnMzZ1k0bEVJcU5kakg3VURoMDZoTkdqUitPMzMzNHorcjdGWWpGbXpKaUJEejc0UU9YcjBoZ0NBd094YU5HaVI3THZQWHYyYUh6TlJFZEhZK2JNbVVoUFR6Zm9PRlZWVlpnK2ZUcWlvcUlVSHBkS3Bmam9vNDh3WmNvVVZGZFh5eCt2ckt3MDZIaUdra2draUk2T2ZtUUJZVlZWRmQ1OTkxMjgvLzc3RUl2Rk9IVG9FSHg5ZlJFWkdmbElqdmR2Rng0ZWprT0hEdW04M2RDaFEvR2YvL3puRVl6SXVNNmRPNGVnb0NDY1BYdTJ3WFVEQXdQeCtlZWZQNFpSUFJyR09qOFJpOFVJRFEzRmxpMWJrSldWOVNpR3F2ZjVnMVFxUlU1T2p0TGpkVDhqVlprOGVUS0dEQm5TNFA1RkloRVdMRmlBbzBlUHFsMG5LQ2dJNDhhTnc0TUhEeHJjbjc1Q1EwTXhkT2hRREIwNkZMZHUzVExLUHBPU2tsU2VDNnA3WEZmKy92NllQbjI2eW1YVHAwK0h2Nysvd2NjZzljd2Fld0JFUkVSRVJQUUVzMnBWKzdVaXJ6WXdKaUo2RE1SaU1YNzk5VmNBd0l3Wk0vVGFSMkJnSUhKemN3MGFSMXhjbkVIYjE3ZDM3MTVJcFZJTUhUb1VaODZjd1Y5Ly9ZVkJnd2JCd2NIQnFNZlJ4ZVhMbHhFV0ZnWUxDd3QwNjlZTlhsNWVDc3UzYnQwS1QwOVA5Ty9mWDJuYnUzZnZ3dFhWVmEvanhzVEVJRHM3RzJQSGp0VnIrNEVEQitxMVhYM3U3dTdZdVhPbnhuVXVYNzZNMHRKU2pldGN1M2F0d1hYcWUvRGdBWEp6YzVHVmxZV3NyQ3hjdlhvVjJkblpXTEprQ1Y1OTlWV2Q5bFZYWUdDZzN0dXEwcUpGQzZ4ZXZWcnA4U05IanFDa3BBU3RXN2RXZUh6Um9rWEl6OC9YZXY4Ly9QQ0QwbU5Iang1RllXRWgrdlRwQTJ0cmEvbmoyN2R2UjJGaG9kYjdidGFzR1Q3ODhFT1Z5elI5UGpUMEhLb2FjMTE1ZVhtNGVQR2kydVZ4Y1hHNGNlTUdMQzB0TmU2bkljbkp5Ymh5NVFwY1hGd1VMcUlMQkFMY3ZIa1RZckVZWXJFWTV1Ym1TRWxKd2ZyMTZ6RnIxaXowNmROSDcyUGV2bjBiUzVZczBXcmRVYU5HS1lRcjMzNzdMZmJ2MzQvTXpFd3NXTEFBQW9FQVFHMm9jZXJVS2IzSEpQdDlXRmhZWU9EQWdkaTllemYrK09NUERCZ3dBRHQyN0VCMGREU0dEeDhPVTFOVHZZL3hUeWNVQ3JGanh3Njl0bFgzZDNqSGpoMXdjM1BEc0dIRERCbWF6b3o5R1RkaXhBaTg5ZFpiU284bkpDUWdMaTRPclZ1M3hrc3Z2U1IvUENzckM2MWJ0NWEvZm9IYXo1T3FxaXFqanV0eE10YjVTVmhZbVB5bWpLWk5tNkpObXpaR0g2dSs1dzlidDI3RjRjT0hzV3paTXZUbzBRTUFVRkZSZ2VuVHA2Tk5temFZUFh1MlFaL0oyZG5aeU16TVJGcGFHcEtTa2pCcjFpelkyOXZMbCtmbDVlSEdqUnZvMGFPSHd1UEdkUGp3WVlXYllyWnYzNDZWSzFmQ3hNU3dXdEV2di93UzFkWFZTdWVDNmg3WFZXbHBxZHJuUkNnVTZueCtSYnBoU0V4RVJFUkVSR29KckZwQkNrQmFrUXVCWTQvR0hnNFJQVVZPbno0TkV4TVRkTzNhVmUvdEFhQjc5KzRhMS9QMDlOUjUzL241K1VhdmRMdDQ4U0t1WDcrTy92MzdvMW16WnRpd1lRTUFOR3AxUkhsNU9iNzY2aXRJcFZKTW16Wk5LU0RXSkNFaEFjSEJ3ZmowMDAvaDYrdXI4N0VmUG53SUFMQ3pzOU41V3hrek16TzBhTkZDNyswTnZZbEFWemR2M3NTdVhidFFVRkNBTzNmdXlKOERHVnRiVzNUcDBzWGdpN21QNCtjNmYvNDhjbkp5MExOblQ3UnYzMTVoV1g1K3ZzRmppSXFLZ2tBZ3dQang0eFVlUDNueXBFNzc5dlQwVkJzU2EvSW9uOE8vL3ZvTE4yN2NnSmVYRjU1NzdqbUQ5aFVURXdNQUtxdmNMQ3dzRkZxQ3k5cVBybHk1RW1QR2pFRmdZS0JDeUFVMEhMNjFhOWNPNzc3N3J0YlBqN201dWNMM28wZVB4c21USjVHVWxJUm16WnBoeXBRcEFJRDc5KzhiN1RsLzU1MTNzSGZ2WGtSRlJXSEFnQUh3OWZYRjNyMTdjZXpZTWZUdDI5ZWdmUnZyNXBTNmxpeFpZbEJvcjYyS2lncjV6VmU2bWpGakJ1N2V2UXV4V0F4M2QzY2pqMHgzeG41L3FxcnFyS21wd2NtVEp5RVFDTkN2WHovNTQvbjUrWmd5WlFvOFBUMGJ2Rm5rbjhKWTV5ZVhMMS9HN3QyN1lXcHFDbE5UVTRTSGg2TlhyMTRHZjg3VnArLzV3NmhSbzNEOCtIR3NXclVLWDMvOU5WcTNibzJnb0NEazVPU2dRNGNPQnQrMDA3NTllNFNHaG1MdDJyVklUazVHUmtZR3Z2enlTenp6ekRNQWdIMzc5Z0VBVWxKU3RQNHNtVEZqaHNvYkdGUkpUVTNGbGkxYkFBQ2Zmdm9wRGg4K2pOVFVWSVNFaEdEcTFLbDYvRVRHMWREUG5KdWJxM0VkZGN1YU5HbWlWMGNEK244TWlZbUlpSWlJU0wwbUxRQ0JLVkJobkZaVlJFUXlDeGN1aEltSmlUemswR2Q3b09GcVgzMHU0aHFqQ3JtK3ZYdjNBZ0FDQWdKdzY5WXRwS1dsd2NmSDU1RlUyV2hES3BWaTNicDF5TXZMUTBCQUFBWVBIcXpWZHBXVmxRZ0pDY0Z2di8wR0t5c3JXRmxaNlh4c2lVU0NvcUlpT0RvNndzeE0vMHRUTFZxME1PZ2kvYU1JZkRSeGNYSEJpUk1uWUdGaEFROFBEM1RyMWcxSlNVbHdkWFZGY0hBdzNOemNGTlovLy8zM1VWQlEwT0IrM2R6YzhQUFBQeXM4WnF3QVE5MXpGQlVWQlJNVEUweWFOQWxBN1EwSER4OCtWUGdaR25wdnFudWZwYVNrNFByMTZ4ZzRjS0Q4NG5wOTJsVDVHL3I3VmZXOGF2czcwVVRXR2xxZm15dnF1blBuRHM2ZVBRdFhWMWVWTjlzMGFkSUU1ZVhsOHZibGZmcjBRYk5temJCa3lSS0VoNGZqenAwN21EZHZIaXdzTE9UYk5QUzVaMmRuQnk4dnJ3YWYveTFidHVEZ3dZTndkblpXZU56WjJSbnIxNi9IakJrekVCa1pDVGMzTi9qNStXSFJva1VhVzM4UEhEaFE1ZTlEbFdiTm11R05OOTVBZkh3OExseTRnT0hEaHlNNk9ocVJrWkVHaDhTNjNIUWtleTRiMnNiR3hzYWdNV25MeGNYRm9PNFk4K2ZQUjI1dXJ0RTdiT2lyb2RmRHdZTUhzV1hMRm5UbzBBRmZmLzIxenZzL2YvNDhTa3RMMGJWclZ6UnIxa3orK0xsejV3QUFIVHAwMEgzUVR5aGpuSjhVRmhaaTFhcFZxS21wd1FjZmZJQW1UWm9nTkRRVUsxYXNRRWhJaUVFM2hOVmx5UG1EbTVzYnZ2amlDOHllUFJ1clZxMkNqNDhQL3Z6elQzVHAwa1Z0cTJOZHVicTY0cXV2dnNJUFAveUF2Lzc2Uy83K3o4L1B4MisvL1FZUER3LzA3TmxUdm41NmVqcXVYcjJLQVFNR0tGUnRKeVVsb2JDd1VPdm5MUzR1RHNIQndhaXBxVUZnWUNEOC9Qenc2cXV2WXZyMDZUaHc0QUFrRWdtbVRwMXE4RTFvaGdnSUNGQzdMREl5RWsyYk5sVjVMaG9URTRPSER4K3EzYjcrelVpa080YkVSRVJFUkVTa25zQU1hT0lCVk9ZMTlraUlpUDZ4OHZMeWNPclVLYnp3d2d0bzI3WXRObTNhQktsVXF2R0MyYU8yZGV0V25EeDVFZ0Mwbmh2eTFLbFQyTEpsQ3dvS0N0QytmWHZNblR0WHIwcnRnb0lDU0NRU05HL2VYT2R0Lzhtc3JhMFJHUm1wRUFvbEpTWEIwdEpTS1NDdVM5TnovTGlyb1lIYWxwcW5UcDNDa0NGRDVDRnVkSFEwZnZubEZ3UUZCUm04LzdDd01KaVptZUdERHo0QUFGeTZkQWxObWpSQjI3WnREZHB2Ykd3c3JseTVvdkJZY1hHeHd0em4rcmEzMTliOSsvZVJsSlFFQUFnSkNVRklTRWlEMjZ4WnMwWmx4d1JaZTlpMzMzNWI1WVYvYTJ0ckZCVVZvYUtpUWg0MGRPellFVjk5OVJYbXpwMkxZOGVPNGZYWFgxZW9ZcFVGZ05YVjFSZytmRGlzcmEwUkVSR2hWSEZjVlZXRndNQkFlSHQ3eTIvWXFVczJWMmo5a0JnQVBEdzhzSHo1Y256KytlZjQ1WmRmTUdUSUVEUnAwcVRCNTBFWC92NytpSStQUjFSVUZGYXNXSUUrZmZvZ0tTa0o2ZW5wNk55NXM5NzcxZmJHaTVxYUdubDE5NU5ZYlZyL2ZhQ09Ma0ZvY1hGeGczTzMxNVdmbjY5MTIrZ05HemJBMGRGUjYzMERrTStWL3M0NzcraTBuY3lSSTBjQVFLbVZkbXBxS2dDZ2QrL2VldTMzU1dPTTg1T3lzaklzWExnUTkrL2ZoNCtQRDk1Nzd6MElCQUtrcGFYaHpKa3pXTHg0TWI3ODhrdURLM1VCdzg4Zk9uYnNpTkdqUjJQMzd0M0l6YzNGODg4L2orWExsOHNENTNYcjFpbHRJNXZpUU5XeStmUG5LejFtYW1xS0R6LzhFQktKQkNZbUpwQktwZGl5WlF1cXE2dng4Y2NmNDVWWFhsSFkzc0xDQWpObnpwUS9QN201dVlpT2pvYWJteHQ2OWVyVjRNKzBlL2R1K2VmTTZOR2o4ZTY3N3dLb3ZURmt6Wm8xbUR0M0xnNGRPb1M3ZCs5aTBhSkZldDNjWnd5eXpoR3EvUHJycjJqZXZMbktkUzVjdUlEcTZtcU4yNU5oR0JJVEVSRVJFWkZHQXF0V3JDUW1vbitzeDEwdHFrcFVWSlQ4b210cGFTbmk0K1BScWxVcnRhMnlkUm16cWphejlkV3QvSkpLcGRpNmRTc09IandvZjZ4K0FGU2ZVQ2pFL1BuemNlYk1HVmhaV2VFLy8va1AvUDM5OWE1SWtRV2JEUjMzY1JNS2hSZytmTGphNWRyOFhsU3Q4L1BQUDh0RFlIMnFCaldGVEEyTmFldldyZkpLVWwxb0NrdC8rdWtuV0ZwYVlzS0VDUUJxcTRpam9xTFF2SGx6ZzZ2cmtwS1NrSm1aaVlDQUFMaTV1VUVpa1NBNE9CaTV1Ymw2VlFQV2RlSENCY1RHeGlvOEpoUUtGVnJ3R2hJUysvcjZvcnE2V3VHeHVyK2Z1TGc0N05xMUMyS3hHRTVPVGcyK0ZvcUtpbEJXVnFaUTZTdFRYRnlNMk5oWW1KbVo0YzAzMzFTNXZXd3VaNkZRcUhBVFFwczJiYkJod3daY3VuUkpiWnZqUzVjdVFTUVNZZURBZ1NyZnB5VWxKU2dvS0ZENys1YUZ4SFVyTU92cTJMRWo1czZkQ3k4dkw2TUh4QURRdG0xYnZQamlpMGhKU2NHZE8zZmc3KytQcEtRa1JFWkdHaFFTUHkyMHJaclVwV3BZTEJicmROT0tMdXMzTlAxRFdGaVkvRFVIQUNLUkNEZHUzQUJRVzZtWmtaR2hjanNuSnllVjg5cVdsSlRneElrVHNMT3prODlkQzlSKzFzbEM0cmk0T1B6eHh4OEsyejE0OEVCbGtEaHk1RWc4Kyt5ekduK0d4cUxyK1VsOVFxRVFDeFlzUUZaV0ZqdzhQTEI0OFdMNXVjSENoUXN4YmRvMFhMbHlCWXNYTDhieTVjc1Y1cGpYaHpIT0grcFdJQzljdUZCaFRBa0pDV3EzVTdWTVZVZ3NVMTVlanAwN2Q2Smp4NDQ0ZmZvMHVuYnRxaEFRNStUazRPelpzeEFJQk1qTXpNU0xMNzRJQVBqdmYvOExpVVNDTVdQR2FLeVdMaW9xd3NhTkc1R1NrZ0tCUUlDUFAvNVk2UnltZGV2VzJMeDVNK2JQbjQ5VHAwN2hvNDgrd3F4WnM5Q2xTeGVsL1VtbFVody9maHlscGFWYXQ3aFdwN0t5RW4vODhRZjY5T21qOFB5R2hvYXFYRjkyUEZYTFgzenhSYno0NG90cXQyVjRiRGlHeEVSRVJFUkVwSmxWSzBpTFUvQmtYY29uSXRMTzIyKy9yZk0yaVltSkVBcUZSamwrYVdrcDR1TGk0T0hoZ1I0OWVpQThQQndpa1FnalJvelFlSkhUeE1RRUhoNGVhcGRyMDhyMDl1M2I4dmxJZ2RvTGxtdlhya1ZLU2dyYXRXdUhrcElTM0x0M1QrVzJGUlVWT0hIaUJJRGFRT3JzMmJQbzM3OC9KaytlckZBZEtCUUtZV3RycTNZTXFseTdkZzBBY1BYcVZaU1hseHQ4MGRoWVRFeE1WRDZmc3VkUm0rZGExVHFtcHFaR0hhY3VqaHc1b2hSY2FrTmRXSHJ1M0RtY09IRUNFeWRPaEpPVEU0RGFpbGFoVUloNTgrWVo5TE9LUkNMczJMRUQ5dmIyOHVBbVBqNGV1Ym01ZU9XVlZ3d09vRC8vL0hOOC92bm5BR3BiV2k5WnNzU284NHI2K2ZuSnc2eVRKMC9pNzcvL1ZyaGdmL1BtVGNURXhNRGEyaHJidG0xcnNESXlLQ2dJY1hGeEtrUGlYMzc1QlZWVlZiQ3pzMVBiamxUMmVQM1Bzb3FLQ3BpWW1LQkZpeGFJalkxRmFXbXBVdFZnV2xvYUFQWFZrckk1WE5YOURJV0ZoYkN4c2RFWUFML3h4aHRxbHhtRHY3OC9MbHk0Z0tpb0tFeWJOZzJkT25YQ3laTW5jZnYyYlkyZnJmOFdycTZ1V0xCZ2djcGxhOWV1eGQyN2QzWGFuemJ0ck8vZHU0ZkF3RUJVVmxZQ3FLMVUzcng1czhFM0RDVWtKS2dObkE4ZlBxeDJPMDlQVDVVaDhXKy8vUWF4V0F4YlcxdUZ6N1JqeDQ3SlAwK1BIVHVtdEYxbFphWEtJUEdOTjk1NElrTmlmYzlQWk83ZHU0ZEZpeFloT3p0YjNrcSs3dWVSblowZDFxMWJoMW16WnVIOCtmUDQ3TFBQc0h6NWNyaTR1T2c5WmtQT0h5UVNDYlp0MjRaOSsvYkIwdElTSXBFSXg0OGZ4K2pSb3hYV3EvOTNRVFkxUXQzWGQwUFRrdVRrNU9DTEw3N0FuVHQzOFB6enoyUE9uRG53OGZHUkx4Y0toVml6WmcwQW9HblRwbGkxYWhXQ2c0UGg2ZW1KQ1JNbW9Ibno1aHB2QWt4S1NzTFdyVnRSV2xvS0t5c3J6SjA3RjYrOTlwcktkZDNkM2JGNTgyWXNXN1lNR1JrWm1EdDNMdDU4ODAwRUJnYkMzdDVldnA1SUpKSlhmQThaTXNTZzZVQ09IVHVHRFJzMllNK2VQUXJQWldSa3BONzdWSWNoc2VFWUVoTVJFUkVSa1daV25rQitKQ0NWQUlMR204ZUlpRWdmMDZaTjAzbWJjK2ZPR1Mwa1BuVG9rUHlpYTAxTkRRNGNPQUI3ZTNzTUdEQkE0M2EydHJaYVZaQnUzNzVkYlREbjcrK1AwdEpTK2ZmZmZmY2RVbEpTOE54enoySDkrdlZLMVdTeU1QakVpUk00ZGVvVVJDSVJBTURlM2g1ZmZ2a2xXcmR1clhTTUw3LzhFcVdscFZpelpvM1dMUXhsclU1cmFtcVFscGFtdHBxeElibTV1VWF0RkxlMnRsYjVuTXVlUjAyL0QyM1dXYmR1bmNvQVFkWFBZYXg1UDJVdFUrdFRkZEc3SVpXVmxRZ09Eb1pBSUVCbFphVzhLdmJBZ1FQbzBxV0xRc1dkUHI3Ly9uc1VGQlJnNXN5WnNMVzFoVWdrd3E1ZHUyQnVibzVQUHZuRW9IM1hkK3JVS2FQdUQxQnMyMzc4K0hFQWtJOWJLcFZpMXF4WmtFZ2tDQXdNaEtPakk2cXJxL0hkZDk5aDhPREJLbHRweXdMbit2TXQ1dWJtNHRDaFF5ckhJQktKY1BmdVhkeTlleGZsNWVVQWFpdlpkKy9lamZ2MzcrUGV2WHZ5eCtzYU5teVl2TldwVkNyRkgzLzhnUll0V2lpRUduVVZGeGNEZ01JY212V1h0MmpSUXVVeVRUNzU1Qk9OUDU4dWV2VG9BUThQRDhUR3htTGl4SW53OS9mSHBVdVhFQjBkcmRmZmhicWtVaW0rL2ZaYitaai9pU3d0TGRHcFV5ZTF5eDZGYmR1MnlmOWVXVnRiSXpNekV6RXhNVnAxeE5DR0xwOW42djUyaUVRaStiemg5UjA0Y0FBQXNIbnpabmg3ZXl2dFQ5dDVzNThVK3A2ZkFMVVYycXRXclVKUlVSSGMzTnp3NVpkZnFwdzJvVVdMRmdnT0RzYmN1WE54L2ZwMWZQenh4NWcxYXhaZWZmVlZ2Y2FzNy9sRFJVVUZ2dmppQzV3N2R3N3QyclhEd29VTDhlR0hIeUl4TVZFcEpEWlVRa0lDTm0zYWhNcktTdlRyMXcrdnZmYWF3ZzB6T1RrNVdMMTZOWEp5Y3ZEdXUrK2lkKy9lbURWckZxWk9uWW81YythZ1Q1OCthbHV4WjJSazRLZWZmcExQamYzODg4OWo0Y0tGY0hkM1YxaHYyTEJoc0xLeXdwNDlld0RVM3RBVEhCeU1uVHQzSWp3OEhFZU9IRUZDUWdKOGZYMHhhdFFvT0RzN28wbVRKbmp0dGRjUUh4K1BFeWRPNkgxdUJ0VE9Jd3hBNVd2SldEZG5OUlRVay9ZWUVoTVJFUkVSa1daV3p3Q1NLcURxSG1DcGZzNUVJcUlua1RaemZ0WW5DMEFNVlYxZGpRTUhEc0RXMWhhREJnM0MwYU5IVVZoWWlMRmp4ejZ5aS9DYXZQWFdXeWdzTE1TaVJZc1VMbGhXVjFmajg4OC9SMFpHQnFSU0tZRGFOckYrZm42SWlJaUFuWjJkeW9BWXFKMWo5ZWJObTFxM2pCV0x4Ymg0OFNJRUFnRk1URXh3OU9oUnZTOUVtcG1aYVF5aXFxdXI4ZmZmZjhQUzBoS3VycTVLeXgvM3hVVWZIeCtGSVAzR2pSdkl6TXlFcmEzdEk2K3FOQVl6TXpPVWxwWkNLcFZpOSs3ZE1EYzNsd2VaSDMzMGtkTDZ1Z2I0UjQ4ZUJWRDdudjM2NjYvbFZmRGp4bzFUdWdCdUNLbFVpcFNVRktQdHI3NmJOMi9pL3YzN0NvLzk5ZGRmdUg3OU9qcDM3aXp2YnBDWW1JajkrL2Vqc0xBUVM1Y3VWZHBQVlZVVkFPV1ErTHZ2dmxOcUliNXUzVHFjUG4xYTRhWVFtZlBuendPb0RlVmNYRnpnN093cy95cjdkOTBiVGRMVDAzSDM3bDFNbVRKRmJUVmhTVWtKQU5XVnhFS2hFRlZWVlVyekVYL3h4UmZ5N2dReTlVTzl5c3BLZVpXcG9RUUNBVWFNR0lFdFc3Ymc4T0hER0RWcWxMeDZldUxFaVRwM1FLaExJcEZnMzc1OUFQNjVJWEZsWlNWT256NnRkcG14blRsekJzZU9IY09VS1ZNUUdocUtaczJhb1VPSER2aisrKy94Mm11dkdmVDdNS2FEQncvS0srWHJ1bkRoQW03Y3VBRXZMeStsZ1BpZlNOL3prNXFhR3V6ZXZWdmVFcmxkdTNaWXRXcVZ2TE9FU0NUQ0w3LzhBZ0FZTzNZc0xDd3M0Tzd1RWQyMGd3QUFJQUJKUkVGVWpxKy8vaHBmZlBFRk1qTXpzV3paTXZUcDB3ZVRKMC9XNldZU1E4NGZyS3lzNE83dURtdHJhOHliTnc5V1ZsYm8xS2tUTGx5NGdKS1NFclUzdk9paW9xSUNXN1pzUVZ4Y0hNek16UERwcDUvQ3o4OVB2ancvUHg5UlVWRTRmUGd3eEdJeHhvd1pnNGtUSjBJZ0VHRDE2dFZZc1dJRlZxNWNpYzZkTzJQY3VIRUtOK25jdW5VTG9hR2g4bmJuSmlZbUdEMTZOTWFQSDYreTRsZlZlOWpVMUJTQmdZSG8yclVyTm0zYWhMeThQT3pidHcrWm1abnk2UndHRGh5SStQaDQvUDc3N3diZHdIZng0a1dOMHlISTFwUDluZE9GaFlXRnhzNHVwRHVHeEVSRVJFUkVwSkhBcWhXa0FGQ1J5NUNZaUl4S1ZsVlhueXlvQktDMm1rSmJzZ3Y1alNFaElRSEZ4Y1VZUFhvMG1qUnBncWlvS0ppWm1lblZBdHNZMnJadGl4VXJWaWdGUCtibTV1alhyeDl1M3J5SlhyMTY0WTAzM2tEWHJsMWhZbUtDaUlnSXRlMkthMnBxa0plWEIwOVBUNjNiaFo0NWN3YVZsWlh3OXZhR2xaVVZUcDA2cFZmTGFxQzJRa2xUTlVweGNURkdqUm9GTHk4dmJOMjZWV241NHNXTDFjNloraWdNSGp3WWd3Y1Bsbjh2cTJaMGRIUTBhQzdjeDhYTXpBeHIxcXlCalkwTlhGeGNjT3ZXTGN5WU1RTkRodzVWMlVwVjA4VmhvTFlkWlZsWm1meDdYMTlmNU9Ua3dNSEJRZDYyMWNQREErKysrNjVSZjQ3VHAwL0xROXpxNm1vc1dyUUlBd1lNUU4rK2ZZMnkvN3B0YU5lc1dZTlJvMGFoYmR1MkNBa0pnYlcxdGZ5OUVoMGREWUZBb0xMZHJXeHNnR0pJbkpTVWhKU1VGTGk1dWFHZ29FRCt1SVdGQmV6dDdkR3VYVHU0dXJyQzFkVVZmLy85TjJKaVlqQm8wQ0JNblRwVjYwcC9XYlhrdFd2WHNIbnpab1Zsc3RlcHBuYlRoWVdGQUpUbkkzWjJkcFpmMk0vUHoyOXdubGxqR0RSb0VINzg4VWNjT0hBQUFRRUJHRDU4T0VKQ1FuRG8wQ0dqdjY3K2FlN2R1NGVGQ3hjK2xtTUpoVUpzMnJRSjd1N3U4UFB6azg4dE9tSENCQnc5ZWhUZmZ2dXR2Qlc4SWI3Ly9udUR0aThySzhPZVBYdGdibTZ1OUhmdnh4OS9CRkJib2ZrMDBPZjg1TnExYTlpMGFST3VYNzhPQU9qZnZ6OW16WnFsRUNwWFZsYktRK0tSSTBmSzIrVTdPVGtoT0RnWTI3WnR3OEdEQjNIczJER2NPSEVDQXdjT1JFQkFBRnExYXRYZ21BMDlmNWcrZlRvRUFvSDhNL2o1NTUvSCtmUG5jZlhxVllXNWd2Vng1ODRkTEZ5NEVMZHYzNGFUa3hPV0xsMktqaDA3QXFodGVaNlVsSVNMRnk5Q0twV2lWYXRXbURKbENsNSsrV1g1OWkrKytDSkNRa0t3Y2VOR25EbHpCblBuem9XTGl3dDY5dXlKOGVQSHc5TFNFcGN2WDVhdisrbW5uNnE5ZWE4aEw3NzRJclp2MzQ3OSsvY2pMQ3dNVTZkT2xTL3o4ZkdCaTRzTDB0TFNjUC8rZmFXYmZiUng4T0JCQUxWdDF1di9qZkR4OFpIZnRQZkZGMS9vZGJPZXJCTFoyOXRici9HUk1vYkVSRVJFUkVTa21WWHRCVDFwUlM0RUR0MGFlVEJFOUxScDZBS1JvZFdlK3JUdE5WWUxPOWxGVno4L1A2U25wK1A2OWVzWU5HaVF2T0ttTWFnTGM0Y05Hd1pmWDErbGloUWJHeHNVRkJUZzZOR2o2TldybHp5d0tpOHZSM2g0T01yTHk5R3VYVHV0ajUrVWxBUUE2Tm16Sit6czdIRG16Qm5FeGNVcHpOMXFMSTZPanJDMHRGUTd0K2FxVmF1TWZreHRaV1ptSWpNelUvNzlnd2NQRk9ZR05KYUtpZ3FORi8zVlZmdXFlOS9JTG5xTHhXSnMzTGdSVGs1T21EeDVzc3AxWjgrZXJYRnNseTVkVWdpSkoweVlJUC8za2lWTElCQUlNSFBtVEtWS1drTWRPWElFSGg0ZXVIMzdOcXFxcXBDWGw0ZTFhOWVpckt3TWI3MzFsc0g3ajQrUGwvLzc3Tm16U0UxTnhlclZxK1hQSFZBN0ozSldWaGI2OU9tRFo1OTlGcFdWbFVyVitQWGJUUmNWRldITGxpMEFhc1BhdWdHZnF1ZjZ3b1VMaUltSlFVbEppZFlCOFowN2QrU3RzbVh2MWJwa0liR3NrbGhWOVYxUlVSRUE1WkM0Ym90bmZUNWpDd29LVkw1ZWx5MWJwcloxYlpNbVRmRFdXMjhoUER3Y3g0NGR3NUFoUTdCcjF5NGNPSEFBSTBlT05Hak9UVzFwcXFodjE2NmRYdDB1RFBYQ0N5L0F5Y2xKN1EwS1lXRmg4dCtqTVh6MTFWZjQrKysvc1dMRkNvWG4zTVhGQmY3Ky92amxsMS9RcVZPbkJtOHNBZjcvSmpJVEUrVXBjQ0lpSWd3YTU0OC8vb2lTa2hJRUJBUW96SjE2Nzk0OVpHVmx3ZEhSVWVGR24zOHlYYzlQRGg4K2pNMmJOME1xbGNMS3lnb2ZmL3l4VnIrdnVzek56VEZ0MmpUMDdOa1Rtelp0UWtGQkFYNzc3VGY0K1Bob0ZSSWJldjVROXpVakVvbmtWYms1T1RrR2g4VE5taldEdWJrNTJyZHZqMlhMbGlsOC9wbWJtK1BDaFF2bzNMa3pmSDE5MGE5ZlA1V3ZYemMzTjZ4YnR3NnBxYWtJRHc5SGVubzZidDI2QlRzN085amIyMlBPbkRrUWk4Vkd1YUhKek13TUFRRUJDbE1OQUxYbmlQMzY5VU5FUkFRU0VoSjBic1ZkWGw0dVAzOFlNV0tFMHZLZ29DQ2x4OWF2WDYvMS91Zk5teWYvOTJlZmZhYlQyRWc5aHNSRVJFUkVSS1NaWlhOQVlBNVVjczRmSWpJZVRlRnQzV0JMM1hyR25JdjJVY2pLeWtKT1RnNThmSHpnN095TXNMQXdBTFdWTjA4aWdVQ2dNakRwMmJNbjR1UGoxUWFxSmlZbVdsOG9MaTB0eGJGanh5QVFDUERHRzIvQTF0WVdJU0VoaUlxS3d0dHZ2NjEyYm1WRGVIaDRJQ3NyQytYbDViQzJ0amI2L3ZYMTMvLytGd0tCQUZLcEZDVWxKWmc0Y1NJQ0FnTHczbnZ2R2ZVNFptWm1Lb1BQUC83NEEwS2hVTzlRZE5ldVhjak96c2F5WmN0Z1kyTmo2REFWeE1iR0lpVWxCYjYrdnVqU3BZdktkZGF0VzZmWHZyT3pzM0hpeEFtTUhUc1dQLy84TTJ4c2JMQm16UnJNbURFRG16ZHZocjI5dlR4dzFDZEFURTFOeFowN2QrRHA2WW5jM0Z3RUJRWGhzODgrdy96NTg3Rnk1VXI1enhNV0ZnWlRVMU5NbkRnUjBkSFJDQXNMdy9idDJ4VUNHbGtiVHRrRi9LTkhqK0xodzRjWU9IQWd1bmZ2M3VCWVpLRkxUazZPMXVNUEN3dVRoM0IxUDN2cmg3cXlrRmpUM0w2N2QrL0c3dDI3NWZ0VjFmSmRGNmFtcGlyYmpqZjB2dTdYcngvQ3c4T1JtSmlJdm4zN29tZlBub2lMaThPRkN4ZlF0V3RYZzhha0RVMXRVWnMzYi83SWo2L0toZzBiTkM1ZnRHaVIwWTRWRlJXRjVPUmtEQmt5QkQxNzlsUmFQbmJzV0NRbkoyUExsaTE0OXRsbjhkeHp6Mm5jbjZ6VnVxcjNweUZ6RW1kbFplSFFvVU93dGJYRjJMRmpGVUppRnhjWGZQMzExN2gyN1ZxalRCVmhiUHFjbi9UczJSUGJ0Mi9IODg4L2o1a3paK28xNTdoTXQyN2RzR1BIRGtSRVJPRHExYXRhaFo3R1BuL1l2SGt6c3JPekFVQ2hLNE8rTEMwdHNXYk5Hamc0T01EYzNGenBiMVRuenAzaDZ1cUt0TFEwcEtXbE5iaS80T0JnNU9YbHdkTFNVbjV6WCsvZXZSWFc4ZlB6ZzVXVmxmeHpWdDl4MS9mR0cyOGdJaUlDOGZIeE9vZkV2LzMyRzhyS3l2RENDeTlvZlFQaFN5KzlwTk14eVBnWUVoTVJFUkVSa1dZQ1U4REtBNmk0MWRnaklTS1MwL1ppc0t6eVRoZkdtSk80ZGV2V2NIZDN4K1hMbC9IZ3dRUDA2dFVMdi83Nks1S1RrNStZQzJLdFdyVlNXNlU1YmRvME5HdldEUFBtellPRGd3TXVYTGlnTU1lZGlZa0ozTnpjTUdMRUNIVG8wRUdyNCszYnR3L1YxZFhvMXEyYlBCenAyN2N2ZnYvOWQ4VEd4dXBjbGFTTjFxMWJ5eStJUHluelNLYW5weU0xTlJXdnYvNDZqaDQ5Q210cmE3aTZ1dUxISDMrRVVDakVmLzd6SDZNZHk5emNYR1VyNndzWExrQW9GR0xHakJrb0xpN0d0bTNiTUhIaVJLMUNLMW1WMDZ1dnZxcTJnbE5mZVhsNStPYWJiK0RtNW9ZcFU2YW9YUzhoSVVHdi9lL2F0UXNBTUdUSUVQejg4ODhBYW9PNjFhdFhZOCtlUGVqUm93ZEVJaEVBMVJmUEd4SWVIZzVYVjFkMDdOZ1J1Ym01YU5PbURWYXRXb1c1YytmaXhJa1Q2TktsQy83ODgwOWtabVppK1BEaGFObXlKZTdkdTRmUzBsTDg5Tk5QQ2hYQnNuYTNzbmF0ZmZyMHdhRkRoelFHczNVNU9qckN5Y2tKZCsvZVJYRnhzY3JXMEhWbFptWnEvYm1xN1p5UWVYbDVrRXFsUmduV25KMmROYmFYVnljNU9Sa0EwS3RYTDFSWFYrUDA2ZE93czdORHAwNmREQjZUTnZRWjg2T2s2dzFXK25UamtFbE5UY1gyN2R2aDd1Nk9Uei85Vk9VNkZoWVdXTGh3SVQ3OTlGTXNXN1lNR3pkdWhKdWIrdWx0WkRkUHlONFh4bUpqWXdPcFZJckpreWVyYkYvczVlVUZMeTh2b3g2enNlaHpmdUxrNUlTUWtCQ2p6UTl2YVdtSjhlUEhhNzIrTWM4ZmR1ellnYmk0T1BqNCtPRGN1WE5LNTN5NXVia3EzeWNOdlhkY1hGemsvOWIzYjVUTS9QbnowYkpsUzQzcmxKV1ZLYzFQWDVkSUpOSTRaY3ZHalJ0VmRqQnAyN1l0bWpkdmpweWNIR1JsWmFGTm16WmFqYm1tcGtZK3hZc3U0WExkS1Jxb2NUQWtKaUlpSWlLaUJnbXNuNFZVZUJYYXpUaEpSS1JaU2tvS0FLQkhqeDRHNzhmRXhFUmhYcmY2WkhPalBXNENnUUQrL3Y3WXNtVUxEaDA2aExGangrS1paNTVCVEV3TUpreVlnS1pObTJyY3ZyUzBWS3VMK1VPR0RORjdqTXVXTFZPN0xETXpFMjV1YnJDeXN0SVkxbW1ycEtRRTBkSFJBS0RRR25MNDhPR0lpWW5CVHovOWhOZGZmMTJuYWw5MUYzSlZhV2pPMzBHREJpRTJObGJqT3RvY1M5MDYrL2J0ZzYydExXcHFhckJseXhZSUJBS01HVE1HUjQ4ZWhZV0ZoVHhJM0x0M0w2UlNxVkdlYzIyZFBYc1dpWW1KdUhMbENqWnYzcXd4VE16SXlNQ3FWYXNnbFVyaDd1Nk9rSkFRNU9mbm82Q2dBTzd1N2hwZlV3MFJDb1ZZdG13Wnlzdkw4ZUdISCtMS2xTdTRkKzhlQ2dvSzRPTGlBbDlmWC9tNjJnUlg5WDhYWjgrZXhaOS8vb2xYWDMxVktZUnEyN2F0dkgyemJMNWlPenM3bmNhZm1wcUs5UFIwVEpnd1FhRXl6ZHZiR3hzM2JrVGJ0bTBoRm91eFk4Y08yTm5aWWR5NGNRQnE1MmpzMnJVclltSmlNR0xFQ0hrUVZYOU80bWJObW1IRGhnMWF0NDRHZ0E0ZE9pQTVPUmtaR1JrTkJ2b3BLU2x3Y0hDQWhZVkZnNVYxMnM2aC9lYWJiMElzRml1MTBuNWNxcXVyY2ZEZ1FUZzRPR0RBZ0FHSWo0OUhTVWtKeG80ZCsxUlVoT3JMM3Q1ZUljU0ppSWpBZ3djUEZHNVFrVDJtcjh1WEwyUEZpaFV3TlRYRm9rV0xOTDRHMnJScGcwbVRKaUUwTkJSejVzekJoZzBiMUFiRnNoYjFxdjVXR05KaHhNM05EUk1tVEZENG5KRzVjdVdLZks1dVRSNDhlS0MyeThHY09YT00zanBmWC9xZW54Z3JJTmFWc2M0ZnBGSXB2dnZ1TzBSR1JxSno1ODZZTzNjdTNuMzNYUWlGUW9YMXJLMnRGYXJlVDU0OGlmTHljcDA3d2NqbXpxMnZxS2dJTlRVMUNxR3lqTEdtT3dGcWYxNU4rOUlVTVBmdTNSdDc5KzVGWW1LaTFpRnhZbUlpQ2dvSzBLWk5HNDNuNWZXdFhMbFM2M1hwMFdCSVRFUkVSRVJFRFd2cURlVDlGNEFVWUZSTVJBWmFzbVFKQU1NcWxHVDdNVGMzeDVFalI5U3UwNWh6RWc4ZVBCZy8vZlFURGh3NGdOR2pSMlBFaUJIWXVIRWpmdjMxVjd6Nzdyc2F0elV4TVlHSGg0ZmE1Ykx4YWFybXUzMzdOaVFTaVg2RE43THQyN2Vqdkx3Y0hUcDBVTGg0MktaTkcvVHUzUnZIamgzRDl1M2J0UTZmZ05wMm93MjF2S3l1cnNiZmYvOE5TMHRMamUxdW5aeWN0S3FNMUpkcy9zRTllL1lnT3pzYi9mcjFROXUyYmVYTHJhMnRzWHIxYW5sbHI2emw3K1BRdjM5LzNMNTlHLy85NzMreGR1MWFsWE1HeW1Sblo2T2lvZ0lBc0hmdlhwaWFtc0xWMVJVdFdyUkF0MjdkRk5iVk5iQTVjdVFJYnQ2OENhQzJGV2hkbzBhTkFnQjgvLzMzOHVlbW9xSkNaV0Fxa1VoZ1ltS0MzMy8vWFdFTzd0MjdkME1nRU9DRER6N1FPSTc4L0h3QXRaV3JEWkZLcFJBSUJCQ0x4ZGkyYlJzc0xTMHhkT2hRcFdCQTFuWno3OTY5eU12THc4eVpNeFdDbVBIangrUE1tVFBZc1dPSC9JSzVTQ1NDcWFtcFFodlZocXFCNit2Y3VUT1NrNU9SbHBiV1lFZzhhdFFvTkcvZUhIdjI3TkhwR09wSXBWS0l4V0lJQkFLTmdheFlMRVo2ZWpwOGZIeU1jdHk2RWhJU1VGeGNqUEhqeDhQTXpBeFJVVkV3TnpmSE8rKzhZL1JqL1pQWTJkbGg1TWlSOHU5LysrMDNQSGp3UU9Waitzakp5Y0hpeFl0UlZWV0Z4WXNYTjloQ0dnQUNBZ0tRbloyTjJOaFl6SjQ5RzE5OTlaWEt6M2ZabUZUZHhLRnFidHA5Ky9iQjJ0cGFhUzVoV2NWalhlcmEvZi85OTk5YVZZWldWbGFxWFcvR2pCbFBURWdNR0haKzhyZ1o0L3lodkx3YzY5ZXZ4NGtUSjlDK2ZYdXNYTGxTWG8xZXQwdks4T0hENGVqb3FQQWNCQVlHb3J5OEhQUG56emZLenpOOStuVGN2WHUzd1J2VEROV2tTUk1jT25SSXIyMWxJWEZ5Y2pJbVQ1N2M0UHBTcVZUZTlscmRYT2YxZGV2V0RWNWVYanJkRkJjYUdxclYzMmJTRFVOaUlpSWlJaUpxV05OT1FIVUpVSmtQTkdtY3U4aUppUDVwTEMwdDhkWmJiMkgzN3QySWo0L0hnQUVEOE1NUFAyRC8vdjBZT1hLazJqbFAyN1ZyQjF0Ylc0MWhuU3lBMjc1OXU5cTUrT2JPbmF0UUlmUFRUei9wMU5idi92MzdHbHNWMXFXcHBXcEtTZ3BpWTJNaEVBanc0WWNmS2kyZk9IRWlUcDQ4aVY5Ly9SWGR1M2RIcjE2OXREcG1peFl0R216bFdsMWRqZUhEaDhQUzBsTGpjd1VBa3laTjB1cTQrc3JNek1UT25UdGhiVzJ0OHFLcnZiMDlObXpZQUVkSFI0Vnc4M0VZTjI0Y3lzdkxWVmJSMWZYeXl5OWo2dFNwY0hkM2g0ZUhCNW8zYnk0UHdPdHJxUDNuc1dQSDVGV0JRRzAxcjV1Ykd6dzlQZEd5WlV1MGJObFNmaHhaVmFIc1dLbXBxVmkzYmgwKy9QQkQrWEZFSWhHKy8vNTdaR1ZsWWYzNjlVcnZyNWRlZWdrZUhoNW8zYnExeG5GZHUzWU5BUERNTTg5b1hBK292UW5senovL3hJUUpFMUJSVVFFL1B6ODRPRGlvWFBmNDhlUFl1WE1uYkcxdFlXSmlna09IRHFHcXFncFZWVldvckt5RXJhMHRVbEpTY09uU0pYVHExQWxWVlZVR3Q5UjkrZVdYc1czYk5xU2twR0Q2OU9rYVgxZlcxdFlZTW1TSTBVSmlXZkNpcVlKVUtwVWlLQ2dJRW9ua2tZVEVVVkZSc0xDd3dOdHZ2NDNUcDAvajVzMmJHREpraU01aE8ybnYyclZyV0xod0lZUkNJU1pQbm93K2ZmcG92ZTNzMmJOUlVsS0MxTlJVVEo4K0hmUG56MWVhTjFwVzVkNnNXVFA1WTk5OTl4MGtFZ25PbmoyTFYxNTVSZUYxdm0vZlBqUnQyaFNmZlBJSkFPQ3Z2LzZDaDRjSEprK2VyUGF6cTc2K2ZmczJPRy91d0lFRDRlYm1KbTlqLzZUVDkvemtjVFBXK1lPWm1SbEVJaEc2ZGV1R3BVdVh3c3JLQ21LeEdJQmlSYTNzZGFMSnlaTW5jZlBtVFl3Wk0wYXZuNm1xcXFyUnVpdG9xMzM3OWhnL2ZueUQ1d1IxVFpvMENTZE9uRkNhTzFrZGJaN3IrcFl1WGFyek50U3dKK1BkVGtSRVJFUkVUelJCMDQ2UUFwQUtNeUJnU0V4RVQ2aTZnYWFzR2xEYmtMTXVWZHN1WHJ4WTY1WjdkZm41K1dIdjNyMklqbzdHbTIrK2lXSERodUhubjM5R1ltSWlCZzBhcEhLYmtKQVFuWStqU3YyUXVhaW9TS2NLNlpxYUdvTXJxdlB6OCtYajhQWDFSZWZPblpYV2FkbXlKZDU3N3ozczNMa1Q2OWV2eDhhTkcvVjZybFV4TnpkSHQyN2RrSnljak5PblR5dTFPSytwcWNIWnMyZlJyVnMzdFFIYWd3Y1BzSEhqUnJ6Kyt1c3FnNEtvcUNqWTJOaGc4T0RCR2tPNGd3Y1BvcWFtQnBNbVRWTFpaaEpRREQ2TW9YNUZyb3hzRHNiNnkyWFZkYzg4OHd6OC9QeVV0bk54Y2RHNkNyUHUvTHFxWExwMFNTRWtmdW1sbDdRS1dJUkNJWUtEZy9IdzRVT0ZTbm1KUklMejU4OGpKeWNIR3pkdXhPZWZmNjZ3M2VEQmc3VzZNSC82OUdrQTBLcjY4ZUhEaHpoNThpUmVmLzExakJvMVNxbGFzYTZVbEJUVTFOVEl4MStYUUNDUXQwcjk0WWNmRUJ3Y0RKRklaSEJJN09ucENTOHZMK1RrNUNBdExRM2R1M2RYV0o2UmtZR0NnZ0wwN05sVDY5QkNtd3B4WjJkbitlZVlwdjJHaElRZ0tTbEpaUVdvb2M2Y09ZT2NuQnk4K2VhYnNMZTNSMlJrSkFEQTM5L2Y2TWY2cDlGM3p0V0duRHQzRGw5ODhRVXFLaW93ZlBod25lWWxCUUJUVTFNc1diSUVDeFlzd0tWTGw3Qmd3UUs4OTk1N0dEOSt2RHpRemM3T0JnQ0ZUaHRtWm1hSWk0dERVRkFRT25ic2lPRGdZSlVCOFBYcjF6RnIxaXc4Ly96eldMTm16Uk1UaERZV2ZjNVBIaWRqbmo5WVdGaGcrZkxsTURjM1YzcHQ2TnE1SXpFeEVjZU9IVU9QSGoxMG5xZGFMQmFqcEtTa3dTNG9qVTBnRU1pblJOQjIvVmRmZmJYQmpoVXlobjdXQUlaM0k2TC85Ky8rSkNRaUlpSWlJdTNZdEFWTUxJQ0hWd0RuQVkwOUdpSWlsVlFGbW9hRW5IVzNGWWxFZXUzRHlja0ovZnYzUjB4TUROTFMwakJzMkRDRWg0Y2pLaXJxc1YrRW5UMTdkb1BCbll3eHFxS0tpNHV4WU1FQ1BIejRFSjZlbmdyelhkWTNac3dZbkRwMUNwbVptWmcvZno2Q2dvSjB2dmlxem9BQkE1Q2NuSXpJeUVpbGtQaisvZnRZdUhBaEJnMGFwQlFxQXJWQlUxQlFFSXFLaW5EKy9IbDA2ZEpGb1FveEp5Y0hvYUdoa0VxbGlJMk54ZlRwMDlXTysrMjMzMFpwYVNtR0RSdG1sSjlMRzcvKytxdGV5N3QxNjZZeUpLN3Y0Y09IdUhyMUtqSXlNbkR6NWsxNUszbGprVXFseU03T1JuWjJOdnIzN3krdlBDMHNMRVMvZnYwd2RPaFErYnBXVmxaWXZudzVwazZkaXRqWVdMUnMyVktoWmFpVGsxT0R4eXNvS0VCNmVqcWFOR21DVHAwNk5iaStMR3gzZG5adWNMN0tNV1BHd01yS0NtM2F0SUd6c3pQczdPeGdaMmVIcGsyYnd0YldGZ0tCQURObXpJQ3pzek5FSWhGRUlwSGFxbVJkREI0OEdLR2hvZGk3ZDY5U1NIejY5R244L1BQUG1EaHhvdHBXdS9WcDA1YmQwZEVSNWVYbEFLQ3lKYmlzdzhIKy9mdlJ2MzkvZlB6eHgxb2RXeGV5VUhqRWlCSEl5c3JDdVhQbjBMMTdkNk45cmp3cVdWbFo4UFQwZktTdGlSMGRIVEYrL0hqNTk3dDI3VUp4Y2JGQ3UxN1pZeklOZFcwNGZmbzBsaTVkQ3JGWURIOS9mM3owMFVlWU0yY09MbDY4cUhKOWRVRjFYRndjMXE5ZmozWHIxdUg0OGVNSUR3OUhseTVkMEtWTEZ3REFoUXNYQUNqZXhISHYzajE4KysyM0FJRFhYbnROYllYd3M4OCtLNzlwYU5teVpWaTVjdVVURnhTWGxaWEpiNW9JRHcvWDZuTkxYMC9TK1VsOWorTDhvWDdiZTlsTlNyck9UKzduNTRjLy92aERZWG9BYldWa1pFQXFsY0xSMFZFK05jSy9WZjI1MGJWbDZIenBwT3pKK2hRa0lpSWlJcUluazhBTXNIMGVFR1kwOWtpSWlOVFNWRldRbTV1TDB0SlNkT3pZVVduWlgzLzlCUmNYRjVWekhCcERRRUFBWW1KaUVCa1ppWFhyMXFGZnYzNklqWTNGMmJObjhkSkxMejJTWXphMnUzZnZZdjc4K2JoOSt6YXNyYTJ4Yk5reWVhV2tLbVptWmxpNmRDaysrZVFURkJjWFk5YXNXVmk4ZUxGU3ExRnRpRVFpaFl1K1BYdjJoSnViR3k1Y3VJQlRwMDdobFZkZWtTKzdkZXNXQUNqTlZ5d1NpYkJqeHc3czM3OGZVcWtVM3Q3ZW1EZHZubEtiV2k4dkx3UUZCU0U0T0JqcDZlbjQrT09QRVJBUWdISGp4aWxWZ2JadjN4NkxGeS9XdVpXMFB0WHdNc2F1dEVsUFQ4ZTFhOWR3N2RvMVhMMTZGYmR2MzVZdms3V0VOa1JaV1JreU16Tng1Y29WWkdSa0lDTWpBMlZsWldqVnFoWDY5KytQaUlnSW5EeDVFaTFidHNUTW1UT1Z0bmQzZDhlU0pVc3dmLzU4L1BqamoyalZxcFhXbFUxQTdaelJVcWtVUFh2MjFLcUs5Lzc5K3dDZ3RqSzhMazlQVDB5ZE9sWGpPa0ZCUWJDMHRJUllMSVpJSkZJWnNPcksxOWNYWVdGaE9IZnVuTkxyUHlzckN3QjBxdHh2S0N5VXljek1CS0FjRWwrL2ZsMGVQdmJvMFFPZmYvNjUwZHVyeXlxblpYTmV5cW9SQXdJQ2pIb2NZN3QrL1RybXpKbUQxcTFiWTlteVpZK3NMYmF0clMzZWV1c3QrZmZSMGRFb0xpNVcrWmkyMnJkdmo3WnQyK0tGRjE2UXR3WHUycldyeXZkR1FrSUNySzJ0MGJOblQ1WDdzckN3d0pJbFMvRGRkOS9CMjl0YkhoQVhGUlVoUFQwZDF0YldhTisrUFlEYURnTHIxcTNEdzRjUDBhTkhENDJWNGlZbUpsaTBhQkhtelp1SHRMUTByRjI3VnEvUDVFZEpGaUoyN05qeGtRYkVNay9pK2Nuak9uKzRjZU1HQU9XLy8rb0loVUlVRmhaQ0pCTEJ6czRPS1NrcHVIejVzc3J6U2xVa0VnbkN3c0lBQUpjdlg4Ym8wYVBsSFVxOHZiMmZxTmZoNDFCL2JuUnRHVEpmT3FuR2tKaUlpSWlJaUxRaWFOb0owdEtMK0hmOTd5c1IvZE9kTzNjTzBkSFJPSFhxRkpvMmJZclEwRkE0T3p2TGx4Y1dGbUxPbkRtb3JLeEU1ODZkMGJ0M2IvVHExVXRoSFVONWVYbWhXN2R1U0V0TFEwNU9Edno5L1JFYkc0dW9xS2luTWlST1QwL0h5cFVyVVZ4Y2pDWk5tbUQxNnRWbzFhcFZnOXU1dUxoZzNicDErT3l6enlBVUNyRmd3UUw0Ky92amd3OCthTEFWcmxnc1JuSnlNbzRjT1lKbm5ubEdZYTQ3VTFOVGpCczNEbDk5OVJVMmJ0eUliNy85Vmg2K1pHVFUzdnhVdHlydCtQSGpDQTBOUlVGQkFjek16REIrL0hpTUhqMWFiY1ZQbHk1ZHNIMzdkdnowMDArSWpvNUdlSGc0a3BPVE1XZk9IS1dMeC9yTVEyaG95MjlqK3ZiYmIzSDkrblVBdFZWQXZYcjFncmUzTjd5OXZiVnF6NnlPVkNyRlJ4OTloT3pzYkhuclR6TXpNN1JyMXc2ZE8zZEc5KzdkY2V6WU1mend3dyt3dExURWtpVkwxQWFvUGo0KytQREREeEVhR29yMTY5ZGo4K2JORGM1REROU0dtckxLYW5WVjFMSTVyWXVLaW1Cblo0ZkxseS9EMU5SVTY1Q2hJYktiRy9MeThnREFLQ0dodGJVMXhvOGZqNUNRRUFRSEIyUFRwazN5VnFlWEwxOEdvTHExdHFIdFFHVnQrMjF0YlJVZUY0bEVNRE16dzNQUFBZZkZpeGRybkNkY1gxRlJVUUJxQTdDaW9pSWtKU1doVFpzMlQvem5yWWVIQjd5OXZYSG16QmxNbXpZTnExZXYxbXB1N01aUWR4NVhBR2phdENtQ2c0TVZLcURWVmFjbkpDU2dXYk5tbUQ5L3Z0cjlDd1FDVEpreVJlR3h3NGNQbzZhbUJyMTc5NVpYQUcvZnZoMFhMMTZFcDZjbkZpeFlvQkMwcVdvamJHNXVqaFVyVm1ENjlPazRkdXdZUWtKQzhPbW5uemI4QXo4bXN2ZWtMamUzR09KSk96OTVsT2NQNWVYbDhyQzVzckpTM2ltbFU2ZE8rT3V2djNEbHloV1VscGJpd1lNSEN2L0pQc3RVdGNYZnVYT24wdFFlZ1BJTld0ZXZYOGUzMzM2TDlQUjB0R25UQnQyN2QwZDhmRHdPSERpQUF3Y093TlhWRlgzNzlzWFNwVXVmK0c0SDlQUmhTRXhFUkVSRVJOcHAyaEhJandLazFZRGcwYlhBSTZKL0QzVVZrblV2N09wVFJWbFVWSVQ0K0hqOC92dnY4b0ROM2QwZGZuNStTdFVvVXFrVS92NysrT09QUDNEKy9IbWNQMzhlVzdkdVJhZE9uZEN2WHorOC92cnJhTnEwcWM1anFHL2t5SkZJUzB0RFpHUWtQdnZzTS9qNCtPRDA2ZE80ZWZQbUV4c0M2RW9rRWlFc0xBd1JFUkdRU0NSbzJyUXBsaTlmcmxYYlhwbG5uMzBXWDM3NUpSWXZYb3pDd2tKRVJrWWlNVEVSQ3hZc2tGZVR5VjRmRW9rRVo4NmN3ZEdqUjNIOCtIRjVDMXRWVlpHREJnMUNmSHc4enA4L2ovbno1MlB0MnJXd3M3TkRZbUlpVEUxTjBibHpaOXk4ZVJQZmZQTU56cDA3QndEdzl2YkdqQmt6dEtxeXRMUzB4SlFwVTlDblR4K3NYYnNXdWJtNW1EVnJGa2FNR0lHSkV5ZnEzTTZ5TGszVndPcUN2UHo4ZklNcWtOVVpNMllNaEVJaE9uZnVyTkIyT0RjM1Y5NHlXTnY1d091djUrN3VEak16TS9qNCtNREh4d2NkTzNhVVg5dy9lL1lzMXE5ZkQ0RkFnQ1ZMbGpUNE93a0lDTUNsUzVlUW5KeU1wVXVYWXV2V3JiQzN0MWU3L3IxNzk3Qml4UXBJSkJKNThLMUt5NVl0Y2VmT0hVeWVQQm5tNXVZb0tpcENseTVkOUc1Wm01NmVEZ2NIQjlqWjJjSEt5Z3JtNXViSXo4L0hkOTk5QndEeWFrbEQrZm41SVMwdERhbXBxWmc5ZXphbVQ1OE9zVmlNQnc4ZXdOMVhWUW8yQUFBZ0FFbEVRVlRkWFdYRll0MnEyNWlZR0R4OCtGRHQvcTlkdXdhSlJJSVdMVnJBeHNZR2hZV0ZpSWlJQUFDbGdLZFRwMDVZc21RSk9uYnNDRXRMUzYzbnhpMG9LRkQ3ZWwrMmJKazhWQ3NwS1VGQ1FnSzh2THpRdFd0WC9QREREeENMeFFaWEVhczdka05odWpaaCs4S0ZDOUczYjE5WVcxdGoxYXBWMkxoeEkySmpZekZ6NWt5c1hyMWE3ZXRSWDZXbHBkaTdkNi9DOXdCVVBnYlVmdWJtNWVYQnpzNE9OalkyRUFnRThzK2x1amUrUE1vVzJhV2xwWWlPamdZQStiem92Lzc2S3lJakkrSGc0SURWcTFlanJLd01RcUVRZG5aMnNMQ3d3SjkvL2drQXNMR3hVZGlYcmEwdFZxNWNpYWxUcDJMLy92M3c4UERRcXIzKzQvQzRRMkxneVRnL2VSem5EOHVYTDhlMWE5ZGdaMmVIa3BJU2xKZVh3OUhSRVFNR0RFQkNRZ0srL3ZwcmhmMEpCQUk0T2pxaVhidDJjSEZ4Z2F1cks5emMzT1QvWHIxNk5jNmRPNmV5bWxnb0ZPTDY5ZXRJVDA5SFNrcUsvT2FxamgwN1l1blNwWEJ5Y2tKZ1lDRFMwdElRRXhPRGt5ZFBJaUlpQWhFUkVXamZ2ajBHRFJxRXZuMzdLdHhrYytuU0phWDU3RVVpa2RxL3RacVcxZlhERHo4Z056ZFhxM1gxL1J4VWRSNVQvM05JVzNVL204ZzRHQklURVJFUkVaRjJtbllDSkZWQVdWWnQ2MmtpSWdOcFV5R3BTeFZsU2tvS29xS2ljUEhpUlVna0VnZ0VBdmo0K0dENDhPSG8wYU9IeWxaK3pzN09HRGR1SE1hTkc0ZXNyQ3drSkNRZ01URVI2ZW5wU0U5UHh6ZmZmSU8zMzM3YjREa3pYM3JwSmJScDB3YUppWW1ZTkdrUy9QMzljZTdjT1VSRlJXazlUL0NUN3RxMWE5aTdkeThrRWdtOHZMeXdmUGx5dUx1NzY3eWZ0bTNiNHB0dnZzSHExYXVSbnA0T1oyZG5oYkFzT1RrWkFIRDc5bTE1SlpxTmpRMkdEQm1Ddm4zN3lzUGt1Z1FDQVJZdFdvU1pNMmNpS3lzTGt5Wk5nb09EQSs3Y3VZTmV2WHJCMXRZV3k1Y3Z4L256NTJGdmI0OUpreVpoeUpBaE9yZC83TkNoQTdadDI0WXRXN1lnUGo0ZSsvZnZSKy9ldmJWdVIya3NZckg0a1ZRZzkrblRSK1hqVlZWVlNzZlQ5dml5OWI3Ly92di9ZKysrdzZLNnRvZVBmNGVxcUlBYUt5RldqTVlhVzJMdmFEUWFFYjNHVGl3eE1mYkUySHRNcklrbHNVVFVhR0lpSUtMWUZTeEU3TWFDdmFBUkJSV2xDY3JBTVBQK3dXL09aV1FHWmlpUzNIZDluaWRQNU13cG04Tmh6N0RYM21zWlhhMTk0OFlOcGsrZlRrcEtDdVBHalROSWw1eVZDUk1tY1BmdVhhS2lvamg3OW15V05ZUG56cDFMZEhRMFRrNU9XYWFFSGpKa0NGRlJVY3BLMzBxVktqRnExQ2l6Mm1QTTh1WEx1WGZ2bnRIWEhCd2NER291NTRiKytaODRjU0xYcjE5bnhvd1p5bXN0V3JRd2VrekdWWnluVHAzS01raDg3dHc1bzJtb3JheXMrT0NERHpKdGI5cTBxZkp2YzJvY1p5Zmo1SjhkTzNhUW1wcUtwNmNuYXJXYVhidDJVYkprU2RxMGFaT3JhK1JGTzAzSkdNUzBzYkhocTYrK3dzYkdoajE3OWpCMTZsUisrKzIzVElITzNJaVBqMWNtSW1Sa2JCdWtQeitqUjQ5V0p1SmtaS3kvelE4N2R1d2dNVEdScGsyYjR1Ym1SbXhzTEd2WHJxVklrU0xNbXplUGN1WEs0ZXZyeTlxMWF6TWQrMm90YmtoZnRUMTU4bVJtenB5WnA1bERjaU10TFkzcjE2OVR1WExsSEwxMzV0US80ZlBKNi9qOFVLRkNCYzZmUDA5aVlpSXFsWXFhTldzeWV2Um9IQndjcUYrL1B2MzY5YU5NbVRLVUtWT0dzbVhMVXFwVXFTd25QdlRvMFlNVksxWnc3Tmd4YXRhc3licDE2N2g0OFNKUlVWSEV4Y1VwKyttdjFiMTdkMXExYXFWOHJyQ3lzcUp4NDhZMGJ0eVk1OCtmRXhRVXhLNWR1N2grL1RyWHIxOW45ZXJWZlBYVlYwcmY5ZkxseTB6dnF6cWR6dVI3YlZhdnZjclcxalpmK3poalRQVkQ0dldUSUxFUVFnZ2hoQkRDTEtwaTc2QURkSWxYVVVtUVdBaVJDM2xWSjlYWXlvVUxGeTVRcGt3Wk9uVG9nTHU3dTVKVzFSeVZLMWVtY3VYS0RCa3loTE5uejdKbnp4NU9uRGlScXpTNkdmWHMyWk9GQ3hjU0dCakl3SUVEY1hWMUpUZzRtTUdEQitQczdKd24xeWhJdFd2WDVvc3Z2dURSbzBjTUdqUW9WNnZLU3BZc3laSWxTOWl6WncvdnYvKyt3V28xL2FwTkt5c3JHalZxaEx1N08wMmFOTW4yZXM3T3ppeGR1cFJGaXhaeCt2UnBaY1haMEtGREFaZzhlVEkrUGo3MDc5OC9WNnZISFJ3Y21EaHhJbzBiTnlZcEtTbkhBZUlHRFJvWUREUWIwN1JwVTZQUGpxdXJxOW0xWTdOaWJzcmhLbFdxNUhuOVl6MDNOemMrK3VnakNoVXFST2ZPbmMwK3JraVJJc3ljT1pQRXhFVHExS21UNWI2REJnMWk5dXpaekp3NU04djZ3cFVyVjg2VCs2cW5yOG1xVnF2UmFEU29WQ3FLRlN0R3RXclY4UFQwekpNNnozb09EZzRzWHJ5WXpaczNzMmZQSGhJU0VtalVxRkdtbE1ERytzd2xTNWFnMFdoTW5ydGl4WW80T3p1ajBXaVVDVHB2dnZrbS9mdjN4ODNOTGN0MjVlWDlURWxKWWVmT25UZzdPOU91WFR2Mjd0M0w4K2ZQR1R4NGNJNVhlK3ZsWlR1em8xS3BHRHQyTEZaV1Z0U3ZYejlQQThSZ1h2OHdlUEJnZ3dCVG5UcDF1SEhqQmpxZERwVktoWU9EQSsrKys2N1NmK2EzN3QyN0V4SVN3bWVmZlFha3AySmZzbVFKcWFtcHludjAyMisvVGNXS0ZVbExTeU10TFkxQ2hRclJzR0ZEQmc0Y2FQU2NqUnMzWnYzNjlSWjlUc2hQZCs3Y0lUazUrYld1SXRZcjZNOG5yK1B6dzRnUkkvajg4ODlKU1VuQnhzYkdJTlc5aTRzTFhsNWVGbDJuUTRjT1ZLcFVpZHExYXdQcHE0UzNiTm1DalkwTmxTcFZVc29sbUtyTm5WR3hZc1h3OFBEQXc4T0RTNWN1c1d2WExpNWR1bVF3d2FGUm8wYjU5ajVidG16WjE5ckhRYzQvcDd6YU40bmNVK21NSmVjWFFnZ2hoQkJDQ0NPMFIydWpLdDhIbGR1VWdtNktFRUprb3RQcHVIejVNclZxMWJKNEJhZ3AwZEhSbEN4WjBtUTkyb0p5OGVKRklIM2dQcSsrMTMrVHdNREFYTldPdm4vL1BsRlJVZFNvVVFOSFI4YzhicDM1L1B6OGNIUjBwR1BIam5sMnpzdVhMMk52YjU5dGNNNGNOMi9leE03Tzd2K0xHb25SMGRIWkR1VC9rMFJFUkdCdGJaM2pGWWRhcmZZZjE2K0ovSmVXbG9aS3BjcjJaNi9WYXRIcGRQbFNNem9pSWdKYlcxdktsaTFyMFhGcXRUcFhxZnN0a1pLU2dwV1ZWYTRuRjFnaUxpNk92Ly8rbTBxVktoWG8rNUxJdWFpb0tNcVVLWk1uZld0YVdscSsvUDc5RTBSR1JtSmpZMFBwMHFVdFB2YkpreWRvTkpyWHV0citmNTBFaVlVUVFnZ2hoQkJtMC8zMU1XQ0Zxdjd2QmQwVUlZUVFRZ2doaEJCQ0NKRkRNbDFNQ0NHRUVFSUlZVDdIdXVqaXpnSXkxMVFJSVlRUVFnZ2hoQkRpMzBxQ3hFSUlJWVFRUWdqekZYOGZVbU1nOFdaQnQwUUlJWVFRUWdnaGhCQkM1SkFFaVlVUVFnZ2hoQkJtVXprM0JwVU51dGlUQmQwVUlZUVFRZ2doaEJCQ0NKRkRFaVFXUWdnaGhCQkNtTSs2Q0RqVmc5Z1RCZDBTSVlRUVFnZ2hoQkJDQ0pGREVpUVdRZ2doaEJCQ1dFUlZ2S21zSkJaQ0NDR0VFRUlJSVlUNEY1TWdzUkJDQ0NHRUVNSXlKWnBCOGdOSXVsUFFMUkZDQ0NHRUVFSUlJWVFRT1NCQllpR0VFRUlJSVlSRlZNV2JnblVoZE5IN0M3b3BRZ2doaEJCQ0NDR0VFQ0lISkVnc2hCQkNDQ0dFc0l4MVlWUWwyMHFRV0FnaGhCQkNDQ0dFRU9KZlNvTEVRZ2doaEJCQ0NNdVY2UXl4SjBFVFg5QXRFVUlJSVlRUVFnZ2hoQkFXa2lDeEVFSUlJWVFRd21LcVV1NkFEbDEwY0VFM1JRZ2hoQkJDQ0NHRUVFSllTSUxFUWdnaGhCQkNDTXZabG9EaVRTQnFhMEczUkFnaGhCQkNDQ0dFRUVKWVNJTEVRZ2doaEJCQ2lCeFJsZjhZM2ROZ1VEOHA2S1lJSVlRUVFnZ2hoQkJDQ0F0SWtGZ0lJWVFRUWdpUkk2cXlINEcxQTdwLzRHcmk1T1JrRWhNVGVmSGlSYjVmUzZmVGtaS1NRa3BLU3I1Zkt5K1ljMDkrK2VVWGdvT0RYOXYzZE9YS0ZlYlBuOC84K2ZNNWVmTGthN21tRUtKZ3BhU2tvTkZvQ3JvWlFydzJWNjllL2RkOFZpaElyK096bXhEL0JEcWQ3clZkS3pJeWtvaUlpTmQ2emZ3Zy9ZTVFlVStDeEVJSUlZUVFRb2ljc1haQVZjNFQzY1BmZ1gvT2dNT1RKMC80ejMvK2c0ZUhCNHNXTGNyMzY1MDllNVl1WGJyUXBVc1gxR3ExeGNkck5Kb2NEeHA3ZW5yU3ZYdDNzL2UvY09FQ2ZmcjB3ZC9mMytRZ1VXUmtKSnMzYjJibHlwVllXZVgvbjR6UjBkSE1taldMNE9CZ2dvT0QrZXV2di9MOEdvOGZQMmJVcUZHTUdqVXEwMnY2N1k4ZlA4N3o2d3JMSFQ1OG1PRGd6TFhPVFczUHl0YXRXL0gyOXM1eUgxOWZYMzc1NVJlTHptdXU1T1JrWW1KaXpQb3ZOalpXT1M0bEpZVStmZnJRdjM5L05Cb05PM2Z1cEhQbnptemQrcytia0FPd1pjc1dkdTdjYWZGeFhicDA0ZE5QUDgySEZ1V3Q4K2ZQczNEaFFyUDZwc0dEQnpOaHdvVFgwQ3J6NmZ2OTZkT241K3QxVWxOVHVYanhJdDdlM3N5YU5TdlB6dnR2di85NklTRWhqQmt6aHI1OSsvTHMyYk44djk2c1diTVlQbng0dnAzZjM5K2ZGU3RXRUJNVGs2Zm4xZWwwZUhsNThja25ueEFYRjVmcjgrM2N1Wk0xYTlZUUhSMXRjcC9VMUZRMmJ0ekk1czJic3oyZlZxdGwyN1p0cjIyQ1MzNC8vOUkvRkp3blQ1N1FyMTgvczU2N3ZEQnUzRGdHRHg3TXk1Y3Y4LzFhMGo5SS8yQ0ovT29maFBsc0Nyb0JRZ2doaEJCQ2lIOHYxWnNEMFVYOGd1NVpDS3FTclFxNk9laDBPcFl1WGFvTWdKdzhlWko3OSs1UnNXTEZmTHRtZkh3OEFQYjI5dGpiMjF0MGJIUjBOTE5uejhiSnlZblpzMmRqWS9QZlA5Rzh2YjF4ZEhTa1Y2OWVxRlFxbzhjbkppYWkxV3JOdnQ2OWUvZFFxOVdzWHIyYVAvLzhrNGtUSjFLdVhEbURmZlNCdUhidDJobTBKeitvMVdwbXpKaEJYRndjUllvVUlTa3BpWUNBQU41NDR3Mys4NS8vNU5sMVVsSlN1SDc5dXRIWDlOdGxkZGMvdzZKRmkwaE5UYVZkdTNabWJjL0tuajE3aUlpSVlPalFvU2IzQ1F3TUpDNHVEaTh2TDR2YTJhRkRCNU92dWJxNnNuNzlldno5L2MwT1FCY3BVb1R0MjdjRFlHZG5SNGNPSGZqamp6ODRjdVFJN2R1M1o5MjZkV3pidGcwUER3K3NyYTB0YW10R2lZbUpyRnUzTGtmSGpoa3p4dWoyZGV2V1VhWk1HYnAyN1pyamR1WEU0TUdEOC9SOFBYcjA0TU1QUDh5MFBUZzRtSU1IRDFLcFVpWHExNit2YkE4UEQ2ZFNwVW9HL1hORVJNUS9xaS9SYURRc1g3NmNaOCtlTVhQbXpEdzlkMEpDQWpkdTNPRHExYXRjdm55WmE5ZXVLUk9sVkNvVjE2OWZwM3IxNnJtK3pyLzUvdXVGaDRjcms5YUdEQmxDeVpJbDgvMmE5Ky9mSnlJaUl0L092My8vZnU3ZXZVdS9mdjN5OUx3WExsd2dOamFXaWhVcjR1enNuT3Z6N2R5NWszdjM3dkhSUng4WmJQZno4K1ArL2Z0NGVYbFJva1FKZ29LQ2VQNzhPUjRlSGpnNE9KZzgzNnBWcTlpK2ZUdlhyMTluOHVUSnl2TzNaczBhVHAwNmxlTjJybCsvM3VqMi9IeitwWDhvV0g1K2ZrUkhSeHUwOGVMRml5eGJ0c3pzYzVoNmJvelJCeTV0YlczTmIyUU9TZjhnL1VOV1hsZi9JTXduUVdJaGhCQkNDQ0ZFempuV2dlSk4wTjFaL0k4SUV2djYrbkxtekJsVUtoV3VycTdjdjMrZkJRc1dzR3paTXV6czdQTGxtdnFaN0k2T2poWWZXN1JvVWJSYUxhZFBuMmJod29WTW1USUZnT1BIaitQajQwUHg0c1Z4ZDNmUGs0RVFnTzdkdStQbTVzYThlZk80Y3VVS24zMzJHUk1tVEtCNTgrWkErb0RBcmwyN0FBZ0lDQ0FnSU1Ec2M5ZXNXWk9sUzVlYXZYOXFhaXJ6NXMzajl1M2IyTnZiczJEQkFzNmZQOCs2ZGV2dzl2YkcyZGtaZDNkM3k3NUJJU3lrMCtseUhIUXRXclFvclZ1M050aW0vLzBCcUYrL1BuWjJkbWkxV3J5OXZYRnljcUozNzk2Wnp1UHQ3VTJoUW9VTXRuMzAwVWY0K2ZuaDcrOVArL2J0NmR5NU0zNStmb1NFaE5DbVRac2N0UmZnNWN1WEJtMjB4Smd4WTNqeTVBa2FqWWJ5NWN2bnVBMTVKYThEWVBvSlB4bWxwYVZ4NHNRSlZDb1ZiZHUyVmJaSFJVVXhmUGh3WlVLQUpTNWZ2c3k0Y2VOeTNkNkRCdzltdTQrM3Q3ZHluNHhsVXJERWxDbFRhTk9tRFZxdGxrR0RCdkhvMFNQbE5aVktSWVVLRmFoVnF4WjE2dFNoWHIxNkZDOWVIRTlQVHhJU0VySTl0Nk9qSS83Ky9wbTI1OGY5ZjkwZVBIakFwRW1UU0U1T3h0cmFHajgvUC96OC9FenVYN0ZpUldiTW1KSGxPYk9hcEpLVGZhZFBuMDdMbGkzTlBpZkE4K2ZQZ1p4OTl0RmJzV0pGcG0zWHJsMEQwbi8yeGw3WGMzWjJac0NBQVZtZS8vYnQyOXk5ZTVkNjllcFJ0bXhaWmJ0YXJjYlgxeGVOUnNPSUVTTlFxVlI4K09HSGVIdDc0K2ZueDZCQmcweWVzM2Z2M3B3NGNZTERodzlUc21SSlpiWDIwNmRQODd4UHl1L25YL3FIZ2hNVEU4UGV2WHNwV2JJa25wNmV5dmFYTDEvbTIrU09sSlFVVkNyVmF3a1NTLzhnL1VOR0JkRS9DTXRJa0ZnSUlZUVFRZ2lSSzFadVU5Q2U3Z294eDZGRTB3SnJ4N2x6NTlpd1lRT1FIZ3p0MWFzWHc0Y1A1L2J0MjZ4WXNZSXZ2L3d5WDY2ckR5eVVMbDNhNG1NTEZ5N01OOTk4dytqUm96bDgrREMxYXRXaWJ0MjZMRml3QUpWS3hlVEprL01zUUt4WHMyWk5WcTFheFRmZmZNTzFhOWNNZ2ozYnQyOG5KaWFHWXNXS0dWdzNPVG1aNk9obzdPM3RNMzJmc2JHeEpDWW1XaFJvZS9ueUpUTm16T0RDaFF2SzkvbjIyMi96OXR0dms1Q1FnSitmSDRzV0xTSXlNcEpCZ3dhWlhFa3RSRzZscGFYbE9LMTY4ZUxGTTYydXpSaUFyVkdqQmpWcTFDQXVMZzV2YjIvS2xDbERyMTY5RFBiWDZYVDgvUFBQbVZhbWxDeFprdGF0V3hNVUZNVEZpeGZ4OFBCZzI3WnRiTjI2TlZkQjRsS2xTcGtWWERSbDBxUkpSRVJFNU9vY2VhbE1tVEw4OXR0dkpsOFBEQXhreFlvVjFLaFJnK1hMbDF0OC9nc1hMcENRa0VDREJnME1WbitlUDM4ZVNQOFpXOHJlM2g1WFYxZURiUThmUGtTcjFlTGk0cExsODVpU2tzTGp4NC9ONmhPUEhUdUd2NzgvbFN0WHBsbXpaaGEzODFXVktsVUMwcC9aUjQ4ZVlXOXZUKy9ldmFsZXZUbzFhdFNnYU5HaUpvOTk5ZnZOS0t1QjgveTQvNi9UdzRjUCtmcnJyNVYwOG1scGFka0dDckphcGFhWFhmQURZTWVPSFNRa0pKaTFiNFVLRmJMZEp5T3RWa3RNVEF6Rml4ZlBWY2FSd01CQWs2OWR1blNKUzVjdW1YeTlmUG55Mlg1dmUvZnVCYUJUcDA0RzIzZnUzRWxjWEJ4OSt2U2hjT0hDQUhUdDJoVWZIeC84L1B6bzJMR2pRZEFvb3pmZWVJTUZDeFl3WnN3WXRtN2RTcGt5WmVqZXZUdFRwMDVsNnRTcEp0dlNvVU9IYlB1clYrWG44eS85UThIYXVIRWphcldhc1dQSEdtUWhldi85OTdOOWYxMjdkaTIrdnI0V1RSYUI5UGVQL0pvd201SDBEOUkvdktvZytnZGhHUWtTQ3lHRUVFSUlJWEtuZUJOVUpkdWd2ZjBkVm8xMmdDci82OWkrNnM2ZE84eVpNNGUwdERTcVZhdkcwS0ZEc2JPejQ2dXZ2bUxtekpuczI3ZVBjdVhLMGJkdjN6eS9kbVJrSklESkFZUHNsQ2hSZ2ttVEpqRisvSGpXckZtRHM3TXpMMTY4WU1pUUliejc3cnQ1MlZTRms1TVRDeFlzNE02ZE8xU3VYQmxJWDlXZ0g1eVlPM2N1Tld2V1ZQYmZzMmNQUC96d0EyM2J0bVg4K1BISzl0VFVWRDc1NUJNU0V4UE5YdlViSHgvUDFLbFR1WEhqQmlxVmlsR2pSaGtNUUh6NjZhZG9OQm9DQWdMWXZIa3o5KzdkWTlLa1NabFdXZ3FSRnpRYVRhN1NONXZqOHVYTEFFYlQzaWNtSmdJWUhTRHo5UFFrS0NnSWYzOS81c3laUTh1V0xUbDgrREJoWVdIVXJsMDcxKzNTcjhqSmppVURqYkd4c1JaTnlJbUtpakk3YmZTU0pVc29Ycnk0MmVlRy93NEN2NXBLMGx4Nzl1d0J5SlJLKy9UcDB3QzBhTkhDNG5PNnVibGxXdDNqNGVGQlltSWlhOWFzeWJKc3dmcjE2L25qanoreW5TaHc2ZElsNXMrZlQrblNwWmszYng1dnZQR0d4ZTNNam9PRGcxa0JTTWc2SldwV2dZNzh1UCt2eTgyYk41a3laUXJ4OGZIVXIxK2ZPWFBtbVB6WnF0VnF4bzBieCszYnQ4MUt6enB3NE1Cczl6bHk1QWdKQ1FsbTdXdXB4NDhmbzlWcWMveTVKNlB5NWN1emNlTkdpNDR4SnpqMjRzVUxnb0tDS0Y2OHVNRXE2ZWZQbi9QNzc3L2o0T0NBaDRlSHN0M0J3WUdCQXdmeTAwOC9zWERoUWhZdlhteHl3b2FMaXd1elo4OW13b1FKL1A3NzczVHExQ2xmUHFQazEvTXYvVVBCK3Z2dnY5bS9mejgxYXRSUVNtam9kRHF6SnYvNCtQamc2K3ZMMjIrL2JiUUV4SVVMRjVnN2Q2N1JZN1ZhTFNrcEtRWXJsMDFac21SSmprdjFTUDhnL1VOMlhrZi9JQ3dqUVdJaGhCQkNDQ0ZFcnFuY0pxTTc2WTR1WWdPcXQ0YTgxbXZmdVhPSHI3LyttaGN2WGxDeVpFbG16WnFsekpSdjJyUXBucDZlK1B2N3MySERCdXpzN09qWnMyZWVYajg4UEJ3Z1Z3TUF0V3JWb252MzdnUUVCUERreVJQYzNkMzUrT09QbGRlelM3bGw2by9rckZZaldGbFo0ZWJteHNPSEQ1V2djVkpTRXExYnR6WUlFQU1jT0hBQVNGK0ZtTkdPSFR0NC9QZ3hycTZ1WnYyaGZ1blNKUllzV01DVEowK3d0clptd29RSlJtdk1qaGd4Z3JKbHk3SjY5V3BDUTBNWk9uUW9vMGFONHIzMzNqTjU3clMwTkVKRFEzRjFkVlZtck9mV2t5ZFBzTFcxdFRnd0piS20wK240ODg4L1NVaElNRm9EMWhMSnlja2NPWEtFbGkxYjR1RGd3TXFWS3pPbFNjLzRiRzdkdXRWb0gyRHErZDIyYlJ2RmloWExWUnUzYmRzR1lQVDUxZGZFTmpZSVY3VnFWZXJXcmN2Smt5ZUpqSXpFMDlPVHc0Y1BzM1hyMWp3SkVvOGVQZHFzL1N4Wk5helJhQ3hhMldISi92cDZpcVpzM3J5Wm1KZ1k1V3UxV3MzdDI3Y0JDQXNMNCtyVnEwYVBLMUdpaE5IQVhGeGNITWVQSDhmUjBaSDMzMzlmMmY3aXhRdGxFUGJnd1lNY09YTEU0TGo0K0hqbXo1K2Y2WHk5ZXZXaVNwVXFSdHVnVHdPYTFTcXY2T2hvdG0zYmhwMmRYWmFCOVFzWExqQno1a3hzYkd4NDh1UUpmZnIwTWJtdk9RcHExZmpydlA5NTdkaXhZeXhjdUpDWEwxL1NzR0ZEWnMrZWJmSm5xOVBwV0xod0liZHUzY0xMeTRzbVRacVlkUTAvUHo5ZXZueHA4blY5bHBOTm16WmxlWjZjQkpIMXY3UC81Q3dmTzNmdTVNV0xGL1RxMWNzZ3ZlN2F0V3Q1L3Z3NXc0WU55L1RlM3ExYk53NGRPa1JZV0JpclY2OW14SWdSSnM5ZnMyWk52djc2YXlwV3JKZ3ZBYUQ4ZXY2bGZ5ajQvbUg1OHVYb2REckdqQm1EU3FVaU1qS1NMNy84a2s2ZE9qRnc0RUNqdjFjNm5ZNE5HemJ3eHg5LzhOWmJiekZ2M2p5amswNVNVMU96L0h0QnA5T1psY0kzTjcvYjBqOUkvNkQzVDhrNkk3SW5RV0loaEJCQ0NDRkU3am5WUjFWeEJMcWJNMUc5MFFZY0tyK1d5NGFGaFRGanhnd1NFeE1wV3JRbzMzMzNYYVpBNXZEaHcwbEtTbUxmdm4yc1diT0d1TGc0aGd3WmtpZURGMnExbW9jUEh3TC9UZStWRTFGUlVjb2Y5WURKd05tcktiZjBBekdtVXBkbTU4aVJJL3p3d3c5MDdkb1ZOemMzL3Y3N2IwYU9IR213ejU0OWU3aHk1UW9Bdi8vK08zWHExS0Z1M2JvQUpDVWxVYlJvVVFZT0hKaGxpbFNOUnNNdnYveUNyNjh2T3AwT2UzdDdac3lZUWVQR2pVMGUwNk5IRDhxV0xjdUNCUXQ0L1BneDA2Wk5vM256NW93WU1TTFR6eGhnM3J4NS9Qbm5uN1JyMTQ1Smt5WmwrNzJiWStQR2pRUUhCK1B1N202d2dscmtqbHF0WnRHaVJkamIyOU9wVTZkY3BTTU1DUWxoeVpJbCtQcjZzbjc5ZWx4Y1hLaFRwdzRBTjI3Y1FLMVdLMThEV0Z0YkcveStQSGp3QUd0cmE4cVZLMmR3M3Fpb3FEeFpaYnhseXhiQ3dzSW9WNjRjelpvMXc5dmJteHMzYnVEbzZFaGFXaHAvL2ZVWGtENmh4UmhQVDA4dVhyeUl2NzgvbzBhTm9sYXRXcHc0Y1lLSER4L2k0dUtTcTdaQmVwcjh5Wk1uRzMzdHUrKys0OG1USnhhZHo1eDAxdEhSMFF3ZVBKams1R1FnZmFYeXNtWExjdDBuQndjSG13dzQ3OTY5MitSeHJxNnVSb1BFZS9mdVJhUFJVTFJvVVlQbklDUWtoTlRVVk9YZnIwcE9UaVk0T0RqVDl0YXRXeHNOUXFTbHBTbEI0c2VQSDV0Y2ZiVnUzVHJVYWpXOWUvZW1USmt5UnZjNWMrWU1NMmJNUUtmVE1XL2VQQ1pObWtUMTZ0VXRyamNMY1Bqd1lXN2R1bVh4Y1hubGRkMy92S1RWYWxtM2JoMit2cjRBTkcvZW5DbFRwbVJaQS9Ubm4zOG1KQ1NFOXUzYm03V0tXTS9QejA5Slk1MlZYMy85TmN2WGN4SWt2bm56SnBEZXg3NTQ4Y0tzRk5tbUpDUWtaQnZJdGxSeWNySlNvekxqS3J1VEowK3lkKzllWEYxZDZkR2pSNmJqckt5c21EeDVNbDk4OFFVQkFRSEs1eHRUWHExSm41Znk0L21QaVltUi9xRUErd2RJYi9lbFM1Zm8yYk9uY3IxVnExYng5T2xUbmo1OWF2UjlNREV4a1NWTGxuRHMyREVxVktqQTRzV0xjWEp5TW5yK1JvMGFtWHdQSGpWcUZOZXZYMmY5K3ZVbVUvaU9HemVPeTVjdjU2cHVzZlFQNmFSL0tMaitRVmhPZ3NSQ0NDR0VFRUtJUEtGeW00YnUyVkcwRjRkaDFTZ0FiQnp6OVhvSERoemdoeDkrUUtQUlVLeFlNUllzV0dCMEJhbEtwV0w4K1BGb05CcUNnb0x3OGZFaFBEeWNpUk1ubWh4a01kZmR1M2ZSNlhSQWV0cnBCdzhlOE9hYmIxcDBqckN3TU9iTW1VTmNYQndsU3BRZ0ppWkdTVVAzcWxkVGJuWHMyQkd0VnB0cGUzWXJqMU5UVTFtMWFoVTdkKzRFMGxmTVRwa3loUUVEQmhpc1REaHc0SUJTeDNQUW9FSDg4Y2NmekpneGc3Rmp4OUttVFJzR0RScEU3OTY5czB5UGV1SENCVmF0V3FXc3VIN3JyYmVZUG4xNnBqUjJNMmZPQk5JSHNmU3JLcHMyYmNxYU5XdFlzR0FCbHk5ZjV0aXhZNXc2ZFlyMjdkdlRxMWN2ZzBHdUZpMWE4T2VmZjNMMDZGR0dEeCtlNjlXL0wxNjg0T2pSbzZTbHBWR2lSSWxjblVzWUtsU29FTTJiTnljb0tJamp4NC9uYUFCS2IvLysvUUMwYjk4ZVNFOHJyRTh0UEhqd1lDSWlJbGl5WkluQk1SbC9YOXpkM1hGeGNjSGIyOXRnSC8yeFdVMStpSTJOWmRteVpVWmYwMmcwYk5xMGlULysrQU1yS3l2R2p4K1B0YlUxenM3T1hMaHdRZG12YU5HaTlPdlh6K2lLZWtpdlQramk0c0tCQXdmNDVKTlA4UFQwNVBMbHkyemJ0bzFSbzBhWmJKdTU3TzN0cVZXcmxzblg4c1BxMWF1VlFVMEhCd2V1WDcvTy92MzdNOVVGekNsTFZxNllXa0d1VnF1VlFlUlg3ZGl4QTRCbHk1Ynh6anZ2WkRxZnBYVUZrNUtTZ1BRVlhudjI3REc2U3ZqV3JWc2NPblFJSnllbkxGZjJ1TG01VWFSSUVZWVBIMDZEQmcyQTlGcUFyOWJDTnNlZE8zY0tiSkQzZGQ3L3ZKU1Nra0pZV0JncWxZcEJnd1lSRkJURThPSERUZTZ2MVdxVmlXWlhybHd4K3JNM2xXcFRINGcyUmQrSDVjZEtMbjJxK3JTME5NNmVQWnVyUGp3eE1USGJRTGFsL1AzOWxRQzYvbk5lWkdRa0N4WXN3TmJXbHNtVEo1dWNuRlN1WERsbXpKakJsQ2xUK1BYWFgzbjY5Q21qUm8weU8yZzJZc1FJSWlJaWxNOVhPWkZmejM5Y1hKejBEM25VUDZ4ZHU1YWRPM2ZpNGVIQko1OThZdFl4a1pHUnJGcTFpdkxseStQbDVhVmtWVGw1OGlUT3pzNUcrNHJUcDAremRPbFNvcU9qVWFsVVBIejRrTTJiTjlPL2YzK0wvNGJSdjlka1ZmOVZuN0VqTjBGaTZSOU1rLzVCL0ZOSmtGZ0lJWVFRUWdpUk42enNzS3J6TTlxVDdtalA5c0txb1YrK0JJcFRVbEw0NmFlZmxGcE1wVXFWWXQ2OGVWbW1HRmFwVkV5WU1JSENoUXV6YytkT3pwdzV3OUNoUS9uaWl5OXlOZFA3N05tekJsK2ZQSG5Tb25UV08zZnU1TWNmZjBTcjFmTGhoeC9TdDI5Zit2ZnZ6N0ZqeDVRMGRIa3RQRHljK2ZQbmMvZnVYV3h0YmZuc3M4L28xcTBiOE4rZzBKTW5UL0QyOXVidzRjT29WQ28rLy94emV2VG9RYVZLbGZqbW0yLzQ5dHR2T1hYcUZBTUhEcVI4K2ZKR3IzUHIxaTNXclZ2SHVYUG5sRzN0MnlweGE1OEFBQ0FBU1VSQlZMZG56Smd4UmxPdkhUOStISUNoUTRjYWJDOWJ0aXpmZi84OXZyNisvUExMTDZTbXBySjM3MTcyN2R0SHk1WXRtVHAxS2lxVml1Yk5tK1BrNUVSOGZEeTdkKyttZi8vK3VicFBodzRkUXExV1kyVmxSWmN1WFhKMUxwRlpodzRkQ0FvS1VuNk9PUkVSRWNHbFM1ZXdzYkhoZ3c4K3NQaDR0VnF0ckd3M0phdmZ3Y1RFUkhidDJtWDB0YnQzNytMcjY0dU5qUTFmZmZVVjllclZBNkJuejU1NGVucVNtcHFhN2JYMTErL1Jvd2NyVnF4ZzkrN2QvT2MvLzZGY3VYSkswRGlyd1Y1ekpDY25jK2JNR1pPdjViVno1ODRSRWhMQzhPSERXYk5tRFNWTGxxUkdqUnA0ZTN2VHZIbnpYSDgvZVNVd01GQkoxNXZSeFlzWHVYMzdOaFVyVnN3MEFKdFRHU2YwN042OW0zNzkrbVY2THZiczJZTk9weU0rUHA3dTNic2J2Sll4Q09qczdNeXFWYXNNc2kxRVJFUW90Wmt0RVJrWmFmRXhlZVYxM3YrOFZLaFFJZWJPbmN2dDI3ZHAwS0FCdi96eWk5bkhSa1ZGNVYvRDhwQkdvK0hTcFV1b1ZDcXNyS3c0ZXZSb3JvSkFlVjF6TkRvNm1pMWJ0aGhzaTQyTlpmTGt5U1FtSmpKeTVFamMzTnl5UEgrOWV2V1lOV3NXYytiTVllL2V2Vnk3ZG8xSmt5YXhhZE1tNWJPSzNxdEIrT1RrNUZ6M25mbjEvRXYva0hlMmI5OU9Ta29LQVFFQlpnZUpqeDA3eHN1WEwxR3IxWFR0MmxXWlpBb3djdVJJZy9lLzhQQndObXpZd01tVEo3RzJ0bWJvMEtFMGE5YU1IMy84a2UzYnR4TVVGRVMvZnYzbzNyMjcwWURtMnJWclNVbEpvVStmUHNwRXg3aTRPRlFxRlk2T3B2ODJTMHRMQStEWnMyZnMzTG1UV3JWcVpabjE1MVhTUDBqL0FBWGJQNGlja1NDeEVFSUlJWVFRSXU4VWZSdXJSdHZRbnV1Tjlrd1ByT3FzaENMVjh1ejAxNjVkWTlHaVJVcEtVVGMzTitiTW1aT3BucWQrZ0dETW1ERks2bVlyS3l0R2p4NU45ZXJWV2I1OE9YRnhjY3liTjQvdDI3Y3pkT2hRazZ2cHNuTHk1RWtBM256elRSNDhlTURCZ3djdENoTFhxMWVQa2lWTDBxOWZQeVVRV2JObVRjTEN3dmo3Nzc4enJiYk5EWjFPaDQrUER4czNia1NqMGZEbW0yOHlmZnAwS2xldXJMeCs2ZElsOXUvZnorSERoOUZvTkRnNU9URnUzRGlhTldzR1FMTm16ZmpoaHgvNDVwdHZDQTRPNXZEaHc3UnMyWklPSFRwUXQyNWRKYkFSSGg3T0YxOThvUXlBT1RzNzgvbm5uOU8yYmRzY3RWMmxVdEc3ZDI5YXRteUp0N2MzSVNFaDZIUTZLbGV1ckFUeGJHMXRjWGQzeDgvUGoxMjdkdEduVDU5Y3BRcldENG8wYWRMRWFIcHJrVHZ2dnZzdXBVcVY0dXpac3p4OSt0Um9UZDdzQkFZR0F1bHA4bkt5Y3Z6NTgrY0FGQ2xTeE9RK1dhMGtkblYxemJUS1Q5LzN1TG01OGZubm55dXBvYk5MbCtqazVLU3NnSDZWdTdzN0d6WnNZTWVPSGZUczJSTVBEdzlXcmx6SnpwMDdjMTB2TGpvNm1pbFRwdVRxSE9aS1RFeGs2ZEtsbEM5Zm51N2R1N05telJvQXZMeThPSHIwS0t0V3JXTENoQW01dnM2cnE4SXRsWlNVaEsrdkw3YTJ0a3JhUnIwTkd6WUFoaWtxYzB0ZlI3bHc0Y0lrSkNTd2E5Y3VQRDA5RGZaeGNuSXl5SnlRbHBaR1pHU2swZWZ6MWY3cTh1WExYTDU4T2MvYXF4Y2JHNXZsWUh4T1Y3Qys3dnVmMTV5Y25KUlZXRUNPVnk3Mjc5K2Z4NDhmWjlxZTFUMDN4dHo5ZS9ic21lV3FaNzF6NTg2Um5Kek1PKys4UStIQ2hUbDE2cFJTOHVPZllQbnk1U1FuSjZOU3FkRHBkS1NscFRGeDRrUWlJeVBwMXEyYnlYNzJWWTBiTjJieDRzWE1uajJiNTgrZlU3eDRjZDU0NHczbDkxQmZraUN2NWZmekwvMUQzdkQwOUdUMzd0MW1QMDhBRFJzMjVLKy8vc0xKeVlsaXhZb1JHaHJLMDZkUGFkbXlKYTFhdFZKVzNnWUdCbkxtekJsME9oMXVibTZNR3pkT0NWek9ueitmUTRjT3NYTGxTdGFzV2NQZXZYc1pPWElrNzc3N3JuS2Q1T1JrZHUzYWhVYWpZY0NBQVVCNkJxSEV4RVFjSFIyei9HeXN2NmRKU1VuODhjY2YxSzVkMjZJZ3NmUVAwaitZSTcvNkI1RnpFaVFXUWdnaGhCQkM1QzJuQmxnMUNrUjdyaWZhMEJhb1hBZWhxamdLQ2h1dmYyV094TVJFTm16WXdLNWR1NVJhdXg5ODhJRkZLYjcwM04zZHFWS2xDblBtekNFeU1wSXJWNjR3YnR3NGF0U293WlFwVTB6V2czeFZURXlNVW5kcjBLQkJyRjY5bXZEd2NHN2Z2azNWcWxYTk9vZXJxeXViTm0weVdBVlF2WHAxd3NMQ3VISGpScDRHaVZlc1dLR2tOMnZac2lWZmZ2bWxVaWZzMUtsVExGeTRVRm5SVnJod1lUdzhQT2pidDIrbWdaM3ExYXV6WnMwYWZIeDhDQWdJNE1pUkl4dzVjZ1I3ZTNzbEhXN2x5cFhwMXEwYmdZR0JmUERCQnd3Yk5peFBCb2pLbFN2SDlPblR1WHIxcXJLcU1xTXVYYnF3ZGV0V25qMTd4ckZqeDJqVnFsV09yaE1lSHE3OGJGOWR0ZmZ2b3dPZEJyUXBvRlZuK0w4YXRKcjAxOUdCVGdkb00veGJCenJ0ZjE4MzJQNS9xMStjM2dYcndqbHFsVXFsb20zYnR2ajQrQkFjSEV6djNyMHRPdjdGaXhmS0lKS3gybkdtanJHeHNlSFhYMytsUzVjdVNwRFkyZGs1eTNibTFFY2ZmY1NQUC81b3NKcmVGRmRYVjVPRGs0VUtGZUxERHo5a3k1WXRoSVNFMEtsVEp6WnQyc1NPSFR2bzFhdFhqbXM2MTZsVGh4SWxTcGlzZzdwNTgyWWxnSmtYRmk5ZXpLTkhqNWd6WjQ1Qm0wdVZLb1ducHllLy8vNDd0V3JWTW10VnVINENpckVncVkrUFQ2N2F1V0hEQnVMaTR1alpzeWRidDI1VnRrZEhSeE1lSGs3eDRzWHAyTEZqcnE2UmtiN3VjNXMyYlRoLy9qeC8vUEVISDN6d2dVRWRSeTh2TDd5OHZKU3ZEeHc0d0tKRmkyamV2SG0yNS8vZ2d3OXlWRk45L3Z6NVJtc1g2bGxaV2VWSlhleFh2ZTc3WDVENjkrOVBpUklsbExJTzV0QUhmZkphelpvMXpkcnY4T0hEUVBvRUtrZEhSODZkTzhmQmd3Zng4UERJMFhVakl5TXREbnhucE5Gb1dMcDBLUjA3ZHVUQmd3ZWNQSG1TdW5YckVoTVRRMFJFQk5iVzFuejIyV2NjT1hLRStQaDRpNjRWR0JqSTZ0V3JlZkxrQ1NWS2xEQkk4YTlQNTIySng0OGZHNzMrckZtemxNbDRyL3Y1bC80aFp3WVBIbXcwUFh4V0tsZXV6UHo1ODRIMFVqT0JnWUU0T3pzemV2Um9ZbUppK1B6eno1WDMzTktsU3pOZ3dBQTZkdXlZNlhOSTI3WnRhZGl3SWN1WEwrZm8wYU44L2ZYWGpCOC9Ybm52REFvSzRzV0xGM1RxMUVsWk5memt5Uk4wT2gybFM1Zk9zbzBwS1NrQTFLNWRtN2ZlZWt1WnRGcWhRZ1d6dmtmcEg5SkovMUF3L1lQSU9Ra1NDeUdFRUVJSUlmSmVzWGV3YW40QzNkMGYwZjI5R3QzOTlWQzRBaFFxaDZycVJGUWxXbGgwdWdVTEZpaXJkb3NWSzhiWXNXTnpsYjZzU3BVcXJGMjdsaTFidHVEajQwTktTZ3BxdFRyYndaT01EaDA2aEU2bnc4Ykdoc2FORzNQMTZsVUNBZ0xZdlhzM1k4YU1NZnM4R1lNbFdxMldLMWV1QUhEdjNqMnp6MkdPanovK21PUEhqOU83ZCs5TWd6V05HaldpYXRXcXZIanhndmJ0MjlPdVhic3NnN3BGaWhSaDhPREJlSGg0c0cvZlBnNGVQTWlMRnk5d2QzZFg5aGsyYkJqdDI3ZW5ldlhxUVBycWhQdjM3d1BwOXo4MzNubm5IYU9wMUZ4Y1hLaFhyeDduejU5bjkrN2RPUTRTYjkrK0hVaXZ4YVZQRTV4VHVyQXYwQ1ZiTmxCazJRWDBnVnZOL3dWOTAwQ1hsaDRFVG8wSFRVSjZZRGdmcUtyUFJWWGg4eHdmMzdwMWEzeDhmQWdLQ3JJNFNMeDM3MTZTa3BLb1U2ZU95ZFNBK2tEaTRzV0x1WExsQ2xxdGxrNmRPckZseXhhMmJ0MnFCRVZLbGl5WjZWajlvR3hXSzRuTlpXekZjVWJtREVxMmJkdVdMVnUyY09qUUlkcTBhVU9USmswNGVQQWdGeTllTkZpMWFJbFhhelcvYXVyVXFUazZyekgrL3Y2RWhvYlNxVk1ubWpScGt1bjFmdjM2RVJvYXlvb1ZLNmhTcFFyVnFtV2RnVUtmRXROWWdEdzNOWW5EdzhQWnVYT25VaXM2NHlCc3FWS2xXTDU4T1RkdjNzelRlczM2dEl4dnZ2a21WYXBVWWNXS0ZXemF0SW5QUHZ2TTZQNDZuVTVwbHptWksvNysrMitsVHFFbEhqeDRrT1hyVGs1T1dUN1hPVkVROTc4Z1BYNzhXSG1XelRWdzRNQjhhazMyRWhJU0NBa0pRYVZTMGJwMWE0b1dMY3JLbFN2eDkvZW5XN2R1T2NyZVViUm9VWXNEU1BvYXBZbUppY3llUFpzTEZ5NlFrSkNncFBBZk8zWXNNMmJNVVBhdlg3OCs5ZXZYSnpBd1VPa3pEaDgrakoyZG5SSjh5ZWpFaVJPOGZQbVNRb1VLVWJod1lZdHJ2NXBpYlcxdHRFU0hma0pJUVR6LzBqKzhmc25KeVN4ZXZCaWRUc2VFQ1JPVTU2dHo1ODRjUDM0Y0R3OFAycmR2bitVRU1FZEhSNlpObTBiVHBrM1p1SEdqTW1GSXA5TVJFQkFBR0U1eTFBY3MzM3p6elN6YnBsK2Rxcy9PNCszdHplN2R1eGt4WWtTMjM1ZjBEN2tqL1lNb1NCSWtGa0lJSVlRUVF1UVBHeWRVYmxOUnZUVU0zZU5BaUQ4SDZxYzVPdFd3WWNNNGUvWXNUWm8wWWVUSWtVcDlyZHl3czdOajRNQ0J1THU3ODlOUFArSHA2V2wyUUVpcjFTcUJ4R2JObXVIZzRJQzd1enNCQVFIczM3K2ZBUU1HNUtpTnYvMzJHMWV2WGdVd21tWXlOMHFYTHMzR2pSdVZ3WU5YVjBEb2REcFVLaFU3ZHV5d2FFRGd4eDkvcEUrZlBwblN5ZG5iMnlzQllvQkhqeDRwUVkvOFRDUFd2bjE3enA4L3o0VUxGM2owNkpIWks4UDFZbUppQ0FvS0FzeGZvVnFnVkNwVTJJQlZZYkN4QnRYLy9XZGxCN1pPWU9NRTFnNWdWU2g5bTVYOS8vMi9FRmhaQTFhQUNsU3E5SCtyVk9sZlk1WCtQLzd2YTVXVndiOVZXS1d2Sk02RnFsV3JVclpzV2U3ZHUwZDRlTGlTK2p3N2FXbHB5aURvcThIbDBOQlFqaDA3eG9VTEYzajZOTDIvMmI5L1AyWEtsS0YrL2ZyMDZkT0hNbVhLc0diTkdpNWV2QWdZRHdUblpaQTRMNFNHaGdMUXRHbFRVbE5UT1hQbURJNk9qamxLa3crV3A2ek56ZS9zNmRPbldidDJMZVhMbCtlTEw3NHd1bytkblIxVHBremhpeSsrWU5hc1dmend3dytVS1ZQRzVEbjFxNTNzN094eTNDNWppaFFwZ2s2blkralFvVVlueWxTc1dERlBNenhBK3NBdlFJVUtGYWhmdno3YnRtMGpJQ0NBMXExYkcvU2hlbnYyN09IdTNiczBidHlZR2pWcVpIditxMWV2S3U4ci8zUUZjZi8vemJKTFk1K2RyTkxjR3hNUUVFQnFhaW9OR3paVTNsdmJ0R25Edm4zN09IRGdRSTVxd3pzNk9sb2MrUDcxMTErVitxRVBIejZrVmF0V1RKdzRrV1BIanRHd1lVT1RnYkJ1M2JyUnJWczNkRG9kaHc0ZG9sU3BVa3lhTkNuVGZ2Mzc5eWN0TFMxWG1TU01lZU9OTjdJTWpCVEU4eS85dyt2MzAwOC9FUmtaU2ZmdTNRMVNPUThjT0pCQmd3WlpkSzYyYmR2U3NtVkxKYmg1N05neDd0Ky9UNTA2ZFF3bVpONitmUnNnMi91VGtwS0NqWTBOS3BXS05tM2E0TzN0emFGRGgvajAwMCt6elZvaS9VUHVTUDhnQ3BJRWlZVVFRZ2doaEJENXk3NDBxcmVHQWtOemZJcTMzbnFMZGV2V0daMWhuVnRseTVabDd0eTVGaDBUR2hxcUJISDFOWStyVnEzS08rKzh3OVdyVi9IMTlUVzVDc3lVWThlTzhkdHZ2K0hpNHNMRGh3K1ZBRmRHcndaMjlhbTNYOTJlbUpobzlCb1paNWRibWdiTkZIMGI4cXJlMk1pUkk3TWNlRm15WkVtV0s1R2JOMi9POHVYTFVhdlY3TisvMytJQnQrM2J0NU9hbWtxSkVpVm8zNzY5UmNjYW82cjlFM2s3alBTL3BVV0xGdmo1K1hIbzBDR3pnOFNIRGgzaThlUEhWSzVjT1ZPdHZJTUhEeElhR2txSkVpV3d0N2RIclZieisrKy9HOVJaYTl1MkxlKy8vejZqUm8zaS92MzcrUHI2RWhNVHc4aVJJNVg2eFBwblVEOTVvaUNscHFZcWFTbmJ0MjlQVUZBUWNYRng5T3ZYTDFjclJweWNuQXlDN0Q0K1BzVEh4L1BwcDU5bTJwWlRWNjVjWWM2Y09WaGJXek4xNmxRS0ZTcGtjdC9LbFNzelpNZ1ExcXhadzVkZmZzbVNKVXRNQm9xVGtwSUFERkl5NitVbU5XV1pNbVh3OHZLaWMrZk9tVjY3ZHUyYVdSTm80dVBqbFpTaXIvcnl5eThOU2lUb2REcGxBTFpxMWFyWTJOZ3dZc1FJcGs2ZHluZmZmY2ZLbFNzTmFtWS9lL2FNOWV2WFkyVmxaZkJ6TXFWOCtmSzBhTkdDZ1FNSGN2VG9VWjQvZjg3Nzc3OXZWZzN3L2Z2M2MvMzY5V3ozeTB1disvNy9FK1NtZjlHdm1NdXByTkxjdnlvdUxvNXQyN1lCR0t6czgvRHdZUC8rL2Z6eXl5KzBhdFhLNk85a2ZraElTQ0FoSVlHK2Zmdmk1ZVdGU3FXaVJZc1dacVhmMTY4cUxGYXNtTkhYVTFKU0NtUTE2dXQrL3FWL01QUTYrb2Q5Ky9heGI5OCtxbFdyeHFlZmZzclRwMC81KysrL3VYdjNMZzBiTnFSaXhZb1d2WWNWTDE0Y1gxOWZJUDM5UkYvL3ZFK2ZQZ2I3NlNmRkdadDRsRkhHWjc5MDZkSlVyMTZkNjlldmMvTGt5U3pMRzBqL2tQK2tmeEQ1U1lMRVFnZ2hoQkJDaUgrRi9BZ1E1NFJXcTFVR1lTcFVxRURkdW5XVjE3cDM3ODdWcTFjSkRBemt3dzgvekRhdG05NkZDeGVZUDM4K1JZc1daZTdjdVF3ZVBOaG9ZTVpVWURjM0FkL0F3RUFLRjdhOHJteHVBakZaZWZIaVJaYXZaNWVhMDhIQmdTWk5tbkRreUJIMjc5OXYwUXFFNU9Sa3BXNnpoNGRIam11OUN2UHBnOFNob2FFTUhacjlSQktkVHNjZmYvd0JZTFNXYnRldVhlbmR1emZWcTFkbnlKQWhSRVJFR0FTSTlXeHNiSGp5NUFsV1ZsYTR1cm9TRkJSRVdGZ1lFeWRPcEhidDJrcmdKaTB0emVSekVCRVJZZGJ2UVh4OGZLNVcvQVVIQnhNYkc4dkFnUU94c2JIQjM5OGZXMXRiaTFZQUd1UG82RWl2WHIyVXIvZnUzVXQ4Zkx6UmJUbHg3OTQ5cGsyYlJrcEtDdE9tVGNzMmhUU2twMCsrZS9jdUJ3NGNZUHo0OFN4ZXZKaHk1Y3BsMmsvZkpuMjl4WXlNcGFZTUNBakF3Y0VoVTYwKy9ZcjBqUHIyN1d1MGJZOGVQY3F5eHA1ZWNuS3l5ZjNHakJsak1BaDcrL1p0WW1OamNYRnhVYkpQTkc3Y21JNGRPN0ovLzM2Ky9mWmJKY2llbHBiR3ZIbnpTRWhJb0UrZlBtYlZpTnk0Y1NNQXYvLytPeHMyYktCR2pScTg5OTU3UmljaHZhcEJnd1kwYU5EZ3RVK1VlSjMzdnlDOWZQa1N5UDFxZUZQcDdCTVNFa2hMUzZONDhlSkdqN1AwUFh6dDJyVzhlUEdDR2pWcUdFek9xVnk1TWkxYXRDQWtKSVMxYTlkbVdXNGpJaUlpMDZTMm5OWWN0YlcxWmRLa1NRYWxSOHg5ejlhbmVEYzFDVVd0VmxzMDhVMmowUkFXRnNhNzcrWXV1d2E4M3VkZitnZEQrZDAvM0w5L24yWExsZ0VRR3h1THA2ZW4wZzhBeXQ4VHJxNnVtWTZOaUlqQXhzWW0wL3RoeGxUSEJ3OGVKRHc4bktwVnE5S3dZVU5sZTF4Y0hHRmhZZGpiMjJkYmUxeXRWaHVjczFXclZrUkZSV1g3T1VENkI5T2tmNUNwc3Y4RzhoZXZFRUlJSVlRUVFsZ2dJQ0JBU1E4NmNPQkFnejkrVzdkdXplYk5tL243Nzc5WnRtd1ppeFl0eXZaODU4NmRZK2JNbWFTa3BEQno1a3hjWFYyeHRiVTFHRGpTZXpYbGE4ZU9IZEZxdFhtZXZqazVPWm11WGJzQzZhc2VjbEpITEtmV3IxOXZkSURNRXUzYXRlUElrU05FUjBkejVzd1pvMEVtWS9idTNhdWt6ZTdXclZ1dTJpRE1VNzE2ZFFZT0hHaDBaWVFwUTRZTTRmang0N1Jva2JtMnVibjFlVU5EUTBsT1RxWm16Wm9zV0xDQVZhdFdzWHYzYnU3ZHUwZnQycldWd1VSOTZrV3RWcHNwOVhUUm9rVnAzYnExd2JaZHUzWmx1bFpDUWtLdVZ2ejUrL3RqWjJkSHQyN2RPSFBtREgvLy9UZWRPblV5R2Z6NUo3aDU4eVpUcGt3aE1UR1JvVU9IV2xSRGZ2ejQ4Y1RGeFhINjlHbEdqeDdOcEVtVE12MWM5WmtjTXRhVC92bm5uOUZxdGZ6MTExKzg5OTU3Qm4xelFFQUF4WW9WVStvcTNybHpCeGNYRjRZT0hXcDJTdkUyYmRyUXBrMmJMUGZwMEtFRFpjcVVVU1lTWmVmdzRjTUF2UGZlZXdiYlI0MGF4ZlhyMXpsOStqU0xGaTNpcTYrK1l2SGl4WVNGaGVIbTVtYlI1SmZmZnZ0TkdleTlkdTBhWGw1ZVpoOExsazhrU2toSUlEUTBsS1pObTJhN3IxcXRCc3hiVFpzZjk3OGc2UWZhbloyZDgrWDhZOGVPNWVIRGgremZ2ei9YNXpwNThpUUhEaHhBcFZJeGJOaXdUSzkvOHNrbm5EaHhnbDI3ZHRHb1VTT1RQL3VjdnJmcWREcENRME9KaVlsUnRwVXFWY3FpZmlVai9RbzNVNmxaTFZrcHFOUHBXTGh3SVZxdE5rK0NRS2JrMS9Ndi9jUHJVNnhZTVRRYURTcVZDbXRyYStyVXFZT3JxeXV1cnE2NHVMaFFxVklsQUtPVFBqcDA2RUM1Y3VXeVRFZmN0R2xUQmd3WWdKdWJtOEgyZ0lBQTB0TFNhTmFzV1piUGRVcEtDbHF0MW1EaVN0ZXVYZkh3OE1qeTd3RHBIN0p1bS9RUEJkOC9pT3hKa0ZnSUlZUVFRZ2doelBUMDZWTmxSV0RWcWxVekJhbFVLaFdmZlBJSnMyYk40c0tGQ3dRR0JtWTU0TEY3OTI1V3JGaUJWcXRsekpneE5HclVDRWlmQWEvLzR4ZlM2MTlsL0RxL2FUUWFJSDNXL2VzTUVPZVZoZzBiVXFKRUNlclVxVVBwMHFYTlBpNHhNUkY3ZTN1NmQrLysybExpL2Y5T3BWSXhZTUFBaS9adjFxd1p6Wm8xeS9FMWRUb2RmbjUrUVByRURudDdlOGFPSFV1N2R1Mm9YYnMyOE4vVTdFbEpTVGc0T09EbDVVVzdkdTJVOU9YdnZmY2VwVXFWeXJRcXBraVJJZ1pCbjRZTkcxS3FWQ25Hang5dnNqMlRKMDgydXRvWjBpZVIzTHQzanc4KytBQW5KeWUyYnQwS2dLZW5adzYvKy84eXRSSTZ0MWtDenA4L3o4eVpNM241OGlVZUhoNlo2a1pueDlyYW11blRwek41OG1RdVg3N001TW1UNmR1M0x3TUhEbFFDdW5mdjNnWEF4Y1ZGT2M3R3hvYURCdyt5Y09GQ2F0YXN5ZmZmZjI4MEFIenIxaTNHalJ2SDIyKy96YmZmZmx0Z0dRT1NrNVBadDI4ZlFLYlU5dmIyOXN5Yk40K3hZOGNTSEJ6TTVjdVhlZno0TVNWS2xHRFdyRmxtdGZubHk1Y3NXN2FNNE9CZ3BjYmtzR0hEc2swM2V1M2FOVFpzMkVCeWNqSWVIaDVacGdqWGk0K1A1L2p4NHh3OWVwUUxGeTZRbHBhVzZUcHhjWEZvdFZvY0hCeXd0N2NuSlNWRmVaNXprczNpMys3czJiTUFQSGp3Z0QxNzl0Q3hZOGM4ZmI5VnE5VjU4ajRXRlJYRndvVUxBZWpjdWJQU1IyYjA1cHR2MHJkdlh6WnUzTWlDQlF2NDRZY2ZqSllQS0Y2OE9LTkdqVEw3MmpxZGpqLy8vSk5ObXpZUkV4TkRxVktsR0Rac0dOOSsrMjNPdnlIZytQSGpBRWEvbDlUVVZEUWFqVm5QUGNES2xTczVmUGl3MFF3Ry8yVFNQN3greFlzWFo4MmFOYmk0dU9STHV1S2lSWXRtbWtEMDhPRkQvUDM5QWVqUm8wZVd4eWNuSndNWS9FeXphNmYwRDFtVC9rSDZoMzhMQ1JJTElZUVFRZ2doaEJsU1UxUDU1cHR2ZVBIaUJWWldWb3dkTzlibzdPVm16WnJScUZFanpwdzV3NnBWcTZoU3BZcko5Rzc2ZEdWang0N050Skl5WTFwbGN3Y1hOQm9OUjQ4ZTVjV0xGOHBLNEp5SWk0c3phTisvalkyTkRaczJiVklHdDh4Tnh6MWd3QUM2ZGV2MmowbEhLdkxId1lNSHVYWHJGZzRPRGdiQnVZd0RndnBuUHo0K0htdHJhNktpb3JoeDQ0YnkramZmZk1QR2pSc0pEZzZtZGV2V1NuQ25mZnYyQm5Yc3Z2dnVPMUpUVTltL2Z6K3RXclV5R0RDN2V2VXEzdDdlakI0OTJ1U0tGZjBnV0k4ZVBRZ1BEK2Y4K2ZNMGF0VEk1UDZXS0Y2OHVNR0E4cVpObTRpTmpUVUlmT3UzNldXMWlnbmd6Smt6ekpneEE0MUdnNmVuSjU5OTlobGZmdmtsbHk1ZE1ycS9xVUQxd1lNSFdiQmdBZlBueitmUFAvOWt5NVl0MUt0WGozcjE2Z0gvcmErWU1ZVjFkSFEwcTFhdEF0SnJrNXRhSVZ5bFNoVWFObXhJYUdnb3MyYk5ZdTdjdVFVU0tONjZkU3ZQbnorbmR1M2FtVlorUVhxcXkwbVRKdkhWVjE4cEs2Yy8rK3d6c3lhK1hMcDBpY1dMRnhNVkZVV0hEaDBZT25RbzMzMzNIV3ZXck1IRHc0TisvZnBsNnQvMWs2RDI3ZHVIbzZNakV5Wk1NTG9TU3orSktEVTFsWUNBQVA3ODgwOHVYNzZNVHFjRDBsZDN0Mm5USmxQZHdsMjdkaWtya2w2bG55RDF1dmo0K0xCdDJ6YVNrcEpvMDZZTkkwZU96SmVnVGJ0MjdReFN0K3JGeHNheVpjc1dJSDNsMUE4Ly9JQ3ZyeStEQmcyaWRldldxRlFxZXZUb1FXSmlZbzZ1bTVxYVNreE1ERys5OVZhdTJoOGJHOHZreVpONS92dzVycTZ1V2RiQi92ampqemwxNmhUWHIxOW4wcVJKTEZ5NE1NZjlWR3BxS2tlUEhzWFB6NC93OEhBS0ZTckVvRUdENk5XckYvYjI5cmtLQXQyOGVaTUxGeTVRb2tRSm81L045Q1V2c25zZTlEK2I3ZHUzMDY1ZE96Ny8vUE1jdCtsMWsvNGg5MWFzV0VGZ1lDQzlldlV5cXo2OG5ySGdLS1JQU0l1T2pzNlQ5L2FNNTV3MWF4WnF0WnJtelp0bm0ycGFuMUxhM01rbDBqK1lKdjNELzkvOXc3K1JCSW1GRUVJSUlZUVF3Z3hMbHk3bHlwVXJRSHJBNXUyMzN6YTU3OWl4WXhrNmRDZ3ZYNzVrOXV6WkxGbXl4R2dLNVZhdFdsRzVjbVdqcituL1lMWkVURXdNaXhjdnh0YldscFl0V3hvZG5EYkgvZnYzQWRQMXVQNE5janJnbjlON0p2NGRIajkrckFRU2UvVG9ZWElpaEw0K2JGUlVsREpwb2txVktzcnJEeDgrWlBQbXpiaTR1TkMyYlZzZ1BVQTZaY29VM04zZG1UQmhnckp2U0VnSWl4Y3ZKaUlpd3FEdThvTUhEd2dMQytQYmI3L2xwNTkreWpRNTRkNjllNXc5ZTVhR0RSdFNzV0pGWmJWT3o1NDljM3NiZ1BSQStJY2ZmcWg4dlczYk5tSmpZNDF1TTFmMTZ0V3BXclVxZGVyVVVkSk9ObWpRd09oSzZlRGdZS1dHdURGMmRuWk1uejZkbjMvK21YZmVlVWNKRU1mRXhCQVdGb2FEZzRPeTJrU3IxVEovL255ZVAzL08rKysvbitWS2F5c3JLNlpPbmNyRWlSTTVlL1lzMzMzM0hkT21UWHV0S1F1am9xS1VJS0YrZGZxclRwdzR3ZmZmZncra3I2RFg2WFFzV3JTSWh3OGZLb1BoeHM3Nzg4OC9jK3pZTVFvVktzUzRjZU9VQ1VnTEZ5N0UxOWVYWDMvOWxUMTc5dEMxYTFjNmQrNk1XcTFtKy9idEhEaHdBSzFXUzVjdVhmRHk4akxaRjE2K2ZCbElId1JmdVhJbGtON2ZObS9lbkE0ZE9sQy9mbjJqOTdKQ2hRcEtiV1U5Snljbm1qZHZibEdRSmJmOC9mM3g5dmJHM3Q0ZVcxdGJwYVRDMkxGajgveGFreVpOeXJUdDlPblRyRml4Z3BpWUdCbzBhTURvMGFQNStlZWZDUTBONWR0dnY4WEh4NGNoUTRaa3Urb3ZLNmRPblVLajBmRG8wU08rLy81N21qVnJSdjM2OVEzNkdGdGIyeXduUkQxNThvUkpreWJ4OE9GREhCd2NtRFZyVnBiQkl4c2JHMmJNbU1HSUVTT0lqWTFsM0xoeFRKczJ6ZXdTQUpBKzBXUFBuajNzMnJXTHVMZzQ3TzN0bFd3RUdWUEw1NVJHbzJINTh1VkFldjl2YkNLSnZ0UkhWcDhoYnQyNnBmU0w3Ny8vUGhNbVRQaFhwRHlWL2lIdjZML1BuR1ExVWF2VmhJZUhjK3ZXTFc3Y3VNSDE2OWVKaUlpZ1JZc1dUSjgrUFUvYWw1aVl5TlNwVTdsMzd4NmxTNWMycTMrN2NPRUNnRmtsV3FSL2tQNUIrb2YvTFJJa0ZrSUlJWVFRUW9oc2JOaXdnUU1IRGdCUXMyWk5oZ3daa3VYK3BVdVg1c3N2ditTYmI3NGhOamFXOGVQSHMzRGhRcVhlV0VhdkJvaDFPcDFGOWE1ZXZXN2J0bTA1Y09BQVc3WnNZZmp3NFJhZkE5THJ0VUw2SC9FaElTRzg5OTU3K2JMS1NvalhLVEV4a1duVHBwR1ltRWpac21XelRJT3NYNEgzMTE5L0tRT2Y3N3p6anZMNjVzMmIwZWwwOU83ZFd4blFhdENnQVM0dUxodzhlSkJldlhvcHEyVGF0R25ENXMyYjhmZjNwMU9uVHJ6NTVwc0F1THU3RXhvYXl2SGp4MW0vZm4ybTMxZDlpc2llUFhzU0V4UEQ0Y09IcVZ5NU12WHIxOCtiRzVJSE1nN1lRWHJOeGUrLy85NGcrTlMzYjEranh3WUhCMU95WkVtamdUUTlsVXFWNmI3czNyMmJ0TFEwV3JSb29hd0FYcnQyTFpjdVhjTFYxWlhKa3ljYkRESWFtM0JqYTJ2TG5EbHpHRDE2TkNFaElheGN1Wkl2dnZnaSsyODRENlNscGJGZ3dRTFVhalV0Vzdha2J0MjZCcS9mdTNlUHRXdlhjdnIwYVNBOUNQSDU1NS96NjYrL3NuLy9malp1M0VoZ1lDQTllL2FrWThlT0JvT3hpUTdmM1FBQUlBQkpSRUZVMXRiV1hMdDJqYVpObXpKaXhBaURpVDRxbFlyZXZYdlR0bTFibGl4WmdvK1BENzYrdnNyOXFWYXRHcE1tVGNxMkp2eTFhOWVVZjFlcVZJbk9uVHZUdm4zN2JETlB0R2pSUWttdnJkUHBDbXpRL05DaFF3Q3NYcjBhWjJkbit2ZnZ6K0hEaC9NbFNLeW4wV2c0ZnZ3NGdZR0J5aXI0K3ZYck0yUEdEQ1hBY3ZIaVJWYXVYTW1kTzNlWU1tVUtUWm8wWWNTSUVaUXRXOWJrZWZmdDI1ZnBQcDQvZjU2bFM1ZGlhMnRMa1NKRjJMdDNMM3YzN3FWdzRjSTBhdFNJNXMyYjg5NTc3N0Zueng2VDV3MExDMlB1M0xuRXhzWlNxRkFoNXMyYlo5YXE1RktsU2pGLy9ueSsrdW9yRWhNVG1UeDVNcDZlbmd3YU5NaGsydEhuejU4VEVoTEM0Y09IdVhUcEVqcWRqcUpGaTlLM2IxOTY5T2lSS2RpZ0Q5TGtKT1BIaWhVcnVISGpCaTR1TG5UdjN0M29QbzhlUFFMQTBkSFI1SG5VYWpVMk5qWlVxMWFOYWRPbS9Xdktja2ova0RkZXZIakIzYnQzS1Y2OHVNSG5ndXdjT1hLRXpaczNjLy8rZmJSYUxaQWVJSHY3N2JkcDJyU3B5UWxUbG9xTWpHVDY5T25jdjM4ZloyZG52dnZ1TytYM0tENCtubWZQbnVIczdFeVJJa1d3dDdkSHE5Vnk4ZUpGWmFWbWRvRmI2UitrZjVEKzRYK1BCSW1GRUVJSUlZUVF3Z1N0VnN1eVpjdVV3ZFJTcFVveFk4WU1zMUtUdG1yVmlsdTNidUhqNDBOY1hCemp4bzNqeXkrL3pGVEgrRlZQbno1Rm85RmtTclZscnA0OWUzTGd3QUYyN3R4SnIxNjlsQldScjZwVHB3NUFwcG55SjArZUpEZzRHRWhmTFRsMzdsd0tGeTVNa3laTmFOT21EUTBiTnNUR3hrWTUvdDh5K0NIK0dTSWlJaGc4ZUhDMis1bXFpNXRkdmR3dFc3WmdiMitQUnFQaDJiTm55dk9ka0pEQWxDbFR1SGZ2SGpZMk5reWFOQ25MV21sTm1qUmh6Wm8xN05xMUMwaXZlYVpmeVJvZUhrNVFVQkRseTVjM2FJK1ZsUlVEQmd4Zy92ejUvUGJiYjB5Yk5rM1ozcTlmUCtiUG44K0dEUnNNVmdxTkdUT0dpeGN2c20zYk5scTNicTFrS0lpTGl5TTRPSmlLRlN2U29FRUQxcTlmajBhanliTlZ4UHA3b3EvTnJQOGFNTG9OMGdmbUhqeDRnS09qSTBXS0ZFR2xVbkh3NEVIQXNJWmhmcVpyVDBoSVlOdTJiUUI4OU5GSFFIb2F3cTFidCtMczdNeThlZk5JU2tvaU1URVJSMGRIN096c09IYnNHSkJlTHpxam9rV0xNbmZ1WEVhT0hNbjI3ZHV6SEJqT1M2dFhyK2JLbFNzNE9qb3FnV21kVHNlbFM1Zll1blVycDA2ZFFxZlQ4Y1liYnpCczJEQmxwZnBYWDMxRnUzYnRXTDE2TmVIaDRheGR1NVlOR3piUXNHRkRHalZxUk4yNmRhbFFvUUxyMTY4M1dOR1ZscGJHdlh2M3VISGpCbGV2WGlVc0xJekl5RWdBM056Y1NFcEs0dUhEaDl5OGVaTVJJMGJnNXVaRzVjcVZxVkNoQXVYTGw2ZE1tVEtVS0ZGQ09lZkhIMy9NNWN1WDZkYXRHMDJiTnMzUlBTaklBVjc5OC9uNDhXT3NyS3hJUzB2RHpzNHV6NjhURXhQRHhZc1hPWFhxRkdmT25GRitsNXljbkpUU0JobnZROTI2ZFZtOWVqVzdkKy9HMjl1YkV5ZE84TmRmZi9IeHh4L3puLy84eDJnYjllKy9rWkdSbkQ5L25rT0hEbkhwMGlWc2JXMlpPSEVpclZxMTR1Yk5teHc3ZG95UWtCRGxQenM3T3hvMmJFakxsaTFwMHFTSjhyTlZxOVZzM3J3Wkh4OGZ0Rm90eFlvVlkvYnMyZFNxVmN2czc3dEtsU29zV3JTSWFkT204ZXpaTTdadTNjcWhRNGVZUEhteTBvZmV2MytmTTJmT2NPYk1HUzVldktpa0lIVnpjNk5MbHk2MGFkTUdCd2NIbmo5L1RseGNIQTRPRHRqWTJDanRBOHN5bmVoME9sYXRXc1dlUFh1d3RiVmx5cFFwMk52YjgvanhZMnhzYkhCMGRNVFcxcGI0K0hoKy9mVlhnQ3hyYjlhcVZZdnAwNmRUczJaTjdPM3R6YTd0L3ZqeFk1UHZZYk5temNyUnFsUkxsQzVkV3ZxSFBIRHQyalYwT2gxTm16YTFxSzBsUzVZa0tpcUtkOTk5bDNyMTZsR25UaDJxVmF1bS9FMlIzV2VqcUtnb2svdjg4TU1QT0RrNWNmandZWll0VzBaU1VoTGx5cFZqM3J4NUJvRzdodzhmR3BTVTBMZGZIK3g3NjYyM2FOMjZ0ZEZyU1A4Zy9ZUDBELys3SkVnc2hCQkNDQ0dFRUViRXg4ZXplUEZpVHA0OENhUVA3aXhldk5oazBOV1lJVU9HOFB6NWMvYnMyVU5TVWhKejVzeWhTNWN1REI0ODJPUXM5Rk9uVGdGa09Tcy9NVEhSSUFWc1lHQWdzYkd4eE1YRkVSc2JpNjJ0TFdxMUdsOWZYejc3N0RPajUxaXlaSW5CMTQ4ZVBjTEh4NGZkdTNlajArbHdkM2VuUVlNR0JBVUZjZTdjT1E0ZE9zU2hRNGNvV3JRb3paczN4OHZMaTFxMWFza2Y2OElpdHJhMjJhNDB5STBEQnc0WTFNM1ZyK2JkdUhHalVsTjQ5T2pSMmRibUsxKytQSjk4OGdrYk5tekF5c3FLVHovOWxNS0ZDd093YXRVcWREb2RYbDVlbVNaSnRHN2RtdlhyMXhNU0VrSmtaQ1RseTVkWHRxOWJ0NDYvL3ZxTDJOaFlpaGN2RHFTbnRSNDhlREFyVnF4Zzc5NjlTcEI0eDQ0ZHBLYW00dW5waVZxdFp0ZXVYVXF0dHJ3U0h4L1B6ei8vbkdtN3NXMlFQakEzZXZSb28zVlM5WU83K1czSGpoMGtKaWJTdEdsVDNOemNpSTJOWmUzYXRSUXBVb1I1OCtaUnJsdzVmSDE5V2J0MmJhWmpqZFd0YzNGeFlmTGt5Y3ljT1RQSEUzTXNvVStYcVZLcCtQcnJyeWxSb2dSQlFVSDg4c3N2U3QxaFIwZEhldlRvZ2Flblo2YUpETysrK3k2clY2L20rUEhqK1BuNWNlWEtGVTZlUE1uSmt5ZnAwNmNQZ3djUHhzcktpcTFidDNMdjNqM0N3OE81ZCs4ZXFhbXBRUHFxdGJwMTYrTGg0VUhUcGsyVitzYTNiOS9teElrVG5EdDNqbXZYcmhFV0ZwYXA3ZjM2OWNQTHl3c2JHeHZtejUrZnozY3EvM1R1M0prclY2NFlyR0R2MnJWcm5wMS80OGFOSER4NFVQbDU2cm01dWRHcFV5ZmMzZDFOVGxCUnFWUjgrT0dITkduU2hCVXJWaEFhR3NyR2pSdjU4ODgvV2JWcUZiR3hzZXpkdTVlRWhBU2VQWHZHa3lkUHVILy92bEluMDlyYW1wWXRXK0xsNWFYMHM5V3FWYU5hdFdvTUhqeVlPM2Z1S08vbHg0OGY1L2p4NDlqYjI5TzJiVnZHangvUHpaczM4ZlB6UTZ2VlVyRmlSV2JQbnEzMFlaYW9XclVxUC8zMEUvUG16U01zTEl3MzNuaUQ2dFdybzFhcitmenp6NG1JaUZEMmRYSnlvbVhMbG5UdTNKbXFWYXNhbk9mbzBhTXNXN2JNNkRYYzNkM05icytLRlN2WXVYT25rbXBlWDh0ODE2NWRTdHAzR3hzYjB0TFMwT2wwbENwVkt0dnpad3h3NU1WN21ybDFZSE5MK29mY3kybXE2VnExYXJGOSszYVRFMDB6L2w0WW85Rm9UTzZUbHBaR1dsb2EvdjcrSkNVbDBiaHhZeVpPbkpqcGI0MjMzbnBMS1Y4QS93ME8yOW5aOGY3NzcvUEZGMStZbkRRai9ZUDBEOUkvL08rU0lMRVFRZ2doaEJCQ3ZDSTBOSlNsUzVjcXRVakwvYi8yN2p3cXF2cC9BL2d6TExLcUtLS0FrTGhXb3VZR1V1WUM1cHFhWm1KcUxsbWFtdnVDZmQwMUJmY1NLek0xYzR2Y2toRFJJa0xOQlhFdFFrVU1SUlJRQkdSbmhobnU3dy9PM0IvRDdDeGk4cnpPNlNSM243bkRIYzU5N3Z2OWNYS0N2NysvMFRkREpCSUpaczJhQlFzTEN4dzllaFJBU2F2VVU2ZE9ZY3FVS2ZEdzhFQjZlam9hTm13SUt5c3J4TVhGNFljZmZnQUFkT25TQmJHeHNmamxsMStRbFpXRnAwK2ZJaXNyQzFsWldlSlQ5VXBidG14UjJ5OEFoSVdGNFlNUFB0RFl4aXM3T3h0Mzd0ekJqUnMzY1BueVpkeTRjVU5zNFRWa3lCQk1uandacHFhbThQSHhRVVpHQmlJaUl2RGJiNy9oM3IxN09IbnlKRTZlUEFrbkp5ZjA3dDBidlh2MzF0Z1NzL1NOOTlJdFgzWGRrSjh5WllwQndiT3RyUzJDZ29KUVVGQ0F3WU1INjExZVNkdFQrb1pVdHlxckpxbjhIQjBkVlVMY3luYng0a1c4OU5KTGtNdmxxRk9uampoVzJhUkprM0R6NWszMDZkTUgvZnYzTjJoYkkwZU9SUC8rL1dGbVppYitEa21sVXJSbzBRS21wcVlhcTIxTVRVMHhkZXBVbUptWnFZenJaMnBxaWhVclZxQng0OFpxTi9zR0RScUVoZzBid3N2TEN3QWdrOGx3N05neDJOblpvVmV2WGpoeDRnUnljbkl3WWNJRWc3b1lHTXJWMVZYdnVaZ3dZWUxLRGR0Mjdkb2hMaTVPdkZaWVcxdWpRNGNPS21NdFY2VWhRNGJnekprejRzTXY5ZXJWdzhhTkcxRlVWQ1RlMkgzNTVaZmg1dVltM2pTM3RMUkU1ODZkTVhic1dJM2I5UFQweFBmZmYyL1FPSXdWNWVEZ2dIbno1dUhodzRmbzBxVUxnSkx3TUQwOUhXNXViaGd3WUFENjkrK3ZzOHBkSXBHZ2E5ZXU2TnExSys3ZHU0Znc4SERFeHNiaWd3OCtBRkJTMVIwZkg0OC8vdmdEZGV2V1JZY09IZENtVFJ1MGJkc1dyN3p5aXNiUFVJc1dMZENpUlF1TUdUTUdVcWtVdDIvZlJseGNIUDc5OTEvY3YzOGZ1Ym01OFBYMXJabzM1Um5yMDZjUFRFMU5jZXpZTWNoa01uVHIxazFuNjNsanZmYmFhOWkzYngrc3JhM1JwazBiZE9yVUNWNWVYa2I5L1dCdmI0L2x5NWZqenovL3hGZGZmWVZodzRiQnhNUUU5ZXZYeDRVTEYzRDc5bTBBSlRmMEd6ZHVqTmRmZngzdDI3ZEhseTVkeEFkUU5HbmV2RG1hTjIrT2p6LytHSmN2WDhieDQ4Y1JGUlVsVnQyMWJkc1duMzc2S1ZKVFV6RnUzTGdLZFFXd3Q3Zkh4bzBiRVJZV0JpOHZML0V6N2VQamc3Q3dNTHp4eGh0NDg4MDMwYTVkTzQxamZ3SWxMZjZiTld1R29xSWlGQmNYdzhURUJBMGJOa1R2M3IzUm8wY1BnNCtsYjkrK2lJeU14THg1ODFTQ3ZWZGVlUVd1cnE0cTE0cldyVnRyL2J0Sm02cjhUcXRzdkQ1VVhHeHNyUGpkWnd5SlJLTHpPN3d5L3NaY3VIQWhMbCsrakVHREJtbjhXOXJXMWhhLy9mWWJaRElaNUhLNTJQWmEyUjFFRjE0ZmVIM2c5ZUhGSlJFMERjNUNSRVJFUkVUMEg2WU1BbWZPbkltQkF3Y2F0VzV5Y2pJbVRwd0ltVXdHb0tSQ2J1blNwYWhkdTNhRmp1bkVpUlA0NnF1dklKUEpZR05qZ3krLy9CS0ZoWVdZUG4yNjJyTE96czc0N3J2dmNQUG1UY3lmUDE5bG5rUWlnWjJkSFJvMmJBZ0hCd2M0T0RpZ1FZTUdLdjl1MEtBQlB2bmtFOXkvZng4VEprekF5SkVqa1pHUmdTMWJ0dURKa3lkSVRrNVdhU01MbEZSNGR1M2FGYjYrdm1qWnNxWFcxeEVYRjRjVEowNGdNakpTckY2U1NDVG8xcTJiU2h0ZFFIOXI0SXF3c2JGQmNIQXdDZ3NMTVh6NDhDcmJUMm5IamgxN0p2dWhxaUdUeWFxa3JleC9rVUtoZ0VRaTBYcnpWYW00dUJpQ0lGUkpXL21rcENTWW01dnJISE5WRTZsVStzekdTSmZKWkRBeE1hblVjRjZUbEpTVVNnMnA4L0x5a0pPVFkvUjdXOWxpWTJNaGw4dlZ4bDAyMUxONi95dmJnd2NQMExoeDQwcnB0RkZRVUNCMk1RQksyc1dtcGFXaFFZTUdjSFIwclBCN2s1YVdodHExYSt0OE1LRXlLUlFLbUppWVZIa1hrbnYzN2tFbWs0a1BqK1RsNWFtMW5IL2VWZFhubjllSGlybDU4eWJNemMzVktsdXA0bmg5TUJ5dkQxU1pHQklURVJFUkVkRUxweUloTVFCRVJrWml3NFlOR0RkdUhONTc3ejI5UVlxaEhqeDRnQysvL0JLK3ZyN3c5UFJFVGs0TzNuLy9mVEdRTmpNelErZk9uVEZ0MmpRMGF0UUl1Ym01Q0FrSmdZT0RBeG8yYkNnR3c0YmNFQWdKQ2NHV0xWdlFybDA3c2JYMGtpVkx4UGJaRW9rRUxpNHVjSGQzUjhlT0hlSHA2V25VRFpMQ3drS2NPblVLb2FHaGlJdUx3Nnhacy9EMjIyK1g0MTBoSWlJaUlpSWlvbWVOSVRFUkVSRVJFYjF3enB3NUE2Q2tqV2Q1cTdOS2p4dGExUlFLQmVSeU9XclZxbFZwVDgvbjUrY2pKaVlHbnA2ZTRqYVRrNU1SR3hzTEZ4Y1h1TG01cVZRblZVUkNRZ0thTm0zSzhZbUppSWlJaUlpSS9pTVlFaE1SRVJFUkVSRVJFUkVSRVJFUjFTQ1Ywek9OaUlpSWlJaUlpSWlJaUlpSWlJaitFeGdTRXhFUkVSRVJFUkVSRVJFUkVSSFZJQXlKaVlpSWlJaUlpSWlJaUlpSWlJaHFFSWJFUkVSRVJFUkVSRVJFUkVSRVJFUTFDRU5pSWlJaUlpSWlJaUlpSWlJaUlxSWFoQ0V4RVJFUkVSRVJFUkVSRVJFUkVWRU53cENZaUlpSWlJaUlpSWlJaUlpSWlLZ0dZVWhNUkVSRVJFUkVSRVJFUkVSRVJGU0RNQ1FtSWlJaUlpSWlJaUlpSWlJaUlxcEJHQklURVJFUkVSRVJFUkVSRVJFUkVkVWdESW1KaUlpSWlJaUlpUDVqYnQyNmhiLysrcXRTdHBXZm4yL1Fjams1T1pXeXY2b2drOGxRV0Zpb2N4bERYeWRWWEc1dUxvcUtpcXI3TUtpSy9KZk9yMHdtcSs1REtMZWNuQndrSlNVWnRHeHljaktLaTR1TjJyNGh5K3U3cmo2dmNuTnpjZTNhTmFQZmsrZU5UQ2JEa3lkUHF2c3dpT2dGeHBDWWlJaUlpSWlJaUtyTnRXdlhzRzdkT2x5OWVsWHZzaE1tVE1EOCtmT2Z3VkhwRngwZGpjaklTSU9XM2I5L1A3WnMyVktwKzErM2JoM216WnRYb1cwSWdnQi9mMy9NbURFRFdWbFpPcGVWeStXWU5Xc1dGaTVjaUVlUEhobTAvVjkrK1FWNzl1eUJJQWdWT2s1OTd0NjlpMG1USm1IUm9rV1FTcVVhbDVITDVaZ3hZd1kyYjk0TXVWeHU4TFlGUWNEV3JWdHgrL2J0eWpwY284MllNUU9iTm0ycXNsQXVJeU1EYVdscGxiYTk2T2hvakI0OUdudjI3S20wYlZZVm5sL2pWZVg1L2ZISEg3RjE2OVpLdTJZSWdvQUZDeFpneDQ0ZFZYSWRpbzZPaHArZkgwNmVQRm5wMjg3T3pzYVVLVk13WThZTXhNYkc2bHcyTnpjWHMyZlB4aWVmZkdMd3VYNzA2QkdHREJtQ1JZc1dhUXhTaTR1THNYUG5Ub3dkTzliZ2E3NHVjWEZ4MkwxN045TFQweXU4cmJJRVFjQ2pSNC93K1BGamNkckpreWZoNStlSEgzNzRvZEwzOXl4RlJVVmgxS2hSQ0FrSnFlNURJYUlYbEZsMUh3QVJFUkVSRVJFUjFWd1JFUkVJRHc5SDA2Wk4wYkZqUjNGNlFrSUNtalp0Q29sRUlrNUxTa3A2YnFyQ3Z2MzJXeVFsSmNIYjIxdnZzaEVSRVVoS1NzTDA2ZE9md1pFWlRpS1J3Tm5aR1pHUmtmamYvLzZIalJzM3dzcktTdU95Ky9idHcvMzc5NUdibXd0VFUxT0R0aDhjSEl3SER4N2dndzgrVURtUGxjM1IwUkVXRmhiNCsrKy9zWHIxYWl4ZnZod21KcXAxRVh2MjdFRmlZaUlhTm14bzhQRUR3TEZqeC9Eenp6L2p0OTkrdzk2OWUyRnJhMXZaaDY5VGJHd3NidDY4Q1RNek01aWJtNWQ3TzNmdjNzWHk1Y3Z4N3J2djRwMTMzaEduWDdseUJZc1dMWUtQancvOC9QejBia2NRQkwxaFpvc1dMV0JpWW9MRGh3L0QyOXNiTGk0dWVyZGJxMVl0L1M5Q2k5VFVWQlFYRjhQUjBWSHR2T3ZEODZ1cU9zOXZibTR1ZnYzMVZ5UW5KeU1uSndkejU4N1YrTHNxbDh0aFptYllMZTBEQnc3Z24zLytnVlFxeGZqeDR6RnAwaVNEMWl0ci9Qang2TjY5dTlyMDI3ZHY0OXExYStqU3BVdTV0cXRMblRwMU1IRGdRT3pjdVJNTEZpekFzbVhMNE9IaG9YSFpiZHUySVNNakErN3U3bkJ3Y0RCbysrZlBuMGRCUVFFRVFkRDRlMk5pWW9LVWxCUmtabVppNmRLbENBd01oSVdGUmJsZVMwWkdCbGFzV0lHMHREVFkyZG1wZkVZTmxaV1ZoYnQzNzRvUFBhU2xwZUh4NDhkSVNVbEJTa29LcEZJcHZMMjlzWERoUWdpQ2dPUEhqOFBFeEFRREJnd28xekZYdHZ6OGZFeWJOczNnNWIvLy9uc0F3T25UcHlFSUFsNTk5ZFZ5NzFzUUJLU2twTURFeEFTT2pvN2wzZzRSdlpnWUVoTVJFUkVSRVJGUnRWQW9GTGh3NFFJa0VnbDhmSHpFNlNrcEtmamtrMC9nNnVvcTNpajlMK2pkdTNlNTVwdWJteU1zTEF4QVNkaHorUEJodmZ0U1ZtT3RYNy9lb0dQNzhNTVAwYUJCQTdYcDQ4YU53NE1IRDNENjlHbjQrL3RqNWNxVmFvRnVYRndjZnZycEo1aVptV0hwMHFVYXQ2TkxWUWJFQUdCbFpZV1ZLMWZpMDA4L2hhV2xKUW9MQzJGdGJTM09qNG1Kd1U4Ly9RUjdlM3NzV0xEQTRPT0pqNC9IZDk5OUJ3Q1lOV3VXR0NEcU84OWxiZCsrSFc1dWJrYUhCRnUzYnNXSkV5Y0FBTU9HRFROcW4yWHQyN2NQeWNuSktwVjJBT0R1N2c0TEN3dEVSa1ppM0xoeGFOU29rYzd0cEtTa1lOeTRjUWJ2OTVOUFBqRm91ZkR3Y0lPM1dkcUpFeWV3YWRNbTlPclZDNTk5OXBsUjYvTDhxcXZPODJ0cmE0dU5HemRpN3R5NUNBOFBoMVFxeGNLRkMxV0NZb1ZDZ2FsVHA2SlZxMWFZUEhteXpsRC84dVhMMkxWckZ5d3RMYkZ3NFVLWW1aa1ozTHE1ckx5OFBJM1RsZGZoK3ZYcmwydTcrcnovL3Z1UXkrWFl2WHMzbGk1ZGltKy8vUlpObWpSUldTWXFLZ29uVDU1RTA2Wk5qZXEwY2Zic1dRQkF6NTQ5dFM0emQrNWMzTGx6QndrSkNRZ01EQ3hYSjQvOC9Id3NYcndZYVdscDhQYjJMbGRBREFBM2I5N0VraVZMMUtiWHExY1B6Wm8xZzdPenN4aWtYcng0RVE4ZVBJQzN0L2R6RTRvV0Z4Y2IvZmtyTEN6RXhZc1g4ZEpMTDZGbHk1YmwzcmRFSXNGUFAvMkVFeWRPWU02Y09lamZ2Mys1dDBWRUx4Nkd4RVJFUkVSRVJFUlVMYTVmdjQ3czdHeDA2dFFKOXZiMjR2UnIxNjRCUUlVcVo2cUR0aXExQXdjT0lDc3JTK3Y4MGlISWt5ZFA4TnR2dnhtOFQwT1hIVDU4dU1ad1Z5S1JZTjY4ZVVoTVRFU3RXclVnbFVwaGFXa3B6aThvS0lDL3Z6OFVDZ1g4L1B6Zzd1NXU4TEVaT2hia2hBa1RkTTUzY25MQzZ0V3JBUURmZlBNTmpoNDlxblhaeU1oSXJXM0EwOVBUOGQ1NzcybWNWemJFeXNqSXdMSmx5eUNWU2pGMDZGRDA2TkZEbk9mcTZxcnplTXRTVm9nYUd4SThmdndZRVJFUmNITnp3eHR2dkdIVVBrdUxqWTNGbVRObllHTmpBMTlmWDVWNWxwYVdlT2VkZHhBVUZJUmR1M2JwRFZycjFxMnJGb1RtNU9UZzRzV0xlT3V0dDNTdWUvMzZkYVNtcHFKWHIxNFZxcHBWdW52M0xnSURBK0hzN0l6WnMyY2J0UzdQcjJiVmZYNGJOR2lBRFJzMllNNmNPVGh6NWd3QXFBVEZJU0VodUh2M0xpUVNpY3FESUdVbEpDUmcxYXBWRUFRQmZuNStZcld6cHJBNklpSUNhOWFzZ2Erdkx5Wk9uR2pVOFNySGlxM01rSGo3OXUxcUxabXRyYTFoYVdtSm9LQWd0ZVV2WDc0TUFLaGR1elkyYjk0c1RyZTN0OWY2ZXRMUzB2RFBQLy9Bd3NJQ2I3NzVwdFpqc2JLeXd0eTVjN0Y4K1hLMGI5L2U2TmNpbFVxeFpNa1N4TWZIQTlCOWZkYWs5UGx5ZDNmSHFGR2owTEJoUXpnNk91S0xMNzdBbzBlUGNQRGdRYlgxbE5QKyt1c3Z2ZDh2QUxCanh3Nmp1eEFZeTliV1Z1WDF6Snc1RTdkdTNjS3VYYnZnN095c2NaMm9xQ2hJcFZMMDY5ZXZ3dnVmUG4wNlltTmpFUmdZaUpkZmZobk5taldyOERhSjZNWEFrSmlJaUlpSWlJaUlxb1d5ZW5iUW9FRXEwNk9qb3dFQTNicDFlK2JIVkJIRGh3L1hPUDNFaVJQSXlzclNPcjgwRHc4UGc2cnVKa3lZZ0tTa0pLTXJNTFhkTU0vTHk4UGR1M2N4ZGVwVWxla0ZCUVY0OHVRSlRFMU5FUlFVcERHazJMcDFLeXdzTEJBVkZTVldaZ0lRcXhvLyt1Z2p0WFdXTFZzbVZzUVpFNnkxYmRzV0NvVkM3M0ovL1BFSGNuTnpNWGp3WUlPM3JmVDA2VlA0K2ZraExTME5YbDVlbURKbGlzcjg4bGEzbHcwSmxMU2R5NisvL2hweXVSd1NpUVJyMTY3VnVlM3UzYnRyREJybGNqbSsvUEpMQU1BSEgzeUF1blhycWkzajYrdUw0OGVQSXlJaUFtKzk5Ulk2ZCs2c2RUODJOalpxbFlCZmZmVVY0dUxpOE5GSEgya05rb3FLaW5Ea3lCR2twcVppNnRTcGFOdTJyYzdYbzQ4Z0NOaTRjU1BrY2psbXo1NXRWQnRjbnQvbjYveCs4c2tuU0VwS0VyOFBIQndjc0c3ZE9zeWFOUXVabVptUVNxV3d0clpHZW5xNk9MN3N0R25UdElaNkNRa0ptRDkvUHZMeThqQmh3Z1M5M3lNUEhqd0FBTFJwMDhiZ1kxWlNoc1FWSFIvZTJka1p1M2Z2QmdCY3VIQkI0elV4UHo4ZkVSRVJXcmZ4OTk5L3EvenM2dXFxTlNRT0N3dERjWEV4ZXZUb2dlTGlZcjFCcW9XRmhkYnJQNkQ1ZHlZL1B4OUxsaXpCMzMvL0RTY25KNE0vRTFldVhFRjZlcnJhUXdDMWE5ZkdoeDkrS1A2c3JZWDU5ZXZYRVJNVEE2RGtZWkNNakF5OSs2eUs4YXAxdVhQbkRtN2N1SUVlUFhxSUFmSERody9SdUhGamxlV1VnWHB3Y0xEWWRVQ1RlZlBtb1hYcjFqcjNhVzV1ampsejVtRFdyRm5Zc0dFRHZ2NzY2eXJ2OGtGRS93ME1pWW1JaUlpSWlJam9tWHY2OUNuT256K1BPblhxd012TFM1eWVuNTh2aHNUaDRlRTRkZXFVeW5wWldWbFlzMmFOMnZhR0R4K081czJiVitreEd5STJOaGFwcWFrcTA1U3RTalhkNE8vVnE5Y3pPUzRsWFlHc3JwdnBDb1ZDNjdyS2l1Rzh2RHlOeTJpYVZqYm9MUjJTbEZhMjlXKzNidDBNZW5qZzJyVnJ5TTNOTlhvYzZMUzBOQ3hjdUJDSmlZbG8yN1l0RmkxYVZDMDMwaE1URTNIczJERUFKUld6ZCsvZTFibThxNnVyeGhCeHo1NDl1SGZ2SHBvMWE0YWhRNGRxWE5mVzFoYVRKazNDaGcwYnNIYnRXbnp6elRjYXh6VVZCQUdabVpscTB3Y05Hb1R3OEhBRUJnWmkvZnIxR3Qrdlk4ZU9JU1VsQmIxNjlVTGp4bzNWUG1zbUppYXdzN1BUK1JwTE8zWHFGT0xpNHVEcDZXbFVoU1BQNy9OM2ZvdUtpdFRHUVhaeWNzTEdqUnZoNE9BZ1BnQVFHQmlJL1B4OHZQMzIyMW9EeCt2WHIyUEZpaFhJemMzRnNHSERNSExrU0kzTGxYYi8vbjBBMEJ1eWFhSU1pVjFjWENyME9XcllzS0hhTkYwUEFQWHUzVnZuY0F5NldxWVhGeGZqMTE5L0JRQzgvZmJiT3EvdDVaV2VubzdGaXhmanpwMDdjSE56dzlxMWEvVldXd3VDZ0owN2Q0b0JzYisvZjduMnJYeFB2dnp5UzUyZEw2S2lvckJreVJLMGFOSENxSEhxSzBOd2NEQWtFZ2xHalJvRkFOaTVjeWNPSERpQWJkdTJvV25UcGdDQTVPUmtYTGh3QVFEVTJzaVhWVmhZYU5CKzNkM2Q4Y1liYitEOCtmUDQ0NDgvbnZuZkgwVDBmR0pJVEVSRVJFUkVSRVRQM0lrVEp5Q1h5MkZyYTZ0eWcvYk1tVE5pWUtCc04xcGFZV0doeHJDMVo4K2VWUjRTQndVRmlUZnVVMUpTQUtoVzVuNy8vZmM0ZHV5WTFtb3ZUZUcycHB1MEZ5NWNFRzhPYTZNTVlUWnQycVQzdU9mTW1TUCtXMVB3NE92cmk4ek1UUHo2NjY5YXEvT0dEUnVHN094c25jRkZyMTY5VkY3UHFGR2prSjJkamREUVVISGFpaFVyY1BiczJTcHY3VmtlOGZIeFdMeDRNVEl5TXZEYWE2OWgxYXBWc0xTMHhMbHo1eEFTRW9KSmt5WTlrd2NSQkVGQVlHQWdGQW9GR2pWcWhIMzc5cWt0czMzN2RodzhlQkRyMTYvWEdwSmV1blJKSEV0NjNyeDVPb09Rdm4zNzRzS0ZDemgzN2h3V0wxNk1qUnMzcW8zM21wMmRqUkVqUm1qZFJuNStQdDUvLzMyZHJ5MGlJa0xqNzRlTmpRMkNnNE4xcmx2YW9VT0hBR2l2M3RlRTUvZjVPTDlQbmp5QmlZbUozdEJRMlNJYUtQbStPSC8rUEJ3Y0hMUzI3WStLaXNMeTVjdWhVQ2d3ZVBCZ1RKNDhHVURKQTBtbEErcXlWYk9QSHorR1JDTFIyckpjV3hBcmw4dVJsWldGV3JWcVlkZXVYVHBmeS9QazFLbFRTRXRMQS9EL3dYaDV4d1RYNUo5Ly9zSG5uMytPakl3TWRPalFBVXVYTHNYOSsvZVJsWlVsQnFCbFpXUmtZTzNhdGJoNjlTcnM3ZTNoNys5ZnJuYklFUkVSdUhuekpsNS8vWFdWZ0hqMTZ0Vm8wS0NCeWhqYXYvenlDd0RnM1hmZk5Yby9GYUZzTS8vR0cyK0lyL0cxMTE3RFR6LzloQjkrK0FFclZxd0FVSEtORXdRQi9mdjNWL2tPQjRDcFU2Y2lQajRlUC8vOE0yclhybTNVL29jUEg0N3o1OC9qOE9IRERJbUpDQUJEWWlJaUlpSWlJaUo2eHFSU0tZNGNPYUp4bnZMRzdlYk5tOVVxdTNyMzdxMDFWSGtXTWpNejFTcXV0RlZnNmJ2cHZtYk5HcTFoY254OHZNN1drcVVac2x6Wkc4eGxWVldyVFlWQ29SWmNLYXVPSzFLNXRXZlBIdXpkdTllZ1pYVlYxQ2twejFWaFlTRXlNakxRbzBjUCtQbjVpV00wZi92dHQwaE5UY1h0MjdjckpVUThkKzRjcksydDBhRkRCNDN6Zi9ycEo3RjE3T1BIanlHVlN0WGFLU3NyeXpSVmhBSWxsYXFyVjYrR0lBZ1lQMzQ4V3Jac3FmZTQ1czJiaC92Mzd5TWhJUUVMRml5QXY3Ky9TdnRpYTJ1bTFVdTFBQUFnQUVsRVFWUnJ2V1BhbHBlWm1lRzNLTy9kdTRmNCtIZzRPRGdZVlVYTTgvdDhuTi9nNEdBY1BIZ1EvL3ZmLytEdDdhMTMzZnYzNzJQcjFxMlFTQ1Q0N0xQUHRJNUYvTkpMTHdFQVJvOGVqZkhqeHdNb0NYSVhMRmlBRmkxYVlQYnMyVEF6TTlONnpUYTJtalk5UFIyQ0lHZ2M2LzE1SlFnQzl1L2ZyM1hlalJzMzRPTGlvckZ0ZVduaDRlRXdNVEdCcDZlbkdGTEs1WEw4K09PUDJMOS9QNHFMaXpGMDZGQjg4c2tuU0VsSndieDU4MkJ1Ym83Ly9lOS9LcDFEZ0pLV3lsOS8vVFd5c3JMZzd1Nk9wVXVYYW55QVlOT21UUnEvNzBwZjQrdlhydzh6TXpPMU50dW5UcDJDcTZ1ckdCSW5KaWJpOHVYTGFOQ2dnVUdmd2NvVUZCUUVoVUtCY2VQR2lkTTZkKzRNTnpjM25EOS9IcmR1M1lLVGs1UDR2ZlQwNlZPMWJlVG01c0xFeEVUdFFROUR0R25UQms1T1RyaHo1dzd1M2JzSE56ZTNjcjhXSW5veE1DUW1JaUlpSWlJaW9tY3FKQ1FFV1ZsWmF0UC8rdXN2c1QxbGVWcC9WcldwVTZlS1kvYnFHeE5ZWCtDZ2JFR3R5ZGl4WXpGMjdGaWQ2NWQzVE9KbnFhaW9TQzM4cTR5UXVGMjdkbUtiVG0xQ1EwT1JuWjJ0ZDduU2xPMkhlL1RvSWJhTzNiMTdOMUpUVTlHeFkwZjA3OSsvM01kYzJ2TGx5M1cyaWsxUFQ0ZVptUms2ZHV5STZPaG8zTDE3RjYrODhvcktNa2xKU1RBMU5VV2pSbzNVMW4vMDZCRSsrK3d6NU9YbG9XdlhydkQxOVRYb3VHeHRiUkVRRUlCWnMyYmg5dTNibURGakJwWXRXeVpXdTVtYm02dFVubVZsWlJuYzVsUVRTMHRMdldHVUpzb3ErOWRmZjkybzlYaCtuNC96ZS9YcVZRaUNZRkFnbjUrZmorWExsNk9nb0FCanhveEJ1M2J0Y1AzNmRmeisrKytZTTJlT1NrY0NaMmRuYk5xMFNlVzc0NGNmZmtCQ1FnS0EvNy8yQU5CNWZwU1UxMWh0bEsybU5iV0tyZ3o2SG5CSlNrb3k2Q0dZMGs2ZE9pVzIxeTVyejU0OTJMZHZIeVpQbm94aHc0YnAzRTVRVUJDU2twSXdmZnAwY2R6M3pNeE1IRDkrSERZMk5wZzFheGE2ZCs4T29LUWlmTzdjdWRpd1lRT1dMbDJLS1ZPbVlPalFvVWhNVE1TMzMzNkx5NWN2dzlUVUZHUEhqc1dvVWFPMGZqZTg5dHByS3ZOT25EZ0JoVUtCZ1FNSGl0TWtFZ25xMUtrRFYxZFhuY2N2azhuUXFWTW5lSGg0R1BXQVNrVkZSMGZqK1BIamFOR2lCUklTRWhBVEU0UDgvSHprNWVXSkQ0cnMzNzhmcjc3NktxUlNLY3pNekxTR3hMVnIxeTUzaTNNdkx5OGNQWG9VRnk5ZVpFaE1SQXlKaVlpSWlJaUlpT2paeWN2THc4R0RCMkZ1YnE0MkRxV3laZWVnUVlPcTQ5QXFWZG1XcGpXUlRDWkRuVHAxVktaVlJramN2bjE3dlJXa2YvNzVKN0t6cy9IaGh4OGF0ZTJlUFh1Sy80NkppY0hodzRkUnQyNWR6SjgvSDRCaGxjbWFHQkpLS1UyZE9oVWVIaDdJeTh0RGRIUTBidDY4cVJJaXl1VnlKQ1ltb25Ianhtb0JSM0p5TXViUG40OG5UNTZnVmF0V1dMQmdnVXFRSUpmTGNlalFJZlR0MjFkanRWNmpSbzJ3Y2VOR3pKOC9IOG5KeVpnK2ZUbysrdWdqREJreVJLMUYrTmF0VzdWV3d4dWlWNjllNWFwY3ZYSGpCb0NTaWpoajhmeFc3L2w5K3ZRcDd0eTVBd2NIQjdIeVZ4dUZRb0ZWcTFZaEtTa0pucDZlR0RObURBRGd5SkVqaUlxS2dydTd1MXF3WHpvZ1BudjJMQTRlUEFnTEN3c3NYcndZdFdyVjBycXZjZVBHd2NuSlNlT1FBTnJrNXVZQ0FPTGk0aXAwdmQrd1lZUEdjMVU2L0N3ck5EUVV0cmEyS3AvbnN2UExra3FsMkxGakI0Q1N5bTY1WEs0eS8vWFhYOGUrZmZzUUVSR2hNeVJPUzB0RFVsSVNKQklKM256elRYRzZnNE1EQWdJQ1VMZHVYZGpiMjZ1czA2dFhMOWpaMldINTh1WDQ1cHR2Y1ByMGFkeThlUlBGeGNWd2QzZkh6Smt6dGJhaUxyME41VU1NdDIvZkZsL2p6Smt6eFdVRVFWQWI3MTZUbGkxYnFwMXJoVUtCZ29JQ3ZldVdsNDJORGRhdlh3OUJFQkFmSDYrMmYxTlRVNWlabWVIaXhZdDQrKzIzMGFsVEo5U3BVMGZzT3FCVVZGU0UzTnhjdlVHNEx1N3U3amg2OUtoNExTV2ltbzBoTVJFUkVSRVJFUkU5TTd0MjdjTFRwMC94M252djRmRGh3K0wwdExRMEpDUWtvRjY5ZXVqYnQyODFIbUhsS0crNzZmWHIxeHUwL2ZUMGRLT1diOUNnZ2Q3QXRMeFZTWm9JZ2dDWlRLYldSbGNaVEpRM0pQN21tMjhNV2k0ek05T281Y2VNR2FNeXR1UFRwMC9GZHI1K2ZuNWlTMWw5TithVmxZZGxsM055Y3RKN0RLVUR5bTdkdW9rdFU2OWZ2NDZoUTRlSzgyN2Z2ZzI1WEk2WFgzNVpaZjJiTjI5aXlaSWx5TXJLZ3B1YkcvejkvV0ZsWmFXeVRGaFlHTDcvL25zY09uUUkrL2Z2VjVzUGxGUmtidG15QllzWEwwWjhmTHpZNnJmME1aVG03Kyt2OTdXVnRYRGhRcVBYVVVwTVRBUUFOR25TcE56YjRQbXRudk1iSFIwTlFSRFF1WE5ubmVzTGdvRE5temZqMHFWTGNIVjF4Y0tGQzhYcjA3aHg0eEFWRllVOWUvYkF4OGRIN1JvREFQLysreS9XcmwwTFFSQXdaODRjdmVjMU9Ublo2R3VTc2sxL1FVR0IwYTJxUzlOMC9JQnErRmxXYUdnbzZ0V3JwM1VaVFNIeC92Mzc4Zmp4WTNoNmVpSWxKVVh0bUZ1MWFvWEdqUnNqUGo0ZXljbkpjSFoyMXJqdHk1Y3ZBeWg1U0tOc3VLMXJIT0VHRFJyZzVaZGZ4bDkvL1lYWTJGaTR1TGhnL1BqeDZOR2poOVoxdEltTWpCVC9mZnIwYWJSdTNSb09EZzZRU0NRd016UER2bjM3OFBqeFk0d1pNMGF0Wlh0SVNBakN3OE94WWNNR2xmZiswcVZMV0xKa2lkSEhZcWp3OEhDOCsrNjdTRXBLUXJObXpXQnZidzk3ZTN2VXExY1Bkbloyc0xXMXhZRURCN0J6NTA3ODhjY2ZDQWdJd1A3OSt4RVpHWW1zckN5eEt2L2h3NGNRQkVIdlF4YTZLTmV0eU9lV2lGNGNESW1KaUlpSWlJaUk2SmxJU0VqQXNXUEhZR3RyaTlHalI2dUV4QTRPRGdnTURNVHQyN2UxM2pUL0x5bHZSZUp2di8xV0pjdTd1YmxwRFltVllVZGxoc1M1dWJrUUJFRnQvRkJsU0Z6ZUZwOUhqeDZ0a3VXSERSc21oc1JGUlVWWXZueTVHTVI3ZW5xS3krbXJGbFdlZDBPclNrc3JIV1ExYU5BQVRrNU9jSEJ3d0xWcjF5Q1R5Y1JLeUt0WHJ3SW9hYnRkbWtLaGdGd3VSL1BtemJGbXpScTFWci81K2ZuaVdNNGpSb3pRR0NBcTFhOWZIMTk4OFFXMmJ0Mks1T1JrREJreVJPdXlIaDRleHIzUUNrcExTd05RL2phL1BML1ZkMzdQbno4UEFHcmowcGExZGV0V25EaHhBdmIyOWdnSUNJQ05qWTA0cjBXTEZ2RHk4a0pVVkJTQ2c0TXhZc1FJbFhYdjNidUhCUXNXb0xDd0VHUEdqSUdQajArbEhYOXBYbDVlRldyM1AzandZQlFXRm1vZFk3a3lDWUtBc0xBd21KbVpZZkxreVZpMmJKbkc1YnAzNzQ2Z29DQ2NPblZLYTZ0K1pVaXNiQ2V0aTBLaFFGUlVGSTRmUDQ3TGx5OURFQVMwYk5rUzc3MzNIbnIyN0tsV3ZXNEltVXltOHI2dlg3OGU5dmIyMkxCaEF4d2NITVRYbXBHUm9iSENPekV4RWJkdTNjTGh3NGN4ZXZSb28vZGZFU05IamxUNWVkcTBhWGp3NEFHQ2c0TUJBUDM3OTBkeWNqS0dEaDBLaVVRQ0Z4Y1hBQ1YvT3luSE9ILzQ4Q0VBVkdqOGRHVndybXlaVGtRMUcwTmlJaUlpSWlJaUlub21iR3hzSUFnQ1B2NzRZOWphMnFyTmQzTnplMkhHeDlNWEluMzMzWGVJaW9wU202NHZkRGh3NEFCMjdOaUJPblhxSURzN0d3c1hMb1MzdDdmR1plVnl1VW9ZcXkrNE5pVFkxcmJNMGFOSFZjNnA4dVp6MmJhanlsYWc1YTBrcnVveG1PVnlPVmF0V29YWTJOZ3EzWThtbWo0elhicDBRV2hvS0tLaW9zUlE1dXpaczVCSUpHclZtRzNhdE1INjlldlJ1SEZqamNGVFVGQVFuajU5Q2xkWFY3MWpqZ0lsRlk2elpzMkNYQzdYK1FCQmVSK0lLSStpb2lMeFFRTkxTMHVqMStmNS9YL1ArdndXRkJUZzBxVkxzTEN3UUtkT25UUXVJd2dDdnZycUs0U0VoS0JPblRvSUNBalFPQzd6Nk5HakVSVVZoVU9IRHVHZGQ5NFJQd3R4Y1hGWXZIZ3hzckt5MEw5L2Y3MWp1d01ReDEwMk56ZXZ3S3N6amlBSVlrQ3M3YjNYMS9vNlBUM2Q0UGJZRW9rRVBqNCtzTFcxMVZsVjNhTkhEd1FGQmVIMDZkTWFRMktGUW9FclY2NUFJcEdnVzdkdVdyZHo4K1pOUkVaRzR2VHAwOGpJeUJDbm01cWFvckN3RVB2MjdjTytmZnQwSHJPbHBhWEdUaENuVHAxQ1ZsWVdKQklKQkVIQTRzV0xzWHo1Y2l4WXNBQmZmdmtsRWhNVGtaYVdCazlQVDlqWjJhbXQ3K3ZyaStQSGo0dWZIZVgzVmtWRC8vSlFqa2VzVkxkdVhjeVpNMGY4MmQzZEhRRHc5OTkvaXlHeHNrVzBycXB0ZlpTL0w0V0ZoUkFFb1ZJZkVDT2kveDZHeEVSRVJFUkVSRVQwVERScTFBamp4NC9IZ0FFRDFPYmR2SGtUdi96eWk5NXRaR1ZsYWIweFBuZnUzR2Q2bzE4WGZlMU5TMWZHR1Nvc0xBdzdkdXlBbTVzYlZxOWVqWWtUSjJMbnpwMTQ4ODAzMVY3M2pSczNzR25USnZUcDB3ZSt2cjQ2aituQmd3Y1FCRUhuTVQ5OCtCREZ4Y1ZhbHlsYkVaYWNuQXdBYXEwK1pUSVpnUEpYRWxjbHFWU0tWYXRXSVNvcUNpMWJ0a1JpWXFKNHZOV2xSNDhlQ0EwTlJXaG9LTHAzNzQ0N2QrN2czMy8vaGJ1N3U5Z2l1YlNXTFZ0cTNFNXljaktPSERrQ2lVU0NPWFBtcUwzL3VvSUNmZWVxUE9NS0d6UDJxemJHQmhzOHY5VjdmcytkT3dlWlRJYnUzYnRyN0JZaGw4dXhmdjE2L1BISEg2aGR1emJXclZ1bmRaemFWMTU1QlczYnRrVk1UQXhDUTBQeDNudnZJU29xQ3F0V3JZSlVLa1dmUG4wd2UvWnNjZm1FaEFTdG9acHlIRnBkbGRlVkxUOC9INElnYUh4WVNrbmZlTkQ1K2ZsR2pSazlmUGh3MUt0WFQrY3l6WnMzUjZOR2paQ1FrS0N4NWZRLy8veUR2THc4dUx1N3F6MEFGQk1UZzRpSUNGeThlRkZyaGFwQ29UQzR4YkdtaDBDS2k0c1JGQlNFSmsyYW9MaTRHRWxKU2ZEeThzSzBhZE1RR0JpSW1KZ1lzVnBkT1g1eFdZMGFOWUtQancvQ3c4Tng1TWdSakJzM3pxRGpxUTRPRGc1d2NuTEMyYk5ueGVPOGN1VUt6TXpNMEw1OSswclpCd05pSW5yKy9pSW5JaUlpSWlJaW9oZVd0aGFXcWFtcEJ0M3dMaXdzMUxyY3pKa3pxeVVrenNqSXdJVUxGMVRhMWxaMmRlV1BQLzZJSDM3NEFRNE9Edmo4ODgvUnNHRkRqQmd4QXJ0MjdjTDI3ZHN4ZGVwVUFDVnRubi80NFFlRWhJUkFFQVNjUEhrU2I3LzlObXhzYkRSV01oWVhGNk5mdjM2d3RyYldXZjA4Yk5nd1pHZG5HOXhtTnlFaEFRRFVRcDZpb2lJQUZhL2FtekJoUXFXTXAxaTZjbXp2M3IySWlvcUNxNnNyQWdJQzhNRUhIMVI0K3hYMTJtdXZ3ZG5aR2RldVhVTmNYSnpZUGx2VGd4YTZCQVlHb3Fpb0NJTUhEMGFiTm0xVTV2M3l5eTg0ZXZRb3Z2amlDNzBoa2liYXdoaGR5aHNTbTV1Ync5VFVGQXFGQWdVRkJUcER0cko0ZnF2My9KNDVjd2FBOW11am41OGZZbUppeEJiVDJnSmlwZUhEaHlNbUpnYUhEaDNDa0NGRElKUEpJSlZLOGU2NzcyTHk1TWxpK0hYMjdGbXNYTGtTMDZaTncrREJnOVcyazVxYUNnQnE0K3RXcGR6Y1hBRFErUGx0M2JvMUdqUm9nSFhyMW1sZHYzZnYzbkIxZGRWNlBmYno4MU5yeDE3MmdSMXRYbi85ZFFRSEIrUFBQLzlVYStWOThlSkZBTkE0am5CZVhoNk9IejhPb09SaGhqNTkraUFvS0FnWkdSbEdWK2dPR3paTTR3TWN2Ly8rT3g0OGVJRFpzMmVyREZjeGNPQkF2UHJxcTNCeWNzS2FOV3RnWldXRnJsMjdhdDMreUpFajhmdnZ2eU00T0JqRGh3OS9KaTIvQWUyZi9iTFRodzRkS242bmQrM2FGWWNQSDBaQ1FnSnNiR3lRa0pBQVQwL1BDaDF6Zm40K0FEeXoxMDFFenplR3hFUkVSRVJFUkVSVTdieTl2YlcyVFZicTNiczNHalZxcExkTjViTTBiZG8wM0w1OUc0SWdxQVFqNVcwM1hWWkJRUUcrK09JTFJFWkdBZ0RXclZzSFIwZEhBQ1Z0TTArZE9vV2pSNC9DeGNVRk1wa00rL2Z2UjI1dUxseGNYREI2OUdqNCtQam9IUGZ4L3YzN0VBUkJyV0tzb21KaVlnQ1VqQjlhbWpJa3JxeEs0ckloeG9FREIxQzdkbTJWa0Mwc0xBdzVPVGtxeXlxbmxlYmo0NFBvNkdpc1hidFdiYnpYNmlLUlNEQnMyREJzMmJJRjY5ZXZ4LzM3OStIZzRHRFVPS3UvL2ZZYnJseTVBa2RIUjN6MDBVZHE4MU5UVS9IdzRVUDQrL3RqM2JwMVJsZVdQY3QyMDBESmVMNlBIajFDV2xxYVVTRXh6Mi8xbnQ4bFM1Ymc5T25UV3NjNGpvbUp3VXN2dlFSL2YzK05MYVlCSUNrcENUWTJOcWhmdno2OHZMelF2WHQzREJvMENHWm1adWphdFN2OC9QeFVqamN6TXhOZmZ2a2xCRUhRR2dMZnZYc1hnUDd1RHhFUkVaVlNBUjhlSG83czdHd0FFTWRCTDIzZXZIa1Yzb2V1Z0ZrZlpVaDg5dXhadGV2cnVYUG5JSkZJOE9hYmI2cXQ1K1hsaFprelo2SnQyN1pvMHFRSkFLZ0V1UldWbjUrUG5UdDNvbTdkdXVqVnE1ZmF0cHMzYjQ2UWtCQVVGaGFpWDc5K0dxdlZsVnhkWGVIaDRZSG82R2djUDM0Y3c0Y1ByN1RqMUtYc1p5d2xKUVZ5dVZ4dGV1bUhPZnIwNllQRGh3OWo3OTY5Y0hSMGhDQUlldjlXMHVmeDQ4Y0FESDl3Z0loZWJBeUppWWlJaUlpSWlJZ01VRkJRZ0QvLy9CTmhZV0ZpRld0Y1hCemMzTnpnN2UyTjVzMmJpeFZUbGRGdU9pb3FDb0dCZ1VoTFN4T251Ymk0aVA4Mk16UERva1dMTUdQR0RHelpza1hjNzdScDArRHQ3YTB6SEZhNmNPRUNnUDhmKzdBeUZCWVdJalkyRnRiVzFtcnRjYVZTYWFWV2UzLzg4Y2NxUHg4NGNBQjJkbllxMDgrZlA0K2NuQnlOMDBwcjFxd1pBZ01EeXpYV2JWVWFNR0FBZnY3NVp5UW1KZ0lBeG80ZGEzREkvdmp4WTN6enpUZVFTQ1R3OC9QVFdEazJZY0lFWEwxNkZkZXZYOGYrL2Z1TnJyQ2RPWE9tMnJROWUvWWdNek5UNHp3QTJMeDVzMUg3S08ybGwxN0NvMGVQY08vZVBiM1ZwcVh4L0ZiditUVTNOOGRiYjcwbC9peVh5N0YvLzM0OGZQZ1FRTW40ekFzWEx0UlozZmpubjM5aTkrN2RtRDE3TnZyMTY0Y2xTNWFJODB4TlRWVUNZcmxjanBVclZ5SXJLd3Y5K3ZYVEdHd0NFTnNUSzROTmJXeHNiUFJlMXcybERJbnIxS2tqVHBzd1lZSlIyMGhKU1RGNG5hKysrc3JncXRGMjdkckJ5c29LY1hGeHlNaklFTVAxdTNmdklqazVHYTFidDlZYUxnNGNPTkN3Z3krSEgzLzhFUmtaR1pnNmRhcldBRGdrSkFSQVNTV3VQa09IRGtWMGREU09IajJLZDk5OUY2YW1wcFY2dkpxVWZYaE0yUkZEMTBObFRaczJSYWRPblhEdTNEblVxbFVMcnE2dUZRNkpsZGVhbDE1NnFVTGJJYUlYQTBOaUlpSWlJaUlpSW5xaEhEaHdBRC8vL0RQeTh2TGc3ZTJOYWRPbTZhd3FNdFNxVmFzUUhSME5vS1FDcDNmdjN2RHg4VUdUSmszUXUzZHY3TnExUzF6VzBPbzc1WEpyMTY1Rng0NGRBUUR4OGZIWXUzY3ZMbHk0Z0ZxMWFtSHExS2tJQ1FuQmd3Y1AxTlp2MHFRSkZpOWVqR1hMbHFHb3FBaGVYbDdvMGFPSFFRRnhZV0VoZ29PREFRQTllL1kwNkhnTmNlYk1HY2hrTW5oNGVLamRlSy9za0xpeVZXZUFLSlBKY08vZVBmejc3Ny80OTk5L01XSENCRmhiVzhQVTFCU3VycTVpbUdab0phaGNMc2ZxMWF1Umw1ZUhFU05Hb0czYnRocVhNemMzeDJlZmZZYXBVNmRpNzk2OWFOKyt2VnJMWWszNjlldUhObTNhYUF5R2Z2NzVaMlJtWnVvTWpVby84R0NNMXExYjQ5S2xTN2h4NDRiUllRblA3L054ZmhNU0VyQjI3VnF4TFQwQWZQNzU1M3BmKzVNblQxQmNYR3hRNEJrWUdJaC8vdmtIVFpzMkZWdjNBaVdWbWFXRHo4dVhMd01BTm0zYWhQVDBkREV3SERCZ0FKNCtmU3F1NStYbEJTOHZMNzM3TllSeXU2VkRZbVBiNTh2bGNvUFhLUzR1Tm5pN1ptWm02TkNoQTZLam8zSHIxaTI4OGNZYkFFcXFpQUdnZS9mdVJoMW5aV25ldkRtYU5tMktkOTU1UitQODZPaG9KQ1ltb2wyN2RsckhueTZ0VTZkT2NIVjFSVkpTRXM2Y09WUGg0TFVxZmZUUlI3aHk1UXFrVWlsR2pCaGgwUGU3THYvODh3K0E4ajBjVmxWL1h4RlI5V0ZJVEVSRVJFUkVSRVF2akNOSGptREhqaDJ3c0xDQXViazVUcDQ4Q1ZOVFU4eWFOYXZDMng0d1lBQXNMUzNSdDI5ZmVIaDRxQVFha3laTlVsdis2ZE9uc0xPelU1bVducDRPZTN0N3RXVmRYRnlRbTV1TGdJQUFNWWh1MWFvVi9QejgwS1JKRXh3N2RrempNZVhrNUVBUUJLeGF0UW9yVnF6QW9VT0hFQlVWaFRGanhxQm56NTQ2UTVkdDI3WWhJeU1Ecjc3NnFrR2hrYUdVeDZvcEtKZEtwUnFycUI4L2ZteDBKZDEvV1ZGUkVTNWR1b1E3ZCs0Z016TVRBREI0OEdBb0ZBcHhtZkhqeDBPaFVHRFRwazJJaW9xQ3JhMHRjbk56c1hIalJoUVZGZWtNNkFSQlFHQmdJRzdjdUlIV3JWdmp3dzgvMUhrOFRaczJ4Wmd4WTdCcjF5NEVCQVJnKy9idEdvTzRuMy8rMmFCcHlpcHRUZk9VRWhJU3hKQlEyVUxXRUsrLy9qcDI3OTZOQ3hjdTROTlBQelZvbldlTjUxZnorYzNOemNYZXZYc1JFaElDdVZ3T0p5Y241T1hsSVRzN0c0SWc2QTJKNzkyN0IwQi8xZS8yN2R0eDRzUUoxSzFiRjU5Ly9qbXNyS3pFZWZQbnp3ZFFVczBiRUJBQWhVS0JOOTk4RTlldlg4ZDMzMzJIMzMvL0hiTm56OFo3NzcybmN4OFY4ZVRKRXdCUStYNHdadHhlZldNU1Y5VFVxVk94WU1FQ2xjOUlaR1FrSkJKSnRZWEUzYnQzaDR1TGk5YUE5TXFWS3dBTXF5SUdTaDdHR0RKa0NIYnQyaVVPZy9DOENnc0xFLzk5NE1BQmVIcDZsbXQ4Y2FEazJxRWNXOXJZaHg2cTh1OHJJcW8rREltSmlJaUlpSWlJNklYeHh4OS9BQUMrL2ZaYjJOblo0WU1QUGtCa1pHU2wzTVRzMnJVcnVuYnRxbkZlNlRFTnM3S3lzR2ZQSG9TRmhXSFpzbVhpamRpb3FDaHMzNzRkSGg0ZUdENThPTnEzYjYrMm5icDE2OExCd1FFZmZ2Z2gzbnJyTFkyaGlVS2h3SlVyVnhBZUhvNXo1ODdCM2QwZDY5ZXZ4OWF0V3hFUUVJQmJ0MjdCMzk4ZjMzMzNIWHIyN0FrUER3Kzg4c29yS2pmOER4NDhpTkRRVUppWm1XSGF0R2tWZld0RUZ5OWV4SzFidCtEZzRJQXVYYnFvek12TXpJUk1KdE00M3FneFZYSFBLN2xjcm5QK2lSTW44T3V2dndJb0dTZDI0Y0tGNGp3TEN3czBhZEpFckpacjNydzVnSkp4WEM5ZHVvVDY5ZXZqaXkrK3dObXpaN0Y5KzNaczNyd1ovLzc3THlaUG5xeFd4Wldjbkl5dnYvNWFmTmpnbFZkZXdhRkRoeUNWU3NYL0Nnc0x4ZjhYRmhhaW9LQUFlWGw1QUVvQyt5MWJ0bURCZ2dWcXIySHIxcTFHdlNlR0x1L201bVp3U055OGVYTTBhOVlNQ1FrSnVINzl1c2JmbzZyQTg2dk9tUE5iVUZDQTc3Ly9Iams1T1pCSUpCZzhlREFtVHB5SU9YUG1JRHM3RzlldVhVT25UcDIwYmlNdUxnNDNiOTZFcmEydDFqYTVnaUJneDQ0ZE9IandJQ3dzTExCOCtYS04xNXVFaEFRRUJBVGczcjE3Nk5peEl4WXRXb1RNekV3RUJBUWdKaVlHTTJiTXdMQmh3ekJod29RcTZYeWdQSGR1Ym02VnZ1M0tVUFk5dTNQbkR1N2Z2NDlYWDMyMTJzYXhOVFUxVlJ1K29MUXBVNmFnYjkrK1JyMm5mZnYyUmE5ZXZRd2EvcUV5S1JRS1pHUmtRQ2FUQVNnSmZwODhlWUswdERROGZ2d1lXVmxaMkw5L1AyUXlHVFpzMklESXlFZzBhOVlNRFJvMFFIUjBOR2JPbkltVksxZVc2L056OWVwVnBLV2x3ZDNkSGM3T3prYXRXNVYvWHhGUjlXRklURVJFUkVSRVJFUXZET1VOL1VlUEhzSEV4QVFLaFFLMWF0VjZKdnQrK3ZRcGpoNDlpdURnWU9UbjU4UEx5MHRsek5SV3JWckIxOWNYeDQ0ZFEzUjBORnEyYklsUm8wYWhhOWV1WWhnOGZmcDBtSmlZcUFWRHlzcTl6WnMzNDh5Wk15cGpXbmJvMEFFQTRPenNqTURBUUlTSGgyUGZ2bjFJU1VuQjRjT0hjZmp3WVhoNGVNRGYzeDl5dVJ6ZmZmY2RqaDQ5Q3FEa3hucXJWcTBxNWZVWEZoYUtZeVA3K3ZwQ0VBUkVSVVdoVmF0V3NMR3hRVkJRRUFETjR5QTZPenRqOSs3ZGF0UExWaU92V2JNR1FFbEZkdW1mUzB0UFQxZVpybWxaVGRNKysrd3pBMTVsaWZ6OGZPVGs1S0IyN2RyaTUwdFpRYTJ0OVdaS1NncGlZMk5ScjE0OXRHalJBczJhTlJQL1g3WkM3dGF0VzVneVpRcFNVMVBoN095TWdJQUFPRHM3dzlmWEY3VnIxOGJtelpzUkdocUthOWV1WWNhTUdXS3JjcUFrcUZlR1VJRHVhaytncEtMT3lzb0tWbFpXY0hWMVJVcEtDbjcvL1hkMDdkcFZiUnpYa3lkUEd2VCtUSnc0RVVsSlNRWXZiMmlMWlNWZlgxK3NXYk1HaHc0ZHFwS1FtT2RYdC9LYzMxOS8vUlU1T1RsbzNydzVwaytmTHJhNmJkZXVIZUxqNDdGdzRVSTRPanBxSEJ0V0xwY2pOVFVWZ2lDZ2QrL2VHajh2VXFrVTY5YXR3NWt6WjFDclZpMnNYTGxTclVQQ28wZVBjUERnUVlTRmhVRXVsNk5EaHc1WXRtd1p6TXpNNE9EZ2dJMGJOK0xISDMvRTd0MjdjZmp3WVZ5OWVoWC8rOS8vakFyamNuTnpFUk1UQTF0YlcxaGJXOFBLeWdvV0ZoWXdOVFZGUmtZR2dvT0Q4ZmZmZjhQTXpFemx2RllYUXpvNEtCOHdTRXBLMHJpOHZvcG1RNGRmS0swOHJlR1ZiYWJUMHRKZ1kyTURTMHRMeE1iR0FvREd5bmtMQzR0bjFpcjUxcTFiMkxKbEM1NDhlWUxNekV3SWdpRE8yN0ZqQjRDUzN4TjdlM3M0T1RuaDl1M2IyTEJoQSs3ZXZZdW1UWnRpelpvMXNMYTJ4ckpseTNEbHloVk1tellONDhlUHg3Qmh3NHk2Zmg0NmRBZ0F5bFVwWDUxL1h4RlIxV0ZJVEVSRVJFUkVSRVF2akFFREJpQTJObFlsOEJzMGFGQ1Y3dlBCZ3djSUNnckNxVk9uSUpQSjRPYm1ob2tUSjhMVDAxTmx1ZnIxNitQamp6L0crKysvajE5KytRV0hEeC9HaWhVcjRPYm1oZ1VMRnFCRml4WXFiVkdWTGw2OEtJNWhHUm9hQ2dzTEMzaDdlNk5YcjE3bzNMbXpTcWdpa1VqUXAwOGY5TzdkRzVjdVhjS2ZmLzZKMjdkdnc4L1BEd0N3Yk5reVJFZEhReUtSWVBMa3lSZzhlSENsdkFlQ0lHRDkrdlY0OU9nUjNOemNNSERnUUppWm1XSE5talZpd0tCVW5zQkFLU0lpUXVmUFFFbkFwMm02dm1uR2hNU0ppWW1ZTVdPR3hubmFRc3NoUTRaZ3lKQWg0bmlvbWhRVUZHRDM3dDA0ZXZRb2lvdUwwYUZEQnl4YXRBaDE2OVlWbCtuZnZ6OWNYRnpnNysrUGh3OGZZc0dDQlpnNGNTSjhmWDBCQUFNSERzVEpreWRoWjJlSHhvMGJvMjdkdXFoVHB3N3ExS21EMnJWcnc4YkdCcmEydHJDeHNSRkRyTklodys3ZHU3RnYzejRFQmdhaVk4ZU9LdUdLcGdCUEYyT1hONVNQancrT0hEbUM2T2hvL1BYWFgzanR0ZGNxZGZzOHY0WXhadm4rL2Z2RDN0NGVuVHQzVmduTXg0NGRpeWRQbnVEaXhZdElUazdXdW42ZE9uWFFzMmRQZlB6eHh4cm4vLzc3N3poejVnd3NMUzJ4Yk5reWxRQTJLaW9Ld2NIQnVIYnRtamltOGJoeDR6Qml4QWlWOTBZaWtXRDA2TkZvMWFvVi9QMzlrWkNRZ0tsVHAyTDE2dFhpd3ppR1dMcDBxZDVsUm80Y2lkcTFheHU4emFwaVRBZUgzTnhjNU9ibUdyMFBRN3NFS0owNWM4Ym9mWlFXR0JpSXFLZ29sV25heHV4K1Z1enM3QkFmSHc4N096dTgvUExMYU5Tb0VSbzFhZ1JIUjBjMGF0UUlUazVPY0hSMGhGUXF4YjU5K3pCejVrekk1WEowNmRJRkN4Y3VGSDlQVjYxYWhhKy8vaHFob2FIWXRtMGJUcDQ4aVVtVEpxbjl2YUhKMWF0WGNlWEtGYlJ1M1ZydEFSRkRWTWZmVjBSVTlSZ1NFeEVSRVJFUkVkRUxvMCtmUGpBMU5jV3hZOGNnazhuUXJWczNqQmd4b2tyM1dhOWVQZHkrZlJ2T3pzNFlPWElrdkwyOWRWYjIyTnJhWXZUbzBSZzZkQ2lPSERtQzBOQlFqZU1VSzNYcTFBbE5temFGaFlVRjNuNzdiWFR2M2wxalZWUnBFb2tFbnA2ZWFqZU94NDhmajRjUEgyTDY5T2s2Vzd1VzFiQmhRNDBCdGxKeGNUR2tVaW5NemMweGI5NDhtSm1WM0hMeThQQkFmSHc4NUhJNXJLeXMwSzlmUDdXVzNjN096bWpZc0tIRzdaYWRaOHk0blZXcFNaTW1xTE5QNzNJQUFBWU5TVVJCVkZPbkRvcUxpd0dVaE9RV0ZoWm8wNmFOMW5GeWRZV0hTaWtwS1RoKy9EaE1URXd3YnR3NGpCdzVVdU5ucVczYnR0aTJiUnUrK2VZYjNMbHpSK1ZHdmJtNU9iWnQyMWJPVndhTUdqVUtWNjVjd1R2dnZLUDNjNmFOdWJsNWxiVHBWWkpJSkpnM2J4NCsvZlJUZlBIRkY5aTJiVnVsVmdUeS9PcFczdk9yS2NpeXRyYkc0c1dMeTNVY3BiMzExbHM0ZXZRb0ZpeFlvTmFXdUc3ZHVyaDY5U3JxMWF1SHZuMzdZdGl3WVNyQmZGa2VIaDdZc21VTGxpNWRpcFl0V3hyMUVJS3RyUzA2ZGVxRTlQUjBLQlFLOGIvaTRtSllXbHJDMWRVVlBqNCs2TkdqUjdsZnEvSUJnTXBRbGRkVVUxTlRtSmlZR1BVQURsQVNaaXBiTVpkSG16WnRrSnljREpsTUJpc3JLN1JyMXc1anhvd3A5L1lxZzZPakkwSkRRL1ZXM2g0NmRBaEhqaHlCaFlVRkprMmFwRGJHc3BtWkdXYk9uSW4yN2R0ank1WXRTRTFOMWZsWlZwSktwZGk4ZVRQTXpjMHhkKzdjY3IyRzZ2ajdpb2lxbmtRbzNkdUFpSWlJaUlpSWlPZ1prY2xrTURFeEVRUEYvN0w4L0h5MWlqMUR5ZVZ5dmU5QlhsNWVwWTJiS0FoQ3VZNVRINmxVaXIvKytzdWdpcWIvZ3Fpb0tDZ1VDcTNqVUZmbGZoMGRIUTF1Y1N1VlNwOVp5OVRuemNtVEo3Rng0MGE4OWRaYkdzZlkxWVhuOThWVFZGU2tOYnhPU0VpQW01dWJTaFd6UGhXNXJqL1BidDI2QmFsVVd1a1YrTS9TaS9BYU5CRUVBWHYyN0VILy92MjFQanlsbEpPVGc4VEVSTFcyNnByNCsvc2pNaklTOCtmUFI1OCtmU3JyY0lub0JjQ1FtSWlJaUlpSWlJaUlpUDZUMHRMU1VGeGNqSVlORzc1d1lSNFJVVVVWRnhjakxTME5KaVltY0hCd3FPN0RJYUxuREVOaUlpSWlJaUlpSWlJaUlpSWlJcUlheFBEK0drUkVSRVJFUkVSRVJFUkVSRVJFOUovSGtKaUlpSWlJaUlpSWlJaUlpSWlJcUFaaFNFeEVSRVJFUkVSRVJFUkVSRVJFVklNd0pDWWlJaUlpSWlJaUlpSWlJaUlpcWtFWUVoTVJFUkVSRVJFUkVSRVJFUkVSMVNBTWlZbUlpSWlJaUlpSWlJaUlpSWlJYWhDR3hFUkVSRVJFUkVSRVJFUkVSRVJFTlFoRFlpSWlJaUlpSWlJaUlpSWlJaUtpR29RaE1SRVJFUkVSRVJFUkVSRVJFUkZSRGNLUW1JaUlpSWlJaUlpSWlJaUlpSWlvQm1GSVRFUkVSRVJFUkVSRVJFUkVSRVJVZ3pBa0ppSWlJaUlpSWlJaUlpSWlJaUtxUVJnU0V4RVJFUkVSRVJFUkVSRVJFUkhWSUF5SmlZaUlpSWlJaUlpSWlJaUlpSWhxRUliRVJFUkVSRVJFUkVSRVJFUkVSRVExQ0VOaUlpSWlJaUlpSWlJaUlpSWlJcUlhaENFeEVSRVJFUkVSRVJFUkVSRVJFVkVOd3BDWWlJaUlpSWlJaUlpSWlJaUlpS2dHWVVoTVJFUkVSRVJFUkVSRVJFUkVSRlNETUNRbUlpSWlJaUlpSWlJaUlpSWlJcXBCR0JJVEVSRVJFUkVSRVJFUkVSRVJFZFVnREltSmlJaUlpSWlJaUlpSWlJaUlpR29RaHNSRVJFUkVSRVJFUkVSRVJFUkVSRFVJUTJJaUlpSWlJaUlpSWlJaUlpSWlvaHFFSVRFUkVSRVJFUkVSRVJFUkVSRVJVUTNDa0ppSWlJaUlpSWlJaUlpSWlJaUlxQVpoU0V4RVJFUkVSRVJFUkVSRVJFUkVWSU13SkNZaUlpSWlJaUlpSWlJaUlpSWlxa0VZRWhNUkVSRVJFUkVSRVJFUkVSRVIxU0FNaVltSWlJaUlpSWlJaUlpSWlJaUlhaENHeEVSRVJFUkVSRVJFUkVSRVJFUkVOUWhEWWlJaUlpSWlJaUlpSWlJaUlpS2lHb1FoTVJFUkVSRVJFUkVSRVJFUkVSRlJEY0tRbUlpSWlJaUlpSWlJaUlpSWlJaW9CbUZJVEVSRVJFUkVSRVJFUkVSRVJFUlVnekFrSmlJaUlpSWlJaUlpSWlJaUlpS3FRUmdTRXhFUkVSRVJFUkVSRVJFUkVSSFZJQXlKaVlpSWlJaUlpSWlJaUlpSWlJaHFFSWJFUkVSRVJFUkVSRVJFUkVSRVJFUTFDRU5pSWlJaUlpSWlJaUlpSWlJaUlxSWFoQ0V4RVJFUkVSRVJFUkVSRVJFUkVWRU53cENZaUlpSWlJaUlpSWlJaUlpSWlLZ0dZVWhNUkVSRVJFUkVSRVJFUkVSRVJGU0RNQ1FtSWlJaUlpSWlJaUlpSWlJaUlxcEJHQklURVJFUkVSRVJFUkVSRVJFUkVkVWdESW1KaUlpSWlJaUlpSWlJaUlpSWlHb1Foc1JFUkVSRVJFUkVSRVJFUkVSRVJEVUlRMklpSWlJaUlpSWlJaUlpSWlJaW9ocUVJVEVSRVJFUkVSRVJFUkVSRVJFUlVRM0NrSmlJaUlpSWlJaUlpSWlJaUlpSXFBWmhTRXhFUkVSRVJFUkVSRVJFUkVSRVZJTXdKQ1lpSWlJaUlpSWlJaUlpSWlJaXFrSCtEeEZWS0gvQVNqbGdBQUFBQUVsRlRrU3VRbUNDIiwKCSJUaGVtZSIgOiAiIiwKCSJUeXBlIiA6ICJtaW5kIiwKCSJWZXJzaW9uIiA6ICIiCn0K"/>
    </extobj>
    <extobj name="C9F754DE-2CAD-44b6-B708-469DEB6407EB-17">
      <extobjdata type="C9F754DE-2CAD-44b6-B708-469DEB6407EB" data="ewoJIkZpbGVJZCIgOiAiMjMyNDc4ODI0MDMxIiwKCSJHcm91cElkIiA6ICI2MTcyNzY3ODkiLAoJIkltYWdlIiA6ICJpVkJPUncwS0dnb0FBQUFOU1VoRVVnQUFCNThBQUFWMENBWUFBQURnbTlxRkFBQUFDWEJJV1hNQUFBc1RBQUFMRXdFQW1wd1lBQUFnQUVsRVFWUjRuT3pkZDNSVlZmci84YzhOS1VBQ29SZUJFUkJGcWxqb0NBZ0JqQWlpTkIwUkZDa0JBVVdLYUNTQUl5Z3RBc05RcE9wUDZRb0RNb0FoZ0hTbFJVR0dJcEV4Z0VCaVNDQ0YxUHY3SSt2ZWJ5NUpibTROSWJ4ZmE3bFdQR2VmZlhaeTk5MmN0Wi96N0cwd0dvMUdBUUFBQUFBQUFBQUFBQURnQkkrNzNRQUFBQUFBQUFBQUFBQUF3TDJQNERNQUFBQUFBQUFBQUFBQXdHa0Vud0VBQUFBQUFBQUFBQUFBVGlQNERBQUFBQUFBQUFBQUFBQndHc0ZuQUFBQUFBQUFBQUFBQUlEVENENERBQUFBQUFBQUFBQUFBSnhHOEJrQUFBQUFBQUFBQUFBQTREU0N6d0FBQUFBQUFBQUFBQUFBcHhGOEJnQUFBQUFBQUFBQUFBQTRqZUF6QUFBQUFBQUFBQUFBQU1CcEJKOEJBQUFBQUFBQUFBQUFBRTRqK0F3QUFBQUFBQUFBQUFBQWNCckJad0FBQUFBQUFBQUFBQUNBMHdnK0F3QUFBQUFBQUFBQUFBQ2NSdkFaQUFBQUFBQUFBQUFBQU9BMGdzOEFBQUFBQUFBQUFBQUFBS2NSZkFZQUFBQUFBQUFBQUFBQU9JM2dNd0FBQUFBQUFBQUFBQURBYVFTZkFRQUFBQUFBQUFBQUFBQk9JL2dNQUFBQUFBQUFBQUFBQUhBYXdXY0FBQUFBQUFBQUFBQUFnTk1JUGdNQUFBQUFBQUFBQUFBQW5FYndHUUFBQUFBQUFBQUFBQURnTklMUEFBQUFBQUFBQUFBQUFBQ25FWHdHQUFBQUFBQUFBQUFBQURpTjRETUFBQUFBQUFBQUFBQUF3R2tFbndFQUFBQUFBQUFBQUFBQVRpUDREQUFBQUFBQUFBQUFBQUJ3R3NGbkFBQUFBQUFBQUFBQUFJRFRDRDREQUFBQUFBQUFBQUFBQUp4RzhCa0FBQUFBQUFBQUFBQUE0RFNDendBQUFBQUFBQUFBQUFBQXB4RjhCZ0FBQUFBQUFBQUFBQUE0amVBekFBQUFBQUFBQUFBQUFNQnBCSjhCQUFBQUFBQUFBQUFBQUU0aitBd0FBQUFBQUFBQUFBQUFjQnJCWndBQUFBQUFBQUFBQUFDQTB3ZytBd0FBQUFBQUFBQUFBQUNjUnZBWkFBQUFBQUFBQUFBQUFPQTBnczhBQUFBQUFBQUFBQUFBQUtjUmZBWUFBQUFBQUFBQUFBQUFPSTNnTXdBQUFBQUFBQUFBQUFEQWFRU2ZBUUFBQUFBQUFBQUFBQUJPSS9nTUFBQUFBQUFBQUFBQUFIQWF3V2NBQUFBQUFBQUFBQUFBZ05NSVBnTUFBQUFBQUFBQUFBQUFuRWJ3R1FBQUFBQUFBQUFBQUFEZ05JTFBBQUFBQUFBQUFBQUFBQUNuRVh3R0FBQUFBQUFBQUFBQUFEaU40RE1BQUFBQUFBQUFBQUFBd0drRW53RUFBQUFBQUFBQUFBQUFUaVA0REFBQUFBQUFBQUFBQUFCd0dzRm5BQUFBQUFBQUFBQUFBSURUQ0Q0REFBQUFBQUFBQUFBQUFKeEc4QmtBQUFBQUFBQUFBQUFBNERTQ3p3QUFBQUFBQUFBQUFBQUFweEY4QmdBQUFBQUFBQUFBQUFBNGplQXpBQUFBQUFBQUFBQUFBTUJwQko4QkFBQUFBQUFBQUFBQUFFN3p2TnNOQUFBQUFBRGMzMzc5OVZkdDJiSkZrdFMrZlh1MWFOSGlMcmZJUFE0Y09DQkphdHEwcWJ5OXZWMWF0OUZvVkZwYW1pUzV2TzQ3SlNRa2FNMmFOYXBldmJxZWZmWlp0OTRySlNWRjU4K2ZseVExYk5qUXJmY3FTUFI1NTdtN3oxKzhlRkhGaWhWVGpSbzFIRHBmR01UR3hzckR3ME5seXBUSnMweDhmTHd5TWpMazcrK3ZZc1dLRldEcmlvYjQrSGhKVXVuU3BXVXdHTzV5YTRxR2UzbmN5SzZvanZNOEF6aXZxUFlOQU1pTzRETUFBQUFBNEs2SmpvN1c1TW1URlJjWEp5bHJBdC9WazNEWHJsM1R4eDkvTEVuNjV6Ly9hWEZ1NU1pUmtxUVBQL3hRbFN0WHRxbStiZHUyNmVEQmd4bzNicHhLbHk1dGN6c21UNTRzU1ZxMWFwVXFWcXhvODNXMk9IcjBxRDc0NEFOSjBuZmZmU2NmSHgrWDFwL2R1blhydEhidFd2bjQrS2hCZ3dadURiNWR2MzVkbzBlUGxpU0ZoWVc1N1Q0RmlUN3ZHdTd1ODRNSEQxYnAwcVgxelRmZk9IVGVIcTcrdkV6Njl1MHJYMTlmYmRxMEtjOHliNy85dGk1ZnZxeUZDeGVxVHAwNmRyYmNkZ2tKQ1VwT1RyYnJtdkxseTh2RG8zQXYydGlyVnk5SjBzYU5HK1huNTNlWFcrT2NUcDA2U2NyNWZjM3JlSDd1eDNIRDVGNGM1MjNGTTRCemluTGZBSURzQ0Q0REFBQUFBTzZLbEpRVWhZU0VLQzR1VHI2K3ZrcE1UTlRHalJ0Vm9VSUY5ZW5UeDJYM1NVMU4xWmt6WjNJOVp6cWVtcHBxVTEyM2I5L1cyclZyZGZueVpRVUZCU2trSkVTUFB2cW95OXJxS0ZQMm5ZK1BqMXNEejVMMDJtdXY2ZENoUTdwNDhhSm16WnFsT1hQbUZQcU12OVRVVkhYdDJ0Vmw5VGs2Q1U2ZmQ1MkM3UFB1NXNyUHkxNUdvMUdTSEE3eWR1dldUYmR2Mzg3emZQSGl4YlZseXhZdFhMaFEzMy8vdlYxMVp3OCsyaHU0dGxlSkVpWGNXdi85NW40ZU4rN0ZjZDRlUEFQY1g4OEFBT0FvZ3M4QUFBQUFnQUtYbHBhbXFWT242cmZmZnBPUGo0K21UNSt1RXlkT2FObXlaVnE2ZEtuS2xDbWp6cDA3MysxbTVsQzhlSEhObXpkUGt5ZFAxc21USnpWNjlHaU5HalZLZ1lHQmQ3VmQyVE5vM00zTHkwdnZ2UE9PUm84ZUxWOWZYOTI2ZGN1aCs5NjZkVXZidDIrWEpQWHUzZHZoOWlRbEpXbnIxcTJTcEo0OWUrWWJSQ3RidHF6RDk3cHg0NGJEMTlMblhjdlpQbS9LNXJUbTVzMmJWc3ZsZDc1MjdkcGF2SGl4USswcktCa1pHWkxrOUpMYkR6LzhjSTVqcHVWeUpjc2xjek16TTdWejUwNTVlM3VyZmZ2Mk9hN2J0V3VYMHRQVExRTEMzYnQzZDZwOStTa3FXWldGUlZFZE4vSnpyNDd6OXVBWndESDNROThBZ093SVBnTUFBQUFBQ2xSeWNySkNRa0lVRVJFaGc4R2c5OTkvWDNYcjFsWGR1blYxOCtaTnJWKy9Yak5uenRTVksxYzBZTUNBUXBkUlU3cDBhYzJZTVVQVHAwL1huajE3RkJvYUtrOVBUNXVDV2U1aXl1YXFWS21TVS9YWSt6c2NPWEpFUFh2MnpMZGM4K2JOelV0QW1zVEZ4ZW56enorWDVOekU4NjFidDh6MXZQRENDL251NDdsdTNUcUg3dU5NNWhSOTN2V2M3ZlA1TFJVYkZSVWxEdzhQVmF0V3phSHprbFMxYWxXSDJsYVFYQlY4WHJCZ1FZNWoyZnRIWUdDZ09mQVlGeGVublR0M3FtTEZpaG8zYmx5TzYvYnYzNThqK0F6blhMbHlSV1BHakhHcWpoRWpSbGdON0kwZlAxNlBQLzY0K2YrTDRyaGh6YjAremtzOEExaHpQejhEQUlBakNENERBQUFBQUFwTWZIeThnb09EZGZic1dSa01CbzBjT1ZLdFc3YzJueDh5WklqUzA5TzFjZU5HZmYzMTE3cDQ4YUltVEppZzRzV0wzOFZXNStUcDZha1BQdmhBWmN1VzFmWHIxOVdoUXdkSjBpdXZ2Skx2dGRZbThJY01HYUpubm5uRzd2WmN1WEpGa2xTbFNoVzdyNFY3MGVjTFo1OWZ2bnk1MWZPZE9uV1NuNTlmbnVYeU8zK3ZTRTlQbCtSODhOa2VaOCtlbFNROStPQ0RPYzRaalVZbEp5ZXJaTW1TRm0yeU56UFpGRVJidm55NTNYdlNkdXZXemE3eWttM2ZnK3kyYk5saTl6MmNrWkdSb1ppWUdLZnFpSTJOdFhvK0pTVWx4N0dpTm03a3BhaU04M0E5K2dhQSt4WEJad0FBQUFCQWdmamxsMTgwZmZwMFhiOStYY1dLRmRPNGNlUFVzV1BISE9XR0R4K3VLbFdxYU5HaVJUcHc0SUFHRFJxa2tTTkhxbm56NW5uV25aR1JvUU1IRHFoR2pScXFWYXVXUzlwNy9mcDFlWGw1NWJsRW84RmcwUERodzVXWm1XbWVJTGRsY3QvYUJMNjF2Vk90aVl5TWxDU1hUVlk2RXJDNVZ4UmsxaDE5UHN1OTBPZnZOR0xFQ0tzWmRQbWR2MU5CZkY0clZxelFxbFdyTE1va0ppWmE5UGx4NDhacDVzeVpPZXJxMzc5L252ZFp2MzY5eXBRcDQ1STJTekl2a2R1c1diTWM1K0xqNDJVMEdsV3FWQ21YM2M5ZWp2UkpSL3R4UWFsUm8wYStBZno4eHNic2UzRGJvNmlQRzBWdG5KZDRCbkNWb3RnM0FNQldCSjhCQUFBQUFHNlZucDZ1bFN0WGF0MjZkVElhamZMeDhWRklTRWl1Z1FlVGwxNTZTVldxVk5IMDZkTjE3ZG8xZmZqaGgyclRwbzJHRHgrZTYrVDMxS2xUdFcvZlBuWHMyRkVUSmt4d1NidS8rT0lMaFllSHEzUG56bnIzM1hjbFNRa0pDYnA4K2JMcTFxMXJMcGM5TTh2YTVMNXB3dFBSQ2Z5OHBLU2s2UExseTVLa0V5ZE91S3plb3NyUkNYV2owYWhMbHk3WlZKWStuNld3OTNsYmdoQ2hvYUVPbjgvK3R5bUl6OHZYMTFjVktsUXduNCtKaVpIQllGRDU4dVdkdW84cnM2TDM3OSt2UTRjT3FXelpzdXJRb1lNdVhib2tMeTh2YzNCNy9mcjFrckwyeTc1YmJNbXl2bnIxcXQ1ODgwMmxwcVpLeXZvYkxWeTQwR1ZCb0h0ZFVSNDNUSXJTT0g4LzRSa2diL2Q3M3dEZ1dnU2ZBUUFBQUFCdUV4RVJvWVVMRjVxempmNzJ0NzlwNHNTSnFsbXpwa1c1U1pNbVNaSkdqaHhwRHA2MGF0VktpeGN2MXZUcDAzWHExQ250Mzc5ZlAvNzRvd0lDQXRTN2QyK0xDY1NubjM1YSsvYnQwdzgvL0tDaFE0YzZuYldSbEpTa0gzNzRRUmtaR1NwWHJweWtySW5IVHo3NVJNZVBIOWZJa1NQMTNIUFBPWFVQVi9uOTk5OWxOQm9sWlMwcGV1blNKVld2WHQxdDk3dDU4NmFXTDErdTA2ZFBhL0hpeGJudVRYank1RW1scGFXcFVhTkc4dkx5Y2x0YkhPSG9Nc20yN3ZkSW4zYy9WL2Q1VjJmNFJVVkY1VGhXRUo5WG56NTkxS2RQSDNPWlRwMDZxV1RKa2xxOWVyWEZ0WjA3ZHpiL0hCZ1lxUFQwZFAzNzMvOVd5WklsTGNwMTZkTEZJbHZWV1ljUEg5YW5uMzRxU1JvMWFwUktsQ2loelpzM2ErUEdqVG5LV3V0ckZ5NWNrSlQxM2JwYjQ4dUNCUXVVbVpscC9uOFBEdzk5OXRsbm1qdDM3bjIvWCt2OU1HNFVwWEhlWGp3RFdIYy85dzBBeUk3Z013QUFBQURBNWM2ZlA2OWx5NWJwMkxGajVtTUJBUUY2KysyM2MxM3U4dURCZzVLa1FZTUdXUnl2VXFXS1FrTkR0VzdkT3ExY3VWSnBhV25hdG0yYnRtL2Zyclp0MnlvNE9GZ0dnMEZ0MnJTUnY3Ky80dVBqdFhYclZ2WHIxOCtwOXUvYXRVc3BLU255OFBBd1R6YW1wcVlxSXlORDZlbnArdXl6ejNUaHdnVzk5ZFpiTGd2TU9Pcm8wYU1XLzMvNDhHSDE2dFhMNlhwdjNMaWhQWHYyeU5mWDF5Slk1ZVBqbyszYnR5c2pJMFBuenAyenlHd3pXYk5talg3NjZTYzkrZVNUNW1CVFVVZWZMeml1N3ZPdTNyYzV0NHpxZ3ZpODdKV1dsbWJlODdsRWlSSjVsck1sbUdvdGl6d3hNVkZmZlBHRk5tM2FKS1BScUtDZ0lMVnAwMGFTMUxCaFF4MDlldFNjUVZ5cFVpVjE3OTVkTFZxMHlMTytvS0FnU1hkdmFlQWpSNDdvMEtGRDZ0bXpwNzc1NWh0SlVzK2VQYlZtelJwdDJiSkYzYnQzTC9BMkZTWkZlZHdvaXVOOFhuZ0dzTS85MURjQXdCWUVud0VBQUFBQUxoVVpHYW0zM25yTG5HRlVwa3daRFJzMlRCMDZkSENvUG9QQm9MNTkrNnB0MjdaYXVuU3A5dTdkSzZQUnFOcTFhNXVESWw1ZVh1cmN1YlBXcjErdjc3NzdUcSs4OG9wVFM4VnUyN1pOa3RTeVpVdnpjb2MrUGo3NitPT1BGUm9hcXJDd01HM2V2RmxYcjE1VmNIQndqb3pCZ25UNDhHRkpVdlhxMVhYcDBpV0ZoWVc1SlBpOGI5OCtMVml3UURWcjFzd3g4ZnpRUXcvcDNMbHpPbkhpUkk2SjU0eU1ESjA4ZVZLUzlNUVRUempkRGxjYk9IQ2dROWVaK25OdTZQTUZ5eDE5M21nMGF2cjA2VTdWWVczcDA0TDR2T3hsMmpmWHg4Zkhhb0RabG5ibUZnUTJaWURIeGNWcCsvYnRLbDI2dE1hTUdhT1dMVnVheTdSdDIxWnQyN2ExdCtsM3plM2J0elYvL256NStmbnAxVmRmdFFnKzc5MjdWOHVXTFhQcU15a0tpdXE0VVZUSCtiendER0RwZm53R0FBQm5FSHdHQUFBQUFMaFU3ZHExMWIxN2QyM2V2Rm1CZ1lFYVBIaXcvUHo4bks2M2F0V3Ftamh4b2s2ZlBxMnRXN2RhTEM4clNWMjdkdFdHRFJ2MDExOS9hZi8rL1dyWHJwMUQ5NG1Nak5TNWMrY2tTVDE2OUxBNDUrbnBxWEhqeHFsVXFWTDY5dHR2OWROUFAyblRwazM2KzkvLzd0Z3Y1YVRZMkZoeld3Y01HS0JGaXhZcE1qSlN2LzMybStyVXFlTlUzYWE5Q1M5ZXZLaW9xQ2lMNEZMOSt2VjE3dHc1blR4NVVpKy8vTExGZFdmT25GRnljckpGSGZteFplOWRXOHJZSXJjbGtaMUZueTg0cnV6enZyNis1cDh6TXpNVkhoN3VWTnRNd2VmczlXWlhFSitYUGVMajR5VXB6NENnS2NoaFMrWnpidG5qcHU5c3RXclZOSFhxVk0yY09WTkxsaXpSa2lWTGJHcWZLekxTMDlMU3pGblZ1VEVZREhZdEN6eG56aHhkdVhKRmd3Y1BWcWxTcGN6SFBUMDlOV3pZTUUyY09GRlRwa3hSYUdpb3ZMMjluV3E3cTAyYk5zMGNGSFRFaUJFajhzeGVMbE9takJZdVhHaisvNkk0YmhUbGNUNDNQQVBZN243ckd3QmdDNExQQUFBQUFBQ1hHeng0c0FJQ0F2VG9vNDlLeWdvQS9QSEhINUtraHg1NnlLbTY2OWV2ci9yMTYrYzRYcTFhTlRWcDBrUW5UcHpRMXExYkhaNkUyN1Jwa3lTcFZxMWFhdEtrU1k3ekJvTkJ3NFlOazUrZm4wNmVQS20rZmZzNmRCOVgyTFZybDR4R296dzlQZFdzV1RPZFBuMWFHemR1MU5hdFcvWDIyMjg3VlhlVktsVlVvMFlOUlVWRjZlREJneGEvWi8zNjliVnAweWFkT25WS1JxUFJJamdWRVJFaFNhcFlzV0tPUFE0TGc3Q3dNSWV1eTIrL1IvcDh3WEJsbnpmOTNuZXlwNDlrWkdUbzJXZWZ0YW5lZ3ZxOGNtTTBHblgxNmxXbHBhWHA4ODgvMTlDaFEvWFhYMzlKVXI3N2U3cGl1ZVJHalJycHhvMGI1bXpyZ2pKMDZGQ3I1MzE5ZmZQOHZPNjBiZHMyaFllSHEzYnQybnJwcFpkeW5HL1Jvb1ZhdFdxbGd3Y1BLalEwMUdvbS9OMFFGeGVubUpnWWg2K1BqWTNOODF4R1JrYU9ZMFZ4M0NqSzQveWRlQWF3ZEQ4L0F3Q0FJd2crQXdBQUFBQmN6c2ZIeHp3QkowbFhyMTQxNzlQcDZNU2ZMUUlDQW5UaXhBbEZSRVRvNnRXcnFsS2xpbDNYeDhiR2F1Zk9uWktVYTNBaHU5ZGVlMDNwNmVubVpRNXR6Y3JKTC9QTDFtQklabWFtdVZ6cjFxMVZzbVJKZGU3Y1dSczNidFNPSFR2MDJtdXY1UnRVeXM2MDk2c2tjOFplOCtiTkZSVVZwVU9IRGxsTVBEZG8wRUNTbEpTVXBOOS8vMTIxYTljMm56UHRxOW04ZVhPcjk2dFJvMGErZlNFcUtzcThSR1plWmE5ZHUrYjBYb2V1UUovUFcySHQ4M2REUVg1ZVVsYkFaTnEwYVRwKy9MajgvZjFWcjE0OS9mampqenAyN0ppNXYxYW9VQ0hYYTAwQkpWZnYxWnZmOTZGYnQyNEZIcVRPeisrLy82NS8vZXRmOHZUMDFIdnZ2U2RQejl5blZNZU9IYXVoUTRjcVBEeGN0V3JWdXFzQjF6dk5tREhENnZuOHZzK3JWcTF5YURuZW9qUnVGT1Z4bm1jQTV4VGx2Z0VBamlENERBQUFBQUFvTkVhTUdHRjFpZGZaczJkYnpTQnAwNmFONXMyYnA1U1VGTzNZc1VNREJneXc2LzZiTm0xU1dscWF5cFVycDRDQWdIekxadzlBbEMxYk50Y3lLU2twU2twS2tpVDUrZm5sdThSclhrdjIzdW5BZ1FPNmR1MmFKT241NTUrWEpOV3BVMGYxNjlmWDZkT250VzdkT3ZQRXB5M1MwdExNUDV2YTJMUnBVMjNZc0VHblQ1OVdmSHk4L1AzOUpVbVZLbFdTdjcrLzR1UGpkZWJNR2ZQRWMwSkNnazZmUGkxSkZ2dTZ1bFBseXBYdG10aDF4MzZQenFEUDM3MCtmemU0OC9QNjg4OC9GUkVSb1pNblQrcVhYMzZSbFBXOTNyMTd0NlNzSlZ4SGpSb2xQejgvZmZ2dHR6cDE2cFFrbWIvWGViRmwyZTNDYXZueTVibnVSMjJQNjlldkt6ZzRXQ2twS1JvNGNLQkZvTzFPcFVxVlVuQndzTWFNR2FObHk1YkoxOWZYM0ZmdlovZjd1SEV2alBNOEExakhNd0FBMklmZ013QUFBQUNnMERCTlBPY2x0NlU5c3l0WnNxUmF0bXlwUFh2MmFNZU9IZXJmdjcvTjk3NTkrN2EyYk5raVNYcnh4UmZ6ekd3ek9YUG1qQ1NaTTEzV3JWdVhhN21KRXlmcThPSERxbHk1c3BZdVhhcml4WXZiM0thOFpHWm02cXV2dnBJa1BmamdnM3Jzc2NmTTUzcjA2S0hUcDA5cjgrYk5ldjc1NTFXOWVuV2I2cngxNjViNVo5TmVoWTBiTjFieDRzVjErL1p0SFR0MlRCMDZkRENYcVZtenBuNysrV2VkT1hOR3p6MzNuQ1RwK1BIanlzek1WUEhpeGZYNDQ0L25lYS9rNUdRZFAzNWNVbFltbXJQc3FjOGQrejA2Z3o1dkczZjArYnk0YW0vUjNMano4MXE4ZUxFT0hEaGdjY3pMeTBzalI0N1VVMDg5WmM1YURRb0tVdlBtemZYUlJ4OHBJU0ZCWVdGaEtsKyt2UHIzNzI5UnB5bmorVjRPUGp2cjVzMmJtakJoZ3FLam85V2tTUk9iTXBrYk5HaWdOOTU0UTB1WEx0WGN1WE9WbEpTVVk2L1crOG45TW01WWN5K004endEM0IzM1F0OEFBRWN3b2dBQUFBQUFDZzFYWktsMTdOaFJlL2JzVVhSMHRJNGNPYUtxVmF2YWROMjJiZHVVa0pBZ1B6OC9kZS9lUGQveTY5ZXYxOTY5ZTlXalJ3Kzk5ZFpidVphSmlJalE0Y09ISlVtalJvMXl5V1M2SkczY3VGR1JrWkdTcFA3OSsxc0VoOXEzYjYrdnYvNWEvL3ZmL3pSMzdsek5uRG5UcGpyajQrTWxTU1ZLbERBdnVlbnA2YWtHRFJybzJMRmpPbkxrU0s0VHorZlBuemNmKyttbm55UkpUejc1cE5Xc3RaaVlHRTJlUEZtU2E1YWp0S2MrZCszMzZDajZ2RzNjMGVlek14Z001cmEyYmR2VzV1dU1ScVAyN2R0bjE3M2M5WGxWclZwVnRXclZVck5temRTMGFWT05IVHRXM3Q3ZUNnd016RkcyY2VQRzVrdytvOUdvMWF0WDYvang0L3JnZ3cvMHdBTVBTUHEvb1BPZGU3cm14dEZzd3NJc0pTVkZ3Y0hCaW9xS1VyVnExVFJwMGlTYmx5RHYyN2V2WW1KaXRHblRKaTFac2tRSkNRbEY4bTlraTZJOGJ0anFYaGpuZVFhd2ptY0FBTEFQd1djQUFBQUFRSkh5MUZOUHFWeTVjbXJjdUxFcVZhcGs4M1VKQ1FueThmRlJqeDQ5VkxKa1NhdGxVMU5UelpPc2Rldld6YlZNWm1hbUZpNWNLRW5xMEtHRG1qVnJabkgrMUtsVGF0aXdvYzN0TTRtSmlkR1hYMzRwS1d2cDBLZWZmdHJpdk1GZzBCdHZ2S0hKa3ljcklpSkNtemR2dG1sUzhjOC8vNVNVdFlSbGRvMGJOOWF4WThmTVdVVW1OV3ZXbENSZHZIalJ2SituS1hqUXBrMGJ1Mzh2T0k0KzcxaWZ6ODdEdzhPY0FXYXY4ZVBIMjFYZVhaL1hvRUdETkhUb1VKdnFPbjM2dEJJVEUrWHA2YWxSbzBacDBhSkZPbnYycklLQ2dqUjc5bXc5L1BERDVrQnJXbHFhT1JpVkYzdXlDZDJaV2U0cUNRa0ordkRERDNYbXpCbjUrZm5wSC8vNGh6a2IxRmJEaHc5WFVsS1N2di8rZTYxZXZWcC8vUEdIeG93Wm8xS2xTcm1wMVlWUFVSODNDcEs3eDNtZUFlNWRCZkVNQUFEMkl2Z01BQUFBQUNoU1BEMDk5ZVdYWDhySHgwZVM3VUdSMTE1N1RkMjdkODkzbjBsSk9ucjBxRzdmdmkxUFQ4ODg5elhjc0dHRElpTWpWYTVjT1kwWU1jTGkzSXdaTXhRV0ZxYWdvQ0QxN05uVHB2WkpXVUdnanovK1dFbEpTZkx3OE5BNzc3eVRhMFppNjlhdDFiUnBVeDA1Y2tRTEZ5N1VRdzg5cEFZTkdsaXQrNDgvL3BDa0hFdVBtcFlwalkyTjFjV0xGODBUenJWcTFaSWtGUzllWERFeE1icCsvYnJpNCtPdC9rM2dIdlI1eC9xOHlhZWZmbXB6ZTJ3eFljSUVxK2ZkOVhrVksxYk01amIrOE1NUGtxVEhIMzljZ1lHQmF0U29rYVpNbVNKdmIyL3ovcTJtSlZoVFUxUGw3ZTJ0Nk9obzg5TGRkOG90bXpDdklITitXWDZYTGwxeTIvNnF0cmh4NDRZbVRKaWd5TWhJZVhsNWFlTEVpUTVsSmhvTUJvMFpNMGEzYjkvVzNyMTdkZURBQVowOWUxYnZ2ZmVlbWpScDRvYVdGejVGZWR3b2FPNGU1M2tHdUhjVnhETUFBTmlMNERNQUFBQUFvTWd4VGNEWnk5L2YzNlp5Ky9mdmw1UzF0S1N2cjIrTzgxZXVYREZuWEkwZVBUcEhwdHVqano2cXNMQXdMVjI2VkkwYU5kSWpqenhpMDMzbnpKbWpYMy85VlpMMDBrc3Y1WmxKSmtudnZQT09CZzBhcE9Ua1pFMlpNa1d6WjgrMkdrQTVlL2FzSk9uaGh4KzJPRjYzYmwzNStQZ29KU1ZGSjA2Y01FODgxNmxUUi9Qbno5Y2pqendpZzhHZ2I3LzlWcEwweEJOUDVQbzNLV2g1QmI1Y2tYV1p2WTR2dnZqQ3ZFengzVVNmdDcvUG00U0hoOXZVRmx2bEYzeVczUDk1V1JNZkg2L3QyN2RMK3IvOVVhdFhyNjc1OCtmcjVzMmI1aUIyaVJJbGRPdldMU1VtSnNyUHowOXo1c3pSbjMvK3FmZmZmOTg4VGd3ZlBqelBQVW5uelp0bnNVeDFVRkNRMHRQVDljSUxMK1RadHNURVJPM1pzMGZwNmVsTy81Nk91SHIxcXQ1Nzd6MWR1WEpGbnA2ZUNna0owUk5QUEpIdmt0a2pSb3pJZFVudW9LQWdmZmpoaDFxNmRLbldyVnVubUpnWWpSOC9YdlBtelRQdmdXd3JvOUdvek14TUdRd0dtNWYvTnZub280L3NYaDcrVG4vLys5K3RucTlRb1lKV3IxNXRjYXdvanh0M2d6dkhEWjRCSEt2N2Zua0dBQUI3RVh3R0FBQUFBTUFPR1JrWjVxVWw3MXpHVThwYVFuVFdyRmxLU1VuUjg4OC9yeFl0V3VRbzA2MWJOKzNidDA4UkVSR2FPbldxRmkxYXBCSWxTbGk5NzRvVksvVDk5OTlMa2hvMGFLQTMzM3pUYXZsS2xTcHB6Smd4K3ZqamozWGp4ZzI5Kys2N21qRmpoamxiS2J2MDlIVDk4c3N2a3FUNjlldGJuUFAwOUZTUEhqMVVybHc1aTZVMGZYeDh6QlA2UnFQUkhHUm8xNjZkMVhZVmxMSmx5eGJJZmV6Sk5yMVhGY1Urbnh0bjl4NjlGNWFUbHJMMjRFMUpTWkcvdjc4Q0FnTE14MzE4ZkN3eW0wM0xzTWJIeDZ0eTVjcTZmUG15TGwrK2JOSG5Bd01ETlhQbVRQMzg4ODk2K2VXWDlkQkREMG5LR2hOaVkyTXRsdkR0MnJXclVsSlN0SC8vZnUzZnYxOURoZ3hSdVhMbHpPY1BIRGlnMmJObmErVElrWHJtbVdmYzl2dGJrNVNVWkY2Ty9NTVBQelQzNWZ3eUNTOWZ2cHpyOGNURVJCa01CZzBlUEZnUFB2aWdQdnZzTTczMjJtdDJCNTRsNmVPUFA5YmV2WHYxNUpOUDJwMnRYN3AwYVZXb1VNRnFtWmlZR0t2bnk1VXJaelhvbmYyemxPNmZjYU1vNEJuQWNmZkRNd0FBT0lMZ013QUFBQUFBZGpoMjdKaHUzYnFsWXNXS3FWV3JWam5PTDFteVJDZFBudFNERHo2b29LQ2dYT3N3R0F3YVBYcTBoZ3dab2l0WHJtaisvUGthTjI1Y3JtVXpNek0xZCs1Yy9lYy8vNUVrVmF4WVVTRWhJZVlsY2ExcDE2NmR6cDgvcjdWcjF5b3VMazZqUjQvV21ERmpjZ1FDamg0OXFxU2tKUG42K3VhNnQrYWdRWU9zM3Vmbm4zOVdkSFMwZkh4OENzMWVqK3ZXcmJONlBpa3BTZnYyN1ZOQVFFQ3VrOGZSMGRGS1NrclNndzgrNks0bTNqT0tZcCsvWDUwOWUxWWJObXlRSlBYczJkTnF0bHk1Y3VWMDhlSkZYYjE2VlRWcjF0U2ZmLzRwZzhGZ3NTeHZkSFMwZHUzYXBmVDBkTDN5eWl2bTQxdTNidFhjdVhQVnVuVnJUWjQ4MmFMOEo1OThvdFRVVkpVb1VVSnZ2LzIyK1p3cDAzcmV2SGxxM0xpeHlwY3Y3OExmM0RhMWE5ZldyRm16ZFBueVpYTld1SlQzaXdtbUZ3NDJidHlZNzU3UW5UdDNWdVBHalZXbFNoV0gybmJxMUNsSmp1Mm4rODQ3NytSYkpyK1hKK2JQbjUvbnN1dTVZZHk0ZC9BTXdETUFBTGdhd1djQUFBQUFBT3l3YytkT1NWTGp4bzB0bGdoTlQwL1g1NTkvcm8wYk42cEVpUklLQ1FteENPeWtwS1RvNXMyYmlvdUxVM3g4dk9MajQxV25UaDM5K3V1dit2Nzc3OVdpUllzY0U5M3g4ZkdhTld1V09YdXNmUG55bWpWclZvNE1NMnZlZlBOTjNicDFTLy81ejMrVW1KaW9qejc2U0YyN2R0WEFnUU5WdW5ScFNkS21UWnNrWlMzQmE4dEVmVjUva3hZdFdwaXpKUXVyUC83NFExdTJiTkgzMzMrdnBLUWtYYjU4T2RjbGRXZk1tS0dJaUFqVnJGbFQ3ZHExVTd0MjdRcnRVcXp1VmhUNy9QMG9PVGxaMDZkUFYwWkdocXBXcmFvZVBYcFlMVzhLa2w2NGNFRVZLMVpVWm1hbWF0ZXVMVzl2YjNPWmRldldLVDA5WGMyYU5UUHZGUzFsQlRLLy9QSkxIVHg0VUZldVhERXZTMXU5ZW5VTkdEQkFTNVlzMGJadDI5U3JWeTlWcTFaTlV0Wnl2UjA2ZE5DdVhic1VHaHFxcVZPblNwSVNFaEp5YlY5U1VsS2U1K3dwWTFLaVJBa1ZLMVpNTld2V05DOHQ3R3FPQnA2dlhyMnEyTmhZR1F5R1hBTzVoUkhqeHIyRFp3Q2VBUURBMVF4R285RjR0eHNCQUFBQUFDaDZ1cGkzdnA0QUFDQUFTVVJCVkhYclp2N1phRFFxSlNWRmtsUzhlUEVjWlcvZnZpMHBheGxIZzhHUWI5MStmbjVhdlhxMWtwT1QxYjE3ZHhlMTJMcXdzREFsSnllcmQrL2VTa2xKMGFoUm95eCt4NVVyVitycnI3K1dsTFhjWTZWS2xaU1FrS0RFeEVRbEpDVGt1NGRwcVZLbHRIVHBVdk5rK1lFREJ6Um56aHpGeGNWSmtxcFdyYXBwMDZaWlpCM2F5bWcwYXVIQ2hkcTRjYVA1bUsrdnI0WU5HNllLRlNxWTk2aWRQMysrNnRhdHF5NWR1aWd6TTlQdSsxaVRQWE13S2lvcTN6MVVYWEVmazZTa0pPM2Z2MS9idG0welp3OUtVczJhTmZYQ0N5L28rZWVmdHlnZkh4K3ZoUXNYNnRDaFEwcEtTaklmcjEyN3RqcDM3cXdPSFRya3VxUW5mZjdlNlBOZHVuU3hLR3ZLK096Y3ViUGQ5OG5PdE5SdjlqNVlrSi9YMXExYjVlbnBLUThQRDUwNWMwWWpSNDVVdVhMbHRIYnRXcVdtcGlvNE9GZ1JFUkh5OFBCUWFHaW9HalJvWUxXKzdkdTNhL2JzMlNwZnZyeHExS2loaUlnSXZmRENDeG94WW9RazZmcjE2M3I5OWRlVmxwYW11WFBuNWxpdWQ4T0dEVnE4ZUxINjlPbWp3WU1IbTQ5blptYnFyYmZlMG0rLy9hWXVYYnBvN05peDVuTTNidHpRNjYrL3JxU2tKRTJhTkVsdDJyUXBzT1hNWjgyYXBjY2VlOHl1YSt6SmZIYkd6cDA3TlgzNmROV3ZYMTl6NTg1MXl6MU12OHVxVmFzc01wenpPbTVOVVI0M2l0bzQvK21ubi9JTXdETkFycHpkaWdMQS9ZM01ad0FBQUFDQVc1Z20xbXc5THNrOFVaY2YweEtKQm9NaDEwazlkemw0OEtCU1VsSnl6VDVyMGFLRmVVTDl4bzBidW5IamhybU5mbjUrS2xPbWpNcVVLYU95WmN1YWYvYjM5NWZCWU5BLy8vbFAzYnAxUzdObno5YlVxVk4xNWNvVlRaczJUYW1wcVpLa0prMmFLQ1FreENKN3pCNEdnMEhEaHc5WHJWcTFOSC8rZkhPOUR6MzBrRUpDUWlSSnpabzFNKy9mV0JRa0pTWHB4eDkvMVA3OSsvWGpqeithKzVhSGg0ZGF0V3FsRjE1NFFVMmFOTW4xV245L2YwMllNRUdwcWFrNmZQaXd3c0xDZFBUb1VVVkdSbXJSb2tWYXNtU0ptalp0cW03ZHVxbFpzMmJtNitqemhiL1BXK3ZqcHVDeEt4WGs1L1hkZDk5cDBhSkY4dmIyTnZjcjA3NjFjK2ZPVlVSRWhDVHA5ZGRmenpmd0xFbHQyN2JWa2lWTDlOZGZmK212di82U0pIWHMyTkY4ZnZueTVVcExTMU9iTm0xeUJKNmxyRDJldi9ycUs0V0ZoV25nd0lIbVB1emg0YUczM25wTG8wZVBWbmg0dVByMzc2OUtsU3BKeWdwRzl1blRSeXRYcnRTQ0JRdHkzUWY0ZnZUcnI3OUtrc1ZTNElWWlVSNDNpdG80UDN2MmJFazhBMlRITXdBQU9JL2dNd0FBQUFEQUxRb2lZNko0OGVMYXNtV0wyKzlqY3Y3OGVVbFpFOUYzN2tmNjZLT1BLaWdvU0tWS2xWSzVjdVVzSnM1ejIwOHd1OGpJU0gzMzNYZTZjT0dDZVluYXNXUEhhdGFzV1Jvd1lJQjY5ZW9sRHc4UHA5c2ZHQmlvUm8wYWFjNmNPZXJUcDQvcTFLbWo1NTkvWHF0V3JiTFljM1BIamgxTzM4dWFHalZxdUxSLzVKWkZ0WGZ2WHZPa3V1bWVBUUVCNnRTcGs4M1plOTdlM21yYnRxM2F0bTJyK1BoNGhZV0ZhZHUyYmZyamp6OTArUEJoMWFsVHgyTGltVDVmK1B1OHRlV1VuZjM4Y3N2UUxjalA2OWl4WStac080UEJvQm8xYXBnempudjM3cTJEQnc4cU1ERFFZbTltYTBxV0xLbVFrQkNGaG9icTVzMmJldm5sbDFXdlhqMUpVbXhzckE0ZE9pUlBUODg4OTRNdFVhS0VubnZ1T1VWRlJTazVPZGtpTTdoaHc0YnEzYnUzYXRTb2thTmY5ZXJWUzZkUG45YkxMNzhzVDA5UHN1L2szSDdQZDBOUkhqZUsyamkvYXRVcW5nSHl3RE1BQURpT1piY0JBQUFBQUxERHRXdlhkT1BHRFQzNjZLTXVxOU8wejJTUEhqMHM5cjY4Y2VOR3Jrczd1dHJwMDZkenpWeThWNlNucCt2UFAvK1VKUE9lakVhalVXUEdqRkd0V3JYVXFWTW5sMzVlUC8vOHMvNzk3MzlyeElnUmR1MHBlcThxaW4wK3UrKysrMDZTY2l5OWVyZnFjWWJSYUZSR1JvWWs1ZGk3OWZMbHkrYjlsVjBoTVRGUi8vM3ZmL1hVVTAvbFdTWWpJeVBmZ09LOXJDQ1czVTVJU05CTEw3MmtCeDk4VUV1V0xISExQU1NaOTlnZU5XcVVSZVp3WHNmelU5VEhqYUtFWndENzNHL1BBQURnQ0lMUEFBQUFBQUFBQUFBQUFBQ25PYjhPQ1FBQUFBQUFBQUFBQUFEZ3ZrZndHUUFBQUFBQUFBQUFBQURnTklMUEFBQUFBQUFBQUFBQUFBQ25FWHdHQUFBQUFBQUFBQUFBQURpTjRETUFBQUFBQUFBQUFBQUF3R2tFbndFQUFBQUFBQUFBQUFBQVRpUDREQUFBQUFBQUFBQUFBQUJ3R3NGbkFBQUFBQUFBQUFBQUFJRFRDRDREQUFBQUFBQUFBQUFBQUp4RzhCa0FBQUFBQUFBQUFBQUE0RFNDendBQUFBQUFBQUFBQUFBQXB4RjhCZ0FBQUFBQUFBQUFBQUE0amVBekFBQUFBQUFBQUFBQUFNQnBCSjhCQUFBQUFBQUFBQUFBQUU0aitBd0FBQUFBQUFBQUFBQUFjSnJuM1c0QUFBQUFBT0QrYy9IaVJSVXJWa3cxYXRSdzZIeGhFQnNiS3c4UEQ1VXBVeWJQTXZIeDhjckl5SkMvdjcrS0ZTdFdnSzByR3VMajR5VkpwVXVYbHNGZ3VNdXRRV0h5NjYrL2FzdVdMWktrOXUzYnEwV0xGbmU1UmJhTGpJeFUxYXBWVmFKRUNiZmZhKy9ldlVwTVROUXp6enlqNHNXTHUvMStlVWxJU05DYU5XdFV2WHAxUGZ2c3MyNjlWMHBLaXM2ZlB5OUphdGl3b1Z2dmhYdkx2VHh1MkNvdUxpN1g1NUxZMkZpVkxWdVdmMHNCQUFXQ3pHY0FBQUFBUUlFYlBIaXczbm5uSFlmUDIrUGF0V3NhT1hLa1JvNGNtZU9jNmZpMWE5ZnNycmR2Mzc1Ni9mWFhyWlo1KysyMzFiZHZYLzMrKys5MjEyK1BoSVFFUlVkSDIvVmZabWFtVzl2a0NyMTY5Vkt2WHIyVW1KaDR0NXR5VCtuWHI1OTY5dXlwYytmT3VmMWVuVHAxVXFkT25SUWRIVzNUY1ZlSWpvN1c1TW1URlI0ZXJ2RHdjQjAvZnR6bDkzRFh1SkdXbHFiMzNudFB2WHYzMW9FREIxelIxRHhsWkdUbzg4OC9WMmhvcUxadDIrYldlK1ZuM2JwMVdydDJyZWJQbjYrb3FDaTMzdXY2OWVzYVBYcTBSbzhlN2RiN0ZEV01HODV6MTdoaGk0eU1ESTBmUDE3OSt2VlRRa0tDeGJudnYvOWViN3p4aHI3NDRvczhyNCtLaWxKd2NMRDVwUzkzT25ueXBDWlBucXpidDIrNy9WNzVpWXFLTXZlN3ZLU2twR2ppeEluYXZIbXpqRVpqQWJZT0FPNWRaRDREQUFBQUFJcTAxTlJVblRsekp0ZHpwdU9wcWFsdXViZHBrdExEdzdGM3Y3dDE2MloxY3JaNDhlTGFzbVdMRmk1Y3FPKy8vOTZ1dWxldFdxV0tGU3RLa3BLVGt4MXFuNjBLSXNPenNMQTJnZTJvRFJzMnlOL2YzK2J5TjI3Y1VHcHFhcEhNY0V0SlNWRklTSWppNHVMazYrdXJ4TVJFYmR5NFVSVXFWRkNmUG4xY2RoOTNqUnU3ZCs5V1hGeWMvUDM5OWZqamorYzQ3OGp2c0c3ZHVseVAvL0RERDdwMjdab3FWYXFrNTU5LzNudzhQVDFkUTRZTXNmcytrdlQ1NTUvTDA5UCs2Y1RYWG50Tmh3NGQwc1dMRnpWcjFpek5tVE9uMFBmUDFOUlVkZTNhMVdYMWhZV0Y1WG1PY2NPOTd0VnhZK0RBZ1RhVmUrV1ZWOVNwVXlkNWUzc3JKU1ZGMjdkdlY2OWV2UlFkSGExNTgrYnA4T0hEa3FTREJ3K3FUNTgrS2xteXBNWDFtWm1aQ2drSjBhVkxselJod2dUTm1qVkx2cjYrNXZPN2QrL1d0R25UYkc3M25iTDMvWVNFQkUyY09GR0ppWWtLRGc3V3RHblQ1T1BqWXo3dml1OUNZR0NnM24zM1hhZnJNVGwrL0xpT0hUdW13NGNQYStmT25YcjMzWGRWczJaTmw5WHZLRmVPRzF1M2JwVzN0N2ZMNmdNQWdzOEFBQUFBQUplelpVTHM1czJiVnN2bGQ3NTI3ZHBhdkhpeFErMHJLQmtaR1pMazlKTGJEei84Y0k1anBtVmxKY3VsWlRNek03Vno1MDU1ZTN1cmZmdjJPYTdidFd1WDB0UFRMUUxDM2J0M2Q2cDkrYkVXZENtcXlwY3Y3M1FRSnlZbXhxSHIwdFBUSlVsZVhsNU8zYit3U1V0TDA5U3BVL1hiYjcvSng4ZEgwNmRQMTRrVEo3UnMyVEl0WGJwVVpjcVVVZWZPbmU5Mk02MzY1cHR2SkVtdnZ2cHFqZ0NRbEJVQWRBV2owYWpWcTFkTGtsNS8vWFdMdnBDWm1lbHc5ckdqS3laNGVYbnBuWGZlMGVqUm8rWHI2NnRidDI2cGRPblNkdGR6NjlZdGJkKytYWkxVdTNkdmg5b2lTVWxKU2RxNmRhc2txV2ZQbnZtK0lGUzJiRm1INzJYUFo4cTQ0WHIzOHJoaDYvZjAxcTFia3JMK0xmL3h4eCsxWWNNR0dZMUdmZm5sbDdwOSs3WjhmSHpVcjE4LzllclZLOWVYUnp3OFBEUisvSGlOR3pkT3YvMzJtejc0NEFOTm56N2R2RlMvcDZlblE4djI1L2J5bkorZm55Wk1tS0RKa3lmcmwxOStVWEJ3c0taT25Xb09RT2QzSDFPZFBqNCtlWDVYWE4ySFc3WnNxUVVMRm1qR2pCbjY3My8vcTJIRGhxbC8vLzdxMjdldnd5OFh1bEwxNnRVZEhqZmN2UklGZ1BzWHdXY0FBQUFBZ012bHQxZHpWRlNVUER3OFZLMWFOWWZPUzFMVnFsV2RhbU5CY0ZYd2VjR0NCVG1PWlEvTUJ3WUdLakF3VUZMV2ZvODdkKzVVeFlvVk5XN2N1QnpYN2QrL1AwZndHYTYzWXNVS3AvL0dqbVExcGFlbm13T0V6bVl4WGJseVJXUEdqSEdxamhFalJsaWRuQjgvZm55dUdjQjNTazVPVmtoSWlDSWlJbVF3R1BUKysrK3JidDI2cWx1M3JtN2V2S24xNjlkcjVzeVp1bkxsaWdZTUdGQW9zemNQSFRxa3lNaElQZkRBQStyV3JadWtySXpNbXpkdm1sY2hNTEhsaFExci9XUDM3dDI2ZVBHaUhuNzRZUVVFQk9SWnp0WVhRNnpkeTk1K2V1VElFZlhzMlRQZmNzMmJOOWZISDM5c2NTd3VMazZmZi82NUpPZUN6N2R1M1RMWDg4SUxMK1Q3WGNrcnV6dy85bVpQTTI1a1lkeklZdTM3ZWVEQUFVMmVQRm5lM3Q1cTJyU3BKS2xaczJhcVc3ZXV6cDQ5YSs3ZnJWdTMxckJodzFTNWNtVkpXUzllckZtelJuMzY5SkdmbjUrNXZucjE2aWs0T0ZpVEprM1M2ZE9uTlhueVpIMzg4Y2Z5OVBUVTAwOC9yYWVmZnRxdXRpY2tKT2pGRjEvTTlWeUxGaTAwZnZ4NGZmcnBwL3I1NTU4MWFkSWsvZU1mLzVDWGw1ZDVUKzY4bVByM2loVXJjb3liN2xTelprM05temRQeTVZdDA0WU5HL1RsbDErcVNaTW1xbGV2WG9HMUlTK0xGeTkyK0h2cmpsVVhBRUFpK0F3QUFBQUFjSVBseTVkYlBkK3BVeWY1K2ZubFdTNi84L2NLVXlhWnM4Rm5lNXc5ZTFhUzlPQ0REK1k0WnpRYWxaeWNySklsUzFxMHlkN01aTk5rNWZMbHkvTjkwZUJPcHFDYlBWNTU1Ulc3eXVjM2VYMnZ1MzM3ZHA1N29tYlBOSXVKaVRHL0FHRk51WExsTEpaWU5jbkl5SEE0aTlJa05qYlc2dm1VbEpSODY0aVBqMWR3Y0xET25qMHJnOEdna1NOSHFuWHIxdWJ6UTRZTVVYcDZ1alp1M0tpdnYvNWFGeTllMUlRSkV4eksxSE9ucjc3NlNsTFdudmFtN01QTm16ZHIyYkpsNnRpeFk2NHZpemdpUFQxZFgzNzVwU1FwS0NoSUJvTkJScU5SZS9ic1VhdFdyUXBkZ0EwRmczSGozaG8zakVhai92blBmK3JGRjEvTThlL3N6WnMzTlhmdVhFbFMvLzc5TGM2LytlYWJHajkrdkNUcHZmZmVzM2o1NU5peFl3b05EZFgxNjlkMTd0dzVmZkxKSnhialFjdVdMZlhHRzI5bytmTGxPbmJzbUhiczJPSFNwZWV6NjlDaGc2NWZ2NjVseTVicDJMRmoycmh4bzB1WFFEYzVlL2FzeG80ZG0rZjU3SHM0Mi9KOE1tdldMRFZxMUVpcHFhbUZJdkFNQUlVVndXY0FBQUFBUUlFYk1XS0UxU3lOL003ZktTTWpRd2NPSEZDTkdqVlVxMVl0VnpSUjE2OWZsNWVYbDNtNTFSVXJWbWpWcWxVV1pSSVRFeTJ5UnNhTkc2ZVpNMmZtcUt0Ly8vNTUzbWY5K3ZVcVU2YU1TOW9zeWJ5VWJMTm16WEtjaTQrUGw5Rm9WS2xTcFZ4MlAzdFoyOFBhbGRjVVpTZFBudFFISDN5UWJ6bGJzdy9IalJ1WDY3S3pOV3JVeVBmRmhQeXlwckx2TGU2SVgzNzVSZE9uVDlmMTY5ZFZyRmd4alJzM1RoMDdkc3hSYnZqdzRhcFNwWW9XTFZxa0F3Y09hTkNnUVJvNWNxU2FOMitlWjkwRk1XNlloSWVINjl5NWMzcnNzY2ZVcGswYlNWbjlldTNhdGNySXlOQUREenpna3Z0TDByZmZmcXZMbHkrcmZmdjJhdHk0c1NScDU4NmRtakZqaHNxWEw2K2xTNWU2N0Y3Wk9mSXl5cjJpS0dRSE1tN2NXK1BHMGFOSHRXWExGdTNidDA4elo4NDA3ekZzTkJvMWQrNWMzYmh4UTQ4KyttaU9GUUFlZi94eGRlellVZUhoNGZycHA1OFVFQkNnMk5oWUxWNjhXTHQyN1pLVXRXUjF3NFlObFpHUmtXTVo3cGRmZmxsbno1N1YzLzcyTjdjRm5yUGY2L0xseTZwU3BZcFRLeGxZazVtWmFmTXpoQzNsU3BRb29WYXRXam5iTEFBbzhnZytBd0FBQUFEY3dwYkordERRVUlmUFo1L2NuanAxcXZidDI2ZU9IVHRxd29RSnRqZlNpaSsrK0VMaDRlSHEzTG16M24zM1hmbjYrcXBDaFFybTh6RXhNVElZRENwZnZyeFQ5M0ZsVnZUKy9mdDE2TkFobFMxYlZoMDZkTkNsUzVmazVlVmxEbTZ2WDc5ZVV0WisyWGVMTFZuV1Y2OWUxWnR2dnFuVTFGUkpXWCtqaFFzWHVteWlINVlLNHg2djZlbnBXcmx5cGRhdFd5ZWowU2dmSHgrRmhJVGsrbEtGeVVzdnZhUXFWYXBvK3ZUcHVuYnRtajc4OEVPMWFkTkd3NGNQenpXUVZSRGpocFMxek8zU3BVdmw0ZUdoNGNPSG04dCs4ODAzaW8rUFYvWHExZFczYjErWDNEOG1Ka1pmZi8yMWloY3ZyaUZEaGtqS0NxaXNXTEZDa3RTMWExZW5sMVcrSHprYVZEY2FqYnAwNlpLTFcxTTRNRzY0ZDl4bzJyU3ArdlhycDYrKytrcGp4NDdWckZtelZMTm1UUzFidGt4NzkrNVZ1WExsRkJ3Y25Pdnk1Rys5OVpaKy92bG43ZDY5V3o0K1B0cTdkNitTa3BJa1NlM2F0ZE9RSVVOVXFWS2xYTnRpTUJnVUVoSlNZSHNaTzd0RWUzN3ExYXRuOWJraktpcEtBd2NPbEpUMzg0blJhRlNYTGwxa05Cb3RsaW92TElZT0hjcUtGZ0FLSFlMUEFBQUFBQUMzY25VbVhGUlVWSTVqVHovOXRQYnQyNmNmZnZoQlE0Y096WkYxYUsra3BDVDk4TU1QeXNqSVVMbHk1U1JKZmZyMHNWZ1NzbE9uVGlwWnNxUldyMTV0Y1czMlRMREF3RUNscDZmcjMvLyt0MHFXTEdsUnJrdVhMc3JNekhUWkJPL2h3NGYxNmFlZlNwSkdqUnFsRWlWS2FQUG16ZHE0Y1dPT3NzODk5MXllOVZ5NGNFR1M5TGUvL2UydUJSY1dMRmhnM245VWtqdzhQUFRaWjU5cDd0eTU5OHdFYS8vKy9kM1cxcVpObTFxZFRCODRjS0Npb3FJVUhCeXM5dTNiNTFrdUtDaElGeTVjS0hUQnlJaUlDQzFjdUZDUmtaR1NzdnJpeElrVHpabC9KcE1tVFpJa2pSdzUwdnhpU0t0V3JiUjQ4V0pObno1ZHAwNmQwdjc5Ky9Yamp6OHFJQ0JBdlh2M3RoaVBDbUxja0tSNTgrWXBKaVpHTDc3NG92bkZqeHMzYnBoZkJoa3hZa1NPN0VOSEdJMUd6Wnc1VTBsSlNSbzZkS2c1Y0xacTFTcEZSMGVyVXFWS2JsblcxaFkzYjk3VTh1WExkZnIwYVMxZXZEalg3OGJKa3llVmxwYW1SbzBhRmJyQXBxTmJRTmk3NXpQamh1T0sycmdoU1FNR0RGQkNRb0kyYmRxa2NlUEdxVXVYTGxxN2RxMUtsaXlwYWRPbXFVcVZLcm5XV2FwVUtmM2pILy9RNk5HanRYMzdka2xTdzRZTk5YVG9VRDM2NktQNXRxbWdBcy9XbUZab2VQUE5OKy82di91SmlZbm01Ymx6VzJyK2JuUFZDeTZuVHAzUzRzV0w5ZHh6enlrd01OQWxkUUs0ZnhGOEJnQUFBQUM0bGF2M2JjNHRvN3BObXpieTkvZFhmSHk4dG03ZHFuNzkramwxajEyN2Rpa2xKVVVlSGg0T0x6dVpscFptM3ZPNVJJa1NlWmF6WlZMVldoWjVZbUtpdnZqaUMyM2F0RWxHbzFGQlFVSG1aWDBiTm15b28wZVBtak9JSzFXcXBPN2R1NnRGaXhaNTFoY1VGQ1RwN2kyaGUrVElFUjA2ZEVnOWUvYlVOOTk4STBucTJiT24xcXhab3kxYnRxaDc5KzRGM2laSHhNWEYzYlY3MzdwMVM1THlYVjdkMUQ4TFM2RHYvUG56NXYwL1RRSUNBdlQyMjIvbnVnL3J3WU1ISlVtREJnMnlPRjZsU2hXRmhvWnEzYnAxV3JseXBkTFMwclJ0MnpadDM3NWRiZHUyVlhCd3NBd0dRNEdNRzVtWm1UcDA2SkNrckwzSU4yL2ViTEdmYnJ0MjdmVGtrMC9tcU11VWlXZVBVNmRPNmZqeDQ1S2s3ZHUzYTl1MmJVcE5UVFh2OHhzVUZDUWZIeC96ZU9BT04yN2MwSjQ5ZStUcjYydnhJbzZQajQrMmI5K3VqSXdNblR0M1RuWHIxczF4N1pvMWEvVFRUei9weVNlZk5MOUljNzloM0xCZlVSdzNzaHMrZkxqaTQrTzFlL2R1clYyN1ZsNWVYcG95WllyR2pCbWp4TVJFcTNWUG16Wk5VNlpNVVdwcXFwbzJiYXFISDM3WXFiWTY2N2ZmZnRQRWlSTnpITC96SlQ1SldydDJyU1RwalRmZWNPa0tNWTR3L1owOVBUM2w0K056Vjl1U202MWJ0enI4TWtqMjU4dkl5RWlkT1hOR0tTa3BCSjhCT0kzZ013QUFBQURBN1l4R282WlBuKzVVSGRhV3QvVHk4bExuenAyMWZ2MTZmZmZkZDNybGxWZWNtcXpjdG0yYkpLbGx5NVlPN3p0cDJqdlF4OGZIYW9EWmxuYm1GZ1EyWllESHhjVnArL2J0S2wyNnRNYU1HYU9XTFZ1YXk3UnQyMVp0MjdhMXQrbDN6ZTNidHpWLy9uejUrZm5wMVZkZnRRZys3OTI3Vjh1V0xYUHFNeWxJbXpkdnR2clNnU1IxNjlaTnQyL2Yxc3FWSzFXdFdyVWM1L05idWo0aUlrSkhqeDVWUUVDQXhYNmdOMi9lbENUNSsvdGJ2VDR0TFUxU1ZoODhlZktrSWlNajljSUxMMWk5eGwwaUl5UDExbHR2bWJQTHlwUXBvMkhEaHFsRGh3NE8xV2N3R05TM2IxKzFiZHRXUzVjdTFkNjllMlUwR2xXN2RtM3o5N0VneGcwUER3KzFiTmxTUjQ4ZWxZK1BqMHFXTEttTWpBeEZSVVdwWk1tU0dqWnNXSzUxNWJiQ1EzNXExNjR0RHc4UFpXWm02bi8vKzU4OFBUMlZrWkVobzlHb3A1NTZTazgvL2JURHY1dXQ5dTNicHdVTEZxaG16Wm81Z3M4UFBmU1F6cDA3cHhNblR1UUlQbWRrWk9qa3laT1NwQ2VlZU1MdDdiU1hJeThEU0RMM1oxc3hidGlucUk0YjJkMjhlZFA4d29pL3Y3K21USm1pQmcwYXFIcjE2dWFsdFBQU3RHbFRmZkxKSndvSkNkR0tGU3NVRmhhbVYxNTVSZTNidHpjSEs3LysrbXV0WExreXg3VzJiSkZocjdTME5NWEV4TGk4WG5kTFNFaVFWUGl5bmcwR2c0eEdvOUxUMHgwT1BtL2V2Rm1TNU8zdHJWT25Ua21TbWpScDRySTJBcmgvRVh3R0FBQUFBTGhGOWttNnpNeE1oWWVITzFXZktmaWMxK1JmMTY1ZHRXSERCdjMxMTEvYXYzKy8yclZyNTlCOUlpTWpkZTdjT1VsU2p4NDlIR3VzcFBqNGVFbktzZHkyaVdraTI1Yk01OXl5eDAwQmhtclZxbW5xMUttYU9YT21saXhab2lWTGx0alVQbGRrcEtlbHBWbk5valFZREhabHg4MlpNMGRYcmx6UjRNR0RMYkx2UEQwOU5XellNRTJjT0ZGVHBreFJhR2hvb1Z2eTFSRVZLMVpVVkZTVW9xT2pjdzBpbVlKM2VmMnVhOWFzMGJGanh4UWRIYTMzMzM5ZlVsYm1xV25KOGp1WGNMMlRLWU14TFMxTklTRWhTazFOMWVPUFA2Ni8vZTF2NWpMVHBrMHpCd1VkTVdMRWlEeVhjQzFUcG93V0xsd29LU3R3MnIxN2QyM2V2Rm1CZ1lFYVBIaXdTL2JXckZxMXFpWk9uS2pUcDA5cjY5YXRPWmFkTG9oeDQ4NFhaMEpDUWhRVkZhWGh3NGZudVdlOExZR2ZPNE9NdnI2K21qOS92a3FYTHEzU3BVdnI5OTkvMXp2dnZDTXZMeStOR0RIQ25sL0hZYWE5ZFM5ZXZLaW9xQ2lMRjJmcTE2K3ZjK2ZPNmVUSmszcjU1WmN0cmp0ejVveVNrNU10NnNoUGZrRldXOHZZd3BHWEFkeUZjZVArR0RlTVJxTjI3TmlocFV1WEtqNCtYalZxMU5EVXFWTlZ0V3BWU2RMOCtmTnR1a2VqUm8yMGFORWlmZkxKSi9yMTExODFjK1pNTFZpd1FDMWJ0bFRqeG8xbE1CZ3NNc1JOTDg3ZEtUazUyZW1WUjdMdnYyenZrdlIzVTJFTlBsZXNXRkhYcjEvWER6Lzg0SENtc3VsbGwxOSsrVVVIRGh5UVpQc1lEQURXRUh3R0FBQUFBTGpGcGsyYmNqMXVUelpOUmthR25uMzJXWnZxclZhdG1wbzBhYUlUSjA1bzY5YXREazhHbStxdlZhdVd6ZGtmUnFOUlY2OWVWVnBhbWo3Ly9ITU5IVHBVZi8zMWw2VDhKL0pkc2JkaW8wYU5kT1BHalR3bmpkMWw2TkNoVnMvNyt2cm0rWG5kYWR1MmJRb1BEMWZ0MnJYMTBrc3Y1VGpmb2tVTHRXclZTZ2NQSGxSb2FLalZUUGg3UlpVcVZjeEJwTnlNR3pjdXoydi8rT01QOHhMTHZYdjNOaCsvZHUyYXBLekFVMzU3a1pveUdNdVZLNmZXclZ0cjkrN2QyclJwazBhTkdtVXVFeGNYNTFTbVdteHNiSjduc2k4L0xVbURCdzlXUUVDQWVVL1N0TFEwL2ZISEg1S2toeDU2eU9FMlNGbUJ6L3IxNitjNFh0RGpSbmg0dUE0ZE9xU1dMVnVxUzVjdUR0M0xHdE95dXBtWm1abzNiNTZNUnFQNjlldVhhNURTSGFwVXFhSWFOV29vS2lwS0J3OGVWTisrZmMzbjZ0ZXZyMDJiTnVuVXFWTXlHbzBXTDk1RVJFUkl5Z3FtM0xsSGIySGdhQmFvT3dKc2pCdEZmOXc0Zi82OFpzK2VyUXNYTGtqS1dzVms5T2pSRGdmV0sxZXVyTkRRVUczYnRrMWZmUEdGYnR5NG9aMDdkeW81T1ZtVEowL1czLy8rZDBsWlFkWVhYM3d4My9weVc4NDhOKzU4SmpHMStVN3o1czFUdlhyMVhIb3ZVL0RaRlM4MnVGTGJ0bTIxWWNNR2hZYUc2c3N2djh4MzFZUzhKQ1ltbXI5emp6enlTSzViUVFDQXZRZytBd0FBQUFDS2pJQ0FBSjA0Y1VJUkVSRzZldldxcWxTcFl0ZjFzYkd4MnJsenB5VGxHZ0M5VTJwcXFxWk5tNmJqeDQvTDM5OWY5ZXJWMDQ4Ly9xaGp4NDZaSjhJclZLaVE2N1dtd0lzcmdzL1o1UmNrTVMzWldwajgvdnZ2K3RlLy9pVlBUMCs5OTk1Nzh2VE1mYnBpN05peEdqcDBxTUxEdzFXclZpMkx3TmE5cUhyMTZqcHk1SWhEV1pVYk4yNlUwV2pVRTA4OG9UcDE2cGlQbStxcVdyVnF2bG4xcHF4MWIyOXZQZmZjYzlxOWU3ZkN3c0kwYU5BZ2M4YitqQmt6ck5hUlgyYnBxbFdyYkY0bTNjZkh4L3k5a2FTclY2K2E5eUIzeHhLd0pnVTFibHk1Y2tYejVzMlR2NysvM24zM1hhZmFuSisxYTlmcXdvVUxxbFdyVm82c3pld0dEQmpnMUgxTVdiRFMvMlhhTm0vZVhGRlJVVHAwNkpERmQ3UkJnd2FTcEtTa0pQMysrKytxWGJ1MitkelJvMGZOMTFwVG8wYU5mUHRDVkZTVWVabnN2TXBldTNiTjZiMTY3eGJHRFV0RmNkenc4L1BULy83M1A1VXRXMVlqUjQ3VTAwOC83WklzL3JDd01BVUVCR2puenAzYXYzKy94bzRkNjFBOVc3WnN5YmRNWW1LaVhuMzFWWWZxdDBWZVc1cVlucWxpWTJQdGZrYkk3Mjk4N3R3NWl6S2ZmZmFaR2pac2FOYzlYT24xMTErWEpPM2R1MWZSMGRGMkwvTnZVcXhZTVZXc1dGRXRXN2JVRzIrOFlkT0tQQUNRSDRMUEFBQUFBSUFpbzAyYk5wbzNiNTVTVWxLMFk4Y091d01ybXpadFVscGFtc3FWSzZlQWdBQ0xjMy8rK2FjaUlpSjA4dVJKL2ZMTEw1S3lNcXgyNzk0dEtXdlNmdFNvVWZMejg5TzMzMzVyM2pzdnYvMHo3K1ZKdnVYTGwrZTZIN1U5cmwrL3J1RGdZS1drcEdqZ3dJRVdBYWs3bFNwVlNzSEJ3Um96Wm95V0xWc21YMTlmUGYvODgwN2QvMjR5WlhpYXN2UnNGUjBkYlE2cTNCbFlqSXlNdEtqYkdsTUdvNWVYbHg1NzdERlZybHhaMTY1ZFUzaDR1THAxNjJaWG0rNm1FU05HV1AwZXpaNDkyMm9HcER2SERaUEV4RVJObWpSSlNVbEptakpsaXNxVUtXUFhQZXdSR1JtcC8vZi8vcCtLRlN1bXNXUEg1dmt5aDVRVkVIZUdxUTlKTWkreDM3UnBVMjNZc0VHblQ1OVdmSHk4ZVF5c1ZLbVMvUDM5RlI4ZnJ6Tm56cGkvNndrSkNUcDkrclFrV2V4WjcwNlZLMWUyS3pCWlVIcysyNEp4d3pVSzg3aFJ0V3BWalI4L1hrODk5WlRGRmhTU0hQbzNOL3VMQ2o0K1B1cmF0YXZibDd5MlorVVRSNnhZc2NMcUN3b2VIaDQyWldnYmpVYWxwS1JJc2orajI1NXRSZHpCeDhkSFE0Y09OYTlDay8zRkVBQzQyd2crQXdBQUFBQUtsS3YyNE14TnlaSWwxYkpsUyszWnMwYzdkdXhRLy83OWJiNzI5dTNiNW15ZURVdzJiUUFBSUFCSlJFRlVGMTk4TVVmQVp2SGl4ZWI5OEV5OHZMdzBjdVJJUGZYVVUrWkowS0NnSURWdjNsd2ZmZlNSRWhJU0ZCWVdwdkxseTZ0Ly8vNFdkWnF5Yys3bDRMT3pidDY4cVFrVEppZzZPbHBObWpTeEtVdXBRWU1HZXVPTk43UjA2VkxOblR0WFNVbEpWak03N3haNzlzWThjT0NBVGQrTEpVdVdxR2JObWxxNWNxVlNVbEpVcjE2OUhNdGptbDU2cUZ1M3J0VzZqRWFqeFVTMXdXQlFodzRkdEhyMWF2M25QLys1cDRKSVNVbEpWcy9mdVV6dm5kdzVia2pTclZ1MzlPR0hIK3JpeFl1cVhidTIvdnJyTHkxWnNrUlhyMTdWMWF0WGRlM2FOWDM5OWRmeThmR3grYjU1U1U1TzF0U3BVNVdXbHFaKy9mcnA0WWNmVmt4TWpDNWZ2cXlvcUNnMWFkSkVsU3BWTXBlM05RQ2JWLys4ZGV1VytXZlRrclNOR3pkVzhlTEZkZnYyYlIwN2Rrd2RPblF3bDZsWnM2WisvdmxublRselJzODk5NXdrNmZqeDQ4ck16RlR4NHNYMStPT1BXLzNkVEV0R3QyN2QycVoyVzJOUGZRVzE1elBqUnNFcDdPUEdNODg4ayt1MXk1Y3Z0L2srSnU1ODdpcXN5cFFwWTFPR2R2YVZFbXdwTDJWOVpna0pDWGM5K0p4ZFNrcUsrV1c4Nzc3N3p1cS9KOW16d3QyNU9nQ0EreHZCWndBQUFBQ0EyeGtNQm5OR1NkdTJiVzIrem1nMGF0KytmWGJkcTJQSGp0cXpaNCtpbzZOMTVNZ1JWYTFhMWFicnRtM2Jwb1NFQlBuNStlVWFBS2hhdGFwcTFhcWxaczJhcVduVHBobzdkcXk4dmIwVkdCaVlvMnpqeG8zTkdXOUdvMUdyVjYvVzhlUEg5Y0VISCtpQkJ4NlE5SDlCNXp2M1BzMk5vMWwzaFZsS1NvcUNnNE1WRlJXbGF0V3FhZEtrU1RZdlFkNjNiMS9GeE1SbzA2Wk5XckpraVJJU0VncmQzNmhNbVRJMnZWZ1FGeGNubzlFb1B6Ky9mQ2V5aXhVcnBzaklTUE5rOFoyWmRyR3hzVHAzN3B3azZiSEhIck5hVi9hbDEwMlQxTTg4ODR4V3IxNnQzMzc3VGVmT25kTWpqenlTYi9zTEExZGs0THRyM0pDa2kvK2Z2VHVQaTZydUhqaitHUmdZTmhkSXhYMDNSZFBNdmR3cWNjazB6YVZzTlMyVDNNclUzTGRFYzk5VCs0VStZcHBMR3FhWjIrT3VhYmpodmlPQ2lBS2lLQXpid1B6KzREWDNZV0JtbUlFQnFjNzdMNWk3TW5QbmUzbmQ4ejNuaElVcG1iMmhvYUVzWHJ4WVdhWldxNmxTcFVxT1FFRmVyK2ZGaXhjckdiRUhEaHpnbDE5K1ViTDZBSll2WDQ1YXJiYTU3TGRoL2V4QnN2ajRlQUJjWFYyVmJEdTFXazI5ZXZVNGZmbzBKMCtlTkJsOHZuSGpodkphY0hBd0FJMGJON2I0SFlpTmpXWEtsQ21BZlFJbXR1eXZzSG8reTdoUmVJcjZ1UEZ2WkJpcjdERVJweUJsWkdRQVJlczhzMDZXY0hSMGZJWm5Jb1FRbVNUNExJUVFRZ2doaEJDaXdEazRPRmlkVVpMZE45OThZOVA2VFpvMHdjdkxpd1lOR2hobCtPVW1JU0VCalVaRDkrN2RsYjZWV1gzMjJXZEthY1BjWEw1OG1jVEVSTlJxTmNPR0RXUEZpaFZjdTNZTlB6OC81czJiUjYxYXRaUkFhMXBhV3E0bEVtM0p1dnM3WkRnbEpDUXdZY0lFcmw2OWlvZUhCOU9tVFZPeUpxMDFhTkFndEZvdGUvYnNZZjM2OVlTSGh6Tml4SWdjSlVxZmxUVnIxdURxNnBycmV1UEhqeWM0T0ppUFB2cklxajdqZ1lHQjZQVjZYbmpoaFJ6WmkzLzg4UWQ2dlo3U3BVdFRxMVl0aS92SkdwQTBQRUN2VnEwYXZyNisxS3haMDZidnpqOUJRWTBiQU04Ly96elZxMWVuWExseVZLeFlrUW9WS2xDdVhEbktsU3RIbVRKbFRBWWI4NXBwbTNVQ1IyUmtKRTVPVGxTdFdwVUtGU3BRcVZJbHlwY3ZqNE9EZ3pKcFJxZlQ4ZE5QUDlHalI0OGNMUUl1WHJ5SW82TWpQajQrSmlmWlFHWTdBc2dzWTUxVmd3WU5PSDM2dEpKWmJHQW82eHdXRm9aT3A4UFIwWkVUSjA0QW1XV00vKzFrM1BoN0tjaHg0NThpUFQzZHFtQm9Ta29La3lkUDVxT1BQbEw2d3hkVlJiRzhkV0ppSXBBNStjZFNxd1VoaENnc01oSUpJWVFRUWdnaGhDaFFNMmZPdE92K3hvd1pZM0c1V3ExbXpabzF5b054YTRNNEgzMzBFVys5OVpiWkxESmJNa2tPSFRvRXdFc3Z2Y1FiYjd4Qi9mcjFtVHAxS3M3T3prcWZVOFBEd2RUVVZKeWRuWW1KaVRIYnY5QlUxcDI1SUhOdW1WeDM3OTR0a0Q2azFucjA2QkZqeG93aE5EUVVKeWNuSms2Y21LZnNNNVZLeFlnUkkwaE9UdWJ3NGNNY08zYU1hOWV1TVhyMGFCbzJiRmdBWjE0d1dyWnNTWEJ3TUFjT0hEQWJSREpreUVGbTFxS3BJTjNEaHcvNTVaZGZBT2pVcVZPdTJaTkpTVW5LejFrZm9JOGVQZHJtditHZm9LREdEY2dNMHYzd3d3ODJuWTgxbWJhbXhvQU9IVHBRdlhwMUtsV3FSS1ZLbFNoYnRxekZhMkh0MnJYOC9QUFAvUEhISHdRR0JpcUJzQU1IRGpCejVreUtGeS9PMHFWTGN3U1hEUXhaMWhVclZqUjYzWkJCR3hjWFIxaFltQkowcmxhdEdwRFpXelUyTnBibzZHamk0K05ScTlXRjF1LzVuMERHamFLaElNY05jNHBhbFkvY0hEeDRrQzFidHRDcFV5ZXpXZDdKeWNsTW5qeVpNMmZPMExScDB5SWRmRTVQVDBlbjB3SFBKdlA1cTYrKzR0S2xTMmFYNjNRNm15WWhtbHRYeW5FTElmSkxnczlDQ0NHRUVFSUlJUXJVdm4zNzdMcS8zSUxQa1BjSGd0a3ovL0lpUGo2ZVhidDJBZi9ySTFxeFlrV1dMbDNLa3lkUGxDQzJxNnNyVDU4K0pURXhFUThQRHhZdVhFaFVWQlJqeDQ1VnNzOEdEUnBrdHUvazRzV0xqYkljL2Z6ODBPbDBkT3ZXemV5NUpTWW1jdkRnUWVYQmFXRzdmLzgrbzBlUDV0NjllNmpWYWlaTm1rU2pSbzF5ZlpnK1pNZ1FreVc1L2Z6OG1EQmhBZ0VCQVd6YXRJblkyRmkrK2VZYkZpOWVUSjA2ZFd3Nk43MWVUMFpHQmlxVnl1cnkzL2J3OHNzdnMzanhZcTVldldxMlpPMndZY01vVTZZTXc0WU5vM3o1OHRTb1VjTm91VjZ2WitIQ2hXaTFXa3FXTEdsVkpxUWhpR1RvMjJyS3Q5OSthM1BaKyt6ZWYvOTlpOHRMbFNyRit2WHI4M1VNZTNsVzQwWmlZcUpTUWptL1huenh4VnhMSnh2Y3VIR0REUnMyQU5DclZ5K2pETXdtVFpwUXBrd1o3dCsvejhTSkUxbTBhSkhKak54cjE2NEI1TWlZclYyN05ocU5ocFNVRk02ZVBhc0VuMnZXck1uU3BVdDUvdm5uVWFsVS9QcnJyd0EwYXRRSWQzZDNtLzllZXpNWGlMRkhSWW1zK3dnTURGUmFNT1NGakJ2LzNuR2pzUHFQMjB0c2JDdzNidHhBcFZJWkJaK3ovaDh5WnN3WUxsMjZSTTJhTll0ODlaWTdkKzRBbVJNUzgxcHBKVC8vYjNoN2UvUGt5Wk1jcnlja0pQRG8wU00wR2sydVdmanA2ZW5jdTNjUHlIM0NvaEJDNUpVRW40VVFRZ2doaEJCQ0ZJcjhabEVVOVFlU0JvWWVxeVZLbE1EWDExZDVYYVBSR0dVMkd3STk4Zkh4ZUh0N0V4a1pTV1JrcEZHRzlSdHZ2TUdjT1hNNGQrNGNmZnIwVVlJSGVyMmV1TGc0bzJ6RU45OThrNVNVRkk0ZVBjclJvMGY1L1BQUDhmTHlVcFlmTzNhTWVmUG1NWFRvVUY1NzdiVUMrL3N0MFdxMVNqbnlDUk1tMEtKRkN5RDNoK21Sa1pFbVgwOU1URVNsVWpGZ3dBQ3FWS25DZ2dVTCtPaWpqMndPUEFQNCsvdHorUEJoR2pkdWJQZHNmVXM4UFQxcDI3WXQrL2Z2NTZlZmZtTGF0R2xHeTlQVDA0bUtpaUlpSWtMcE01bmRraVZMbE5MRmZuNStWZ1V4RGVXU0xUMDhMMTY4T0tWS2xiSzRuOWpZV0l2THZieThMRDVjejNxTi9odWtwS1FRR2hySzlldlh1WGJ0R2xldlh1WHUzYnY0Ky92VHJGbXpBam1tVHFmajVzMmJYTGh3QVc5dmI5cTBhVU5pWWlMVHBrMGpQVDJkaGcwYjhzNDc3eGh0VTZ4WU1hWk9uY3F3WWNPNGZmczJNMmJNNE50dnZ6VUtPT3AwT3M2ZlB3OUEzYnAxamJaWHE5VjA3OTRkTHk4dm80eGJqVVpEN2RxMWdjeHg3T2pSb3dDMGJkdTJRUDUyVzNsNmVoYktjZkxiazFYR2pYL1h1SkhWenovL3pOR2pSM243N2JkelhYZlZxbFc4OWRaYnZQZmVlM2srWG14c0xGRlJVZFNzV1ROUDIwZEhSd001ZzV5R2F3bmcwcVZMMUs1ZG01a3paOXBsRW80OW5EaHhBbWRuWjhxVks0ZTd1enN1TGk3RXhNU3diTmt5SUhNaWpUWDkyVTNKei84Ylk4ZU9OZm42OHVYTCtmWFhYMm5Sb2dVVEpreXd1SSs0dURqZWZmZGRJUE1hRVVLSWdpREJaeUdFRUVJSUlZUVF3azZ1WGJ2RzVzMmJBZWpaczZmRmpDZ3ZMeS9Dd3NLNGYvOCtWYXRXSlNvcUNwVktaVlMrTmlZbWh2Mzc5NlBUNll3ZUh1L1lzWU5GaXhiUnNtVkxwa3laWXJUK2Q5OTlSMnBxS3E2dXJuejU1WmZLTWtPbTllTEZpMm5Rb0FIUFBmZWNIZjl5NjFTdlhwMjVjK2NTR1JtcFpJV0QrWWtKaGdrSFFVRkJ1VDZRN3RDaEF3MGFOS0JzMmJKNU9yZUxGeThDQmR0Mzl0cTFhNlNtcGxLL2ZuMmoxM3YxNnNYKy9mczVjZUlFeDQ0ZE0zcHY3dHk1ZzA2bnc4M05qUW9WS2hodHA5UHBXTGh3SWJ0Mzd3WXlyN2wyN2RwWmRTNkdvSk9scktldnZ2b3ExLzNrTmlsazZkS2xac3ZKLzF2czJiT0hrSkFRYnQ2OFNYaDRlSTVxQnFWTGw4NDFXR2VMdUxnNHJseTV3cFVyVjdoOCtUTFhyMTlYZXZYMjdkc1h2VjdQbkRsemlJcUt3c3ZMaTdGang1b01vbFN2WHAwUkkwWXdZOFlNVHB3NHdhcFZxL2owMDArVjVhZE9uVUtyMWVMdTdzNExMN3lRWS92UFB2dk00bm1lTzNlT21KZ1lOQnBOa2VuM3ZHblRKb3ZMdFZvdFI0NGN3ZGZYMTJRQU9TWW1CcTFXUzVVcVZleDJUakp1Q01pc2RnSXdmZnAwTGwyNnhLMWJ0eGcrZkxqWmlRdy8vdmdqbXpadDR0U3BVeXhhdENoUGdkSy8vdnFMT1hQbTBMMTc5endIbncwWnR0bS9FLy85NzMrVm4rdlVxY1BNbVRPTFJQVURneU5IanJCbnp4Nnp5N05QMkxHRnZmL2ZTRWhJVUtvTVdWdjVRZ2doQ3BvRW40VVFRZ2doaEJCQ0NEdElTa3BpMXF4WnBLZW5VNjVjT2JwMzcyNXhmVU9ROU5hdFc1UXVYWnFNakF5cVY2OXUxRWR6MDZaTjZIUTZtalZycHZTS2hzd0g5MnZXck9IUFAvL2szcjE3U3ZuV2loVXIwcmR2WDM3ODhVZDI3dHhKcjE2OWxNQkRvMGFOZVAzMTE5bS9mei96NTg5bit2VHBRT1pEUzFPMFdxM1paYmFzWStEcTZvcWpveU5WcTFaVlN2RGFXMTREei9mdjN5Y3VMZzZWU3NVcnI3eGkxM05LU0VqZzRNR0QvUEhISDl5NGNZT0JBd2ZtQ0NMVnFsV0xEaDA2c0dmUEhoWXNXRUMxYXRXVXovVHMyYk1BK1BqNEdBVVA0dUxpbUQ1OXVwSjUycUZEQndZT0hLZ3MxMnExaEllSFU2SkVDVXFVS0lGR284SFIwWkdFaEFSMjdkcWxQRlNYUHJzRjcrTEZpOG9FQ3pjM04yclhyazJkT25YdzhmR2hkdTNhZHN2aXZITGxDdE9tVFNNbUpzYm9kVGMzTnhvM2JrejkrdlY1N2JYWFdMbHlKY2VPSGNQUjBaRUpFeVpZUFA1cnI3M0c5ZXZYMmJ4NU14czJiS0JtelpwS2x2TFdyVnVCelBZQ2hoNzJ0akFFbjFxMGFHRlU4cnNvQ2c4UFovdjI3ZXpac3dldFZrdGtaS1RKZGdHelo4OG1KQ1NFcWxXcjByWnRXOXEyYlp1bnNyWXlib2pzZkh4OEFCZzZkQ2dUSjA1azkrN2RQSHIwaUVtVEp1V1k2R1pvUmFIUmFCZ3dZRUNPeWdUbVpKMFlzMnpaTW9LQ2dnQndjbkl5eWtSLyt2U3BWU1duZFRxZDJkTDhoZ2x3Tld2VzVMdnZ2aXRTZ1dmSURJaWZQSG1TcDArZktpWENWU29WbFN0WHBrK2ZQclJwMHlaUCs3WDMveHNwS1NuNCsvc1RIeDlQaVJJbHJKNUlJb1FRQlUyQ3owSUlJWVFRUWdnaENzV2NPWFBzdnMra3BDU2pIb0s1TVpkdGxWdlBZY2pNTmxhcjFUZzRPSEQxNmxYZ2Y3MGVVMU5UbVRScEVoRVJFVGc0T0RCNjlHaVQvVkd6OHZIeDRZOC8vbUQzN3QxY3Zud1p3Q2k0RUIwZHpZNGRPd0Q0NElNUGpMYlZhRFM4ODg0Ny9QREREK3pZc1lNQkF3WW95M3IxNnNXQkF3ZTRlZk1tNjlldlorVElrY295UHo4L1RwdzRRWEJ3TUVlUEhxVlZxMVptUzNjT0dUSWsxL2ZFbW5VTTVzNmRXMlF6Y2d4WlNENCtQdmtLQkNZbkp5cy9Iemh3Z09QSGozUHExQ25sd2JWYXJUWmIxdGZQejQ4elo4NFFHeHZMeUpFam1URmpCdDdlM216ZnZoM0k3TUZyY1Bqd1lSWXRXc1NUSjA5UXFWVDA3ZHMzeHpXU2twTEMwS0ZEalY1emRIUTBDaTZVTDErZU45NTRJODkvYjBIbzJyV3I4ck5lcnpmNWVuWmZmUEdGVlZsOUhoNGVyRisvdmxESGpiMTc5OUs1YzJkcTFLaEIvZnIxcVZhdG10RzUzcng1azhHREIrZll6cFl5dVlaMWYvenhSeDQrZklpcnF5c3Z2UEFDRFJzMnBFR0RCdFNxVlV2Smp0eTJiUnNiTjI0RU1yKy8yUU9hcG56NjZhZGN2bnlaeTVjdk0yZk9IQ3BWcXNTalI0ODRmZm8wZ1BKZWR1elkwV3lKWjBzT0hUckVvVU9IVEM3THJTcENidkxUcmtHcjFYTDA2RkYyN3R5cGpCRUFWYXRXTmRsVE5UNCtudWVlZXc0M056ZkN3c0lJQ3dzak1EQ1E2dFdyMDZGREIxNS8vWFdUMzM4Wk4vTHZuemh1bUZPalJnMldMbDNLaEFrVGVQandJUWtKQ1ViQlo2MVd5NWt6Wi9EdzhHRDY5T2xXQjU3aGYxbktrRmx4eE0zTmpjR0RCOU9oUXdjZzg3MUlTRWhnelpvMWZQTEpKMllEeGhrWkdkeS9mNS9Bd0VDZVBuMktScVBKY1I2OWV2VUNNdDhuRHc4UE5tN2N5TnExYTNQc3k5eEV2bjc5K2xuOC9BemZnYnpxMnJXcmN2MWtaR1NRa1pHQm82Tmpua3R0Rzlqci93MkFHemR1TUhmdVhFSkRRMUdwVkl3Y09iTElUK1FSUXZ4N1NQQlpDQ0dFRUVJSUlVU2hzRlMrTUs5VUtoVXVMaTUyMzY4cHYvLytPeXRXck1EWjJWa3BZVnV0V2pVQUZpMWFSRWhJQ0FDZmZQSUo5ZXJWeTNWL2JkcTBVWUpGRHg4K0JEREtXRm0xYWhWcGFXbTBhdFhLNU1Qak45OThrN1ZyMTdKMzcxNzY5Kyt2QkpjY0hCd1lQSGd3dzRjUFo5KytmWHo4OGNkS29NVFQwNU4zM25tSDFhdFhzMnpaTXFYbjhyL2RwVXVYQUl6SzF1YkZ6cDA3bFo4WExGZ0FaRjZqTDc3NEl1M2F0YU4xNjlabXk0Y1hLMWFNNzc3N2poRWpSaEFURThQQWdRTnhjWEZCcTlYaTdPek02NisvRG1RR0ZsYXNXTUdUSjAvdzlQVGs2NisvTnZrNWVucDZVcXhZTVo0K2ZhcThaZ2dncVZRcW1qWnR5bGRmZlpYckpJbkNsalVRWjgzcmdQSjl6STNoTzFLWTR3WmtadENaNjBPZWxwWm1zdjl0YmoxeFRhM3I0ZUhCOTk5L1Q5V3FWVTFtSW0vZnZwMmxTNWNDMEtOSEQ3cDA2V0xWL2cwOTJ2MzgvSGp5NUFrelpzd2dNVEVSZ0diTm1pazluUDhKdEZvdGYvMzFGMGVQSHVXdnYvNVNyaTBIQndkZWVlVVZ1blhyUnNPR0RVMXVXNkpFQ2NhTUdVTnFhaW9uVHB4Zzc5NjluRHAxaXREUVVGYXNXTUdQUC81STA2Wk42ZHExcTFGL2J4azM4dStmT0c1WU8zR2lUNTgrWnBkbGJiMWhTcDA2ZFZpeVpJbnkrL3IxNjVXZmZYeDhHRGR1bkZGRmtaWXRXN0o3OTI2MmJ0MnFWRDZ3Um84ZVBVd0dSUTBCYU1qTWtqYjFlWm43REszOS9PekJ3Y0hCWWc5eVc5amovNDNUcDAremZmdDIvdnp6VC9SNlBScU5ocEVqUjhyL2RFS0lJa1dDejBJSUlZUVFRZ2doQ29XbFRCNXJtSG9RNitMaWt1L3NGbXVkUG4wYXZWNVBTa29LS3BXS1NwVXFLUm5Idlh2MzVzOC8vK1NOTjk2d09tUFJ6YzJOU1pNbU1YLytmSjQ4ZVVLZlBuMlVzcHB4Y1hFY1AzNGN0VnB0dG0rcXE2c3JuVHQzSmlJaWdxU2tKS1BneEFzdnZFRHYzcjJwVktsU2p0N092WHIxNHZMbHkvVHAwd2UxV3AzdnorV2Z3Rjc5RjB1V0xLbjhYTDU4ZVRwMjdFajc5dTJ0N2wxYXRXcFZGaXhZd1BUcDB3a05EVVdyMVFLWkV4b01HVkp1Ym01TW5EaVJyVnUzTW5qd1lJb1hMMjUyZnovKytDUEp5Y21rcGFXUm5wNnVaRzZWS1ZNbTF4N2F6MHBoWEkrRk9XN2t4c2ZIeDY1L3M2VytySVlTK2ErOTlocCtmbjQyN2JkMDZkS01IajJhVmF0V01YNzhlSTRjT2NMUFAvOXN0QjlERCtHQ1VxbFNKYnUrVnhFUkVUbXlVQThmUHN5OGVmT01qdW5yNjJ2VDk5aloyWmsyYmRyUXBrMGI0dVBqMmJ0M0x6dDM3aVE4UEp3VEowNVFzMlpObytDempCdjU5MDhjTi9KU3J0MVcyVnRWTkduU2hPUEhqOU9yVnk4KysreXpIUDJrL2Z6OFVLbFVCQWNIRXhjWFozSGZobjdqblR0M3RtcWl5d2NmZkpBakUvK2Z5QjcvYnh3NmRJaGp4NDRCbVJWenZ2enlTN3YybVJkQ0NIdFE2YlBXSWhGQ0NDR0VFRUlJSWV6czk5OS9CN0E2eTY2Zzk1TWZlcjFleVFMTG5sa1lHUm1wOUZlMmg4VEVSSzVjdVdKVU5qVzc5UFQwSEErSC8wa01FdzZDZ29JS0xPaVJrSkJBang0OXFGS2xDai8rK0dPKzk3ZDgrWEphdEdoQnc0WU44MXllVTYvWEV4SVNRa1JFQkRWcTFMQXFrLzVaTWZRT0h6WnNtRkVQVUhPdmkyZnIzTGx6MUt0WEwwODltaUh6MmpSYzE1Y3ZYN2FwcEc5Um85UHBpSXFLQXY0WDZOUHI5WXdZTVlKcTFhclJ2bjE3c3hucmVYSHUzRGwrKyswM2hnd1prcVBjcm93YmxsOFhoZWZDaFF0V2xlUC9wNGlKaVdIKy9Qa0FmUGZkZHdWNkxIdjl2NUdhbXNyeTVjdHAxYW9WalJzM3Rubjd4TVJFRmk1Y0NNRDQ4ZVB6ZkI1Q0NHR0pCSitGRUVJSUlZUVFRZ2doaEJCQ0NDR0VFRUxrbTMyYUZRZ2hoQkJDQ0NHRUVFSUlJWVFRUWdnaGhQaFhrK0N6RUVJSUlZUVFRZ2doaEJCQ0NDR0VFRUtJZkpQZ3N4QkNDQ0dFRUVJSUlZUVFRZ2doaEJCQ2lIeVQ0TE1RUWdnaGhCQkNDQ0dFRUVJSUlZUVFRb2g4aytDekVFSUlJWVFRUWdnaGhCQkNDQ0dFRUVLSWZKUGdzeEJDQ0NHRUVFSUlJWVFRUWdnaGhCQkNpSHlUNExNUVFnZ2hoQkJDQ0NHRUVFSUlJWVFRUW9oOGsrQ3pFRUlJSVlRUVFnZ2hoQkJDQ0NHRUVFS0lmSlBnc3hCQ0NDR0VFRUlJSVlRUVFnZ2hoQkJDaUh5VDRMTVFRZ2doaEJCQ0NDR0VFRUlJSVlRUVFvaDhrK0N6RUVJSUlZUVFRZ2doaEJCQ0NDR0VFRUtJZkpQZ3N4QkNDQ0dFRUVJSUlZUVFRZ2doaEJCQ2lIeVQ0TE1RUWdnaGhCQkNDQ0dFRUVJSUlZUVFRb2g4aytDekVFSUlJWVFRUWdnaGhCQkNDQ0dFRUVLSWZKUGdzeEJDQ0NHRUVFSUlJWVFRUWdnaGhCQkNpSHlUNExNUVFnZ2hoQkJDaUFJVkh4L1BreWRQckY0L0l5T0RLMWV1Y09YS2xUd2RUNi9YbzlmclRTNUxUazVtdzRZTmJOaXd3ZXc2QUVsSlNYazZka0daTVdNR1k4ZU9mZGFuWVNRc0xNemllMmdQQ1FrSkJBUUVzR3ZYcmdJOURrQktTZ29YTDE3azRzV0xCWDRzZTlQcjlSdytmSmpEaHcvYnZLMWh1NEw2TENNakl6bHc0SUJkOXFYVDZiaDM3NTVkOXBWVllZOVIxdExyOVFRSEI2UFQ2UXJzR01uSnlXemJ0bzMwOVBRQ093WkFTRWdJNDhlUEp6NCszaTc3ZS9qd0lldldyV1A5K3ZXa3BxYm11djcrL2Z0WnQyNGQ1OCtmei9NeGI5eTR3YWxUcC9LOHZTWHg4ZkdNR1RPR3ExZXZGc2oremJsNDhTSnBhV201cmhjWEY4ZU5HemZ5TkU3TW1UT0hPWFBtV0hXY2duYm56aDJPSFR2MnJFOGp6eDQvZmx4Zys5WnF0Ym11czNyMWF2YnQyMmZWZDg0ZUxsMjZ4TXlaTTVrNWN5WW5UcHdvbEdNK0svYTRWMXJ6R1FvaFJHR1I0TE1RUWdnaGhCQkNpQUxWcTFjdlB2amdBNnZYMTJxMURCczJqR0hEaHRsOExMMWV6OXk1Y3hreFlnUXhNVEVtOTcxeTVVcFdybHhKUmtaR2p1VVpHUmtFQkFUdzhjY2ZFeG9hYXZZNFNVbEpYTHQyemVienk2dVFrSkFDQzNxWTByNTllL3IzNzI5MmVVSkNBbDk4OFFYdnZ2dHVnUVFERFRadDJzVEdqUnRadW5RcEVSRVJCWFljZ09qb2FJWVBIODd3NGNNTDlEZ0ZJUzB0alduVHBqRnQyalNidHpWc1Z4Q0JvYWRQbnpKdzRFQm16WnBsOGZ0a3JaTW5UOUszYjE4Ky9QQkRVbEpTN0hDR21RcHpqTExGbVRObkdEOStQQjkrK0dHQkJLRDFlajFEaHc1bHlaSWxCQVFFMkgzL0JxbXBxY3llUFp2ZzRHQ1dMMTl1bDMwdVc3YU0xYXRYYy9QbVRaeWRuUzJ1R3gwZHpadzVjd2dNREtSWXNXSjVPdDZkTzNjWU5HZ1FjK2JNc2V1MVo3QnUzVHBPbno3TjZOR2pDeTBBZmZmdVhZWVBIMDZQSGoxeS9YNys5dHR2REJvMGlMNTkrOW9jZ042elp3OTc5dXpKY1EyM2I5K2U5dTNiazVDUWtHTWJ3eko3VGdRN2NPQUFBd1lNNEx2dnZ1UCsvZnQyMjI5aHVYZnZIcjE3OTZaLy8vN0V4Y1ZaWERjaUlrSjVENjBSRWhMQ2UrKzl4NVl0Vzh4K3Z2ZnUzV1BkdW5Vc1c3WU1CNGVDRHluRXhNUXdaY29VOXUzYng3NTkremh6NW96ZGovSGd3UU9HRGgzSzBLRkRjeXd6dlA3Z3dRTzdIemM3ZTl3cjlYbzk0OGFOWThpUUlkeTZkU3ZIOHVUa1pMNzU1aHUrK2VhYi9KNnVFRUpZUmYyc1QwQUlJWVFRUWdnaGhMQ1g2T2hvTGw2OHlMMTc5L2o4ODg4Wk9YSWtMVnUydEdyYisvZnZNM3YyYkM1Y3VBREExcTFiK2ZycnIzT3M5L2p4WThhTUdjUGR1M2VaTkdrU3pabzF5N0ZPVWxJU2I3MzFsdFhudlhmdlhxdlh6UzRtSm9iMzMzKy93SStUMVlFREI5RHBkTGk2dWxLdVhEbTc3Tk9Vano3NmlPUEhqeE1XRnNiY3VYTlp1SEFoS3BXcXdJNW5ENm1wcWJ6NTVwdDIyNSs5UHJPOHNqUUp3Y0RQejgvazk2QllzV0owN2RxVnpaczNzM0RoUWhZdFdwU3Z6Mi8vL3YwQVZLeFlFWTFHaytmOS9GMFlQdnVYWG5vSnRkcitqL0JVS2hYdnZ2c3VzMmJOWXN1V0xiUm8wWUlYWDN6UjdzZHhkblptd0lBQnpKZ3hnMzM3OXRHcFV5Y2FObXlZNS8wZE8zYU13NGNQbzlGbytQenp6M05kZi8zNjllaDBPbHEyYkVtMWF0WHlkTXdxVmFyUW9rVUxUcHc0d2RhdFczbjMzWGROcnBlUmtVRzNidDF5M2QrSEgzNW90SS8rL2Z0ei92eDVidDI2eGRpeFk1azllemExYXRYaTFxMWIrUG41NWVtY2YvNzVaMHFYTG0xMitjR0RCd0VvVmFwVXJ1K0xvYXBDa3laTml2d1liTTRycjd4Q3FWS2xpSW1KWWRteVpYejc3YmZQK3BSczh1ZWZmeW8vZTNsNTJYWGZZV0ZocEtTa3NHTEZDbzRjT2NMbzBhTnozTnYzN2RzSFFMdDI3UXBrUE1vcUpTV0ZTWk1tOGZqeFk5emQzVWxNVENRb0tJaFNwVXJ4emp2djJPMDRxYW1wWmlkN0dGNjNOc3Y3V2Q4cmQrN2N5YVZMbC9EdzhNRFQwelBIY3AxT3g5bXpaeTN1NDlTcFV6UnAwc1NtNHdvaGhEa1NmQlpDQ0NHRUVFSUk4WS9oN2UzTjh1WExtVGR2SG9jUEgyYktsQ2w4K3VtbjlPblR4K0oyZS9ic1llblNwU1FsSmVIaDRjR1FJVU5vMTY2ZHlYWGQzTndvV2JJa3QyN2RZdkxreVl3ZlA1NVdyVnFaM2JlTGk0dlpaY25KeWRiOVlVWE16cDA3QWVqU3BVdUJCaUtjbkp6NDZxdXZHRDU4T083dTdqeDkrcFRpeFl2YnZKK25UNThxcGJ0NzkrNmQ1L1BSYXJYczJMRURnSjQ5ZSthYS9XWHFBYkMxSGoxNmxPZHQ3Y21hakhOTDEwQ2ZQbjNZdm4wN1Y2NWM0Y0tGQ3pSbzBDQlA1eEVmSDgvUm8wY0JyTTdtS3lwc1BkOVBQdm1FTGwyNktIOXY1ODZkQytLMEFQRDE5V1hmdm4zY3VYUEhaQWFxdmJ6NjZxdHMyYktGYTlldXNYTGxTcFlzV1pLbi9VUkZSVEYzN2x3Z00wRDE0WWNmbWwzMzY2Ky9wbTdkdXV6ZXZSdklERnJuOWxsWUN0aCs4TUVIbkRoeGd1dlhyNXZkWHEvWFd6V3VaODhDZG5GeFlkcTBhUXdhTkVpWjRGU1EyZWg2dlo0OWUvWUEwSzFiTjR2ZjRSczNibkQzN2wwQU9uVG9VR0RuVk5BMEdnMzkrL2RuMXF4WkhEOStuTk9uVDlPNGNlTm5mVnBXTzM3OE9JRFovMDN5bzN2Mzd0U3FWWXZwMDZkejZkSWwvUHo4R0RWcWxQSy9qVTZuNC9mZmZ3Y2dLQ2lJb0tBZ3EvZGRyMTQ5Rmk1Y2FQWDZhV2xwVEo4K25aczNiNkxSYUpnMWF4Wm56NTVsNWNxVkJBUUVVTEpreVNKNUhUN0xlK1c5ZS9mNHYvLzdQd0NHREJsaTgrU0VwS1FrNXMyYng2RkRoeGd3WUlCZEEveENpSDh2Q1Q0TElZUVFRZ2doaEhnbVVsSlMrT0tMTHdCWXRXcVYzZllMZ1lUdUFBQWdBRWxFUVZUcjV1Ykd4SWtUMmJCaEEwRkJRYlJwMHliWGJaeWRuVWxLU3VMVlYxOWwwS0JCRm9PR3pzN09USjA2bFFrVEpoQVNFc0wwNmRPWk1HR0NVWVoxMXBMZTI3ZHZON21maElRRTNuNzdiUnYrc3R5WjZvMGNHeHRyTVVCanE1Q1FFRzdjdUlGR282RlRwMDU1M28rdEFibVRKMC9TczJmUFhOZHIzcnc1L3Y3K1JxODlmdnhZZVRDYm4rRHowNmRQbGYxMDY5WXQxM0svbXpadHl0Tnhjc3VlZnUrOTk0aU5qVFc1TEsrQjJlekhNMlRkV3NxOEhqUm9FRGR1M0xCWXlyaEVpUkwwNzkrZldyVnFVYjkrZll2bllPMjVHM3FBNXNXWFgzNUpseTVkckZyWFhtT1V0N2UzeWRlam82UFI2L1U1bG50NGVCQVVGRVJLU2dyVnExZlA5WDNMTGowOVBVL2Z6U2xUcGxpMVhvY09IUmcxYXBSTisxYXBWSHoyMldmczNyMmJmdjM2Mlh4dWtObDNlTXlZTVNRa0pGQ3JWaTBxVjY1TVpHUWtqbzZPbEMxYk5zZjZwVXFWd3QvZm43UzBOT3JVcVVPRkNoVzRjZU1HWGw1ZVBQZmNjeWFQNGVycWFqR0QwY25KaWR1M2I1dGNaL255NVVZWm9kbS9PM3E5bm43OStoRVpHV255ZkV1WExzMmtTWk1ZTldvVXI3MzJHcDZlbm5oNmV0cGMvY0NhNzlHNWMrZUlpb3JDM2QyZGpoMDdXbHpYRUhTc1dMRWk1Y3FWczlpMzI5M2R2Y0N6WXZPalhidDJiTjY4bVlvVksxS21USmxuZlRwV2k0K1A1OUtsUzZoVXFnS2JmRk92WGoyV0wxK092NzgvVjY1Y29YejU4c3F5clZ1M0VoY1hSN0ZpeFNoWnNxVHllbkp5TWpFeE1XZzBtaHp2NTZOSGowaElTTURSMGRIcWMwaEtTbUxTcEVtRWhJU2dVcWtZTzNZc3RXdlhwbmJ0Mmp4NThvUmZmdm1GT1hQbWNPL2VQZnIyN1Z1a3N2QUw4MTZaVlhKeU1wTW5UeVl4TVpFT0hUcllQRGtoSWlLQ0tWT21FQjRlanJPemM1NWJFd2doUkhaRjk3OEJJWVFRUWdnaGhCRC9hQmtaR1hucTQ1dWNuSXhlcjhmVjFSWEl6RVlkTW1TSXlYVWRIUjJaTUdHQzhudDZlcnJ5ODRBQkE0elcxV2cwM0xwMWl4RWpSdVRZVC9iQWswYWpZZXJVcVl3Y09aSWJOMjZ3YXRVcW1qUnBvcFFDTnZTVGRITnpzL252eXc5VEQzbnQzWnZ4bDE5K0FUSURjejE2OUxCNnV5bFRwbGhkQWwxWVZySmtTYU5yR2Y2WEtXMXJ0clUxMjhYRXhQRGd3UVBLbENsakZHQXdaTW9XTDE3YzVsTHpXVTJiTm8wV0xWcVlyUktRbnA2dTlLUjJkbmJPMXpWdFN5REVYbVBVMnJWclRhN1h0V3RYa3BPVGN5eFBTRWpnbzQ4K0FqSXpFdk9qWk1tU2RnL1F1THU3S3ovbkpSRDIzLy8rMTZyMTNuLy9mU1ZRL2VEQkE4YU5HOGU5ZS9lb1Y2OGVzMmJOUXF2Vjhza25uK0RxNnNySWtTT3BXTEdpc3UzMTY5ZTVmdjA2WVdGaGVIdDdNMnZXTEdKaVloZzRjQ0FPRGc1TW5qd1pEdzhQazhmTjdUTTN0enpycENOVFRwdzRRV1JrSkNWS2xEQ2FGR1hvMyt2cDZVbjkrdldaT1hObWdaUS9OOVdpSVRFeDBlVDNkdHUyYmJpNnVxTFZhcFZ5OTNmdjNxVlhyMTRXajFIUTQ3eGVyeWM4UEp3cVZhb0FjUHYyYlp0N3IyZGtaQkFaR2NsZmYvMWw5VFlyVjY1OHBzSHEzYnQzSzJPK3BmNzBjK2ZPemRlMVU2SkVDV2JObXNXdFc3ZW9YcjA2a0hsOUdzYW9hZE9tVWE5ZVBXWDlQLzc0Z3dVTEZ2RDY2NjhidFNsSlMwdWpYNzkrSkNRa1dKMmxIQjhmei9qeDQ3bDI3Um9xbFlxaFE0Y2FYVXVmZi80NU9wMk9vS0FnMXExYlIxaFlHR1BHakxGWVhhYXdGZGE5MGtDbjB6Rmp4Z3pDd3NJQUdEaHdvTlg3U2tsSllmMzY5V3phdEltMHREU3FWcTNLbURGanFGR2pScDdPVFFnaHNwUGdzeEJDQ0NHRUVFS0lJaThzTEl6ZzRHQk9uanpKeFlzWG1UdDNydklBTks4QklsUGIyTElmTnpjM3BrK2Z6dWJObS9ub280K01ldENlT25VS2dFcVZLdGw4WGdBVEprd3crV0E4ZTZESFh2MkFUV1h4UlVWRkthODdPVG54d3c4L2NQSGlSWUtEZzFHcFZGWUgxclZhTFhxOTNteVc4S3BWcS9MOFBoVjFCWldodG56NWNxUGZzMlpLMjVwdGJUakh0V3ZYbXYyTWdvS0MrT1dYWHhnNGNLQlI4TW53UUwxWXNXS29WQ3Fjbkp4TWJtOElISnRiYmdnbW02c1M4TzIzMzNMa3lCSFVhaldyVjYrMjJNZjJXYkUwUnRscTllclZ5bnM3Zi81ODVzK2ZuK3MyUTRZTU1kbHIrRC8vK1UrT0lHdEFRQUF1TGk0MGE5YU01NTkvM3V3K1UxSlNsUEs2dWJVdUtFaDZ2WjV4NDhZUkhoNU92WHIxOFBmM1I2UFJvTkZvR0RCZ0FJc1dMZUtiYjc1aDhlTEZsQ3BWaXBrelo3SnYzejZHRGgzS29FR0RxRnUzTG01dWJsU3BVb1VQUC95UXdNQkEvUDM5eldiUFp4MVhUNXc0UVlVS0ZVeU9VWWNQSHlZcEtRbGZYMTlsVWtQMlNTRlpiZG15QllDMzNuckw2THRnNlAxc0tQbWRuMzdZMWpJM2dTTjdBSDNidG0wa0p5ZWpWcXN0WmtRK2Z2d1l2VjZQazVNVHg0NGRNNWxGbnpYZ1pxcEtoelZXckZqQjl1M2JHVHQyTEsxYnR5WWpJNk5RMmxmbzlmb0NQNFlsaGxZWHViSEhSQk1IQndkcTFhcWxUSlNZTldzV2lZbUp2UHJxcXpuR05FUHA5dXhqOG0rLy9jYURCdytvVkttU1ZmZkI4K2ZQTTJ2V0xLS2pvM0YwZEdUVXFGRW1NM2dIRFJwRTJiSmxXYkZpQmNlT0hlT3p6ejVqNk5DaE5HL2UzT3krMDlQVE9YYnNHSlVxVmNwenovZnNvcU9qY1hKeXlqRnBxN0R1bFpENWQ4MllNVU1weDI1cHUreU9IRG5DaWhVcmlJNk9ScTFXMDZkUEh6NysrR09ydHhkQ0NHdEk4RmtJSVlRUVFnZ2hSSkUxZi81OFRwMDZSVXhNak5IcjVvSms5Z3JHQWxabHAzaDZldWJJb0g3NDhLRVNBTXlhb1pKZDF0S2tvYUdoU3BZUlpEN0lOUVE3MHRQVHVYZnZIcEQzWUhadVRBWGRkVHFkOHJyaGdhU2g1SFNQSGozdzgvT3phdDhEQmd3Z0xDd3MxeExWLzBSNS9iejBlcjNTWTdVb01HUm1adTBqcWRmclNVeE1SS1ZTNGVIaGdVcWw0bzgvL2pDNXZTSDRzR1hMRmlVYjJGcWhvYUZLNytPMmJkdWFERHhIUmtZeWVQQmdJTE04YkdHeWRZektUV2hvcUJLRUwxYXNtTW1BWDBaR0J2ZnYzMGVsVWxHdVhEa0FzMW04MlVWR1JySnAweWIwZWoyaG9hRk1talRKN0xySnljbXNYTGtTTUI5OHRuYk1qWWlJVUNhejJEcE9xMVFxUm84ZXplKy8vODdRb1VPTkFpUmR1blRoOXUzYmFEUWFKUkQwNXB0dnNtL2ZQbGF0V2tWZ1lDQWxTcFJRMXYvZ2d3K0lpSWl3S2p2WEVFU3RXN2N1Q3hjdU5BcnNaV1JrRUJBUVFGUlVGQ2twS2JuZUsyN2R1c1c1YytmUWFEUW1Kd2tVTmtNZjdLeXl0NEpJVGs1bTgrYk5RR1lmY2tPUTNKUzMzbnFMcEtRa25KeWNVS2xVUmtFNVEzV0ZyRm40ZVFtU0JnWUc4dXV2dndLWkdjK3RXN2VtUm8wYU9hNm5SNDhlOGM0Nzc2QldxOW02ZGF2UnhEQnpIang0b0xTbkNBd01OQ281L2F5ZFAzK2V1M2Z2VXFKRUNkYXZYNThqUUppYW1rcVhMbDNRNi9WRzEzcCtIRHg0a0FVTEZ0QzFhMWRxMWFyRm5UdDNjbFNZK2VPUFA3aDA2UktRT1hHaVFZTUdTdFoxWW1JaUhoNGVmUHp4eHhZclZlaDBPbGF2WHEyTVNScU5oa21USnRHc1dUT3oyL1RvMFlPeVpjc3lhOVlzSGp4NHdJUUpFMmpWcWhXREJnMHllWCtZUG4wNlI0NGNvVjI3ZG93Wk15WXZiMGNPZ1lHQjdOdTNqdzRkT2hobGZCZld2VktyMVRKOStuU0NnNE1wVWFLRXhWTDRCbGtueG56NzdiY0F2UFRTU3d3Wk1vVEtsU3ZudXIwUVF0aEtnczlDQ0NHRUVFSUlJZXpxd0lFRHJGNjkydWkxbEpRVSt2YnRxL3dlR0JpWVk3dkl5RWlPSHovT3NXUEhsTmQyN3R5SnU3czc3ZHExbzAyYk5peFlzSURIang5YjlURDVXWWlPam1iMDZORThlZklFRHc4UHVuYnRhblpkRnhjWFNwY3VyWlNDTlpTT3JGcTFLa3VXTEZIV08zZnVIQ05IamdUczJ4czdxNndQNzIvZnZzM25uMzlPcFVxVmpJNjNlL2R1cmx5NVFzbVNKWldTd0ttcHFhU25wMXQ4U0pxYW1ncFluNUdUMVpNblQxaTFhaFdYTDEvbWh4OStNQm13dUhEaEFtbHBhZFN2WDcvSVplM2s5ZlBLcmVkellYdjQ4Q0ZnL0VBOUtTbUpqSXdNNVdGNlFWbTllcldTZGZqT08rK1lYQ2NqSTRQRXhFU3I5MWxVeDZpVWxCUysrKzQ3SmZ1MGJkdTJmUG5sbHpuV0N3OFA1OU5QUDZWTW1USW16OU9TelpzM285ZnJLVm15cE1sOUYxWFZxMWZuNHNXTEZzdktuamh4UXZuWjBkR1J4TVJFUHYvOGM2TXk0UVkzYnR6SWNRMWsvNzYrOHNvcjFLNWRtOHVYTDdOMTYxYWp3T3lCQXdlSWlvcWljdVhLZE83Y09kZnozN2h4STVCWmF0MWVBY0tDdG5uelp1TGo0L0h5OHNxMS9Mc2hzS1ZXcTNucHBaZU1LakFZQW1wcjFxeXhlZktKd1pvMWE1VFN6LzM2OWN0UlBqd3JUMDlQcWxhdFNsaFlHQmN2WHFSeDQ4YTU3di84K2ZOQTVzU3ZvaFI0aHY5ZE81MDZkVEo1ajd0Mzd4NTZ2UjRIQndjcVZLaVFZM2wwZERSUlVWRldsZU5PUzB0aitmTGx5Z1NZNk9ob3hvMGJsNk82eTU0OWUxaThlREVBZmZ2MlpmMzY5VXlhTkltdnZ2cUsxMTU3amI1OSsvTHV1KzlhSEFkRFFrSll2bnc1b2FHaEFGU3VYSm1KRXlkU3RXcFZvL1VtVDU0TXdOQ2hReWxWcWhTUStkMzg0WWNmbURWckZoY3ZYdVRvMGFQODlkZGYrUHI2MHJ0M2I2T0pYNjFidCtiSWtTTWNPblNJZ1FNSDJ0eWFJanV0VnN1aFE0ZElUMDgzdWlkQzRkd3JEUzBJd3NQREtWYXNHTE5uenpZN0xxYW5wM1AyN0ZrT0hqeG9kTitxV2JNbS9mcjFNeG5rRHdvS29rS0ZDalJ1M05pbU5oVkNDSkdkQkorRkVFSUlJWVFRUXRoVlltS2lrcWxyb05mclRiNW0wTDkvZjVQWnQ5T25UNmRSbzBaS2xyQ2gvR3h1Z1ozOGxqczJsWmwzNU1nUm82Q3dnZUVoKzdadDJ3Z0lDQ0FwS1FrSEJ3ZEdqaHlaYTVEaDY2Ky9ac21TSlVSRlJTbWxRN05uTUo0OGVUS3ZmMGFlbUNyM0hSY1h4NG9WS3dEdzgvTlRnams3ZHV4ZzllclY5T2pSd3lod2w1Vk9wd01zWjRJK2V2U0lnd2NQNHU3dWJ0UWZVcVBSc0d2WEx0TFQwN2wrL1RxMWE5Zk9zZTJHRFJzSURnNm1jZVBHWnN2by9wc1VSS2x2UXpaWHlaSWxsZGVlUG4wS1lMRVViMzZkT25WS0tTbmF2SGx6bytvQStmRXN4cWdKRXlhUWtKREF3b1VMelo3WHpwMDdDUXNMbzJUSmtqeCsvSmdiTjI2WVhNOXdIbGw3SEZ2andZTUg3TnExQzVWS3hhaFJvLzQyUVZESWUzdUZ1TGc0NWZxMWxVcWw0c3N2djJUdzRNRUVCZ2JTdG0xYnZMeThsR3hObFVyRlYxOTlaVlRGd3BTN2QrOXk4T0JCTkJvTnZYdjN6dE81RkxZSER4NndZY01HSVBQYXorMmVhNWd3a1pjSlFGbUQrb0JSaHExZXIyZlJva1g4L3Z2dnFGUXF2dmppaXh6cm05S3dZVVBDd3NJNGUvYXNUY0hud2loNWJvdnIxNjhUSEJ5TW82T2oyY2xzZCs3Y0FhQnMyYkltcjhYeDQ4Y1RFUkhCd0lFRExiNTNvYUdoekp3NWs5dTNiK1BrNUlTZm41K1MwVy80L0tPam93a0lDT0RBZ1FQSzU5R2pSdytxVmF1R3Y3OC9NMmJNNEsrLy91TGpqejgyRzhTL2NlTUdLMWV1NVBUcDA4cHJ2cjYrZlBubGx5YjdOLy81NTU4QWZQYlpaMGF2bHkxYmx2bno1N05wMHlaV3IxNU5XbG9hTzNmdVpOZXVYYlJwMDRieDQ4ZWpVcWxvMWFxVmtoMjhZOGNPSmNNOXIvYnYzMDlLU2dvT0RnNDVKb2tWeHIxU3BWSng3OTQ5dkx5OG1ERmpSbzc3NG9NSER6aDkralNuVDUvbTdObXp5dkd6V3Jac21kbEErSkVqUjdodzRRSXpaODYwNnJzamhCRG1TUEJaQ0NHRUVFSUlJWVJkZGVuU2hTNWR1aWkvdDIvZkhoY1hGeVdUNXRLbFM4eWNPVlBwaXd5WndSUlBUMDlhdDI1TjA2Wk5tVGh4SWtDT3JBeERkbFhXUUthYm01c1NHTTNPMXJMSFdZTWJMaTR1UnZ0TlRVMVZ5b2VhVXFaTUdaS1RrM0Z6YytPYmI3NnhxcXhya3laTmNzMWNORHg0TFN4WnN3ZVRrNU54Y1hFaE9UbVpjdVhLNGUzdHJmUmh6TWpJNE5kZmYwV3IxWnJNTERUSXJZY2haRDdzWExac0dWV3JWczBSZks1Um93YlhyMS9uN05tek9ZTFA2ZW5wWExod0FZQkdqUnJaL3NjV01GTzl0SzJSbi82aStibm16VEZWU3RTUWFXeHR1V2RicGFTa0tKbDFEZzRPT1FJUCtWSFlZeFRBbFN0WGVQTGtpY1h6NnRhdEczRnhjYlJyMTQ3aHc0Y1RHaHBLV2xwYWp1OU9lSGc0Z01rc1Iwdis4NS8vb05QcDZOT25qOFd5dGtXZFBkc3I1Rlpsb0ZhdFduVHQycFV5WmNwUXZIaHhJTE0zK2YzNzkrbmF0U3YxNjlmUDlSanIxNjlIcjlmVHRXdlhISm1TUlZWQ1FnSStQajZrcDZmVG9VTUhrOWRoVm9aSlJua0pQbWNQT0dZTm9QcjcrM1B5NUVuVWFqVWpSb3pBMTlmWHFuMjJhTkdDclZ1M2N2VG9VVDc5OUZPTEdhY1pHUm5LSksraWRoLzU2YWVmQUhqdHRkZnc5dlkydWM3bHk1Y0J6RTdPcVZDaEFtRmhZU3hidG95Yk4yL3kxVmRmR1gxT2VyMmVqUnMzRWhnWWlFNm5vMkxGaWt5Y09GSFpuMTZ2NS96NTgremV2WnNEQnc2ZzAra29VYUlFdzRjUFYvN1BhZG15SlFzV0xNRGYzNTk5Ky9aeDRNQUIyclJwUS92MjdYbnh4UmVWNEhWb2FDaURCdzlXN25FbFM1YmtpeSsrNFBYWFg4L1QrNk5TcVhqMzNYZHAwNllOQVFFQkhENThHTDFlVC9YcTFaWFAzTW5KaVE0ZE92RExMNy93KysrLzg5NTc3K1VybzlmUWYvdmxsMS9PVWVhN01PNlZaY3FVb1YrL2ZyejY2cXVVS1ZQR2FGbDZlanBqeDQ0MXVxOTdlM3Z6K3V1djgvTExMek5zMkREQWN0bjcrL2Z2QXdYWDVrVUk4ZThod1djaGhCQkNDQ0dFRUlYcXlwVXI3TnUzeitpMU9YUG04T0tMTDZKU3FVaElTREM3clNHUW1UVUx5OEhCZ1JvMWFwaGMzOWF5eDFtelJsVXFsZEYrMjdWcnB3UmUwOVBUNmRTcGs5RzJMVnEwWU1LRUNmajQrSmpzTzVnWGx5OWZObnFJdUczYk5rSkNRaGcxYWxTZXk1ZGFFaEVSb2ZSd2ZQejRNUjkvL0RHalJvMmlhZE9tTEY2OG1KU1VGR1hkZ3djUGN2LytmVHc5UFMyV0Z6ZDhacFl5bncyQnNMQ3dNQ0lpSW93ZWV0YXRXNWZyMTY5ejRjS0ZISDFucjE2OVNsSlNrdEUrY21OTlpyQzlzb2Z6a3FtWlgvbTU1azFKVFUwbElTRUJ0VnB0bExsbHlLWXlCT1RzYmUzYXRVUkZSUUh3eGh0djVDakZXcERzUFVibEpuc20zcHR2dm9tUGp3L0J3Y0djTzNlT0prMmFHQzAvZCs0Y2tGazYxVnBYcjE1bC8vNzlBTHozM251QWJkZDUxblUvL2ZSVHN6MmcvKzVpWW1MTWxuUU9DQWd3K24zNzl1M0toQVdEWGJ0MkdmMmVucDVPU0VnSWtKbnhtWmlZYUhHeVRsRlJvMFlONXN5WmcxYXJaY09HRGZ6MjIyL01uei9mWkRhckllc1o4aFo4WHI5K2ZZN0FuS0ZDd01tVEozRnpjMlBTcEVrMlpXRTJhdFNJOHVYTEV4a1p5Y21USnkzZUg0NGZQODdEaHc5eGQzZW5WYXRXTnA5L1FUbC8vanduVHB4QXBWSlovTDRaSm1DWks2czllZkprbGkxYnh0YXRXOW16WncvaDRlRk1uVHBWQ1pBdVdiSkV1WTdidEduRGlCRWpjSE56QXpJcm9jeWVQVnVaT09QcTZzcmJiNy9OKysrL24rTXpxMU9uRGovODhBTWJOMjRrS0NpSWd3Y1BLaG4vL2ZyMW8yZlBubFN2WHAyMzNucUxiZHUyOGNZYmJ6Qmd3QUM3QkdYTGxTdkh4SWtUdVh6NU1qdDI3TWpSb3VITk45OWs4K2JOUEh6NGtLTkhqOUsyYmRzOEhTYzBOSlRyMTY4RDVDaEZYNWozU25NdEtCd2RIZkh6ODJQSmtpVzBhdFdLMXExYjQrUGpnMHFsVXY1WGdzeFM0S2IraDN6OCtER3hzYkc0dTd2bkNHd0xJWVN0SlBnc2hCQkNDQ0dFRUtKUTFhdFhqMTY5ZXZIU1N5OHhmdng0d0xwU2x4a1pHVXJ3czZqMmZIWjBkR1QwNk5GNTJ0WlUwSERYcmwxb05CclVhaldKaVlsczM3NWRDZEQ2Ky91YnpZVEtxNnlCRTcxZVQwcEtDcE1uVDJiU3BFbTBhTkZDeVVqVDYvV3NXN2NPUU9rRkdSY1haektyejVyTTU3Smx5MUtwVWlVaUlpTDQ4ODgvZWZmZGQ1VmxkZXZXWmV2V3JWeThlQkc5WG0rVXNXTUk2cFF1WGJwUWc1UFd5bXVHWmxIcStXekk1UEwwOURSNjd3MEIySUlvdTMzMjdGbWx6eWxndHFSN1FTbnNNZXJCZ3dkR3Y2ZW5wL1BDQ3k4UUhCek04ZVBIallMUGFXbHBYTHg0RWJBdVM5UEJ3UUdkVHNlOGVmT1ViRVBENTVqYitKR1JrVUZNVEV5T2RaOUY4RlN0VnZQMTExOEQ5dmwrR0w2YmFyV2FVYU5HR1IzSG5obC9qbzZPTEY2OG1NbVRKM1B1M0RtKy92cHJGaXhZb0FUM2lqcFhWMWZPbkRuRHc0Y1BHVGR1SEV1V0xNbnhuVGVNOFdCNW5OZnI5VnkrZkpuejU4OWJQWG5CMjlzYmYzOS9tOGQzbFVwRjE2NWQrZUdISHdnS0NySVlmRFlFWGcwVkVJb0NuVTZuVkg1bzE2NGRWYXBVSVNRa2hMMTc5ekowNkZEbFBHTmlZcFR5L09iR0tKVkt4ZURCZy9IMjl1Yi8vdS8vdUhyMUtvTUhEK2JiYjcrbFZxMWE5T25UUjdudlppL0wzYlJwVTJyV3JJbFdxOFhYMTVkMjdkcFpEQmE3dTd2VHYzOS8zbjc3YlhidDJzWGV2WHZSYXJWR0ZVMEdEQmlBcjY4dmRlclVBVEt2SDBNMUIzTVRDYTFWdDI1ZDZ0YXRtK1AxQ2hVcTBMQmhRODZlUGN1T0hUdnlISHpldW5VckFOV3FWY3Z4ZmorTGU2VXB6Wm8xVXpMbXMzSjFkY1hEdzRPRWhBVCs4NS8vOE9HSEh4b0Z4R05pWWxpeFlnVjZ2YjdJbFo4WFF2dzlTZkJaQ0NHRUVFSUlJVVNoOHZIeHdjZkh4eWdMd3hwYXJSYklEQTVZV3pLeElQcmZXcEtZbUdpM2JOZlkyRmoyN3QxTHk1WXRPWC8rUEltSmlTeFlzSUNKRXlkeThlSkZoZzRkeXZUcDA1V0hoM25KT01zcUlTR0JIVHQyVUwxNmRVSkRRL0gwOUdUWXNHR01IVHVXcVZPbk1tWEtGSm8zYnc1azlqd01EdytuVXFWS2RPN2NtVldyVnJGcDB5WVdMbHlvUEZBMlNFMU5CWXd6bncwbFdyTyszcng1Y3lJaUlqaCsvTGhSOExsZXZYcEE1dWQvKy9adG85S2lockxJaHZNeXAxS2xTcmtHZ2lNaUlwUXkyZWJXZmZEZ1FiNzdSUmEwdkpiNk51Zmh3NGRBNW9OcFU5OG5RM2JiL1BuenFWKy92c1VzZUZQWldzN096bXpac2tYNS9kR2pSOHljT2RPbzlMaW5weWVRdjZ4MUJ3Y0hkdS9lbmV2MlVMaGpGSmkrM2w1KytXVldyVnJGNGNPSCtlS0xMNVNKSDhIQndhU2twRkMrZkhtendlT3MzeTlIUjBjQ0F3TUpDd3ZMc2Q3YXRXc3RubGQ4ZkR5OWV2WEtkVjFieDFscjFuLzc3YmNaTkdpUThydURnd052dlBFRzhMOHhCVkI2MGxwcjI3WnRScjg3T0RnWUJjWThQVDF0cmg2UWxhSHNlbGJQUGZjY3MyZlBWa3FwejVzM1R5bmIvcXdZc3Qrek1sWHVYNlZTTVc3Y09QejgvSWlNak9UYmI3OWw1c3laUnRkMzFyODUrMzBvNjdKKy9mb1JGeGRIcFVxVnJBNCtMMWl3SU0rVlJEcDE2c1RhdFdzNWRlb1VwMCtmTnBrNWZlblNKYzZjT1lOS3BUSXF4ZitzYmQ2OG1UdDM3dURrNU1Rbm4zeUNWcXZGMzkrZitQaDRybDY5eXVUSms2bGN1VEtIRGgwQ01vUDB1UVhvZS9YcXBWeUxzYkd4REI4K25ERmp4dENxVlNzQ0F3T1ZDVFBaN3lHR1NWKy8vZllidi8zMm05Vi93OUtsUzNudnZmZElTRWd3Q2xock5CcWoveFB1MzcrUG41OGZZTitTK3RuNSt2cHk5dXhaUWtKQ3VILy9QbVhMbHJWcCs3aTRPUDc3My84QzBLTkhqeHpMQy90ZW1SZWRPblZpOCtiTkJBVUZFUlFVWkhJZHRWcjl0K2xOTDRRbzJpVDRMSVFRUWdnaGhCRGliOEhRYjltV0VvM1pNOWd5TWpLSWpJd0VvR0xGaWpuNjN1VTNjTnloUXdkOGZYMzU0SU1QaUl1TFk5V3FWUmI3c3U3WnM0YzVjK2JRb0VHREhNczJiZHFFVHFmRDE5ZVg4K2ZQQTVsLys4eVpNNWs4ZVRLUEhqM2l1ZWVlVTdKcThwc052bVhMRmhJVEUrblFvWVBTNjdwaHc0WjgvZlhYeko0OW0yM2J0dEc4ZVhQUzB0TDR6My8rQThBWFgzeUJvNk1qVmFwVUlUMDluV1hMbHJGbzBTTGxmZFhwZEVwQUkydncyVlNtWE5PbVRkbThlVE9YTDE4bVBqNmVFaVZLQUpuOURVdVVLS0U4ZERjRW54TVNFcFJlbHkrLy9ISysvblpyZVh0NzIvUncvRm4wZkxaM3FlK1VsQlNMbWFEMzc5OG5MUzFOdWY2U2s1UE5ybXRxV2RiZ2xFNm53OS9mWDhrZ3k4NFFoTTR1SXlPRCtQaDRpK3ZrcDhlbnRmSXlScGxUdFdwVnBSckFnUU1IbEdERzc3Ly9EbUF4Y3kvcjkrdmt5Wk5zM0xpUnNtWExLcjA4czlMcGRPemR1eGR2Yis4aTErL1dHa09IRHJWcC9lekI1OExpNXViRzlPblQ2ZCsvUDRjUEgrYk1tVFBQOVAyT2pZMjFlbDFQVDAvR2p4L1BxRkdqQ0FrSllmbnk1UXdaTWtSWm5uMDgxMnExbkRsemh1UEhqL1BubjM4cXkrTGk0aWhUcGd3ZE8zYTArdGo1K1M1NWVIalF0MjlmbGkxYnhzS0ZDd2tJQ0RDNlQrcDBPaFl1WEloZXI2ZFRwMDVVcVZJbHo4ZXlOOE4zdFdmUG5zb2trekZqeGpCejVrekN3OE1aTW1RSUkwZU9aTWVPSFlEMUUwQmVlKzAxM04zZCtmYmJiMGxKU1ZIRzM2enZpNzN1SVlaeTdQYnFkVHhreUJDTHZZcm56WnRuTVhPNlZhdFdTdnVRM2J0MzIxeFJZK3ZXcmFTbHBlSGw1V1d5OTNoaDNpdHRjZS9lUFNDendzeW5uMzdLYzg4OXg0a1RKNGlOalRYNlg4UEZ4WVdLRlN2U3MyZFBrOW5qUWdoaEt3aytDeUdFRUVJSUlZUW9zaDQ5ZW9SS3BjTFoyVmtwaldrcG1HdFFxbFFwSUdjcDY0U0VCS1dzNUxKbHkzTDB2RE9WRFdZclE0YmVUei85eExwMTYvam1tMjlNcnBlV2xzYWFOV3VBek5MVldkMjllNWZ0MjdmajdlMmRJNnRYbzlIZzcrOVBTa29LN3U3dVNqQTlQeVVkWTJKaStQWFhYM0Z4Y2FGang0NUs4Qmt5SDJwblpHUW93YTVmZi8yVkJ3OGUwS0pGQzVvMmJRckE2NisvenBZdFc3aHk1UXI3OSs5WGVtTm5EVXBrRFQ0YmVpREMveDVNTjJqUUFCY1hGNUtUa3psOStqU3Z2LzY2c2s3VnFsVTVkKzRjVjY5ZXBYUG56Z0NjT1hPR2pJd01YRnhjZU9tbGw4eitiVWxKU1p3NWN3YUFsaTFiNXUwTnl1UCtua1hQWjFzengzSUxXalJxMU1oaUp1akFnUU1KRFExVnlzQ2FPcjdoR051MmJUUGJxMXl2MXpOMzdseGxva1dOR2pXNGRldVcwVHFiTm0weXVXM1dySFZ6NnhTVXZJNVIxdWpZc1NNQkFRRnMyclNKZHUzYUVSWVd4dW5UcDNGd2NMQ1lwV21Za09MbTVzYjE2OWZSNi9WODlkVlhqQmt6SnNlNk8zZnVaUEhpeFZTdlhwMFZLMVpZRE82WVk4MDFaMDFsZ2FMR2xza2oxbVJMbHlwVmlwNDllN0oyN1ZxMmI5LytUSVBQcGo2RHJQZkg3Qm8wYU1ENzc3L1AyclZyK2UyMzMvRHg4VEU1empzNU9SRVFFSkNqRnpZWTkwMHZMTjI2ZFdQWHJsMkVob2J5Zi8vM2YwYVRGVFpzMkVCWVdCakZpaFhqczg4K0s3Unpzc2JISDMvTStmUG5qU3B0TkduU2hCVXJWakIxNmxTdVhyM0t0R25UZ016c2RGdXFEelJyMW94WnMyYngxMTkvV1p6RVltbTh0cVNnS3M0WUtrdVlrMXR3MXMzTmpaZGZmcG1EQncreWUvZHVQdjc0WTZ1UG5aeWNyRnpUYjcvOXRsS0pJcXZDdWxlYVl2Z2YwbFFGSEVPUS9lZWZmNlowNmRMMDZ0VkxxV2doaEJBRlNZTFBRZ2doaEJCQ0NDR0tyTU9IRDdOMDZWS2oxOXEwYVpQcmR1dlhyOC9UOGZLNlhYYmR1blhqMTE5LzViLy8vUytkT25VeW1kbThhdFVxSGp4NFFKTW1UWEwwMTF1MmJCazZuWTdldlh1YmZGQ3ZWcXVWaDUvUjBkSEEvd0x1ZWZIOTk5K2oxV3JwM3IyN3lTd2xRNlphVEV3TWE5ZXVSYVBSR0dXK3FWUXErdlhyeDdoeDQxaTVjaVd0VzdmRzJkbFpLWStyVnF0eGNIQlExamRrcWJxNnVpcEJhYlZhVGIxNjlUaDkralFuVDU0MEdYdzI5TGFFelBMREFJMGJON1pZY2p3Mk5wWXBVNllBOWdsNjJiSy9mMExQWjNPZVBIbGk5Qm5uTi9OK3c0WU43TnUzRDRENjllc3pkdXhZM24vLy9YeWZaMEhMNnhobGpYazhjeU1BQUNBQVNVUkJWRGZmZkpOMTY5WVJGaGJHMXExYk9YNzhPSHE5bmxkZWVZVXlaY3FZM2M3dy9TcGV2RGhkdTNZbE1USFJaTWxoeUt6V3NHYk5Ha0pEUXpsMDZCQ3Z2dnFxWGM2OXNCUmthNFdDbUR6U3ZIbHoxcTVkYXpTVy9WMTg4TUVISER0MmpOdTNiN05vMFNJYU5HaEE2ZEtsamNxZ096czdVNzU4ZVlvVkswYXJWcTE0OWRWWEdUMTZOQUMxYTljdTFNQXpaRTRHR3o1OE9NT0hEMmZidG0xNGUzdnp6anZ2c0gvL2ZtWHkxNEFCQTVSS0cwV0ZsNWNYQ3hZc3lER3VsaXBWaXZuejV6Ti8vbnlsQlBUTEw3OU0rZkxsYmRwL3ZYcjFsSllXdGtoT1RsYktSZS9hdGF0UUtrb1lyRnExS3QvOTJOdTFhOGZCZ3dlSmlZbmg1TW1UbEN0WHpxcnRkdTdjcVpRUHQ3WFV2NzN2bGFiWUVrZ1hRb2pDSXNGbklZUVFRZ2doaEJCRlZyVnExWlNmaXhVcnhxdXZ2bXIyd1Y5U1VwSk5Ed1d0WFRjdkFjUVNKVXJ3M252dkVSQVF3T3pacy9uKysrK05IbTRIQndlelpjc1duSjJkVFphTlRVbEpvV3pac2xZRklHL2V2QWxnMDhObm5VN0gvdjM3ZWZYVlYwbEpTZUhQUC8vRTFkWFZZckF2TFMyTjc3NzdqdVRrWkQ3OTlGT2pmck5wYVduVXFWTkh5VllOQ2dyaTNYZmZOZG52R1NBcUtnb2dSOC9hQmcwYWNQcjBhU1d6Mk1EUXl6SXNMQXlkVG9lam95TW5UcHdBTWt0cGlvS2gwK2w0OE9BQmtaR1JSRVpHRWhFUlFYaDRPT0hoNFR4NjlJaUZDeGNxbjdFaG15dXZtalJwd2s4Ly9VVFRwazBaTjI2Y1VUWmxVV2JMR0dVckR3OFBKVlAyeHg5L1JLZlQ0ZVRreElBQkF5eHU5K0RCQXlDelpIM3AwcVdOSm9wa3A5Rm82TjI3TnovKytDUHIxcTJqYmR1MmhSNGd6SS84OW56T2pZdUxpOGtzWG9PdVhidGFMSitiM1hQUFBRZjhyei9zMzRsYXJXYlVxRkY4ODgwM2ZQNzU1MG92WnNNWTRPRGdnRnF0cGxPblRuVHYzdDFrZHVpelVLZE9IWVlPSGNxQ0JRc0lDQWpnNGNPSGJOdTJEYjFlVDdkdTNaUmU0a1dOdVlDNGs1T1RNdTZvVkNvKytlU1RRanNuUXo5NVcvdmFGeFZObWpUQnk4dUxCZzBhV0p6QWsxMUNRZ0lhallidTNidmo1dWFXWTNsaDNpdUZFT0x2b21qOEZ5Q0VFRUlJSVlRUVFwalFvRUVEOXV6WkE2QUVSSUtEZzVYQWFZc1dMVXh1Wnk0N0pyZWV6d1o2dlo2N2QrL2FmTDczNzkrbmJObXlBUFRxMVl0ang0NXg1Y29WcGs2ZHluZmZmWWRHbytIS2xTdE1tellOdlY2UG41K2Z5YUJ4eDQ0ZDhmTHlzdXJoL1lVTEZ3Q29WYXVXMWVmNTVNa1Q1c3ladzZwVnE5aXdZUVBObXplbmZ2MzZadnZsQXN5YU5VczUxdWJObTltNGNTTnBhV21rcHFibTZGRzhZY01HT25mdVRFcEtDcEF6MHljOFBCekkvQXl5ZXZIRkY0SE0zcUJoWVdGSzBObndvTjNGeFlYWTJGaWlvNk9KajQ5SHJWWVhXci9ub3NSU2VmaThsbzQzMWYreVk4ZU9yRnUzenVUNlRrNU91THU3SzU5eGZoK28xNnBWaTlteloxT3ZYajFVS3RYZkp2aWMxekhLV3UrOTl4Nzc5KzlYK25iMjd0MDcxN0xlaG94ZFExWmZic0hrTGwyNktCbldmLzMxVjc3UHVURFoydlA1aFJkZUtLQXpzWTZobjdtcEFOYmZRYTFhdFZpM2JwM1IrUnVDNzRaeDNsNDlmczFadW5RcGxTdFh4dGZYMStyM3NYUG56dHk2ZFl0dDI3Yng2NisvQXRDaVJRc0dEUnBVa0tkYUlPN2N1Y1BxMWF1QnpKWVhXU2ZBRkxUSGp4OERCZjhaRnhTMVdzMmFOV3VVYTlYYTZnWWZmZlFSYjczMWx0a3FLMnZYcmkyMGUrWEZpeGNaUG55NHpkdlpXa25rKysrLzUvbm5uN2Y1T0VJSVlTREJaeUdFRUVJSUlZUVFoU0ltSm9halI0OXk1TWdSdW5UcFluWFFNSHZnNU83ZHUremJ0NC93OEhDelFSSnpmZmR5Ni9sc1lHc1dkWHg4UEFzV0xLQjQ4ZUo4L2ZYWEFEZzZPakp1M0RpR0RCbkNoUXNYbURCaEFtKzg4UWJ6NTg4bkpTV0ZEaDA2S09VcnMydmZ2cjFWMllmUjBkRmN2MzRkeUN4VmJDMUR6MlhEUTlCUFB2a2sxd2ZZalJvMTR0Q2hROHIyeFlvVnc5UFRrK0xGaStQdTdvNkhod2NlSGg2RWhJUVFIaDdPenovL2pLK3ZMNUF6OC9uYXRXdEF6b0I1N2RxMTBXZzBwS1NrY1Bic1dTWDRYTE5tVFpZdVhjcnp6eitQU3FWU2dnZU5HalhDM2QzZDZyKzdvSmdyL1d1UGtzQlo5eEVZR0VqNTh1V0pqWTAxdTc2bFpaYVkycTV5NWNvNE9UbFJ1WEpscWxhdFNwVXFWYWhhdFNxVksxZW1YTGx5T0RnNGtKS1Nna3Fsc2tzcDBXY2RHQ3pNTVNxcitQaDRidDY4eWMyYk43bDE2eGIxNnRXalc3ZHVRR2FmMDZ3bDY2OWR1MFpxYW1xTzcxUldvYUdoUUdiZmJHdTR1Ym5Sc1dOSGdvS0NDQWtKK1ZzRm54Y3RXcFNuN1F5OXhiLzg4a3Q3bm82UmhJUUUxR3ExTXM2bXBxYnk4ODgvQTdaTkZpcHFzZ2Q4c3dlZkMxcElTQWkvL2ZZYnRXdlhwbmJ0MmxadEV4OGZ6NU1uVDR4ZXk4akk0T0hEaDBvR3Q3M3A5WG95TWpKUXFWUkczK0g4MEdxMXpKZ3hnN1MwTkx5OHZBbzllRzZZT0phOWFzbmZTVjZ2VTB1bDJRdnpYdW5rNUdSVG14WER2ZDNMeTh1bTY3Q29WQzRRUXZ4OXlTZ2loQkJDQ0NHRUVLTEFoSVdGQVprUHA3Tm1YZVFuVzlWUVVqYS92Zi95SXowOVhmbjU2TkdqTEZ5NGtQajRlRjU1NVJXajljcVdMY3VNR1RNWU5Xb1VJU0VoaElTRUFOQzJiVnNsU0cyS3RXVnZEYVZEUzVjdVRmWHExYTArZjhQRFNNTURUR3VDVkIwNmRLQlVxVkpVcTFhTlVxVkttVDNINE9CZ2podzV3dHR2djAxTVRBeGduT21qMCttVXdFL2R1bldOdGxXcjFYVHYzaDB2THkramN0b2FqVVlKTXVqMWVvNGVQUXBrdm85RmdhV01jWHN5bERuTnJSVDh2WHYzaUlxS010dm45NDgvL3NESHh5ZlhDUWRwYVdtMGJkdldiSGxWdlY1UFNrcUsyVWtjZndlRlBVWmR1M2FOTzNmdUVCNGVybVIzOStyVnkyZ2RRMmJ6NDhlUEdUMTZOSGZ2M3NYTnpZMmtwQ1JPbno3TmhBa1RtRFJwa3Nuc1E3MWVyM3kvYk1sYTY5bXpKNjFidDdacEVrdFI4UHZ2ditkcis0SU1QaDgvZnB6WnMyZmo0ZUdCdTdzN2NYRnh5bWR1YnVMUjMxRmlZaUpnbjNMQ1I0OGVKU01qdytJNmhwTGwxZ1NOMDlMUzJMbHpKNnRYcjFZbVhkV3BVNGVyVjY4U0hCeE0vLzc5NmRteko3MTY5Yko3TnErL3Z6K0hEeCttY2VQR3pKdzVNOS83MCtsMFRKa3lSWmxjTW56NGNJb1hMNTd2L2RyaTJMRmpRT2JFaXNPSEQ5TzhlZk5DbTNSUWxMVnUzYnJRN3BXMWE5ZG0vZnIxVnE5dm1NQzJkT25TQXB0b0lZUVFwa2p3V1FnaGhCQkNDQ0dFWGQyN2Q0LzkrL2R6Nk5BaEpiQURtWUd6cGsyYjByNTllMTUrK1dXbGQyQjJIaDRlRm9OcmhqS0pWYXBVc2V0NVoyVTROM01CVmtNSlhJQ3BVNmNDbVNXai9mejhqTmJUNi9YY3ZuMGJaMmRudEZxdDhucVpNbVZJUzB2TFY4L0V1TGc0cFJkcHg0NGRyZHBHcjllalVxbVU0Smd0MlV0cXRacG16WnJsdWw2elpzMlU5VzdmdmcwWVo4cWRPblVLclZhTHU3dTd5VXpYeno3N3pPTCt6NTA3UjB4TURCcU5wc2owZTk2MGFaUEY1VnF0bGlOSGp1RHI2MnZ5TTQrSmlVR3IxZWI3bW43NDhDRWJOMjVrKy9idE9EczdFeEFRa09OaDgvbno1MW13WUFFQVBqNCtkT25TaGJadDI1b01JSmdyTVdxUW1KaUlYcS8vMi9Xd0xNd3g2dURCZ3h3NmRFZ0owSm5xdit6aDRVRzFhdFdvVWFNRzFhdFhwMUdqUnR5OWU1ZHg0OFlSRlJXRmg0Y0hjK2ZPNWRLbFN5eGR1cFN6Wjg4eVpNZ1FKazJhbEdQU3liVnIxM2o4K0RGdWJtN1VxVlBINnZmRTI5djdiNW5ObU50RURIUHNVWlVnTjRiSkJ3a0pDU1FrSkFDWkUyaysrZVFUV3Jac1dlREhMeXlHVXN6NUNhekZ4c2F5ZE9sU2poMDd4Z2NmZkdCMlBjTjc2ZXpzYkhIU1QzSnlNcnQzNzJianhvM0tKQ2hQVDArR0RCbENtelp0Q0E0T1p0NjhlZncvZTNjZUh0UDlQWEQ4UFVsa0lrSElZcW1tUXFocWJiV0UwdElnVWFwMlNxVzBxcldVcWlxMVU4UlMxRmJhMHRwYUtscHFLU0wyV0JwTGJMR0UySmVRSUNTWmpFd3l5ZnoreURQM201R1p5V1JEL2M3cmViNVBZKzY5bjNzbjk4NmRmTy81bkhQaTQrTlp1WElsYTlldUpTQWdnRFp0MmhSWUdldlRwMDhERk1qM1ZHcHFLbE9tVE9INDhlTUE5T3paczlBcUZOU3NXUk1nVzVac2VIZzRPM2Z1Qk9EV3JWdE1talNKb2tXTDhzWWJiK0RuNTBlOWV2VndjSEJRdHY4djlvVE9xK2YxdTFJSUlmSkRnczlDQ0NHRUVFSUlJUXJVcWxXcjJMWnRtL0x2U3BVcTBiSmxTNW8xYTBiSmtpV1YxKzNzN0xDenN5TWpJNFA0K0hqYzNOeHlIRHM5UFoyb3FDaGwzSUtRa1pIQjNidDNLVjY4T0dxMW1yUzBORFpzMkFCa0Jvbk5NWlo5aHN4Z1FwOCtmV2pYcnAwU3JOYnI5ZXphdFlzLy8veFRDVzU1ZVhueDBrc3ZjZURBQWY3ODgwOTI3ZHBGcDA2ZGFOMjZkYTVMUnhzTUJtYlBubzFXcThYUjBaRTJiZHBZWERmcjJGRlJVVlNwVWtVcG4vM1NTeS9sYXIrNVpTd0pualVBdW43OWVnQWFOMjZjcDdLT08zYnNBREw3ZFQ3cmZWT3ZYNy9PcGsyYkNBME5SYXZWY3V2V0xYcjM3cDF0dmUrKys0NFRKMDdnN2UxTjA2Wk5hZHEwYWE0eSsyL2N1TUc2ZGV2WXRtMmJrbGxacjE0OXBSeHVWbXExbW9ZTkczTG8wQ0hPblR2SHVYUG4rUEhISDJuWnNpVnQyN1kxMjRQY0V1TzE3ZTd1YnZNMmVURjA2RkNyNWNTekJvbk45YTdPYXZueTVVLzBIblg4K0hFbFUxK2xVbEcyYkZsOGZIeW9YTG15RW14Ky9ENnplL2R1NXN5WmcxYXJ4ZFhWbFNsVHB1RGo0NE9Qanc5T1RrN01uajJiVzdkdThmbm5uOU9qUncvZWYvOTlKZmhoRE1iNit2cm1PL2p6WCttN1haaDBPcDNaejJ6VzVaWlVybHlaSDMvOGtZU0VCREl5TW5CMmRxWlNwVXFGV2lrZ0lTRkIrZG5hZmdveStCNFpHUWxZTDB2OHVOVFVWT1huZGV2VzhkZGZmL0hvMFNPOHZMeW9YNysrMGo4M2E1VVIrTitFcHZMbHk1dWRISGJwMGlVMmI5N016cDA3bFFsZmpvNk90R3ZYamg0OWVpamZoNzYrdml4WnNvVGc0R0RXclZ0SFNrb0tHemR1Wk9QR2pWU3BVZ1UvUHovZWZQTk5wVzk2YnQyNWM0ZjQrSGhVS2xXMmlpaTVsWmlZeUxoeDR6aHo1Z3lRMmIvNnd3OC96TmVZMXN5YU5jdmszM2Z1M0NFNE9Kak5temRqTUJnSUNBaWdidDI2N05peGc0aUlDSGJ0MnNXdVhic29WcXdZYjc3NUpoOTk5QkhWcTFlM3VZTEwvd2RQNnJ0U0NDR2VKUko4RmtJSUlZUVFRZ2hSb0pvMGFjTEJnd2Z4OC9Qam5YZmVzZGpiMHQ3ZW5ySmx5eElURThPQ0JRdjQ3TFBQTFBheE14Z014TWJHc21MRkNwS1NrbENyMVVwMlRYNnBWQ3I2OU9sak5sRG41K2RuZGh0amdNckh4NGZSbzBjcmdjTExseSt6ZmZ0MmR1N2N5WU1IRDRETXJNYjMzMytmenAwNzQrRGdRRmhZR0FzWEx1VCsvZnNzV3JTSUZTdFcwS0JCQTVvMGFVS3RXclZzZW9ELzY2Ky9FaDRlRG1TVzdMWDJRTlBaMlprWFhuaUJtSmdZdnZqaUM1UDNuZC9NcWNURVJDNWZ2a3lwVXFWd2RYWEYyZGtaUjBkSEhqMTZ4TkdqUjFtN2RpM3d2L0xhRVJFUlJFUkVBQ2c5dFZ1MmJKbGptVlZ6OXU3ZHF3VFJIMmNwRzlMV2dFdCtBak5hclpiOSsvZXpkZXRXSmZNTndOdmIyK3hraG9TRUJOemQzWEYyZHVicTFhdGN2WHFWNWN1WFU2bFNKUUlDQW1qV3JKblpERCs5WHMraFE0Zll0R2tUeDQ0ZFU3TGFHelpzU0dCZ29NVmVxRldyVm1YU3BFbmN1bldMZGV2V0VSb2Fpa2FqWWUzYXRheGJ0dzVmWDE4NmR1eEluVHAxVExhTGlvckN5Y2tKRHc4UG5KeWN1SC8vUHIvKytpc0FGU3RXdENuN3ZuMzc5bVpmLytXWFg2d0cyMk5qWTVWcy9aeGtyVXBneVpPOFJ6azVPVkdtVEJtcVZLbUNqNCtQMVFrVENRa0ovUGpqajBwMm9aZVhGNU1uVHphWkVCQVFFRURac21XWlBIa3lEeDQ4WVBueTVZU0VoREJ3NEVDcVZhdEdhR2dva1B0ck9EMDlYU2tMcTFLcE1CZ015bGlXN2tsNS9aemtacnZYWDMrZDc3NzdMay83S1FnR2cwSEpaTTh0QndjSEtsZXVYTUJIbENrOVBaMlltQmljbloxeGNuTEN3Y0dCNU9Sa2xpeFpBbVIrNzFnckkyMnA5NnU1ZTNGNmVqckhqeC9IemMyTmtpVkxVclJvVWRScU5ScU5SZ2s4QW1ZejdZM0JZcFZLWmRLbi9OcTFhOHJQdi8zMkcwV0xGdVhUVHorbFk4ZU9PRGc0NE9ibVJueDhQTHQzNytiZGQ5L0Z6czZPQnc4ZXNIcjFhc0MwWi9iVnExY0pDd3RqMzc1OUpwVU0xR28xclZ1M3BtdlhybVkvdHk0dUx2VHUzWnQyN2RxeFpzMGFRa0pDMEdxMVJFZEhFeDBkemFKRmkvRDI5cVpldlhwMDY5WXRWOEYxNDcyL1dyVnFOazFhc1NReU1wTHZ2dnVPTzNmdUFOQ21UUnNHRFJxVTUvRnNrWmlZeU1XTEZ6bDc5aXhIang3bDdObXp5dmRMKy9idDZkZXZIL2IyOWpScjFvejQrSGgyN3R4SmFHZ29WNjllSlNRa2hKQ1FFTXFWSzRlL3Z6LysvdjZVTFZzMjJ6NnlscDAzR0F4bVgzOWMvLzc5YlFwb0Z5dFdqRC8rK0lOSGp4NHBmMmZZd3RKOXlkcmtFNk9zZjNNOHplOUtJWVI0bGtqd1dRZ2hoQkJDQ0NGRWdhcFhyeDdCd2NFNWxpR0V6QURrVHovOVJGaFlHR0ZoWVRidm8wdVhMdG1DT0haMmRybksyalJTcVZUVXFWT0hTNWN1a1pHUmdVcWx3dFBUazBhTkd0R3hZMGV6Mi9UcTFZdGl4WXJSb1VNSEhqeDR3TUtGQ3drUEQrZjI3ZHZLT2lWTGxxUmR1M1owNk5EQkpQdTRTWk1tTkdqUVFNbjJTa3hNTkFta3RtN2RtaUZEaGxnODN2RHdjSUtEZzRITTRMZTFFcVZHUTRjT1pjYU1HY29EN09MRmk5TzdkKzk4bDNsT1MwdGoyTEJoSnE4WkExZEdwVXFWSWlBZ2dMUzBOQ1dqeXRmWDEySnc5TDlJcTlWeTZOQWg5dS9mejZGRGg1UnNTRHM3T3hvMWFrUzdkdTJvWGJ1MjJXMWRYVjBaTVdJRXFhbXBoSWVIczMzN2RvNGVQY3JseTVmNTZhZWZXTHg0TWZYcjErZTk5OTdEMTljWHZWN1Bva1dMMkxWcmw1TGw2T0RnZ0orZkgxMjdkc1hiMjl1bVl5NWZ2anlEQmczaTQ0OC9ac09HRGZ6MTExOW9OQm9PSFRyRW9VT0hlUDMxMTVrK2ZicnlzSC9kdW5YczNyMDcyemdxbFlxT0hUc3FnVXByOGpMSkFPRDMzMy9QMDNhV1BNbDdWTzNhdFMyZSs2d2VQbnhJbno1OWxIUGFyRmt6dnZ6eVM3UFpxelZyMXVUbm4zOW01c3laSEQ1OG1JU0VCRHc5UGRtOGVUTXBLU2xLOW1odVBIandnTzdkdXl0Qnd2VDBkQ1dqdkZhdFdtYTNlUklsWkhQcUoxdlk1Yk9kbkp5VTlnYm12UGZlZTJZbkxqMEovZnYzdDVoNTNicDFhNnZiWnMzOE45Sm9OSFRvMENIYjYvYjI5a3lmUGwwcHIyMk9pNHVMRXVqVDZYUzBiOStlakl3TTVUTmZzV0pGazB6OGd3Y1BLajgzYnR5WWdRTUhtZ1NJZlgxOUNRa0pZZDY4ZWN5Yk55L2Ivb3puL2RxMWF3d1lNTUFrUzc5MDZkSzBhZE9HZDk5OTE2YWV5Tzd1N3ZUdjM1K2VQWHV5ZWZObU5tL2VyRXhpdVhyMUtqNCtQcmtLUEFOS2xuSit5cXN2VzdhTVZhdFdLWUhmM3IxNzA2MWJ0enlQWjBsOGZEeno1OC9uM3IxN3hNVEVrSmlZYUxLOFNKRWlORzdjbUs1ZHUyYWJxT1BtNWthWExsM28wcVVMNTgrZlordldyZXpldlp2YnQyK3pZc1VLZnZ2dE45NTY2eTNHamgxcnNwMmx6NHkxejVLMUtnTlpHYTh6bFVyMVZNcGNQODN2U2lHRWVKWkk4RmtJSVlRUVFnZ2hSSUV5bHFxMVJjZU9IYkczdDFjZTltWXR4Zms0SnljblhuamhCZDU5OTEyejJURnF0WnJseTVmbjZaaU5mWnR0Wlc5dlQ5ZXVYWUhNaDY5bnpwemg5dTNicUZRcWF0V3FSZXZXclhucnJiY3NscFZXcTlWMDc5NmRUcDA2c1hQblRrSkNRamgzN2h3bFM1Yk1zV3h3dzRZTkNRZ0k0UGp4NDB5WU1NRWttOHlTbWpWcjh0dHZ2NUdhbWtwR1JrYUJQWkIxZDNlblZLbFNTcFkzL0MrTHFXalJvdFNwVTRjK2ZmcFF2SGh4SUROcmE5V3FWU2E5c2MwRlFRcVNsNWRYbnZ2Q21uUGp4bzFzbVZCaFlXRW1wVXE5dkx4bzBhSUYvdjcrMlhvdVcrTG82RWlUSmsxbzBxUUpDUWtKYk4rK25hMWJ0M0w5K25YQ3c4T3BYTGt5dnI2K09EZzRjTzdjT1NWanVuWHIxclJwMHliUDJYWEZpaFdqUjQ4ZWRPalFnWFhyMXJGMjdWbzBHZzBkTzNZMHlUS3JXTEVpZS9mdVZSNktPem82VXFGQ0JYcjM3bzJQajArQi9vNEwyOU82UjFsam5LeXlZY01HQmc0Y3lOdHZ2MjExL1ZLbFNoRVVGTVN1WGJ0d2NIREF4OGVIOHVYTGMrREFBZDUvLy8xY2w3ejE4UENnUklrU0pDWW1La0dlSWtXSzhQcnJyek5nd0FDejIxZ0x5ajRwZWMwQ3RDV2IyYzdPTHNmUzVZVlpRdHNhZTN0N0tsYXNxSlI0TnlwWnNpUXRXclNnWjgrZUJicS9TcFVxY2V6WXNXeXZxMVFxcWxldnpvQUJBNVI3blZxdHhzUERnenQzN3FCU3FhaFFvVUsyQ1ZWZHVuVGg0TUdEZE8zYWxlYk5tMmNidDIvZnZtUmtaSERreUJIbCswV2xVbEdtVEJuZWYvOTlaVUpIaFFvVkdEaHdJUFBuejZkQmd3YTBhdFVLWDEvZlBKVjhkbkZ4b1d2WHJuVHQycFhJeUVpMmJkdkdyVnUzK09xcnIzSTlWa0gwZS9idzhNQmdNT0RwNmNuUW9VT3BXN2R1bnNleXhzM05EYjFlcjF4TEtwV0tGMTk4a2RkZWU0MDZkZXJnNit0clUydVFxbFdyVXJWcVZmcjE2OGVlUFh2NDU1OS9PSC8rZkxZcUdwRDNYdTI1a2RQRWtjTHlQSDFYQ2lGRWZxZ01XYWNqQ3lHRUVFSUlJWVFRenpHdFZrdi8vdjBCV0xSb1VZNVpkYmE2YytjTzRlSGhOR25TSk05QndMdDM3NUtjbkd4VDVxcGVyeWMrUHQ1aVQrcjhtanQzTHFWS2xiSXBnR0V3R0VoSlNVR24wNUdXbG9iQllFQ3RWbE9pUkFtekFZQ3paODhxWmJqL2kvUjZ2WkxoYmd4OEdRd0doZzRkU3NXS0ZmSDM5emRiZmphdlRwNDhxUVFramRmV2tTTkhTRTlQeDlmWDErWWdxcTIwV2kwblQ1N2tqVGZlTUx2Y1lEQ1FucDZPdmIxOW9mYjBURTFOWmNXS0ZRRDA2ZE9uMFBiekxERVlER2cwR21XeVJsNGtKU1ZaM040WVBLeGR1N2JaNjBhcjFTb0JFNVZLaGJPejh6UFp0OVZnTUxCdjN6NGdzNUpFWGhqYkZ1UzM5WUE1eGhMeFpjcVVzV2w5WTVuMU45OThNMWZmU2NiUG9sNnZKeU1qQTN0N2U2dmI2L1Y2cGR5MWo0K1B6ZnN4MHVsMHBLU2trSnFhU25wNk9pcVZDbGRYVjdPVG1YUTZIZW5wNlRnNk9scWNoSldSa1ZGZzk2L2s1R1NiQXFSUGduSHlUb1VLRlZpOGVIRyt4bHE3ZGkzdnZQTk9ydC9iblR0M0dEVnFGSUJTaXQyYW1KZ1l6cHc1dzRzdnZvaTN0M2VCVGFxNGZQa3lGU3RXZkNidkk0WHRTWDFYNXNSWUpXRFZxbFUyVDRZVFFvaUNJTUZuSVlRUVFnZ2hoQkJDQ0NHRUVFSUlJWVFRK1ZhdzAyT0ZFRUlJSVlRUVFnZ2hoQkJDQ0NHRUVFTDh2eVRCWnlHRUVFSUlJWVFRUWdnaGhCQkNDQ0dFRVBrbXdXY2hoQkJDQ0NHRUVFSUlJWVFRUWdnaGhCRDVKc0ZuSVlRUVFnZ2hoQkJDQ0NHRUVFSUlJWVFRK1NiQlp5R0VFRUlJSVlRUVFnZ2hoQkJDQ0NHRUVQa213V2NoaEJCQ0NDR0VFRUlJSVlRUVFnZ2hoQkQ1SnNGbklZUVFRZ2doaEJCQ0NDR0VFRUlJSVlRUStTYkJaeUdFRUVJSUlZUVFRZ2doaEJCQ0NDR0VFUGttd1djaGhCQkNDQ0dFRUVJSUlZUVFRZ2doaEJENUpzRm5JWVFRUWdnaGhCQkNDQ0dFRUVJSUlZUVErU2JCWnlHRUVFSUlJWVFRUWdnaGhCQkNDQ0dFRVBrbXdXY2hoQkJDQ0NHRUVFSUlJWVFRUWdnaGhCRDVKc0ZuSVlRUVFnZ2hoQkJDQ0NHRUVFSUlJWVFRK1NiQlp5R0VFRUlJSVlRUVFnZ2hoQkJDQ0NHRUVQa213V2NoaEJCQ0NDR0VFRUlJSVlRUVFnZ2hoQkQ1SnNGbklZUVFRZ2doaEJCUFJGUlVGTEd4c1dhWEpTY25FeDRlVG5oNE9BYURvZENPSVRFeGtRRURCakJnd0lCOGo2WFg2MGxQVHkrQW94S1d6Smd4ZzZDZ29BSVo2MWs2WHhxTmhsOSsrWVdRa0pCQzM1ZE9wK1AwNmRPY1BuMjYwUGYxdkRwNzlpejc5dTE3NHZ0OStQQ2gyZGZqNCtNTDlUNlpGMU9tVEdIa3lKRlBkSjh4TVRHNStqMGtKQ1J3Ky9idFFqeWl3bkh6NWsxNjlPakJWMTk5aFVhak1WbG1NQmpZdW5VcnFhbXBlUnI3OU9uVHBLV2w1YmhlZkh3ODBkSFJoWDdkL1pldStmK3ZVbEpTMEdnMGFMWGFBaHN6SXlPandNYjZMN2g2OVNwVHBremgxcTFiaGI2dnk1Y3ZNM1RvVUk0ZlAxN28reEpDaUt3aytDeUVFRUlJSVlRUTRvbjQ3cnZ2Q0F3TVpQbnk1ZG1XeGNiR01uYnNXTWFPSFd2eUVEMGlJb0tZbUpnQ093YTlYazkwZERUUjBkSDVIbXZuenAyMGFkT0dFU05HMkxTK3Y3OC8vdjcrM0xoeEk5LzdmdElDQXdQcDFLa1RGeTVjZUtMN0RRc0xZOCtlUFFVeTFyTjB2dGFzV1VOd2NEQS8vUEJEb1Y4UGNYRnhEQmt5aENGRGhoVHFmcDVYWVdGaGZQbmxsMHliTm8yTEZ5OCtrWDJtcDZjemZQaHdBZ01Ec3dVYlEwTkQrZmpqajgzZVI0MXUzTGpCNk5HalNVaElLT3hEVlp3NGNZS2pSNDgrc2YxRlJrYlN2MzkvNXN5WlkzTlFjdmJzMmZUdTNadTVjK2ZhRkRpTGpZMVZ4bzZOaldYRmloVTJCV3J6NHZ6NTgzejQ0WWZNbno4LzJ5U1phOWV1RVJjWFIzUjBOQzR1TGliTFZxOWV6ZmZmZjArL2Z2MDRjK1pNcnZaNTgrWk5oZ3daUXNlT0hibDgrYkxWZFRkczJNQ0FBUVBvMWF0WG9RU0IvMHZYZkdSa0pCTW1UQ0FsSmFYUTkvV3NpWXVMbzJ2WHJuVG8wSUVaTTJZVXlKZ1pHUmtFQmdZeWZQaHc0dVBqcmE3cjcrL1BlKys5VnlEN2ZacCsrKzAzZHUvZWJmV2FMaWdMRnk3azFLbFRUSm8waVR0MzdoVDYvb1FRd3NqaGFSK0FFRUlJSVlRUVFvam4zOW16WjVVZ1c0TUdEYkl0TDFLa2lQS3o4Y0Y3WkdRa1k4YU13Y25KaVZHalJsRy9mdjBuYzdBMk9uMzZOSHE5bnBJbFN6N3RReWwwRHg0OElEVTFGWlZLbGE5eE5tM2FSRlJVbE0zckd3TTl1WDNJUFd6WXNHeXZQVXZuNjhNUFArVGZmLy9sNnRXcnpKdzVremx6NXVUN2QxdllVbE5UZWZmZGR3dHN2TzNidDJkN0xUMDluWGZlZWFmQTl2RzR6WnMzNCtqb21LdHRHalJvZ0xlM04xZXVYQ0VvS0lnZmYvd1JKeWVuWE8rN2QrL2VOcTNYdlh0My9QMzljWFIwUktmVEVSSVNRdWZPbmJsNzl5N3o1czBqUER3Y2dJTUhEOUsxYTFlY25aMU50cy9JeUdEY3VISGN2SG1URVNOR01IUG1USk9BNWU3ZHU1a3laVXF1ajkvSTNIbkx5ZDI3ZC9uZ2d3OEtkSHk5WGs5YVdocGJ0bXhCcjlmejlkZGZXLzBNaFlhR2N1REFBU0F6aTdabzBhSld4OC9JeUtCLy8vNFlEQVpXckZqQmhnMGIrUFBQUDNGeWNxSnIxNjRBakI4L25vTUhEOXAwdkk5Ny9IMkdob1p5NTg0ZGJ0NjhpYjI5dmNreTQzZG5oUW9Wc3IxSFB6OC9EaDQ4U0ZSVUZFT0dES0ZyMTY1ODlORkhPRGprL01qWE9MSEh3OE9EaWhVcldsMDNMQ3dNZ0hyMTZ0bDhyM29lcjNtTlJzUFlzV05KVGs1bTlPalJUSmt5QmJWYXJTejM5L2ZQODM2TVdyVnF4VmRmZlpYdmNRcWF3V0JnenB3NVBIcjBDSUR3OEhDdVhyMkt0N2QzdnNZOWZmbzBkKy9lQmFCVXFWTDVQY3hzakdNWE5CY1hsMnpYb3EwKytlUVREaHc0d0o0OWV3Z01ET1NsbDE0cTRLUDduMUdqUnRHL2YzL2k0K01KQ2dwaTl1elpOdDBmaEJBaXYrUk9JNFFRUWdnaGhCQ2kwRzNidGcyQXFsV3I4c29ycjJSYm5qVWdaQ3kvK1BMTEwrUHI2OHZCZ3djWlBYbzBmZnIwVVI3NlozWHYzajJHRHg5dTAzRmt6U2l6OWNFNHdKSWxTN0s5Wml4alhMTm1UWnZIK2EvUzYvV0E2U1NCdkRoMTZsU2VNcGxEUTBOenRiNmw0RE04RytlclNKRWlmUG5sbHd3Wk1nUVhGeGVTa3BJb1VhSkVyc2RKY0Y5ZndRQUFJQUJKUkVGVVNrcFNTbmQzNmRJbHo4ZWoxV3JadkhrekFKMDZkY0xPem5xaHZQd0VDQjQ4ZUdEVGVtWEtsTW56UGg1bnFkeS9MZFJxTlNOSGp1VHp6eituVEpreWFEU2FQQVdmYmMxd1QwcEtBcUJ0MjdZY09uU0l2Lzc2U3dtQXBxU2tvRmFyQ1F3TXBIUG56bVlEQ0haMmRnd2ZQcHhodzRaeDhlSkZSbzBheGZUcDA1VmpkbkJ3eU5QeFAydFpucSsvL2pwang0NWx3b1FKaElhR1ltOXZ6NUFoUTh3R1J1L2N1Y1BDaFFzQnFGeTVNaU5IanN3eGdIcnExQ21Ta3BMdzhmR2hlUEhpZE83Y21mWHIxN042OVdyYXRHbURzN016SGg0ZWVIbDVaZHMyT1RtWitQaDRuSnljOFBUMHpQRzlwS1dsc1h2M2JnRGF0R21UYmZtVksxY0FxRlNwVXJabFpjdVdaZmJzMlN4WnNvUS8vL3lUNE9CZ2poOC96cVJKazNCemM3TzRUNFBCb054WDI3VnJaL1gzRVIwZHpjMmJOd0VJQ0FqSThmMFlQWS9YZkxGaXhSZ3hZZ1FUSmt6ZzFLbFRqQjQ5bXFDZ0lDVUFuZE4rakdPcTFXcUx2L1A4ZnM4V2xqVnIxbkRreUJGVUtoVmVYbDVjdjM2ZDZkT25NM2Z1M0Z4UDZzbktPQ25FejgrdlVDWmgyVHJ4SmJjKytlUVR1blhycHZ3N01EQXdWOXVyVkNvTUJnTmZmdm1selVIc01tWEtNR3ZXckZ6dHg4M05qYUZEaHpKNjlHaFNVbEs0ZCs4ZVpjdVd6ZFVZUWdpUkZ4SjhGa0lJSVlRUVFnaFJxSktTa3RpMWF4ZVFHZGd5SitzRFcyT0FXSzFXTTJIQ0JCWXNXTUNHRFJ0WXZIZ3hNVEV4REJvMHlDUXpMRDA5UFUrbGkvTlQ3dmpodzRmS3cvaTZkZXZtZVp6L0FyMWVyMHdJeU04RFpvRFJvMGN6ZXZSb205ZC83NzMzU0VsSnlWTzJaVlpQOG56bE52UHR5SkVqRmo4WFdUVm8wSURKa3llYnZQYnc0VU1XTFZvRTVDLzRuSlNVcEl6VHJsMjdITS96bWpWcjhyU2YzR1JQTDErK1BGc0dhRjZaT3lkNXlWQ01pSWlnZS9mdU5xMjdhdFVxazhDanRXdjR3SUVEVEpnd0FVZEhSNlhDZzYrdkwxV3JWdVg4K2ZQS3VXbmN1REg5Ky9kWEF2TmFyWmJWcTFmVHRXdFhpaFVycG94WHJWbzFSbzhlemZqeDR6bDc5aXdUSmt4Zzh1VEpPRGc0OE5aYmIvSFdXMi9sNm4xck5CbzZkT2lRcTIwc01kZm4vTjY5ZTdrTzNBQzg4Y1liREI0OG1ObXpaN04xNjFicTFLbkQyMisvYmJLT1hxOG5LQ2lJNU9Sa1BEdzhtRFJwa2syQnlMMTc5d0xRcUZFaklET0EwN3g1YzBKQ1F0aXdZUVBkdTNkbjBLQkJacmNORGc3bWwxOStJU0Fnd09JNldlM1pzNGVrcENROFBUMlYvV1YxL3Z4NUFMTVR0eUF6dVByWlo1OVJwVW9WWnMyYVJiRml4WEIxZGJXNno1TW5UM0w3OW0xY1hGeG8yYktsMVhYLytlY2ZBRjU4OFVYS2xTdG50YlMxaTR1TEVpQitYcS81aGcwYk1uejRjS1pObThiSmt5Y1pQMzQ4a3laTm9raVJJbXphdE1ucXVNYjd6dEtsUzIyYW1QQ3NpSWlJWU9uU3BRQzBiOStlTGwyNjBMZHZYeTVldk1qOCtmTVpPblJvbnNZMUdBenMzNzhmZ0JZdFdoVFk4VDROZVoza2xKU1VwRXpBeUltNTcwUmJ2NU5VS2hVSkNRazJ0ZUQ0NDQ4L2JCcFRDQ0dza2VDekVFSUlJWVFRUW9oQ3RXSERCbEpTVW5qaGhSZG8yclNwMlhXeWxrRFZhclhLZzNPVlNzWEFnUU1wV3JRb3ExZXZac3VXTGJ6NTVwdlVxMWRQV2I5TW1USTJCeWZqNCtONS8vMzNnYnlWanpVNmRPZ1FBRjVlWGdXYW9mbTBwS1NrV0N4Tm1UWDc2OTY5ZTluNmtacmo1dWFXclRlcE9iYU1aY3Q2S3BYS2FyYnU4M2ErUk1HeGxvR1lGK2F5SlEwR0EvUG56NmREaHc3Wk1tVVRFeE9aTzNjdUFEMTc5alJaL3Nrbm55aFZIYjc1NWh1VDRFeEVSQVRmZi84OWNYRnhYTGh3Z2FsVHA1cThqemZlZUlPUFAvNllKVXVXRUJFUndiWnQyd3EwYkhwZW1RdWU1SlJwYjAzcjFxMkpqWTFGcjlkbkN6eERacEF2S2lvS1oyZG5nb0tDOFBEd3lIRk1uVTZuWkNMNytma3ByM2ZxMUltUWtCRFdyVnRINTg2ZExXYW9YcjkrSGNpczlHR0xqUnMzQXBsWno0Ly9malFhRFRFeE1VQm1nTlVhUHo4L1hucnBKY3FVS1dQMjkyeXUvSGx5Y2pKdDI3WTFlMHhGaXhaRnE5VXFrOGR1M3J4SjU4NmRyUjdEaEFrVGFOeTQ4WE4velRkcjFveTR1RGgrL2ZWWElpSWkrUHZ2djgxV1pua2VYTHAwaVlrVEo1S2VuczdMTDc5TW56NTljSFIwNU91dnYyYjgrUEdFaElSUXJseTVQR1VZSHpwMGlMaTRPR3JVcUpGajZmZThzdlZ2UGVQRWdDVkxscGl0YUpDZi9ZU0dobkxxMUNtKy92cHJpK3Zjdm4yYnRXdlgwck5uejF4VlFybDM3NTdONjlwYWVVUUlJUXFDQkorRkVFSUlJWVFRUWhRYW5VN0grdlhyQVhqLy9mY3RCaGtjSFIxeGNIQkFyOWVqMFdpeUxmL2trMDl3Y0hEQXc4UERKUEQ4dEJqN2ZONjRjY05pQm1YTm1qVnpYUjd4YVltTWpHVFVxRkU1cm1kcmR0T3dZY05zS3M5cWEzL2ZuTmJ6OHZJeVd4cmQ2R21jcjd3K3dQNHZLSWkrcHJiS1RYbjh4MVd2WGozSDNxa0ZuWUZvN25kejlPaFJObTNheEw1OSs1Z3hZNGJTSTlWZ01EQjM3bHdlUEhqQUs2KzhraTE3L2ZYWFg2ZDU4K2JzM0xtVHc0Y1AwNkpGQytMajQvbjU1NStWZ0tCYXJhWjY5ZXFrcDZkbkswbmNyVnMzenA4L3owc3Z2VlRnUWJneFk4WW9renF5ZXZ6OTU3ZHFRVTdqWjJVdEkxK3IxZEszYjErenk3eTl2Vm04ZUxIeTc5MjdkNU9jbk13cnI3eGk4aG4yOXZhbVZxMWFuRHg1a2gwN2R0Q3FWU3V6NCtVMitCd1ZGUVhBeXBVcnMyVWNHZ3dHREFZREFGOTg4WVZONHozT3o4OHYyK2ZBMG5leHNjcUYwY2FORzBsSlNjSEJ3WUhpeFl0YjNNZkRodzh4R0F4S1FQNTV2T1lmMTYxYk4yN2R1a1hac21YelZYbmlXWGJwMGlXR0R4K09WcXZGM2QxZHlWYUh6S29BblRwMVl1M2F0U3hkdWhSSFI4Y2NKeWM4enBoVjM3NTllNDRkTzhZMzMzeVQ0ellwS1NrNWZnZk5temN2eDhrYVQwcHNiQ3p6NXMxRHA5UGg3ZTF0OFhlMGFORWk5dS9mejcvLy9zdVNKVXRNZW9uYjR2RnFHN2xsYm5LS0VFTGtod1NmaFJCQ0NDR0VFRUlVbW8wYk55b2xPbXZVcUdGMTNlTEZpL1Bnd1FPTDVRZDc5ZW9GWkdhQzNiMTdGMjl2NzBMcEQ1Z1RuVTVIUkVSRWp1czlqV043VnVTbVo2V3JxNnVTamY2NEpVdVdvTmZyK2V5enp5eHVieXpQYW9tY3I0S1gxNkM2d1dCUXlwL2JLai9sOForVkxQZjY5ZXNUR0JqSTc3Ly96dGRmZjgzTW1UUHg5dmJtMTE5L0pTd3NERGMzTjBhUEhtMDJJUGo1NTU5ejh1UkpkdS9lalZxdEppd3NESzFXQzBEVHBrMzU3TFBQS0YyNnRObjlxbFFxeG8wYmw2L01Za3M4UFQyVjZ5QTlQVjNKenYydlQ3akl5TWhnOWVyVlFHWlc5ZVBhdG0zTHlaTW4yYkJoZ3hKOGZueUNoUEYzTVdIQ0JMUDNGVXNUWlZKVFU2MGVXMTc3YnBzYmQ5dTJiZGxlZTd6VWRFcEtDbi85OVJjQUgzMzBrY1g3TkdUK1hoNDllcVRjKzUvSGE5NmN2SmFiL2krSWpJeGszTGh4YURRYWloVXJ4dFNwVTdNRk4vdjI3VXR5Y2pJaElTSDgvUFBQUEh6NGtFOCsrY1NtNzlQYnQyOXorUEJoMUdvMWpSczM1dXpaczVRcVZjcnN1ZzhlUEZCNkpCdXAxV3FMdlpMTjlRWi9Xc3FVS2NPWFgzN0o5T25UK2ZYWFgzbjExVmQ1OWRWWFRkYUppSWhnLy83OTJOblpNV2pRb0Z3SG5vVVE0bG4wN055SmhSQkNDQ0dFRUVJOFZ4SVNFbGk1Y3FYTjY3dTZ1dkxnd1FPaW82TkpUVTNsM3IxNzNMMTdOOXQvalEvZ1Y2OWVqYnU3dTdKOWJyTXhiVm5meGNWRnlkdzJDZzhQUjZmVDRlYm14dXJWcTdNOVpGMnpaZzJMRnkrMitCQlZwOVB4OTk5LzA3WnQyd0xyYVp0Zjlldlh0NXFoMkx0M2IyN2N1TUhvMGFQTmxyWTE2dGV2SDVjdVhjcFZiK2dTSlVwWXpCcGJzV0lGZXIzZWFsWlpUc0huWi9GOEpTWW1zbVRKRXM2ZVBjdlBQLzlzOWtGOVpHUWthV2xwMUtoUkkxZkIvQ2ZCV3BhNU5ibnArV3hrNmJyTWJ6OXdZNGFYaTR0TGdaWEw5Zkx5TWhrM3ExNjllcUhSYUZpL2ZqM0RoZzJqWmN1V0JBY0g0K3pzekpRcFV5aGJ0cXpaTVlzWEw4NmtTWk1ZTW1TSTBpKzVldlhxOU8zYjEySVA0S3dLS3dnM2VQQmc1ZWVUSjA4cTVXVHplbTNZeXBiemJieTMvL3p6ejFTcVZDbFg0Mi9idG8xYnQyNVJzbVJKc3oxb0d6VnFSTW1TSmJsMDZSTG56cDJqV3JWcUZpZEkyRHJSd3RwNyt1eXp6N2h5NVFyOSsvZW5ZOGVPdHIySkF2TFhYMytSa0pDQW01c2I3ZHUzdDdxdXNUVkMxcURmODNiTjU4WXZ2L3dDWUhNZzlsa1RHaHJLN05tejBldjFGQzllbk9uVHA1c3RpNjFTcWZqcXE2L1E2L1hzMkxHRDRPQmdMbCsrekRmZmZKTmozL0hmZi84ZGc4R0FnNE1EOXZiMjFLaFJ3MnoxZ3Fpb0tBWU5Ha1QxNnRXSmpJekV5Y21KNHNXTDQrN3V6dno1OHd2c1BSZW1GaTFhY1Bqd1llN2R1NWR0VXRTalI0K1lQWHMyQUFNSERxUmh3NFpQNHhDRkVLTEFTZkJaQ0NHRUVFSUlJVVNoV0w1OE9jbkp5U2F2SlNVbGNmejRjZTdkdTJmeXYvdjM3eE1iR3d2ODc2R3RKYTZ1cm5oNmV2TG8wU09UMTIzSnVNdHRocDY1ckpyTm16Y0QwS1JKRTdNUGxXL2Z2bTExL0RsejVuRCsvSGwyN2RyRnlKRWplZUdGRjNJOGpxZk5tSTF1cmV3cWdGNnZCM0tYK1p5WW1HaHhrb0p4dk54TVluamMwenhmRHg0OFlNK2VQYmk0dUppVUlWZXIxWVNFaEpDZW5zNkZDeGZNbHVkZHZYbzFodzhmcG03ZHVreWJOczNtZlFyYmZQenh4OHJQQmRVSDA5WFYxV1RjeHcwWU1JQ0VoQVIyNzk1TmNIQXdSWW9VNGR0dnYyWG8wS0haN3BXUG16SmxDdDkrK3kycHFhblVyMStmS2xXcUZNZ3hGNFFqUjQ0ODdVTlFaTTJNekMyZFRxZVUzKzdZc2FQWis1aURnd1B2dmZjZThmSHhKcE9mUER3OHNwWE1mbHozN3QxejFaODFOamFXSzFldUFEbFhEaWxvc2JHeFNnWjQ3OTY5Yzh6RU5KYnJmdngzOWp4ZDh4Y3ZYbVRzMkxIWlhqZDMzb09EZzRITSs4eXpNc25NRnFtcHFTeFlzSUF0VzdZQW1SVU9nb0tDclBaalZxbFVEQnMyaktKRmk3SnAweWFPSERsQ256NTkrUHp6enkxT1ZydDU4eVk3ZHV5dzZaaTJidDBLWlBiMGpveU1CS0JldlhwczNicVYyTmpZWjZiQ2hWRk9FeHU3ZGV0bWNkbThlZk9ZTjI5ZXR0ZnQ3T3pNVmlzUVFvaG5tUVNmaFJCQ0NDR0VFRUlVdUlzWEx5cEJ2Nnp1MzcvUHBFbVRyRzdyNXViR3l5Ky9UT25TcGZIdzhGRCs2K25waWFlbnA4WEFwaTBaZC9IeDhVcnAwTHhrNk1YRXhIRGl4QW5nZjRIUng5MjZkUXVBbDE1Nnllenl0OTU2aTF1M2JoRVZGVVcvZnYwWU9IQ2dUZjJSbjRRVEowNXc5T2hSV3JSb1lkS2pNekV4RVNESFRLYTB0RFFBN08zdGlZeU01UExseTdScjE4N3FOZ2tKQ1N4YnRzenFPamt0dCtScG42OTkrL2F4Y09GQ3ZMMjlzd1dmZlh4OHVIRGhBc2VQSDg4V2ZFNVBUMWNlc3RlcFU4ZW1mVDFKZWUzRG5KL0FZR0V5bDNrYUhSM05sQ2xUdUhuekp2WHExV1BDaEFuNUxvV2FtSmlvbEVCMmRYWGwyMisvNWJYWFh1UEZGMTlVeWdwYlVyOStmYVpPbmNxNGNlTll1blFwMjdkdnAzdjM3cno5OXR0S3BZR1ZLMWVhL2F3VWROL2x4eGw3cXYvWHFkVnFPbmJzeUQvLy9HTTF5N2huejU0NWp0VzNiMStLRnkvT3pKa3o4M3c4Ly83N0w1QlpIYUp5NWNwNUhpY3ZOQm9OMWFwVkl6MDluWUNBQU5MUzBxeE9LckkwOGVoNXV1YlQwdEp5TlhuZ3YrYmN1WFBNbURGRHllU3ZVcVVLRXlkT3hNUER3MlE5WTNCMThPREJ0R25UQnNnTWpuN3h4UmU4OHNvcnpKczNqNGNQSHhJVUZNVDY5ZXZwMDZjUDFhdFhOeGxqMmJKbDJmcUxtNlBUNmRpelp3OHFsWW8zMzN4VHFYVFNvRUVEdG03ZHl2YnQyd2tNRE16M2V5OE1CZFdDSUQrdEo0UVE0bW1TNExNUVFnZ2hoQkJDaUFLVmxwYkc5T25UeWNqSXdOZlhsOE9IRHl2TFhuenhSZno4L0hCM2Q4ZmQzUjBQRHc4OFBEeHdkM2RuKy9idC9QYmJiN3oyMm11TUd6ZnVLYjREeXpadDJxUUUwRTZlUEpsdGVVWkdCdWZQbndmQXg4Zkg3QmlOR2pXaVNaTW1USm8waWVqb2FHYk1tTUhKa3ljWlBIaHdyc3BWRjRiVnExY1RFUkhCM2J0M0dUbHlKSkNaRldwOFNPem01bVoxZTJNQUlpMHRqWEhqeHBHYW1zcnJyNzl1TWJENzl0dHY0K0hoUWQrK2ZjMHV0NlcwY2xCUVVMYUg0MFpQKzN6NSt2b0NjUFhxVlc3Y3VHSHlNUHJWVjEvbHdvVUxSRVpHWnN1RWlvcUtVakw3aldQa3hKWXk4cmt0VFcvSjgvd3dQRFUxbGJWcjF5b2wzeDBkSFJrOGVMRFZ3TE5PcDJQMTZ0WGN2Mytmcjc3Nkt0dHlnOEhBdG0zYitPV1hYMGhJU01ETHk0dWdvQ0RLbFNzSHdBOC8vR0RUc2RXb1VZT2ZmdnFKcVZPbmN1Yk1HV2JNbU1IQ2hRdDU0NDAzcUZtekppcVZDaWNuSjJWOVN6MkNIejE2Uk51MmJXM2FaMDdPbmoxcmNqMXMzTGlSRXlkT0tKbVFUMXJXQ1E1NUtiOGNHQmhJdzRZTjh6M1I0UExseTVRb1VTSmZZK3pjdVJPQXVuWHJQdkhTelQ0K1BzeVlNUU90VnN2cTFhdlpzR0VEMzMvL3ZkbktEMW1EaU1iZzgvTjR6VmVyVmszNUxzcExDNEZubFVhalllblNwZnp6enovS3VXelZxaFdEQmczS2RjdUhnSUFBZkh4OG1EaHhJakV4TVp3NWM0WWhRNFpRclZvMVJvMGFSZG15WlRseTVBaDc5KzZsVktsU09WYWQyTE5uRDFxdGxobzFhaWpYRG1ST1RIQjJkbWJMbGkxODhNRUh6MFNwOWF6czdPeXlUWEEwR0F3RUJ3ZFRva1FKazM3eUNRa0p6Smt6aDI3ZHVwbXRnbEpRMzl0Q0NQR2tTZkJaQ0NHRUVFSUlJVVNCV3I1OE9WZXZYc1haMlprdnYveFM2WUVLbVNWTFI0MGFaWFk3WTZidDlldlhjN1cvM0dSaEd2dFM1bmE3MTE5L25aNDllL0xQUC84QW1abTlOMjdjNE83ZHUzaDZlaXJyWGJ4NEVhMVdpNmVucDlXc2wzTGx5akYzN2x3V0xGakE1czJiQ1EwTjVmTGx5NHdmUDk1aUg4ekNkdjM2ZFk0ZE93WmcwbVBaV0E3ZDBkSFJZbDlrSTJQbXM1dWJHNDBiTjJiMzd0MnNYNytlTDc3NHd1ejZvMGVQenZkeFd4b2pJU0hocVordnNtWEw0dVhseFkwYk56aDQ4S0NTZFErWndlZjE2OWR6K3ZScERBYURTWERKbUszdDZlbXBmQzZlSlhuTktzeEx3Q2FuQisrV2xqZHExSWh2di8zVzV2MmtwYVVSR2hySzc3Ly96cjE3OXloZXZEaXZ2dm9xaHc0ZFl0aXdZY3ljT2ROc2VkZnc4SEFXTEZqQW5UdDNjSEp5NHJQUFBxTllzV0xLOHVqb2FHYk5tc1dsUzVlQXpQTHZRNFlNTVZrbk44cVVLY1AzMzMvUDFxMWJXYjU4T1E4ZVBHREhqaDA4ZXZTSUNSTW1LUGRialVaRGh3NGRjaHd2YStET0drdEJ2WkNRRU5ScU5RNE9EaVFuSjdOcDB5Wmxzc1hreVpPZmVFbmNyQlVPOGhLUXVuRGhBcDkvL25tTzZ5MWV2TGhRUDVzeE1URkVSVVVCc0h2M2JuYnYzcDJyN1Z1MWFtVjJJa1J1RlMxYWxHUEhqbkgvL24xR2pSckYvUG56czdWZk1ONzNJVFA0L0x4Zjh3VWg2OTlGV2MyYk40OXExYW9WMm43Tm1UNTlPdUhoNFVCbWE0MHZ2L3lTSmsyYTVIazhIeDhmRmk5ZXpPclZxd2tPRGlZMU5SV2RUa2ZwMHFYUjZYVE1uVHNYZ0Q1OStqQmp4Z3lMNDZTbnA3TnExU29BM25ubkhaTmxqbzZPTkc3Y21PM2J0N043OTI2YU4yK2U1K045RXJSYUxkOTk5eDBIRGh5Z1dMRmlTdTk0eVB3KzNiOS9Qd2NPSEtCRml4YjA2ZE1ueDRsK1FnanhYeURCWnlHRUVFSUlJWVFRQldyUG5qMEFmUHJwcHlhQnZweFVxRkFCeUN5RHJOZnJjWEN3N2YreTVqVUxNemZiZVhsNUVSd2NURXBLQ3FWTGw2Wmh3NFpzM0xpUmZmdjJtWlJuUFhyMEtKQVpyTTVKa1NKRitQTExMNmxZc1NJTEZ5N2s0c1dMakI4L25wOSsrdW1KWjdrQi9QMzMzeGdNQnVyVXFXTlM0dFg0ZXlwWHJseU94MlVzcitybzZFanIxcTNadlhzMzI3ZHZwMCtmUGtyLzdQRHdjTE45TTYyeEpmUG44WURvMHpoZldRTmZ4cXpvQmcwYWNPUEdEZjc5OTErVDRQTnJyNzBHWkQ2VXZuTGxDcFVxVmNwMlhBMGFOTEI2VEY1ZVhqa0dnbS9jdUtGTXRMQzBibXhzN0grdWRPbk5temN4R0F3V2wxdktocy9LWURCdzRjSUZRa05EMmJWckZ4cU5CanM3TzFxMWFzVW5uM3lDd1dDZ1Q1OCszTGx6aCtIRGgvUFRUejhwMmJ6bno1OW42ZEtsUkVSRUFKblpxWU1IRDg0V1lDdFdyQmpYcmwyalZLbFNEQm8waUxmZWVxdEFNdG0yYjk5T2l4WXQyTEZqQi92MzcrZnJyNy9PMHppYk5tM0tjWjNrNUdSNjlPaVI3ZlY3OSs2eGZmdDJHamR1ektsVHAwaE9UbWIyN05tTUhUdVcwNmRQTTJqUUlJS0NncFFNNE54bVVXWmxySUtRRzU5ODhrbXUxdCsrZlR1T2pvN0tOWFhuemgzUzB0SjQ4Y1VYbGM5NFhGd2NPcDNPYXRVRFkvWm9mckl4alJOblZDb1ZCb01CUjBkSG13TDV4dVBMNlY3ZHZYdjNiSytaSzR1dlVxa1lOV29VL2ZyMTQ5YXRXMHljT0pGcDA2YVo5REhPT3FtclNKRWl6L1UxWDFEVWFyWFpjL1EwTW5nLy9mUlRqaDQ5eWh0dnZNSEFnUU1MSlBEcDZPaEl6NTQ5Q1FnSVlNR0NCWFRxMUFrN096dU9IVHRHYkd3czFhcFZ3OS9mMzJyd2VldldyY1RFeE9EbTVrYXpaczJ5TFcvVHBnM2J0MjluNWNxVnZQMzIyODlzYiswTEZ5NHdiZG8wYnR5NHdZc3Z2c2pFaVJPVndETkE1ODZkbFFsdXhrQjB6NTQ5NmRDaFE0N3ZLZXZmSEpZbU5BZ2h4Tk1pd1djaGhCQkNDQ0dFRUFYSzM5K2ZLMWV1S0wwQWJlWGw1WVZhclVhbjAzSHg0a1ZlZWVVVm03YXpKUXZ6NHNXTGZQMzExeVFuSitQazVFUktTZ3FUSmsyaVljT0dOaC9mUng5OUJNRDc3NytQbDVjWEd6ZHVaTStlUFNiQlRPT3g1QlEwektwZHUzYVVMMStlYWRPbU1XVElrS2NTZUw1Nzk2NXk3RjI3ZGpWWmR2bnlaUUNic3Z5TUdYQkZpaFNoVnExYWxDbFRodGpZV0hidTNNbDc3NzBIWkdheDJYcHRiTjI2bGZUMGRLdnI3OWl4dzJ4UXl0aUg5a21lcjhjekFDR3pQT2hmZi8zRjJiTm5TVWhJVVBwbWx5NWRHbGRYVnhJU0VvaUtpbEtDenhxTmhyTm56d0x3eGh0djJIeGMrVkdtVEpsY1pUTS95WjdQbG5xekc0T1J4dVdSa1pHVUxGblNwajZieDQ0ZFkrdldyUncvZnB5RWhBUWdzeXFEdjc4L1BYcjBvSHo1OHNURXhEQnk1RWdTRWhKd2RIUWtKaWFHQlFzVzBMbHpaNVl0VzhhQkF3ZUF6TjlkdjM3OWVQUE5OODN1cTF5NWNnd2ZQcHg2OWVwbHl4ak5TMC9RckpObTFHbzE3Nzc3YnFHWC8zVnhjV0g5K3ZYWlhsK3paZzE2dlo0V0xWcHc2dFFwSURQWVBtM2FOTWFQSDgrREJ3OXdkM2RIbzlFb3gvdXM4L2IyVnE2cDNyMTdjK1BHRFpZc1dhSjh6ci82NmlzaUl5T3RCdEtOSmZQekdtelg2WFJzM2JvVmdFNmRPckYzNzE0U0V4T1pOMitlMWV6aGhJUUVKV0RhcUZFanEvdklUZS9pVXFWS01YcjBhSVlORzhhSkV5ZjQ4Y2NmR1Rod29MTDg4ZnVlaDRmSGMzdk5GNVNsUzVmbWFuSmVZWHJwcFpmNDlkZGZ6WlpVejYreVpjc3lhZElrNWQvMTY5ZW5USmt5ZlAzMTExYi8xdEhwZFB6KysrOEFkT3pZMGV4a3hGZGZmWlVxVmFvUUhSM054bzBiYmNwNmY1TFMwdEpZc1dJRmE5YXNJU01qZzdwMTZ6Sm16Qml6bitIR2pSdFRvMFlONXM2ZFMxaFlHRC8vL0RPaG9hR01HREhDNmo2TUUvNEFTcFlzbWErL0h6TXlNcFR2UXlHRUtBZ1NmQlpDQ0NHRUVFSUlVYUJhdFdxbFpMbm1ocDJkSFpVclYrYk1tVE9jTzNmTzV1QnpUcTVmdjg2SUVTTklUazdtN2JmZnBsV3JWbnp6elRlc1hMblNZdkE1SWlLQ3hZc1hNMkxFQ0NYb09tYk1HS1pPblVycjFxMnhzN1BEemMyTmMrZk9jZW5TSlh4OGZEaDkralEzYjk3RTFkVTF4d2YvajZ0WHJ4Ni8vZmJiVSttUkNyQnMyVEowT2gzVnFsV2pidDI2SnN0T256NE5ZTFlYWVZZR2c4RWs4MW1sVXRHc1dUUCsrT01QdG16Wm9nU2ZLMWFzeU9EQmcyMDZyaDA3ZHBDZW5tNTEvZkR3Y0xQQjU2ZHh2cEtTa3BTZmpRK1lhOWFzcVV4NGlJaUlNTW5nOHZiMjV1VEprMFJGUlNrOUlJOGRPMFpHUmdaT1RrNVdNN0lmUFhxa2xFbHYzTGh4cm80L3YrTTlhejJmSXlJaUdEbHlKRzV1YmhiNzBtYmw1dWJHL3YzNzBldjFlSGw1NGUvdlQ2dFdyWlJzdExDd01PYk5tMGRDUWdLTkdqV2liOSsrOU8vZm4yM2J0aEVhR21vU1JCODVjcVNTeFc2Sm41K2YyZGN0QmRhdGVWYjZmOTY4ZVpOTm16WlJwa3laYkpNMzFHbzFreWRQUnFmVDRlTGl3cTFidHdDeUJTSnp3NVpzVllDNWMrY3FXY05WcWxSaHdZSUZlUTdJcEthbTR1RGdZTEs5TWRQUVd1Wnpjbkl5a1BmM3UyWExGalFhRFE0T0RuVHExSW1pUll2eTIyKy9zV1hMbG15VGc3SmF2WG8xT3AyT1NwVXE1VGloeHR4a0UydGxxMnZXck1rSEgzekE3Ny8vem9ZTkc2aFdyWnBTNnRqY3BKdm44WnAvbmhWRzROa2NCd2NIWnN5WVlkSy8yWnlsUzVkeS8vNTkzTjNkYWQrK3ZjWDFBZ01ER1Q5K1BNdVdMYU5SbzBaUHZNeS9OVC8vL0RNYk5teEFwVkxSdlh0Mzl1N2RhN0VGU1ZhREJnM2lwNTkrSWlrcFNabXNab254Ync2VlNzVWZmL3hoYzhVZ2MrN2V2U3ZaMDBLSUFpWEJaeUdFRUVJSUlZUVFCYXAwNmRKNTNyWjY5ZXFjT1hPR28wZVBGa2dXUzFSVUZPUEhqeWNoSVlHMzNucUxiNzc1QmdjSEIyclVxRUZrWkNUaDRlRW1BZWo0K0hoKy9QRkhwWFQ0aEFrVFdMeDRNVVdLRktGeTVjck1uejlmZWJqbjcrOVBjSEF3YTlldVpmanc0VXB2UW45Ly96dzlBSHhhZ2VmTGx5OHJnWWhldlhxWkxJdVBqK2ZDaFFzQTFLcFZ5K280V1FQQXhneEhQejgvL3ZqakR5NWV2TWlGQ3hjNGNlSUUxNjVkcy9uWWpFRU5hNlU1alE5ZnM2N1RzMmZQcDNLK2pGbERSWXNXVllKVERnNE92UGJhYTBSRVJIRGt5Qkd6d2VmbzZHamx0Y09IRHdPWlpaeXRaVTdldTNlUENSTW1BSG52d1p6WDhaNWt6MmRiMUtsVGgrYk5tN05qeHc1R2pCakJ2SG56VE1xYVBzN2IyNXV4WThkU3JsdzVLbGFzcUx4KzkrNWRmdmpoQnc0ZVBJaEtwYUp6NTg1ODl0bG5hRFFhM04zZDBXcTFPRGs1MGJOblQxSlNVbGkrZkRuTGxpMnplbjArcnhZdVhJaGVyNmRMbHk1bWc3c09EZzdLNXlvdUxnNndyUlI2Zmp4NjlFaTVkNnZWYXFLam85bStmVHNCQVFGNUdrK2owV1NiU0pXMXVvTWx4bUI3WHQ2dlRxZGo5ZXJWQURScjFnd1BEdy9hdFd2SHVuWHJXTGx5SmMyYk44ZmQzVDNiZHVmUG4yZmR1blVBOU8vZlA5Zjd0VVdQSGowNGNPQUFWNjVjWWU3Y3VkU3NXUk5QVDArVDdFdHJRZm5ublU2bkEvNGJHZjVQVTA2QjU0aUlDT1ZhN3RPbmo5WGZaNk5HalhqdHRkYzRjK1lNVTZkT1plYk1tZmtLd0Jha2p6LyttTE5uejlLelowOGFObXpJSDMvOFlkTjJiZHUyNWRWWFh3VXcrMW5QNnVIRGgwQm0xbk4rMzNmSmtpV1pQbjE2dnNZUVFvaXNubzI3c1JCQ0NDR0VFRUlJUVdZUUtUZzRtSk1uVDZMVDZmTDFFRGNrSklSNTgrYVJscFpHKy9idEdUQmdnQklrR1RSb0VBTUdER0QyN05rc1dyUUlCd2NIMXF4Wnc3cDE2MGhKU2NIQndZSG16WnZ6d1FjZm1BUVpzZ1lpMnJkdno5cTFhOW14WXdmVnFsWGp5SkVqT0RnNDBLNWR1N3ovQXA2Q2ZmdjJZVEFZcUY2OWVyYXM1eTFidG1Bd0dQRDA5S1JLbFNwV3h6RStlSWYvUFh5dldMRWlMVnEwb0hMbHlwUXVYWnFqUjQ5eS9QanhYQjlqYUdob3J0WnAxNjRkWmNxVWVlTG42L2J0MndEWnNxOXExcXhKUkVTRWtsbHNaTXlxdjNyMUtucTlIbnQ3ZThMRHd3RXNsbkVXMmFsVUtvWU9IVXBjWEJ3M2I5N2s5dTNiVm9QUFlGcVcrTWFORzZ4WnM0WlVGWkxNQUFBZ0FFbEVRVlFkTzNhZzErdDU0WVVYK09xcnI2aFZxeFozNzk1bHhJZ1JTcmEzdmIwOW5UcDFJalUxbFUyYk5uSGl4QW5Dd3NKbzBxUkpvYjdIWjBGNmVyclNnMVNuMDFHMmJGbWJKaE5jdkhnUnlGMTJwVjZ2WjlldVhiejk5dHMyQnpUWHJGbURScU9oZE9uUzlPN2RtMm5UcHJGdzRVS2xCVUJ1NlBWNmtwT1RlZkhGRjAxZU45N25uSnljTEc1NzZkSWx3TFpXQlk5YnQyNGQ4Zkh4Mk52YjA2MWJOd0JjWFYzcDBhTUhpeFl0WXNhTUdRUUZCWm4wZ2sxTVRHVEtsQ2xrWkdUd3pqdnZVTHQyN1Z6djF4WU9EZzRNR3phTTRjT0g4OWxubnlsbG80M0JaenM3dTJjbThGZFFzbDd6MXVoME9zYVBIOCtISDM2WVl5VUVZVmxpWWlJelpzekFZRER3K3V1djA2SkZpeHkzTWY0OWQrYk1HV2JQbnAxalNlOG54Y1hGSlZ2bEJROFBENHRCNk83ZHV5dmw4Q3RYcm16VFBtSmlZcFJ4ODZ0SWtTTFVxVk1uMytNSUlZVFI4L1VYZ1JCQ0NDR0VFRUtJLzdTYU5Xdmk0dUpDY25JeUJ3NGNNTWtTTmRMcjlWWWZjQ2NrSlBEenp6K2JaR2QrL3Zubkp1dFVyRmlSYnQyNjhmdnZ2ek55NUVqdTNMbERVbElTUllvVTRiMzMzcU5idDI0NVpuQjdlSGpRdW5Wck5tN2N5THg1OHdCbzA2WU5aY3VXemMxYmZ1cDY5ZXBsTnRCNS8vNTkvdnp6VHdEZWVlZWRIQi9tR3Z1Y2dtbjIyemZmZktQOC9OMTMzK1hxMkl4OWZhMWwyaG9mMk9hVWpmc2t6dGYxNjljQnNnV3NqRm5qOGZIeFhMMTZWUWxLR2JOdW5aeWN1SGZ2SG5GeGNTUWtKT0RnNFBERStqMC9MeHdjSEJnL2Zqd0dneUhIVXFXUWVTNE9IanpJdm4zN09INzhPQWFEZ1dMRml0R3hZMGU2ZHUyS1dxM204dVhMakJremhydDM3K0xqNDhQRGh3KzVmLzgrTVRFeGxDOWZuZzgvL0pDNWMrY3ljK1pNdkx5OFRMS29iWkhYM3RsUHk1NDllMWk3ZGkzdnZQTU9MVnUyeE0zTnphWmdZMlJrSkVDT0UxaXlNZ2FobGl4Wm9tUUNXM1ArL0hsbHZTNWR1dENzV1ROQ1FrSTRjZUlFNDhhTlk5YXNXVmI3SlQvT09KSGs4YUNPc1JTM25aMmR4VzBQSFRvRVFJMGFOV3plSDJSbTNoc3JNclJ2Mzk2a1AzTEhqaDA1ZVBBZ0VSRVJ6Smt6aDYrKytncVZTb1ZPcDJQY3VISEV4TVJRcVZLbGJOOTFCYTFLbFNxc1hMblNaR0tQc2VxRkxaUEYvc3ZYZk51MmJjMnVrNUtTd3ZqeDR6bDI3QmoxNjllWDRITWVwYVNrTUhic1dPN2Z2MCtKRWlVWU5teVlUZHY1K1BqdzRZY2Zzbno1Y2tKRFF5bFNwQWlEQnc5K0pnTFFoWDBNeHI4NW5xVnk0MElJWVNUQlp5R0VFRUlJSVlRUXp3d0hCd2ZlZXVzdFFrSkMyTEpsaTluZzg5cTFhOW0vZno4ZE8zWTA2U3RwTUJnSUNRbGg4ZUxGSkNVbFVhcFVLUklURTBsUFR6ZTdyNTQ5ZTNMKy9IbU9IRGtDUU11V0xlbmR1emR1Ym00MkgyK3ZYcjNZdFdzWEdvMEd0VnBOWUdCZ0x0L3hzOEhIeDhmazN3YURnVGx6NXFEVmFpbFpzaVFkTzNiTWNReGo4Tm5ZNy9sWlZOam42L3o1ODBEMklGdlZxbFZScTlYb2REcU9Ieit1Qko4clY2N01Eei84d01zdnY0eEtwVkpLamRhcFV3Y1hGNWNDUGJhOHNOUnJ0U0I2c0dZZFkvbnk1V2F6WW0zWmo3VjFPblRvd0lBQkE3SzlIaDRlenJoeDQ1VGV6VzV1Ym5UbzBJRzJiZHZpN094TWVubzZLMWV1NVBmZmYwZXYxOU80Y1dOR2pCaEJVRkFROSsvZjUrclZxNVF2WDU1MzMzMlhmLy85bDhPSER6Tm16QmltVFp0bUVqRE15YlBXT3pzbjkrN2RJem82R3BWS3hROC8vR0RUNXp3dUxrNHAzWitiWUt5eG5MNjFER09qMk5oWUprNmNpRjZ2cDFLbFNyejMzbnVvVkNxR0R4OU8vLzc5dVh6NU1xTkdqV0x5NU1tVUtGSENwdjFmdlhvVmdQTGx5NXU4bnBLU2t1MlluSnljbE5ldVhidkd5Wk1uZ2N3SlBGbTk4TUlMVnRzcnpKa3poNVNVRkVxV0xNbUhIMzVvc3N6ZTNwNHhZOFl3WU1BQVFrSkMwR3ExOU8vZm40a1RKM0x1M0RuYzNOeVlOR21TVGIrdi9IcThGSGx1Z3MvLzVXcythL0RaMlBzYllNU0lFWnc1YzRiS2xTcy90ZjdVQm9PQmpJd01WQ3FWMVlrUno2clUxRlRHamgzTDJiTm5zYk96WThTSUVYaDZldEs5ZS9kczYrcDBPcFBYNjlTcHc5ZGZmMDFVVkJTSERoMWk4K2JOeE1YRk1XblNKSnV5MXYvTHpwMDdCNkNVNlJaQ2lHZUpCSitGRUVJSUlZUVFRanhUM24zM1hVSkNRamg1OGlTblQ1K21ldlhxSnN1dlhMbENWRlFVcDA2ZHdzL1BqL1QwZFBiczJjUHExYXVWZ0VIanhvMFpNbVFJZ1lHQkZvUFBLcFdLMGFOSE0yTEVDS0tpb29pSWlNRFB6eTlYd2VmbzZHaTBXaTJRK1VBME5EU1VMbDI2NU8yTm14RVZGY1hseTVkcDNicDFnWTFwaS9uejV5dmxuL3YxNjJkVHhxQXhVN0I0OGVKVzE5dTZkU3ZmZi85OXJvNm5vQjdvRitiNTB1djFuRHAxQ3NqK0lOakJ3WUgyN2R2ajV1Wm1rbVd1VnF1cFdyVXFrQms4Mkw5L1B3Qk5tell0a0dQS3IxS2xTajJSL1ZnS0VPUW1rR3VPcGVQMzlmV2xVcVZLZUh0NzA2SkZDK3JVcWFNRWJDNWN1TUNjT1hPSWpvN0czdDZlbmoxN0VoZ1lpRXFsVXE3dDVPUmtJUE1lOHMwMzM5Q3ZYei9pNHVJWU9IQWczM3p6alVsSmIydFdyVnJGL3YzN2JlcHZ2MlRKRXRxMmJXczJHR09yZS9mdWNmdjJiWnRMdWo3TzJMdlp5OHZMNWdrbUd6ZHVWRXIzVjZwVUtWZkhDam1YazcxNTh5WWpSb3dnTGk0T1oyZG54bzRkcTF4UG5wNmVUSm8waVdIRGhuSHUzRGtHRFJyRXQ5OSthMU01YkdNQTJmajVORXBKU2NsMlA5eTBhUk9RK1JsZXVIQ2hNcWxoenB3NVhMdDJqYjU5KzJKdmI4K3NXYk1zN20vanhvMUt2L2QrL2ZxWm5Yemk3dTdPekprekdUWnNHR0ZoWVJ3OGVCQzlYay9wMHFXWk1XTkdqdFU2Q292eDgyQkw0UHUvZk0xblpmeStBemh6NWd4VnExWmwyclJwdWNxdUwwaVRKMDhtTEN5TXVuWHJNbTNhdEtkeURQbXhidDA2VHB3NEFXU1cwYTVmdno3d3YvdEFWZ2FEd2VUMWhJUUVWQ29WWThlT1pjU0lFWncrZlJvZkg1L25QdkNzMCtrNGMrWU1rUHNxQzBJSThTUkk4RmtJSVlRUVFnZ2h4RFBsbFZkZW9YYnQycHc0Y1lJRkN4WXdmLzU4azlLdXhuNmFGU3RXUktQUjhQbm5ueXQ5NzF4ZFhmbjAwMDlwMmJLbDFYMmtwYVZ4NE1BQm5KMmRtVDU5T3Q5Kyt5M0hqaDFqeElnUitQcjZFaGdZU0xWcTFheU9jZTNhTlNaUG5reEdSZ2JseXBYajl1M2JMRnEwaUxpNE9ENzk5Rk9iKzVSYWN2LytmVWFPSElsR28rSEtsU3YwNzkrLzBET2E5SG85YytiTVlkdTJiUUIwNnRTSjVzMmIyN1N0TVZpZFU4Q3dRb1VLRnN1WFBtN0xsaTNvOVhxcjY0ZUdoaXFaZDlZVTl2azZldlFvV3EwV0Z4ZVhiQk1tQVByMDZXTjErNU1uVDNMMzdsM1VhdlV6MCs5NXpabzFWcGRydFZyMjdkdEhpeFl0ekQ3b3YzdjNMbHF0bGdvVkt1UnAvMHVXTE1uVGRqbXhzN1BqcDU5K01ubnR6Smt6ckZxMVNna0F2dkxLS3d3Wk1zUWtZR3JNeGpYMnVBVW9VYUlFTTJiTVlQanc0Y1RGeFRGaHdnUWFOMjVNcjE2OUxBWTVqV1hmZzRLQ09IUG1ESmN1WFdMSWtDRVdneVdMRnk5bXpabzFIRDE2bExsejUrYXBzc0NoUTRlWU1XTUc3ZHUzejNNZ3puaWZ0ZlY4eHNmSEs0SFpuTzdKUmdhREFaVktSV3hzTEdDOW5HeFlXQml6WnMxQ3E5V2lWcXY1OXR0dnM1VzhyMWF0R2xPblRsVktVdzhZTUlBUFAveVF6cDA3VTZSSUViUGo2dlY2OXUzYmgwcWxvbTdkdXNycjZlbnA2SFE2aXdIeG4zNzZpV1BIanVIczdFeXRXclg0OTk5LytmdnZ2N2wwNlJManhvMnpXQTcrekprei9Qampqd0FFQkFSWXZlZTZ1cnBTcTFZdGR1M2FwV1RmMXE1ZDIrYU03c0x3OE9GREFLdFozYy9iTmI5anh3N2w1MWRlZVlWcDA2WTkxV29WcDArZkJuaG12anR5cTBPSER1emR1NWVBZ0FEYXRHbWp2UDU0T3cxL2YzK2NuSnlVKzBwV2FyV2FhZE9tOGRkZmYvSEJCeDhVK2pIbnhiMTc5d3BzTXQzUm8wZEpTVW1oYU5HaXVXcHBJSVFRVDRvRW40VVFRZ2doaEJCQ1BIUDY5Ky9QZ0FFRHVIanhJZ3NXTEdEdzRNRUFhRFFhcmwyN0JzRExMNzlNc1dMRmFOMjZOY3VYTDZkRGh3NTg4TUVIVmg4QW56OS9ucDA3ZDdKejUwNFNFeFBwMDZjUHZyNitUSjA2bGQ5KyswMEpQaDArZkpnS0ZTcmc1K2RIN2RxMXFWS2xpa2x3OHRhdFd3d2ZQaHlOUmtPbFNwV1lQWHMyMjdadDQ4Y2ZmMlQ5K3ZVY1BueVlidDI2MGF4Wk02VVU2ZnZ2dnc5Z2M1REEzZDJkbmoxN0ttUGV2bjJiTVdQR0ZGcFoxZmo0ZUlLQ2dwVHMzWUNBQVByMjdhc3MxMnExWEw5K0hWZFhWMXhkWFZHcjFkamIyNlBSYUFnSkNTRTBOQlFneDE3RnI3NzZxczBsSXJkdDI0WmVyMmZRb0VFVzF6bDQ4R0NPd2VjbmNiN1dyMThQWkdiZDI5SUg5M0hHWUViRGhnMnpsYlY5MWx5L2ZwMU5tellSR2hxS1ZxdmwxcTFiWm51NWZ2ZmRkNXc0Y1FKdmIyK2FObTFLMDZaTjg1M05YSkNTazVNNWVQQWcyN1p0VXpKZDNkM2QrZUNERDVUU3pVWjZ2WjdvNkdnZ2UwL3Y4dVhMTTJmT0hFYU9ITW0xYTlmWXYzOC81OCtmNTlkZmZ6VWJrRE5PYkJrMGFCQmp4NDVsMjdadFBIandnSEhqeG1VclhmekxMNyt3WnMwYTFHbzFuMzc2cWMyZm5hd1ZIeFl1WE1qZmYvOE5RSkVpUlV3bXNTUWxKZVZZcmNENC9pMlZsVGZIWURBd2UvWnN0Rm90am82T0pnR2x4Mlc5WjBkRlJWR2xTaFgyN3QwTHdFc3Z2WlJ0L2RqWVdCWXNXTUMvLy80TFpBWmt4NDhmYnpIN3IwYU5Hc3laTTRlSkV5ZHkvZnAxbGl4Wnd1Yk5td2tNREtSNTgrYlpndENob2FIRXg4ZFR1M1p0azJ6aStQaDRJSHVRTlQwOW5ibHo1N0oxNjFZQWhnNGRTcE1tVGZqNzc3OVp0R2dScDA2ZFlzQ0FBVXlhTkNsYjluZE1UQXdUSmt4QXI5ZFRvVUlGdnZqaUM3UHY0Y2FORy96enp6OUt5VzE3ZTN0cTE2N05zV1BIQ0EwTjVlREJnN1J2MzU1MzMzMDN4Mnh4S0xocUV2Qy9udDdXZXEwL2I5ZTh1N3M3a05rNlllclVxVTgxOEh6bnpoM2k0K05ScVZRMlYxMTQxcWpWYXViTW1XTlQ2ZmFjeHVuUm93ZVFlUSt5WldMYTQxSlNVcFEySXJad2NuS3llWEtFdmIyOTJSWVRsaGdydFppYmVHZ013RGR2M3Z5NXovSVdRdnczU2ZCWkNDR0VFRUlJSWNRenAxS2xTdlR1M1p2Rml4Znp6ei8va0p5Y3pJQUJBd2dMQzhOZ01PRGs1S1E4RE83YXRTdk5talhEMDlQVFpJeTB0RFRTMHRJQVdMcDBLWHYyN0ZHeW1BQktsaXlwQkpIczdPem8xYXNYVFpzMlpkR2lSUnc1Y29ScjE2NnhiTmt5QVB6OC9CZzFhaFNRR1J3Wk8zWXNEeDgreE5QVGs2Q2dJSnlkbmVuUW9RUGUzdDdNbWpXTG1KZ1l2di8rZStiUG44K3JyNzVLaFFvVktGZXVIQ1ZMbHVUY3VYTTRPenRqYjIrUHZiMDlLcFVLdlY1UFdsb2FxYW1wVks1Y1dTbjkzYUZEQnp3OFBKZzJiUnFIRGgxaTJMQmhUSmt5eGFZSDU3a1JGaGJHM0xselNVeE1SS1ZTMGF0WEwrVUJycEZPcDhzV0JMYTN0emQ1NFAvQ0N5L1FxbFdyUEIxRFFrSUNUazVPeXNQbjQ4ZVBvOVBwY2l4aitzY2ZmMWhkL2lUTzE1VXJWNGlJaUFCUXNyUmJ0bXhKUmtaR3JuOFBlL2Z1VlFKdmozczhDOHpJMWtCU2ZnSk9XcTJXL2Z2M3MzWHJWaVhMRHNEYjI5dHN1ZCtFaEFUYzNkMXhkbmJtNnRXclhMMTZsZVhMbDFPcFVpVUNBZ0pvMXF5WjFiTGV2WHIxeXZPeDVpUXFLb3BWcTFaeDlPaFI1UjdoNmVsSnQyN2RhTm15SmJkdjN5WWhJWUdpUll0U3BFZ1I0dVBqV2Jac0dmZnYzMGV0VnB2Tm92VDA5R1Rod29Xc1dMR0M5ZXZYTTM3OGVLdVpvSkRaYS8ySEgzNWd6Smd4M0w5L1grbEZicVRWYWpsMjdCakZpaFVqS0Nnb1YzMDlzOTdyL3Y3N2I1eWRuZm44ODg4SkNBZ0FvRml4WW1nMEdsYXNXTUZISDMxa01YaVdrWkhCblR0M1dMNThPVWxKU2FqVmFwdU80OWRmZjFXcUlYVHUzRmtKMXBuajdPek1DeSs4UUV4TWpFbndWYVZTMGJCaFErWGZ0Mi9mSmpnNFdKbVVBdkRhYTY4eGN1UklxeG5Ta0ptNXVtREJBaFl2WHN5bVRadUlqWTFsMXF4Wi9QTExML2o3KzlPMGFWT3FWcTFLWW1LaWtuSGZyVnMzN3QrL2o0dUxDdzRPRG16Y3VCSEFKSGgwNWNvVlpzeVlvZlFGSGpCZ0FFMmFOQUV5NzkvVnFsVmo0c1NKeE1YRk1XVElFRWFQSG8ydnJ5K1FHVVFmTm13WUR4OCtWQUxvLzhmZWZZYzFkYjU5QVA4R0FtRXBCZHhveFlIaXJGdmNyUU9ycmRzNnEvN2FhcVZXcmJQaXRtN0VWbkZnTGU0NnFxMFdyUlludUJCRVFhMkN1QkVVWklpQ0VBZ0U4djdCbGZNU0NXUkFBUEg3dVM2dlFzNDV6M2xJbmdSNjduUGZkOTdYUHlrcENaY3VYY0w1OCtkVjNuTnQyclRCeElrVDRlRGdJTnlnZGVmT0hlemR1eGNIRGh4QW16WnQwS2xUSnpnN094ZjRIaXVvaW9hNno2enM3R3pjdUhFRHRyYTIrT0NERDJCdWJnNkpSSUxVMUZUNCtmbkJ6ODhQUUc0R3NDYmxaYzBQSFRvVVFPNW5xcFdWRlE0ZVBJaTllL2ZtRzJ2Z3dJRnF6L0hWVjE4VkdyQlVsOWxiRU9YYWFOU29rVTV0UThxYW9nYWUzeFlXRm9icDA2ZnJmTnlrU1pOMDJuL3o1czFvMEtDQnh2MGNIUjFoWTJPREZTdFdxTjJla3BJaVZGY3dNVEZCUmthR3NLYmUvdndNRHc4WC91Ym8xNitmVHZNbElpb3BERDRURVJFUkVSRlJtVFJzMkRERXhzYmkrUEhqOFBmM2g3Ky92N0N0ZmZ2MlFxYUhTQ1RLRjNnR2Nuc0xLd09qKy9mdkI1Q2JvZEs1YzJmMDZORkRwYytya29PREExYXVYSW5JeUVnY1AzNGNWNjVjZ1V3bXcvZmZmdzhnTi9qbjZla0ptVXdHVzF0YnJGeTVVaVhMckdYTGx0aStmVHRPbno2Tlk4ZU9JVEl5RXJkdTNSS3lLalVSaThYNDQ0OC9WQjdyMHFVTExDd3NzR2pSSWtSRVJHRDI3Tm5ZdkhsenNXVzZTS1ZTL1BycnIwaEpTWUdOalExbXpKaWhFdkJSc3JHeFFZVUtGWVRTdzhEL1o1cUpSQ0swYmRzVzA2Wk4weGh3SzhndnYveUNLMWV1d01qSUNHS3hXQ2h0cks2RXRiWks0dlg2L2ZmZmhWNnU3ZHExeTljajlsMG1sVXB4OWVwVlhMNThHVmV2WG9WTUpnT1FHN2pxMkxFakJnd1lnQll0V3FnOTF0cmFHbTV1YnNqTXpFUlFVQkRPbkRtRDY5ZXY0L0hqeC9qMTExL2g3ZTJOdG0zYm9sKy9ma0l3TGk5bDJXVkRxRml4b2xCZTI5blpHYjE3OTRhenM3T1FzVDVuemh3aHkvVnRnd2NQTHZDR0NGTlRVNHdmUHg3RGh3OVh1VUZFMjZEL2lCRWpDdHltclA1UUVDY25KMnpjdUZINFB1OU5HWTBhTmNLOGVmTlFyVm8xNGJGT25UcmgxS2xUOFBIeEViTDJ0VEY0OEdDTm1mbEJRVUU0ZVBBZ2dOeGc0OXMzc3FnemMrWk1lSGg0NE1XTEZ3QnllOGQvL2ZYWHFGMjdOcUtqbytIbDVZV1FrQkNobjdLbHBTWEdqQm1Ed1lNSGE1MTFhR1ptaGlsVHB1RFRUeitGdDdjM2J0eTRnZVRrWlB6MTExODRkdXdZTm0zYUJHOXZieVFuSjZORGh3NW8zYm8xbGl4WmdvQ0FBSlZ4dW5mdmpwY3ZYMkxmdm4zdzlmV0ZYQzZIbVprWnBrK2ZqdTdkdTZ2czYrVGtoQzFidG1EeDRzVUlDd3ZEd29VTE1XblNKQXdZTUFEbTV1WXdNaktDbFpVVjNOM2RVYXRXTGR5N2R3OUJRVUc0ZnYwNjd0MjdKL3k4eXZmY3lKRWpWUUpkOWV2WHg3cDE2eEFVRklSZHUzYmgwYU5IdUhyMUtxNWV2UW9nTnl0LytQRGgrVzRLVXJaV3lDczFOVlZ0TDJaalkyTzR1N3NMNWJYVnNiUzBWR21QOEQ2c2VXVUFHc2pOa2xhWFpWdFE1cTN5czdRNEtQditkdXJVcWRqR3BPTG41ZVZWNlBaejU4NFZ1RS9laWpKeXVSeWJObTBDa0Z0eS8rMXFDa1JFWlFXRHowUkVSRVJFUkZSbVRaMDZGZFdxVmNQdnYvOHVYS3l0V0xFaS92ZS8vMms4dG5uejVoQ0x4Y2pPemthelpzM1F1M2R2ZE9uU1JhdmdxSU9EQXlaUG5vekpreWNqT1RrWjF0YldPSGZ1SE5hc1dRTWdOek43K2ZMbGFvUGVFb2tFL2ZyMVE3OSsvZkR5NVV2Y3VYTUhUNTgreGZQbno1R1VsSVNVbEJTa3BhVUptZGtLaFVMSXF2M29vNC9VbGk1VkJrR1dMRm1DQVFNR0ZHdUpSUXNMQ3l4Y3VCQStQajc0L3Z2dkN5MHo3ZTN0all5TURHUmxaU0U3T3hzNU9Ua3dOalpHbFNwVk5HWW9hMUt6WmsySVJDTGs1T1FnTXpNVEVva0V6Wm8xSzdUa2RtRks2dldxVktrU1B2LzhjK3pmdngrdXJxN0N1T3FDTzhXcFZxMWFCV1pDNnlNNk9qcGY2V3hsVDkyODUrelpzeWQ2OWVxbDlybFV4OVRVRkYyN2RrWFhybDJSbkp5TU0yZk93TmZYRjFGUlVRZ0tDa0w5K3ZYVkJwOVBuanhaYk92ODdVQllqUm8xc0hUcFVqUnMyRkR0KzYxQmd3YTRldldxRVBnek5qYUd2YjA5ZXZUb0laUmpMOHpibFFsS290UjQzaUFia0pzZEd4Z1lpS0ZEaDJMOCtQSDVua3RYVjFlSVJDSUVCd2NYR0doWHNyQ3dnTDI5UGZyMjdWdG8rV3dsWjJkbnVMaTQ0TWFORzFpeVpJbFcvZFNiTjIrTzMzLy9IWm1abWNqSnlWRnBMMkJ2Ync4ek16TW9GQXBJSkJMMDdkc1hvMGVQTHJUTWMyRWNIUjJ4WnMwYWhJV0Y0Y2lSSXdnSUNJQ3JxeXVxVjYrT2x5OWZvbUxGaXNMblRzdVdMUkVaR1FtRlFnRnpjM080dUxpZ1U2ZE8rT3V2djRUczFBWU5Hc0ROemEzQTE5bmEyaG9lSGg1WXUzWXQvUHo4Y1AvK2ZRQzV2OHNXTFZxRXJLd3MxS3RYRHdBUUdSbXBra0ZidFdwVjlPN2RHMzM2OUNtMG5MYXpzek9jbloxeC9mcDFIRDU4V0FqVUd4a1pvVXVYTG5vOVQzblZyVnNYb2FHaCtSNFhpVVJvMnJRcEprMmFwUEtaOEw2dCtkR2pSMnQxazRVaHZPdjluZzJsYWRPbXhmbzcwdERlN2lzTzVINTJkTzdjR1Y5OTlaWHdXR3hzTEtLaW9pQVdpL1grKzRpSXFDU0lGTXEvcEltSWlJaUlpSWdNWU92V3JRQnlNNXowRFJha3BLVGc1czJieU1yS1FydDI3YlF1Tyszdjc0LzY5ZXNYeTRWd2hVS0I3ZHUzNCtuVHA1ZzNiNTdlR2I1RmtaaVlxRlUvejNkWlRrNE9zck96SVJhTHRjNW9WS2VrWDYvdzhIQ2RTc1NXTlhLNUhMR3hzUUQrUDNDa1VDZ3djK1pNMUtsVEI3MTY5ZEtxcks2MmJ0MjZoYU5IajJMeTVNbENxVmlGUW9HMWE5Y0NBR2JObWxXazF6OHZUMDlQQU1Ea3laTjFDbWhuWjJkRG9WRG8xY083TExoOSszYUJmWkFOVFM2WEl5a3BTVzFKZG4zSCsvZmZmL0h4eHg5cjNZZGRXOG9iakFBZ0lTRUJVVkZSYU4yNnRjYmpkdXpZZ1NwVnF1Q3p6ejdUZXEzNitQamcwMDgvVlFtdXYyMzc5dTJReVdUNCtPT1AwYWhSSTczZUIvSHg4VGgzN2h3NmQrNHN2Si9sY2ptZVBuMEtBRUt3V3hjeW1Rd1pHUm5Jek14RWRuWTJSQ0lScksydEMvMVpTbHBwcnZuU2tKcWFpc0dEQjZOMjdkcnc5dll1a1hOZXZIZ1JRTzVOSE5XclZ5L1NXRk9tVElHRmhRWGMzZDIxMm4vaXhJa3dNek1UUHRQTEluOS9meGdaR2FGYnQyNDZINXVUa3dPNVhDN2NPUEoyUDNxbG9LQWdQSHIwcU5SdWVDQWkwZ2FEejBSRVJFUkVSRVE2VUNnVXhSWVVJOFBqNjBWRVJFUkVSRlJ5R0h3bUlpSWlJaUlpSWlJaUlpSWlJcUlpTXlydENSQVJFUkVSRVJFUkVSRVJFUkVSMGJ1UHdXY2lJaUlpSWlJaUlpSWlJaUlpSWlveUJwK0ppSWlJaUlpSWlJaUlpSWlJaUtqSUdId21JaUlpSWlJaUlpSWlJaUlpSXFJaVkvQ1ppSWlJaUlpSThvbFBrU0g0Y1JLa21kbWxQUlVpSWlJaUlpSWlla2VJUzNzQ1JFUkVSRVJFVkhhY3VST0hwVWZEY2ZsK0lnRGdsMUVmWVhydkJxVThLeUlpSWlJaUlpSjZGNGdVQ29XaXRDZEJSRVJFUkVSRXBTczdSNEVaKzI5aHc1a0hhRnJUR3VPNzFVRVQrNHJvNkZnSkZxYkdwVDA5SWlJaUlpSWlJbm9ITVBPWmlJaUlpSWpvUGFkUUFOOXN2NDdmQTU3Q2ZWaHp6T3JiQUVZaVVXbFBpNGlJaUlpSWlJamVNUXcrRXhFUkVSRVJ2ZWQyWG5xQ1BRR1IyRDJoSGNaMHFsM2EweUVpSWlJaUlpS2lkNVJSYVUrQWlJaUlpSWlJU3MrVGhEVDhzTzhtcHZaeVpPQ1ppSWlJaUlpSWlJcUV3V2NpSWlJaUlxTDNWSGFPQXVPOGcxRzVnZ1FyaGpZdDdla1FFUkVSRVJFUjBUdU9aYmVKaUlpSWlJamVVMzhHUDhPbGU0azRONmNiTENYODMwTWlJaUlpSWlJaUtocG1QaE1SRVJFUkViMkhGQXBnemI4UkdOVGFIdDBiVnludDZSQVJFUkVSRVJGUk9jRGdNeEVSRVJFUjBYdm9iRmdjYmp4OWpabDlHcFQyVklpSWlJaUlpSWlvbkdEd21ZaUlpSWlJNkQyMDV0OTdhRmZYRmgzclZ5cnRxU0ExTlJYYnRtM0R5Wk1uRFg0dW1VeUdPM2Z1NE02ZE93WS9WMG5LeU1oQWFtb3FwRkpwc1kyWms1TlRiR085Q3lJakk3Rnk1VW84Zi83YzRPZDYvUGd4WnM2Y2lSczNiaGhrL01qSVNFUkhSK3U5dlN4SVNrckM2OWV2Qzkwbk9Ua1pTVWxKeU03T0xxRlpsUy9KeWNsSVRrNkdRcUVvN2FuUWV5d3hNUkV4TVRHSWlZbmhXcVJTdzNWSVJGUzgyTlNMaUlpSWlJam9QWE16NmpYT2hzWGh3SGZPRUlsS2V6YkFvVU9IY1BEZ1FVZ2tFalJwMGdTMWF0VXkyTG5pNCtNeGZmcDBBTUNaTTJjTWRwNlNGQjhmai9Ianh5TTlQUjJkTzNmRzRzV0xpenhtVGs0T3Z2enlTOVNzV1JOdWJtNnd0YlV0Y045ZXZYckJ6TXdNLy96elQ1SFBXNXArLy8xM1hMeDRFUUF3Yjk0OGc1N0x5OHNMLy8zM0g1WXRXd1l2THk5VXExYXRXTWVmTUdFQ0tsYXNpTU9IRCt1MVhSZHhjWEZZdm53NUFHRGp4bzBxMjZaTW1RSUFXTEJnQWFwV3JhclR1TU9IRDRlbHBTVjhmSHdLM09lSEgzN0E4K2ZQc1dYTEZ0U3ZYMS9IbVdzdk5UVVY2ZW5wT2gxaloyY0hJNk95bmZNeGRPaFFBTURmZi84Tkt5dXJVcDROQVlCY0xrZDJkamF5c3JMeS9WY3VseU1yS3d0U3FWVDRsNWFXcHZLOThsKzNidDN3eVNlZmxQYVBvMUZvYUNqbXpadUg3T3hzT0RnNHdOdmJ1N1NucEpOZXZYb0JBRTZjT0FGVFUxT2RqazFPVGhiZWcyWHQ3eEd1dzNkbkhRWUZCY0hIeHdmZmZ2c3Q2dGF0cTNIL25Kd2N6Smd4QXdDd2JOa3lWS2hRd2RCVEpLTDNGSVBQUkVSRVJFUkU3NWw5VjZKUS9RTXpER2xyWDlwVEFRQ01HVE1HZ1lHQmlJeU14TnExYTdGKy9YcUl5a0pVdkJDWm1abjQ3TFBQaW0wOGZTODhLeFFLckYrL1hnaU1CUVVGSVRJeUVnNE9Ea1dhejUwN2Q1Q1FrQUFBc0xHeEtkSlk2aWpITG02V2xwYXdzTERRNjlodnZ2a0dBUUVCT0gvK1BMNzg4a3Q4K09HSHhUeTcvemR2M2p4ODk5MTNTRXBLd29vVks3QnUzVHFJeGUvbUpack16RXhFUkVTbzNhWjhQRE16MHlEblZtYW42UnZrN2Rldkh6SXlNZ3JjcnJ5cFlzdVdMVGg5K3JST1krL2Z2eCtWSzFjR0FKMEQxN295TnpjMzZQaGxpVExZVjV3Syt2dzF4TG4rK3VzdldGdGI1M3Q4MnJScENBc0xLN2J6U0NTU1FvTitDUWtKR0RWcVZKSFBrM2VkNnlvcUtncExseTRWS2hkRVJrYmk0TUdER0Q1OGVKSG5WWjV3SFdyMlBxOURYMTlmaElTRVlNT0dEVmkvZnIzRy9SVUtoZkFhWjJWbEdYcDZSUFFlZXpmL3o0YUlpSWlJaUlqMG9sQUFoNEtqTWJoTlRaZ1lsNDJzUEJNVEUweWJOZzNUcDArSHBhVWwzcng1ZzRvVksrbzh6cHMzYjRUUzNWOTg4WVhlODVGS3BUaHg0Z1FBWU1pUUlSb0RXMFVKenI1NjlVcnZZNEhjclBGcjE2NUJKQktoVnExYWlJcUtncnU3T3p3OVBYWE93c29ySUNBQUFQREpKNThZNUVhQTRyallyTTQzMzN5REVTTkdDTjkvK2VXWE9oMHZFb21nVUNnd2JkbzByWVBZVmF0V3hjOC8vNnpUZVd4dGJURno1a3pNbno4ZkdSa1pTRXhNMUNuN1dadGdSRXBLU3FIN2FkcGV0MjVkYk4yNlZlczVsUVpsc01EWTJMaEk0emc2T3RUOFZSRUFBQ0FBU1VSQlZPWjc3TUdEQjhMWFRaczJGYjdPeWNuQjJiTm5ZV3BxaW84Ly9qamZjWDUrZnBETDVTb0I0Zjc5K3hkcGZwcVV0YXpKa21CdmIxL2t6SEp0UzgvYjJka1YrWE13TVRHeDBPMHRXN1pFVkZRVWpJMk5ZV3hzRExGWURHTmpZNWlhbXNMRXhFVDRkK3ZXTFlqRll2VG8wUVBtNXVZd056ZUhtWmtaek0zTllXbHBLZHlBWTJkbnAvWGM5S2syVXRTeS9jbkp5Vml3WUFIUzB0TGc2T2lJNGNPSFk4V0tGZGkrZlR0cTFxeUpUcDA2RlduODhvanJNRCt1dzl3S0l6ZHUzRUJZV0JndVhyeUlybDI3bHZhVWlJZ0FNUGhNUkVSRVJFVDBYZ2wrbklTb2wxSU1ibDB5V2MrNlp1eGN1M1lOUTRZTTBiaGYrL2J0aFZLL1NxOWZ2OFp2di8wR29HakI1emR2M2dqakRCZ3dRR01ROTlDaFEzcWRwNmpaMHlFaElkaTVjeWNBWU9EQWdmamlpeTh3Y2VKRVBIejRFQnMzYnNUTW1UUDFHbGVoVU9EeTVjc0FnSjQ5ZStvOXY3SWdMaTVPcitQZXZIbUROMi9lYUxXdnVzRG55SkVqdFRwV0pCSWhPVGxaS0FWZm1BTUhEZ2hmYTdwSUh4MGREU01qSTlqYnEzK2ZhOW9PQU5XclY5YzRwOUpXWE1Gbkx5K3ZmSS9sL2V6cTA2Y1ArdlRwQXlEM2MrYnMyYk9vWExreVpzK2VuZSs0eTVjdjV3cytVL0hidEdsVGtVdUZhL3Y3YWVmT25VVitQVFdkYTl5NGNSZzNicHhXNDBna0VzeWFOYXRJODhscng0NGRPaDlUbEd6Y2hJUUV6SjA3RjdHeHNYQndjTURxMWF0UnNXSkZ4TVhGd2R2Ykc2dFdyY0t5WmN2UXNtVkx2YzlSSG5FZHFwK0h2c3JMT3F4VXFSSkdqUnFGUFh2MklEWTJ0clNuUTBRa1lQQ1ppSWlJaUlqb1BYTHdhalRzckV6UnRhRis1UW1wYkhqMDZKRlFKckpCZ3dZWVAzNDhURTFOTVd2V0xDeGV2QmduVDU1RTllclY5Y293dm5yMUt1TGo0OUdzV1RQVXFWUEhBTFBYUGxOVGVXRjV4NDRkZW1WRkZYYWUwNmRQNDcvLy9pdjA0bmxzYkN3T0h6Nk1zV1BINnBTTnJ5bTdMQzk5c3Q4MVhhVHYxYXNYckt5c0N0eFAwL1ozaFZ3dUIxRDA0TE11N3QyN0J3Q29YYnQydm0wS2hRTHA2ZW13c0xCUW1aT3VtY2xGV2ZmOSt2WFRhWDlBKzVzbGxONzEvdTVVZXA0OWV3WTNOemZFeGNXaFJvMGFjSGQzRno1Ymh3MGJoa2VQSHNIUHp3L3o1czNEekprejMva2JvS2hzS20vcmNPalFvZWpSbzRmZXBjZUppQXlCd1djaUlpSWlJcUwzUkk1Q2dUK3ZSV05BSzN1SWpVdTJwN0srd2NOM2dTSDZNUmJtMGFOSCtQSEhIeUdWU21Gblo0Y2xTNVlJMmRrZE8zYkVrQ0ZEY1Bqd1llemN1Uk9tcHFZWU9uU29UdU1mUDM0Y1FHNDJkV2hvS09iTW1hUHhtSXlNREkzUHc0WU5HOUNvVVNPZDVtSW9jWEZ4MkxCaEEyUXlHUndjSEFwOGpuNzc3VGRjdm53WmdZR0IyTEZqQnlRU2lVN25LVW9mU2tEL2ZwaVRKMDh1TkdOZjAvYTNaV2RuSXlBZ0FMVnExU3EyR3hMaTQrTmhZbUlpbEszZnVYTW45dS9mcjdKUFdscWF5cnFhUFhzMlBEdzg4bzAxZHV6WUFzL3o1NTkvNG9NUFBpaVdPUU1RU3ZLM2E5Y3UzN2JrNUdRb0ZBcFVxRkNoMk02bnE4SjZXQmZuTVVTNnVudjNMaFl1WElqazVHVFVyVnNYcTFhdGdxMnRyY28rUC83NEl4UUtCZno5L2VIdTdvNFhMMTVnOU9qUkJtbi9vS3Y3OSsvaisrKy9WN3Z0N1NvbVo4NmMwVmpGUmRtekhvREt2b01HRGRLNVpRUnA3MTFmaDREbXZ6djc5KytQS1ZPbWxOQnNpSWpVWS9DWmlJaUlpSWpvUFJFYStSclBrdEl4dUUzSmxOeCtYK2diVkZjb0ZIajI3SmxPeDl5K2ZSdUxGaTFDYW1vcXJLeXNzR3JWcW56QnpZa1RKeUl0TFEwblQ1N0UxcTFiOGZyMWEzenp6VGRhWFRTTmpZMUZjSEF3SkJJSk9uWHFoUER3OEFKN1dyOTY5VXJva2F3a2tVZ0s3SlVzRnBlZFN4QlZxMWJGdEduVDRPN3VqdTNidDZOeDQ4Wm8zTGl4eWo0aElTRzRmUGt5akl5TU1HWEtGSjBEejRhbXpVMFB2L3p5aTk3YjgyYnJybGl4QXBjdVhVS1BIajNnNXVhbS9TUUxzWHYzYnB3N2R3NHVMaTZZTVdNR0xDMHRVYWxTSldGN1ltSWlSQ0tSVGoxRDFTbk9yR2psalFnMk5qYm8zcjA3bmoxN0JoTVRFeUc0L2VlZmZ3TEk3WmRkV3JUSnNuN3g0Z1crK2VZYlpHWm1Bc2g5anJaczJXS3dTZ2VHTUdqUW9OS2VRckZZdkhneHJseTVvdE14YjkrVVVSZ25KeWRzM0xpeDBIMisvdnBybmM2dks0VkNnWU1IRDJMWHJsM0l6czVHaXhZdDhOTlBQNm45WFdGc2JJeTVjK2ZDMHRJU3g0OGZ4KzdkdXhFYUdvb1pNMmFnWnMyYUJwMm5KaVltSnFoYXRhcnd2VXdtdyt2WHJ3RUFWYXBVeWZjN05pVWxSZXV4OCs1YkdqZURjQjJxS3N2ckVJREs3OHE4TWpJeWtKcWFXbWFDNUVUMGZpczcvK2RIUkVSRVJFUkVCdVVYSGc4VFl5TjgwcWhLYVU5RlJVcEtDbmJzMklIdzhIQnMzYnBWN1VXejI3ZHZJeXNyQzgyYU5ZT0ppVWtwekxKZytwWXUxclhuOCtuVHA3RnUzVHJJNVhKVXFGQUI3dTd1YW9ORklwRUlNMmJNZ0Z3dXg5bXpaM0h3NEVFOGZ2d1ljK2JNZ2JXMWRhSG4yTHQzTHhRS0JjUmlNWXlOamRHc1dUTzFQYTBqSWlJd1pjb1VORzNhRkxkdjM0YVptUmtxVktnQU96czdqUmVZeTRxZVBYc2lPRGdZaVltSktnRUZBRWhQVDhlNmRlc0E1R1lKT3pzN2w4WVV0VkxjRlFXaW82UHpQZGFsU3hkY3VuUUpGeTVjd01TSkV3dThJVUZiVXFrVUZ5NWNRSFoydHBCeE5tellNQXdiTmt6WXAxZXZYckN3c0ZEcGRRMEFMaTR1d3RkOSt2U0JYQzdIMGFOSDh3VVFldmZ1alp5Y0hCZ1pHUlZwcmtwQlFVRll2WG8xQUdEcTFLa3dOemZIc1dQSDhQZmZmK2ZidDIvZnZnV084K2pSSXdEQWh4OStXR3FmWlY1ZVhzakp5UkcrTnpJeXdycDE2K0RwNmZuT0JDM3M3ZTJML05xcVcrdnFqQjA3MW1EUFM2VktsYlI2RDhmR3hncGw1cFVzTEN3MDNweFJyVm8xaldOcit6em9JeWtwQ2F0WHI4YU5HemNBNUw2dlo4eVlVZWpOU0NLUkNELzg4QU1xVmFxRVBYdjI0UGJ0MjVnNGNTTEdqaDJMSVVPR2xOcU5USFhxMU1IZXZYdUY3dzhlUElodDI3WUJnRkJwSkM5Tk40SWtKeWNMVlRlMHVXbUU2MUIvNVdrZEFzajNlMUZwL3Z6NUNBNE9ScE1tVGFCUUtOVGV5SkQzczE4bWt5RTlQVjN0V0VYdEwwNUV4T0F6RVJFUkVSSFJlOEwvYmp6YTFiV0ZoV25KOVVmTjY5V3JWemgvL2p3c0xTMVZBa2dTaVFRblQ1NUVkblkyN3QrL2o0WU5HK1k3OW84Ly9rQndjREJhdDI0dEJJRGVGNW1abWRpOGVUUCsvZmRmQUVEbHlwV3hZc1dLUXJNVVJTSVJacytlRFhOemMvenp6eis0ZHUwYXhvOGZqKysvL3g0ZmYveXgybU9lUFh1R3MyZlBhalVuWDE5ZkFFQ0hEaDF3Ky9adEFFQ2JObTNnNit1THVMaTRmTUhjMHFZcE8ydkVpQkVGYnR1d1lRTTJiTmlRNzNFakl5T2NPbldxeUhNcnF1THUyNnp1dWVyY3VUT3NyYTJSbkp5TUV5ZE9GTGtrckorZkgyUXlHWXlNakhTNkFTT3ZyS3dzSVFoUzJFVnliWUkxaGEyUHRMUTA3TjY5R3o0K1BsQW9GSEIxZFVYbnpwMEJBRTJiTnNYMTY5ZUZET0lxVmFxZ2YvLytoZDZzNE9ycUNxRDBXaEZjdTNZTmdZR0JRbmwrSUxmazd4OS8vSUYvL3ZrSC9mdjNML0U1NldQVHBrMndzcklxZEI5bFlIRDgrUEZxdDJ1YnRhbk1ialVFVGFWeHc4TENzR3ZYTGtSSFI4UGUzaDdQbnorSFdDeUduWjBkNHVQajBhQkJBNHdkT3hZMWF0VFFldzY2OWlRSE5EOTNjcmtjUGo0KzJMZHZIMUpUVXlHUlNQRDk5OStqVDU4K1dwOWo5T2pSYU5HaUJWYXRXb1c0dURoczI3WU5QajQrR0RKa0NQcjI3VnRnbFkyU2N1M2F0Ukk5SDlkaGZseUgvKy9DaFFzSURnNUc1Y3FWMGJWclY3eDY5UXJEaHc4djlKakNXbGJvODNvUUVlWEY0RE1SRVJFUkVkRjdJQ3M3QjVmdUoySmFiOGRTbThPbFM1Zmc1ZVVGQndlSGZNSG5ldlhxNGY3OSs3aHg0MGErNEhOMmRyWVE0R3pWcWxXSnpsa2IrcGFLekZ1dXVpQjM3OTZGaDRlSGtCSGs2T2lJcFV1WDVpdTVxTHdBKzhNUFArRHp6ejhIa0JzY25UcDFLcHljbkxCaHd3YThmdjBhSzFhc2dJK1BEOGFQSDQrbVRadXFqTEZyMXk2VmpKaUN5R1F5bkQ5L0hpS1JDSjA3ZDhadnYvMEdBR2pmdmoxOGZYMXg1c3laTXR1dnNyaUNmWWJNME5LSFFxR0F1N3Q3a2NZb3JKeTJpWWtKWEZ4YzhPZWZmK0w0OGVNWU9YSmtrY3BaNTcxNVFkK2UyTXFNTG9sRVVtaUFXWnQ1cWxzWHl0ZjQ5ZXZYT0hueUpDcFdySWlaTTJlaVE0Y093ajVkdTNaRjE2NWRkWjE2cWNuSXlCQ0N0cU5IajFZSlBsKzhlQkhidDI4djBtdFMxaHc4ZUJCQXdjSG43Nzc3VHF0eGpoMDdwakVMc0YrL2Zzakl5TUN1WGJ0Z2I1Ky90WVcyZ1c0Zzk4YUtTNWN1NGZqeDQ3aDkremFzckt6ZzZ1cUtBUU1Hb0UrZlBwQklKTmkyYlJ0Mjc5Nk5JMGVPd04vZkgrM2F0Y09ubjM2Szl1M2JhNVdSYVdOamc4MmJOMnM5cDdjcGoxVlhCU0V3TUJCYnQyN0Y4K2ZQQWVSbStTOVlzQURUcDAvSDFxMWJkVDVYejU0OWtacWFDajgvUHlRbUptTHIxcTNZdDI4ZmZ2NzU1MUlyY1orYW1vcXdzRENOKzhubGNxU2xwV21zT3FJTnJzUDgzdmQxcVBUNjlXdDRlWGtCeUcxSlVKenRKb2lJOU1YZ014RVJFUkVSMFh2ZytwTlhTSlBKMGExaDZRVVYyclZyQndDSWpJeEVkSFMwU3NDbmNlUEd1SC8vUG03ZnZwMHZDelVpSWtJb0M2Z2NReE50THJEcWNoRzJNSVlJUkthbXBtTG56cDA0ZnZ5NEVCRHUwNmNQcGt5Wm9uT3BYaGNYRjlTclZ3OUxseTVGVEV3TXdzTENNSDM2ZERScTFBano1czFEdFdyVmNPM2FOVnk0Y0FFMk5qWjQ5ZXBWb2VPZFAzOGVVcWtVelpvMVEvWHExWVhIMjdadEN3c0xDL3o3Nzc4WU5XcFVzWlU3TGk1R1JrYjVzb1NWUFNBclZxeW9VaW81T1RrWjY5ZXZ4NGdSSTlSbTRoZlgyaWtLUzB0TDRldWNuQnljTzNldVNPTXBnODk1eDgzcnM4OCt3MTkvL1lXWEwxL2k4dVhMNk5hdG0xN25lZno0TWU3ZnZ3OEFHRGh3b0g2VFJlNXJCS0RBckRObFFGcWJ6R2QxMmVQSzE5amUzaDRyVnF5QWg0Y0h2TDI5NGUzdHJkWDhpaU1qUFNzclM4aXFWa2NrRXVuMGViQisvWHJFeE1SZ3dvUUpxRkNoZ3ZDNFdDekdkOTk5aDRVTEYrS25uMzdDTDcvOGtxK0VjSGswZVBEZ1lodXJjdVhLaUk2T1JrSkNndHFnbi9LR3E0S2VWNWxNaHBDUUVGeTVjZ1dCZ1lGSVNVbUJ0YlUxeG8wYmg0RURCK2JMOGpZek04UEVpUlB4K2VlZjQrREJnemh6NWd5Q2dvSmdZV0dCano3NkNLMWF0WUtUa3hNKy9QRERmTzhSUS9UV1ZhNTN1VnlPUC83NEE4K2ZQNGVKaVFsR2pCaUJrU05Id3NURUJHbHBhWHFOYldKaUFqYzNOd3djT0JDLy92b3J3c0xDMExScDAxTHZyWjYzL0hSR1JnWkNRME5WcWg0OGZ2d1l5NWN2aDUyZEhkYXNXVk1pSmUyNUR0K3ZkUWprL2gyemN1VktKQ1Vsb1ZLbFNrTDFDbHRiVzdYWnk5bloyZmowMDA4QjVONmdvMng5UVVSVTNCaDhKaUlpSWlJaWVnLzQzNDJIMkZpRWpvNkY5K1V6cEdyVnFxRldyVnFJam83R2xTdFhWTW9CTm03Y0dENCtQcmh6NXc0VUNvWEtSZHFiTjI4Q3lMMm82dURnVU5MVDFramYwb1NGOVh4MmQzZEhVRkFRQUtCQ2hRcVlObTFha1RJczY5V3JCMjl2Yi96eHh4ODRlUEFnTWpNeklaUEpVS1ZLRmNoa01uaDZlZ0xJelJEMDhQQW9jSnpzN0d6czM3OGZBSVNMbDBxbXBxYm8xS2tUenB3NUEzOS9mL1RvMFVQditaWUVxVlNLTld2V0lDQWdBRlpXVnVqWXNTTSsrT0FEQUxtdjZlWExseEVRRUlDZVBYdGkvUGp4WmU0Q3JZK1BqOXJIZFZtUGVTOUNheHJYM3Q0ZUxWcTB3STBiTjNEaXhBbTlnOC9LOGV2VXFZTVdMVnBvZFl4Q29jQ0xGeStRbFpXRjMzNzdEUk1uVHNUTGx5OEJRT1ByVWh3M1FUUnIxZ3l2WHIxUzJ6L1RrQ1pPbkZqb2RrdEx5d0pmcjdmNSt2cmkzTGx6cUZ1M3J0cWdxN096TXpwMjdJZ3JWNjdnbDE5K0tUUVR2aXdZTkdpUTF2dHFjN09JazVOVGtmclZWNnRXVFFqNnFUTjc5dXg4ajhYRnhlSElrU01JRHcvSHc0Y1BoV0NtazVNVHZ2NzZhL1RzMlJNU2lhVFE4OXJiMjJQR2pCa1lOMjRjenA0OUN6OC9Qd1FHQmlJd01GRFk1NXR2dmxHNXFjdVFsUnZFWWpFV0wxNk16WnMzNDZ1dnZrTE5taldGYlVVdDQrdms1SVQxNjlmajBxVkxhTnk0Y1ZHbldpUyt2cjZvVWFNR1ltSmlBQURUcGszRHMyZlBzSFRwVWlFQWJXTmpnNlNrSkVSSFIrUDQ4ZVBvMTYrZndlZkZkWmpyZlZtSFFHN0FYZG5MZXR5NGNScGZLeUtpa3NMZ014RVJFUkVSMFh2Z2ZFUUMydGF4aGFXazVQNDNNRzlXa0RMTHBuMzc5b2lPamtaZ1lLQks4TGxKa3lZQWNnT0NUNTQ4VWNra3VYNzl1bkJzWVdyVnFxWHhvbUowZExTUWJWUFF2bkZ4Y2FWZU5uckNoQW00ZnYwNk9uVG9nTW1USnhkTDROUFUxQlJqeDQ2Rmk0c0xObS9lakNGRGhzREl5QWlob2FHSWk0dERvMGFOMEt0WHIwS0R6NzYrdm9pSmlZR3RyUzI2ZCsrZWIvdm5uMytPTTJmT1lOKytmZmo0NDQvTGJPbkgrL2Z2WS9YcTFZaU9qa2JObWpXeGRPbFNJZkFNQUVPSERrWDE2dFhoNmVrcEJLTEhqaDJyVlRuTHZPdCsxS2hSQnZzWlNrUFBuajF4NDhZTjNMeDVFeTlldkVDMWF0VjBPajRwS1Vub0s2NU4xbWxtWmlaV3JseUowTkJRV0Z0Ym8xR2pScmg2OVNwQ1FrTGc1T1FFQVBsSzBDc3BiMkFwN2d4OFRaOHh5ckszWmNtVEowK3dlZk5taU1WaXpKa3pwOEJ5dUxObXpjTEVpUk54N3R3NTFLbFRSMk8vMEpLV3QxVkJ0V3JWTkw2MnlzQ2dObjFvcTFTcFVxUzUxYXhaRTlldVhkTXBvR1puWjRlUWtCQkVSVVdoWWNPR2FOZXVIVDc1NUJPVlFKbGNMc2ZDaFF0aFlXR0JnUU1IWXNhTUdXcXozZTNzN0RCOCtIQU1IejRjejU0OVEyaG9LRzdmdm8ySER4OFdlSlBUL3YzN0N5eXgvdVRKRTJSbFphRjI3ZG9GQnJNU0VoTFVmc2JaMnRwaTRjS0YyandGZXVuU3BZdkJ4dFpHY0hBd25qeDVnbEdqUmdrM1l3MGFOQWdiTm16QXFsV3I0T25wQ1FjSEI5alkyR0RjdUhIdzh2TEN0bTNiMEw1OSt5S3ZNMDI0RHY5ZmVWK0hBUEQzMzMvamp6LytFTDUzY1hIQnZYdjMxRlpzSVNJcWFRdytFeEVSRVJFUmxYTTVDZ1dDSHI2RWEvZDZKWHJlckt3czRXdmxSY3EyYmR2aXI3LytRbmg0T0pLVGs0VStpRldxVklHMXRUV1NrNU1SRVJFaEJKOVRVMU1SSGg0T0FDcTlWZzJwYXRXcU9tWEdHS0xuODRjZmZvanQyN2RyRlRUUlZiVnExYkJzMlRMaCs3WnQyNkpxMWFxWU5XdFdvV1ZCWlRJWjl1N2RDeUEzY0tndWdOVzRjV000T2pyaXdZTUhPSGJzbUU3WmlTVWhLeXNMZS9ic3dhRkRoNUNUazRQV3JWdGp3WUlGK1VxSkFrQ25UcDNRckZremVIcDY0dUxGaTlpNmRTdE9uejZ0TVNNMGI1bmtEejc0b0VpbFZuTnljb1R5MG1WQjU4NmRzV0hEQnNoa01wdzZkUXJqeG8zVDZYZ2ZIeDlrWldYQjF0WVdQWHYyVk5rV0d4dUxtemR2NHZidDIvanZ2LzhBNUw1ZS92NytBSURxMWF0ajZ0U3BzTEt5d3BFalIzRG56aDBBME5oTHRTUkszUnJLamgwN2l0eW5QRDQrSHZQbno0ZE1Kc1BYWDM5ZGFJbllDaFVxWVA3OCtaZzVjeWEyYjk4T1MwdExvWWQ4V1pDM1hPN09uVHMxOXBSVlpqenYzcjNib1BNQ0lGVGxpSXFLMHZvWXNWaU01Y3VYdzlMU1VxVU1lbDZlbnA2NGZ2MDZIQndjVUtkT0hUUnIxa3pqdURWcjFrVE5taldGOHJ2NldMQmdBZUxqNDdGMTY5WlNMeXRjMWlqWFU0OGVQWVRnYysvZXZmSDQ4V01jUDM0Y0N4Y3V4S1pObTJCdGJZMEJBd2JnNU1tVGVQejRNYnk4dkxCa3lSS0R6bzNyOFAzaDYrdUxMVnUycUR6MjU1OS9Zc2VPSFZpNmRLbkdHemFKaUF5TndXY2lJaUlpSXFKeTdtRmNLdDVreU5HbWprMkpudmZObXpmQzE4cmdYdlBteldGbVpvYU1qQXlFaElTb1pNODZPRGpnMXExYmlJaUlFUHJ2aG9hR0lpY25CMlptWm1qWnNtV0I1MHBQVDBkb2FDaUEzS0JoVWVreW5xRktSeG9pOEt5T1dDeUdoNGVIU3Y5bWRYYnUzSW1YTDEvQ3pzNnUwRjY5WDM3NUpSWXZYb3hkdTNhaFk4ZU9xRnExYW5GUFdXOWJ0MjdGMGFOSElSS0pNSExrU0Z5NGNBRlRwMDdWZU55VUtWUHc2NisvNHMyYk54cURuY3AxTHhLSmNPREFBWTBCc3NJVWxORlZHRVAybzdhd3NFQ0hEaDF3L3Z4NW5EcDFDbVBIanRYNjJJeU1EUHp6eno4QWNyTUUzMzVldG03ZGlvQ0FBSlhIVEV4TU1HWEtGTFJwMDBiSWpITjFkVVg3OXUyeGRPbFNwS2FtNHN5Wk03Q3pzOFBZc1dOVnhsUm14YjdMd2VlaVNrbEpnWnViR3hJU0V0Q2lSUXV0TXBtYk5HbUNyNzc2Q3R1MmJZT25weWVrVWltR0RSdFdBclBWVEJsOGxrZ2tSWHBmNlVxWDRGbEFRSUJXNzBGdmIyODRPRGpBdzhNRHIxNjlVcnRQZG5hMmtMMmRrcEtpMVdlVk92cjBIOC9KeVFHZ2YrVUFRNWVZWHJ0MmJhbGtkNTQvZng3Mzc5OUhpeFl0OE9HSEg2cHNtelJwRWlJaUl2RHc0VU1zWDc0Y0hoNGVNREl5Z3F1ckszNzg4VWNFQkFRZ0pDUUVyVnUzMXV2Y1hJZTZLNi9yY1AvKy9kaTVjeWVBM0F6dnBLUWtBQkQrVGw2K2ZEazhQVDBac0NlaVVzWGdNeEVSRVJFUlVUa1hFcGw3UWJGVjdaSU5QaXN6TnMzTnpZV3kyMkt4R0UyYU5FRklTQWl1WGJ1bU52ajg0TUVENGJIZzRHQUFRT3ZXcmRXV2VGUktURXdVTW9xSzJzOVAxL0VNMGZPNXBHa0tQSWVFaE9ESWtTTUFjdnRDRjlaVHNHUEhqbWpTcEFuQ3dzS3dhdFVxckYyN3RrUURSWVg1NnF1dkVCNGVqckZqeDhMWjJSa0hEaHpRNnJqKy9mc0x2UjN0N0Fydm0vNzY5V3NBdVZuUFJmMjVQL2pnQTdpN3UydmNUeVFTd2N6TURBQjA2ZzJ1VUNodzZkSWxuZWJVbzBjUG5EOS9IZ2tKQ2JoMjdackd0YVBrNit1TDFOUlVXRmxacVEyaVZLOWVIWFhxMUVHN2R1M1F0bTFiekpvMUM2YW1wdWpUcDArK2ZaczNieTVVRGxBb0ZEaHc0QUJDUTBNeGI5NDg0YVlOWmRENTdSN3k2dWhidmFBc2s4bGttRDkvUHFLam8yRnZiNC9GaXhkckhjQVpQbnc0RWhNVDRlUGpBMjl2YjZTbXBwYUo1MGdaZkxhMHRDelI4MnBid2VEMTY5ZFFLQlN3c3JJcTlQY1ZBS0Y4ZjB4TURCSVRFeldPblpTVUpBU1lTb0pVS2dXUSsvdGJINFl1UGE4TVNwYWtOMi9lWVBQbXpRQ0FJVU9HNU50dVltS0NoUXNYWXRhc1dTcTlqVnUyYklsMjdkb2hPRGhZS01HdHowMHhYSWU2SzQvcjhQYnQyMExnMmRIUkVXNXVidmptbTI4QUFBMGFOTUFYWDN5Qmd3Y1BZc0dDQmZEeThsSnBLVUpFVkpMS3h2LzlFUkVSRVJFUmtjRmNmL0lLRmMxTlVMZEt5VjZ3ajQyTkJZQjhtYS9ObXpkSFNFaUlrRm1zcEN3WEdSa1pDYmxjRG1Oall3UUZCUUhJTGZkTHBTTWxKUVVlSGg1UUtCUm8yYkpsdm5MSjZreVpNZ1dUSmsxQ1dGZ1kxcTFicDdHa2QwbXh0TFRFNXMyYlZlWlNxVktsQW9QUUkwZU9GQzdJMTY5Zlg2dHpLRFBFQ3VwRnJBc1RFeE8wYXRWSzQzNUdSa1pDVnJHdWZ2enhSNTMyYjlPbURXeHRiZEc4ZVhPZCtwZW1wcVpDSXBGZzRNQ0JzTEN3eUxkOS9QanhtRGh4b2xaamhZZUhJeTB0RFdLeEdGT25Uc1d2di82S2UvZnV3ZFhWRlQvLy9ETWNIUjJGUUd0V1ZwWnc4MHRCZEtsZVlNak04dUtTbXBxS0JRc1dJQ0lpQWxaV1ZsaTJiSm5hMHZLRm1UUnBFcVJTS1U2ZlBvMERCdzRnS2lvS00yZk9MTEFzYjBsUWxoS3VXTEdpOEpnMnIwZGgrMmh6ODlDZVBYdTBDbjdObno4ZndjSEJHRE5takZZOXpRR28vZXlSeStXWVBuMDZJaUlpOE1rbm4yRGV2SG1Gam5IcTFDbXNYYnNXVmFwVXdjNmRPeld1ZDAya1Vxa1E5Tk5VNmFFZzJ0eTB0V2JOR29oRUlpeGZ2aHp0MnJYVDZ6d2w2ZWpSbzNqOStqV2NuSnpnN095c2RwOGFOV3BnMTY1ZCtWNkRDUk1tSURNekU2NnVybnIvTHVRNjFGMTVYSWVOR3plR3RiVTFXcmR1amVuVHAwTXVsNnRzSHpObURDNWN1SUN1WGJ2cS9MbFBSRlNjR0h3bUlpSWlJaUlxNTBJaVg2Rmw3UTlnVk1MQlAyV2dvR2JObWlxUGYvVFJSd0J5TTJnaUl5T0ZvSE9kT25VQUFHWm1aa2hNVEVSOGZEeVNrNU1oRm90THJOOHpxY3JJeU1EQ2hRdng4dVZMVkt4WUViTm56OWJxdUhyMTZtSE1tREhZdlhzM1RwOCtEUk1URS96d3d3OWxJZ0J0NkRrbzEzMUpsUnRmdlhwMXNZNm5xYWUxV0N6R25qMTdoT3gzYlFPM1k4YU1RZi8rL1F2TXhGTm00R25qd29VTEFISXpDdnYwNllObXpacmhwNTkrZ3FtcHFWQm1WSmwxbnBtWkNWTlRVeVFrSkFpbHU5K21Ma0JSVU1CU1V3L21aOCtlRmRyUDNkQmV2WG9GTnpjM1BINzhXTWpFMUtkdnRFZ2t3c3laTTVHUmtZR0xGeThpSUNBQTkrN2R3NXc1YzlDaVJRc0R6Rnl6UjQ4ZUFVQytjc2VBNXRmbGJZWm9sOUNwVXljRUJ3ZkQzOSsvd0tDZk12dS9NSnMzYjBaRVJBUnExNjZOR1RObUZMcnZ2WHYzc0duVEpnQzVKZW1MR3ZBRGdQdjM3d1BJTGVlcnJLaFFuSjQ5ZTRhTkd6Y0NBRWFQSHAwdjRLZFFLUEQwNlZQaGI0T3l3dG5aR1h2MjdNRzMzMzViNkg3cVhnTmxhZXVTd0hXb25YZDFIUm9iRzJQVnFsVndkSFFFa1B0YTVpV1JTTEIxNjFhMU4za1JFWlVrQnArSmlJaUlpSWpLc1J5RkFxR1JyekMrVzhuM2ZidDM3eDRBQ0JmSWxCbzJiQWlKUkFLWlRJWWJOMjRJRi9icTE2K1BUWnMyb1VHREJoQ0pSRUtaNTFhdFdwVjRtVlYxQ2dwR0ZVY21aTjR4ZHUvZVhXTDluZ3VUbVptSmhRc1hJanc4SEVaR1JuQnpjMFBseXBVeGN1VElmUHZLWkRLVngxdTFhb1ZaczJZaElpSUNWNjlleFlrVEp4QWZINDlseTVicEZHUjhGOTI5ZXhjQWhETGRobmJ1M0xsaUhVOVQ4QmxBb1dYWEM2TnY5bHBleWNuSk9IbnlKSUQvNzhkZXMyWk5iTnEwQ1NrcEtjTDZNamMzeDVzM2I1Q1dsZ1lyS3l1c1g3OGVzYkd4bUR0M3J2Q1pOR25TSkdSblo2czl6NFlORzFUS1ZMdTZ1a0l1bDJQQWdBRUZ6aTB0TFEzbno1L1BsNGxXVWw2OGVJRTVjK1lnSmlZR1lyRVlpeFl0UXF0V3JUU1d6SjQ4ZWJMYWt0eXVycTVZc0dBQnRtM2Joa09IRGlFeE1SRS8vdmdqTm16WUFDY25KNTNtcGxBb2tKT1RBNUZJcEhmL1ZtVkxCblZWQ0hUdEoydUlEUFlPSFRwZ3c0WU5pSWlJd1AzNzk5R2dRWU44KzB5ZE9oVlZxbFRCMUtsVDFYN08rL3I2NHZqeDR3QnlBK1J1Ym01Q0tmcjY5ZXVyM0R4ejU4NGRMRnEwQ0JrWkdlamZ2eis2ZE9sU0xEK0g4bWFNbEpRVXJGaXhBbjM3OWtXTEZpMks1Y2Fkckt3c3JGaXhBdW5wNldqVHBrMit2dkVLaFFJLy8vd3p6cDgvajU5KytrbnYvc2lHVUw5K2ZjeWFOUXZObWpVcjdha1VpdXRRczNkNUhRTDUvNjUrR3dQUFJGUVdNUGhNUkVSRVJFUlVqajJNUzhXYkREbGFPWlJzenplNVhJNy8vdnNQUVA0Z25GZ3N4c0NCQTJGcmE2dFNUbHNpa2FCaHc0WUFjaS84WGI1OEdRRFFyVnUzRXBwMTRXeHNTcVpuZGxrSnpoNDVjZ1EzYjk0RWtGdEd1MjNidGdDZ3RpK2tRcUZRZVR3NU9Sa2lrUWdMRnk2RW01c2I3dHk1ZzNyMTZwV1puODFRWkRJWndzTENBS0RFQXhSRjdYWCtMcFNUQm9BLy8vd1RNcGtNMXRiV0tpWGdKUktKU21hejh1Sjdjbkl5cWxhdGl1ZlBuK1A1OCtjcWE3QlBuejd3OFBEQXJWdTNNR0xFQ05TclZ3OUE3bnBPU2twU3lWNy83TFBQSUpQSmNQbnlaVnkrZkJuZmZ2c3RiRzF0aGUwQkFRSDQrZWVmTVdYS0ZIenl5U2NHKy9rTEk1VktoWExrQ3hZc0VFb0RHQ1lJdUFBQUlBQkpSRUZVYThyeWZmNzh1ZHJIMDlMU0lCS0pNR0hDQk5TdVhSdnIxcTNEbURGamRBNDhBOER5NWN0eDhlSkZ0RzdkV3E5cy9aU1VGTnk2ZFFzQWhOZXByTEd4c1VHM2J0M2c1K2VIMzMvL0hjdVdMVlBabnAyZGpkallXRVJIUnhmWUs5YkZ4UVgyOXZZSURBeEVZR0Fnd3NMQ0VCWVdocDA3ZDhMR3hnWnQyN1pGdTNidDhPTEZDK3phdFF0eXVSemR1M2ZINU1tVHRaNm44bVl1ZFRjQmhJYUc0dXpac3dCeTN3Zm56NS9IK2ZQblVhTkdEZlR0MnhlZmZ2cXBjQk9KcWFtcHptdmhsMTkrd2NPSEQxRzllblhNblR0WGJTQlJMcGRESnBOaDhlTEZXTFpzR1ZxMmJLbHgzSWlJQ0R4Ky9CaDkrL2JWYVQ2NmNuRnhNZWo0eFlIclVMTjNmUjBTRWIwTEdId21JaUlpSWlJcXgyNDhmUTBBYUZtN1pBS25TdGV2WDRkVUtvV2xwU1dhTm0yYWIvdjQ4ZU1MUGY3V3JWdElTRWlBUkNJcE0vMmVEeDA2Vk9oMnFWU0tTNWN1b1dmUG5tcURyQWtKQ1pCS3BhaGR1N2FocGxpc0JnMGFoQXNYTHNERnhRV2ZmLzY1OFBqYlFjNWV2WHJCek14TWJjOWhpVVNDMWF0WDQ2Ky8vc0tvVWFNTVBtZDlKQ1ltRmx2ZzlmcjE2OGpJeUlDNXVibkd6Q1RTM2IxNzkvRFhYMzhCQUlZTUdWSm9CcmF0clMwaUl5UHg0c1VMT0RnNElEWTJGaUtSU0tVTlFFSkNBdno4L0NDWHkxVXk5MCtjT0FGUFQwOTA2dFFKUzVZc1VkbC8xYXBWeU16TWhMbTVPWDc0NFFkaG16TFRlc09HRFdqZXZEbnM3T3lLOFNmWFR0MjZkYkYyN1ZvOGYvNWN5QW9IQ3I0eFFibnUvLzc3YjQwbGVGMWNYTkM4ZVhOVXExWk5yN25kdVhNSEFQVCtQTDl3NFFMa2Nqa2tFb25hM3lrbDdkNjllOGpNek14M2s4blFvVVBoNStlSG9LQWdCQVFFcUx3T1Q1OCtoVnd1aDRXRkJlenQ3ZFdPYTJ4c2pPYk5tNk41OCthWU9IRWlvcU9qRVJnWWlLQ2dJSVNGaGVIMDZkTTRmZnEwc0grZE9uVXdmdng0bmJKQmZYeDgxRDUrOGVKRnJGMjdGams1T1dqV3JCa1dMMTZNa3lkUDRwOS8va0ZNVEF5MmJkdUczYnQzbzJ2WHJoZ3dZQUFhTldva2xDM1d4czZkTzNIMjdGbFlXVmxoeFlvVktyMjdsVVFpRVdiUG5vMjB0RFFFQlFWaDRjS0ZXTFZxVmFFMzg3eDgrUkp6NTg1RmFtb3Fuang1Z3UrKyswN3Y3UHAzRGRjaDF5RVJVVm5GNERNUkVSRVJFVkU1Rmg2VEFyR3hDQTJxRlI1WUtHN0tpNHFkT25VU2VxL3FRcG54NHV6c1hPYkxCMFpGUmVHZmYvN0I2ZE9uSVpWSzhmejVjN1ZsYnRlc1dZT2JOMi9Dd2NFQjNicDFRN2R1M2ZUcXhWcFNKQklKMXE5ZnIzZUo1YnpqakI0OUdrQnVCbE5HUm9iT1kyUmtaQ0E5UFYzci9jM016TFMrQ0c1c2JLeFRtWE9wVkFwQWZiYVdNZ0RmbzBlUGNwL2xYZExTMDlQaDd1Nk83T3hzVks5ZUhRTUhEaXgwZjJXUTlOR2pSNmhjdVRKeWNuSlF0MjVkbFY2a2h3NGRnbHd1Ujd0MjdZUmUwVUJ1VUhiUG5qMjRjdVVLWW1KaWhQVlJzMlpOakJzM0R0N2UzdkQxOWNYUW9VT0Y0RTJyVnEzUXZYdDMrUG41NFpkZmZzR0tGU3NBNU8vSHFTU1ZTZ3ZjcHNzK1N1Ym01akEyTm9hRGc0UEJlcFRxRzNoKzhlSUZrcEtTSUJLSjBMRmpSNTJQejhuSndiRmp4d0FBSFR0MkxMWGZDYW1wcVRoLy9qeisvZmRmUEhqd0FCTW5Uc3dYakhKMGRJU0xpd3RPbno2TmRldldvVTZkT3NMNnVYSGpCZ0NnVWFOR1duOCtWYTllSFEwYk5rUjhmRHlpb3FLUW5Kd01JRGM0cGxBbzhPVEpFNHdlUFJwT1RrN28zTGt6dW5UcGd1clZxK3YwYzkyK2ZSc0hEaHpBdFd2WEFPVDIxRjY0Y0NHc3JhMHhmUGh3REJzMkRFRkJRVUkxakhQbnp1SGN1WE5vMkxBaEJnMGFoRzdkdW1uOFBYLzA2RkhzMzc4ZllyRVlTNVlzS2ZSM24wS2h3QTgvL0lBWEwxNGdNaklTQ3hZc3dNOC8vNnkyM0RvQTJOblpZZXpZc2RpeVpRdDhmSHdRR3h1TEJRc1dHS1JQY0hGS1Mwc0RvTDVIZEdHNERya09pWWplQlF3K0V4RVJFUkVSbFdOM1kxSlFyNG9WVEl4TEx2c2lKQ1FFSVNFaEFJRCsvZnNEQUhyMzdsMWdlY2ZDWExod0FSY3VYRkM3VFZNMm55WkZ5WGFWU3FXNGZQa3lmSDE5aFl3K0FIQndjRUNWS2xYeTdaK2NuQXc3T3p0WVdGZ2dNaklTa1pHUjJMMTdOK3JXclFzWEZ4ZDA3OTY5eE1wNjY2S29nZWUzaFlXRllmcjA2VG9mTjJuU0pKMzIzN3g1czlvK2wyOXpkSFNFalkyTkVDaDhXMHBLQ3JLenN5R1R5V0JpWW9LTWpBenMzYnNYQVBKbHRvYUhod3ZydmwrL2Zqck50emg0ZUhnVSs1anA2ZW5DZTFnYkJiMm5OUFVjQm5LempjVmlNWXlNakJBUkVRSGcvOWRmWm1ZbUZpMWFoT2pvYUJnWkdXSE9uRGt3TnpjdmRMeEdqUnJoMzMvL3hhbFRweEFlSGc1QXRSUjZmSHc4VHB3NEFRREN6UkZLRW9rRXc0WU53OWF0VzNIaXhBbE1tREJCMkRaMDZGRDQrL3ZqNGNPSE9IRGdBR2JObWlWc2MzVjFSVkJRRUlLRGczSDU4bVYwN3R3Wmd3WU5VanMvYmNyVDZsTENkdTNhdGZqb280KzAzcjhrS1Q4akd6VnFwRktxWEZ2SGp4OUhaR1FrQUtpVVdzOUxteldtaTd3M3lmajcreU13TUJEWHIxOFgrbm1MeGVJQ1A3TmRYVjBSR2hxS3hNUkV6Sm8xQ3l0WHJrVFZxbFdGbTFQYXRHbVQ3eGlGUW9GWHIxNGhKaVlHejU0OVExUlVGTzdldll2NzkrOGpNek1UUUc2Z3IwMmJOaGc0Y0NDYU5HbUNvS0FnWExod0FkZXZYOGZkdTNkeDkrNWRlSHQ3bzM3OSt1amF0U3U2ZHUycU5yTlZKcE1KbjFlWEwxOVdLYnZ1NHVLQzc3Ly9YaVhBTHhLSjBLRkRCM1RvMEFHUEh6L0drU05IY083Y09keTdkdytyVjYvR2I3LzloZ0VEQnVDenp6N0wxOWM5SmlZR3UzZnZocCtmSHdDZ1JvMGFPSHYyTEk0ZE80YjA5SFJJcGRKOC84M0t5bElaUXlxVll1N2N1ZkQwOUN6d1JxRkJnd2FoVXFWS1dMMTZOYTVldllyWnMyZGo1Y3FWcUZDaGd0cjlTOUtMRnk4Z2xVcGhibTRPTXpNemlNVmlKQ1VsQ1gzS0M3dXBnK3VRNjFCZkJkMjRsUGR2Y2FsVVd1ak5ENW9xWWhBUkZZYkJaeUlpSWlJaW9uTHNic3diT0ZVdjJZdGVQLy84TXdDZ1hidDJRZy9uOGtBcWxlTHExYXU0ZlBreXJsNjlDcGxNQmlBM0E3Wmp4NDRZTUdBQVdyUm9vZlpZYTJ0cnVMbTVJVE16RTBGQlFUaHo1Z3l1WDcrT3g0OGY0OWRmZjRXM3R6ZmF0bTJMZnYzNm9WMjdkaVg1WTczWHZMeThDdDErN3R5NUF2ZnAwS0dEOExWY0xzZW1UWnNBQUMxYXRGREpvaTBwZVV1Z0ZoZVJTRlJpV1Z2SGp4L0hyNy8rQ2xOVFUrRzlWYWRPSFFDQXA2ZW4wSC84Zi8vN0g1bzBhYUp4dks1ZHU4TGIyeHN2WDc3RXk1Y3ZBZVJtcEN2dDJMRURXVmxaNk55NWM3Nis5RUJ1aitlOWUvZml6Smt6K1BycnI0Vk1kaU1qSTN6Ly9mZVlQbjA2enAwN2g3Rmp4d28zbk5qWTJHRFlzR0hZdFdzWHZMeThoSjdMN3p0bEgvUzhwWDkxb1F3WTFhOWZYK2c5L3paTmZhMTE1ZXZySzN5OWJ0MDZBTG52aDQ4KytnZzlldlJBbHk1ZENnek1WS2hRQWF0V3JjTE1tVE9Sa0pDQWlSTW53c3pNVEFqMGRPL2VYZGgzMGFKRkNBOFBSMHBLQ2hRS1JiNnh4R0l4V3JkdWpmYnQyOFBaMlZrbG03Um56NTdvMmJNblVsTlRjZW5TSmZqNysrUG16WnQ0K1BBaEhqNThpQjA3ZG1EanhvMXdjbkxDL2Z2MzRlUGpnOGVQSHlNeU1oTFoyZG5DT0VaR1J1alFvUU5Hamh5cDhYZDIzYnAxTVd2V0xIejExVmM0Y3VRSWpoOC9qcVNrSk96Y3VSUDc5Ky9IN05tejBhMWJOMkgvZ0lBQTRmVURjaXVGUkVWRkZYb081Yzl0WldXRkNoVXE0TldyVjNqOStqWG16cDJMalJzM3FpMlREQUJkdW5TQmhZVUZGaTFhaElpSUNNeWVQUnViTjI4dTlTb1VWNjVjd1pZdFd3cmMvdW1ubnhhNGpldFFQYTVEelFxNjhTbXZyNzc2cXREdEJkM2tTVVNrRFFhZmlZaUlpSWlJeWlsNXRnTDNYN3pCWngvcFZ2cXdxRDcvL0hQczM3OGZycTZ1d21PblRwMHk2RGxyMWFwVnJCZkpvcU9qODJYU1hieDRVUWlzSzgvWnMyZFA5T3JWQzVVclY5WnFYRk5UVXlFVEtEazVHV2ZPbklHdnJ5K2lvcUlRRkJTRSt2WHJsK3ZnYzlPbVRkK3BpNW5xK25OYlcxdWpjK2ZPS2hkdFkyTmpFUlVWQmJGWWpDbFRwcFRrRkFWRmZWN1ZaUzBYMU12YkVFSkNRcUJRS0NDVHlTQVNpVkNyVmkwaDQvaUxMNzdBbFN0WDBLZFBINVhleklWUlh2ei81WmRma0pLU2doRWpScUJSbzBZQWdLU2tKQVFHQmtJc0ZoZllmOTdjM0J4OSsvWkZkSFEwMHRQVFZRSThUWnMyeFJkZmZJRmF0V3JseTRBZk9uUW93c1BETVdMRUNJakY0bmRxdlJ0S1Vmczl6NXc1RTVNblQ4Ymt5Wk1MTEJPczYvT3NxZkxGQng5OElIeGRvMFlOOU83ZFc2ZlBlZ2NIQjZ4YnR3NHJWcXpBNDhlUGhYTDkvL3ZmLzFTeXY1czBhWUxBd0VDSVJDTFkydHFpU3BVcXFGMjdOaHdkSFZHL2ZuM1VyMTlmWXdVS0t5c3I5T25UQjMzNjlNSExseS9oNysrUE0yZk93TnpjSEU1T1RnQnlTeGpmdkhrVENRa0pBQ0Qwem03ZnZqMjZkZXVtYzBhNm5aMGRKa3lZZ0ZHalJ1SG8wYU00ZlBnd1JDSVJXclZxcGJMZndJRUQ0ZVBqZzdTME5OU3JWdzkyZG5hb1VLRUNLbFNvQUNzcksxU3NXQkVWS2xSQXhZb1ZZV2xwS1R5ZTkyZCs4T0FCWnM2Y2laaVlHQnc3ZGd4ZmZ2bGxnZk5xM2JvMWxpeFpnaVZMbG1EQWdBR2xIbmdHY2l0c0tOZXRNckJyYkd5TWF0V3FvWGZ2M2hnOGVIQ0J4M0lkRm83cmtJaW83QklwMU4zT1JFUkVSRVJFUk8rOEIzR3BhUENqTDNhT2I0di9kWEVvMFhPSGg0ZXJ6U1o4VjhqbGNzVEd4Z0tBMEJOUW9WQmc1c3lacUZPbkRucjE2aVZjVEMwT3QyN2R3dEdqUnpGNThtUzl5dEpldkhnUlFPNUZibDM3TEw1dHlwUXBzTEN3Z0x1N3UxYjdLN09wUEQwOWkzUmVRL0wzOTRlUmtaRktKcFMyY25KeUlKZkxvVkFvWUdSa0JCTVRFN1g3QlFVRjRkR2pSL2xLT0J2YThlUEhBZVRlOUZFV3hpa0toVUloWk1LOTNidnorZlBuYWt1MzZpc3RMUTEzNzk1VlczcFdLVHM3dTF3SERaUUIyTC8vL3R0ZzVWVlRVMU14ZVBCZzFLNWRHOTdlM25xUDgvVHBVN1UzZ3l4WXNBQUFzSHo1Y3AzRzArYTRMVnUyd05uWkdTMWF0TkM2Tis3YkZBb0ZidDY4aWVqb2FOU3JWeTlmMW41NmVqcFNVbEpnWjJlbnNWK3RybVF5bVVydzdOcTFhNGlMaXhPQ2ljVjV2b3lNRER4NzlreHRQOXo0K0hqWTJ0b1c2WHhCUVVHNGV2VXFwazZkcXRWcmtaaVlpRXFWS3VsOVBtMHBXMEpzMkxDaDJGOC9KYTVEN2IyUDYxQXVsd3RaM1M0dUxnWTlGeEdSTGhoOEppSWlJaUlpS3FlTzNZakJnUFVCQ0Z6VUhjNzE3RFFmUUVSRVJFUkVSRVJVQkVhbFBRRWlJaUlpSWlJeWpMc3hLUUNBaHRWS3R1Y3pFUkVSRVJFUkViMmZHSHdtSWlJaUlpSXFweUppMzZCS1JRbHNMRTFMZXlwRVJFUkVSRVJFOUI1ZzhKbUlpSWlJaUtpY2VoaVhpdnBWRGRQSGs0aUlpSWlJaUlqb2JRdytFeEVSRVJFUmxWTlBFdEpRcDVKbGFVK0RpSWlJaUlpSWlONFRERDRURVJFUkVSR1ZReko1RG1KZXA2Tk9aUWFmaVlpSWlJaUlpS2hrTVBoTVJFUkVSRVJVRGoxTlRJTkNBUWFmaVlpSWlJaUlpS2pFTVBoTVJFUkVSRVJVRGoxSlNBUEE0RE1SRVJFUkVSRVJsUndHbjRtSWlJaUlpTW9oQnArSmlJaUlpSWlJcUtReCtFeEVSRVJFUkZRT1BVbE1nOWhZaEpvMkZxVTlGU0lpSWlJaUlpSjZUekQ0VEVSRVJFUkVWQTQ5U1VqRGg3WVdFQnVMU25zcVJFUkVSRVJFUlBTZVlQQ1ppSWlJaUlpb0hJcE1rTExrTmhFUkVSRVJFUkdWS0FhZmlZaUlpSWlJeXFIb0pDbHEyYkhrTmhFUkVSRVJFUkdWSEFhZmlZaUlpSWlJeXBtczdCekVwV1NncG8xNWFVK0ZpSWlJaUlpSWlONGpERDRURVJFUkVSR1ZNeStTTTZCUUFQWU1QaE1SRVJFUkVSRlJDV0x3bVlpSWlJaUlxSng1L2lvZEFGRFRsbVczaVlpSWlJaUlpS2prTVBoTVJFUkVSRVJVenZ4LzhKbVp6KytMeE1SRXhNVEVJQ1ltQmdxRndxRG5TazFOeGJadDIzRHk1RW1EbmdjQVpESVo3dHk1Z3p0MzdoajhYTVZOb1ZEZzRzV0x1SGp4b3M3SEtvOHJqdGZ5NXMyYm1EOS9QcEtUazRzOEZnQzhmUGtTKy9idHc0RURCNUNabWFseGZ6OC9QK3pidHcvLy9mZWYzdWQ4OE9BQnJsKy9ydmZ4aFVsT1RvYWJteHNpSWlJTU1uNUI3dHk1ZzZ5c0xJMzdKU1VsNGNHREIzcXRCUThQRDNoNGVHaDFIa043K3ZRcEFnSUNTdlNjR1JrWjJMWnRHN1p0MnlhczFhaW9LUGo1K1pYb1BLamtQdzhqSXlNUkhSMnQxYndlUFhxRVI0OGU2VHd2QUhqOCtESFMwOVAxT2xaWEZ5OWVoSyt2THpJeU1rcmtmQVhoM3dERlM2RlFJRGc0R0hLNTNHRG55TWpJd0xGang1Q2RuVzJ3Y3hBUnZVMWMyaE1nSWlJaUlpS2k0cVVNUHIrdlpiZmxjam15czdPUmxaV1Y3Nzl5dVJ4WldWbVFTcVhDdjdTME5KWHZsZis2ZGV1R1R6NzVwTFIvSEkxQ1EwTXhiOTQ4Wkdkbnc4SEJBZDdlM2dZOTM2RkRoM0R3NEVGSUpCSTBhZElFdFdyVk10aTU0dVBqTVgzNmRBREFtVE5uREhZZVE4akt5c0t5WmNzQTZENTM1WEVuVHB5QXFhbXAzblBJek16RW1qVnJrSkNRZ0MxYnRzRE56VTN2c1pTOHZMeHc4ZUpGZE8zYVZlUGM0dVBqNGVIaGdlenNiR3pkdWxXdjh6MTkraFNUSmsyQ3JhMHQ5dXpaQTRsRW90YzRCZG0zYng5Q1FrSnc5KzVkdUx1N3c4bkpxVmpIVitmWnMyZVlQbjA2ek16TTRPbnBpYnAxNnhhNDc5R2pSN0YvLzM1VXIxNGR1M2Z2aGtnazB2bzhwMCtmQmdCTW5qd1pKaVltd3VPOWV2VUNBUHo5OTkrd3NySlNPVWE1N2RpeFl6QTNMNTdmSWY3Ky9saTFhaFZNVFUyeGJkczJWS3RXclZqRzFTUW5Kd2NIRHg0RUFBd2ZQaHhpc1JoTGx5N0YwNmRQY2Z6NGNVeVpNZ1YxNnRSUmUrenQyN2R4K1BCaHVMbTV3Y3pNckVUbVc1NlY5T2ZobmoxN2NPblNKUXdZTUFDVEowOHVjTCtNakF5NHVycnFOYStzckN6TW1UTUg2ZW5wbUR0M0xqcDE2cVRUOGJySXpzN0diNy85aHJpNE9HUmtaR0RRb0VFR081Y20vQnVnZUlXR2htTCsvUG13czdQRDNyMTdJUllYYjdoR29WQmd5cFFwaUl5TVJHeHNMQ1pPbkZpczR4TVJGWVRCWnlJaUlpSWlvbkxtK2F0MG1JcU5VTW1xZUlNMHVvcU9qc2JYWDM5dGtMRy8rKzQ3REI0OFdPV3hhZE9tSVN3c3JOak9JWkZJQ2cwK0p5UWtZTlNvVVVVK3ovNzkrMUc1Y21XOWpvMktpc0xTcFV1RmJKYkl5RWdjUEhnUXc0Y1BML0s4Q2pKbXpCZ0VCZ1lpTWpJU2E5ZXV4ZnIxNjNVS2lKV0d6TXhNZlBiWlo4VTIzcnR5RWR6VTFCUVRKa3pBeXBVcmNlN2NPWHo2NmFkbzBhS0YzdU1GQkFUZzRzV0xrRWdrK1BiYmJ6WHVmK0RBQWNqbGNuVHExS25BSUo4bXRXdlhock96TTRLQ2d1RGo0MVBnMnM3SnljR0FBUU0wanZmbGwxK3FqUEgxMTEvanYvLyt3Nk5IanpCMzdseXNXYk1Ham82T2VQVG9rUkNVMHBXbTkvVDU4K2NCQUpVcVZkTDR2Q2d6UmR1MGFWUG0zMmNGNmRpeEl5cFZxb1NFaEFSNGVYbGg2ZEtsSlhMZXZJSEtuSndjR0JrWllmNzgrZkR3OE1EdDI3Y3hhZElrakJneEFxTkhqMVlKK0tTbXBtTGh3b1ZJUzB2RC9QbnpzWExsU3BXYkhwUUIrcUxvMDZjUFpzeVlvZk54dXA3NzVNbVRNRFkyMXZrODd6S3BWSXJnNEdBQVFMTm16UXgySG45L2Y3eCsvUnJXMXRabzJiSmx2dTNEaGczVGVjeERodzZwZmZ6Q2hRdUlpNHREbFNwVjhQbm5ud3VQeStWeXJUNkwxZm50dDkvMENuVHliNERpL1J0QU9WYkxsaTJMUGZBTUFDS1JDTU9IRDRlN3V6c09IejRNWjJkbmZQVFJSOFYrSGlLaXR6SDRURVJFUkVSRVZNNDhUMHFIdlkwNXl2aTF3R0xYc21WTFJFVkZ3ZGpZR01iR3hoQ0x4VEEyTm9hcHFTbE1URXlFZjdkdTNZSllMRWFQSGoxZ2JtNE9jM056bUptWndkemNISmFXbHJDMHRJU0ZoUVhzN095MFByYyttVC9hbEFRdFRISnlNaFlzV0lDMHREUTRPanBpK1BEaFdMRmlCYlp2MzQ2YU5Xc2FMQXZMeE1RRTA2Wk53L1RwMDJGcGFZazNiOTZnWXNXS09vL3o1czBib1d6bkYxOThvZmQ4cEZJcFRwdzRBUUFZTW1RSWpJd0s3ekJtWTJPajk3bGV2WHFsOTdHbDVlT1BQOGJodzRkeDc5NDliTisrSFJzM2J0UnJuTmpZV0t4ZHV4WkFiaW5VTDcvOHNzQjlaOHlZZ2NhTkcrUFVxVk1BY29QV21vSm1oUVZzUjQ4ZWphQ2dJTnkvLzMvczNXZEFGT2ZXQi9EL3dzTFNFUVFzcUNBbFlJMFZ1OGF1Uk1Sb2JORm8xQmlOVVJNMVJxeVlpSW9sc1Vham9vaFhWQ3lvcU5jU0FXdkFnb3BkVUVDUUprWEtzckN3N0x3ZmVIY3V5L2FsU3M3dnk0MjdNL004MjRhNWM1NXpUb3pDL1JtR1Vhc2NiY1hTcGdZR0JsaXpaZzNtekptRG5Kd2NlSGw1d2MvUFQrVnh0TVV3REp1UjdPbnBxVFJvRXhzYmkzZnYzZ0VBaGd3WlVtMXpxbTQ4SGcvVHAwL0hoZzBiRUJFUmdhaW9LSFR1M0xuYXgrVnl1ZUJ5dVJDSlJPem4zckpsUyt6WXNRT0JnWUVJREF6RWlSTW4wTHQzYnpnNk9yTDdtWmlZd012TEM2dFhyOGJqeDQreGZQbHlyRjI3bGcxQXE4cUVsbndQZVR5ZXdzOVhYaWE2SXZJQ1hlWDNsNmN1bEZxdkxSRVJFUkFLaFRBeE1VSFBuajJyYlp4VHAwNEJLRHMvR1JrWnlUeGZWWDh2R0liQjBhTkhBUURmZlBPTjFHY3ZGb3UxdnBZUWk4VmE3VWZYQVBKcHVqRGttMisrd1lnUkkzRHIxaTBBZ0x1N3U5YnpVbVhRb0VFSURRM0YyN2R2d2VmenEyMGNRZ2dwajRMUGhCQkNDQ0dFRUZMUEpIOG9ySFA5bmtOQ1FxcjBlUEp1dkUrZE9oVlRwMDVWdWUvZ3dZUEI0L0h3ODg4L1Y5bDhEaHc0b1BFK2xjbWV5OGpJd05LbFM1R2FtZ3A3ZTN2NCt2ckN6TXdNNmVucDJMZHZIOWF2WDQ4MWE5Ykl6Y2FxeWpuZHUzY1BZOGFNVWJsZHQyN2Q0T1BqSS9WWVRrNE85dTdkQzZCeU41N3o4L1BaNDNoNmVxb3N5Nm9vczB3VlZabFRFeWRPUkdabXB0em50UDJzSzQ2blRiWVZoOFBCdDk5K2k4dVhMMlBhdEdsYXpTTTdPeHRlWGw3ZzgvbHdkblpHaXhZdGtKeWNERjFkWGJrbGxLMnNyT0RqNDRPU2toSzR1cnJDMXRZV3NiR3hzTFMwVkxpb3c5RFFVR21sQkQwOVBjVEh4OHZkWnZmdTNWSVpZeFhmSjRaaE1HM2FOQ1FuSjh1ZHI3VzFOVmF0V29YRml4ZWpmLy8rc0xDd2dJV0ZoY2J2dHpxZmMzUjBORkpUVTJGc2JJeWhRNGNxM2ZiOCtmTUFnR2JObXFGSmt5WksrM1liR3h0WFM5WmNWUms0Y0NCT25qeUpaczJhd2NiR3BzYkdOVEF3QUovUGwxcDBvS3VyaXlsVHBxQlRwMDdJemMyVkNqeExkTy9lSGIvODhndDhmWDBSSFIwTmIyOXZyRm16Qm5wNmVqaDM3cHpTTVNYZkEzOS9mNDJxV2xRTTRPWGw1U25jOXVqUm96QTNONWY3SEovUHI5V3l6RUR0bmcvLys5Ly9BZ0FHREJqQVhpdEl6aHM3ZCs2VUd5aldWRVJFQk9MaTR0QzBhVk40ZUhnQUtGdVVrNWVYSi9PWnEzTWVVZmFlaEllSEl5RWhBYzdPemhnMGFKREM3ZFE5WHlrYmk2NEJGRk4xRGRDb1VTTzVqNzkvL3g0TXc4ZzhiMkppZ3RPblQwTW9GTUxCd1VIakxQM1MwbElNR3paTW8zMEFZUFhxMVdwdE4yVElFQ3hldkZqajR4TkNpRVRkdlNvbGhCQkNDQ0dFRUtLVmxKd2lkTFJyVU52VGtGSytkMmhjWEp6U0hxY1ZiZHUyRFo5ODhnbUdEeDllSFZQNzZMeDc5dzVlWGw1SVQwOUgwNlpOc1dIREJqWm9NVzdjT0x4NTh3WmhZV0ZZdG13WkZpMWFwUFJtTmFrNkRSbzBZTXVmUzBpeXBEVE50RkpuUDIwQ09GZXZYbFZydTYrKytvb05WS2VucDJQWnNtVklTVWxCbXpadHNHSERCZ2dFQW56enpUY3dORFRFenovL2pHYk5tckg3eHNURUlDWW1CZ2tKQ1dqVXFCRTJiTmlBakl3TXpKbzFDem82T3ZEMjlwYnBNeXloS29OUDBmT3FNdmdpSXlPUm5Kd01jM056OU8zYmwzMDhPenNiUU5uNzNLNWRPL2o2K2xaTE9WSjVKZm9MQ2dvd2N1UkltVzBsdlpZRkFnSEN3c0lBbFAzbXYvenlTNlZqckY2OXVscDd6aklNZzhURVJOaloyUUVBNHVQak1YLytmSTJPSVJhTGtaeWNqRHQzN3FpOXovNzkrMkZqWThNRytEUWxGQW9CQURObXpGQlpHdmpMTDcrVVdzQTBZTUFBdkgvL0h2djM3MGRVVkJST256NnRWU2xsZGVqbzZMQ1p0Qkx1N3U0ZmJRWnpUWjhQSmQ2OGVZUEhqeCtEdytGSWxlR1huRHUwemZhdDZQRGh3d0NBbVRObnNvcytRa0pDc0gvL2Znd2NPTERLZ25ZaWtRaUhEaDBDQU15ZVBSc2NEZ2NNdytEYXRXdm8yYk5ublM5My9XOGkrVTVVNU9IaGdhS2lJcG5uK1h3K3Z2NzZhd0RBcUZHaktqVjJnd1lOcXZ5N1lHeHNYS1hISTRUOCsxRHdtUkJDQ0NHRUVFTHFtWXg4SWF4TmE3ZmZzeUtuVDUvR3JsMjdNSGJzV015Y09WUGx6YktyVjYreTJYLzYrdm9ZT0hCZ1RVeXp6bnJ4NGdWV3JseUozTnhjT0RnNFlQMzY5YkMwdEpUYTVwZGZmZ0hETUFnUEQ4ZUdEUnVRbHBhR1NaTW1hWFJqOHNDQkExcVZFdjhZVkVXL1ZubDI3OTR0OWUveVdWS2FabHBKNW5qNDhHR1ZXVnpWaVdFWUxGdTJESW1KaVdqVHBnMThmSHpBNC9IQTQvRXdjK1pNYk51MkRiLzg4Z3UyYjk4T0t5c3IrUHI2SWpRMEZQUG16Y09jT1hQUXVuVnJHQmtad2M3T0RwTW5UMFpBUUFCOGZIemc2K3NyZDd6eW1YdVJrWkd3dGJXVit6MjhjZU1HQ2dzTE1XalFJTGFmYmNWQVYzbVNvTjdJa1NPbHFpWkllajlMU241WHBoKzJ1aFNWaEswWUZBc0pDVUZSVVJHNFhDNU1UVTBWSGk4bkp3Y013MEJQVHcrM2I5K1dtOVZXUHNndEtYT3JxYi8rK2d2bnpwM0QwcVZMMGFkUEg0akZZclhLbkZjV3d6QUFVT214SkVGb1plUUZlaWRNbU1CbXpGY21PL1BmcHJiT2g4SEJ3UURLZXFTM2FORkNvM0VrQ2dzTDhmVHBVMFJIUnlNNk9oby8vUEFEWEYxZDJlZERRME1SRXhPRFR6LzlGTDE3OXdaUTl2ME1DZ3BDYVdrcG1qWnRxdFc0OGdRSEJ5TTVPUm1mZmZZWjJyZHZENkRzdW1qanhvMW8yTEJodGJVSW9HdUE2bmZ3NEVHMkJQWWZmL3lCUC83NFErVStjK2ZPbFZwVUllSHY3eSt6cU12UHp3OEdCZ1p3YzNQREo1OThvdkNZUXFFUXAwK2ZCbEIydmlPRWtLcEN3V2RDQ0NHRUVFSUlxVWRLU3NYNFVGQmNaNFBQeGNYRkFJQVRKMDRnUFQwZFM1WXNVWGd6T1RFeEVkdTJiUU1BZE9yVUNRTUdESkM3bmJlM04vNzU1eCtONWxGUVVLRDJEVWhYVjFlVmZYS1ZsUXV1Q2d6RElDZ29DQWNQSGtScGFTazZkT2lBWDMvOVZXNzVVRjFkWFN4ZHVoVEd4c1k0Zi80OEFnSUM4T0RCQXl4Y3VGQXFRL1hmU3RzYjZnekRzUDEzNndKMVM2d21KU1d4MzA5TnkwaHpPQndzV2JJRTU4K2Z4N3g1ODZRQ3R5TkdqRUI4ZkR4NFBCNmJrZmo1NTU4ak5EUVVCdzRjUUVCQWdGUlo0RW1USmlFcEtVbXQ3RnhKRUxWMTY5Yll1bldyMU1JSnNWZ01QejgvcEthbVFpZ1V5czBlTHUvTm16ZUlqbzRHajhlVGU5Tytwa242WUpkWHNVeHlVVkVSVHA0OENhQ3NMNmdrU0M3UHlKRWpVVmhZQ0QwOVBYQTRIS25zVUVuR2FQbXNPRzJ5NHdJQ0F0aWdYbng4UFByMDZRTkhSMGVaNzlPSER4OHdidHc0Y0xsY25EbHpodTJSckV4NmVqcmJQendnSUVCaDRFNmJrdk9TOTlYSXlBaG56NTdWZUgrSlJZc1dhYjB2cVRudjM3OUhlSGc0QUtoVkNyb2lQejgvUkVkSEl6WTJWbW94aTJTQkMxRFdYOWpQenc4Nk9qcVlNMmNPKy9pcFU2ZVFtNXVMWnMyYUtmMjlhaUl6TXhPQmdZRXdNRERBZDk5OUI2RHMzT0R2N3crZzdIeGJtNHVUUGxZZFdqVzBBQUFnQUVsRVFWUjE0Um9nTGk2T0xkOXZhbW9xZDRHUldDeEdXbG9hT0J3T21qUnBBZ0FLcTRaVWxKeWNqT1BIajROaEdNVEZ4V0hWcWxVS3R5MHFLc0wrL2ZzQlVQQ1pFRksxS1BoTUNDR0VFRUlJSWZWSUZyOHN1R3R0VmplRHorUEhqNGVabVJtMmJ0MktHemR1SUNzckMydldySkc1OFNZUUNQRHJyNytpcUtnSTF0YldXTFpzbWNLZ2laV1ZsVm8zRTFOVFU2WDZmZ0tBa1pHUndoNjBFdko2eEZha3FseHdaV1JuWjhQWDF4Y1BIejRFVUphMXMzRGhRcVg5WFRrY0RuNzg4VWRZV1ZuaDBLRkRlUExrQ1diTm1vVXBVNlpnekpneGxlb05tNWVYaHdNSER1RDU4K2ZZczJlUDNNL2x5Wk1uS0NrcFFidDI3ZVQyNTY1TjJ2VG5CbFQzZTZ5dkhCd2M4UFRwVTh5YU5VdmhOcEdSa2V4LzYrcnFvcUNnQU45OTk1M2NzcDJ4c2JFNGVQQ2cxR01WUDVPZVBYdkN4Y1VGejU4L3g1a3paNlFDcytIaDRVaE5UVVdMRmkzZzd1NnVjdjVCUVVFQXlrcWZLdXFSVzllY1BIa1N1Ym01c0xTMFZGbU9WUklrNDNLNTZOaXhvMVJXcVdTQnphRkRoNlJhSDJqaTBLRkRiTG5ZYWRPbXlaUVBMOC9Dd2dMMjl2WklTRWpBMDZkUDBibHpaNVhIZi96NE1ZQ3l2dHRWbVRFS2xKV041WEE0S0N3c3JOTGpTa2l5VHRVcDZVMnFuNysvUDV1OXJ1aTdKeFFLOGZidFc4VEV4T0RWcTFlSWlZbGhuNU9jSzZ5c3JOQ3hZMGZjdm4wYkFvRkFLc0M3ZmZ0MlpHWm00b3N2dm1EYmgzejQ4QUVuVHB3QVVKYVpXaFc5MXhtR3dhWk5teUFRQ0RCcjFpeTJqL1NSSTBlUWtaRUJHeHViYWlzQnJ3cGRBMVNPVUNqRSt2WHIyV29YL2ZyMXc0OC8vaWl6WFdKaUltYk1tQUViR3hzRUJBUm9OTWJKa3lmQk1Bd2FOR2dnOTlpRUVGSVRLUGhNQ0NHRUVFSUlJZlZJWm41WmFkRzZtdmtNQU1PSEQ0ZVptUm5XcmwyTFo4K2U0YWVmZm9LdnJ5OTdjNVZoR0d6WXNBR0ppWW5RMTlmSHI3LytxalJvTkcvZVBLWGpQWHYyREFjUEhrUlNVaEpzYlcyUm5Kd01McGVMaGcwYjR2Mzc5L2prazA4d1pjcVVTZ1UrdE1uS1U1VjVMUktKY09iTUdRUUdCb0xQNTRQSDQrR0hIMzdRcVBmMXBFbVQwS0ZEQjZ4ZnZ4N3A2ZW53OC9QRG1UTm5NR2JNR0xpN3U4dk5uSmI0OE9FRHJsMjdCbU5qWXd3Wk1vUjluTWZqNGRLbFN5Z3RMVVZNVEF4Y1hGeGs5ajEyN0JqdTNyMkx6cDA3S3l5eC9HOVNWOHA4YWtNc0ZtdTF1Q0k3TzV2dHFhd3B5ZUtKSDM3NEFRRUJBZWpYcng4c0xTMGhFb2x3OE9CQmNEZ2MvUFRUVHlxRFBPL2V2Y08xYTlmQTQvRSttcExKNmVucE9IYnNHSUN5aWdxcXNvY2xBUXh0QWp6bGcvcEFXZUJNZ21FWWJOdTJEZWZQbndlSHc4SDMzMzh2czcwOEhUcDBRRUpDQWg0K2ZLaFI4TGs2U3A1ek9Cd1lHeHVEeitlanFLZ0lCZ1lHS3ZkNS9mbzFWcTVjS2ZQNDBhTkhaUjZUQkN1blRac21sUjFiRTFUMUFLL0xxdU44R0JjWGg5RFFVSm5IVTFOVDhmVHBVL2JmRXlkT1pFdTVWelJ2M2p4MDdOaVJYY3cyZHV4WUNBUUM5amNvRm9zUkVSRUJBRGgzN2h4Q1FrS2tNcVQ3OWVzbjl6dXZUV1dVcDArZjRzR0RCd0RLU3VWZnZIZ1J4Y1hGeU1qSUFGRFcvNW5INDdIVlpLb0RYUU5vYnNXS0ZlRHorZGk2ZGF2Q2JTNWV2SWlFaEFRMGFOQUFPVGs1aUkyTmxidWQ1Tyt1cGhWcjB0UFRjZW5TSlhBNEhDeGV2UGlqV1hSRkNLbC9LUGhNQ0NHRUVFSUlJZlZJeHY4SG42M3FjUEFaQUhyMTZvVjE2OVpoMWFwVlNFeE14UHo1OCtIcjZ3czdPenY0Ky91elpiUi8vdmxuT0RzN2EzejhrcElTM0x4NUUrZlBuOGVUSjA5Z1ltS0MyYk5udzlQVEU4T0hEd2VQeDRPZm54OWJUalk4UEJ4dWJtNFlObXdZdW5YcnBsYm1rb1dGQmY3ODgwK041eVloMmJkOG1WeUppSWdJN05tekI4bkp5UUNBRmkxYVlNV0tGVml3WUFIMjdObWo4VmlEQmcwQ244OUhXRmdZTWpNenNXZlBIZ1FHQnVMMzMzOW5zN2NxdW5uekpuYnQyZ1Y3ZTN1Wkc4K09qbzZJaVluQnc0Y1BaVzQ4bDVhVzRzbVRKd0RLeXFYWE5kcVdTRmNVc0ZDSHBtVStxek9UdmpLMFdXU2hpS29zTW1kblozaDRlTURHeGdabVptWUF5Z0krYVdscDhQRHdRTHQyN1ZTT2NmVG9VVEFNQXc4UEQ1bmU2SFVWbjg5SHExYXRVRnBhaWlGRGhxQ2twRVJwWUZsU3pVR2I0SFBGWUd6NTg1NlBqdy91M2JzSExwZUxSWXNXWWRDZ1FXb2RzM3YzN2poejVneHUzYnFsTWlOWUxCYmozcjE3QU5RL1Y2Z1R1Q3ovUFRVeE1RR2Z6MGQrZnI3TTZ3ME9Ea1pSVVJHR0RSdkdmajlLU2txUW1abXAxbHhxazZXbHBjTCs0UXpESUNzcnE0Wm5wTDZxUGg4eURJUGR1M2ZMbktPM2J0MktDeGN1U0QxbWFHZ0lKeWNudUxxNndzWEZCUzFhdE1ETW1UTUJRS2FFditTM0pjbDgxdEhSUVk4ZVBYRC8vbjN3ZUR3WUdSbWh0TFFVU1VsSk1ESXl3dmZmZjYvVi9PVnhjSENBam80T3hHSXgzcjU5Q3k2WGk5TFNVakFNZ3k1ZHVxQlBuejRhSDFOVGRBMGdUWjFyZ0JjdlhpQXZMMC9wTnA2ZW5zak96c2JBZ1FPeFlNRUN4TVhGeVQzUEp5WW1BZ0JzYlcwMW1xZS92ejlFSWhFbVRKZ0FOemMzamZZbGhKQ3FSTUZuUWdnaGhCQkNDS2xITWo2Q3pHZUpEaDA2d05mWEY4dVhMMGRtWmlZV0xGaUFZY09Hc2VVcnYvNzZhL1R2MzEvdDR3bUZRa1JGUmVHZmYvNUJSRVFFOHZMeVlHNXVqcWxUcDJMVXFGRXl2ZklNREF3d2E5WXNqQmd4QWtGQlFmajc3NzhSR1JrSkl5TWpmUHJwcCtqVXFSTmNYVjNSb2tVTG1Remg2dWp4TENrRktSS0pjT3pZTVNRbkowTlBUdzhUSmt6QXhJa1RvYWVuaDRLQ0FxMk9yYWVuQnk4dkw0d2FOUXAvL2ZVWG5qMTdoclp0MnlvTVBBTmdiMW9tSkNRZ0tTbEpLbURRdW5WcnhNVEU0TW1USnpJOUFsKytmTW1XdVZYM3hxYzZBYVdxeXBhcmpjQ3VwbVUrUCtaTWFXMWxaR1FvTE9rc0tXOHNjZTdjT2JaZnBzU2xTNWVrL2wxYVdvcEhqeDRCS0N2MVhWQlFJTGNNZUYzajZPaklsdHM5ZHV3WXpwNDlpei8rK0VOdVpRWkoxak9nWGZENTZOR2pNdWRGU2NiZXZYdjNZR1JraEZXclZxbVZ3U3pScVZNbk5HM2FGTW5KeWJoMzc1N1NjMEJFUkFTeXNySmdiR3lNM3IxN3F6MkdycTZ1M1BjakpTVkZLaE1WQUJvMmJJaTB0RFJrWldXeDFUV0FzdTlIVUZBUXNyT3prWitmejVhVmI5V3FGUnU4cnNsUysyS3hXT1h2dm56d2EvLysvUXI3djFic0lWN1hWUFg1OFB6NTgzajA2Qkc0WEs1VWE0M0dqUnVqYWRPbWFOT21EZnVaQmdZR1NyMXZ5a3F5UzBwNGw2OCs0T1hsSmJYTnFsV3JrSlNVaERsejVpaHM0YUhPb3AyS3I5SFkyQmc3ZCs2RW1aa1p6TXpNRUI4Zmo1OSsrZ2w2ZW5wU0ZRcXFFMTBEVkMxSmIzdUp6ei8vSEsxYXRjTGR1M2NSSFIyTkxsMjZTRDBmSFIwTkFIQnljbEo3akpjdlh5SXNMQXhBV1pZL29ObjdWbjdiR1RObVVBOW9Ra2lsVVBDWkVFSUlJWVFRUXVxUmpMeVBKL2dNbE4zQTNMUnBFN3k4dkpDYm04c0dub2NNR1lJcFU2YW8zRDg5UFIzQndjRjQvdnc1WHI5K3pkNTRkblYxeGZUcDB6Rm8wQ0NWWld0dGJXMnhjT0ZDVEowNkZWZXZYa1ZZV0JnaUlpTFk4cHFBN0UyNDZyeDV5ZVZ5NGUzdGpULy8vQlBUcGsyVEtybFkyY3hUVjFkWGJOMjZGVGR2M2tUcjFxMlZidHU0Y1dNMGI5NGNTVWxKK09lZmZ6QisvSGoydWRhdFcrUE1tVE40K3ZRcEdJYVJ5bTZVQlB5c3JhMWhiMjlmcWZsV0IyM2Z3MzlyejJjdWw0dUZDeGNDcUpyM1FQTCtjN2xjTEY2OFdHb2NUVE1pbGRIVjFjWDI3ZHZoN2UyTjZPaG9MRnk0RUZ1MmJGRmFhcjR1TVRRMHhJTUhENUNWbFlWbHk1Wmh4NDRkTURVMWxkcEdFaHdEbEFlZkdZYkI4K2ZQOGZqeFk3V0RDWTBhTllLUGo0L0d2MkVPaHdNUER3L3MyYk1IcDArZlZocDhraXdnR0R4NHNGb2xzU1VzTEN6a0JqQW5UcHdvazdYY3VIRmpQSHYyVE9ieFc3ZHVJVHM3RzdxNnVoZzllclRhWTJ0QzBXS0s3ZHUzbzFXclZqS1BOMnJVU09yZjZlbnBVdjh1WDJKWlVkYnp2MDE2ZWpyMjdkc0hvS3pOUlBuZXVPUEhqMmUvNzVxZTl4bUdnVkJZZGoybDZCb2lORFFVRVJFUjZOR2pCNFlPSGFyTjlKV1NWSDBSaThYWXZuMDdHSWJCNU1tVE5jNkUxUlpkQTBpcjdOKy9pci9uMHRKU3RHM2JGbmZ2M2tWRVJJUlU4TG1rcElRdEY2OU85cmlPamc1RUloRisvLzEzZHBHSzVET3BlRjZwU0N3V3MrWGN5Mi83TVN6V0lvVFViUlI4Sm9RUVFnZ2hoSkI2UkpMNWJHbXNYOHN6VVorVGt4TysvdnByN055NWszMnNhOWV1YXUzYnNHRkRSRVZGSVRFeEVTNHVMbkJ6YzBQLy92MmxBcllpa1FnclY2NkVrWkVSUm8wYWhZVUxGOG9OMURSczJCRGp4NC9IK1BIajhlN2RPeng0OEFCUG5qekI2OWV2RmQ1d1BITGtpRlEyWFhueDhmRW9LU21CbloyZHdwdlhpckk5TFMwdDVmWWRyU3J5U25hV3p4aVRsQm50MXEwYmtwS1NFQkVSSVhYanVVMmJOZ0FBZ1VDQStQaDRxUXpxKy9mdnMvc3EwN3g1YzVVM2daT1NrdGdzYzBYYnBxZW55MlFVMVRYVmtTa1BhSjRKcHM3MlgzenhCZWJNbWNQK1cwZEhoKzB6WGo3NFZiRkVyU29oSVNGUy85YlIwWkVxNWFvb29LaXVpaG12UU5sdmV1UEdqV3hwMDk5Ly83MWFmMWZxa0dTamxTZXZuQ3VIdzhHeVpjc3dlL1pzSkNjbjQ3ZmZmb092cjY5VWIrSHlyN25pT2EzOGM5T21UVU4yZGphYU4yK3VkdkI1eTVZdENzOXRxZ3diTmd5SER4L0cvZnYzRVJVVkpUZHordG16WjNqdzRBRTRIQTVHakJpaDFUanFhTnk0TVlDeXJPanlKRDJjKy9mdnIvWHJWSVhINDhrdE95NHZjS3lqbzRQRGh3OUxQZWJ1N2k2MXdLRDhPYnFtZTB4WHBhbzhIOTYvZngrRmhZVndkbmJHeElrVHBZTFB5a3ErcXlMSjNPVnl1WExiY0tTa3BHRDc5dTB3TnpkbkYrZFVsNkNnSUx4NTh3WXRXN2JFdUhIakZHNDNkZXJVU28xRDF3RFZTOTc4ZS9Ub2dRTUhEdURHalJ2NC92dnYyZS9hM2J0M0lSUUswYlJwVTRYQjQ0cm5nNENBQUNRa0pNaHNWL0c4VWxGdWJpN2JRMTdWdG9RUW9na0tQaE5DQ0NHRUVFSklQWktSTDRTbHNUNjR1dHJmZEsxcGQrN2NrZWxqN092cmk5TFNVZ3djT0ZEcHZsd3VGejQrUGpBMk5wYkpDcFRZdG0wYjd0Ky9EM3Q3ZTdSczJWS3RYckhObWpWRHMyYk5OQTZ3bGJkaXhRcThmLzhlZS9ic1VWcmV1cTZRbDBYWnRXdFhuRHg1RXMrZlAwZHViaTdNemMwQkFEWTJOakEzTjBkdWJpNWV2bnpKdmo0K240L256NThES0x1cFdoTWFOV3FrVVNaVGJmUjhycXM5bkN0ajNyeDVHbTFmTWZoY1U0eU1qTEIyN1ZwTW56NGROMjdjd0lNSEQycTFENmttL1lRdExDeXdmUGx5TEY2OEdJOGVQY0x1M2J1bFN1NVcvTTBLQkFJOGVQQUFFUkVSK09lZmY5am5zck96WVdOam8xRjJwcUtTenVydU8zWHFWT3phdFF0YnQyNkZuNStmMUFJY2tVaUVyVnUzZ21FWURCczJESFoyZGxxUHBZb2tTN1I4VU9iMjdkdDQ4K1lOdUZ3dXZ2NzY2Mm9iMjkvZnYwb0QyM3crSDBCWm9FbFZSWSs2ckNyUGgzMzY5SUcvdno5V3JGaFJwUUg1bkp3Y0FQSi9Cd1VGQmZEMjlvWkFJTUN2di82S0JnMGFWTm00RmNYRnhlRS8vL2tQZEhWMThmUFBQOHNOaEV0VVhHQ2hLYm9HVUs0eTF3Q0syTnZiczlubDRlSGg3QUt4OCtmUEF3RDY5ZXVuY04veW45ZTllL2NRRkJTRXhvMGJJeTB0VFdaYmtVaUV2Ly8rRzQwYU5hcVRmYmdKSWZVVEJaOEpJWVFRUWdnaHBCN0p6QytHdGRuSGMxUDZ4bzBiV0w5K1BVUWlFWnlkbmJGZ3dRSjRlM3NqSXlNREd6WnNnRkFvaEx1N3U5SmpiTnEwQ1I4K2ZKRDdYR2xwS1h0RE5pOHZEL1BuejlkcW50cGtaRXI2c1dwYkh0WER3ME9yL2RTMWVmTm11TGk0c1AvT3o4OW4vMXR5dzcxOSsvWXdNREJBVVZFUm9xS2lNR0RBQUhZYmUzdDdSRWRINCtYTGwreG45T0RCQTRqRlloZ1lHS0JqeDQ0S3h5NHNMTVNEQnc4QUFMMTY5YXIwYTlIa2VMVVJDTmEwektlNkdjM3FIRmVkekxHNlJwUGdnRHEvVFNzcks0d1pNd2FIRHgvR3VYUG5hdlhtdTd6UFFGbVAzdmJ0MitPcnI3N0M0Y09IY2Zic1diUnExWXBkbEZNeFdPVG41eWZUQ3hzb08wZCsrdW1ubGNvRTFaU25weWN1WGJxRXVMZzQ3TjI3VjJxeHdyRmp4NUNRa0FCVFUxTjgrKzIzMVRvUFNlbml1TGc0QUdYdm1XU3hrN3U3dTl6ZTBYVlZibTR1Z0krL0hHNVZuZy9Oek15d2RldldLdmtjQlFJQkNnb0tZR3BxeXM3UnhzWkdhcHY4L0h5c1dMRUNDUWtKY0hCd1FGWldGdmJ0MjRlMHREU2twYVVoUFQwZGdZR0JWYkk0b0xDd0VHdlhya1ZKU1FrbVQ1NE1aMmRuWkdabUlqazVHVWxKU2VqUW9ZUFUvTlI5WHhXOW4zUU5VRHVHRGgwS1B6OC9IRDkrSEFNSERrUkNRZ0tpb3FLZ282T2p0Q3FFWkRHS2taRVJZbUppd0RBTWZ2cnBKNW0rNUFCdzhlSkZiTisrSFE0T0R2anJyNzlxOUc4QkllVGZpNExQaEJCQ0NDR0VFRktQWk9RTFlXWHljUVNmUTBKQ3NIUG5UakFNQTJkbloyemN1QkVtSmliWXZIa3pGaTVjaUt5c0xHelpzZ1ZDb1ZCaFlBWW95L1pSSjVzd096c2IyZG5aVmZrU2xCSUlCQURLZXJkcW82aW9xQ3FuSTBNU0hKZVFCRFlNRFEzWmtwdGNMaGR0MnJSQlZGUVU3dDI3Si9mR2MyeHNMUHZZM2J0M0FRQ2RPM2RXMm9NMk16TVRxMWV2QmxBMUFWRk5qa2M5bjZ1R3BpVy9OVkVkd1lGdTNicmg4T0hEVXQvWGo4V2tTWk53Ky9adHhNZkhZOXUyYldqZnZqMnNyYTJseXFEcjYrdWphZE9tTURVMVJlL2V2ZkhaWjU5aHlaSWxBQUFYRjVjYUR6Ym82T2hnd1lJRldMQmdBVUpDUXRDb1VTT01HemNPWVdGaE9IVG9FQUJnNXN5WmJDYWxKakl6TTlYKy90bloyY0hRMEJEeDhmSGc4L2s0ZGVvVVVsTlRZV3BxaWlsVHBtZzh0cW8rd05WSmt0R1lsNWRYcmIrL2owMzVOaHVWa1p5Y0xOVnlBQUE2ZE9nZzllK0VoQVEyc3pjdUxnN2J0MjlubitOeXVYTGJiR2liYWJ0OSszWWtKaVlDQU1MRHczSGl4QW4yK3djQXUzZnZCcGZMMWJqc3QyVDdpbG5VZEEyZ1hIVmRBM3orK2VjSURBeEVRa0lDenB3NWc0aUlDREFNZzU0OWU4b3NmaWhQOG5tWm1abkJ3OE1EQlFVRmNsc2NBTUNRSVVOdzZOQWh4TVhGNGZyMTYvanNzOCtxL0hVUVFraEZGSHdtaEJCQ0NDR0VrSG9rSTE4SXAwYmFsMHV0Q1dLeEdIdjM3c1dwVTZjQUFHM2J0bVZMWndOQTA2Wk5zWG56Wml4YXRBaloyZG5ZdFdzWEdJYkI2TkdqNVI1UDBydXpQSkZJaEFVTEZ1RGx5NWZvMzc4L2xpMWJwblJPbHk5Znh1Yk5tMkZqWXdOL2YzLzJ4cXUyQkFJQkczeldKcmdDcUhjRGRlUEdqZUJ3T1BEeDhZR2JtNXRXNDBpa3BxWUNnRXgvd2ZidDJ5TXFLb3JOS3BLd3Q3Y0hVSFl6WGlRU1FWZFhGNUdSa1FDQTNyMTdWMm91cE82cmJNOW5WUXdNRE9SbThVcDRlSGhvdEVDalljT0dBSUNzckN5TjVsRVhjTGxjTEY2OEdMLzg4Z3UrKys0N3RwU3pKUGlzbzZNRExwZUxZY09HWWRTb1VVcEw4OVlrVjFkWHpKczNEMXUyYklHZm54K3lzcklRRWhJQ2htSGc2ZW5KOWhMWGxLNnVydHhNMTVTVUZKbmUzeHdPQnk0dUxuajA2QkdPSHorTzQ4ZVBBd0JtelpxbDhibFpLQlRDMjlzYlgzLzlOZHZ6dGlaSkFwRThIazlobXdtZ3JEend4L2c5cjIwdFdyUUFsOHVGU0NTQ3ZyNCt1bmJ0S3RPai9aTlBQb0dEZ3dPYU5HbUNaczJhd2RiV0ZrMmFORUdUSmsxZ1kyTWpkNUdIdG90cHlsZE5TVTVPaHA2ZUh1enQ3V0ZyYTR2bXpadWphZE9tME5IUllYOUhJcEVJLy9uUGZ6QjY5R2laNy9iVHAwK2hxNnVMVnExYUtmemQwVFZBN1RBeE1XRXJjK3pidHc4aWtRaDZlbnFZT1hPbTB2M1MwOU1CbEdYblcxdGJTN1ZrcUlqSDQySHMyTEhZdDI4ZkFnTUQwYTlmUDhwK0pvUlV1N3B4TlVvSUlZUVFRZ2docEVwazVBdlJ3NmxoYlU5RG9mejhmS3hkdXhaUlVWRUFBRGMzTjZ4YXRVb21VNmhaczJac0JuUk9UZzUyNzk0TnNWaU1MNy84VXExeC92enpUN3g4K1JKMmRuWXFzNEpldlhxRm5UdDNBZ0JtejU1ZDZjQXpBTVRFeEFBQUxDMHRZV0JnVU9ualZmVHUzVHZzMkxFRFFGbFdaTVhBTThNd2VQdjJMWHR6V0IyU3dFYkZMTEpQUC8wVVFGbm1lRUpDQW52TWxpMWJBaWdMRW1abVp1TDkrL2ZJemMwRmw4dXRzVjZQZFVuRklJVzZ6eWt6ZGVwVW1jZmtMYmFvRFpyMmZHN2J0bTAxelVROWtxb0hSa1pHdFRvUGJUazdPeU13TUZCcS9wTGd1K1Q4V1prK3plcll1WE1uV3JSb2dVR0RCcW45UHJxN3UrUE5temNJQ1FsQmNIQXdBS0I3OSs0eUdhYWFzTEN3a0Z0dWZlTEVpWEtyWVBUbzBRT1BIajFpZnp1ZE8zZldxUDgxVVBaZWUzdDc0OEdEQitqYXRXdXRCSitqbzZNQmxMM09TWk1tS2R4T1dSbjNtdkl4bmc5NVBCNHVYcndJaG1IWXdOemR1M2NSSEJ5TWZ2MzZZZmp3NGVEeGVHelpkbldwazJrckw1Tjl5SkFoY0hCd1FQUG16ZEc4ZVhNMGJ0eFlhY0R3OE9IRE9ITGtDUDc3My84aUlDQ0EvWTJHaDRmRDE5Y1habVptMkxsenAweHdXWUt1QVdyUHhJa1RFUllXeHJhSkdUdDJMTnV2WGhISm9vWW1UWm9BZ01wZzhvZ1JJOWdNNnp0MzdxQjc5KzVWTUhOQ0NGR01ncytFRUVJSUlZUVFVaytJR1FhWitVSlltVlErZUZvZG5qNTlpblhyMWlFakl3TkFXVkJpL3Z6NTBOWFZsYnQ5OCtiTnNXSERCaXhhdEFoOFBoOTc5dXlCcnE2dXlwdnFGeTlleFBuejV3R1UzWnp6OHZLQ201c2J1bmJ0Q2ljbko2a2JkRStmUHNXcVZhdFFWRlNFa1NOSG9rK2ZQbFh5V2lVM20vUHk4ckIyN1ZxNHU3dWpRNGNPVlpKcFVsSlNnclZyMTZLd3NCQmR1blNSS1IzTE1BeCsvLzEzWEx0MkRiLysrcXZDTW93VnZYcjFDc0QvZXFSS3VMaTRnTWZqUVNnVTR1SERoK3lOWnljbkoremN1Uk9mZlBJSk9Cd09HMWpxMUtsVG5laEpxcWdzYlZXVXF5MS9qSUNBQURSdDJsUnA2WGQxeXNKWDVYNDFZZHUyYlZydDkvanhZd0RBanovK1dKWFRrY0xuODhIbGN0bUZIOFhGeFRoeTVBZ0EyZS8zeDZSaXdMZGk4TG02UFhyMENHZlBub1dMaTR0VXYzaGxjbk56a1plWEovV1lXQ3hHVmxZV204R3RpYVpObThMUzBsTHVjMnZXckpIcWd5M1JxMWN2N042OUcwQlo0RnBTamx3aUxTME5mLzc1SjRZTkd5YlZMMVlrRXJILzdlWGxoV2ZQbnNISnlhbGFTbDZMeFdLbHg4M0p5Y0hUcDA4QnlKYUNyZzRNdzBBc0ZvUEQ0VWhsNEtycll6NGZsdjg3blpxYWlxaW9LSHo0OEVHdFRQMkNnZ0l3REZNbEMwRSsvZlJUTnZDclNteHNMSTRkT3dZQStQTExMNlhPRlYyNmRJR05qUTNTMHRLd2N1VktiTnUyVFc0N0VMb0cwTzdZa21zQVZYSnpjL0g2OVd1OGZ2MGFiOTY4UVpzMmJlRHA2UW1nckZwTytkL1pxMWV2VUZ4Y3JIUXhwS1NQdmFPam8xcHpOakl5d3RDaFEzSDY5R2s4ZXZTSWdzK0VrR3BId1dkQ0NDR0VFRUlJcVNkeUJTVW9GVE93TnF1YlBaOURRa0tRa1pFQkhSMGRmUHZ0dHhnN2RxektmUndjSExCdTNUb3NXYklFSEE0SHJWdTNWcm5Qa0NGRFlHdHJpNGlJQ0VSRVJPRFpzMmQ0OXV3Wi9QMzlZV0ZoZ2E1ZHU4TE56UTFwYVdrNGVQQWdSQ0lSQmd3WW9MUmtZVVdTRzZ2eWJzby9lUEFBVjY5ZUJWQjJBLy9hdFd1NGR1MGFtalp0Q25kM2R3d2JOb3d0aWFtdnJ3OVhWMWUxeHdXQVAvNzRBNjlmdjBhVEprMndkT2xTdVFGdGtVakVsb2hkczJZTk9uYnNxUFNZSXBHSURRcFdmSSs1WEM1R2pSb0ZTMHRMcVZLYVBCNlBEVUF4RElOYnQyNEJBUHIxNjZmUjY2a3VGaFlXTlRLT1pQR0VxdXkybEpRVXBLYW1LbHdNOE4vLy9oZXRXclZpczhucU9za0NEMjFWWi9BNUlpS0M3U0Z2Ykd5TTdPeHNOaWpwNGVGUmJlUFd0SUtDQWdDb2t1b0t0Mjdka3VrRFg1R2tsTE02UWVPU2toSmN2SGdSQnc4ZVJINStQb0N5TXR3dlg3N0UzYnQzTVgzNmRJd1pNd1pmZnZtbFJvRzZnSUFBaGM4NU9UbUJZUmhrWkdSQUxCYXpHWjczN3QwRGg4TUJ3ekR3OFBDUU9UZWtwS1FnTWpJUzhmSHhVc0ZuU1JsaUFIajI3QmxjWEZ6ZzYrdGJiUm5tWm1abUNwODdmZm8wUkNJUnJLeXMxQTc4VjRhUGp3OXUzTGlCenAwN3c5ZlhWK1A5Njh2NVVOSm51M256NWpMUENZVkN4TVhGSVNZbUJxOWV2Y0xMbHkveDd0MjdLbW1Eb1loSUpNTHIxNi94NU1rVE5HclVDSDM3OWtWQlFRSFdyRm1EMHRKU2RPalFBZVBHalpQYXg5VFVGTC8rK2l2bXo1K1ArUGg0ckZ1M0RyLzk5cHZVdFFOZEEyaFAzZ0xLVjY5ZTRlM2J0MGhNVEdULzlsU3MzQ1BKYk03SnljR1NKVXZ3N3QwN0dCa1pvYkN3RUZGUlVWaXhZZ1ZXclZvbDkzekRNQXo3ZVgzeXlTZHF6M1hNbURIbzA2Y1AyclZycC9ZK2hCQ2lMUW8rRTBJSUlZUVFRa2c5a1pFdkJBQlltOWJONExPWGx4ZDBkSFF3ZVBCZ3RiTnhBYUJWcTFiNDdiZmZ3T1Z5MWJycHJxdXJpL2J0MjZOOSsvYVlOV3NXa3BLU0VCRVJnY2pJU0R4NzlneFhybHpCbFN0WDJPMWJ0bXlKYjcvOVZxT3M1RE5uenNoOS9NYU5HOWk4ZVRQRVlqSGF0V3NIYjI5dlhMcDBDZWZPblVOS1NncjgvUHdRRUJDQXZuMzd3dFBURTYxYXRXTExaNnZEMzk4ZlY2OWVoWW1KQ2RhdVhTczNXTUhoY0xCNDhXSVVGQlFnTWpJU0sxZXV4UHIxNjVYZWJMeC8vejRFQWdHTWpZM2xsa2YrOXR0dmxjNHJPam9hR1JrWjRQRjRkYWJYbzZTM3F5SUNnUUEzYjk3RW9FR0Q1TjQ4enNqSWdFQWdnSjJkWGFYbWtaV1ZoYUNnSUp3N2R3NzYrdnJ3OC9PVENkNDlmdndZVzdac0FWRDJmUjh4WWdUNjlldFhZeG10MmxDbmxLdzgxWkUxV3BFa1VNVG44OEhuOHdHVUJVcSsrZVlicWVEaXh5NG5Kd2NBNUdZeHFpc3pNeE03ZCs3RTdkdTNWWlp5NXZQNTBOZlhWeHJVS1NvcXd1WExseEVVRk1SV3ViQ3dzTURjdVhQUnQyOWYzTDE3RjcvLy9qdXlzN01SR0JpSVU2ZE9ZY2lRSVJneFlvUkdnVWFoVUlpVWxCUWtKU1hoM2J0M1NFcEtRbUppSXBLU2tsQllXSWd4WThaZzl1elpPSExrQ1B6OS9kbjl6cDgvanpGanhraGxoaVluSndPUURlSklGaEVCWllGelgxL2Zhc3ZvMU5IUndhbFRwK1ErbDV5Y2pKTW5Ud0lvQ3g3VlJFOXZTWloxVlovUDY5cjUwTkRRRUJjdVhGRDQvTnUzYndIOHI4VDBsU3RYOE9qUkk3eCsvUnFKaVlreVBjYXRyYTFoWldWVlpmUEx6czdHaXhjdjhPTEZDengvL2h3eE1URVFDc3V1OWFaT25RcUdZYkJwMHlha3BxYkMwdEpTNFlJMEJ3Y0hMRnEwQ092V3JVTmtaQ1FPSERpQUdUTm1zTS9UTlVEbHJnR3VYYnVHNjlldnN3dUM1QzFtTkRFeFFjdVdMZUhvNkFnSEJ3ZDA2dFFKNzk2OXc3Smx5NUNhbWdvVEV4TnMzcndaejU0OXc4NmRPL0h3NFVQTW5Uc1hxMWF0Z29PRGc5U3hYcjE2aFp5Y0hCZ1pHV20wZ0xGUm8wWUt5NjRUUWtoVm8rQXpJWVFRUWdnaGhOUVRkVDM0cktPakF5OHZMNjMyclV5WjBTWk5tc0RGeFFYdjM3OUhZbUlpY25OekFZRE5oSXVQajhla1NaUGc2dXFLM3IxN28wK2ZQbXdQUFhVOWVmSUVSNDhleGIxNzl3QUFMVnEwd01xVksyRnVibzd4NDhkajNMaHhpSXlNUkhCd01CNDllb1RRMEZDRWhvYkN4Y1VGWDN6eEJmcjE2NmN5b0hEMjdGa2NPWElFWEM0WHExZXZscHVKSmNFd0RINzg4VWVrcGFVaElTRUJLMWFzd08rLy93NG5KeWU1MjB1QzZiMTY5ZElxc0NFSjBuVHYzcjNPOTlSTlRFekV1UzlUYVk0QUFDQUFTVVJCVkhQbmNPWEtGUWdFQWlRbkoyUDY5T2t5MjIzY3VCR1BIajJDdmIwOSt2WHJoMzc5K2lsOXp5dEtTa3BDY0hBd0xsKyt6R1krZGVuU2hTMlZYQjZQeDBQMzd0MXg1ODRkTnRDd2UvZHVEQjA2RkNOSGpsU3JwR2Q5SXhRSzVYNHU1WjlYeE1uSkNidDM3MFp1Ymk3RVlqR01qSXpnNE9CUXFTQ3RLcEx6Q3FBOEdGeVZ3ZmNuVDU0QUFGdEpRUjNGeGNYc2Z3Y0hCK1BreVpNb0xDeEU4K2JOMGJWclZ3UUdCZ0tBVEZBdFBqNGVRRm0ybnJ6ZzFwczNiM0Rod2dXRWhvWkNJQkFBS0t2czRPbnBpVW1USnJGQld6YzNOeHc0Y0FCQlFVRUlEZzVHVVZFUlFrSkNFQklTQW1kblovVHYzeCs5ZS9lV09nZW5wcWJpMnJWclNFMU5SV3BxS3BLVGs1R1ptUW1HWVdUbVlXNXV6dmJKM2JWckYwNmZQZzBkSFIzTW56OGY1ODZkdzVzM2I3Qmx5eFlzVzdhTWZSMlM4cld0V3JXU09sYkRoZzBCbEgyZjFxOWZYMjJCNStiTm15dHNQeUVVQ3JGdTNUb1VGeGZEMnRvYTd1N3VLbzhuNzMzUlJGcGFHckt6czhIaGNOQ3paODlLSFV1aXRzK0hCZ1lHS0NvcVFrWkdoa3dtcWFMU3hpS1JpQzFGTFZuNDl2VHBVM2JoalpHUkVWeGNYT0RxNm9wV3JWckJ4Y1ZGWVVsNFRiMTQ4UUpyMXF4aEYzQklHQmtab1hQbnptalhyaDM2OSsrUC9mdjM0L2J0MjlEVjFjV0tGU3VVanQrL2YzL0V4TVRnNU1tVE9IYnNHSnljbk5nc1pib0dxTncxd0lzWEw5ak1idzZIZzhhTkc4UFIwUkZPVGs1c3NObkd4a1pxbi9Ed2NHemR1aFVDZ1FEbTV1Wll0MjRkSEIwZDRlam9DQU1EQTJ6WnNnWEp5Y240NFljZk1HblNKSXdmUHg1NmVub0EvcmY0eTgzTlRlRzVRMTN5V2hVUVFraFZvT0F6SVlRUVFnZ2hoTlFUR1hsbHdSaXJPaGg4cnVwc3g2Wk5tOHFVWDJVWUJoOCtmRUJLU2dyZXZYdUh4TVJFdkhqeEFqRXhNV3pBaGNQaG9FdVhMaGcxYWhUYXRHbUR5TWhJWEw5K0hmZnYzMmR2Y3UvYnR3OU9UazdvMjdjdit2YnR5NVpHTEU4b0ZPTDU4K2VJaW9yQ3JWdTMyTXc1b0t6czl3OC8vQ0IxQTViRDRhQkhqeDdvMGFNSDR1TGlFQndjak5EUVVMeDY5UXErdnI3WXUzY3ZQRDA5OGZubm44c0VrbEpTVWhBUUVJQ3dzREQydFYrOWVoVWhJU0VvTEN5RVFDQ1ErZCtLTnhNRkFnR1dMbDJLYmR1MnlkeTRqNHFLUWxSVUZBQmc1TWlSQUlDaFE0ZXFMTUVyei9YcjEzSDkrblc1enluS2xGWDN1MUdaNzVCQUlNQ3RXN2R3OGVKRk5xTVBBT3p0N1dWdUNBTmxnY1NHRFJ2Q3lNZ0lDUWtKU0VoSVFFQkFBQndjSERCa3lCQU1HREJBYnZhblNDVENuVHQzY083Y09UeDQ4QUFNdzRERDRhQjc5KzZZUEhteXdzeDlGeGNYckZtekJzbkp5UWdPRHNhVksxZkE1L054NnRRcEJBY0h3ODNORGFOSGowYW5UcDBxOVY1b3NsL0hqaDJ4Y2VOR3JjYXBDZ3pESUNrcFNhdDl1Vnl1d29VV2xWVmFXb3FVbEJRWUdSbkJ3TUFBWEM0WEJRVUZPSERnQUlDeTdEWmxaWmtWOWMrVjkzc3JMUzNGdzRjUFlXbHBpUVlOR3NEUTBCQThIZzk4UGg5aFlXSHNPVUZlNXBza1dNemhjS1NDYTVKTVRnRDR6My8rQTBORFE4eWNPUk9qUjQ4R2w4dUZwYVVsc3JPekVSNGVqczgvL3h3Nk9qcjQ4T0VEMjArMmZEL1loSVFFM0xoeEF6ZHYza1JDUWdMN09JL0hnN3U3TzhhTkd5YzNDOVRZMkJqVHAwK0hwNmNuamg4L2prdVhMa0VnRUNBMk5oYXhzYkhZdTNjdjdPM3QwYVZMRjB5WU1BRWxKU1hzK3l0NVRUWTJOckMzdDRlOXZUMmFOMitPWnMyYW9VV0xGakExTlVWS1NncldyMStQbHk5ZmdzdmxZdW5TcGVqYnR5L2F0bTJMZWZQbTRkcTFhekF3TU1EOCtmT2hwNmZIbHErdHVNaEpVaVozOE9EQk1ERXhRVkJRRUE0ZlBpenpla2FOR2lYekdBQk1telpOYVVXTmMrZk9BWURVYXl0UExCWmo0OGFOaUltSllTdGFsUCs3VWxwYUNwRklKSk1STERrSEd4b2FhaFdZa3B3alc3VnFWYWxnYWsyZEQ5VmhhMnVMTjIvZVlNK2VQWmcvZjc3UzdFK3hXSXkwdERRY09uUUllWGw1TURJeVlpdUh1THU3dzlIUkVlM2F0VVBMbGkybFB0L1hyMS9qaHg5K2tEbmV4SWtUMVo2blpOdDkrL1loS3lzTGhvYUdhTnUyTFRwMDZJRDI3ZHZEMmRtWi9VeERRa0lRRkJRRW9DelRWcDFTeWpObXpNRHo1OC94L1BsemJOcTBDYzJiTjhlSER4L29HcUFDVGE4QmV2VG9nVWFOR3NIWjJSbU9qbzVLQS9DNXVibll2WHMzUWtOREFaUXRQdkh4OFpHNk5oc3laQWdhTjI0TUh4OGZmUGp3QVFFQkFiaDA2UkxtenAyTFZxMWFzZFY3TkgxUFNrdExJUlFLWVdob3lDN0FsQnhMazBWTWhCQ2lEZ28rRTBJSUlZUVFRa2c5VWRjem42dkxxbFdyOFB6NWMrVGw1Y25OK09KeXVlamN1VE82ZGV1Rzd0MjdTMlhVRFJvMENJTUdEUUtmejhmTm16Y1JIaDdPbHRSOC9mbzFEaHc0Z0IwN2RzRFYxUlV4TVRFNGMrWU00dUxpa0pDUUlKVVpxS09qZ3g0OWVtRGl4SWtxUzRNN09Eamc1NTkveHJScDB4QWNISXp6NTg4ak96c2IvdjcrT0hMa0NCWXZYaXpWTS9IMjdkdHNrQWtveTlwSlRFeFUrYjV3dVZ5WW1KakExTlFVSHo1OFFFNU9EcFl1WFlvZE8zYXc1YnBMU2tydysrKy9BeWpMb0ttSlhxSTFSU0FRNE02ZE83aDE2eGJ1M0xuRFpzcnE2T2lnWjgrZThQVDBWSmhSYjI1dURpOHZMeFFYRnlNeU1oSi8vLzAzN3QrL2o3aTRPUHoxMTEvWXQyOGZ1bmJ0Q2c4UEQ3aTV1VUVrRW1IdjNyMElDd3RqTTJDNVhDNzY5KytQY2VQR3dkN2VYcTA1MjlyYVl0NjhlWmcyYlJyT25qMkxreWRQZ3MvbjQ4NmRPN2h6NXc0NmR1eUlEUnMyVkVtUFgxVlVsYml0N3ZMWkJnWUdiSEJPSGc4UEQ3bFprelhoKysrL1Y1aDVyU296OWZMbHl6S1A4Zmw4ZlBIRkZ6S1A2K3JxWXNPR0RXeDViWG1NalkzWmdKRlFLTVNvVWFNZ0Zvdlp3RkhMbGkybEFwRC8vUE1QKzkrOWV2WEMzTGx6cFFMRWJtNXV1SFRwRXJadjM0N3QyN2ZMakNmNTNOKytmWXM1YytaSUxYU3hzYkhCaUJFajhQbm5ueXZ0WHl6UnNHRkRmUC85OTVneVpRb3VYTGlBQ3hjdUlDVWxCVUJaWU52UjBSSG01dVl3TnpmSDVNbVQwYmh4WTlqWjJjSE96azVoZHZubHk1ZXhjK2RPRkJVVndkemNIRXVYTG1YYlBOaloyY0hYMXhmTGx5L0hwVXVYRUJVVkJXdHJheVFtSnNMVzFsYnVnb1h5ZlZwRklwSGM3NXlpNzZHeTdIeDFiTnk0RVRkdTNBQUFqQjgvSGgwN2RwUjZQaU1qQTE5Ly9UVTRIQTU0UEI3MDlQUlFYRnpNamx1eGQ2KzZuajE3QmdCYWw2aXY2Zk9oT2kwenZ2amlDMnpldkJsUlVWR1lPbldxUnEvbnE2KytZcytIcnE2dUNzc2NsNVNVSURNelUrWnhlWThwSXRuV3hNUUVmLzc1Sit6dDdlVm1JcDg3ZHc0N2QrNEVBSXdlUFJvalJveFE2L2hjTGhjclZxekE3Tm16a1plWGgzWHIxckdsb3VrYTRIODB2UWJvMEtHRFdoVjZjbkp5OE8yMzM3Sy9pd0VEQnVDbm4zNlNlejVyMzc0OTl1elpnODJiTitQdTNidkl6YzJGdGJVMUxseTRnS0tpSXJaYWhTWStmUGlBaVJNbnNvdVNKQXRZQU9EVFR6L1Y2RmlFRUtJS0JaOEpJWVFRUWdnaHBKNlFCSi9yU3VaejgrYk50ZTRMcTRrMmJkb2dJaUlDSEE0SGxwYVdzTEd4Z1oyZEhaeWRuZUhrNUFRbkp5ZVZnVFFURXhNTUh6NGN3NGNQUjFaV0ZzTER3L0gzMzMvRDBOQ1F2ZEhjb2tVTFBIcjBpQzJEeWVQeDBMWnRXM1RyMWczOSt2WFRPRU9zWWNPR21EbHpKcjc2Nml1Y1BYc1dwMDZkQW9mRGtjbm1HalZxRk02Y09ZT0NnZ0k0T2pxaVljT0dNRFUxaGFtcEtVeE1UR0JtWmdaVFUxT1ltWm5CMk5pWWZiejhhNDZOamNXaVJZdVFrcEtDa0pBUVRKNDhHUUNncDZlSEVTTkc0TWlSSTVnOWV6YTd2YndBV1ZXcTZ1OUdVbEtTVE5uTUd6ZHVzSUYxeVppREJnM0M0TUdEWlhxTUtxS3ZyODltd09mbTV1THZ2Ly9HeFlzWGtaaVlpTWpJU0RnNU9jSE56UTFjTGhjdlhyeGdzNlhjM2QweFlzUUlyYk1HVFV4TU1HblNKSHp4eFJjSURnN0dxVk9ud09mek1YcjBhSEE0SEtWQjJacWlTUW55OHRUSlp0YlIwVkdac1ZtZEpiU1YwZFhWUmN1V0xmSHk1VXVweHhzMGFJQkJnd1poeXBRcFZUcWVnNE1ESGp4NElQTTRoOE5CMjdadE1XZk9IUGI3ek9QeFlHVmxoYlMwTkhBNEhOaloyV0hCZ2dWUys0MGRPeGIvL1BNUHhvMGJoNEVEQjhvY2Q5YXNXUkNMeGJoMzd4NCtmUGpBanRXb1VTT01IeitlRGJEWTJkbGg3dHk1MkxGakI3cDE2NGJodzRmRHpjMU5yVUJnUmNiR3hoZzNiaHpHalJ1SEowK2U0UExseTBoT1RzYkNoUXZaYmRRTkdEWm8wQUFNdzZCOSsvWll0bXdaV3pwYm9uWHIxdmp6eno5eDhPQkIvUFBQUDhqSXlJQzF0VFYrK2VVWGxYT2ZOR21TMHI3WVZhMVRwMDRJRHcvSHNHSERwUHJ6U2pSdTNCZ21KaWJnOC9rb0tpcVNDb0k3T3p0ajNyeDVXbzFiMlg3UE5YMCtWTWVRSVVNQUFLZFBuMFp5Y3JMS2hTdW1wcVpvMGFJRlJvNGNpUUVEQnFnMVJxdFdyYXIwNzVxeTZnMlNYdmI5Ky9lWCt0dXREbXRyYXl4WnNnUUhEaHpBOHVYTGNmUG1UYm9HVUVEZGF3QjFOV2pRQUo2ZW5qaDc5aXptenAyTHp6NzdUT24yRmhZV1dMdDJMY0xDd3NEbGN1SG82QWhiVzF2Y3ZuMGI0OGVQMS9oOGEyVmxCVE16TStUbDViSEJlRDA5UFhUczJCRno1c3pSNkZpRUVLSUtoNmxzSXhCQ0NDR0VFRUlJSVhYQzRtT1BzZlBxYXhUNmphN3RxZFNvd3NKQzVPWGxvV0hEaGxyMUtsUkdLQlJLQlhIdjNidUg5UFIwTnFoZGxlTVZGUlhoM2J0M2NtODR2My8vSHBhV2xwVWFMekl5RW5mdTNNSDgrZk5sYmxnK2YvNWM2eXk1dWtBa0VpRTFOUlhBLzRLaURNTmcwYUpGYU5teUpRWVBIcXd3VzAwYjBkSFI3TTFqU1VEbDNyMTdLQzB0aFp1Ym04TFN5dG9TQ0FTSWpvNUdqeDQ5cXZTNG1tSVlCamR2M2dRQTlPM2JWNnRqUkVaR0FpanJEVnJWMHRQVEFVQnBTZDN5SkdWUGUvZnVyWEtCU25rTXc3QVpZMkt4R0xxNnVrcjNGNGxFYkxsclIwZEh0Y2VSRUFxRktDb3FRbkZ4TVVwTFM4SGhjR0J1Ymk0M0ExNG9GS0swdEJUNit2b0t6eGRpc2JqS3ZxTUZCUVhWMWd0WlcwbEpTYkMxdFZYNUdrdExTOEhuODJGbVpxWlYwTHdtUEh2MkRLMWJ0MVk0di96OGZCUVZGYUcwdEJTbHBhVVFpOFd3c0xCUVd2cGRHVWxRMTg3T0R2djI3ZE42M3JWMVBseXhZZ1VBd01mSHAwckhySXVpbzZQUnBrMGJyYThMSkdYUUFib0cwSlM4YXdCMU1Rd0RQcDhQVTFOVHJjZlB6ODlYdUw5a3NWS0hEaDNrL3ZZRUFnRmJHWVBENGNESXlLak9udjhJSVI4M0NqNFRRZ2doaEJCQ1NEM3huWDhVUWg2bUlHMjdSMjFQaFJCQ0NDR0VFRUlJSWY5Q1ZidjBqQkJDQ0NHRUVFSklyY2tWbE1ETWdMb3JFVUlJSVlRUVFnZ2hwSFpROEprUVFnZ2hoQkJDNm9tOHdoS1lHK25WOWpRSUlZUVFRZ2doaEJEeUwwWEJaMElJSVlRUVFnaXBKM0lMUzJCdVNNRm5RZ2doaEJCQ0NDR0UxQTRLUGhOQ0NDR0VFRUpJUFpGWFdBSXpDajRUUWdnaGhCQkNDQ0drbGxEd21SQkNDQ0dFRUVMcWlWd3F1MDBJSVlRUVFnZ2hoSkJhUk1GblFnZ2hoQkJDQ0trbmNnVlVkcHNRUWdnaGhCQkNDQ0cxaDRMUGhCQkNDQ0dFRUZJUGlCa0crVVVpS3J0TkNDR0VFRUlJSVlTUVdrUEJaMElJSVlRUVFnaXBCL0tMUkFCQW1jK0VFRUlJSVlRUVFnaXBOUlI4Sm9RUVFnZ2hoSkI2SUZkUUFnRFU4NWtRUWdnaGhCQkNDQ0cxaG9MUGhCQkNDQ0dFRUZJUDVCV1dCWi9ORExtMVBCTkNDQ0dFRUVJSUlZVDhXMUh3bVJCQ0NDR0VFRUxxZ2R6L0R6NVQyVzFDQ0NHRUVFSUlJWVRVRmdvK0UwSUlJWVFRUWtnOWtGZFkxdlBaaklMUGhCQkNDQ0dFRUVJSXFTVVVmQ2FFRUVJSUlZU1Flb0R0K1V6QlowSUlJWVFRUWdnaGhOUVNDajRUUWdnaGhCQkNTRDNBbHQwMm91QXpJWVFRUWdnaGhCQkNhZ2NGbndraGhCQkNDQ0drSHNqNy8rQXpsZDBtaEJCQ0NDR0VFRUpJYmFIZ015R0VFRUlJSVlUVUE3bUZKZERoY0dEQzQ5YjJWRFQyNk5FakxGKytITG01dVZWeXZLeXNMQVFHQnVMbzBhTW9MaTVXdVgxWVdCZ0NBd1B4K1BGanJjZU1qWTNGL2Z2M3RkNWZtZHpjWEhoNWVlSGx5NWZWY254Rm5qNTlpcEtTRXBYYlpXZG5JelkyRmd6RGFEekdwazJic0duVEpyWEdxVzV2Mzc3RjdkdTNhM1RNb3FJaStQbjV3Yy9Qai8ydUppWW1JaXdzckViblFmNm50TFFVZkQ1ZjdlMExDd3MxSGtNa0VtSGJ0bTI0ZHUyYTB1OStYRndjL3ZqakQ0aEVJbzNIcUd2UzB0THF4Tys4cXNYRnhXSFJva1Y0K1BCaGJVOEZKMDZjd0lrVEo3VDZUdFltUHA4UFB6OC9YTHAwcWJhblVxT3E4dk1TQ29WNCt2UXBuajU5V2dVekl3ekRJQ1VsQlNrcEtkVnkvTnE0M2lDRWtKcEd3V2RDQ0NHRUVFSUlxUWZ5Q2t0Z1pzZ0ZoMVBiTTlGTWNYRXhObTdjaUx0MzcyTDM3dDFWY3N4ZHUzYmg0TUdEZVAzNk5mVDE5WlZ1Ky83OWUyemF0QWtCQVFFd05UWFZhcnkzYjk5aXpwdzUyTFJwRTRSQ29WYkhVQ1l3TUJCUlVWRllzbVJKalFXZzM3MTdod1VMRm1EMDZOR0lpNHRUdXUzWnMyY3haODRjVEowNlZlTUE5SlVyVjNEbHloV1o0TnJnd1lNeGVQQmd1VUZBeVhOVkdXQUpEdy9IekprenNYNzllcVNscFZYWmNWVVJpOFVJQ2dwQ1VGQVFoRUloeEdJeGZ2dnRONnhmdng0TEZ5NUVmSHk4d24yZlBIbUMxYXRYbzZpb3FNYm1XOThWRmhaaTFhcFYrUG5ubjlVS1FMOTgrUklUSmt6QTRjT0gxVnJvSWhFZEhZM3o1ODlqeTVZdDRDZzRhZWZrNU9ESEgzL0V4WXNYc1gzN2RyV1BYUmNGQkFSZyt2VHBPSGp3WUkyT08zZnVYRXlmUHIxYXg5aTFheGNlUDM2TU5XdlcxT2k1UTU2OWUvZGk3OTY5R2kyZXFBdU9IeitPb0tBZzdOeTVFMGxKU2JVOW5ScFRsWi9YKy9mdnNXREJBaXhZc0tBS1psWTNoSWFHWXVMRWlaZzRjV0tsajdOeTVVcU5ycytLaW9vd2RlcFVUSjA2bFgzcyt2WHIyTDkvZjZYLzVsYkg5VVpHUmdabXpweUovZnYzcTNVZEpybU95c2pJcUpMeENTRkVubzl2U1R3aGhCQkNDQ0dFRUJtNWdwS1BzdVMydnI0K1pzNmNpWFhyMWlFME5CVERoZzFEaHc0ZHREN2U3ZHUzY2VQR0RmQjRQSHozM1hjcXR6OTY5Q2hFSWhGNjllcUZsaTFiYWpXbW5aMGR1bmZ2anNqSVNKdzVjd2JqeDQrWHU1MVlMSWFucDZmSzQwMmVQRm5xR05PblQ4Zmp4NC94NXMwYkxGMjZGQnMzYm9TenN6UGV2SG1EMmJObmF6WG5JMGVPd05yYVd1SHoxNjVkQXdCWVdWbXBmRjl1M0xnQkFPalNwWXZDUUZwZDE3Tm5UMWhaV1NFakl3TzdkdTNDYjcvOVZpUGpsbDhjSVJhTG9hT2pnK1hMbDJQVHBrMTQ4dVFKNXN5Wmd3a1RKbURTcEVuZ2N2OTNDNGZQNTJQbHlwVW9LQ2pBOHVYTHNXN2RPdkI0UFBiNXdZTUhWM3B1dzRjUHg4S0ZDelhlVDlPeEwxMjZCRjFkWFkzSHFRNDZPanJJemMzRm16ZHZzR1RKRW16YXRBbEdSa1p5dHhXSlJQampqejhnRUFodzU4NGRoYjk3ZVNRWmJ6MTY5SkQ2WE10cjBLQUJ2dm5tRy96MTExKzRlUEVpWEYxZDRlN3VydGJ4czdPejFaNkxwbmc4SG95TmpUWGFSMTlmSHlVbEpUaHg0Z1I2OXV5Sk5tM2FhRFcyT3QrdHYvLyttLzN2ZCsvZW9hQ2dRT0cySlNVbFdMMTZOVHAxNm9ReFk4Wm9OYWRseTViaCsrKy9SM1oyTnRhdVhZc3RXN1lvL0V5SmZGOS8vVFVpSWlLUWtKQ0F6WnMzWSt2V3JSci9MZkh3OEtpV3VRVUhCME5QNytPN3R0SldjWEV4UHYvODh5bzdYdm5mbzZZS0N3dVJtWmxacWZFRkFnSDgvZjJSbnA0T0h4OGZyRjY5V3F1L040V0ZoZGl6Wnc4eU1qSVFIaDZPK2ZQbnc4M05UYXM1VmNmMXh2WHIxNUdRa0FCOWZYM01tREdEZlp6UDUwTlBUMC9xK29BUVFtb0tYUTBSUWdnaGhCQkNTRDJRVzFnQzg0OHcrQXdBbjMzMkdVNmRPb1ZYcjE1aC8vNzkyTEZqaDFiSFNVMU54ZWJObXdHVWxhQ2NQSG15d20wWExseUkxcTFiNC9MbHl3REtna0dxQWh2S0FyYVRKazFDWkdRa1ltSmlGTzdQTUl4YUdUTVZzNEFOREF5d1pzMGF6Smt6QnprNU9mRHk4b0tmbjUvSzQyaUxZUmhjdVhJRkFPRHA2YWswQ0JBYkc0dDM3OTRCQUlZTUdWSnRjNnB1UEI0UDA2ZFB4NFlOR3hBUkVZR29xQ2gwN3R5NTJzZmxjcm5nY3JrUWlVVHM1OTZ5WlV2czJMRURnWUdCQ0F3TXhJa1RKOUM3ZDI4NE9qcXkrNW1ZbU1ETHl3dXJWNi9HNDhlUHNYejVjcXhkdTVhOXdXeGdZS0IwWE1uM2tNZmpLZng4eXdkY1ZQMDI1QVVZVkFWczZtSUpaaDZQQng4Zkg4eWRPeGN4TVRIdzl2Ykd1blhyNUw2V3c0Y1BJejQrSHBhV2x2RDI5bFk3UU1Vd0RDSWlJZ0FBZmZ2MlZicnRtREZqOE9EQkE5eTlleGM3ZCs1RXg0NGQwYVJKRTVWamFCSUkxOVJubjMyRzVjdVhhN1RQMkxGakVSWVdob1NFQkd6ZHVoVzdkKy9XT2tETDRYRGtWcW5JejgvWHFQSkNhV2twMXE1ZGk3dDM3K0xseTVmbzNiczNHalZxcFBGOExDMHRzV2pSSWl4ZnZoeEZSVVhJek14RTQ4YU4xZDVmbmFCcFlHQWd6TXpNTko3YngwSlBUdzgvL2ZRVEZpeFlBR05qWStUbjUydjhlcXVyQWtURjcxUnRmRjc1K2Zsc1NmS3hZOGRxZlJ5QlFJQUxGeTRBS0R1MzZPZ29MNGhxWVdHaDlWZ2ZQbnpRZXQrcVpHUmtCQjhmSC96NDQ0K0lqSXpFMXExYnNXalJJbzJQWTJob2lGMjdkbUhyMXEyNGZmczJsaTlmam9rVEoycFZXYUU2cmpldVg3OE9BT2pUcDQvVTQ2ZE9uY0x4NDhjeFpzeVlhcThDUVFnaEZWSHdtUkJDQ0NHRUVFTHFnYnhDRWN5TlBzN2dNNGZEd2JmZmZvdkxseTlqMnJScFdoMGpPenNiWGw1ZTRQUDVjSFoyUm9zV0xaQ2NuQXhkWFYyNWdRQXJLeXY0K1BpZ3BLUUVycTZ1c0xXMVJXeHNMQ3d0TGRHd1lVTzVZeGdhR2lxOWVhZW5wNGY0K0hpNTIxUU10bFFNMWpFTWcyblRwaUU1T1ZudWZLMnRyYkZxMVNvc1hyd1kvZnYzaDRXRkJTd3NMRFRPS2xJbmN6QTZPaHFwcWFrd05qYkcwS0ZEbFc1Ny92eDVBRUN6WnMzUXBFa1RwWDI3alkyTjYzUkc0TUNCQTNIeTVFazBhOVlNTmpZMk5UYXVnWUVCK0h5KzFLSURYVjFkVEpreUJaMDZkVUp1YnE1VTRGbWllL2Z1K09XWFgrRHI2NHZvNkdoNGUzdGp6Wm8xME5QVHc3bHo1NVNPS2ZrZStQdjdLODJBcjZoaVFDVXZMMC9odGtlUEhvVzV1Ym5jNS9oOFByNzQ0Z3UxeDYxSkRSbzBZSU1WYVdscHlNN09sZ2xLdm56NUVrZVBIb1crdmo1Ky9mVlhXRmxacVgzOHFLZ29aR1ptd3NURUJGMjdkbFc1L1k4Ly9vaUZDeGRpeG93WmFnV2U2eUl1bDR2dnYvOGVTNVlzUVVKQ0FtN2Z2bzErL2ZwcGRhd0dEUnJnK1BIak1vK1BHemRPN1lBWHd6RFl0R2tUYnQrK0RYTnpjMnpjdUZGaDRGbmRrcjhjRGdlNXVibHFsVDArZXZRbys5L3FCRTAxYldkUWwyaGFDZUhldlh0cVphRjM2OVlOUGo0K01vOWZ1SEJCWmJzTmRTaWFkMjE4WGprNU9kaTdkeStBeWdXZjgvUHoyZU40ZW5xcWZKL2svYzdVVWRYWjA1VmxiMjhQTHk4dmVIdDc0OUtsUzdDMXRjV0VDUk0wUGs2REJnMndldlZxaElTRTROQ2hRK2pmdjcvV2M2cks2NDIwdERTMkpVdkZCVTJQSGoxQ2NYR3gxbTFsQ0NHa011cnUvK3NqaEJCQ0NDR0VFS0sydk1JUzJKalZyYko2MnBUK3ZYcjFxbHJiZmZYVlYyeWdPajA5SGN1V0xVTktTZ3JhdEdtRERSczJRQ0FRNEp0dnZvR2hvU0YrL3Zsbk5HdldqTjAzSmlZR01URXhTRWhJUUtOR2piQmh3d1prWkdSZzFxeFowTkhSZ2JlM04weE1UT1NPcTZvZnBhTG54V0t4MHYwaUl5T1JuSndNYzNOenFadUhrdks1RmhZV2FOZXVIWHg5ZmZIcHA1OHFQWlkyTWpJeThOVlhYMGs5VmxCUWdKRWpSOHBzR3hJU0FrTkRRd2dFQW9TRmhRRW9LMi83NVpkZktoMWo5ZXJWNk5XclY5Vk51Z0tHWVpDWW1BZzdPenNBUUh4OFBPYlBuNi9STWNSaU1aS1RrM0huemgyMTk5bS9mejlzYkd5MEx2c3E2VU01WThZTWxhVm12L3p5UzZrZWxBTUdETUQ3OSsreGYvOStSRVZGNGZUcDB4ZzNicHhXODFCRlIwY0hwMDZka25yTTNkMjlUbVl3YTByUnVVb2dFQ2l0b0ZCY1hJeDU4K2JKUEs1c1VZZ2s4M0RBZ0FIUTA5UERxRkdqVk01UExCWmoyN1p0MkxadG04SnREaDQ4aUFZTkdpZ2NQenM3bTgySVBubnlwTUtGQWNELzNvOERCdzZnZWZQbUNyZGpHRWJ0ejc5dDI3WVlNV0lFdW5YcmhrNmRPcW5kSTdzcUFvbmxsWmFXNG84Ly9rQm9hQ2diZUhad2NGQzR2U1psZnl1VDdTbnZNNm1LOHZta2V0RG45WEhwMGFNSHhvd1pnNU1uVCtMZ3dZUG8xYXVYMG5PYk1pTkhqc1RRb1VPbFNsblg5UFZHZVpKRmdHM2F0RUhUcGszWnh3c0tDdGlnZExkdTNUU2FHeUdFVkFVS1BoTkNDQ0dFRUVKSVBWQWdGTUdZcDFrZnp2cUFZUmdzVzdZTWlZbUphTk9tRFh4OGZNRGo4Y0RqOFRCejVreHMyN1lOdi96eUM3WnYzdzRyS3l2NCt2b2lORFFVOCtiTnc1dzVjOUM2ZFdzWUdSbkJ6czRPa3lkUFJrQkFBSHg4Zk9EcjZ5dDN2UEpCbmNqSVNOamEyc3E5Z1huanhnMFVGaFppMEtCQmJIL0IwdEpTaGE5REV0UWJPWEtrVlBsZVNiQklVdks3TXYydzFhV29GR2ZGQUhwSVNBaUtpb3JBNVhLVlp0WGs1T1NBWVJqbzZlbmg5dTNiV0wxNnRjdzI1WVBja3ZLaW12cnJyNzl3N3R3NUxGMjZGSDM2OUlGWUxLNjJVcXpsU2JMY0tqdVdKQWl0akx4QTM0UUpFOWlNK2Nwa3hSRW9ERVpJZ2dUS3RnRlVMMDdKenM1bVMyNFBHellNQUpUMkpOYUVxZ1V1MVNFMk5oWS8vUENEUnZ0SUFpWHFVaGJJbnpsekppd3NMTEJ4NDBhMWpsVlVWSVExYTliZzd0MjdhZ1dlLzQrOSt3NXZxdjRlT1A1T1Y3b1lMYU9JbEwybml1d2hLR0FGaWlnS0lpQ0NDSWlnZ29JTUIvRERMME1FNmdBSG9FaEJRUFlVbEdtUnNnb0laWTlDYldrcEZBdHBhZHFNM3g5NTdyVnBremJwcnA3WDgvQTg2WjJmNUtacHVPZHp6c2tvdTdZTGpyQTF3Y2RSNmVucFRrMXVHVEpraU5WRWxxKysrb3FxVmF2bTZ0ejVKYWVKRFA4bS80YnJCZisrWVBwcnI3M0dyVnUzZU82NTV3Z01ET1RVcVZOMnYrdGx6RjdQcWZyQlR6LzlWT2pmTnhUcDZlbnFkNmJNbFdvT0hqeUl3V0FnTURDd1dMeWZoQkQvUFJKOEZrSUlJWVFRUW9oL2dXUzlFUjl0OGZvdm5xTWxvYU9qbzlWUzFjNldrZFpvTkx6Ly92dHMzYnFWTVdQR1dBVnVlL2JzeWJWcjE5QnF0V3J2d2g0OWVyQjc5MjZXTGwzS3NtWExyREtYQmd3WVFIUjB0RVBadVVvUXRXSERoaXhZc01EcXhySEpaR0x4NHNYY3ZIa1R2VjV2TTNzNG95dFhybkRxMUNtMFdpM1BQdnVzVTgrL0lDaDlzRFBLWENZNU5UV1Z0V3ZYQXZEcXE2OW0yMk8yVjY5ZVBIandBSGQzZHpRYWpWVWZTU1ZUc0d6WnN1cHJtRlAycnkzTGxpMWovZnIxZ0NVRHFVT0hEdFNxVlN2TCsrbnUzYnYwN2RzWE56YzNObTdjYUpXNVpFOThmTHlhL2JwczJUS3J6S0tNbkgzdndqK3ZxN2UzTjVzMmJYSjZmMFZ1ZWxpS3JKWXVYV3B6ZWNiM3Y3MXRJT2RnemNhTkd6RWFqYmk0dUZDblRoMGdkKzhiWVJFVkZZVk9wM05vMjcvLy9wc1BQdmlBQ3hjdVVMbHlaV2JPbkduM2Q3bTRNWnZOVGdXMk1rOWtLWXFKQ1VWcDY5YXRyRml4SXRmN1p5eUxuaHYvbHV1VjI4a0Nack9adi83Nks1OUhrM2R1Ym01OCtPR0g2czlwYVdrT1ZUWndaSnZDL3I2aDJMOS92OXJ1NVBISEg4K3lEaXpmc2UzOTBJTE84QUFBSUFCSlJFRlViYkkzSWFaZnYzNE1HellzeC9FS0lVUjJpdGVkQ1NHRUVFSUlJWVFRdVpLU1pzQkg2MXJVd3lnU05Xdlc1TXlaTTR3WU1jTHVOdUhoNGVwalYxZFhrcE9UR1Q1OE9ENCtXYlBGTDEyNnhBOC8vR0MxTEhQQXFXM2J0dFNyVjQrelo4K3ljZU5HcThEczNyMTd1WG56SmxXclZxVjc5KzQ1am4vMTZ0VUFCQWNIWjFzS3R6aFp1M1l0U1VsSitQdjc1MWcyV01uNGRuTno0OUZISDdYcUk2bmNFUDN4eHgveDh2TEsxVmgrL1BGSFFrTkRBVXNHV1hiWmhYNStmbFN2WHAyb3FDak9uRGxEOCtiTmN6eituMy8rQ1ZqNmJ1ZDNzTXJIeHdlTlJzT0RCdy95OWJpS3hZc1hBNDZWOUJZRjYvNzkremxPTUxoMzcxNld2dHIyN04rL24yYk5tcW1sdG90QzNicDFTMHp3Zk5hc1dWeTRjSUY2OWVyeHlTZWZsSmpQV3JDVUhuZmtkVlkrVC9PYXBWM1k3dDI3eDlLbFN6bDc5aXpmZlBPTnpjK3EwNmRQazU2ZVRwTW1UYXdtbWRueTRNRURwOHFsNTdkL3kvWEticUpOZGdxaTU3T2pmeU5kWEZ3Y0N2SUN0R2pSd3VaMTB1djFEQjA2bEZ1M2JnRzVueUJVME44M3pHWXpxMWF0VW45V3F1eUFKWWg5N05neEFLcFVxWkxsZDBxcDBsRzVjbVdyL1JSRitYZEZDUEh2SWNGbklZUVFRZ2doaFBnWEtJNlp6NFhGWkRMbFdPN1dsc1RFUkxXbnNyTTBHZzF2di8wMmI3NzVKc3VXTGVPSko1N0EzOThmZzhIQUR6LzhnRWFqNFoxMzNzSE5MZnRyOHRkZmY3RnYzejYwV20ySktaa2NIeCt2M3ZBY09uUm9qamQ2bFN5dW5BSUd0bVFNNmdPTUhqMWFmV3cybXdrSkNXSHIxcTFvTkJyZWVPT05MTnZiOHNnamp4QVZGY1dKRXllY3VobGNFQ1hQTlJvTlBqNCs2SFE2VWxOVDhmVDB6SEdmeTVjdlcyVnZLV3hsNnlrVEc0WU1HV0x6Qm5OQnlxa0hlSEdrVkdESUxHTW1vcjF0Y3JKdTNUcFNVbEpzcnJ0NDhhSmEvdFdSZ0U5OGZEd3pac3hBbzlFd2VmSmtPblhxbEtzeDViZms1R1IyNzk1Tmh3NGRyQ29jT0dMcDBxWG9kRHE2ZE9sQ3c0WU44MzFzNzc3N0xxR2hvWXdhTmNyaDRKVElYM2Z2M21YZnZuMzQrUGpRclZzM2RibFdxK1dYWDM3QmFEUnk4ZUpGNnRXcmwyWGZWYXRXY2VUSUVabzNiMjYzVkxMaXhSZGZMREYvVDRWamNxb2dvd2dNRE14MTBGeXhZc1VLTmZDY1Z3WDVmV1BQbmoxY3YzN2Q1cnJObXpkak1wbG8yTEFoSVNFaFdkWXJFeC9tenAxYkxDYytDQ0grSGY2YmR5YUVFRUlJSVlRUTRsL0VhREtUbXY3ZkRUNW5sSjlaZURsbDc5U3BVNGZnNEdBcVZxeW9aaXR1MmJLRnVMZzRnb09EYWRLa1NZN24rT21ubnpDYnpRUUhCK1B2NzU5dll5OUlPcDJPQmcwYVlEUWE2ZGF0RytucDZka0dsZzBHQTVDNzRIUG1ZR3pHWVA2TUdUTTRldlFvYm01dXZQdnV1M1RwMHNXaFk3WnUzWnFOR3pjU0ZoYVdZMGF3eVdUaTZOR2pBRHoyMkdNT0hkK1JQcGtaMzZlK3ZyN29kRHJ1MzcrZjVmbXVYNytlMU5SVWdvS0MxUGRIZW5wNmtXYjFPY3JmMzk5dS8zQ3oyY3lkTzNjS2VVUTVjMlFTUzI0bnVtellzTUh1K29DQUFHSmpZekVhalZ5NmRFa3R5VzNQOGVQSDFjZU9mTTRVQnJQWnpJZ1JJNGlQanljcEtZbEJnd1k1dksvUmFHVDc5dTBrSlNWeDQ4WU41czZkbSsvanExQ2hBbVBIanMzMzR3ckgvZjc3N3l4Y3VKRHExYXRuQ1Q3WHFsV0xpeGN2Y3VMRWlTekJaNlBSeU9uVHB3SEhQNGRGM3VWMm9rM212c1JGSlNVbHhlYm4wTHAxNit6dUV4TVRvN1lVVWVqMWV0emQzZTMrUGN0T1FYM2ZNQnFOL1Bqamp6Ylg2WFE2dG0vZkRtU2R3Q2VFRUlWSjdrd0lJWVFRUWdnaFJBbVhrbVlwYSt6dDhkOHN1MTFZRWhJUzdKWjBWc29iSzdaczJjS1dMVnVzbHYzeXl5OVdQeHVOUms2ZVBBbFlTbjBuSnlmYkxBTmUzTlNxVll0UFAvMlVsSlFVVnExYXhhWk5tNWczYjU3TkVwRVpNMFp6RTN6KzZhZWY4UFgxdFZxMllNRUNBSTRlUFlxM3R6Y2ZmZlNSUXhsRmlzY2VlNHpLbFNzVEV4UEQwYU5IYWRteXBkMXREeDA2eEowN2QvRHg4YUY5Ky9ZT244UFYxZFhtNjZFRUdETXFWNjRjY1hGeDNMbHp4eW9EeVdnMHNucjFhaElURTdsLy83NWFWcjVCZ3dacThMb2d5cHZhWXpLWmNneXNad3c2TEZteUpNdTFVMlR1SVY1YzJKdThrbkc4MlUxd3NmZjZmUDMxMTZTa3BLZ2xXRE1yVTZZTXpaczM1OGlSSSt6WnM4Zmg0SFBEaGcwcFY2NWN0dHNXRm8xR1E1Y3VYVml4WWdWYnQyNmxmLy8rT1ZaK1VCdzdka3p0V3hvVUZPVDBlVFByMDZjUGdKcHBydnljaytuVHA5T29VU09uemwrWXJsNjl5amZmZk1PRUNST0t6WFYzaHZKWkd4VVZSWFIwdEZWUDRZWU5HM0x4NGtWT256N05TeSs5WkxYZitmUG4xYkxMMlgxZUZ6Y0ZjYjBjbWR6a3lEYU95TTFFbTRLUzNlU2RqRElHaUUwbUUvZnUzWFA0SENhVGlVOC8vWlQwOUhRNmR1eklnUU1IQUpnNmRTcG1zNWtQUHZqQTd0ODBld3JxKzhiNjlldUpqWTJsZE9uU1daN2o2dFdyMGVsMEJBUUUwS0ZEQjZmR0s0UVErVW1DejBJSUlZUVFRZ2hSd2lYckxabWwvOVhNWnpjM044YU5Hd2ZrVHpCT0NTNjV1Ymt4ZnZ4NHEvTmt2Rm1lVjY2dXJueisrZWQ4L1BISG5EcDFpbkhqeGpGLy9ueTh2YjN6N1J3RnljdkxpNGlJQ083Y3VjUGt5WlA1NG9zdktGV3FsTlUyNmVucDZ1UHNnczltczVtelo4L3k1NTkvWmdrODJCTVFFTUNNR1RPb1hyMjZVK1BXYURRRUJ3Znp6VGZmc0dIRGhteHZCaXNUQ0xwMjdlcFFTV3lGbjUrZnpkS2YvZnYzejVLMVhLbFNKU0lqSTdNc0R3c0xJekV4RVZkWFY1NS8vbm1IeiswTWU1TXBQdi84Y3hvMGFKQmxlVUJBZ05YUDhmSHhWaitucGFXcGozT1RKZlp2ZE9yVUtmYnUzUXZBeUpFam1UaHhvczN0T25YcXhKRWpSemh3NEFERGh3KzNteUZuTXBtSWlJZ0FzQmxZY0NUdzVHaEpkSHVaano0K1BtemN1REhMOHA0OWU3SnExU29TRXhQWnYzOC9UejMxbEVQblVWNGZIeDhmcDRNbHR0NW5tWU14amdhZ2xDb05SY0dSYXhJU0VzTFpzMmY1OGNjZlMyUVdkNlZLbFFnTURDUTZPcG8vL3ZpRGZ2MzZxZXNhTm16SXhvMGJPWFBtREdhejJlcjlyMHpTcWxDaGd0T2Y5MzM3OW5Wb08wOVBUN3VacExiOEY2NVhiaXZKRk1Ta0tHZUR2c28reW5Od1pNTFRpaFVyaUl5TXBGU3BVZ3dmUGx3TlBzZkd4aEliRzh2bzBhUDV2Ly83UDZlK0J4YkU5NDM0K0hpV0xWc0d3TEJodzVnM2I1N1YrdnYzN3dNd2VQRGdRbSszSVlRUUdmMDM3MHdJSVlRUVFnZ2h4TC9JUDhIbjRuZVR5ZGtNSEVlMmYrNjU1eGcxYXBUNnM0dUxDODg4OHd4Z0hmeHl0RWVnWXZQbXpWWS91N2k0V0pVR3RSZFFkRlRtakZld1pMM09tVE9Ic1dQSGN2WHFWVDc3N0RPYi9Yd0xVLy8rL2JNc3MxVkdVK2szTzNMa1NHSmlZcGcrZlRxelpzMnl1dG1aOFRsbkRqNW5YRGRreUJBU0V4TUpEQXgwT1BnOGYvNzhYUGNxREFvS0lqUTBsR1BIam5IOCtIR2JtZE9Sa1pGRVJFU2cwV2pvMmJObnJzN2ppRXFWS2dHV0c5d1pLVDJjTzNmdVhHQTlHYlZhcmMwZ3A2MkFub3VMQzZHaG9WYkx1bmZ2YmpYQklHUHdUbTU2VzF5OWVoV0FObTNhWkp1aDM2Wk5HOXpjM0xoMTZ4Ym56cDJ6Mi9mNDNMbHo2SFE2d0hid3VTaVZMMStlMXExYmMvRGdRVFp1M09oUThEa2xKWVd3c0RBQW5uenlTWWY3TVN2dk5WdnZNeVhnMUx0M2I1S1RrOVdmWjgyYXhlN2R1L25tbTIrb1diT213K2NBK3hNMThrdlpzbVd6L0M3ZXZYdlg2dWZCZ3dmei92dnZzM1BuVHZyMjdjdkREejljb0dQS3E0eXZuNGVIQndDdFdyVWlPanFhUTRjT1dRV2ZsWXp6bEpRVXJsMjdablY5amgwN3B1N3JyTXl2b1QzT1RDNkN3cjFlZ1lHQk9RYUNvNk9qMWNraTlyYU5qNDluNE1DQnVSckR2MTFrWkNRclZxd0FZUGp3NFdvckZiQk14cG95WlFvWExseGd6Smd4VEpreWhSWXRXamg4N1B6K3ZyRmt5UkwwZWoyTkdqVWlLQ2dvUy9ENW5YZmVvVm16Wm5UcTFNbmhNUW9oUkVHUTRMTVFRZ2doaEJCQ2xIREpla3NRNzcrYStXelBtREZqbk5vK2MvQzVzSGg3ZS9QSko1OHdkT2hRRGh3NFFFUkVSSkgydFhTbW43Q2ZueDlUcGt4aC9QanhuRHg1a2tXTEZqRjY5R2gxZmViTTU1U1VGQ0lpSWpoMDZCQi8vUEdIdWk0eE1aR0tGU3Z5OU5OUE8zenUzR1JDWmR4MzhPREJMRnk0a0FVTEZyQjQ4V0tyb0pmQllHREJnZ1dZeldhQ2dvS29WcTFhcnMrVkV5VWdrYkVjODhHREI3bHk1UXB1Ym01TzljNTExdmZmZjUrdmdXMGxLT3JxNnVwd0VMRTRzWmZwbTdGOHZMTjlVTHQxNjhhcVZhdHkvRHp5OWZYbHNjY2VVN09mN1FXZmxaNmc5ZXZYcDJMRmlsbldaKzVYcXJoMTY1WTZhV2ZseXBWcU1OQVdKYXZ6ODg4L3QxaytQcnVzOWg0OWVuRHc0RUhPbnovUHVYUG5iR2JRWjdSbnp4NzBlajBBd2NIQjJXNmJrVExSS0x2bmtWbWRPblhZdlhzMzU4NmRjeWo0bkhFeWs2MWdvek5NSnBOYVd0eVd4WXNYVTZaTUdhdGxtU2RqUGZiWVl6UnAwb1RUcDAremJOa3lKaytlbk92eEZBWmJsUzlhdEdqQjJyVnJPWHYyTEVsSlNlcHpybGl4SW1YS2xDRXBLWW56NTgrcjEwZW4wM0gyN0ZuQU1rRWpOenc5UGJPMHdjZ29OMldxUytMMUNnZ0ljQ3FidWFUM2ZIYlVyVnUzbURadEdrYWprWGJ0MmhFVUZLU1dlUWRMVzRTNWMrZnlmLy8zZnh3NWNvUVBQdmlBTjk5ODArRUpqdm45ZmFOQmd3WWNPblNJOGVQSDIvMU02dHk1czBOakUwS0lnaVIzSm9RUVFnZ2hoQkNpaEV0Sks3NWx0eDI1MGVsSXhrNXg0OHhOV1VleXBjdVhMMCtmUG4wSURRMWx5NVl0UlJwOHRuVU5zaXRaMmJScFUxNSsrV1ZDUTBQWnRHa1REUm8wVURNZU13Y2ZGaTllYkRNSThPbW5uOUtzV2JNOEJYZWM5ZXl6ei9MTEw3OXc5ZXBWdnYzMlc2dmc0S3BWcTRpS2lxSlVxVklNR3phc1FNZWg5UGRWTW1UVDA5UDU1cHR2QUV0bXNhM2dYM0dsQk5kS1F1OXlXeHpwY2Vwc0gxUWZIeC9telp2blVKQy9UWnMySERseWhMQ3dNRWFPSEdsem04T0hEd1AyczU0ekI4UVVkKzdjQVN5QlkwY25IUGo2K3RvOW5qMlBQLzQ0QVFFQnhNZkhzMlhMbGh5RHo5dTNid2NzbWE4MWF0UncrRHhLY01pWk5nVk5talFCTEQyekhTa0xySlN2MVdnMC9QVFRUdzczc0xZbElTRWhYN0tuQncwYXhJUUpFOWkzYng4dnYveXkwMldvQzVQeStzRS9rNFdhTm0yS3A2Y25xYW1wSEQ5K25DZWZmRkxkcG5yMTZwdzZkWXJ6NTgvVHZYdDNBQ0lpSWpDWlRIaDZldkxvbzQ4VzdoUElCM205WGc4ZVBGREw3TGRyMXk3UDQzSG1lTVdwNTNOQmVmRGdBUjkrK0NGMzc5N0YzOTlmYmVHU21hZW5KOU9uVHlja0pJUWRPM2J3eFJkZkVCOGZ6N0Jod3h6NjNwS2YzemU2ZGV0RzZkS2w3V2JTTy9QOTlMMzMzck5icFdUQWdBRU90MDRRUWdoYml0K2RDU0dFRUVJSUlZUVFUdmtuODFuSzNHYVVtMndtUnhYRVRkbFdyVm9SR2hyS3BVdVg4djNZQlczQWdBRWNQSGlRYTlldUVSSVNRdE9tVGFsUW9ZSlY1cUNIaHdlVksxZW1WS2xTdEcvZm5rNmRPdkgrKys4RFVLOWV2VUlOUElNbENEZDI3RmpHamgzTDVzMmJDUWdJb0cvZnZ1elpzMGZ0L2ZuNjY2ODdIWHdEUy9hNG8rKy9hdFdxNGVYbHhiVnIxOURwZEt4YnQ0NmJOMjlTcWxRcFhubmxGYWZQcldTUkZrWG1jVnhjSEdEcHNWdVF2MzhGeGQ3a2w0eVRMN0tiSUdQdk9UdGFicmRObXpaOC92bm54TWZIYytuU0pYVmlndUxPblR0Y3Zud1pnSTRkT3pwMFRJWFM5emd2RlFNY29kRm82TnExSzZHaG9lemZ2NTlSbzBiWlBlZVZLMWZVenp0bjJ5UWtKaVlDWk9rem41MDZkZXBRcGt3WmpoMDdobDZ2ei9GMzVPKy8vd1lzV2M5NUNUd3J4NWc5ZTNhZWpnSHc2S09QVXE5ZVBTNWN1TURLbFN1TFBKczJPOHBrRkM4dkx6VkQzYzNOalVhTkduSDgrSEdPSGoxcU0vaWM4Vy9na1NOSEFHamV2SG1XMWcwbFFWNnYxKzNidDVrNmRTcVFQNVB6bkRsZWNlcjVYQkRTMDlPWlBuMDZWNjlleGQzZG5ZOC8vdGlxM0habXJxNnVqQnMzRGw5ZlgzNysrV2ZXckZuRHJWdTNtREJoUW83dnpmejh2dUhqNDVOdFVOaVo3NmVaMjMxa3BGUXlFVUtJM0pMZ3N4QkNDQ0dFRUVLVWNFclBaMjhQK1M5ZVJubnQrWnlUbkVwNUJnY0hrNXFhNnZEeHlwVXJCL3lUb1ZpU3VMbTVNWDc4ZUNaTW1NRHc0Y1BWekVvbCtPemk0b0tibXh0QlFVSDA3dDA3ejRHYy9GSy9mbjNHakJuRC9QbnpXYng0TVhmdTNHSHo1czJZeldhZWZmWlp0WmU0czF4ZFhXMW1MTWZHeG1icC9hM1JhS2hYcng0blQ1NWt6Wm8xckZtekJvQVJJMFk0SGZqVzYvVjgvUEhIREJvMFNPMmhXcGh1M0xnQldBTGYyUVVGeldaenNYcWYxNjlmdjFnY3AxeTVjdFN0VzVjTEZ5NFFGaGFXSmZoODZOQWh3QkpFVlhxRk8wb0pNamk3WDI1MDY5YU5GU3RXa0phV3hxNWR1M2orK2VkdGJyZCsvWHJBOHJ5ZERhYmZ1blVMd0tteThScU5odmJ0MjdOdDJ6YjI3Tm1UNCsrMzhwcVZMMS9lcWJIWjR1N3VubThWTGZyMTY1ZWxaM0p4ZFBQbVRjQlM3am1qcGsyYmN2ejRjVFVEVjZGa0JVZEZSV0V3R0hCMWRTVThQQnlBOXUzYkYveUFDMGhKdVY3L0pRYURnV25UcHFuOXhOOTU1eDI3clE0eUd6NThPRnF0bHREUVVQYnQyNGVIaHdmang0L1BjYitDK3I2Um1TT1RCcFNKVWl0WHJzelgxaHRDQ0pGUjhmamZuaEJDQ0NHRUVFS0lYRk9DejVMNWJNM1pucytOR3pjdW9KRTRSc25rYzZhTWJIRlNwMDRkVnF4WVlUVitKZml1WkJnV2ROYmxsMTkrU2RXcVZlblNwWXZEcjJQMzd0MjVjdVVLbXpkdlZvTmhyVnUzVnZ2ajVvYWZuNS9OY3V2OSsvZTMyVk83VFpzMm5EeDVrcDkrK2dtd1pQazUwLzhhTEsvMXh4OS9URVJFQkMxYXRDaVM0UE9wVTZjQXkvTWNNR0NBM2UyeUsrTmVGTDc0NG90aWM1eVdMVnR5NGNJRi92ampENFlNR1dLMVR1bVQ3bXlnRmxBenBxdFVxWkxuTWVia29ZY2VvbkhqeHB3K2ZacHQyN2JaREQ3Ly9mZmY3TjI3RjdDVXBIVmtRa3BBUUlBNklVTXBVNjlNOG5qa2tVZXN5anpiOC9UVFQ3TnQyemJXclZ2SDAwOC9uVzMvYW1VeVJlYmdhVkhyMEtHRDNiTHJ4WW55K21WK3p6VnIxZ3l3L00yTGlvcFNnODVLMlhWUFQwOXUzNzdOclZ1M1NFcEt3czNOTGRmOW5vdURrbks5L2t1Ky9mWmJ0WVhCb0VHRDZOYXRtMVA3RHg0OEdFOVBUOWF1WGN2QWdRTWQzcThndm04SUlVUnhKY0ZuSVlRUVFnZ2hoQ2poL2ltN0xmL0Z5eWdrSkNSWCsvMzU1NThBdlAzMjIvazVIQ3M2blE0M056YzhQVDBCUzRid3lwVXJBYkprTzVZa21RTyttWVBQQmUza3laTnMyclNKZXZYcVVhOWVQWWYyU1VwS1Vrc1NLMHdtRTNmdTNNbFZSbERseXBYeDkvZTN1ZTcvL3UvL3JQcGdLOXExYThlaVJZc0FTK0JhS1VldWlJdUw0NnV2dmlJb0tNaXFUNmZCWUZBZlQ1dzRrY2pJU0dyWHJsMGdKYTlOSmxPMngvMzc3Nzg1YytZTVlBa0U1c1hSbzBjSkRRMGxPanFhS2xXcU1HellNSm8yYlpxblkyYld0MjlmaDdjMW04MjUycy9IeDRmdnYvL2VxWEcxYk5tUzVjdVhFeFVWUld4c3JCcGNUVTVPNXNTSkU0RHp3V2V6MmN6Um8wZUJ3cHRrMDZWTEYwNmZQczJOR3pjNGZmcTAybTlac1hYclZ0TFQwOUZxdFE2WDZBME5EVlVmSzY5RmVIZzRQajQrRHBjemJ0Q2dBWTBhTlNJeU1wSWRPM1prZSs1ejU4NEJPSndSK1c5aU5wc3htVXhvTkpwc0EvVFp1WERoQXBEMWIxcTlldlhRYXJYbzlYcE9uRGloQnA5cjE2N05sMTkrU2QyNmRkRm9OR3B3N3JISEhzdFRIL25VMU5RUzJRYWdzTmg3YmZMak5jdDRqR1hMbHRtc0NGSVVYbm5sRlM1ZnZremR1blZ6MWQ0Q0xCbnR6enp6VExhbHVqUEw3KzhiUWdoUm5NbWRDU0dFRUVJSUlZUW80ZjdKZkpiLzRtVzBkZXZXUE8xZmtNSG5RNGNPTVdmT0hIeDlmZkh4OFNFeE1WRU5TZ1lIQnhmWWVRdGJjbkl5Z0Jwa3o0dXdzREJNSmxPMjJ5aWxuQjI1aVp1ZW5zNk9IVHY0NFljZjFJekordlhyYy83OGVZNGNPY0xRb1VQcDA2Y1BMN3p3Z2xNWjI4dVdMYk83cm5idDJwak5aaElTRWpDWlRHcEc1ZEdqUjlGb05Kak5ab0tEZy9Iejg3UGFMelkybHZEd2NLNWR1MllWZkZiSzJnSkVSa1pTcjE0OVpzMmFWV0FaNXRuZFpOK3dZUU1HZzRIeTVjczdIUGkzNWVEQmcweWJOazBOK0o0N2Q0NzMzMytmK2ZQbjUxdDViSUM3ZCs4VytINFplNTQ3U3BrNFViOStmYXVnWDNoNE9BYURnVnExYWprZHdObS9mejl4Y1hGb05CcGF0bXpwOUpoeW8yUEhqbno1NVpmNCtmbGxDYmFrcHFheWNlTkd3SktKN0V6d0JpeS9EMmZPbkVHcjFYTGh3Z1hPbmoxTDFhcFZIUTZzRHhvMGlJa1RKL0x0dDkvU29rVUxLbGFzbUdVYnZWNVBaR1FrUUpiQWVVRndKbnV5TU15WU1ZTURCdzdRdkhselpzMmE1ZlQrQm9OQm5jaVZPWGp2NXVaRzc5Njk4ZmYzdHlxbnJkVnExYzhPczlsTVdGZ1lBRTg4OFVSdW53WmdLYmRldG16WmJMZHg5bTlVY2J0ZWVaSDU3MDFCY1hVdFB0VjVmSDE5bVROblRwNWJnRGo2MlZWUTN6ZUVFS0k0a3pzVFFnZ2hoQkJDQ0ZIQ3BhUXBtYy9GNThaZWNlQkkzenRiQ2lOREtqQXdFTEJrUU90ME9zQnk0LzNWVjErMUNpNldkSC8vL1RjQVhsNWV1VDdHN2R1MytmTExMemw0OEdDT3BaeDFPaDBlSGg3WjNreFBUVTFsNTg2ZHJGNjltb1NFQk1CeTgzMzA2TkYwN05pUkkwZU84TmxubjVHWW1NaUtGU3RZdDI0ZDNicDFvMmZQbm1wWldFZm85WHBpWTJPSmpvN21yNy8rSWpvNm1oczNiaEFkSGMyREJ3L28wNmNQSTBlT1pPWEtsVmJac1Z1M2JxVlBuejVXV2VReE1URUExSzFiMStvY3YvMzJtL3E0ZnYzNnpKbzFLMDhaZ3RseGNYRmgzYnAxTnRmRnhNU3dkdTFhQVByMDZaT25HL3JmZi84OVpyT1pjZVBHMGFsVEozNysrV2VXTDEvT3lwVXJtVDU5ZXE2UG01a3pudzhaeTRUbjluUEZVUnFOaGkrLy9ETEw4bjM3OWdIT0IrSVNFeFBWNDdWdDI3YlFTa2o3K3ZvU0VoSkM3ZHExMFdnMFZ1dTJiTmxDVWxJU3JxNnVUbVdTSzVZc1dZTFpiS1pyMTY3VXJsMmJCUXNXTUczYU5CWXVYSmp0eEJPejJjemx5NWRwM3J3NTdkdTNKeXdzakk4KytvajU4K2RuK1l3NmR1d1lxYW1wZUhsNUZVbzFDcVZLUkhHaFZESEliYS9sWThlT2taS1NnbytQajgxSkFjT0dEY3QyLzFPblRwR1FrSUJXcTgxVHYrZjY5ZXZqNmVuSnA1OSttdXRqMkZMY3JsZGVyRm16SnR2MUtTa3AvUDc3NzNUcDBzVm1BRGtoSVlHVWxCU3FWYXRXVUVQTU02VlNBbGl1bmFlblo1NER6NDRvck84YlFnaFJIRW53V1FnaGhCQkNDQ0ZLdUdTOUFSZU5CcTJiQko4TGsxNnZaK2pRb2RtdXQ2ZDI3ZG9zV3JTSXBLUWtUQ1lUM3Q3ZTFLeFpNMDlCMnB3a0pTV3BqN003VDM0RzMwK2ZQZzJnOW1sMVJNWnMwZlhyMTdOMjdWb2VQSGhBWUdBZ0xWcTBZTVdLRlFBWWpVYXIvYTVkdXdiQXd3OC9uQ1hZQlhEbHloVzJiZHZHN3QyN1NVbEpBY0REdzRObm4zMldBUU1HcUVIYmxpMWJzblRwVWxhdlhzMzY5ZXRKVFUxbDgrYk5iTjY4bVRwMTZ0QzVjMmZhdDIvUFF3ODlwQjc3NXMyYjdOdTNqNXMzYjNMejVrMWlZbUs0ZmZ1MlZibG1SWmt5WmFoWnN5YUJnWUVzWExpUURSczI0T0xpd2x0dnZjV1dMVnU0Y3VVSzgrZlBaL0xreWVyelVQcmJObWpRd09wWTVjcVZBeXp2cDVrelp4Wlk0RGt3TU5CdTFwcGVyK2QvLy9zZmFXbHBWS2hRZ2U3ZHUrZDRQRnV2aXlJbUpnWnZiMitlZWVZWkFGNTg4VVdXTDErdUJ1RC9pKzdkdThleFk4Y0E1MHB1SnlZbU1uNzhlSktTa3ZEMDlPU05OOTdJMTNIbGxObGRyVnExTEdYbTA5UFQrZm5ubndGTElOM1B6eS9iNDdpNnVscTk5M2JzMk1HQkF3Znc4dkxpcFpkZUlpQWdnQk1uVHJCLy8zNm1UWnZHL1BuemNYZDN6M0tja3lkUDh1MjMzK0xtNXNibm4zL09XMis5eGRtelo3bHk1UXFUSmsxaXhvd1pWaG1IVzdac0FlQ3BwNTRxbEl6TnRXdlhadm1jZE9heldKbkVCTmg4L3M2SWk0c2pNVEVSalVaRDI3WnRjM1VNSmJPOVhidDJ1UXJ5S1JOcldyZHVuYVdkZ3pOeTA0Yzlwd29iVUx5dVYwRzVjZU1HVzdac1lkZXVYYVNrcEJBVEUyUHpPOCtjT1hNNGVmSWsxYXRYNTRrbm51Q0pKNTVRSjlqWm9nUmhjNUx4TlhKMEg0V25weWVsU3BVQ1lNV0tGVllWU2NhTkc4ZUhIMzVvOVRjOHZ4WGs5dzBoaENncEpQZ3NoQkJDQ0NHRUVDVmNzdDZBajlZVkcvRzJJcFBiQUtZeit6MzY2S1BNbVRNblYrZkpEMmF6bWVqbzZGenQ2K2JtUnUzYXRmTjVSQlpHbzVIWTJGaTh2YjNWN0o3azVHU1dMbDBLV0RJU3N5dnJhSysvcDYwYjhrYWprUk1uVHVEdjcwL1pzbVh4OHZKQ3E5V2kwK25ZczJjUGUvYnNBYkJaTGxrSkZtczBHanc4UE5UbDE2OWZWeDh2WDc0Y0x5OHZYbi85ZFo1Ly9ubmMzTnp3OS9jbk1UR1J2WHYzMHFOSEQxeGNYTGg3OXk2clZxMENyUHVMUmtWRmNlREFBWDcvL1hlaW9xTFU1VnF0bHU3ZHU5TzNiMS9LbHkrZlpXdytQajRNSFRxVVo1OTlsalZyMXZETEw3K1FrcExDcFV1WHVIVHBFdDkrK3kzVnExZm44Y2NmNTZXWFhpSTlQVjE5ZlpYblZMRmlSYXBYcjA3MTZ0VUpEQXlrU3BVcVZLMWFsVktsU2hFYkc4dk1tVE01Zi80OGJtNXVUSm8waVk0ZE85SzRjV1BHakJuRHZuMzc4UFQwNUsyMzNzTGQzVjB0WDV1NWwvSUxMN3dBV0g1dmZIMTlXYjE2dFZWZlhFWHYzcjJ6TEFNWU1tU0l6VUM5UWduQVpYeHVHWmxNSnViTW1jUEZpeGZSYURTTUh6L2VLbEJrTkJveEdBeFplbjd2Mzc4ZnNFeUN5QnpZQ3dnSUlDWW1ockN3TU5xM2I2Kytod29yWTdjdzNibHpoMWRmZlRYSDdjeG1zOXJmZStUSWtYYTNVNjRYV0hyWHo1dzVrOXUzYitQcTZzcmt5WlB6L1RWMHRGZXpQUmsvSSt3Wk5HaVEycE4xLy83OWhJU0VBSmJYUVhrKzQ4YU40L3o1ODF5NGNJRXZ2L3lTc1dQSGtwNmV6b01IRHdDWU5HbVNHcnhYU21qNytmbnh3UWNmcUwzUzMzenpUU1pQbmt5OWV2VTRlL1lzeDQ4ZkI0cG5HNFRJeUVoOGZYMHBWYW9VWGw1ZXBLZW5xNy8zV3EzV3Fjayt0aWhaencwYU5MRGJ2ejQ3eDQ4ZlYxKy9YcjE2QVpieTZvNEVkVFBidjMrLytubVJXWDVVSVZBcVZKUXRXeFp2YjIvYzNkM1ZjdDlhclRaZkFzUDVkYjBjL1g2VWx3bGtLU2twaElXRnNXUEhEdlY5QUZDOWVuV2I1ZW1Ua3BJb1Y2NGMzdDdlUkVWRkVSVVZ4YkpseTZoWnN5YmR1blhqeVNlZnpGS0o1T1dYWDNaNlhNN3UwNmxUSjk1Nzd6MCsrK3d6OXU3ZGkwYWpZZlRvMFp3NmRZcmZmLytkb1VPSDh1U1RUOUsyYlZ0cTFhcEZ1WExscks2MWw1ZVgzZmVYOG5tY25wNk8wV2drUFQwZFB6OC9ybCsvWGlqZk4vTDYreTJFRUlWRmdzOUNDQ0dFRUVJSVVjSWw2NDE0RjdOK3ovblI0emNubVFOYW1SVjArV3hQVDArcllFOW13Y0hCUlZhYTg0MDMzckNiZVoxVFp1ck9uVHV6TE10WWRqZ2pWMWRYWnMrZXJaYlh0c1hIeDBjTlFPajFlbnIzN28zSlpGSURFVFZxMUxBS1FQN3h4eC9xNDNidDJqRjY5R2lyRzdZdFc3YmtsMTkrNGZQUFArZnp6ei9QY2o3bHVsKy9mcDFSbzBaWlpWNVdyRmlSbmoxNzBxTkhENGQ2TlpZclY0NDMzbmlEVjE1NWhXM2J0ckZ0MnpaaVkyTUJTMkM3VnExYWxDbFRoakpseWpCdzRFQXFWYXBFdFdyVnFGYXRtdDNzOHAwN2QvTGxsMThNS2tveEFBQWdBRWxFUVZTU21wcEttVEpsbURScEVzMmJOd2NzbWFLelpzMWl5cFFwL1BMTEx4dy9mcHdLRlNwdzQ4WU5Ibjc0WVpzVEZwUUFORmo2ck5wNno5bDdIMmFYbmUrSU9YUG1jT0RBQVFENjlldkhvNDgrYXJVK0lTR0JRWU1Hb2RGbzFFQk9XbHFhZXQ3TXZXQUIrdmZ2ejl5NWM1azJiUm9lSGg2a3BhV2gwV2pvMDZkUG5zWmFISmxNSnFjL0kzTGEvdjc5Ky96d3d3OXMyYklGczltTXA2Y25FeWRPcEUyYk5ua1phcEV5bTgyc1hyMmE3Ny8vSHBQSlJKOCtmYXcreDd5OXZSay9manpqeDQ4bkppWUdnOEhBdm4zNzFNK1lZOGVPNGVmbng1QWhRd2dLQ2xMM2E5S2tDUjk4OEFIVHAwL241czJiM0xsekI0UEJvSllwZitTUlI2aFpzMmFCUGplbGY3ZXQ3R3JsZHp2ejM5T3Z2dnFLUzVjdTJUeGUrL2J0czUxUTRnaWwxM1Z1V2tDa3A2ZnoyV2VmQVpiUDZyejBmeThNUnFPUkVTTkcyS3pHMExCaHd5eXZaWEc4WG5tVmtwTEM0Y09IQ1FzTDQvRGh3K3JuczR1TEMyM2J0dVhaWjUvTk12RkpVYVpNR1NaT25FaGFXaHJoNGVIOCt1dXZIRHQyakt0WHIvTDExMS96M1hmZjBhSkZDNEtEZ3d1dDM3emkzcjE3L1A3Nzd3Q01IajJhWHIxNjBhTkhENVl0VzhiYXRXdlp0V3NYdTNidFVyZlhhRFJaS2kwb2pFYWoxZmVXakNwWHJzeTBhZE1LN2Z1R0VFS1VGTVhyN29RUVFnZ2hoQkJDQ0tjbDZ3MzRlQlN2a3R2WkJXVUxTM1psSDdQalNEYXppNHRManFWWUM3S0VkblpjWFYycFVhTUc1OCtmdDFwZXRteFp1blRwb21ZUjVwZWFOV3NTRVJHUlpibEdvNkZ4NDhhTUdqVks3Y09xMVdvcFg3NDhjWEZ4YURRYXFsV3J4dGl4WTYzMmUvSEZGL25qanovbzI3Y3ZUejMxVkpiampoZ3hBcFBKeE5HalI3bDc5NjU2cm9DQUFQcjE2NmZlSks5V3JScWpSNC9taXkrK29GV3JWanp6ekRPMGJOa3lWemY2Zlh4ODZOdTNMMzM3OXVYMDZkUHMzTG1UbUpnWXhvMGJwMjR6ZVBCZ2g0NVZ0bXhaekdZelRaczJaZkxreVdycGJFWERoZzM1NnF1ditPR0hIL2pqano5SVNFaWdRb1VLVEpnd0ljZXhEeGd3SU51KzJQbnRzY2NlWSsvZXZRUUZCZkhhYTY5bFdWK3BVaVY4ZlgzUjZYU2twcVphQlU3cjFLbkRtREZqc3V6ejlOTlBBN0J5NVVwdTNicEY5ZXJWR1RKa2lCcWcvemVwVUtGQ3Z2ZVFYck5tRFpzM2J3WXNuNEVmZmZRUjFhdFh6OWR6S0FxNi83VWlQajZlbjMvK0daUEpSTStlUFJreFlrU1diWm8xYThZSEgzeEEyN1p0Y1hOelV5ZEZhRFFhZXZmdXplREJnMjJXcFcvVHBnMHpaODdrMnJWcnRHM2JWdTNON3VibVp2UDltZDh5bGdQT3pOYnpCRXVaL2N1WEwxc0ZUTDI5dlduVnFoV2pSbzNLODVqeTB1L1ozZDJkbmoxN3NuTGxTcXNzZlZ1VG1vb0RiMjl2NnRhdFMyeHNMR2xwYVJpTlJyUmFMUTBhTk9DdHQ5N0tzbjFoWDYvQXdNQjgvVDJMam83T1Vqcjd3SUVENm9RQjVaeGR1blNoYTlldTJmWlF6OGpEdzRPT0hUdlNzV05Ia3BLUytQWFhYOW14WXdjM2J0d2dQRHljMnJWcnE4SG53dnJjQU10a096OC9QM1VDbkp1Ykc2Kzk5aHE5ZXZVaUxDeU1reWRQa3BDUVFGSlNFbnE5WHEzV29RU2F6V1l6WnJNWmpVYURpNHVMelg5OSt2U2hldlhxaGZwOVF3Z2hTZ0tOT2J0R08wSUlJWVFRUWdnaGlyM2VJUWU1ZWl1WlB6L3BWdFJES1hKbXMxbk5kSEdtTjJwRzRlSGhnS1hYWkg2TGo0OEhIQzhodkh2M2JzQVNCTWdwMHpzanM5bHNkUlBWMWRVMTIvME5Cb05hN3JwV3JWb09uMGVoMSt0SlRVMVZiOTVyTkJyS2xDbGpNd05ldWNIcjRlRmh0eGVveVdTeVcvN2JXY25KeVFYV0N6bTNvcU9qZWZqaGgzTjhqa2FqRVoxT1IrblNwWXM4Tzg2ZXlNaElteG1DaXZ2Mzc1T2Ftb3JSYUZTengvejgvTEl0L1Y3YzZQVjZsaXhaQXBEbjRONk9IVHZRYURSV0diajV5V0F3OFBiYmI5TzhlWE1HRGh4b1ZkTGVVZSs4OHc0QWt5ZFB0bGxxdHlpY1BuMmFNMmZPMEw5L2Y0ZTJ2MzM3TmpObXpHRGt5SkUyeS81bkp6dzhuQ3RYcmhUcVJJN2NVRDdqbFF6My9LRFQ2WGorK2VlcFZxMGEzMzMzWGE2UGMvYnNXWnVWRFFxSzBoUFkwV0JwVVNpSTYrVXNnOEhBelpzM2dYOG02Sm5OWnQ1OTkxMXExS2hCMTY1ZG5mNTl5YzZwVTZmWXRHa1RvMGVQemxVSjk3eDY4T0JCb1U0RUxJcnZHeE1tVEFEZ280OCtjdmp2NnFSSmt3Q1lPSEdpWkZNTElRcU1CSitGRUVJSUlZUVFvb1RyOXVrQjdqOHdjT2lqSjR0NktFSUlJWXBZZms3ZUVFSUlJWVFRd2xueVRWUUlJWVFRUWdnaFNyZ1V2Ukd2WWxaMld3Z2hSTkdRd0xNUVFnZ2hoQ2hLOG0xVUNDR0VFRUlJSVVxNDFIUUpQZ3NoaEJCQ0NDR0VFS0xvU2ZCWkNDR0VFRUlJSVVxNDFIUWpudTd5M3pzaGhCQkNDQ0dFRUVJVUxiazdJWVFRUWdnaGhCQWxuTjVnd3ROZE1wK0ZFRUlJSVlRUVFnaFJ0Q1Q0TElRUVFnZ2hoQkFsbkNYeldZTFBRZ2doaEJCQ0NDR0VLRm9TZkJaQ0NDR0VFRUtJRWk0MTNTUmx0NFVRUWdnaGhCQkNDRkhrNU82RUVFSUlJWVFRUXBSd2t2a3NoQkJDQ0NHRUVFS0k0a0NDejBJSUlZUVFRZ2hSd2tud1dRZ2hoQkJDQ0NHRUVNV0JCSitGRUVJSUlZUVFvZ1F6R00wWWpHYTBidkxmT3lHRUVFSUlJWVFRUWhRdHVUc2hoQkJDQ0NHRUVDV1kzbUFFa014bklZUVFRZ2doaEJCQ0ZEa0pQZ3NoaEJCQ0NDRkVDWmFhYmdMQTAwUCtleWVFRUVJSUlZUVFRb2lpSlhjbmhCQkNDQ0dFRUtJRVMwMlh6R2NoaEJCQ0NDR0VFRUlVRHhKOEZrSUlJWVFRUW9nU1RJTFBRZ2doaEJCQ0NDR0VLQzRrK0N5RUVFSUlJWVFRSlpoYWR0dGQvbnNuaEJCQ0NDR0VFRUtJb2lWM0o0UVFRZ2doaEJDaUJOTkw1ck1RUWdnaGhCQkNDQ0dLQ1FrK0N5R0VFRUlJSVVRSjlrL21jL0VQUHA4NWM0YjA5UFFjdDB0TVRPVFNwVXVZemVaQ0dKV3d4V0F3TUhUb1VKNSsrbWwyN05oUkpHTklUazR1a3ZQK1crbjFlcUtpb3JoKy9YcFJEOFVwUnFQUnFlM05aak1tazZtQVJpT0VFRUlJSVlUSWlRU2ZoUkJDQ0NHRUVLSUUrNmZuYy9IKzc5MWZmLzNGMkxGamVmNzU1N2w2OVdxMjIyN2F0SWxSbzBZeGVQRGdZaCtBVGtoSTRQWFhYMmZKa2lVT2piVnIxNjUwN2RxVmhJU0VRaGhkN3ExZnY1N282R2hxMWFwRlVGQlFvWnhUcjlkejRzUUpsaTVkeWh0dnZNR0xMNzVJWEZ4Y3ZwN2ozM3E5SEhINThtVmVmLzExM25qakRYWFpqaDA3bURkdkhucTl2Z2hIbHIxTm16WXhhTkFnUWtORGM5ejJ3SUVEdlBMS0syemZ2cjBRUmlhRUVFSUlJWVN3eGEyb0J5Q0VFRUlJSVlRUUl2ZFNTMGpaN1gzNzlnRlF2bng1YXRTb2tlMjJCdzRjQU9EeHh4OUhvOUU0Zkk3ZXZYdm5lbnc1V2JWcUZaNmVubG1XNzkrL242aW9LRHc4UEhqdHRkZlU1VHFkRG5kM2Q3UmFiYTdQdVdmUEhtYlBucDNyL1RQYnNXTUhMaTQ1VDFLSWo0OW54WW9WQU55NmRjdnFlZVZXbXpadGVQMzExNjJXSlNRa2NQSGlSYzZlUFV0a1pDUVhMMTdNa2htL2ZmdDJoZ3daNGxRV3RLK3ZyOTExQlhtOWlqdDNkM2NBTmVpZWtwTENqei8reU8zYnQ3bHc0UUlmZi93eGxTdFh6ckpmMTY1ZEMzeHMzYnAxWS96NDhUYlgvZmJiYjhURnhYSDM3dDBzNjc3NTVoc3VYYnJFa0NGRGFOU29FUjRlSHNURnhiRjY5V3E2ZCsvdTBQdGRDQ0dFRUVJSWtiOGsrQ3lFRUVJSUlZUVFKVmhKS0x0dE5wdlp0V3NYQU04KysyeTJBZVZMbHk3eDExOS9BWmFBbERNS3NreXp2U3paL2Z2M0E5Q2hRd2VyNWV2V3JXUE5talgwNmRPSG9VT0g1dnFjK1ZrKzJKRk1YNVBKeEt4WnMwaEpTUUVnS1NtSnBLU2tQSis3YnQyNjZtT0R3Y0NBQVFOSVRFeTAya2FqMFZDelprMGFOMjVNNDhhTmFkYXNHZjcrL2tSSFJ6djFHbTdidGcwUER3K2I2d3J5ZWhWM3ltdWl2QSs4dmIwSkNRbGh5cFFwWEwxNmxURmp4dkRSUngvUnJGa3pxLzFLbHk2ZDdYRjFPaDBta3dsZlgxK2J3ZDc3OSs5ak5wdXpQWTZYbDVmTjVkSFIwVnk2ZEFtQVhyMTZXYTI3ZCs4ZVc3ZHVKVFUxVlgxdXJWcTFvbkxseXNUR3hySjM3MTZlZXVxcGJNY3VoQkJDQ0NHRXlIOFNmQlpDQ0NHRUVFS0lFa3pKZk5hNkZkOE12MU9uVG5IejVrMThmSHg0K3VtbnM5MTI2OWF0QUZTcFVvV0hIbm9vMjhDbmo0OFBibTVaLzF1N2N1VktLbFNva08wNVFrSkNxRml4SXFHaG9VNWxWMmNVRnhmSCtmUG5BZWpZc2FQVnVwTW5UNUtXbGthcFVxVnlkV3lBcDU1NnltYndySHYzN3FTbnA3TjgrWElxVmFxVTdURkNRa0xZdW5Vck5Xdld4TlUxNXdrSzMzLy9QV2ZPbkNFd01KQ0ZDeGZhelBiT0s1UEpwQWFlVzdac1NlUEdqYWxmdno3MTZ0WEQyOXM3MzgrbktPanJWZHdwQVZxajBZalpiRWFqMFZDeFlrWG16NS9QbENsVE9IdjJMSHYzN3MwU2ZGNjNibDIyeDMzOTlkZUppb3BpOGVMRmxDdFhMc3Y2dm4zN2N2ZnVYWDcrK1dlbk01R1ZTU3RObXphbFdyVnFWdXMyYk5oQWFtb3Fqenp5Q0hYcTFBRXNFeGg2OSs3TndvVUxXYkprQ2ExYnQ4Ykh4OGVwY3dvaGhCQkNDQ0h5Um9MUFFnZ2hoQkJDQ0ZHQ0ZkZXkyd2tKQ2J6ODhzdFd5NUtUazdOa0x3SnMzcndaTHk4dlVsSlMyTE5uRDJEcEVmM0NDeTlrZTQ2cFU2ZlNybDA3cDhkMjZOQWh3SkpabmR2QU0vd1RLRy9VcUpGVnVlTGs1R1ExeU5tcVZhdGNIOThXczltc2xxWld5aWpibzlQcCtQWFhYd0hIU3BKdjNicVZWYXRXb2RWcStlQ0REd29rOEp6WlcyKzlSVUJBZ01QYks4OG5zL2o0ZUFZT0hKanR2a1Z4dllxVGpOY3pQVDFkRFViNyt2b3llL1pzdG16Wmt1UHZYSFp5Q2l3Nys3dW0xK3ZadG0wYkFDKysrS0xWdW9TRUJOYXVYUXRZZ3RzWjllelpreTFidGhBZEhjMFhYM3pCeElrVG5UcXZFRUlJSVlRUUltOGsrQ3lFRUVJSUlZUVFKZGcvWmJlTGIrYXp2YUJVNXBMU216ZHZKalUxRlRjM3Qyd3pVUC8rKzIvTVpuT093VmRiZERvZEVSRVJhRFFhZ29LQ25ONWZrWjZlemkrLy9BS1FKWnY3NE1HREdBd0dBZ01EcVZxMWFxN1BZWXRlcjFjZjJ5c3RyZGkyYlJ0NnZaN1NwVXZuV0g3NHQ5OSs0NHN2dmtDajBXQTJteGt4WWtTK2pOZGVzTGl3RmRYMUtnajkrL2ZuOXUzYmVUcEdqeDQ5YkM3Lzl0dHYxY2VPWGp1RHdRRFlud3hoTUJod2RYVjFPdmk4YytkTzd0Ky9UKzNhdFduZHVyWFZ1b1VMRjVLYW1zcmpqejlPaXhZdHJOYTV1N3N6YnR3NHhvMGJ4KzdkdTJuVnFoV2RPM2QyNnR4Q0NDR0VFRUtJM0pQZ3N4QkNDQ0dFRUVLVVlHcm1zMGZ4eW56T2FPZk9uVm1XNlhRNm5udnVPZlhuMU5SVU5aUHgxVmRmcFYrL2ZuYVAxNnRYTHg0OGVPQlE4RmtwVVcxTFRwbXk3dTd1Yk4rKzNlYTYvZnYzcXlYQkgzLzg4U3pyd05LdnRtdlhyamIzejV3VnJ1alhyeC9EaGcyek95YWxGek5ZZ3ZEMmd2UW1rNG5ObXpjRDhNd3p6MlFicU42d1lRT0xGaTNDYkRiejJtdXZzV3ZYTHFLam81M3V1WjFSV0ZpWTFWaUxXbEZkcjRMZzZ1cnFkUGxxc0dUTksvMmVjN04vLy83OWJTNVhTcWdQR3piTVpvQlpwOU5oTnB2dDd2L1RUejlsV1dZeW1WaS9majJROWJVL2VQQWdZV0ZodUxtNU1XclVLSnZIYk55NE1jSEJ3V3pldkprNWMrYmc3ZTM5cjg1cUYwSUlJWVFRb2ppUjRMTVFRZ2doaEJCQ2xHREZ0ZXkyczlhdVhVdFNVaEwrL3Y0NWxvZzJHaTNQMlZhL1ozc0NBd09kR2s5MGRMVGRkV2F6bVZXclZxay9aK3lsSEI4Zno3Rmp4d0JMMytyTXdUamx1SlVyVjdiWmc3bHMyYkxaamlzNU9WbDkvT3V2dnpKMDZGQ2IyNFdGaFhIcjFpMWNYRnhzbGpyUHlOM2RIYlBaVEhCd01DKzk5SkxhWjNmOCtQSFo3cGVkYytmT0ZadmdjMUZlcjRJUUdocWFxLzNPbkRuRDJMRmo4ZmYzWi9YcTFVN3ZuMU8yOVowN2QvSzBmMFk3ZHV3Z0ppWUdnUGJ0MjZ2TFkyTmptVHQzTG1BcHhaM2Q3L1ViYjd6QmpSczNPSG55Sk5PbVRXUHExS20wYk5uUzRURUlJWVFRUWdnaGNrZUN6MElJSVlRUVFnaFJndWtObHRMVkhxN0Z0K3gyVHVMajQ5WGc0TkNoUTlGcXRkbHVyNVRyZHFiczl0S2xTNTBhazcwTVdJQTllL1p3L2ZwMW0rczJiOTZNeVdTaVljT0doSVNFMkQzdTNMbHpxVkNoZ2xOakFyaDM3NTc2ZU5ldVhiejY2cXMyczFnM2JOZ0FRSnMyYmFoWXNXSzJ4K3pSb3dkNnZaN25uMy9lNmZHVUJFVjV2WW9USHg4ZndIb0NnN05jWEZ5c0tobVl6V2E2ZCsrT1ZxdGw0OGFOV2JiWDYvWDA3Tm1UaHg5K21COSsrTUZxbmIycUJBOGVQT0RISDM5VWYxWW1CRHg0OElCcDA2YWgwK2xvMkxBaGd3Y1B6bmFzYm01dVRKczJqWEhqeG5IbHloVSsvUEJEWG5ycEpRWU5HdVRVeEJVaGhCQkNDQ0dFYytUYnRoQkNDQ0dFRUVLVVlLbnBSanpkWFhHeW5XcXhvdFBwYU5DZ0FVYWprVzdkdXBHZW5wNXRZRG1uSHJNRnlXZzBXZ1hHTXRMcGRHcVo3b3dseGZPVFV1SVlMSm1taHc4ZnBrMmJObGJiSkNVbGNlYk1HY0JTb2poeklQM0REeitrWThlTzZzOGFqWVkrZmZwa09WZDJBZmlTb3FpdlYzR2lCSi8xZWowR2d5RmZBckQzNzkvSFlEQlFybHc1bSt1VjdQZlNwVXM3Zk14VnExWlp2Yy9CRW5pZU5Ha1NWNjlleGRmWGw4bVRKOXZNUk0vTTI5dWJtVE5uTW1YS0ZDNWR1c1RLbFNzNWV2UW84K2ZQejNHU2l4QkNDQ0dFRUNKM0pQZ3NoQkJDQ0NHRUVDVllhcG9KVC9lU20vVU1VS3RXTFQ3OTlGTlNVbEpZdFdvVm16WnRZdDY4ZVZTdVhEbkx0a3JXTTlnUFB0dktCTTZ2UU9yNjlldUpqWTJsZE9uU1ZsbklBS3RYcjBhbjB4RVFFRUNIRGgzeTVYeVpLYVdMM2R6Y01CZ00vUHp6ejFtQ3p5YVR5ZVpybzJTWk90cnY5NFVYWHNqMU9IZnUzTW45Ky9kejNDNm52dHU1TFRHdEtLenJsWmFXUm54OGZKNk80U2huUzhncnlwUXBvejYrZCs4ZS92NytlUjdMM2J0M3N4dzdJK1Uxc2JjK3MwdVhMckZtelJvMEdvM2FueHBnM3J4NVJFWkdvdFZxbVRGakJnRUJBUTZQMGMvUGp3VUxGaEFTRXNLdVhidG8xYXFWQko2RkVFSUlJWVFvUUJKOEZrSUlJWVFRUW9nU1RNbDgvamZ3OHZJaUlpS0NPM2Z1TUhueVpMNzQ0Z3RLbFNwbHRVM0dNcjBaQTZ4S0gyakFaa1prZnZSOGpvK1BaOW15WlFBTUd6YU1lZlBtV2ExWGdxMkRCdzkyS0Nzek4rTGk0Z0JMSDl6SXlFaE9uejdOOGVQSGFkNjh1YnFObjUrZm10R3JDQThQNThNUFAwU3IxZEswYVZPSHpqVml4SWhjai9QdzRjTU9CWjhkRFlUblJtRmVyNmlvS041ODg4MDhIY05Sdi83NkswOC8vYlJUKzR3ZE81YWdvQ0I4Zkh4SVRrN205dTNiK1JKOHZubnpKZ0NWS2xXeXVmN0dqUnNBTmllU1pKYVdsc2JzMmJNeEdBejA2dFdMelpzM3ErdEdqUnBGWEZ3Y2d3WU5ZdHEwYVdyUTIxSHo1czFqL1BqeHRHblRobmJ0MmptMXJ4QkNDQ0dFRU1JNUVud1dRZ2doaEJCQ2lCS3NKQVNmKy9mdm4yVlp4cXhHaFVhallmTGt5WXdjT1pLWW1CaW1UNS9PckZtenJBS0RHWVBNemdTZjg2UG44NUlsUzlEcjlUUnExSWlnb0tBc3djeDMzbm1IWnMyYTBhbFRKNmZPNVF3bG1GZWxTaFZxMTY3TjRzV0xXYlpzbVZYdzJaYTFhOWNDbHVmbGFBbmtXYk5tNVhxY2QrN2NjV2k3SDMvOE1jY3NWbHNUQVJ4UkhLNVhRY2xZQWNBUnl1OWIrZkxsU1U1T0ppRWhnYnAxNitaNUhDZE9uQURnNU1tVFdTWkJLTXNCaHpLVno1dzV3L1hyMXdrSUNHRG8wS0ZXd1djL1B6OCsvL3h6TkJvTkR6LzhNTDYrdnNBLzc0MHFWYXFvdmFFenVubnpKZ2FEQVU5UFQ4QXlhVU1JSVlRUVFnaFJzQ1Q0TElRUVFnZ2hoQkFsV0dwNjhTKzdyWlNLZG9TZm54OVRwa3hoL1BqeG5EeDVra1dMRmpGNjlHaDF2YjNNNTdTME5QV3hoNGRISGtkc1c0TUdEVGgwNkJEang0KzNHZWdDNk55NWM0R2NXM0hseWhVQXFsZXZUdlBtelZtMWFoWG56cDFqNzk2OWRzOGRFUkhCcVZPbmNIVjFkYXFVOXU3ZHUvTmx6RVdsTUs5WDNicDErZlhYWC9QbFdJNndkUzVsd3NUU3BVdnRadm9IQkFSdy9mcDFZbUppOG1VY1N2RDUzcjE3VEpvMGlTRkRocWlUVFF3R0EwZU9IQUVzSmM3YnRtMXJOME1hb0Ztelp2ajcrek54NGtRMVdKeVJjZzNuejU4UFFHcHFLc0hCd1lEbE9kdTZ4aSsvL0RJSkNRbFNabHNJSVlRUVFvaENKTUZuSVlRUVFnZ2hoQ2pCVXRPTmFJdDU1ck90UUpsT3ArTzU1NTZ6dVgzVHBrMTUrZVdYQ1EwTlpkT21UVFJvMElDbm5ub0tzQjk4VGtsSkFTeFp6N1lDVFVPSERzM1Rjd0RvMXEwYnBVdVg1dUdISDdhNTNwbHp2UGZlZTNaTFBROFlNRUI5dmhuRnhNU281WVpyMTY2TnI2OHZnd1lOWXRHaVJYejExVmM4K3VpamxDMWIxbW9mbzlISW9rV0xBQWdPRHJZNzlvemMzZDF4ZDNkbisvYnRKQ1FrOFB2dnYrUGk0a0wzN3QwZER1eUhoSVNRa0pEZzBMWUZwYWl2VjNFVUdCaklrU05IdUg3OWVwNlBkZVBHRGFLaW9xaFVxUkt2dmZZYXMyZlBadW5TcFZ5K2ZKa0pFeWJ3eHg5L2tKU1VoRmFySlRFeGtmZmZmNThGQ3hiZzUrZG44M2l1cnE3TW1qV0xHalZxV0ZVeXNFY3BtKzdsNVdWM2NvRXlLY1ZXTUZzSUlZUVFRZ2hSTUNUNExJUVFRZ2doaEJBbG1LWHNkdkhPZk02TkFRTUdjUERnUWE1ZHUwWklTQWhObXphbFFvVUtkak9jbFVDVWo0K1B6ZVBsdG5SelJqNCtQdGtHR1owNVIyeHNyTjExT3AzTzV2SkRodzRCVUtaTUdUV2cycXRYTDdadTNVcDBkRFFoSVNGOC9QSEhWdnQ4Ly8zM1JFVkZVYXBVS1FZTkd1VFEyTDc1NWhzQWtwS1NlUC85OTRtT2ptYm8wS0ZPWlpTLy9mYmJEbTliVUlyNmVoVkhWYXRXQmVEcTFhdDVQdFpQUC8yRTJXeW1TNWN1ZE9yVUNWOWZYNlpPbmNyaHc0ZUppNHNqTkRRVWdGZGVlWVhidDIrelljTUdKazJheFB6NTgvSHk4cko1ekJvMWFqaDhmcVgvZWZueTVlMXVvOWZyQVFrK0N5R0VFRUlJVVpnaytDeUVFRUlJSVlRUUpaaWw3SGJ4em56T0RUYzNOOGFQSDgrRUNSTVlQbnc0RlNwVUFQN0paSFJ4Y2NITjdaLy8waXBadHVYS2xiTTZqaEt3L3Vtbm42eVdwNldsMGFOSEQ4RFNEN2xNbVRKVzYvdjM3KzkwK1c1SHlpNHJwWkZYcmx5cFBpZEgvZmJiYndCV2ZYWGQzTng0Ly8zM2VmdnR0d2tMQzJQMTZ0WDA2OWNQZ01PSEQ3Tm16UnJBRWd4MnROY3pRR0ppSWxPbVRGRUR0RXVYTG5XNmJ6YkFoZzBiMVA2OHhVMUJYNi9pcUY2OWVvQWwrSnlTa29LM3QzZXVqblB6NWszMjd0MkxWcXVsVjY5ZUFEeisrT1BNbURHRHVMZzRqaDQ5eW8wYk4vRDE5YVZIang1NGUzc1RGeGZIb1VPSG1EMTdkcFpKRXJseDdkbzFnR3l6K1pYZ3M1VGRGa0lJSVlRUW92Qkk4RmtJSVlRUVFnZ2hTckRVZENOK1BnWFQ0N2lvMWFsVGh4VXJWbGdGeUZKVFU0R3N3U1FsU0ZxeFlrV3I1Y3VXTGNOZ01MQmh3d2E2ZCsrZWJSREtaREt4YTljdW5ucnFxU3pCNnFKMitmSmx0ZDl6NW16ZWV2WHFNWGp3WUpZdVhjcVNKVXNvWDc0OGxTdFhac2FNR1pqTlpycDI3Y29UVHp6aDhMbWlvcUtZTW1VS3QyN2RBcUJtelpxMGJ0M2FvWDFqWW1MWXYzOC9ZTWxpelUzR2FVcEtDdUhoNFJ3NGNJRGc0T0FzMTlTV3YvLytXMzNzNHZMdnF3U1FYMnJVcUlHWGx4Y1BIanpnenovL2RQaTZabVF3R0pnMWF4WkdvNUUrZmZwWWxkRis1SkZIdUhUcEV1Kzg4dzRBUTRZTVVhc1JUSm8waVRGanhuRHc0RUUxS3pvdklpSWlBS2hmdjc3TjlhbXBxWmpOWmpRYWpRU2ZoUkJDQ0NHRUtFUVNmQlpDQ0NHRUVFS0lFdXpmV25aYmtUa3owMTd3K2VMRml3QlVyMTQ5eXpHV0xGbkMyclZyMmJseko0c1dMYkxiSDNiT25EbnMzcjJiMzM3N2plblRwK2M2SzdRZ0xGdTJEQUIvZjM4ZWYvenhMT3RmZXVrbHJsKy96dTdkdTVrN2R5NmVucDZrcHFiU29FRURoMHRnbTgxbU5tL2V6SGZmZllkZXIrZTU1NTdqeG8wYkhEOStuTWFORy9QYWE2L1pmVTBNQmdNYk4yNGtQRHdjZ0k0ZE8vTGVlKzlaWmFkbkp5a3BpY09IRHhNV0ZzYXhZOGZVM3Q0dFc3Yk1FbnhXc25aOWZYM1JhclVrSnlmei9mZmZxNitQbytmOEwzSnhjYUZaczJacWNOOVc4UG1qano3aWtVY2VvVXVYTGphejViLzc3anZPbmoxTHhZb1ZzNVJ5ajQrUDU4TVBQeVF0TFkwbVRaclFzMmRQZFoyWGx4ZFRwMDdscmJmZW9rbVRKbm1hNEhIMzdsME9IejRNV0ZjQ3lFanBBNTlUNFBubzBhT0Vob1lTSFIxTmxTcFZHRFpzR0UyYk5zMzEySVFRUWdnaGhQaXZrLytSQ1NHRUVFSUlJVVFKcGpmOE84dHUyNU9jbkF4WTkzQTFtVXhxRm1URGhnMnR0ZzhMQzJQZHVuVm9OQnFHREJsaU4vQU1sdDYwZi83NUo2ZE9uZUxkZDk5bDVzeVpsQzFidGdDZWhYUE9uRG1qQm5YNzl1MXJNN05YbzlIdzNudnZjZTNhTmE1ZXZZcE9wMU9EZlk1a2ZWNjllcFZGaXhaeDh1Ukp0Rm90a3lkUHBuUG56cGhNSnBZc1djS2FOV3M0ZVBBZ0F3Y09KQ2dvU0Ezd21zMW05dTdkeS9MbHkvbnJyNzhvVTZZTVk4ZU96YmJYOHIxNzk5VEhXN2R1SlRJeWtzaklTRXdtazdxOFVxVktkTzdjbWViTm0xdjErUWI0L2ZmZjdXYk9kdWpRSWNmbitsK1NtSmpJalJzM2lJNk9wbWJObWpScTFJaTJiZHNTSGg3T3dZTUgwZWwwVm1YUjlYbzk0ZUhoSERwMGlFYU5HdGtNUHZ2NysrUHE2c3JFaVJPdGZnOWpZMk41NzczM3VIUG5EbjUrZmt5Wk1pWExlN1ZLbFNvc1hibzB6NzlYUC83NEl3YURnU3BWcXRqTmZIWWsrSHp3NEVHbVRadUcyV3dHNE55NWM3ei8vdnZNbnovZjduR0ZFRUlJSVlRUTJaUGdzeEJDQ0NHRUVFS1VZSmJNNS85TzhGa3ByK3psNWFVdU8zTGtDUGZ1M2NQZDNaMUhIMzFVWFg3MTZsVm16NTZOMld4bTRNQ0J0R3JWS3R0alY2NWNtYmx6NS9MZWUrOXgrZkpsM243N2JlYk9uVnVrdlg3MWVqMmZmZllaWUNrcHJ2VFh6U3c5UFoxdnYvMldxMWV2cXNzZVBIakE1TW1UZWZmZGQ2bFRwNDdkYzZ4YXRZcWxTNWRpTnB0cDJMQWhZOGVPVlRQSVhWeGNlUDMxMTJuZHVqVUxGeTRrSkNTRTVjdVg4L1RUVDFPNmRHazJiOTdNelpzMzBXcTF2UERDQ3d3Y09GQXRzMnpQaVJNbnJNNnRLRjI2TkowN2Q2Wno1ODQwYXRSSVhhNlVWRmZZNnZGYnRteFpPblRvd0d1dnZaYnR1ZitOZERvZE1URXg2czlmZi8wMWYvLzlOMy85OVpjYWdBVVlNMllNalJvMW9tUEhqbnoxMVZla3BLU3dmdjE2WG5ubEZYV2JHemR1cUtXcXExV3Jadk44L2ZyMW8zSGp4bGJYQ0N6OTFwczNiMDVZV0Jnelo4N00wbjlka2RmQTg5R2pSOW0yYlJ0QWxzenJqTzdmdnc5WWYxWms5djMzMzJNMm14azNiaHlkT25YaTU1OS9adm55NWF4Y3VaTHAwNmZuYVp4Q0NDR0VFRUw4VjBud1dRZ2hoQkJDQ0NGS3NOUjBVN0V2dTkyMWE5ZDhPOWJwMDZjQktGT21qTHJzNTU5L0JpeFpyMHFnNmViTm0weWFOSW5VMUZSYXRHaGhGV0FETUJxTjZ1T00yZEJLQUhyY3VIRnFKbWRSQnFBWEwxN01YMy85QmNBYmI3eUJ1N3Q3bG0yT0hUdkd3b1VMMVNCdHg0NGRxVjY5T2l0V3JPREtsU3U4K2VhYlBQSEVFN3o4OHN2VXFGRWp5LzVCUVVFY1BIaVE0T0JndW5idGFqTTd2RW1USm56d3dRZk1uVHVYTTJmT1dKVk05dmIyWnNTSUViUnYzejdId0ROWUI1ODFHZzNObXpjbktDaUlkdTNhT1ZReXUwdVhMblR1M0JtajBZalpiTWJWMWZVL1ZXcDcrL2J0L1Bubm44VEd4aEliRzB0U1VwTFYraU5IamxqOXJMVTZteHNBQUNBQVNVUkJWTlZxZWZqaGg2bFVxUklBUGo0K2RPM2FsYTFidDdKcTFTbzZkT2lndmkvT256OFBXREtVcyt2WG5UbndySnpuM1hmZlpkQ2dRVG4yNlRhYnpWYVo3bzY2ZlBreS8vdmYvekNielR6eXlDTjA3dHpaN3JaUlVWRUFkb1BnWU9sUjd1M3R6VFBQUEFQQWl5Kyt5UExseTYyQytVSUlJWVFRUWdqbi9IZitkeWFFRUVJSUlZUVEvMEtwYWNVLzg5bFdtV2pBWnZESmFEUnk0c1FKL1AzOUtWdTJMRjVlWG1pMVduUTZIWHYyN0dIUG5qMEFha25jWThlTzhlZWZmd0x3M0hQUEFSQVhGOGVFQ1JOSVRFeWtmdjM2ZlBqaGg5eTZkUXVqMFVqWnNtWFJhclg4L3Z2dkFMaTV1VkdxVkNtck1WU3VYSm4vL2U5L2pCMDdWZzFBZi9iWlo1UXZYejUvWGhBSC9mcnJyMnpjdUJHd0JGemJ0Mjl2dGY3TW1UT3NYTG1TbzBlUEFwWU16K0hEaDZ0OWRsdTFhc1dDQlF1NGRPa1MrL2J0WS8vKy9UUnUzSmd1WGJyUXJsMDdOWUJmdG14WnZ2amlDNnRqNi9WNnJseTV3c1dMRnpsNzlpeVJrWkhjdW5VTHNMeG16WnMzUjZ2VmN2andZVkpTVXBnL2Z6N3o1ODhuSUNDQW1qVnJVcTFhTlI1NjZDRXFWYXFFdjc4Ly92NythZ25ua1NOSEVoRVJ3U09QUE1MUW9VTnpERlRhNHVycWlxdHI4WDdmRjVUSXlFaDI3OTZkWmJtL3Z6OVZxMVlsTURDUXdNQkE5WEdGQ2hXeVRDZ1lOR2dRdTNmdjVzR0RCMHljT0pGUFB2bUUyclZyczIvZlBnQWFOR2lRNi9IWnVwNHBLU2xXL2NMRHc4TXhHbzAyeTNyYmMvYnNXYVpNbVlKT3A4UFB6NCtKRXllaTBXaTRmZnMyWUhrZks1TVFybDI3eG9vVkt3Qm8zTGl4M1dNR0JBUVFFeE5EV0ZnWTdkdTNWejlmQWdJQ0hCNlhFRUlJSVlRUXdwb0VuNFVRUWdnaGhCQ2lCQ3NKWmJkMzd0eVpaWmxPcDFPRHhSbTV1cm95ZS9ac3RieTJMVDQrUG1yNTZlKysrdzZBMXExYlU3OStmY3htTTU5ODhnbHhjWEhVcWxXTG1UTm40dVhseGNhTkcxbTZkR21XWXpWcTFNaG1wbS9ObWpXWk9uVXFreWRQcG5UcDBuaDRlRGo4ZlBORFpHUWs4K2JOQStDaGh4NWk5T2pSZ0tXVTlvRURCOWl4WXdlUmtaSHE5azg4OFFRalI0NjBDcERYclZ1WHI3NzZ5cW9uOCtuVHB6bDkralFMRml5Z1dyVnFEQjgrbkJZdFdwQ1VsTVQyN2R2Vm50SFIwZEZXa3dQS2xpM0xVMDg5UmF0V3JXalZxcFVhU0h6dzRBSGg0ZUVjTzNhTWlJZ0k0dVBqaVkrUDU5Q2hRMWJQcDBhTkduejk5ZGU0dUxoUXVuUnB2djc2NjJMUlQ3c2thdGFzR1VsSlNWU3JWbzFxMWFwUnRXcFZxbGF0YWhYY3pZbS92ejl2di8wMnMyYk5JakV4a2RHalIvUFFRdytwV2ZiTm1qWEwxekcvK2VhYjNMeDVFeTh2THpRYWpWb1N1MG1USmc3dEh4NGV6dlRwMDBsUFQ4ZlgxNWRaczJhcEdjMEhEaHhnMGFKRkFPcnZxZEludkZTcFV2VHUzZHZ1Y2Z2Mzc4L2N1WE9aTm0wYUhoNGVwS1dsb2RGbzZOT25UNjZmcXhCQ0NDR0VFUDkxRW53V1FnZ2hoQkJDaUJMS2JBYTlvZmlYM1haV3pabzFpWWlJeUxKY285SFF1SEZqUm8wYXBaYkJIamh3SUxObnoyYmt5SkhxTnYvNzMvOVlzbVFKUTRZTXdkZlhGOGphSjFpajBWQzNibDNlZnZ0dHUrTjQ5TkZIK2VTVFQyallzR0cySllnTFFwa3laZkR4OGNGb05QTEpKNStvNWF5blRwMXE5ZHEwYk5tU1YxNTVoWHIxNnRrOGprYWo0Y2tubjZSejU4NGNQbnlZalJzM0VoRVJnZGxzSmpVMWxhWk5td0tXZnNzUkVSR2NQSGtTc0pRcWJ0aXdJVTJiTnFWcDA2YlVxRkhEWnBEZXkrdi8yYnZ2c0tidTluL2c3MEF3SUxod1ZrR3AxY2RCM1hWVVcwZHg5VkdycmJaMXRhNWF0MWF0T0ZERXVrZFZ0SFcwaWw5YnJhaFZYSFhWVmFyaXhDSnVWRlFRQkJRRklRTkk4dnNqdjNPZUJMSVpFdnQrWFZldnF5WW41NXdrSjUrRXovMjU3OXRON05NTUFBa0pDYmg1OHladTM3Nk5lL2Z1NGVIRGgwaExTOFBJa1NNTk11QVplTFpmNTg2ZDBibHo1M3p2eDgvUER4a1pHVml6WmczVWFyVVllUGJ3OEVDYk5tM3l2WDk5dFd2WHh1UEhqNUdSa1FGQVY2TDc3YmZmeHBneFk2eDZmTDE2OVZDdFdqV2twNmRqM3J4NXFGbXpwbmlmajQ4UEpCSUp0RnF0R0hTV3lXUm8wcVFKaGc4ZmJyWmlRWmN1WFFBQXYvMzJHNUtUaytIajQ0TWhRNGFnV2JObTlqNVZJaUlpSXFKL1BZbFdxOVcrNnBNZ0lpSWlJaUlpMnltejFYRDdhamNXZk5vQTA3dlhmZFduWXlBbkp3Y1BIejRFQUx6MTFsczJQMTZsVWtHcFZDSXJLd3RxdFJvU2lRUmx5cFF4R2dTK2YvKytRVERLR0NIWW1wT1RBN1ZhTFpienpnOS9mMzhBUUdCZ29Camt0bVQ2OU9rQWdHblRwaG4wclRibTJyVnJ5TXJLUXRPbVRjWGJFaElTTUg3OGVMUnUzUm85ZS9hMDY3Vjk5dXdaVHA0OGllclZxNk5GaXhiaTdjbkp5Ymg5K3picTFxMWJvRDJ1TXpJeXJINTlqSG55NUFsbXpab0Y0SCtaN3ZZbzdQZkxVZDI5ZXhlaG9hRzRjK2NPeXBVcmg2Ky8vdHBvVDJlaHA3aTN0N2ZkeDlKcXRkQnF0U1pMOGV0dnQyL2ZQZ0JBejU0OUFRQlBuejZGUnFNeFdhWmQrR3dEeVBkbm00aUlpSWlJN01mZ014RVJFUkVSa1lONkljOUd1VkY3c0x4L0kwenM4cDlYZlRwVVJOUnE5YisyM3pFUkVSRVJFUkVWYjY5WGJUWWlJaUlpSXFKL0VXVzJMc3V2dVBkOHBvTEZ3RE1SRVJFUkVSRVZWd3crRXhFUkVSRVJPU2dHbjRtSWlJaUlpSWlvT0dId21ZaUlpSWlJeUVFcHN6VUFBRmNYL21sSFJFUkVSRVJFUks4ZVp5aUlpSWlJaUlnY2xDSkxsL25zeHN4bklpSWlJaUlpSWlvR0dId21JaUlpSWlKeVVHTFo3UklNUGhNUkVSRVJFUkhScThmZ014RVJFUkVSa1lOaTVqTVJFUkVSRVJFUkZTY01QaE1SRVJFUkVUa294Zi9QZkhaajVqTVJFUkVSRVJFUkZRTU1QaE1SRVJFUkVUa29zZXcyTTUrSmlJaUlpSWlJcUJoZzhKbUlpSWlJaU1oQmlXVzNtZmxNUkVSRVJFUkVSTVVBZzg5RVJFUkVSRVFPaWoyZmlZaUlpSWlJaUtnNFlmQ1ppSWlJaUlqSVFTbXpOUUFBVnhmK2FVZEVSRVJFUkVSRXJ4NW5LSWlJaUlpSWlCd1V5MjRURVJFUkVSRVJVWEhDNERNUkVSRVJFWkdEVW1UcmdzK3VMTHROUkVSRVJFUkVSTVVBZzg5RVJFUkVSRVFPU3BtdGhvdXpFNXlkSksvNlZJaUlpSWlJaUlpSUdId21JaUlpSWlKeVZJb3NOVXR1RXhFUkVSRVJFVkd4d2VBekVSRVJFUkdSZzFKa3FlSHF3ai9yaUlpSWlJaUlpS2g0NEN3RkVSRVJFUkdSZzFKbU0vT1ppSWlJaUlpSWlJb1BCcCtKaUlpSWlJZ2NsQ0piRFRjWEJwK0ppSWlJaUlpSXFIaGc4Sm1JaUlpSWlNaEI2Y3B1TS9oTVJFUkVSRVJFUk1VRGc4OUVSRVJFUkVRT1NwbXRZZGx0SWlJaUlpSWlJaW8yR0h3bUlpSWlJaUp5VUlvczlud21JaUlpSWlJaW91S0R3V2NpSWlJaUlpSUhwY2htMlcwaUlpSWlJaUlpS2o0WWZDWWlJaUlpSW5KUXltdzEzQmg4SmlJaUlpSWlJcUppZ3NGbklpSWlJaUlpQjhXeTIwUkVSRVJFUkVSVW5ERDRURVJFUkVSRTVLQVVXV3E0dXZEUE9pSWlJaUlpSWlJcUhqaExRVVJFUkVSRTVLQ1UyY3g4SmlJaUlpSWlJcUxpZzhGbklpSWlJaUlpQjhXeTIwUkVSRVJFUkVSVW5ERDRURVJFUkVSRTVJQTBXaTFVT1JxNHVqRDRURVJFUkVSRVJFVEZBNFBQUkVSRVJFUkVEa2lWclFFQXVESDRURVJFUkVSRVJFVEZCSVBQUkVSRVJFUkVEa2lSclFZQWx0MG1JaUlpSWlJaW9tS0R3V2NpSWlJaUlpSUhwTWpTQlo5WmRwdUlpSWlJaUlpSWlnc0duNG1JaUlpSWlCeVFrcG5QUkVSRVJFUkVSRlRNTVBoTVJFUkVSRVRrZ0lUTVovWjhKaUlpSWlJaUlxTGlnc0ZuSWlJaUlpSWlCeVQwZkhaMTRaOTFSRVJFUkVSRVJGUThjSmFDaUlpSWlJaklBU216TkFCWWRwdUlpSWlJaUlpSWlnOEduNG1JaUlpSWlCeVFnajJmaVlpSWlJaUlpS2lZWWZDWmlJaUlpSWpJQVNuRnN0c01QaE1SRVJFUkVSRlI4Y0RnTXhFUkVSRVJrUU5TWlAzL3pHY0duNG1JaUlpSWlJaW9tR0R3bVlpSWlJaUl5QUVKd1dkWGx0MG1JaUlpSWlJaW9tS0N3V2NpSWlJaUlpSUhKSlRkWnVZekVSRVJFUkVSRVJVWERENFRFUkVSRVJFNUlJVVFmR2JtTXhFUkVSRVJFUkVWRTlKWGZRSkVSRVRrZU5JVjJWaDI2QTcyUmo3R3ZlUk1aS3B5WHZVcEVSRVZPbmVaRkc5VmNrZlBwdFh3N1lmL1FXazNsMWQ2UG5LVjR3V2Y0K0xpQUFEVnFsV0RrNVBwdGREQ2RsNWVYcEJJSkFWNkRrdVhMa1ZXVmhZQ0FnSUtkTCttaElhR0FnQzZkZXVHVXFWS0ZlcXhsRW9sWEYxZEMyUmZ6NTgvUjNaMk5pcFZxbFFnKzdQRmd3Y1A0T3pzREc5dmI3dnVkMFM3ZCs4R0FIVHMyQkdsUzVlMmF4L1hybDFEblRwMTRPSmlmbXhLVFUzRnMyZlBVS3RXTGJzK1g0OGVQVUpFUkFRNmQrNk1jdVhLV2R4ZXE5WGk5OTkvQndEMDZkT25RRC9US1NrcHFGaXhvc243VlNvVlVsSlM0T1hsbGEvamFMVmFaR2RuQXdCS2xDaVJyMzBWSnhrWkdRZ05EWVdYbHhlNmR1MWFxTWRTcVZTSWlZa0JBTHo5OXR1RmVxeWlWaGpYWVU1T0RuNysrV2Q4OE1FSHFGT25Ua0djcGtreE1URklTMHZETysrOFUrRDdUa3RMdzhLRkN6RjQ4R0RVclZ1M3dQZGZITVhIeDJQcTFLbW9YTGt5dnZ2dU8zaDRlSWozYWJWYUhENThHSDUrZm5hTkpVVTF6citPMHRMU0lKRklyUDZPMVdnMHVIMzdOZ0NnWHIxNkJYNCtqajV1V1BMaXhRdVVMVnMyeisycHFha29WNjRjcjh0aUlDMHREUUJRdW5ScHZoOVVLQmg4SmlJaUlwc2N1NTZFNFNHWDBMbktjL3owYmhaOFBkWHdLS0Y5MWFkRlJGVG9NcklrdUo3NkhDRTNrdEZvNWdQOFBQUWRkUFN0L01yT0oxMlpqUkpTSjhpa2psUFFhdGl3WWRCcXRkaTVjNmZSQ1NsQU56RTdkT2hRQU1EZXZYdFJzbVRKQWoySDhQQndLSlhLQWcwK0s1VktsQ2hSd21oQWZlUEdqUUNBTm0zYUZGcndPU1VsQmV2V3JjUE5temV4Y2VOR3VMbTU1WHVmVzdkdXhiNTkrL0RwcDU5aStQRGhCWENXMWhzK2ZEaEtseTZOWGJ0MjJYVi9ib21KaVlpT2prYm56cDBMOGpRTDFOcTFhd0VBNzd6empsM0I1L2o0ZUV5Y09CR3VycTRJRGc1R3pabzFUVzY3ZCs5ZS9QYmJiM2pqalRld2VmTm1teWNjUTBORDhlZWZmeUk2T2hyejVzMnp1TDFhcmNaUFAvMEVRQmQ4emcrMVdnMW5aOTJDbTFXclZ1SGt5WlBZc0dFRHlwY3ZiM1Q3blR0M1l1dldyZmoyMjIvaDUrZG45M0V2WGJxRUdUTm1BQUFPSERnQW1VeG0xMzRpSWlMUW9FRURnMkRVcTdSanh3NXMzNzRkTXBrTXZyNitoYnFnSXprNUdSTW5UZ1FBL1Bubm40VjJuS0pRRk5maHpwMDdzWHYzYmh3L2ZoeWJOMitHdTd0N2daMi92b2NQSDJMMDZOSHc5UFRFTDcvOFl2ZTFiY3JXclZ0eCtmSmwzTHg1RTRzWEx5N1VBSFJTVWhJcVZhb0VpVVNDcEtRa0hEbHlCUDM2OWJNWXFMWEg3ZHUzTVcvZVBMUm8wUUtqUjQ4V3J3ZEE5NW9tSnljalBUMDl6L3NXR2hxS2tKQVE3Tnk1RTVNblQ0YXZyNi9WeHl6S2NmNTExS2RQSDdpNnVtTC8vdjFXYlMrWHl6RisvSGdBQlRObXZVN2poamxxdFJyVHAwL0hqUnMzRUJvYWF2QjlkL1RvVWZ6NDQ0LzQrT09QTVhqd1lLT1BqNHVMdzdwMTYrRHY3NDh5WmNvVTZybEdSMGRqMTY1ZG1EWnRXb0V0M25Ra3dtK3lzTEN3WXZPN2hGNHZERDRURVJHUjFZNWRUOExnTmFld3BZc2M3YXRsdityVElTSXFVaDRsdEdoWkpRY3RxK1RnMU9Oc0RGeHpDcHZIZElCZi9hTFBEQVdBZEVYT0s4Kyt0cFZXcTF1c1pHNFNWS1BSaVA5dnpXVHAvdjM3Y2V2V0xhdlBRY2hlWExwMHFkV1BBWUFwVTZhWXZHLzkrdlU0ZWZJa1B2MzBVd3dZTU1DbS9SWUVOemMzUkVWRklTMHREVHQyN01DZ1FZUHl0Yi8wOUhRY1Bud1lXcTBXVFpzMk5iaXZVNmRPTnUyclpjdVdWZ1VvQzR0Q29jRE1tVFB4Nk5Fam5EOS9IaE1uVGpRN3daYVZsUVc1WEE2NVhJN016RXpJNVhLOGZQa1M2ZW5wNG4vUG56OUhhbW9xVWxOVDRlcnFpdFdyVnhmWStkb2JJRGgxNmhRQW9FS0ZDbmp6elRmTmJoc2VIZzVBRitpMjlYZ3BLU2s0ZWZJa0pCS0p1RWlrb0dpMVdrUkZSWW12cy9DNkp5Y25pLytwMVdveGk5cmIyeHNaR1JsWXNXS0YwV3NzSlNVRk8zYnNnRVFpeVhlbXJaQWRKSlBKN0E3Ty9mcnJyL2psbDEvdzNudnZZZmJzMmZrNm40THl4UmRmSUNJaUFnOGVQTUN5WmN1d2N1WEtZaCtreXNyS1FyZHUzUXBzZjdtRFNzWGhPa3hNVE1SdnYvMEdBQmc3ZG15aEJwQnExS2lCVnExYTRkeTVjOWl6Wnc4Ky8veHpvOXRwTkJyMDdOblQ0djRHRGh4b3NJK2hRNGZpNnRXcnVIZnZIcVpQbjQ0bFM1YWdkdTNhdUhmdkhrYU9IR25YT2YvMjIyOTVNa1kxR2cxR2pSb0ZyVmFMWDM3NUJYdjM3c1hPblR2aDZ1cUt6ejc3REFBd2UvWnNuRDE3MXE1ajVyNU9qaDQ5aWlkUG5pQStQdDRnOEF6OHIzcExqUm8xOG55ZU9uVG9nTE5ueitMV3JWdVlPSEVpUHZ2c013d2VQQmhTcWVVcCtzSWM1OVZxZGFGV1AvampqejllcTZvUnViM3U0NGExMy9mOSt2VkRwMDZkVUtKRUNhaFVLaHcrZkJoOSt2UkJTa29LVnExYWhYUG56Z0VBenA0OWk4OCsreXpQQWxPTlJvUEF3RURFeDhkajJyUnBXTFpzbWNIek9IbnlKQllzV0dEMzg5RC9IR2RrWkdEV3JGbkl6TXhFUUVBQUZpeFlZUEQ5YnV2dlhXTSsvUEJEVEpvMENRcUZJdC83TXFjZ0ZwM2E0OFNKRTFpOGVIR0I3ZS9Rb1VObUsyT1I0Mkh3bVlpSWlLeVNyc2pHOEpCTDJOb2xFKzJxc2N3MkVmMjd0YStXalMxZDVCaXk4U0tpNW5WK0pVSGdkRVUyeWpoUThGa0lQQVBXQjUrdG1ZQzRldldxT0NGcmk2TkhqOXEwdmFuZ3Mxd3V4L0hqeDZGUUtQREdHMi9ZZkI0RndjUERBNE1IRDBad2NEQjI3ZHFGWHIxNjVTdGJKQ3dzRENxVkNnMGJOa1N6WnMwTTdyT216RElBdkh6NUVqazVPVWJmYTJzbTlOTFQwODF1WituK21qVnJZdjM2OVhCemMwUFhybDJ4Y2VOR2hJZUg0OWF0V3dnTURFU2RPbldnMVdveFpNZ1FwS2VuSXlzckMxbFpXUWJYcVRVa0VnbmtjamxLbGl5Sk5XdldJQ3dzektySG1jcWl5aDNFc0laV3F4V3Y1NTQ5ZTVyOWZNWEV4Q0ErUGg0QTdNb0VEdzBOUlU1T0RqcDI3R2cyNjg0VWMrY21rVWl3WU1FQ1BILyszT1EyVGs1T1NFeE14QnR2dklIdTNidGp4NDRkT0gvK1BDSWlJdkR1dSsrSzIybTFXaXhidGd3S2hRS2Zmdm9wS2xmT1g1V0tGeTllQUlEZEpkRUJvSDM3OXRpeFl3ZE9uejZOL2Z2M28wZVBIZ0NBRVNORzRQNzkrL2s2UDhDK3pEd1hGeGQ4ODgwM21EaHhJdHpkM2ZIeTVVdTdudVBMbHk5eCtQQmhBTUNubjM1cTgrTUZjcmtjZi96eEJ3Q2dkKy9lRnI4RHJCMlBqREYxbmIzcTZ6QTdPeHR6NTg2RlVxa0VBTXlmUHgvejU4KzM4ZGtCaXhjdnpyTjR5SlFCQXdiZzNMbHp1SFBuanNsdHRGcXRlRTdtNU9RWS9wM282dXFLdVhQbll2VG8wWGp4NGdXbVRadUdEUnMyV0hWZXRyaDY5U3Bldm55SnQ5NTZDNlZLbFVLZlBuMndaODhlaElhR29udjM3aWhac2lRcVZLaGdOTHMvTXpOVFhFeGtyZ3l5SURzN0d5ZFBuZ1FBZE8vZVBjLzlzYkd4QUdCMGpLeFNwUXBXckZnaFpqOXYzNzRkVjY1Y3dkeTVjK0hwNldueW1FVTV6dWQzdk5TWGxKUlVZUHNxemw3M2NVTllVR0hKeTVjdkFRQWZmZlFSenA4L2o5OS8vMTFjRUtKVUtpR1R5VEJ3NEVEMDZkUEg2SUlMSnljbitQdjdZOHFVS2JoNzl5NW16SmlCeFlzWGkxbkpVcW5Vcmd4bFkyT1hoNGNIcGsyYmhxQ2dJRnk5ZWhVQkFRR1lQMysrR0lDMmRCeGhuektaek9UblVhaTY4TkZISDlsOHpyWjRWZFZFdEZxdHdkOXRCYkUvZXIwdytFeEVSRVJXV1hib0RqcFhlYzdBTXhIUi85ZStXalk2VjNtT1pZZnU0THRQckMrYldGRFNGZGtvN2VZNGY5THBUMGlieS9DeE5mZ2NFQkJnVXdudEhqMTZRS2xVRnRoRXpkR2pSNkZRS0ZDbVRCbTg5OTU3QmJKUHdQN3NQb1ZDWVZOcDQwbVRKdUhERHo4VS81MmVubzdkdTNkRElwSGc2NisvenJQOWpoMDdMTzR6S2lvSzA2ZFBoMFFpTVRyaFpxbTBiMXhjSEp5Y25GQ3RXalc3N2dkZ3NCRGcwMDgvUmYzNjlmSGRkOStKcFgvSGp4K1BybDI3d3RQVEU0OGZQd2FnbXp4MmMzTVQveE51Yjk2OE9jcVZLd2QzZDNlVUtsVUtwVXFWUXVuU3BWR21UQm1VSzFkT3pPWXFVYUtFWFpPaStwTnQ5bVI4UkVWRklURXhFZTd1N3VqU3BZdlpiUThjT0FCQTEwLzlqVGZlRURONmpYRjNkemY0ckNZbEplSGd3WU9ReVdRMlpUMWJVL0ZBMEtCQkF6eDQ4QUJseTVaRjJiSmxFUjRlRGs5UFQ0d2ZQeDVWcTFhRmw1ZVhPSm5yNHVLQ1hyMTZZY09HRGJoOCtiTEI1UDM1OCtjUkdSa0pUMDlQREJ3NDBPcHpOVVY0bmZMVEE5M2IyeHRqeDQ3RnNtWExzSDc5ZWpScDBnUmVYbDV3ZFhVMWU5MW90VnFvVkNvQTVpZTVjN00xYSt2aXhZdm8zYnUzeGUyTVZUTjQ4ZUtGV0ZvOVA4SG5seTlmaXZ2cDJiT254VXhKYThZall5eU5yNi95T2x5OWVyWFlHMXNtazlsMHpUMTc5Z3h5dVJ5QThiSEUzT2ZXeGNVRnNiR3hScmRadTNhdHdWaGdMRnQ4eUpBaGVQejRNYXBVcVpMbjhSVXJWa1JnWUNDbVRKbUNEaDA2b0Z5NWNpaFhycHpOMzhQbXJ1bS8vdm9MQU5DNmRXc0FnS2VuSi96OC9IRDQ4R0hzM2JzWC9mcjF3N2h4NDR3K2R2djI3ZGl3WVFNNmQrNXNjaHQ5cDA2ZHdzdVhMMUd4WWtYeGVQcUVQc0dtU294THBWSjgvZlhYcUYyN05yNy8vbnQ0ZUhoWVhEQldWT004QUd6ZXZObXVoVkRHRkVUMmFHRlRxVlFZTldvVUFDQWtKTVR1L2J5dTR3WmdQcmg1NXN3WkJBVUZvVVNKRW1qZXZEa0FvRVdMRnFoVHB3NXUzNzR0anVsdDJyVEJxRkdqeEdDNlhDNUhhR2dvUHZ2c000T0tOUFhxMVVOQVFBQm16NTZOR3pkdUlDZ29DUFBtellOVUtzWDc3NytQOTk5LzMrcm5CdWd5bkQvKytHT2o5N1ZxMVFyKy92NVl0R2dSb3FLaU1IdjJiTXlkT3hjdUxpNFd5N01MMS9hbVRadXNXclR5T3ZMejh6TmFFdjYvLy8wdnNyT3o4ZXV2dnhyOVR0QVhIQnlNQXdjT29HYk5tZ1UyN2xEeDRUZ3pGVVJFUlBSSzdZMThqSi9lelhyVnAwRkVWS3dNclorRkVlY1NYa253T1UyUjdWQmx0L1dEeitZbUY3S3kvdmRkWTAwWnl0elVhbldCYkNlUlNDd0dBck95c3JCOSszWUFRTGR1M1FxMHBLUkVJaW5RN0NOVGNwZnEyNzU5TytSeU9mejgvRkNuVGgyYjl4Y1RFNFBBd0VCa1oyZWpiOSsrNGtTa1BrdVR1NTA2ZFlLSGg0Zko3U3pkYjR5dnJ5OSsvUEZIeko0OUd6RXhNV0oyNTV3NWM2RFJhT0RxNnBxbm5MSXdzVGhod2dTcjNvdXZ2dm9LWDMzMWxkWG5KTkFQUGxzNzhaYVNrb0wrL2ZzYjNKYVptV2swMkw5djN6NjR1YmxCTHBmanhJa1RBSFM5UXkwdFVnZ0tDa0tiTm0zRWYyL2V2Qms1T1RuNC9QUFBqWmE4TmZYY2hlZW4zODg5dHcwYk5zREp5UW16WnMweXVMMVRwMDV3ZDNjM09BOTkzYnAxUTlteVpmTUVZMXExYW9YSmt5ZWpaTW1TQmRJM1BpRWhBUUFzVHFKYTBxVkxGNXc5ZXhabno1N0Y0c1dMc1hMbFNnUUhCNXQ5ek5telp6Rjc5bXk0dTd1TC9abXBjTDJxNnpBa0pBU0hEaDJDVENhRGk0c0xGQW9GaGcwYlp2SzQrazZkT2lXMmsyalhyaDBhTldxVVp4dEwyWXVtN3JlVTJYYnUzRGs4ZnZ3WVpjcVVRZHUyYmNYYlUxTlRBZWd5MUJzMGFJQkZpeFlaUGEvOFVxbFVZaVp5aHc0ZHhOdDc5KzZOdzRjUFkvZnUzZWpUcDQvSjNzK1BIajBDQUt1LzgvYnQyd2RBbC9XY2U4ek95TWdReDR0NjllcVozVStIRGgxUXZYcDFWSzVjMmVqWS95ckcrWDhqalVaamRXYXZQcVZTQ2ExV0svNk9lbDNIRGExV2k5V3JWK1BqanovT3MzZ3dQVDFkL0E3Nzhzc3ZEZTRmTm13WS9QMzlBUUJUcDA1Rng0NGR4ZnN1WDc2TTVjdVhJems1R1hmdTNNSENoUXNORmxhOSsrNjdHREprQ0VKQ1FuRDU4bVVjT1hLa1FOc3Q2UHZnZ3crUW5KeU1qUnMzNHZMbHl3Z0xDeE5MOVJjVWV4ZmFoSVNFV0Z5d21adFFWY1VXL2ZyMXMybDdjNEY1clZZcnRqZ3lOZVlLTWpJeXhOZW1WNjllTnAwRE9RWUduNG1JaU1ncTk1SXo0ZXRwM1lRK0VkRy9oYStuR3ZlU00xN0pzZE1WT2FoZVB2OUJsYUtpSDFRMkY2UVZ0cE5JSkhiMUhyVzJaNkdsN2J5OXZTMEdOL2Z0MjRlblQ1OEMwUFdnRkhydEdXTnRwcWlmbngrbVRac0dGeGNYYk5teUpjLzlHbzBHWVdGaDhQVDBOSmhrTitYNDhlT29WcTJheVF3c2ZRa0pDUWdMQzRPcnF5dUdEUnNHUUplWnNubnpadlRxMWN0aVdmRzR1RGpNbURFRGNya2N6Wm8xdzVBaFF5d2UwNWl4WThlYXZVWXMzVzlLaFFvVnNIejVjdnp6eno5bzJiSWxBS0JVcVZKMm5XTitqUjQ5V3N4UzBwYzcwS0J2eG93WlJ0OXpVNHNrY2dlTTl1M2JCNlZTQ2FsVWF2WjV2M2p4QWxxdDFtRFM4T2JObXpoMjdCZ3FWcXlJdm4zN0F0QmwyUWNFQktCcjE2NW8zNzY5VlpQM3ByYXh0ZFJpN215NlpjdVdXWHlNcTZ1cnhVd21VNFN5MlBaa3R1YzJZY0lFUkVkSEl5VWxCVWxKU2FoYXRhclo3ZmZ1M1F0QVZ6N1huc0N6UFpQWGp1SlZaMVVXNUhXNGRldFdiTnUyRFZLcEZIUG16QUdnKzh6UG16Y1A0OGVQTjZoUW9TOHJLd3NiTm13UVMvNTM2TkFCL3Y3K1JyOC85UU1nNTg2ZFE3VnExWXhlRytIaDRWQW9GT2pZc2FNWUZEVzNZR3ZYcmwwQWRLVmw5Y2NOb2ZlejBLTzVjZVBHSnZlUkh5ZFBua1JtWmlicTFxMXI4SHg4Zkh6UXFGRWpSRVZGNGRpeFl5WmZRMXVEejdkdTNRTHd2L2RNbjFhckZjZXo4ZVBIMi94Y0FOMTdPR25TSklQYmltS2N6ODJXQ2hlNXZmMzIyM21ldyt2Z3dZTUh1SERoQWk1ZXZJaHIxNjVoMmJKbDhQVzFiUUdxbzQwYmx5NWR3djc5Ky9IMzMzOWo2ZEtsOFBIeEFhQzcxb09EZy9IOCtYUFVyVnMzVDlXTEprMmF3TS9QRDhlUEg4ZUZDeGZRc1dOSHBLYW1ZdjM2OWVJQ0NabE1ocmZmZmh0cXRUclBndE8rZmZ2aTl1M2JxRjY5ZXFFRm52V1BKVlJ1eUUvMWp1TEFtdllJQmZFWVU0UktMWUQ1di9jQVhTOTRsVXFGMHFWTEc4MmdKc2ZINERNUkVSRlpKVk9WQTQ4UzdNRkNSS1RQbzRRV0djcFgwNDdBMFhvK0MwRmxxVlJxTnFnc1RGcmtwL1JhbVRKbHhFbnYzRUpDUXBDVGsyTzBwTFJBS0JGb1RscGFXcDVKNTZKdzdOZ3hyRnUzRGlWS2xFRFZxbFhOVHBZL2VmSUVLMWFzUUZaV0ZpWk9uR2h5RWxLd1pzMGFaR2RuNDhzdnZ4UXpXME5EUTdGNzkyNGNQSGdRVzdac01Wa2E5UHo1ODFpNGNDRXlNelBoNit1TE9YUG1tTTBjdHlab3RIejVjcnZ2TjVWbElwUEp4TUN6b3pGVkNlRElrU041YnN0ZFpsS3BWT0wzMzM4SEFBd2VQTmprNXdQUUJaQVVDb1VZbEZDcjFWaTllalcwV2kxR2pod3BCbUMzYmR1RzZPaG94TWZIRzd5bXVWLzc5UFIwOU83ZEc2VkxseGFEVklMOEJBOGxFZ204dkx5czJ0YWVyRGFCU3FVU1M3QmZ1WExGN3YwSVBEMDlNWHYyYlBqNCtGZ3N0WHY5K25WRVJrWUNnTW15b2Y5bTlnYlZ0VnF0MkJNM3YvSjdIV28wR3Z6NDQ0L1l0Mjhmbkp5Y0VCQVFnR2JObWdIUXRaVll1SEFobGk5ZmpoczNibURVcUZFR21aQ1hMMS9HanovK0tMWWkrT0tMTDZ3cTB5dVV5YTFmdno1V3JseHA4SjJzMFdpd1ljTUdKQ1ltUXFWU1dleFZldS9lUFVSRlJVRW1rNkZuejU1V3ZRNEZTYVBSSURRMEZJQ3UxR3R1SDMzMEVhS2lvckIzR1VoeWpBQUFJQUJKUkVGVTcxN3hPekIzVUZYSVZBNEtDakw2KzhUVVFqVDlSWFhHMkJ2UU1iYmZ3aDduamNuUHVGa1VsVnVLMHZMbHkzSHAwaVdrcEtRWTNHNXZ4UnRIR2plYU4yK09nUU1IWXN1V0xmajIyMit4Yk5reStQajRZT1BHaldKcDhZQ0FBS08vK2NhTUdZT29xQ2ljUEhrU01wa000ZUhoWW9udmR1M2E0ZXV2dnpaWklsd2lrU0F3TU5DdWRpVDJtRHg1Y3BFY3A3QlprMlg5NU1rVERCczJUQnhybkoyZHNYYnRXcno1NXB2NVByN3cvZ0s2UlM2bUZzRm9OQnF4aXNTSEgzNVlvTldqcVBoZzhKbUlpSWlJaU1nQnBja2RxK2V6TUFscktYTXdNek1UZ0s1TWQwcEtpbDE5MUVxWExtMHljK0dYWDM1QlRrNk8yY3dHYTRMUHExZXZSbnA2T3NxV0xZdjE2OWNiOUt2VEoyUnJyRisvM3FxSlJrdVRiSjA3ZDBaRVJBUk9uejZOb0tBZ3JGdTN6bVFBYS9YcTFWQ3BWUEQyOWthN2R1M003amM4UEJ6bno1OUhqUm8xeERLZEtTa3AyTDE3TndCZzBLQkJSbytqMVdxeGRldFcvUExMTDJMNXlaa3paMXFkb1ZuUUdabTVKMm5YcjErUHJLd3NEQjA2Rk83dTdnYjMyVktpM2RLMnRpNldXTE5tamZqL21abVpZcmxCb1hTcXZ2SGp4K1Btelp0MmxhRVgvUDc3NzBoTFM0T25wNmZGMG9iQ2N4V090MlhMRnNURXhLQlZxMVppU2QyNHVEanMzTGtUZ0M2TDI5VDFEL3h2SXRLYThxSEdNdTBTRXhQRjIxMWNYTEIrL1hvQXVvVUUxcFplejArUU96WTJWc3hrVEVoSVFIeDh2TlZCQTFPc0tUMnMxV3J4ODg4L2kvKzJWSG5BSHVucDZRZ0pDY0dOR3pld2Z2MTZvNEczNk9ob1pHZG5vMEdEQmhaTGFCWTFlL3V6V3VyNVhKVFg0ZkxseTNIa3lCSElaRElFQkFRWTlINXQyN1l0eXBZdGk3bHo1K0x3NGNPNGVQRWlCZzBhQkc5dmIyelpzZ1dYTDE4R0FGU3JWZzMrL3Y2b1g3KytWZWZSdW5WcjFLbFRCemR1M01DZVBYc01BcGduVDU1RVltSWlxbGV2YmpTWW01dlFlcUpIang0V0YxTVVoaU5IanVEeDQ4Y29XN2FzUVZsZlFldldyVkcyYkZuY3UzY1BOMi9lUkwxNjlVd0dWYTFka0dBdXVQUDExMThqTmpZV28wYU53aWVmZkdMZGt5Z2crUm5ualRIMVBIdjA2QUdsVW1sektlR2lkdkxrU2Z6Zi8vMmZ3VzBxbFFxREJnMFMvNzE1OCtZOGozdjgrREVpSWlKdzVzd1o4YlpEaHc3QjNkMGRmbjUrYU51MkxWYXNXSUVYTDE0WS9OWjVuY2VOUVlNR0lTTWpBM3YyN01HVUtWUFFwVXNYYk4rK0hTVkxsc1NDQlF0TXRxUW9WYW9VNXM2ZGk0a1RKK0x3NGNNQWRGbnhJMGFNc0tvaVQxRUZuczNac0dFREFGMFpjWHNxTXVWMjc5NDlBRUQxNnRWZjJYZnFtalZyREtvbU9EazVZY1dLRlFnT0RzNzNjeFQramdOMFk0aXBDZ3FuVDU5R2NuSXluSnljTEM1eUlzZmxPRE1WUkVSRVJFUkVCQURRYW9GMHBXUDFmQmFDejVZQ1VQcVRGckd4c1hZRm45UFQwN0YxNjFhajl3bTlwMDNkYjQyLy8vNGJmLzMxRndCZDRNM1QwOVBpWTF4Y1hBcHNWZitVS1ZOdzkrNWRQSG55Qk11V0xjUGN1WFB6YkhQbzBDRmN1SEFCSlV1V1JGQlFrTm5YUFRVMVZaeHdtamh4SXFSU0tkUnFOWDcrK1dlb1ZDcjQrdnFpZCsvZWVSNFhHeHVMTld2VzRKOS8vZ0dneTFKUktCUVlNMllNQmc4ZWpLNWR1MXFjeExJM2VHU0svaVR0L2Z2M3NXdlhMbWkxV3B3K2ZScGp4b3dSZzZlV2drLzY5Q2VxVGNuUEpMeCtQM1JqZ1FEaGZudXJBU1FsSlltWmdVT0hEclc0TUVDWWtIUnhjVUZXVnBiNDJOallXQXdiTmd3NU9UbElTMHREVGs0T1dyUm9nZmJ0MjVzTnpndVpZdFlFcG93RmhYSnljc1RiWDhWRTdhVkxsd3orZmU3Y09ZdDlWQXZDSDMvOGdldlhyNHYvam8yTlJjbVNKZTNLS0h6Ky9EbE9uVG9GZDNkM2RPN2NXYnhkSnBQaDhPSERVS3ZWdUhQbmp0RktDcUdob2JodzRRS2FOV3VHUllzVzJmZGtIRXhSWG9kOSsvWkZURXdNdnZubUc2TTlnaHMyYklpZmZ2b0pLMWV1eE5telp3MHFQcmk3dTZOLy8vNzQ1Sk5QYkZxY0lwRklNR0hDQkl3Wk13YWJOMjlHdTNidDRPbnBpWnljSFB6Zi8vMGZKQklKdnZubUc0djdqSStQeDZsVHB5Q1R5VjVKcVZxVlNpVXUwUGprazArTXZpOVNxUlE5ZXZSQWFtb3F5cGN2TDk1ZW9VSUZpOVZMK3ZYcko3YldzRVpTVWhKaVkyTUJBQTBhTkxENmNRVWhQK1A4Nnlvek0xUE1haGRvdFZxanR3bUdEaDFxOVBNL2YvNThORzNhVlB4TUNKOUQvZGY1ZFI4M1JvOGVqYlMwTkp3OGVSTGJ0MitIaTRzTDVzeVpnOG1USnh2OGRqZG13WUlGbURObkRyS3lzdEM4ZVhQVXJsM2IraWRiQ083ZXZadW5SemNBbzJPQ3NNQm15SkFoK2FyS0pCZzVjaVNBVjljUzQrTEZpNGlJaUVEdjNyM0ZhalM5ZS9kR2FHZ285dS9mbis5QWNIcDZ1dmovUjQ4ZXhlREJnNDB1SWhCS3ZyLzc3cnNtczkvSjhUSDRURVJFUkVSRTVHQ1UyV3JrcUxVT0ZYeCsrZklsQUYyNTZ0allXSk9sM1ZKVFU4WC92My8vUGxxMGFHSHpzZExTMHZKa3UrUm02WDVUSGoxNkpQYm5hOTY4dVZWOWx3dGF5WklsNGUvdmowMmJOaGt0SDU2WW1JaTFhOWRDSXBGZyt2VHBxRjY5dXRuOW5UdDNEdW5wNlpCSUpQRDM5MGQyZHJZNEdWdXlaRWxNblRyVklJZ3N2TDRIRHg2RVJxT0JpNHNMQmc4ZWpIYnQybUhEaGcwNGRlb1VsaTlmanJDd01Jd2FOUXBObWpReGUzeXRWb3ZGaXhmYjhVcjh6N1JwMC9MY1ZyTm1UWHovL2ZkWXVuUXBFaE1UTVhmdVhQajUrZG5kTTlxY1diTm1pVUY0YXduOUcvWDduQnViQ003T3pnWmdQa1BObkl5TUROU3JWdzlxdFJxZE8zZEdkbmEyMlVsd0lkZ3RMSmp3OGZIQjNidDNrWlNVQkVDWElhUFJhT0RxNm1wVlQxTWhtOURTZFFnWUJ2RTNiTmlBN2R1M1c5Vi92VENkTzNjT0FPRGw1WVg0K0hqOCtlZWZOZ1dmSHp4NGdPSERoK2U1M2R5Q2hmajRlSU9zWjBCWFNqVTdPeHRCUVVFMjl4ajkrKysvc1diTkd2ajQrT1FKUHIvMTFsdTRjK2NPcmx5NWtpZjRyRmFyRVIwZERRQm8yclNwVGNjc0N2YjJwTFhVWTd3b3IwTXZMeStzVzdmTzVFS2RPM2Z1NE1pUkk3aDY5V3FlKzFRcUZTSWpJK0hxNm9wR2pScWhldlhxVm1ldDFhNWRHejE2OUVDbFNwVlF1blJwQUxveDZjbVRKK2pSbzRkVndkTnQyN1pCcTlXaVI0OGVWaTNDS21neW1ReWZmUElKRGh3NFlEYkwrTXN2djdTNHJ4RWpScUJVcVZKVzlkODFKU0lpQW9DdStrcXRXclhzM284OThqUE92NjY2ZCsrTzd0MjdpLy91MUttVFFlL2s2OWV2WTlHaVJRWUxqT0xpNGxDdVhEbTgvLzc3YU42OHVSaWd6UDFiVkZod3BmOWI0blVmTjlMVDA4WGZLMlhLbE1HY09YUGc2K3NMTHk4dmcxTEx4alJ2M2h3TEZ5NUVZR0FnTm0zYWhELy8vQlA5K3ZWRCsvYnR4ZGR3NjlhdFJuK2JGMGFHZlhaMnRrMExTMTRYU3FVU1AvendBenc4UERCZ3dBQ0Q0SE40ZURnMmJ0eUlkOTk5MTY2RnZ3TDl2K09lUFh1RzgrZlBHMlRtQTdxL0k2NWR1d1pBMXdZaWQzYi9yRm16eE1XaTVOZ1lmQ1lpSWlJaUluSXc2UXBkTU1xUmVqNm5wYVVCMEUxNkJRUUU0SWNmZmpBNldmM3MyVFB4LzZPam85RzNiMStianRPK2ZYdFVxRkFCSTBhTU1IcS9OZVVpNTgrZmp3b1ZLdVM1WGFWU0lUQXdFSEs1SE9YTGw4ZTMzMzVyMDduWnkxem03Y3laTS9QYzl2TGxTeWdVQ2tpbFVxeGR1eFpyMTY0MSt0Z3VYYnFnZi8vK2FOS2tDWnlkbmVIaDRRRjNkM2ZJWkRJeGUydnMyTEZpdWQrWW1CZ2NQSGdRSjA2Y0VDY2FXN1ZxaFJFalJvaGxpQU1DQXRDelowK3NXYk1HTVRFeDhQZjNSL3YyN1RGeTVFaURyRFA5RXRnYWpRYkhqeCszOFZVeEpBU2ZjNWZXYnRDZ0FkYXZYNC9WcTFmanp6Ly94UEhqeCtIbTVvWUpFeVpZbk5BVUpzTzJiTmxpTWR2VTM5L2Y3djZlUXNhUXE2dXIwUW5nL0FZSjNucnJMU3hkdWhSeXVSeWhvYUhZdTNjdmxpOWZqcXBWcStiWlZyOE1vM0M4d01CQXFOVnFsQzVkR2lWS2xNRG8wYU1SRnhlSFFZTUdXWldGSzB3dzJscVM5K3pacytML1IwZEhvMTY5ZXZrcVBXNlAxTlJVM0xsekI0RHVjN2h1M1RyY3YzOGZkKy9ldFRxNDVPVGtaTkJ1d05KMW9sQW9NR2ZPSE1qbGNqUm8wRUFNL25wN2V5TXlNaEpUcGt6QnhJa1RiU29sTGdST0hqeDRnTGk0T0lOc3EvcjE2K1BPblR0R3g5dGJ0MjVCb1ZBWTdNTVNhODRyUDJYUTllV25KNjIxaXVJNjFQL2NLeFFLWEx0MkRlZk9uY081YytlUW5Kd3MzbGV2WGozMDdOa1RaY3VXeGU3ZHUzSHg0a1Zjdm54WkxLUHI3dTZPMnJWcm8zcjE2dkQyOWthVktsWGc2ZW1KY3VYS0FRRDY5Kzl2OVBoQ1dWbkIvdjM3eFFDZFFDaVpLMUNyMWVLQ201aVlHR1JtWnVZWmY0dkN3SUVEMGFwVks2dGJQWmh5Ly81OU1RaHZMK0Y3ckZtelpnVlNudGNXK1Izbi80MXUzcnlaNTdmSDBxVkwwYWhSSTBna0VtUmtaSmg4ckxBb3pOUjE5N3FNRzhKdjRTTkhqbUREaGcxSVMwdUR0N2MzNXMrZkwvNDIvT0dISDZ3NjN3WU5HbURkdW5WWXVIQWhybCsvanFWTGwyTE5talY0OTkxMzBiQmhRMGdrRXF1K0t4VUtSYjZ6Yyt2VnF5ZitCclNsRWs1Unk4N09OdHRiWGlLUjJQUVpYcmx5SlJJU0VqQjgrSENEWHN4U3FSU2pSbzNDckZtek1HZk9IQ3hmdnR6dVJacENVRjhxbFNJbkp3YzdkKzdNRTN3V0ZxN21Kbnl1aWtPNWRTb1lERDRURVJFUkVSRTVtTFQvSDN4MnBKN1BRbEJaSXBFZ0pTVUZNMmZPeFBMbHkvUDBnSDd3NElINC85SFIwVkNyMVRhVnVRc0lDTWozdVpyYWgwd21RK1BHalpHVWxJVFpzMmNYV2FaWDdoS1Ixc3JKeVRINzJCY3ZYZ0RROVpMVkR5eXNYcjBhc2JHeDhQUHpRNmRPblpDYW1vcVpNMmNpSmlaRzNPYWRkOTVCLy83OWpXYkh2ZjMyMi9qeHh4K3haODhlYk5xMENhZE9uY0tGQ3hjd2E5WXN2UFBPT3dDQVBYdjJHRDBuV3pKYzFHbzF1bmJ0YW5DYnNmMjZ1Ym5CMzk4ZlRaczJ4Zjc5KzQxbWkrZlhraVZMRFA1OThPQkJyRml4QXJWcjF6Ym83MnlNTU1HZHU5ZXpRSmlNeTIrUXdNM05EWkdSa1hqMjdCbG16SmlCMWF0WEcwdys2aDlMLzNqNnZZWTNiOTZNdUxnNGs2WFljOU5xdFlpTWpBU2c2MmZkcVZNbjFLeFowK0xqSGo1OEtBWVdrNUtTTUhueVpBd2NPTkNxRE1hQ2RPTEVDV2kxV2tpbFVyUm8wUUkzYnR4QVdGZ1kvdmpqRDB5WU1NR3FmVlN2WHQwZ3k5M2NKSGRPVGc2Q2dvTHc0TUVEK1BqNFlPTEVpV0oyNy96NTg3RnMyVEljUDM0Y1M1WXN3Y09IRDYzdVFWbWxTaFY0ZTNzakxpNE9aOCtleGVlZmZ5N2VWNzkrZmV6WnN3ZlhybDJEVnFzMTJKOFFYS3hZc1NKOGZIeXNlcjVGeWQ2TU9HdUREWVY5SFdvMEdzVEZ4ZUh1M2J1NGUvY3VvcU9qY2ZmdVhZTXk5cFVyVjBiYnRtM2g1K2VIdDk1NlM3eTlXYk5taUkrUHgvSGp4eEVlSG81SGp4NGhNek1ULy96elQ1NHFEUFhxMVVOUVVGQ0JsbmgxZG5iR3FsV3JNSHYyYkVSRlJXSFNwRWxZc1dLRlZiM2RDOUtkTzNjd1pzd1lpOXY5L1BQUGhYb05KeVFrNE5hdFd3QjB2WVpQbmp4cDArTS8vUEJEVEpvMEtkL25ZZTg0YjR5bFJTS203bS9kdWpYbXpKbGp3MW0vR3I2K3Z1alRwdythTkdraS91NXIzTGl4eGNkcE5CcW9WQ29BeG9QUHI5TzRNVzdjT0h6Ly9mZGluK0syYmR0aTRzU0o4UER3c092Y0sxZXVqT1hMbCtQUW9VUFl2SGt6bmo5L2ptUEhqa0doVUNBb0tFaGNJSk9Sa1dIUWk5NlUzSDlEbUdMdjRrQnJtRnJVczJyVktxTWwwVzFoYWlHdHdOM2QzZVR2NmR3T0hUcUU0OGVQbzJiTm1rWXJSYlJxMVFxdFc3Y1d5N1FicXloa2pTZFBuZ0FBM252dlBWeS9maDNSMGRHNGZQa3ltalZySm01VHJsdzVIRHg0ME9CeDU4NmR3Nnhac3lDVHlkQ3dZVU83amszRmorUE1WQkFSRVJFUkVSRUFJRjJoeTRSMHBMTGJ3bVJFcjE2OWNPWEtGY1RFeElnOTRQU0RIVUtXb1JBb3VYYnRHaG8xYW1SMjM4S0VoUzJzeWJ3ekZ0Z1lPM1lzV3JkdW5lOEpKWHRzM3J6WmFCWlRRVHB4NGdUMjdkc0hiMjl2ZlBQTk53QUFUMDlQdlBmZWUwaElTTUFISDN5QTd0MjdXd3dnU2lRU2ZQenh4MmpUcGcyQ2c0UHg5T2xUbTBzRkY3U09IVHVpWThlT1JYSXNJWnZLbWdDWFVNNWFQek5jbjVENWJDb0xwVisvZm5sdU0xWldXQ0tSWU1hTUdSZzVjaVFlUDM2TTc3NzdEb3NXTFRKWTNLRS9lWjA3S0JFVEU0TnQyN2JCMWRVVi92NytWZ1U5SXlNajhmVHBVMGdrRW1SbFplRzc3NzdEbWpWckxBYW9EaDgrTEdiTlZLcFVDVktwRk51MmJZT2ZueCtxVmFzR1FGZUp3TjZ5eTliUWFEVGlwRzZiTm0xUXNtUkpkTzdjR1dGaFlUaHk1QWkrK09LTEFsMkFrcDJkamJsejV5SXlNaExseXBYRG5EbHpETjREcVZTS3FWT25va0tGQ3RpK2ZUdTJiOStPcEtRaytQdjc1M212OVB1SUM5ZE55NVl0RVJjWGg0aUlDSVBncy9DNWxNdmxpSTJOTmZoc0MrVm9XN1pzYWZiY3ZiMjlMUWFDNCtMaXhQZkwxTFpKU1VrWU9IQ2cyZjBVcGNLK0R2LzY2eThzV0xEQTREWm5aMmY0K3ZxaWFkT21hTkdpQmVyV3JZdkxseTlqL3Z6NXFGNjlPb0tDZ3NSdHZieThNR2pRSUF3YU5BaHhjWEc0Y3VVS29xS2ljTzNhTmJIMHFVUWl3Ymh4NCtEcDZabXY4ci9HK3JxWEwxOGVTNVlzd2NTSkUzSC8vbjE4Ly8zM05uOFg1MWVKRWlYRW9QcVRKMCtRblowTkx5OHZjWHhLVGs2R1NxVXltOFVuWkFMbko5dnV3SUVEQUhTdnQxYXJSWWtTSmF5cURDR2NuNlh4dEtqR2VYMm1GaXZFeDhkRHE5V2F2TjlZNVpqaXFGNjllcWhYcjU1WTNjRmFRdVVYcVZScWRISGs2elJ1ZUhoNDRPSERoeWhYcmh6R2pSdUg5OTkvdjBBcVYvejU1NS9vMkxFampoMDdodE9uVDl0ZFNTaDNoUVpqTWpNek1XREFBTHYyYncyWlRHYjA4MXVjc25kalkyUHg0NDgvaXI4alRHWGhmL3Z0dHhneFlnU09IeitPTjk5ODArQzNnclVlUFhvRVFIZWQxYXBWQ3hzMmJNRG16WnNOZ3MvRy9QNzc3d0IwZjUvbHR3b0ZGUjhNUGhNUkVSRVJFVGtZUnl5N2ZmLytmUUJBclZxMTBMTm5UNHdaTXdZUkVSSFl1SEVqdnZycUt3QzZFcmNQSHo0VSt6Z0dCd2ZqMUtsVEZvUFBsU3RYTnVqclo4NmhRNGVnVnF2TmJuL3MyREdUV1JKQ0JpUmdXK2xZYXlZWmJjbGdLQXkzYnQzQzh1WEw0ZWJtaHNEQVFJT01rdjc5KzZOMzc5NDJsemF0VktrUzVzK2ZENFZDWVRLejkzV1RsSlNFNk9ob3VMbTU0WU1QUHJDNGZXSmlJZ0NZREZSWUtydHRTOS9DY3VYS0lTQWdBRk9tVE1FLy8veUR0V3ZYWXV6WXNlTDlwakxpRkFvRkZpNWNDTFZhamJGangxcTlDR0xidG0wQWRQMEU3OSsvajhqSVNDeGZ2dHhvdVhoQlRrNE8vdnp6VHpSdjNod1JFUkdRU0NUbzI3Y3ZGaTFhaEhYcjFtSHUzTGtBZElHWHdpeTdmT2JNR1hGaGdEQmUxS3BWQy9YcjE4ZU5HemV3WThjT2pCdzVza0NPbFptWmlUbHo1dURLbFNzb1hibzBsaXhaZ3FwVnF5SWxKY1ZnTzRsRWdxKysrZ29WS2xUQW1qVnJjT3JVS2FTbXBtTE9uRGtHbVdqRzNzZm16WnZqOTk5L3g0MGJONUNXbGlhV1FhOVVxUkxLbENtRHRMUTAzTHAxU3d3K1oyUms0TWFOR3dDUXAyUm1ZYWxjdWJKTjJjeUYxZk1aS0pycnNFT0hEbUoyZmQyNmRWR25UaDM0K3ZybVdaeVJrSkNBdUxnNE1YQmxqTGUzTjd5OXZjVnl0Qzlldk1EOSsvZVJtWm1KMnJWcjIzVisxaWhac2lUbXo1K1BvVU9ISWp3OEhKR1JrVVhhSDl6SHgwY01xZzhkT2hSeGNYRUlDUWtSZzBHVEprMUNkSFMwMlNDckVIeTB0N3FFU3FYQ29VT0hBT2pHdXIvKytndnA2ZWxZdFdxVjJRelJ0TFEwTVNqV3VuVnJzOGNvaW5FK04xT0xGWVQySmNMOTBkSFJLRnUyYklGbTFoZG56NTgvQndDajcrM3JPRzc0Ky92am5YZmV5Wk5CYjgvN3JmK2NaVEladW5YclZ1Z2xyd3Y3dC9XbVRadnkxU1BabkpDUWtIeC9ycEtUa3hFUUVDQXVlREMzZUxSVXFWSUlDQWpBNU1tVHNYSGpScmk3dTF2OTk1VkF5SkwzOGZGQnMyYk5FQm9haXBzM2IrTGt5WlBvMEtHRDBjZEVSa1lpS2lvS3pzN082Tk9uajAzSG8rS053V2NpSWlJaUlpSUg4Nyt5MjQ0UmZNN0t5aExMVWRhcVZRdlZxbFhEakJrek1IUG1UR3pmdmgxdnZ2a20vUHo4Y083Y09XaTFXcno5OXR0bzJiSWxKQklKd3NQRE1YcjBhTE1UcEcrKythYlZKWENQSFRzR3RWcHRkdnR6NTg0VmFvaytXK2huS05sU2Z0eFdjWEZ4bURsekpyS3lzaEFZR0lnYU5Xb2dLU2tKY1hGeGlJdUxRLzM2OVNHVlN1MEt0dGxTZXJDZ2VzRWFjK3ZXTGNoa01yejU1cHZpYlhLNUhJTUhEemI3dURGanhwak1ZTm14WTBlZTI0NGNPUUt0Vm90T25UckJ6YzBOS3BVS2UvYnN3YzJiTncyeWp3UjM3OTRGWUhvaVZ5anZhU3B6ejFpd3psekp5b1lORzZKLy8vN1lzbVVMOXU3ZGkzcjE2c0hQencrQThhQ0VWcXZGOTk5L2o3aTRPTFJvMFFMLy9lOS9rWkNRZ0VlUEhpRTJOaFlhamNab2IvYnc4SEJFUlVWQktwWGlrMDgrZ1VRaXdkZGZmNDIvL3ZvTHpabzF3NGNmZm1qMC9JNGNPWUswdERSMDZOQUJFUkVSQUlCMjdkcmhwNTkrUWx4Y25Oai8wTlhWRmZ2Mzc4ZkhIMytNakl3TUhENThXUHlNZE9yVVNieGYrTGN0TkJvTnRtelpBZ0NvVWFPR3dRS1lYcjE2NGNhTkc5aTNieCs2ZCs4dTlqdTNWMXhjSEFJREF4RWZINDl5NWNwaHdZSUZGc3NEOStyVkN6S1pEQ3RXck1EVnExZnh6VGZmWU9uU3BXSnYzNWN2WDRyYkNnR1NoZzBid3RYVkZVcWxFcGN2WHpaWUdPSGo0NE9vcUNqY3VuVUwvLzN2ZndIb0pvTTFHZzFjWFYzUnBFa1RrK2VpVUNqRTB1cHQyclN4NnpXd2QzK0Z1ZmlncUs1RElSaGxqckFJUXI4RXZpVmx5NVkxR1FTMkpXaHZUYlowaFFvVjBMdDNiMnpac2dYNzkrOHYwdUN6dnF5c0xFaWxVb01zUkV1Vkl3RGQ0ZzhBZVlKcjFqcDQ4Q0F5TWpJZ2xVclJ1M2R2dUxtNTRkZGZmOFhCZ3dmeDJXZWZtWHhjYUdnb1ZDb1ZhdGFzYWJHNlFHR1A4L2E2ZlBreXBrK2ZEazlQVDVNOXBsOEh6NTgvaDBRaVFZa1NKY1RQczdHZzd1czRicGdLR05wVFNhRXdmK05SWHVucDZaZzJiUnBTVWxMUXVIRmpxektaZlgxOU1XVElFR3pZc0FIQndjR1F5K1ZteHpGOWp4OC9GaGRuMUtwVkN4NGVIdmppaXkrd2R1MWEvUGpqajJqU3BBbktsaTFyOEJpMVdvMjFhOWNDMEMxc01iZFlnaHdQZzg5RVJFUkVSRVFPSmpWRE4zbFZ6dDB4Z3M4M2J0eEFkblkyU3BZc0tRWlZXclJvZ2I1OSsyTGJ0bTFZdm53NWF0U29nU05IamdEUVpRQlZyRmdSOWV2WHgvWHIxM0hzMkRHVGdhb2RPM2JnNGNPSFZwK0xNT202ZE9sU2s5c0lnUnY5YmI3ODhzczhtYW42ZlpKTkVYb1MvL3p6enhhekY0eVY3ZE12bjJ1cVRGNStwYWVuWThxVUtVaExTNE9ycXl0Q1FrSXdmLzU4ZzJNdlhMZ1FGU3RXTkZwT1U2UFJpS1VhamQxdmFYSmJJcEdJV2RadDI3YTErcnkxV2kzKy92dHZxN2ZmczJjUFRwdzRnVTZkT21IS2xDa0FkT2N1VEpTWmtwYVdadlV4MUdxMW1BRW5aQklCdWlCRFJrWUdZbUppOG1RaENnc3o2dFNwazJkL1dxM1dZdkRaSGdNR0RNQ1pNMmNRR3h1TDRPQmdOR3pZRUJVclZoUW54dldQdDJmUEh2ejExMThBZElIeWJ0MjZHVndiNzcvL2ZwNzlKeVFrSURnNEdBRHcyV2VmaVZsQkV5Wk13THg1ODdCbXpScWovY0xWYWpXMmI5K09VcVZLR1FRZXBWSXBoZzBiaGlaTm1xQkVpUkw0NktPUFVLSkVDV2kxV21SbVprSW1rNWxkbkNGc2I2MndzREN4V3NPWFgzNXA4TmxzMzc0OXRtN2Rpb2NQSHlJNE9OanNXR0xKSDMvOGdYWHIxa0dwVktKNjllcFlzR0NCVmFWNkFWMlBXRmRYVnl4ZXZCZ2VIaDRHZ1RQaG1uVnpjeE9mdDFRcWhhK3ZMeTVmdm95TEZ5OGFEVDdyOTNXL2NPRUNBRjJQVUhPZjRhZFBuNHFMS3V6dHdXenYvZ3FyNTNOUlg0ZVJrWkdZT25XcXhmTU9Dd3REV0ZpWXhlMEFYZFVCVStXUEN5Tm8zN0psUzJ6WnNzWGdHaXBxR1JrWmViSS9oZTk4YzlmdzQ4ZVBBZGhYTGxxbFVpRTBOQlFBOE1FSEg2QkNoUXJvMmJNbmR1L2VqYTFidDhMUHo4OW9TNFhidDI5ajkrN2RBSUJSbzBiWmZGeHIyRExPMjZ0cDA2Ync4L1BEc1dQSE1HM2FOS3hhdFNwUGNPbDFFQjRlamg5KytNSGd0dHkvVjE3M2NlUGZ4RnhQYjBlaFVxa1FFQkFnWnIvUG5qM2I2bExnbjMvK09aNCtmWW85ZS9iZzU1OS9Sa1pHaGxXTGxvUUZGMlhLbEJHRHlCOTk5QkVPSERpQXVMZzRCQWNIWS9iczJRYVAyYlJwRXg0OGVJQlNwVXJoaXkrK3NQRlpVbkhINERNUkVSRVJFWkdEZVpLbXk4cXRVc2JWd3BiRnc3bHo1d0FBVFpvME1aajRHRHg0TUs1ZHU0YU1qQXk4ZlBrU04yN2NnSXVMQzlxMWF3ZEExNlAzK3ZYcjJMbHpKN3AyN1dvME9IdnAwaVZjdVhMRjVuTTZldlNvVGR2MDdOa3pUMURJbGt4a1oyZG51ektYaFl3c0FBWmxzQXVTbTV1YkdIQlhLcFdJajQ5SGxTcFY0T1hsQlM4dkwxU3RXaFYxNjlhRmg0ZUhXRVpaWDJwcXFwaE5ZZXgrUzV5Y25LenEyMmVNdjcrL1ZkdHB0VnBjdW5SSjdNVnBqTFdCTEhQWlpxZFBuOGJUcDAvUnRHbFQxS2hSQTRCdThySkxseTdZdFdzWDl1elpJd2ErQWVEQmd3ZDQ5dXdaSkJLSjBleHdoVUlobGdndXlFbFFxVlNLS1ZPbXdOL2ZIMTkvL2JVWUhCYUNFazVPVHVKaUIvM1BYV3BxS3B5Y25PRGw1WVhxMWF1amV2WHFhTjY4dWNHK0V4SVNNRzNhTktTbnA2TkdqUm9HdlJiYnRXdUhreWRQNHN5Wk0zbDZWZ0s2ejF4aVlpTDY5T21UNTMzcTNMbXorUC9qeG8wRG9Bc2FhYlZhaXdGYllYdHJQSDM2RkwvODhnc0FYZVpPN3VDNlJDTEJrQ0ZERUJRVWhILysrUWY3OXUweldHaGdyZFRVVklTRWhFQ3BWS0p0MjdhWU5Ha1MzTjNkYmRwSGh3NGQ0T2JtaHYvODV6OEdpMU5NbFhKdjJMQWhMbCsrTEdZV0M0UkZRUThlUEVCT1RnNmNuWjNGY2Z1OTk5Nno5YWs1dktLK0RtVXltZG5INnZlRk43Y0lTYXZWSWprNUdZRHhrc0Q2OURNcmpSRktLMXRMQ0xBK2UvYk02c2NVcEp5Y0hHUm1adWFwUkNBRWtjeDlmK3FYaWJYVjd0MjdrWnFhQ21kblo3RUNSSmt5WlRCZ3dBRDg5Tk5QV0xwMEtlYlBuMi93L1orZW5vNEZDeFpBbzlHZ2E5ZXVhTnk0c2MzSHRZWXQ0N3k5SkJJSkprK2VqT1RrWk1USHh5TXhNZkcxREQ3clYwd3BWYW9VMnJkdm4yZmMvemVNRzQ1TXJWWmI5VHRjcFZKaDl1elorT0tMTCtEcjYxc0VaMWJ3TWpJeU1IUG1UTnk2ZFFzZUhoNllPM2V1emUvdDZOR2pJWmZMY2ZUb1VXemJ0ZzJQSGozQzVNbVR6VmFJT0hic0dBQVk5SGNXK2t4UG1EQUJwMCtmeHZidDI4Vy9HYzZmUHk5V0VKb3dZUUo3UGIrR0dId21JaUlpSWlKeU1JbHBTcFF0NlFKWGw4SXJ3MXhRY25KeXhNbUkzRUVNSnljbkJBUUVRQ0tSWVBueTVRQjBtU1JDTDlLT0hUdGl3NFlOaUl1THcvNzkrNDBHZUpZc1dXTFQrUWdUNnVZQ2pmMzY5Y1BUcDA4TEpJc3Z2OUxUMHdIb1hxdmNHVjBGeGNYRkJXUEdqSUdibXh0cTFLZ0JMeSt2QXMyeU5XZlJva1VGdXI5cDA2WVp2VDBtSmtiTUJyWFVXek0vaEVtMDNyMTdHOXplbzBjUDdOcTFDNmRPbmNLSUVTUEVDYmJUcDA4REFHclhyZzFQVDg4OCs5TVAvaFIwQms3dDJyV3hkZXRXZyt0S09KNytzWm8xYTRZQkF3YWdSbzBhOFBIeGdaZVhWNTRzUXYzeThPUEhqeGQ3Q3MrZE96ZlB0VFIrL0hoRVJVV2hZY09HQmxtU2Nya3NEZVZDQUFBZ0FFbEVRVlFjSVNFaGNIWjJScTlldmF4NkRrTFd1RDFCSTJPeXM3TXhiOTQ4eU9WeU9EazU0WnR2dmpHNjZLVk5telpvM3J3NUxsNjhpTFZyMStLdHQ5NnllWkxhMDlNVE0yYk13Sk1uVC9MVjg3SlZxMVo1Ym52MDZCRUE1QW5FQ2VYRFUxTlQ4ZURCQS9GMUV3SXJycTZ1ZVByMEtaS1RrNUdXbGdhcFZGcGsvWjZMaTFkeEhmcjYrb3BsM28zdGU5eTRjWEIxZGNVdnYveGlkbXhPVDA5SDc5NjlJWlZLQzIyeGtpbEM5WXZDK3A2eVJGaHdrVHRyVXlqRmJTN2o3L3o1OHdCZ3RCcURPU2twS2ZqdHQ5OEE2RXJoNjFjMytlU1RUM0QyN0ZsY3Zud1pLMWV1eEtSSmt5Q1JTS0JTcVJBWUdJaUVoQVRVckZrVFk4YU1zZW1ZdHJKMm5NOFBxVlNLMmJOblE2dlZpci9mWGpjTkd6WVVGeVFLM3drWExsekFpUk1uMEw1OWV6UnMyUEJmTjI3WVVyNi9PRGgxNmhSMjdkcUZybDI3bWx3d3BsUXFNWHYyYkVSR1JxSjU4K1lPR1h4Ky92dzVwazJiaHZ2Mzc4UEZ4UVd6WnMyeXEyKzBzTEJFcVZRaVBEd2NaODZjd2UzYnR6RjE2bFNqQzJidTNyMHJMdVFSU3Z3TDZ0U3BnMEdEQmlFa0pBUWJOMjVFaFFvVlVMVnFWY3liTjA5c1V5TXNQS2JYQzRQUFJFUkVSRVJFRHViSkM2WERaRDJmUFhzV2FXbHBjSE56TTVwQlY3NThlVnk2ZEFubno1K0hrNU1UK3Zmdkw5N242dXFLWHIxNllldldyZGkwYVJQZWYvOTlzYWZwdjRYK2hMcXhJRmhCRWZxOEZyWGp4NDhYNlA1TUJaOHZYcndJUUJjWU1kZS9OajhPSHo2TU8zZnU0TTAzMzh5VERWeXRXalUwYk5nUVY2OWV4ZEdqUjlHblR4OW90VnF4MUx5cDdGSzVYQTVBTjdsZkdEMi9jd2VLakFVbHZMMjlMZmJGMXRlZ1FRTmN2MzRkQ3hjdU5OcHIwdFBURXl0V3JJQ1BqdzkyN2RvbDNuN28wQ0c4ZVBFQ25UdDN0cnIwOU5telp3SEFxdmYwOU9uVHFGYXRta0VHVzI0clY2N0U5ZXZYQWVpQ1I4WktvUXUrK2VZYmZQWFZWMUFvRkpnelp3NisvLzU3bXlkNDliT0RDdEx0MjdjQklFK0o5enAxNmtBbWswR2xVdUhLbFN0aTBLTldyVnI0NFljZjhKLy8vQWNTaVVRc0I5eTBhVk9iczdFTGc2aytvUVhSUDFSL0g1czNiMFpFUk1RcnZ3NzFDY0hOTm0zYVdGd1VsTi9leGRZUytoc0xnYXFzckN6eFBITmZjMFhsd1lNSEFQTDI0VlVxbFhrQ2FxNnVydUp0RHg4K1JGUlVGSUM4V2R0VnExYUZtNXVieVdPdVhMa1NTcVVTWmN1V3pWTXUxdG5aR1RObnpzVG8wYU54K1BCaHlPVnlqQm8xQ3Q5OTl4MXUzcndKVDA5UHpKMDd0MGdXQ1Znenp1ZG16V2ZMM0RZZmYvd3hSbzhlYmVVWkZxMlVsQlNjUG4wYWYvLzlON3AzNzI3MUFwdmN2OEhpNCtOeC9QaHhQSHIwQ0g1K2Z2KzZjYU13eXZjWHBxZFBueUltSmdZU2ljUWcrS3pmUm1UYXRHbTRmdjA2YXRXcTVaRDlxWjg4ZVlLcFU2Y2lJU0VCVXFrVWdZR0JhTnEwcWNXRkFtUEhqalc2UUdma3lKR1lPWE1tTm16WWdCMDdkdURwMDZmdzkvZkhxbFdyVUxkdVhZTnROMi9lREVEM0crK2RkOTdKczYrK2Zmdmk0Y09IT0g3OE9KWXRXd1pYVjFjb2xVclVxMWNQRXlaTXlNZXpwdUtNd1djaUlpSWlJaUlIOHlSTmlUZkttcDRRTFM2MFdpMjJidDBLUU5mNzJOZ2txMXd1eDhxVks4VnRxbGV2Ym5EL3A1OStpZ01IRGlBdExRM3o1OC9Ia2lWTDhreVFIRHAwU015Y3RwYWpUQ29KV1FTNU14aUxnbEtweEowN2QzRDkrbldrcHFZV2FvWldmclBNTGIyZlFtWmJ5NVl0QzZWMzlvVUxGN0IyN1ZvQXVsNTVxYW1wZVBIaUJaNC9mNDVuejU3aDJiTm5ZbmJ3NGNPSDBhZFBINXc1Y3daUG5qeUJWQ3BGbHk1ZGpPNVhvVkFBZ05rQVNFRVNKcUd0RFlna0p5Zmp3WU1IQmtIVXFWT25JaTB0emV3RXZMRk1yK2JObTJQVHBrMFlOR2lRMWNjK2MrWU1uSjJkcmNwbVAzbnlKTUxEd3pGMzdseWoyY0tiTm0wU005dDhmWDB4Yk5nd3MvdXJWS2tTSmsrZWpIbno1dUg1OCtlWU5Ha1NsaXhaWW5Wd29MRGs1T1RnNnRXckFJRDY5ZXNiM0NlVlN0R3JWeTk0ZW5vYUxIaVF5V1Jpb0YycjFZb1orY1VsRTZtb0ZoMDVPenUvOHV0UTM5R2pSeEVSRVFGbloyZURoVm1tQ05uSGhaMTlHaEVSZ1NWTGxzRER3d1B1N3U1SVRVMFZleXYzNk5HalVJOXRpaEJBenIxZ1JLbFU1aWszSzVRYjEycTFXTE5tamRqYVlPWEtsWGo0OENGR2pCZ0JaMmRuZlAvOTl5YVB0Mi9mUHJFditzaVJJNDB1MGloZnZqeVdMVnVHS1ZPbUlEdzhIR2ZQbmtWT1RnNHFWYXFFcFV1WG9sS2xTdlkvNFh5d1pweTNKMU5TbjZYUDdLMWJ0M0QvL3YwaVcvZ21MRTVRS3BVR242WDhWSFlReWxwN2Uzdi9LOGVOMzM3N0RhZFBuemJaaGtSZlNFZ0lQdnJvSS9UcjE4K21ZK2g3K3ZRcEVoTVRVYXRXTGJzZUw1UVd6MzF0QzRzOEFlRDY5ZXVvVTZjT0ZpMWE1SkFseU9WeU9USXpNeUdWU2pGejVrenhXckcwVUVEb2U1OWJabVltSkJJSmhnOGZqaG8xYW1ERmloWDQ0b3N2OGdTZXIxMjdKcmJxK095eno0d0dzaVVTQ2I3OTlsdkV4c2JpL3YzN3lNaklnSnViRzRLQ2doeTZ0emFaeCtBekVSRVJFUkdSZzNtU3BrU0xtbmxMOUJZM1I0OGV4ZjM3OXlHVlN2T1VJUVowRTcrTEZpMUNVbElTUEQwOU1YejQ4RHpidUx1N1krVElrVmk4ZURHaW9xS3dldlZxakI4LzNpQURwVWFOR2xiM1hEMTQ4Q0J5Y25MTWJuLzA2RkdiZWwwV0ppRUlsRHVJVk5DeXM3TVJHeHVMbUpnWTNMNTlHN2R2MzhhREJ3K2cwV2dBd0dnL1lrZVJtSmlJbXpkdkFpaThrdHVuVHAwU3M1UXRsUklYTXUxQ1FrSUE2RXJOR3l1NURmd3YrRnhVcFd4ZnZIZ0J3SGl3KytYTGw0aUppY0dkTzNkdzY5WXQzTHg1RTZtcHFhaGF0YXI0WEFERHJFSmJWSzllSFVGQlFWWUhaTmFzV1FPMVdvMFBQdmpBNU91blQzaC9jZ2VKTkJvTmdvT0RjZkRnUVFCQXhZb1ZFUmdZYU5VaWhYYnQyaUVtSmdiYnQyL0hpeGN2TUhIaVJFeWVQRGxQbjJpQnNCZ0gwQVV1ck0yUXM4V2xTNWNnbDh2aDd1Nk90OTkrTzgvOVgzMzFsZG5IUjBWRklTVWxCVEtack5qMGV4YksyWnNpbDh2eDk5OS9vMlBIamtZckJLU2twRUF1bDR0OTJDMTVGZGRoYnFkT25jS0tGU3NBQUFNSERzeXpNTXVZcDArZkFpajhZTDBRdk1uSXlFQkdSZ1lBM1FLR3dZTUhvMDJiTm9WNmJHTnljbkx3OTk5L1F5S1JHQ3lFVWF2VlVLbFVlVXB4QzlhdFc0Zkl5RWlVTEZrU2pSbzFRa1JFQk1MQ3duRHYzajBFQmdhYURNWmR2MzVkWEd6VXVYUG5QQ1ZtOVpVcFV3YU5HalhDaVJNbnhBekx4bzBidjlMZXB1YkdlWUgrbUY3UW5qMTdodW5UcHlNakl3T3hzYkVZTldxVTJiTG85a3BJU01DSkV5ZncxMTkvaWNGbjRIK0xURHAxNm9SMzMzM1hJUE5WbjRlSGg5bUZjVUpBcjBhTkdxL3MreXUzb2hnM1ZxMWFCUUNZUDM4K3JsKy9qbnYzN21IaXhJa21xN1A4L1BQUDJMRmpCeTVkdW9UZzRHQzdxdmljUDM4ZVM1Y3VSYTlldmV3T1BpY2tKQUJBbnU4Qm9UVVFBTlN0V3hlTEZpMHFGaFUvN0ZHelprMHNXN1lNang4L05oaUxUVjNId3NMTnNMQXdpOEgyenAwN28ySERocWhTcFlyQjdTcVZTbHlvVTZsU0paTi9YMlZuWitPbm4zN0MvZnYzeGRzVUNnVm16SmlCeVpNbnY3S3FHVlM0R0h3bUlpSWlJaUp5SUZvdGtQaENnVGZLRnUreTIybHBhZUxrWmMrZVBZMEdXZGF0VzRlSWlBZzRPVG5CMzkvZjVNUkh4NDRkY2ViTUdadytmUm9IRGh5QVJxUEJoQWtUeE1uSyt2WHJXeDJjUFhMa0NISnljakJ1M0RpVDI1dzllN1pZQko5alltTEV6T2ZDREFLZE9uVUtpeGN2TnBpQWRYSnlRczJhTlZHL2ZuM1VxMWZQSWZ2ZUNZU0pSUmNYRjdSbzBhSlFqdkhKSjUrSWszc3ltUXdWS2xSQXhZb1ZVYjU4ZVZTb1VBSGx5NWRIK2ZMbGNmejRjY1RHeHVMWFgzOUZYRndjcEZLcDJVeXBodzhmQWpBL0tWeVFXZnpSMGRFQS9wY0JwVlFxc1dUSkV0eTVjMGZNOHRKWHVYSmx0R3paMHE1akNkbUcrb3lWYWpUbTk5OS94NWt6WnlDVHlVeVdreFFXVGdpRW50LzZ3WUcwdERRc1c3Wk16TmdSTWhXdENRWUloZzBiaHBjdlgrTGd3WVBJek16RWQ5OTloMjdkdW1IbzBLRmlnRW1qMFdERmloVTRmUGl3K0xqcDA2Zmp1KysrTTF2VlFDcVYydHdQZE0rZVBRQjA1VmJ0eWZJWFBpK3RXclY2WmYxN3JmWG8wU1BzMzc4ZlI0OGVoVnd1eCtQSGo0MWVEMHVXTE1FLy8vd0RIeDhmdEd2WER1M2F0VE9iMlZuVTE2Rys3T3hzaElTRVlOZXVYZEJxdGVqUW9RTUdEQmhnMWZrSVBXU05sYnZQVGFWU21TM0ZxbEtwVE41WHExWXRyRjI3Rm1scGFkQm9OQ2hac2lScTFxeFpxQlVhaE5jTnlCczBQWHIwS0ZKVFU5RzRjV09EMTFYSTZNeTl2VnF0Um5Cd01BNGRPZ1FBbUR4NU10cTJiWXV3c0REODlOTlB1SHIxS2thUEhvMjVjK2VpWnMyYUJvOU5TRWhBVUZBUWNuSnlVS05HRFl3ZlA5N28rY2JGeGVIQWdRTml5VzFuWjJjMGJ0d1lrWkdST0hyMEtNNmVQWXRldlhxaFc3ZHVKb1BqK2dwem5DOXE1Y3VYeDVkZmZvbTFhOWRpejU0OVNFeE14TXlaTXd1OEJQbHZ2LzBtdHJZQWRJRzVMbDI2NElNUFBrRFpzbVhGMjUyY25PRGs1QVNOUm9QVTFGU3J4bisxV2kxKzNvUnI1Tjh3YmdEL1c0dzRidHc0ekpvMUMwZU9ITUh6NTg4UkdCaVlKNE5WS05jc2s4a3dmUGh3cTMrckM1VmlBRjJnUGl3c0RJRHVkNXorUW9XWEwxOWFWUzQ4SnlmSFpEdUs4dVhMQTlDTmF3c1hMaXp3d0xPd1FDYzN1Vnh1OGo1YnRoRzR1Ym5CMmRrWlBqNCtkdmNSdHlSMzRCblF2Y2Z4OGZFQWdQL0gzbjFIUjFWdURSeitUVWttdlVGSUtBbFZhdWhJQndXcFNyRmdSNzBpTnJBclNsRkVQd3RjdldJWHIxZFVWQkFiaUJRVnFWSVN1a0RvaEpCQWVpK1RURDNmSDhNTUNabkpUQm9FM005YVdVbE9mYWNuWjc5NzcwY2ZmUlF2TDY4SzIremF0WXVQUC83WU1XRmo4T0RCdEdqUmdtKy8vWmFUSjA4eWRlcFVycm5tR3U2NjY2NUxYajFHMUM0SlBnc2hoQkJDQ0NIRVphVElZRVp2dE5Ucm5zK0tvakJ2M2p6SFJieUpFeWRXV1AvZi8vN1gwVmQwOHVUSmJudWZQdi84ODV3OWU1WlRwMDZ4ZXZWcWtwS1NtREZqUnFWWkp2bjUrZmo0K0RndWh1M2R1eGVEd2VCMmR2K1NKVXRjcnF2dUJXQjMvZFl1OU1jZmYvRFpaNThCdGd0OXJWdTNydFo1UFJFVEU0TmFyU1ltSm9hdVhidlN1WE5uT25ic1dPNkMvWDMzM1lmUmFIUzZmOW1McEpXVlZLenNmbjNycmJlcU1YTFAySU5wM2J0M3J6U1k1bWs1U0dkQjB6WnQydkQ1NTU4VEdocGE2WVhRcmwyN2twaVl5QXN2dkFEQWpUZmVTSk1tVFFCYjJVSkZVUWdPRGthbjAzSDY5R2xIMzhhMmJkdTZQS2FyakxFTEwxNkQ3WUx1M3IxN0NRc0xJeVFrQkY5ZlgzUTZIVVZGUmF4ZnY1NzE2OWNET0VvcSt2ajRjUExrU2RMVDA5SHBkTFJ2MzU3T25UdlRybDA3MnJkdjc3aUFYL1pDc1N0bXN4bU5SdVBJZXRxelo0L2pIRlhwWjcxNDhXSysvUEpMQUtaTW1lSjBZa3RRVUJBRkJRWHMyYk9ISGoxNmNQejRjVTZkT29WT3B5TThQQnlBclZ1Mzh1Njc3enF5QUJzM2Jzd2JiN3poZUR3OHBWS3BlT3FwcDlEcGRJNEw1S3RXcldManhvMDgrdWlqREJreWhOZGVlNDN0MjdlajFXcVpPWE1tZi83NUo5dTJiZU9oaHg1aTVNaVI5Ty9mbjZpb0tFSkRReDMza1ZxdEpqUTAxUEUrWUdlMVdqR2J6UlcrL1B6OE9IcjBLTHQzN3dad1pCK05IRG5TNlhQQm5VMmJOckZwMHlhbjY5eGxVYmxUazBDYVhxOW55NVl0ckZtemhvTUhEenFXdDJqUnd1bm5RWDUrUGcwYU5NRFB6NC9FeEVRU0V4UDU2cXV2YU5XcUZTTkdqR0RvMEtIVnloU3VyZWVobmRsc1p1UEdqWHo1NVplT2lSN2p4NC9uMFVjZkxaY3BlUHIwYVh4OGZQRDM5OGZQencrMVdvM1JhQ1F1THM1UlRycEhqeDV1eDY4b1NyVjd0bXExMm1wbkg3cGpzVmhJU1VuQno4OFBIeDhmdEZvdHhjWEZqc2xzQVFFQjVUN0R5MDUwdStPT084ak96c2JmM3grdFZzdUtGU3NBeXIybVQ1MDZ4VnR2dmVYby9UcGx5aFFHRHg0TTJQb1VkK2pRZ1ZkZmZaV01qQXllZnZwcFpzMmE1WmkwbEo2ZXpyUnAwOGpMeXlNNE9KaVhYMzY1WExBdEp5ZUh2Lzc2aTQwYk41WjdidmJxMVl1SEgzNllGaTFhY09MRUNUNzY2Q01PSGp6SU45OTh3NUlsUytqVnF4Y0RCZ3lnYjkrK0xwK0xkZmsrZnlGUFMwZlh4RTAzM1VURGhnMlpPM2N1Y1hGeFRKczJqVGZlZUtOVys1VVBIanlZYmR1Mk1XVElFRWFOR3VVeXMxS2owUkFaR1VsS1Nnb2ZmZlFSRHozMGtNc0pBWXFpa0o2ZXpxSkZpeWdzTEVTbjA5R2xTeGVQeDNTNXYyK1UxYnAxYXo3ODhFTmVmUEZGc3JPektTb3FLdmQ2ME92MTdObXpoNENBQUY1Ly9mVXFWZkN4WnltRExTdlh6OCtQcVZPbk1tTEVDTUQyUGxCVVZNU2lSWXY0MTcvKzVUSmdiTFZhU1V0TDQ2dXZ2bkk4WGhlT1k4S0VDWUR0Y3lrZ0lJQ2xTNWZ5elRmZlZEaldqVGZlNlBRYzk5OS9mNlhaM0s0bXN6NzIyR011OTZuS05uWnZ2LzAyWGJ0MjlYajcyckIyN1ZySGhMZGh3NFpWbUNoNzhPQkJGaTllek02ZE93RmJnUHloaHg1aXpKZ3hnSzBWenJ2dnZzdng0OGZadUhFam16WnRJaVltaG1IRGhqRmd3SUJMTmtGRzFCNEpQZ3NoaEJCQ0NDSEVaU1F0MzNZUm96NEhudzhlUE9pNDBQREVFMDlVQ1BiT216ZVBkZXZXQWJiK3VMZmVlcXZiWS9yNitqSnYzanllZSs0NWtwS1NTRTVPZGxrcTBlNmRkOTVoMjdadHFOVnF0RnF0STNqcXJCU3RwNXpONks4THYvNzZLM3YzN2dWdzIzdTJwaG8yYk1ndnYveFNhWlprWm1hbW82ZG5aZXpsRzZ2SzNtdTN0aDA2ZE1oeEVkTmRPZGpxanQzT2svS1dPVGs1ekprekI0dkZRblIwTlAvNjE3OGM2OWF2WCsrNENGeVd2VSt2SzJVenUreUtpb3FjOW1IVWFEVE1temZQRVhCMXh0L2Z2MXpaeEtlZWVncGZYMS9hdEdsVG8zN1pQL3p3QTE5KythVWpPNmVnb0FCd0hRQzVVR2xwS1MrKytLS2p0K3ZFaVJOZDlndnQwcVVMVzdac2NRVDU3ZnIxNjRkYXJTWWxKWVUzM25qRDhaN1FyVnMzWnMrZVhlM0FoejJJMWJKbFN6Nzg4RVBIY2R1MWE4ZXBVNmZZdm4wN0twV0tHVE5tTUdqUUlIcjM3czJubjM3S3lwVXJIVi91am0vUHpITTIrUUhncFpkZVlzR0NCUUQwN3QyN1F1L2J5NWxlcnljdUxvNHRXN1lRRnhmbnlNcFZxOVgwNzkrZjhlUEgwNjFiTjZmN0JnY0hNMzM2ZEl4R0k3R3hzYXhkdTVaZHUzYVJrSkRBZ2dVTCtPeXp6N2o2NnFzWk8zYXNSNVVSYXZONUNMYWcwTWFORzFtelpnM1oyZG1BcmZUN2xDbFRuRmE4V0xCZ0FidDI3WEw4cnRWcXNWZ3NqdWRGKy9idFBTcDk3ZVBqNC9UOXhtN3MyTEdYckFMSW80OCs2akx6dXV4OWJaL29scCtmVDc5Ky9lalpzeWR6NXN4aDY5YXQ1ZllaT25RbzJkblpmUHZ0dDZ4WnN3YXoyWXlQanc5UFAvMDBRNGNPTGJkdCsvYnQrZVNUVDNqNTVaZUpqNC9ucFpkZVlzcVVLWXdmUHg1ZlgxL1VhalVCQVFITW16ZVBxS2dvamg0OVNteHNMTHQyN2VMbzBhT094OEgrM0x6enpqdkxUUjVxMDZZTjgrZlBKelkybGkrLy9KS1RKMDhTRnhkSFhGd2NBRTJiTnVYMjIyOW45T2pSNWNaVjErL3paVG1yY2xFWEJnMGFoSitmSDdObnorYklrU05NbXphTmp6NzZxRXFUa1NyVHExY3ZsaTVkNnRIZmJlUEdqV1BCZ2dWczNyeVp6WnMzZTN5T1cyKzkxYU1LRVpmeis0YW5rNFh1dU9NT2wrdWVmUExKU3ZkdDM3NDlIM3p3Z2VQM3NwTVZPM1Rvd015Wk04dGwzUTRZTUlEZmYvK2Q1Y3VYTzRLZm5yajU1cHVkUGw3MkFEVFlBdnJPM3Z0Y3ZSOVdWaVhpU2hZZkg4ODc3N3dEMkNidjJRUGxKU1VsYk42OG1UVnIxaEFmSCsvWS9wcHJydUdSUng0cE43R2piZHUyZlBUUlIyellzSUd2di82YU0yZk9jT0RBQVE0Y09NQzc3NzVMOCtiTmVlaWhoN2o2NnFzdjdvMFR0VWFDejBJSUlZUVFRZ2h4R1VuTHMxMzhxTTlsdHp0MzdzemRkOTlOWVdHaDA0dFozYnQzWjkyNmRkeDk5OTNsZ20vdWhJYUc4dTY3N3pKMzdsenV1T01PdHhtS3pabzFRNlZTWWJWYU1ScU42SFE2T25mdVhHbkpiWGZzZldIcldtSmlJanFkanBFalIxNlVUQVozUWNXNnZ0MlY5VlgwaEt1TG93MGFOR0RjdUhHc1c3Zk9iYjluVDhmZzZvSy9KL0x6OHpFWURQajUrZkhpaXkrV3l4SnEwNllOR28zR2tVVnNMN244NElNUFZsb2l1S3BhdFdybHlEb3VTNlZTRVJNVHc1UXBVOHBsVjNYdjNyMVd6dHU2ZFd1c1ZpdkZ4Y1dBYlNKSDI3WnRYWmF0dlpDUGo0OGpLL3lSUng1eFpNNDRNM1hxVkt4V0swZVBIc1ZrTWpteW5hWk9uUXJZTWlHZmUrNDUzbjc3YmU2Nzd6NG1USmhRS3oxSFI0OGVUZWZPblhuMzNYZTU3YmJiSEtVdmUvYnN5YUJCZ3h3WmxqcWRqaWVlZUlLYmJycUpUWnMyY2ZUb1ViS3pzOUhyOVpqTlpxeFdLeGFMQmJQWmpNVml3V0t4WUxWYXkyV09seFVRRUVELy92MDVjK1lNaXhjdjVwRkhIbkdzY3hhMHFrMVJVVkUxZnYyV2xaeWNYS0ZTeE9iTm14MDlKZTNuSERac0dNT0hENitRQ2VpS3Q3YzNnd2NQWnZEZ3dlVG41N04yN1ZyV3JGbERVbElTc2JHeHRHblR4cVBnYzIwK0R3RisrKzAzZnZ6eFI4RDJHWGZMTGJjd2J0dzRseVdzMjdkdno3NTkreHlUcjh4bU0ycTFta2FOR2pGNDhHRHV2UE5PdCsvbmFyWGFiWUN2TGt0b1YwYWowZEN5WlV0SEtXQzdrSkFRaGcwYnhyMzMzdXRZWmpBWXlNN09KaWdveVBHNTNyMTdkeElURTFFVUJWOWZYMGFNR01HQUFRUDQ4Y2NmSGNIMnRtM2JNbjM2ZEpmdnE4SEJ3YnoxMWx1OC9mYmJyRisvbm1QSGpnRzJqTlRaczJkak1wa2MxVWdTRXhQTFpVbEdSRVF3Y3VSSVJvOGVYV2s1N2I1OSs5SzNiMTkyN2RyRlR6Lzl4TzdkdTFFVUJiVmE3YkpuZkZWVTlYMityTjkrKzYzV0FzRHVBcGYyQ1FOejVzeGgvUGp4dFhaZU9GOU8yeE0zMzN3ekdvMkdWYXRXa1pLUzRyTFNDOWplQTVvMGFjSU5OOXpBMkxGalBUcis1ZnkrVVp0L2Y3aHlZVG5uWHIxNnNYMzdkaVpNbU1Ea3laTXJQQzhlZWVRUlZDb1ZPM2JzY0pUWGQ4WFB6NCttVFp0eS9mWFhWM3EvMjkxOTk5MGVseXovSndzT0RzYmYzeCtMeGNMcnI3L3V5RDZmTTJkT3VmZWUzcjE3YysrOTk3cWNFS2RTcVJnNmRDaERoZ3doTGk2TzVjdVhzMmZQSGhSRm9iUzB0RXFWQlVUOW8xSmNUWmtVUWdnaGhDaERkZDhQS0Uva1h1cGhDQ0ZFdmFONlB4VGxLL2VadTdYbCt4M0ozUDVSTEFkZUgwRk1zL3BkanN4c05ydThtSFhreUJHUE14NXJ5aDdJMFdxMWxaYkdxMi8yN2R0SFRFeE1qYkpONnp0N3hxY25Gd1JyY2h5ajBZaTN0M2VGNVNhVHlSR1F1UG5tbXowNlYzWDJLV3ZEaGcwRUJRVzVMRFd2S0FvV2k2WFNDK2RtczluUkQ3bzZKZGtOQmdPbHBhVVlqVVlzRmdzcWxZcmc0T0FhOWR5MGw1bXRTV1dCQy8zd3d3OEVCUVV4Y3VSSXdKYWRYbHBhV21tZjVLckl6YzJ0VnNubHFpb3FLbkpiN3IrMkhEcDBxRXJsVGVzYnM5bE1hbW9xY0Q3b29TZ0t6ejc3TEMxYnRtVDQ4T0cxK3RueDk5OS84OHN2di9EWVk0KzU3UFZhbDg5RHM5bk1KNTk4UXRldVhlblhyNS9IMVRVVVJjRmtNbUcxV3ZIeThxclZvSjByOW94WVo2V0NuYkZYT0JrNGNHQ0ZYckNWc2I4SDJpZGlhRFFhbC90blptYVNsSlRrdG5VSHdNS0ZDMm5VcUJFMzNIQ0R4MzhMTEYrK25GR2pSbFg2M3ZqNTU1OWpNQmk0OXRwcjZkQ2hRN1grenNqSXlHRGR1blVNSERqUThieS9tTy96aXFMdzl0dHZBL0RjYzgvVjJ0OUs3NzMzSG1BckgxelpjelFySzh1ajN0ZVhFM25mcUprREJ3N1F1WFBuU3oyTUs1cDljc2l5WmN1cTlUZkt3WU1ITVJxTjVVcTJwNlNrOE1RVFR6aXFrbFRudlNzN081c05HellRSFIzdDBhUXdVWDlKOEZrSUlZUVFIcW1yNEhONnJwN3dZRi9VNnNzbkdGQVQ4YWV6K1RYMkJBRFhkb21pYjRlcTlSVVVrSkNheDBlLzdtUGkwSTUwYitPNjE2dUFnNGxadEdzV2hwZTI4bG4vT1lXbFpCZVUwS1pKeUdVVm1Lc3ZMbmJ3K2YyMXgzbnltMzFrZmppT2hvR2VYOHdWUWdnaGhCQkNDQ0hxaXNWaXFkY1RHOFRGYytWT254WkNDQ0ZFdmJkaSt3aysrblVmazBaMjV2WnJhdDZYVGxIQTA3alp4SG1yS1RHWWVIUFNZTm8ycS91TUY0RE1mRDF6dnQ1S1hwR3RMMUNRbjY3V2c4L3B1WHBlVzd3ZGdBK21YbGR1M2VNZjJiSVBYcnlySHhHaDdudFQxVmNmLzdxUC9RbVovRi9hZGo1K2JCaVJZZjZYZWtoT0ZaV1llT0xqZFhWNmppZHY2a25YVnM1TDVwM0pLdVRwQlJ2dzhkYnkzcU5EYWRYWWRZYnNMOXRQc0hqOVlScUgrZlBWdE9zOWVoMGRPSlhKVDF1T00vMzIzdmg0WDd4L0t6THo5Y3hjdUlXK0hSb3phV1NNMjJENThPay9BTEI0eGhqQ2d5OU5DY25hZGpwTGo0K1hockNBaWxtY1FnZ2hoQkJDQ0NIRXBTQ0JaMkVud1djaGhCQkNYRExYZG8zbXU0MUgrUHJQZUs3cDNNeGxFRkZSb01Sb3ByalVoTjVnb3JqVVJINlJnZVNzUXBJeUNraktzSDEvNlBvdVhOKzdsVWZuemkwc3hXaTJlQnlzcmltRHljTHNyMnlCWjM4Zkw0cExUU3piZXB5R3diN2NOcmptZ1hjN285bkNrV1RuZlkvc3k0MW1pOGZIeXlrc3JaVnhPYVB6MHVEdjQxbUpzTEptM3RtWFI5OWZTMDVoS2E4dmlXWCtJMFBRYXFyZXA5RWVsS3hOLzNmZlFQcDJhQXlBeFdvbE9iT3cxczlSVm9uQjdITGR4citUQVdnWTVFdkx5TXBMTTIvZWZ3YUFYbTBqUFhwTkZKVVllZW1yclJTWG1wajE1UmJldUg4UU9xL3ovMlRXeG4wNyt1cVdQSE5McndyTE4rMC9RMko2UHQ1ZWFoNFlkYjRVVzFHSkVTK3RwdHc0cmxSSFVndHAxemdRdFdTcEN5R0VFRUlJSVlRUW9wNlI0TE1RUWdnaExncXJWV0h5L044ckxDODFXVENhTFR6ejZZWUsyWk9Qais5Qjl6YU5HRG56UnlyckZPTGpyYVY5VkZpVnlnV2JyVllBdCtXSWE0UEpiT1gxSmJHY1NNbEQ1NlZoM3VUQjdEMlJ3ZWUvSGVCL2EvWVQ0cTlqUk04V2RUNk82cmo5OVYvcjdOalhkb2xpMWwxOXE3eGZXS0FQejA2NG1sbGYvRVdwMFVKV2ZrbTFzcDg5dmMvLzJKMklqN2VXd1ozZDkrZHFGSEkrc3piWVg4ZmF1WldYWWg0Ky9RZDh2TFg4K3VwTjVaYmZPR2M1eGFVbXQvdTdvaWkyY1FPTTc5K20wb0R5OGJPNW5NbXlCY2s5dlU4Q2ZMMlpmbnR2NW55OWpmMEptY3o2NGk5ZUx4T0FkcGNKWFdxMEJjMTFYaHFYcjFzdnJmTWc4cWI5dHFENm9KanlqOGRQVzQ3ei9hYWozRExvS2lhTnZMTDdneDFPS2FCUGErZDlLWVVRUWdnaGhCQkNDQ0V1SlFrK0N5R0VFT0tpVUtEU0xORE0vSklLeS9RR2syMWZSVUdsZ3RBQUg4SUNmWWdJOWFkWncwQmFSZ2JSdWtrbzBlR0JWZW9aYmJaWXNWcHR3V3h2RndHdTJsSmlORFA3cTYzc081bUJTcVZpeGgxOWFOY3NqSGJOd2lqUUcvbGg4MUhlK21FbktkbEYzRGM4NXFKbFl0ZG5kNzZ4MHFQdFZDb1YrY1VHbmw2d3dlMjJTMmFPcWJCczJxMVhlM1NlUDNZbkV1enY3ZkgyOWNIZkNSbWs1aFRqNytQRnlGNHRLdDEyWlZ3Q0FNMGFCdEk0ekovOFlvUExiZjE5dkJ4WjVuMDdOT0g1MjNvemQya2NmeWRrOHZLaXJmemZmUVB4MHFvckJOTXZaTStNL3VLNTBWVXFoWjJXVSt6STRMOXdNc0Mra3hrWXpSWUNmYS9zVXRRbFJndUpXY1g4YTJDTFN6MFVJWVFRUWdnaGhCQkNpQW9rK0N5RUVFTDhnMWdWQlJzK1Uzd0FBQ0FBU1VSQlZMM0JRb25KZ3RtaVlMR2UrMUlVekJhcjQzZXp0Y3c2cTRMWjRqcnIyRk1hdGNxUnhibnRVQXI5T3pydmRiejV3Qm02dDI1RW9GLzVBRktqRUQrK2VlRUdqODlYYWpRN0RXamIxOWxsNVpkZ3NicS9mV0dCUGxVdUVaMWZiR0RXRjFzNGVpWUhsUW9lSDkrZEFaMmFPdFkvZEgwWHpCWXJ5N1llNTl2MWgwbE1MN2pvL1hQZGNaWjVtMU5ZNnNpSS92R2xjUVQ3NjF6dWJ3OHlMbngyRkZIaGdSNmRNNnZBK2VQbVRHNVIxY3VDRzgwV2Juang1eXJ0azU2cnIxSXA2Vld2M1Z6bkV4c3VsSmxmd2wxdmxnL2NGNWVhR0RkN1dZVnRWN3g2RTc3ZVd2UUdFK3YzSlFHMkh0RVQvbTlGcGVlWWMwLy9jcy9ob2QyaXljalQ4L2x2QjloOVBKMWwyNDdYYWhuNUM5a0Q1WjJhTjZSSmd3REg4dUpTa3lNbzNhZDk0em83ZjMxd09LVUFSWUgyVFR4N1BRa2hoQkJDQ0NHRUVFSmNUUFhueXFZUVFnZ2hLbEFVMEJ2TjVCYWJ5TlVieVMwMjJuNHVOcEtyTjVLbk41RlhiS0xZYUVadnNLQTNtdEViTFk2ZmkrM0xEQmIwUmd1bEpzOTcvZGFWTC80NHlPTDFoM25wN240Vk1oZVRNd3Q1WTBrc0FiN2UvT2ZoYTJuZUtLamE1em1RbU1YTWhYKzUzZTdaLzI3MDZIalRicjI2U3FXeDl5ZGtNdS83SFdUazZkR29WVXk3dFRmWGRZK3VzTjJVc2QySURQVm53YXEvMlJwL2xzbnovK0R4OGQwckRhQlpyQXBiNDg4U0ZSN290cGV2cHpMeTlIaHAxWVFHK05USzhXckQ0aGxqcXBRVmV5Rm53ZGdMT1h0TUxyUnVieEkrM2xvR2RISStZZUxDYlM4MDVZTS95MDE0dUpEQlpHYlNmMzRydDB4L3JwZnpoY3ZMV3Zqc0tKZnJYRlVDc0Y0dzBXTEY5cE9VR3Mxb05lcEtNNGJ6aWt0UkZPZGw2dSs0dGoxbnM0cUlEUFBuMWtGMUYzZzJtYTM4dHVzVVFJVnM3cTN4WnpGYnJFU0ZCeEpkZy9lTnk4R1c0MWtBOUduVm9FYkhzVmdWQ2twTUdNMVdUQllGazhWNjdrczV0OHoyWmJFcTlHb1pocC8zbGQ5TFd3Z2hoQkJDQ0NHRUVEVW53V2NoaEJEaUlpczJtRW5MTDNWOHBlYWQvemt0cjVTc0lvTWp3SnluTjJHeVdDLzFrR3ZWTloyYnNYVGpFVDc4WlM4OTJrUVE0SHMrbTNqQnlyK3hXQlZhUmdZVDdXR1c3TVhpcXYvc2hjd1dLMS8rRWMvM200K2lLQW82THcyekovYWpkenZYd2VTYkIxNUZaSmcvODViR2taNWJ6SXRmYm1GZ1RGT21qTzN1TlBqNit1SlkvanA0aHV1NlJ6UDk5ajdWdmsxbGZiVTJublY3VHpPaVp3dWV1YVZYclJ6emN1REovYmR1YnhMQi90NGViM3VoNU16Q1NvUFBpdUs2SkgxbHBlb3I4L3NiRXlvc0t5b3hjZE1yeXgyL2x4ck4vUGpYTVFEK05hSVR0MS9UM3VYeHhzMWVSb25SakpmRytldmcyUWwxLzV6WnREL1pVUks4Vjl2SUN1dkFkbis1eWxCM05SSGg5bXZhTTNuMDVkTWpldE9SVEpvMzlLTjVReitYMjFnVmhjUXNQZnVUOGpod0pwL1QyWHF5Q2cxa0ZocklLalNTVldnZ1YyOUU4YkNveFR0M2RlWHBrVzFyNlJZSUlZUVFRZ2doaEJEaVNpYkJaeUdFRUtLV0tBcmtGQnM1blZWTVlwYWUwOW5Gbk03U2s1cFhTbXArQ1dubmdzeUZwYTZEVVA4RXJScUhNTDUvRzM3ZWNweXYxOFh6NkpodWdLMFU5NDZqcVFUNzYzamg5dDZvYXRqOCtPcTJrVTVMUnR0TitzOXZKR2NXTXV1dXZsemJKY3JsZG8rOHY1YVRLWGw0TzhuNHZOQytreGw4c3ZKdkVsTHpBSWh1Rk1STGQvZWpSVVQ1VE15WEYyMEY0UEViZTlBd3lCWmM3dCt4Q1o4K09ZSjUzKy9nWUdJV1d3NmVKZTVJS3NPNk4rZld3ZTNLbGF3ZTFMa3BmeDA4dzZiOVozajRocTQxemxiV0cweHMycCtNeGFvUUZsaC9NcDh2bG1ObmNwbjY0WjlPMTEzNEhISVYyRnp3eEhCYU53bXA5RHpPbm8vRHAvK0FqN2UyUW8va0crY3NwN2pVNUhTZnNiT1hWUnJNOXRTUGZ4MGp2OWhBV0tBUE4vYS9xdEp0N2FYcDdmMmVQZlcvTlFjQWVHQlVUSTFlMDRxaThOM0dJNDdmTldVeXU5Tno5ZXc2bmc3WStsWmZlQnA3QUw5Smc0QnkrOW1GQkxndUcxL2ZXS3dLbTQ5bWNYMlh5QXJyU293V2Z0Mlh3cmZia2xoL09JT2ljNTgxYXBXS3FBYStOQXpRMFRCUVI0dUcvalFNME5FZ3dKdFFmMis4dFdxOE5DcThOR3EwNTc3YnZsUm96MzN2MDdwbVdkWkNDQ0dFRUVJSUlZVDQ1NURnc3hCQ0NPRWhSWUdzSWdNSkdjV2N6aTRtTWRNV1lFN00wbk02cTVqVDJYckh4WDVSdVlsRE8zSXlKWThKZzJ5WmRBYVRoWTkvM1l0S0JjL2YxdHNSa0sxTGhTVkdnRXBMRFFPWXpiYk1jMmZsaHUyT244MTE5THkxRzlhak9VL2UyTU5wLytadGgxSUFtRHk2UzdubGtXSCt2UFB3dFh5LytTaGYvaEdQeVd4bHpjNVQvTGJyRklNN1J6SHJ6ajZvVkNvR2RtcEdzUDgrOG9zTnJJcExZT0oxSFQyNzBTNnMzNWVNd1dSQnJWWnhRNTlXTlRyVzVVQ0ZxbHpBUGlMVWo4ZkdkZmRvWDFmYk5UeVhvVzQvcm9xYVRaNm9hK201eFk1ZzdxU1JuZEY1Vlo3WmJ6MlhJdXVsVlhNaUpZK1h2dHhTWVpzbE04ZFVXTFowayswYzk0K01RVk9EdTJUOXZpUk9aeFE0WGJkaSt3bXNWb1dPMFExNGI4clFDdXZ0RXdiZWZ1amFHcFZ4cncvV3hxZVRWV2pnNWw3bld4YVlMRlkrMjNpS1YzODVSSHArS1ZGaGZrd2ExSkllTFVMbzNDeVlEazJDOEpXUzJVSUlJWVFRUWdnaGhMaElKUGdzaEJCQ1hNQm90bkl5bzRpanFZVWNUU3ZrU0dvaFIxTnQzM09MalpkNmVKZXQrOTVhUTBwMlVibGxkNzI1cXNKMnM3NG8zNmU1c3V4bFQrdzdtY0d1WTJrTTY5SENrWUdzS0FvRmV0dGpHZXhmZWRhanZleTVScTNtd0trc0VsTHpHTisvaldOOVFtbytVejljaDNJdU9CY1NvT1BSTWQwWTJzMTlMMkZuVkNvVnQxL1Ruc0dkby9qZm12MXNQbkFHUllGV2tjR096RkV2clpvUlBWdnd3K2Fqckl4TDRNNGhIWnhtZEhwcXpjNEVBUHAxYUVKNHNPdFN2bGNLTDYyYTcxOGM2L2c5MkY5WDdqR3RqTHZ0eWg2M1Bpc3FNZEVodWdFV3E4S0luaTB3bWEyVlRyQXduM3NkZUduVUdNMFdzZ3BLTHRaUXNWZ1ZGdjE1eU9tNm9oSWpxODg5ZjI4YVdIbjI5dVhPYkZINHo1cGpkR2dTUlBzbWdhdzdsTUhXWTFsOHZlMDBKOUtMR05ZcGd1K245bVZnMjRhb2ExZzVRZ2doaEJCQ0NDR0VFS0s2SlBnc2hCRGlIMHR2dEhEd1RENEhrdk50QWVhMFFvNmtGSkNRV2V3b01TdHFUK013L3hvRlNOTno5UzVMSHBkMXo3Q08zRHVzaytQMzd6WWVZZmZ4ZERMelM1aHhoNjFuYjI2UkFldTV4OWhkbVdsNzBNMWt0akQ3cTYwWXpSYTZ0MmxFZENOYklMdFY0MkRHOVd2Tml1MG5HSDExS3g0YzNaa0FOOW5Vbm1nYzVzOUxkL2ZqVUZJMnErSVN1TzJhZHVYVzM5QzdGVC8rZFpUc2doSzJIRHpETlpXVURxOU1RbW8reDg3a0FuQ2pod0hZSzgzRktyczk2VCsvT1YxdU1Ka3JyTk1iekM3M01aaHFYbUdoZFpNUTNucndHdlFHRTk5dFBNd3YyMC95enNQWDBxUkJRSVZ0cldYZUQ3MjBhbG8zQ1hIY0wwYXpoUnRlL0xuRzQ2bk16MXVPa1pKZFJKQ2Z0MlBTaU4zU1RVY3BLakVSRWVyUG9KaG1MbzV3Y2FqKzlRTmNwSStPOWkvWW5oY2F0WXArYlJydzhiMDlHQjRUY1hGT0xvUVFRZ2doaEJCQ0NGRUpDVDRMSVlTNDRpa0tuTW5WODNkU1BuOG41ZkYzY2g1L0orVnpQTDBRUldMTUY4M2NCd1k3WGY3RXgrdkpMemJ3MWJUUmxlNnZVYXNxQk1hU013dFJxV3g5WHUyQy9jNW5NaWRsRkxEbmhLMFU5cTJEendkdjAzT0xBZkRXYXR6MlN6YWRLN3NkRnVqTGdFNU4yZkIzRXN1M25lQ0pHM3M0dG5sd2RCZUdkVzlPKzZnd3h6NUo1MG9FdXd0SXV0TXh1Z0Vkb3l2MlcyM2FNSUJ1clJ1eDkwUUdxM1lrVkR2NHZIemJjUUJhUmdiVHJYV2pjdXM4Q2ZaUCtMOFZIcDNIVmVEVjM4ZUw1WE51OU9nWWRhVTJ5MjVYeHQ1NytFS0s0bnFkcStXMXhkZGJ5NTRUR1dRWGxERHppNy80WU1wMUJQcVZuenhoei80SDhOTFdidm5tdTk1YzZYVDUrMU9HMGlHNkFlbTV4WHkxTmg2d2xhbC81NmRkNWJZclBCZU12bTk0cHhwTmJxa05FWUhlNUpYVVllc0ZCUXhtS3lvVnpMa3hob0Z0RzlDN1ZSZ0JQdkl2blJCQ0NDR0VFRUlJSWVvUHVWSWhoQkRpaW1LeEtzU2ZMV0RYcVJ4YnNEazVqLzNKK1ZJdXV4NUx5eWttdDZqVTdYWU5nMzFaK095b2NzdUdULzhCblplMnduSzdaVnRQb0NqUW8wMEViY29FZ2UwQnZjWmgvcmlyVG1zMFd3RHc5bEp6ZmUrV2JQZzdpYlY3VGpONWRHZjhkRjRBNkx3MGpzQXpRRnB1TVkrOHZ4YW9lZG53eWd6cjNweTlKekxZZHpLRHRKeGlJc1A4cTdSL1RtRXBmKzQ5RGNETjlhUmtzYmxNb05OVllMSzJ1U3U3L2VOTDR4eUJUVS9MY3p2ajdMbnd3Uzk3Q1F2MDRjYitiZkQzOGZMb09HTm5MNlBVV0htUTg4NDNLdDUzenViYXFGUXFadDdaaDBmZVc4dlpyQ0plL1hZN2N4OFlYQzZRYTdHV0RUNjdMczFkSFRvdmphT2NmRm5xYytmLy9MZURHRXdXT2pWdndLaGVMU3NFbjUrNnVTZGRXemZpMmk2WE51c1pJTzJEOFhWK2p0YlRWbk1xUTgvM081T1lPYlk5MnBvMDBoWkNDQ0dFRUVJSUlZU29BeEo4RmtJSWNWazdrMU5DWEVJMmNTZHoySkdRdzY1VHVSUWI2akR6VEZSYlZrRUp6MysycWNMeWZMMEJjSjRaKy9qNEhuUnNic3Y2OWRKVUxlTXlNNytFdFhzU0FTcVVyRTVJelFlZ1JXU3cyK1BZTTUrOU5CcTZ0bXBFUktnLzZibkZyTnVieE5pK3JhczBwZ3M5OXVHZlRnTnZkdjk1Nk5wS002Y0h4alRqL2VWN01KZ3MvTDQ3a2Z1R2QzSzVyVFBMdDUzQVpMWVNGdWpEc083Tks2ei84YVZ4VHZmTHlOTXo1UU5ibWVyRk04YmdYVWxBMHA0Wi9mNlVvVTVMT2wvWW05Wm9QaC9vREFuUW9hTDZ3VFdyb3BCZmJLaXczSk9NN3BvcW05SDkwV1BYWVhWU1p1RlVXajYveHA1RVVSVGFSNFhSOHlyUHlpYTdPbDVaVmVuSkhCcmd3Nnc3K3pMdGY1dllkektEVDFidUs1ZmhiU3J6bUhocGFqZjQvTVZ6b3dtdkpHdThRM1FZMncrbk1PM1czaTRuaWd6cFdyMnMvOHZSaEt1aitQZXFJOFNmS2VDUGcybGMzN1h4cFI2U0VFSUlJWVFRUWdnaFJEa1NmQlpDQ0hIWktDdzFzK3RVRG5FbmM0aEx5R0hIeVJ4Uzhqd1BzSWhMeTJLeFZscEMyTms2dmNGRVlZa3RhejNBMTdPc1VMc3YvN0JsVEhhSWJsQWhxSGN3TVF1QWRzMUNLejJHb2lobE1wODFxRlF3dEZzVVN6WWNZZldPaEJvSG4vVnVKa3E0NnozdXA5UFNyME1UTnU1UDV2ZGRwN2gzV0VlUHoxMXFOUE5yN0VrQWJocHdGVm9uUWNWZ2YxMkZaUURaQmJaTWRiVmFWV25nc0t3QVgyK1h4eXZMWGtaWnBZSWxNOFk0SFplbk12TkxuR1pQWDljOTJ1TmpuRXpKSnpFOW4xYU5nMm5wd1dRRk94K3Y4MzltMi91RFgraS9xL2VqS0FyZFdqZnlPUEJjMmZIS2NwWmxYVlJpNHFaWGxqdmR2a3VyY080YTBvRnYxaDNpbDIwbjZCRFZ3SEUvMVdYWmJYZEc5R3hCa0o4M1RSdFduTGdBcnN1NU8vUGNmemU2TE0xOTk5Q09WWHBlWENxMzlHckt2MWNkd2Q5SHc4TE5pUko4RmtJSUlZUVFRZ2doUkwwandXY2hoQkQxVnA3ZXhKWmpXV3c4a3NHbUk1bnNTY3h6bSswbjZxK0lVSCtuQWJIYlh2dVYzS0pTbCtXcEU5TnRXY29CdnQ1TzF6dVRrSnJIMmoyMmN0SVhaZ1BuRkpaeTdHd3VBRjFiTmFxd2IxbWxKb3ZqWjUyWExlZzJwR3MwU3pZYzRVUktIc2ZPNU5MV1RRQzdNZ3VmSFVWVWVLRDdEU3R4WGZkb051NVBKak8vaEozSDBtbnNZZW50TlR0UFVWUmlKTURYaTNIOXFoWkVMemlYclI3Z1labm9xc2dydGdXMlEveDlhaFI0dGgxRHg3ekpGWHVOVDcrOWo4ZkgrUGYzTzBoTXorZXVJUjJxM0ZmYjB3enJmU2N6YXBTTnZlQ0o0VFh1TFE1dzk5QU9iSTAveTZtMGZONWJ0cHN1cmNJSkQvYkZXT1oxVUZtV3U1M2gzUGIyMTB4TitQdDRjWjJUckh5N3F2VEVUc2t1Y3JtdXFPVHlhTTNRbzNrb0dwVUtvMG5odHdOcG1DM0taVlY2MjJ3Mjg5QkREM0gyN0ZtZWV1b3BSbzhlZmRISFVGeGNqTDkvMVZvVUNOY01CZ09wcWFtb1ZDcWFOM2Y5V3ExdkxCWUxtaXBVVkZFVUJVVlJVS3RydC9xREVFSUlJWVFRUWx5SkpQZ3NoQkNpM3NndE52TFhzU3cySHM1azA5Rk05cDdPUldMTnRVdWxBajl2TGI3ZUdydzBLalJxMjVkV3JYYjhYTzVMZGY3bnJjZXphbVVNQjA1bGNqSTFueHQ2dDZyUVB6YTNxSlFEcDdJWTNQbDgvMVo3bG0xZ0ZUS2YvenA0RmtWUmlHblJzRUpHNmVvZENTaUtRbml3TDFjMXJUeHdiREJXREQ2M2pBeG1XSS9tdEdrU1FxTVFQNC9IVkZkNnRZMGtMTkNITGkzRGFSVGlXUll5MkxKZ2RWNGFidXgvbGFOM3RhZnNRYnlxOXBqMjdOakZnSzNIZDAxNWFkWDBhT041UnJFenB6TUtBT2pZdkdHVjkzVTFzVUJ2TUpOOXJpeDJaSmgvcGFXczAzS0xNWm10YU5RcXAyWEx3WmFWWHh1MEdqWFRicjJhNS8rM2lZZXU3K3JJYXJkbi82dlZLcmNUQWd3bUN5OHYyc285d3pyUjZWekovTHJrU1U5MWUyQi84WXd4SG1mcTExZGFqWXFJWUIwcGVhV1lMRmIySitmUm8wWDFKOEJjYkQvLy9EUEp5Y2xjZGRWVmpCbzE2cUtjMDJBd2NPalFJZmJ1M2N2T25UczVmZm8wQ3hjdUpESXlzdGJPa1ptWnljeVpNK25idHkrVEprMnF0SjBDd1BEaHd3Rll2SGd4NGVIaHRUYU9TK0hFaVJNODlkUlRlSGw1c1hyMWFnRFdyRm5ENGNPSG1UcDFLanFkKzRvWGw4SXZ2L3pDc21YTEdEbHlKQk1uVHF4MDI4MmJOL1BaWjU5eCsrMjNNMmJNbUlzMFFpR0VFRUlJSVlTNGZFbndXUWdoeENWVGJEQ3o0WEFtNnc2bHMvRndKbjhuNTBtdzJZbEFIeTBoZnQ2RStIa1I2bC8rdS8zblFCOHQvam90ZnQ0YS9PemZ6LzNzNjZYQlQyZjdYYWZWdU95YjZvN3F2dHJway92ZHhpUHNPSnFHajdlR1ViMWFPcFliVEJZZWZmOVA4b3BLQ1E4ZVFvZG9XK0RxY0ZJMkFFMGJlcDRoZk4vd1RnenMxTFRDOHV5Q0VuN1lmQlNBVVZlM2RIdGZsQmpQbDhYMkxsTnUrSVhiZW5zOGxycW0xYWhaOVB6MWp1QzRwNW1nOXd6cnlMaCtyU3RNQVBERWlaUThBSnBWNFRIeFZOSzVZRzlFYU4wSDlxdVNiZXlzZkxjcjlvRG93bWNyQnRjc1ZvWG4vcnVSN0lJU2VyV041STM3QjdsOEhoNU95dWFwQlJzQW1EeTZDeE1HdGZWNEROVjFWZE5RdnAxK1E3a0pDYVhuSm1IbzNKVGNMaldhZVhuUk52YWNTT2ZxZHBFWEpmajhUOVMrU1JBcGVhVm8xR3EybmNpK2JJTFA2ZW5wZlB2dHR3QmtaR1R3d0FNUDFQaVkvZnIxNDhFSEh5eTNMRE16azJQSGpuSG8wQ0hpNCtNNWR1d1lKcE9wM0RhclY2L20vdnZ2cDdpNDJPTnpCUVE0bi93QnNHblRKaElURS9IMjlpNTN1NHFLaXZEeThxcTNBZGphNE9WbGU2OVF6djBCcDlmcldiUm9FVmxaV1J3OWVwU1hYMzZaSmsyYVZOalBIb0N2U3lOR2pHRGF0R2xPMS8zNTU1K2twYVdSbTV0YllkMm5uMzdLOGVQSHVmLysrK25VcVJQZTN0NmtwYVd4ZE9sU3JyLytlc2wrRmtJSUlZUVFRZ2czSlBnc2hCRGlvbEVVT0hnMm45LzJwL0g3Z1RUK09wYUYwV3gxditNVnh0ZGJRK05nSHlLQ2ZZZzg5MVgrWngwTkEzU0UrbnNUN090MVdaVlVkZWRVV2o0N2o2VVJGdWpEZGQzS2wrZlVlV2tZMDZjVlg2Mk5aKzdTSFh6NjVIQjh2TFhFbjdZRm4rM0JhRTlkV0laWVVSVGVYYllidmNGTVNJQ09td2U0RCtTVm5Pdko3RjJEb1AzRlVOM3l4cDcwWUw2UW9panNQSllHUUV5THFtY0R1Mk9mYk5DeGlvOTNUUXp0RmwzaDhWMjNOd2tmYnkwRE9wVVBtbXlOVDZIVWFIYmFIM2pkM2lTMzUvcHM5WDRPSm1iaHAvUGl1UW05WEQ2djBuUDF6UGw2RzFhclF0OE9qUzlLNE5udXdrejQwbk9UTUhUZUZaOW41akw5b0tkL3ZwbjQwOW0wYVJMQzhCNHQ2blNNLzJROW1vZXkvbEFHallLODJYbzhpOGVHdGJuVVEzTExhclV5ZCs1YzlIbzlBUG41K2VUbjU5ZjR1RzNibm45ZG1NMW03cjc3Ym5KeWNzcHRvMUtwYU5XcUZURXhNY1RFeE5DMWExZkN3c0pJVGs1bTBxUkpIcDlyMWFwVmVIczdiLyt3YWRNbUFBWU5HbFJ1K1U4Ly9jVDMzMy9QTGJmY1VxVnpYVTdzOTRrOStPem41OGQ3NzczSHJGbXpTRWhJNFBISEgyZjI3TmwwN2RxMTNINUJRWlgzcmk4cUtzSnF0UklRRU9BMDJGdFlXSWlpS0pVZXg5ZlhlYVdENU9Sa2poOC9Ec0M0Y2VQS3JTc29LR0RseXBXVWxwWTZibHVmUG4xbzBxUUpLU2twYk5pd2dldXV1NjdTc1FzaGhCQkNDQ0hFUDUwRW40VVFRdFNwbkdJamF3K204L3VCTkg0L2tFNUtYc21sSGxLZEN2RFIwcnlCSDgwYitoUGR3Ty9jejM0MEMvVWpNc1FXWEE3UWFldDFJTE11TGRsd0dFV0Jtd1pjNVRUajlzNGhIZGdTZjVhVEtYbDh0dVlBRDR5S0lUNHhDNVVLT2thSDFlamNIL3l5bDlqRHFRQThja00zQWp3bzQ1MmFZeXN2SGVqbmViL3BLOTJtQTJkSXl5bEdwVkxSdTEzaldqMjJ3V1J4VERibzNQTGlsYUo5L3JiZWFOVGxYNVRyOWlZUjdPOWRvVC8weEhtcktEV2FuZmFOZGhkOFRrak41L2ZkcHdEUUcweE0rcy92OUc0WFNiK09UZWpUdmpIKzUzcG9KNlRtOCtLWGY1RlRXRXJiWnFFOGYrdWx6YlF2THJWbGpmcDRWL3pYSVRYN2ZPWm8vT2xzMmpVTFkrNERnejE2ZllucTZkalVGbXp6MW1qWWRqejdFby9HTTE5ODhRVUhEeDRrS2lxS2p6LytHQjhmbjFvL2g5VnFkUVNlZS9mdVRVeE1ETzNidDZkZHUzYjQrZFZkSllXMHREU09IRGtDd09EQjVYdk03OXUzRDZQUlNHQmc3VmVKcUMvc0FWcUx4WUtpS0toVUtobzFhc1Q4K2ZPWk5Xc1dodzRkWXNPR0RSV0N6ei85OUZPbHgzM3d3UWRKVEV6a2YvLzdIdzBhVkp5TWROdHR0NUdibThzUFAveFE1VXprUC83NEE0QXVYYnBVNkZPOWJOa3lTa3RMNmRhdEcxZGRkUlZnbThCdzQ0MDM4dkhISC9QNTU1L1R0MjlmNlJzdWhCQkNDQ0dFRUpXUTRMTVFRb2hhcFNod0tLV0E1YnZQc25KZktqc1NjckJlUWJXMGRWbzFWMFVHY2xWRUFDM0QvV25lMEkvbURXemZveHY0RWVybi9ZOE5MTHR6S2kyZmpmdlBFT2puemJoK3JaMXVvMUdyZUd4Y2Q1NzVkQU1tczRYVk8wNVJZalJ6VmROUUFueXJGd0EyVzZ5OHUydzN2KzlLQk9DV2dXMmRacTA2WXc5V3UrcmQrMCtUVTFqS2g3L3NCYUIveHlhMVhocDcxN0UwU28xbWZMMjFidnR4WDQ1YU5RN21oeGZIOFhkQ0psc09ubVhib2JOczNKL014djNKYURWcXVyUU1wMVhqWUZac1A0blJiS0ZQKzhhOGVGZGZwMEhmaXltdjJBQ0FyNU54L0xuM3RPUG45bEcyd0xNOWlDN3FSdHRJVy9ublVwT0Y5SUpTVXZOS2FSeFMrOEhjMnJKeTVVcSsrKzQ3ZERvZEw3NzRZcDBFbmkvMHhCTlBFQkhoZWIvM3RXdlhPbDJlbnA3dXRoL3d5cFcya3Z5ZE9uVXFWMTY2dUxqWUVaVHUwNmZpWkpVclJkbkgwMlF5T1lMUkFRRUJ6SnMzajE5Ly9aVUpFeVpVKy9qdUFzdnUrbXRmeUdBd3NHclZLZ0J1dmJWOHovak16RXgrL1BGSHdCYmNMbXZNbURIOCt1dXZKQ2NuODhFSEh6QjkrdlFxblZjSUlZUVFRZ2doL2traytDeUVFS0xHcklwQzdJa2NsdTAreS9JOVp6bVJYblNwaDFRamFwV0tsdUgrdEkwTW9PMjVRSFBieUVEYVJnWVMxY0FYdFVTWHEyWHBwaU1vaXNLdGc5cVZLK3VyVUg1eVFreUxobno4K0hCYVJBVHhyN2QvQTJCc1grZkJhbmR5Q2t0NWZVa3MreE15QVJqUnN3VVAzM0ErKzBwdk1KR1VVVWl3djQ1Z2Z4MDZMdzBhdFlxaUVpTy83VXJranoySkFQVHJVTEZmNVQ5TlRtRXAwejdiUkg2eEFSOXZMWStPNmVwK3B5cjZOZllrQU5kMWo2NlFpWHlsMEdyVTlMd3FncDVYUmZERWpkMkpQNTNOWHdmUHNDb3VnVDBuMHRsekl0MnhYZWVXNFdUazZZbHVWSGw1V21lcTBzL2FuUU9uc2dEblpkb2JCTm5LMnJacEVzS2JreVR3ZkRFMERiWGQ1M2tsUmdCT3BCZlYyK0R6bjMvK3lRY2ZmSUJLcFVKUkZCNSsrT0ZhT2E2cllQSEZaaktaK08wMzIrZlV5SkVqeTYzYnVuVXJack9acUtnb29xTTltL0IwS2QxNTU1MWtaV1hWNkJnMzNIQ0QwK1gvL2U5L0hUOTcrdGlaemJaeS8vYWUwczdXYXpTYUtnZWZmLy85ZHdvTEMyblRwZzE5Ky9ZdHQrN2pqeittdExTVVhyMTZjZlhWVjVkYjUrWGx4VFBQUE1Nenp6ekR1blhyNk5PbkQwT0dES25TdVlVUVFnZ2hoQkRpbjBLQ3owSUlJYXJGWUxheUxqNmQ1WHRTV0xFM2hmVDgwa3M5cENwVHFlQ3FpRUM2UkFYVEpTcVl6czJDYWQ4a2lGYmgvbmc3S1FrdGF1YnBtM3NSRlI3RStQN24rNU5tNU9rcDBCdngwNVgvazZSTmt4QSsvblVmNmJuRkJQcDVNN1JiMVMvY2J6NXdodmVXN2FaQWIwU2xndnVHeDNEMzBBN2x0akdZTER6KzBicHl5elJxRlJicitZQjRrd1lCak83ZDB1MzV4czVlNXZoWktaUHRYM2I1aFI1OWY2MUhGODREZkx4WU1uTU1KVVl6NHlvNTNvVmNCU0FuL2VjM3QvdXVuWHMrSTJ4L1FpWnZmaGRIVmtFSkdyV0ttWGYwSVNLMGRrdU9Ia3JLWnZkeFcrQjFiTi82MzhQV1pMWlNWR3JFMzhjTEw0MmF3OG0yY3I5YWpXZnZIVWF6aGNOSk9ldzhtc2JXK0JRTUpndGdlNzdsRnBaU1lqVHp2elg3K2QrYS9VU0UrdE9uZldQNnRHOU10OWJoZUd2ZDkvaFd1d2plVzYwVksxRllyQXA3VDZRVEZ1aERTSUFQdmpvdE9xMkdvbElUNi9jbHNYNmZyWng0KzZpS3BlL3R2YWlIOTJoT2dLOFhTemNkNVp0MWh5cHNkK09jNVU3SGMvL2JheXA5RGZ6NjZrMHUxLzFUUlFiYkFzMEdrNjNmZGtKbUVZUGExWDcvOVpwYXRtd1puM3p5Q1lxaThNQUREL0RISDMrUW5Kek1pQkVqcW4zTUxWdTJPUHBHMXdlYk5tMXk5Szd1MWF0WGhYVmc2eTg4ZlBod3AvdmZkZGRkVHBmZmZ2dnRUSjQ4dVJaSDZwNUdvNmx5K1dxd2ZkN1pQL09xcy8rZGQ5N3BkTG05aFBya3laT2R2a2NVRlJXaEtJckwvWmNzV1ZKaG1kVnE1ZWVmZndZcTN2ZGJ0MjVseTVZdGFMVmFwa3laNHZTWU1URXhqQjA3bGhVclZ2RHZmLzhiUHorL0t6cXJYUWdoaEJCQ0NDR3FTNExQUWdnaFBGWnFzckQ2N3pTV3hpV3plbjhxUmFYbVN6MGtqNFg1ZTU4TE1vZll2a2NIMDZscE1IN2U3b000b25ib3ZEVGNQYlFENi9hZTVvTmY5aExnNjBWZWtRR3JWYUZ0cy9KQnJWM0gwbGkyOVRnQXQxL1RIcDFYMVI0bnZjSE1ncFg3S05BYkNRM3c0WmxiZXRMWFNmWnlhSUFQZ1g3ZUZPcU5qbVgyd0xOS3BlTHF0cEU4ZFhNUHArV0dMMVJxZFA1NmNMVWNjQVFjM2JGbkFhdHczbmUzcmhUcWpYeTVOcDVmWTAraUtBbyszbHFtMzk2YmZoMXJOeFBjYkxFNnlubDNhOTJJVm8yRGEvWDRkU0czcUpTNzU2NnFzUHpDY3VHbFJqT1orU1ZrNU9rNW0xWElxYlI4RWxMek9aNlNpOGxzQ3g2cVZMYmJQV0ZRVzNxM2E0elJiR0huMFRRMkgwZ205bkFxNmJuRnJOaCtnaFhiVDZEejB0QzlUUVI5T3pSbWNFd3psLzNJZjMrallwbmJvaElUTjcxU01RaXNVYXVZOS8wTzhvb01MbSt2djQrWHkzTDU5Z0EwMkI1TFo4OTVWNjhEVDE4RDRqd2ZMdzMrT2kzRkJqTWFqWXFFekdMM08xMENYbDVlS0lyQzJMRmp1ZU9PT3h4OWRxZE5tMWJ0WXg0K2ZMamVCSjhWUmVHNzc3NXovSzdSblArY1NrOVBaOWV1WFFBMGE5YXNRdkEwT1RrWmdDWk5tcFRienk0a0pLUXVobHlwYjc3NXBscjdIVHg0a0tlZmZwcXdzRENXTGwxYTVmM2RaVnRuWjFmZTE3d3EyZHByMXF6aDdObXpBQXdjT05DeFBDVWxoYmZmZmh1d2xlS09pb3B5ZVl4SEgzMlVwS1FrOXUzYnh5dXZvRFIvS0FBQUlBQkpSRUZVdk1LY09YUG8zYnUzeDJNUVFnZ2hoQkJDaUg4Q0NUNExJWVNvbE5taXNPRndCb3Rqay9oNTExa0tTa3lYZWtodWhmbDcwN3RWR0ZlM0N1UHFscUgwYkJsSzQyQmY2Y1ZjVHpSdEdJamVZS0s0MUlSV282WkRkQU1lSDkrOTNEYXRtNFFRRnVoRDA0WUIzRGE0cllzanVlYW4wL0xTM2YxWXZ1MEVVOGQxSjhoRmdBN2dzNmRHVUdxMFlMSllzRmdVcklxQ1JxMm1VWWdmQWI2ZWx4QXVteWxjVjN5OHRSYzFFL1Q3elVkWnNmMEVZT3Q3UFh0aVAxcEUxSDVnT0RXbm1LU01BclFhZFlYbndxVVM1T2ROb0pNKzQ0RyszcFFZekRRSzhhTnB3d0QwcFdhc2lvS1B0NFkyVFVKNWNIUVh4N1lHazRXNzVxNHFON25Cemx1cm9WdnJSZ3pvMUpSQk1VMGQ1YXZCTmxGallFeFRCc1kwZFFTaU4rMjNCYUpMakdaaUQ2ZXdQeUdUZ1oyYTF0cnRiUlVaNGlqNVhaWktwU0ttUlVPbWpPMUdlTEQ3SHQ5M0QrMVFvY0tBcUgwTkFyMHBOcGlKQ1BUaFZEME5QdDl3d3cwWURBWnV2dm5tU3oyVU9yRisvWHBPbno3dGROMktGU3V3V3ExMDdOaVI5OTU3cjhKNmV5YjAyMisvVFhoNGVKMk9zNjc1Kzl1cVlCUVhWLzk1cUZhcitmMzMzeDIvSzRyQzlkZGZqMDZuWS9ueWloTm1EQVlEWThhTW9XblRwbno1NVpmbDFsMS8vZldZVEJYL1ZpMHBLV0hSb2tXTzMrMFRBa3BLU25qbGxWY29LaXFpWThlTzNIZmZmWldPVmF2Vjhzb3JyL0RNTTg5dzh1UkpYbnJwSmU2NDR3N3V1ZWNldEZxNXZDS0VFRUlJSVlRUUlNRm5JWVFRVGlnS3hKN01aa2xzRWt2amtza29jSjBOZDZuNWVtdm8yU0tVcTF1RzBidFZHTDFiaDlHeW9iOEVtdXV4OWxGaC9QSG1yZWZLZEtxY1BsYWhBVDdNdUtNUGpjUDhLeTNKZTIyWEtMeGRaRVYzaUc1QWgrZ0dic2RUTnVnbnlydHZlQ2YybkVpbjUxV1JUTHl1ZzBmbG5pL1VxYm10SEhCbDJldFI0WUc4ZUZkZlRxYm1WNnUvY1hVdGUvbEdBS2Y5cFgrYVBkN3BQcDg4Y2I1ODdwZlBqYTcwK0RvdkRlUDd0ZUhuTGNlSkNnOGtxbEVnclNLRDZkaThJZTJhaFhwVW90dGJxMkZBcDZZTTZOUVVnOG5DanFPcGJOcC9oazdORzFUb3dSd2FvR1BCRTg3TCt3SUUrSHE1bkNReGIvSmdEQ1lMcFVZelJyTnRJb1pLWmV2emZER3o3ZDNwM3FZUlFKVmFJL1JxRzFubGZlcTd5Q0Fma3JMME5BajBKaUdqZmdhZlZTb1Z0OXh5UzRYbHJrcFFYMDRzRmt1NVFHWlpSVVZGckY2OUdvQ2JicnJ5eThiYmc4OEdnd0d6MlZ3ckFkakN3a0xNWmpNTkdqai9ETGRudndjRmVmNTU4ZDEzM3psS2VkdVZsSlF3WThZTUVoSVNDQWdJWU9iTW1VNHowUy9rNStmSG0yKyt5YXhac3poKy9EaUxGeTltNTg2ZHpKOC9INTFPNTNaL0lZUVFRZ2doaExqUzFaOHJTVUlJSVM2NXd5a0ZmTDMxTkV0aWswbk1xcDhYczZQQy9MaW1mVGdEMnpha2Irc3dPalVOUnF1UlNQUGx5RjJ2NDI2dEc3azl4cXk3K3RiV2NJUVRXbzJhRDZaYzU3Si9zQ2ZlZlhTSVI5djE3ZERFYVduMHVsU1Z6UGJxdXVlNmp0dzN2Rk90SEV2bnBXRlFURE1HeFRSenVsNnJVZE82U2ZYTDllcThORlV1Y1greC9YdnlOVlhlNTgxSmcrcGdKSmRXVkpnZk94SnlDTlJwU2Nnc3V0VERxWklKRXlxV2hQZlU3Ny8vVG1GaG9kdnRKazZjV09uNjZwYVl0dnY1NTU5SlNVa2hLQ2lJZ29LQ2N1dVdMbDFLVVZFUkVSRVJEQnBVcytlZTBXZ2tQYjFpUllLNlVGbXA2Y29FQjUrdmhsRlFVRUJZV01YZThGV1ZtNXRiNGRobDJlOFRWK3N2ZFB6NGNiNy8vbnRVS3BXalB6WEFPKys4UTN4OFBEcWRqdGRlZTQySWlBaVB4eGdhR3NxNzc3N0xlKys5eHg5Ly9FR2ZQbjBrOEN5RUVFSUlJWVFRNTBqd1dRZ2gvdUdLU3Mwc2pVdm04ODJuMkg2aThyNTZsMExieUVBR3Qydkk0SGJoREc0WFR2T0c3c3UrQ2lGcVQwMEN6MEx1UDFFM1dvVGJQZ3QxV2cycGVhVVl6RlowbDBsbTk4TVBQMXp0ZmVQaTRqd0tQcXZWZFhkZnBLZW44OVZYWHdFd2VmSmszbm5ublhMcjdlTzc3Nzc3UE1xaXJVeGlZaUpUcDA2dDBURTh0WGJ0V2thT0hGbWxmWjUrK21sR2pScUZ2NzgveGNYRlpHVmwxVXJ3T1RVMUZZREl5RWluNjVPU2tnQmJ6MngzakVZajgrYk53MncyTTI3Y09GYXNXT0ZZTjJYS0ZOTFMwcmpubm50NDVaVlhIRUZ2VDczenpqdE1temFOZnYzNk1XREFnQ3J0SzRRUVFnZ2hoQkJYTWdrK0N5SEVQNUNpd1BZVDJYeSsrUlJMNDVJcE5wZ3Y5WkFjT2pjTDV0b090a0R6d0xZTmlRejJ1ZFJERWtJSUllcVY4RUJiaHFYSmFnRWdxOUJBMDlETG80WEEzTGx6cTcxdmRyWm5rK1FXTFZya05vczFPVG01V21QNC9QUFBNUmdNZE9yVWlWR2pSbFVJUGovMTFGTjA3ZHFWYTYrOXRsckh2NVNzVm11VnRyZG5FVGRzMkpEaTRtSXlNek5wMjdadGpjZXhkKzllQVBidDI4ZnUzYnZwMmJObnVmWDc5dTBEOENoVCtlREJnNXcrZlpxSWlBZ21UWnBVTHZnY0docksrKysvajBxbG9tblRwZ1FFQkFEbm54dk5talZ6V3FVbE5UVVZzOW1NajQvdGI5U0JBd2RXNDFZS0lZUVFRZ2doeEpWTGdzOUNDUEVQa2xGZ1lOSFdSQlp1VHVSd1NvSDdIUzZDOEVBZEkySWlHTkU1a3VHZEltZ2NJc0ZtSVlRUW9qTEI1MHJHNncyMllPSGxGSHhldDI3ZHBSNUNqWFRvMElIdDI3Y3piZG8wbCswamhnenhyTjJBTzIzYnRtWHQyclcxY2l4UE9EdVh2VWYzd29VTFhaYm1qb2lJNFBUcDA1dzllN1pXeG1FUFBoY1VGREJqeGd6dXYvOSs3cnp6VGdETVpqTTdkdXdBYkNYTysvZnY3ekpER3FCcjE2NkVoWVV4ZmZwMFI3QzRMUHRqT0gvK2ZBQktTMHNaTzNZc1lMdk56aDdqdSs2Nmk4ek1UQ216TFlRUVFnZ2hoQkF1U1BCWkNDR3VjSW9DVzQ1bDhjR2Z4MW0yK3l4bWkrSitwenJrclZVenNHMURXOEE1SnBLdTBjR28zZlQrRlVJSUljUjV3WDYyNEhOUnFhMXlTWGFSOFZJT3h5TmVYbDU0ZVhteGV2VnFNak16K2V1dnYxQ3IxVngvL2ZWNGUzdDdkSXozM251UHpNek1PaDVwNVVhTUdFRlFVQkJObXpaMXVuN1NwRWtlSCt1NTU1NXpXWnI3N3J2djVycnJycXZXR0MrMnFLZ29kdXpZd2VuVHAydDhyS1NrSkJJVEU0bU1qT1NCQng1ZzNyeDVMRnk0a0JNblR2RDg4OCt6YmRzMjh2UHowZWwwNU9UazhNSUxML0R1dSs4U0docnE5SGdhallhNWMrZlNzbVZMTEJhTDIvUGJ5NmI3K3ZxNm5GeGdOTnBlYjg2QzJVSUlJWVFRUWdnaEpQZ3NoQkJYTEwzUnd1THRTWHo0NXduK1RzcTdwR05wRnViTCtCNU51YjVMSk5lMEQ4ZGZKeDgvUWdnaFJIV0YrTm1DdGZtbEpnQ3lpZ3lYY2pnZStmVFRUd0hJejgvbmhSZGVJRGs1bVVtVEpua2NlQVo0OHNrbjYycDRIdlAzOTY4MEtGeVZjdDRwS1NrdTF4VVZGVlZwWEpkU2RIUTBBQWtKQ1RVKzFwSWxTMUFVaFdIRGhuSHR0ZGNTRUJEQW5EbHppSXVMSXkwdGpXKysrUWFBZSsrOWw2eXNMSll0VzhhTUdUT1lQMzgrdnI3T3MvOWJ0bXpwOGZuVDB0SUFXeWx4Vnd3RzIrdE5nczlDQ0NHRUVFSUk0WnhjL1JkQ2lDdE1RbVl4bjZ3N3llZWJUNUZiZk9reW9icEVCWE5qejZhTTc5NkU3czFEa2VSbUlZUVFvbmJZeTI0WGx0Z3luN01LNjMvbU0wQk9UZzZ6WnMxeUJHZ1hMbHpJd29VTHEzeWNaY3VXT2ZyejFqZWVsTW0ybDdKZXZIZ3g0ZUhoZFQya090ZXVYVHZBRm56VzYvWDQrZmxWNnppcHFhbHMyTEFCblU3SHVISGpBT2pWcXhldnZmWWFhV2xwN055NWs2U2tKQUlDQXJqaGhodnc4L01qTFMyTjdkdTNNMi9lUEY1KytlVWEzNVpUcDA0QnVNeHNoL1BCWnltN0xZUVFRZ2doaEJET1NmQlpDQ0d1QUlvQ2ErUFQrZkRQRTZ6Y2w0SnlDU3ByYTlRcUJyY0xaM3lQSm96cjNvU1c0ZjRYZnhCQ0NDSEVQNEM5N0xiZWFBOCsxLy9NNThURVJHYk5ta1ZHUmdZQXJWcTFvbS9mdmg3dGUvYnNXVFp0MmdUWXNsaXJrM0dxMSt1SmpZMWw4K2JOakIwN2xrYU5Hcm5kSnkvdmZPVVl0VnBkNVhQK1U3UnMyUkpmWDE5S1Nrcll2MysveDQ5cldXYXptYmx6NTJLeFdMamxsbHZLbGRIdTFxMGJ4NDhmNTZtbm5nTGcvdnZ2eDkvZjluZm1qQmt6ZVB6eHg5bTZkYXNqSzdvbTl1elpBMEQ3OXUyZHJpOHRMVVZSRkZRcWxRU2ZoUkJDQ0NHRUVNSUZDVDRMSWNSbHpHU3g4bDFzTW0rdFBzcUJNL2tYL2Z4YWpZb1JNWkhjMXJzWlk3czNJY3pmODlLWlFnZ2hoS2dlZStZemdMOU9XNjk3UGl1S3dvb1ZLL2pzczg4d0dBemNkTk5OSkNVbHNYdjNibUppWW5qZ2dRZGNac3FheldhV0wxOU9iR3dzQUlNSEQrYTU1NTVEcS9YczM5ajgvSHppNHVMWXNtVUx1M2J0d21TeWxTbnYzYnQzaGVDelBXczNJQ0FBblU1SGNYRXhYM3p4QlFCaFlXRWVuL09mU0sxVzA3VnJWMGR3MzFud2VmYnMyWFRyMW8xaHc0WVJGQlJVWWYxbm4zM0dvVU9IYU5Tb0VmZmNjMCs1ZGVucDZiejAwa3NZalVZNmQrN01tREZqSE90OGZYMlpNMmNPVHp6eEJKMDdkMmJKa2lYVnZoMjV1Ym5FeGNVQjBMTm5UNmZiNlBWNndIM1c4ODZkTy9ubW0yOUlUazZtV2JObVRKNDhtUzVkdWxSN2JFSUlJWVFRUWdoeE9aSC9vSVVRNGpKVVZHcm1mNXRPOGM1dngwak8wVi9VYzZ0VWNFMjdjTzdzRjgzTlBadlNNRkN5UG9RUVFvaUx5Wjc1REJEaTUxVnZlejRuSkNUd3lTZWZzRy9mUG5RNkhUTm56bVRJa0NGWXJWWSsvL3h6dnYvK2U3WnUzY3JFaVJNWk5XcVVJOENyS0FvYk5temc2NisvNXN5Wk13UUhCL1AwMDA5WDJtdTVvS0RBOGZQS2xTdUpqNDhuUGo0ZXE5WHFXQjRaR2NtUUlVUG8yYk1uUm1QNWdQMWZmLzNsTW5OMjBLQkJOYmticmpnNU9Ua2tKU1dSbkp4TXExYXQ2TlNwRS8zNzl5YzJOcGF0VzdkU1ZGUlVyaXk2d1dBZ05qYVc3ZHUzMDZsVEo2ZkI1N0N3TURRYURkT25UeStYMlo2U2tzSnp6ejFIZG5ZMm9hR2h6Sm8xcTBJV2VyTm16Vmk0Y0NFaElTRTF1bDJMRmkzQ2JEYlRyRmt6bDVuUG5nU2Z0MjdkeWl1dnZJSnlyaFRSNGNPSGVlR0ZGNWcvZjc3TDR3b2hoQkJDQ0NIRWxVU0N6MElJY1JuSktERHcvdHJqZkx6dTVFWHY1OXluZFJoMzlJbm10ajdOYUJMaWUxSFBMWVFRUW9qekFuUmFWQ29WaXFJUTZPTlZMOHR1Zi9mZGR5eGN1QkJGVWVqWXNTTlBQLzAwTFZxMEFHeVpzZzgrK0NCOSsvYmw0NDgvNXIzMzN1UHJyNzltNU1pUkJBVUZzV0xGQ2xKVFU5SHBkRXlZTUlHSkV5YzZ5aXk3c25mdjNuTG50Z3NLQ21MSWtDRU1HVEtFVHAwNk9aYmIrMDdiT2V2eEd4SVN3cUJCZzNqZ2dRZXFjeGRjMW9xS2lqaDc5cXpqOXdVTEZwQ1hsOGVaTTJjY0FWaUF4eDkvbkU2ZE9qRjQ4R0ErK3VnajlIbzlQLy84TS9mZWU2OWptNlNrSkVlcDZ1Yk5tenM5MysyMzMwNU1URXk1eHdpZ1FZTUc5T3paa3kxYnR2RG1tMi9Tb0VFRHAvdlhOUEM4YytkT1ZxMWFCVkFoODdxc3dzSkN3Slp4N2NvWFgzeUJvaWc4ODh3elhIdnR0Znp3d3c5OC9mWFhMRjY4bUZkZmZiVkc0eFJDQ0NHRUVFS0l5NEVFbjRVUTRqSndNcU9JdDljYzQ0dk5wekNZcmU1M3FDVnRJZ0w0MThBVzNOa3ZtbGJTdzFrSUlZU29GMVFxQ1BEUlVsaGlJa0NucVpkbHQwZU5Hc1hXclZzWk8zWXN3NGNQUjZWU1ZkaW1jK2ZPdlBqaWk3ejk5dHNjUEhpd1hNbGtQejgvSG43NFlRWU9IT2cyOEF6bGc4OHFsWXFlUFhzeWF0UW9CZ3dZNEZISjdHSERoakZreUJBc0ZndUtvcURSYVA1UnBiWlhyMTdOL3YzN1NVbEpJU1VsaGZ6ODh1MWNkdXpZVWU1M25VNUgwNlpOaVl5TUJNRGYzNS9odzRlemN1Vkt2dnZ1T3dZTkdrVExsaTBCT0hMa0NHRExVSzZzWC9lRmdXZjdlWjU5OWxudXVlY2V0MzI2RlVVcGwrbnVxUk1uVHZER0cyK2dLQXJkdW5WanlKQWhMcmROVEV3RWNCa0VCMXVQY2o4L1AwYVBIZzNBcmJmZXl0ZGZmMTB1bUMrRUVFSUlJWVFRVjdKL3puL1RRZ2h4R1VySUxPYTFYdzZ4YU90cExGYmxvcHd6d0VmTGJiMmp1SDlRQ3daYzFSQW4xNHFGRUVJSWNZa0ZuUXMrKzNwclNMcklMVGc4RVJJU3dnY2ZmRkJ1bWNGZzRPVEpreHc3ZG94RGh3NFJIeDlQUmtZR0FGcXRscDQ5ZTZMVDZZaUxpME92MXpOLy9uem16NTlQUkVRRXJWcTFvbm56NWpSdTNKakl5RWpDd3NJSUN3dHpsSEIrNUpGSDJMTm5EOTI2ZFdQU3BFbHVBNVhPYURRYU5CcE56Vy84WlNnK1BwNTE2OVpWV0I0V0ZrWjBkRFJSVVZGRVJVVTVmZzRQRDY4d29lQ2VlKzVoM2JwMWxKU1VNSDM2ZEY1Ly9YWGF0R25EeG8wYkFlalFvVU8xeCtmczhkVHI5ZVg2aGNmR3htS3hXSnlXOVhibDBLRkR6Sm8xaTZLaUlrSkRRNWsrZlRvcWxZcXNyQ3pBOWp5MlQwSTRkZW9VMzM3N0xRQXhNVEV1anhrUkVjSFpzMmZac21VTEF3Y09aUDM2OVk3bFFnZ2hoQkJDQ1BGUElNRm5JWVNvaDA1bEZ2UGFpc044dFNYeG9nV2RCN2NMNS81QkxaaHdkVE1DZk9UalFRZ2hoS2pQZ3YyOE9KdGJnczVMVFZaaC9jdDhCc2pQejJmMTZ0V2NPbldLaElRRWtwT1R5MldtaG9TRWNOMTExOUduVHgvNjlPbmpDQ1NXbEpRUUd4dkxybDI3MkxObkQrbnA2YVNucDdOOSsvWnl4Mi9ac2lVTEZpeEFyVllURkJURWdnVUxhbHgrK1orcWE5ZXU1T2ZuMDd4NWM1bzNiMDUwZERUUjBkSGxncnZ1aElXRjhlU1RUekozN2x4eWNuSjQ3TEhIYU55NE1XZk9uSEdjb3paTm5UcVYxTlJVZkgxOVVhbFVqcExZblR0Mzltai8yTmhZWG4zMVZVeW0vMmZ2dnVPYXVQczRnSDhDQ1FGQlVBUlJYTGozWHJXT1dnZTJ0blcyMWJhT3A3V09PbXExMVRxTDFvV2oxbDF0M1JYcjNvclZxcmdxeFFFS0tvb2lvcUxJVUpRVk11NzVJODJWa1lRRUFnSDl2Rit2NS9YUTVPNTNSOGhkNG4zdSsvMHA0ZVRrQkY5Zlg3R2krY3laTS9qbGwxOEFBSFoyZGdBZ3poTmVzbVJKOU9yVnkrQzRuM3p5Q1JZdFdvU1pNMmZDenM0T0dSa1prRWdrNk51M2I1NS9WeUlpSWlJaW91S0U2UUlSVVJFU0ZaK0NPUWR1WXVPNUtLalVCUjg2ZTVaeXdCY2R2UEMvOWw2b1h0YXB3TGRIUkVSRWxsR3FoRFlRazluYUlFV2hRcnBTRFh0WjBhcmFkWFoyeHBVclZ4QVNFZ0pBMjZxNFhyMTZhTlNvRVJvMWFvU3FWYXZxYmNmdDRPQWd6dE1NQURFeE1iaDU4eVp1M2JxRnUzZnY0djc5KzBoS1NzS0lFU05nWTJNanJzZmdPZSs4dmIzaDdlMmQ3M0U2ZCs2TTVPUmtyRnExQ21xMVdneWVuWnljMExadDIzeVBuMW5ObWpYeDZORWpKQ2NuQTlDMjZHN1FvQUZHalJwbDB2cDE2OVpGaFFvVjhPTEZDOHllUFJ2VnFsVVRuL1B5OGhMblZkZUZ6bks1SEUyYk5zWFFvVVBoNXVabWNOeHUzYm9CQUxadTNZcW5UNS9DeThzTG4zLytPWm8zYjU3WFg1V0lpSWlJaUtoWVlmaE1SRlFFM0k5UHhaeURON0hoN0wxQ0NaMDcxbkhINks0MTBLT3BKMlMyTnJtdlFBVEFVUzVGY29ZRVRuYUZVNDFQUkZRY0pHZElyTkl4eE5WUkd6N2IybWpEMjRUa0RGUW83VkRvKzJHTVJDTEJoQWtUY092V0xkU3BVd2Z1N3U1NUdzZlQweE9lbnA3bzNMbXorRmh5Y2pLY25QSis0NXhNSm9PWGwxZWUxOWRwMnJRcGdQK3FZMDNSb2tVTHM5Y3BUbnIyN0luNjlldGoyN1p0dUgzN05rcVhMbzFodzRicG5idDcvZnIxZWQ3T2xDbFRNR1hLRkFpQ0FFRVFzdHlJb0krTmpRMUdqeDR0L3JlTGl3dm16WnNIalVhVG82MTNzMmJOY096WU1haFVLcWpWYWdEYThObFUzYnAxRTBOb0lpSWlJaUtpMTQxRUVBUmVRU1lpc3BMRWxBek1QWGdUeTQvZlFZWktrL3NLK2VBb2wySlEyeW9ZMWFVRzZsY3dmUzQ4SXAzRzA0N2gxellQMGJxY3l0cTdRa1JVWlB6elJJcmhnWlVRTXF0cm9XNTM0Sm9nK0YyNGovY2FsOGVoa01jSW1kVVZqU3V6OHBlSWlJaUlpSWlJckl1VnowUkVWcEN1VkdQNThUdVllL0FtbnFjcUMzUmJ0Y3VYeE9ndU5UQ29iUlU0TzhnS2RGdjBhdXZackFMVzMzaks4Sm1JS0pQMU4relFvNmxub1crM1ZBbmRaL3AvbGM5RVJFUkVSRVJFUk5iRzhKbUlxQkNwTlFMOExrUmoycTR3UEVoTUxkQnRlVGZ3d0hmdjFrYVgraDdRTTUwaWtkbStlN2NXR2srTFFzQWpKVHBXS05pYkpvaUlpb09BUnpJY2p5Mk5xMk5xRi9xMlhVcklJQWlBV3EzdG5CTDNVbEhvKzBCRVJFUkVSRVJFbEIzRFp5S2lRaUFJd0xHd0ovaCtSeWl1Umo4dnNPMUliU1hvMzdxeU5pUms2MDJ5TUdjSEdYNzdvZ1VHckFyQWxtNnBES0NKNkxVVzhFaUdBWCtXd0taUkxWSFNDbk0rdS96YnpTUk5xWjJQOWxrS0s1K0ppSWlJaUlpSXlQb1lQaE1SRmJEd3h5L3hqVjhJL2d4OVVtRGJjTEtYWWxqSGF2aW1XMDFVY2kxUllOc2g2bExmQXh0SGRzVG42eS9CdTl3emZGRXZBL1ZkMVhDeUU2eTlhMFJFQlM0NVE0THJpYlpZZjhNT3g1NlV4cVpSTGRHNVhsbXI3SXZMdjIyM1V6SzBVeUVrTW53bUlpSWlJaUlpb2lLQTRUTVJVUUY1a2FiRWovdHZZT214Q0tqVUJSUE1sWE94eHpmZGFtTDQyOVV6emYxSVZMQzYxUGZBMWRuZVdPUi9HOE1EWTNEM2FUS1MwemtQTkJHOStwenNwYWhlMWdrOW1ucmk2dWhhY0hhdzNtZXZzNzEyMnkvVFZIQ3dzMlg0VEVSRVJFUkVSRVJGQXNObklpSUwwd2dDZmo5L0g5L3ZDRVZzVW5xQmJNT3psQU1tZjFBSFg3NVZGZll5MndMWkJwRXh6ZzR5L05pblBuN3NVOS9hdTBKRTlGcHlzTk4rL2ljcjFIQjF0RU5pTXNObklpSWlJaUlpSXJJK2hzOUVSQlowNmQ0empQazlHSUYzRXdwa2ZJYk9SRVJFQkdRS245T1ZxT1JhZ3BYUFJFUkVSRVJFUkZRa01Id21JcktBeEpRTWZMLzlHdGFkdVFlaEFEcHNNM1FtSWlLaXpCeisvVDZRbXFHR3E1TWR3MmNpSWlJaUlpSWlLaElZUGhNUjVZTWdBTnYraWNiWUxTR0llNm13K1BnTW5ZbUlpRWdmWGVWemhrcURVaVZrdUJPYmJPVTlJaUlpSWlJaUlpSmkrRXhFbEdkUjhTa1l1ZWtLL0s4OXNmall6ZzR5VEg2L0RyNzJyb2tTZGd5ZGlZaUlLQ3VIVE44UFhFcXc4cG1JaUlpSWlJaUlpZ2FHejBSRVpsS3BCU3ovS3dMVGRvVWhOVU50MGJIdHBEWVkxYmtHcHZhb2l6Sk9kaFlkbTRpSWlGNGQ5akliOGVlUzlsSWtKbWRBRUFDSnhJbzdSVVJFUkVSRVJFU3ZQWWJQUkVSbUNMNy9IRVBYWDhMbHFHY1dIVmNpQVQ1clV3V3ordGFIbDV1alJjY21JaUtpVjAvbXltY251UlFLbFFacFNqVTdwaEFSRVJFUkVSR1JWVEY4SmlJeVFZWktnMW43YjJEZW9YQ29OWUpGeC9adTRJSDUvUnFoU2VWU0ZoMlhpSWlJWGwwT3N2OUNaa2Q3N2MrSnlSa280ZXBnclYwaUlpSWlJaUlpSW1MNFRFU1VtNnZSenpINHQ0dTRHdjNjb3VQVzhIRENrcythNEwzRzVTMDZMaEVSRWIzNk1sYytsN0RUL3JNdU1TVURGUmsrRXhFUkVSRVJFWkVWTVh3bUlqSkFwUll3LzNBNFp1NjdBYVZhWTdGeG5leWxtTjZqSHNaMnF3bTUxQ2IzRllpSWlJaXlrVXR0SVpFQWd2QmZGWFJpU29hVjk0cUlpSWlJaUlpSVhuY01uNG1JOUxnWjh3S0RmNzJJaS9jU0xUcnV3TFpWNFB0eFEzaVdZbFVTRVJFUjVaMUVBdGhKYmFCUWFtQXYwOTdNbHBqTThKbUlpSWlJaUlpSXJJdmhNeEZSSmhwQndNOUhJekIxVnlnVUtzdFZPemYzS28xbEE1cml6WnBsTERZbUVSRVJ2ZDdzcExaUUtEV3drN0x5bVlpSWlJaUlpSWlLQm9iUFJFVC9pbitwd01BMVFUZ2Erc1JpWTVhMGwyTGVSdzB4b2xOMTJOcElMRFl1RVJFUmtiM1VCaThCMk5scXYyT3c4cG1JaUlpSWlJaUlySTNoTXhFUmdQTVI4ZWkzTWhDUG5xVlpiTXcrTFNwZzJZQ21xRkNhTGJhSmlJakk4dXovbmV0WkFDQ3p0V0hsTXhFUkVSRVJFUkZaSGNObklucXRhUVFCaTQ3Y3hwUmRvVkJyQkl1TVdhRzBBMVlPYW9hZXpUd3RNaDRSRVJHUlBnNTIydkJab2RMQTFjbU80VE1SRVJFUkVSRVJXUjNEWnlKNmJTVWtaMkR3cjBFNGZQV3hSY2FUU0lBeFhXcGk5b2NOVU5LZXAxY2lJaUlxV0NYK0RaL1RsV3E0T3RxeDdUWVJFUkVSRVJFUldSM1RFU0o2TFYyNGs0QitLd1B4SURIVkl1UFZxK0NNRFYrMlJLdHFyaFlaajRpSWlDZzNKZXkwLzV6VGhjL3h5UW9yN3hFUkVSRVJFUkVSdmU0WVBoUFJhMFVRZ01WSGIyUFN6bXRRcWZQZlpsc2lBYjU5cHpabTlhMHZ6cnRJUkVSRVZCaEt5UCt0Zk03UXdNTkZqaHVQWGxoNWo0aUlpSWlJaUlqb2RjZndtWWhlRzRrcEdmamZieGR4TURqR0l1TlZMK3VFalVOYm9sMHRONHVNUjBSRVJHUU9YZHZ0TktVYTVVczU0T1NOcDFiZUl5SWlJaUlpSWlKNjNURjhKcUxYd2o5M0U5RnYxUVhjajdkTW0rMlJuYXRqUWI5R2NKVHpORXBFUkVUV1VVSnVDNGxFMjNhN25JczlucWNxa2E1VXN4c0xFUkVSRVJFUkVWa05VeE1pZXFVSkFyRDBXQVFtYnI4R3BWcVQ3L0VxdWpwZy9aQ1c2TnJBd3dKN1IwUkVSSlIzRHYrR3pPbEtOV3FVZFFJQVBFbEtoNWVib3pWM2k0aUlpSWlJaUloZVl3eWZpZWlWbFp5dXdxQmZnN0QzOGlPTGpQZEJVMDlzSE5vU3JvNTJGaG1QaUlpSUtEOGM3R3doQVpDdTFLQmNLWHNBREorSmlJaUlpSWlJeUxvWVBoUFJLK2xoWWhvKytQa2NRcUtmNTNzc3FhMEU4ejl1aEhIZGFrRWlzY0RPRVJFUkVWbUFnNTB0QkVGYitWemU1ZC93K1htNmxmZUtpSWlJaUlpSWlGNW5ESitKNkpVVGZQODUzbDk4RGpIUDAvSTlWaVhYRXRnKzZnMjBxVkhHQW50R1JFUkVaRGtPTWxzSUFOSXoxQ2hmeWdFQThEaUo0VE1SRVJFUkVSRVJXUS9EWnlKNnBSd0tlWXorcXdLUm9sRGxlNnozbTVUSHBtR3QyR2FiaUlpSWlpVDdmK2Q4VGxWcTRGNVNEb2xFMjNhYmlJaUlpSWlJaU1oYUdENFQwU3RqK2ZFNytNWXZCQnBCeU5jNFVsc0pmRDlxaFBIdnNNMDJFUkVSRlYxeW1RMEFJQzFkQmFtdEJHV2Q3ZGwybTRpSWlJaUlpSWlzaXVFekVSVjdhbzJBOFZ1dll0bnhpSHlQeFRiYlJFUkVWRnpJYkxYaGM2cEtEUUFvNTJKdmtXbEhpSWlJaUlpSWlJanlpdUV6RVJWcnlla3FmUEpMSUE2RlBNNzNXTzgxMXJiWkx1UEVOdHRFUkVSVTlPbkM1M1NGTm56MmNpdUJ1MDlUckxsTFJFUkVSRVJFUlBTYVkvaE1STVhXbzJkcCtPRG5jd2krL3p4ZjQ5amFTT0Q3Y1VPTWY2Y1diTmhubTRpSWlJb0pPK20vNGJOU0F3Q281dTZFdjY0L2hTQ0FVNGNRRVJFUkVSRVJrVlV3ZkNhaVlpa2sram5lWDN3T2o1N2xyN1ZrSmRjUzJEYnlEYnhaazIyMmlZaUlxSGlSMldvVDV2Ui8yMjVYZFhkRWlrS0YrR1FGM0V2S3JibHJSRVJFUkVSRVJQU2FZdmhNUk1YTzRhdVAwVzlsSUZJVXFueU4wNzYyRy9hTWVSTnV2RGhMUkVSRXhaRFlkbHVwRForcmxYVUVBTnlMUzJINFRFUkVSRVJFUkVSV1lXUHRIU0FpTXNlcUUzZlI0K2Z6K1E2ZVAydFRHY2NudnNYZ21ZaUlpSW90c2UyMlN0ZDIrNy93bVlpSWlJaUlpSWpJR2xqNVRFVEZodStoY0V6ZUdacnZjWHg2MVlOUHIvcWNDNUdJaUlpS05WM2xzeUpEVy9uczVjYndtWWlJaUlpSWlJaXNpK0V6RVJWNWdnRDh1UDhHWnV5OW5xOXhaTFkyV0R1a0JRYTFyV0toUFNNaUlpS3lIdDJjejRwL0s1OGQ3R3poV2NvQmtReWZpWWlJaUlpSWlNaEtHRDRUVVpFbUNNRFVYYUdZZHlnOFgrT1VLaUhEM3JGdDBiR091NFgyaklpSWlNaTZkRzIzbFdvTkJBR1FTTFR6UHJQeW1ZaUlpSWlJaUlpc2hYTStFMUdSSlFqQWQ5dXU1anQ0cnVidWlBcy9kR2J3VEVSRVJLOFVYZHR0QUZDTW5PQWNBQUFnQUVsRVFWU290SzIzcTdvemZDWWlJaUlpSWlJaTYySDRURVJGa2tZUU1QcjNLMWg4OUhhK3htbFRvd3dDZlRxalR2bVNGdG96SWlJaW9xSWhjL2ljcnRTMjNxNWUxZ24zRTFMRVZ0ekZ4ZlhyMStIcjZ3dGZYMThFQmdaYWUzZUtwWVVMRjJMT25EblczbzE4VWF2VlNFNU9Obm41dExRMHM3ZWhVcW13ZE9sU0JBUUVRS2xVR2x3dU1qSVNpeGN2aGtxbE1uc2JyN1A0K0hqRXhNUWdKaVlHZ2lCWWUzZk1wdEVVcjNOblFYajA2QkZPblRxVnJ6RlNVMU10dERmNnpaMDdGNU1uVHk3UWJaZ3JLaXJLSXUvNUZ5OWV3TS9QRDM1K2ZraEtTaks2YkdwcUt2ejgvTEJqeHc2TEgyL0p5Y2xZdTNZdGpoNDlhdEZ4WHpXUmtaRjUraXpLaXpObnpzRGYzeC9wNmVrRnVwMVgrZmdDZ1BEd2NNVEd4dXA5TGlVbEJZR0JnUWdNREN5V24yR0ZKU3dzek9oM0tKM0V4RVJFUkVRVSs5ZnlkVDBmN3R5NUV6dDM3clRJT1U2aFVDQXNMQXhoWVdFVzJETXFMaGcrRTFHUm94RUVETjl3R2F0TzNNM1hPQisxcW9nVDM3OEY5NUp5QyswWkVSRVJVZEdoYTdzTkFPbEtiZVZ6bzBvdVVLa0YzSXg1WWEzZE1sdGNYQnhtekppQkV5ZE80TVNKRTdoeTVZckZ0eEViRzRzeFk4Wmd6Smd4T1o3VFBXN29RbVJ4Y2ViTUdRUUVCQlRZK0FYOUdxYWxwZUdISDM3QWQ5OTlaMUlBSFI0ZWp2NzkrMlBMbGkzSXlNZ3dlVHRYcjE3Rm9VT0g4UFBQUDBNaWtlaGQ1dm56NXhnN2RpejgvZjJ4Yk5reWs4ZTJsc0RBUUV5YU5BbVJrWkVtTGEvUmFQRE5OOS9nbTIrK3djdVhMeTIySDFldVhNR0FBUU13ZVBCZytQajRHSHg5aXlxTlJvTUJBd1pnNHNTSlNFeE1OTHBzMTY1ZDhjRUhIeFRTbmhXZWx5OWZZdmp3NFpnL2Y3N0o3NmZzQkVIQWxDbFRNSHIwYU55OW0vUGY5T25wNlpnNGNTSW1UcHlZNS8wTUNRbkJwVXVYOHJ5K3VicDI3WW92dnZqQzRQUEp5Y240NnF1djBLOWZQOFRFeE9Sclc1czNiOGJHalJ0eDRjSUZ1TGk0R0YzMjRNR0QyTGh4SSs3ZnYyL3g0MjNIamgzWXZuMDdWcXhZZ1FjUEhsaDBiQUFZTUdBQSt2YnRpOXUzODFkd1lFMUtwUkxmZi84OVB2cm9JNXcvZjc1QXQ2VldxL0hycjc5aThlTEY4UGYzTDlCdHZjckhGd0FzV0xBQUF3WU13S1pObTNJOEZ4c2JpK25UcDJQNjlPbFp2bHRjdm56Wkl0dTJwTkRRVU15WU1hUEFiMGJJN3VIRGh4ZzNiaHo2OU9tVDYrZkUvdjM3TVhMa1NBd2VQTGhZQjlBRmZUNHNxbjc5OVZmOCt1dXZadDBZYXNqVHAwOHhidHc0akJzM3pnSjdSc1VGNTN3bW9pSkZwUmJ3eGJxTCtQMzgvWHlOTStuOU9wanpZUVBZRkxNTEhrUkVSRVNta3RuKzl6MUhGejQzcVZ3S0FIRHRRWkw0YzFHbVVDand3dzgvNFBuejUzQjBkRVJLU2dyMjd0MExOemMzZlB6eHh4YmJUa1pHQnNMRDlVL2xvbnZjbkFDek1CdzhlTkRnUHV1anEwQlp1SENoV2R1Wk1HR0NTY3NWOUd0b1kyT0RwS1FrM0wxN0Y5OS8vejBXTGx5SUVpVks2RjFXcFZKaDhlTEZTRTFOeFQvLy9JTisvZnFadkIxZFFOQ21UUnRJcGZvdmlaUXFWUXIvKzkvL3NIcjFhdmo3KzZOT25Ucm8zcjI3K2I5VUlmSDM5OGZseTVleGJOa3lMRm15Sk5mbEJVSEE5ZXZYQWNDa3lpVlRSRWRINDhjZmY0UmFyVDBYUlVWRllmdjI3V2I5YlhTNmR1MXFrWDNTNS9qeDR3YWZDd3NMUTF4Y0hBQ2dkT25TQmJZUEJjMVlpS016WXNRSXRHclZLc2ZqSlV1V3hBY2ZmSUJkdTNaaHlaSWxXTHAwcWRtaHByKy9QNjVmdnc0bkp5ZTlyNk5LcFVKd2NMRFJNUzVkdW9RV0xWcVl0VjJkdUxnNGZQcnBweVl0YSt6OVlJNVRwMDVCcFZMQndjRUI1Y3VYei9NNEVSRVJPSFRvRUNRU0NVYU9IR2wwV2FWU2lUMTc5c0RHeGdhZmZmWlpucmRweU1DQkEzSGh3Z1ZFUlVWaDBhSkZXTEpraVVVRDdtZlBuaUVqSTZOUWIxTDU0SU1QOGhUVUdYcWZuRHAxQ3MrZlA0ZUxpd3VhTm0yYTQvbThmSS9ac1dPSDNzZFBuejZOMk5oWWxDMWJGdSsvLzc3NHVFcWx3ckJodzh6ZURxQU5sZ3g5RGhwU25JOHZBTGh4NDRZWUhyWnUzVHJIOHpLWlRQeFo5M2tXR2hxS2FkT213ZDdlSGxPbVRFSExsaTN6dFE4dlg3N0VrQ0ZEVEY2K2MrZk9HRDU4ZUpiSGtwT1RNWDM2ZEtTa3BHRHExS21ZTzNjdTVQTC9DbThzOFRuNjdydnZZdno0OFRrZTE5M282T2JtaHFwVnF4b2Q0OHlaTXdDQUZpMWFGTHNiMGpLenhQbXdvRzVZMjdOblQ1YjNMVkZSd3ZDWmlJb01wVnFEZ1d1Q3NQMmZ2TjlGWm1zandTK0RtMkZveDJvVzNETWlJaUtpb2lkcjViTzJWYXlYbXlPY0hXUzRHdjBjYUZ2RldydG1FcVZTaVRsejV1RE9uVHVReStXWVAzOCtnb09Ec1c3ZE9xeGR1eGFsU3BXQ3Q3ZTN0WGZUYXE1ZHU1YW5TdVpqeDQ2WnRieXA0WE5Cazh2bG1EMTdOa2FQSG8zYnQyL0R4OGNIYytmTzFYdEJiY3VXTGJoMzd4NWNYVjNoNCtOajhrVTNRUkJ3NGNJRkFFQ0hEaDJNTHR1M2IxOWN1WElGUVVGQldMRmlCWm8yYlpydmk5NEZaY3lZTVFnT0RzYjE2OWR4NXN5WlhIODNTMHRLU3NLMGFkT1FrcEtDbWpWcm9sKy9mcGd6Wnc3V3JWdUhpaFVyb20zYnRua2F0MUtsU2hiYlIxTXFsWFEzSnJ6OTl0dkYraUs1S2IrcnNkK3ZmLy8rT0hqd0lHN2V2SW5RMEZBMGF0VEk1RzNIeE1UZzExOS9CUUNNSGowYXJxNnVKcThMYURzZy9QVFRUemg5K2pTR0RoMXEwWnVRQ3BLdUV2WDk5OS9QODNzbkxTME5jK2ZPRlFPdnNXUEhHbHoyelRmZlJKTW1UY1FLL2NHREJ4c2R1Mm5UcGxpd1lJRloreU9UeWZETk45OWczTGh4Y0hSMHhNdVhMK0hzN0d6V0dNYm9walRJYjJpU2xKU0VEei84TU5mbE1nZWgyYzh0RHg4K2hDQUlCaDgzWlBmdTNRQ0F6ejc3VE8vTlVzK2VQY3QxdjB3aENBTCsrT01QQU1ELy92ZS9MSytaUnFQSmN5Vm1jWmxtd0JMSGw4NmZmLzRKQUtoZHV6YnExS21UNDNrN096dnhaOTNyVTZ0V0xiUnExUXAvLy8wM3BrNmRpaSsvL0ZMdnVXbjQ4T0VtVlVkdjJiTEZyUGVHdm1QRXlja0preVpOd293Wk0zRHQyalZNblRvVmMrYk1FUU5vZTN0N28yUHFic0tReStVR1gxTjkyeFVFUWZ5ZTJiTm5UNk4vajRpSUNEeDgrQkFBaXYzM2VVdWNEd3VxUWozN09jcVVrTnZQejgraTUvT1hMMStLTGNrLyt1aWpQSStUbXBxS3c0Y1BBOUIrRDdleFlkUG00bzdoTXhFVkNSa3FEZnF2Q3NUZXk0L3lQSWJNMWdZN1I3ZEJ6MmFlRnR3eklpSWlvcUlwNjV6UDJvdlZFZ25RdUxLTE5ud3V3blF0bGtOQ1FpQ1JTREI1OG1UVXJsMGJ0V3ZYeG9zWEw3Qno1MDRzWExnUU1URXhHRHg0Y0xFT2d2SnE2dFNwbURwMXFzbkw2eXE2TEZWcFpBMmxTcFhDN05tek1YYnNXRHg1OGdTSmlZbnc4UERJc2t4NGVEaisrT01QMk5uWlllYk1tWEJ6Y3pONS9NdVhMeU0rUGg1T1RrNG1WUzZOSFRzVzQ4ZVB4NUFoUTRwczhBeG9xNDgrL2ZSVGJONjhHWThmUHk3VWJjZkZ4V0h5NU1sNC9QZ3h2THk4NE92ckMyZG5aOFRHeHVLMzMzN0R2SG56TUd2V0xMMVZnYmxadjM2OXljc2VQbndZS3BVS1BYdjIxUHQ4YmxWZ2dpRGczTGx6QUlBdVhicVl2cE5Ga0xGendNaVJJeEVSRVlHU0pVc2FYTWJGeFFWZmZQRUZhdGFzaVlZTkc1cTgzZlQwZFBqNCtDQWxKUVhlM3Q3bzNMbXpXZnY5NE1FRHpKZ3hBOUhSMGJDenN6TzZqNmJTTno5bmZIdzhCZ3dZa08reGRVSkNRaEFSRVFHNVhJNTMzbmtuVDJPb1ZDck1uajBiRHg4K2hLZW5KK3JXclNzK3JxOHkxY0hCQWV2V3JZTlVLc1ZiYjcxbGRGa0E4UEx5eXZMZjVsWkZYcng0RVgzNzlzMTF1ZGF0VzJQMjdObTVMcWRTcWNSZ0wzUFlseGUydHJaWlFtTkRRWEptMmM4dHVzL1A3SS8zNnRVTEtTa3Blc2U0Y09FQ0lpTWo0ZW5wS1lZOUNvVUNMMTY4Z0x1N2U1WmxUZmxjTnZZM09YWHFGS0tpb2xDelprMmo1eWRUUC84dDFWMml1QnhmT2k5ZnZzVEpreWNCd09EN09YTm9xN3NSUkM2WFk4YU1HVmk1Y2lYMjc5K1AzMzc3RFRFeE1SZ3paZ3hzYlczRjVkUFQwMDBLR0YxY1hFejZXeDA1Y2dRLy8vd3p5cFFwby9mNU45NTRBeE1uVG9TdnJ5K3VYcjBLSHg4ZnpKbzFDektaREFjUEhqUTZ0dTQ5c0dIRGhoenZWMk91WHIyS3g0OGZ3OUhSRWQyNmRUTzY3S0ZEaHdBQUZTdFdSUG55NVkzT1llL282R2gyRmI2bEZQYjU4UERody9rKzd3R0c5OXVVOTZDbFc2QS9mLzVjdlBFc1ArSHp5NWN2eFhGNjl1eHBrZGVKckl2aE14RlpYYnBTalErWFg4RGhxM20vVUNLWDJtRFAxMitpZStPaWUxR0lpSWlJeUpMMGhjK0F0dlgySDRFUElBamFNTHFvU1VwS3d0U3BVM0hyMWkxSUpCS01HVE1tUzJYa3NHSERvRktwc0hmdlh2ajUrU0VxS2dxVEprM0t0WXJqVmFlN0NKcmY1U1FTU1pHcUpEQjA4U3cxTmRYb0JleU1qQXk5ODA4YnU2Q3JxNmJvMUtrVFpESVpldlhxbGV2K2FUUWFMRjI2RkV1WExqVzR6TWFORzFHcWxIWGIzSC80NFlmbzNMbXpXUmVSOCt2aHc0ZVlOR2tTWW1OajRlbnBpZm56NTR1Vk5COS8vREh1M3IyTGt5ZFBZc3FVS2ZqMjIyOExOTlJkdlhvMTB0UFREWWJQdWZubm4zL3c5T2xUTkd6WU1OYzJvc1ZCWEZ5YzJLSzNiTm15NHVPNmVSdWRuWjJSbHBhR0hqMTY1R244V2JObTRZMDMzaEQvVzZWU1llN2N1WWlLaWdLQUhDMWlqVkVvRlBqamp6K3dZOGNPS0pWS2VIbDVZZEtrU2FoZXZYcWU5aTJ6ek1HUWpxWFBmenQzN2dTZy9UMzY5T2xqOG5velpzeEEyN1p0b1ZLcE1ILytmQVFGQmNIVjFSV0xGaTFDbVRKbHNHalJJdHkvZngvejVzM0xjcE9OU3FYQzJMRmpvVkFvMEw5L2Z3d1pNZ1FyVnF6QXhZc1hNWGZ1WEZTb1VNR2l2MTllcGFlbmkyM3M5VDJuRXg4ZmI5TG5tNnVyS3h3ZEhYTTg3dVRrbENVME5oUWtXOXFXTFZzQUFFT0hEaFZEc3dNSERtRGR1blhvM0xtenhicUtxRlFxYk42OEdZQzJYYjVFSW9FZ0NBZ0lDTUNiYjc1cDFadnppc1B4bGRuKy9mdVJucDRPVDA5UDhhYU43QndjSE1TZlUxTlR4WG5YSlJJSlJvOGVEUWNIQjJ6YnRnMUhqaHhCdTNidHNrd1BrSGtPNmNlUEgyUFFvRUVvVjY0Y2Z2LzlkNzNiV3I1OE9SNDhlSUF4WThib3ZWbEMxOW5BMkRRUW5UcDF3dE9uVDdGdTNUcGN2bndaZS9mdXRYakhDSDJ0MWxOU1V2UitmaHc0Y0FBT0RnNUlUVTBWZy82SER4L20ycDFBMzkrTDhtZlhybDNpKzFlbklLYzFJZEtINFRNUldaVlNyVUhmNVJkd0pCL0JzNE9kTGZhUGJZdXVEVHh5WDVpSWlJam9GYUd2N1RhZ0RaK1hINytESjBucEtGK3FhQVcyMTY1ZHcvejU4L0gwNlZQWTJ0cGl3b1FKZXF2alJvNGNpWExseW1IMTZ0VTRmLzQ4dnZ6eVM0d1pNMGJ2L0h3NmFyVWE1OCtmUjZWS2xTd1dIajE5K2hReW1heEl6UDlxYXNWUGJzdFZxbFRKNEVWNWE3NkdocXJVTkJvTkhqMTZaSFFaSVBkV3c0bUppV0xMYmQxclpLaWl6VnpXYUYyYTJ3WEVIajE2NkEzbkxlWG16WnVZUG4wNmtwS1NVSzFhTmN5Yk55OUhpK1dKRXlkQ0VBU2NPblVLOCtmUHg1TW5UL0RaWjU4VnlVNEd1Z3F0WHIxNjRjcVZLL2orKys5elhTYzlQVDNYdjhPeVpjdkVLdGJDdEhmdlh1emN1UlBEaHcvUGN0RmZGejZYTEZrU0VvbkVZTXRqM1Z6Z2hwN1BIRENwMVdyTW5UdFhQTDZNclpmZDJiTm5zWHIxYWp4OStoUlNxUlQ5Ky9mSG9FR0RjcXcvYmRvMC9QUFBQem5Xei83Nlc2cnpnNzU1c3g4L2ZpdytMcFBKc0diTkdvU0ZoU0VvS0FnU2ljVGdIUFhacGFhbVFoQUUyTm5aUWFGUVlOcTBhUWdKQ1lHVGt4UG16SmtqM2tEaTRlR0I0OGVQWTl5NGNmanBwNTlRdG14WnFOVnFoSWFHb2tLRkNyQ3pzOFBBZ1FNQkFCVXFWTUQrL2Z2eHpUZmY0S2VmZmtMbHlwVk4ycGYxNjlkYnRMMTlacUdob1pneVpVcXV5MzM3N2JjbWpUZGh3b1FpMDdyM3hJa1R1SDM3TmhvM2JveDI3ZG9CMEo0UHRtL2ZEclZhRFU5UHkzWGoyN05uRHg0OWVvU09IVHVLTGZELyt1c3ZMRml3QUdYS2xNSGF0V3Z6dlkxWDlmaktUS0ZRWU4rK2ZRQ0FmdjM2R1F6SjdlenNJSlZLb1ZLcHhQTmxaa09HRElGVUtvV2JtNXZSZWVsMXIyZXJWcTJNTGhNYkc2czN4QWVBaElRRUFEQlkrYXpUdjM5L1BIcjBDT1hLbGN0WDFha3BETDF1MmI4SEhUaHdBT25wNlpCS3BVYTdXRHgvL2h5Q0lCU0pPWXNMOG54WTFDaVZTclBtb1A3ODg4K3pmSGRidVhLbHlaOHo5SHBqK0V4RVZxTVJCSHl4OWxLK2dtZEh1UlNIeHJkRHh6cUZkNGMvRVJFUlVWRWdzLzN2SWtEMnltY0F1UHJnT2NxWEtsZm8rNldQU3FYQ3hvMGJzV1BIRGdpQ0FMbGNqaDkrK01Ib1JiaytmZnFnWExseW1EOS9QbUpqWXpGdDJqUzBhOWNPSTBlTzFGdmRPV2ZPSEp3OWV4YWRPM2ZHcEVtVExMTGZtelp0d29rVEorRHQ3WTN4NDhkYlpNejhjSEZ4UWI5Ky9mUSt0Mzc5ZXFoVUtnd2JOc3pnK3JwV2RvWlk4elUwRklnbkp5ZWpkKy9lUnBjQmNnOWo5KzNiQjdWYURSc2JHOVNzV1JPQTVTNmtXNE9oZHVQcDZlbElUazR1c0lCWEVBUnMzNzRkR3pkdWhGcXRScE1tVFRCejVreTl3WUN0clMwbVQ1NE1SMGRISERwMENKczJiY0tWSzFjd2Z2eDRWS3hZc1VEMkx5OGVQMzZNb0tBZ3lPVnl0RzNiRmpkdTNEQjRzOFN6WjgvRXlrTWR1Vnh1TUJpeFZodFJYY1ZjNWhzQ0JFRkFTa29LSkJJSm5KeWNJSkZJY09USUViM3I2NDZuM2J0M1o2a0V6QzQxTlJWejVzeEJVRkFRWEZ4Y2pMWlYxY2xjNWZyamp6OEMwTTVKUEhyMGFJTVhzOTNkM2NWUVFLMVdpL09xRmxSUW9POW1GcFZLSlQ2dUMwcDA1OVErZmZwZ3hJZ1JKbzA5ZE9oUVJFVkZ3YzdPRG5aMmRpaFRwZ3hjWFYweGI5NDhWS3RXVFZ4dTBLQkJ1SGZ2SGk1ZHVvUTdkKzZnYk5teVNFdEx3OFNKRXdGa1BYLzE3dDBiRVJFUkNBZ0lRRVJFeENzWkNsZ3luTW9lZmlvVUNyMlBwNmFtNWxnM05UVVZhOWV1aFkyTkRVYU9IQ2srdm52M2JpUWxKYUZpeFlvR1A2Zk5GUjhmRHo4L1A5amIyNHVmN2VucDZkaXdZUU1BNEwzMzNyTklXOXBYOWZqSzdNQ0JBK0w1S2JmcEJFcVdMSWxuejU3aDVjdVhlcC9YemJHZW5KeU11TGc0ZUhsNTVmak0xWVhQeG02YWZQNWNPMFdPb2M4YlhmaWMvY1l1ZlV5OWlTTy9kSE5tWjViNWV4cWdmWS91MnJVTGdIYU9jbVBIUTQ4ZVBaQ1dsbFlrd3VmQ2RPalFJZmo1K2VWNWZkMGM4SGtsQ0lKWmMxRHJ6cEU2eFdXK2VMSStoczlFWkJXQ0FIejd4MVZzK2Z0K25zY29hUytGLzNmdDBiYW02Zk84RVJFUkViMHFaSmtxbjlNeS9ydVlYNitDTTJ4dEpMZ1duWVIzR2xvL2ZBNEpDY0V2di95Q3lNaElBRURseXBVeGZmcjBISE5RK3ZqNEFBREdqQmtqQm10dnZ2a20xcXhaZy9uejV5TXNMQXpuenAzRFAvLzhneTVkdXVDamp6N0tjbUcwZmZ2Mk9IdjJMRTZmUG8zaHc0Zm51MW81TlRVVnAwK2ZobHF0TnVuQ1gyRndkblkyV05XeWVmTm1xRlFxbzFVdnVZWFByK3ByK1BMbFMremZ2OS9vTWk5ZXZCQmJSdWZtOU9uVGFOeTRzVlZiYlJ1NjhEaDE2bFFFQlFXaGZ2MzZCaTh1WnI1b3FGQW9rSmFXcG5lczdLRmpZbUlpZkgxOUVSd2NERUFiVUk0ZlA5NW93Q3FSU0RCMjdGaTR1YmxoOCtiTkNBME54ZkRod3pGbzBDRDA3ZHMzMTNCMndvUUo0Z1Y0WXd5RlIwRHVjMGR2MmJJRmdpQkFLcFhDMXRZV0RSczJ4STRkTzNJc0Z4NGVqakZqeHFCQmd3WUlEUTJGdmIwOVNwWXNpVEpseW1ENTh1VzU3bU5oMGhkYXBLV2xRYVBSaU1GemZzWEd4bUxLbENtSWpvNUd5Wklsc1dEQkFvUHR0dFZxTllLRGd4RVFFSUR6NTgrTGo5ZW9VUU9mZi82NTNodVI5dTdkaXdvVktxQjU4K1lZTzNhcytQalZxMWZ4M1hmZkFUQnZYbkJ6WkE1Mjc5MjdoMkhEaHVYb0d2SG5uMy9pNXMyYktGV3FsRmlCbkpHUkFiVmFiVFN3ejhqSUFLQU4yQ1FTQ2I3OTlsdTk4OXRMSkJKTW5EZ1JUNTQ4eVJKS0cvTDExMStqYjkrK0ZtbFhEbWpQaWV2WHI4ZU5HemV3WnMwYXZlK1owTkJRS0pWS05HellNRWQ0MUxKbFM2TTMrSHp4eFJkNDhPQUJwazZkaW80ZE94cGNic1NJRWJoNzk2NUY1LzQwMUNranR3NGFnTGFiUVh4OFBIcjM3aTMrWFo0OWV5YTJoeDQ5ZXJSRmJqb1JCQUVMRnk1RWFtb3FoZzhmTHQ1MHQzWHJWc1RGeGFGczJiSVdhNi84cWg1Zk9rbEpTV1lGZlM0dUxuajI3QmtpSWlLUWtaR0IrUGg0eE1YRjVmaC8zZWZydG0zYnNsUW5KeVltSWpnNEdFNU9UbWpTcEluZWJTZ1VDaWdVQ3NqbGNvTy9qNzZiaU15bHE0d2ZNbVJJb1hVZDJiVnJGNUtTa3VEcTZwcnI5Q2E2bTVHc2RhT1dxZko3UHN3dUxTME44Zkh4QmJXN3ViS3pzek5yTHZxdFc3Y1c2clF1OU9vbzJrYzJFYjJ5NWg4T3g1SS9JL0s4dm91RERIOU82SURXMVl2R2hVQWlJaUtpd21abnF6OTh0cGZab3E2bk00SWlFNjJ4VzZLSWlBaHhEanFkTGwyNllPellzWHJuYi83Nzc3OEJBRjkrK1dXV3g4dVZLNGZGaXhkang0NGQyTGh4STVSS0pmejkvWEgwNkZGMDZOQUJVNmRPaFVRaVFidDI3Y1RLdThPSER4dWRMOWdVSjArZWhFS2hnSTJORGQ1Nzc3MThqV1VwTDE2OE1IZ0JWYVZTQVVDK0tpbXMrUnJxQ3cyQnJFR3BvV1Z5czN2M2JyMFZiQUJ3Ky9adCtQcjZBakR0UW50c2JDeG16NTROaVVTQ0tWT21HQTFOQ3R2cDA2Y1JGQlFFZDNkM2RPalFBYytlUGN1MUFtL1FvRUVHbjlOZG1GU3BWTmkzYngvOC9QeVFuSndNdVZ5T1VhTkc0ZDEzM3pWNTN6Nzc3RE0wYWRJRTgrYk5RMnhzTE5hdVhZdDkrL2FoYjkrKzZONjl1OEhLNGNlUEh5TTJOdGJrN1pnU0htWDI4T0ZEL1BYWFh5WXQ2Ky92RHdCbzA2WU5Ra05EQVFBdFdyU0F2NzgvWW1OamM0U0gxcVFMTFRMZklLR3I0alBXQXRVY0Vva0VNVEV4Y0hWMXhkeTVjM01FcExHeHNiaDgrVEl1WDc2TTRPQmd2VldFcTFhdE1oaUluRDE3RnFHaG9mRDE5VVh6NXMzRnh5OWV2R2lSL1RlVnZuYkVpWW1KV0wxNk5RQnRPS3FiaS9qdzRjUFl1SEVqK3ZUcEkxWkhacWM3Vit2Q1ZKbE1ob3lNRExQbjRqUjErZHhheVQ1Nzlnd0JBUUZ3ZEhUTTB0WmFMcGZqNk5HalVLdlZ1SDM3Tm1yWHJwMWozVzNidGlFb0tBak5temNYejZPbU12WDlxSHU5TEZrWm1UMTAwYzBUbmYzeFhyMTZaWm1lUWFQUmlPM2xEeDQ4aUFNSERtU3A1SC9ycmJleXZGZDE4dkxaRlJZV2hpdFhyZ0FBamg0OUNuOS9mMlJrWklqemFJOFlNUUp5dVZ3TVd5M2xWVHUrQUcwSGx1elRiTHg4K1JMQndjR0lqNC9QOHIrRWhBVHhNeWUzbHVZdUxpNXdkM2ZQY1FQWHNXUEhvRmFyMGFsVEo0TTNUZWlxbm8zZHhKYVltSWdTSlVwQUxwZG5lZnpPblR1WVBuMTZqdVgxM1pTMmZmdDJBTnEyeVliYWUxdFNiR3dzdG0zYkJrRDd2cysrNzlucHZ1TVZsY3Jud2pvZmZ2VFJSd1hlSXAyb0tHRDRURVNGYnQzcGU1aThNelRQNjdzNjJ1SFl4QTVvN21YOXVmZUlpSWlJckVXV0tYeFdxTEsyUDN1cmpqdTJCVVpESXdpd3NjTDhxcEdSa1JnMWFwVFltclpVcVZMNDZxdXYwS2xUcHp5Tko1RkkwSzlmUDNUbzBBRnIxNjdGbVRObklBZ0NxbFdySmdZWE1wa00zdDdlMkxsekp3NGRPb1JQUHZra1h4ZmFNZ2ROUmVWdS82U2tKR3pjdU5Ib01yazliNHcxWDBOVFFrTnpnMFZBZS9GMjc5NjlCcC8zOFBCQVRFd00xR28xSWlJaXhKYmNobVMrbVNLMzFwMkY2Zm56NTFpMWFoVUFiUXRlUzExa3ZuRGhBdGFzV1NQT3UxMjVjbVZNbXpZTjQ4YU53NW8xYTh3ZXIwdVhMa2hPVHNiSmt5Y1JIeCtQTld2V3dNL1BEei85OUpQZTZzNHRXN1lZSFcveDRzWGkrd3d3djVYNnhvMGJUV29mcVZBb0VCQVFJTjdvb3VzaTBMcDFhL2o3KytQNDhlUDV2bG5Ea3ZSVnpPbkNGeWNuSjR0c28yelpzdmo4ODgvUnNXTkhsQzFiTnN0emFyVWFreWRQem5MTWVuaDRvRk9uVG1qVHBnMisvdnByQURCYWlmZmt5Uk1BT1Z2LzZtNVVLaXlCZ1lIaXorbnA2YkMzdDBkNmVqcktseThQRHc4UGRPN2NHWUEyUk5telp3OVNVMVBGc0V3ZmZmTnB5MlF5azFvY2F6UWE4VmcwdFNWeWJxSE8yYk5uc1dyVktuaDVlZVVJVzZwWHI0N2J0MjhqT0RnNFI5aWltMzhhQUpvMWEyWncvSkNRRUZ5NmRBbGR1blFSTzU0SWdvQVhMMTRBMEFaNHh1aGVMMXRiVzRTR2hpSXlNaEk5ZS9ZMHVrNUJzYkd4UVpzMmJYRHAwaVd4M2I1YXJjYURCdzlRb2tRSmZQWFZWM3JYeTh0blY3VnExV0JqWXdPTlJvUDc5KzlES3BWQ3JWWkRFQVMwYU5FQzdkdTN6Kyt2bzllcmRuemR1WE1IaHc4ZnpyRmNRa0lDWnMyYVpYVGZYRjFkVWF0V0xaUXRXeFp1Ym03aS83dTd1OFBkM1YzdnNhWFJhTVRQcE83ZHV4c2NPN2VXMjRJZ0lERXhFZVhMbDlmN08xcXphdGFZNU9SazFLMWJGMnExR3Q3ZTNsQXFsVWJQUVFWeGMwbCtGUFQ1a09oMXcvQ1ppQXJWdnN1UE1HekQ1ZHdYTk1DdHBCeC9UZXlBeHBXdDErS09pSWlJcUNpd3RmbnZvcjBpMDV6UEFPRGR3QU1yLzdxRHE5RkphRnFsOEw4M1ZhdFdEVDE2OU1DQkF3Znc3cnZ2WXVqUW9SWUpQTXFYTDQvcDA2Zmp4bzBiT0h6NGNJNldrKys5OXg1MjdkcUZoSVFFbkR0M0RtKzk5VmFldGhNWkdZbmJ0MjhEUUs0dEF3dEx4NDRkNGVibVpyQ3RyYUhLcmN6bXpKbGpjSzVnSFd1OWhvYjJPL05jZ3NaK04wTlZnS3RYcjBacWFpcTh2THdRRlJXVjQza1hGeGMwYjk0Y1FVRkJPSG55cE1uaGM3MTY5YkswMmJRbVFSQXdkKzVjSkNZbXdzM05EVDE2OUFDZ3ZYQ3U3elZUcTlWNDU1MTNBR2lyb2d5MTlGU3BWTmkyYlJzZVBYb0VtVXlHL3YzNzQ1TlBQb0ZNSnN0UlJXWXFtVXlHU1pNbW9WZXZYbGk5ZWpXdVg3K09CZzBhbU5SV09MdGp4NDdCMzk4ZjVjcVZRMEpDZ2hnNm1Pcml4WXM0ZmZvMFNwY3VqV2ZQbmhsZE5pQWdBS21wcVdqWXNHR1dNS0JseTVZb1VhSUVqaHc1Z2s4Ly9SUTJOalpHUmlrY0dSa1pTRTVPaGxRcXpWSlZxcXMwTmJXOXZDa010ZjIxdGJYRmlCRWpzSHo1Y3JScjF3N3QyN2RIM2JwMUlaRklzbFFKcHFXbDZXMDUrL3o1YzhUSHg4UFIwVEZMc0gzanhvMHNRZDZCQXdjUUVoS0NDUk1tR0czRm0xY1BIanpBOWV2WHhYMGFOR2dRSmt5WWdKWXRXMkxac21WWjVzRU1DQWpBa3lkUFVMcDBhWHp3d1FjR3g5UzlUek5YUkpZclY4Nmt6Z3VaejRlV2FvbXNhM2tlRlJXRkJ3OGVaQW0xNjlXcmg5dTNieU0wTkJUOSsvZlBzbDU0ZUxqNHQ5VFhObDFuMjdadHVIejVNdUxpNGpCNThtUUEydXBDM1UwZnViVVUxb1ZUU3FVU1AvendBekl5TXRDMGFkTXM4MXBucml6VzE0Sy9ZOGVPUnJzOG1HUFNwRWxaL3Z1SEgzN0Fnd2NQTUhMa1NJT2ZDZWEwdDlWeGRIVEVpaFVyNE96c0RHZG5aOXk3ZHcvZmZQTU5aRElaUm84ZW5mZGZ3SWhYN2ZoU0twV1lQMzgrTkJvTldyVnFoYUNnSUhHNWloVXI0dTIzMzBhWk1tVlFwa3dadUxtNXdjM05EV1hLbE1IeDQ4ZngrKysvbzM3OSt2amhoeC9NK3AxT25qeUptSmdZU0NRU3pKa3pKOGZ6dXVNMnQvQTVLU25KNEpRbGRldldGZDlUR1JrWlJhWTdEd0JVcjE1ZGJCZS9iZHMyN04rL0g0c1hMNGFucDJlT1pUUGYrRlZVd3VlQ1BoOFdOWkdSa1ZpelpnMG1UcHhvc2UrMHBuVGxNTGZUQnhWZkRKK0pxTkNjdVJXSC9xc0NvZm0zQXNaY0hpNzJPUEg5VzZoZndYTC9XUHRSQ2RJQUFDQUFTVVJCVkNZaUlpSXFyaVFTd0U1cWd3eVZKa2ZsYzhjNjdyQzFrZUN2NjdGV0NaOEJZT2pRb2VqU3BRdnExS2tEUUh0Qk1EbzZHZ0R5UFNkbHZYcjFVSzlldlJ5UFY2aFFBVTJhTkVGd2NEQU9IejZjNStCMDM3NTlBSUNxVmFzYW5LK3ZzRTJkT3JWUXhuaVZYc09yVjYvaTFLbFRBTFN0TzdPSEJqb2RPM1pFVUZBUXpwdzVnMkhEaGhtc3h0Um9OR0liMUlLcU9zdUw5ZXZYaS9Nd0R4NDhPTmMybDZhU1NxWHc4ZkhCeXBVcjhmbm5uNk5peFlyaWMrWldHR2RYcDA0ZExGbXlCR2ZQbnRWN0xPY21QRHdjeTVZdGc2MnRMYVpPbllvSkV5YVlGVDRyRkFvc1hib1VnTGJWLzhLRkN3MHVxMWFyc1hYclZnQVFRM3NkT3pzN3RHM2JGc2VQSDhlcFU2ZkVLajFyMGxVOWx5NWRPc3Q3T1RrNUdZRGwybTducGxXclZ2ajk5OTl6UE83ZzRBQW5KeWNrSnlkanc0WU5HREJnUUpaQVBDNHVEcXRYcjRZZ0NEbk9IVWVQSG9WY0xvZFVLa1ZLU2dvT0hqd29oZ1N6WjgrMmVPdnpvMGVQaWo4TGdnQ0ZRZ0VmSHgvODhNTVBlT09OTjhSNVNnVkJFS2M4R0Rod0lPUnlPUklURS9VR1Ivb3FuNjJwWExseXFGU3BFaDQ4ZUlDLy8vNDdTNnYrZXZYcVlkKytmUWdMQzRNZ0NGbmVUeUVoSVFBQWQzZDNzYUk1dStqb2FQR2NtYm5Gcks2dHNaMmRuY0h3VFVmM2VybTZ1cUp0MjdZNGRlb1U5dTNiSjFiUEEvb3Jpek0vbHR2TkpYbDE0c1FKWExod0FXM2F0RUczYnQwc1ByN3VaaWlOUm9ObHk1WkJFQVFNR0RBQUZTcFVzUGkyZ0ZmditOcTBhUk9pb3FKUW9rUUpmUFBOTi9qMDAwL0Y1YVJTS2FaTW1hSjN2M1R2WjkxM1ZsTnBOQnF4VzRjZ0NFWXIzbk5ydTIySitaNU5rZmsxeVd6WnNtV29XN2R1bnNkMWNIREFsU3RYa0pDUWdDbFRwbUQ1OHVVNVBuc3lmMmEvRHVkRFEweWR1OTNlM2g2Yk4yODJlZHdQUC93dzEyV1dMbDJLR3pkdVlQUG16UmczYnB6Sll4T1ppdUV6RVJXS3E5SFAwZVBuOHprdWpKcktzNVFEVGs1NkM3WExGODQvbEltSWlJaUtBNW10Tm54T3oxYjU3T3dnUTVzYVpYRGl4bE5NNko1elhyTENJSmZMeGVBWjBMWlFIVEZpQklEOEIxZkdkT25TQmNIQndRZ0pDY0dUSjA5UXJsdzVzOVpQVEV3VTU0RHQwNmRQUWV5aXlRSURBL1hPNjJlTUtkVUV1YjMrcjhwckdCa1pDVURiOWx2ZlBKdzZiZHEwZ1ZRcXhkT25UM0h6NWsyRFllak5temZGQUsrb2hNOTc5KzRWNTFjRUFHOXZiOXk2ZFV2dmZJUjU0ZXJxYXZaNzBCeDVlUjF2M2JxRlNaTW1RYUZRNE1zdnY4eHluakhWbFN0WEVCc2JpN3AxNjZKcjE2NUd3MmQvZjM5eGJtTjlVd2U4Ly83N09INzhPUHo4L05DeFk4ZENtVmZUbUlTRUJBRGFFRmZmK1NBZ0lBQUJBUUZZdkhneEdqWnNhTFNLVU45RmNUczdPK3pldlR0Zisvak9PKzlnMTY1ZDJMdDNyOEcyK0ZLcE5FdGdHUjhmaitQSGo2TnQyN2E0ZHUwYVVsSlM4UFBQUDJQNjlPa0lDd3ZEbURGak1HZk9IREhJem0rWWtaeWNqTU9IRDZOYXRXcUlqSXhFNmRLbDhmWFhYMlB5NU1tWU9YTW1ac3lZZ2RhdFd3UFFWanRHUjBlalVxVks2TjY5Tzlhdlg0OGRPM1pneVpJbE9kNmZ1amw2ZFpYUDVzd0huTGxTME54NWhIVVZsN3BLNHN6NzBMcDFheng0OEFBWExseklFcmJVcjE4ZkFKQ2Ftb3A3OSs1bDZWQnc2ZElsY1YxRDl1N2RDMEVRMEt4Wk05U29VVU44WEJmS2xTOWYzbWpyZFNEcjY5VzllM2VjT25VS3g0OGZ4NWRmZmluT0ZaLzVNODJVTGlDR1BpZk5xY2FMaVluQnNtWEw0T0xpZ3ZIang1dThYbDVzMzc0ZGQrL2VSZFdxVlkwR1ZZYm1RVGJGcTNoOEJRUUVBTkRlREduTzlDbFZxbFFCQUR4NjlBZ3FsVW9Nd1hPemYvOStzUzIraDRkSGxta2pCZ3dZSU41MEFmd1hQdnY3KzJlWk9pSTczZmthQUh4OGZOQ3VYVHVUZnc5VHlPVnl2Y2Vnb1M0ZW4zenlTWTdIQkQwRlJoS0pCRk9tVE1HSUVTUHc2TkVqL1BqamovRDE5YzN5K1poNXZuUnJoYytGZVQ0MHhOU2JZK3p0N2MwYXQxU3BVam4rdHRtM05YandZSHovL2ZmNDg4OC84ZkhISCtmNXhwWktsU3JsK20rTEJ3OGVpSjliaHBhTmpZMHRVbE9ZVVA0eGZDYWlBaGNabDRKM0ZwMUZVcHA1YmRCMDNFcktHVHdURVJFUjZTR3oxVjVVVUNoejN1RFh0YjRINWg4T1I0WktBenVwOVZ2Qm1tcjA2TkZHTDBiLzlOTlBSaXVuMjdWcko3WnIvUFBQUDgyK0dMdHYzejRvbFVxNHVycWlTNWN1WnExcmFSNGVIbmovL2ZkTld0YmYzeDlxdGRybzhuLzk5UmZTMDlOekhjc2FyNkdoSUNVL1lZdTN0emUyYmR1R01XUEdHRjNPeWNrSnpabzFFNnVmRFlYUEZ5OWVCS0N0MnMwK3g2MDErUHY3NDVkZmZzbnkyTTZkTzdGKy9YcjgrT09QZWJvSVd0U0ZoNGRqOHVUSlNFbEpRWThlUGJKY0dEWkh5NVl0NGVIaGdlKysrODdvK1VhaFVJZ0JRcDgrZmZTR0VQWHExVVBObWpVUkVSR0JBd2NPaUcyUnJVV2hVQmlkRC9qSmt5ZFFLcFZpaGJ5eGM0Sys1eklIQnVhSWlZa0JvSzBzR3pKa0NNcVVLWVBBd0VERXg4ZG5DUy9zN2UxUnNXSkY5TzNiTjh1eHVHUEhEcWhVS25UcDBnWFhybDBEb0QxMmZYMTk0ZVBqZzJmUG5xRk1tVExpRFNMNTdRQ3dlL2R1cEtTa3dOdmJHNnRYcndZQU5HblNCT1BIajhlQ0JRdHc0TUFCdEc3ZEdrcWxFaHMyYkFBQWZQWFZWN0MxdFVXVktsV2dWcXV4YXRVcUxGMjZWSHlQcVZRcThYZlZCUjE1bVE4NFArdnBxelpzMmJJbGR1M2FoUnMzYmlBcEtVbWNoN2xzMmJKd2NYRkJVbElTd3NQRHhiQWxPVGtaTjI3Y0FLQzllVWVmdUxnNE1XRElIcGpxYmd3eXBVSXdjeVZyNDhhTjRlSGhnZGpZV0p3NGNjTG9qUlBHWkQ4K0hqNThDRUVRREQ2ZVhVcEtDbng4ZkpDYW1vcVpNMmNhckY2MWhNaklTUHorKysrd3RiWEZkOTk5WnpRSTFSMWplZkVxSGw5ZHUzYkZ2WHYzVFA0ZXBWT3BVaVhJNVhJb0ZBcmN1WFBIcEJ1YzR1TGl4UDAwaFZxdHpuVWFGSjNuejU5RHBWS1pIVDZhWXNPR0RXWUY4K2JNTlYyNmRHbXhNMGxJU0FoKytlV1hMQzNqaTBMbGMyR2REM05qYjIrUGd3Y1BHbncrTDIycTE2NWRLKzY3b1hHYU5XdUdoZzBiSWpRMEZKczJiVExZRGFDd2VIaDRGT2dOeWxUNEdENFRVWUdLVFVxSDk0SXplSktVKzBVdWZSemxVaHo1dGgyRFp5SWlJaUk5N0tRMmtFaWd0N3VNZDBNUCtPeTlqc0M3Q2VoUTIvUUxTOWFXbXBwcTlQbmNnbzhTSlVxZ1RaczJDQWdJd0o5Ly9tbldQSS9wNmVuaXhaL2V2WHViWE8xU1VLcFdyWXF4WThlYXRPeGZmLzBGdFZwdGRQbkF3RUNUd21kcnZJYW1CQ25taGkyT2pvNVl2SGl4U1JkVzI3UnBnNkNnSUp3N2QwNnMwTS91bjMvK0FWQTBxcDYzYnQwcVh1aDJkWFVWVzNRMmJkb1VBREI3OW13c1hibzBUM01wWjVmWGdNZFVpeFl0TXFsUysralJvMWkyYkJtVVNpVzZkdTJhcjNsUHBWSXBGaTVjbUdYK1puMDJiTmlBaElRRWxDbFR4dWpjNVFNR0RJQ1BqdzgyYnR5SU45OTgwK0x0YWMzUnJGa3pvL01CRHg4K0hKR1JrV0tRb2U5Q3IrNEM5WUVEQjh5YTYzWGd3SUVBOUFjSnVwdFl0bTdkQ25kM2QzejQ0WWNtdFFVRnRDSGd3WU1INGVIaGtlT21DcmxjanRtelowT2hVTURSMFZHc1BNeFBlL0c0dURqczJiTUg5dmIyNk5hdG14aU9BZHJYUnFQUmlGTVM3Tm16QjdHeHNYampqVGZRc21WTEFFQ25UcDJ3ZS9kdTNMeDVFeWRQbmhUYnNXY09PblRoc3lVdXRPc3E5M1Z6QWh1am0vc2IwSWFMQU5Db1VTUFkyOXNqUFQwZGx5OWZ6bExoNytYbGhhdFhyeUk4UEJ6ZHUzY0hvTzBjb05Gb1lHOXZMNTV6c3R1NGNTTVVDZ1hxMXEyYm8vTkVXRmdZQU9SNjNBdUNrS1dTVlNLUm9GT25Udmpqano5dzVNZ1JzODlOSFRwMFFFWkdSbzRwS0hUVjB0bVBtNTkrK2luSForYkxseTh4YmRvMFJFVkZvVnExYWtoSVNNQnZ2LzJHSjArZTRNbVRKNGlOallXZm41OUZwajlJUzB2RG5EbHpvRlFxTVdEQUFOU3NXUlB4OGZGNDlPZ1JIang0Z0NaTm1tUzVFY3JVOTFMMkFPcFZQYjdlZmZkZHNUcmVIRFkyTnFoUm93YXVYNytPbXpkdm1oUStuejE3Rm1scGFXamJ0aTNPbnorZjYvS2ZmdnFwd1piWDJXVS9aMXVUdnZkWTVybm9zMnZVcUJFKy9mUlRiTm15QmZ2MzcwZmR1blgxL3Iyc0ZUNFgxdm13S0JzNGNDQW1UcHlJZ0lBQWZQcnBwMmEzRFU5TFN4T25WMmpidG0yKzk4ZlM0NUYxTVh3bW9nTHpJazJKZDM4Nmk3dFBrL08wdnRSV2dqMWZ2NG1XVlF0MmpoTWlJaUtpNGtwbWF3TmJHNXNjYmJjQm9JV1hLMHFWa09IRWphZkZLbnhldjM2OTBhbzlVM1R1M0JrQkFRR0lpNHZEeFlzWGN3MllkUHo5L1pHY25Bd25KeWYwNk5FalgvdVFYenQyN01EOSsvZE5YbDUzRWM5WSsyRGRSYmJNeXd3YU5FaHZVRmJZcjZHaGkrYVpMMnJtcFkycXFTMEUyN1JwZzJYTGxpRTJOaFlSRVJIaVhKczZDUWtKdUhQbkRnQnRnR0ZOb2FHaFl2QmNzMlpOVEpvMENVT0dEQUVBMUtwVkN4OTk5QkcyYjkrT2FkT21ZZFdxVmZtdXlqUGxob1g4eUZ6ZHJvOUNvY0NhTld2RW14cDY5T2lCVWFORzVkcXVOemU1dmFjdlg3Nk1QWHYyQU5ET0MyMHNUSHJ6elRkUnYzNTlYTDkrSGZQbXpjT2lSWXVzZnZOS2RpOWV2SUNkblowWTVsbHFidkRNekxsUnhSeXJWcTJDU3FYQ1J4OTlwUGZ2THBWS3hkZjc2ZE9uQUdCeVZhRStLMWV1UkdwcUtucjE2aVVHRXBucDV2ZU5pNHZEbGkxYklKZkxzOXdNSVpGSThQbm5uMlBLbENsWXQyNGQycmR2bitXMWwwcWxCdHZhNXNXeFk4Y0FhRHVINUJiaUpDVWxBZERPeWFvTHdLVlNLZXJYcjQvTGx5L2o0c1dMZXNPV2lJZ0k4Ykdnb0NBQVFQUG16ZlZ1THpJeVVqeGZaKytja1ppWWlOdTNid01BR2pkdWJIUmZNNTk3ZE8vWHQ5OStHMy84OFFmdTNMbUQyN2R2bzFhdFdrYkh5R3pDaEFrbUx3c0EzMzc3Ylk3SG9xS2l4Q3JIeU1oSUxGdTJUSHhPS3BXaVNwVXFPWTR0Yzd0MjZDeGJ0a3ljZC9qVXFWUFl1WE1uRkFxRitQd3Z2L3dDcVZScWR0dHYzZks2WStaVlBiN3kwNkdrUVlNR3VINzlPaTVkdW1SU040dWVQWHNpUER3Y1gzLzl0VW5oc3psMHY1ZXBOd0xwM2lNRmNZN1BpODgrK3d6bno1L0h2WHYzc0hUcFVqUnExQWp1N3U3aTd3WDhkek5PWVN1TTgyRlIxN1JwVTlTdVhSdTNidDNDMXExYnphNStqbytQeDR3Wk13Qlk1bVlxUzQ5SDFsVzB2Z2tUMFN0RHJSSFFmMVVnZ3U4L3ovTVltNGEyZ25jRDY5MHhUa1JFUkZUVTJVbHRZR3VnOGxscUswR25lbVZ4T09ReFp2YXViNFc5czU0V0xWckExZFVWalJvMU11dmlZM0p5TXVSeU9YcjE2cFduYWhsTHVuVHBFb0tEZzgxZVR4ZENtTHBNejU0OTlZYlBoZlVhNW1XKzNvSVlwMHlaTXFoVnF4WnUzYnFGYytmTzVRaWZMMXk0QUVBYjlwbzdCN2FsMWF0WER5NHVMbWpldkRuR2pSdVhaYzVDUUZ2RmN2cjBhWFRvMEVIdmhYMXo1WGJ4Ny9qeDQxaXdZQUVrRWdsbXo1Nk5WcTFhNVh1Yk9zSEJ3Vml5WkFsaVltSmdZMk9EVWFORzZiMnBRVjlyM1B4NDhlSUZGaTVjQ0VFUTBMUnBVNVBheDQ4Wk13WWpSNDdFOWV2WDhmUFBQK2ZhMHJzZ3FGUXF4TWJHNHRHalIySjFaSFIwTktLam8vSHMyVE1zV2JKRXZPQmZGS3JvVEtWUUtGQ3VYRG04OTk1N3VTNnJ1MG5FMDlQVDVQRlZLaFZPbmp5SmpoMDdRcUZRNE8rLy80YURnNFBSeWtTbFVvbDU4K1loUFQwZFE0WU15WEllVlNxVnFGT25EcXBYcjQ2N2QrOWk3OTY5Nk5ldlg0NzVucTNoOGVQSEFKRGp2TitvVVNOY3ZueFpyRGpUMFZYQlJVVkZRYVZTd2RiV0ZvR0JnUUJnY1A3WnMyZlBRaEFFTkdqUUlFZlY4NUVqUnlBSUF0emQzWE9jWjdQTEhMVHFnclNxVmF1aVM1Y3VxRkdqaGxXbVA2aFZxeGFxVmF1Rzh1WExvMkxGaXFoUW9RTEtseStQOHVYTG8yelpzbnFQK2J5MlNNOThnOEtqUjQ4Z2s4bmc1ZVdGQ2hVcW9GS2xTdkQwOUlTTmpRM2VmZmRkQU5yMzhlKy8vNDQrZmZya2FMY2JGaFlHVzF0YjFLMWJWMXhlaDhkWFRzMmFOY1AyN2R0eDllcFZLQlNLWElOY1cxdmJBbXRackRzT1REbG5LeFFLK1BqNFlPREFnZUljeGRZbWxVb3hZY0lFVEp3NEVjT0dEUk83MGVqK1hqWTJObGE3V2Fzd3pvZkZRYjkrL1hMTWNVMWtDUXlmaWFoQVROMFZCdjlyVC9LOC9wTFBtdURUTnBVdHVFZEVSRVJFcng2WnJRMXNiQ1I2SzU4Qm9GZXpDaGowYXhCdVAzbUpXdVZlbjJsTXBGSXBObS9lTEY0c05QWEM3OENCQTlHalI0OGlVYm13WU1FQ3M1Ylh0UTAxRmhSKzhza25pSStQTjZtU29MQmV3K1hMbDV1MFhHR00wNnBWSzl5NmRRdC8vLzAzUHYvODh5elAvZjMzM3dDc1gvVU1hQzl5ejVzM1R3eHVkSE53NnNqbGNxeFpzNlpRYnFCNCtQQ2grTnAvOXRsbk9ZSm5RUkJ3Ly81OXM5czRBdHFXejdxeDNkM2RNWEhpUkRScDBpVEhja2xKU1ZBb0ZHYTFoelltUFQwZDA2ZFBSMEpDQXB5ZG5VMnVscXhldlRvR0RoeUlUWnMyNGRpeFk1REpaQmc3ZG15aEJ0QmJ0bXlCbjUrZjN1ZGtNaGtjSFIzTkNqS01DUXNMdzdoeDQ4eGV6OVJXc3pvclY2NUV0MjdkNE9ycWFsSkFFUm9hQ2dDNUJwdVo2VzQyV0w5K1BiWnQyNGJXclZ1alljT0dLRjI2dE1GMTVzK2ZMMjVyMTY1ZDJMNTlPNVJLSlRJeU1uTGNETEZ0MnpaMDc5NWRiMFZpWEZ5YzJhK0pJWWE2VFd6ZnZoMnVydHFPY3JwSzJvb1ZLMlpaUmxlRm5KaVlpS2lvS1BHWXJWcTFLZ0R0K3lVK1BoNVBuejVGVWxJU3BGS3B3ZmxOQnc4ZXJEZUlTVWhJd002ZE93RUE3N3p6VHE3SFJscGFtdmh6NWtEeCsrKy9ON3FlUG9jT0hjTFNwVXVOTG1Oc1hsWGQ1NmJ1L0dvT1V6NXo5VzNiMjlzYjFhcFZRNlZLbFZDcFVpV1VLMWZPNkd1Mlpjc1diTjI2RlVlT0hNR21UWnZFejRCVHAwN0IxOWNYenM3T1dMRmlSWTZnN1ZVK3Z2S3FVYU5HY0hSMFJFcEtDczZmUDUrbCtsVkhwVkxsS1RUTlBnZTZNU3RYcmhRN0FPVDJHWmVlbmc0Zkh4OWN1WElGTFZ1MkxETGhNNkI5di9qNStXWDVYcUw3dmF4Wm9WMFk1OFBpb0gzNzlrVmlTaGw2OVRCOEppS0wreU13R3ZNUGgrZDUvY252MThGWWI5Ty95QklSRVJHOXJtUzJFdGhJQUlWU2Y5dmEzczByb0lTZExmd3VSTDkyMWM5NXZaaVZ2VnJvZFZaUXI2RTVGMTR6WDJRMlp6MUhSMGV4TmJXcFdyVnFoZDkvL3gxUlVWR0lpWWtSSzd0U1VsTEVLdlNpRUQ0RHVWLzRMNHpnV2FsVVlzNmNPVWhMUzBPTEZpMXl0RndXQkFFLy9mUVRBZ0lDTUhQbXpCd1ZrTGw1KysyMzRlZm5oeFl0V21Ea3lKRndkSFNFUnFOQlJrYUdHSnlxVkNxc1c3Y09nSG1WZUlaa1pHUmcrdlRwdUhIakJteHNiREJwMGlTNHU3dmprMDgreWJHc1FxSEk4bml6WnMzdzNYZmZJVHc4SFAvODh3OE9IejZNcDArZll0YXNXYkMxdGMzM3ZwbWljdVhLa01sa3FGeTVNcnk4dkZDbFNoVjRlWG1oY3VYS0tGKytQR3hzYktCUUtDQ1JTUEo5d1Y4bWs1blZlamMrUGg2QWRvNXljMXBPUzZWU2RPM2ExYVFRLytuVHAySkw1NFlORzVxOERkMlVCTHIzMWYvKzl6OHhaRENrV2JObU9IMzZ0TGgreVpJbFVicDBhVGc3TzhQUjBSRk9UazV3Y25KQ1NFZ0lvcU9qc1hYclZyR0NQbk9RS3BWSzh6M1ZoTzdtb0lvVksrcDluVEsvLzI3ZHVnVWc1em1rZHUzYWtNdmxVQ2dVQ0E0T0ZzT1dHalZxWU1XS0ZhaFZxeFlrRW9uWWlyNVpzMlp3ZEhRMHVFL1ZxMWZQOHQrQ0lHREpraVZJVFUxRnFWS2wwS2RQbjF4L0wxMzRySnZ2T1M5ZXZueUpKMCtld01uSnllRHIvUERoUXdpQ2tPKy9BNkQ5dkJBRXdTSmRKeG8zYnB4cmEzS2RpSWdJYk51MkRRRHc0WWNmWnZrTWFOR2lCY3FXTFlzblQ1NWcrdlRwV0xwMGFaWWc4MVUrdnZKS0twV2lmZnYyT0hyMEtJNGNPYUkzZk42OWV6Zk9uVHVIUG4zNjRPMjMzelo1N0dmUG5wbThyRWFqRVk4RGZUY01aZTU4TW1uU0pGeS9maDAxYXRRd2VpT0Z0V1QvWHBMZjhGa1FCR2cwR2tna2tqeFBZMUJZNThQY3BLZW5GOG0vR1ZGK01Yd21Jb3U2SFBVTVg2eTlsT2YxaDd4VkZYTStOUDFMTEJFUkVkSHJ6RTVxQTRsRUFvVktmK1d6azcwVWZWcFVoTi9mMFpqUnF6NEt1UVBzS3lzOFBCeVJrWkhvM3IxN2dXN0gzOThmaXhjdk5tdWQ0bkR4eXB3THIzbGRML05jZ3FhcVhiczJhdGV1alRwMTZtUzVrQmtZR0FpVlNvWHExYXZuR25BVzFudWpLRmk4ZURIdTNMbUQ4dVhMWS9Ma3lYckRDNVZLSmJZQm5UVnJGcG8yYldyeStDVkxsc1RxMWF1elZNY3BsVXIwNnRVTGRuWjJjSEJ3d0lzWEw4U0w3KysvLzM2K2Y2YzllL1lnSkNRRWdMYU5kc3VXTFFIOEY1eG1KZ2hDbHNlVGtwSWdrVWd3ZmZwMFRKbzBDV0ZoWWFoZXZib1kvQlhHZTZOOSsvWjQ2NjIzREliZGdpQllyRXE4ZHUzYStPT1BQMHhlWG5kdVdyRmloZGgyMWRJT0hEZ2d0blN1VnEyYXlldnAvbzY2TUQxN2NLcVB0N2MzM056Y1VMVnFWYmk1dVJrTTc0S0NnbkQyN0ZuMDd0MGJjWEZ4QUxLR1NLVkxsOGI2OWV0enJIZnExQ25zM2JzWEV5ZE96RkdWbDUzdXRWMjFhcFhSdjYxS3BjSzFhOWNBYU52M1p5YVZTdEdyVnkrNHVycG1xVnFXeStXb1hiczJBTzM3NTl5NWN3Q0F0OTU2eStnK1piZDgrWEt4UGUySUVTTk1DbWQxTFhGTGxqUy9jNHVmbng4dVhyeUltemR2b21IRGhsaTBhQkU2ZHV5b2QxbGQ1eEI5ZndkakZBb0ZJaU1qY2Z2MmJkeTZkUXZoNGVGNCtQQ2h4YWNmeUV5bFV1SE9uVHNJRFEyRmg0Y0hPblRvZ0pTVUZNeWFOUXRxdFJwTm1qVEpjYU5XeVpJbE1YUG1USHo5OWRlNGQrOGU1czZkaXg5Ly9GRjh6NW9hN0JmSDR5cy8zbnZ2UFJ3OWVoUlhyMTVGV0ZnWUdqUm9rT1g1ZS9mdUlUdzhITmV1WFRNcmZEWm5IdHVNakF5b1ZDcElKQks5eDdidUdBR0E2OWV2bzNidDJ2RDE5YlhJelE4RkxTVWxCVURlLzE2elo4L0dtVE5uMEx4NWMvajYrcHE5dmpYUGg5bEpKQktVS2xYSzZETG12azREQmd6SXp5NFJXUVREWnlLeW1OaWtkUFJhZXQ1ZzI4ZmM5R3ptaWRXRG0vT2lLQkVSRVpHSlpMYmE4RG5kUU9VekFBeHFXd1ZiL3I2UDQ5ZGo0ZDBnNTl5K1pKNkVoQVJNbmp3Wnljbkp1SGZ2SHI3NjZxczhWMXprcGtxVktnYmJxR1ozNU1nUnFGUXFvOHNmTzNaTXJEU3hKbk11dkNZbko2TjM3OTVtcjVjWEVva0VLMWFzeVBGNFFFQUFnTnd2TGhibWU4UGFObXpZZ0wvKytndE9UazZZTTJjT25KMmRjeXdqa1Vnd1ljSUVwS1NrSURBd0VOT25UOGU4ZWZQTXFwakwzcFpWTHBmRHk4c0xkKy9lUlZwYUdteHNiT0RwNllsZXZYcVpORjlwYm5yMzdvM1RwMC9EMjlzN1M1aWQvYjNYdFd0WDJOdmI0K0RCZ3puR2tNdmw4UFgxeGE1ZHU4UjJ5b1gxM3NpdDNiMnVLck00emZkc3FzVEVSUEh2MGExYk41UFdFUVFCRW9rRXNiR3hBSExPKzJtTVZDbzFLV0JzMWFxVnVOeTllL2NBNU42WlFLUFI0Tnk1YzdoNTh5WkdqUnFGOGVQSDV6dmNBSUJMbHk0aE5UVVZqbzZPT1lJMEFQanl5eStOcm4vMTZsWEV4Y1ZCTHBlYlBMK3BTcVhDa2lWTDhPZWZmd0lBK3ZidGk4NmRPNXUwcmk2c3pxMGlXYWxVSWpnNEdCY3VYQkJiTDIvY3VGRjhQaWtweWFUdG1lTFlzV01JQ1FuQm5UdDNFQjBkRGJVNjYvVXZkM2Qzc3pvQzVDWXhNUkUzYi82ZnZmc09hK3IrL2dEK3pvQkFXRExjSUlxZzRrRHEzcGFxT0tvZGFtdnJyS3R1YlIxMUlJcXRzMW9WTFdxcjR0ZTYwTmFGcTlVcWFrV2hMbFNHVlVTRWdpQUlnaEFJR2ZmM1IzNzNsa0EyUVZUTzYzbjZOTjc1U1hKempUbWZjMDRDRWhJU0VCOGZqd2NQSG5EUGNjeVlNV0FZQm12WHJzWFRwMC9oNU9Ta2RTS1FoNGNINXN5Wmc1VXJWeUlxS2dxaG9hRVlQMzY4VWVONFd6NWZobXJXckJsOGZYMFJFeE9Ea0pBUWJONjhXYTNNOXFOSGp3QkFieFozUmJCdE5VUWlrY2IzOWM4Ly8xUWI3K3JWcXl1VWdmc3F2WGp4QW9EK2N1TGF4TWJHQWpDOTEzSlYzQTgxYWRhc0dheXNyTEIyN1ZxVGo2SEo2L0I5bnhBS1BoTkN6S0pFcnNUUUg2L2gzNXdpL1J0cjBLMkpDdzVNNlFTaGdDTFBoQkJDQ0NHR3NoRHd3UU1nMVRINXIxZUxXbWhlM3g0YmZuOUF3V2N6Y0haMnh1alJvN0YxNjFZY08zWU1UNTgreGVMRml5c2xtTk84ZWZOeTJSamEvUEhISDVETDVaZ3hZNGJXYmE1ZXZVby9SaGtwUHo4Zk4yNm9LanZwSzduOUtxK05xblQ4K0hIczM3OGZRcUVRUVVGQk9nTkRETU5nMXF4WnlNaklRSEp5TWhZdlhvd2ZmdmdCbnA2ZUpwOS8yN1p0WUJnR0NvVUNmRDdmckVGY2tVaUVqUnMzVnJna3RVZ2t3b2dSSTdnL3Z5N1hSbkp5TWplZXR3bkRNTml3WVFNa0Vna3NMUzExWnNHWERzemN2MzhmWGw1ZVhIbmZCZzBhVk9vNDJaTEYraksvK1h3K0ZpOWVqQU1IRHVCLy8vc2ZsaTlmam9jUEgyb01ocFR0ZjZ2THNXUEhBQUJkdTNZMXFWY3RHK2pxMUttVFFRRytuSndjckZpeGdzc3U5UGYzeDZSSms3ajFFb2tFS1NrcGNIQndnSU9EQTBRaUVRUUNBUW9LQ3ZENzc3L2o3Tm16QUtDemwrcU5HemV3Yk5teWNuKzN1YnE2b2xPblR1amN1YlBHd0pLcFltTmp1Y2tvWXJHWXE1Ymg3ZTJOcGsyYmNyMjFLeW9oSVFIZmZmY2RsODNMRW92RmFOdTJMVnExYWdVL1B6L3MzTGtUa1pHUkVBZ0VXTHg0c2M3eisvbjU0Y0dEQi9qdHQ5OFFGaFlHVDA5UGd5WTF2RzJmTDJOTW1USUZVNmRPUldKaUlrSkNRakJyMWl3QXFxRHdreWRQQUFCTm1qUXB0MTltWnFaWkt0R3dBWFZ0OTJ4MnVhZW5KMWF0V2xYcGdXZHpWdGRoZTNxYjB1NG1JeU1ET1RrNTRQRjQ2TktsaTBubmY5WDNRMjAyYjk1czlENUtwZlpKeDZ6ZmZ2dXQzR3RyelB2SFRud0E5RTlzSTBRYkNqNFRRc3hpMXI0WVhIbFF2aFNaSVZxNk9pRDhxNjZ3dG53MWZiQUlJWVFRUXQ0V2xzTC9EejdMdGY4SXdlZnhNSzkvVTR6ZGNSMXhhZmxvVWI5OGhtSmxHVFJvRVBlNDlBL2twWmVYTldYS0ZJTktRTnJhMnVMQWdRTW9LaW95T0RzWTBQN0R5N2h4NC9UdXkvN2cvUEhISDhQRnhRV3JWNjlHZEhRMDVzMmJoNVVyVjVwVUd0UVVlWGw1c0xLeTRnSmt0Mi9maGxRcTFWdG1VVnVKM0twNERhdmE4K2ZQOGNVWFgramRqbUVZcnF6ejVNbVR0VzdIWm9SVjliVlJXdWtmRGtzci9hTWxHMHpRcHZRMWxaNmVqdDI3ZCtQQ2hRc0FWRDJXLy96elQ0U0hoNk9vcUFnU2lhVGMvMlV5bWRyeEpCSUpGaTVjaU9EZ1lMMGx6TWVNR2FQM09WYUdpZ2FldFhuVjE4YjkrL2RoWldVRkZ4Y1hXRmxaNGZuejUxeC83RWFOR2htVXZmalJSeDlwWEw1anh3Nno5TWMxbDUwN2QzSlpza09IRHRVWlhCZUx4YWhYcng3UzA5TXhjK1pNYmptUHgwT25UcDBxTkk3OC9Id2tKU1hCMGRFUkRnNE9FSXZGc0xTMFJGRlJFVzdjdUlIRGh3OERLRi9pVlJNZWo0Zmh3NGZEMWRVVm16WnRncmUzTjZSU0tYSnpjMkZ2Ync5TFMwc3dETVBkVXkwdExYVk9acmg1OHladTNyd0pBTno5dm0vZnZnWUZNY3E2ZE9rU0YxQXNpeDNQNWN1WEVSd2NqUHo4ZlBCNFBJd1pNMFp0UWdhZ0tsdGRkc0tVUUNCUXl5YXVWNjhlK3ZmdnIzVXNMaTR1WE9EWnk4c0wzYnQzUjdkdTNTcnQraHd3WUFBYU4yNk1WcTFhb1ZHalJtcmZWeElURXpGdDJyUnkrMmpxR2E4TnUrMzI3ZHZ4L1BseldGdGJvMlhMbHZEMTlZV1Bqdys4dkx5NHlmamlhUUFBSUFCSlJFRlVzdnJoNGVFNGVQQWdBR0Q2OU9rR1ZaVVlQMzQ4NHVQakVSOGZqN1ZyMThMTnpVMXZDZTIzOGZObEtBOFBENHdiTnc3YnQyL0h5Wk1uVVZoWWlLbFRwK0x5NWN0Y0ZZbXkvWUlCMVhWYyt1KzQ5UFQwY2xueVpXVm5aOFBLeWdwV1ZsWVFDQVJJVDAvblNzRnJPZ2VnZWo4QTFmY3lXMXRiSER4NEVIdjM3aTIzbmJaNytkaXhZM1YrNXk1YjNVUGJaQzlOOXhHRlFvSGJ0Mi9EeWNrSk5XclVnTFcxTlVRaUVRb0tDbkRod2dYdXUwU3paczIwbmw4Yk51dloyOXZicEFrZnIvcCtXQkZTcVJUcDZlbW9VYU1HeEdJeExDd3N1SExmSXBISUxJSGh1TGc0Mk5yYXdzN09EdGJXMXBESlpOeDFKQktKREo0Z1lHaHcrMDFvRVVUTWc0TFBoSkFLMjNiaEViWmRlR1RTdnZVZHJmSDczTzV3dE5IK2d3Y2hoQkJDQ05ITVFzQURlTkRiOW1SNDV3WUkrQzBXeTQ3RjRkQTA3UmxFNXFZdHkxWlg5aTFiVGxJZjlzZFhIbzlYSlptbDNidDNoMWdzeHBJbFMzRC8vbjNNbXpjUElTRWhXbnV0bXRQNjlldHg5ZXBWOFBsOENJVkNycit4cWRsZFZmVWFWaVdsVW1sMEZyaWgyMWZsdFZFYVc2NWNsN0ZqeCtwY1gvcUgwOGpJU083SFlnQklTVWxCU2txSzNuTUloVUx1UjgzYzNGeThlUEVDQ3hjdXhPYk5teldXNjJhbHA2ZnJQZmFiNWxWZUcwZU9IRUZFUkVTNTVUd2VENE1IRCtheVNuVXg1WWY0VnkwcUtvb0x3RFZ1M0xoY2dGT1RPWFBtWU8zYXRjakl5QUNnNm9rN2J0dzR1THU3VjJnc01wa004K2JOVTF2RzQvSFVKbDg1T2pyQzM5L2Y0R1AyNk5FRG5UdDNob1dGQlhKemN6RnExQ2lOMjdWcTFVcHJFRWttaytHSEgzNEFvQ3BUelBZc3JTd1NpUVRidG0xRGZuNCtIQjBkTVh2MmJJMkJSMGRIUjlqWjJlSGx5NWZjTWpaQXgrUHgwTDU5ZTN6MTFWYzZ5L0s2dTd0ajJyUnA2Tnk1czhheXpxVmJOK2lqTHlCeTZ0UXBOR3ZXVEd1d1RDYVRhZXdQcjJtWk51eTJ0cmEyQ0FrSlFjT0dEVFZtWlo0NGNZSnJFekY0OEdDRGU5NExoVUlzWHJ3WWt5ZFBSbjUrUGxhdFdvV2ZmLzVaNjdYenRuKytEUEhwcDUvaTZkT25PSG55SkNJaUl0VHVxeDA3ZHRSNC8zWnhjVkhySVQ1eTVFaXUvTGcyaXhZdDRqS2RTMlB2MmRxd0FXaEFWZVplMDNjVmJkOWZEUDNPeldMTDU1ZW03VE1tRUFpd1pzMGFycnkySmpZMk5rWk5mbVRGeGNVQlVHVXRHK3RWM3c4clNxRlFZTktrU1JxclhEUnYzcnpjWjVlZDlLRHB1bVN2bGJMZitVTkNRdkR3NFVPTjUrL1dyWnZCZmVFSktZdUN6NFNRQ3Zucm4yek0ySHZicEgxRlFqNk96dXFDK282bTlmY2doQkJDQ0tudUxBU3FEQVNwanA3UGdDcERPdkJEYjB6WmZRdFgvWitqaTllcktibjZLckpjdGZWZGZSWGF0bTJMb0tBZ0JBVUY0Y01QUDN4bHdVVlhWMWZ3ZUR3b2xVcVVsSlJBSkJLaFZhdFdPa3R1NjFLVnIyRlZxVm16WnFWZW4xVjFiVlNtano3NkNNZU9IVU5oWVNFYU4yNE1aMmRuMk5uWndjN09EcmEydHJDM3Q0ZWRuUjNzN2UxaFkyUERMUytkU2Z6dzRVUE1tVE1INmVucENBOFB4OGlSSTdXZXo1enZ6K3VVWmZPcXJvMUdqUnJoMHFWTFhBRFowdElTN3U3dUdEZHVIQm8zYnZ6YVZDR29xRTZkT3NIZjN4KzNiOTlHVUZDUXpreCtsbytQRC9iczJZT1NraElvbFVxelRiNXhkbmFHbzZNamNuTnp1V1Zzd01EYTJocHQyclRCaEFrVGpNNTJaelBiMkl6UDBqMk1MU3dzNE9Qamc2Ky8vbHJuL2dNSERzVCsvZnZWS2pob0NpU1pnMWdzUm1CZ0lJNGRPNFpwMDZicG5HU3lmZnQyRkJjWFF5YVRRYUZRUUtsVVFpQVFvRmF0V25xcmVRQ3F3SnkyckU1QWxhbHByaXhvZlNYK3ZiMjl6ZnE1MHRXZWdLMXM0ZWZucDdNcWh5WTFhOWJFL1BuekVSb2Fpb0NBQUoyQnBlcncrVExFekprelVhZE9IZXpaczRjTDJOcmIyMnVzb01KK1Rrc2JQSGl3MW1va0xDOHZMeng1OG9TN1p3dUZRcmk1dVdITW1ESHc5dlkyYUp3alJvd3dhSUxBcStMaDRZRmJ0MjZWVzg3ajhkQ3laVXRNblRyVnBETHBGZW4zL0tydmh4VWxGb3ZScEVrVHBLZW5vNlNrQkFxRkFpS1JDTjdlM21yVkJWaTdkKy9XZXF6U2JROUs4L1QwUkdKaW9scUFXeXdXbzJQSGpwZzZkYXJPOGJtNXVabjF2cGVhbW1wUUpTWHladUF4eGpRSElZU1FVbEtlUzlCdTZaL0llbW5jVERuVzdpODdZSFRYaXMxOEpJUVFRZ2lwemdadnVvb0xDYzlRMThFS0Nhdjc2ZHhXb1dUUVpzazVXRnNLY0RYd1BmQnBGcnZaWkdkbnc4WEY1WldmVjZsVVFxRlFRQ2dVdnJWWkNWS3BsQ3NWck84SE1IM09uRGtESG8rSGZ2MTBmMWJNNlZWY0czSzVuTXRJTm5mR1YxblBuajJEazVPVFNmMFJXVkZSVVlpT2pzYk1tVE0xWHJkcjE2NEZnSElaYmhVUkhCd01BRnkvenJKbXpKZ0JzVmlNTld2V0dIUzhTWk1td2NyS2lqdXVLVjdWZllQdGp5MFFDS3IwUHNGT0FOaS9mNzlaZTdJQ3FzOUFUazRPYXRXcVpkYmpzb0tEZytIbzZJalJvMGZyM1paaEdCUVhGME1xbFVJbWs0RmhHSWhFSXRqYjI1dmw5WmZKWkpETDVXQVlCZ3pEUUN3V0czemMrUGg0czVZa0psWHJ6cDA3YU5HaWhjbjNZNFpoRExwMjNwYlAxMDgvL1FRQStPeXp6MHpxTXd5b1NuL0h4TVJBSnBPaFE0Y09sUkxvWnUvWmZENWY3NFNIVjBFdWwzUDlyUnMzYm16MC9sS3BGTVhGeFZ6Z2xNZmp3Y0hCd2VSSkNRVUZCUmc4ZUREYzNkMnhmZnQyazQ0QnZQcjdJZHUvM2R4Ly81bVRRcUhnL242cHFvcEljcmtjVDU4K0JZRFhxcjBITVEwRm53a2hKcEdVS05CdCtRWGNmcUs5ZklvdVgvWDF3b2Jodm1ZZUZTR0VFRUpJOVRJc0pBcS8zOHVBczYwbGt0WU4wTHY5eGZ0WjhGdDFFV3MrOWNFMzc3L2VaZVlJSVlRUVFnZ2hoQkR5NXFuNjZUT0VrRGZTMS90aVRBNDg5MnBlQzJ1SHRUYnppQWdoaEJCQ3FoOUxJUjhNdytndHU4MTZ0MWxOVEhtdk1RSU8zMFAwbzV4S0hoMGhoQkJDQ0NHRUVFS3FHd28rRTBLTWR1UkdHbjYrbUdUU3ZvMXEydURndE00UUN0N09zb0NFRUVJSUlhK1NoWUFIQmtDeFRHSHdQaHRHK0tLMVd3MTg4dU0xSkdVVlZ0N2dDQ0dFRUVJSUlZUVFVdTFROEprUVlwVFVIQWttaE40d2FWOGJrUkRIditvS1oxdExNNCtLRUVJSUlhUjZzaER3b1dRQXFkeXd6R2NBRUFuNStIVjZaOGdVU3J5NzhpSVNNd3NxYjRDRUVFSUlJWVFRUWdpcFZpajRUQWd4bUVMSllPUzJ2NUZiV0dMUy9ydS9iSTlXcmc1bUhoVWhoQkJDU1BWbEtlU0RVVEpHWlQ0RHFtbzBmd1g0Z2NjRHVpNi9nR00zMHlwcGhJUVFRZ2doaEJCQ0NLbE9LUGhNQ0RIWXFwUDNjZm1mTEpQMlhmeUJONGEwY3pYemlBZ2hoQkJDcWpjTEFSOEtob0ZDcWZyUEdKNjFiZkZYZ0IvY25NVDRlTk5WZkw0MUNuZFQ4eXBwcElRUVFnZ2hoQkJDQ0trT2hGVTlBRUxJbStGYTRuTUVIWTB6YWQ5Qjc5VERzc0V0ekR3aVFnZ2hoQkJpSWVSQitmOUJaNmxjQ2JHbHdLajlHemlMRWJXa0Y0TFBQa1Rna1ZpRVJhV2lUVU5IOVBlcGd3Yk9ZalJ3RnFOSDA1cEdINWNRUWdnaGhCQkNDQ0hWRXdXZkNTRjY1UlhKTUh4cnROSFpOQURRcks0ZDlrN3FBRDZQVndrakk0UVFRZ2lwM2l3RmZDait2OTF6c1V4aFVwQllLT0JoVHY4bUdOUE5IWWYrL2hkN0lwOWcxWW43VURLcTczN3JoN2ZHMTMyYm1IUFloQkJDQ0NHRUVFSUllVXRSOEprUW9oUERBRlArZHd2SjJZVkc3MnRsSWNCdk03ckEzdHFpRWtaR0NDR0VFRUlzQkh3dytQL01aNW15UXNkeXNSTmhhcS9HbU5xck1lUUtCaGw1eFVqTExVSXJOd2R6REpVUVFnZ2hoQkJDQ0NIVkFBV2ZDU0U2N2JuNkJBZWlVa3phZC8zdzFtaFIzOTdNSXlLRUVFSUlJU3dMSVo5N0xKVXJ6SFpjb1lBSFZ5ZHJ1RHBabSsyWWhCQkNDQ0dFRUVJSWVmdng5VzlDQ0ttdUVqTUxNTzJYV3lidCsyR2JlcGpzMTlqTUl5S0VFRUlJSWFWWkN2NzdKMTF4QlRPZkNTR0VFRUlJSVlRUVFpcUtncytFRUkxa0NpVSszeHFGZ21LNTBmdldxMkdOSGVQYWdkbzhFMElJSVlSVUxndmhmMSs0cERMelpUNFRRZ2doaEJCQ0NDR0VtSUtDejRRUWpkYWMrZ2MzSHVjYXZSK1BCK3lkM0FFdWRxSktHQlVoaEJCQ0NDbk5naktmQ1NHRUVFSUlJWVFROGhxaDRETWhwSnlFOUh4OGR6emVwSDBYdk44TWZ0NjF6RHdpUWdnaGhCQ2lTZW15MiticytVd0lJWVFRUWdnaGhCQmlDZ28rRTBMVUtCa0dFMEp2b0VSdWZPWk1CdzhuTEJ2Y29oSkdSUWdoaEJCQ05MRVFsZ28rVStZeklZUVFRZ2doaEJCQ3FoZ0Zud2toYXJhY2Y0U3JENThidlorZGxSRDdwM1JVSy8xSUNDR0VFRUlxbDZWYTJXM0tmQ2FFRUVJSUlZUVFRa2pWb2lnUklZU1Q4bHlDaGIvZU0ybmZMV1Bhb0hFdFd6T1BpQkJDQ0NHRTZHSWg1SEdQcFNaVXJubGJKU1Vsb2FpbzZKV2M2L0xseXpoejVneUtpNHNyOVR3clY2N0V3b1VMSy9VY3hrcE9UZ2JETUdZNTF2Mzc5NUdabWFseFhXRmhJYUtpb2hBVkZXVzI4NUhLa1plWGg3eTh2RGZ5ZlpMTDVSZzNiaHo2OXUyTE0yZk9WTWtZQ2dzTHErUzhieXVwVklyazVHUThlZktrcW9kaUZJWEN1TWxrRE1OQXFhVHZBSVFRUWdoNWZWRHdtUkFDQUdBWVlQTC9icUtnV0c3MHZpTTZOOERJTHU2Vk1DcENDQ0dFRUtLTGhWclBaL3JoR1FCa01obm16NStQVHo3NUJKR1JrWlY2TG9WQ2daOS8vaG5yMTYrdjlHQlZURXdNYnR5NFVhbm5LSzFQbno0WU4yNmMxdlVGQlFXWU1tVUtoZzBiaHZUMDlBcWY3L3Z2djhmSWtTT3hlL2Z1Y3VzeU16TVJHQmlJd01CQWxKU1VjTXR2M3J4cGxuT2IwNzE3OXhBVUZGVHBreEZlVjBPSERzWFFvVVBmeUNEcWtTTkhrSnFhaXNhTkc2TmZ2MzZ2NUp4U3FSUzNiOTlHYUdnb3BreVpnazgrK1FRWkdSbG1QVWRXVmhZbVRweUluVHQzR2pRcG9FK2ZQdWpUcHcreXNyTE1PbzZxa0ppWWlJa1RKMkxLbENuY3NqTm56bUQ5K3ZXUVNxVlZPRExkamg4L2psR2pSbUh2M3IxNnQ3MTgrVEpHang2TjA2ZFB2NEtSRVVJSUlZUVlSbGpWQXlDRXZCNzJYWHVDTTNlTi8wZHVReGNiYkJuVHBoSkdSQWdoaEJCQzlMRXMxZk81dU9UMUxMdGRVbEtDOTk5LzMyekhPM2Z1bk03MUVSRVJlUEhpQlJ3Y0hQRE9PKytVVy8vcHA1OGFmYzVEaHc1cFhIN3AwaVZrWm1haVZxMWFHRGh3SUxkY0xwZmp5eSsvTlBvOEFQRHp6ejlES0RUdW4rcFpXVmtZUG55NFFkdnFlLzBNRlJFUkFibGNEbXRyYTlTdFc3ZEN4NHFQajBkcWFpb0FvR1BIanVYV1cxaFljSS9aak1CNzkrNWg4ZUxGc0xLeXdxSkZpOUMrZmZzS2plSGx5NWNZUDM2OHdkdjM2dFVMa3laTlVsdFdVRkNBd01CQUZCWVdJaUFnQUN0WHJvUklKT0xXOStuVHAwSmpCSUQrL2Z0ajl1elpsWjdaYjIxdFhhbkgxK2JDaFF0WXMyYU4yWTUzNXN3WjhQbjY4eTR5TXpPeGI5OCtBTUN6WjgrTXVoYTA2ZHk1TXlaT25LaTJMQ3NyQ3c4ZVBFQjhmRHppNHVMdzRNRUR5R1F5dFcxT256Nk5zV1BIR2hYQXQ3WFZYb1hzMHFWTFNFNU9ocVdscGRyektpZ29nSVdGaGRvMStyWmg3eDFzMEYwaWtlQ1hYMzVCZG5ZMi92bm5IeXhkdWhUMTZ0VXJ0NTg1UHF2NitQdjdZOTY4ZVJyWC9mbm5uOGpJeUVCdWJtNjVkVC85OUJNZVBueUlzV1BIb2tXTEZyQzB0RVJHUmdZT0hqeUlBUU1HR0hTOUUwSUlJWVJVTmdvK0UwS1E5VktLci9iRm1MVHY5bkZ0WVc5dG9YOURRZ2doaEJCaWRtOWE1ck9qbzZQSisycjZFVjZUdzRjUEF3QkdqQmdCc1ZoczhuSDBZUmdHQnc0Y0FBQjg4Y1VYYWdGU3BWTEpCVk9OOWFhVVRtVXp2UWNPSEFnZWo2ZG5hOTMrK09NUEFFRFRwazNSckZtemN1c3RMUzI1eCt6cjA2UkpFM1RvMEFGWHIxNUZRRUFBSmt5WW9IRml3YVJKa3d6S2p0NjdkNjlSMTBicDk1dGxhMnVMQlFzV0lDZ29DSGZ2M2tWQVFBQldyRmpCQmZlc3JLeDBIcFBObGhhSlJGcGZVL2E4SDN6d2djRmpOWVc1SmlrWXk5emxndzNKOUZVcWxWaTllalVrRWdtQS8wcUhWMVNUSmsyNHgzSzVIQ05HakVCT1RvN2FOandlRHg0ZUhtalpzaVZhdG15SjFxMWJ3OG5KQ2FtcHFUb3JENVIxNnRRcHRjOUphWmN1WFFJQWRPL2VYVzM1NGNPSGNlalFJUXdaTXNTb2M3MUoyTmVFdlE3RVlqR0NnNE1SRUJDQXBLUWt6Smd4QTB1V0xFSHIxcTNWOXJPM3Q5ZDUzSUtDQWlpVlN0amEybW9NOXI1OCtSSU13K2c4anJZSkhxbXBxWGo0OENHQThwL3ovUHg4bkR4NUVzWEZ4ZHh6NjlpeEkrclZxNGYwOUhSRVJFU2dWNjllT3NkT0NDR0VFUElxVVBDWkVJSlplMlB3dktCRS80WmxqTzNlRUwxYjFLNkVFUkZDQ0NHRUVFTllDUDRMVUJYTFhzL001OUswWlJEclkyajI5TFZyMTVDVWxJUjY5ZXBoMEtCQkFGUmxiZlB6ODFHelprMjFiUTBKcnVuS2ZvdUlpRUJ5Y2pLOHZMelF1M2R2cmRzWkdzUXpWNmJkNzcvL1htNVpkblkyUm80Y2FaYmpBNm9TNEE4ZlBvUklKS3B3ZWVLWEwxL2l3b1VMQUlBaFE0Wm8zS1owMEpiTmZCYUpSQWdLQ2tKSVNBaU9IeitPN2R1M0l6MDlIVE5teklCQUlPQzJMeTR1TnFnRXRvT0RnMEh2MWVuVHA3Rmh3d1k0T3p0clhOK3BVeWQ4ODgwM1dMMTZOZTdjdVlPbFM1Zml1KysrZzRXRkJVNmNPS0h6Mk93MXNHdlhybkxYYTNYUnExY3ZqY0d6QVFNR1FDYVRZYytlUGFoVHA0N09Zd1FIQitQa3laUHc4UEJRdXhhMDJiVnJGMkpqWStIbTVvWXRXN2JvblNSZ0NxVlN5UVdlTzNUb2dKWXRXNkpaczJabzJyU3B4a2t5NXBLUmtZSDc5KzhEQUhyMDZLRzJMaVltQmlVbEpiQ3pzNnUwODFjMU5rQ3JVQ2pBTUF4NFBCNXExYXFGRFJzMklDQWdBUEh4OFlpSWlDZ1hmR1luTVdremNlSkVKQ2NuWThlT0hScnZCWjkrK2lseWMzUHg2NisvR3AySmZQYnNXUUNBajQ4UDNOM1YyNXNkUFhvVXhjWEY4UFgxaFplWEZ3RFZCSWFQUHZvSVc3WnN3YzZkTzlHcFV5ZlkyTmdZZFU1Q0NDR0VFSE9qNERNaDFkekptS2M0RUpWaTlINjFIYXp3dytldDlXOUlDQ0dFRUVJcVRlbXkyMjlDNW5ObFkvdGpUcHc0a1N0ZEhSNGVqcDA3ZDZKWHIxNWFTNXdhU3k2WDQ1ZGZmZ0VBVEo0OEdUd2VEd3pENE9MRmkralNwVXVGTTRFclFsT3d6ZHhsV0gvOTlWY0Fxc0QrNE1HRERkNHZLQ2dJWGJ0MlZWdDIvUGh4RkJjWG8xNjlldWpaczZmRy9VcG5DRW9rRWpnNE9BQlFCVjJtVDU4T2EydHJoSVdGNGZUcDAraldyUnZhdFd2SGJWKzZoL1RUcDA4eGV2Um8xS2xUQjN2MjdORjRyczJiTnlNMU5SVXpac3lBbTV0YnVmVnNBRkZYRnY5Nzc3MkhaOCtlWWVmT25iaDU4eWFPSGoxcVVybDNYWXpOVEdZRDI2R2hvUnFmbHk3c1JBNWpmUDc1NTBadHJ5c3d6ekFNVjVwYVU4WjVhUVVGQmR4cjg5RkhIK2s5NzhtVEp4RVdGZ2FSU01TVmNhOXNNMmZPUk8zYWhrL2kxdlplWjJabTZwMVVjdkxrU1FCQWl4WXQxTXBMRnhZV2NrRnBUYVh1M3hhbDMwK1pUTVlGbzIxdGJiRm16UnFjT0hFQ1E0Y09OZm40K3U2dHh2NWRJSlZLY2VyVUtRREFKNTk4b3JZdUt5c0x2LzMyRzREeTdTTUdEaHlJRXlkT0lEVTFGWnMzYjhhQ0JRdU1PaThoaEJCQ2lMbFI4Sm1RYWl5L1NJWXB1MithdE8rUG85NkJvNDNtc2w2RUVFSUlJZVRWVUN1Ny9RWmtQbGRtSDgzejU4L2p3WU1IYU4yNk5icDE2d1pBbGZWNjhPQkJLQlFLalgwOVRYWGt5QkdrcGFYaDNYZmZoWStQRHdCVmo4N3Z2LzhlenM3TzJMRmpSNFhQc1hqeFlrUkhSNWRiWHZZMU5GZDVaRTFsZDU4K2Zjb3R0N0N3d0U4Ly9ZVFkyRmo4L2ZmZjRQRjRCbWRzU2lRU01BeFRyaXl3VkNyRnNXUEhBQUREaGczVEdzaXh0TFNFVUNpRVhDNUhRVUZCdWZYang0K0hVQ2lFaTR1TFd1QzVMUGIxN05DaGc4NXRNak16dFdiTVBuLytIQUMwWmo2elB2dnNNNlNscGFGT25Ucmxna2h2R2tNeXg4MnhqelpTcVpSN3JLMjBOT3ZVcVZPUVNxV3d0N2ZYVzM3NHp6Ly94T2JObTduSkkyVjdlSnVxcWtxV2x5V1R5YmhLQ0gzNzlsVmJGeGtaQ2JsY0RqYzNOelJvMEtBcWhtZVV6ei8vSE5uWjJSVTZocmJxR1QvLy9EUDMyTkQzVGk2WEE5QStHVUl1bDBNZ0VCZ2RmUDdqanovdzh1VkxlSHA2b2xPblRtcnJ0bXpaZ3VMaVlyUnIxNjVjajNzTEN3dk1uajBiczJmUHh2bno1OUd4WTBmNCtma1pkVzVDQ0NHRUVIT2k0RE1oMWRpM3grUHhiMDZSMGZ0OTFMWStoclJ6cllRUkVVSUlJWVFRWTdEQlo2R0FoMkxaNjUvNWJHekdKWXRoR1B6Nzc3OWExMHNrRXV6WXNRTjhQaDlUcDA3bGxoOCtmQmg1ZVhsd2RYWEZzR0hEVERwM1dkbloyZGkzYngrc3JLenc1WmRmQWxBRjJuYnQyZ1ZBRmVEUUZ5QXpSTTJhTmJuWFM2RlFjSDJMVFgwTjlkSFVvMW91bDNQTDJTQUxHNmdaUEhnd0prK2ViTkN4MlJLMVpWK1g4UEJ3cnJkdXExYXRkQjdEenM0T3VibTVlUG55cGNiMVk4YU1BYURLZk0zS3lrTERoZzNMQlg3WTRMT3VUTThYTDE0QTBKN1p6QWFmblp5Y2RJNFhBT2JNbWFOM216ZUJJUUc1akl3TWpCOC9IaVVscW5aT0FvRUFXN2R1UmFOR2pTcDhmcllYTTZCNmY3U1ZpVllxbFFnUER3Y0E5Ty9mWCtmbjhPalJvOWk2ZFNzWWhzSDQ4ZU54OXV4WnBLYW13dC9mMytSeFhybHlSVzJzVmUzU3BVdmM1NnZzcEF5MkQzUnFhcXJXU1VIRGh3L1h1SHpZc0dHWU1HR0NHVWVxbjBBZ01LbUNBOE13WEw5blUvYlhsc0hQVmtDWU1HR0N4Z0J6UVVFQkdJYlJ1ditCQXdmS0xWTXFsVGh5NUFpQThxOTlaR1Frcmx5NUFxRlFxUFozWEdrdFc3YkVvRUdERUI0ZWp1Ky8veDVpc2ZpdHptb25oQkJDeU91TmdzK0VWRk1QTXd1dzZXeWkwZnM1V0ZzZ1pQUTdxTUpLZ29RUVFnZ2g1UCt4WmJlRmZCNms4dGMvOHprME5OU2svZlQxZk42MGFST3lzN1B4OGNjZnc4UERBd0M0ZnBzQU1IMzZkSzRNZDBVd0RJTzFhOWRDSXBGZzBxUkpYRi9lL2Z2M0l5c3JDN1ZxMVRKYmVlVlpzMlp4aisvY3VZTzVjK2NDTVAwMTFLZDBnUEh4NDhmNDhzc3Y0ZWJtcG5hK1AvNzRBd2tKQ2FoUm93WkdqUm9GUVBYZUtCUUt0ZExZWmJFQnlkSlpnbmw1ZWRpM2I1L0I0M053Y0VCdWJpNGVQbnlJa3BJU1pHZG5JeXNycTl6LzJZemJzTEF3dGV6a25Kd2MzTDU5RzdhMnR2RDE5ZFY0RHFsVUNxbFVDcEZJcFBYNXNFRW5RNExQMnJDWjhlUEhqemRMaWZaSGp4NEJBQm8wYUtDM0xIVmwyYkpsQzVUSy95YkE4UGw4Yk5pd0FjSEJ3UlYram9XRmhkempjK2ZPYWN6U0IxVEIzMmZQbm9IUDUrT0REejdRZVV3TEN3c3dESU5CZ3diaHM4OCs0L3JzVnFRMGYwSkN3bXNUZkdZWUJtRmhZZHlmUzJmeVoyWm00c2FOR3dBQVYxZlhjdThQTytHa1hyMTZHaXNBMUtoUm96S0dyQlBiVXNGWXNiR3grUHJycitIazVJU0RCdzhhdmIrK2JHdDJNb3FwKzVkMjVzd1pwS1dsQVFCWHZRTUEwdFBUc1c3ZE9nQ3FVdHk2SmlCTm1USUZLU2twaUltSndiSmx5eEFVRktTejBnTWhoQkJDU0dXaDRETWgxZFNjQTNjZ1V4aWZIYlAyTXgvVXE2SDloeVZDQ0NHRUVQTHFXQWhVUVFNTG9lQ055SHl1REVxbEV0ZXVYUU9nNmhzYkhoNE9oZUsvUUh6UG5qM1J0bTNiY3Z0cEMyRHBFaHNiaTF1M2JnRUFmdi85ZDV3NWN3WWxKU1hJeXNvQ29Pci9MQktKdUdDcnVWeS9mdDJzeDlOSFU3bnZuSndjYk51MkRZRHFlZHJZMkFCUWxUbiszLy8raDhHREIzUFp4Mld4SldwTFo2THUzcjFiTGFnSUFDOWZ2c1R0MjdlUm5aMnQ5dC96NTgrUm1aa0pBSHBMbWpzNE9LQm16Wm9vS2xLdjhIVDI3RmtvRkFxODk5NTdXak5pMmF4blhjRzFuSndjaU1WaWlFUWl0ZVdKaVlrSURBd3N0NzJtREVjMkNEWjI3Rml0NWIyTndXYWdtOUxQMlJ5dVg3K09hOWV1WWNpUUlUaDgrREFBWU1pUUlRZ0xDOE9KRXlmMEJvTDF5Yy9QNXg2ZlBYc1dYM3p4aGNZczFxTkhqd0lBT25mdWpGcTFhdWs4NXZ2dnYyOTB6L0kzeVlVTEYvRGt5Uk9ONjhMRHc2RlVLdEc4ZVhNRUJ3ZVhXODltUXE5YnQ0NmJZUE9tWXU5VFplODF4dUR6K2Zqamp6KzRQek1NZ3dFREJrQWtFbkZ0QTBxVFNxVVlPSEFnNnRldmovLzk3MzlxNndZTUdNRDFMeSt0cUtnSXYvenlDL2RuZGtKQVVWRVJsaTFiaG9LQ0FqUnYzbHpyUFpZbEZBcXhiTmt5eko0OUc0OGVQVUpnWUNBKysrd3pqQm8xeWl3VHNBZ2hoQkJDREVYZlBBaXBoczdHWnVMRTdYU2o5M3UzV1UxTTZPbFJDU01paEJCQ0NDR200TXB1ODNsdlJNOW5Vd0srQUxpeXFacncrWHgwN3R3Wk4yN2NnRWdrZ2xnc2hrS2hRR3BxS3NSaU1hWk1tYUp4UDAxbHB2WHg4UEFBbjgrSFVxbkVreWRQSUJRS29WQW93REFNMnJWcmgrN2R1eHQ5VEVOY3ZYcTFVbzZyVFZSVUZQZTR1TGdZVmxaV0tDNHVSdDI2ZFZHN2RtMnVseTViSmxZaWtYQkJIazNZWUF1YmxadVltSWhUcDA2VjIrNzU4K2Y0N3J2dmRJN055Y2tKVFpvMFFhMWF0ZURpNHNMOXYyYk5tcWhaczZiR3pGK2xVb2t6Wjg0QVVBVi90TkZYY3B0aEdPVGs1S0J1M2JvYW4yTkZlOUsraVlxTGkvSGpqei9DMXRZV0kwYU1VQXMrWDc1OEdUdDM3a1RuenAwckZNUmtzODBCMVRVU0hSMk56cDA3cTIyVGw1ZUgyTmhZQUtvU3hXVkxTUWNHQnFKSGp4N2NuM2s4SG9ZTUdWTHVYSlhabC81VlVTZ1Vhb0hNMGdvS0NuRDY5R2tBd01jZmYvd3FoMVVsMlB1U1ZDcUZYQzQzU3dEMjVjdVhrTXZsV3Z1K3M5bnY5dmIyQmg4ekxDeE03VG9IVklIbmhRc1hJaWtwQ2JhMnRsaTBhSkZCazFYRVlqRldyVnFGZ0lBQVBIejRFUHYzNzhmMTY5ZXhZY09HY3BObUNDR0VFRUlxQ3dXZkNhbG01QW9HWCsrUE1Yby9Ld3NCdG85clIrVzJDU0dFRUVKZUkyckJaL25ybi9sc1NzRFhFQXNXTEZENzg1SWxTNUNhbW9xcFU2ZHFEUkFZMHNlMmJDREt4c1lHUC83NEkrenQ3V0Z2YjQvSGp4L2pxNisrZ29XRkJhWlBuMjc2RTlBaFBqNWU3WFVMRHc5SFRFd001czJicDdQVXRhbFNVMU1SRnhjSFFCV01IVDE2Tk9iTm00ZjI3ZHRqMDZaTmtFcWwzTFlYTDE1RVJrWUdIQjBkTVdqUUlLM0haSVBQbHBhV2tNbGtXTE5tRFpSS0pUcDA2SUMvLy82YjI4N1YxUlYrZm41d2RuYUdzN016WEZ4YzRPTGlBbWRuWjV3N2R3NTc5dXhCaXhZdHNHVEpFcU9lMDRVTEY1Q2VuZzRlajRjVksxYVVXOCtXRnRjWGZNN0x5NE5Db2RCWWN0dmIyNXU3cHZTVmlhOUtNcGxNWjJZK2o4Y3pxblQzeG8wYmtaNmVqb2tUSjZyMVloWUtoWmd5WlFvQ0F3T3hiTmt5ckYrLzN1UmU2R3hRWHlnVVFpNlg0OWRmZnkwWGZGWXFsUnJIelY1N2h2YjdIVHAwcUVsakJGUmw2YlgxSkM5dDVNaVJPdGViV21LYWRlVElFYVNucDhQZTNsNHRheHhRWmQwWEZCU2dkdTNhRlo0c1UxSlN3bFVrcUd5bVp2UTdPRGh3ai9Qejh5dFVMcCtWbTV0Yjd0aWxzYStKdHZWbFBYejRFSWNPSFFLUHgxT2JhTFYrL1hyRXhjVkJKQkpoK2ZMbHFGMjd0c0ZqZEhSMHhNYU5HeEVjSEl5elo4K2lZOGVPRkhnbWhCQkN5Q3RGd1dkQ3FwbHRFWThRbjVhdmY4TXl2aDNjQXA2MWJTdGhSSVFRUWdnaHhGVEMveSs3TGVUelVQd0daRDRiRXZEVnhKaGczdm56NTNIdDJqVjA3dHdaZmZ2Mk5lbDh1bmg1ZVFGUUJiczJiZG9FaG1Fd2N1UkkxSzlmMyt6bkFsVGx2VVVpRVlSQ0lRb0xDM0hpeEFra0p5Y2pOVFhWNklDRW9lZGpNUXdCdmMrbUFBQWdBRWxFUVZRRHFWU0twVXVYWXNtU0plalVxUk9YT2Nnd0ROZXplZFNvVVJDSlJNakp5ZEVZM0NtZCtieDc5MjRrSnlkRExCYmpxNisrd3ZEaHc3bnRoRUloRmkxYXBIRmNEUnMyQkFDa3BLUVk5WHlVU2lVWHpHTVlSdWNFQ0gxbHQ4M1I3OWtRcFYrVDBqWnQyZ1J2Yis4S0hYdlNwRWs2MTl2WTJHZ3NKYXpKbVRObmNQNzhlWGg0ZUdnc1g5MnBVeWQwNmRJRlY2OWV4ZnIxNjh0TkVqRlVSa1lHQUZVZjNMaTRPTnk3ZHc4M2I5NVVLNmZ2Nk9qSVpmU3lvcUtpRUJnWUNKRklCQjhmSDRQT3BlLzEwU1U2T3RxZzRMT2hnWEJUWkdabVl2ZnUzUUNBQ1JNbVlQMzY5V3JyMmZHTkdUT213aVhmazVPVE1XM2F0QW9kdzFEbnpwMHorbjcrOWRkZm8xKy9mckN4c1VGaFlTR3lzN1BOOHRsOSt2UXBBS0JPblRvYTE3UDNxSHIxNnVrOVZrbEpDZGFzV1FPNVhJNFBQdmdBNGVIaDNMcXBVNmNpSXlNRG8wYU53ckpseTdpZ3Q2SFdyMStQZWZQbW9YUG56dWphdGF0Uit4SkNDQ0dFVkJRRm53bXBScDRYbEdESmtUaWo5MnZwNm9Ddit6YXBoQkVSUWdnaGhKQ0tZRE9mQlFJZXBOVzA1M05wNmVucDJMUnBFeHdjSERCNzl1eEtQZGZCZ3dmeDZORWpOR3JVQ0o5Kytxblc3ZlQxNk5RbE96c2I1ODZkUTlldVhYSDM3bDBVRmhaaXc0WU5DQXdNUkd4c0xHYk1tSUVWSzFadzVWMk55VmpWcEtDZ0FLZE9uWUtIaHdlU2twTGc2T2lJbVRObll1SENoVmkyYkJtQ2dvTFFzV05IQUtwczRwU1VGTGk1dVdIQWdBRUlEUTNGb1VPSHNISGpSalJyMWt6dHVHeW1yYVdsSlM1ZXZBZ0FtRGh4b2xHbG1OM2QzUUVBYVdscFJwWFBQWDc4T05MUzBnQUF0V3ZYVnNzcUhUbHlwRnJtSmh0OFBuUG1ERmVtVzVPTEZ5OXl6MlBwMHFYbzFxMmJ3Yy9ERUNLUmlPdjVXbHBsQmkyTjlmanhZNFNFaEVBb0ZHTCsvUGxhMzQrNWMrZGkwcVJKT0gvK1BCbzFhb1JodzRZWmZTNDJtT2ZxNmdwUFQwL3MyTEVEdTNmdjF0akx2YlRmZnZzTmdLcUNnYUVsa0ZldlhtMzArRmpQbno4M2FMdGZmdmxGNzZRUlU2dEU3Tnk1RTFLcEZDMWF0RUMvZnYzS0JaKy8rdW9ydEc3ZEd1KysrNjVKeDY5S1NxVnhmOGV4V2NRdUxpNG9MQ3hFVmxZV21qU3ArTzhhdDIvZkJnREV4TVNVbXdUQkxnZGcwTVNnMk5oWVBIbnlCTFZyMThhNGNlUFVncytPam83WXRHa1RlRHdlNnRldkQxdGJWVElBZTIyNHVycHF2RTg4ZmZvVWNya2NWbFpXQUdEMit4TWhoQkJDaUNFbytFeElOUkowTkE2NWhkcExyR216Y1lRdmwxVkRDQ0dFRUVKZUh4Yi8veDFOd09PL0VXVzNLNlBuTTZ1d3NCQkxseTZGUkNMQnNtWEx0R2F2bWtOU1VoTDI3TmtEZ1VDQXVYUG42Z3lFcHFlbm0zeWVRNGNPUVM2WG8zZnYzcmg3OXk0QXdOYldGcXRYcjhiU3BVdVJtNXNMWjJkbkZCUVVBRUNGeTZvZVBud1loWVdGOFBmM3g3WnQyd0FBdnI2K21EMTdOcjcvL251RWg0ZWpZOGVPa01sazJMVnJGd0JneXBRcEVBZ0VjSGQzaDBLaHdKWXRXeEFjSE13RlJlUnlPZmYrV1ZwYW9rK2ZQbmo4K0RFR0RoeG8xTmpjM053Z0Vva2dsVXFSbUpoWUxzQ3RTVlpXRmpkT1F5Z1VDcmk0dUJpMDdZc1hMOVFDUE9hMGE5ZXVDdlZJMWlVME5OVGtFc2FzWjgrZUlTQWdBRktwRk9QR2pZT0hoNGZXYmUzczdCQVFFSUE1YytaZzU4NmRzTEd4TWZxOWYvVG9FUUJWOW52YnRtMFJGaGFHaElRRVJFUkV3TS9QVCtNK3QyN2R3cDA3ZHlBUUNJd3FwWDMrL0htanh2YTY4ZmIyeHJWcjF6QnYzanlOZ1VrQVdsOHpZelZwMHNUa2FoYW0wSFF1dGpXQ3J1dTZkdTNhZVBMa0NUY0pwYUxZNEhOK2ZqNFdMbHlJc1dQSDR2UFBQd2VndXQreHJRUU9IanlJTGwyNmFNMlFCb0RXclZ2RHlja0pDeFlzMEhndllkL0REUnMyQUZEMVdHZGJISVNHaG1wOGo0Y1BINDZzckN3cXMwMElJWVNRS2tYQlowS3FpYmkwZkd5OThNam8vVDVxV3grOW10ZXFoQkVSUWdnaGhKQ0s0aktmK1lDa1JGN0ZvOUd2c25vK3YzejVFb3NYTDBaeWNqSThQRHp3L1BsemJOKytIUmtaR2NqSXlFQm1aaWIyN2R0bmxoL2ppNHFLc0dMRkNzaGtNb3djT1JKZVhsN0l6czVHV2xvYVVsTlQ0ZXZyaTFxMS92ditiR2h3cG14LzZYLy8vUmNuVHB4QTdkcTF1V3hqRnRzRFZDcVZ3c2JHaGd1cWxPNjVhNnlzckN3Y09YSUVWbFpXNk51M0x4ZDhac2VtVkNyUnMyZFBBS3Flc3BtWm1lalVxUlBhdDI4UEFIanZ2ZmR3K1BCaEpDUWs0TUtGQytqVnF4ZUEvMHB1QTZyZ2MvLysvU0VXaTQwZUg1L1BoNmVuSitMaTRwQ1FrR0JROFBtdnYvNUNVVkVSdW5idGlzaklTTDNiRHg4K1hHdko2N0ltVFpxRXBLU2tTZ2srdjg3eTgvT3hZTUVDWkdWbHdkZlgxNkJNNWhZdFdtRHMyTEhZc1dNSGdvT0RJWkZJZEZZTEtDMHRMWTByTit6cDZRbGJXMXVNR2pVS1c3ZHVSVWhJQ041NTU1MXlFMDBVQ2dXMmJ0MEtBQmcwYUpCQkpmRXRMQ3hnWVdHQjA2ZFBJeXNyQzMvOTlSZjRmRDRHREJoZ2NLL3E0T0JnWkdWbEdiUnRaZkgzOTRlOXZiM1c1MnpNQktDNWMrZHFMYzA5WXNRSTdqUCt1bk56YzhQZmYvK05KMCtlVlBoWUtTa3BTRTVPUnAwNmRUQisvSGlzV2JNR29hR2hTRXhNeERmZmZJT3JWNjhpTHkrUGEwTXdmLzU4Yk55NFVXc2ZlWUZBZ05XclY2TlJvMFpRS1BTM3ptRExwbHRiVzJ1ZFhNQldtcWh1OXlaQ0NDR0V2RjRvK0V4SU5jQXd3T3o5TVZBbzlXZU1sR1lwNUdQZFo0YjF4aUtFRUVJSUlhOGVHM3dXQ25nb0txbStQWitUazVNUkh4OFBRSldWdkduVEptNmRVQ2lFdTd0N3VjQ3pxVm5ZbXpadDRzb0FSMFJFNE5kZmY0VlVLdVhXYjkyNkZVS2gwT2l5Myt6MmJCYjFsaTFiSUpmTDhja25uMmdNTWdpRlFtN2JaOCtlQVlEQldidWFoSVNFUUNLUjRLT1BQdUxLdTViRzlsdk55c3JDM3IxN0lSS0pNSDM2ZEc0OWo4ZkQyTEZqc1dqUkl1emN1UlBkdTNlSHBhVWxGd2dSQ29YZzgvbHFnWGxqdFd6WkVuRnhjYmh4NHdZKy92aGp2ZHQvK09HSHVILy9QbWJPbkdsUThOa1k3UE95dHJZMmFIdjJHbm1Uc3hHbFVpa0NBZ0tRbXBxSyt2WHJZK25TcFFhWEFoODJiQml5czdOeDdOZ3hiTisrSFFVRkJRWjlCcTlkdXdZQWNIQnc0QUtxSDN6d0FVNmVQSW5VMUZRRUJ3ZGo2ZEtsYXZ2czJyVUx5Y25Kc0xPenc2aFJvd3dhMzA4Ly9RUUF5TXZMdy96NTg1R2Ftb3B4NDhZWkhIZ0dnRm16WmhtOGJXV3hzYkhSR1JRMlpnS1FycW9OYkxXRk4wR0RCZzBBcVA1dXFLZ0RCdzZBWVJqMDd0MGI3Nzc3TG14dGJSRVVGSVRvNkdoa1pHUndaZjFIang2TjdPeHNIRDE2RkFzWExzU0dEUnUwM2lzYU5XcGs4UG5aL3VlNjd2WHN2WWFDejRRUVFnaXBTaFI4SnFRYU9IWG5LYzdHWnVyZnNJeXYrelpCNDFybGYzZ2loQkJDQ0NHdkJ4NFBFUEI1RVBENWtMd0J3ZWZLMHFSSkUzaDRlS0J1M2Jwd2RYVkYvZnIxVWJkdVhkU3RXeGUxYXRYU0dMdzFOUXU3ZExBdExTME5GaFlXYU5pd0llclhydzgzTnpmVXExY1BmRDRmL2Z2M0I2QXF3N3Bueng0TUhqd1lEZzRPYXNlS2pZMkZRQ0NBdDdjM3R6MUxLcFdpVHAwNk9vUHVyTVRFUkFCQXZYcjFESDRlY3JrY0Z5NWN3THZ2dmd1cFZJcXJWNi9DMnRwYVorYXZUQ2JEcWxXclVGeGNqUEhqeDZ2MU5KWEpaR2pXckJrYU4yNk1SNDhlNGVqUm94ZzJiSmhhditlS2F0T21EUTRlUElnN2QrNUFLcFhxRGVRS0JBSXNXclNvd3VmVnhKZ0FqMVFxeGRLbFN6RnExQ2kwYU5HaVVzWlQyUW9LQ3JCNDhXTGN2MzhmdHJhMitPNjc3elJPVXRCbDZ0U3BrRWdrT0h2MkxBNGNPSUNVbEJUTW1UTkhaOGIrbjMvK0NRQnFmWFhaUHRPelpzM0NsU3RYY1BEZ1FTNERPem82R29jT0hRS2dDZ1liMnVzWkFISnljcmpnT3FBcWF4d2FHbXJVY3dTQW8wZVBHdjNhdkNxR1RBQmlxekRzMzcrLzBzcS92MHBObXpZRm9BbytTeVFTa3lvdkFLcGV5aEVSRVJDSlJQamdndzhBQU8zYXRjUHk1Y3VSa1pHQjY5ZXZJeVVsQmJhMnRuai8vZmNoRm91UmtaR0JhOWV1WWMyYU5lVW1TWmppOGVQSEFLQXptLzl0bU9oQ0NDR0VrRGNmQlo4SmVjc3BsQXptSDdwcjlINTFIS3dROElGM0pZeUlFRUlJSVlTWWs0V0FEd0dmaHdMSjYxOTJ1N0tJUkNJdWM5RlF4Z1JoU3ZQMzk0ZUhod2ZjM056ZzV1YUdPblhxYUMxL0NnQjc5KzdGL3YzN2NmcjBhZXpldlpzTGZFUkVSR0QxNnRXd3Q3Zkhqei8rcUJiSUJWU1p4azVPVGpyN1NiUHUzYnNIQVBEeTh0SzdMU3MvUHg5cjE2NUZhR2dvd3NMQzBMRmpSN1JxMVVwcmVWZ0FXTE5tRFhldTMzNzdEUWNQSG9STUprTkpTVW01dnR4aFlXRVlNR0NBV1FNaFBqNCtzTEd4UVdGaElTSWpJL0hlZSsrVjIwWXVseHYwbXBWbGFCbG9RSlVsWGx4Y0RFQi81bk54Y1RHV0xsMktXN2R1b1gzNzltOWs4RGszTnhjTEZpeEFVbElTTEN3c0VCZ1lhRkxmYUI2UGh6bHo1cUM0dUJpWEwxOUdaR1FrL3Zubkg4eWZQeCsrdnI3bHRrOU1UT1Q2UFpmTjVtM2F0Q25HakJtRDBOQlE3Tnk1RXk0dUxxaFhyeDZXTDE4T2htSFFwMDhmcmt5OElaS1RreEVRRU1CVkVmRHc4RUNuVHAwTTJqY3RMUTJYTGwwQ29NcGlOU1hqVkNLUklDb3FDcGN2WDhhZ1FZTU1xaER3NHNVTDdyR2hHZWpWVWFOR2pXQnRiWTJpb2lMY3ZYdlg0UGUxTkxsY2p0V3JWME9oVUdESWtDRnE5MGxmWDE4OGZQZ1FYMzMxRlFCZzdOaXhzTEd4QVFBc1hMZ1FNMmJNUUdSa0pKY1ZYUkczYnQwQ0FLMXRCNHFMaThFd0RIZzhIZ1dmQ1NHRUVGS2xLUGhNeUZzdUxEb1Y4V241UnUrMzhwTldzTE9pV3dRaGhCQkN5T3ZPUXNCNzdYbythd3JhNmxwdTZyRjM3OTV0VUxadllXRWhHSVl4U3paaTY5YXQwYnAxYTRPMmZmandJY0xDd2dBQVE0Y09WY3U0YTlldUhXclZxb1dNakF3RUJnWWlPRGhZTFpEWnAwOGZuVUZ0MXJObnovRGd3UU1BUUt0V3JReCtIbXp2VURaUTlzVVhYK2d0LzlxbVRSc3V5UGJ5NVV2WTJkbkIwZEVSOXZiMnNMR3hnYTJ0TFd4dGJSRVRFNE9VbEJUczM3OGZ2WHYzQm1DZXpHZWhVSWp1M2J2ajk5OS94K25UcHpVR253OGZQb3dyVjY1ZzhPREI4UFB6TS9qWWJGOWhReWlWU2hRVkZRSFFuUGtzbC8vM1dWeXdZQUhpNHVMZzZlbHBsdXYvVmN2SXlNRDgrZk9SbnA0T29WQ0lKVXVXb0UyYk5ucExaaytmUGwxalFIVHk1TWxZdkhneGR1ellnVU9IRGlFN094dmZmUE1OTm0zYVZDNmd0bnYzYmdDQWs1TVQyclZyVis1WW4zMzJHWjQ4ZVlMejU4OWozYnAxc0xLeVFuRnhNYnk5dlEwdWdjMHdETUxEdzdGOSszWklwVko4L1BISFNFbEp3YzJiTjlHeVpVdU1IejllYTZhc1hDN0hzV1BIRUJVVkJRRG8wYU1INXM2ZGEvRGtoN3k4UEVSSFIrUEtsU3U0Y2VNRzF4KzlRNGNPNVlMUGJOYXVyYTB0UkNJUkNnc0xzV3ZYTHU3MU1XWENSWFhCNS9QUnVuVnJMcml2S2ZpOFpNa1MrUHI2b25mdjNocXo1YmR2MzQ3NCtIalVxbFdyWENuM3pNeE1CQVlHb3FTa0JLMWF0Y0xBZ1FPNWRkYlcxZ2dLQ3NMTW1UUFJxbFVySERod3dPVG5rWnViaStqb2FBRHFsUUJLazBna0FQUlA5cmwrL1RyMjd0MkwxTlJVdUxxNllzS0VDZkR4b1pacmhCQkNDREVmK25aS3lGdE1wbEFpNkdpYzBmdTFiZWlJTWQzY0syRkVoQkJDQ0NIRTNDd0VmUEI1cjFmWmJWM1pzK1lrRUFqS0xaTktwVWhLU3NLREJ3L3d6ei8vNFA3OSsvajMzMyt4ZlBseWRPalFvVkxHSVpmTGtaaVlpSHYzN3FGMjdkcm8wYU1IQ2dzTDhkMTMzMEdoVU1EWDE3ZGNacTJkblIyV0xWdUdtVE5uNHZIangxaTVjaVcrL2ZaYkx1QnNTT0FaQU1MRHc4RXdER3JXckFrUER3K0R4NXlkblEzZ3Y5NmhqUnMzMXJ1UHY3OC9YRnhjMEtoUkk3aTR1R2dkNDk5Ly80Mi8vdm9MSDMvOE1iS3lzZ0NZci8vbysrKy9qOTkvL3gxMzd0eEJiR3dzV3Jac3FiYis4ZVBIdUgvL1B1N2V2V3RVOE5tWWZ1UWxKU1dReStYZzhYZ2FNNStmUG4zS1BZNkxpMFBUcGsyeGV2WHExN1lVc3k0U2lRU0ZoWVVRQ29WWXZIZ3hGN2pUVjdZK0xTMU40L0xDd2tMd2VEeE1uRGdSN3U3dTJMQmhBMGFOR2xVdThCd2JHOHNGZFQvOTlGT05nV3dlajRlNWMrZmk4ZVBIU0VwS1FrRkJBUmZzTXlUck15a3BDVnUzYmtWTVRBeEVJaEVXTFZvRVB6OC9LSlZLN055NUU0Y09IVUprWkNSR2poeUpmdjM2Y1FGZWhtRVFFUkdCUFh2MjROOS8vNFdEZ3dPKy92cHJuYjJXOC9QL214Qis4dVJKeE1YRklTNHVEa3Fsa2x0ZXAwNGQrUG41b1czYnRseTVldFpmZi8ybE5YTzJlL2Z1ZXA5cmRaS1RrNE9VbEJTa3BxYkN3OE1ETFZxMFFKY3VYUkFWRllYSXlFZ1VGQlNvZlJhbFVpbWlvcUp3N2RvMXRHalJRbVB3MmNuSkNRS0JBQXNXTEZDN2w2V25wMlB1M0xsNC92dzVIQjBkRVJBUVVPNWFkWFYxUldob0tHclVxRkdoNS9YTEw3OUFMcGZEMWRWVmErYXpJY0hueU1oSUxGdTJqS3RXa1pDUWdQbno1MlBEaGcxYWowc0lJWVFRWWl3S1BoUHlGdnZseWhNa1poWVl2Vi93U0Yvd0RmeXhpeEJDQ0NHRVZDMExJUjk4SGxCVW9vQ1NZVjZMNzNGc3oxVnRKQklKL3ZyckwvVHUzVnRqQURrckt3c1NpUVR1N29aTmlEeDc5aXhpWW1LUW1KaUlsSlFVS0JUcWdmaWFOV3R5UVZaenlNbkpRVUpDQWhJU0VoQWZINDhIRHg1dzVhWEhqQmtEaG1Hd2R1MWFQSDM2RkU1T1RsaTRjS0hHUUsySGh3Zm16Sm1EbFN0WElpb3FDcUdob1JnL2ZyeFI0emh4NGdRQVZabHVRN0FsV1RNek13R2dYTGx2WFlSQ29VRUIvQTRkT25EYnNUMUtUZTJ6V2xhelpzM2c2K3VMbUpnWWhJU0VZUFBteldwWm4yeVpabjFaM0JWUlVLRDZONVpJSk5MNHZySjlpdG54cmw2OW1pdkQrNmJ4OFBEQXVuWHJrSmFXaHE1ZHUzTEx0UVhyMmV4dVEvb2UrL3Y3dzhmSEIzWHExRkZiTHBWSzhjTVBQd0FBYXRXcXhmWFhMVXNtaytIbm4zOUdVbElTdDZ5b3FBaUxGaTNDbkRsemRKYWhEd3NMUTJob0tCaUdRZlBtemZIMTExK2pZY09HQUZTWnNoTW5Ua1NuVHAyd1pjc1dCQWNIWTgrZVBlamJ0eS9zN2UwUkhoNk9wMCtmUWlRU1llalFvUmc1Y3FUZTkvZjI3ZHRxNTJiWjI5dkR6ODhQZm41K2FpWFp5d2IzTmZYNHJWR2pCcnAzNzI3VVBlTnRVVkJRb0RiQllkdTJiWGp4NGdYKy9mZGZMZ0FMQURObXpFQ0xGaTNRbzBjUGhJU0VRQ0tSNE1pUkl4ZzllalMzVFVwS0NuZGYxUFozenJCaHc5Q3laY3R5WmZPZG5aM1J0bTFiWExseUJhdFdyWUt6czdQRy9Tc2FlTDUrL1RwT25Ub0ZBT1V5cjB0aksxcm9hZ2V3YTljdU1BeUQyYk5uNDkxMzM4V3Z2LzZLUFh2MllQLysvZmoyMjI4ck5FNUNDQ0dFRUJZRm53bDVTMG5sU254N1BON28vVDd2MUFCZHZjejN3eHdoaEJCQ0NLbGNRajZQQ3pnWGxTaGdJM3A5LzVtWGtwS0NFeWRPNE96WnM1QklKRWhMUzlOWXZ2Zjc3NzlIVEV3TUdqWnNpSjQ5ZTZKbno1NDZlOHpHeHNaeXdUQ3hXSXltVFp1aVdiTm04UGIyUnRPbVRlSGs1R1NXOFNja0pPQzc3Nzdqc25sWllyRVliZHUyUmF0V3JlRG41NGVkTzNjaU1qSVNBb0VBaXhjdjFubCtQejgvUEhqd0FMLzk5aHZDd3NMZzZlbHBVSzlhaG1Hd1ljTUdTQ1FTV0ZwYXFwVjZMYXQwWU96Ky9mdnc4dkxpeW1jM2FOQkE3N2txZ2kwSlhyTm1UYk1kYzhxVUtaZzZkU29TRXhNUkVoTENsVmd1S0NqQWt5ZFBBQUJObWpRcHQxOW1acVpaU2wrekFYVnRnU1oydWFlbkoxYXRXbVgyd0RNYi9DNUxJcEZvWFdmTU5peHJhMnNJQkFJMGJOaVFDOHlhVzluQU13RHMyTEVELy83N0x3RFZlMjFoWVZGdW14czNibURMbGkxY2tMWkhqeDVvMkxBaDl1M2JoMGVQSG1IYXRHbm8yYk1uaGc4ZnJuRWlRcjkrL1JBWkdZbEJnd1pwTFhIZnFsVXJMRjY4R092V3JVTnNiS3hheVdTeFdJeEpreWFoVzdkdUJyMi9wWVBQUEI0UGJkdTJSYjkrL2RDMWExZURTbWIzN3QwYmZuNStVQ2dVWUJnR0FvR2dXcFhhUG4zNk5PN2V2WXYwOUhTa3A2Y2pMeTlQYmYzZmYvK3Q5bWVSU0lUNjlldHoxNWVOalEzNjlPbURreWRQSWl3c0ROMjdkK2V1aS92Mzd3TlFaU2pycXRDZ3FWKzdTQ1RDbkRsek1HclVLTDE5dWhtR1VjdDBOMVJpWWlKV3Jsd0pobUhnNit1cnM2SkRjbkl5QU8zM0prQlZsVUFzRnFOLy8vNEFnRTgrK1FSNzl1elJXcTJBRUVJSUljUVUxZWViS2lIVnpJNkxTVWg1THRHL1lTbFdGZ0tzR1daNG56aENDQ0dFRUZMMUxBUjhzSEVUeVdzWWZKWklKTGh5NVFyT25EbUQyTmhZYm5uRGhnMDEvbGlmbDVjSFoyZG5pTVZpSkNjbkl6azVHYnQzNzRhSGh3ZjgvZjN4M252dmxTdnJQV0RBQURSdTNCaXRXclZDbzBhTjFBSkppWW1KbURadFdybnpmUDc1NXdZL0IzYmI3ZHUzNC9uejU3QzJ0a2JMbGkzaDYrc0xIeDhmZUhsNWNSbmM0ZUhoT0hqd0lBQlYzMXREK2pDUEh6OGU4Zkh4aUkrUHg5cTFhK0htNXFhM2hQYk9uVHU1c3NSRGh3N1ZHV3dRaThXb1Y2OGUwdFBUTVhQbVRHNDVqOGZUMlAvVUdQbjUrVWhLU29Lam95TWNIQndnRm90aGFXbUpvcUlpM0xoeEE0Y1BId1lBTkcvZXZFTG5LYzNEd3dQanhvM0Q5dTNiY2ZMa1NSUVdGbUxxMUttNGZQa3lHSWFCbFpXVnhxeFhnVUNnMWlNOFBUMjlYSlo4V2RuWjJiQ3lzb0tWbFJVRUFnSFMwOU1SR2hvS0FGb3phNGNPSFFwQWxRVnNhMnVMZ3djUGFpeVovTkZISDJuY2YrellzVHJMcmhjWEYydGNQbjM2ZEozUHhkQnRXT3ZXclRPNHY3bTVuRHQzRHNlT0hRT2dDcmgyNjlaTmJYMXNiQ3oyNzkrUDY5ZXZBMUFGeUwvODhrdHU4a1hIamgyeGNlTkdQSHo0RUJjdlhzU2xTNWZRc21WTDlPN2RHMTI3ZG9XRGd3TUFWU2JxNXMyYjFZNHRsVXJ4Nk5FalBIandBUEh4OFlpTGk4T3paODhBcUxMKzI3WnRDNUZJaE9qb2FFZ2tFbXpZc0FFYk5teEE3ZHExNGVIaEFYZDNkOVN0V3hkMTZ0U0JrNU1Ubkp5Y3VCTE9reWRQeHExYnQrRHI2NHR4NDhicERWUnFJaEFJTkZhS3FBN2k0dUp3L3Z6NWNzdWRuSnpRb0VFRHVMbTV3YzNOalh0Y3MyYk5jcCtoVWFORzRmejU4eWdxS3NLQ0JRdXdZc1VLZUhwNjR1TEZpd0FBYjI5dms4ZW42ZjJVU0NScUZSK2lvcUtnVUNnMGx2WFdKajQrSGdFQkFTZ29LSUNqb3lNV0xGZ0FIby9IdFUyb1VhTUdOd25oOGVQSDJMZHZId0NVYTBkUVd1M2F0WkdXbG9ZclY2NmdXN2R1dUhEaEFyZWNFRUlJSWNSY1hxOWZKUWdoWmlFcFVXQjVlSUxSKzAzcjNSaHVUdVlwaDBjSUlZUVFRbDROQ3dFUFlJUFBVZ1ZnVjdYakFWUS91a2RIUitQS2xTdUlqbzdtU2xMeitYeDA2ZElGSDM3NElYeDlmVFh1NitEZ2dBVUxGcUNrcEFSUlVWRTRkKzRjYnR5NGdhU2tKR3pidGczYnQyOUgrL2J0TVdqUUlLNjBjN05temJUMnFwVEpaTndQOWFWcFdxWU51NjJ0clMxQ1FrTFFzR0ZEalZtSEowNmN3STgvL2dnQUdEeDRzTTVzNU5MWWZycVRKMDlHZm40K1ZxMWFoWjkvL2xsckFESXFLb29MY0RkdTNCZ2pSb3pRZTQ0NWMrWmc3ZHExeU1qSUFLRHFPVDF1M0RpRFM1dHJJNVBKTUcvZVBMVmxQQjZQNnljS3FIcUErL3Y3VitnOFpYMzY2YWQ0K3ZRcFRwNDhpWWlJQ0VSRVJIRHJPbmJzcURGSTUrTGl3Z1dPQVdEa3lKRmMrWEZ0RmkxYXhHVTZsOGJqOFRCNDhHQ3QrN0VCYUVEVkUxeFR3RmhiRUpuOXZGUTNjWEZ4V0w5K1BRQ2didDI2WEtDOHFLZ0lseTlmeHBrelp4QVhGOGR0MzdOblQweWVQRm10cEg2VEprMFFFaEtpMXBQNTNyMTd1SGZ2SGpadTNBaDNkM2Q4K2VXWGFOKytQZkx5OG5ENjlHbXVaM1JxYXFwYVptcU5HalhRcTFjdmRPellFUjA3ZHVRQ2lVVkZSWWlLaXNLTkd6ZHc2OVl0WkdabUlqTXpFOWV1WFZON1BvMGFOY0syYmR2QTUvTmhiMitQYmR1MlZiajhjblhWdW5WcjVPWGx3ZDNkSGU3dTdtalFvQUVhTkdoZ1ZEbC9KeWNuekpvMUM2dFhyMFpPVGc2bVQ1K091blhyY2xuMjVwNW9NVzNhTkR4OStoVFcxdGJnOFhoY1NXeERKaVFCcXZ2OHQ5OStDNWxNQmx0Ylc2eGV2WnFiWkhUNThtVnMzYm9WQUdCcGFRa0FYSjl3T3pzN3JSTmJBTlZrcW5YcjFtSFpzbVd3dExSRVNVa0plRHdlaGd3Wll2SnpKWVFRUWdncGk0TFBoTHlGdHA1L2hJdzh6VDlrYUdNakVtTCsrNXAvc0NPRUVFSUlJYTh2Q3lFZllGUkJTa21KdklwSG8zTDU4bVd1WnlzQXVMbTVvWGZ2M3VqVHA0L0I1WmN0TFMzUm8wY1A5T2pSQTNsNWVUaDM3aHpPbkRtRGxKUVVSRVZGd2RQVDA2RCt3OTdlM2xyNzA1ckMwOU5UNnpxMm5MR2ZueDhtVDU1czFIRnIxcXlKK2ZQbkl6UTBGQUVCQVRvelh6dDE2Z1IvZjMvY3ZuMGJRVUZCWFBCQkZ4OGZIK3pac3djbEpTVlFLcFU2eThzYXc5blpHWTZPanNqTnplV1dzWUZuYTJ0cnRHblRCaE1tVElDZG5mbG5SY3ljT1JOMTZ0VEJuajE3dUlDdHZiMDl2dmppaTNMYnNwblpwUTBlUEZodkNXb3ZMeTg4ZWZLRUMwb0toVUs0dWJsaHpKZ3hCbWRLamhneHdxQUpBdFdkZzRNRGJHeHNvRkFvc0dMRkNxNmNkVkJRRUc3ZHVzVnQxNkZEQjR3ZVBScE5temJWZUJ3ZWo0ZjMzbnNQZm41K2lJNk94ckZqeDNEcjFpMHdESVBpNG1MNCtQZ0FVRjBydDI3ZFFreE1EQURWdGR5OGVYUDQrUGpBeDhlblhCVUZsclcxTmRlbkdWQmwwQ2NrSk9DZmYvN0JvMGVQOE9USkUrVGw1V0h5NU1uZzgvbmNmaFI0TnAyL3Y3OVpKckQwNnRVTEJRVUYyTEpsQ3hRS0JSZDR0clcxVmV0cGJnNWVYbDVJUzB0VDZ4SGZzbVZMalpVNE5QSDI5a2I5K3ZXUm41K1A1Y3VYcTFYRGFOaXdJVGZKaHcwNmkwUWl2UFBPTzVnNGNhTGFoSXl5K3ZidEN3RFl2MzgvbmoxN2hvWU5HMkxzMkxGbzI3YXRxVStWRUVJSUlhUWNIbE42T2pJaDVJMzNzbGdPajdtbmtmM1N1Tm55QVI5NFkva1E3YVdaQ0NHRUVFTEk2OGszOEJ4RVFqNytUc3JCaldXOTBiYWhvLzZkS2huRE1KZ3padzRhTldxRVBuMzZhTTFLTnNXZE8zZHcvUGh4VEo4KzNXeTluTTNwenAwN2FOR2loY245V0JtRzBSbDRac25sY3VUazVKaFV2dGNRd2NIQmNIUjB4T2pSby9WdXl3YjFwRklwWkRJWkdJYUJTQ1NDdmIyOTN1ZnkwMDgvQVFBKysreXpjc0ZoUStYbjV5TW1KZ1l5bVF3ZE9uU29sRUEzd3pCUUtCVGc4L2xxQVVXaWp1MnBmZlRvVWRqYTJocTlmMnhzTEVwS1N0Q21UUnR1R1ZzdW5xMmEwTGh4WTZPUCsvejVjMFJFUktCQmd3WnFrMWFlUFh1R2YvNzVCODJhTlROclgvS0NnZ0tUbmo4ckl5TURnWUdCQUZUbC9rMzF6VGZmQUFDV0xGbGk4SGdXTGx3SUFGaXdZSUhKbjhuWFhXSmlJc0xDd3ZEZ3dRTTRPanJpeXkrLzFOalRtZTBwN3VibVp2SzVHSVlCd3pCNjd4c013eUE4UEJ3QThPR0hId0pRVmQxUUtwVmE3L055dVp4ckhTQVNpVXdlSXlHRUVFS0l1Vkh3bVpDM3pJcndCQ3crSEt0L3cxSWNyQzN3K0ljQmNMVFJuekZCQ0NHRUVFSmVMKzJEL2dTZkIveWRsSXZMaS96UXZhbjJqQ2RDQ0hrVEtSU0thdHZ2bUJCQ0NDR0VrRGNOVGRjbDVDM3lRaUxEMnRQL0dMM2YzQUZOS2ZCTUNDR0VFUEtHc2hEd3dieG1aYmNKSWNTY0tQQk1DQ0dFRUVMSW00T0N6NFM4UmJaZWVJUzhJcGxSK3pqYldtS1d2MWNsallnUVFnZ2hoRlEyQ3dFZlNxZ0tXa2xLRkZVOEdzR1JiYk1BQUNBQVNVUkJWRUlJSVlRUVFnZ2hoRlJuRkh3bTVDMVJMRk1nK094RG8vZGJNTEFaN0t4TTYwZEhDQ0dFRUVLcW5vV0FCN2FiVXFHVU1wOEpJWVFRUWdnaGhCQlNkU2o0VE1oYll1L1ZGR1RtRlJ1MVR4MEhLMHp0NVZsSkl5S0VFRUlJSWErQ1VNQ0g0djhUbmluem1SQkNDQ0dFRUVJSUlWV0pncytFdkFXVURHTlNyK2ZGSDNoRGJFbTlzd2doaEJCQzNtUVdBaDRZdHV5MmxJTFBoQkJDQ0NHRUVFSUlxVG9VZkNia0xSQitLeDBQTWw0YXRZK2JreGdUM3ZXb3BCRVJRZ2doaEpCWHhVTEFoMEtwZWl3cG9iTGJoQkJDQ0NHRUVFSUlxVG9VZkNia0RjY3d3SnBUeG1jOXozKy9LVVJDdWdVUVFnZ2hoTHpwTEFSOHlKVks4SGs4S3J0TkNDR0VFRUlJSVlTUUtrV1JKMExlY0pFUHN4SDE2TGxSKzdqWWlUQzJSNk5LR2hFaGhCQkNDSG1WTEFROHlPUktpRVVDS3J0TkNDR0VFRUlJSWYvSDNuMEhOSEcvZndCL2h3UWllemhRSERpb2UyL0VhdDNXMXFwVlcyZXRlOVJ0clZZY2FMVmFhMVhVcW0xeFZxdFlpeFpScTM0VlJWRVFVQlJ4Z0F4QkVHUUpoRUFneWYzK3lPK3VDU1FoZ1lSSWZWNy9mTzNsY3ZjaGQ3bkw5NTdQOHp5RUVKT2k0RE1oMVZ4RmVqMHZHT2hHdlo0SklZUVFRdjRqekFWbUtKRXhzTExnVTlsdFFnZ2hoQkJDQ0NHRW1CUUZud21weHA2azVzSC9mcXBlNzdHeTRPT3JnVzVHR2hFaGhCQkNDS2xxNW53emxNamtzTElRVU5sdFFnZ2hoQkJDQ0NHRW1CUUZud21weHJaZGpOSDdQZFA3TmtGTkd3c2pqSVlRUWdnaGhKaUNPWitIRXBrYzFsUjJteEJDQ0NHRUVFSUlJU1pHd1dkQ3FxbjAzQ0w4SHZ4Q3IvZnd6WGhZT3JTNWtVWkVDQ0dFRUVKTVFaSDV6TURLUW9BQ0NaWGRKb1FRUWdnaGhCQkNpT2xROEptUWF1cEFVQUpLWkhLOTN2TjVqNFpvWE12YVNDTWloQkJDQ0NHbXdKYmR0clVVSUwrSWdzK0VFRUlJSVlRUVFnZ3hIUW8rRTFJTnllUU1mZ21NMS90OXk0ZTFNTUpvQ0NHRUVFS0lLUW40UEVobERHeHJDSkJYV0dMcTRSQkNDQ0dFRUVJSUllUWRSc0ZuUXFxaGl3L1RrSlFsMXVzOWc5czZvMk1qQnlPTmlCQkNDQ0dFbUFxYitXeFh3NXd5bndraGhCQkNDQ0dFRUdKU0ZId21wQnJhZHkxTzcvZDg4MUZMSTR5RUVFSUlJWVNZbWptZkJ3Q3dxV0ZPbWMrRUVFSUlJWVFRUWdneEtRbytFMUxOSkdRVTRPTERWM3E5cDIwRGUvUnZWY2RJSXlLRUVFSUlJYVpremxmODN6cHJJUjk1UlNWZ0dCTVBpQkJDQ0NHRUVFSUlJZThzQ2o0VFVzMzhlajFlN3dlS2MvczNBNDlublBFUVFnZ2hoQkRUVWc0K1MyVU1KRktaaVVkRUNDR0VFRUlJSVlTUWR4VUZud21wUmlSU09YeHVKT2oxSHBzYUFrenExY2hJSXlLRUVFSUlJYVptTGxETU1yUzBFQUFBOGdxcDd6TWhoQkJDQ0NHRUVFSk1nNExQaEZRamY0VzlSR2ErUksvM1RPcmxDanRMY3lPTmlCQkNDQ0dFbUJxYitXd2w1QU1BOVgwbWhCQkNDQ0dFRUVLSXlRaE1QWURLRXN1SzhmZkxNTnpOZW82MG9qY29rdEdERnZMZk5uS0dmdXVuNFFWRzNieG1uTUdRZDFJTnZqbnExbkJBOTVwdUdOR2dHNno0RnFZZUVpR0VFUEpPWTRQUGx1YUsvODB2b3N4blFnZ2hoQkJDQ0NHRW1FYTFEajQvZVBNQ1A4ZGNRb1lrejlSRElZU1FkMGFSckFTSkJSbElMTWhBWUhvMHZtbytCQjBjWEUwOUxFSUlJZVNkWmM1WGxOMnV3WlhkcGdtNWhCQkNDQ0dFRUVJSU1ZMXFXM2I3d1pzWDhJcjZrd0xQaEJCaVFobVNQSGhGL1ltSGI1Sk1QUlJDQ0NIa25TVW9sZmxNd1dkQ0NDR0VFRUlJSVlTWVNyVU1Qb3RseGZnNTVwS3BoMEVJSWVULzdZbjVCMkpac2FtSFFRZ2hoTHlUdU14bmdhTG5NNVhkSm9RUVFnZ2hoQkJDaUtsVXkrRHozeS9ES09PWkVFTGVJaG1TUFB6OU1zelV3eUNFRUVMZVNXelBad3ZLZkNhRUVFSUlJWVFRUW9pSlZjdmc4OTJzNTZZZUFpR0VrRkxvMmt3SUlZU1lCaGQ4RnJEQlo4cDhKb1FRUWdnaGhCQkNpR2xVeStCeld0RWJVdytCRUVKSUtYUnRKb1FRUWt5RExic3Q0Sm1CeHdQeWl5anptUkJDQ0NHRUVFSUlJYVpSTFlQUFJUSjZtRUlJSVc4YnVqWVRRZ2docHNGbVBrdmxjdGpXTUtmTVowSUlJWVFRUWdnaGhKaE10UXcrRTBJSUlZUVFRZ2hSWUlQUEpUSTU3Q3dGeUtQTVowSUlJWVFRUWdnaGhKZ0lCWjhKSVlRUVFnZ2hwQm96RnlqS2JwZklHTmhabWlPZk1wOEpJWVFRUWdnaGhCQmlJaFI4Sm9RUVFnZ2hoSkJxVERuejJiWUdaVDRUUWdnaGhCQkNDQ0hFZENqNFRBZ2hoQkJDQ0NIVm1NQ016WHlXdzg3U0hIbUZGSHdtaEJCQ0NDR0VFRUtJYVZEd21SQkNDQ0dFRUVLcU1UYnpXU3BqWUZ0RGdQd2lLcnROQ0NHRUVFSUlJWVFRMDZEZ015R0VFRUlJSVlSVVkrYUNmOHR1VStZeklZUVFRZ2doaEJCQ1RJbUN6NFFRUWdnaGhCQlNqWm56MmJMYkRPeHFtQ092a0RLZkNTR0VFRUlJSVlRUVlob1VmQ2FFRUVJSUlZU1Fhb3d0dTYzSWZCWWd2NmdFTWpsajRsRVJRZ2doaEJCQ0NDSGtYVVRCWjBJSUlZUVFRZ2lweHJqZ3MxU09talpDTUF6d1JreWx0d2toaEJCQ0NDR0VFRkwxS1BoTUNDR0VFRUlJSWRXWWN0bnRXcllXQUlBc2tjU1VReUtFRUVJSUlZUVFRc2c3aW9MUGhCQkNDQ0dFRUZLTktaZmRybWtqQkFCa2lZcE5PU1JDQ0NHRUVFSUlJWVM4b3lqNFRBZ2hoQkJDQ0NIVm1MbmczK0F6bS9tY21VK1p6NFFRUWdnaGhCQkNDS2w2Rkh3bWhCQkNDQ0dFa0dwTXVldzJaVDRUUWdnaGhCQkNDQ0hFbENqNFRBZ2hoQkJDQ0NIVm1CbVBCeDRQa01ya3FHbkQ5bnl1M3NIbjRPQmdCQWNIbzdqWThIOEh3ekFvTGk0MnlyWTFLU29xZ28rUEQzeDhmTGo5SmlVbDRkcTFheFhhbmt3bWcwZ2swbm45d3NKQ3ZmY2hsVXJoN2UyTjY5ZXZvNlNrUk9ONjhmSHgyTDU5TzZSU3FkNzdVT2ZPblR2NDQ0OC9rSmFXWnBEdDZXUFpzbVZZdG14WmhUNHZmVlhsZVNnU2llRGo0NE4vL3ZuSFlOdDg5T2dSY25OekRiYTlpc2pOelVWdWJpNFloakg2dnFyaWVNbGtNbXpkdWhYKy92NTQ4K2FOd2JldEQ0WmhJSmZMRFRvR29odXBWSXBwMDZaaHlKQWh1SGp4b2tuR1VGQlFZSkw5a3JmRG5qMTc4T09QUDVwNkdFYVRtSmlJNU9Ua2N0ZGpHQVp4Y1hHSWk0c3orQmhNOFZ1MHVucjA2SkhXMzZHczdPeHN4TWJHVnNsdkFrS0liaWo0VEFnaGhCQkNDQ0hWbkRuZkRDVXlCblkxekNIZzg1QXBlanZLYmwrOGVCRnIxcXhCWGw2ZVh1L3o4dktDbDVlWFVZSmI0ZUhoK09pamovRFJSeDlCSXFtYXowa3VsOFBYMXhlK3ZyNlFTQ1NReStYWXNHRURObS9laktWTGx5SWhJVUhuYlJVV0ZtTHQyclg0K3V1dmRRcEFQMzM2Rk9QR2pjT3hZOGYwZXNqNTRNRURCQVFFWU1lT0hlRHhlR3JYZWZQbURSWXRXb1NMRnk5aTE2NWRPbTliazVTVUZHelpzZ1dIRGgzQzNyMTdLNzA5ZlQxOCtCQVBIejdVTzFCWEVWVjVIcDQ2ZFFxK3ZyN1lzMmVQVGcvY3k1T1Rrd012THk5ODg4MDNHdGRoR0FaaXNSZ1pHUmw0L3Z3NUlpSWljUFhxVmZqNittTDM3dDM0OWRkZkt6Mk9NV1BHWU15WU1WVVNLS3VLNC9YZ3dRTmN1WElGKy9idE0zamc5KysvLzhia3laTng3Tml4Y3RjTkNnckNGMTk4Z1FzWEx1aTA3YWlvS0hoNWVhR29xS2l5dzlSTFJrWUdaczZjaVFNSER1Z1ViQmcwYUJBR0RScUVqSXlNS2hoZHhmbjUrU0U1T1JuTm1qWEQwS0ZEcTJTZkVva0U5Ky9meDhHREJ6RjM3bHlNSFR2VzRCT0FUSG04SmsyYWhOR2pSeU1tSnFiUzIzb1hCQVlHNHZMbHl6cXR5ekFNQ2dzTGtaMmRqZVRrWkVSSFJ5TTBOQlQvKzkvL2NQcjBhZmo0K09ESEgzL0VqUnMzMUw2ZlBjNVY2ZWpSbzVnMmJScjI3Tm1qZGIyaW9pTE1tVE1IYytiTU1mZ1lqSDFQK2ErYzh5OWZ2c1NTSlV2dzZhZWZJajQrWHV1NmYvLzlOK2JObTRjcFU2WlFBSnFRdDRUQTFBTWdoQkJDQ0NHRUVGSTVpdUN6SER3ZVVOTkcrRlprUGhjVkZjSFgxeGNwS1NtWU0yY08xcTVkaTVZdFc1cDZXRnhBV3lnVVFpZ1VWc2srTFN3c3VIL0w1WEtZbVpuQjA5TVRQLzc0STZLaW9qQnYzanlNR3pjT0V5ZE9oRUNnL2YrbW01bVpJVGMzRjNGeGNWaXhZZ1YrL1BGSFdGbFpxVjFYS3BWaSsvYnRFSXZGQ0EwTnhlZWZmNjd6bUlPRGd3RUE3dTd1R3NmazRPQ0FMNy84RXZ2Mzc4ZkZpeGZSc21WTERCczJUT2Q5S0JPTHhkaXdZUVBFWWpGY1hWMnhZc1dLQ20ybnVxaks4M0R5NU1tNGMrY09FaE1Uc1czYk51emN1VlBqaEFKZDdOeTVFN201dVpnMGFSTHUzcjJMMzMvL25jdmdra2drRUl2RkVJdkZXaC8rV2xwYVl1Yk1tWlVhUjFXcWl1UEZCbnNHRGh3SUp5Y25nMjc3Zi8vN0g5TFMwcENUazFQbXRWOSsrUVd4c2JHWU9uVXEyclJwQXdzTEM2U2xwY0hYMXhmRGhnMkRtWm5tdkJXUlNJUTFhOWFnb0tBQW5wNmUrUDc3NzFVK0gwTUVsVDc4OEVNc1hicTB6UEliTjI0Z01URVJGaFlXbUQ1OXVzcVl6TTNOSzNXY3JsMjdoaDkrK0tIQzd5L3Q0c1dMV2o5SFZucDZPbzRmUHc0QWVQMzZ0Y3JmVlZIdTd1NllPWE9teXJLTWpBekV4TVRnOGVQSGlJNk9Sa3hNVEpuTXdnc1hMbURxMUtsNlRlNndzYkhSK0pveGoxZDVjbkp5VUZ4Y1hLWFhtK0hEaDFkb1FzYVZLMWVNTUpySzgvSHhRVVJFQkhlZEx5a3BRV0ZoSVlxS2luUUs5QlVYRjZOdjM3NDY3V3ZZc0dFVm5nUjI2ZElscmErTHhXTGN2WHNYQU5DdVhic0s3Y01RakgxUCthK2M4OWV2WHdjQTFLcFZDMDJhTk5HNm5hQ2dJQUJBMTY1ZHE4MXZDMEwrNnlqNFRBZ2hoQkJDQ0NIVm5EbWZoeEtaSWxPdWxvMEZzdDZDek9jYU5XcGcxNjVkOFBMeVFsUlVGSllzV1lLRkN4Zml3dzgvTk9tNDJISzJkbloyVmJaUGdVQUFnVUFBcVZUS2xhZHUwcVFKZHUvZWplUEhqK1A0OGVQNDg4OC8wYnQzYnpScjFrenJ0b1JDSVRadTNJajU4K2NqSmlZRzY5YXR3L2ZmZnc5emMvTXk2eDQ3ZGd3SkNRbHdjbkxDdW5YcjFLNmpEc013dUhQbkRnQ2dUNTgrV3RjZFBYbzA3dDI3aDd0MzcyTFBuajNvMUtrVDZ0V3JwOU4rV0ZLcEZGNWVYbHhXUzNaMk5tYlBucTNUZTMvNjZTYzRPenRyWFVmZkFOaW9VYU4wV3MvRnhRVkhqaHpSYTl1c3Fqd1B6YzNOc1hqeFlpeFpzZ1RXMXRiSXo4K3Y4SDc5L2YxeCsvWnR1THE2WXZqdzRjak56Y1d6WjgrNDRJTkFJSUNscFNYcTFLbUQ5UFIwQUVEUG5qMWhiMjhQZTN0N09EbzZ3c25KQ1RWcjFnVERNTlhtQWJFaGo5ZTBhZFBVTG4vMTZoVUFJQ3dzVE9NNnlnNGVQS2pUL3BLVGt4RWJHd3NBK09TVFQxUmV5OHZMUTBCQUFJcUtpcmhKTWoxNjlJQ0xpd3RTVTFNUkdCaUlBUU1HYU55MmpZME5WcTVjQ1M4dkx6eDgrQkNlbnA3WXRHa1RGMHlwVWFPRzFyR3hnUXFoVUtqeFhOQjAzV0l6S2Q5Ly8zMlY1WC85OVJkT25UcUYwYU5INi9RNXFtUG9zdU82Qk9ma2NqbTJiTmtDc1ZnTTROK3k4cFhWdkhsejd0OVNxUlFUSjA1RWRuYTJ5am84SGc5Tm16WkYyN1p0MGJadFczVG8wQUZPVGs1SVRrN1c2ek04Zi82OHltUXJaY1k4WHVWaDc3dTYzZ00xeWMzTnhaZ3hZOHBkVHptWTFyQmhRNVhYWHI1OENZWmhOQzUvVzFsYVd1TDU4K2ZjZjF0WVdNRFMwaEwyOXZhd3NyS0NwYVVsYkd4c1lHdHJDMXRiVzlqWjJYSC90clcxUmUzYXRYWGVsMHdtTTFyWi96dDM3a0Fpa2NER3hnYTlldlV5eWo1MFllemZBUCtGYzU1aEdHNVMxb2dSSTdUK1hvaU5qY1hMbHk4QkFJTUhEeTUzdklTUXFrSEJaMElJSVlRUVFnaXA1dGl5MjRBaTh6a3ozL1NaejREaW9kcldyVnZ4d3c4LzRQcjE2OWkrZlRzRUFrR1ZsMWhVeGo3TXIxT25UcFh1dDBhTkdoQ0pSQ3E5a2ZsOFByNzQ0Z3QwN3R3WnVibTU1UWFlV1E0T0R0aTRjU01XTFZxRXRMUTBaR2RubHduQVBuMzZGQ2RPbklDRmhRWFdyMStQV3JWcTZUeldpSWdJWkdabXdzYkdCdDI2ZFN0My9VV0xGbUhwMHFXWVBuMjYzb0ZubVV5R3paczM0Lzc5Kzl5eS9QeDg1T2ZuNi9SK1hSNVFsMzdncVFsYmtycCsvZm82WlNsVzVod3kxSG1vNzNjcExDd01vMGVQTG5lOUhqMTZZT1BHalNyTG5qOS9qdjM3OXdNQUZpeFlBRDZmRHljbko1dzhlUklXRmhZUUNvVXFEN3Jac1hsNWVZSFA1K3MxenJlTklhOGI1WlUrejhyS1FsWldWcVgzdzJJZjNyZHYzeDZ1cnE0cXI1MDVjd1pGUlVYbzJMRWozbnZ2UFFDS1FPVElrU094ZCs5ZUhEaHdBRDE3OW9TMXRiWEc3ZmZzMlJQZmZQTU50bXpaZ2djUEhtRGR1blg0N3J2dllHNXVqblBuem1rZEczdU9IRHAwU0svZ1ZGcGFHcDQrZlFxZzdBU1p5TWhJRkJjWHc5YldWdWZ0bFRaZ3dBQzFRZmRodzRhaHBLUUV2Ly8rTytyV3JhdDFHOTdlM2dnSUNFRFRwazExT3Y4UEhUcUVSNDhlb1dIRGh0aTdkMis1Z2Z1S2tNdmxYT0M1ZS9mdWFOdTJMVnEyYklrV0xWcG9yS0JoQ01ZK1h0cElwVkx1UHFFcE1LNHJQcCt2Y2ovUkZGUlRWbnFTQ0pzZFducjV5SkVqMytwZTI2TkdqY0xnd1lNaGtVaFF1M1p0Ym9JSnd6QzRlUEVpNUhJNVB2NzRZNVgzWkdSa1lOKytmWmc5ZTNhNWs4U1VzZG5Ma3lkUFJscGFHZzRjT0lCR2pScHBYRDh5TWhMTGx5L1hxV0lFMjA2Z2YvLyszUDJLbmZTd1o4OGVvMzRQbEJuenQraC81WngvOE9BQlhyMTZCV3RyYXd3Wk1rVHJPQU1DQWdBQURSbzBRTDE2OWJSTzNMRzJ0aTYzeWhBaHhERG9tMFlJSVlRUVFnZ2gxUnhiZGhzQWF0bGE0TmtyM1FKM1ZVRWdFR0RWcWxWd2RIVEU2OWV2MGI5L2Z3REErUEhqeTMzdi9QbnpOUVlCWjgyYWhYNzkrdWs5bnRUVVZBQW9OM0NneWZEaHd5djBQcmFuMy9UcDA4dk45aHd6Wmd5bVRKbWlza3hUa0ZFc0ZtUFNwRWthdDFWY1hJd0ZDeGFVV2E2dHpPSDU4K2NCL1B0d2R1VElrVnJIQ3lpQ0d0N2UzdkQyOXRhNHp1SERoK0hnNEtBeXRvMGJOK0xPblRzUUNvWFlzbVVMMnJadHEzVS9UNTgreGRLbFMxRlNVb0xCZ3dmckZPeldOVU9VL1l6MzdObWp0WHlzSVZUMlBLeHFlWGw1MkxCaEExZWF0ME9IRHR4cmhpd1JYWkh2bHk3WEVtWGxCVVRWTWNieDh2WDExZnV6MHpVTGpTV1JTTGp2ODlpeFkxVmV5OGpJd09uVHB3RUFuMzMybWNwckgzLzhNYzZkTzRmazVHVHMzcjBiSzFldTFMcWYvdjM3NC9YcjF6aHc0QUFpSWlKdzVzeVpNdHMwSkRiUTBLWk5HN2k0dUhETEN3b0t1Q0Juang0OURMcFBobUc0ODcrOGJFS1JTTVJkWTNXNWZnWUVCT0RreVpNUUNvVll2WHExVVFMUHBTMWN1RkN2Z0tDbWUwWjZlcnJXZXhCZy9PTlZWRlNrc1RlMGNobmd6TXhNbmNvNU96azVxWjF3WVdOam8zSS8wUlJVK3kreXNyTENpeGN2NE9YbGhVOC8vWlJyNHhFWEY0Y2RPM2JBenM0Ty9mdjNWd25lbmp4NUVqZHYza1J5Y2pKKysrMDN2ZmRadTNadHBLV2xJU01qUTJ2d09TRWhBUURLTGNzY0Z4ZUhodzhmZ3NmalljU0lFZHh5ZGtLUXNiS3QxYW5zUGVXL2VzNW5aR1Jnd29RSktzc0tDZ3JLVk8wQUZKVllMQzB0SVJhTGNlM2FOUUNLNEhoNTkwZ3ZMeTk0ZUhnWWJ0Q0VFSTBvK0V3SUlZUVFRZ2doMVp5NWdJY1NxZUtobWFMbnMrR3k1Z3lCeCtOaDNyeDVYTDlqUVBGQXJEeWxTNE1xcTBoZk9RQmNhZWVLUHR5djZINVpiQkJhbTlLOU41VnB5amFSeStWSVNVblJ1ZzVRZnRabGRuWTJWM0o3Nk5DaEFHQ3diQ3psQjd0aXNSanIxcTFEWkdRa0JBSUJWcTllWFc3Z09Tc3JDMTVlWGlncEtVR0hEaDJ3Wk1rU2c0ekxGQ3A3SHBaMjhPQkJuVE84OVNXVlNyRisvWHF1TExReFZlVDdWZG52cEM0TWZieXF5cVZMbDVDZm53ODNOemYwN05sVDViVzllL2VpcUtnSVhidDJMVlBod056Y0hFdVhMc1hTcFV0eDllcFY5T2pSbzl6SlB1UEdqVU5LU2dycTFxMWJKdEJ0U0NVbEpmam5uMzhBb0V3MlhIQndNS1JTS1JvMmJLZzFXRlVSeXRmdThySUp6NTgvRDRsRUFqczdPNjFseXdGRlArN2R1M2VEeCtPQllSaWRXdzZVNTIzcEhWd1Z4eXNxS2dxclZxMHFkNzFseTVicHRMM2x5NWUvVTZWN3M3T3p1V0N5TXVWSmIxZXVYSUc5dlQxRUloR09IVHVHL3YzN28zYnQybkJ6YzBPZlBuMFFGQlNFdi8vK201c01sSkdSZ1lzWEx3S0FTby92Tld2V2NMOVZsSlV1dVg3dzRFRTRPenNqS2lvS2FXbHBXc2VmbUpnSW9QemdzNStmSHdCRlQrQ0tubStGaFlWNDlPZ1JIang0Z0FjUEh1Q3JyNzVDeTVZdDlkNU9aZThwNzhJNXIybnlhZWxKQXY3Ky9pZ3FLb0pBSU5CYVFlSE5temRnR0tiU3BjZ0pJYnFqNERNaGhCQkNDQ0dFVkhQS1piY1ZQWitMd1RDQUtkdXBpa1FpcEtTa29FV0xGdHd5NVFkSjJoNk1zdzg4Ly9qakQ3MUtzWlpISXBGd0R6MlZ5enpyb3lJUDlFVWlFVWFOR2dVckt5djgvZmZmRmRvdlMxTzJDYnNQYmVzQTVaZHBQbnYyTEdReUdjek16TGd5dklZT1lxU2twR0RkdW5WNDhlSUZGM2d1SFJnclRTS1JZTTJhTmNqS3lvS3JxeXU4dkx6MEtwdW9UM2xxWFhvK1Z5YllhNGp6c0tvd0RJTnQyN2JoNGNPSHFGMjdOakl6TTdrZWpRRUJBZHpEZkcxbXpweFo3anJzT2F2THVaYVdsb2JwMDZlanVGalJYb0RQNTJQZnZuM2xCaDRxeWxqSGE4bVNKWHFYSTljbGc0MGxsOHU1NDFNNmt5dzRPQmkzYnQyQ1FDREF2SG56MUw2L2JkdTJHRDU4T1B6OS9iRjE2MVpZV1ZtVm01MnFhNkNqTW03Y3VNR1ZWTzNhdFd1WjF3REZKQnROMy9uU253WHI4ODgveDR3Wk16VHVsKzNGRENpQ0dKcUNISEs1SFA3Ky9nQ0FEei84VUd1ZytzeVpNOWkzYng4WWhzSDA2ZE54K2ZKbEpDY25WeW9JZE92V0xaV3htcHFwamxkbEdESTRWVHFveWs1aUtMM2NsTWVzZEdubGxKUVV5T1h5TXZjNEZ4Y1hqQnMzRGtlUEhzWGh3NGV4ZlBseUFJcnkyRGR2M3NTWk0yY3dldlJvV0ZoWTRQRGh3eWdwS1lHN3U3dksvVDB0TFUzdEpEaDF5OWo5bHpkcFRwZmc4K3ZYcnhFWUdBZ0FPcldlS00zSHh3Y1BIanhBYkd5c3luVzRJaTBsM3NiZkFHL2pPYytXWDFlbS9Gc1hVRXcrWXl0NGZQbmxsMm9uVWJBKytlUVRGQllXVXZDWmtDcEV3V2RDQ0NHRUVFSUlxZWFVeTI3WHRCR2lSQ1pIZmxFSjdDeE44NENGWVJoczNyd1o5KzdkdzRJRkN6QnMyRENUaktPMGhJUUVMbkNXbXBxS2x5OWZva0dEQmtiZnI3VzFOWGc4SGdvTEM0MityOHJJejg4dk56aWVsNWNIT3pzN25iWjM0OFlOZE9qUVFhWFU5djM3OTdGaHd3YUlSQ0pZV2xwaTdkcTFaUUlTcGNubGNtemF0QW14c2JHb1Zhc1dObS9lckhkWmJGMEN4ZnIwZks3TXc4dXFQZy96OHZKdzhPQkJQSDc4R0wvODhvdmFzdTlSVVZFb0tTbEJ1M2J0VlA2MlBYdjI0T3JWcXpBM044ZTZkZXV3Y09GQ2J1eTV1Ym5sQmdXQThnTUgrdHE3ZDY5SzVwT1ptUmwyN05nQmIyL3Zja3ZhVjRTeGpoZGJkdFZZTGw2OHlBVTRldmZ1cmJMZmJkdTJBVkNVNHRiMjNaZzdkeTZTa3BJUUdSbUo5ZXZYdzh2TEM5MjdkOWQ3TEQ0K1BnQjBhenVnRGNNd09IbnlKUGZmeW9HZjlQUjBoSWVIQTFEMC9TeTlIL1k4ZEhGeFVSc3dVcjVPcWFOY0FlTEtsU3RsQWltc1c3ZHU0ZlhyMXpBek0xTmJLbGFadWJrNUdJYkI4T0hETVc3Y09LNC9OeHZVcTRnblQ1NjhOY0hucWpwZTNicDEwenB4WmRxMGFVaE9Ub2FucHljKytPQURqZXZObVRNSGNYRnhsZTZUcTB6VDljL1ExOFhLc0xlM1Y1bTBObnIwYU82K1VkcVlNV053NDhZTjJOdmJnMkVZOEhnOE5HN2NHSk1uVDRhenN6TVloa0Y4ZkR5dVhMa0NLeXVyTW0wL2xNdHYvL25ubi9qMTExOEJxSjk0eFBhb1o0UEw2cFNVbENBdUxnNEE0T2JtcG5HOVE0Y09jVlZsdW5UcG9uWWRpVVNDRnk5ZUlDWW1CcytlUFVOTVRBejNtcSt2THdDZ1ZxMWE2TlNwRTRLRGd5RVdpeXQwcmhqaW5rTG52TUxwMDZlUm01c0xKeWVuY2xzY3NKTUdxTjh6SVZXSHZtMkVFRUlJSVlRUVVzMEp6SGhLd1dmRkE2UXNVYkhKZ3MvRnhjV1F5V1NRU3FYWXNXTUg0dUxpOE5WWFg1VWIwRE0yOWtFM0t5UWtSSy8rcVJYRjQvRmdiVzBOa1VpRW9xS2lTcFh1MVJUd1VBN0dhVnFuUEgvOTlaZkdvRVZNVEF5MmJOa0NRTGNleXVucDZkaTRjU040UEI1V3JWckZQZnlzVzdjdXJLMnRZVzF0amZYcjEyUE9uRGw2alRFek0xTmpKaHlnT1hOV2x6RlhWYzluWTUySE9UazV1SDc5T3F5dHJWVXlKNFZDSWY3NTV4L0laRExFeE1Tb1ZDTmduVHg1RW5mdjNrV1hMbDI0NHd3b2dtTThIZy9MbGkwcjg3NkpFeWRpNHNTSkdzZkRmcDcvL1BOUGhiTEQxQWtMQzhPZE8zY3dldlJvL1BYWFh3QVVnWktUSjAvaTNMbHo1UWI3S3NKWXg4dVlQWjhMQ3d0eDlPaFI3ci9ad0Y1aFlTSFdyMThQa1VpRTFxMWJsK2t0WDVwQUlNRDY5ZXV4ZE9sU3hNWEZZYzJhTlJnM2Jod21UNTZNeE1SRXJGbXpwc3g3VHB3NFVXWVpHN2laT25WcXBjNkZhOWV1NGNXTEYycGY4L2YzaDF3dVIrdldyZFgybm1mUHgyM2J0bFdvb2taZVhoNzM3OHVYTCtQTEw3OVVlMDg3YytZTUFNRGQzUjExNnRUUnVzMlBQdm9JRW9rRW4zNzZxZDdqcVE1TWVieVU1ZWZuQTREV2tyeUFvc1VBWU5nczBOTDNKTFpuYnVubEkwZU9ORmlMQzJNby9ic2lKQ1FFSVNFaFpkWTdlZklrOHZMeXdEQU1HSWJCaWhVcnVOZEszNGZEd3NLMDdwTU5Kajk3OW93TGRKY1dGUlVGaVVRQ0p5Y25qWm5QOGZIeHVIcjFhcG5scjE2OXdxTkhqN2ovSGo5K1BCY1VMbTNCZ2dYbzFLa1ROMWxuN05peEVJdkZFQXFGV3Y4R2Rhcml0K2k3Y002bnA2ZHprMXVtVFp0VzdyRmdmeWRUNWpNaFZZZUN6NFFRUWdnaGhCQlN6WmtMekNCbHkyN2JLaDYrWkltSzBhUzJ0VW5HSXhRS3NYSGpSbXpmdmgxWHJseUJ2NzgvMHRMUzRPbnBDU3NySzVPTUNRRDNvTFJCZ3daNCtmSWxybHk1VXVFSGZycVVjVlorMEdaall3T1JTSVQ4L1B3eXdXYy9QejhVRlJWaDZOQ2g1UWFqakpWcG1wMmR6UVZOMUhGMmRrWnFhaXBrTWhsaVkyTzVrdHlhUkVSRWNQOXUxNjRkOSs5Njllcmh4eDkvaExXMXRVb0d0Yk96YzRXRFVqS1pET25wNldXV0p5Y25ZOTI2ZFhwdmIvNzgrWHBObEZpL2ZyMWVKYmdOZVI0cXUzbnpKdmJ1M1l2R2pSdVhDVDQzYTlZTU1URXh1SC8vZnBrZ3Nrd21RMVJVRkFDZ2MrZk9LcS9ObkRrVHJWdTNScDgrZlNvOXZzb3FLaXJpSmdaTW5EaFJKZmdjRkJTRUF3Y093TjNkM2FDbCtnSGpIUzlqT25ueUpMS3pzMVdXRlJZVzR0dHZ2MFY4ZkR4c2JHeXdhdFVxbmI1elZsWlcyTHg1TXp3OVBSRWJHNHMvL3ZnRFlXRmhtRDE3TmpJek00MzFKNVFoazhsVUF1cktSQ0lSTGx5NEFFQzNzdmtWb2Z4NVptVmxJVFEwRk83dTdpcnI1T2JtY3NHczRPRGdNdmVKTld2V3FIeVhlRHllMmhMQStyUUplRnVaNG5oRlJrWWlQRHdjQXdjT1JPUEdqUUVvc3EvWmlRUDI5dlphMzg5bXh2TDVmRVJGUlNFK1BoNGpSb3d3MlBpcXM0cjhyaWdzTE5UNFByWjNNaXM3T3h0djNyeEIwNlpOdVdYT3pzNXdkSFJFVGs0T1hyeDR3UjFUWld3Z3QydlhybXFEMHd6RGNLWHRsZTNjdVJQbno1OVhXV1pwYVFrM056ZTBiTmtTTFZxMFFLTkdqYmkyRWFVbk5yRkIyNHBrREJ2eW52SXVuL01pa1FpdFdyV0NUQ2JENE1HRFVWSlNvald3Ykl4QU95RkVPd28rRTBJSUlZUVFRa2cxWjg0dm0vbWNLWktZSDVUM09BQUFJQUJKUkVGVWNrZ1FDQVJZdm53NWJHMXQ0ZWZuaDd0MzcrTHMyYk5hczFhTktUczdteXVoT0dYS0ZPemZ2eC94OGZGNC92eTUxbEtOMnZENWZMaTR1SlJaemdacGxkV3NXUk5wYVduSXlzcFNDWTdKWkRMNCt2b2lPenNiK2ZuNW1EMTd0dFo5YXNyc1ZlNkRwMHMvN2RMMjc5OFBzVmlNeG8wYnF5MXhhVzl2ank1ZHV1RHUzYnU0ZHUyYXpzSG4xcTFibzJiTm1pcXYxYXRYcjh6Nk8zYnNxSERRTUNNalErMTVWVnhjWEtFSDVteXBZbDJ4dllkMVlZenprTVdXUTA1TVRFUnljckpLUUx4MTY5YUlpWWxCVkZRVXhvMGJwL0srcDArZmNpWGhTNWRVNXZQNWIwWGdHVkFFQzFKVFV6Rno1a3lWYkM2QlFJQzVjK2RpelpvMVdMOStQYlp2MzI2d0VxTEdQRjdHRWhzYmkxT25Ub0hINDZrRVhMWnYzNDdvNkdodWNwQ3pzN1BPMjNSMGRNVE9uVHZoN2UyTnk1Y3ZvMGVQSHVqUW9RTjNyU2t1THNaSEgzMWs4TDlGbVorZkgxSlRVMkZuWjZlU2hRd29NcXRGSWhHY25aM3gvdnZ2RzJYL2JLQmRJQkJBS3BYaXp6Ly9MQk44bHN2bGFnTWJiSUJIMTBrdGxabmNjT25TSlM3clVadEpreVpwZmYzWXNXTVZIZ05nbXVOMTh1UkpSRVJFSUNNakE5OSsreTBBUlVVSU51T3h2TWxkYkhDcXBLUUVhOWV1UlhGeE1UcDE2b1JHalJweDZ5aG5BS3ZyWmZ2QkJ4L2dpeSsrTU13ZlpHSU13K0RhdFd0SVNFamdsbW43ZmFHSnV0OGROMi9lNUw0WEFQRDExMThqS3lzTDMzMzNIZHEzYjg4dDc5aXhJd0lEQXhFZUhxNDIrTXhtVDJ0cUJ4QVFFSURJeUVqdWU4dXFXN2N1WEZ4YzBLWk5HKzV2T243OHVFclZFMjJ0VXRpeDY1djViT2g3eXJ0OHpqZHIxZ3cvL3ZnanhHSXhUcDQ4aWIvLy9odmJ0MjlYKzd0Y3VUb1FCWjhKcVRvVWZDYUVFRUlJSVlTUWFrN1I4N2xzNXJPcDhYZzh6SjA3RnpZMk5vaUtpc0xubjM5dXNyRmN1M1lORE1OQUlCQ2dlL2Z1ZVB6NE1jNmNPWVB6NTg5ajBhSkZGZHFtbzZPajJuTE80OGVQTDVNUldMZHVYVVJIUjVkWmZ1dldMV1JuWjRQUDU1dXM5T3FEQnc4UUdCZ0lRTkgvYitYS2xXclgrK0NERDNEMzdsMEVCUVZoMXF4WkdudTN5dVZ5M0x0M0R3QXFIVmhJVDAvSHNtWExBT2dmREduV3JGbUZIcFFia3pIT1ExYmR1blhSc0dGREpDY240L2J0MnlyZnQ5YXRXK1BzMmJONDlPaFJtZktsa1pHUkFJRGF0V3VyZmJqL05yaDQ4U0t1WHIyS3BrMmJxdjJlOU96WkU3MTY5Y0x0MjdleGZmdDJqZWV3dm94NXZBeDFQWHowNkJHdVhidUdoUXNYb3JpNEdELzg4QU9rVWlrKytlUVQrUHY3Yyt2Tm16Y1BhV2xwbUR4NU10YXZYNCtjbkJ5OTlyTjkrM1lzWDc0Yzd1N3U4UER3TU1qWVdab21KZTNhdFF1dFdyVkNlbm82amh3NUFnQ1lNV01HdG0vZnJySWVHMnlkTW1XS3dVcThsNWFXbGdaQTBUODdPam9hVVZGUmlJaUlVT2tmNitqb3lHWDBza0pDUXJCbXpSb0loVUtWb0pvMjVVMUMwaVkwTkZTbjRMTXgyMkNZNG5nbEpTVng5NTJ4WThlcWpBVlFaS2c2T2pwcTNRWWJVSFJ5Y29LSGh3Y0NBd054OXV4WkxGeTRrRnRIM1lRbTVXWDZmcS9lWmpObXpFQlNVaExhdG0xcjhHMWZ1M1lOenM3TzNQRnAxNjRkTGx5NGdGV3JWbUg5K3ZYYzk2cHIxNjRJREF4RWNIQndtVWtaejU0OVEySmlJc3pOemRYMmNVNVBUK2Q2VEUrY09KRTdKd0hGOVplZGlLWHY3d1NHWWJnZ3JMN0JaMFBlVStpY1Y3QzB0TVM5ZS9lUWxaV0ZWYXRXWWZmdTNXWEtqU3RQZEtEZ015RlZoNExQaEJCQ0NDR0VFRkxOV1FqTUlDa3AzZlBadEpuUHlpWlBuZ3lwVk1vOVpOYTFwR2g1V2RMVzF0WTRlL1pzdWR1UnkrWGNlaDRlSHJDeXNzTGd3WU54NXN3WlhMcDBDWk1uVDlhNzk2cSs2dGF0QzBDUkZhMk03WS9hcjE4L2c1Y0wxbFY4ZkR3QVJZOVNkUTl3V2U3dTdoQUlCSGo5K2pXZVBIbUMxcTFicTEzdnlaTW5FSWxFQUNvZmZOWlVVcnM2TXZSNXFKekZ4V2I2OXVqUkE4bkp5Ymh6NTQ1S2NMTk5tellBQUxGWWpJU0VCSlhTcG16WjBoNDlldWo5TjQwZVBicE1WbU5wUTRjTzFmaWFMZy85RXhJUzhQUFBQME1nRUdERmloVVFDTlEveXZyNjY2OHhlL1pzWEwxNkZVMmFOS2wwY05mWTF3MFhGeGU5QTI4eW1VemxHbkw1OG1YczNMa1RKU1VsYU5HaUJXclhybzBYTDE3QTJka1owNlpOVXdrK096bzZZdGV1WGVEeGVLaGZ2ejZYNGNjR0VSbzBhS0IyUXNtclY2OGdsVXE1ZGdHOWUvZlcrMjh0ajFBb1ZMdHZOa0I2NE1BQlNDUVN0R25UQmtPSERpMFR6Rnk4ZURFNmRPakE5WlkzaHFTa0pBQ0t6OG5OelEwK1BqNDRjdVNJMW1zbUFKdytmUnFBNHI2bjNHcEFHK1crNi9yS3lzclNhYjJqUjQrV20vMWVrY29SZ0dtTzE1a3paOEF3RERwMzdxeVNRY3IrRGZYcTFkTTRZWXJGVnJHd3NMREFzR0hERUJnWWlDdFhybURHakJsY3l4RGxhNWFtWHJiS05QM2VlUnRMcXpNTWc2Q2dJQzdqTnlrcENYWHExTUdJRVNNd2E5YXNDbTkzMTY1ZEt2K2RrcEtDZS9mdVlkU29VZkR6OHdNQUxGcTBDSm1abWJoNzl5N1dybDJMalJzM29sT25UdHp2anVqb2FLU25wNnVjcytmT25RT2crUDJrbkxITUNnOFBSMkZoSWQ1Nzd6Mk1IejllSmZoYzNybWdEZnY1Q0FRQ2pmY2pkUXg5VC9tdm4vUGp4NDh2czB4ZFQyNGVqNGRWcTFaaHpwdzVTRWxKd1lZTkc3Qmx5eGFWKzZ0eU5TSUtQaE5TZFNqNFRBZ2hoQkJDQ0NIVm5GQmdocnhDeGF4K0J5dHptUEY0eU13M2ZlYXpNdVVIZEpveU1TUVNDY1JpTVFCRmorVHlIaEJaVyt2VzB6bzRPSmdMWUg3ODhjY0FBRGMzTjdSdTNScVBIei9HcVZPbk1HZk9ISjIyVlZIMTY5Y0hBSldTMXNIQndZaUxpNE5BSU1Ea3laTjEybzV5cVVObHlpVUZOYTJqeWVEQmczSHk1RWtzV0xCQTYzbzJOamJvM0xremwvMnNLZmpNbHNGczJiSWw2dFNwbzlkWWpFbmZ6MFViZFJudjVUSDBlYWd1azZkYnQyNDRmZm8wSGo5K2pOemNYSzdmWTUwNmRXQnZiNC9jM0Z3OGZmcVVDejZMUkNJOGZ2d1lBTXFVRU5aRi9mcjF5KzBwV1Jtdlg3K0dwNmNuSkJJSnBrMmJwaEkwTDgzVzFoYWVucDVZdG13WkRodzRBR3RyYSs1enJnaGpYemQyN05paGQvQTZOemVYeS83ejl2WkdRRUFBZUR3ZXhvOGZqMEdEQm9GaEdEZzVPV0hseXBWbGVzc0Qvd1pjZHV6WUFVRFJSM3Y0OE9FQUZPZTB1a0RGaEFrVGtKR1JvWGVHbno0T0hUcWtkZkpOcTFhdGNPZk9IU3hmdmx4ak1LVmZ2MzdHR2g0QUlDNHVEZ0RRdUhGamRPblNCU2RQbnNTVEowOFFHQmlvY2QvMzd0M0Rnd2NQd09mejlTcWxmZlhxVllPTTJWU3ErbmhsWkdSd3diRFBQdnRNNVRWMmNwVXVWUjNZYTZxNXVUazZkT2pBWmVaZXZYcVYrNTdvUzduOUFRQzhmUGtTRE1Ob1hHNEtjcmtjMTY5Zng0a1RKMVIrbzB5ZE9oVmp4b3poSmpkNWVYbHhrekQwVWZwKzZlZm5CNFpoOE1FSEgzREJaek16TTNoNmVtTEJnZ1ZJU2tyQ2xpMWJjUFRvVWRqYTJxSnIxNjRJQ1FuQnVYUG5NR1BHREFDS2U5ZjE2OWNCYU80Yi92Nzc3K1BRb1VOWXZYcTFRU3NpdkhuekJnRFVCcnkxTWVROTVWMDQ1MHRYQ3RMRzBkRVJucDZlV0w1OE9TSWpJN0Z2M3o3TW56K2ZlNTB5bndreERRbytFMElJSVlRUVFrZzFKelRuYzVuUFpqd2VuR3dzM3FyTTU2ZFBud0pRQkNNQjROU3BVMnJYVzdObURVSkNRdURzN0F3Zkh4KzF3Uk45eWVWeXJseXpxNnNyT25Ub3dMMDJjdVJJUEg3OEdQNysvdmo0NDQvUm9FR0RTdTlQRTdaSE12dFFzS1NrQkwvODhnc0FZTml3WVdwNzFLbWpTeWFhdnRscTF0YlcyTDU5dTA2WjErN3U3cmg3OXk1dTNicWw4U0ZwYUdnb2dNcG5QUnRhUmJQNERNRVk1NkZ5YVYzMklYajc5dTFSbzBZTkZCVVZJU0lpQXYzNzkrZldhZHk0TVI0OGVJQ25UNTlpMkxCaEFCVEJNYmxjamhvMWFxQlRwMDdsN3JOcjE2NHFFeDFLWjdRWlVsNWVIbGF1WEltTWpBeDA3TmhScDB6bU5tM2FZT3JVcWZEeDhZRzN0emZFWW5HWkIvTzZlRnV1RzlvRUJBU2daczJhV0w1OHVVcjI3Wll0VzlDa1NaTXlmZWZWWWM4aFMwdExqVUZDTmpQT0VOZmppaG84ZUREczdPeTRTVHlsNlRPeDVPdXZ2OVlZaUpvNGNTSUdEQmhRWm5sS1NncFhXdGJOelEwMk5qYVlQSGt5OXUzYmg1OS8vaG1kT25XQ2c0T0R5bnRrTWhuMjdkc0hRSkV0cUduc3lzek56V0Z1Ym80TEZ5NGdJeU1ETjIvZWhKbVpHWVlORzZaekgzTnZiMjlrWkdUb3RLNnhWUFh4T256NE1DUVNDVnExYWxVbUUvM1JvMGNBZ0JZdFdtamREOE13S2xtZ1BCNFAvZnYzeDRrVEozRGh3Z1c5QTNGOSt2UkJjWEV4UEQwOVZaYXptYU9sQTdJLy9mUVRpb3FLOU5xSG9UeDgrQkNiTjI4R29MZ1dGQmNYUXlhVGxhays4K3JWcTByZlI3T3pzM0hwMGlVMGF0UUlyVnExVW5uTnlzb0s2OWV2eDhhTkc3Rnk1VXB1d3N2dzRjTVJFaEtDZ0lBQWpCczNEalkyTmpoKy9EZ2tFZ25hdG0ycnNWZXluWjBkZHU3Y3FmUHZLMjNFWWpFS0NncGdhMnZMQlgzMW1WeG42SHZLdTNET3E4dXVGb2xFR2ljYnRHL2ZIaE1tVE1DeFk4Znc5OTkvbzFXclZ0ejFuSUxQaEpnR0JaOEpJWVFRUWdnaHBKcXo0SnVoV1BadlFLaVdqY1ZibGZuODU1OS9JaWdvQ0NOSGpzUlhYMzJsZHAzSXlFaUVoSVFBQUJZdVhHaXdRTWVaTTJlNGdPOFhYM3loRW1ENTRJTVBjUHo0Y2J4NDhRTGUzdDc0OGNjZjlkcDJabWFtem1VRVhWMWRZV2xwaVlTRUJJaEVJdnoxMTE5NDllb1ZiRzF0OGNVWFgraThUMDJsRHBVZnlGV2tIS0l1Z1JGQUVYemV0V3NYMHRQVEVSc2J5d1hWV1ZsWldYaisvRGtBeFlQSXltSURhUHFVdGl4UFpmcEFWN1JVcWpIT3c5emNYQUNLWUFFYm1CSUlCR2pUcGcwaUlpSVFGaGFtTnZnY0d4dkxMYnQ3OXk0QW9FdVhMam85a04yMGFaTk9ZNnNzaVVRQ1QwOVBKQ2NubzM3OStsaTNicDNPUFdvLy8veHpaR1ptNHV6WnMvanR0OThnRW9uMHpubzM1UEc2ZlBteTJuVXFXeGE4Zi8vK1dMQmdRWm5zdXlaTm11aThEYmFQY2ExYXRUU3V3L1kyMWZlYVhOR2VxT3BZVzF1ckRRcXo5QW1JbFc1OW9JeHRGMURhblR0M0FBRDI5dmJjdGZLVFR6NUJRRUFBa3BPVDRlM3RqWFhyMXFtODU5Q2hRMGhNVElTdHJhM09sUzNZQ1VtNXVibFlzV0lGa3BPVE1XM2FOSjBEendBcTNZdmNFS3J5ZU1YSHgzUFg5Q2xUcHFpOG5wMmRqWmlZR0FCUUNmYXBveHdFWTgvWmZ2MzY0Y1NKRTNqKy9EbGlZbUxRdkhsem5jZTlmUGx5bmRjRmdHWExsdW0xdmlIVnJsMGJOV3JVd0lnUkl6QjI3RmhNbXpaTmJUdUZYMzc1QmNuSnlaZytmVHBxMXF5SkkwZU9hRHczdi92dU93UUZCYUZuejU0cXk0OGNPUUtKUktLeEtrV0RCZzJ3Yjk4K2xXdHV0MjdkMEtSSkV5UWtKT0Q0OGVNWU5td1lWNzY2dk45UGhwb2NsSktTZ25uejVxa3M2OWl4bzg3dk4rUTloYzU1elNaT25Jamc0R0FrSkNUQTI5c2I3ZHUzUiszYXRia2dPd0M5cnFlRWtNcWg0RE1oaEJCQ0NDR0VWSE5DODM5N1BnTkFYZnNhZUpWYmFNSVIvYXU0dUpnTGNHbkt3cERMNVZ5R1dQLysvZEc5ZTNlVjF4ODllb1MyYmR2cXZlL016RXdjUFhvVWdDSmJyWFFtTG8vSHc5U3BVK0hsNVlYSXlFajQrL3ZqazA4KzBYbjdmRDVmYlVaTmFtcHFtYXhESG8rSEZpMWFJREl5RXFkT25lS3l2MmZQbnExVDJXSTJhN3l5S3J1ZG1qVnJvbm56NW5qMjdCbHUzYnBWSnZqTUJtbmVlKzg5cnM5MVpiQ1ptVldSZFRsaXhBaVVsSlRncjcvK2dxV2xwY0cyYTZ6ejhOV3JWd0JRcG05cisvYnRFUkVSZ1h2Mzdxa3NaMHR3SmlZbWNqM1kyUWtmK3ZieExTd3MxT3U3Y3ZyMGFaM0xjNHRFSXF4ZXZScFBuejZGalkwTnZ2dnVPNzNMbTg2Yk53OWlzUmlYTDEvR2lSTW5rSlNVaEdYTGxzSFcxcmJjOXhyNmVGbGJXNWNwTjZvdmRlVkp2LzMyMjBwdEUxRDAwd2EwVHo2cFNCQlpJcEZnM2JwMW1EeDVNdGR2M0poMG1WRENUaHo1NDQ4L2RLcnlvT3gvLy9zZkFLaGtHTEk5eUJjdFdvUmJ0MjdCMTllWG0xQVFHaHJLWGVNWExWcWtjNjluUUJFOFlpZGVBSXFTeFJVcDgzL216Qm05dnpkVnhaREg2OGlSSTJBWUJtM2J0aTJUQVhyaHdnVXdESVBhdFd1WHVWZVZ4cDdud0wvbmVwTW1UVEJ3NEVDNHVibTlWUzBrRE0zWjJSbkhqaDNUNlJyZHNHRkQ5T2pSQXlFaElmRHo4OE80Y2VQS3JCTVNFb0tnb0NDWW01dGo5dXpaM0hLWlRJYXJWNi9DMXRZV0gzNzRvY1o5bEs3Q3dPUHhNSDM2ZEt4ZXZScCtmbjY0Zi84K3BGSXArdlhycDFQRkRrTm8xS2dSQkFJQnBGSXBMQ3dzMEsxYk43VTlpZFV4OUQzbDVzMmJkTTVySUJBSXNIejVjbnp6elRlWU5Xc1dkKzFnZzg5bVptWUduY3hJQ05HT3ZtMkVFRUlJSVlRUVVzMEpCV2FRU1A4TmR0WnpzRVJZUXJZSlIvU3Y4UEJ3RkJVVlFTQVFhT3dwZS9yMGFjVEh4OFBKeVVtbFJ4c0FiTjI2RlZldVhNR2NPWE13ZXZSb25mZGJVbEtDalJzM1Fpd1d3OHpNRElzWEwxWmJWdGJEd3dQZHVuVkRXRmdZOXUzYmgyYk5tdWtjTEhGMGRGUWJGQmcvZnJ6YVhuWHU3dTZJakl6RWlSTW5BQ2dDR1VPR0RORnBYN3QzNzlacHZhcllUdmZ1M2ZIczJUUGN2bjBiVTZkT1ZYbnQ5dTNiQUF5VDlRejhteUduTFRQVEVCaUdRV0ZoSVJpR01XaFdqREhQUTdiM1p1bk1MamJiS1RzN0c0bUppVnpRbWMySXJWR2pCakl6TS9INjlXdms1dVpxL1c3cW9rR0RCaHBMTnV0Ym9qVW5Kd2NyVjY1RWZIdzh6TTNOc1diTm1nb0Zibms4SHBZdFc0YWlvaUlFQlFVaE9EZ1l6NTQ5dzRvVks3Um1xeG5qZUhsNGVNRER3MFB2dndGUWxFVS9kT2dRRjNqdTJiTW5OMkhBRU5nSkNwb21wUlFWRllGaEdQQjRQSjJEejBWRlJWaTNiaDN1M2J1SGJ0MjZWVW53MlppZVAzL085WHN1bmMzYm9rVUxUSmt5QlFjUEhzU0JBd2RRcTFZdHVMaTRZT1BHaldBWUJvTUdEVUxmdm4xMTNsZGlZaUk4UFQzeCt2VnJBRURUcGszTFpJNXFrcEtTZ2hzM2JnQlFmTmNyTW1GSExCWnpnY1BodzRmckZIeGkrOThDMExrNmdTRk5tVEpGN2VTWnJLd3MvUG5ubndDQW9VT0hhcnhHc1FvTC81MndwM3dQV0xGaWhkNWpDZ2dJZ0xlM3Q5WjF0RlhScUV4MWpvb1FDQVE2VHc0Q2dGbXpaaUU4UEJ4SGp4NUY5KzdkMGJScFUrNjFsSlFVL1BERER3Q0FtVE5ucXR5ZitIdytldlRvQVRjM043M1B6eDQ5ZXNERHd3UEJ3Y0dJaTR1RHRiVzF6djJSRFVFb0ZPTGl4WXZjOVJCUVZBN3g4L05EMzc1OU5RYlRqWEZQb1hOZXUvZmVldy9IangrSGxaVVZ0NHpOOGpaRUpRNUNpTzRvK0V3SUlZUVFRZ2doMVp5RndBekYwbjh6bitzNTFFQnFUaUVZQmlqbjJaUFIzYnAxQzRBaTBHcHRiVjNtOWRUVVZDNGpaTW1TSldVeUUxdTJiSWtyVjY3QXg4Y0g3ZHExMDdrRTRNNmRPeEVkSFEwQStQVFRUN1gydmx1OGVERm16SmlCd3NKQ3JGKy9Iai85OUZPNUFTOFhGeGM0T1RtcGZlMjc3NzVUNlMvSDh2RHc0REs4SFIwZHl6emdTMHRMdzg4Ly80eWhRNGZDdzhORHIxNjF5bG1SK3J6UDJ0b2FodzRkMG5sOVFCRjgvdjMzMzVHWW1JalUxRlF1Kzd1Z29BRDM3OThIWUxqZ2MzQndNQUJGVUdiMTZ0V1lNR0VDV3JkdWJaQnRLOHZKeVFIRE1MQ3pzOVBZWDdRaWpIa2VQbnYyREFES1pEZTFhTkVDUXFFUUVva0U5Ky9mNTRMUGJtNXUyTE5uRDVvM2J3NGVqd2MvUHo4QVFPZk9uZFYrTjdWUlByOTlmSHcwZm1iYUhqWUhCZ1lpTkRRVXZYcjFncnU3TzdLeXNyQml4UXFrcHFaQ0lCQmc3ZHExNk55NWM3a2xzK2ZQbjY4MjZEVm56aHlzWHIwYVBqNCtPSFhxRkRJek0vSE5OOTlnMTY1ZEdvT3R4cjV1NkNvNk9ocUhEeDlHWkdRa0FNVjFjTzdjdWFoZnZ6N0dqQmxqa0gzazVPUncvZGxMWjgreHhHSXhnUElmMkV1bFV1N2ZLMWV1UkhSME5OemMzQ3BjcHY1dGN1VElFUUNBazVNVHVuYnRXdWIxY2VQRzRjV0xGN2g2OVNxMmJkdkc5Vnh2MWFxVnppV3dHWWFCdjc4L2Z2dnROMGdrRW93YU5RcEpTVW1JaUloQTI3WnRNWDM2ZEpWQWlqS3BWSXF6Wjg5eWt4TDY5T21EcjcvK1d1ZnN2dHpjWElTR2h1TFdyVnNJRHcvbnZ0dmR1M2N2RTN5T2o0K0hXQ3lHalkwTmhFSWhDZ29LdVB1SGs1T1R5VElLbXpWcnB2TGZETU5nNTg2ZEVJdkZjSEJ3d0tlZmZscnVOdGhBSE52N3RpTHk4L09SbHBZR0d4c2JqZGNDdG9xQm9hNFZMSVpoSUpmTHdlUHhqRDRKb0dIRGhwZzhlVElPSFRxRTFhdFh3OXZiRzdWcjEwWnljaksrK2VZYmlFUWlEQmd3UUcxdjNsR2pScFdia2F0Sml4WXR1TjhFdFd2WE5rbjVaT1Z6NDlXclY0aUlpRUJPVG83RzRMT3g3aWwwem10WCtucEp3V2RDVElPQ3o0UVFRZ2doaEJCU3pRa0ZmRWlVZ3M4dURwWVFGOHVRVjFRQ2U4dnkrN2dhaTB3bTR4NklseTR6Q0NqS2JXL2J0bzNyLzZjdXcydjQ4T0c0ZWZNbUlpTWpzV25USnV6ZnY3L2Nrc2lIRGgzQzVjdVhBUUJ0MnJUQjlPblR0YTVmcDA0ZExGdTJEQnMzYmtST1RnNldMbDJLclZ1M2F1MmR5Z1lrMUhGemN3UERNTWpJeUlCY0x1ZktJb2VGaFlISDQ0RmhHQXdmUGh5T2pvNHE3MHROVFVWSVNBZ1NFaExnNGVHQm5Kd2NyZVBXUkovM0tmZkIwMVdMRmkzUW9rVUx0R3paVXVVaGQwaElDS1JTS1pvMWE2YTJITGs2Yk45SGRjYzBMQ3lNSytQTjUvTVJHaHFLME5CUWRPellFUk1uVHVReVdHMXNiREIzN2x5OS93NWxiSTlFZTN0N1pHWm1HaVRUMnBqbm9WUXF4Y09IRHdHZ1REQmVJQkJnNU1pUmNISnlVc21PRWdxRjNJTnZobUc0aVNINlpHYXkyTXgrS3l1ckNnZnJrNUtTY1BYcVZWeTllaFcrdnI0UWk4VW9LQ2lBUUNEQTZ0V3J1ZXRCZWRuVEtTa3BhcGNYRkJTQXgrTmg1c3laY0hWMXhZNGRPekI1OG1TTmdlZXF1RzVvSTVWS2NmUG1UWnc1Y3daUG5qd0JvQWl3VEpzMkRRTUdEQUNQeCtQNmZCdkMwYU5ISVpWSzBhQkJBNDJmaWE3Qlo3WUVQS0FJbkxkbzBRSmJ0bXg1YThzKzYrclJvMGZjUGV5enp6NVRHOVRqOFhqNCt1dXZrWkNRZ1BqNGVJaEVJbGhhV3NMTHkwdW5RRWQ4ZkR6MjdkdUh5TWhJQ0lWQ3JGcTFDdjM2OVlOY0xzZUJBd2R3NnRRcEJBY0hZOUtrU1JnNmRDZ1g0R1VZQm9HQmdmajk5OS94OHVWTDJOdmJZOG1TSlZwN0xTdjM4UTBJQ0VCMGREU2lvNk1obHl1MTdhaGJGLzM2OVVPWExsM0szQjl1M3J5Slk4ZU9xZDIydW51OHFlemV2WnM3Ym5QbXpOSHBQR1RQWVYxSzg1ZDIvUGh4aElXRjRjbVRKMmpYcmgyMmJkdUdEejc0UU8yNnc0Y1BSMUZSVVlWS3FXdXpjZU5HQkFVRm9VdVhMdGl5Wll0QnQ2M08rUEhqdVFvb2l4WXR3bWVmZlliRGh3K2pvS0FBdlhyMTB0ai90eUl0VkJpR3djR0RCM0h5NUVsdVdXSmlJbmY5MWJlTXZxR2twYVVCZ01hZ2FsWGVVOTdGYzE0ZkJRVUZBS3FtaFFzaDVGOFVmSDVIOFFBdzVhNVZmZFMzY2tKYTRSdklHSG41S3hOQ0NDR0VFUElmVTdybmN6MEh4Y09WMUp4Q2t3YWZJeUlpa0orZkR6NmZqMTY5ZXBWNS9iZmZma05VVkJSY1hWMDFsay9rOFhoWXNtUUpaczJhaGRUVVZPelpzMGZqUTAyNVhBNXZiMjljdUhBQmdDSndzM2J0V3AyeXNmcjI3WXZZMkZqNCt2cml6WnMzV0xKa0NaWXRXMWJ1QTNXSlJJTFUxRlFrSnlmajVjdVhTRTVPUmxKU0VwS1RrMUZZV0lqUm8wZGp6cHc1K09PUFAxUXlqQU1DQWpCNjlHaVY3QXcyaU1abWQrdFRobEFrRW5GWlJzWXUyY25qOGJCbno1NHl5Njlmdnc1QXYyQ211c3hBcVZRS2YzOS8rUGo0QUFBNmR1eUlsU3RYd3RmWEYrZlBuMGRrWkNRaUl5UFJxbFVyVEpnd0FUMTc5dFFweTBkVFVFWXVsM1A5V1pPVGt6Rmh3Z1M0dWJtaFY2OWU2TldybDBwSlVWMzZIRmZGZVJnZUhnNnhXQXhyYTJ1MUQvTm56SmloZFQ4UEhqeEFSa1lHaEVLaDN2MmVBY1hFQUFBVkRyUUMvejc0dHJHeGdaT1RFNXljbkxCdDJ6YWtwS1NvbEtuV2RENnpXYlc2OUxZZFBIZ3cycmR2cjdZUHVTbXVHOHJTMDlOeDVjb1ZCQVFFSUNzckM0Q2lzc0s0Y2VNd2FOQWdvMlNUaG9XRjRmejU4d0NBeVpNbmExeVA3YmxlM29RZnRpY3lvTWpTM3JKbGk5N1o5RzhiaVVTQ24zNzZDWUFpS0tUcHUxOVNVb0pmZi8wVjhmSHgzTExDd2tLc1dyVUt5NVl0MDVybGVmTGtTUnc4ZUJBTXc2QjE2OVpZc21RSlY2bkF6TXdNTTJmT1JNK2VQYkYzNzE1NGUzdmo5OTkveDVBaFEyQm5ad2QvZjMrOGV2VUtRcUVRWThhTXdhUkprOHI5ek5uS0ZPeStXWFoyZHVqWHJ4LzY5ZXVuVXVxMzlNUVBkYjNCSFJ3YzhQNzc3NWNiV0tzS1Vxa1VPM2Z1eEtWTGx3QUFvMGVQMWhxTVY4WUc3c3JMeml3cEtjSDkrL2R4NTg0ZHJtZnU0Y09IdWRjTk9VRkVINDhlUFFLQUNsM1BLNExINDJIMTZ0Vll0V29WSWlNajhmUFBQd05RVENoYnNHQ0J3Ykt2TXpNejhjTVBQM0JWSUFZUEhvek9uVHRqNjlhdGlJK1B4NXc1YzdCOCtYS2R5OVBydzlMU2tydE9xdlBpeFFzQVplK0RWWGxQZVpmUGVYMnc3UUhLdTVjUlFneUxncy92R0FzekFjYTdlcUNSZFMxc2l2YURuS24rSVdncnZnVjJkWjRLR1NORFFrRUdZdk5mSVM0L0hjOUZhWGdwemdiem53cXpLelN4cm9NV2RpNzQ1MVdrcVlmeTFsallYSDJKbTVlRjJmQkxEcTNpMFZRZW4yZUc5ZzZ1OEtqZEhDNldUdkI4Y09JL2VDWVRRZ2doeEZDRUFqT1V5T1NRTXd6TWVEd3UrUHpxVFJGYXVkaVpiRnhzUUtKOSsvWXFtUlZTcVJTLy92b3J6cHc1QTB0TFM2eGR1MVlsUTB3aWtTQXZMdzl2M3J4QmJtNHVjbk56NGVibWh1am9hRnkrZkJrOWUvWXM4eUF1TnpjWDI3WnQ0eDZtMWF4WkU5dTJiZE5ZR2x1ZDZkT25JejgvSHhjdVhFQkJRUUUyYk5pQWp6NzZDTk9tVFlPZG5SMWV2WHFGNjlldjQ5V3JWM2oxNmhWU1VsS1FtWm1wVXZLYVpXOXZqNlpObTZKaHc0Yll1M2N2enB3NUF6TXpNeXhjdUJEbnpwMURYRndjZHV6WWdWV3JWbkhsRHRuZ1JhdFdyWFFlODlzaUx5OFA0ZUhoQUNwZWNsc2lrU0F3TUJDK3ZyNTQrZklsQUVXVzlicDE2MkJqWTRONTgrWmgzTGh4K1AzMzMzSHg0a1U4ZWZJRWE5YXNRWnMyYlRCejVzeHllOHV1WExteXpMSVhMMTVnejU0OWlJcUtRdjM2OWRHbVRSdUVob1lpTmpZV3NiR3hPSExrQ0p5ZG5lSGg0WUhldlh0ai92ejVXc3RUVnNWNUNBQm56NTRGb0NqbFhwSGdKUHZkN05tenA4Wnl2cG9rSmliQzE5Y1hnTzZCRHBsTVZtWVoyMGZYemMyTlc5YTRjV011K0dabzZnTFBWWFc4MU8zM3hvMGJ1SGJ0R2g0L2ZzeGRRNW8yYllweDQ4YWhiOSsrYW9NM2huaUEvdno1YzN6Ly9mZGdHQVlkTzNaRXYzNzlOSzZibUpnSVFQRzVhTU8rN3VibWhzMmJOMWY3d0RPZ0tDZlBYb2ZtenAwTGMvT3lFN25DdzhPeGQrOWVMa2picDA4Zk5HN2NHTWVQSDBkY1hCeSsrdW9yOU8zYkZ4TW1URkE3VVdQbzBLRUlEZzdHOE9IRE1XalFJTFhYbG5idDJtSDE2dFhZdG0wYkhqMTZoQk1uVG5DdldWbFpZZmJzMmVqZHU3ZE9uN2x5OEpuSDQ2RkxseTVjbXdkZHJpTURCdzVFdjM3OUlKUEp3REFNK0h5K3lVcHRsNWFkblkxTm16WnhGU0VHRHg2TTJiTm5jNitMeFdJa0pTWEIzdDRlOXZiMkVBcUY0UFA1RUlsRStPZWZmN2dNVlhkM2Q0MzdDQThQeC9yMTY3a1N2cXdHRFJxZ1o4K2VjSGQzcjFCbWIyVkI4ajJ6QUFBZ0FFbEVRVlNscGFVaE96c2JQQjVQN1VRL1k4akl5TURwMDZlNUtnMnMwTkJRTkduU0JBTUhEdFQ3M3FLTVlSaGN2SGdSUGo0KzNDU1lzV1BIWXViTW1lRHhlT0R6K2RpNmRTdnk4dkt3WnMwYTlPblRCN05uejlhcFQzbHBiS244akl5TU1oT1pOSlgybGtxbFhPc0w1VkxhVlhsUCthK2Y4NFpzMnhBVkZRVUFldlUySjRSVTN0dnhDNEZVaVpaMjliR2crVkM0V0NwS3UwMXAwaGVINHEvci9QNmFRdjNMY09nalM1SmZvZmUxc1c4SU14NFBaandCbXR2V1EzUGJldHhyUWErZllNY3p6YlBVcWlOSEMydXNhak1LdFlTMjZGYXpHWGJIL0lNM3hRV21IcGJKOVhOVy82QXBPamRaNytCelRhRnRoYy9IeWxBT09QZW8rUjVzQlArV2czR3YxUnkzTTJPcWZFeUVFRUlJcVI0c0JJb2dSWW1NZ1ZEQWc0dURJakNSK3FiUVpHTXFMQ3pFN2R1M0FaUXR4M25zMkRHY09YTUdnT0toMzlhdFd5RVNpVkJRVUFDUlNLVFNQMVNkSFR0Mm9FMmJOdHpEdk9EZ1lPemN1Wk1Mek5TclZ3L2ZmLys5enFXZldUd2VENHNYTDRaUUtPVEdkLzc4ZVZ5L2ZoMXo1ODVGcTFhdFZNb0c4bmc4MUtsVGh3dVlOV3pZRUEwYU5FQ2pSbzFnYTJ1TDFOUlViTjY4R1UrZlBvVkFJTUMzMzM2TFBuMzZvRzNidGxpd1lBR3VYNytPR2pWcVlPSENoVEEzTitjZUlMTGxwTjhHV1ZsWitQTExMOHRkajJFWTdyaHB5bUlIZ0hQbnpxbjhkMUZSRWU3ZHU0ZVFrQkRjdUhHREsvTXJFQWd3YXRRb1RKMDZWU1hvNCtUa2hFV0xGbUhzMkxFNGVQQWdidHk0Z2Vqb2FDeGV2Qmk5ZS9mRzlPblQwYUJCQTQzN0x5a3BRV0ppSWg0OWVvVGc0R0E4ZlBnUURNT2dRWU1HMkxScEUxeGNYQ0NYeXhFZEhZM2c0R0FFQlFVaFBUMGRmbjUrOFBQemc2T2pJenc4UE5DM2IxKzBiOTllSlVCWVZlZGhyVnExRUJFUkFlRGZUT3doUTRhb2xNN1YxWTBiTjNEanhnMjFyNVhPT003TnpjWFpzMmZ4NTU5L1FpS1JvRkdqUmx6WmRFMXNiVzJSbjUrUEd6ZHVZTVNJRVRBek00TkVJc0dsUzVlNHdHWjVrd2FNcGFxTzE1QWhROEF3REo0L2Y0N3c4SENFaFlYaDhlUEhYRUJlS0JUaS9mZmZ4MGNmZmNROXhDOG9LT0F5Mnkwc0xNRG44NUdWbGNWZGYrclZxNmQrTU9WNC9QZ3hQRDA5SVJLSjRPam9pSlVyVjRMSDQzRmwxQjBjSExoZ1lrSkNBbzRmUHc2Zy9GSzViQi9xUVlNR3djYkdCcjYrdm1yTE00OGNPVkx0KzZkT25hcDFVa2ZwNjRheFhibHloWnZnTVhEZ3dES1RMQjQ5ZW9RLy92aURxd0JnYVdtSldiTm1jZCtISGoxNllPZk9uWWlOamNYMTY5ZHg0OFlOdEczYkZnTUhEb1NIaHdjWEFIRndjTUR1M2J0VnRpMlJTQkFYRjRlWW1CZzhmdndZMGRIUmVQMzZOUURGZGJGTGx5NFFDb1VJRFEyRldDekdqaDA3c0dQSERqZzdPNk5wMDZad2RYVkZ2WHIxVUxkdVhhNmlBQnV3bWpObkR1N2R1NGVPSFR0aTJyUnBGUXJVOGZuOENwZmFONWFnb0NCNGUzc2pMeThQUEI0UFU2Wk13Y1NKRTFYV2tVZ2tXTEJnZ2NveVBwK3ZNakhHeGNWRlkrOWVBS2hWcXhZWGhIdnZ2ZmZ3L3Z2dm8zZnYzbFhheTFZZE51dTVWYXRXZWdVNWxlWG41OFBLeWdvWkdSa1FpOFZxSjF0a1oyY2pMQ3dNZ1lHQnVIZnZIaGlHQVkvSHc3Qmh3OUNwVXlmNCtQZ2dQVDBkdTNmdnhpKy8vSUx1M2J1amMrZk9hTmV1SFJvMmJLanplUk1kSFkxOSsvWnh3VjByS3lzc1c3Wk1aV0xiQng5OEFHZG5aM2g1ZVNFN094dEJRVUVJRFEzRmtDRkRNSGJzV0xXVGpUU3BYNzgrNHVMaThNc3Z2MkRod29WY3F4UjE1SEk1MHRMU2NQVG9VZVRsNWNIS3lncnQyclVEVUxYM2xIZmhuTmVVUGEvdXQ0NU1Kc1A5Ky9maDVPUUVCd2NIV0ZwYVFpZ1VRaVFTNGRxMWE3aDI3Um9BYUd3eFFRZ3hEZ28rdndPRVp1YVkyTGczUHE3ZkdUejgrMlAray9wZGtTQjZqZXV2SCt1MEhaL3VzOHRmcVJKRzNkeFdvZmUxZFdpazhiVjdPUWxhMzN2S1l3bk16YXIyUjNORi8wNEFzQllJc2E3dFdOVDYvNGtBblIyYndMdnpsL2c1OWhMdVpqMDMxQkFOcWtkTk42eHNyZjcvWUZiVXdmaEFuRXVKTU9nMldkMXJ1dUdiVnAvZ3pNdTdPUG5pZHBXVWN1Znp6REQzdlVGbEFzN0t4alRxU2NGblFnZ2hoR2drRkNoKzAwcEtaQkFLekpUS2JoZHBlNXRSM2I1OUd4S0pSRzBtVHMrZVBibWdSazVPRHRlam1NZmp3Y2JHQmc0T0RuQndjSUNqb3lQM2IzdDdlL0I0UE96ZXZSdjUrZm40NmFlZnNHblRKcVNtcHVMNzc3L25lbE4yN05nUmE5ZXVyVkFQTzNZTTgrYk5RNU1tVGJCbnp4NXV1eTFhdEVDalJvMHdhZElrMUsxYkY2NnVybkIxZGRXWWdYanAwaVhzMmJNSFJVVkZzTGUzeDdmZmZvc3VYYm9BQUZ4ZFhiRmx5eFo0ZW5yaW4zLytRVVJFQkdyWHJvMmtwQ1RVcjE5ZkpSUFUxT1J5ZVptTWwvSm9XMThpa1hCOUFwODhlWUtuVDUraXBLU0VlMTBvRkdMQWdBSDQvUFBQdFQ2d2RYRnh3ZXJWcXpGcTFDanVJZld0VzdkdzU4NGREQnMyREY5KytTVlNVMU1SR0JpSS9QeDhaR1ptNHZYcjEwaExTMU41OE9ybzZJZ1JJMFpnekpneFhQYTltWmtaMnJWcmgzYnQybUgyN05sNDh1UUpybCsvanNEQVFPVGs1Q0FnSUFBQkFRRndkSFRFNHNXTDBhdFhyeW83RDVzMWE0YTFhOWNDQUxwMzc2NlNjV1VNcjErL1JuaDRPTzdjdVlQdzhIQnVna0diTm0zZzZlbFpidi9FcmwyN0lqQXdFSHYzN3NYZXZYdkx2RjZqUmcwTUhqellLR1BYcGlxdkcvSHg4Vml4WWdVWGtHQzV1YmxoNk5DaEdEQmdRSmxzdStmUG4rUHJyNy9XdUw5aHc0YnBQY2FRa0JCczJMQUJKU1Vsc0xHeHdaWXRXN2lNNWFDZ0lPemJ0dy9BdjVsKzdOOWdhMnVyTVdpc2pBMUFBNHFzUUhYWEFVM1hCcmFVNjlzZ09qb2EyN2R2QjZBSUhzMmZQeCtBWWtKVlVGQVFMbDY4aU9qb2FHNzl2bjM3WXM2Y09TcDk0cHMzYjQ2ZmYvNVpwU2R6VkZRVW9xS2lzSFBuVHJpNnVtTFdyRm5vMXEwYmNuTnpjZUhDQmE1bmRISnlza3B3eGNIQkFRTUdERUNQSGozUW8wY1BMcHUwc0xBUUlTRWhDQThQeDcxNzk1Q2VubzcwOUhUY3VYTkg1ZTlwMHFRSjl1L2ZEek16TTlqWjJXSC8vdjF3Y0hBdzJ1ZFgxY1JpTWZidjM0Kzh2RHc0T2pwaTZkS2xha3N3T3pvNmNwTmhXT3k5Z01mam9WdTNibGk4ZUxIV3FnS3VycTc0NnF1djRPN3VyalpBcWR6K29qemxaWFdlUDM5ZVk5WnRhZXo1cU55dVFGOWZmZldWU3U5Mjl0NFNHeHNMUHo4L3hNVEVJQ2twaVh0ZElCQ2diOSsrK095eno3aldGTzd1N2dnSUNJQ2ZueDlldjM2Tlc3ZHU0ZGF0Vzl6NjA2Wk53OWl4WXpXTzRkbXpaemg4K0RCWFJRVUFPbmZ1ak1XTEY2dWRjTk9xVlN2OCt1dXYyTDU5Ty9lYjA5L2ZIM0s1WEcxTEQwMUdqUnFGYmR1MklTSWlBbE9tVE5INWZRQXdZY0lFQ0lYQ0tyMm4vSmZQZVdWc0tYRmQ5c2ZuOC9IRER6K1V1YzhxczdhMjFxbDFDaUhFY0NqNC9QL3N6QzN4ZllmeHBoNUdoYzBQUDZoMmVYUGJlbGpTOGlQVXJhSCtoK1c4OXdZaldaeUZPRkc2TVlkblZPMDFCSjlsakJ3UjJmRnFYNnVPTFBrVytELzI3anVzcWJQOUEvZzNKQkRDbnFJb1EwVlppbHRyM2JhMTFicTN0bXJWdm1wcm5hM2ErcnBMMzdxcTR1alN1dXJXdW9wYXRZNXFWVVJCRkFjZ1E2YnNHVUpDeHZuOWtWOGlJZWNrSnlGaDZQTzVybDZYUGZPQm5DU0hjei8zZlM4UEhnVWZXemVONVE2V0Fud1ROQnpuc3g1Z2I4cDFTQlhhNWN3SWR2enNHMk5od0lmZ2Npd3cydXN0aERqNVlGTmNPSExFNXUxZklxY1VzT01KR0FQUGdMTFVlbWVYbHJoZm1HVFdzUkFFUVJBRTBURHhMWlhaQVJLWjhvRzF2YlVsYkt5NGVGbFNkNW5QejU4L0I2QjhVRmE5Wkd0QVFBQm16Wm9GZTN0N3VMaTRhQVNaOVdYR0pDY25Jenc4SEVsSlNjakt5b0tucHllKyt1b3JiTnk0RVZPbVRNSG8wYU5OMG10dzRNQ0JhTnUyTGJaczJZS3hZOGVxU3dHemZURHA1T1FFaXFJUUVoS0NwVXVYYXYwT2dvS0NzR1BIRHV6ZHV4ZTNiOTlHWGw0ZTNOM2RzWGp4WXAwWmdMWE4zZDNkcEQya1pUSVpkdS9lcmRGTGxNZmpJU1FrQkgzNzlrV3ZYcjMwOXUrdEtqZzRHTnUyYmNQbHk1ZXhhOWN1RkJVVklUSXlFdE9uVDRlWGx4ZXVYcjJxOFRDU3krV2laY3VXQ0E0T1JyZHUzZEN4WTBlZFpXTTVIQTZDZ29JUUZCU0VtVE5uNHQ2OWU3aDQ4YUs2OTZFcWE3ZTJya00vUHo4TUhqd1lodzRkMHNnd3AzdElhd29SRVJFYW1abk5temZIdUhIajBMOS9mMWJYNmR5NWMyRnZiNDlIang1QktCU3FsL1A1ZkhoN2UyUGl4SWtHWjRXWlFtMS9ialJyMWd3bEpTVUlEQXhFejU0OTBhdFhMNTJaZWExYXRRS0h3OUVxNmUvcTZvcWhRNGRpeUpBaEJvOHRNREFRVFpzMlJXbHBLVUpEUXpWNm1mdjYrcXJQcHdweThQbDhkT2pRQWYvNXozODBBcXRzZlBUUlIxcFplQTJGbzZNamJHMXRJWmZMOGQxMzM2bkxXYTlhdFFyUjBkSHE3YnAyN1lySmt5Y3pUZ0RoY0RqbzM3OC8rdlhyaDd0MzcrTDA2ZFBxYkZHeFdJeVFrQkFBeW43TDBkSFI2cDYycnE2dUNBb0tRa2hJQ0VKQ1F0QzhlWFBhOTVwQUlGRDNhUWFVRXlxZVBYdUcrUGg0SkNVbElUVTFGU1VsSlpnMWE1Ykd0ZjA2Qlo0QlpWYnM4dVhMY2ZyMGFjeWVQWnV4MUQwQTdOeTVFMkt4R0ZLcEZISzVIQXFGQWx3dUY0MGFOV0wxdmNQaGNIUk94TEN3c0RCWlJxZ2huMGVtNlBmczVlV2xEajU3ZW5xcUoxMDBhOVlNang4L1JuWjJOamdjRHZ6OS9kR25UeC8wNjlkUDY3Nkd6K2RqMUtoUkdENThPS0tpb25EOStuVkVSa2FpcEtRRW5wNmVlZ04veWNuSjZzQ3ppNHNMcGsrZnJuZHlrcU9qSTFhdlhvMXIxNjdoMTE5L1JhTkdqVEI3OW15RGZuYlZPVTZkT29YTXpFeTlFKzdzN2UzaDdlMk5vVU9Ib24vLy9nQnEvenZsVGIvbTZiUm8wVUxqTTFxRncrR2dUWnMyK1B6enorSHU3bDZqY3hBRVlSZ09SZGVjcXA2clNlWW9FeWNyVyt6cDlwbkpqMXRibUg0blRXMWNzS0g5eHhCd21XZkw1VWxLOGRXREF5aVZpblNlNDFRdjVsbTNwbURNNitwaVpZZGQzV2FCN2svZUIwVXZzT2J4Q1ozN041VE1ad0hYQ2l2YWpFS0FRMU9kMjcwb3owUG80ejlRVUtuOG8zNlFad2Y4cCtVN1JvM1RHSFEvVzIxbFBqTmRuMDlLMHJIczBWRzl4MnhrN1loMTdUNkNrNVZtVDVvS2VTVitTZndiLzdDc0VHQXNQN3ZHMk5EaFk1M2JKSlM5eEpLWWcyWWRSMDJaKzNPQ0lBaUNJQWg2djE1UHhzdzlVY2pZTWhoTm5aVVpESzBXWDBBSEh5Y2NtODNjeTgzY2NuSnlVRlJVWk5JeWQ2bytlTU9IRDlmb0UxMVVWQVJuWjJlVG5jY1UwdFBUMGJScFU3MFAxT1J5T1lSQ0lSd2NISXdPUEVza0V2ejIyMjhBZ004Ly85eW9ZNmhjdUhBQkhBNEhIM3p3UVkyT3crVGV2WHM0ZE9nUWdvT0QwYlp0VzdScjEwNXZCaTBiNWVYbDJMZHZIL3IwNmFNT0N0Ky9meDlaV1Zsd2MzT0RwNmNubWpWclpwSWVwUVVGQmNqSXlFQzdkdTAwbHRmV2RmajA2Vk1FQlFXWi9Ud0FzSFhyVnRqWjJhRkhqeDVtejdRMmhDcUw2dFNwVXdaTldLaXF0bDZ2bHk5ZmdzL25HMVFTVnlxVnFnTUdnRElqdWVwbm5qNFVSZUhzMmJNQWdHSERoZ0VBOHZQem9WQW9HTXN0eTJReWpYTGc5ZFhpeFlzQkFDdFdyR0Q5Mm4venpUY0FsTDNmOWZYOWZQejRNU29ySzlHeFkwZjFzcXlzTE15ZE94ZHZ2LzAyaGcwYmhwWXRXeG84N29LQ0FseTdkZzNlM3Q3bzJyV3Jlbmx1Ymk3aTQrTVJFQkJnMHVDSVVDZzArcjBCS0hzSkwxKytISUF5aUdVc2M3OWViektoVUlpUkkwZkN4OGVuUnErUlNDU0NSQ0lCbjgvWDZ0VWNIeCtQZ29JQ3RHM2IxcWhNM3ZUMGRGaGFXdEpPdUJrN2Rpd0E0Tml4WXdDQTBOQlErUHI2WXZUbzBRYmZGNGpGWW9oRUlzYlAyV1hMbHFuUFlTNzE4VjYwSVpISlpFaE5UUVVBb3o1akpSSUp4R0l4S2lzcklaZkx3ZUZ3NE9qb2FKSjdUSUlnREVlQ3ovL3ZkUTArQThyZzM1S2c0YlFCV3BYWTRqU3NlbndjQ29iTHdZTER3Ujg5djZ6aEtIVXo1blVkM0xRanByZm9UN3R1ZThKRlhNbUoxYmwvUXdnKzIvR3NzYkxOYVBqWjYrOVhFbFdZak8rZm5sYVhpaWJCWjNiQlowZExHM3pYYmp5YUNwZ2ZCSnpKdUkrOUtkY05IcXNoVnJjZHk1akpyN0lpOWhoaWk5TjBibE9YU1BDWklBaUNJT3JHdm45ZjRKT2Q5NUMwY1JCYXVDdXp0UHA5ZngxaXFRSjNWdERmTHhNRVFSQUV3WjVjTHE5My9ZNEpnaUFJZ2lEcUkxSjIrdzF3dHlBUjRabFJHTkswRStNMmJaMjg4WkZQVC96KzRpYnRlbXNkbWROMXFhY2Jjd2JGbE9hOThiRnZMOXAxc1NWcDJCUVhicTVobVl3YjN4NHIyb3lHbDQycjNtM2pTak94L3RuWld1bFIvRHF4NDFsalZkc3hPZ1BQWXJrVU4vS2VtWDBzcHpQdTZRMCtqL0Y2cTE0SG53bUNJQWlDcUJ0VmV6NnIrTGpaNHRMajdMb2FFa0VRQkVHOFZramdtU0FJZ2lBSWdoMFNmSDVEL1A3aUJ0bzRlYUc1TFgxcEpRQVk0ZFVOY2FWWnVFZlRVOWJWeXZneVBlYml4cmRIYXdmbTNsRDJsZ0xHZGJwNjY5WVh2cmJ1V05abUZLdmYvWXZ5UElRK09ZbEtoYXdXUnZiNkVIQ3RzTExOYVBqYU1wZTFva0JoVTF3NGt2WDBSZWRiV01LeFdzbHVRMlZWRkNKUFVncDNQbk8vbHJaTzN1amswZ0xwb29JYW5hdEFVa1ltS2hBRVFSREVhNlI2ejJjQThIYTF3Y3RpTVNReUJmaThtdmVkSXdpQ0lBaUNJQWlDSUFpQzBJY0VuOThRVW9VY20rUE80WWNPa3huTFRITUF6UFVmaUlYUis1RW5LZFZZNTIzcnB2UDQrMUwrUWE2NFJPYzJEcFkybU9uM3JrSGoxcVduZTRET1V1STFkVElqMHVoOWh6ZnRBZ3NqZTdVQlFHZVhsdmd5WURDc3VaWjZ0MDByejhmcTJPTW9sMG1NUGw5ZFdCQzlUK3M2bzNPZyt4eXpuTitHYTRWbGJVYnBMV2YrVzlJMTJna1oxWFZ5YVk1RmdVTk5OVHlkbGdXUHJQRXg1a1h2UlZwNXZnbEdReEFFUVJCRWZXRDEvOEhseWlyQlp4OVg1Y1M0OUFJUi9EenEzMlJTZ2lBSWdpQUlnaUFJZ2lCZVB5VDQvQVpKRnhYZ1NOcHRUR0lvUlEwQU5sdysyanY3NEhLMlpxL2tkazQrT285OXQrQTVYbFlVNjl5bWtiVWorOEhxd1FFd29IRTdreDJQenU4cE40emVkNGhuSjFod2pDdkhOTHhaRjB4dTNoc2NGcUgxbFBKY3JJbzlqbEpwaFZIbnFrc2llV1dkQmN6dGVOWlkyWFkwL094MEI1N1BaTnpIdWF6b1dob1ZRUkFFUVJDRThWU1p6UkpwbGVDem16TDRuRWFDendSQkVBUkJFQVJCRUFSQjFCSVNmUDUveFpYbEdIRnpvOTd0dmd3WWpKN3V6SDJHMlJ5RHpxbGVYekd1dTVIN0RKdmp6eGwxM09wT1owU2l1MnNyMm16UGJIRXh3dUxQSTY0MFMyTzVwUVVYM1Z6OUdJOUpBU2lxTEsveDJMZ2NDOVpsZ0RzNE4wY1RnVk9OejFtZjhDMHM4WG1yQWVqZEtKRFY5b25DYkt5T1BRR2hUTXk0VGJsTWdteXg3a2tCZGMzWnloWmp2TjdTV3Y1cjBoV3puTS9KeWhhcjI0elJtODEvSlNjV2UxT3VtMlVNQkVFUUJFRVFwcWJ1K1N6VDdQa01BS2tGb2pvWkUwRVFCRUVRQkVFUUJFRVFieDRTZkg3REtDZ0tPNTVmeE1ZT2s4RGx2T3I3ZGpuN0VYWW5YNE5ZTHRYYXA3ZDdFQndzbVh2WlpsY1UwKzVuS0UrQk0rcyt0b004TzlUNGZQVkpFNEVUbGdRT2g0K2VnS2pLczlKTWhENDVDWkdlek9GL2NwL2luOXlucGhpaTJkaGJDakNRNXZVMFIvQzVpY0FaeTROSDZaMjRjQ2MvQVQ4K3YyVHk4eE1FUVJBRVFaZ0xYZGx0THhjQkFDQTF2K1lUUlFtQ0lBaUNJQWlDSUFpQ0lOZ2d3ZWMzMEl2eVBQeVpHWVhoemJxZ3VMSWMyNTlmUkZSaE11MjJBcTRWSnZyMjBIbThwNlhwSmhuWDNOWURjVDdyQVVxa0lrZ3BaY2FHQlRpUUtHU0lLODFVYitkaDdZaU9MczFwanhGWG1vbHZIaDQyeVhocTAzei9EMWtIbmlQeW4yTlQvRGxJRlRJemorcjFFdXpvaGErRGhzR09aNjF6dTRkRnFkZ1VkdzRLaXFxbGtSRUVRUkFFUWRRYzMvTC95MjVYQ1Q1YlczTGg0V2hOTXA4SmdpQUlnaUFJZ2lBSWdxZzFKUGo4aGpxYWRodldYRXNjVHIybHMxL3daNjBHd01WS2QzKzR1L21Kck01SjZRbm0rZGszeGx6L2dWckxiK1hGYXdTZlIzbTl4ZGdQK2ErWEQxbU5oUTFkcGRCTkxTeitQRGEwL3hnMlBMN083YzVuUGNDdXBLdWdRSUVEWmNselFyOStIc0g0dk5VQThQVDA0WDVZbElyL1BUMEZHU1hYdVIxQkVBUkJFRVI5UTlmekdRQjhYRzJRbWsrQ3p3UkJFQVJCRUFSQkVBUkIxQTRML1pzUXJ5T3hYSXBmRXYvV0dYaWU0Tk1EdlhUMHR3YUFmRWtab290U1dKMnpRbDVwMEJoVjRzbzBzNTc3ZXdUVGJsY2lGZUYyZnJ4UjU2aHJXUlZGMkJSL0RoUkRPSmtDOEh2S0RleE11cUxlNWlQZlhsZ2NPQlRPVnJhMU9OS0d5WjN2b0Rmd0hGUDBBdDg5UFlWS2tsRk9FQVJCRUVRRHhMZlU3dmtNQUw1dXRuaEJ5bTRUQkVFUUJFRVFCRUVRQkZGTFNPWXpvWVVERGlZMzc0M2h6YnJvM2ZaczVuM0lLWVhlN1FCQUtCT2pSQ3FDbzQ3KzBYUVNTbCtxL3ozR3U3dEdyK3FxTHI1OENLbWk0V2FzUmhVbTQwanFiVXp3MFN4ekxwWkxzVFhoQXU3a0o2aVh0WFAyd1VpdmJ1QUFhT2ZrZzMwcC8rQnk5aU9TQ2MzZ1dOb2R1UEVkOEY3anRyVHJZNHBlNEg5UFQ1dTFsUG1JbXh2TmRtdzZUVzFjc0wzVHRGbzlKMEVRQkVFUWRjZUtxOTN6R1FCYU5iYkRpWHNaa01nVTZ1eG9naUFJZ2lBSWdpQUlnaUFJY3lIQlowSkxTM3NQREc3YVVlOTJtUldGT0ovMXdLQmpSK1EveC90TjJySGVYazRwa0ZLZUN3Qm9iTzJFdm8yQ0dMY2QwYXdMaGpidHJQZVljNlAySUU5U3lub010ZWw0V2dSQ25Id1E3TmdNQUpBbktjWC9ucHpDaS9JODlUWk9samFZMy9wRGRlRnhHeDRmbjdVYWdENk5ndkJqNGlWa2lncnJZT1QxMzgrSmwrREt0ME5IWjgxKzRaRUZpZGdZRjA1NmFCTUVRUkFFMGFEUjlYd0dnTmFON2FHZ0tDVG5DaEhvNlZBWFF5TUlnaUFJZ2lBSWdpQUk0ZzFDcHI2L2hpd3RlUEMyZFRQb3Y2b2RsQlBMc3ZIRHMzQ2RHYzBVS1B6MC9ETHJyR2VWSTJtM1VWZ3BaTDE5dXFoQW5jM3NiR1hMbVBVTUtIOXVhNjZsM3Y4NEhQcCswZlVCQlFwaDhlZFJMcFBnV1drbUZqMDRvQkY0NW9DRCtRRWZ3c2xLTzNzOHlMRVpObmVZZ3JIZTNSazZZci9aRkJTRkgrTENrVlZScEY1Mk5lY3gxajA3UXdMUEJFRVFCRUUwZUV3OW4xczN0Z01BSkdTenZ3Y25DSUlnQ0lJZ0NJSWdDSUl3RnNsOGZnMzUyTGhoUTRlUERkcG43SzB0R2dHNGlJTG4ySkZ3RVhQOEI5SUdNbytrM3NhVGtuU0R4MVpjV1k0bE1RY3hyVVUvZEhOdEJRczlnZUMwOG56MXZ4UEtYa0lrazhDR3h6ZjR2TVlvcmhRWnZTOWRjSml0UEVrcFZzWWVRMnA1UG1TVVpobng4VDV2bzUyVEQrTytsaFpjdUZqWmtmTGJERVF5Q2Y3MzlCVFd0LzhZZjJjL3d0N2s2K1IzUlJBRVFSREVhOEhxLzRQUGxYTHR6R2NBZUo1VFZ1dGpJZ2lDSUFpQ0lBaUNJQWppelVPQ3p3U2phN2xQWUc5cGpha3QrbWtzdjVIN0RNZlQ3aGg5M0h4SkdkWS9Pd3RycmlXOGJkeGd5N09HQlljRGlxSWdweFJRZ0lKTUlZZWNVcUJBOHVvaG1aeFNJTFlrSGQxYy9Zdyt0eUdtM3YzUjZIMlA5VmdBU3d1dTBmc25DWE8wbHZWdUZJaXgzdDExN3BjaEtzRHU1R3Z3czJ0czhBUUVVMXJ6K0E4OEtFcXBzL1Bya2lrcXhNTG9mY2dSbDlUMVVBaUNJQWlDSUV6R1NwMzVyRGw1MGNYV0NtNzJmSkw1VEJBRVFSQUVRUkFFUVJCRXJTREJaMEtuczVsUmNPTTdZRWpUVGdDQSs0VkoySnB3d1NUWm9tSzVGQWxsTHczYTUxRnhhcTBGbitzVGZ3ZFBmTkhxQTUzYlNCVXkvQkFYamtwU1Fsb3ZFbmdtQ0lJZ0NPSjFZOEhod0pKcm9kWHpHVkNXM2s3SUpwblBCRUVRQkVFUUJFRVFCRUdZSHdrK0UzcnRTYjZPeGdJblZNZ3FzVFhoZ3NGOW5rM3BzUkdsdmhzNmQ3NER2Z2thcmplVGVsZlNWWTMrMEsremFTMzZZVnExakh3bXdZNWVPTlhySzVPY2QyZlNGWnpQZW1DU1l4RUVRUkFFUVppYUZjOENsVFRCWi8vRzl2Z3JOcnNPUnNTZVVDakVrU05IMEt4Wk0zendnZTVKbDYrVDQ4ZVBBd0FHRHg0TWdVQlFvMk5KSkJJOGYvNGNBTkNtVFpzYWo2Mit1blhyRmdDZ1M1Y3VzTEt5TXVteEtZcUNWQ29GQUpNZm00bFlMTWFCQXdjQUFKTW5UNGFWbFJYUzB0S1FtSmlJL3YzN0czdzh1VnlPaW9vSzJOblpzZHErb3FMQzRHdFBKcE5oeDQ0ZGFOZXVIWHIwNkFGTFMwdmE3WktUazNINjlHbk1uVHNYUEY3Tkh6L2R1WE1IS1NrcDZOKy9QeG8zYmx6ajR4bml5eSsvQkFDRWhvYlcrTDJxanptdXc4ZVBIOFBmMzUveHRWSXBMQ3hFUVVFQi9Qejh3TkhUSnEwNmlxS1FrWkVCQVBEeThqSjZyTWFJaW9vQ244L1grOWwzOSs1ZE5HN2NHRDQrek8zTWRIbWQzMTkxaWFJb1JFWkdvbjM3OXVEelRkTnFyemF1K2UzYnQ2T2lvZ0tMRmkycXlWQ0pPaVlXaTVHZG5RMWZYOSs2SGtxdElQZFJCRUhVbG9aOWQwS1lWV2pJT0FRN2F2N0IwTHRSWUsyY2U4VE5qYlRMMDh2elVTcXRnSU9sQURkeW4yRnovRGtBWUF3dVpsWVU0b3Y3dTgwMlRuT3p0eFJnV1p1UmNMVFUzVVA2VXZZalhNcCtWRXVqSWdpQ0lBaUNJT29qUG84cDg5a2VlMjYrZ0ZBc2c1MTEvZndUOE5peFl6aDY5Q2o0ZkQ2Q2c0TnJQWEJSVjM3OTlWY0FRTisrZldzYzBNck56Y1dDQlFzQUFKY3ZYNjd4Mk16dHdvVUx1SDM3TmhZdFdnUUhCd2ZXKzYxYXRRb0FjT2pRSWJpN3U1dDBUUGZ2MzhmU3BVc0JBT0hoNFNZTGd1aWlVQ2h3OU9oUkFNQzRjZVBBNC9Hd1pzMGFwS2FtSWp3OEhIUG16RUh6NXMxWkhhdWlvZ0tob2FFb0tDakF4bzBiOVFiSTR1TGlzR1RKRW93Wk13Wmp4NDVsL2FENDRjT0hDQThQeDlXclY5R3paMC9hYllxTGl6RnYzanlJeFdJQXdNS0ZDMWtkbTBsbVppYldybDBMa1VpRXVMZzRyRm16cGtiSE05U2pSOHEvdCtWeXVaNHRhODdVMTJGR1JnWVdMRmdBYTJ0cmhJV0ZvVVdMRm96Ym5qbHpCb2NPSFVLVEprMndiOTgrZzRKeDVlWGxtRFp0R2dEZzBxVkxCZ2Z5alBYZ3dRTjg4ODAzc0xlM1IxaFlHSm8xYTBhN1hWRlJFZGF1WFF1eFdJejU4K2ZqL2ZmZk4rZzhyL1A3QzFCT1lMcHk1UXI2OWV1bjlYMzA2TkVqbkQ1OUduMzY5RUdmUG4xcWZLN3F0bXpaZ3ZQbnoyUGl4SW1ZT25WcWpZOVhXOWY4dFd2WFVGcGF5aXI0VEZFVXhHSXhLaW9xVUY1ZWp0TFNVZ2lGUXBTVmxhRzR1QmpGeGNVb0tpcEMxNjVkYVgvSDc3MzNIb0M2L1g1UFQwOVh2OGVaeGlHUlNCQWFHb291WGJwZ3lKQWh0Zlk1b0V0WldSbisrdXN2QU1DWU1XTTAxc1hGeFdIbHlwWGdjRGpZdlhzM2JHeVluNy9tNU9SZ3hZb1ZBSUJmZnZuRmZBTm1pZHhIS1pueVBvb2dDTk9xbjA4ZWFwR3BNaUxOZFR4QUdmQmxHL1JkOU9DQXljOWZuMUFBbnBWbW9wVjlZK3hNdW1MV2M1bmp0VFNFRFkrUFZXMUd3OXZHVGVkMjhhVloySmxvM3Q4RlFSQUVRUkFFVWYveExTMjBlajREUUVBVGV3REFzNWVsNk5MY3BiYUh4Y3FrU1pOdzU4NGR2SGp4QWhzM2JzU1dMVnNNZm1BNVpNZ1FzNHp0NU1tVGVqT25YaWVWbFpYNDhNTVBUWFk4dWdmVVlyRVlSNDhlUldabUptYk5tb1VWSzFZZ0lDREFaT2MwVmttSnNqMFBuOCt2bFFlbWdHWm1rRUtoZ0lXRkJmNzczLzlpdzRZTmlJMk54ZWVmZjQ3eDQ4ZmpvNDgrMG9IN29jTUFBQ0FBU1VSQlZKdmRhR0ZoZ1pLU0VpUWxKV0hKa2lYWXNHRUQ0NE4wbVV5R1RaczJRU1FTNGU3ZHV4ZzNiaHpyTWF1eXBycDM3ODQ0Smljbkozenl5U2Y0K2VlZmNlSENCUVFFQkdEUW9FR3N6MUdWU0NUQ21qVnJJQktKNE9Qamd5VkxsaGgxbkliQzFOZmg5ZXZYQVFCdWJtNTZIOERmdUhFREFOQzVjK2Q2RVRSaW8zMzc5dWpZc1NPaW9xS3dmUGx5Yk51MmpUWXdIQllXQnFGUUNIZDNkM1RwMHNYZzg3eXU3eStWMDZkUFk5ZXVYZGk3ZHk5Ky8vMTNqV3N2T2pvYU4yL2VSRUZCZ1ZtQ3o4T0hEOGRmZi8yRjQ4ZVBZK0RBZ1RXdWJGQ1gxL3l1WGJzUUZSV0Z5c3BLU0NRU1NLVlNWRlJVUUN3V2c2TDBOekdzckt4ay9Uc2VOR2lRMFJOaUxsNjhhTlIrK2tSSFJ5TXFLZ29SRVJINCsrKy9zWERod2pyUEtDNHVMbFpQOXFzZWZQYng4UUdIdzBGQlFRSDI3Tm1EMmJObk14Nm5zcklTeWNuSmpPdXZYcjJLZGV2V21XYlFVQWFYTFN3c2FOZVIrNmhYVEhrZlJSQ0VhWkYzSE5IZ1BDbEp4N21zYUFobDRyb2VpdGxZY3kyeEluZ1VXdGg1Nk4xMjNiTXprRkhtbjMxTkVBUkJFQVJCMUc5OEhwYzI4N21kdHhNQTRGRmFTYjBOUGx0YVdtTCsvUGxZc0dBQmJHMXRVVlpXWmxBV0J3QjFCcGlwVlg5WXpDYklmZkRnUVlQSHI0dXVyQjFEaUVRaW5EdW5yQjQxYXRRb3hvZWFLczdPemthZnE2aW9pSEdkdGJVMXRtN2RpbFdyVmlFMk5oWUxGaXpBM0xsek1YRGdRS1BQWndyRnhjVUFZTkxYVGg4ZWp3Y2Vqd2VaVEFhWlRBWUFhTjY4T2JadDI0YURCdy9pNE1HRE9INzhPSHIyN0ltV0xWdnFQQmFmejBkb2FDaSsrT0lMSkNRa1lPWEtsZmpmLy81SE8zbml3SUVEU0VsSmdZdUxDMWF1WE1sNmdnVkZVYmh6NXc0QW9IZnYzanEzSFRWcUZLS2pveEVaR1ludDI3ZWpRNGNPYU5La0NhdnpxTWhrTXF4YXRVcjl3TCt3c0JBelo4NWt0ZThQUC93QUR3L2RmMU9yc2duWkdqRmlCS3Z0UEQwOXNXL2ZQb09PcldMSzY1Q2lLRnk2ZEFrQU1HellNSjNCdGVmUG42dkxaZzhZTUtCRzU2M053RFdIdzhHU0pVc3djK1pNQkFVRmdjdlZibG4yMTE5LzRkYXRXN0N4c1VGb2FDaGNYQXovTG53ZDMxOHFJcEZJblRrNFlNQUFyYURSb0VHRGNPVElFVHg5K2hUMzc5OUg1ODZkV1IzWDBQZVhRcUhBcEVtVFdHMGJFQkNBYmR1MmFTMnZxMnRlUlNBUUlERXhVZjMvVmxaV0VBZ0VjSFIwaEkyTkRRUUNBZXpzN0dCdmJ3OTdlM3M0T0Rpby8yMXZiMjlRSnFwY0xvZENVWGV0RWVsMDc5NGRQLzc0STlhdlg0OW56NTdoczg4K3crVEprekZ1M0RpOTl4eDFRU0FRWU5xMGFkaXdZUVBPbmoyTDk5OS9IMzUrZmtZZGk2SW9rNzRldWlZcmtQdW9WMHg1SDBVUWhHbVI0UE5yS0ZHWXJWVzIyc25LRm51NmZWWkhJekt0QzFreHIzV3cxY3FDaDZWQkkrRHY0TWxxKzZMS2NxMWxsUW9aTWlzS2pSNkRzNVVkYkxqTUphSDBIVnNzcnpUNjNLK3J1czZrSndpQ0lBamk5Y2ZVODluWHpSWU9Ba3M4VEMrdWcxRVovdkQ1M3IxN0dEVnFsTjd0dW5Ycmh0RFFVSzNsNTg2ZE0wbWZPYVp4c3dseXM4bHVNb1N1ckIxRGxKV1ZxWTh6Yk5nd3ZiK25ZOGVPR1hVZU50blREZzRPV0w5K1BkYXRXNGZyMTY5ajA2Wk40UEY0Qmw4dnBxVEsyR25VcUZHdG50ZmEyaHBDb1ZEOTBCUUF1Rnd1SmsrZWpJNGRPNktrcElUMUExTW5KeWVFaG9aaTNyeDV5TTdPUm1GaG9WWUFOaTR1RG9jUEg0YVZsUlZXcjE0Tk56ZmQxYmFxaW9xS1FuNStQdXpzN0ZobGo4NmJOdzhMRnk3RTlPblREUTZNeWVWeWZQLzk5M2p3NElGNldWbFpHY3JLeWxqdHp5WUl3TGJFZjNwNk9nQ2dhZE9tckFJb05ibUdUSGtkUG56NEVDOWZ2b1N0cmEzZU10UGg0ZUVBZ0diTm1xRkpreWJxY2RDeHRiWFZ5aUJUL2I3WkJKNUxTMHZ4MFVjZjZkME9BUDc4ODA4QVFFSkNnczZzUkVCWjdsc1ZlS1FqRW9sMFRsNDRlL2FzemhZSXI5UDdxNnFqUjQraXJLd01kbloyR0Q5K3ZOYjZSbzBhNGQxMzM4WEZpeGV4YytkT2RPalFnVGJJWDkwNzc3eWp0WXlpS01URnhTRXdVSCtGeDl6Y1hCUVZGY0hmMzE5cm5hY24vVE96MnJ6bTZZd1lNUUlEQmd5QVJDS0J1N3U3T3BCUFVSUXVYTGdBaFVLQndZTUhhK3lUbDVlSG4zNzZDVE5uenRRN1lhWXFWZmJ5cEVtVGtKMmRqZDkrK3czZTN0Nk0yOGZFeEdEUm9rVkdUYjR3aEsrdkw3WnUzWXJmZnZzTkowNmN3UDc5KzlHK2ZYdFdyM2xkZU8rOTkzRHExQ2trSmlaaSsvYnQyTEpsaTFISGVlZWRkMml2K1VHREJrRXFsZUwzMzMvWG05VWZGaGFHOFBCd3RHalJRdTk3ak54SHZXTEsreWlDSUV5SEJKK0pCdWQxRGp3THVGYjRPbWc0MmpveDN5eXlrU2JLcjFHdjZ3WCtIK29zOVY3WGZiUXI1SldReUdVYXk1eXM2TXRkeVNrRnlxVEtCNFNPVmdKd3dHRmNyNDlFTG1WY1o4R3Bmek00Q1lJZ0NJSjRzekQxZk9ad2dIYmVqbmlVenZ4UWxURGNpUk1uNE9qb3FMR3NMaC80TlVROEhnOUxseTZGczdNemNuTnowYjkvZndEQWhBa1Q5Tzc3eFJkZk1BWUJaOHlZZ1g3OStoazhucXlzTEFBd3V1U3JzYVhmSlJJSkFHRDY5T2w2QTNlalI0L0dsQ2xUTkpZeFhYY2lrUWdmZi93eDQ3RXFLeXN4Wjg0Y3JlVzZlb3FxTXVmNzkrOFBTMHRMREI4K1hPZDRBV1ZRTWl3c0RHRmhZWXpiN04yN0YwNU9UaHBqQ3cwTnhaMDdkOERuODdGMjdWcTBhZE5HNTNuaTR1S3djT0ZDU0tWU0RCZ3dnRlV3YnZkdWRuL2JxbjdIMjdkdjE5dnJ0NlpxZWgzbTVlVmg0c1NKR3N2S3k4c3hkT2hRclcxVndWYVJTSVNyVjY4Q1VQYkxIVDE2dE01enJGcTFDajE2OU1DYU5XdHc4K1pOalhVVVJURmVrMXUyYkVGd2NMQzYvNjBockt5c1dFOFdBRjVOR0RCa0g3clBsTmZ4L1ZWVlltS2llcUxSeElrVEdhL3ZTWk1tNGZyMTYwaE9Uc2JodzRkMS91d3FYMy85dGRheWpSczNJaXNyQytQR2pkTmJLbnpSb2tYSXlNakFoQWtUZEdZbTErWTFyNCtOalExU1UxT3hhdFVxakJ3NVVsMXlQU2twQ1pzM2I0YURnd1A2OSsrdlViTDl5SkVqdUhuekp0TFQwN0Z6NTA2OTU2ak8zZDBkMmRuWnlNdkwweGw4VGtsSkFRREdVdVR4OGZINDZpdm14SW1xRSt2WWZOOXQzTGdSYmR1MlJXVmxaYjBOUEFQS0NUT2Zmdm9wdnY3NmF6eDU4Z1JYcmx5aERTSWJnNklvU0tYS1o0bjZLaUFJaFVMMTV3T2I5ejVBN3FOVWFub2ZSUkNFZVpEZ005R2dISDU3bmtIYmV3cGNhUGY1SXowQ0o5THZtbXBZSnVGZ2FZTVZiVWFoSll0UzIyKzZ3Nm0zOEdkbWxNWXlwc3ppdU5KTUxIdWtMQisxc2NNa3JkK3ZWQ0hIakh1L1FLcW8yYVFHS3d2eWNVb1FCRUVRUk4xaTZ2a01BTzI5bmZEN3JWUlFsRElZWFJkMjc5NXRVQkNnSVpOS3BRWTlRSnM2ZGFyR3c3SWRPM2JvZklCY1cyb2ptTTdoY1BENTU1K3IrL1FCUUg1K3Z0NzlDZ3VacXpFWlc0SmRWZHJaMnRyYXFQMXJXdnBkOWZCVUY5VkRiRHBNN3krRlFvSE16RXlkMndDdmduVk1DZ3NMMVNXQlAvamdBd0RLQUk4cFZNMVNGb2xFV0xseUpXSmlZc0RqOGJCczJUSzlnZWVDZ2dLc1dyVUtVcWtVN2RxMXc0SUZDMHd5cnJwUTArdXdLcWJBUXZXczhMTm56MElzRm9QSDQ4SGUzcDd4ZU1YRnhhQW9pblVaNmVyb012bm9nckVsSlNWYXdVQmZYMS9Xa3dVQTVlZVhoWVdGUWZ2bzhycTh2NnFTU3FWWXQyNGRaRElaV3JWcWhaRWpSeklldzhQREE1TW1UY0t1WGJ0dzRNQUJ0R25UQnUzYnR6ZDRMRk9tVE1HZE8zZXdmZnQydEdyVkNxMWF0YUxkN3NLRkM0aUppVUZJU0FqZWZmZGQxc2MzNXpWZldGaEkyNys3Nm5mbDVjdVg0ZWpvQ0tGUWlBTUhEcUIvLy81d2QzZUhuNThmZXZmdWpSczNidURNbVRQcTRHQmVYaDR1WExnQVFCazRVMW0rZkxuNnVxcHEyclJwR3YrL2UvZHVlSGg0SURZMkZ0bloyWXcvQndDOGVQRUNBSFB3V2FGUXNQNGVZN09kUUNEQTIyKy96ZXA0ZGExVHAwNW8zNzQ5WW1KaThOdHZ2NkZuejU1YTVlZFYzNytHOUEydStyMnVyOXJNdVhQbklKRkk0T0RnWUZEd205eEh2VkxUK3lpQ0lFeUxSRXNJUnYvbXhTT3hMRWRqV1ZzbmI3U3dhNFJFWVRhZUZHY1lkVndPQnhqWXBEMHNHWUoxR2FJQ3huMnR1WWI5Z2NOaDJJZG5vYjg4VUcxeTV6dGdWZHN4OEJRWTMxT3RvYkpBN1QzOVRDaDdxUlY4dHVaYW9wMlRMKzRYSnRYbzJKYjE3Sm9pQ0lJZ0NPTE5ZMjNKaFZoSy80QzVuWmNUdG9rU2tWNG9ncmNyZmNXWTEwbDRlRGdPSGp4bzlQNkhEeCt1MGZrTnplcXIvckNzdnZSd05IYXlBRVZSNmo2YWRJUkNJVEl6TXpWS3FWWU5HT2pLREZROTVEOTA2SkJCdlRIMWtVZ2s2Z2Y5VmNzOEcwTFh1SmtJaFVLTUdERUNOalkyT0hQbWpGSG5WV0VLc3FuT29Xc2JRUDlrZzlPblQwTXVsOFBDd2tJZE1ETG1aOVlsTXpNVEsxZXVSR3BxcWpydy9OWmJiK25jUnlLUllQbnk1U2dvS0lDUGp3OVdyVnBsVUhEQWtFa1diSG8rMTJTaWpTbXV3NnBVWlhtcnFubzlBTXFIL1NkT25BQUFmUExKSjdUQk5aV2hRNGVpb3FKQ0hYeGVzV0tGZWwxK2ZqNG1USmdBUHArdkxtZXNNbkhpUk9UbDViRXExVnhmdlE3dnIrcDI3dHlKRnk5ZXdOTFNFb3NYTDliNytvd1pNd1ozNzk1RmJHd3N2djMyVzJ6ZXZKbDJvaFRkNUFFNm4zLyt1ZDV0SGoxNnhGZyt1MFdMRnZqbGwxODBscG56bXVkeXVScnY3Y3pNVENnVUNxMzN1NmVuSjhhUEg0LzkrL2RqNzk2OVdMUm9FUUJsOXZqTm16ZHg2dFFwakJvMUNsWldWdGk3ZHkra1VpbTZkKyt1OFZtWG5aMU5PMkdCYnBucS9Qb21PT2dMUGdjR0J1cTg1dExUMDlYQmI2YnRLSXJDKysrL0Q0cWl6RjRsd3RTbVRadUd1WFBucWt1d1Z5OGRYVm1wYkRGb1NHc1hrVWlrL25keGNUSGpSQWVGUW9Helo4OENBQVlPSEtqM0hPUSs2aFZUM2tjUkJHRmFiM3p3T1Z0c1dOOHpGeXM3blJtT2hoNVBwYkUxZmZrYkFCRExwU2lXc3B2dFdFbko5Ry9FMGw4dlk5VC90dUZhNFpNVy9kRENUdm5GMjFUZ2dzMXg1NUJWVVdUd2NkOXYwbzR4OEF3QWgxSnZHVDVZTXppVGNSOVdYQjRHTnFHZnlTbVNWK0x5eTBlc2p0Vlk0QVFuU3h2RWxXWnByWE8xc3NQMzdTZkMxYXBoM1pTWmlvQ210N1JVWWJycnVLcm5aUzlwWDgvdWJxMXFISHkyNWRWOFZqcEJFQVJCRUVSTkNLeTRLS3VndjQ5cTc2UDhlK05SZWttOURENlhscFppOSs3ZGVQcjBLWDc1NVJmYWtubXhzYkdRU3FWbzI3YXQzcXk3aW9vS1Zsa2Y1bUpsWmNYcUFacTVIZ0NhaXJFWmc3cDZQbE1VaGUrLy94N1IwZEdZTTJlTzNyS3J0U1VsSlVWZFVqUXJLd3NaR1JsbzFxeVoyYzlyYTJzTERvZURpb29LczUrckpzckt5dlErMUMwdExZV0Rnd09yNC8zenp6OW8xNjZkUmluZ0J3OGVZTTJhTlJBS2hSQUlCRml4WWdVNmQrNnM4emdLaFFMZmZmY2RuajkvRGpjM04zei8vZmNHQnp6WUJJb042ZmxzYkZZd1VEZlg0WWtUSjFCU1VnSVhGeGU5cFY3bGNtVjFEYnJndnE1MXFnazFwZ2crVjgvODFFV2hVTERhM3NiR0J0dTNiNi9Kc0dxa050NWYxWjA5ZXhhblRwMENvTXhHOXZYMTFYdGNDd3NMTEYyNkZMTm56MFpoWVNFV0wxNk1EUnMyYUwySHJLeXNURmEyV0Jkais4b2FlODA3T2pwcWZDK09HalZLZmY5UzNlalJvL0hQUC8vQTBkRVJGRVdCdytIQTE5Y1hreVpOZ29lSEJ5aUtRbkp5TWk1ZnZnd2JHeHV0RXUxVnkyOGZQMzRjdi83Nkt3RDY0SnlQancrQVY4RmxPbEtwRkVsSnl1ZGVmbjUrT24vbW1pZ3ZMMWQvaHRuYTJwcnRQT1lRR0JpSXJWdTNNcFlJVjAwcU5DVDRYTFY2d2VYTGx4ay9qLzc5OTEvazV1YkN3c0tDdGx4OFZlUStTbE5EdVk4aWlEZlJHeDk4L3V6ZUxvTzIzOXh4Q254dDZSOEt5Q21Gd2NkVFlTb1pEQUNSQlluWUhIL09xT09hUWdkblgzemU2bjI0OFYvTnpoSndyYkE0Y0JpV3hCeUVSTUcrWElXTGxSMG0rL1ptWEo4a3pNR2QvSVFhamRkVTlxWmNCd0MwZC9KRkU0SDJEYnNOMXdyWGNoOGp0Wno1b1JZSEhBeHAyaEVmZUxhRFZDSEhEM0hoV3RzSVpSSUlMSXovNDdTaHMrSHh0WlpKekJSOFRpaDlTYnY4YlRkLzdFcTZpZ3A1cGRISGRyS3Nmdzl4Q1lJZ0NJSjRzd2dzdWNndHBTODNGOXpVQVZ3TERoNm1GV053ZS8xOVVNMmxxS2dJMTY5Zmg2MnRyVWIvUmo2Zmo3LysrZ3R5dVJ3SkNRa2FtUndxUjQ0Y1FXUmtKRHAxNm9TMWE5ZnFQTStZTVdNd1pzd1lrNCtmcUxuS3lrckk1WExJWkRKczNyd1pTVWxKbUQxN3R0NkFucm5kdjM5ZjQvOGpJaUpZWmU3VkZJZkRnYTJ0TFlSQ0ljUmljWTFLTFRNOTFLNmFTVzlJNEs2cVAvNzRReU9EcTZxRWhBVDFlNUxOaElXY25CeUVob2FDdytGZzZkS2w2TnUzTHdCbGowaGJXMXZZMnRwaTllclZtRFZybGtGanpNL1AxK3I3V2hYVGhCQTJZNjZ0bnMrMWZSM201T1RneUpFakFKVFhSdlV5czlXcHJpVzZBTHV1a3JTbUREN3J5KzQwWm5zMlFiS0cvdjZxS2lJaUFqdDI3QUFBdlBYV1d4ZzdkaXpyc2JxNXVTRTBOQlFMRnk1RVFVRUI1cytmajlXclYydVV4aGNJQkxUOW51c0RVMTd6ZEtwZkF4RVJFWWlJaU5EYTdzaVJJeWd0TFFWRlVhQW9Da3VXTEZHdnEvNDYzN3QzVCtjNVZjSGsrUGg0ZGFDN3V0allXRWdrRXJpNHVEQm1QcHVDS3RqSzQvSDAvbTdySTEyOXFWWEJaNEZBd1BwNHBhV2w2bjlmdW5RSm4zenlDZTM5am1vaVNQZnUzZlZPcWlEM1VacE1lUjlGRUlScHZmSEJaME0xNGpQUE1peVQxcXd2UVgwMHRHa25URzNSajNhZGo2MGJGZ1lNeHJwbnA2SDQvNWxOdW5BNUZ2Z3FjQWh0c0ZIbHdJdWJSby9WWENJTEVqR3NHZjFzNjRGTk91RG5SUG8vWUp2WnVHSk82dy9RMmw3NWNJOXZZWW1GQVlPeDdORVJ5S2xYZjV4SUZGSmN6WG1Dd1UwN21uN3dEWUFEVC91bXJTWkJZRjB5S3dwUklDbURLMSt6ekkwMTF4SzlHd1hpNHN1SFJoL2J5YXBoemVna0NJSWdDT0wxSTdEaW9xS1N2dWV6dFNVWFFaNE91SmZDM04rdE50eThlUk0vL3ZnamZIMTl0WUxQTFZ1MlJFSkNBaDQ4ZUtBVmZKYkw1WWlOalFVQWRPejRadDQzMXdWakF5bVVqcjhQK1h3K1FrTkRzV25USmx5K2ZCbG56NTVGZG5ZMi92dmYvOExHcHU0bWRLcUNBODJhTlVOR1JnWXVYNzVzOUVOVE5tV2Nxd1pDN2V6c0lCUUtVVlpXcHZYUTlPVEpreENMeGZqZ2d3L2c0dUtpODVoc2dteUdCdTRBWlY5STFZTnhPaDRlSHNqS3lvSmNMc2Z6NTg4WmU3aXFSRVZGcWYvZHRtMWI5YitiTkdtQ0RSczJ3TmJXVmlQRDA4UER3K2lncFZ3dVIwNU9qdGJ5OVBSMHJGeTUwdURqZmZIRkZ3WTk0Ris5ZXJWQkpiaE5lUjJ5SVJRS0VSZ1lDTGxjamdFREJrQXFsZW9Nc3Nsa3lvbmlkTnZvS2ttckN1QVpVZzZkQ2R1eXJLcWV6M1JsbUkzUjBOOWZWZGVIaG9aQ29WQ2dSWXNXV0xwMHFWYXdVaWFUNlh5dFdyVnFoVysvL1JiTGx5OUhhV2twdnZycUsweWRPaFZqeDQ2bERYd0NRRmhZbU01eHN6VnYzcndhN1cvS2E1Nk9NZGRBUlVVRjQzNFZGUlY0L1BpeCt2OExDd3RSWEZ5TUZpMWFxSmQ1ZUhqQTJka1pSVVZGU0UxTnBjMWlWd1VHTzNmdXpQZ2FtWUpRS0FUUThMS2UyVkI5bDdpNXViSGVwMnBmNVlLQ0F0eTlleGZkdTNmWDJLYWtwRVQ5R3QrNmRVdnJIbUw1OHVYbzNmdFZJaGU1ajFJeXgzMFVRUkNtUllMUEJyRGw4WFVHVGt1azlMTVVHNklQUFR2aVhGWTBJZ3VTTU1HbkoyT3Y1YTZ1TGZHWjN3RHNlSzcvWm41NnkvNElkR2pLdUQ0aS96bGlpbDRZTzJTemlTaElZQXcrOTJrVWhFT3B0MUJhNWJYbmNiZ1k2ZFVWbzczZTB1b0RIT0RnaVFrK1BiU0M3SmV5SHpJR256TkZoV2hxOC9wK09Yclp1bW90SzVDVW1lMTgwVVVwZUs5eGlOYnlRWjRkY09ubFEraWZSa0d2aVk3UytWZHlZbkU0OWJhUlJ6Wk9ZMnNuaElZdzl5MGlDSUlnQ09MMW95djREQUE5V3J2aGozc1pvQ2pBak04ZGRlcmF0U3NBWlduSTlQUjBqYUJNVUZBUUVoSVNFQnNiaS9IangydnNGeGNYcHk2bnB6cEdRNUNjbkl4ZmZ2a0ZpeGN2aHF1cjluMnZNZGc4a0RPa2g2MHV4anhFWjRQSDQySFJva1d3dDdmSHlaTW5FUmtaaWRPblQrdk1Xaldud3NKQ0pDUW9LM0JObVRJRlAvLzhNNUtUazVHWW1HaDBlVkl1bHd0UFQwK3Q1YW9nVWxXdXJxN0l6czVHUVVHQlJ2bDF1VnlPbzBlUG9yQ3dFR1ZsWlpnNWM2Yk9jeklGNWFyMk8yWFRCN0s2bjMvK0dTS1JDTDYrdnJSbFhSMGRIZEdwVXlkRVJrYmk2dFdycklOalFVRkJXdStMSmsyMEt6TnMzcnpaNkxMMGVYbDV0TmRWWldXbFVkZTNxcDhsVzZxQUxCdm11QTcxYWRteUpUWnMyQUNSU0lRalI0N2d6Smt6MkxScEUrMjFXelhEMTlEZ3M2NlMzQTNGNi9EK3VuYnRHdGF2WHcrWlRBWVhGeGVFaG9acVpYSEtaRExNbURFRHpaczN4L2p4NHhuUDE3NTllNnhkdXhiTGx5OUhXVmtaZHUzYWhUdDM3bUQrL1BtMHdjL3FmY0NOVmRQZ3N5bXZlUldLb25EMTZsV2twS1NvbHhuVHU1YnVHcmw1ODZhNnFnQUFmUFhWVnlnb0tNQzMzMzZMa0pCWHo3YmF0MitQYTlldTRmNzkrN1MvZjFYMnRMbnZvVjduNEhOV2xyS1ZvaUhsM2xVdFlIZzhIbVF5R1k0ZlA2NFZmRllvRkRxclNkQk5lQ0wzVWVhNWp5SUl3clFhN2wxZkhXZ3EwQjBBekplVTZsemZVRXh0MFErRFBOdmp3c3NIeUJZWFkzL0tQNWpoOXk3ajl1ODJib3RLaFF5N2txNHdCdTZHTit2QzJEc1pVUFpQM3BsMFJlL1lSdHpjU0x1Y3FXeDVaa1VodnJodlhKOHlsYmpTTE1ZQXNEWFhFaC81OXNSUHp5OEJBTm82ZVdPbTM3czZyNVdSWHQwUVc1S0doMFdwNm1YcG9nSThMY2xBa0tObUw0dy9NNk1RVjVxRlJZRkRhdlF6MUdmZU50b3pCblBGNW5zdlJSVW0wd2FmdlczYzBOM05IN2Z6NDQwNnJxNEpBbW5sQldZTnFOTmhtakJDRUFSQkVNVHJTMkRKUllXVU9mamNxN1ViZnI2YWhPYzVaV2pkMko1eE8zTnEzTGd4dkx5OGtKNmVqdHUzYjJQY3VGZVQ1WUtDZ25ENjlHazhmdnhZcTJ4a1RFd01BTURkM1oxVlg4cXEySllUdGJhMnh2NzkrMWtmbDAwMlIxaFlHSjQrZllyOSsvZGp3WUlGckk5ZFh4ano4QnpRM2ZOWmhjUGg0TFBQUG9PZG5SMWlZMk0xcm9YYWR2WHFWVkFVQlI2UGg2NWR1K0xwMDZjNGRlb1V6cDA3WjNTZ3c5blptYlpFN29RSkU3VDZrVGR1M0JoUG5qelJXdjd2di8raXNMQVFYQzRYSTBlT05Hb2NOZlh3NFVOY3UzWU5BREJyMWl6R1VycDkrL1pGWkdRa2J0eTRnUmt6WmpCbTFpa1VDa1JIUndNQWV2WHFWYU94NWVUazRNc3Z2d1FBSERod3dLQjlXN1pzYWZUMWJTN211QTdaRWdnRWlJNk9Sa0ZCQVpZdVhZcHQyN2JCM2w3emU2SnFBSXd1VUtJcVNVdFhhbGVWUFZxVHNyQmZmdmtsaW9xS0ROcUhiYzluRldQNzNCdXJOdDlmVjY1Y3dicDE2MEJSRk56ZDNiRnUzVHJhU1IzbnpwMURlbm82MHRQVDBhTkhENTNCN3VEZ1lHemJ0ZzNMbHk5SGVubzY0dVBqVVZKU3dyaTlsNWVYMGIvamFkT21tWFJDbENtdWVaVlBQLzBVYVdscEdxWEhUZVhxMWF2dzhQQlFaOTIyYmRzVzU4K2Z4OUtsUzdGNjlXcDA2dFFKZ0RLaitkcTFhN2gxNjViVy9VbDhmRHhldkhnQlMwdEw5ZmJtb2dvK203TTlRVjFSQlo4Yk4yN01lcC9zN0d3QVFNK2VQZkhreVJQRXhzWWlLaXBLNDNWd2RuYkcrZlBuTmZhTGlJakE4dVhMd2Vmek5TWVpWRVh1bzE2cHovZFJCUEVtSThGbkE3Ung4dGE1UGxmTWZJUFZVRXp5N1lXaFRaVmZnTzU4QitTSVMvRFh5eGgwY0dtT0xpNHRHZmNiNU5rQk5qdyt0aWY4cFZGU0dnQ0dOTzJFS2MzNzZEenZnUmMzVVZncHJQa1BZQ2FYc2g4eWxoOS9yM0ZiM01sUFFOOUdRZWpUS0VqdnNUZ0E1cmYrRUFzZTdFTnhaYmw2K2Q4NXNSckI1Mk5wZDNBNDlSYmVkbXRkNC9IWFZ4WWNEbHJaYTg5c2Q3S3lCUWNjVUVibklUTjdXSndLaVVJS1BrMmY3WEUrM1JGUmtNQ3FqSHhWN253SENMamFzN3RWY2lXMS85a2dVOGlSTFM1bVhDOVZNRCtZSmdpQ0lBaWlZUkpZY1NHU3lCalg5Mnl0blBSMzYzbEJyUVdmVlFFSDRGVTJYTGR1M1pDZW5vNDdkKzVvUENnTERnNEdBSWhFSXFTa3BHaVVsRlNWaSt6V3JadkJZMkFickRDMFI1eVRrNU5XQUtENnVhWk1tWUlsUzViZzRzV0xHRHQyTEpvMlphNEVwWXVYbDVmZVFGbDZlcm82eU1LMGJVNU9EajcrK0dPanhtQXVreVpOZ2t3bVU1ZFZacHUxclMrN3g5YldGcWRQbjlaN0hJVkNvZDZ1UjQ4ZXNMR3h3WUFCQTNEcTFDbGN2SGdSa3laTk1udVpSdFdEYk5XRGJaWERodzhEQVByMTYyZDA1bTlOSlNjbkExRDJvZFFWdE9qZXZUdDRQQjV5YzNQeDdOa3pCQVhSLzIzODdOa3pkWENpcHNGbnBwTGFEWkc1cnNNSkV5Wm9MYU1yaTYvcUR6eHIxaXhrWm1aaXpabzFXTHQyclVhNTg2cVpablNCT0ZYUXNYb0FEM2oxWFZDVHpPZXNyQ3l0d0FJYjVxcmdZQXExK2Y3cTJyVXJXcmR1amJLeU1xeGZ2eDRlSGg1YSsxZFVWS2duY25UczJCSDkrL2ZYK3pNMGJkb1VPM2Jzd05hdFc5R3FWU3UwYTlkTzd6N21WQnZYUEVWUnVISGpocm9pUzFwYUdobzFhb1JodzRaaHhvd1pSbzk5NjlhdEd2K2ZtWm1KNk9ob2pCZ3hBaWRQbmdTZ3pQek96ODlIWkdRa1ZxeFlnZERRVUhUbzBFRjlqVHg1OGdRNU9Ua2FyKytmZi80SlFQbGRRaGNVTGl3c05EaHdxZSs3T2lFaFFXT2J6WnMzbXlVNFgxc29pc0tUSjA4QUFLMWJzMzlPbTVhV0JrQlppdHJQencrN2R1M0N2bjM3OUU0Q09ISGlCQURsNzdscUd3bzY1RDZxZnQ5SEVjU2JqQVNmRFJDaUovaWNYbEczL2ROcWFxeDNkNHowZXZVd3A0bkFHVG5pRWxBQXd1TFA0NGNPaytGaDdjaTRmOTlHUVhDMHRNR211SEFJWldKd0FJejM2WUd4M3QwWjl3R0FoMFdwK0NzcnhrUS9oWGxjelhuQ1dINmNBdzVXdG1IZncwSXNsK0phN21QSXFnWC9idWNsNEQ4dDM0RTExeEk3azY3aVF0YURHbys3UGlpV2l2Q0FwcHg2cFZ5S1FJZW1jTERVN3ZrYzR1U042UzM3WVZmU1ZSeE4weTVYSFYrYXBiV01MYkZjaW9qODU3UVRCYnh0M0RESXN3UENNNk1OT21hQWczWVptS3BlVmhnMk85c1Vjc1FsK096ZXJsby9MMEVRQkVFUWRVZGdwY3g4WmlxcjdlMXFBMjlYRzl4Nm5vK3B2WHhyWlV4MFdVTmR1blRCaVJNbjhQVHBVNVNVbE1EUlVmazNScU5HamVEbzZJaVNraExFeGNXcGc4OUNvUkJQbno0RkFLMVNoV3haVzF1ckg3N1NNYVpNOWE1ZHU5UmpaenBPeDQ0ZDBiWnRXOFRHeG1MZnZuMVl1blNwd2VjeEpROFBENE95UGMzUjg1bE8xWUNVczdNejdUWVNpUVFpa2JMZGtaMmRuZDcrbTJ4TGZ0NjZkVXNkd0J3OGVEQUF3TS9QRDBGQlFYajY5Q21PSFR1R1diTm1zVHFXc1ZTVEVxcVczTDExNnhhU2twTEE0L0V3YWRJa1ZzZGhlcjJxbG80MTlEVWRNR0FBamh3NWdqbHo1dWpjenM3T0RoMDdkbFJuWnpJRngxU2xYd01DQWd3cVhXcHV4bDdyZEl6SjdEVFhkV2hJc05iWjJSbi8vZTkvc1dqUklzVEV4T0NubjM3Q0YxOThvVjZ2THd0VTFkdVVyc1dBS2NwdXE0SUlkYVdodjcvczdlM3gzWGZmUVM2WE13YUNEaDgrak9MaVlsaFpXUm1VclNnUUNMQmt5Uks5MjZXbnA1dXNMUVFUYzE3ekNvVUMxNjlmeCtIRGh6VStyNmRPbllyUm8wZXJKOW10V3JWS0hYUTBSUFhQanBNblQ0S2l5WWl2aFFBQUlBQkpSRUZVS1BUdDIxY2RmTGF3c01CLy8vdGZ6Smt6QjJscGFWaTdkaTMyNzk4UGUzdDdkTzdjR1JFUkVmanp6ei94NmFlZkFsRGVRMTIvZmgwQTFPWGhxN093c0dBMUFZK2lLRWdrRWdEc0oreXBLaUt3N1psZFg4WEZ4YUdzVEZuUk1DQWdnUFYrU1VsSkFBQmZYMTkwNnRRSlI0NGN3Yk5uejNEdDJqWDA2MGVmNUJRZEhZMkhEeCtDeStXeTdwbE03cU5NY3g5RkVJUnBrZUF6UzNZOGE1MzlpZ0VnclR5dmxrWmplaDk2ZHNBRW54NGF5N3h0WE5VOW1NdGxFcXgvZGdiL2F6ZUJObU5VcFlPekx6WjJtSVF0OGVjdzJMTVRlcmo3Nnp4dlVXVTVOc2VmTTB1R3F5a0paV0tjejRyV0NNNGJTcXFRNGNMTGh6aVpmcGUyUDdoRUljWDEzS2Q0Vkp5S2lQem5OUmx1dlJKZm1vVTFqMC9Rcmh2cHl2ejcvTkN6SXdvbFFod3hRNi9rcXptUEdiUFVKL3IweEoyOEJCUVlrSW12NjdOQlRpbVFJV3JZRTFNSWdpQUlnbWdZQkpaY1VCUlFLVmVBejZNdmJkcXJ0UnYrVFRBOGM4eFlxZ2Qxd0tzU2pDRWhJYkMydG9aWUxFWlVWSlJHWnBXdnJ5OGVQbnlJdUxnNERCbzBDSUR5SVp4Q29ZQzF0VFU2ZE9oUWEyTTNsVW1USm1IeDRzVzRmdjA2Sms2Y2FIRFo4SXFLQ25VWjFSNDlldWpaMnJUSHE0Mk13Ymk0T0FDdkh1WWVPM2FNZHJ2bHk1Y2pJaUlDSGg0ZTJMVnJsOEdaNm5RVUNvVTZ5OC9IeDBjalkyLzQ4T0Y0K3ZRcHpwNDlpOEdEQjZOWnMyWk1oNmt4VlZsYlZSYWtWQ3JGTDcvOEFnQVlOR2dRYmM5RE9teGVMME5mVTF0YlcyemF0SWxWeGxEMzd0MFJHUm1KZi8vOWwvRkI4OTI3ZHdIVVBPdloxT295TzlhYzF5SGRaSk9xUFlxckN3a0p3Y1NKRTNIZ3dBR2NPWE1HZ1lHQmVPZWRkd0RvRHo2ck1zNnFYeXN5bVV3OUlhVWg5M3grSGQ1ZjFTZE1WWldSa1lIang0OERVR1lQcy8zY01ZUzl2YjM2dTkxUTU4K2YxN2luWUdMT2EvN1JvMGY0L3Z2dkFTZ0Q3cFdWbFpETDVWb1pwQzlmdnF6eFowcGhZU0V1WHJ3SWIyOXZCQVlHYXF5enNiSEI2dFdyRVJvYWlxKy8vbHBkNm43SWtDR0lpSWhBZUhnNHhvOGZEenM3T3h3OGVCQVNpUVJ0MnJSaDdMM3I1T1NrYzRLZVN0VUtLMnkyQjVRQmI2RlEyQ0NDenhLSmhMWnRBQURjdVhNSEFPRHQ3YzA2aXpjek0xTmRFY2ZQenc5MmRuYVlOR2tTZnZycEorellzUU1kT25TQWs1T1R4ajV5dVJ3Ly9mUVRBT1hyeWFaaURybVBNdDE5RkVFUXB0Vnc3L3BxMllBbTdXQmx3ZnpyVWxBVUVzc2FicmtudXJMWS9nNmVRR2FVK3YrVGhibjQ0Vms0dmc0YURndUcvaklBNEdIdGlPL2I2UzdkQVNoL1o1dml3bWtEc2ViRTVWaG9sUVpuNDNUbWZRejA3S0N6dkRJZEdTWEg1WmVQY0NMOXJ0N1M0anNUcjlUN1FMeXBDTGhXNk8raHUrVE94ODE3bzZCU2lIOXluNXIwM0xIRjZjaVRsTUtkcjEyNlJzQzF3anovUVZnWmU1ejFhOUhScFFYanVneFJvVkhYRzBFUUJFRVFoS0VFVnNweWV4V1ZjdWJnczc4N0R0NUpRMzZaQkc3MjlBL1lURWxWaGxVZ0VLZ3pnbmc4SG9LRGd4RVZGWVY3OSs3UkJwK2ZQMzgxR1RNeU1oSUEwS2xUcHdieDhMSzZEaDA2d04vZkgvSHg4VGgwNkpEQjJjLzUrZmxZdFdvVkFPTjdNQnQ3UEhQMmZGWTVmdnc0YnR5NGdlSERoMlAyN05tMDI4VEV4Q0FpSWdJQU1IZnVYSk04TUFXQVU2ZE9xUjlVVHA0OFdhT01ldCsrZlhIdzRFR2twcVlpTEN3TUd6WnNNT2pZK2ZuNXJEUDhmSHg4SUJBSWtKS1NBcUZRaUQvKytBTXZYNzZFdmIwOUprK2V6UHFjVEs5WDFjQ0xydGVVYWJ4c3k4VjM3OTRkVzdkdVJVNU9EcDQvZjY3Vks3YWdvQUNKaVlrQWdONjllN002cGk2bXlLYXRyaWJ2TVdNek9zMTVIUnJqbzQ4K3dxMWJ0NUNTa29Ld3NEQ0VoSVRBM2QwZGxaV1Y2bTFVbitkVnFUTE92TDAxcXdaVzNjOVVuK0dtekZUbmNybll1WE9uM3UxZTkvZlg5dTNiSVpQSjRPWGxoZkhqeDJ1dC8vdnZ2M0g1OG1WOCsrMjN0SzgvRzA1T1R1cU1YRVBkdm4yYlZmRFpHR3l2ZVhkM2QxaGJXMlBZc0dFWU0yWU1wazJiaHRMU1VxM2ovZkxMTDBoUFQ4ZjA2ZFBoNnVxS2ZmdjJNZjdPdnYzMlc5eTRjUU52dmZXV3h2SjkrL1pCSXBHb00wbXJhOWFzR1g3NjZTZU56NHN1WGJxZ2VmUG1TRWxKd2NHREJ6Rm8wQ0IxT1dSRHZrdE1TVlVaZ0Ntb1d4K1VsWlZoNTg2ZGNIVjF4WlFwVTdUV1YxUlVJRHc4SEFBWXM1WHBxQUxXam82TzZ2ZjUwS0ZERVI0ZWp2VDBkSVNGaFdIbHlwVWErK3pac3djdlhyeUF2YjA5NjJ4ZGNoOWx1dnNvZ2lCTWl3U2ZXZUJ4dVBqUVUvY00rMlJoRGlRS3FjNXRHcHJXOXRxemd1NFZKdUhYcEw4eHk2L21aWEoySjEvRDQ1TGFtMTFzYWNIREtLK3VFSEN0c0NmNXVzSDdsMGtyY0N6dGp0NysxU3B5U29Hck9ZOXhQQzBDZVJMdG0xRTZiMHJnR1FEZWI5SU90anpkTjU4Y0FGKzBmaCtGbFVMRUZodGVzb2dKQlFwbk11N2owNWIwL1l2YU9ubGpuRTkzVmxuWHZyYnVPc3ZSSndwZkdqMU9naUFJZ2lBSVExUU5QanZaMEQvZzcrMnY3UHY4OTVOY2pIL0x5K3hqZXZsU2VTOVV2YmRrU0VnSW9xS2kxQm00S3FxczRCY3ZYcWo3MTZrZWx2WHMyZFBzNHpXWGNlUEdhZlc0SnBSQktkWGtBbjkvK3FwWkNvVkNuUVhVdjM5L2RPM2FWV1A5NDhlUGplb2ptWitmai8zNzl3TlFaaVJWenhUa2NEaVlPblVxVnExYWhaaVlHSnc5ZXhaRGh3NWxmWHd1bDB1YmFaT1ZsYVhSUjFSMUxuOS9mOFRFeE9EWXNXUHFyS1daTTJmcXpGUlVNYVFFcURtUDQrcnFpdGF0V3lNK1BoNy8vdnV2Vm5CTTlTQytWYXRXNnY2TU5hRUtSSm5xSWJvdXc0WU5nMVFxeFI5Ly9BR0JRTHQxbExITWZSMGFnOGZqWWRHaVJWaThlREZtekppaHpzcFZCZUlzTEN5MEF2NFVSYWtEbjgyYk45ZFlWelY3MUZRVEJVeVpxVzVoUVQ5WlMrVk5lSDlkdm53WlVWRlI0SEE0V0xCZ2dkYnJKQktKc0h2M2J1VGw1V0hIamgxWXNHQ0JVVDlEVVZFUnRtM2JadlMrNXNMMm12Znc4TUNCQXdkWWZTNTdlWG1oVzdkdWlJaUl3TW1USjJrRCtoRVJFYmh4NHdZc0xTMHhjK1pNOVhLNVhJNHJWNjdBM3Q0ZUF3Y09aRHdIcDFwaUVJZkR3ZlRwMDdGczJUS2NQSGtTRHg0OGdFd21RNzkrL2Vxc2NvenFkMmpzaEFWenUzTGxDbjcrK1djVUZ4Y3pmcmFlT1hORy9YM0RsRDFPNSsrLy93WUFqZjdPUEI0UFM1WXN3Yng1OC9EdnYvL2k2TkdqNm52RHUzZnZxci8vNTgyYnA3ZlhNMER1bzZxZXF5YjNVUVJCbUFjSlByUHdzVzh2dUZqWjZkd21xaWk1bGtaVGU5ejQ5bkMxc3RNcVAzeng1VU5ZY3kzeFNmTytSaC83WkVZa3ptVVoxbGUzSmpvNk44ZW5MZDlCRTRFVGJ1UStNL280ZjJaR29VK2pJUGphNmk2SmxDOHB3L0pIUjVFdExqYjZYSzh6QjBzQlJqVHJ3bXBiSG9lTHJ3T0g0WnRIaDVGV2Jyb1NrVmR6SG1PczkxdHdzTFNoWFQvVysyMjhyQ2pXbTNYZDAxMzNINUJQU2pLTUhpTkJFQVJCRUlRaEJKYi9IM3lXeWhtM0NXamlnSmFON1BCblRGYXRCSjlWUFErcmw5cFRsZVVyTEN6RWl4Y3YxRUZuVmREQzJ0b2ErZm41eU0zTlJVbEpDWGc4bnRIOW51dURYcjE2MWJzeXcvWEIvZnYzSVJhTGRiNitKMDZjUUhKeU1seGNYRFI2Y1FMQSt2WHJjZm55WmN5YU5RdWpSbzFpZlY2cFZJclEwRkNJUkNKWVdGaGcvdno1V2cveEFXVlo4aTVkdXVEZXZYdjQ2YWVmMExKbFN3UUhCN002aDdPek0yM3Yzd2tUSnREMkpPM2V2VHRpWW1MVWZXMDdkZXFFOTk5L245VzVqQTNtbU9NNFhidDJSWHg4UEc3ZnZvMnBVNmRxckx0OVd6bTUxeFJaejhDckFLU2JtNXRKanNlRW9paFVWRlNBb2lpVEJsQnE0em8wVnF0V3JYRHc0RUhZMkx6NmUxblZ1NVV1Z3pFeE1SRkNvUkFDZ1FBdFdtaFdCbE1GbjB4ZGN0dkN3Z0lYTDE3VVdQYmVlKy9Cd2NFQmYvenhCK3ZsK3J6dTc2Kzh2RHo4K09PUEFJRHg0OGVqYmR1Mld0dlkyTmhnOGVMRldMeDRNYzZmUDQrUWtCQjFhV3BEQ0lWQ25EMTcxdUQ5YWdPYmE1N0g0eGtVeUpveFl3YnUzNytQL2Z2M28ydlhyaHJ2amN6TVRLeGJ0dzRBOEovLy9FZmpQb25MNWFKYnQyN3c4L016ZUhKTnQyN2QwS05IRDNXL1cxdGJXN1AzMjJVaWw4c2hrOGtBMUwvTTU0eU1ER3pkdWhVUEhqd0FvQ3lCSHhJU29yVmRUazRPRGgwNnBQNy9qUnMzNG9jZmZvQ1BqNC9PNHljbUpxcjdQVmQvci9qNysyUEtsQ25ZdlhzM2Z2dnRON2k1dWNIVDB4T2hvYUdnS0FydnZmY2UrdlJobC9oRTdxTmVxY2w5RkVFUTVrR0N6M3EwZC9iRjBHYWQ5VzUzT3oraEZrWlR1OUpGQlpCUzlBK3V6bVRjQjBVQlUxdjBOZmk0OXd1VGNDRGxSbzNHeHBhQWE0VnZnb2FqcSt1cm1XazJQT1AvV1BTMWRVZGhwVkJ2OE5tTmI0OVpyZDdEMXZnTGVrdHR2NG1tdCtqUEdQU2xZOFBqWTBYd0tDeUpPV2hRTDJZNlRRUk9tTnFpSDg1azNNZlp6Q2g4N0V2L0VKQURZRTdyRHlDVWlSRlZTRCs1aE1maDR0M0cybitZVlVXQ3p3UkJFQVJCMUphcW1jOU1PQnhnUktlbStPMUdDbVJ5Q2p3dWN6c2RVNGlQandjQXJRd3RmMzkvOFBsOFNDUVNQSGp3UUIxODl2UHp3L2J0MjlHNmRXdHdPQnljUEhrU0FOQ3hZMGZZMnRvYVBRNnhXR3gwU2R3M0FkUHZ4aFMvczZySDJMZHZuMFlXeTcvLy9ndEErWUNRN3ZYTnlzcFNaOVVzV0xBQTl2YjJHdXNEQWdKdytmSmw3TnExQzIzYnRrWHIxcTFaalduTGxpMTQ4dVFKQUdEa3lKR00yVUlBTUgvK2ZIejY2YWVvcUtqQTZ0V3I4Y01QUDhETFMvZkVEVTlQVDhhZWtOOSsrNjFHSnFoS2p4NDkxSmxKenM3T1dMSmtpY2I2N094czdOaXhBeDk4OEFGNjlPaUJzV1BINmh4RFZhcCt1d0FNMnMvVzFoWjc5dXhodlQyZ0RJNzkvdnZ2ZVBIaUJiS3lzdFN2ZDNsNXVmb2h2Nm1DejdkdTNRS2dySlN3Yk5reVRKdzRFVUZCUVNZNWRsVkZSVVdnS0FvT0RnN2djcmttTzY2NXI4T2FxaHFFQTNRSG4xVlp0MjNhdE5INkhhbjJxNitaajNUZWxQY1hSVkhZdUhFamhFSWhBZ0lDYUVzT3E3UnYzeDZqUm8zQ2lSTW5zSFhyVmdRR0JocmNSOVhMeTRzMm1BUW92eXRzYlczVlphS3Jtelp0bXRsN3N4dHl6YlBoNWVXRlNaTW1ZYytlUFZpMmJCbkN3c0xnN3U2TzlQUjBMRjY4R0VLaEVPKzg4dzV0UCtvUkkwWm8zVHV4NWUvdnIvNThkSGQzcjdQM1htcHFLZ0JsTUwzNjl6ZGJGRVZCb1ZDQXcrSG9yVkxBUm1WbEpRNGZQb3lqUjQrcXY0dDc5KzZOMmJObmEzMXZWMVJVWU1XS0ZhaW9xSUNUa3hPY25aMlJrcEtDeFlzWFkvUG16VHF2LzMzNzlnRUFYRnhjMExtemRseGgvUGp4U0UxTnhaVXJWN0J4NDBaWVcxdERMQllqTURBUTgrYk5ZLzN6a1B1b1Z3eTlqeUlJd3Z4SThGbUgxdlpOc0Nod0tQUTlqa2tXNXBnMEk5TWNCRnpEK3Vva2xMM0V0NC8vZ0ZBbXBsMGY1TmdNSVU3ZXRPdjA2ZVRTRWt1RFIrQnNacFJKU2lucmVuMWNyT3cwQXM4QVlNZDdWU0pMVis5cUZSc2VINzNjQXpDZ2NRaGEySG5vM1Y2bG5aTVB0bmFhaXRNWmtRalBpb1pZM25ES3N2TXNUUGNIZFhVOTNRUFF1MUVnN2JyRHFiZndmcE4ydEpVR1hQbjJXTlptRkpZK1BJd0tlU1hOM3JyWjhQZ1k3ZFVOUTVwMkFvL0R4Zm1zQi9nek13cnZOMmxIMi9zWlVQWUgveVpvT0xZbVhLRE5tTy9wN2c5SEhVSDBERkVCY3NVbEJvK1ZJQWlDSUFqQ0dHeUN6d0F3dkpNbk5sNkl4KzNFZlBUMjF6MnBzaVprTWhrZVBYb0VBRm9CSVI2UGgrSERoOFBGeFVXam5EYWZ6MWMvd0tJb1N2MVFqVzBHQ0JNT2h3TW5KeWVkMnhpYVhmVHh4eC9YWkVqMWlyT3pjNjJjcDJwUVNpNlhxMHVxMDJXRkt4UUtiTnk0VWQzenNuby9UQUFZTW1RSWJ0NjhpWmlZR0h6MzNYZjQrZWVmOVpaRTNyTm5EeTVkdWdRQUNBNE94dlRwMDNWdTM2aFJJM3o1NVpjSURRMUZVVkVSRmk1Y2lQWHIxMnVWRnE1SzlkQ1pqcCtmSHlpS1FsNWVIaFFLaGJvay9iMTc5OERoY0VCUkZJWU1HYUwxbW1SbFpTRWlJZ0lwS1NubzBhT0gwU1ZvRGRtdmFyOVR0dno5L2VIdjc0K0FnQUNOUUVGRVJBUmtNaGxhdG16Sk9tQ2w2blZLOTVyZXUzZFBIZkRrY3JtNGUvY3U3dDY5aS9idDIrT2pqejVDKy9idEFRQjJkbmI0N0xQUERQNDVxa3BJVUNZYk9EbzZJajgvM3lTWjFyVnhIWnBhZVhrNUFQclB5bXZYcmdFQTNuNzdiYTExRW9rRWdPbjZQZGVHTitIOUJRQzdkKzlHZEhRMEJBSUJ2dm5tRzcyVEs2Wk9uWXJJeUVpa3BhWGh1KysrUTFoWUdPdU05ci8rK29zMk01S3RYYnQyYVFUNmE0T3VhNTZ0Q1JNbXFMUFY1ODJiaDdGangyTHYzcjBvTHkvSDIyKy9qVVdMRnRIdVowd1paSXFpc0h2M2JodzVja1M5N01XTEYrclBEbFU1Y1ZPTGlJaUFsWlVWbWpScEFsdGJXMWhiVzJ0azFQdjUrUm45Mm9lR2h1TEdqUnZvMUtrVDFxNWRhOVF4cXZibC92VFRUOVV0WWR6ZDNURjM3bHphKzR2eThuSXNXN1lNeWNuSjRISzVXTEZpQlpvMGFZSTVjK1lnUHo5ZkhZQ20rNTArZnZ4WWZYOHpkdXhZMnFBNWg4UEJWMTk5aFpTVUZDUW5KNnNyUjZ4YXRZcjFaQWR5SDFXeit5aUNJTXlQQko4WkJEZzB4ZkkybzJERDFUODc3RXptL1ZvWVVjMHdCZGZvUENoS3dicW5aN1Y2V0Z0YThORGRyUlVHTnVtQUFBZkRaamRXeFFIUTJhVWxPcnUwUklhb0FEZnludUZtYnB6UkphcHQ5UFFOcnM2VnJ3eHNXbHJ3d09Vd3o1cHI1K1NEL2g1dDhKWmJLMWhaR1BkV3NlWHg4WkZ2THd4dTJna1hYejdFMVp6SHlHa0F3VWhkUFl4cnd0L0JFM05iZjBDN0xrZGNnai9TNytKcFNRYldoSXdGaDJaYWdhK3RPeFlGRHNGM1QwNUJUaW5VeTNXOWpsd09GeDk2ZHNRNDcrNnd0M3gxQThYamNGR3BrR0YzOGpVc0NSeW1ZMzhMelBmL0VKNENaeHhOdmFQdXk4M2xXR0NzdC9ZZjFsVkZGaVRxWEU4UUJFRVFCR0ZLTml5RHoyKzFkSVdIb3pYK2ZQRFNyTUhuKy9mdlF5UVN3ZGJXbHZZaDZxZWZmcXB6LzRjUEh5SXZMdzk4UHI5Ry9aNERBZ0pnYlcyTkRSczJHSDBNT3FxTXFOZUJxamNlRTVGSWhKczNiK0xkZDkrbERVN2s1ZVZCSkJMcExVTlpWVlJVRk1yS3lzRGxjbWtEVmp0MzdrUnNiQ3g4Zkh3WVM0YXErcFBPbURFRFdWbFoyTDU5TytPRGZJVkNnYkN3TUp3L2Z4NkE4cUh6aWhVcldBVk8rdlRwZytmUG4rUG8wYU1vTGk3R2dnVUw4T1dYWCtvdHBTNlJTSkNWbFlYMDlIUmtaR1FnUFQwZGFXbHBTRTlQUjBWRkJVYU5Hb1ZaczJiaDBLRkRHaG1RNGVIaEdEVnFsRVlXWG1abUpnQ29zNUl1WDc2c2Q5d3FRcUZRblZsbnlIN0c0SEE0Mkw1OXU5Ynk2OWV2QXpCc0lnbGQ5cGRNSnNQWi8yUHZQZ09iS3RzR2p2L1RTUmNkakVLaHpBcVVLVU9ac2dSRUJCRVJSUjdaeWhMWkNMSkJFQVFmaGdnb3NtWDZJTlZTcUF4YnByUkFrVkVvVUZvb0hiUjAwZDEwSk8rSHZqazJ6V2pTcGhUci9mc2lUVTdPT2NrNXlUbmUxMzFkbDdjMzI3WnRBd3F5TWVmT25jdWhRNGM0ZHV3WTE2OWY1L3IxNjNoNmVqSnMyREE2ZE9qQXUrKytXK3kyZEpVUVZpZ1UwdmNqTWpLU1ljT0c0ZUhoUWFkT25lalVxWk5hR1YxRGVsbVd4M2xvS3MrZUZZelpGQTFNWExseWhhaW9LTXpOemJYdVMzcDZRZlV5WFFHOER6LzhVT014aFVLaFpjbm41OS93L2ZMeDhaR0NsSk1tVFRJb2FHMW1ac2JFaVJPWk4yOGU5Ky9mWjgrZVBZd1pNMGJyc2lVSkZNcmxjcU5lMTZoUkk0TyszeVdsNjV3M2hrd21ZOEdDQmN5Yk40L3IxNit6YWRNbW9HQnl6V2VmZldhU2JGNG82TC83OWRkZmMvMzZkUUQ2OU9sRG16WnRXTDE2TmVIaDRVeVlNSUhaczJkckRVQ1cxdm56NTZWZ3BEYkdWQVFvS2pnNEdLQlU5NEZuejU2Vi92M2t5Uk5rTWhudnZQTU9vMGVQMW5wc0l5TWpXYkpraWRRNlp2TGt5Vkk1K2hVclZqQjkrblRpNHVMNDRvc3ZXTGR1blZvMnNWd3U1Ny8vL1M5UUVIVFZkVjNJemMxbDY5YXRoSWYvWFdreEt5dUxlZlBtTVhQbVRJT3kzc1Y5Vk9udW93UkJLSHNpK0t4RkQ5ZG1UUFRvZzZVQjJaK1BNdUs1RUgvM09leFY2VFIzTkN4TCtVTDhYZGJmT3k0RjltVElhRnpaamRmK1AxdlYzcUxrcy8yMHFXMWJoV0YxdXpDc2JoZkMwdU80bnZ5SUc4OGlDRW1KSms5SHllK2lhdGxvTDhPaGk3T1ZIVEtnZWlYOUFma2xMWVlVdTY3Z2xFaWFPeFpmNnNyUjBwYjM2M1JrU0oyTzNFMk41bHJTUTRKVEhoT2FGcXNXUkgwUjFMR3JxamZETzBlUlY2TDExcmVyenJ5bWc3RFVFY2cvRUhHUmZLV0M0SlJJL3ZjNGdQZnJhTzlWMHRxNVB1TThlckVsOU84YlczM1p4MDBxdTJtZExHSDEvOS92Z0lSUS9rcCtTR3RuM1RQdVpNQUhkVHJSdEhKdGxnWC9RcDR5bjk0MVdsTFRSbi8yektXRVVMM1BDNElnQ0lJZ21KS1UrYXluNXpPQXVabU10MXU3NGYxWERLcy9hRWtwRXBIMFVwWE83Tnk1YzRsNmZaNCtmUnFBRGgwNmFKVENORVpKK213YUV2ZzRmUGl3UnU5SFk4cFVxd0l5OE9KbUJENSsvSmlqUjQ5eTh1UkpNak16aVk2TzFocG9XTDE2TmRldlg2ZGV2WHAwNjlhTmJ0MjZGVnRTVVhWOFc3WnNxVFp3bTVlWHg5YXRXL0h5OHNMR3hvWkZpeGFwWlFISjVYSlNVMU41OXV3WktTa3BwS1NrNE9IaHdlM2J0emw1OGlRZE9uVFFHTXhNU1VuaG0yKytrVEtFcWxTcHdqZmZmS096cEtNMlk4ZU9KUzB0amVQSGo1T1JrY0d5WmN0NDY2MjNHRE5tREpVclYrYkpreWVjT1hPR0owK2U4T1RKRTZLam8wbElTTkNhcWVmbzZFaURCZzF3ZDNkbjgrYk5lSGw1WVdabXhwUXBVemg2OUNoaFlXR3NXN2VPZWZQbVNkbGlxZ0ZxVDAvdFZhUmVaS21wcVZ5OVdqQnB2NlFsdCtWeU9mNysvaHc2ZElpb3FJTFdSbzBiTjJieDRzWFkyOXN6YWRJa2hnNGR5azgvL1lTdnJ5OGhJU0VzWExpUVpzMmE4Y2tubnhUYlkzTHUzTGthajBWRVJQRGRkOTl4NjlZdGF0V3FSYk5telFnTURDUTBOSlRRMEZCMjc5Nk5xNnNyblR0M3BrdVhMa3llUEZsdmR0L3pPQStMTW1XN2dWdTNiZ0ZvL083dDI3Y1BnTzdkdTJ2dGg2dHF2NkNyd29LMjNwMkM0WXo5ZmlVa0pMQjE2MVlwVzkzYTJwb2JOMjV3NWNvVmNuSnlrTXZseU9WeXNyT3pOZjZyNnQrcmN1alFJZHEzYjYvMSsvWEhIMzhZL1Y3eTh2S01lbDFXVnBaRzhQbDVuUFBHaUkrUDUvRGh3NFNFcUZmVEN3d01wSDc5K3ZUcTFhdFU5emhLcFJKZlgxKzJiZHRHV2xvYUFFT0dET0dUVHo1QkpwTmhibTdPNnRXclNVMU5aZUhDaFhUdDJwWHg0OGRUdlhyMUVtK3pxQ1pObW5EbHloWFMwdEtrYzBRbWsxR25UaDJHRGgxYTR0LzkyTmhZa3BLU2tNbGtXb09yaG5qMDZKRmFLZmY2OWVzelk4WU1talJwb3JHc1Vxbms2TkdqL1BqamoyUm5aMk51YnM2TUdUUG8wNmVQdEV5REJnMVl1SEFoOCtmUEp5SWlnZ1VMRnJCNjlXcnBQbVhidG0zU05Xcml4SWxhNysrdVhyM0s1czJicFRMeVhidDJwVjY5ZXV6YnQ0K3dzREErL2ZSVHVuWHJ4ckJody9SbUI0djdxSC9QZlpRZy9GT0o0SE1oMW1hV2pLemZsVGZkV2h1MGZMNVN3ZmNQVHFGNHptVmZqR1ZqYmtYdll2clNBdndSZDR0TjkwOWlZMkZGczhxMWVhVktRMTV4OGNESnF1UTNRY1pvYU85S1EzdFhCcnUzSjBlUng2T01lTUxTWWdsTGo4TXY3cmFVY1ZwVUd4Zmp5a3laeTh5d3M2aEVReU5LYUd1alJNbVh3Yjh3cCtsQTJ1Z0pYQlltQXp3cjE4S3pjaTJVd0lLYkI3bFR4ajJCWlVCTkcyY3k4dVJrNU1uMUJ2VmZjcWpKOU1iOTlKWXl6OGlURzcwUHJaenFNcWZwUUd4MFZCSUlTWTFXSzJ0OTZQR2Z0SENxZzJmbFdscVg3MU9qSlUreWt2azE2Z3BRa0ZGdExMdENFeW0rdmVmTHVqYWppajNYWTdLU3lWUG00MkpsejNBZHZhSlZJaklTZUpBZWEvUitDWUlnQ0lJZ2xKU05wV0daendDRDI5WGl4elBoQklRbDB0R2ppc24zSlNnb2lLQ2dJT0R2Yk1BMzNuaWpSTmxzWjgrZVZjdGFLY3dVV1dhcXJBb25KeWRzYlcyeHRMU1V5bjFiVzF1YkpEQjgrL1p0N08zdGNYQnd3TWJHaHR6Y1hQYnUzU3R0dzlDQmJVTUgxVXN6K0o2Wm1jbUZDeGZ3OWZXVk1vNEE2dFdycDNXd09pVWxoU3BWcW1CcmE4dWpSNDk0OU9nUnUzZnZwa0dEQnZUcDA0ZWVQWHRxQkoyeXNyTDQ4ODgvQWMxU2tYdjM3c1hMeXdzb3lKUmN2WG8xNmVucFpHUmtrSjZlcmhIOEtHcmR1blUwYTlaTUdoQzllUEVpNjlldmx6TFlhdGFzeVZkZmZXVjByMUtaVE1hMGFkT3d0cmFXOXUvWXNXT2NPWE9HaVJNbjR1bnBxZGJMVkNhVFViMTZkZXJWcTBlOWV2VndkM2VuZHUzYTFLbFRCd2NIQjJKaVlsaTVjaVYzNzk3RndzS0NMNzc0Z3E1ZHU5SzhlWE0rKyt3enpwdzVRNlZLbFpneVpRcVdscFpTQ1h0Vk9la1hRV0ppSXFOR2pTcDJPYVZTS1IwM1hkbFhBRWVQSGxYN096czdtMnZYcmhFUUVNRFpzMmZKek13RUNzcjJEeG8waU5HalI2dDlQMTFjWEpnNmRTcERoZ3hoeDQ0ZG5EMTdsdHUzYnpOdDJqUzZkT25DMkxGanFWMjd0czd0NStibTh1alJJNEtEZzdsNDhTSTNiOTVFcVZSU3UzWnRWcXhZZ1p1Ykd3cUZndHUzYjNQeDRrWE9uVHRIWEZ3Y1I0NGM0Y2lSSXpnN085TzVjMmU2ZGV0R3k1WXQxVElhbjlkNStNWWJiNmd0cnl1clV0dHZjWDUrUG4vOTlSY3VMaTQ0T1RsaFkyT0R0YlUxNmVucCtQbjU0ZWZuQjZBV3REbDkralMzYjk5R0pwUHgvdnZ2azVTVVJGQlFFTzd1N2pnNk9oSWRIYzNodzRjQjNkbG0ybjdIVTFKU2VPKzk5d3o0UkNxdXN2cCtGVzVwQVFYWFFGVVFTeCtaVElhdHJTMjJ0cmJZMk5qdzdOa3owdExTV0wxNk5WdTNidFVvRld6czlibTRucytHS3V0elBpMHREVnRiVzZuaWg3WjdoS1NrSks1Y3VZSy92ei9YcmwxRHFWUWlrOG5vMTY4ZnJWdTNadHUyYmNURnhiRng0MForK09FSFhuMzFWZHEwYVVPTEZpMXdkM2MzdUxmODdkdTMyYkpsaXpUQnc5YldscGt6WjZvRmU3dDM3NDZycXl0TGxpd2hLU21KYytmT0VSZ1l5QnR2dk1HUUlVT29VYU9HUWR2U1o4Q0FBUXdZTUFBbytKd1ZDZ1htNXVhbEtyTU9mMmM5ZTNwNkdoWGtMS3hldlhwMDZkS0ZDeGN1TUhUb1VFYU1HS0YxUW1Sd2NEQS8vUEFEZCs4V0pKaFZybHlaT1hQbThPcXJyMm9zMjY1ZE95Wk1tTURtelp1NWMrY095NVl0WTlteVpmajUrVW5uYjY5ZXZUU3l0WU9EZzltL2Z6OVhyaFNNWmRyWTJEQnUzRGlweFVUNzl1MVp2MzQ5b2FHaG5EbHpock5uejlLOGVYTjY5ZXBGNTg2ZDFlNFZ4WDFVeGJpUEVvU0tUZ1NmLzE5Qk9lQTNjYk14dk5mVjNrZm51WmNhVTRaN1pScEtsTWlMeVZZOUZuT04xTndzMXJUK2lQcDIxUTNxaGF5UFhKR0x0Vm5KQjJtc3pDeG81RkNUUmc0MU9mYzBoRC9pZ3JVdVoydHV4UnMxREw5b1BNNUlZRlBvQ2RMenN1bFlwWFJsTmhSS0pUbUtQRmJlL3BXcGpkK2tTelhOV1hQNm5JNjlWZWFCWndBbHNLajVlMUlwN1Z4RlBsbjVPY2dWdWVRbzhzaFhLRkJTa0Qxc3lFU0RtS3drZzdjdEF3YlVhc2VJK2wxMWxzYk95Sk96N3U0eHRja0ZDcVdTdFhkOVdOZG1wTTVzK3hIMXUvSXcvU2szbmtYUXAwWkxnL2RKeGJGUUNlNW51Wm1zdjMrTXhjMkg2QXk4UjJjbHNTTzhZR1p3MzVvdkYxdnUvVlRzVGFQM1NSQUVRUkFFb1RRTTdma00wS3VaS3cycTJiSEZMNnhNZ3MrcWtvT3Z2dnFxMU1NajE2VjJBQUFnQUVsRVFWVDVSWldmbjgvNDhlTzFabFkwYmRwVVkvQlVOZGltYlhCWUZTd3BXbDUyMDZaTmhJWnFyNHJUcFV1WFVnL1FsbFptWmlhQmdZRmN1SENCd01CQXFVZXJtWmtablRwMVl1REFnVG9INnh3ZEhaazdkeTQ1T1RrRUJBUnc2dFFwcmw2OVNuaDRPTjkvL3owLy92Z2pyN3p5Q2dNR0RKQUdjZi84ODAva2NybldiS1lPSFRwSW1aVEp5Y2xTRDFXWlRJYTl2VDFPVGs0NE9Ubmg3T3dzL2R2UjBSR1pUTWJHalJ0SlMwdmp2Ly85THl0V3JDQW1Kb2F2dnZwSzZxMzY4c3N2czJqUklyVU1JV1BJWkRJbVRacEUvZnIxK2U2Nzc2VDFObTdjbURwMTZ2RFJSeDlSbzBZTjZ0YXRTOTI2ZFhXV2FqMXg0Z1RmZmZjZDJkblpPRG82OHNVWFg5QzJiVnNBNnRhdHk2cFZxNWcvZno2Ly8vNDdRVUZCVkt0V2pjZVBIMU9yVmkwOFBEeEt0TzlsUWFGUUdGMStYdC95Y3JtY0sxZXVFQklTUWtoSUNIZnYzaVUzOSs5MllOYlcxcnorK3V0ODhNRUhlZ2U5M2R6Y1dMQmdBWU1HRFpJQ014Y3VYT0RTcFV2MDY5ZVBVYU5HRVJNVGc3Ky9QMmxwYVNRa0pQRDA2Vk5pWTJQSnovLzc5OVBaMlptQkF3ZnkzbnZ2U1lFMU16TXpXclJvUVlzV0xSZy9mandoSVNHY09YTUdmMzkva3BPVDhmSHh3Y2ZIQjJkblo2Wk5tMGFuVHAyZTYzbFkxSWtUSnpRZUsxd211akJ6YzNPKy92cHJLY0NnaloyZG5UU2hTRldpRlFvQ2h3MGFOSkNDa2RyMnVWKy9mb2E5UVIyS1RxcFJLQlJhSjlxa3BxWWE5WGpoOWJpNnVrb1RnOHFicWI5Zkt0V3FWV1BBZ0FHY09uV0toZzBiNHVycWlvT0RBNVVyVjhiQndRRTdPenNjSEJ5d3Q3ZkgxdFlXT3pzN0tlQmMySTBiTjVnMWF4WXhNVEZzMzc2ZFNaTW1HYld2WmFVc3ozbUFUei85Vk9vWkRIOS83MEpEUXpseTVBajM3OStYeWpWRHdXU1pidDI2OGY3NzcwdGwranQyN0lpUGp3OUhqaHpoNmRPblhMaHdRWm9RWUdGaHdaZ3hZeGd5UkhjMXhudjM3ckZyMXk0cDR4MmdUWnMyVEpzMmpabzFhMm9zNytucHlkYXRXMW03ZHExMC9mWDI5a2FoVUdodGIxQWFabVptSmlzbGZ2djJiWUJTOStkVlpTOXJLemwrNzk0OWR1L2VMUVdFb1NDWU8yWEtGSnljZEZjN0hEUm9FQThmUHNUWDE1ZjQrSGl1WHIzSzJyVnJnWUxnN09USms0R0NJUEc1YytmdzlmV1YzZzhVbEtHZU1HRUNWYXRXbFI1cjFLZ1Jtelp0d3QvZm41OSsrb21vcUNodTNickZyVnUzV0w5K1BYWHIxbVhjdUhHODhzb3I0ajZxZ3R4SENVSkY5NjhQUGxleHNtZDQvYTUwcmQ1VWI3Wm5VWmNTN2t0Wmx5KzY3UHhjdnIzdnkvS1dIMmp0bytzZGZaV2Q0V2ZvV3QzVEJObkE0QmQzaXowUHorTnVXNFd4RFh0UTM2N2twVnd5ODNQWTlmQ016dWQ3MW1odVVNQTBUNW5QL3g0SDhFdGtJUGxLQlM1VzlyeGFwWFFYbTRmcFQ2VjEvL2V1RHplZlJUQ21RVThxbVJjZmRFL0p6V1RQUSszWkcyWGhXdkpEM3F4Wk1GaGthV2FPcFprTlVMS2VOZmZTbmhTL0VPQmlaYysweHYxbzRhUy81UHYzRDA0UkwwL1ZlRHhCbnNiM0QwNHhxOGtBcmErN2x2U1F1Nmt4dkZuelpWNTJybWZRUGhWV3VVaXA3aHZKRWZ6MDhCd2o2bXVXQTFJb2xheS9kMXdxT1g0a0twRFd6dlh3Y05BK1F6UTlMeHMvSFJNbUJFRVFCRUVReW9xaFpiZWhvUFQyNU40ZWZQSHpMZFlOZTVrcTl0b3IxSlJVLy83OTJiOS92MW9XbHJZQjRSZUJyYTB0alJvMUlpWW1ocHljSFBMejg3RzJ0c2JUMDVNcFU2Wm9MTDk3OTI2ZDZ4by9mcnpXeHowOFBIanc0SUZhZ052VzFwYjI3ZHNYTzJEdjd1NXUwajZpa1pHUkdxV3p6NTA3SjAwWVVHMnpWNjllOU83ZG0yclZET3NMYm1WbFJkZXVYZW5hdFNzcEtTbWNPblVLWDE5ZkhqOStURUJBQUI0ZUhsTHdXUldJYjl5NE1WV3FxRTkrYU5La0NSTW1UTURCd1FFWEZ4ZTF3ZEhpc3NIQ3c4UHg4ZkVoTEN5TW1KZ1kzTnpjbURWckZ0OTg4dzBqUjQ3a3ZmZmVNOG1nK0p0dnZrbUxGaTFZdjM0OTc3Ly9QdlhxMVFOZzVNaVJCcjNleWNrSnBWSkp5NVl0bVRkdm5zWm4wTFJwVXpadDJzU3VYYnY0ODg4L2lZK1BwMXExYW56KytlZmxQbEdoc0dyVnFwbjAzTXpMeTJQSGpoMVNLVklvQ01TMGJObVM3dDI3ODlwcnIyRnZiMi93K3BvMWE4YkdqUnM1ZGVvVTI3WnRJems1bWN1WEx6TjI3RmpjM2QzeDgvTlRDenFabTV2VHNHRkRtalZyUnZ2MjdXblRwbzNlbGdFeW1ZeW1UWnZTdEdsVHhvOGZ6NVVyVnpoeDRnU1hMbDFDTHBkTHBZaWY5M2xZR2cwYU5PRGF0V3Nhajh0a01wbzNiODZrU1pPazN3UlZCcDJUa3hPZmZQSUpBQTRPRHJpNXVSRVhGeWNGOG12V3JNbkhIMzlNdzRZTlM3VnZ4bWJabFVUaFFGQjVNL1gzcTdCeDQ4WXhjZUxFVXEyalZhdFc5TzNibHhzM2JwU3FIMjk1TSthY2g0THJveXI0N09ibUpnVVphOWV1VFhCd01MR3hzY2hrTWhvM2JreTNidDNvMGFPSHhtKzh0YlUxZ3djUDVwMTMzaUVvS0lnelo4NXcrZkpsVWxKU2NITnpLN1ovZkhoNHVCUjRkbkZ4WWV6WXNXcWxvYlZ4ZEhSazZkS2wrUHY3czNYclZxcFhyODZubjM1YS9BZFVqa3pSN3huQTN0NWVaNjlyaFVMQlgzLzlCY0JMTDczRWlCRWpETzZMUFdYS0ZPenM3UGpQZi83RHMyZlBzTE96SXo4L254VXJWbUJuWndmQWtpVkwxTTZ2VjE5OWxSRWpSdWljbUNtVHllalpzeWM5ZXZRZ01EQ1FYMy85VmNxZXo4N09wbVhMZ3VRYmNSOVZNZTZqQktHaWt5bTFUZTkrd1EwNi80M0oxdFhQclRWakd2VFFtWldwVFdEaUE5YUVlSnUwVjYvWGE3TjBQbmZ1YVFqcjdoMHI5VFpHMWUvT3dOcnQxQjQ3R2gwa1pYTUN6UFljUUtlcUpjdE1lSkFXeTlhd1B3Z3RGSnlVSWFOWGpSWU1xOXNaSnlzN285ZTVJOXlmbzlGQk9wKzNOclBrbTlZZlVkdFdkN2JHL2JRbmZIZi9keUl6RXd2dEY2eHRNNUo2ZG9ZTnBLZzh6SGpLaGFkMytUUGhQckhabWpNamE5bzQ4MW1qdmpyTFJhdXN1M2RNcmN5MFBwMnFObUsycCs0YlQwTytEMjFkR3JDZzJidkZMbWVJcVVHN2VKeFpmRStteXBZMnJHc3pFaGNyM1lNRHYwWmRZWGN4UWZqcGpkK2lhM1gxZmh5blkyL3gvWU5UNUNzVmJHZ3ppanAyaHY4UFlyNVN3ZG1uZC9nbE1wQ1lyR1NONTBjMzZNN2J0ZFMvSjBjaUEvbnAwWG0xeDV3c2JWbmQraU9xV1d2MjFmcjU4U1VPUkZ3MGVKOHFFbjIvWllJZ0NJSWdsSzI0bEd4cVREbktwaEZ0bVBSNjhZUDhLVm01MUo3bXcrSjNtakxyVGRObko5KzVjNGVtVFp1YWZMMjZ4TWZIQXhnY0xDMFArZm41NU9YbG9WUXFOYktqbjVlOHZEeHA0RnpWbDFtcFZESno1a3pxMTY5UDc5Njl0ZlpDTEtrYk4yN3cyMisvTVhueVpMV3ltWEZ4Y1NRbko1dDBXNnBlZ3UrODg0NWFDZGprNUdTZC9XYkxTMlJrSkxWcTFTcDJFRGMvUDUvMDlIUXFWNjVjNGdGVHVWek85dTNiQVVxZG5lanI2NHRNSnFOdjM3NmxXbzh1VjY1Y1lmLysvVFJyMW93V0xWclFxbFVyazN4WE1qSXkyTDE3TjkyNmRaT0N3bGV2WGlVbUpvYXFWYXZpNXVaRzdkcTFTOVNmdnFqRXhFU2lvcUpvMWFxVjJ1UFA2enpNeThzaklpSUNvRVFCWDFWL1g5VmtISmxNaHFPam85Ymo4T2VmZjJKdGJTMWxuQldtR202czZBUDkvNlR2bDZsbFpHUmdibTV1a3Uvb3laTW5zYkN3b0dmUG5rYS85bm1lODVtWm1jamxjcXl0clRWNk5kKzdkNC9FeEVSYXRHaFJvc3pReU1oSUxDMHR0WmJDZnYvOTl3SDQrZWVmQVZpK2ZEbjE2dFhqdmZmZU0vcnp6ODdPSmpNejAraFMxdkh4OFZKMjc4cVZLNDE2cmJIUzA5TjU5OTEzcVZ1M0xqLysrR09aYnN2ZjN4ODdPenV0SmJhTkVSd2NURTVPRG0zYXRKRWVpNG1KWWNxVUtWSVZtWktjbjRtSmlmajcrMU9uVGgyMWZSVDNVYy92UGtvUWhKTDUxd2VmQVpvNjFtWldrd0U0R3hBYy9UUGhQbXZ2K3BnMDhBelBKL2hzYVdiQmYxc1B4LzMvQTdYSFlxNnhMY3hQYlJsbkt6dSthemNXV3gyOWViVzVseHJETDVHQlhFMEswOUdWdVdEYlBWMmJNYkJXTzJvYVdObzhKaXVaS1VFN2kvMnM2OXBWWmMzTEgyRnBwdjQvaWJtS2ZBNUVYT1MzNkN0YSszSWJHcENOeTA3aDdOTTduSDE2UjJ1d1VwdFhYQm95ckY0WHJjSHQyeW1STExoNXlLRDFnR21DejlabWx2elVjVEtXWm9iMWpkSGxZdnc5dnJsN3RQZ0YvMThMcHpvc2JURkVhOGI5aVNjMytQNUI4Yk40N1N5czJkQm1GRldzQzI3Y0QwY0dzTy9SMy8ySlhuYXV4K0xteGZlQ3lzN1A1Y1NUR3h5TnZrcGlUcnJPNVdUQWhKZjZTS1c4bzdPU21INXRON2tLelF5aU9uWlZXZFZxbUZvdjY5VGNMQ1pkM1ZhaTN0Z1ZnUWcrQzRJZ0NFTDVTYzNLeFhIQ3Izd3p0QlV6M3pTc3hjeG5QLzNGc1J0UENGblZGMnNMMDVSSkZBUkJFQVJCRUFTaElQaHBhQjl2UVJDRWlrU01MZ0IzVXFLWWNXMDN0NTQ5MXJtTVFxbGszNlB6ZkdQaWpPZm5LVmVSeDdmM2ZNbFhLamp6OUE3Yml3U2VBWkp6TXZqZjQwdkZya3VKa3IrU0g3THc1aUhtM3RqUEZUMkJaOVcyVHp5NXdhZFhkN0E2eEp1Ynp4NnI5ZmpWNW1ERVJZTSs2NGlNQkhhRW45RjRiTmIxbi9DS3VxdzE4QXdRbEJST1NHcTAxdWR5RkhuNHg5MW13YzJEVExqeUl3Y2lMaG9jZUFhNGtoVEdqR3U3V1JOeWxGdlBIa3Z2TkYrcFlHdllId2F2eDFUa2lsekMwbU5MdFk3SXpFUitDRHR0MUd0dVBYdXN0VHo5dWFjaC9QREFzSFZsNU1uWmVQOTNGRW9sUHp3NHJSWjRCcmllL0lpclNXRTZYNStWbjhNdmtZR011N0tWWFEvUDZBMDhRMEhwK0MyaEp6a1k4ZWYvLy91VTFzQXpGUFFRWDMvdm1OcVp2Ty9SK1g5dDRGa1FCRUVRaFBKbFRObHRsYWw5WGlJeUtaTTF4KytWMVc0SmdpQUlnaUFJd3IrU0NEd0xndkJ2OWEvdithenlMRGVUSmNIL1kweURIcnpsMWtidHVhU2NkTmJmTzY0M09QMVA4U0E5bHRVaDNnUWxoZXNNL1I2TCtZditibTJrVE5QQ29yT1M4SSs3elptbmQwaVVweG05ZlNWS0xpWGM1MUxDZmFwWU85Q3RtaWZkWEp0U3gxYTliSEpFUmdJWDRnMGZBUHY5eVhWYU90V2hZOVZHbkhoeWcrM2hmam9EaG9YOTlQQWNYN1g2VVBvN1hwN0tzWmhyL0JFYlRIcGV0dUZ2VEFzbDhHZkNQZjVNdUVmMVNvNjg3dHFjWEVVZWp6T0tMMWxkRnU2a1J0T2ttSExndXZ5WmNKOHRvU2RMOUpuc2YzU1J0czROcE5MWVI2SXVzL2ZoK1dJbkh4UjI0MWtFVTYvdElxcFE2ZlRDZG9TZm9iVnpmYlh5K1RtS1BJN0ZYT05JNU9VUzdmZWh4MzhTbEJ6T2d6VDlRZnZMaVdFY2lMakFzTHBkdUpNU3hhbllXMFp2U3hBRVFSQUV3UlFzemMwd041T1JsV040OE5uRDFaNTVBenhaL3RzZFB1emdUc1BxaHZkVEZRUkJFQVJCRUFSQkVBUkJLRW9Fbnd0UktKVnNDL1BqVVVZODR6MTZJVVBHc1ppL09CaHhrYXo4bkRMZDl2NklDenFmaXpCeHNQSnk0Z085eitjcTh2Q092c3JvQmoxUW9pUXNMWTYva2g5eEpTbE1yWjl6YVNYSzB6Z1NkWmtqVVplcGFlUEV5ODcxYWUxY2p4YU9kVGdRY2NHbzRDVEFwdEFUWEV0K3lHa2pnbjhocWRFRUpZWGpadVBNL3g0SGNDNCtwRXd5MjU5bXA1UzRCN0FDcGM3c2JXUGNTWW5pM2RyNis1Y29nZXo4SE5MenNvbkxUaUUwN1FrWDR1OFJuaDVYNHUzbUtmUFpHUG83eTF0K3dKYlFVNXg5ZXFkRTY5RVZlQVo0a3BXTVQvUTFCdFp1aHhJbHAyT0RPUmh4a2FSaXNweUxVMXpnV2VYdzR3QnFWSExpME9OTFJwKzNnaUFJZ2lBSXBtUmpaVzVVOEJsZzNnQlBEbCtKWXZLZXZ6Zys4elZFT3pSQkVBUkJFQVJCRUFSQkVFcEs5SHpXb1VsbE43THljMHdlK1AybnNERzNvcTFMQTI0OGl5QXROK3U1YnR0Y1p2WmNTNXRYdHJRbEl5LzdIMXRPM1ZDV1p1YTQyMVpGb1ZTZ1VDckpVK2FUcDFTUXA4Z25SNUZIamlLUFhFVmVtWVZPbmEzc1NNN0pLS08xZzYyNUZWTWI5K1BRNDB1bENwWUxwU042UGd1Q0lBaEMrYW8rMlp0MzI5WGkrMUZ0alhwZFFGZ2luYjcwWThIYlRWbjJick15Mmp0QkVBUkJFQVJCRUFSQkVDbzZrZm1zdzkzVW1QTGVoWEtWbFovRGhmaTc1Ykx0NXgwRVRzM05mSzdiS3krNWl2eHlEY3FXWmVBWklETS9oNVYzZmkzVGJRaUNJQWlDSUx6b1NwTDVETkNoWVJWV2Y5Q1MyUWR2a3BhZHk5ZnZ0OFRLd3F6NEZ3cUNJQWlDSUFpQ0lBaUNJQlFpZ3MrQ0lBaUNJQWlDSUFnVmhJMlZPVm01eGdlZkFXYTkyUmlBT1lkdTRYMHRob212TitUbE9rNTBlcWtxdGxibXB0eE5RUkFFUVJBRVFSQUVRUkFxS0RHVlhSQUVRUkFFUVJBRW9ZS3dzU3haNXJQS3JEY2JjMzUrRHhxNjJqUDc0RTE2cno3SEQvNWhKdHhEUVJBRVFSQUVRUkFFUVJBcU1wSDVMQWlDSUFpQ0lBaUNVRUdVdE94MllaMWVxc0xKMlYxSlRNOGhQRDZkWnJVY1RiUjNnaUFJZ2lBSWdpQUlnaUJVZENMNExBaUNJQWlDSUFpQ1VFR1VwdXgyVVZYc3JhaGk3MktTZFFtQ0lBaUNJQWlDSUFpQzhPOGd5bTRMZ2lBSWdpQUlnaUJVRUtVdHV5MElnaUFJZ2lBSWdpQUlnbEFhSXZnc0NJSWdDSUlnQ0lKUVFaaWk3TFlnQ0lJZ0NJSWdDSUlnQ0VKSmllQ3pJQWlDSUFpQ0lBaENCV0hLc3R1Q0lBaUNJQWlDSUFpQ0lBakdFc0ZuUVJBRVFSQUVRUkNFQ3NKV1pENExnaUFJZ2lBSWdpQUlnbENPUlBCWkVBUkJFQVJCRUFTaGdoQmx0d1ZCRUFSQkVBUkJFQVJCS0U4aStDd0lnaUFJZ2lBSWdsQkIyRmlhazVtVGoxSlozbnNpQ0lJZ0NJSWdDSUlnQ01LL2tRZytDNElnQ0lJZ0NJSWdWQkQybFN6SVZ5akp5VmVVOTY3b2xKK2ZUM3A2dXNITFoyVmxHYjJOdkx3OE5tell3Smt6WjhqTnpkVzVYSGg0T0d2WHJpVXZMOC9vYldoejZkSWw5dS9mVDJ4c3JFbldaNHlaTTJjeWMrYk1FbjFleGxJcWxlVGs1SkNUazFQbTJ6SzE1T1Jrbmo1OVd0Njc4VnlWeGZFS0RnN1crOTFTU1VwS0lqUTBGS1VKWjhUazUrZXpldlZxdkwyOWVmYnNtY25XcTFxM01aUktKUXJGaS90N1c1SGw1ZVV4WnN3WTNuampEWHg5ZmN0bEh6SXlNc3BsdTBMSmhZZUhNM1BtVFA3NjZ5K1RyVE1uSjRmcDA2ZHo5dXhaazYzVFVQSHg4U2E3aDlGbndZSUZMRnk0a09EZ1lKT3U5N3Z2dm1QTm1qVW1YYWZ3L0lucnNpQUkyb2pnc3lBSWdpQUlnaUFJUWdYaFVNa1NnTFNzNG9OQzVTRXJLNHRGaXhZeGE5WXNnd0xRZCsvZVplalFvZXpkdTllb3dObU5HemZ3OGZGaDNicDF5R1F5cmNzOGUvYU1xVk9uNHV2cnk3ZmZmbXZ3dW5XSmpvNW0xYXBWN055NWs4MmJONWQ2ZmNhNmVmTW1OMi9lTkhxUXJpU3VYcjNLVzIrOXhWdHZ2WVZjTGpmcHVwVktKVkZSVVp3NWM4YWtBVXVWZmZ2MjhkRkhIL0hqanorYWZOM0YrZWlqanhnOGVERDM3OTkvcnRzMTlmR0tpb3BpK3ZUcHZQdnV1NFNIaCt0ZDlyZmZmbVBTcEVtTUhEblNaTWZ6eG8wYm5EcDFpaTFidHBoOGdQbTMzMzVqK1BEaDdOMjd0OWhsejUwN3g0Z1JJemgrL0xoQjY3NTE2eFpMbGl3aE96dTd0THRwbFBqNGVENzU1Qk8yYjk5dTBESG8zYnMzdlh2M0pqNCsvam5zWGNrZE9YS0V5TWhJR2pac1NOKytmWi9MTnVWeU9YLzk5UmM3ZHV4ZzRzU0pEQmt5eE9TVGpTcnE4WHBSYk42OG1aczNiL0xsbDErYTdOanQzcjJiNE9CZ05tellRRnBhbWtuV1daUlNxU1FoSVlGYnQyNXgrUEJobGkxYnhvY2Zmc2l3WWNNSURBd3NrMjJxSkNVbGNmbnlaUUlDQWpBM056ZnB1djM5L1RsNThxUkJ5eXFWU3JLeXNraEtTaUl5TXBMYnQyOFRHQmpJNmRPbk9YejRNTnUyYldQTm1qVTZKd0dvdml2bEtUSXlzdGo5a012bExGeTRFRzl2N3hKZE44djZQa3FiZitwMVdSQ0VzbVZSM2pzZ0NJSWdDSUlnQ0lJZ21JWkRwWUwveFV2THpxT3FnM1U1NzQwbU16TXpVbEpTQ0FzTFk4NmNPYXhac3daYlcxdXR5K2JsNWJGMjdWb3lNek1KREF6a2d3OCtNSGc3Rnk5ZUJLQmp4NDVZV0dqLzMxNG5KeWRHalJyRjk5OS9qNit2TDAyYU5LRmZ2MzdHdnlrZ016T1RaY3VXa1ptWlNkMjZkWmt6WjA2SjF2TlBrWktTQW9DMXRUWFcxaVUvejU0OWUwWk1UQXd4TVRHRWhZVngvLzU5SGp4NFFHWm1KZ0JWcWxTaFJZc1dKdGxuZ05UVVZINy8vWGVVU2lWdDJyUlJlODdZQWVuMjdkdXpmUGx5bzE2VG5KeE1UazZPemdrUlpjVlV4MHZsekprekFGU3RXcFg2OWV2clhmYmN1WE1BdEd2WHptVHZXeFdvNk5XckZ5NHVMaVpacDhycDA2ZUpqWTBsT1RsWjQ3a2ZmdmlCME5CUVJvOGVUYk5temJDeXNpSTJOcFpEaHc3UnIxOC96TXgwNTNla3A2ZXpjT0ZDTWpJeW1EOS9QbDk5OVpYYXNUQkZRT1ROTjk5a3hvd1pHbytmUFh1V1I0OGVZV1ZseGRpeFk5WDJ5ZExTc2xUbmhKK2ZIMTkvL1hXSlgxK1VyNit2M3M5UkpTNHVqbjM3OWdIdzlPbFR0ZmRWVWgwN2R1U1RUejVSZXl3K1BwNzc5Kzl6NTg0ZGJ0Kyt6ZjM3OXpVeS9vOGZQODdvMGFPTnlvSzJ0N2ZYK1Z4WkhxL25MU2twcWN6V2JXMXRqWjJkbmRHdm16ZHZIaE1uVGlRcEtZa1ZLMWF3YnQwNm5mY0pocmgyN1JxSER4OEdZTnEwYVRnNE9FalB2ZkhHRzBhdnIxT25UaXhldkZqNmUrSENoVVJHUmhJWEY2YzF3OW5TMHBLUWtCQTZkKzdNc21YTE9ILyt2TUhiMnJkdkg5V3JWeTkydWJObno2SlVLbkYxZGNYVDA5UGc5WmZVdG0zYkNBb0tJaWNuQjdsY1RtNXVMbGxaV1dSblp4c1VUTTNKeWFGYnQyNEdiYXRmdjM0bG5yUjM0c1NKRXIydU9OZXVYU01vS0lpQWdBQk9uejdOakJrenFGZXZudFpsbi9kOWxDNy94T3V5SUFobFR3U2ZCVUVRQkVFUUJFRVFLZ2dIbTcrRHp5OGlhMnRybGk5Znp1VEprN2wvL3o2TEZ5L21xNisrd3RMU1VtUFp2WHYzOHZEaFExeGNYRmk4ZUxIV1piUlJLcFZjdW5RSmdLNWR1K3BkZHZEZ3dWeTdkbzNMbHkvejNYZmYwYnAxYTJyV3JHblVlOHJMeTJQSmtpVlNCbWhTVWhMang0ODM2TFgvL2U5L2NYVjExYnVNc1VHcFFZTUdHYlNjbTVzYnUzZnZObXJkS3FxU2lwVXJWemI2dGQ3ZTN2ajYraElURXlNTmpoWm1ZV0ZCZ3dZTjhQRHdNUG1nb1plWEYzSzVuSll0VzlLMmJWdTE1NXlkblExYVIxcGFHbmw1ZVNVS3BLb0NCNGFleTZaU211TlZsRktwbEFhWkJ3NGNxUGR6Q0EwTkpTb3FDb0ErZmZvWXZhMHhZOFpvZmZ6Smt5Y0FYTGx5UmVjeWhlM1lzY09nN1VWR1JoSWFHZ3JBMjIrL3JmWmNhbW9xUGo0K1pHZG5ZMlZsQlJSTVFIQnpjeU1tSmdaL2YzOWVmLzExbmV1MnQ3ZG43dHk1TEZteWhKczNiekovL254V3JGZ2hCUklyVmFxa2Q5OVUyZExXMXRZNlAzTmQ1NVVxQy9DMTExNVRlL3lYWDM3aDU1OS9adkRnd1FaOWp0cVl1cnlwSVlFbGhVTEJxbFdycE4rUGxKUVVhWUpGYVRScTFFajZkMTVlSHYvNXozODBncWN5bVl3R0RSclF2SGx6bWpkdlRxdFdyWEJ4Y1NFeU10S296L0RZc1dQU2VWUlVXUjZ2NTgyWVNXUEc2dDY5Ty9Qbnp6ZjZkUzR1THN5Y09aUDU4K2VUbloxTlFrSUNOV3JVS05FK3hNYkdzbno1Y2hRS0JYMzY5Tkc0NXlqSmQ2UG9hNjVmdjA1MmRqWXltUXhYVjFmYzNkMXhkM2VuZnYzNk5HclVpTHAxNjByQjg2cFZxK0x1N2c0VS9KN0paREpxMTY2dHNZM282R2dVQ29YYVJJWUJBd2JvM0NmVmhJdjQrSGk5eXhXblJZc1dmUFhWVjhVdVoyTmp3NE1IRDZTL3JheXNzTEd4d2RIUkVWdGJXMnhzYkxDM3Q4ZkJ3UUVIQndjcVY2NHMvZHZCd1lGcTFhb1p2RS81K2ZrdlhJbm1qaDA3c25uelpsYXZYazFJU0FnVEowNWt4SWdSZlBEQkI1aVptWlhyZlZSRnVpNExnbEQyUlBCWkVBUkJFQVJCRUFTaGdwREtibWUvbUdXM29TRGplUG55NVV5ZE9wWFkyRmlTa3BJMEFyQjM3OTdsd0lFRFdGbFpzWFRwVXFwV3JXcncrb09DZ2toSVNNRGUzcDVYWG5tbDJPV25UcDNLakJrekdEdDJyTkdCNS96OGZGYXVYS25XT3pJdExjM2dzcHVHREhpcUJwS0xFeGtaQ1VDdFdyVU1HbXcwSk50SkYxV2dweVRyY0hKeTRzR0RCMWhiVzFPdlhqMXExYW9sWmFwdjNib1ZkM2QzalN3MFl3UHdwMDZkMG5nc05UV1ZJMGVPSUpQSkdEZHVuTWJ6UC8vOGM3SHJ2WEhqQmw5ODhRVXltVXhqRUxRNGVYbDUwdkhXRlhRcUs2VTVYa1hkdUhHREowK2VZR2RuVjJ4V240K1BEd0MxYTllbVpzMmFlZ09FZG5aMkdzZGRkVTdya3BpWVNHSmlvb0Y3WGp4VlVMMWx5NWJVclZ0WDdUa3ZMeSt5czdONStlV1hlZW1sbDRDQ1FPUTc3N3pENXMyYjJiNTlPeDA2ZE5DYmlkbWhRd2MrLy94elZxMWF4WTBiTjFpOGVERmZmdmtsbHBhV0hEMTZWTysrcWI0RE8zZnVOQ3F3RWhzYnk5Mjdkd0hOeVRqWHIxOG5KeWRITFZQVFdLKy8vcnJXd2YxKy9mcVJtNXZMVHovOVZHeGdiOE9HRGZqNCtOQ2dRUU9EU3ZydTNMbVQ0T0JnM04zZDJieDVjN0dCKzVKUUtCUlM0UG5WVjErbGVmUG1OR25TaE1hTkcrdXMxbUVLWlgyOC9nMCsvUEJEZzVhVHlXU2twS1F3ZmZyMFlwYzljT0NBeG1OSlNVbk1temVQdExRMEdqZHV6TlNwVXpXVzBYWXRLcW1qUjQrcUJZdlQwOU9wVkttUzJ1L21wRW1UZ0lKcUxBTUhEcVJ5NWNwYWczeURCZzJTWHE5aVNEc0FoVUpScXJZQmhyWjlHRFJvRUgzNjlFRXVsMU90V2pYcGZTdVZTbng5ZlZFb0ZQVHYzMS90TmZIeDhXelpzb1h4NDhjWE82bXZNRlgyOHZEaHc0bU5qV1g3OXUzVXFWTkg1L0xYcjE5bjl1elpKcy91TGFwZXZYcDgrKzIzYk4rK25jT0hEN05ueng1ZWZ2bGxQRDA5eSswK0NpcmVkVmtRaExJbGdzK0NJQWlDSUFpQ0lBZ1ZoTDExd2YvaXBiOWdtYys2QnIweU16UDU2S09QZEw0dUp5ZUh6ejc3VE9OeGZRTzZ4NDRkQTZCbno1NVlXbHJ5emp2dkZMdC9Db1dDRFJzMnNHSERCcDNMN05xMUN5Y25KN1Y5Vzc1OE9aY3VYY0xhMnBwVnExYlJ2SGx6dmR1NWUvY3VNMmJNSURjM2x6NTkraGdVN0RZME8wVDFHWC8zM1hkNlM3cWFRa3hNREVDSnNzVTZkdXpJZ1FNSHFGS2xpcFRCcWRyMzRrbzQ2OHY2VkNxVmVnZTJEeDA2UkdabUpxKy8vanFOR3pjMmVyOURRME5adEdnUnVibTVEQjA2Vk92RWh1enNiSjE5VndzUDJDY2tKQmhVNXRQRnhjVWtnNmFsT1Y1UU1LZy9iTmd3dGNjeU1qSzBCdUM5dmIyeHNiRWhNek1UUHo4L29LQkg5SHZ2dmFkM0cwdVdMS0Z6NTg1YW56dDA2SkRSQS8wcEtTbkZick13dVZ3dS9YWU1HVEpFN2JuNCtIaXByTzc3Nzcrdjlsei8vdjA1ZXZRb2taR1JiTnk0a2JsejUrcmRUcytlUFhuNjlDbmJ0MjhuS0NnSUx5OHZqWFdha21vQ1FMTm16WEJ6YzVNZXo4aklrSUtjN2R1M04razJsVXFsbENsWlhKWi9lbnE2OUh0dXlHKzFqNDhQQnc4ZXhOcmFtZ1VMRnBSSjRMbW9LVk9tR0JYTTBuVjlpb3VMMDN1OWcvSTVYbVZKMjJlUmxKUWtaVVFmUG53WVIwZEhuYTlYWFJ0MjdOaGg4RVNzaElRRWcvZFBXeGxmUTZTa3BEQm56aHdpSXlPcFdyVXFTNVlzS2ZOSlJZVUR6emR2M21URmloVjA2dFJKYTlCYkZmelRWZTFDMWY2aDhEN3JPbTgzYnR5SXQ3YzNiZHUyWmRXcVZhVjVDd2F6dGJVbElpS0NKVXVXOE82Nzcwcm5TMWhZR092V3JhTnk1Y3IwN05sVGJTTEl3WU1IT1gvK1BKR1JrZno0NDQ5R2I3TmF0V3JFeHNZU0h4K3ZOL2o4OE9GRFFQZjl5cjE3OTVnMWE1Yk8xeGV1N21CSUZ2azMzM3hEaXhZdHlNbkprVXFlbDlkOVZHRVY2Ym9zQ0VMWkVjRm5RUkFFUVJBRVFSQ0VDdUpGTDd1dGEvQllvYWMzbW80QUFDQUFTVVJCVkZBUUhSMnRkeGtvUHVNaUtTbEpLcm5kdDI5ZkFLUDZjT3BUT0VzNU16T1R4WXNYYy8zNmRTd3NMRml3WUVHeGdlZkV4RVNXTEZsQ2JtNHVyVnExTWlqYjZrV2xLakZla3NDUHBhV2xVWm5zaGVuTCt0UVdJRldKaVluQnk4dUxTcFVxU1QxVU16TXoyYjE3TisrODgwNnhrd0FpSXlPWk4yOGVtWm1adEczYmx0R2pSMnRkN3RhdFc4eWJONi9ZOXpGejVzeGlsd0dZUFh0MmljcFZGMVdhNDFXVXJxejZvbG44M3Q3ZVpHZG5ZMkZob1RkVDg5bXpaeWlWeXVkZWlyeW9FeWRPa0phV2hvZUhCeDA2ZEZCN2J2UG16V1JuWjlPdVhUdU5TUWVXbHBiTW1ER0RHVE5tOE1jZmY5QytmWHQ2OU9paGQxdERodzRsT2pxYUdqVnFhQXlvbTFKdWJpNi8vLzQ3b05sNzl1TEZpK1RsNWVIdTdxNDMwRklTaFlNWHhRWGtqaDA3aGx3dXAzTGx5c1dXUnoxOStqUWJOMjVFSnBPaFZDb05ibTlRSEZObXA1WkdlUjJ2aW1yLy92MUdWUWtvU3RjMUpTb3Fpdm56NXhNVEU0T1RreE9yVjYrbWF0V3FwS1Nra0ppWVNJTUdEVXF6MndaeGRYVWxPenRicWhoUU5JaXBtcWlnN1Z4UktCVGs1T1JnWTJOVGJQdUk1T1JrNlp3Y09IQ2dTZmE5OE9TRHdncFBVangxNmhTT2pvNmtwNmV6ZCs5ZWV2YnNTYlZxMWZEdzhLQnIxNjZjTzNlTzMzNzdUY3B5ajQrUHg5ZlhGMEN0VC9yQ2hRdWxlOHZDaXBhRjNyRmpCNjZ1cnR5NmRZdlkyRmk5Ky8vbzBTTkFkNURYbU94d1E1YXpzYkdoVTZkT2FvK1Z4MzFVZVhpZTEyVkJFTXFHQ0Q0TGdpQUlnaUFJZ2lCVUVBNlZYdXpnczY0czN2VDBkS2xYc2I1TTMrTEtCdjc2NjYvazUrZGpabVltbGVBemRXQWhPanFheFlzWEV4RVJJUVdlaXc2S0ZTV1h5MW00Y0NHSmlZblVyVnVYSlV1V2FKUkUxTWVZY29tRzlIdzJKb3VzS0xsY0xnM21GaTQzL2lMYnZIa3p1Ym01akJneFFocDBQWGp3SUVlT0hPSDQ4ZVBzM2J0WFovWmRZR0FnSzFldUpDTWpnMmJObXJGMDZWS1Q5MURVeFJRQldWTWZMMVdKMHNJS2YzK2hZRUJkbFpFMGF0UW92WDFmMzM3N2JiS3lzdlMrMStuVHB4dFVqcmt3UXpMTFZSUUtCVWVPSEFIUUdIaS9lUEVpRnk1Y3dNTENRaXBwVzFUejVzMFpNR0FBM3Q3ZXJGNjlHbHRiMjJLelV3MmRnRkFhWjgrZWxVcWR0MnZYVHVNNUtKaFlvZXYzUlZjUTRvTVBQdURqanovV3VkM0NQVWlmUFh1bWMvS0JRcUhBMjlzYmdEZmZmRk52b05yTHk0c3RXN2FnVkNvWk8zWXNKMCtlSkRJeXNsU1RNeTVjdUtDMVgycDVLYS9qSlJndUpTV0ZLVk9ta0phV1J1WEtsZm42NjYrbGErbU9IVHM0Y2VJRW4zNzZhYW42SWh2QzFkV1ZmdjM2Y2Zqd1lUWnYzb3lIaDRlVUZRdElWU2RhdFdxbDhWclZPVzlqWTFQc2RuNzU1UmR5Y25Kd2RYVXQ5ajdIVU9ibTVtcjNINnIrMDBYdlNkemMzQmc2ZENoNzl1eGgxNjVkeko0OUd5Z29qMzMrL0htOHZMd1lQSGd3VmxaVzdOcTFpOXpjWERwMjdLaTJuN0d4c1ZvbkxXcDdySEN2YkgyS0N6NTdlbnJxdmU4czNCOWUxM0pLcFpJMzNuZ0RwVkpaNXBWc1Nxb2lYcGNGUVRBOUVYd1dCRUVRQkVFUUJFR29JUDRKUFovTFNscGFHci85OXB2ZVpWSlRVM1dXb1N6cTdObXp0R3JWU3EzVTlsOS8vY1d5WmN0SVQwL0h4c2FHUllzV2FRUUppbElvRkt4WXNZTFEwRkNxVnEzS3lwVXJqUjVNTkNSUWJFelA1OUlFTlI4K2ZDaVZqWXlKaVNFcUtvcmF0V3NiL1BwUFB2bEU1d0JrMFd3a01MenN1QzduenAwak1EQ1F1blhyU3VVZTQrUGpwVUhOa1NOSGFnMDhLNVZLOXUzYng1NDllMUFxbGRqWTJMQmd3UUsxMHFkRnZmTEtLM29IbmNlTUdVTmtaQ1R6NTgrbmUvZnVPcGViTUdFQ1lXRmhKaW5qV3RyalZSS0hEeDhtSlNVRkZ4ZVhZa3NwcTg0RmZaTXhWR1hEeTRxdnI2OFVvTy9TcFl2YWRyLzU1aHVnb09TbnZ1L2h4SWtUZWZ6NE1kZXZYMmZwMHFVc1diS0VWMTk5MWVoOTJiWnRHMUNRdlZkY1ZxSStTcVdTZ3djUFNuOFhEaExFeGNWeDllcFZvS0FmZDlIdHFINUwzTnpjdEFZWEN2OG1hbE80MnNTcFU2ZTBmcStoSVBqNzlPbFR6TXpNaXUyaGJtbHBpVktwWk1DQUFRd2RPbFRxQTZvS1NKVkVTRWpJQ3hOOExzL2pKUmpPMGRHUkJnMGE4T1RKRTFhdFdpWDlKb1NHaHVMcjY0dFNxZFRvUzF0YWhjczBaMlptOHNjZmYrRGo0eU5WdE1qTHkyUEZpaFY4Ly8zMzJOdmJFeHdjek5XclY3R3dzS0JidDI0YTYzdjY5S24wWHZSSlNFaVE3cWtHRFJyRXc0Y1BTL1Y5Mjdkdkg1VXFWY0xSMFZIdHVqNTQ4R0JTVTFPMVh1dmZlKzg5enA0OWk2T2pJMHFsRXBsTVJyMTY5UmcrZkRpdXJxNG9sVXJDdzhNNWRlb1V0cmEyR20xYUNwZmYvdC8vL3NmV3JWc0I3VUZmMVhGVEJaZTF5YzNOSlN3c0RBQVBEdy9EMzd5Uk1qSXlwT091cmZYRzg3NlAwdWJmZEYwV0JLSGtSUEJaRUFSQkVBUkJFQVNoZ3BBeW43TmV6TXhuWFVHSXdpVjdkUzFUbkY5KytVVm5JT0grL2Z0U3IwSkRCdUhpNHVKWXZudzVNcG1NZWZQbVNZSENHalZxWUdkbmg1MmRIVXVYTG1YQ2hBbEc3V05DUW9MZWtvYTZBcGVHN1BQejZ2bXNDb0tvQkFRRUdOWEQ3L0hqeHhvbG1sV0t5emd5VmxKU0VoczJiRUFta3pGOStuUXNMQ3pJejgvbnh4OS9SQzZYMDZ4Wk13WVBIcXp4dW9jUEg3SjU4MmF1WDc4T2dFd21JeXNyaTA4Ly9aUlJvMGJSdDIvZkVnVUcwOUxTQVBTV29ZYUNZQUtZSnZPNXRNZkxXSEZ4Y1ZJUWJjeVlNWHFEOWZEM2QxL2ZleTNMM3BKWldWbnMyYk5IK2x0MVhMT3lzbGk2ZENucDZlazBiZHFVa1NOSDZsMlBoWVVGUzVjdVpjYU1HWVNGaGJGdzRVS0dEaDNLOE9IRGVmVG9FUXNYTHRSNHpZRURCelFlTzNUb0VBQ2pSNDgyT3F1c01EOC9QeUlpSXJRKzUrM3RqVUtob0duVHBscjczS3QrUzc3NTVwc1NsUzFPVFUyVi9uM3k1RWxHalJxbGRVS01sNWNYVU5DL3RIcjE2bnJYK2RaYmJ5R1h5M24zM1hlTjNwOS9ndkk4WG9KeEprNmNpS09qbzFUMldLRlFzSEhqUnBSS0pkMjZkYU5seTVZbTIxWmFXcHBVeG43dDJyWDQrL3RMcFpvOVBUM3AwYU1IMjdadEl5NHVqdTNidHpOOCtIRHBYcWR2Mzc3WTJkbVJtWmtwOVViT3o4L241NTkvQnBDcXcraXlkZXRXc3JPemNYRnhvWC8vL2tSRVJLaDl0NDFWT0loZW5LTDNnUUVCQVFRRUJHZ3NkL0RnUVZKVFUxRXFsU2lWU3ViTW1TTTlWL1MrNmNxVkszcTNxUW9tMzd0M1R3cDBGM1hyMWkza2Nqa3VMaTdGOWxZdURkVUVIZ3NMQzYzWDBPZDVINlhMUC8yNmJFejFJVUVRU2s1ODB3UkJFQVJCRUFSQkVDb0lLd3N6ckN6TVNKZS9tTUZuUXdiRlNqSndscFNVSkFVeXRIRjFkU1VtSm9iOC9IeENRME9MSFhRTkNncVMvdDJpUlF2cDN6VnIxbVRObWpYWTJkbXBaVkM3dXJxV09GQ1VuNTlQWEZ5Y3h1T1JrWkVzWHJ6WTZQVk5uanpacUxMUVM1Y3VOYW9FdDJvQXVIYnQya1JGUlhIcTFDbWpncGxGeXphdldiTkd5bUkwZFluMGdJQUFVbE5Ua2Nsa2ZQNzU1K1RtNWtvRDRMYTJ0c3laTTBkdGdEa2xKWVZkdTNaeC9QaHhGQW9GbHBhV2pCbzFpbTdkdXJGdDJ6Yk9uRG5EMnJWcjhmTHlZdUxFaWJSdTNWcnJkcTlmdjg3VnExZnAxYXNYOWVyVkF3b0czbFVEOThWbG5PWG1GbFF1TURjMzU5YXRXNFNIaDVlNDMyWnBqNWV4MHRQVDhmVDBKRDgvbno1OStwQ2JtNnMzc0d6S1FIdEpIRHg0a0tTa0pMWEhzckt5K09LTEx3Z1BEOGZlM3A1NTgrWVo5UDIydGJWbDVjcVZ6SjgvbjlEUVVQYnYzOCtWSzFjWVAzNDhDUWtKWmZVV05PVG41NnNOM0JlV25wN084ZVBIQWNOSzlKZEU0Yzh6TVRHUndNQkFPbmJzcUxaTVNrb0t3Y0hCUUVFSjFhS2xwQmN1WEVqWHJsMmx2MlV5bWRhSklzYTBKSGhSbGZmeEVvelRzR0ZEdGI4UEhUcEVTRWdJOXZiMlVnbmdmdjM2bFdvYkhUdDJaT0hDaGRLMUVRb3lRYTJ0clhucnJiZDQrKzIzcGQ3U3FpQmttelp0bURWckZuRnhjYmk2dWpKMjdGaGlZbUlZTjI0Y2RuWjIyTnJha3BHUlFXWm1KaktaVEc5cDhPRGdZUHo5L1lHQ0h2WFcxdFkwYXRUSTRHdDBabVltNjlldmw5YlJ2MzkvS2xXcVpQRDdMOGw5WUZaV2xzN1haV1ZsU2I4M1VQQWI5ZXpaTTdYKzNLNnVyamc3TzVPY25FeEVSSVIwN1M1TU5abXJYYnQycGFwTVVaejA5SFJBZTlZelBOLzdxUEx3UEs3TDY5YXRLM1p5bkNBSXBTZUN6NElnQ0lJZ0NJSWdDQldJUXlXTEY3Ym5zNjVCc2NJOVkvVU5uT2tLTkh6Ly9mZGtabVpTcjE0OXJTVVRIUjBkYWR1MkxaY3ZYOGJQejgvZzRIUFRwazJwVXFXSzJuTTFhOWJVV0g3ZHVuVWx6amlMajQvWG1nMmRrNU5Ub2dGWVZabENRK1hrNUJpOGJGSlNFdmZ2M3djS3lsVi8vLzMzaEllSDgrREJneEtWb016TXpKUjZtWmFGMXExYlkyNXVqcjI5UFhaMmRsaGJXL1B3NFVPZ0lFaXZPcGFob2FFY1AzNGNQejgvS1h1K1E0Y09qQjgvWGlwUlBYLytmQVlPSE1qbXpac0pEUTNsODg4L3AzdjM3a3lZTUVIakhEbDQ4Q0JCUVVIRXg4Znp4UmRmQUpDY25Dd0ZDWXJMRmxJRlpITnpjMW0wYUJFNU9UbTBidDJhT25YcUdQWCtUWDI4RE5Hd1lVUFdyRmxEWm1ZbUJ3OGU1TGZmZm1QdDJyVzR1YmxwTEZzNGM2czhncytob2FIOC9QUFB5R1F5dGF5OHRXdlhjdnYyYmF5dHJWbStmRG11cnE0R3I5UFoyWm4xNjllelljTUdUcDQ4U2Z2MjdXblZxcFgwdTVhVGs4TmJiNzFsOHZkUzJKRWpSNGlKaWFGeTVjb2FtWXFIRGgwaVBUMGRWMWRYWG52dHRUTFp2aXJRYm1GaFFWNWVIdi83My84MGdzK3F5UjFGcVNaZUdEcUJwalFUS1U2Y09DRlZJOURubzQ4KzB2djgzcjE3Uzd3UFVQN0hTeWk1ME5CUWFlTEE1TW1UcGQ5MjFYbGNVcXByZ0dwOXpzN092UC8rKy9UdDIxZWpzc25nd1lQNS9mZmZtVFp0R3BtWm1UZzVPYkY4K1hMczdlMnBWS2tTTmpZMlpHUmtrSkdSZ1ptWkdlN3U3b3dhTllvbVRacG8zWFoyZHJaVTFoZ3crdmNxSkNTRWxTdFg4dVRKRXh3ZEhaazFhNVpCL2FLVlNpVitmbjdTTlJwS0ZralZkcDk0L3Z4NXRXTXlhOVlzRWhNVCtmTExMOVV5MVY5KytXWDgvZjI1ZXZXcTF1Q3pLbnU2ckVzM0Z4ZDhMcXlzNzZPZXQrZDFYUmFCWjBGNFBrVHdXUkFFUVJBRVFSQUVvUUp4cUdSSld0YS9wK2Z6alJzM3BPeWFDUk1tTUhmdVhLM0xkZS9lbmN1WEwzUHUzRG5HalJ1bk0ydEZvVkJ3N2RvMWdGSVA5c2ZGeFRGejVrekErQUJGdzRZTlg3Z01GajgvUDVSS0pSWVdGcno2NnF2Y3VYTUhMeTh2amgwN3h0U3BVNDFlMzhtVEo2V1NvZ0JSVVZGWVdGaFFvMFlOayt4dnpabzErZjMzMzZXL04yN2N5TU9IRDNuOTlkZnAzYnMzU1VsSkxGaXdnTkRRVUdtWmR1M2FNV3pZTUxXTWQ1WG16WnV6YWRNbWZ2MzFWM2J1M01tWk0yZTRmUGt5Q3hjdWxIcC9QMzc4V0RwL2hnd1pJcjFXbGQxdVpXV0ZzN096M3YxV0RaSzd1TGpRdVhObi9QMzkrZlhYWDVreVpZcFI3OS9VeDhzWU5qWTJYTHQyamNURVJPYk5tOGZHalJzMXlvMFhEZ2JvQ3o1LzhNRUhKdG1uNE9CZy9QejhtREpsQ2prNU9Yejk5ZGZrNWVYeDl0dHY0KzN0TFMwM2FkSWtZbU5qR1Q1OE9FdVhMaVU1T2RtbzdheGR1NWJaczJmVHNXTkhPbmZ1YkpKOVY5RlZ0di9iYjcvRjA5T1R1TGc0ZHUvZURjREhIMy9NMnJWcjFaWlRCVnRIamh4WnFyTGUrc1RHeGdJRmZUcHYzNzdOclZ1M0NBb0tvbTNidHRJeXpzN09Va2F2U2tCQUFBc1hMc1RhMnRyZzBzWGp4NDh2OFg0R0JnWWFGSHcycHBLRXNWNkU0MVZXRE1sS04zVHlnSzUySEhaMmR2ejY2NjlHN1plcHBLU2tzR3paTWlsUS9QcnJyMHZQR1hMdGpveU1sTjZYcnVWNzlPaEJYbDRlSFRwMDBOdXU0YlhYWGlNOFBKemc0R0FXTEZnZ1RmYXhzTERBMjlzYnBWSkpmbjQrWm1abXhaN1Btelp0VXB2RVptVmxWZXg3Z1lLZzljNmRPL0h5OGtLcFZOSzVjMmVtVEpsaWNHbm1qei8rbU1lUEg5TzhlWE9EbGplR241OGZycTZ1MG5XNFJZc1dIRDkrbkhuejVyRjA2VkxwdDZsZHUzYjQrL3R6OGVKRmpYUHozcjE3UEhyMENFdExTN1hmc3JLZ0NqNGIwa0tsck8ramRCSFhaVUVRRENHQ3o0SWdDSUlnQ0lJZ0NCWElpNXo1WEJiQ3c4T0JnaktWK2dZRU8zYnNpSVdGQlUrZlBpVWtKSVNtVFp0cVhTNGtKRVFhK0N0dDhGbFhTZTEvSW9WQ0lRM3lkKzdjR1Z0YlcvcjA2WU9YbHhjblRweGcrUERoUnZYL1UyVkVtcHViazUrZkR5QUY2ci82Nml1TjBxYWw1ZWZuaDdlM04rN3U3a3liTmcwb0NPNTI2ZEtGbUpnWWV2YnNTZi8rL2RYS2NHb2prOGtZTkdnUW5UdDNac09HRFNRa0pOQ3NXVFBwZWRYQWU1czJiZFN5aTFWWjdEVnIxaXkyWEtjcUc5M0t5b3ArL2ZyaDcrL1BxVk9uK1Bqamo2WGVuY1V4OWZGUytmREREelVlMDliTFU5VXZmY0tFQ1VSSFI3TnMyVEpXclZxbEZrQlRIWGZRSDN4MmMzTXpPdkNXbjU5UFRFeU05UGZKa3lkWnYzNDl1Ym01Tkc3Y21HclZxaEVSRVlHcnF5dGp4b3hSRytSMmRuYm0yMisvUlNhVFVhdFdMU2tBb0RxR3RXdlgxbm9Nbnp4NVFsNWVubFJldGt1WExrYnRzeUdzcmEyMWJsc1ZVTnErZmJ2VXo3eHYzNzRhd2N4cDA2YlJxbFVycVk5OVdYajgrREZROERsNWVIaXdiZHMyZHUvZVhXekE1dkRodzBCQjBMSndXd045VlAxdFN5SXhNZEdnNWZiczJWTnNsbDFKKzZ5K0NNZXJJbEVGZ2tIM1JBMVR5TTNOWmZIaXhkSkVpN0xVdTNkdnhvOGZiM0EyOVlJRkM0cGRwbWcvWkJWL2YzKzFDVnZHK1Bqamo0bUxpOFBSMFpGUFAvMlVIajE2NkYxZXFWUnk3dHc1c3JLeWdJTGZqZXJWcXpOdzRFREdqUnRYb24yQWdvazRoVVZIUjNQdDJqVUdEUnJFa1NOSEFKZzZkU29KQ1FsY3ZueVpSWXNXc1h6NWNscTNiaTNkSjk2K2ZWc3FYNjV5OU9oUm9HQkNnTGFnY0ZKU2t0RUIyZUltYU55L2YxOXRtWFhyMXFrRjU1LzNmVlJoNHJvc0NJSWhSUEJaRUFSQkVBUkJFQVNoQW5Hd2VYR0R6N3F5bHdxWDM5VzFqQzU5K3ZUaDRNR0RmUGJaWjNxWHM3ZTNwMDJiTmxMMnM2N2dzNnFzWXBNbVRhaGV2YnBSKzFLV2pQMWM5TkUxOEt6UHhZc1hwVUI2Ly83OUFmRHc4S0JwMDZiY3VYT0huMy8rbVFrVEpoaTh2bE9uVHZIMDZWTjY5T2doWmE1MzZOQ0I0OGVQTTJQR0RJMXltS1Z4OSs1ZDFxNWRpNDJORFlzV0xWTHJQVGxzMkRBR0R4NXNkQW5HNnRXcnMyTEZDckt5c3JDeHNRRUtTcWlyTXRqZWYvOTl0ZVZWa3lTMGxmSXNTaFZrc0xTMHBGV3JWbExHMWg5Ly9LRzNUMmRocGo1ZUtzYjBMbloyZG1iKy9Qbk1uajJiNjlldnMyWExGaVpQbml3OWIyam04N3AxNjR3T2xLZWtwRWlaYXhzMmJNREh4d2VaVE1hSEgzNUk3OTY5VVNxVnVMaTRNSGZ1WEsyOVNGV0QyT3ZXclFNS3N2cFVuLzJPSFR1MERuSVBHemFNK1BqNE1pM251WFBuVHIwbC9qMDlQYmwwNlJLelo4L1dPY21odUtCUWFZV0ZoUUVGNTNyYnRtMDVlUEFnSVNFaCtQdjc2OXoydFd2WHVISGpCdWJtNWthVjB2N2pqejlNc3MvbDVVVTRYbVZGTlptZ3FLZFBuMHE5a2ZmdjM2ODNzMVoxTG56NzdiZGFTL2NYemVJdDNFYkN5Y21wVkgxNUZRb0ZLU2twR28vbjV1YXlmUGx5YnQrK3JWRWF1S3hFUmthV3VwUjNjZTdjdVNPVjIyN1VxSkhVc3NGUXF1dk5Eei84b05HS29qQ0ZRc0daTTJjNGNPQ0FXcHVVMGFOSDg5NTc3MG5udzVJbFM2U0pMTVlvZW45ejVNZ1JsRW9sM2J0M2w0TFBabVpteko4L244OCsrNHpIangremF0VXE5dXpaZzRPREErM2F0U01nSUlDalI0L3k4Y2NmQXdXWnlHZk9uQUYwOTE0M016TXpxSysxVXFtVU1wVU43WU9kblowTmFGNG5uK2Q5VkZIaXVpd0lnaUZFOEZrUUJFRVFCRUVRQktFQ3NiZTJJRFhyeFF3K0c1SWRabXdHbVoyZEhXdlhyaldvNTNMSGpoMjVmUGt5Rnk1YzBCbDRDd3dNQkVxZjlXeHFKYzJzTXdXRlFpR1ZEYTlidHk2dFdyV1NubnZublhlNGMrY08zdDdlOU8vZlgrcVJyRTkyZHJaVWFuYlFvRUhTb09tMGFkTlFLcFg0K3ZwcWxNTXNxY2pJU0JZc1dFQk9UZzZMRmkyaWJ0MjZ4TVhGRVJrWlNXUmtKRTJiTnNYQ3dxSkVnVmhWcVdPVlhidDJJWmZMOGZUMDFOanY0T0JnQUJvM2JxeDNuVXFsVWkzeldTYVQwYk5uVHc0Y09NRHg0OGNOQ2o2YituZ1ZwcTA4Yk9HZTdVVzFiTm1TWWNPR3NYZnZYbjc3N1RjOFBUMmw4clNHQnA5THk4ZkhoeXBWcWpCNzlteTE0N0pxMVNycTE2K3Zsb0d0aTZyOHNZMk5qYzZBbHVxNEdScFFLQXQ5K3ZTaGN1WEsxS3BWUyt2enhreGltVFZybHM3TXR2Lzg1ejlxWllaVm9xT2pwWEtvSGg0ZTJOdmJNM3o0Y0xaczJjS21UWnRvM2JvMVRrNU9hcS9Kejg5bnk1WXRBQXdZTUVEbnZoZG1hV21KcGFVbHg0OGZKejQrbnZQbnoyTm1aa2EvZnYwTUxoTzhZY01HNHVQakRWcTJySlQzOFNwTGpvNk9XaDlYWlp5Ym1aa1pkTjJHZ3NsanV0WlhtT3A3S3BQSk9IRGdBQllXSlIvMmpvK1AxOGllbHN2bExGNjhtS0NnSU16TnpmbmtrMC80L3Z2dlM3d05ZK2tyNS8zR0cyK2dVQ2owTHRPdlh6K3RRZXduVDU2d2FORWljbkp5cUZhdEdvc1dMVkxyZFQ1NDhHQ0Q5MUZmMXJLenN6T1RKMDltNWNxVlFNSHZhVTVPRHZuNStScWY5Wk1uVDBwOTM1T1VsTVNKRXllb1U2ZU8yclVhd05iV2xxVkxsN0o4K1hMbXpwMHJCU2NIREJoQVFFQUFQajQrREIwNkZIdDdlL2J0MjRkY0xxZDU4K1pxRlUwS2MzSnlrcktqOVNsY2J0MlE1YUhnUGlrOVBWM3RPdms4NzZQS3dyL3B1aXdJLzJZaStDd0lnaUFJZ2lBSWdsQ0JPRlN5SkRvNXE3eDNReXRkZzZLRmcxZjZCazUxbFNnMEpGZ0JCY0huYjcvOWxyaTRPRUpEUTNucHBaZlVuazlNVE9UQmd3Y0FkTzNhMWFCMTZxTWFQQ3ZOQUhoUnBla0RiVWdQVG0yOHZMeWt6TjBSSTBhb0RmSjE3OTZkZmZ2MkVSRVJ3WVlORzFpelprMng2enQ0OENDSmlZbTBiZHRXYlVCWUpwTXhmZnAwc3JPejhmZjNaK2ZPbmJScDA2WkUrd3lRbXBySzdObXpTVWxKb1ZLbFN1ellzWU1WSzFhb2xXWmR1WElsMWFwVm8yclZxaHF2VnlnVUpDVWxBV2g5dnZCQWNIaDR1SFJzUm80Y3FiWmNVbEtTbEVWV09CQ3NqU3JEQ1pBR3czdjA2TUdCQXdkNDhPQUI5Ky9mcDFHalJuclhZZXJqVlZyLytjOS91SGp4SWc4ZlBtVERoZzIwYk5tU2F0V3FxV1VwV2xsWmNmTGtTYTM3VTlyZWtqMTc5dVN6eno3VEtKVmF2MzU5ZzllaEtxK3I3VHhRTVRhYnJlanJUSkdaWldkbnB6ZklhRXd3cDNCNTFLSlVyUW1LdW5UcEVsQVFlRlQ5THIvOTl0djQrUGdRR1JuSmhnMGJXTHg0c2RwcmR1N2N5YU5IajNCd2NHRDQ4T0VHN2RzUFAvd0FGR1RTelprelJ3cm9HQnA0QnNxODc3a2h5dnQ0bFlmVTFGVEFzSDYyeG5yMjdCbFFFQWdzN1hYWHljbUpyNy8rV3UyeDZPaG9nb0tDa01sa3pKZ3hBMDlQeitjYWZDNHJsU3BWd3N6TURIdDdlMWFzV0lHenM3UGE4NnBqWmdoOXk1cWJtMU90V2pVcVZhckV3SUVER1RKa0NHUEdqTkg2bWg5KytJSEl5RWpHamgxTGxTcFYyTDE3dDg3djk1ZGZmc201YytmbzBLR0QydU83ZCs5R0xwZEwxVCtLcWwyN05sdTJiRkc3UnI3eXlpdlVyMStmaHc4ZnNtL2ZQdnIxNnllMXNCZ3hZa1N4Nzc4c3FLb0RGYjVHUEsvN3FIL3JkVmtRQk5NUXdXZEJFQVJCRUFSQkVJUUs1RVVzdTkya1NaTVhZajFWcWxTaFVhTkczTHQzandzWExtZ0VuMVdCazVkZWVva2FOV3FVYWx2d2QxYkc4eGowR2pod0lMbTV1Znp5eXk5U0dXaFRTRWhJWU0rZVBVQkJKbVBSakhDWlRNYm8wYU5ac21RSjE2OWZ4OXZibTdmZmZsdm4rc0xEd3psMDZCQXltWXhSbzBacFBDK1R5Zmo4ODgreHQ3ZlhDSndheThiR1Jqb0cyZG5aUkVWRlVhTkdEV3JYcmszdDJyVnhjM09qU1pNbTJOdmJjK0RBQVkzWEYrN2hxTzM1d3M2ZlA0OVNxYVI1OCtZYVdVYkhqeDlIcVZSU3JWbzFqWE91S05WQUtmdzkwRnkvZm4xNjllcUZoNGRIc2FYZ1RYMjhUTUhDd29MWnMyZnorZWVmTTI3Y09DbmJVUlY4TmpNenc4TENBanM3Tzl6ZDNVdTFyYWlvS0kweXVGOTg4VVdwMWdudzhPRkRRUDlFbDVJRWtWV1psTU9IRDFmckhWNVdESm04b3Bxa3NuLy9mb016VTFWT256NE5vUFlkc0xDd1lNNmNPVXlkT3BVTEZ5NXc2TkFoNlhzVkdCakl6ei8vREJRRWd3M3Q5UXdGMzgvNTgrZExBZG9kTzNhVXFLV0FsNWRYbVFSQ1RhR3NqMWQ1VUFYSlRYR04xYlZ1ZmNFb1ExbGFXbW9FN1JvMGFFRHo1czNwMjdjdmZmcjBLZGVLSktiazdPek05T25UY1haMnBuNzkrbW9UZzhDNDgvRFlzV042SjRIazVlV3hkKzllZ3pMWjNkM2RhZCsrUFFFQkFSdzVjb1NoUTRkcUxCTVFFTUM1Yy8vSDNwMEhSRld1ZndEL0RnTU0reWFLSWlxU0d5anVvb2xMNUc1NXkxM1Rycm52aHVhV2U2bGhaYW1wNkMzRnpOU3NmdWxWMDZ6Y0pVRVJWMFFGRlVXUlJjQmhIeG5tL1A3Z3pzVElETXdNTXpEWTkvTVhubm5QZTk0NUF6UGplYzd6UEdkZ1pXV0Z5Wk1ucTdZWEZSWGgrUEhqY0hSMFJMOSsvYlFlNDhYdkdDS1JDT1BIajhlU0pVdnd5eSsvNFBMbHk1REw1UWdLQ2tLYk5tM0tYYk1wbEt5R0FsVHU5NmgvNHVjeUVSbFB0UXcrMjRpdFVGQmsybDRYUkVTa0h4dXg2VXJsRVJFUmtlNGNiY3d2K0x4eDQwYXptU2NnSUFDM2I5L0dYMy85aGJGang2bzk5dGRmZndFd1R0WXo4SGZXbWpFdWhKZEZFQVRrNStkREVBUzlNdi9Lbyt4dG1aZVhCd3NMQ3dRSEIydThpQmtZR0lnT0hUcmc0c1dMMkxKbEMxNTU1UldOZ1RTNVhJN1BQdnNNY3JrY3ZYdjMxbm96Z2FXbEpXYk5tbFhoOVZ0WldXSDY5T213dGJWRmd3WU40T1hsWmRUelU5S1lNV1BRcFV1WFV0dlQwOVB4MDA4L0FRRDY5dTFiN2tYZy9QeS9xeGFVWE91Q0JRdktYWU94WHk5amF0eTRNWGJ2M2cwN096dlZObVdXdC9LaWNHQmdJQUlEQXcyYVB6bzZHanQyN0ZCZDRPN1VxUk1pSWlJcXVHcjErUUh0TjhBVUZCUkFFQVNJUkNLZEwzSVhGQlJnK2ZMbGlJNk9Sb2NPSFNvbCtHeEs4Zkh4cW43UEwyYnpObTNhRkdQR2pFRllXQmkyYjk4T2QzZDNlSHA2WXRXcVZSQUVBYjE2OVVMMzd0MTFQbFpDUWdJV0wxNk0xTlJVQU1WQndSZXpIclY1L1BneFRwOCtEYUQ0eGc1RGJnN0t5OHRUQmIwR0RCaFE3azBod045WnVVRHBYc1gvSk1ycUl2cVcvTmVGc2tld2g0ZUgwZWRXV3JseVpaWGRyRkJXR1habGRteFpZMHBXL1hqUnE2KythdmpDOUdCcGFhbFQ0RmxwMHFSSmlJcUt3bmZmZlllQWdBRDQrUGlvSG52OCtMRXFPMzNpeElscXYxTmlzUmdkTzNaRW8wYU45UDRiNzlpeEl3SURBeEVlSG82N2QrL0MzdDdlb05ZY3hsQlVWS1I2M1NRU1NhVi9qL3FuZlM0VGtYRlZ5K0J6YlJzWEpPUldiVjhXSWlKU1Y5dkdwZnhCUkVSRVpIS09ObGJJTGlpRUlBQVZTSGFvc0dIRGh1azh0bVJHaEQ3NzJkdmJZOGVPSFhxdEt5QWdBTHQyN1VKQ1FnS1NrcExnNmVrSkFNak56Y1hseTVjQkdDLzRIQjRlRHFBNFVMSmt5Uks4ODg0NzhQUHpNOHJjSldWbVprSVFCRGc1T1dudCtXbUk5ZXZYSXlZbUJnQXdhTkNnTXZzVkJ3Y0hZOEtFQ2NqUHo4ZEhIMzJFTDc3NG9sUzJqRWdrUWxaV0Zod2RIVEZod2dTanJiTXMvZnYzcjVUakFNQXJyN3lpOW05QjRSd1Z6UUFBSUFCSlJFRlVFTEIrL1hyazVlWEJ4Y1VGZ3dZTktuY09aZkJaMmU5Wkg4Wit2WXl0Wk9BWktCMThOa1JNVEF5Ky9mWmJYTGx5QlVEeFJlaXBVNmVpYnQyNkdESmtpT0dMTFNFek0xUFZDMTViNzh5OHZEd0E1VCtYa3NHZmhRc1hJaVltQm8wYU5USzRKTDQ1VWZZZmRYTnpRL3YyN1VzOVBtTEVDRHg0OEFESGp4L0gyclZyWVdOamc0S0NBdmo2K3VwY0Fsc1FCQnc4ZUJEZmZQTU5aRElaQmc0Y2lJY1BIK0xTcFV0bzBhSUZ4bzhmWCtyM1RFa3VsK1BBZ1FPcTRFZTNidDB3ZCs1Y25jc3pTNlZTUkVaRzR0eTVjNGlLaWxMMXpnMElDQ2dWZkw1Mzd4N3k4dkxnNE9BQWlVU0MzTnhjMVdlVm01dWJVVnN4bUlvZ0NGQW9GQkNKUkVZTGxndUNnSXNYTHdJQVdyUm9ZWlE1UzRxTmpRVUFrM3pPS2xWbGxyd3VtZFl2U3phMlVyMTY5ZkR1dSs5aXg0NGRXTEprQ1RaczJJQ2FOV3NpTVRFUjgrZlBSMDVPRG5yMDZLRnEzVkxTd0lFRHk2MDJvazNUcGsxVjMrRnExcXhwc2h2WHl2UGd3UU1BeGNGMFIwZEhLQlNLU3Y4ZXBhL3E5cmxNUktaai90OTJOQWlvMFlqQlp5SWlNeE5RbzFGVkw0R0lpSWhRblBrc0x4THd2RWdCaVdYVlpWZGxabWFhZkw4WFMwUHFvbW5UcG1qYXRDbWFOV3VtZGtFOUlpSUNjcmtjcjd6eWlpb2dYUjVsSDBGTlphNHZYcnlvS3VNdEZvc1JHUm1KeU1oSXRHN2RHcU5HalVMcjFxMEJGRi9JbmpwMXF0N1BveVJsUDJGbloyYzhmZnJVS0puV08zYnN3TysvL3c0QWFONjhPY2FQSDEvbStGcTFhdUdERHo3QXFsV3JrSm1aaVRsejV1Q3p6ejVUNjk4bkZvdngxbHR2d2NQRG8xUlB5Y3BVVUZDQU8zZnVJQ1ltQmhrWkdaZytmYnBKanJOeDQwWlZvR3ZLbENrNkJTMmVQSGtDQUhCMGROVHJXS1o0dlV3dE56Y1hnUDVsNmVWeU9jNmVQWXY5Ky9lcmdrMDFhOWJFdUhIajBLTkhENGhFSWtpbFVxT3Q4N3Z2dm9OY0xvZVhsNWZXREN0ZEwzSXJYMStnK0FKOTA2Wk5zV2JOR3JNdCs2eXJHemR1cUg3WGh3MGJwakZZS1JLSk1IZnVYTnkvZngvMzd0MURUazRPYkcxdHNXTEZDcDJDQS9mdTNjT1dMVnR3NWNvVlNDUVNMRnEwQ0VGQlFWQW9GTmkrZlR0Ky9QRkhoSWVIWS9UbzBlamJ0Njhxd0NzSUFrNmVQSWxkdTNiaDBhTkhjSFoyeHV6WnM4dnN0Vnl5QiszaHc0Y1JFeE9EbUpnWVZYWXBVRncyT2lnb0NPM2F0U3YxV1hUMjdGbDgvLzMzR3VkK3NSUyt1VnExYWhYT25EbURkdTNhWWMyYU5VYVo4L1RwMDBoT1RvWklKRUpBUUlCUjVsU1N5V1NxbTIvOC9mMk5PcmU1S0t2OGRaOCtmYUJRS01vYzA3OS9mOVZORTlYSnlKRWpWUlZyM24vL2ZRd2JOZ3pmZnZzdGNuTnowYmx6Wjh5Yk4wL2pmb2JjNENBSUFzTEN3dkRERHorb3RpVWtKS2crTDAxVjJqNGlJZ0xXMXRhb1U2Y083TzN0WVdOamc3UzBOSVNHaGdJb2JxTWhFb25NNW52VWk2cno1eklSbVU2MURENi81ZFVCSjFOaWtDYkxLbjh3RVJHWlhFMkpFOTcyNmxEVnl5QWlJaUlVQjU4QklEdS9FQkxIcXJ2Z29rdVBRS1djbkJ4VjFvbysreGxDSkJKaDA2Wk5wYmFmT25VS0FQUXEvYW9wVzA4dWwrUGd3WVBZdG0wYkFLQjE2OVpZdUhBaDl1M2JoMTkvL1JWWHJsekJsU3RYNE92cmkzZmVlUWVkT25YU0tTTldXNkJFb1ZDb2VxWW1KaWJpblhmZVFhTkdqZEM1YzJkMDd0eFpyVVNsTHIxOUZRb0ZObXpZZ0NOSGpnQW92bmk0Yk5reW5UTDF1bmZ2anJpNE9PemJ0dy9QbmozRDdObXo4Y0VISDZnRld3WU5HZ1FySzhQYXRjeVlNVU5yQmw3Sm9GQkpoWVdGdUgvL1B1TGk0bkQ3OW0zY3ZuMGJDUWtKcXZHK3ZyNEdyYVVzY3JrYzY5ZXZ4N0ZqeHdBQWd3Y1BMalBRVlpJeWdLZHJGcktwWHk5VFVwWWgxclZIZVVwS0N2NzQ0dzhjUG53WTZlbnBBQUJQVDArTUdERUN2WHIxTWtrMjZjV0xGL0hycjc4Q0FONTk5MTJ0NDVTOXhjdDdMc3FleUVCeE50aWFOV3RnYjI5dmhKVldIWmxNaGkrKytBSkE4VTBOMnQ1bkNnc0w4ZlhYWCtQZXZYdXFiZm41K1ZpMGFCRSsrT0NETWpNVWYvamhCNFNGaFVFUUJQajUrV0gyN05udzl2WUdVRnpDZXVMRWllalVxUk5DUTBPeFljTUc3TnExQzMzNjlJR1RreE1PSGp5SUowK2VRQ0tSWU1pUUlSZzllblM1NTF4WkJVTjViQ1VuSnljRUJRVWhLQ2hJclV6Nmk5bW1tbnFRdXJpNG9HdlhydVhlR0dJdWJ0eTRBUUFhMndrWUlpTWpRL1haMjdselo2T1h4bzZLaWtKQlFRRnNiVzBOem5ZbDh5UVNpYkJreVJJc1dyUUlWNjVjd2ViTm13RVUzd0E0YytaTW8yWG1QMzM2Rko5Kytxa3FZN2QzNzk1bzI3WXRQdnZzTTl5N2R3OVRwa3pCdkhuemRDN3hyNCt6WjgrcWJpRFRwR1JWb01yK0hsV1dsK0Z6bVloTXAxb0duKzNFMXBqZXBBOVdYUCtwcXBkQ1JFUUFaalRwQzF0eDFaUWhJaUlpSW5XT3RzVVhwTElMNUhDdnd1QnpkWktWbFlXb3FDZ0FocGZjbHNsa09IbnlKUGJ0MjRkSGp4NEJLTTZ5WHI1OE9Sd2NIREJ0MmpTTUdERUN1M2J0d3RHalJ4RWJHNHVsUzVlaWVmUG1tRGh4WXJuOVhoY3VYRmhxMjRNSEQ3QnAweVpjdjM0ZGRldldSZlBtelJFWkdZbTR1RGpFeGNWaDU4NmQ4UER3UUdCZ0lMcDA2WUlaTTJhVVdjcFpLcFZpN2RxMXFnQm9qUm8xc0hidFdyaTV1ZWw4SHNhUEg0L3M3R3djT1hJRXVibTUrUGpqai9IR0cyOWczTGh4Y0hKeU12aUNLVkFjdk5ESHFWT244T21ubjZxVk9yYXdzSUNQancvOC9Qemc2K3RyOUQ2N0dSa1pXTDE2TmE1ZHV3YWcrT0wxNU1tVFZZL241ZVhoNGNPSGNIWjJock96TXlRU0NjUmlNWEp5Y3ZEYmI3K3BMajdyMG4rek1sNnZGeG16UFBUMTY5Y0JvTXorbjFLcEZLZFBuOGFKRXlkdzgrWk5WWWwrSHg4ZmpCZ3hBdDI3ZDlkNElWM2Z3TFltOGZIeCtPU1RUeUFJQWxxM2JvMmdvQ0N0WXhNU0VnQVV2d1psVVQ3ZXFGRWpoSVNFVlB2QU13QnMyN1pOOVo0M2RlcFVqWC9qVVZGUkNBME5WUVZwdTNYckJtOXZiK3pldlJ0Mzc5N0Y5T25UMGIxN2Q3enp6anNhcysvNzl1Mkw4UEJ3REJnd0FMMTY5ZEw0UHVidjc0OGxTNVpnN2RxMXVISGpCdmJ1M2F0NnpNN09EcE1uVDBhWExsMTBPdWNsZzg4aWtRanQyclZEMzc1OUVSZ1lxRk13cFdmUG5nZ0tDa0pSVVJFRVFZQllMSzRXcGJhVmtwT1RrWkdSQVpGSWhNNmRPMWQ0dm95TURNeWJOdzlTcVJRMk5qWVZydmFoeWFGRGh3QVUzNmhselBZVHBxSjhqOUszdllJNUtobTBOTVh6U1V0THc4OC8vNnpLcUZXS2pJeEV3NFlOMGJOblQ2M2w5blVoQ0FLT0hqMktiZHUycVFLV1E0Y094Y1NKRTFYWnhwOTk5aG15c3JLd2RPbFNkT3ZXRFpNblQ5YXAxN3V1bWpWcmhvc1hMeUk3TzF2MW5VVWtFcUYrL2ZvWU1XS0UybmZUeXZ3ZXBjbkw5cmxNUktaVGZiNzV2S0NWU3dPczhCK0t6WGVPTVFPYWlLaUsxSlE0WVVhVHZtanBVcitxbDBKRVJFVC9vOHA4THBDWE0vTGxsNTZlanZmZWU2L2NjWUlncUM3MlRaa3lSZXM0NWNWdHBZS0NBa1JIUnlNaUlnS25UNTlXbGZpenRMVEV3SUVETVhic1dMV0xoRzV1Ym5qLy9mY3hkT2hRaElXRjRmVHAwNGlKaVVGd2NEQzZkT21DOGVQSHc4dkxTK3Z4Q3dzTGtaQ1FnQnMzYmlBOFBCelhybDJESUFqdzh2TEM2dFdyNGVucENZVkNnWmlZR0lTSGgrUE1tVE5JU1VuQkw3LzhnbDkrK1FXdXJxNElEQXhFOSs3ZDBiSmxTN1dMZytIaDRWaS9mcjNxNG1DZE9uWHd5U2VmNkZ5Q1hFa2tFaUU0T0JnU2lRVDc5KzhIQVB6NjY2ODRkZW9VcGs2ZGlqNTkrdWcxWDBsNzl1elJXdkl5TFMwTjc3enpqdHEyRmkxYXdNTENBaTFhdEVDclZxM2c3KzhQUHo4L3RRdWZZOGFNMFZxK3ZlUUY5WkVqUjJwZGx6TElkZWJNR1d6WXNBRlpXVmtRaVVRWU0yWU1SbzBhcFRaV0pwTmg1c3laYXR2RVlqR0tpb3BVLy9iMDlFUy9mdjIwSGcrb3V0ZExuNHlwb3FJaVhMNThHVzV1Ym5CeGNZR3RyUzBrRWdseWNuSnc0c1FKbkRoeEFnRFVTbVlLZ29ENCtIaEVSVVhoNHNXTHVIbnpwdXJjU0NRU2RPM2FGVys4OFlhcW5HcHViaTd5OHZKZ2IyOFBhMnRyaU1WaXBLZW5JeXdzVEhWZURISHo1azBzWHJ3WU9UazVjSFYxeGNLRkN5RVNpZkQwNlZNQXhWbXN5bURpL2Z2M3NYdjNiZ0RsbDNsVjlydnMxYXNYSEJ3Y3NHL2ZQbzNsbWQ5KysyMk4rNDhkTzdiTTRNNkw3MUdtOXNjZmYrREFnUU1BaWdPdUwyYkozcmh4QTN2MjdGSDErYlcxdGNXa1NaTlVMUXM2ZHV5STlldlhJeTR1RHFkT25jTHAwNmZSb2tVTDlPelpFNEdCZ2FvYkUxeGNYTEJ4NDBhMXVXVXlHZTdldllzN2QrN2c1czJiaUltSlFXcHFLb0RpOStCMjdkcEJJcEVnTWpJU2VYbDVXTGR1SGRhdFd3Y1BEdy80K1BpZ1FZTUdxRk9uRG1yWHJnMDNOemU0dWJtcGJyaVlNbVVLb3FPajBicDFhNHdiTjg2Z0lKTllMSzRXUVZCTmxGblB2cjYrZXQzTW9zbTFhOWNRRWhLQ3AwK2ZRaXdXWTlHaVJVYlBlcjU1OHlZdVhib0VBQmd3WUlCUjU2NG9tVXlHaXhjdnd0blpHYmEydHJDMHRFUnVicTdxUFVxZjM2MXg0OFpwZlV6NUhseldtSkkzWWhsS0VBVGN1WE1IYm01dWNIUjBoTFcxTmM2ZVBRdWcrQ1lQWFFLajJkblpzTE96UTFwYUd2THk4alR1azVHUmdZc1hMK0xreVpPSWpvNkdJQWdRaVVUbzM3OC8yclJwZzIzYnRpRWxKUVViTjI3RWYvN3pId1FFQktCdDI3Ync5L2RIdlhyMWRQN2JpNG1Kd1pZdFczRDc5bTNWYy9qZ2d3L1VncjJ2dmZZYVBEdzhzR0xGQ21Sa1pPRE1tVE9Jakl4RW56NTlNSFRvVU5TdVhWdW5ZNVZsd0lBQnF0OWRoVUlCaFVJQnNWaHM5R0MrdnQramdKZi9jNW1JVEtmYUJwK0I0Z0QwK25idjRiK1BMdUpDZWp5U0M1NmhvS2o2OWE0Z0lxcE9iTVJXcUczamdvQWFqZkNXVndmWU1lT1ppSWpJclB3ZGZPYi9qUlFLQlFvS0N2VGFwNnp4eW92SXNiR3hpSTJOeGExYnQ5VDZKMG9rRXZUbzBRUERodzh2TXdqbzZlbUpKVXVXWU9EQWdhcUxudWZPbmNQNTgrZlJ2MzkvdlBmZWUwaEtTc0xKa3llUm5aMk5wMCtmSWpVMUZjbkp5V3BCU2xkWFY3ejExbHNZTW1TSXFxZWRoWVVGL1AzOTRlL3ZqOG1USnlNMk5oYW5UcDNDeVpNbmtabVppY09IRCtQdzRjTndkWFZGY0hBd09uZnVqS1NrSkh6eXlTZXFJR3pyMXEyeGJOa3l2ZnNPSzRsRUlreWJOZzBOR3piRXBrMmJWUE0yYmRyVW9Qa001ZTd1anYvKzk3OWxaaHltcGFYcDFBTlRlWEZUbTd5OFBHemR1aFZaV1Zsd2RYWEZuRGx6TkpibWRIVjFoYU9qb3lxN0NvRHFOUldKUk9qUW9RT0NnNFBMekF5cXl0ZExXVXE4cEpKbDgwc1NpOFg0OU5OUFZRRnlUZXp0N1ZWbG11L2R1NGNGQ3hhVUd0K29VU1AwN2RzWFBYcjBLTlViT1Q0K0huUG56dFU2Zi8vKy9iVStwazFFUkFRKy92aGpGQllXd3NIQkFXdldyRkZsVHAwNWN3WmJ0bXdCQUZoYkYvOC9TSG0rSEIwZHRRYU5TMUlHb0lIaVlKQ205eHh0NzBNeW1VeS9KMk5DTVRFeCtQTExMd0VVQnhObXpKZ0JvTGlVOXBrelozRDA2RkZWRDE2Z3VNejdsQ2xUMUhyU04yblNCSnMzYjFicnlYejkrblZjdjM0ZDY5ZXZSNE1HRFRCcDBpUjA2TkFCVXFrVVI0NGNVZldNVGt4TVZMdnB3Y1hGQlQxNjlFREhqaDNSc1dOSFZTWmtmbjQrSWlJaUVCVVZoZWpvYUtTa3BDQWxKUVhuejU5WGV6NE5HemJFMXExYllXRmhBU2NuSjJ6ZHVoVXVMaTRtTzMvbVRQbTZCUVlHR2p4SGRuWTJ2djMyV3h3NmRBaUNJTURHeGdZTEZ5N1VxYXFEUHVSeXVhcWNkK3ZXcmRWYVRaZ0RTMHRMckY2OVdtdmdWNS9NOGhmTHV4czZwaUpFSWhFV0wxNnNzWDl2bXpadGRKcGordlRwZVBMa2llcmZ5cythdUxnNC9QTExMN2h6NXc0ZVBueW9ldHpTMGhMZHUzZkhzR0hEVksvdnE2Kytpc09IRCtPWFgzNUJhbW9xenAwN2gzUG56cW5HanhzM0RrT0hEdFc2aHR1M2IrUGJiNzlWVmIwQmdMWnQyeUk0T0ZoamNOVFgxeGRmZi8wMXZ2enlTL3oxMTErUXlXUTRlUEFnRkFxRnhoWXNGV0ZoWVdHMFV1SVY5VS81WENZaTA2ald3V2VndUFUM3lBYUJHTm5BOEM5RVJGVkpFQlJZZmFvZmloUzYzNEU0djlzQjJGb1pkbUdCaUlpSWlGNXVEdjhMUHVjdzh4azFhOVkwYWc5cHVWeU9zTEF3dFl1N2xwYVdhTm15SlY1NzdUVjA3ZHExMUVXNHNqUnYzaHdiTjI3RUgzLzhnVzNidGlFek14TVhMbHpBK1BIalVhOWVQWnc0Y1VMdGdwOVlMTVlycjd5QzVzMmJvMlBIam1qYnRtMlpnVldSU0FRL1B6LzQrZmxoOHVUSnVIanhJbzRkTzRiejU4OURKcE9wU2s1N2VucGk3dHk1V0x0MkxjYU1HWU1oUTRZWTVjSm52Mzc5NE8vdmovWHIxMlBZc0dHcUhxMlZxYnhTdDhwZXlSVmxaMmVIcFV1WDRzQ0JBNWcrZmJyR2t0VkszM3p6RFFvS0NsQllXSWlpb2lKVmhsT3RXclYwK3YycFRxK1hqNDhQb3FPalMyMFhpVVJvMGFJRnBrMmJwc3JDOHZIeGdaZVhGNlJTS1h4OWZkR2xTeGQwN2RxMXpLeXl4bzBiUXlRU3FjcCtLdFdvVVFQLyt0ZS9ETXFDOVBYMVJkMjZkWkdWbFlWVnExYXBCYk84dmIxVngxTmUzSlpJSkdqVHBnMG1UcHlvRmxqVnhhaFJvMHBseDFjWHpzN09zTGUzUjFGUkVWYXZYcTBxWjcxaXhRcTExendnSUFELy92ZS90ZDU4SWhLSjhQcnJyeU1vS0FpUmtaRTRjT0NBS3RPeG9LQUFMVnUyQkZEY2J6azZPbHJWajdWR2pScnc4L05EeTVZdDBiSmxTelJzMkZCamxxQ3RyYTJxVHpOUWZQTkdiR3dzYnQrK2pidDM3K0xCZ3dlUVNxV1lNbVdLMnQvUlB6WHdEQmluMy9PUFAvNklnd2NQQWlqdVliOXMyVEtUZkFZOGVmSUVEeDgraEtXbFphbXFFdVpBTEJhamZ2MzZhcjNPZ2VKS0tJR0JnUmc3ZHF6T2MxWDArMHovL3YxMXV0bXFQSDUrZm9pTmpZVmNMb2RDb1lDZG5SMzgvZjNMckJ4VFVyMTY5VlRCWjA5UFQ5V05LMTVlWHJoeDR3YVNrNU1oRW9uUXRHbFRkTy9lSFVGQlFhVktKMHNrRWd3ZVBCaHZ2LzAyTGwyNmhGT25UdUhDaFF1UVNxWHc5UFRVMm50ZTZkNjllNnJBczV1Ykc4YVBINC9ldlh1WHVZK3pzek0rK3Vnam5EeDVFbDkvL1RWcTFhcUY2ZE9uNi9TY3E2dC80dWN5RVJtUFNIanhuWUNJS3QybTgyT1FudmRJNS9FVE80VEMwNmx5c3dhSWlJaUlxSHFJZVp5RkZvdU80YWNacjJKSUIrMGxuTTJKVENiRDl1M2JBUURUcGsycjBGeEhqeDZGU0NSQzM3NTlqYkcwVWk1ZXZJZzllL2FnZWZQbThQZjNSNnRXcldCalkxUGhlWE56YzdGejUwNTA3OTVkRlJTT2lvcENVbElTM04zZDRlbnBDUzh2TDZQMERVMVBUOGVqUjQvUXFsVXJ0ZTJabVpsd2RYV3Q4UHo2R2oxNk5BQm9MRDhNL0owWlhGNFpUVjNIdlN3cTYvV1N5K1Y0OE9BQkFPQ1ZWMTdSZTMrWlRJYUNnZ0k4Zi80Y1JVVkZFSWxFY0haMjF2aDM4K1RKRTBna0VyMUsvUllXRnFvQytVQng1cE95RW9BdUJFRlFCY25lZXVzdEFNV1o3Z3FGUW10SlhMbGNybFoyMUZ6Tm56OGZBTEJzMlRLZGI0ejU4TU1QQVJUM21TK3JIemRRSEtSOC92dzUyclp0cTlxV2xKU0VXYk5tb1hQbnpuanJyYmNNK3AxSlQwL0h5Wk1uVWI5K2ZRUUVCS2kycDZhbTR2YnQyMmpXckpuVzByR0d5TW5KMGV2R29SY2xKeWRqNmRLbEFJcHZMakdVcVY4dlhlVGs1R0RRb0VGbzBLQkJoWjZMWEM3SCsrKy9qM2J0Mm1IMDZOR3FqRVI5QkFjSEF3QVdMVnBVWm5ucWlJZ0kzTDE3dDlKdjVNakp5Y0h2di84T0FCZzBhRkM1NHdWQlVBWGs5TGxoS0NZbUJvSWdWTGg4OElNSER5QUlRcFhjQ0ZaU1hsNGVaRElaSkJKSnFWN050Mi9mUm5wNk92ejkvUTJxNXBHWW1BZ3JLeXVOd2RGaHc0WUJLTDR4QWdCV3JWb0ZiMjl2REJreVJPL3ZjUVVGQmNqTHk5TzdMSDFhV3BxcVlrUklTSWhlKzViRmxOK2orTGxNUklaaThKbklET3krc2hEeDZSZDFIai9VZnhuOGFuVTM0WXFJaUlpSXFMcDZtSjZIQm5OK1JkaUVEaGpiMWJ1cWwwTkVSUDh3UlVWRi81aWJRRWc3aFVKaE51V0RpWWlJcUhMeEd3Q1JHWEMxMWQ0UFRwT012TWNtV2drUkVSRVJWWGZzK1V4RVJGV0pnV2NDOU12dUpTSWlvcGNMdndVUW1RRlgyenA2alU5bjhKbUlpSWlJdEhDMHNRSUFaT2V6NXpNUkVSRVJFUkVSVlM0R240bk1nTDZaei9yMGh5WWlJaUtpZnhaTHNRZzJWbUxreUJoOEppSWlJaUlpSXFMS3hlQXprUm1vWWVlbDEvajBmQWFmaVlpSWlFZzdSeHRMWkJjdytFeEVSRVJFUkVSRWxZdkJaeUl6NEdickNaRklwUFA0dk9mUFVDRFBOdUdLaUlpSWlLZzZjN1N4UkhZK2V6NFRFUkVSRVJFUlVlVmk4Sm5JRElndHJPQmlVMXV2ZlZoNm00aUlpSWkwY2JLMWdwVEJaeUlpSWlJaUlpS3FaQXcrRTVtSkduYjE5QnJQNERNUkVSRVJhZU5xYjQzTVhBYWZpWWlJaUlpSWlLaHlNZmhNWkNiMDd2dk00RE1SRVJFUmFlRnFiNFhNM09kVnZRd2lJaUlpSWlJaStvZGg4Sm5JVExnejg1bUlpSWlJak1URnpocVplUXcrRXhFUkVSRVJFVkhsWXZDWnlFelVzR2Z3bVlpSWlJaU1vemp6bVdXM2lZaUlpSWlJaUtoeU1maE1aQ2IwTDd1ZENFQXd6V0tJaUlpSXFGcHp0Yk5Hcmt5T3dpSkZWUytGaUlpSWlJaUlpUDVCR0h3bU1oTk9FbmRZaVNVNmp5OHNraUZibG03Q0ZSRVJFUkZSZGVWcWJ3MEF6SDRtSWlJaUlpSWlva3JGNERPUjJSQ2hCdnMrRXhFUkVaRVJ1TmhaQVFBeWM5bjNtWWlJaUlpSWlJZ3FENFBQUkdaRS85TGJERDRURVJFUlVXbXF6T2M4QnArSmlJaUlpSWlJcVBJdytFeGtSdlRQZkU0MDBVcUlpSWlJcURwenRWZG1QclBzTmhFUkVSRVJFUkZWSGdhZmljeUl1NTdCNTZmTWZDWWlJaUlpRFZ6dGxEMmZtZmxzYW5LNUhPUEdqVU9mUG4xdzlPalJLbGxEYm01dWxSeTN1cExMNVpESlpEcU56Y2pJTU5weGk0cUtqRGFYdWJwMzd4NCsrT0FEWEw1OHVhcVhZbFNabVpuNDdydnZrSlNVWlBKakpTWW1JakV4RVhLNTNDanpGUlFVR0dVZVhhU25wMlAzN3QzWXUzY3Zuajh2Ly9QbnhJa1QyTDE3TjY1ZHUxWUpxeU1pSWlLaXlzTGdNNUVaMGJmczl0UGNoeVphQ1JFUkVSRlZaK2JTOC9uNjlldFlzV0pGcFFZL0FDQXRMUTBUSjA3RTl1M2JJUWhDdWVONzllcUZYcjE2SVMwdFRlOWovZkxMTDBoTVRNUXJyN3lDdm4zN0dySmN2Y2xrTWx5K2ZCbGhZV0dZT25VcWhnNGRpdVRrWktNZW96TFBZV1g2NjYrLzhONTc3K0hycjc4dWQremp4NDh4ZlBod1RKdzRzVUxIRkFRQkJ3NGN3SWdSSTNEKy9Qa0t6V1h1UWtORGNlM2FOYXhjdWJMQ3Y1TURCZ3hBLy83OTlkcEgrWHRvYkZ1MmJNR3VYYnNRR2hwcTlMbGZORzdjT0l3Yk53NVBuand4eW56QndjR1lOR2xTcFFUT1EwTkQ4ZTIzM3lJK1BoN1cxdFpsamsxTlRjWG5uMytPblR0M3d0SFIwZVJySXlJaUlxTEtZMW5WQ3lDaXYrbGJkanN6L3dua0Noa3NMU1FtV2hFUkVSRVJWVWQvOTN5dXVyTGJPVGs1V0xwMEtYSnpjN0Y0OFdKODhza25rRWorL3Q1cWpBQlJ2Mzc5TUdmT25GTGJUNTgrallTRUJGaGJXMlA4K1BGcWE3S3lzbEpiUjBXa3BLUmc5KzdkQUlvREtTV1BaYWhYWDMyMVZMQXpMUzBOZCs3Y3djMmJOeEVURTRNN2QrNmdzRkQ5dFQxeTVBakdqaDJyVnhhMGc0T0Qxc2NxNnh4V05sdGJXNlNrcE9EUW9VTjQ3YlhYNE8vdnIzWHMxYXRYQVFCZVh2cmRKUHlpL1B4OFJFZEg0OW16Wi9qb280L3c4Y2NmSXlBZ29FSnpBc2JOeW42UlJDS0J2YjI5M3ZzdFdyUUlVNmRPUlVaR0JsYXZYbzExNjliQjB0S3dTMC9QbnorSFFxRlEyMVpRVUlDZmYvNFpnd1lOZ3AyZG5jNXozYmx6QjdHeHNYanp6VGNoRm92MVhzdlVxVk54NGNJRlJFWkdJam82R20zYnR0VjdqcXFRbHBhR3UzZnZ3dEhSRWJWcTFRSlFzZmZlUC83NFErdGo0ZUhoT0hQbURDUVNDU1pObWxUdVhIdjM3b1ZjTGtkZ1lDQWFObXhvOEpxSWlJaUl5UHd3K0V4a1JpU1dkbkN3ZGtQT2MxMHZJZ2hJeTMySU9vNk5UYm91SWlJaUlxcGVyQzB0WUdjdHJ0TE1ad2NIQnl4Y3VCQXJWcXpBdFd2WHNIanhZcXhldlZvVnRMU3hzU2x6ZjJXMnRFUWlnVWdrMGpqR3lzcEs0L2JUcDA4REFMcDI3YXEyL2YvKzcvL3c0NDgvWXZEZ3dSZzNicHhleitkRkNvVUNhOWFzUVY1ZUhnQkFLcFZDS3BWV2FFNEFhTktraWVwbnVWeU9VYU5HbFFveWlrUWkrUGo0b0VXTEZtalJvZ1ZhdFdvRk56YzNKQ1ltNnZXOGZ2MzFWNjNaaVpWeERxdENtelp0MEtOSER4dy9maHliTm0zQ2xpMWJZR0dodVNpY012amNxbFdyQ2gzVHpzNE9IMzMwRWRhdFc0ZWpSNDlpOWVyVkNBME5SZDI2ZFNzMDcvRGh3eXUwZjFsZWUrMDFMRjY4V08vOTNOemM4TUVISDJEeDRzVW9LQ2pBMDZkUFVidDJiYU90YS9QbXpmanR0OThRSHgrUDVjdVhhMzF2ZU5HMmJkdHcrZkpseE1YRlllN2N1YXJ0aGdSaUZ5eFlvTk80c2dLMWxTVWlJZ0lBRUJnWVdPb21nSHIxZEwvNVBURXhzY3pIbnp4NWdyVnIxd0lvcnN3d2V2Um9yV1BuekprRFB6OC9IRHQyREVCeDBMcTgxMkhQbmoyb1diT216dXNsSWlJaW9xckY0RE9SbWFscDMwQ1A0RE9RbHB2QTRETVJFUkVSbGVKcWIxM2xaYmM3ZGVxRStmUG5ZODJhTmJoNjlTcVdMMStPbFN0WHdzcktDb2NPSFNwelgyVXdZc2VPSFhvRkhaS1RrM0hyMWkwQVFMZHUzZFFldTNMbENwNC9mMjZVRXE4N2R1ekFqUnMzVUs5ZVBZU0docFliVERlRVFxRlFCWjREQWdMUW9rVUxOR3ZXREUyYk50VXI2MU5mbFhVT3E4cjQ4ZU54N3R3NXlHUXlKQ2NudzlQVHM5U1k1OCtmSXpJeUVrQnhObnBGaVVRaXpKNDlHMmxwYVlpS2lrSklTQWkrK3VvcnJZRnZjelZ5NUVpZHhvbEVJa2lsVXN5ZVBidmNzWHYzN3RYNStHUEhqc1g1OCtjUkhoNk8zYnQzbHhua1ZMcDgrVEl1WDc0TUt5c3JyUUY3ZlFLeDVTa3ZVRnVad3NQREFRRGR1M2N2OVZoWVdKaE9jeFFWRlpYWlVpQWpJd01MRnk1RVRrNE9HamR1alByMTYrUHg0OGNRaThVYWJ6eHdkM2ZIcWxXclVGaFlpR2JObXFGdTNicUlpNHVEbTVzYmF0U29vZkVZdHJhMk9xMlZpSWlJaU13RGc4OUVacWFtZ3pmdVoxN1dlWHhxVG9McEZrTkVSRVJFMVphcnZUVXlxamo0REFDdnYvNDZVbE5Uc1gzN2RseTZkQW43OSsvSHNHSERUSGE4dzRjUEF3Q2FOMit1RmxUTXpjMVZCVlE3ZHV4WTRXUDg4TU1Qa0Vna1dMSmtpVWtDenkrYU5Xc1dQRHc4ZEI2dkxlc3lKU1dsM0lCZFpaekR5bkxqeGcyTjJ5ZE1tQUFmSHg5a1pHU29aWlk3T0RqQTI5c2JFUkVSeU0zTlJlUEdqZlU2NzJVUmlVVDQ4TU1QTVdIQ0JOeStmUnY3OSsvSDRNR0REWjVQMDJ1Y2taR2hDckQrL1BQUGNIWjIxcnEvOGdhUHNMQXduWU92VDU4KzFYbDltWm1aT28vVmxadWJHMmJQbm8wVksxYmd1KysrUTdObXpkQytmWHV0NHdWQndEZmZmQU1BR0QxNnROYm5xUzBRSzVWS2NmWHFWYlJ0MjdiTU12VWxtYUxudENGU1UxTVJIUjJObWpWcm1xeE1lRXBLQ2hZdFdvU2twQ1EwYjk0Y24zNzZLZkx5OHZEZWUrL0IxdFlXYytmT1ZTdGJmK2ZPSGR5NWN3Y0pDUW53OFBEQXA1OStpclMwTkV5ZVBCa1dGaFpZdm55NXp1ZVppSWlJaU13WGc4OUVacWFXdmJkZTQ5TnlFMHl5RGlJaUlpS3EzdHdkckpHZVUvWEJad0FZTVdJRUhqOStqTnExYTJQbzBLRW1PMDVoWVNGKysrMDNBRUNmUG4zVUhnc1BENGRjTGtlOWV2VlF2MzV3bTNIM0FBQWdBRWxFUVZSOWc0L3g1NTkvWXVQR2pSQ0pSQkFFQVpNblQ2N1FtcFhNb1VRdlVEbm5zRExwa25sYlV2djI3UkVTRW9MZmYvOGRBQkFYRjFkdU1MRnIxNjVZdG15WlR2TTdPVGxoK3ZUcFdMVnFGYjc3N2p1OC92cnJjSFYxMVd1TjVxQ2laWkRUMHRMd3pqdnZxRzBMRFExRlZGU1U2dC9LZnM4dmxuY1BDd3REejU0OThlZWZmMkxObWpYWXVuVXIzTjNkTlI3bjBLRkRpSXVMZzQrUGo5NDN2UWlDZ004Kyt3d1hMbHlBdDdjM3RtelpZbkQvYWdCNCsrMjM5Um8vWThZTW5jdUtIemh3b05TMlk4ZU9RUkFFOU83ZDJ5UVo5b0lnWU5HaVJYajQ4Q0dhTjIrT1ZhdFdRU0tSUUNLUllPTEVpZGl3WVFQbXo1K1ByNzc2Q3U3dTdsaXpaZzJPSHorT21UTm5ZdHEwYWZEejg0T2RuUjBhTkdpQTBhTkhZK2ZPblZpMWFoWFdyRmxqOUxVU0VSRVJVZVZpOEpuSXpPZ2JmRTVsOEptSWlJaUlOSEIzbE9ENm80cjNJRGFXRHo3NHdPVEhPSDM2dEtydjhvdlprTW9leG9tSmlWcURpUzhHdzVTR0R4K09DUk1tWVAvKy9kaXlaUXNFUWNENDhlUHgrKysvSXpFeEViMTc5elo0emVmT25WUDFqVFlIcGo2SGxhM2tjMUFHTmx1M2JxMDFpTmlrU1JQY3YzOGZGeTVjQUtDNU43bE1Kb01nQ0xDMnRvYUZoWVhXdnRuYUtIdVY1K1hsNGZ2dnY4Zk1tVFAxMnY5bDlmVHBVNDBscXpWdG16cDFLcUtpb3ZEczJUTjg4Y1VYQ0FrSktUVW1KeWNITzNic2dLV2xKUllzV0tEeE5kKzNiNS9XOWV6ZXZSc1hMbHlBazVNVFZxeFlvWFBnV2R1Y3VibTVPdTJ2VkpIM0JZVkNvZXFwM0s5ZlA0UG5LWXRJSk1LQ0JRdHcrUEJoekp3NVUvVjdEUUJ2dnZrbTd0Ky9ENGxFb3JxNTRvMDMzc0R4NDhjUkZoYUduVHQzcW1YbGp4bzFDb21KaVFnTUREVEpXb21JaUlpb2NqSDRUR1JtYWpwNDZ6WCtXWDR5Q29zS1lDVTJmYWsvSWlJaUlxbyszQjBsZUpvdHErcGxsR3ZidG0wQWl2dnc2cHJscDRrZ0NQamhoeDlVL3hhTHhhcWZVMUpTVklGSEx5K3ZVc2RSQnJjOFBUM1Y5bE55Y1hFQlVCdzBGQVFCQXdZTXdJZ1JJMVRac2ZQbXpUTjQzYkd4c1dZVGZLNk1jMWpabEVGSlpRWW9nSEpMKzY1Y3VSS0NJRUFzRnVQZ3dZT2xudXVvVWFPUW1wcUs5ZXZYbzNIanhucXZLU0lpUXZYemtTTkhNSFRvVUkyOWNmOXBTbWFQSnlRa1lPTEVpUUEwVndWd2NuTEN6Smt6Y2VQR0RhMDNQRGc0T0dETW1ER1F5K1h3OGZFcDlmaklrU04xS2lPZWxaV0Y5OTU3VDhkbm9VN1Qyc3NyYzY1ck9mVEV4TVJTV2VGS3AwNmRRa3BLQ2dBWXJXeThKajQrUHJoeDQwYVpGU0JLL3I2THhXTGs1dVppMHFSSnNMZTNMelUyTGk0TzMzNzdyZG8yWFh0VEV4RVJFWkg1WVBDWnlNellXRHJBVWVLT2JKbnV2YlRTY2gvQTA2bXBDVmRGUkVSRVJOVk5UVWNKTW5LZm8wZ2hRR3hoZUZEWEVQSHg4Vmk2ZEdtcDdYdjM3aTIxVFprbE9IYnNXSTFCUzEyZE9IRUNEeDQ4MFBqWXdZTUhvVkFvNE9mbmh3MGJOcFI2WEJuc1didDJiWm1saE45NDR3M0laRElNR2pUSTRIV2FzOG80aCthZ3JBeldPM2Z1NE96WnN3Q0FvcUlpWkdabXdzM05UVzJNc3BleHRsTFBaUkVFUVpWVjdlVGtoS3lzTFB6d3d3OElEZzdXZTY2WFdjbnkyOXAwNjlZTjNicDFLM05NV2FXdVBUMDlZV3RyVzJwN1RrNE9Nak16SVJLSjFQb1ZhNUtjbkl6Q3drTFVxbFVMRW9tazNEVlhCa0VRc0dmUG5uTEhHYU0zdFVLaDBKaVpYcDRYZTYwVEVSRVIwY3VGd1djaU0xVExvU0dEejBSRVJFUlVJZTZPMWhBRUlDUDNPV282Vm01UXBMQ3dVS2VNUW1NcEtpckNkOTk5cC9HeG5Kd2NIRGx5QkFBd2NPREFDaDFISkJKaDhPREJwYlliSTRoVDFTcnJIRmFWb3FJaTFjL2FnczlGUlVYNDRvc3ZJQWdDTEN3c29GQW9rSjZlcmhaOHpzbkpRV0ZoSVN3dExRM0s1bzZPamtaNmVqb3NMUzJ4YU5FaUxGeTRFTWVPSGNPb1VhUE1QbWhmbVM1ZHVxVDZXUzZYcTE2ejMzLy9IYnQzN3k1My96Rmp4bWpjdm1QSERsWC80eSsrK0tMVTQxS3BGTysvL3o2ZVBYdUdXYk5tNGMwMzM5UjZqSWlJQ0N4YnRnd05HelpFYUdob2hmcEJHOVBaczJlMTNrUlMwb3RaMVk4ZlA0WkNvZENZYmExTGdObVlmZXVmUDMrT045NTR3Mmp6RVJFUkVWSGxNbzl2eGtTa3BwYTlOKzZtWDlSNVBQcytFeEVSRWRHTGxBSG50Q3hacFFlZmZYMTlWWUdJeWdnaS9QTExMMGhLU2xKbGtwYTBiOTgrNU9Ua3dNUERBMTI3ZGpYSjhZY01HV0x3dnNlT0hVTjJkbmE1NDBhUEhsM200OTkvLzczQmF3Q3EvaHlhbWtLaEFGQjhBNEcySU9IaHc0ZHg3OTQ5dUx1N0l6QXdFUC85NzMrUmxKU2tWbHI3eVpNbkFJQmF0V29aVkNaZTJZZTNiZHUyYU5ldUhWcTNibzByVjY3Z3h4OS94UFRwMC9XZTcyV1VsWldGSzFldXFQNDllL1pzdlBubW0ralRwdzl5Y25LUWxKUlU3aHpheGdpQ29IV2ZuSndjTEZpd0FJOGZQNGF6c3pQUzA5TVJIUjBOUHorL1VyMi9yMXk1Z2s4KytRU1dscFpZdUhDaDJRU2VaVEladnY3NmE1M0d2bGpPZXZEZ3djakt5aXExdmFpb0NIMzc5alhhR29tSWlJam81V2NlMzQ2SlNFMHRQZnMrcCtVa21HUWRSRVJFUkZSOXVUc1VCNXlmNXBoLzMrZXlhT3ZuK3RWWFg4SFgxeGNwS1NuWXVYTW5BR0RDaEFuNDhzc3YxY1lwQTd0anhveXBVRm52c3BUVjc3UThrWkdST2dXZmxkbWFwbUFPNTlEVUNnc0xBUlFISDdWbHFxOWV2UnF1cnE2WU9YTW1jbkp5QUJTWGtPL2V2YnRxVEZ4Y0hBQVkxT3M1SXlNRDU4NmRBd0QwN05rVEFEQjgrSEJjdVhJRlI0NGN3Y2lSSTB1VitOWkdsMng3WFcrSzBOWTMyTjdlSGdjT0hOQnBEbU02YytZTWlvcUtJQktKSUFnQzd0NjlpM1hyMXNIVjFSV0RCZzB5cU95OXJ0VUpoZzhmanF0WHIrTGF0V3VxR3pyRVlqRWFOMjRNZjM5LytQdjc0OEtGQy9qMTExOWhaMmVIa0pBUWpmMmtxOHJ1M2J1UmtwS0M1czJiSXprNUdlbnA2YVhHYk42OFdhODV4V0l4ZnZ2dE40MlBXVnBhWXM2Y09RQ01jNk9SOHFZbFMwdEx6SnMzcjBKekVSRVJFVkhWWWZDWnlBelZzbStvMS9qVTNQc21XZ2tSRVJFUlZWZnUvOHQyZnByOXZJcFhVakVTaVVSamhxa3lHTHQ5KzNiSVpESTBiOTRjZmZ2MkxSVTREUTRPUnF0V3JmRGFhNitaYkkxcjFxd3hlRjlOd1NGTnZ2dnVPM2g0ZUpRNXhwRGVxNEI1bkVOVGUvNjgrTzlBSkJLVjZzMWJVRkFBQVBEeThzTEdqUnZoNGVHQjJOaFlBSDhIbTVYaTQrTUJBSDUrZm5xdjRhZWZma0poWVNIYzNOeFVHZVR0MjdkSG8wYU5FQjhmajEyN2R1SDk5OS9YZTk3S0lwZkxWVDlydXluRUdJNGRPNFlXTFZvZ0ppWUdnaUJnMnJScDJMQmhBMWF1WElrdnYvelNvTUMvTGh3Y0hCQVVGSVNnb0NBQXhUY0xYTDE2RlgvKytTY3VYTGlBVzdkdTRhZWZmbEtONzlTcEUrenM3Q0FJZ2tGWjhNYW1VQ2p3My8vK0YxWldWcGd6Wnc0V0xGaWdjVnlUSmszMG5sdmJUU2NXRmhibzE2OGZnTC8veGdEZ1gvLzZsMTd6SHp4NHNOUzh2WHYzMW5PVlJFUkVSR1F1R0h3bU1rUHU5dlgxR2k4dFNNWHpvanhZaSsxTXRDSWlJaUlpcW01VVpiZXpxM2ZtODQ0ZE84cnNoZXZyNjR2ejU4OWozcng1V2dOQXltQ1NxUncvZnR5azg1dWFPWnhEVTFNR21HdldyRm1xWi9CYmI3MkZ2THc4Mk5qWXFES1BHemR1RElsRWdwaVlHQlFXRnNMS3lnckEzNzJJOVEwK1M2VlNIRDU4R0FBd1lNQUF0VExOLy83M3Y3RnMyVEljUFhvVWd3WU4wdGh6OTBVLy8veXp4dTJwcWFtWU5tMGFBR0RQbmoyd3RyYldPb2N5TS9xcnI3NkNwNmRucWNkZnpMWXZHVngwY1hHcFVNQlZvVkJBS3BXVzJoNFRFNE5idDI1aDJyUnBpSW1KQVFDOCtlYWJ1SGJ0R2s2ZVBJa2xTNVpnMDZaTkp1bVBMWlBKa0pTVWhFZVBIaUVoSVFGMzc5NUZYRndjVWxOVEFSU2ZqNVl0VzhMQndRR1hMbDNDOGVQSGNmejRjVGc3TzZOOSsvYm8wS0VET25Ub0FDY25KNk92VFJjV0ZoWjQ5ZFZYMGFSSkU5U3ZyMzVOSVM0dURpRWhJV1h1cjh6MjE1WUpYOUlubjN5QzJyVnJhMzE4NXN5Wk9xejRieThHbjRtSWlJaW9lbVB3bWNnTVdZdHQ0V0piRzgveWszWGVKeTMzQWVvNitacHdWVVJFUkVSVW5iZzdGZ2VkbmxiejRITjVldmZ1RFNjbko5U3RXMWZqNDdvRVVwVG16cDJyTmNOdjFLaFI2TkdqaDlvMkt5c3JXRmxaNGNpUkkwaExTOFBaczJkaFlXR0IvdjM3bHhuMEsybkRoZzFJUzB2VGVZMm1VSlhuc0xMazV1WUNRS21zWjZBNDZBaEFyYSt2cGFVbG1qVnJocXRYcitMeTVjc0lDQWpBdlh2M2tKU1VCRGMzTjcyelI3ZHQyNGFDZ2dJNE9qcGk0TUNCYW8rOSt1cXI4UFgxUld4c0xEWnYzcXhUSnIyenM3UEc3Y3BNZWdzTEM1MER0QTRPRGxybkswbFpmbDBrRW1IdjNyMFY2bk9jbHBhbU1YdjY1NTkvaHFXbEpZS0NnckIxNjFiVjl1RGdZTnk4ZVJPNXVibkl6czQyV3ZBNU5EUVV0Mi9mUmtwS0NqSXlNdFI2UW92RllqUm8wQUFkTzNaRXExYXQwTFp0V3pnNk9nSW9MdU4rOWVwVm5EOS9IaEVSRWFwQXRFZ2t3cnZ2dm90MzMzMVg2ekYxL1h2UzUrOU9hZXpZc2FoVnExYXA3VEtaVE9mS0NMcU1VNWF4SnlJaUlpTFNoTUZuSWpOVnk5NWJyK0J6YWs0Q2c4OUVSRVJFcEdKakpZYURqYVZaWmo0cmczMmFBb0g2c3JlM0x6T2dxVThwNnFTa0pLMlBLYk1DUy9yUGYvNERvRGlyZGNHQ0JVaE1UTVM0Y2VOMERqd0RNSXN5eTFWNURpdExWbFlXQUpUS1NpMHFLa0pSVVJFQTllQXpVRnhXK2VyVnF6aDc5aXdDQWdKVUdlNUJRVUY2OWVDK2VmTW1qaDA3QnFDNHA3Qzl2WDJwTVpNbVRjTHMyYk54NmRJbC9Qbm5uNnFlMFBwU1BrOEhCd2VEOWkvTHMyZlBBQlJuUFZjazhLeWM0OU5QUDFYYmR1dldMWVNIaDZOejU4NXdjWEZSZTh6T3pnNGZmdmdocksydGpkcGoyZFhWRmZmdjM0ZUhod2VhTldzR0x5OHYxSzlmSDk3ZTN2RDI5bGI3Vys3VnF4ZGNYVjN4NDQ4L3dzcktDdTNidDBmNzl1MHhjK1pNeE1YRjRlelpzemgvL2p5NmRldFc1akcxdFJKUVVtYnBsemRPRUFUVmU2bVN0dEw4TFZxMFVQVlRMa2txbFdMQ2hBbHdjM05EYW1vcWNuSnkwS1JKRXp4NjlBaGJ0MjVGblRwMXlud3UydWphWTV1SWlJaUlYazRNUGhPWnFWb09EWEhuYVlUTzQ5TnlFMHkzR0NJaUlpS3FsdHdkSkdhWCtTeVR5YkI4K1hLOCsrNjdhTjY4dWNtUHB5bmc4aUpsb0dUUG5qMTZaMVJtWkdSZzhlTEZxZ0J0V0ZnWXdzTEM5RjduL3YzN1RSSXdOQVpUbjhQS29Nd0lybEdqaHRyMi9QeDhBSUMxdFhXcGdISlFVQkMrL3Zwcm5EaHhBc09IRDFlVnpkWW5NSnlYbDRkUFAvMFVnaUNnZnYzNkdEeDRzTVp4TFZxMFFJOGVQWEQ4K0hHRWhvYWlWYXRXQnAxSFpmQy9ySkxJaGxMTzdlN3VYdUc1ckt5czBMWnRXN1Z0Mjdkdmh5QUlXcytSOHYzQ21JSE5FU05HWU9USWtSV2VwM0hqeG1qY3VMRk8yY3BidG13cHM3UzY4dm1WTjA1NXMwdEZmUFhWVjNqMjdCbVdMVnVHRlN0V0FBQm16NTZONmRPbjQ1TlBQc0c2ZGVzTXV0R2dvajJmaVlpSWlLaDZZL0NaeUV6VnNtK28xL2pVbkFUVExJU0lpSWlJcWkxM1IydXp5bnd1S0NqQTh1WExFUjBkalE0ZE9sUks4Tm1VRWhJU3NIanhZbFZQV0I4ZkgzVHExRW1uZlI4L2ZvelRwMDhEQUJvMmJGZ3E2MVlYZVhsNWlJaUl3Smt6WnpCZ3dBQ041WFpmcE14ZUJVcjM5SDJaUFhueUJBQktsUlpYQnA5dGJXMUw3Vk9qUmcxMDdOZ1JFUkVSV0xod0lmTHk4dENoUXdjMGF0Ukk1K091VzdjT1NVbEpFSWxFbUROblRwbUJ2RW1USmlFeU1oTFoyZGxZdFdvVnZ2enlTNjBsekxXSmo0OEhBSGg1ZWVtMW55NGVQbndJUUh0MmJVVTVPVG1oZWZQbThQZjNMM09jTGoyeFg2UXBlMy9BZ0FHcUxHTmRaV1ptNmhYODNyeDVzNnBFdTdKUHQ3SjBkMFhWclZ0WGErOXZYUnc1Y2dSbnpweEJVRkNRMmpsdjFLZ1JoZzRkaW4zNzlpRWtKQVNMRmkzUysvZFEzNTdQTFZxMDBHczhFUkVSRVprM0JwK0p6RlJOK3daNmpVL091V3VpbFJBUkVSRlJkVlhUVVlLVXJLb05Qc3ZsY3RYUEN4Y3VSRXhNREJvMWFsU3R5N0lLZ29DREJ3L2ltMisrZ1V3bXc4Q0JBL0h3NFVOY3VuUUpMVnEwd1BqeDQyRm5aNmR4WDdsY2pnTUhEaUFpb3JqS1ViZHUzVEIzN2x5ZHN3dWxVaWtpSXlOeDd0dzVSRVZGcVhxdkJnUUVsQW8rMzd0M0QzbDVlWEJ3Y0lCRUlrRnViaTUyN05nQkFIQnpjNnR3NmVUS0lBZ0NGQW9GUkNKUmhZTGxjWEZ4QUZDcVpMT3lGN1NtNERNQXZQdnV1NGlJaUVCS1NncEVJaEVtVHB5bzh6RjM3dHlKVTZkT0FTanVkMTNlelJadWJtNllPWE1tUWtKQ2NQUG1UYXhidHc1ejU4N1YrWGlDSU9EaXhZc0FUQlBNaTQyTkJRRDQrZmtaZlc0QTZOKy92MDQzWVJoU1dVRFQrMDI5ZXZWMENqNW5abWFXS2hudjV1YW1zWHo2aTBxVzdkYWxyN1krTEN3c0RKNHpLaW9LWDMzMUZXcldySWtaTTJhVWVuemN1SEc0ZCs4ZXpwdzVnNktpSW56NDRZZDZ0VW5Zc0dHRFFldTZkdTBhZ0xMYkVWeThlQkhmZi84OUVoTVQ0ZVhsaFFrVEpxQmx5NVlHSFkrSWlJaUlUTVA4LzZkSjlBL2xibDhmSXBFSWdpRG9ORDczZVNaeVpPbHdrTlFvZnpBUkVSRVIvU1BVY3JMQnRVUnBsYTVCbVhFS0FERXhNV2phdENuV3JGbGp0aVdteTNQdjNqMXMyYklGVjY1Y2dVUWl3YUpGaXhBVUZBU0ZRb0h0Mjdmanh4OS9SSGg0T0VhUEhvMitmZnVxQXJ5Q0lPRGt5WlBZdFdzWEhqMTZCR2RuWjh5ZVBidk1Yc3ZLL3IwQWNQandZY1RFeENBbUpnWUtoVUsxdlhidDJnZ0tDa0s3ZHUzdy9QbHp0ZjNQbmoyTDc3Ly9YdVBjWGJ0MnJjaHBxRFNyVnEzQ21UTm4wSzVkTzZ4WnM4YWdPUVJCd00yYk53R1VEc29xZzRyYWJoYW9VNmNPbkoyZElaVks0ZUhoQVU5UFQ1Mk91WC8vZnRXNWI5dTJMZjc5NzMvcnROL3JyNytPQ3hjdTRQang0emgyN0JpY25Kd3dhZElrbmZZOWZmbzBrcE9USVJLSkVCQVFvTk0rdXBMSlpJaUppUUdBY2pPVERkV3VYVHVUekt0TmFHaG9tWTlMcFZMczNyMGJodzRkZ3EydExmTHo4MkZwYVFtUlNJU2lvaUlNR3pZTWZmcjBLYk12c3ptNmN1VUtWcTVjQ1FCWXZIaHhxVDdvUUhGZ2U4bVNKUWdPRGtaNGVEaG16SmlCeFlzWHc5dmJXNmRqS0V2VUcwcGI4RGs4UEJ3ZmZmU1I2anBKYkd3c0ZpeFlnSFhyMXFGWnMyWVZPaVlSRVJFUkdRK0R6MFJteXRMQ0dtNjJYa2pQSzEwZVRKdmtuTHRveE9BekVSRVJFZjFQSFJjYnBHUVZRQ0VJc0tpaUFNbWZmLzZwK3JsWnMyWllzMmFOVGhtRDV1aUhIMzVBV0ZnWUJFR0FuNThmWnMrZXJRckdXRmhZWU9MRWllalVxUk5DUTBPeFljTUc3TnExQzMzNjlJR1RreE1PSGp5SUowK2VRQ0tSWU1pUUlSZzllblM1NStIeTVjdHF4MVp5Y25KQ1VGQVFnb0tDMUxKcFh5d3QvR0tKYVFCd2NYRkIxNjVkTVg3OGVFTk9RYVc3Y2VNR0FLQkxseTRHejNIcDBpVmtaV1doUVlNR3Bmb1ZLd1A4bWw2THZMdzhMRnEwQ0ZKcDhRMGN5Y25KV0xseUpWYXNXRkZtMXZqT25UdFZnV2NmSHg4c1hicFVyd0RsN05temNmLytmZHk3ZHc4Ly9mUVRwRklwZ29PRFlXVmxwWFdmakl3TWJOcTBDUURRdVhObm81Zkdqb3FLUWtGQkFXeHRiZEc0Y1dPanptMXVFaE1UY2VEQUFmenh4eC9Jejg5SHAwNmRNR3ZXTEx6enpqdHdkSFRFNnRXcnNYTGxTbnp4eFJjNGVQQWdoZzBiaG03ZHVsV0xNdmJIangvSDJyVnJJWmZMRVJ3Y1hHWTJ2cDJkSFQ3Ly9ITXNYYm9Vc2JHeG1ERmpCb1lNR1lKaHc0WnB2VmxEU1pjKzhacVVWeEZqeDQ0ZEVBUUJjK2JNd1d1dnZZYWZmdm9KdTNidHdwNDllL0R4eHg4YmRFd2lJaUlpTWo0R240bk1XRzNIVi9RTFBtZkhvMUVONDk3aFRrUkVSRVRWVngwWEc4aUxCRHpOZm81YVRycVhURFdtR2pXS2I0NXMxS2dSUWtKQ3FtM2dHUUQ2OXUyTDhQQndEQmd3QUwxNjlkSVlVUFQzOThlU0pVdXdkdTFhM0xoeEEzdjM3bFU5Wm1kbmg4bVRKNk5MbHk0Nm5ZZVN3V2VSU0lSMjdkcWhiOSsrQ0F3TTFLbGtkcytlUFJFVUZJU2lvaUlJZ2dDeFdGd3RTbTBySlNjbkl5TWpBeUtSQ0owN2R6WjRudjM3OXdNQWdvS0NTajJXbEpRRW9IUko1SXlNREN4YXRBaDM3OTVGalJvMU1IYnNXS3hmdng2UmtaR1lQMzgrbGk5ZlhtcWYvUHg4Yk5pd0FjZVBId2NBZUhwNklpUWtSTzhzZjRsRWdsV3JWaUU0T0JpcHFhbjQvZmZmRVJjWGh6bHo1bWpNN3N6SXlNQzhlZk1nbFVwaFkyT0RxVk9uNm5VOFhSdzZkQWdBMEtOSEQ3MzcvMVlIVXFrVVo4K2V4YWxUcDNEdDJqVUlnZ0FmSHgrTUhUdTJWQi8zeG8wYlk4dVdMZmoyMjI5eDZOQWhyRjY5R3Q5ODh3MTY5T2lCYnQyNjZkVVR2TExrNWVWaDY5YXRPSHIwS0FCZzJyUnBlT09OTjhyZHo5blpHWjkvL2psQ1FrSVFIaDZPM2J0MzQvRGh3OWkwYVJOcTE2NXQ2bVdYOHZqeFk5aloyYUZmdjM0QWdLRkRoMkxYcmwxNC9QaHhwYStGaUlpSWlMU3JQdi9ySlBvSHF1UFlHREVwcDNRZXo3N1BSRVJFUkZSU0hlZmlQclpQbnVWWFdmQjV5SkFoQUlvejJod2NITEJ2M3o2TnBhRGZmdnR0amZ1UEhUdTJ6S3hSWlZDc01yaTR1R0RqeG8xcTIyUXlHZTdldllzN2QrN2c1czJiaUltSlFXcHFLZ0RBMHRJUzdkcTFnMFFpUVdSa0pQTHk4ckJ1M1Rxc1c3Y09IaDRlOFBIeFFZTUdEVkNuVGgzVXJsMGJibTV1Y0hOelU1WEJuVEpsQ3FLam85RzZkV3VNR3pldVZFOW5YWWpGNG1vYkxGUm1QZnY2K3NMTnpjMmdPUzVkdW9RTEZ5N0EwdElTZmZ2MlJYSnlNaHdkSFdGcmE0dkhqeCtyZm45S2xoTytkZXNXUHY3NFk2U2xwY0hOelEyZmZmWVo2dGV2RDF0Ylc0U0VoT0Q2OWV1WVBIa3laczJhcFFxS3g4WEZZZFdxVmFwZ3R2Sm1DeGNYRjRQV1hiTm1UWHorK2VlWVAzOCtVbEpTY1AvK2ZjeWNPUk1MRnk1VUs5Vis3ZG8xaElTRTRPblRweENMeFZpMGFKSFJzNTV2M3J5SlM1Y3VBUUFHREJoZzFMbjFrWmFXaHRtelp4dGxMa0VRRUI4ZmowdVhMdUhTcFV1NGZ2MDZpb3FLQUJRSGw0Y05HNGJ1M2J0cmZlK3h0N2ZIOU9uVDhjWWJiMkRIamgwNGYvNDg5dTdkaTcxNzk4TER3d090V3JWQzgrYk4wYVpORzlTcFU4Y29hNjZJTDc3NEFtZk9uSUdscFNXbVRadW0xK3Nva1Vpd1lzVUtIRGx5QlAvNXozL2c2K3RiSllGbkFQRHc4TURqeDQ5eDd0dzVkT25TQlNkT25GQnRKeUlpSWlMendlQXprUm1yN2FqZkhkTlBzdU5NdEJJaUlpSWlxbzdxdU5nQUFKNUlDOUNxQ3RlaERFQURnRnd1UjBGQlFha3htcllCeGNGZGN5S1ZTbkhreUJGVldlVEV4RVMxSHN3dUxpN28wYU1IT25ic2lJNGRPNnJLMCtibjV5TWlJZ0pSVVZHSWpvNUdTa29LVWxKU2NQNzhlYlg1R3pac2lLMWJ0OExDd2dKT1RrN1l1bldyd1FITTZrN1pZemd3TU5DZy9hVlNLZGF1WFFzQTZOZXZIMnJVcUlFWk0yYmc5dTNiYXVQRVlqRjY5dXdKUVJEdzg4OC9JeXdzREhLNUhKNmVubGl6Wm8wcWVOaXRXemZZMnRyaTQ0OC9SbnA2T3BZdlg0NjJiZHRpOU9qUmNIRnhRWFoyTmdDZ1U2ZE8rUERERDhzdFRWd2VUMDlQZlBYVlYxaStmRGx1M2JxRlZxMWE0YlhYWGdNQVpHZG5xekp2QlVHQWpZME5GaTVjaUZkZmZiVkN4M3lSWEM1WGxmTnUzYm8xZkh4OGpEcS9QaFFLQlZKU1Vvd3lWM3g4UE9iT25ZdTh2RHdBeFRlS2RPdldEUU1IRGl6VkY3d3MzdDdlK09pamo1Q1ltSWlmZi80WkowNmNRRXBLQ243Ly9YZUVoNGZqeXkrL05NcDZLMnJXckZuSXpNekUrUEhqeXl5MVhaYisvZnVqZmZ2Mk9wV1FMNjk4dHFGR2poeUp0V3ZYNHFPUFBvSzF0VFdlUDM4T2tVaUV3WU1IbStSNFJFUkVSR1FZQnArSnpGZ2RCLzJDenhsNVNYaGVsQWRyY2NVdWNoQVJFUkhSeThIVFZabjVyRG13V3hWR2pScUZVYU5HVmZVeURPYms1SVRvNkdoY3VYSUZRSEZaY1Q4L1A3UnMyUkl0VzdaRXc0WU5OUVpuYkcxdFZYMmFnZUp5ejdHeHNiaDkremJ1M3IyTEJ3OGVRQ3FWWXNxVUtXcTlZLytwZ1dlZzR2MmVFeElTa0o2ZURtZG5aNHdkT3haQWNVWnl5ZUJ6M2JwMU1YSGlSSGg2ZW1MKy9QbXExN1ZObXpaWXVuUXBIQjBkMWViczBLRURObS9lakpVclZ5SWhJVUdWbVQ1eTVFZ3NYTGdROSsvZng3Qmh3L1RxOFZ3V056YzNyRisvSHYvM2YvK0gzcjE3cTdMWWYvenhSeHc4ZUJBQVVLOWVQU3hidGt3dGU5dFluang1Z29jUEg4TFMwaEl6Wjg0MCt2ejY4UER3TUZvdjRjYU5HMlBseXBYWXNXT0g2dS95eGRkYUgvWHExY1BzMmJNeGRlcFVuRHQzRGlkT25NRFFvVU9yTkZoZmtyT3pzMUVDNGJwV1g2aFhyNTVCODcvWXQvNUZmZnIwQVFEczJiTUhxYW1wOFBiMnh0aXhZOUd1WFR1RGprZEVSRVJFcHNIZ001RVpzN04yZ2FQRUhkbXlwenJ1SVNBbDV6N3FPUnQySnpNUkVSRVJ2VnpxT1A4djgvbFpmaFd2cFBLMGFkTUdBR0J0YmEzelB1M2J0OWQ1SDVGSWhIbno1dUgyN2R0bzFxd1phdGFzYWRBNlBUMDk0ZW5wcVZaQ09TY25SKy8rd0NWWldWa1pKUUJwNm5Pb2k1eWNIRHg0OEFEZTN0N3c5UFEwYUk1V3JWcGh4SWdSYU5teXBTcXdPSFBtVEV5YU5BbEFjY2F6UlBKM09mcmh3NGNqTmpZV3c0Y1B4NmhSbzlSdUFpaXBmdjM2Mkx4NU0vYnUzWXY0K0hpTUdERUNBQkFRRUlDQWdBQ0QxbG9Xc1ZpTVljT0dxVzBiTTJZTW9xT2owYTVkTzR3ZVBkcWc4NjdNZ0MxNURsNVVyMTQ5TEZteUJIZnYza1g5K3ZYMVBrWkY5T3ZYVDYycVFFVW95Nk9YZkUxYnRteUpkZXZXNlR4SG16WnR5ZzFRMjlqWW9HZlBudWpaczZkaEN6V2lVYU5HSVQ5ZjkvZiszcjE3YTYxQW9Rc3JLeXNzWGJvVVFIR1ZBRU5FUkVTVU82WlBuejZxSURRUkVSRVJtU2VSSUFoQ1ZTK0NpTFRiZTNVeDdqd3QvejlnU3YyYnprSUhyN2RNdUNJaUlpSWlxazVjcGh6QXU0RU5zUEhkTmxXOUZDS3pKNVZLNGV6c1hOWEwwSWxDb2RBYUlDY2lJaUlpSXFvcS9GOEtrWm1yN2RoWXIvSEoyZkVtV2drUkVSRVJWVWQxWEd6TXF1dzJrVG1yTG9GbkFBdzhFeEVSRVJHUldlTC9WSWpNWEcySFYvUWFuNXh6MTBRcklTSWlJcUxxcUk2TExaNUkvemxsdDRtSWlJaUlpSWlvNmpENFRHVG02dWlaK1p5U2N3OEtvY2hFcXlFaUlpS2k2c2JUeFFiSnpId21JaUlpSWlJaW9rckE0RE9SbVhPeDlZQ05wWVBPNDRzVWhValBTelRoaW9pSWlJaW9PaW5PZkM2QUlGVDFTb2lJaUlpSWlJam9aY2ZnTTVIWkU2RzJvMzZsdDUrdzd6TVJFUkVSL1U4ZEZ4dmtQeTlDVmtGaFZTK0ZpSWlJaUlpSWlGNXlERDRUVlFPMTlTeTluY3pnTXhFUkVSSDlqNmVMTFFEZ2NRYjdQaE1SRVJFUkVSR1JhVEg0VEZRTjFIRnNwTmY0NUp5N0psb0pFUkVSRVZVMzlXdllBUUFlcE9kVjhVcUlpSWlJaUlpSTZHWEg0RE5STlZEYlFjL2djM1k4QURiMUl5SWlJaUxBdStiL2dzOVBjNnQ0SlVSRVJFUkVSRVQwc21Qd21hZ2FjTGV2RDBzTGE1M0g1eGRtUVZxUVpzSVZFUkVSRVZGMVVkdlpCdGFXRnN4OEppSWlJaUlpSWlLVFkvQ1pxQnF3RUlsUnk2R2hYdnNrWmQweTBXcUlpSWlJcURxeEVJbFF6ODBPQ2N4OEppSWlJaUlpSWlJVFkvQ1pxSnFvNDloWXIvR1BHWHdtSWlJaW92OXA0RzZIQjArWitVeEVSRVJFUkVSRXBqd0ZhTkFBQUNBQVNVUkJWTVhnTTFFMVVkdFJ2NzdQanhoOEppSWlJcUwvYVZDRHdXY2lJaUlpSWlJaU1qMEduNG1xQ1UvSEpucU5UOHE2RFVGUW1HZzFSRVJFUkZTZGVMdmJJK2xaUG1SeWZqOGtJaUlpSWlJaUl0Tmg4Sm1vbXZCd2VBVmlDeXVkeHhjV0ZTQXQ5NEVKVjBSRVJFUkUxVVVEZHpzQVFHSTZzNStKaUlpSWlJaUl5SFFZZkNhcUpzUVdsdXo3VEVSRVJFUUdhZUJ1RHdCNHdPQXpFUkVSRVJFUkVaa1FnODlFMVVoZHAyWjZqV2Z3bVlpSWlJaUE0cDdQQUpDUWxsdkZLeUVpSWlJaUlpS2lseG1EejBUVmlMN0I1MGZTV0JPdGhJaUlpSWlxRXk4M1cxaUlSTXg4SmlJaUlpSWlJaUtUWXZDWnFCcnhjdmJWYTN4cTduMFVGaFdZYURWRVJFUkVWRjFZaVMzZzVXYUwrOHg4SmlJaUlpSWlJaUlUWXZDWnFCcHh0YTBET3l0bm5jY0xnZ0pQc3VOTXVDSWlJaUlpcWk2YTFuSEU3U2ZaVmIwTUlpSWlJaUlpSW5xSk1maE1WSzJJMlBlWmlJaUlpQXpTckk0amJqM0pnaUJVOVVxSWlJaUlpSWlJNkdYRjRETlJOVk5YejlMYjdQdE1SRVJFUkFEUXJJNFRzZ3ZrZUNMTnIrcWxFQkVSRVJFUkVkRkxpc0Zub21yR2k1blBSRVJFUkdTQVpuVWNBUUQvejk1OXh6VjEvZjhEZjRVaElDQ0NBNHNpU0hFdldoeFlGV3ZkVnFzVnJkWnFYYlcyem8rYkNpcTRyWHR2Yld2ZDRrQngwT0pBckJPcUZWd29nZ2lDS0lwQ0lJems5d2UvNUVza0V4SkdmRDBmRHg4UFNNNjk5OXlRbkZ6dis3emY1MzRpUzI4VEVSRVJFUkVSa1g0dytFeFV6dFMwMFM3NG5KYVZqSXpzMTNycURSRVJFUkdWRncwYy9uL3dtZXMrRXhFUkVSRVJFWkdlTVBoTVZNNlltMWlqU3NWYVdtM0Q3R2NpSWlJaStzakdBdGJtSnJqLy9HMXBkNFdJaUlpSWlJaUlEQlNEejBUbFVNMUtYUGVaaUlpSWlMUWpFT1N2Kzh6TVp5SWlJaUlpSWlMU0Z3YWZpY29oYlV0dk0vT1ppSWlJaUlEODB0c1BHSHdtSWlJaUlpSWlJajFoOEptb0hLcWxaZVp6NHRzSGtFZ2tldW9ORVJFUkVaVVhEVDZ5eHROWFFtU0lja3U3SzBSRVJFUkVSRVJrZ0JoOEppcUg3SzAraHJHUnFjYnRzM0xUOFVvWXI4Y2VFUkVSRVZGNTBPQ2pTZ0RBN0djaUlpSWlJaUlpMGdzR240bktJV01qRTN4a1hWZXJiWjZtUmVxcE4wUkVSRVJVWGpTcGxSOTh2aDJmVnNvOUlTSWlJaUlpSWlKRHhPQXpVVGxWczVKMjZ6NC9mWE5IVHowaElpSWlvdkxDMWQ0S2xTeE1jZk5KYW1sM2hZaUlpSWlJaUlnTUVJUFBST1ZVTFJ2dDFuMW04Sm1JaUlpSWpBUUN1RHZiNHVhVDE2WGRGU0lpSWlJaUlpSXlRQXcrRTVWVHRTbzEwcXI5Njh6bmVDZDZwYWZlRUJFUkVWRjUwYUtPTFc0L2ZZT2NQSEZwZDRXSWlJaUlpSWlJREF5RHowVGxWR1VMZTFpYlZkRnFHMlkvRXhFUkVWR0xPcllRNVlvUmxmQzJ0THRDUkVSRVJFUkVSQWFHd1dlaWNrc0FwOHJOdE5vaTdzMS9ldW9MRVJFUkVaVVhMZXJZQVFCTGJ4TVJFUkVSRVJHUnpqSDRURlNPYVJ0OFp1WXpFUkVSRWRXcGFnbGJ5d3E0K1NTMXRMdENSRVJFUkVSRVJBYUd3V2VpY3F4MjVhWmF0VTlPZjRLczNIUTk5WWFJaUlpSXlnT0JJTC8wTmpPZmlZaUlpSWlJaUVqWEdId21Lc2VxV1RyRHd0UmFpeTBraUUrTDBsdC9pSWlJaUtoOGFPRnNpLy9pMDVDVmsxZmFYU0VpSWlJaUlpSWlBOExnTTFFNUpoQUlVSnVsdDRtSWlJaElTKzNxVlVWT25oai9STDhxN2E0UUVSRVJFUkVSa1FGaDhKbW9uSFBTc3ZSMjNHc0duNG1JaUlnK2RCMGFWSU9aaVJIT1JpYVZkbGVJaUlpSWlJaUl5SUF3K0V4VXpqbHBtZm1jK080K2NzWFpldW9ORVJFUkVaVUhsbVltOEd4UURXZnZKSmQyVjRpSWlJaUlpSWpJZ0RENFRGVE8xYkIyaGFteHVjYnQ4OFM1U0hoN1g0ODlJaUlpSXFMeW9IdlRHcmo5OUEyUzBySkt1eXRFUkVSRVJFUkVaQ0FZZkNZcTU0d0V4bkMwYWF6Vk5sejNtWWlJaUlpNk42MEJBUGdyVXYvWnoyS3hHQ0tSU08vSElkMDZjK1lNVHA4K3JmVjJwMCtmUm5Cd3NFNzZrSmFXaHJTME5FZ2tFcDNzVDVXWW1CaE1uVG9WLy83N3I5NlBWWklNOWJ3TWxVZ2tRbVJrSkNJakkwdTdLMFZpaU9OR2NuSXlFaE1UTlc0di9mdmw1dVpxZmF6bzZHaUVoSVRneG8wYkdyWC83Ny8vRUJJU2dqdDN5dTk5SG81UnhWZVNyeUd2NTBpWmtyeG0wN1hjM0Z5TUhEa1MzYnAxSzlKM21DNWtaR1NVeW5ITHE3eThQSzNhU3lRU2lNVmlQZldHRkJGSXl1Tm9RRVJ5UXAvOGlmTXh1elJ1LzNHVmxoaml0a1NQUFNJaUlpS2lzazRpQVp5bkJxRjl2YXI0ODZmV2VqMVdkSFEweG8wYmg2cFZxMkxYcmwwd016UFQ2L0VNMWNpUkkzV3luNTA3ZDJyVXJsdTNiaENMeGZqcnI3KzAybitYTGwxZ2FtcUtVNmRPRmFWN2hmWUZBRWVQSG9XVmxWV3g5NmZLdEduVGNQdjJiVmhiVzJQanhvMm9VYU9HWG85WFVnejF2SW9qUFQwZEV5ZE8xT3N4SmsyYWhPYk5tMnU5WFh4OHZPeXpydTFucnl3d3hIRmo0Y0tGdUhqeElnWVBIb3podzRkcmZQeTllL2VpV3JWcUdoOUhKQkpoeElnUlNFbEp3WlFwVTlDalJ3K1Y3Wk9Ua3pGcTFDaUlSQ0w0K2ZtaGJkdTJHaDlMVStQSGo0ZFFLTlQ0ZTZNb3lzSVlGUjRlRG05dmI5U3FWUXM3ZCs3RXRXdlhNSHYyYkRnNU9XSGJ0bTBRQ0FRbDNpZHQ2T0kxZlB6NE1WSlRVOUd5WlV1bGJXSmlZakJod2dTMGJOa1NmbjUreGVoeHlibHo1dzRDQWdMZzdlME5jM1BOSzBjV3hheFpzM0RqeGczWjUxZjZkNWs1Y3lZNmQrNnMxMk9YQlNWNXphWnJCdzhleExadDIxQzNibDFzMkxDaFJEN3pJcEVJZCsvZXhiLy8vb3NiTjI0Z0xpNE9PM2Z1MU9rWW1KS1NnbG16WnNIRHd3TWpSNDVVZTE1Ri9mNHFEVWVPSE1IUm8wZlJyVnMzREJreVJHWGIwTkJRYk51MkRRTUhEa1N2WHIxS3FJZGtVdG9kSUtMaWM3TFZidDNuK0RkUmtFakVFQWhZL0lDSWlJam9ReVVRNUdjL0h3MVBnRmdpZ1pFZWI3TEV4c1pDSXBIQXlNaElyNEhudkx3OGRPL2VYV2Y3TzNQbURJeU5qZVVleTh6TTFObitsYkd3c0ZENGVIeDh2TjZQL1NHYk5Xc1dmdjc1WjZTbXBtTGh3b1ZZdFdvVlRFeTB1MjJTbXBxcXA5NEJabVptc0xTMDFIbzdYWnhYU1pQZS9OU2wrZlBudzhQREEwRCtXS0h2ejFOSmpCV3FaR2RuNDhzdnY5VFovc3BqSUZ3WEVoTVRFUm9hQ2dEbzBLR0RYbzkxOE9CQnBLU2tvR25UcGhwOWwyM1pzZ1Vpa1FpTkdqWFNPUENzeVdlcjROLzYyYk5uS3JQeGNuSnk0T2ZuaDA4Ly9SUmVYbDRhOWVGOVpXR01Pbno0TUFDZ1g3OStFQWdFQ0FnSWtQdTlJRU1jNXg4OGVJQVpNMllnTnpjWEN4WXN3Q2VmZktLdzNhVkxsNUNkbmExMS93clNObHV4cUl5TmpaR2VubzdaczJjakl5TURQajQrV0xSb2tkeDFxQzYrYTNyMDZJRXBVNllBQUx5OHZIRGp4ZzBjT1hJRVBYcjBnSmVYRjI3ZnZvMkFnQUNkQnAvMS9mMmk3RHBVMzg2ZE80ZWxTNWZxYkgrblQ1K0drWkg2ZTkvSnljbllzMmNQQU9ERml4Y1lOV3BVc1kvZHBrMGJqQjQ5V3U2eGxKUVVQSHo0RUhmdjNrVlVWQlFlUG55SW5Kd2N1VGFuVHAzQ2lCRWp0TXFDVmhYb3YzanhJbUpqWTFHaFFnVzU4MHBQVDRlcHFXbTVuaEQ4OTk5L0l5a3BDYTlmdnk3MDNKWXRXeEFkSFkwUkkwYWdjZVBHcUZDaEFwS1NrbkRnd0FIMDdObFRvL2NGRlYvWi90OEdFV21rWnFVR01EWXlRWjVZczVKTzJYbENKS2ZIb0lhMXE1NTdSa1JFUkVSbFdTKzNqN0QxUWd4Q29sNmdTeE43dlIwbkxpNE9BT0RxV25MWG40Nk9qZ29mbHdhY2xEMWZzTTM3TWpNejhkVlhYeFcvYzJvY1Bud1lOalkyU3A4dmFoQkkxVTNXbHk5ZllzYU1HWEtQU1V2VEZTWGpXbHErc0NCOVpzN3BncDJkSGFaT25Rb2ZIeDlrWldYaDVjdVhXbWVmREJ3NFVFKzlBejcvL0hQNCtQaG92WjB1enF1a2RlM2FWYU4yd2NIQk1EYzNoNmVucDlxMjFhdFhsLzFzWTJPajluUFVwVXNYbUp1YjQ4U0pFM0tQOSszYkZ4a1pHVVg2SEw1Nzl3NW56cHdCQUF3WU1FRHI3YVdFUWlHQ2dvSUE1QWM3MU4xRXRiVzFMZkt4Rk4zVWxmb1F4bzE5Ky9aQkxCYWpSNDhlcUZPbmp0Nk9FeDBkamIxNzl3TEl6OVJVOVJrWVAzNDhIQndjY09uU0pRREEzYnQzVlk3djc0OGRBb0VBMXRiV2hkcTllL2RPcTNLNWVYbDVXTGh3SWE1ZnY0Nzc5KytqWGJ0MnNMZlgvbHFpdE1lb3VMZzQzTHg1RTliVzF1amF0U3RpWW1KdzY5WXQyTmpZS0F3WUd1STQ3K3pzREJjWEYwUkdSbUxPbkRsWXNtUUpHamN1dk1TZmRDSkd4NDRkdGU0alVITFhVVUQrdFpLVmxSVzh2YjNoNStlSC8vNzdEejQrUGxpNGNLRXM0S1l1RXpvckt3dEEvcVFBWlJtanBxYW1zcC9kM2QzaDdPeU0yTmhZM0x4NUV4NGVIcWhac3lZZVBYcUVXN2R1d2MzTlRTZm5wdS9Yc0xRbUcrbTZMTEltNDVsWUxNYVNKVXNnRkFvQi9GL3A4T0txVjYrZTdPZmMzRng4OTkxM2hTYXVDQVFDdUxpNG9FbVRKbWpTcEFtYU4yOE9PenM3dVFvb21nZ0tDa0tGQ2hVVVBuZng0a1VBUVB2MjdlVWVEd2dJd01HREIrSGw1YVd6eWtvbEtUNCtIdEhSMFFBS2Z4N2V2bjJMa3lkUElpc3JTL2E2dEc3ZEdnNE9Ea2hNVE1UNTgrZlJxVk9uRXUvemg0akJaeUlEWUdKVUFUVXJOY0RUTjVxdkNSWDM1ajhHbjRtSWlJZytjTjJiMVVEMVNtYllmUDZ4WG9QUGp4NDlBaUIvSTBZUmJUSlExTjBZVXhhd2tCNURWVUJESDFtWFpaMnFUTkNpWkloS0pKSXlsNm45N2JmZmF0Uk9JQkFnTFMwTmt5ZFBWdHQyMzc1OXhlMVdzUm5pZVUyZlBsMmpkc0hCd2JDeHNkRzRmV2w3OCtZTnRtN2RDcUI0d2VkMzc5N0o5dE9uVHgrbE41MmxEaDQ4V0tUanFNdWVOdlJ4SXo0K0hzSEJ3YkMwdE5UcnpmazNiOTVnM3J4NXlNdkxRNTgrZldCcGFZbHo1ODZoV3JWcWFOcTBhYUgybHBhV1dMeDRNUURBMDlNVHRXclZRbnA2T2s2ZE9vV3VYYnVpY3VYS2N1MWRYRnprZnE5Y3ViTEM5OFEzMzN5amNySkJRUktKQk11V0xjUGx5NWRoWTJPRFgzLzlWV25ndWF5UFVkSXM1MTY5ZXNITXpFejJlKy9ldmRWK3RrcUt2bDlETXpNenpKOC9IMU9uVGtWTVRBeDhmWDJ4WXNVS3VmZk8zYnQzOGZUcFUxaFpXYUZObXpiYW4wUXA4ZkR3d0l3Wk03Qmt5Ukxjdm4wYmMrZk94Zno1ODJGcWFscG9jdEg3cE5lRHUzYnQwcmdFY2I5Ky9iQnk1VW9jUG53WUxWcTBRTDkrL2JCdTNUb2NQbnhZWjhGblE5V3BVeWVGUWNHZVBYc2lKeWNIdTNmdlZqdXBZczJhTlRoNThpUmNYRndLVlM5U1pOZXVYWWlNaklTam95TTJidHlvbDlMc1lyRllGbmh1MWFvVm1qUnBnZ1lOR3FCKy9mcW9XTEdpem84bmxaU1VoUHYzN3dOQW9VbDZ0MjdkUW5aMnRzS0pTT1ZCY0hBd0FLQlpzMlp3Y25LU2UrN28wYVBJeXNxQ201c2I2dGF0Q3lCL2JPemJ0eTgyYnR5SUhUdDJ3TVBEbzBoVkprZzdERDRUR1lqYWxadHBGWHgrK3VZT1dqdjIwMk9QaUlpSWlLaXNNelUyd3RDMlRsaDlOaHFKYnpMaFVGay9aZmFrd2VmNjlldHIxRjdWelFCdHl0RHBtb1dGaFZiWklBa0pDUmd6Wmd4RUloSGMzTnl3Yk5reVBmYXVlT3p0N1F1ZG03N1didTNkdTdmVy9kUDB4cnVVb2h2S0wxKysxSGg3VFFNdzcxUDBXcVdtcHNveTVkUmx0UmVjSEtFcU83K2draml2a2xLVVV0SEp5Y2xhVFJoUmxTRkUyakgwY1dQbnpwMFFpOFVZTW1SSW9ZQ3VKdSs1d1lNSEszMnVidDI2MkxoeEl6SXlNakI3OW13a0pTVmh5SkFoR0Rac0dCSVRFM0hzMkRHOGZ2MGFJMGFNa0F0QXA2ZW5ZOEtFQ1hqMzdoMmFObTBLSHg4ZkdCa1pJU1FrQkNkT25FQjRlRGdXTFZxRTJyVnJhM1h1MnNqTHk4UEtsU3NSRWhJaUN6eS9IK0F1cUN5UFVXL2V2RUZJU0FoTVRFelFwMDhmdkg3OUd1ZlBuNGVwcVNuNjlPbWpjQnRESGVldHJLeXdhTkVpakIwN0ZxbXBxZmpsbDErd2E5Y3VXWEJNV3JVaFBUMWQ2M0Y2OCtiTitQampqN1cramxLbllJYW9xdjErOGNVWGVQSGlCWGJzMklIdzhIQWNQWG9VMzN6empjNzZVVkRuenAyeGMrZE9oSWVISXpZMkZ0MjZkY052di8yRzY5ZXZJejQrWHVPL3VTcEZHVjhCN2Q1elVxVjF6U1lsa1Voa3Bha0xacGtya3A2ZUxudHQrdmJ0cS9hNEowK2V4UDc5KzJGbVpnWmZYMSs5cndrT0FCTW5UdFNxUW9TeXYzVnljckxhZFk1UG5qd0pBR2pjdURFY0hCeGtqMmRrWk1pQzBxMWJ0OWE0TDJXRlNDU1NWWDk1ZnlKZlNrcUtiQm1GOXovanZYcjF3b2tUSnhBZkg0OTE2OWJCMjl1N1pEcjhBV1B3bWNoQU9GVnVoakRzMWJoOTdKdi9JSkZJbEphTklTSWlJcUlQd3lqUE9saHgraUYyWEh5QzJYMGE2V1NmOCtiTms1VURMVWpaZi9MZnY3R3liOTgraGV2TmFWT3VVVjJXbXI1THpFbXp3a1FpRWN6TXpEVEtRdEpVZWMvTWxwYXgxUGMyeXV6ZHUxZmpEQ1pGVWxKU1ZBYVZTb3VoblpjbUpSRkRRa0pnYm02dTBYcTNJU0VoaFI0Yk8zYXN5dmVXU0NRcU5GWklTM09xR2tOS3UxVDArOHI3bUFHVS9MZ1JIaDZPc0xBd09Eczc0K3V2dndhUS8zNDRjZUlFdW5YcnByS1V1VFQ0WjJOam83UWt1bzJORGRMVDB6RjkrblE4ZXZRSUhUdDJ4UGZmZnc4QWNIQnd3Tnk1YytIajQ0T2xTNWZpdDk5K2s2M2YrL2J0VzFTb1VBSFZxbFdEcjYrdmJQK2RPblZDWGw0ZWxpOWZqbVhMbG1IdDJyVWEzZThaUFhvMGJHMXQ4ZXV2djJyMHVtUmxaV0grL1BtNGZ2MjZSb0huZ3NyaUdCVVlHSWpzN0d4MDZ0UUpWYXBVd2UrLy80NmNuQngwNzk2OTBJU0Rza0RmcjJHVktsWGc1K2NIYjI5di9QVFRUN0xBODl1M2IzSCsvSGtBUU5XcVZlVzJrUWJHYlcxdGxXYWFsdlFhM29vTUdqUUlDUWtKcUZHalJyRXFUNmhqYW1xSzNyMTdZL2Z1M1RoeTVBaW1USm1DWHIxNllkKytmUWdJQ01ELy92Yy92UjFiSDByN21rMGtFc2wrVmpkeExDZ29DQ0tSQ0pVcVZWSjdEZkgzMzM5ajNicDFFQWdFa0Vna0dETm1qRTc2VzFvbHk5K1hrNU1qbXpEU3JWczN1ZWN1WDc2TTNOeGNPRG82Nm5XaWtyNmNQWHNXNzk2OWc2dXJLenc4UE9TZTI3aHhJN0t5c3RDaVJRdTBiTmxTN2psVFUxTk1tVElGVTZaTVFVaElDRnEzYmwza0pRUklNNlUvOGhPUlRqamFOSlo5WVdwQ21QMEdMektld041S3MvOGtFQkVSRVpGaGF1aFFDWDArZGNEV0N6SDRwVmREbUJnYnh1UkVkYVZiOVYzYTllREJnNGlLaWdJQURCOCtYQzdqb0xpS21qVlQxSFBXZGVCS2t4dHpTVWxKR0RWcUZMS3pzd0VBeHNiRzJMUnBrMTdYWEtXeVJaT01GR25tcGFadDN4Y2ZINi95SnJtcU10QmxxVHkwT2tVZE15UVNDWjQ5ZTFha2Jjdnp1SkdUazRQMTY5ZERJQkJnMHFSSnNvRGF0bTNiY1B6NGNSdzVjZ1I3OSs1VkdsQ1RudnVtVFp0VUJnb2xFZ2xxMTY2TldyVnF3ZHZiRzBGQlFYSnJqYnE2dXFKT25UbzRjT0NBM0hZZUhoNTQrZklsVHA4K1hXaWZycTZ1YU55NE1ZS0NndENyVnkrMTV4b2JHNHYwOUhTMTdZRDhMR0ZmWDE4OGVQQUFEZzRPV0x4NHNVNi8yMHBhZG5hMkxPT3lmLy8rY3I5N2VYbVZadGRLVmNPR0RiRm56eDVZV1ZuSkhqdCsvRGl5c3JMUXRHbFRyRnk1VXE2OTlQMitZc1VLbldUMTZ0UFVxVk5MNURoZmZmVVY5dS9majVDUUVJd2FOUXA5K3ZUQm9VT0g4UGZmZjJQRWlCRXFNK1BMbXRLK1pwTk8rQUx5eHlCbFphTEZZakVDQXdNQkFEMTY5RkFacUQ1NjlDZzJiZG9FaVVTQ1VhTkdJVGc0R1BIeDhlamF0V3VSK3hrV0ZpYlgxOUoyOGVKRjJmZEppeFl0Q2owSDVGL0hLUHV1VmpaSlplREFnZmpoaHg5MDJGUHRpTVZpSERseUJFRGhQbDYrZkJsaFlXRXdNVEhCMkxGakZXN2ZwRWtUOU83ZEc0R0JnZmoxMTE5UnNXTEZjcG45WFY0dytFeGtJTXhNS3FLR2xTdWV2NHZXZUp1WTFBZ0duNG1JaUlnSVBsODFSQ3UvRU95NjlBU2pQeS8rOWVHY09YTmtQMi9ldkJrQkFRSG8ycldyM0xxc0NRa0pHRDU4dU41dXdDbTdXU2E5eWFMcVpscHhneVp4Y1hINC9mZmZBUUJ1Ym00NnY0bGQxS3pLb3A2WHRqZmpwT3V3RmNmR2pSc2hGb3RsdnhzWkdXSFZxbFZZczJZTnF6ZDlRQjQrZkloeDQ4WXBmTzc5ejdDeTk3ZTAzS3NxaXNhRExsMjZ3TnpjdkZBNTBMNTkreUlqSTBQaE5yMTc5OVpweHBldUZIWE1LRW9aZEtueVBHNXMyN1lOejU0OXcxZGZmWVVtVFpvQXlNK0VsZ1kyaGc0ZHFwTk1Ub0ZBZ09uVHA4UEl5QWhHUmtZNGN1UklvVWtOMHRLbzJvaU9qb2FqbzZOR3dXZHRMRm15QkE4ZVBFRDkrdld4Y09IQ2NoVkFVeVFrSkFSdjNyeEJzMmJONE9ycWl0T25UeU10TFEzdTd1NXdkbll1N2U2VnFvS0JaNkZRaU9QSGp3TW9YTWJXVUd6ZnZoMEFNR3JVS0oxY1kxU3VYQm1kT25YQ21UTm5FQmdZaUtGRGg2SkRodzZ5OHZqcXlpVnI0L0hqeHdDQTJyVnJxeTFMclMvNnZHWXJ1TnpPWDMvOXBiVHFTRmhZR0Y2OGVBRWpJeU8xVlpKTVRVMGhrVWpRdTNkdkRCbzBTUGI5VS9EL0tkcTZkKzllbVFrK1N5UVM3TisvWC9aN3dZb0V5Y25KdUhuekpnQ2dWcTFhaGY0KzB1OGdCd2NIaFpVTVNyc2l4T25UcDVHUWtBQUFhTmV1bmV6eHhNUkVMRisrSEVCK0tXNVZFMkYrL3ZsblBIMzZGTGR1M1lLL3Z6LzgvUHpRcWxVci9YYjhBOFhnTTVFQmNhcmNUTXZnY3pqYTFPNnZ4eDRSRVJFUlVYblFzbzRkQnJlcERlK0RkOURYdlNhcVdadnBiTjkzN3R3QkFEUnYzbHp1OGVmUG53UEl2L0ZoU042OWV3Yy9Qei9rNU9UQXlzb0tNMmJNS1BmQlVtMXZ4aFUzaUhUanhnMWN1WElGWGw1ZUNBZ0lBSkNmaGJaLy8zNmNPSEZDNDlMclZQNElCQUs1Y3NiMjl2WVlQMzY4UnRzcWF5Y3RFU3ZkYjNuL1BKWVg1WFhja0s2M0RBQTNiOTdFeUpFamtaMmRqZGV2WDBNaWthQnAwNmJvM3IxN3NmcGFrS0lnZG5ITHR1cXJ6UHJVcVZQeDU1OS9ZdXpZc1RBejA5MTFRbW1RU0NTeTkwbi8vdm4zeGFUWmRCOXkxck1pKy9mdlIxcGFHcHljbkhTYUlWaHduV3hOSERod0FIWjJkaHEzZi9Ub0VXYlBubDNvOFgzNzlpbmNOd0NNR0RGQ2FlbHdiWGw1ZWVITW1UTTRjZUlFQmcwYWhQNzkreU1rSkFTQmdZRVlPSENnemdMRlAvMzBFNENpcmVlc0MvcStabnY3OXEzczUrRGdZQXdmUGx6aGNnWkhqeDRGQUxScDB3YlZxMWRYdWM4dnYvd1NJcEVJL2ZyMUsxYmZ5cXB6NTg0aExpNU80WE9CZ1lFUWk4Vm8xS2dSMXF4WlUraDU2ZmZIOHVYTGkxWGlYeDh5TXpQeHh4OS95SDZYWHM5bFptYkMzOThmNmVucGFOU29FWVlORzZaeVB5WW1KdkQzOThlVUtWUHcrUEZqeko0OUc0TUdEZExaeERMNlAzdzFpUXlJazIwelhJMFAwTGg5M0p2YnlCUG53dGlJUXdFUkVSSFJoMjcxZDI1b0ZIa1czNnkvZ3JQVFBWSEJSUEU2bGRySXpNeVVaV1EwYTlaTTdybWtwQ1FBUU0yYU5ZdDluTElpTnpjWGMrZk94Yk5uejJCa1pJVDA5SFFNSGp4WWRrTXdPenNicHFhbXhRNStsZlQ2cmN1V0xTdXhZMlZsWldIOSt2V3dzckxDZDk5OUozY2pNelEwRkR0MjdFQ2JObTNLM0EweDBnMVRVMU1jUEhoUTlydU5qUTM2OU9tajBiYnEyaFhjNzRlbXFHdmNhN3FzbHlMbGRkeW9YcjA2TEN3c0lCUUtrWmlZQ0JNVEUwZ2tFdVRsNWNIRXhBU1RKazNTK3dRR1hXU0I2ME8xYXRVd2VmTGswdTZHVHR5NGNRTnhjWEdvV2JNbVBEdzhFQkVSZ2RqWVdEZzVPUlZhSjlUUUxWeTRFQmN1WENqMCtKa3paMkJzYkl5N2QrOEN5QS9NNnV1OWIyOXZyL1M1NU9Ua0l1MHpKeWRIdGg1MWFYQjJkb2E3dXp2Q3c4TVJFaEtDN3QyN28zbno1cmg5KzdiczkvS3VKSzdaVWxOVFpUKy9ldlVLMTY1ZFE1czJiZVRhcEtXbElUSXlFa0IrNmVYM3I1Tm56NTROVDA5UDJlOENnVURoSkpPU3ZyN1doN3k4UExrQWJVSHA2ZWs0ZGVvVUFPRHJyNzh1eVc3cHhQNzkrK1hlRDBEKy96Vi8rZVVYeE1URXdNcktDck5temRKb0FrbkZpaFd4ZVBGaStQajRJRG82R252MzdzV05HemV3YXRXcWNqKzVxaXhoeEluSWdEamJOdGRxM2VlY1BCR2V2YjBMcDhyTjFEY21JaUlpSW9OV3pkb01oOGEzUWZkbG9laTFLZ3k3Zm1pSm1yWVd4ZHJudlh2M2tKZVhCM3Q3ZTlTb1VVUHV1ZWpvL0lvOVRrNU94VHFHTXVxQ0xVVU54cWl5ZlBseVdhYjNoQWtUQ21VVXJGcTFDaytmUHNYRWlSTlJ2Mzc5SWgrbnBOZDhMc2xBeU9yVnE1R1ltSWpSbzBmTHJldG5ZbUtDbjMvK0diTm56NGEvdno5V3JseXBjajAvTWd3bFZYWmIyWGdnRW9rS1BTY3RxNmxvRzVGSXBQSTRCV2x5azF0WE44SkxZMzNxOGpwdW1KaVlZTm15WlRBM04wZVZLbFVnRkFveFlzUUk1T1hsWWNDQUFYTGZXZXIrUHNyV3pBUlVaemVYWk9BZVVGd05RQnFZa2I3Zk5jMEduamR2SGhvM2JxeTd6dW1KTkVqV3IxOC9DQVFDdWFBWnlWdTZkQ21PSHorT3RtM2I2dTBZZi83NXA5TG5pam9PTm16WVVQWTVLODRTQXNYaDVlV0Y4UEJ3SERseUJOMjdkMGYvL3YxeCsvWnRCQVFFbEVyd09TY25SN1l1c3lJQ2dVQ3JqT3lTdUdhVFRpQXdNVEZCYm00dURoMDZWQ2o0TEJhTEZmWTdKeWNIQUJSbVNpc2lyWUpRRkdmUG5zVzdkKy9VdGxOWGNsM1ZaMEVUUjQ0Y1FXSmlJaXBWcWlTWE5RN2taL2lucDZmRDN0NGU3ZHUzTDlaeHNyT3ppend4UkZ1T2pvNklqbzdHd1lNSEM4VTlWcTVjaWFpb0tKaVptV0hCZ2dVcUo3Szh6OWJXRnF0WHI4YWFOV3NRSEJ5TTFxMWJNL0NzWXd3K0V4a1FjeE5yT0ZqWFI4SmJ6ZGNFaWttTllQQ1ppSWlJaUFBQW56ZW9ocU9UMm1Mb2xtdjRlTm9wdU5leHhmeCtUZkJGSTlYbDY1U0ppSWdBQUlWWlJOSk1HbjNkcEZZWGJORjFNR2JidG0wSUNRa0JrSC96cWxldlhuTEI1K2pvYUlTRWhFQWlrV0RDaEFuNDhzc3ZNV3JVS0xsMUZkWFpzR0VEQUtCZXZYcEY2dVBEaHcrTHRKMjJKV0NMZXFQNDlPblRDQWtKZ1l1TGk4SlNpQjRlSHZqc3M4L3d6ei8vWU9YS2xmRDI5aTdTY2ZSRmsvUFc5TWFtc21Db3BhV2xyQ1R3aDBDWFpiZFZVVFllU0NRU3BjK1ZSa0MzcUlwYXhyazRBWnZ5UEc0VUhHUFhyRmtEa1VnRVIwZkhRa0VEVGQ1YlJWSFNaYmNWQldiZUQxcTgvN3N5dWJtNVdoMjdORHg1OGdRUkVSR3dzckpDMTY1ZEVSOGZqeHMzYnNER3hnYWRPblZTdWEwaGp2TStQajd3OGZFQmtKOWwvUDc3M05qWTJHRExFMnRLMlVTU3RXdlhvbUhEaGtxM2E5R2lCWnljblBEa3lST0VoNGVqZGV2V3FGbXpKbUpqWTNIejVrMjBhTkZDWDExV2FNeVlNU3FmMSthOVYxTFhiTkpLU2UzYXRVTlVWQlR1M0xtRDhQQnd1THU3eTlyWTJ0cktNbnFscmw2OWl0bXpaOFBNekt4UTlTVmwxTDArcWx5N2RrMmo0TE9tZ2ZDaVNFNU94dSsvL3c0QStPR0hIN0J5NVVxNTU2WDlHelpzV0xITHk4Zkd4aXFkSEtoclFVRkJXTHAwS1hKemMvSFZWMThoTURCUTl0ellzV09SbEpTRW9VT0h3dC9mSDY5ZnY5WnEzeXRYcnNUMDZkUFJwazBidlU2dytWQXgrRXhrWUZ6czNMVU1Qb2Vqbzh0dy9YV0lpSWlJaU1xVkhzMXE0UDZTN3RoMDdqRnVQdEh1UC9EdnUzSGpCZ0FVV2lNd0xTME5jWEZ4TURVMUxYSWdWUjFsTisrbE40NVYzZHpYNXNhOVdDekcyclZyRVJRVUJBRHc5UFRFanovK1dLaGQzYnAxc1c3ZE9xeFpzd2JSMGRFNGVmSWtMbDI2aEI5Ly9CRmR1M2JWNkZqRmZhMzA5VnJyd3BNblQ3Qmh3d2FZZXdnZ0FnQUFJQUJKUkVGVW1KaGc1c3laU3RkY216WnRHc2FNR1lPUWtCRFVxVk5INC9VaUN3WkVWR1VqbGplR2VsNVM2c3B1SHo1OFdIWURWZFB5M0lvb0dnL1dyVnNIT3pzNzlPM2JGNWFXbGhydHAzZnYzc2pLeWxMNnZLT2pvOXJBWW54OHZDd29wYXl0b2dEUmgwamY0OGF0Vzdkdy92eDVHQmtaWWNhTUdZVXk5eFN0SGFzTDU4K2YxOHQrM3ljZFB4UUZJYVR2dmI1OSt5SWpJMFAyKzVJbFN4QVNFb0l0VzdiQXhjVkY0Mk1BWldlTWttWTVmL25sbHpBM044ZVJJMGNna1VqUXUzZnZNbGxSbzdSZncyKy8vVmFqZGxPblRsVVowUHJoaHgvVUJ2ZkxLak16TTRVVkF0UUZFZ1VDQWZyMTY0ZFZxMWJoeUpFamNIZDNoNWVYRjlhdVhZdkRodytYZVBCWlYvUTk5aGIwOU9sVEFFQ3RXclhnNnVxSzdkdTM0L2ZmZjVjTFBpdHkrUEJoQVBuWDlKVXFWZExvV0V1V0xORzZmMUt2WHIzU3FOMGZmL3loTmp1M3FKUGJkdXpZQVpGSWhNYU5HNk43OSs2RmdzLy8rOS8vMEx4NWMzeisrZWRGMm45cGlZeU1SRnhjSE96dDdURnk1RWk1NExPdHJTM1dybDBMZ1VDQW1qVnJ5aWIxU2wvRFdyVnFLZnpzUG4vK0hMbTV1VEEzTndlUVA3bUJkSS9CWnlJRDg3R2RPeTdGN3RHNGZjTGIreERsQ21GbVVsR1B2U0lpSWlLaThxU3F0UmxtOTJsVXJIMmtwcVlpSmlZR3hzYkdjSE56azN2dTBxVkxrRWdrYU5La2lWYmwvZFF4TmpiR3RtM2JpcjBmNlQ3VVpRVmtaMmRqMGFKRnVIejVNb0Q4d1BPc1diT1Vyb2xZdjM1OXJGKy9Ib2NPSGNMdTNidVJscGFHWmN1VzRhKy8vc0xreVpQaDRPQWdhNXVTa2xJaU41bVhMbDJLVHovOVZHWEF2U2daaVRrNU9ZVzIrK3l6eitEdjcxK283WXNYTCtEajR5TXJjYXdxb0dGdGJRMGZIeDlNblRvVk8zYnNnS1dsSlhyMTZxVzJQd1hMVEZhdVhMbFk2MWFLeFdLa3BhVVZlbHg2by9OOUwxNjh3Tml4WXdFQWUvZnVWUm5ja0diTXJWMjdWdTc5SVBYK2plNlNPSytTVkJMckxSYk03TnF3WVFQRVluR2hOaytlUE1HSkV5Y2drVWpRb0VFRHRUZTVwWlR0VDlmczdlMjF5bzdWMTVyUGhqeHVpRVFpckZxMUNnQXdjT0JBTkdqUVFPdnpLYXBGaXhhVnlIR2s0NGMyQWRlNmRlc2lKQ1FFOSs3ZDB5ajRYQmJIS09sMWg3UnYwdCtsSlhwVitSREhlVTNYVFZhWGNaaVptYW5WY2N1U1hidDJGWG5kNHZmZlorLy9YcEoyN3R4WjVLVmJwRXJpbXEyZ3g0OGZBL2kvTmJUMzc5K1BlL2Z1NGZ6NTgrallzYVBDYlNJaUluRDc5bTBZR3h0clZVcGJXc0dvdkdyWXNDR3VYTG1DNmRPbkt4MG5sTDFtMnFwWHIxNnhxM1JvS2k4dkQzWjJkdkQyOXBZRml3dVNucXYwT3pzckt3dTllL2NHa1ArZVYvUmFEQjQ4R0NrcEtTeXpyV2NNUGhNWm1GbzJqV0ZxYklhY1BNM1dtcEpJeEloN2N4djFxclpSMzVpSWlJaUlTRU1wS1NteTlkbVdMRm1DR1RObW9HTEYvQW1QNTg2ZEF3Qzl6THgzZG5ZdWtYMjhmZnNXZm41K3NqV2VwWUZuZFFGckl5TWpEQnc0RU8zYnQ4ZXlaY3NRR1JtSlc3ZHU0Y2NmZjhUUW9VUFJ2MzkvR0JzYnc4VEVSS3NiaEhsNWVVaE1UQVNnZkphL0l0S2JPTXFPOWViTkcxbVpQbFg5S2JqMm03Mjl2Y0liNzRwSzFMNTkreGJlM3Q1SVNVbUJtNXViUmxreGpSczN4b2dSSTdCOSszYXNXYk1HUXFFUTMzenpqY3B0cE9jZ0VBaXdiOTgrcFZrNm1sQTJNY0RHeGtaaGUyazJqSkdSa2NZM3I2MnNySlR1cjZDU09LK1NwRTFXM09QSGp4RWJHd3NYRnhmVXFWTkg0KzBLM3Jpc1hidTJ3alpidDI2RlJDS0JtNXVieG9GblZmc0Q4Z012MHFVSWRGSGFVWnY5NmF0RXVDR1BHMXUzYmtWaVlpSmNYRnp3L2ZmZnl4NVBUMDlIVWxJU1hGMWQxUjZ6cUtTVk5JcEswMUxwMG1DZzlMdFpFMDJiTmdVQWhJZUhhM1Njc2poR2VYbDVJU2dvQ0dmUG5zV3dZY1BRcjE4L0hEdDJERUZCUVJneVpJakM0SWJVaHpqT3F3c3dTU2VNNkNLd2FXZ2tFZ21PSGowS0lIL1NnVmdzbHYwK1lNQ0EwdXhha1pUVU5adFVRa0tDYkZLRHE2c3JyS3lzTUhUb1VHemF0QWtiTm16QUo1OThnc3FWSzh0dGs1ZVhoMDJiTmdISXIwWlNzMlpOdGNjeE5UV0ZxYWtwVHAwNmhaU1VGRnk2ZEFsR1JrYm8yYk9ueHBOejFxeFpnNVNVRkkzYTZrdlhybDFScVZJbHBlZXN6VVMwYWRPbUtmMC96WGZmZlZlaVZReU1qWTJ4Wk1rUzFLbFRCM2w1ZVdyYlM4ZE1Dd3NMcGY4ZmtrNENVVFhlVS9FeCtFeGtZSXlOVE9CVXVUa2V2YnF1OFRZeHFSRU1QaE1SRVJHUlR0V3ZYeDhyVjY2RXY3OC9MbCsralBIang4UFB6dy92M3IzRG5UdDNZR0ppZ3ZidDJ4ZjdPRVc5R2ExdFZsN0JtNnJoNGVINDlkZGZrWnFhQ2lDL0xPblBQLytzMVRwdURnNE9XTGx5SlE0ZVBJamZmLzhkSXBFSTI3ZHZ4NFVMRnpCMTZsUzR1cnBpNTg2ZGhiYUxpSWlBbzZOam9admJhV2xwc3V5T0xWdTJhRjA2Vk5HeDd0Ky9qMTkrK1FVQ2dRQVRKMDZVeTFZWk8zWXNLbFNvZ05XclZ3UEl2OEU2Yjk0OGhJV0Z3YzdPRGdzV0xGQmI1bEFrRXNISHh3Zng4ZkdvV2JNbTVzNmRxL0ZyT0hEZ1FMeDgrUkxIamgzRHRtM2JrSjZlcnZLbTJwczNid0RrWjQwVjU4YTlkQjlMbHk3VnVMMTByVlJ0MXZmV1ZHbWVsejVvc3lia3I3LytpdGpZV0F3ZVBCZ2RPblRRNmppYWZ2NXYzYnBWckd6c3paczM0K09QUHdhUW56M281K2NIb1BocittcTdQMzJ0K1d5bzQ4YUZDeGRrWlQxZFhGeXdmdjE2eE1mSDQ5bXpaMGhOVFpWVnNTanFlK1BvMGFNcXg0UFkyTmdpN1ZkYjB1OHdhMnRyamJlcFc3Y3ViR3hzY1BQbVRZaEVJclZaWTJWeGpLcFZxeFk4UER4dzVjb1ZCQVVGNFp0dnZrSGJ0bTBSRmhhR00yZk9vRy9mdmxydmsrTjgrU01TNVNmdDZEUHo4ZkxseTBoTVRFVDkrdlhScEVrVFhMeDRFY25KeWFoWHI1N0c2eENYRlNWNXpTWjE1Y29WQVBtVFBxUUIxYSsrK2dvblQ1NUVmSHc4MXF4Wmc3bHo1OHB0czJ2WExzVEd4c0xhMmhwRGh3N1ZxSDlidG13QmtIOHRQWFBtVE5ueUY5cGNTMCthTkVuanR2cGlhV21wTWlpc3pVUTA2WVJXUmRMVDA3WHFseTVvTThsUXVrNjRvc2xyVXRMUFA0UFArc1hnTTVFQit0ak9YY3ZnYzdnZWUwTkVSRVJFSDZxR0RSdGkwNlpObUR0M0x1N2R1NGZ4NDhmTDFqbnIwYU9IVmplOGxURTJOb2F0cmEzYWRtbHBhWVhLNFJvYkcydThEcHl4c1RGeWMzT3hZOGNPQkFRRVFDS1J3TmpZR09QR2paT1ZkdE9XUUNEQXdJRUQwYnAxYXl4ZXZCZ3hNVEY0L1BpeDdFYnorNFJDSVdiUG5vMmNuQndjUEhpd1VMYUhMbDI5ZWhXTEZ5OUdkblkycGsyYlZtaGQ2dWpvYUxtU2tRS0JBTC84OGd0OGZIeHc2OVl0VEp3NEVUNCtQcWhidDY3Qy9hZW5wOFBYMXhmMzc5K0hsWlVWNXMrZnIvVk4rN0ZqeDBJb0ZDSTRPQmo3OXUzRDA2ZFBNWFhxVklYdksrbE5ORlUzb2pSbGFtcUtUei85Vk9QMjBtUFhxRkdqMk1kV3R1L1NPSy9TRmhjWEJ3Qm8xRWo3SlFLVVplY0poVUpaQm1PTkdqVlVsa1ZOU2twQ1RrNE9qSTJORlpiT0JiUXJaMndJREdYY3VIcjFxdXpudi8vK1cvYXprWkVSSEJ3YzBMSmxTN2w5ZnZUUlJ4cFZtMUIxTTcrZ2NlUEdhZFN1dUY2OGVBRUFXcFVURmdnRWFOZXVIWUtDZ25EdTNEbjA2TkZEWmZ1eU9rWU5HREFBVjY1Y3diRmp4K0RsNVlYKy9mc2pMQ3dNUjQ0Y1FaOCtmYlF1YmMxeHZuaEtlZzE3a1VpRXVYUG5ZdWpRb1dqY3VMSGVqaU10MCs3bDVTWDN1emFsb011Q2tyNW1rNUtPdndVcmtFalhtWjQwYVJMQ3dzSnc0TUFCV1FiMnRXdlhjUERnUVFENXdXQk5yL0dCL01rNDB1QTZrRCs1U3RFRUszWFVUUzRxVFpwTVJKTk9xdHE3ZDIrUlM4Mlh0aWRQbmdDQXlxejNrcGg4UWd3K0V4a2tGenZOeTRJQlFFcEdITjZKWHNIYXJJcWVla1JFUkVSRUh5cGJXMXVzV0xFQ0sxYXNRRWhJQ0dKalkyVkJWMTJ3czdPVDNXaFM1c0NCQTlpeFl3ZGF0MjZOYTlldUFRQmF0R2lCOFBCd2VIbDVhZHlYdFd2WDRzU0pFd0NBS2xXcXdOdmJ1OUI2MWtYaDdPeU05ZXZYWThlT0hhaFFvUUphdEdpaHNGMVlXQml5czdQUnRHbFRsWUhuTVdQR3FMMXhycXhrWGw1ZUh2Nzg4MC9zMmJNSGxwYVdXTHg0c2NibldLRkNCU3hjdUZDMkR2YkVpUk14YU5BZ0RCdzRVQzZ6NFBYcjEvRDI5a1pNVEF4TVRVMHhlL2JzSXBYcUZBZ0VtRHAxS3JLeXNoQWFHb3JMbHkvandZTUhtRGx6WnFFK1AzMzZGQUJra3g5SzBxTkhqd0RrWjl2cFdtbWVsejVwazFHcVRlVUQ2WTFYUlRlVTgvTHlNRzNhTkx4NjlRb3RXclRBb2tXTGxINk83dDI3aC8vOTczOEFnQjkrK0tIY0JSSjB6ZERHamViTm15TStQaDYxYTlkRzdkcTE0ZWpvaU5xMWE4UEJ3VUZoNXVtV0xWdGdZV0doOXRpYXZxK0xtNWs2YytaTXBjL1oyOXZMU2ozSHhNUUFnR3p5aEp1Ym02eGNxU3JkdW5WRFVGQVFBZ0lDMEsxYk41WFpqMlYxakdyYXRDbnExYXVIaHc4ZklqUTBGQjA3ZGtTREJnMXcvLzU5aElXRmFWMlp4ZERIK2V6c2JHUm5aK3N0cUNZdHYxOFNzckt5TUhmdVhFUkVSS0JseTVaNkN6N2Z2MzhmVVZGUnFGNjlPanc5UFJFWkdZbjc5Ky9MZmk4dlN1T2FEY2ovVEVuWGUzNy9lclYrL2ZvWU5td1lkdTdjaVIwN2RxQnExYXB3Y0hEQWdnVUxJSkZJMEtWTEY2MHFvc1RHeHNMSHgwYzJJY2ZGeFFVZUhoNGFiWnVRa0lDTEZ5OEN5TS9PTFVvbXJWQW94TldyVnhFYUdvcmV2WHVqZXZYcWFyY3BPRkZWbThwTEh3THBraVFOR2pSUStIeFdWaFlrRWdrRUFnR0R6M3JHNERPUkFhcHU1UXdyc3lwSUY3M1NlSnNucnlQUXJFYlJ5NGtSRVJFUkVTbGphbXFLUVlNRzRlTEZpOGpOellWRUlzR0dEUnN3YTlZc3ZaWTd5ODNOeGFaTm14QVlHSWdtVFpwZzl1elpzaEt3Zm41KzhQSHh3ZmJ0Mi9IczJUTk1tREJCYlpiaTk5OS9qMy8rK1FjTkdqVEFsQ2xUdE1xb1VNZlUxQlEvL2ZTVHlqWW5UNTRFQUh6MjJXY3EyejE3OWt6dDhSU1Z6SXVPanNhS0ZTdncrUEZqT0RvNnd0TFNFdE9uVDFlNmo1eWNIS1hCbEw1OSsrTDQ4ZVA0ODg4L2NlclVLUXdZTUFEZHVuVkRSa1lHWnM2Y2ljVEVSSmlZbUdET25EbjQ5Tk5QMVpaZkhEOSt2TUtiYXovOTlCTjhmWDJ4ZmZ0MkhEeDRFQzlmdnNTTUdUT3dkdTFhdVp0TzkrN2RBMUMwTE5uaWtFZ2t1SEhqQmdDZ1NaTW1PdDkvYVoyWE1oS0pCR0t4R0FLQlFDYzNRNy80NG90Q0FlQ1FrQkNZbTVzWFd1ZjQ4dVhMeU1yS1VqaXBJaVFrUk8yeHRtM2Joc2pJU0ZTc1dCSFRwazFUR25oT1RrNkduNThmeEdJeFBEdzh5bFRnV2RubnNUaWx3eFh0NC9mZmY1Y0ZMQTF4M09qUm80ZmFqRjU5bURScEVqSXpNMldacVgzNjlFRjJkalpPbno2dGR0dWVQWHZDd3NJQ0FRRUJtRDkvdnRKZytKOS8vaW43K2Q5Ly93V1FuK2x0YVdtSldiTm1hZFRQaGcwYm9uSGp4b2lLaXNMcDA2ZFZsbVl2YTJOVVFmMzc5OGVpUll0dytQQmhkT3pZRVY1ZVhsaTRjQ0VDQWdLMENqNGIramovOXUxYnpKa3pCMzM3OXNYbm4zK3VsMlBvWWlrQ1ZYSnpjMlUvZTN0N0l5b3FDcTZ1cmpvWkc1V1JaamwvL2ZYWE1EWTJMdlI3ZVpDVWxGUXExMnhBL3ZjTWtEL0pWTkdrekVHREJpRXVMZzRoSVNGWXZudzV6TTNOa1pXVmhZWU5HMnBjQWxzaWtTQXdNQkRidG0yRFNDVEMxMTkvamFkUG55SThQQnhObWpUQnFGR2pVTEZpUllYYjV1Ym00dGl4WTdKS0daNmVucGcyYlpyR3BmSFQwdEp3N2RvMWhJV0Y0ZWJObThqSnlRRUF0R3JWcWxEd09TWW1Ca0toRUZaV1ZqQXpNME5HUmdaMjdkb2xlMzJLVzQ3ZmtMeCsvVm8yMGJoZ3hueEJRcUVRZ1BxczV4czNidURQUC85RWZIdzhhdFdxaFI5KytLSGNsY3N2Ylh4bkVoa2tBVnhzUDhWL1NacGZ2TVdrTXZoTVJFUkVSUHJ4N3QwN3pKMDdGN201dWFoVHB3NmVQbjJLSzFldVlQTGt5Vml3WUFHcVZORjlCWjZuVDU5aThlTEZlUFRvRVpvM2J3NS9mMys1bXd4bVptYVlQMzgrZkgxOWNlYk1HZHkrZlJ2ang0OUhxMWF0bE82emN1WEsyTEJoZzE3NnE4NkZDeGRrTjZDUEh6K09YcjE2S1EzY0J3VUZhVlh1TnlNakErdldyY081YytjZ2tValFzV05IVEo0OEdYLzg4UWN5TWpJVWJoTWZIdytCUUtBMHkydmN1SEZvMTY0ZFZxOWVqV2ZQbm1ITGxpMjRkKzhldnZ2dU8yUmtaTURFeEFTK3ZyNnl6QkoxNjlBbEpDUW83YnRBSU1EbzBhUGg1T1NFVmF0V1llalFvWEkzTVVVaUVhS2lvZ0RrWjd1VnBJc1hMeUlwS1FrQ2dVRGxlNnNvU3ZPOGxGbXdZQUZDUTBQaDd1Nk9KVXVXRkh0L00yYk1LSFNUUGlRa0JEWTJOb1hXaHg0eVpBaXlzcklVcmh1dEx2Z2NFeE9EczJmUEFzaS9LVGx5NUVpMGF0VUtiZHEwUWV2V3JXRnBhU2xyNSt2cmk5VFVWTlNyVnc4elpzd296dW5wbkNaTEVPaUNzYkd4d1k4Ynl1VGs1T0RSbzBlb1hidTIycmFhVVBRNXVYRGhBaVFTQ1lSQ0lVeE5UVFg2TE9YazVFQXNGc3UxbFFhdHpjM05aWm42VW9tSmlZaU1qSVNabVJrZVBIaUF1M2Z2b25idDJob0hUNGNPSFFwdmIyOXMzYm9WTFZ1MlZKaXBWeGJIcUlJOFBUMnhmZnQyUEh6NEVIZnUzRUg3OXUxUnZYcDFSRVZGNGQ2OWUyallzS0ZHK3pIa2NUNCtQaDV6NXN6QnMyZlAwS0JCQTcwRm4vWHQrZlBuc3Aram9xSlF2MzU5TEZteVJHK1ozQzlldk1DbFM1ZFFzV0pGOU96WkU0bUppZmpubjM5Z2FXbUpuajE3NnVXWStpQVVDa3RsN0kyTWpKUUZkYi81NWh1RmdXeUJRSUJwMDZiaHlaTW5pSW1KUVhwNk9pd3NMT0RuNTZkUk5tdE1UQXcyYmRxRVc3ZHV3Y3pNRExObXpVTEhqaDBoRm91eFk4Y09IRHg0RUpjdlg4YVFJVVBRdlh0M1dZQlhJcEhnL1BuejJMMTdONTQ5ZXdZYkd4dE1uanhaNVZyTDBqWGhnZnlKcEZGUlVZaUtpcEpiRHFoR2pScm8yTEVqM04zZGtaMmRMYmY5cFV1WDVDWU9GYVJ0bFFaRDk4Y2ZmeUEzTnhlMWF0VlMrcDJ1U2ZENTh1WEw4UGYzaDBRaUFaQS9DV2ptekpsWXRXcVZSdGNLbEkvQlp5SUQ5WEVWZHkyRHorRUFKQUMwVzllR2lJaUlpRWlWOVBSMFdkWkUxYXBWc1d6Wk1rUkdSbUxCZ2dWNDlPZ1JKa3lZZ0lVTEY2Sk9uVHF5YmI3Ly9udUZXWWZTR3dDcWlFUWlCQVFFWU0rZVBjak96a2JYcmwweGVmSmtoVmtCRmhZVytQWFhYN0Y5KzNZY1Bud1lQajQrYU5XcUZieTh2UERKSjU4bzdFTnBCSjZ6c3JLd2ZmdDJBUGszcDVLU2tyQjA2Vkw0K1Bqb0pOdkIwdElTbFNwVlF0V3FWVEYrL0hoWlp2V1lNV013WnN3WWhkdDA2ZElGSmlZbUt0ZkRhOTY4T2JadjM0N2c0R0JjdkhnUjA2Wk5nNFdGQlpZdlg0NkVoQVM1ekZWbFdVL1NyQ1JOMXREcjJyVXJtalZyVm1qTnpaczNieUlyS3dzV0ZoWksxNUxWaDlUVVZLeGZ2eDVBZnJhNnJrdW1sdFo1cVJJWkdRa0FhTmV1WFNuM1JEc3VMaTQ0ZE9nUWJ0KytqYkN3TVB6enp6KzRjT0VDTGx5NEFCTVRFelJyMWd3dUxpNElEQXhFZG5ZMldyZHVEVjlmWDcxV2JpZ0tkVXNRQ0lWQ1hMcDBDWjA3ZDFhWWVaZVNrZ0toVUFnbkp5ZU5qbWZJNDRiVTgrZlA4ZkRoUTl5N2R3LzM3dDFEZEhRMGNuSnlsQVlDdEtWdVlrUk9UbzVHbWZ0QWZ2bHpSVzB0TFMwTEJaOTM3TmdoSzAvcjZ1cUsxYXRYdzkvZkh4czNibFM1enFkRUlzR2pSNC9nN3U2T2R1M2FJU3dzREhQbXpNR3FWYXNLWlZ1WHhUR3FJR05qWTN6OTlkZllzbVVMRGg4K0RIOS9mL1R0MnhkYnQyN0Y0Y09ITVh2MmJMWDdNT1J4UGl3c0RDdFhyb1JRS0VTVktsVjBIdVN5dHJiRy9QbnpkYnBQWlFxdTNkNmdRUU1zV2JKRU5xbElINDRlUFFxeFdJd2VQWHFnWXNXS3NzOWJ6NTQ5bFdiU2xrVXVMaTRsUHZhS1JDS3NXTEVDQUZDOWVuVjg5ZFZYQ3JmUHljbkIxcTFiWmNzSEFFQm1aaVptelpxRnFWT25xdnk4N04rL0h6dDM3b1JFSWtHalJvMHdlZkprT0RzN0E4Z3ZZVDE2OUdoNGVIaGc0OGFOV0xObURYYnYzbzF1M2JxaFVxVktDQXdNeFBQbnoyRm1ab2IrL2Z0anlKQWhhdDlMMGlvVDBtTkxWYXBVQ1IwN2RrVEhqaDNseXIrL0g5eFh0SFp4NWNxVjBiNTllNHdhTlVybHNUOGtOMjdjUUZCUUVJRDhDVkxLU0plWFVMVmN4cTVkdXlDUlNEQmx5aFI4L3Zubk9IVG9FSGJ2M28yOWUvZGkzcng1dXUyNEFXUHdtY2hBdWRoK3FsWDdkNkpYZUprUmo2cVd1cG05UzBSRVJFVDA2dFVyK1ByNjR0R2pSekF6TThQY3VYTmhZMk9EdG0zYnd0L2ZIMzUrZmtoSlNjSDgrZk94WThjTzJYWUYxekhUbFBTbSsyKy8vWWFVbEJTWW1abGgvUGp4Nk5Pbmo4cnRqSTJOTVdiTUdEUnUzQmhyMTY3RjlldlhjZjM2ZFRnNk9xSkhqeDVvMWFxVnhvRVlmWkJJSkZpNGNDR1NrNVBoNHVLQ0ZTdFdZTnk0Y1FnTEM0T3ZyeSttVEptaTBkcHc2dno4ODg4WU9YS2t6b05weHNiR2hVcllPanM3eTI3eTZacWlBSkowbmU1T25UcVZXS25MMU5SVVRKOCtIV2xwYVRBM044ZlBQLytzODJPVXhubXBrcFNVaE5UVVZBZ0VBcldsNGNzaUV4TVR1THU3dzkzZEhSTW5Ua1JVVkJRdVhicUVvS0FnUkVSRXlOWVFOREV4UWRPbVRmSGl4UXVkWmIvcTI5T25UM0hpeEFrRUJ3ZERLQlFpSVNGQllkblVYMy85RmJkdTNZS3pzek02ZE9pQURoMDZxRnpiMHhESGplVGtaQncvZmh6UjBkRjQ5T2hSb1NVSzdPenMwTEJoUTFoYlcrdmsySXFDT0JLSkJKTW5UMFpVVkJUR2pCbWpVV24zTGwyNndOemNYRFl1cUhMNjlHbUVob2JDd3NJQ2d3WU5ncjI5UGY3OTkxOWN2SGdSL3Y3K1dMVnFGVXhOVFF0dGQrdldMV3pkdWhVbUppWll1M1l0Sms2Y2lMdDM3K0x4NDhmNDVaZGZzR0RCQXJtQVUxa2JveFRwMmJNbmR1L2VqU3RYcmlBaElVSDJlMWhZR0pLVGsxVUdrdzF4bkM5WXRXREJnZ1VBZ0diTm1zSFgxMWZubFJWTVRVMDFYbGRYbWRldlh3T0EydGRHT25IUTFkVVZpeGN2MW12Z1dTZ1U0dFNwVXpBeU1zTFhYMytOOVBSMEJBY0h5eVk3RkplaVpWT2t4MVgybkRadHBDd3NMR0JzYkZ6aTEyelM1WENBL084WVJXUFJ6WnMzc1hIalJsbVExdFBURTg3T3p0aXpadzhlUDM2TWNlUEdvVU9IRGhnOGVMRGM1RmFwN3QyNzQvTGx5K2pkdXplNmRPbWljTEpwMDZaTjRldnJpK1hMbHlNeU1oTDc5dTJUUFZleFlrV01HVE1HN2RxMTAraTlWREQ0TEJBSTRPN3VqdTdkdTZOdDI3WWFUU0x0M0xrek9uYnNpTHk4UEVna0VoZ2JHN1BVOW5zZVBYcUVSWXNXUVNLUndNM05EUjA3ZGxUYU5qWTJGb0RxQ2NVSkNRbW9XTEdpN0Rwa3dJQUIyTDE3dDlLc2ZsS003MUlpQTJWbFZnWFZyZXJnUmZvVGpiZUpTUTFuOEptSWlJaUlkT0xldlh1WU4yOGVYcjU4Q1dOalk4eVpNMGV1VEZtclZxM2c1K2NIZjM5Ly9Qenp6M0kzZmdJREF4WE9Scy9NekN5VUFaR2VubzVUcDA3aDJMRmpTRWxKQVpDL0h1WE1tVE1WWmdvbzA2NWRPN2k3dTJQLy92MElDQWhBZkh3OHRtN2RpcTFidDZKcTFhb1lPM1pzaVplMms2Nk5mZlhxVlppWm1XSG16Sm13c3JMQ3dvVUxNV1BHRElTSGgyUGt5SkhvM0xtelZ1VTR4V0l4Y25KeVpPdHZXMWxaUVNBUTRPREJnN2h3NFlMRys4bk56Vlc3N3ArVXFreEhmYnA3OXk3Q3c4TUJBTDE3OXk2UlkvNzMzMzlZdkhpeDdMMC9hOVlzbldmRGxjWjVxU1BOZW03WXNDSHM3T3hLclI4NU9UbElUMCtIcGFVbFRFMU5aZVhxTmIxUm01MmRqWHYzN3VIR2pSdTRmUGt5UkNJUkFNREJ3UUd2WDc5R1ptWW10bS9manUzYnQ4UGUzaDZ0VzdkRzY5YXQ0ZWJtcG5HNWUwM1hHUzNPZXFSQ29SQmhZV0U0ZmZxMDdHOEQ1QWR4RlUxWVNVdExRNVVxVlZDeFlrWEV4c1lpTmpZV3YvLytPMXhjWE5DMWExZDg4Y1VYaFlKUGhqaHVHQmtaNGRDaFF3RHl6OC9KeVFuTm16ZEhvMGFOMExoeFk0WEJFbVdaZVVVaEVvbXdhdFVxUkVWRndjYkdCdDI3ZDlmWnZvSDhFdEZyMXF3QmtMLytxblJzbWpKbEN1N2Z2NDhIRHg1Zy9mcjFtRHg1TW5KeWNwQ1ptUWtBK09XWFgzRHo1azBBLzFmKzJkYldGcjYrdnJJMWRNZU5HNGRaczJhaGZ2MzZaWEtNVWtSYUZ2bnc0Y000Y3VRSUpreVlnTzdkdStQbzBhTUlDQWpBMkxGakZXNW5xT1A4clZ1MzVINy84c3N2TVdIQ2hGS2RQUERtelJzSWhVSllXbHJDM053Y0ZTcFVnRUFnUUZKU2tteGQ0STgrK2tqbFBxUVRPTHAwNlFJckt5c2NPSEJBWWZXQ3ZuMzdLdHgreElnUkNnT1VVZ1VuZlp3NmRRcENvUkNlbnA2d3Q3Zkh2bjM3a0pXVmhTKysrRUpsVlFGTktRdGdqeDgvWHUyMm1yU1JXcjU4T1pvM2I2NXhlMTM0NjYrL2NPellNUUQ1QWRmM3E2aEVSa1ppNzk2OXNqWFdMU3dzOE9PUFA2SlhyMTRBZ05hdFcyUDE2dFdJam83R2hRc1hjUEhpUlRScDBnU2RPM2RHMjdadFlXTmpBeUEvYTNqZHVuVnkreGFKUkhqOCtERWVQbnlJdTNmdklpb3FDaTlldkFEd2Y1UFR6TXpNY08zYU5RaUZRcXhhdFFxclZxMkN2YjA5WEZ4YzRPVGtoSTgrK2dnMWF0U0FuWjBkN096c1VLbFNKUUQ1WTIxRVJBVGMzTnd3Y3VUSUlrMGFOVFkyTHJPVGVFcmIzYnQzNGVQamcvVDBkTmphMnNMYjJ4c0NnUUF2WDc0RWtQLzNsbDREUG5ueUJIdjI3QUVBbGN0TTJOdmJJeUVoQVdGaFlXalhyaDNPblRzbmU1dzB4K0F6a1FGenNYUFhNdmdjZ1ZhT3haK0ZSMFJFUkVRZnRzREFRR3pjdUJGNWVYa3dNelBEN05tekZhNkQyS3BWSzJ6YnRnME9EZzVGUGxaTVRBejI3TmtEb1ZBSVcxdGJEQnMyREQxNjlGQzRQcHc2RmhZV0dERmlCSHIzN28xVHAwNGhPRGdZeWNuSmFOQ2dnVnk1d1pLUWtaR0JKVXVXNE9yVnF4QUlCSmcrZlRwY1hGd0FBTFZxMWNMNjlldXhidDA2aElXRklTZ29TRlptRGdCNjllb0ZZMk5qdWRkQUlwRkFMQlpETEJiTGxTL3YzNysvckVUdTY5ZXYxYTdqVjVCRUl0R3FmVW5MemMyVmxVTjFjM09Udlg3Njh1N2RPL3oyMjI4NGNlSUVKQklKek0zTjRlM3RqVFp0MnVqME9DVjlYcHFTcmt0YTBwK1Y5NzErL1JyZmZmZGRvY2ZmTDhHWmxaV0ZsSlFVdkhqeEFna0pDYkoxSTZWbGxZSDg0S09ibXh2NjkrK1BWcTFhSVRzN0d6ZHUzRUJvYUNpdVhyMks1T1JrQkFZR0lqQXdFR1ptWnZqa2swL2c0ZUVCVDA5UG5XWEdha01vRk9MYXRXc0lDd3ZEdFd2WFpJRnpJeU1qZlBiWloralRwdy9jM053VWJpdGRSenM3T3h0WHIxN0ZYMy85aFpzM2J5SW1KZ2FiTjIvR3RtM2IwTEpsUy9UdTNWdHVQRGUwY2FOYXRXb1lQbnc0YXRldWpXYk5tc21DRmFyVXFsVkxaV0JLU3RsNVN5UVN4TWJHNHA5Ly9rRmdZQ0JTVTFOaFptWUdYMTlmbmExSks1RkljT0RBQWV6YXRRdGlzUmhlWGw1eWE4OVdyRmdSMDZkUHgvVHAwNUdRa0lEYzNGeGN1SEJCdGlicHpaczNZV3RyaXhFalJzZ0Z4S1haZ2ZQbXpjUHo1OC94NnRXck1qdEdLZE92WHo4Y1BYb1VaOCtleGZEaHcvSDExMS9qMkxGak9IdjJMSVlOR3lhWDJXakk0M3hPVGc0T0hEZ0FJSC9zKy9ISEh6WEt1dGUzVzdkdVllSENoWEtQQ1FRQ3VXc1pWZXZ0U2hVOGw5emNYR1JsWlJWcW8rZ3hBTEt4VkIyeFdDd0xuZzRZTUFDNXViazRmdnk0N0hkU0xpb3FDaXRYcmdTUVA1bEFHaWpQek14RWFHZ29UcDgrTGJ2T0FJQU9IVHJncDU5K1F0V3FWV1dQMWF0WER4czJiSkJiay9uT25UdTRjK2NPVnE5ZURTZkd5SStsQUFBZ0FFbEVRVlFuSi96NDQ0OW8yYklsMHRMU2NPclVLZGwzZjN4OHZOd2F6SlVyVjBhblRwMWtFOHlrNWRJek16Tng5ZXBWM0x4NUV4RVJFVWhPVGtaeWNqS3VYTGtpZHo1MTZ0VEI1czJiWVdSa2hFcVZLbUh6NXMyb1hMbXkzbDYvRDlYVnExY3hiOTQ4NU9Ua3dNcktDa3VXTEpGbE5JZUdobUxUcGswQUlKc2NLRjFQMjlyYVd1bGtFd0Q0OXR0dnNYejVjdmo3KzZOQ2hRckl6czZHUUNDQWw1ZVhucy9Jc0RENFRHVEFQclp6eDlXbmh6VnUvK1QxTFlnbGVUQVNjQ1lWRVJFUkVSWGRSeDk5aEx5OFBOaloyV0hPbkRseTY1aTlyMkRndWVCNmE0cVltSmpJbFdFRjhzdEJMbDI2Rk5ldVhjTTMzM3lqY3YwdVRWV3RXaFhmZi84OWhnNGRpdi8rK3crTkdqVXFVakM3T0hidjNpMExQRStiTmcwZE9uU1FlOTdPemc1ejU4NUZiR3dzTGx5NGdMdDM3eUk1T1JtWm1abkl5Y2xCWGw0ZTh2THlaTUZtNlQ4QWNrR1NnamRzSjAyYWhFbVRKcFhNQ1phQTU4K2Y0K25UcHpBeE1jR0VDUlAwZnJ5REJ3OGlNREFRQU9EbzZJZzVjK2JvcFZSbFNaK1hwa3BxdmVkS2xTb3BET3hhVzFzak16TVQxYXRYUjgyYU5TRVVDaUVXaTJGdWJnNVhWMWVNSGoxYTFsWWtFbUh3NE1HeWRmOEtxbENoQXR6YzNOQzJiVnUwYjk5ZXJpeWptWmtaMnJWcmgzYnQyc2tDMFJjdlhzVFZxMWRsTjZULysrOC9oYStCbzZPajBuVXlpeUkrUHI1UUJuRm9hS2hzclV6cE1UdDM3b3d1WGJwb25IRlhvVUlGZUhwNnd0UFRFMmxwYWZqcnI3OXcrdlJwUEgzNkZGZXZYb1dycTZ0YzhOblF4ZzBBQ2ljdnFMSng0MGFOdm51VVpiSWZPWElFbXpkdmx2Mys4Y2NmcTEyelZGc3ZYcnpBb1VPSElCYUwwYXRYTDRYcmNqZHYzaHkrdnI3NDdMUFBZR0ppZ3REUVVBRDUzeGw5Ky9ZdEZJaVZhdE9tRFJZdlhvd25UNTdnczg4K1EzeDhmSmtjbzVTcFZxMGFQRDA5Y2Y3OGVadzhlUkxmZnZzdDJyWnRLNXZjOWMwMzM4amFHdkk0YjJwcWl2SGp4MlBCZ2dXWU1HR0NMSnUwdENrS3ZFdXZaNnBVcVlKZXZYcGgwS0JCV3UzenUrKyswL3B6cm9uUTBGQWtKeWVqY2VQR2FOQ2dBZjc2NnkrOGV2VUtibTV1Y0hWMTFja3hkUGs5VXBiWTJOakEwdElTZVhsNVdMaHdvV3lzOGZQemt5MTdBZVJQWFAzKysrOVJ2MzU5aGZzUkNBVDQ0b3N2MExGalIxeTdkZzNIamgxRFJFUUVKQklKc3JLeTBLeFpNd0Q1MXhJUkVSR3liUDhxVmFxZ1VhTkdhTmFzR1pvMWE0WTZkZW9vbkZSa1lXRWhXNmNaQUJJVEUzSHYzajA4ZVBBQWp4OC9SbHhjSE5MUzB2RFRUei9KL2QrQmdXZjlhTml3SVdyV3JJbTNiOTlpd1lJRmN1T0ZzN096YktLS05PZ3NuU2c0ZXZSb3VZa0w3K3ZXclJzQVlPL2V2WGp4NGdXY25aMHhZc1FJdUx1NzYvZUVEQXlEejBRR3pLbHlNeGdKVENDVzVHclVQanRQaUdkcDkxQzdzdkt5RTBSRVJFUkU2clJzMlZLV0hhVk4rZDF0MjdhcGZON1UxQlJUcGt3cDlIaURCZzNrU25xcklyM3BwQW1CUUZDc2tvTURCdzRFQUZuWlBXMk1HREVDRHg4K3hPREJnOUdpUlF1bDdaeWRuVEY4K1BDaWR0R2dPVG82d3RmWEY0OGZQeTZSdFhtSERSdUdpSWdJdUx1N1k4aVFJUnFYWUM1SU9sSER6TXhNYVp1U1BpOU5wS2VuSXk0dURzN096c1dxWkNCMTlPaFJBSXJYOFF3SUNGQzRqVFM3QlFCKysrMDNsZnMzTXpORG56NTljT1RJRVRnNk9zTFIwUkV1TGk1bzFLZ1I2dGV2cjFHSjdnb1ZLcUJ0MjdabzI3WXRSQ0lScmwrL2pvc1hMNkp4NDhZYVpjc1cxMGNmZlZTb0xIVzNidDBRSEJ5TU9uWHFvRXVYTGhxUGk4clkyTmlnZi8vKzZOKy9QMjdmdm8zang0K1g2UkxLSlUwNk5tdGFDbFhhL3YzM1Y1OCtmWER1M0RuVXJGa1RuVHAxUXF0V3JUVEtwQzdvazA4K1VUbHUyTnZidzgvUEQ1R1JrZmoyMjIrVnR2UDA5SlQ5UEduU0pMeDc5dzQvL2ZTVDJ2ZVNtNXViTEt1K0xJNVI2Z3dZTUFDUEhqMUNSRVFFQmcwYWhBRURCaUF1TGc3aDRlRVlNR0NBN085aDZPTjgrL2J0c1hIalJuejg4Y2NhYnlPOXJsSjFQc1hoNk9pSTQ4ZVB5N0pTcFpQcXpNM045WGJNb3JwMjdSb2NIUjFsd2ZEcjE2L0QwZEZSZGoxSXl0V3FWUXQrZm43SXpzNkdvNk9qN1BGSmt5Wmg0c1NKc3VvZG1yNDNCUUlCUER3ODRPSGhnVmV2WHVIOCtmT29YYnUyN0QwanJTcjA0TUVETkdqUW9NZ2wwUjBjSE9EZzRDQTNtVE05UGIxWVZTdE1UVTExTXFubGswOCtBUUN0eGlucDkxUlJ4cmFTWUdSa0pGYyszc2JHQm9zWEw0WllMQzVVenZ6VFR6OUZjSEF3Y25OemtaZVhCMEM3Y2FwYnQyNnlJRFFWalVCU3NFWUZFUm1jM3lLbUlPNzFiWTNidDNVYWhNNnVvOVUzSkNJaUlpSWlJamxpc2JqRXMrU3BhUGkzSXFLaTROaEJWTEx5OHZLNDNqRlJPY1J2U2lJRDk3R2RkdVVnSHI2OHFxZWVFQkVSRVJFUkdUWUdKTW9QL3EySXFDZzRkaENWTEFhZWljb25mbHNTR1RnWExZUFBLUm14ZUpPWnBLZmVFQkVSRVJFUkVSRVJFUkVSa2FGaThKbkl3RGxZMTRPNWliVlcyeng4eGV4bklpSWlJaUlpSWlJaUlpSWkwZzZEejBRR1RpQXdnb3ZkcDFwdDh6RGxpcDU2UTBSRVJFUkVSRVJFUkVSRVJJYUt3V2VpRDBEOWFtMjBhaC83NWhheTg0UjY2ZzBSRVJFUkVSRVJFUkVSRVJFWklnYWZpVDRBZGF1MGhrQWcwTGg5bmpnWE1ha1JldXdSRVJFUkVSRVJFUkVSRVJFUkdSb0duNGsrQUJhbWxlQm8wMWlyYlI2KzVMclBSRVJFUkVSRVJFUkVSRVJFcERrR240aytFUFdxZnFaVis0Y3ZyMElpa2VpcE4wUkVSRVJFUkVSRVJFUkVSR1JvR0h3bStrRFVyNnJkdXM4WjJhK1IrTzZCbm5wRFJFUkVSRVJFUkVSRVJFUkVob2JCWjZJUFJGVkxSOWhaMU5ScUc1YmVKaUlpSWlJaUlpSWlJaUlpSWsweCtFejB3UkNnWGpYdHNwOGZ2cnlpcDc0UUVSRVJFUkVSRVJFUkVSR1JvV0h3bWVnRG9tM3A3YVIzai9CV2xLS24zaEFSRVJFUkVSRVJFUkVSRVpFaFlmQ1o2QU5TdTNJVG1KbFlhclZOOU10cmV1b05FUkVSRVJFUkVSRVJFUkVSR1JJR240aytJRVlDRTlTdDBrcXJiVmg2bTRpSWlJaUlpSWlJaUlpSWlEVEI0RFBSQjZaK3RjKzBhaCtUR29HY1BKR2Vla05FUkVSRVJFUkVSRVJFUkVTR2dzRm5vZytNYTVXV0VBZzAvK2puaXJQeDVQVy9ldXdSRVJFUkVSRVJFUkVSRVJFUkdRSUduNGsrTU9ZbTFuQ3EzRlNyYlZoNm00aUlpSWlJaUlpSWlJaUlpTlJoOEpub0ExU3ZxbmFsdHgrK3ZBcEFvcC9PRUJFUkVSRVJFUkVSRVJFUmtVRmc4Sm5vQTFTL2FodXQycjhUdmNUemQ0LzAxQnNpSWlJaUlpSWlJaUlpSWlJeUJBdytFMzJBN0NyV1JKV0tqbHB0Yys5RnFKNTZRMFJFUkVSRVJFUkVSRVJFUklhQXdXZWlEMVQ5YXRxVjNvNTZjUkVzdlUxRVJFUkVSRVJFUkVSRVJFVEtNUGhNOUlIU3R2UjJxakFCeWVreGV1b05FUkVSRVJFUkVSRVJFUkVSbFhjTVBoTjlvR3JaTklLRnFiVlcyMFFsWDlSVGI0aUlpSWpvLzdGMzUzRlJsZi8vLzU4ekxPTkNnZ3JpaHJ1NUw1bmxVbXFMdUZSbWI3VlZyYlQ4cG1tWnBwYWF1NW1wV1pxdExtVlpwcW1WbGx2Uk96WGY1b0thV3JpSGdnaUNJTHRzTTc4Ly9ERWZrUUhtSUNOZ2ovdnQ1dTBHYzY3WE9hOWhkNTdudWk0QUFBQUFBSURTanZBWitKY3ltOXpVc0hJN1F6Vi9zL1EyQUFBQUFBQUFBQUFBOGtENERQeUxOZmE3eTlENGl5bmhpa3I2eDBYZEFBQUFBQUFBQUFBQW9EUWpmQWIreFJwVWJpY1B0ektHYXE3TWZnWUFBQUFBQUFBQUFBQnlJbndHL3NVODNDeHE1TnZCVU0yVmZaOVplaHNBQUFBQUFBQUFBQUE1RVQ0RC8zTE4vTzgxTlA1aVNwZ3VKSVc2cGhrQUFBQUFBQUFBQUFDVVdvVFB3TDljZzhwM3lOT3RyS0dhdjFoNkd3QUFBQUFBQUFBQUFOY2dmQWIrNWR6Tm5tcmsxOUZRelpWOW4xbDZHd0FBQUFBQUFBQUFBUCtIOEJtQW1odGNlanNtK1N4TGJ3TUFBQUFBQUFBQUFDQUh3bWNBcWwrcHJTenU1UXpWL00zUzJ3QUFBQUFBQUFBQUFMZ0s0VE1BdVprOTFOanZia00xN1BzTUFBQUFBQUFBQUFDQXF4RStBNUFrTmF2U3hkRDRtT1N6aWs0T2RVMHpBQUFBQUFBQUFBQUFLSFVJbndGSWt1cFZhcXN5N2w2R2F2NktZdll6QUFBQUFBQUFBQUFBcmlCOEJpQkpjak83RzE1Nm0zMmZBUUFBQUFBQUFBQUFrSTN3R1lCZE0vOTdESTJQVGo2ajZPUXpybWtHQUFBQUFBQUFBQUFBcFFyaE13QzdlcFZ1VTFtUFd3elZNUHNaQUFBQUFBQUFBQUFBRXVFemdLdVlUZTVxNHRmSlVBMzdQZ01BQUFBQUFBQUFBRUFpZkFad0RlTkxiNGZxUXRJL3Jta0dBQUFBQUFBQUFBQUFwUWJoTTRBYzZsUnNyWEllM29acURwN2Y0cUp1QUFBQUFBQUFBQUFBVUZvUVBnUEl3V3h5VTVNcXhwYmVQaFQ1aTZ5MkxCZDFCQUFBQUFBQUFBQUFnTktBOEJsQUxrYVgzazVPajlPcGkzdGQwd3dBQUFBQUFBQUFBQUJLQmNKbkFMblU5bW1wOHA0K2htb09udC9xb200QUFBQUFBQUFBQUFCUUdoQStBOGpGYkhKVDB5cGRETlVjaTltcDFJeEVGM1VFQUFBQUFBQUFBQUNBa283d0dZQkR6ZjN2TlRRK3k1cXB2NkwrNjZKdUFBQUFBQUFBQUFBQVVOSVJQZ053cUpaUGMxVXNXODFRRFV0dkF3QUFBQUFBQUFBQS9Ic1JQZ1BJZzBtdHEzVTNWSEV1SVVReHlXZGQxQThBQUFBQUFBQUFBQUJLTXNKbkFIbHFWYTI3SkpPaG1qOGptZjBNQUFBQUFBQUFBQUR3YjBUNERDQlAzbVdxcUc2bDJ3elYvSGwrcTJ3MnE0czZBZ0FBQUFBQUFBQUFRRWxGK0F3Z1g3ZFY2MkZvZkdMYVJaMk8yKytpYmdBQUFBQUFBQUFBQUZCU0VUNER5RmRqdjd2bDZWYk9VTTJmNTFsNkd3QUFBQUFBQUFBQTROK0c4QmxBdmp6Y0xHcnVmNCtobXBBTE81U1dtZXlhaGdBQUFBQUFBQUFBQUZBaUVUNERLRkRyNnNhVzNzNjBwdXV2Qzl0YzFBMEFBQUFBQUFBQUFBQktJc0puQUFVSzhHNnF5dVZxR3FyNTgvd1dGM1VEQUFBQUFBQUFBQUNBa29qd0dZQVRUR3BkcmJ1aGlyT1hqaWcyOVp5TCtnRUFBQUFBQUFBQUFFQkpRL2dNd0NrdHF3WEtaRElacXZuei9NOHU2Z1lBQUFBQUFBQUFBQUFsRGVFekFLZFVzUGlwWHFXMmhtcitQTDlGTnB2TlJSMEJBQUFBQUFBQUFBQ2dKQ0Y4QnVBMG8wdHZ4MSsrb0RPWC9uUlJOd0FBQUFBQUFBQUFBQ2hKQ0o4Qk9LMngzMTJ5dUpjM1ZIUHcvQllYZFFNQUFBQUFBQUFBQUlDU2hQQVpnTlBjelo1cTRYK2ZvWnEvb241VGFrYUNpem9DQUFBQUFBQUFBQUJBU1VINERNQ1ExdFY3R0JxZmFVM1hnZk9iWGRRTkFBQUFBQUFBQUFBQVNnckNad0NHMUtqUVNMN2xheG1xMlJlK1hqYWJ6VVVkQVFBQUFBQUFBQUFBb0NRZ2ZBWmdrRW10cXhtYi9SeVhlbDRuWS9lNHFCOEFBQUFBQUFBQUFBQ1VCSVRQQUF4clZiV3JUQ2FUb1pxOTRldGQxQTBBQUFBQUFBQUFBQUJLQXNKbkFJWjVXU3FyUWFVN0RkV2NpTm10UzZtUkx1b0lBQUFBQUFBQUFBQUF4WTN3R1VDaDNGYTlwOEVLbS9hZVkvWXpBQUFBQUFBQUFBREF6WXJ3R1VDaE5QTHJxQW9XUDBNMUJ5STJLdE9hNXFLT0FBQUFBQUFBQUFBQVVKd0lud0VVaXRua3ByWTFleG1xU2MxSTFKR28zMXpURUFBQUFBQUFBQUFBQUlvVjRUT0FRbXRUL1VHNW1kME4xZXdOLzhGRjNRQUFBQUFBQUFBQUFLQTRFVDRES0xUeW5qNXFWdVZlUXpVUkNjY1VrWERNUlIwQkFBQUFBQUFBQUFDZ3VCQStBN2d1N1FMK1k3aG1UL2ozTHVnRUFBRGd4c3ZLeWlyUzgwVkhSOHRtc3hYcE9RdVNucDZ1VWFOR2FkdTJiVGYwdXRraUlpSTBkKzVjelpneG8xaXVmL0RnUVgzeXlTZGF1WEpsc1Z3ZkFBQUFBSUNiQ2VFemdPdFN2VUlqMWFqUTJGRE5rYWovS2lVajNrVWRBUUFBM0RpalI0L1dTeSs5VkNUQnJjMW0wOGlSSS9Ya2swOHFJaUtpQ0xwenp2TGx5M1hreUJFdFdMQkFpWW1KTit5NjJTNWN1S0N0VzdkcSsvYnQrdTIzMzI3b3RUTXlNalJ2M2p5dFdiTkdKMDZjY0xydThPSERtanAxcWk1ZnZ1ekM3bktMam83V2tDRkR0SFRwVXFkdVVnZ01ERlJnWUtDaW82TnZRSGNBQUFBQUFFakdObXNGQUFmdURQaVB2dnZyTGFmSFoxa3pkQ0Jpcys2cS9iZ0x1d0lBQUhDdFM1Y3VLU1FrUkRhYlRXNXVidGQ5dm4zNzlpazZPbHBWcWxSUnRXclZjaDN2MWF1WDRiRHo1NTkvenZmNC92Mzd0V2JOR2tuU0s2KzhvbHR1dWNWK3JIdjM3b2F1SlVrZE8zYlVsQ2xURE5XMGJ0MWFYYnAwMGJadDI3Umt5UkoxN05oUm5wNmVUdGN2WGJwVU8zZnV6UFA0MEtGRGRlZWRkem84OXNNUFB5Z3FLa3FTOVB2dnYrdnc0Y05xMGFKRnZ0ZExTa3JTcEVtVGxKeWNySWtUSjJyV3JGbXlXQ3oyNDRHQmdVNzNucGVlUFh0cTlPalJ1UjdmdG0yYlFrTkQ1ZW5wcWVlZWV5NUhUeDRlSGpuNkFBQUFBQUNnT0REekdjQjFhMWFsaThwNytoaXEyUmUrWGphYjFVVWRBUUFBdU42dVhidGtzOW5rNCtPajl1M2JYL2Y1MXE1ZEswbnEwYU9IVENaVG51TUNBZ0lLL0djMkYveGZ2Y2pJU00yY09WTldxMVhkdW5WVDU4NmRjeHkzV3EyRitsY1lnd2NQbHJ1N3V3SUNBcFNRa0dDb05qWTJWbUZoWVhuK3krdkdnT2pvYUgzMTFWZVNwT2JObTh0bXMybmV2SGxLUzB2TDkzcGVYbDU2L2ZYWDVlYm1wa09IRG1uaXhJazVhc3FVS1pQdnYyd1dpeVhQTVI0ZUhnNnZuVDNEdmxPblRqa2VYN3QycmZyMDZhTmx5NVlWL0FFREFBQUFBTUNGbVBrTTRMcTVtVDEwZTQySHRQMmZGVTdYWExvY3FaTVg5NmloNy9XL1VBc0FBRkFjc29QQUhqMTZ5TjM5K3Y1cmRmTGtTUVVIQjh2ZDNWMFBQdmhndm1PZENSajc5dTJiYjRnYkd4dXJDUk1tS0RFeFVZMGFOZExJa1NOempTbG8xblIrL3Zubkg3Mzg4c3VHYXF4V3E0NGNPYUpCZ3dZNVhiTjA2VktOSFR0V1k4ZU96WFZzNnRTcDJybHpweXBVcU9Ed1dtKzk5WmFTa3BMVW9rVUx6WnMzVDJQR2pOSGh3NGMxZCs1Y1RadzRNZDhiQU5xM2I2OXg0OFpwOXV6Wit2UFBQelZseWhUTm1ERkRIaDRlMnJCaFE3NDlaOCtNL3V5enorVG41K2YwYzQyTWpOVFJvMGNsS2RlTkFnY1BIbFI2ZW5xT21lc0FBQUFBQUJRSHdtY0FSZUwyR2c5cFIralhobVl6N3duL2dmQVpBQUNVV000dW4vek5OOS9vbTIrK2NmcTg2OWV2VjlteVpYTTh0bVRKRWtsU1ptYW1Ibjg4NTlZa2pSczMxdnZ2disvMCtRc1NIeCt2MTE1N1RXRmhZZkwxOWRYVXFWTU5MWFB0REt2VldxajlrSTNXWk85N25KS1NvaE1uVHFoeTVjcXFXYk9tSk5uRGQwZmg4MWRmZmFYRGh3L0xZckZvMUtoUk1wdk5HajkrdklZT0hhcHQyN2FwU3BVcStuLy83Ly9sZSszNzdydFBGeTVjME5LbFN4VWNIS3p2dnZ0T2p6MzJtS0gramZqeHh4OGxTYzJhTlZQMTZ0WHRqeWNuSjl0RDZYYnQycm5zK2dBQUFBQUFPSVB3R1VDUnFHRHhVeE8vVHZyN3dqYW5hMDVlM0t1NDFBaFZMRnU5NE1FQUFBREY1T3Fsa3E5SFhzSHFuajE3RkJ3Y0xEYzN0eHloWXJhcVZhc1d5ZlVsS1R3OFhCTW5UbFJFUklSOGZIdzBaODRjK2ZyNktqNCtYaGN2WGxTOWV2V0s1RHIxNjllL3JwblRSb1dFaE9qMTExL1hvNDgrYWcrTjh3cWZ0Mnpab2krLy9GS1NOSExrU0FVRUJFaVMvUHo4TkgzNmRJMGJOMDdmZnZ1dHlwVXJwd0VEQnVSNzNTZWVlRUxuenAxVDFhcFY5ZWlqanhiMTA3TEx5TWpRNXMyYkplWGVpM3ZuenAzS3pNeFVRRUNBYXRXcTViSWVBQUFBQUFCd0J1RXpnQ0p6WjhBamhzSm55YWE5NGV2VnJlRlFsL1VFQUFCd3ZWYXZYcDFycG5KaE9KcEpuWktTb2dVTEZraVMrdmZ2cjRFREJ4WjRuc0dEQnhjNEppa3BLZGRqOGZIeGV2bmxsNVdZbUtnS0ZTcm83YmZmdGdldnk1WXQwNVl0V3pSOCtIRDE2dFdyd1BOZkQ2dlZxbVhMbHVtQkJ4NXdHTFpuMjdwMXE0NGRPNlpodzRZVnVLeDViR3lzSk1uYjI5ditXSHg4dkR3OFBISjg3djc3My8vcW5YZmVrYzFtVSsvZXZYTjlUcG8xYTZZSkV5Wm8rdlRwV3I1OHVjNmZQNjlSbzBibGUvMVhYMzAxMzk2S3dyWnQyeFFmSHk5SmF0dTJiYTVqa2hRV0ZwYm5iUDJubm5ySzRlT1BQLzY0bm4vKytTTHNGQUFBQUFEd2IwZjRES0RJMVBacElYK3Zlb3BLT3UxMHpZR0l6YnEzM2lCNXVGbGMyQmtBQUVESjlNTVBQK2pDaFF0cTFxeFpuZ0hodGNMQ3dncDFMVzl2YjlXclYwL256NS9YN05tejdjSHppUk1udEduVEp0bHNOdFd1WGJ0UTUzWldWbGFXM25yckxXM2J0azBiTjI3VXNtWEw1T1BqazJ0Y2RIUzBGaTVjcUxTME5KMCtmVnFUSjA5V3hZb1Y4enh2ZHZoODlia1NFeE56dkw5dTNUcDkrdW1uc3RsczZ0S2xpMTU4OFVXSDU3cnJycnMwWmNvVXpadzVVMXUzYnRYWnMyYzFhdFFvdzdQQ3M1ZFNmKzY1NS9MZFA3b2dOcHN0eDdMdWJtNXU5cmVqb3FLMGI5OCtTVkxObWpWelhTZjdhNlY2OWVvNTZySTUrdGdEQUFBQUFIQTlDSjhCRkNHVDdnejRqemFFdk9OMHhlWE1SQjJLL0ZtMzEzakloWDBCQUFDVVRJR0JnVnE3ZHEzS2xDbWpJVU9HT0J5emNPRkNlWGw1MmQ5M1pqbnJ2bjM3MnBlZHZ0cXdZY1BrN2UwdFgxOWZTVmRtSWIvLy92djJRTFpseTVhRmZDWUZ5OHpNMUt4WnM3Ump4dzZaVENZTkhUbzB6L0RUejg5UDgrYk4wNVFwVTNUa3lCRU5IejVjMDZaTlU4T0dEUjJPdjNUcGtxVC9tL21jbEpTa3JLd3NWYWhRUVdscGFYcjMzWGNWRkJRa1NlcllzYVBHang4dnM5bWNaNjhkTzNiVXJGbXpORzNhTkIwOWVsUXZ2dmlpWG43NVpkMTY2NjJhTkdsU3J2RXJWNjdNOWRpcVZhc2tTWU1HRFhJWS9EcnIxMTkvMVprelp4d2VXNzkrdmF4V3E1bzJiV3FmUVgrMTdKblE4K2JOazUrZlg2RjdBQUFBQUFEQVdZVFBBSXBVQy8vNzlmT0pUM1U1TTlIcG1sMW4xNmhOOVFldmEwWUlBQURBaldDMVd0Vy9mMytueHpzS0phL202K3VyUllzV2FkR2lSWG5PYU03S3lqTFVZMzdxMTYrZjQvMVZxMVlwSkNSRVhsNWU5cG5BRHp6d3dIVmRvME9IRHJrQzJveU1ETDM1NXB2YXVYT256R2F6eG8wYnAvdnZ2ei9mOHpSdTNGaUxGaTNTaEFrVEZCb2FxbEdqUm1uY3VISHEzTGx6cnJIWHpueStlci9uNU9Sa2hZU0VTSkllZlBCQm5UMTdOcytnLzFvZmZmU1JwaytmcnJpNE9MVnYzMTVSVVZHS2lZbHhxcllvWkdWbDZZc3Z2bkI0TENrcFNSczNicFFrL2VjLy83bGhQUUVBQUFBQWtCL0Nad0JGeXNQTm9qYlZlK3AvWjFjN1hYTXhKVXpITCs1U0k5K09MdXdNQUFEZyt0bHN0aUlQSDZ0V3JhcVpNMmRLa2g1NzdESEZ4Y1U1TmJ2NWVwMDRjY0llYkk0WU1VS1ZLbFdTZENVb3ZoNlptWms1M28rT2p0YTBhZE4wN05neHVibTVhZno0OFdyYXRLa1NFaEpVb1VLRlBNOXorUEJoU2RLNzc3NnJhZE9tNmVEQmc1bzVjNmFlZSs0NVBmNzQ0em5HWHJ2bjg5WGhjNlZLbFRSbnpoenQyclZManp6eWlBWU1HS0NvcUNpbm5rdlZxbFcxWU1FQ1hiaHdRWlVxVlZLbFNwWHNuNXYwOUhROStPQ0RUcDJuc05hdFc2ZUlpQWhWcUZBaDEwejJWYXRXS1NrcFNmNysvdXJVcVpOTCt3QUFBQUFBd0ZtRXp3Q0tYTnVhRCt0L1o3K1ZaSE82NW45blZoRStBd0NBNjNZNU0wa2hGM2JvektWRFNrcUwxVjExbmxEZGlyZTU1RnI1QmNUWnl4MlhWUEh4OFpvK2ZibzlLTDU2RnJJendYZFlXSmdHRHg1YzRQZy8vL3hUTTJiTVVIeDh2TXFXTGFzSkV5WW9PVGxaZ3dZTlV1L2V2Zk9kZ2Z6QkJ4L28xS2xUR2pod29HYk5tbVdmT2Ixa3lSSmR1SEJCSTBhTXNLK2NFeGNYSjhseCtDeEovdjcrZXVTUlJ5UkpLMWFzS1BENVhjM0R3ME0xYXRRd1ZPT012UGI0WHJod29abzBhYUtvcUNndFg3NWNrdlQ4ODg5ci92ejVPY1lsSmw1WmFlaVpaNTY1cm1XOUFRQUFBQUFvU29UUEFJcGN4YkxWZEt0dmV4MlAyZVYwemRsTFJ4UWUvN2RxZWpkMVlXY0FBT0JtWmJQWjlHZmtWdjF5OGxNbHAxOVNCWXVmZk1wV0xlNjJYT0o2ZysyTWpBeE5tVEpGa1pHUlJkU1JZeHMyYk5BSEgzeWdyS3dzK2Z2N2E4YU1HYXBidDY2T0hEbWl0TFEwYmRpd1FmMzY5VlBGaWhWejFlN1pzMGVuVHAyUzJXeFcxNjVkNWVIaG9jbVRKK3VkZDk3UjFxMWJ0WDc5ZWpWdTNOaitzY2dPbjN2MzdwM2pQRC85OUpOKyt1a25mZmpoaHc3M2k0Nk5qZFcrZmZ2VXZIbHpWYTllUGRleDdObmdybUN4V0J4dU81TzlGL1hTcFV1VmxwYW1aczJhcVVlUEhybkM1MWRlZVVXdFdyWFNQZmZjNDdJZUFRQUFBQUF3aXZBWmdFdmNHZkNJb2ZCWmt2NTM5bHM5MW1LS2l6b0NBQUEzcTdUTUZLMDg5SWJPeFAycEJwWHZWTmNHUStUdlZWZFM3bUR2WmhBUUVDRHB5dXplK1BoNCtmajQ2SlpiYnNreDV0eTVjN0phcmJscU16SXlOSFBtVFAzMTExOHltVXl5Mlp4ZnFjYW9talZyeW1ReXFYbno1cG82ZGFwOVZuTHo1czNWdW5WckhUeDRVSjk4OG9sZWYvMzFISFZXcTFXTEZ5K1dkR1ZHZG5Zb2JEYWJOV2JNR0xtNXVTa3JLMHRkdTNhMWovZng4YkdmLzJyUjBkRzZmUG15TEJhTHBDdjdKSjg1YzBiTm1qV1RKSDMzM1hmNjVwdHY5T3l6eitiWXk5dG1zMm40OE9FeW1Vd2FNMmFNMnJScFU4UWZIZW16eno2VG41OWZuc2ViTkdtaVhidDJhZXpZc1E1RGFrbTY5OTU3aTd3dkFBQUFBQUN1QitFekFKZW9WL0YyVlM0WG9Jc3BZVTdYaEZ6WW9ialVDRlVzVzczZ3dRQUFBSkl5cldsYStlZEVSU2FkVXIvbWs5VE12NHRLVStqODdiZmY2dE5QUDgzMStOV3ptLzM5L1hNc0ZiMXMyVEpKMHM2ZE96VjE2bFRkZHR0dG1qQmhRbzc2VHo3NVJLbXBxWXFQajdlSHNtbHBhWm95WllxQ2c0UGw1dWFtSVVPRzZPT1BQM2JGMDVJazNYYmJiWHI3N2JmVnRHbFR1YnZuL0svbjBLRkROV3pZTUFVRkJlbSsrKzdUblhmZWFULzJ3dzgvS0RRMFZHWExsdFZ6enoyWG84NWtNbW5VcUZHeVdxMzJRTlpzTm12cDBxVU9leGc3ZHF3T0hqd29pOFVpbTgybXdZTUhLek16VTZ0WHI1YTd1N3ZhdFd1bmI3NzVSbnYzN3MwUlB2Lzk5OStLaVltUjJXeFduVHAxaXVnallreTNidDFVb1VLRlBKZjh6bDcyM0JuWm9iMGovZnYzejdIc09nQUFBQUFBMThOYzNBMEF1RG1aVENhMUMvaVB3U3FiZHAxZDQ1SitBQURBemNkcXk5UzNoNmNyUENGRVQ3VjZVODM4NzFGcENwNmxLM3NTQndRRTJQOWxMN2w4OVdQVnFsVnpXTnUyYlZ0WkxCYnQzTGxUU1VsSk9ZNzE3OTlmc2JHeEdqNTh1R0ppWWlSZG1RMGRIQndzazhtazBhTkg1d2g4WGFWbHk1YTVnbWRKcWwrL3ZuMFA1amx6NXRoN1BIUG1qSllzV1NMcHlsN0dsU3RYemxWck1wbWMzdU00S3l0TGt1VHA2U21UeWFTMmJkc3FNVEZSZS9mdWxTUTFiZHBVWGw1ZUNna0p5ZkV4M0w1OXV5VHBqanZ1TUxUMGRscGFtdExTMHB3ZW41L3k1Y3ZuR3dxSGhZVVYrQzliUkVSRW5tT3UvZG9CQUFBQUFPQjZNUE1aZ011MHJ0WkQvejM5dVZJekVweXVPUkN4V2ZmVWUwYmxQSEl2bXdnQUFIQzFYV2ZYNnNURjNYcXN4VlRWOG1sUjNPMFVTdmZ1M2RXOWUzZjcrNDg5OXBqaTR1THNzNXZ6WTdGWWROOTk5Mm5UcGszNjhjY2Y5Y1FUVDBpU1FrSkNOR3ZXTEVWR1JxcEtsU3FLam82V3I2K3Y2dFdycCtiTm02dEhqeDdxMXExYmpuQ3lPRHozM0hQYXYzKy96cHc1bzRrVEoycnk1TW1hTkdtUzB0UFQxYVpORy9YcDA4ZlErV3cybThMQ3duVDA2RkdGaEN5STBMd0FBQ0FBU1VSQlZJU29UWnMyOWlBNGU5bnR1KysrV3ovLy9MTisvZlZYZGVqUVFXYXpXVzNhdE5IMjdkdDE0TUFCZGVyVVNaTDArKysvUzFLT3owMUJzbWVXRHh3NDBMNnN0eXY5L1BQUEJZN0pua0gvOWRkZjU3dkVOd0FBQUFBQVJZWHdHWURMZUxoWjFDN2dQL3J0OUhLbmF6S3RhZG9idmw1ZDZnNTBZV2NBQUtDMHU1UWFxZDlPTDFlSGdFZlYyTy91WXVuaDZxV3hpMHVmUG4yMGVmTm1yVnk1VXZmZmY3ODJiTmlnVmF0V3lXcTFxbHUzYmhvK2ZMaktsU3RuSHo5anhneDVlWGtWWThmL3gyS3hhUExreVJvNWNxUk9uejZ0NTU5L1hwbVptYXBXclpyR2p4K2Y1ejdIVjd0NDhhSldyMTZ0RXlkTzZOU3BVMHBKU2JFZnExR2poakl5TXV6WGtxVGJiNzlkRm90RnUzYnRVbHBhbWl3V2kxcTBhS0h0Mjdkci8vNzk2dFNwazBKQ1FuVGh3Z1Y1ZTN1clE0Y09UajJYeTVjdmE4cVVLZHEvZjcvdXVPT09HeEkrQXdBQUFBQlFFaEUrQTNDcE8ycjIxdStoM3lqVDZ2enlnM3ZDdmxQSFdvL0t3NjJNQ3pzREFBQ2xsMDBiankxVVdROHZkYWxYZkRlcytmcjZGdHUxczlXcFUwZUJnWUhhdW5XckJnMGFwTFMwTlBuNysrdmxsMTkydUt4MlNRbWVzOVdxVlV1UFBmYVlsaTFicHN6TVRFblNrQ0ZENU9QajQxUzl5V1RTdW5YckpFblZxbFZUcDA2ZDFMaHhZelZ0MmxSMTZ0VFJoZzBiNU83dWJsK20yMkt4cUhuejVnb09EdGJ1M2J2VnVYTm50V3paVXBKMDRNQUJTZEttVFpza1hkbHoyZEdTNGRteSs1V2sxMTkvWFgvOTlaY2FOR2hRSW01S0FBQUFBQUNndUJBK0EzQ3BjaDdlYWxPOXAvYUVmKzkwVFVwR3ZJSWpmbEw3Z0w0dTdBd0FBSlJXSnk3dTBZbUx1OVd2K1NSNXVwVXJ1TUJGVnE1Y2VVT3VFeHNibSsrK3c4OC8vN3gyNzk2dCtQaDQxYWxUUndzWExsVFpzbVZ2U0cvWEl6WTJWcDkrK3FtQ2dvSnlQUDdtbTIrcVg3OStHakJnZ01xVXlmOW14RXFWS21uU3BFbHEwcVNKdzJXbEwxKytiSi8xbksxdDI3WUtEZzdXenAwNzFibHpaOVd0VzFkUFAvMjBXclZxcGRUVVZHM2J0azBtazBrUFBmUlF2dGMrZi82OC9lMi8vdnBMalJvMTB1elpzMHRjd0E4QUFBQUF3STFrTHU0R0FOejhPdFI2MUtsbEU2LzJ2ek9ybEdsTmQxRkhBQUNnTk5zWitvMXFWR2lzWnY1ZGJ2aTEzZHpjOVBISEgrdmpqejkyK2JWc05wdldyMSt2UVlNRzVaaGxlN1VkTzNabzQ4YU5takJoZ3N4bXMwSkRRL1haWjUvSmFyVzZ2TC9DQ2c4UDE3dnZ2cXNCQXdiWWcrZDc3NzFYeTVjdjE3MzMzcXVzckN5dFdyVktUejMxbEpZdFc2YVltSmg4ejllNWMrYzg5ek5PVFUzTkZXQjM2dFJKRXlkTzFDdXZ2Q0xweXV6cGdRTUhxbVhMbHZydHQ5K1VrcEtpTm0zYXFIcjE2dmxlOTVkZmZyRy8zYmh4WTczOTl0c0V6d0FBQUFDQWZ6MW1QZ053T1oreVZkV3N5ajA2RXZWZnAyc1MweTdxNFBrdGFsdWpsd3M3QXdBQXBjMjVoS002YyttUStqV2ZKTW5ZelcxRnBYNzkrb1pybkEyRHM4Y2RQMzVjQ3hZczBQSGp4MlUybTNQc1pTeEplL2JzMFJkZmZLRmp4NDZwWThlTzZ0Ky92OGFNR2FPNWMrZnF1KysrVTBoSWlFYVBIcTI2ZGVzYTd0VVpseTVka2lTbmJ6Qk1UazdXOXUzYkZSUVVwRU9IRHNsbXMwbVM2dGF0cXhkZWVFRzMzMzY3SkduQ2hBbTY5OTU3dFhqeFlvV0ZoV25seXBWYXZYcTFXclpzcWJ2dXVrc2RPM2JNTTJpK1ZtSmlvbEpUVTNPRnlQNysvdkwzOTNkWWs3M2tkcTllQmY4TldybHlaVWxTZ3dZTjlOWmJiNmw4K2ZKTzlRVUFBQUFBd00yTThCbkFEWEZYN1NjTWhjK1M5SHZvU3JXcDNsTm1FeitxQUFEQUZmODdzMW9WTEg1cVV1WHU0bTRsWDdHeHNaS2s4dVhMeThQRFE3Ly8vcnNreWNQREk4K2xwT1BpNGhRZkh5OUpHakZpaEd3Mm0xcTFhcVhodzRmTDNkMWRhV2xwOW1QSGpoMlRkR1hQNUo0OWUwcVNBZ01EWmJGWU5HL2VQQjA5ZWxRdnZQQ0NPblhxcEY2OWVxbFZxMWFHVjZLUnBMUzBOTzNkdTFmZTN0NHFXN2FzM04zZGxaeWNyR1hMbGttU3FsU3BrbWR0ZUhpNDl1N2RxMzM3OXVuZ3dZTktULysvVlcwYU4yNnNSeDk5VkowNmRjclZWNGNPSGRTdVhUdjkrdXV2K3ZycnJ4VVdGcVlEQnc3b3dJRURXclJva2FwVnE2YkdqUnVyVWFORzZ0bXpwOHFWSzZlVWxCU2xwNmZiOTRxMjJXejYrdXV2SlVrMWE5YlUwYU5ITldmT25BS2ZiMWhZbUNUcDAwOC8xZEtsUzNNY3kzN08yZnIxNnlmcHlzZmR5OHRMcTFhdDBvb1ZLM0tkODVGSEhuRjRyVUdEQnVYN09kbXdZVU9CL1FJQUFBQUFVTktRNkFDNElhcmUwa0QxS3QydTA3SEJUdGZFWDQ3UzRjaGYxYXBhTnhkMkJnQUFTb3Y0eXhjVUVyMWQ5OWNmVXVKdlR0dTRjYU9XTDErZTYvRm16WnJsR1RoZUhWeDZlWGxwNk5DaDZ0YnR5dDlCMzMzM25YMjI4TEZqeDFTMWFsVTkrK3l6dXUrKyszS2NMM3NQNDNmZmZWZUhEeC9XOXUzYnRYMzdkcjMyMm12cTJyV3I0ZWZoN3U2dU45OThNODlsdnp0MjdPanc4UXNYTG1qbzBLSDJ3Rnk2RXNSMzZkSkZEenp3Z0JvMWFwVHZkYzFtczdwMjdhcXVYYnZxOE9IRDJyUnBrN1p2MzY2MHREU2RQMzllNTgrZlYzcDZ1dnIyN1N0Sk9uZnVuRjU4OFVWWkxCYVZMMTllbHk5ZnRzOFc3OVdybDlMUzB1ekJzak1pSWlLY0dwY2RRRXRTWm1hbUxsKytuR3VNbzhjazVmallBQUFBQUFCd3N5alpyOWdBdUtuY1Zmc0pRK0d6Sk8wSS9Vb3RxM2FWeWNRVzlRQUEvTnNkaWZwVkpwblZwbnJQNG02bFFBMGJOcFN2cjYreXNySmt0VnJsNmVtcGhnMGI2c1VYWDh5ejVzRUhIOVNXTFZ2VXFsVXJqUmt6UmhVclZyUWZ5MTdpK1paYmJsSC8vdjNWdTNkdnViczcvdTljUUVDQTVzK2ZyMjNidG1uMTZ0V3FWS2xTb1lKbjZjb2UxN1ZxMWRMcDA2ZHpQRjZwVWlYZGRkZGRHalJva01PNktsV3E2TmxubjlWWFgzMmxPKys4VTUwN2Q5YWRkOTRwRHc4UHd6MjBhTkZDTFZxMDBNaVJJM1hnd0FIdDNyMWJ4NDhmMTZ1dnZtb2ZFeEFRSURjM042V2xwU2t0TFUwbWswblZxMWZYZ0FFRDFLcFZLMG5TenovL2JQamFSdlR2MzEvOSsvZDM2VFVBQUFBQUFDanBUTGJzMitjQndPVnMrbVRQVUVVbW5qUlUxYS81SkRYenY4YzFMUUVBZ0ZMamt6MHZ5TXV6a3ZxM2Z1dUdYQzgxTlZXU1ZMWnMyUnR5UGVuS3JPWmJiNzNWNGV6b1ZhdFc2Yjc3N25ONnorTnNHUmtaRGtQZnBLUWtiZDI2VlpMVXAwK2ZBczlqczluc3M2L041b0p2RExUWmJNckt5c296SkhlRnJLd3NaV1pteXMzTjdZWmU5MFlZTjI2Y0pHbnk1TW55OHZKeXFtYjgrUEdTcE5kZmYxM2UzdDR1NncwQUFBQUFnR3lFendCdXFKQUwyN1g2OERSRE5WVzg2bXJvbllzTHRVOGhBQUM0T2NRa245VUhmd3hTNzZiajFMcGE5K0p1QndBQUFBQUFBQTZ3amkyQUc2cXhYeWY1bGE5anFPWkMwajg2Zm5HWGF4b0NBQUNsd3BHb1gyVTJ1YXV4MzEzRjNRb0FBQUFBQUFEeVFQZ000SVl5bVV6cVhIZUE0YnB0cDcrUXhFSU5BQUQ4Vy8xMVlac2FWRzZyTXU3T0xUY01BQUFBQUFDQUc0L3dHY0FOMTZ4S0YxVXVGMkNvNW56aUNSMk4vcCtMT2dJQUFDVlp3dVZveFNTZjFhMitIWXE3RlFBQUFBQUFBT1NEOEJuQURXY3ltZFdwemxPRzYvNTcrak94VFQwQUFQOCtwMkwzU1pMcVZycXRtRHNCQUFBQUFBQkFmZ2lmQVJTTEZsWHZWOFd5MVF6VlhFajZSMzlkK00wMURRRUFnQkxyZEd5d3ZNdjRxMUxaNnNYZENnQUFBQUFBQVBKQitBeWdXSmhOYnVwVXA3L2h1dDlPTDVmVmx1V0NqZ0FBUUVsa3M5bDBPbmEvNmxWcUk4bFUzTzBBQUFBQUFBQWdINFRQQUlwTnk2cUI4aTVUeFZETnhaUXdIWTRNY2xGSEFBQ2dwSWxLT3FXVWpIalZyY2lTMndBQUFBQUFBQ1VkNFRPQVl1Tm1kdGZkdFo4MFhQZmJQOHRsdFdXNm9DTUFBRkRTbkxsMFNKSlV0MkxyWXU0RUFBQUFBQUFBQlNGOEJsQ3NicXZlVTdkWWZBM1ZYRXFOMUlHSXpTN3FDQUFBbENUaDhTSHlMbE5GWHBiS3hkMEtBQUFBQUFBQUNrRDRES0JZdVprOTFLbk9VNGJydHYrelFwbldkQmQwQkFBQVNwSnpDU0dxVWFGSmNiY0JBQUFBQUFBQUp4QStBeWgyYmFvL0tKOHlWUTNWSktSRksvamNqeTdxQ0FBQWxBUXA2WmNVbDNwZU5iMEpud0VBQUFBQUFFb0R3bWNBeGM3TjdLNTc2ajFqdUc1SDZGZEt6MHB4UVVjQUFLQWtDRTg0S2tuTWZBWUFBQUFBQUNnbENKOEJsQWd0cTNhVmIvbGFobXFTMHkvcGYyZFd1NmdqQUFCUTNNTGovNWJKWkZhMVd4b1dkeXNBQUFBQUFBQndBdUV6Z0JMQlpETHIzbnFERE5mOTcreHFKYVZkZEVGSEFBQ2d1RVVtbmxTVjhuWGs0V1lwN2xZQUFBQUFBQURnQk1KbkFDVkdFNzlPaG1jMlpXU2w2YmQvdm5CUlJ3QUFvRGhGcDV5UlgvbmF4ZDBHQUFBQUFBQUFuRVQ0REtERU1KbE11cS8rWU1OMSt5TTJLaWI1ckFzNkFnQUF4U1hUbXFaTHFWSHlKWHdHQUFBQUFBQW9OUWlmQVpRb0RTcmZvVm8relEzVjJHeFcvWEpxaVlzNkFnQUF4U0VtT1V5U1RYN2xheFYzS3dBQUFBQUFBSEFTNFRPQUVzYWsrK28vWjdqcVdQUk9uYjEwMkFYOUFBQ0E0aENUY21WVkU5OXloTThBQUFBQUFBQ2xCZUV6Z0JLbnRrOUwxYTk4aCtHNnJTYytrV1FyK29ZQUFNQU5GNTE4VmlhVFNaWEwxU3p1VmdBQUFBQUFBT0Frd21jQUpWTFgrczlMTWhtcU9aY1Fvcjh2N0hCTlF3QUE0SWFLU1Q2cmltV3F5ODNzVWR5dEFBQUFBQUFBd0VtRXp3QktwS3EzTkZETHFsME4xLzF5Y3JHeXJKa3U2QWdBQU54SU1TbG41Y3QrendBQUFBQUFBS1VLNFRPQUV1dSsrb1BsYnZZMFZCT1hHcUU5NGQrNXFDTUFBSEFqV0cxWnVwZ1NKai9DWndBQUFBQUFnRktGOEJsQWllVmRwb3JhMStwbnVHN2JQMThvT1QzT0JSMEJBSUFiNFZKcXBMS3NtY3g4QmdBQUFBQUFLR1VJbndHVWFIZlhmbExsUEgwTTFhUmxwaWpvMUZJWGRRUUFBRnd0T3VXTUpNbTNIT0V6QUFBQUFBQkFhVUw0REtCRXM3aVgwejExbnpaY2R5QmlzeUlTanJtZ0l3QUE0R294eVdjbFNYN2xheGR6SndBQUFBQUFBRENDOEJsQWlYZDdqUWRWdVZ5QXdTcWJOaDFmSk1ubWlwWUFBSUFMeFNTZmxaZWxzaXp1NVl1N0ZRQUFBQUFBQUJoQStBeWd4RE9iM0JYWVlJamh1dkQ0djNVb01zZ0ZIUUVBQUZlS1RqNHJYOE0zbmdFQUFBQUFBS0M0RVQ0REtCVWErWFZVYlorV2h1dCtPZm1wMHJOU1hkQVJBQUJ3bFV1WEkxV3BiUFhpYmdNQUFBQUFBQUFHRVQ0REtDVk02dFp3cU9HcXhMU0wrajMwYXhmMEF3QUFYQ0hMbXFuazlEaFZLRk9sdUZzQkFBQUFBQUNBUVlUUEFFcU42aFVhcVdYVlFNTjEvenY3cmVKU3o3dWdJd0FBVU5RUzAyTWtTUlVzdnNYY0NRQUFBQUFBQUl3aWZBWlFxZ1EyR0NKUHQ3S0dhcktzR2RweS9FTVhkUVFBQUlwU3d1WC9QM3d1NDFmTW5RQUFBQUFBQU1Bb3dtY0FwWXFYcGJLNjFCMW91TzVZelA5MExIcW5Dem9DQUFCRktTRXRXcEpVd1VMNERBQUFBQUFBVU5vUVBnTW9kZG9GOUZYbGNqVU4xMjA4L3I3U3MxSmQwQkVBQUNncWhNOEFBQUFBQUFDbEYrRXpnRkxIemV5dUhyZU9NRnlYY0RsYXY1MWU3b0tPQUFCQVVVbTRIQzFQdDNLeXVKY3I3bFlBQUFBQUFBQmdFT0V6Z0ZLcFFlVTcxTWkzbytHNlA4TFdLaXJwbEFzNkFnQUFSU0VoTFVZVnl2Z1dkeHNBQUFBQUFBQW9CTUpuQUtWVzkxdGZsSnZadzFDTnpXYlZqMGZmazgxbWMxRlhBQURnZWlSY2ptYkpiUUFBQUFBQWdGS0s4QmxBcVZXeGJEVjFyUFdZNGJydytMKzFQK0luRjNRRUFBQ3VWMElhNFRNQUFBQUFBRUJwUmZnTW9GVHJWT2VwUXIxQS9jdkp4VXBPajNOQlJ3QUFvTENzdGl3bHBWK1VkeG5DWndBQUFBQUFnTktJOEJsQXFlYmhWa2JkR2c0MVhIYzVNMGxiVG56a2dvNEFBRUJoSmFYSHltYXpNZk1aQUFBQUFBQ2dsQ0o4QmxEcU5mUHZvdnFWMmhxdU94d1pwTk94KzEzUUVRQUFLSXlFeTlHU3BBck1mQVlBQUFBQUFDaVZDSjhCM0FSTWVyRHhTTG1iUFExWGJnaDVSK2xacVM3b0NRQUFHSldZRmlOSnpId0dBQUFBQUFBb3BRaWZBZHdVS3BhdHJpNTFuelpjZCtseXBJSk9MbkZCUndBQXdLaUU3UEM1akc4eGQySk1Ra0tDUWtORGI4aTFUcDgrclZkZmZWVUhEaHk0N25OWnJWYWxwYVVWUVZmWDcvang0MXE0Y0tFeU16T3YrMXhSVVZHS2pvNTJldnpQUC8rc0gzLzg4YnF2QzllSWpJeFVSa1pHa1o4M0t5dExTVWxKVG85UFRUVit3MnBtWnFZV0xGaWczMzc3TGQvbmNQcjBhYzJmUDcvUVgvL1IwZEd5Mld5RnFpMnM5UFIwalJvMVN0dTJiWFBwZGFLaW9oUVJFZUgwK0NOSGp1aklrU09GK2xpZU9IRkNRVUZCMnJ0M3IxUGpEeDA2cEtDZ0lCMCtmTmp3dFVxS292eWRVcEp0M2JwVlc3ZHVMZFQzTVlyVzJyVnJ0WFRwVXFmSEwxbXlSRjk5OVpYVDM5TTJtMDFoWVdFS0N3c3JiSXVGRmh3Y3JDTkhqaFE0YnZmdTNUcHo1c3dONk1nMWJEYWJkdS9lWFdMK2hnUUFsRXlFendCdUdoMXJQNm9xWG5VTjErMEovMTVuNHY1MFFVY0FBTUNJeExTTGNqTjdxSXk3VjNHMzRyUy8vdnBMZ3djUDFtdXZ2YWFZbUJpWFgrL0REei9Vb1VPSE5HUEdERVZHUmw3WHVVNmRPcVZldlhycHFhZWVLdFlYRU1QRHcvWFNTeTlwdzRZTit1eXp6Njc3ZkFNR0RORHc0Y09kSHI5NDhXSXRXTERndXE5YlVnVUhCeXN3TUZDREJnMlN6V2JUSDMvOG9jREFRRDMvL1BNM1BMQTBhdm55NVJvOGVMQSsvL3p6SWoxdmFtcXFKaytlckRGanhqZ1ZRQjg5ZWxSUFBQR0VWcXhZb2ZUMGRLZXY4K2VmZitySEgzL1V1KysrSzVQSjVIRE1wVXVYTkhMa1NHM2F0RWtMRnk1MCt0elpiRGFiUm80Y3FTZWZmTkpRU0h1OWxpOWZyaU5Iam1qQmdnVktURXgwMlhXV0xGbWlaNTk5MXVtdmdWR2pSbW5VcUZHS2k0c3pkSjIwdERSTm1USkZzMmZQZHVwbmVWUlVsQ1pNbUtEWnMyY3JJU0hCMExXY05XTEVDQTBlUE5nbDU4NVdsTDlUQ3BLVWxLVEF3RUFGQmdaZTEzbisvdnR2UTkrSGtqUjM3bHpOblR1M1NEOVhZV0ZoQlQ2ZnRMUTBUWm8wU2V2WHI4LzM1KzJFQ1JNVUdCaW9UWnMyU1pMR2pCbWp3TUJBL2ZMTEwwWFdiMGx3L3Z4NWZmNzU1L3JtbTIrMFlzV0tBc2NmUFhwVXExZXYxdWVmZis3MHo0RGs1R1FOSGp4WWd3Y1B2cUcvNHc0Y09LRHg0OGRyeXBRcENnOFB6M05jWEZ5Y1pzK2VyYUZEaDJyTGxpMkZ2bDVhV3BvMmJ0em84SWFLUTRjT2FmcjA2UzY3T2VpOTk5N1RHMis4b2ErLy90b2w1d2NBM0J6Y2k3c0JBQ2dxWnBPN0htN3lxcGJzZlVtU3NmOWsvQkF5VjhQYUxaR0hXeG5YTkFjQUFBcVVraEd2OGg0K2toeUhOQ1ZSM2JwMVZiNThlVVZFUkdqR2pCbDY1NTEzNU83dXV2OW1UWmd3UWNPR0RWTnNiS3plZlBOTnZmdnV1NFcrWG1ob3FHdzJtOHhtc3l3V1N4RjM2cnlhTld1cVg3OStXcjE2dGI3OTlsdTFiOTllTFZxMEtMWitDaElXRnFibm4zL2VaZWRmc21TSkFnSUNpdXg4YTlhc2tTVDE2ZE5ISnBOSmE5ZXV6ZkgrMVdKalk0dnN1dGV5V0N3cVg3NjhvUnBQVDA5bFpHVG8yMisvVmNlT0hkV3NXYk1pNmNWc05pcytQbDZuVHAzU2E2Kzlwcmx6NTZwY3VYSU94MlptWm1yKy9QbEtTVW5SN3QyNzlmampqenQ5blowN2QwcVNPblRva09mM3FZK1BqNTU5OWxsOS9QSEgyclJwa3hvM2Jxd0hIbmpBNld2czI3ZFAwZEhScWxLbGlxcFZxNWJyZUs5ZXZYVDU4bVduenlkZFdRMGdQL3YzNzdkL1hiM3l5aXU2NVpaYjdNZTZkKzl1NkZxUzFMRmpSMDJaTWlYWDR4RVJFZHErZmJza3FVdVhMb2JQYThUcTFhc1ZIUjJ0RmkxYXFFZVBIZ1dPLytTVFQ1U1dscWFtVFp2cXJydnVjdW9hem9TdVYzL3N3OFBEbFp5Y25PZllqSXdNVFowNlZXM2F0Rkhmdm4yZDZ1RmFSZms3NVViWXRHbVRGaXhZb0ZhdFdtbjY5T25GK3J2TEdmdjM3MWR3Y0xEKytPTVAvZkxMTHhvOWVyVHExS21UYTF6ZnZuMjFkKzllclZ1M1RqMTc5bFRmdm4zMTU1OS9hdTNhdGVyYXRldU5iOXhGcWxXcnBqZmVlRU9USjAvVzh1WExWYmx5WmZYczJkUGgyTXpNVEwzenpqdXkyV3lxVTZlT0Jnd1ljSU83TmFaMTY5WnEwNmFOZ29PRE5XblNKTDMvL3Z2eThzcDlNK1dDQlF1VWxKUWtQejgvM1hISEhZVyszdmZmZjY4bFM1Ym84ODgvMTVkZmZwbmplMkgvL3YzYXNXT0hMbDY4NkpLZm5ZODg4b2cyYjk2c2I3LzlWajE3OWxUVnFsV0wvQm9BZ05LdjVQNUZDUUNGVUtOQ0U5MVI4Mkh0RGYvQlVGMWM2bmtGblZxcUhyYzZQMHNHQUFBVXJaU01CSlh6OUM3dU5nd3BWNjZjeG84ZnI1RWpSOHBtc3lrK1BsNlZLMWQyMmZVcVZhcWtWMTk5VlJNblR0VGx5NWNWRXhOVDZCZjlzcGQ4Yk5DZ1FWRzJXQ2hQUC8yMGR1ellvWXlNREpmTUluUW05TWx2VEVCQWdKWXRXMlovMzJxMUZrbGZybmJtekJudDI3ZFB0OXh5aTdwMTY2YlRwMC9yNE1HRDh2YjJkaGhvR0FsV2picm5ubnMwY2VKRVF6V1BQdnFvZnYzMVY0V0dodXE5OTk3VFJ4OTlWQ1RCbU1WaTBjeVpNelZpeEFnZFAzNWNVNlpNMGF4WnMrVGg0WkZyN0lvVksvVFBQLytvVXFWS21qSmxpc014anRoc051M2F0VXVTMUxsejUzekg5dTNiVi92Mzc5ZWVQWHUwYU5FaTNYYmJiUTZEWkVleWJ5Ym8wYU5IbnJPckpUbDFROE81YytjSy9OcU9qSXpVekprelpiVmExYTFidDF6UHJURGZHM25WckZ5NVVsYXJWVDE3OWxUZHVzWlh1SExXaVJNbjdEUDREaDgrckc3ZHV1VTVkc1NJRWFwZXZicDI3TmdoNmNvczNQeCtkbHo3ZFc4eW1YS0U5ZGtTRXhNTnpkTE15c3JTbTIrK3FUMTc5dWpvMGFPNisrNjc1ZS92NzNSOXRxTDhuWElqK1B2N3kydzJhLy8rL1pvd1lZSm16Wm9saThXaXdZTUhPN1hNY2tFQlprRTNYaGpWb1VNSGZmamhoNW96WjQ1Q1FrSTBiTmd3UGYzMDAzcjg4Y2RsTnYvZllwUzMzMzY3NnRTcG85RFFVTzNidDAvdDI3ZFhqUm8xZFBMa1NSMDhlRkN0VzdjdTByNktVN3QyN1RSa3lCQjk4c2tuV3Jod29lcldyYXZHalJ2bkdyZDA2VktGaG9iS3k4dExVNmRPVlpreXhpY0s1UGN6c2FpWlRDYTk5dHByZXVHRkY5UzBhVk81dWJubEdyTjU4MmJ0M0xsVDVjcVYwOHlaTTFXcFVxVkNYU3NsSlVXclZxMlNKSFhyMWkzWFRSZ1BQUENBdnZubUcvMzk5OS9hdDIrZjJyWnQ2OVI1amE1S1lMVmFOWERnUUtmR05tN2NXTysvLzc2aDh3TUFTamZDWndBM25mdnJQNitqMGI4ck1lMmlvYnJkWWV2VXRFcG4xZklwdVROdEFBQzRtYVdrWDFJNWp3ckYzWWFkMFJmaFFrSkM5TVFUVHpnMXRuejU4dnIrKys5elBmN2trMDg2Vlc4eW1SUWZINjlSbzBZVk9IYmx5cFVPSHo5NThxUWs2ZFpiYjgyMzNzakg0ZW9YN252MTZ1VjBuWFJsbHBQWmJOYnMyYk9kcnRtd1lZTlQ0KzYvLy80OGorM1lzVVBwNmVuNWpzbnJob0xzNTV1U2txSkxseTdKM2QxZFZhcFVjYXFuYTEzdlVyU09aQWVURHozMGtDd1dpLzM5WHIxNnlkUFRzOGl2VjlUYzNkMDFiTmd3dmZiYWF3b05EZFhPblR1TGJCYVhqNCtQWnM2Y3FaRWpSeW95TWxLeHNiRzV3cnVqUjQ5cTVjcVY4dlQwMUxScDArVHI2L3grOU1IQndZcUppWkdYbDVkVHM5dEdqaHlwMGFOSDY3bm5ubk02ZUQ1NThxU0NnNFBsN3U2dUJ4OThNTit4Vjk4OGtaZStmZnZtZS9OSGJHeXNKa3lZb01URVJEVnExRWdqUjQ3TU5hYW93cnV3c0RCdDNicFY1Y3VYZCtuUzA1Y3VYZEwwNmRPVmxaV2wzcjE3cTN6NTh2cjExMS9sNStmbmNBV0c4dVhMNjYyMzNwSjA1YWFDbWpWcktpa3BTUnMzYmxTM2J0M2s0K09UWTN5OWV2Vnl2Ty9qNDZQVnExZm5PdTlqanozbTlGTGhOcHROYytmTzFjNmRPK1h0N2EwNWMrYmtHVHpmeU44cE4wS2JObTAwYWRJa1RaMDZWWWNPSGRLa1NaTTBjK2JNQXI5bnNvUHBhdFdxM2ZDWjNYWHExTkhDaFF1MWRPbFNyVm16Umw5ODhZVmF0MjZ0SmsyYTVCalhwMDhmelo4L1gydldyRkhidG0zVnAwOGZ2Zi8rKzFxelpzMU5GVDVMVXI5Ky9YVDgrSEdWTFZ0Vzlldlh6M1g4d0lFRFdydDJyZHpjM0RSNThtVFZxRkhENlhObjM4emlUUENja0pDZy92MzdPM1hlN0w4M2poOC9YdURXSHRsN2pPY2xKU1ZGTDd6d1FwN0gxNjlmcjdKbHkrWjVmTldxVlVwTVRKU1hsNWZEdnp1clZLbWlybDI3YXN1V0xWcThlTEZ1dSswMmgySDR0Uno5SFdTejJYVDA2TkZjWDYrT1hMaHdRWEZ4Y1dyVXFGR3VZOVdyVnkrd0hnQndjeUY4Qm5EVHNiaVgwd09OWHRhcVE3bVhiaXZJRDMvUDFkQjJpK1hoVnJLWDd3SUE0R2FVa2hHdmFtVWFGbmNiT1poTUp0V3NXVFBYNHphYnJkQXphdktibldWazMyaWplNXBlS3p0OGR2UWlvU1A1TFpuc2FHbFlvMHY5dXRMcnI3K2U1N0g5Ky9jclBUMDkzekVGV2JObWpiNzg4a3ZkZnZ2dGhzSnpWN3AwNlpLQ2dvTGs3dTZ1M3IxN0t5NHVUdi85NzMvbDRlR2gzcjE3TzZ4eEZCekd4c2JhWjBTdldiTkczdDU1cjA2UUhhQXZXN1lzMzVtMk5wdE5HUmtaVGoyUDVzMmI2NkdISGxLN2R1M1VwazBicC9kNmRSU3U1eFh3cDZTazVEc2pNajA5WFMrOTlGS3V4L01MV24vNjZTZEowbjMzM1NjUER3ODk4c2dqQmJVc3E5V3FCUXNXNUxzSCtlZWZmMjRQT0pjc1dTTHB5bzBiMTg1YUwrcFpadkh4OFhydHRkY1VGaFltWDE5ZlRaMDYxYVUzTUN4YnRreFdxMVVEQmd6SUZlZzZjNlBHVTA4OWxlZXhoZzBiNnNNUFAxUnljckltVFpxa3lNaElEUmd3UU04ODg0d2lJaUwwL2ZmZkt5NHVUb01HRGNvUlFDY2xKZW1sbDE1U1ltS2lXclJvb1lrVEo4cHNOaXNvS0VnYk5teFFjSEN3WnMyYXBWcTFhaFgraVJjZ0t5dEw4K2ZQVjFCUWtEMTR2amJndnRxTitwMWk5T1laWjhiNyt2bzZETG83ZE9pZ0VTTkdhT0hDaFRwdzRJQisrZVVYdmZubW0wNWRiKzdjdVU3UEVEOTI3SmpHakJtVDUvR3JaNm83YzdQVnZIbnoxS0pGQzZXbnB6c004cnAyN2FwbHk1WXBPRGhZb2FHaDZ0Njl1ejcvL0hQdDJiTkhZV0ZoUmJvZHc0M2l6T2Q1NDhhTmVSN0x5c3JTdUhIakhCN3IyTEdqcGsyYkprbWFQbjI2ZlRXQ2JEYWJMYy9ydi9mZWUycldySmxzTnB2aHYxVThQVDBOZlM2eS8rWXpVblAxclBocm5UeDUwbjREeTFOUFBlVndhVzlKR2pod29INzc3VGVkUG4xYUsxZXVkR3JaY2tkL0I4MmJOMDhSRVJGNi9QSEhDOXdTWXV6WXNRb1BEOWVUVHo2Wjd3b1NBSUIvQjhKbkFEZWx4bjUzcTVIZlhUb1d2ZE5RWFd6cU9mMTZlcG02Tnh6bW9zNEFBRUJlVWpMaVZjNmpaQzI3YmJGWWNzMFkzTHAxcTVZdlg2NSsvZnJwUC8vNWorRnpPdk5pN05kZmZ5MC9Qei9ENTg0V0hSMmRLM3h4OU9Lc2xIY3dlMjJ3dG5MbFNvY3pjVkpUVS9Yd3d3L24yY3YxUHBkck9YcHV6c29PNjY2V21wcWE1ekVmSHgvMTY5Y3Z4Mk1ta3luWDBzdEhqeDZWSklkTGh6b3IrNXhGdFV6byt2WHI3VE82SzFldXJPWExseXNqSTBNOWV2VElGZWJkYUNkT25DaHc1dGkxZnZ6eFIwUGo4d3VHOHdvQnJGYXJ6cDA3bCs4WUtmOGJTS1FyZ1gzMmt0dlord2ZudDNldkVkbXordmJzMmFQZzRHQzV1Yms1bkZGV2xFc25oNGVIYStMRWlZcUlpSkNQajQvbXpKa2pYMTlmeGNmSDYrTEZpL21HbjRVUkhCeXMzMy8vWFhYcTFMSC9qRTFMUzlPR0RSdlV2WHQzVmF4WU1jL2FCSkpvOGdBQUlBQkpSRUZVN0FEVjI5czd6d0RIMjl0YlNVbEpHanQyckU2ZVBLbDc3NzFYVHovOXRLUXJzL09tVEptaWlSTW42dTIzMzlibm4zOXVueW1ia0pBZ1QwOVArZm41NlkwMzNyQ2YvLzc3NzFkV1ZwYm16WnVudVhQbmF1SENoVTU5SHc4Wk1rUVZLMWJVbkRsem5QcTRYTDU4V1RObXpOQ2VQWHVjQ3A2djVvcmZLWTdrOTMzajdQZFhabWFtenA4L24rOTFldlhxcGZqNGVEVm8wRUR0MjdlWGRPWG5TdmFzOUx5TUhUczIzNW5QMTI2djRHd3c2Y3k0c21YTHFtUEhqbmtlOS9Ed1VLOWV2ZlRsbDE5cTNicDFHajE2dEI1NjZDR3RYTGxTYTlldTFTdXZ2T0pVTHlpWW8xbkFqbjVueE1mSDUvb2JvRTZkT2s2dEpKRXRNREJRWnJQWlVFMWVNakl5OVBiYmJ5c3pNMU1OR3paVW56NTk4aHpyNysrdmdRTUhhc21TSlZxeFlvV2FOMjllcUJuMHp6enpqSGJ0MnFWRml4YXBZY09HYXRqUThVMmltelp0MHNHREI5V3laY3ViYXA5eUFFRGhFVDREdUdrOTBPZ2wvUk43UU9sWktZYnEvamk3VmszOU9pbkFwN21MT2dNQUFOZXkycktVbXBHa3NpVm8yVzFIamg0OXFnVUxGc2htc3hWNTRQSnZjUGp3WVpVcFV5YlBGeTlqWW1LMGN1VkttVXdtalJneHdxbHpybDI3VnV2WHI4L3hXSHg4dko1NTVobjcrOHVYTDVjayt4Nkpqamc2RmhBUWtPdUY1NW8xYSthYXFaVWRQanM3aTl5Ui9HWi9HWldlbm01ZklyUmZ2MzQ1M3UvYnQyK1JYYWUweWlzRVNFcEtzb2VkK1FVRkJkMUE4djMzM3lzckswdG1zOW4rdFY2VWU4bW1wS1RZWjBmMzc5L2ZxVDAzblZtNk9pa3BLZGRqOGZIeGV2bmxsNVdZbUtnS0ZTcm83YmZmdGdlSHk1WXQwNVl0V3pSOCtIRER5K3puSlNNalE0c1dMWkxKWk5MSWtTUHRJZEhpeFl2MXd3OC9hTjI2ZGZyNjY2L3pEQkN6UHpjZmZmUlJ2bUdyeldaVHJWcTFWTE5tVGIzKyt1djY2YWVmRkI4ZmJ6L2VvRUVEMWExYk45ZlBoZmJ0MnlzbUprYWJObTNLZGM0R0RScW9XYk5tK3Vtbm4vVFFRdzhWK0Z4RFEwTWRmc3dkdVhUcGt0NTQ0dzBkTzNaTTFhdFgxMXR2dlZVaWw3SE43L3ZHMmUrdnFLZ29wMlpwWGpzbUxTMnR3QnREQ2dxMXI5YWtTWk44djIvRHdzTHMzMWQ1amJQWmJPcmV2YnRzTmx1ZU0xU3Y5dkRERCt1YmI3NVJVRkNRbm52dU9mWHUzVnZmZnZ1dGZ2bmxGdzBhTkNqZmxTZEtvbXQvTjB0WFpqTm5meDE4K3VtbitkNG9rMzFqMjRjZmZwaHJGWnFyQStUSmt5ZmIzNDZKaWRHVFR6NHBpOFdTNjZhbHA1NTZTdEhSMFU0dFFWMFNMVjY4V0tHaG9mTHc4TkM0Y2VNS2ZCNlBQdnFvZHUvZXJjT0hEMnZHakJsNjk5MTNIYTdNNENoa2QrVEZGMThzY015aFE0ZlV2WHQzaDhmcTFhdW5Uejc1cE1CekFBQnVEb1RQQUc1YUZTeCs2bjdyTUcwSWVjZGdwVTNmL1QxYlE5dDlLayszY2k3cERRQUE1SFE1STFHU1RlVThTKzRMcXlkUG50VDQ4ZVB0eS83bXR4eW5JNnRXclZLbFNwVmMwWnBUcm41eDl1T1BQOWJhdFd2VnJWczNqUjA3MXY3NHVYUG45T3l6enhiSkM5ek5taldUOUgvTEg4ZkZ4ZW1OTjk1UVNrcUtXclpzcVVjZmZWVHQyclhMTVVNd1BqNWU2OWV2bDV1Ylc1N2hzNmVucC8zYzBwWFppQkVSRVRuR1dLM1dYSTlsQ3dnSWNHb0drclBMeUlhSGh5c3hNVkZTem8reFVXUEhqaTJ5WlNxRGdvSjA2ZElsdFd6WlVnMGFOTkNtVFpzVUh4K3YyMisvWFhYcTFDbVNhMXlQVzIrOXRVakQySklrTVRGUlAvendRNzVqRWhJU1ZLR0NjemZhYk51MlRhMWF0Y294Vy8ySEgzN1FoUXNYMUt4Wk02ZFhBU2dvbE11THQ3ZTM2dFdycC9QbnoydjI3Tm4yNFBuRWlSUGF0R21UYkRhYmF0ZXVYYWh6TzdKNDhXS0ZoNGZyNFljZlZ2UG1WMjRHRGc0T3RvZFlBd2NPTEpJOWUwMG1rOGFPSFN1ejJTeXoyYXgxNjlibCtoaGwzMVJpeElrVEp4UVFFT0JVK0d6RTdObXpkZXpZTVRWcTFFaHZ2dmxtcVFzaGI0VG16WnZuK1hNbCsrZjVpaFVybkY1MnV5Z2tKeWZibCtmT2IrdUtiRDQrUHJyLy92dTFlZk5tclYrL1hnTUhEbFNYTGwzc1M3czdFOHFYSkk1V1M4bk16TFMvYmJGWTh0M2JPRnVaTW1XY0dpZGRDYmNsT2Z3NWtiMXlSRkdFejBiMm9yZGFyVTZOTDFldW5CWXRXdVR3MlByMTYvWGRkOTlKdWpJYjJabmY1V2F6V1JNbVRORHc0Y01WR3h1cmNlUEdhZTdjdWJsV0h2RDA5SFM0MzNOUnExS2xpc3V2QVFBb09RaWZBZHpVMmxUdnFiOHZiTmVwaTNzTjFjV2xudGVtWXgrb2Q5T3hCUThHQUFEWExTVWpRWkpLMUxMYm16ZHZ0Z2VqZi8zMWx5Wk5tbVNmcFZhdFdyVUNBNUNybHc0MW1VejJGenQvK3VtbklsdGF1YkFPSHo0c1NXclZxbFdPeDdQN2RiVFB0Vkh2dmZkZWp2Y3JWcXlvK2ZQbjY0TVBQdENoUTRkMDZOQWgxYXRYVHdNSER0UmRkOTBsazhuazFBdkQzdDdlT2M0OWFOQWdEUm8weVA1K1lHQ2dLbGFzYU44VDhWcVptWm1LaW9xNm5xZVdRM1pBWlRLWlpMRllDbjJlb3BxSlpiUFp0SGJ0V2tteXoyUmF0MjZkcEpJNzZ6azVPVmxCUVVIcTFLbFR2a3NxTzdKczJUSWxKU1dwYTlldWF0cTBxVk0xZVlVQTJWOS8rWTBweU5xMWE1V1M0bmpscGVQSGo5djNCSGZtQm9pb3FDak5uRGxUSnBOSkV5Wk0wRDMzM0NQcHl0ZjQyclZyVmFaTUdRMFpNc1JoN2NLRkMzUE10SFFtN08vYnQ2OFNFaEp5UFQ1czJEQjVlM3ZMMTlkWDBwV1AwL3Z2dnkrYnphWXVYYnFvWmN1V0JaN2JHZG43TFV2U3ZuMzdOSGp3WUtXbnB5c3VMazQybTAwdFdyU3dMMk5lRkJ6OURML2VteUtNN24zc3JGZGZmVlVyVnF6UWl5KytlRjAvWjBxcnJLd3NoN1BFUzNvSW43M2N2cnU3dTlPZnQ3NTkrMnJ6NXMzYXNHR0RubmppQ2ZYcjEwOUJRVUZhdjM2OUhuLzg4VnpiUGlDbmpJd01TYTRQbjQzZTBPUE0rTHh1VVBqamp6LzB3UWNmU0xxeStzSmpqejNtOUhWOWZYMDFjK1pNalI0OVdoY3ZYdFFycjd5aWFkT20yVy91a2E3Y0pKRFhGaXdBQUJRVzRUT0FtNXhKRHpkNVZSLys4WnpTTW8zdHMzYncvR2JkNnR0T1RhcDBkbEZ2QUFBZ1cwckdsZVZPUzFMNG5QM2laRkJRa041NTV4MWxaR1FvSUNCQVlXRmhxbDI3dGlaTm1tU2YxWHV0dUxnNHpaZ3hRK2ZQbjVlYm01dkdqQmxqZjVFOHI1b2JKVFUxVmFkT25aS2tYS0ZSWkdTa0pLbEdqUm91dVhiOSt2VTFmLzU4YmQrK1hSOTk5SkZPbno2dGFkT202WjEzM2xITGxpM3RNNVpjdVNUbStmUG5pM1QyV0VoSWlLUXJMd2hQbno2OXlNNWJXSHYzN3RXWk0yZFVvMFlOdFcvZlh2djM3MWRvYUtocTE2NnRPKzY0bzdqYnk4Vm1zK21GRjE1UVZGU1U0dVBqblZwQ09sdFdWcFkyYnR5bytQaDRuVDE3VnZQbXpYT3F6cGtRb0RBemhXTmpZKzB6MHh6eDkvZFhSRVNFc3JLeWRPTEVpVHlYbjg4V0hCeHNmN3RGaXhiMnQzMTlmYlZvMFNJdFdyUW96ejZ6djVlS1F2MzY5WE84djJyVktvV0VoTWpMeTh1K0RPc0REenh3WGRmbzBLR0R4bzhmcjdKbHl5b2xKVVVSRVJGeWQzZVh6V1pUVmxhVzNOM2ROWExrU0pmZnVMTjE2OWIvajczN0RvdmlYTnNBZmk4TExGVVFRV3lnb2lLMllHS0pKUnBMc0JON083RWZFMDNVV0tMR0ZndWlzU1FheS9GRW84WVNZMVRzb2pGMnhZWmlDU29xaUFpS0lGM2FMdHUrUHppN0g4anVzZzJRZVArdUsxZmNuWmwzM20wend6enY4N3dsMnI2eDNOemNNSFhxMUxMdVJwbDUvUGd4dnY3NjZ5TFBuenAxQ2hFUkVScVhhYUxQc2QrY1ZSbFVBWE45c3A1VmF0V3FoV2JObWlFc0xBeG56cHhCdDI3ZDRPdnJpN3QzNzZvZmszYXE2alNhcnJWVXdXZHpWRS9ROTN1aW12UDU1TW1UUnUwbkxDd01nWUdCVUNnVThQTHl3cHc1YzRvY0IyVXltYzdYVks5ZVBTeGV2QmpmZmZjZFhyOStqZW5UcDJQMDZORVlOR2lRMW1PcWFtb0hVMDJlUE5rczdSQVJVZm5ENERNUi9lTlZFTG1obS9kWE9QeGdwY0hiSG9sWWhScE9EZUVvY2kyQm5oRVJFWkhLL3dlZjM1NDVueVVTQ1g3KytXY2NPM1lNUXFFUVU2ZE9SWmN1WGJCa3lSS0VoSVJneXBRcG1EMTdkcUh5aFVxbEVxZFBuOGJHalJ1UmtaRUJOemMzekowN3QxQ1o2TElXRVJFQnVWd09kM2YzSW5NdFJrWkdBb0JaeStqSzVYSnMzYm9WM2JwMVU3OVg3ZHUzUi9QbXpiRnQyelprWjJlcmcrQmlzUmlBNWxLZDV1TGk0b0l2dnZpaTJQVlVHYXJGVVFXZkd6Um9ZRksvekVXVjlkeXZYejhJQkFMMTQ3YzE2MWtnRU9DVFR6N0JybDI3Y096WU1Rd2RPbFR2d01ETm16ZlY4L1FhRXBEUkZqUW9PQ2V0cnNDQ3R1elduMy8rR1RrNU9haFZxeFppWW1LS0xIZHlja0t6WnMwUUdocUtzMmZQNmgxOGJ0aXdJU3BWcWxSb1daVXFWUkFZR0FnQUdEUm9FTkxTMGtxbGxIbGtaQ1IyN05nQkFKZzRjYUo2S2dGVnRxR3hWTUdUbFN0WHdzYkdCcFVxVlVKT1RnNUdqeDROdVZ5T2dRTUhGam91RlpkaHJLc2N1YTczYWVWS3cvOW1OSVdtd0kvcXQ2cktvTmYzdHhzUUVGRG01eHBkRlFQMHJTeFFzQ3l6UGtRaVVaRXl3bThMWTRMUFFQNW5IaFlXaGdNSERxQmJ0MjRZTUdBQTd0NjlpLzM3OS8ramdzOGxNWmhFVi9CWlYwbnV0OUc1Yytld1lzVUt5R1F5dUxpNElEQXdzTWoxa1V3bXd4ZGZmSUhhdFd0anlKQWhXczhyVFpzMnhiSmx5L0RkZDk4aE16TVRtemR2eHRXclZ6Rmx5aFNOSmJ6Zm5DL2JXQXcrRXhHOXU4ckgyWmFJeUVSTnEzYkZnOFNMaUV5NWJ0QjJZbGttRGo1WWp1Rk5WNVI1ZVV3aUlxSi9zcHk4L3dXZlRaanpXYWxVSWlidE51SXk3aU5EL0FxdkpVbG9VM013YWxkODM2ajJWcTFhaGJObno4TEZ4UVd6Wjg5RzA2Wk5BUUR6NXMzRHBrMmJjUERnUVl3Yk53NzkrdlZEdjM3OThQZmZmK09QUC83QWt5ZFBJQkFJOE9tbm4yTDA2TkdGU3QrK0RXN2R1Z1VBR3JOZ0h6eDRBQUJtRFdBY09uUUllL2Z1eGI1OSs5Q3VYVHQ4OXRsbjhQTHlncDJkblRwclVrVlZvdFRPenM1cyszK1R2YjI5WG5NYjZoTjh6c3ZMdzlPblR3RkE3NUxQSmVucDA2ZTRkZXNXSEJ3YzBLVkxGOFRGeGVIR2pSdHdjbklxOWpYclV5NVlWY2E3T05vQ1MvYjI5dXF5eWdYMTZ0VUxmL3p4QjFKVFUzSGh3Z1c5NTU0OGQrNmN1dDEyN2RycHRVMUp1WHYzcnJvLzQ4ZVAxMXJDdEVPSERnZ05EY1hGaXhmeHhSZGZhUDBiUTZGUXFIK3JaZjNhVkRJeU1oQVFFS0FPRGhiOG5QUUpmTWZGeGFtL0c5clc5L2IyVnY5N3pabzFrRWdrOFBEd0tKS3hxaW9CYm02bFhYYmJ3c0tpeUhOdmxqN1hWQXBkRTBPRHRpVkIzNG9CaGxZVzhQSHhRWEJ3c1BweHo1NDkxZi8yOHZMU3E0eDlXVkFGbncyOURtamV2RGxxMXF5SnAwK2ZJaXdzREI5KytDR3FWNitPbUpnWTNMeDVFODJiTnkrSjdwYTZrcmpIb2hyRXBxbk11ZW8zb3VsM3A2OXZ2dmtHYVdscEJtMmo3NXpQS2x1M2JzV1pNMmV3ZlBseUtKVkt1TG01WWZueTVYQnpjeXV5Ym5Cd01PTGk0aEFYRjRlMmJkdnFITlRVcUZFanJGdTNEdDk5OXgzaTR1THc2TkVqOVFBdVRUdzhQSXorYlkwWk04YW9DaUpFUlBUUHdlQXpFYjBqQlBCdk1BMGJydjBiWWxuUnVhSjBlWnA2QzlmaTlxTzFwMzQzMjRpSWlNaHdwbVEreXhRU1hINjJGN2ZqanlORC9Bb0E0R0R0QWljYmQ1UDY5UFhYWDhQSnlRbi8rdGUvNE96c3JINWVLQlRpeXkrL1JMdDI3YkJ3NFVMczJiTUhlL2JzVVMvLzZLT1BNR2JNR0lNenNRb0dEblJsN1pucXhvMGJBSUFQUC95dzBQTVpHUmw0OXV3WnJLeXNDZ1dBVE5Xc1dUTzBhOWNPSVNFaHVIanhJaTVkdW9SUFB2a0VvMGFOUXVYS2xZdjBBVEQ4UnIwaDR1TGl6RFl2YTNKeXN2cHptemx6cHNudHJWeTUwcVQ1YzFWWnpqMTc5b1NOalEwT0hEZ0FwVklKZjMvL01pLzNyb3VycXl0YXRXcUZ5NWN2NDlDaFEzb0ZuM055Y2hBU0VnSUE2TlNwVTVuUGd4c2RIUTBndjN4MHMyYk50SzdYdW5WcldGcGE0dFdyVjRpSWlOQTZhQ0VpSWtJZHVESkg4Tm5VNzd4VUtzV0NCUXZVcGZsTDJwMDdkM0R1M0RsWVdGaGc1c3laUmI2L3UzZnZMcEg5cWdZUWxEVFZjVVBURkFPcUFIaWZQbjJRbloydGZyeHMyVEtjT1hNR0d6ZHVoSmVYbDk3N0FFcjJuRktRcnVDOXZwVUZFaE1UaXd3MkVBZ0V4UjdENUhLNVNWbkJxajZscHFaaThPREJCbTFiM08vcjhlUEhoZFpadlhwMW9UbDMzeVFRQ05Ddlh6K3NYcjBhQnc0Y1FMTm16ZEMvZjMrc1hic1dRVUZCNVNMNG5KdWJxL0g1Z2xVU0pCS0oxdlVLRW92Rkd0Y1RDQVN3c2JFcDlKenFPc0xSMGJISStxcmZoQ21aei9IeDhVaE9Ualo0TzBNRHNTMWJ0b1MzdHpjeU16T3hZc1VLdUxzWHZhYk56YzNGYjcvOUJnRDQ0SU1QMEtsVHAyTGJyVjY5T3Y3em4vOWc3ZHExcUZldkhueDlmUTNxRnhFUmtiNFlmQ2FpZDRhanlCWGR2Q2ZnMElQbEJtOTc1c2t2OEhKNUgrNE9kWXBmbVlpSWlBeVdJODJBbGRBR2xoYUdCWkRpTXU3ajhJTVZTTWw1Z2JxVm1xTnJ2UzlSei9WRGc5dlJ4TjdldmxCbXJsS3B4UFBuenhFUkVZRzdkKy9peG8wYjZwdWNkbloyNmhLcDE2OWZSMnBxS254OGZPRGg0WUVhTldxZ2N1WEtjSFoyMXBuUnF5b1ZDUURPenM0bVpRUXBGQXFOMlN5cHFhbUlqbzZHVUNoVVozS3JYTHAwQ1VxbEVvMGJONGFWbFpYUiszNVRyVnExTUgvK2ZFUkhSMlB6NXMyNGNlTUdUcDA2aGREUVVPemF0YXRRMFBEVnEvekJBeVdWMVFqa2x6NVdCVUIwMmJadG0wSHRGaXdwYXl4VHk0MnJQamZWZDBuMVdKK1N5RUZCUVJxZmYvWHFsZnAzOFB2dnYrc01BS2t5bzlldVhZdHExYW9WV2E0cjI2eG56NTY0ZlBreUhqNThpSWlJaUdMTG1KODlleFlTaVFRQTRPL3ZyM1BkTjJuTFFOTzNMTEFtWGJwMHdSOS8vSUZKa3licFhNL0J3UUVmZlBDQk92dFpXL0JaTlVqRXg4ZW55Q0FOWTZnR3c3eCsvUm9aR1Jsd2RuWXVFcHg1OGVLRnh1K3hWQ3BGWUdBZzd0Ky9ENEZBQUtWU2FYSi9kSkZJSkZpOWVqVUFZUERnd2ZEeDhTblIvUlcwZE9uU1V0bVBydExBMnRTclZ3OW56cHhCUkVTRVhzSG4wamludksxcTFLaWgxK3RWbmRjTHNyQ3dLQkxRMUxhdDZoaWt6L3JBLzJmbDZuT09mZk00L3VianQ5Mm5uMzVhN0Rwang0N1ZxNjAzcTZTb2FLcW1rWnFhQ2dCRnBpb0F6Rk4ydTZRR3ZyekowZEVSUzVZc2dWd3VWMDl2b0trdjZlbnBzTGEyTnFpOHRhMnRMYjc5OXR0aTF6UG5ZRDBpSW5yM01QaE1STzhVMzZwK2VQRHFJaDRuWHpWb083bENodjMzbHVLTGxodk1jak9iaUlpSUNzdVJ2alk0Ni9uT3l6OXgrTUVQcUdSWEhXTmJyRVAxQ3VhWmN6Y3JLd3N2WDc1RVltSWlFaE1URVJzYmkyZlBuaUVtSmtaZEZockl2M25Yb1VNSGRPN2NHUzFhdEVCeWNqTE9ueitQcTFldjR0R2pSK29TMWdWWlcxdkQzdDVlL2Y5bHk1YWhZc1dLQUlETXpFd0ErWms4dTNmdk51bm1hRkpTa3NaTXQ2U2tKRmhhV2tJbWsySFpzbVdZT1hPbU9pQis5dXhaQVBsbGdVdUNsNWNYbGk1ZGltdlhybUhqeG8zNDlOTlBpMlNyUG52MkRBQ0t6RVZ0VGhVcVZNQm5uMzFXN0hyNkJKK3JWYXRtbG5sMmUvZnVqWnljSEpPRHovMzc5MGR3Y0RCT25qeUprU05Ib2wrL2ZqaDA2QkNDZzRNeGJOZ3duUUVTSnlmTkplOVRVbElBNUFka05KWDgxTVRCd1VGcmU5bzBiOTRjN3U3dVNFeE14TkdqUjRzTlBoOC9maHhBZmhuUjJyVnJHN1F2ZlRMUURNMVNzN2UzeDZwVnEvUjZqMXEzYm8zUTBGQ0VoSVJnL1BqeEd0ZTVmajEvdWlCTldjLzc5dTNEcGsyYmlqeGZNRWpnN3U2dXpvZ0RvQzZkZXZueVpTeGN1QkR2di84KzVzeVpVMmo3alJzM0lqYzNGeGtaR2VyUFR5S1JZTUdDQlFnTEM0TlFLTVRubjMrT24zLyt1ZGpYYUlwTm16WWhQajRlWGw1ZUdERmloUHI1ckt3c0pDUWtvRzdkdWlXMjc0S2xuWTFSc0J5MExxb3NUa09tR0dqU3BBbUEvTG5BOWRsUGFaeFQzbFliTm16UTYzaWFtNXRiSkVqcTdPeU1vMGVQRnJ0dHdUTHkrcXdQQUgzNzlrVldWbGF4QVdTbFVvbURCdzhDeUIvVW8xQW8xSThIRGh5bzE3N2VWZkh4OFFCUTVGZ3NrOG5VQTJmS3k1elB1czZqejU4L3g3NTkrd0FBUTRjTzFUamd5MVNPam83bzBhT0hVZHNlUDM1Y2ZRd2lJcUozVS9rNDJ4SVJtWTBBL2o1VDhaOXI5eUNXR1hZaG5KUWRnMU5SdjZDNzk4UVM2aHNSRWRHN0t5Y3ZBM1pXK2dlcmJyMEl4dEdIcTlDa1NtZjQrM3dESzZINUJvZmR2bjBiQVFFQlJaNFhpVVJvMUtnUkdqZHVqT2JObTZOeDQ4YUZibUM2dTd0ajhPREJHRHg0TUNRU0NSNCtmSWlIRHgvaTZkT25pSTJOUlZ4Y0hNUmlzVHA3YWVUSWtlckFNd0NrcDZjRHlML3hiZXFOVVdkblp5eGZYclRhUy8zNjliRnExU29zV3JRSWx5OWZ4c1NKRTdGdzRVSmtabVlpUER3Y2xwYVdKVDYvYkt0V3JkQzhlWE9ONVdaVkFmdVNEQzY5ZnYwYXUzYnRLckgyRGFWVUt0V0JLSHQ3ZTVQYXFsR2pCbHExYW9XclY2OGlPRGdZZ3dZTlF0dTJiUkVTRW9JLy8vd1RmZnIwTWJoTjFYeXpKVDEzdVVBZ2dKK2ZIMzc3N1RkY3VIQUJYMzMxbGRaOVBubnlCSkdSa1FEMHk2NTdrN1lCQS9xV0JkYVdDVmE5ZW5XOTl0KzZkV3VzWGJzV2lZbUppSXlNTERKSFowcEtDcUtpb2dBQTdkdTNMN0o5aFFvVkNwWDFWMlVzRjN4T1U5WWZrQi9rRjRsRXVIejVNckt5c2dxOXg1OTk5aGxXckZpQkNSTW00S2VmZm9LcnF5dGV2SGlCc0xBd0NBUUNUSnMyRFEwYU5DalI0UFA1OCtkeDVNZ1JBUGtEVnRhdlg0KzR1RGc4Zi80Y3FhbXBxRisvUHRhdlgyOTBOdDdCZ3dkMWZwZGpZbUtNYXRkUXF1eE1UYVdCdGFsWHJ4NmNuSnh3OCtaTlNDU1NZa3ZObDhZNTVXMjFhdFVxamVlWU42a3lZVXVMcXJKQWNaL2Q1Y3VYRVI4ZmovcjE2Nk54NDhhNGNPRUNFaE1UNGUzdGJkTFVES1ZKbitQc3JsMjdkRloyVVAzT3QyN2RxdmRVSnFyZnNLZW5aNkhuQzFZQ01GZjJ1S0VWTW5RUkNvWDQ1WmRmOUY1Ly9mcjFrTWxrOFBEd3dKQWhRNG9zUDMzNk5FNmRPb1hGaXhjYlBlMkdzN096M3RucGI3cHk1UXFEejBSRTd6Z0duNG5vbmVNZ3FnVC9CdE93TDN5UndkdUd4aDJFVjhYM1VkK3RiUW4waklpSTZOMlZJODJBclo2Wno0K1NyNmdEejMwYnpvSkFvTDJVcnpIYXRXdUhqaDA3SWk4dkR4NGVIdkR3OElDWGx4ZHExNjZ0MTgxc0lQL0dzcSt2YjVHNTlMS3lzcENhbW9xVWxCUTBhdFNvMERKVnRvNDVTazViV1ZuaGd3OCswTGlzUVlNRytPOS8vNHNGQ3hZZ0lpSUNFeWRPVk04bDJMMTdkNE9DSWRxWW1pVzNiTmt5TEZ1MnJOajFsaTlmcnZWMVNpUVNYTGx5QlNkUG5zU1lNV1BVODFoblpHUVlYRks3Sk9YbTVxcXpzVXdOUGdQNVdYRlhyMTdGb1VPSDBMOS9md3dZTUFBaElTRTRjT0FBZXZmdWJYRHBYZFgzc2lTejBWVzZkT21DWGJ0MklTOHZEMy85OVJmNjlldW5jYjBEQnc0QXlBK3dhZ3JPYW1PdThzMm10bE9wVWlWNGUzdmowYU5IQ0FrSktSSjh2bm8xdjBwVHZYcjFOTDd2WGJ0MlJkZXVYZFdQQncwYWhMUzBOSFYyc3k0aWtRaWRPblhDaVJNbmNPellNWFhRSWlJaUFrdVhMa1ZDUWdJcVY2Nk1wS1FrdUxxNndzdkxDNDBiTjBhM2J0M1FwVXNYZ3pQQ0RYWHQyalgxdjArZlBxMyt0NFdGQmFwVnE0WVdMVm9VV3I5cTFhcDZmYWRWMytQaVRKZ3dRYytlbWtZMXhZQysxUVNBL0FFYUgzMzBFWUtEZzNIMjdGbDA3OTVkNS9xbGRVNTVHNTAvZjc2c3U2Q1J2dVhXVmRNZzlPL2Z2OUJqMWRRRzVabXF6TGxRS05RNlNNWllTcVZTUFhEbnpZb1lCYWVmTUZmbXN6bVBoN3FtcFhqVHFWT24xSU9DcGs2ZFd1VDE1T1RrWU92V3JVaEtTc0ovL3ZNZlRKMDYxYWcrcGFXbFlkMjZkVVp2UzBSRTd6WUduNG5vbmRTd2NudThYNjA3YnNlZk1IamJndytXWTF6TGphaG9XN1VFZWtaRVJQUnVFc3V5NFdUalh1eDZyOFZKT1B4Z0JieGRXNkZQdzIvTkhuaFdlYk1jcmIrL3YzcXVSbU9kT25VS0RnNE9jSEJ3S0pLUkF3Q3hzYkVBb0E0RWw2U0tGU3ZpeHg5L3hJOC8vb2d6Wjg0Z0ppWUdBb0VBZ3djUE5rdjcrczZacVZKdzdreExTMHU5Ynd5L09SaEFsY1dXbVptSlFZTUdxZWZoOXZmM1Z3ZWZQVHc4OUFyU2FjcXNQSERnQUhiczJLRlgzL1J4Nk5BaGRTbDNhMnRybzdPVENtclNwQW04dmIzeCtQRmpYTHg0RVIwN2RvU1BqdzhlUG55SWtKQVFnelBiVlRmeWE5U29ZWExmaWxPMWFsVTBidHdZNGVIaENBNE8xaGg4VGs5UHg3bHo1d0RrbHlzM0pJaGc3RTMwa21pblpjdVdlUFRvRWE1Y3VZTFJvMGNYV25ibHloVUFtck9lemFGZnYzNzQ4ODgvc1h2M2JuVHUzQmxIang3Rm5qMTdvRkFvMEtWTEYweVlNS0ZRT2VqRml4ZVhlT2E3aXErdkwrTGk0dURwNlFsUFQwOTRlSGpBMDlNVDFhcFYwL2haYjl5NFVhL3l5dnBtU3B1YTNhdHJIbFYzZDNkMUdkM282R2dBVUpmS2JkcTBxVjVaZ2wyN2RrVndjREQyNzkrUHJsMjc2Z3hZbGVZNVJVWGY5N21rNTVFOWN1U0kwV1czUzRwY0xvZE1KZ09nTy9QNTRjT0h1SC8vUGlwWHJvejI3ZHZqM3IxN2VQandvZnB4ZVJjV0ZnWWdmM0NOdmdQNjlCVVZGWVdzckN6WTJ0b1dtUmRkRmZnM2Q4bHRDd3NMbkR4NXN0QnpmbjUrcUZDaEF2YnYzNi8zOC9wS1NrckNoZzBiQUFCRGhneFJsK012eU03T0RqTm56c1RNbVROeC9QaHh2UGZlZStqY3ViUGUrMURKeXNwU1Y2SWdJaUl5RklQUFJQVE82dVk5QWJIcDRVakplVzdRZGhKWk52YUZMOEtZNW10aGFXSDZEVUlpSWlMS1A3L2FXT3JPK2xRcWxkaC9md21FRnRibzNYQW1MQVRtdldtcEQzM0xQaGIwL1BsemRXYXJMaEVSRVFDQWhnMGJHcndQWTFoWldXSElrQ0c0Y09HQ2VpN0UvL3puUDVnelo0NUJnV05OS2xXcXBQY2NtRUIrU2MzZHUzY0RBQUlEQTlHc1dUTzl0NVhKWkxoNzl5NHVYYnFFUzVjdXFaOVRLQlJvMXF3Wk9uWHFaTGFNdmJ5OHZFTHpmcHVES3VCVW9ZSmhjNTdyTW1EQUFDeGR1aFJCUVVIbzJMRWordmZ2anlWTGxtRC8vdjBHQlorVlNpVnUzTGdCQUdqY3VMSForcWZMSjU5OGd2RHdjTVRHeGlJOFBMeklqZlZqeDQ1QktwVkNKQkxwTmUvdG9FR0Q5TjUzd2QrcElkdloyOXZqMTE5LzFYdDlJRC80dkhQblRzVEV4Q0ErUGw0ZGhNek96c2J0MjdjQmxGend1VmF0V3ZEejg4TmZmLzJGMGFOSFF5S1J3TjNkSFY5Ly9UVmF0bXhaWlAzU0Nqd0QrZFVYaXN2b0xRbVRKMDlHYm02dStsalJ1M2R2NU9YbDRjU0o0Z2NyOStqUkE3YTJ0dGkvZno4V0wxNnNOZWhaY0E1dTFXZDg3ZG8xMk52YkZ4bndwRTJEQmczUXFGRWozTDkvSHlkT25ORDVHeWp0Y3dxZyt4eXBVQ2p3NHNXTFl0ZVR5V1I0K2ZLbFFmdlY1eHhiMXA0OWV3WWdmOUNVcmdvanFpem52bjM3UWlnVUZubGNXcFJLSlJRS0JRUUNnVUZadWJySVpESWNQMzRjQVBEaGh4K2FwYzJDVkZVakdqZHVYT1M5VWcwZ05NY2dyN0tpVkNyeHd3OC9JQ3NyQ3o0K1BoZzVjcVRXZFpzMmJZcisvZnNqS0NnSWE5ZXVSWU1HRFF5ZUYxclhZRDAvUHovWTI5dmowS0ZER3BlUEdUT214Q3RsRUJIUjI0M0JaeUo2WjFrTGJkRy84VnhzdmpFSkNxWE1vRzFmWmtiaVpPUi8wYlArNUJMcUhSRVIwYnRGSXMrR3lOSk81enAvSjV4Q2JIbzRocjIvM0tENW9jMUpuNHpaTittVE5TMlJTSEQvL24wQTBKakZVaEl5TXpPeFlNRUN5R1F5MUs2MHlzU3lBQUFnQUVsRVFWUmRHN0d4c2JoNjlTcW1UcDJLd01CQXM1ZkQxRVNoVUdETGxpM1l1M2V2K3JtbFM1ZWllL2Z1K1BUVFQzWE9CYWtTRUJDZ3Z1RU01R2RUZGUzYUZSOS8vREdjblozaDUrZUhsU3RYcXBmSHhjWHBuV1ZVY04zRml4ZGp5SkFoR3VkV05JVnFUbVZ6QnAvYnQyK1B6WnMzNC9Ianh3Z1BEMGU3ZHUxUXVYSmwzTDkvSHhFUkVXalFvSUZlN1Z5NGNBRUpDUWtRQ0FRYWc1SWxvWDM3OWxpL2ZqMHFWcXlvZm05VXhHS3gra1ozMTY1ZDlYclBqQzM5YWNoMkJlY1MxVmY5K3ZWUnYzNTkrUGo0RkFyc1hMdDJEVEtaREhYcTFERTRVRkJRYW1vcVhGeGN0QzRmTzNZc3JsKy9qb3lNRE5TcVZRdHIxNjdWSzFPMExFbWxVa1JGUldtc0hHRU1UYVg5ejU4L0Q2VlNpWnljSEZoWldlbFYvbDhxbFVLaFVCUmFWeFcwdHJHeHdaUXBVd3F0SHg4ZmozdjM3a0VrRXVIUm8wZDQ4T0FCUEQwOTlSN2dNWHo0Y015YU5RdWJObTFDaXhZdE5CNG55K0tjQXVnK1J4YWM2MWZYZW9tSmlSZzJiSmplKzB4SVNNRHk1Y3NMSGVkTEs1dFprMnZYcnNIYTJocFZxMWFGdmIwOWJHeHNDbVdyMXExYlYydXArRmV2WHVIU3BVdXdzN05Eang0OUVCOGZqeXRYcnNEZTNoNDlldlFvelplQndNQkFYTHg0RWMyYU5kUHJkNkNQdlh2MzR0V3JWN0MwdEN3MGRZQzVxS3BpdEduVHBzZ3lWWFVWYzgzM1hCYTJidDJLVzdkdXdkYldGck5uenk1Mk1NTG8wYU1SR2hxSzJOaFlMRm15Qkd2V3JORTc4L3ZQUC84MGVKcU9nalp2M2x3dUJvVVFFVkhKWWZDWmlONXBWUjI5MGJudXYzRXFjcVBCMjk1OGZnUTFuWnVnc1h1bkV1Z1pFUkhSdTBPaGxFRXFsMEJrcVQyN1Rpb1g0OHlUeldqazNnRjFYSnFYWXU5S3g4MmJOeUVXaTJGcmExdGsvdGVTa0pXVmhXKy8vUmJ4OGZGd2RYWEZ5cFVyY2UvZVBRUUdCaUlxS2dxVEprM0NraVZMQ3MyWk9HTEVDSTAzSW8yOXVmamt5Uk9zV2JOR25aM1hzV05IcEtTazRPKy8vOGFlUFh1d2I5OCt0RzNiRm4zNzl0VVpQT25WcXhmQ3c4UFJxVk1uOU9qUkEzWHExQ20wM0poU2s1b1lNamVySVZKVFV3RUF6czdPWm10VEtCU2liOSsrMkxoeEk0S0NnckJvMFNMMDZkTUhtelp0UWxCUUVMNzc3anU5K3JWKy9Yb0ErVGZ5UzZ0MHI0T0RBOWFzV2FNeFFIUDA2RkZrWkdSQUtCVHFuWmw4NnRRcHZmZGRNRGhteUhiR0VBZ0U2dmUzSU5WY3RSOS8vTEZSN1NxVlNodzllaFJidG13cFV0cFY1ZEtsUzRpTmpjV2NPWE13ZS9ac3hNVEU0TmRmZjhYNDhlUE5sdUZvRGk5ZnZzVGp4NDhSRVJHQmlJZ0lSRVpHUWlxVkZzb2dOc1daTTJkMExwZEtwY1d1b3lLWHl6V3VhMjl2WHlUNHZHWExGaWlWU3ZqNSthRnUzYnI0NmFlZnNHalJJbXpZc0VIbmNVWTFuMjJ6WnMzdzBVY2ZJU1FrQlBQbno4ZnExYXVMREJ3bzdYT0t1WTZ6UUg3QXZuUG56bHF6ZzFXbHE0SDhJUC9QUC8rTW5KeWNRb05WT25Ub29GZVdzRnd1Ti92ODBKY3VYY0pmZi8ybGRibXVZOWZCZ3dlaFVDalF2WHQzMk5uWnFiOHJQWHIwS0ZRS3Z6VGN1M2NQQVBEUlJ4K1pwYjFidDI2cHA2M3c5L2MzK3puMXhvMGJlUDc4T1lSQ29jWUtIMWxaV1FDZ3RiTEwwS0ZEaXp5blVDak0ya2RUSER0MkRILzg4UWNBNEt1dnZ0SnJjSktGaFFXKy9QSkx6Smt6QjQ4ZlA4YU9IVHN3WnN3WWplc2FNOEJBSXBFWXRKMjN0N2ZHNlRTSWlPaWZpY0ZuSW5ybnRmWVlpQ2NwTnhDZGVzdmdiWTlFL0lncURuWGhhbStlMGZkRVJFVHZJb2tzZjE1ZVhXVzNyOFR1UTNaZU9qclYwWHpUckx4VGxhanUzTGx6aVpmVlRFbEp3Yng1OHhBVkZRV1JTSVFGQ3hiQXlja0piZHUyeGFKRmk3Qnc0VUlrSlNWaDhlTEYyTEpsaTNxNzlQUjBzK3cvUER3Y0J3OGVSRWhJQ0pSS0pVUWlFY2FOR3dkL2YzOEErWE0yQmdVRjRjS0ZDK3BTMmw1ZVhoZ3dZQUE2ZHV4WUpHdW5aY3VXMkxObmo5WlNtck5telNyMFdDS1I0TUNCQXpoNzlpeCsvUEZIZGZac1ZsWVdwazZkaXNhTkc2TmZ2MzVHbFZnM3hwMDdkd0RBcEN4WFRYcjA2SUdkTzNmaTZ0V3JlUEhpaGZweFNFZ0lFaE1UZFFhVFUxTlRNV1BHREdSa1pNREd4Z1pmZnZtbFdmdFdYS1p3elpvMUlaVktDejBubFVxeGI5OCtBUG1CMllvVksrcHNSeWdVbG1xSlduTjQvZm8xYnQ2OENjQ3drdHVxQU1uang0K3haczBhUEg3OEdCWVdGdW81ejFWQ1EwT3hZOGNPUEhyMENHM2F0TUZubjMyRzZkT25ZK1hLbFRoNDhDQWlJaUl3YmRxMFFvTk96RWwxRE5HV1RaZVltSWpEaHc4ak1qSlNQWGRyUVM0dUxtalFvSUhPa3NXRzBEVEFRS2xVWXVyVXFiaC8vejdHalJ1SEFRTUdGTnVPbjU4ZmJHeHM5SnBxNE1TSkU3aDQ4U0pzYlcweFpNZ1F1THU3NC9idDI3aHc0UUlXTFZxRTFhdFhhOHpNdkhQbkRqWnQyZ1JMUzB1c1hic1dYMy85TlI0OGVJQW5UNTVnOXV6WkNBd01MRlFldlRUUEtVRFI0Nndwbkp5Y2RMYjM5T2xUOWI5WHJWb0ZTMHRMREJzMnJORHJuelp0bXQ1elBwczcrT3pqNDRNYk4yNGdNek5USFNnWENBVHc5UFRFa0NGRHRQNjJjM0p5Y1B6NGNWaFlXS0J2Mzc3SXlzckNYMy85cFI1TVZKb1NFaEtRbXBvS2dVQ2dNWXZZVUdGaFlWaXdZQUhrY2pscTFLaFJaSjU3YzlpMWF4ZUEvSUVIcXJuVkMzcjA2QkVBb0dMRmlocTNUMDVPTm51ZnpDRTVPUm1iTm0xU1ozV0xSQ0xjdlhzWE4yN2NRRjVlSGlRU0NTUVNDY1JpY1pIL0Z4eW9BUUI3OXV6Qmh4OStpRWFOR2hYWmo3NERiUXFTeVdRR2JaZWJtOHZnTXhIUk80VEJaeUo2NXdrRUF2UnRPQXYvdmY0NWNxUVpCbTBybFl1eE4zd1JQbSt4QVZaQ1VRbjFrSWlJNko5TkZYd1dhUWsrUytWaVhJdmRqdytxOTRTTGJmWFM3Rm9SMmpKR2RGR1ZldFRtd1lNSENBc0xBd0IxQUxha1JFUkVJQ0FnQU1uSnlSQUtoWmcvZno1OGZIelV5MXUyYkltRkN4ZGkwYUpGK1BMTEx3c0ZpWTRjT2FMeFpuNXVicTdPRXFjS2hRS1BIajNDMWF0WGNmSGlSZldjbndLQkFPM2J0OGZubjMrT0tsV3FxTmV2VzdjdVpzMmFoYkZqeCtMUW9VTUlEZzVHZEhRMFZxeFlnYTFidDZKUG56N28yYk5ub1VDRFBuTTR5dVZ5bkQ1OUd0dTJiVU55Y2pLY25Kd1FHUm1wbmwvNnlaTW5FSXZGT0hic0dJS0RnOUdxVlNzTUhqeFk0MDFhUTRTRmhVRWdFTURGeFFVT0RnNnd0cmFHdGJVMXNyS3ljTzdjT2Z6NTU1OEFZTFo1cVZWVVpWdURnb0p3NE1BQlRKbzBDZDI2ZGNQQmd3ZXhmLzkrZlBYVlZ4cTMrL3Z2di9IOTk5K3J2eU56NXN3eGU5YXpQbk0xNjNMMjdGbWNQWHRXNXpyRGh3L0hpQkVqVE5xUHVhU2twR0RVcUZIRnJxZFVLdFhCZ3ZIangydGRyMkNRTXkwdERSa1orWC9EVEp3NEVVcWxFcjYrdnBnd1lRSXNMUzNWeDUrSkV5ZXFneStlbnA3cWVaWDkvUHdnRW9ud3d3OC80T0hEaHhnM2JoemF0V3NIZjM5LytQcjZHbFYyVlNLUjRNYU5HM0J5Y29LdHJTMHNMUzJSbloydExyV3NyWnkraFlXRmVvQ0JRQ0JBelpvMTRldnJpNFlORzZKUm8wYUZqaE1xNWl5dkxKRklzSHIxYXR5L2Z4OU9UazdvMXEyYjJkb0c4c3ZZcjFtekJrRCs1NnY2WFUyYk5nMFBIejdFbzBlUHNINzlla3lkT2hWU3FSUzV1YmtBZ05telo2c0hKYWlxUUZTc1dCSHo1czNEckZtemNQLytmVXlZTUFGejVzeEIvZnIxUy9XY1VoWjI3dHlwL25mZHVuVXhZOFlNZUhsNVFTNlg2OXhPTEJaREpCSVYrazZyNXJRMzU3em0vdjcrNnZkZG9WQkFvVkJBS0JRVysxczZmdnc0Y25KeTBMNTllN2k3dTJQMzd0MFFpOFhvMUtsVGlWWGUwRWFWOWR5Z1FRT2Q1ZnVMbzFBb3NHZlBIbXpidGcwS2hRTE96czRJQ0Fnd2U0bi8wNmRQNC83OSt4QUlCQmcwYUJCU1UxTVJGaFlHRHc4UE9EazU0Y1dMRitxNXM3Mjl2VFcyb1drd1NrWkdobDREVUVxU1VxbEVTRWlJK3JGRUlzSHAwNmVMM1U0Z0VNRE96ZzUyZG5hd3RiVkZlbm82TWpNenNXTEZDbXphdEFraVVlSDdWNFpXK3lodXptY2lJaUlHbjRtSUFEaUlLcUYzdzVuWWZYZXV3ZHNtWmNjZytORlA2Tk53SmdEajU4UWhJaUo2VjRsbCtkbHRJcUhta3BKM1hwNkVXSmFGdHA2RFM3TmJHc1hGeFptMVBabE1waTY5MjdScFUzaDVlWm0xL1lLT0hEbUNEUnMyUUM2WFF5UVM0YnZ2dnRNNGoyL0xsaTN4eXkrL21KU0pHeHNiaXdzWEx1RGh3NGU0Zi84K3NyT3oxY3RFSWhFNmRPaUFBUU1Hb0ZhdFdscmJjSFYxeGRpeFkvSFpaNS9oMkxGakNBb0tRbkp5TWpadjNveGR1M2FoZS9mdUdETm1USkVicUc5S1MwdkQ4ZVBIRVJ3Y2pLU2tKSFVXMllnUkl3b0ZISHg5ZmJGOSszWmN1SEFCZi96eEI2NWV2WXFyVjYraVNaTW1HRFpzbU5IQjRaTW5UNm96bHJScDNMZ3gyclp0YTFUN3V2VHIxdzhIRHg3RXlaTW5NV3JVS1BUdDJ4ZUhEaDNDeVpNbk1YTGtTTmpiLy8rQWo4ek1UR3pidGcxSGp4NkZVcW1FalkwTlpzMmFoZGF0VzV1OVgrOGFoVUpSN0x6dmI5SjMvWUlscUIwY0hEQisvSGgwNmRJRlFINEpYMVZaL0VlUEhxRktsU29ZTldvVU9uWHFWQ2dRMXI1OWU5U3VYUnVyVjY5R2VIZzRMbDY4aUlzWEwrTGJiNy9GSjU5OFlsQy9BY0RTMGhKTGxpd3Brbldub2kyVDBzM05EYU5HallLbnB5ZmVlKzg5amRtTGI2cFJvNFplQVhKdHgyNmxVb21ZbUJoY3VYSUZSNDRjUVdwcUtrUWlFZWJObTJlMmdLUlNxY1NlUFh2dzY2Ky9RcUZRb0gvLy9vWG03N1d6czhPTUdUTXdZOFlNdkhqeEFqS1pET2ZQbjFkbnROKzhlUk1WSzFiRTZOR2pDd1hFbXpScGdubno1aUVnSUFBdlg3NUVTa3BLcVo1VHlrcTNidDF3N2RvMURCbzBDS05HamRKN0R0dUZDeGNpTEN3TUlwRUlscGFXNnJtOUFhQjU4NUtaenNQQ3drS3ZVdllLaFVJZHhCczRjQ0JrTWhrT0h6NnNmbHphVlBPRm0zcGVXclJvRWE1Y3VRSUFxRnExS2hZdlhtejJxaUx4OGZIcTc3eWZueCs4dkx6VVFkWTNDUVFDaytmTzl2UHpLL1JZb1ZBVWVRN0lyMlJoeVBNRjIzRjNkMWNmMjkzYzNPRHY3NDlUcDA2aFRwMDZjSGQzaDZPakl5cFVxQUJIUjBmWTI5dkQwZEVSRGc0T3NMT3pnNzI5dlRyZ1hORGR1M2N4ZmZwMHhNZkhZOHVXTFZvSG9CRVJFWmtMZzg5RVJQL2o3ZG9LTFd2MFFlaHp3MGR1M24zNUZ6eWRtK0NEYXFiOUlVTkVSUFF1a3NqeUE1T2F5bTRybFVwY2k5dVArbTV0NEd4Yk5PdXR0Qmt6RDZ5L3Y3L1dRTkxMbHk4Ukd4c0xTMHRMVEpvMHlkVHU2VlMxYWxYSTVYSzR1TGhnL3Z6NU9qTjZDd2FlVlFGaWJUZlFMUzB0MVZtVUtuSzVYRDIzSTVDZm1keTBhVk8wYjk4ZUgzMzBVYUdnWjNGc2JXMHhjT0JBOU9uVEJ5ZFBuc1MrZmZzUUh4K1BhOWV1NmN3T0JmSkwxYzZlUFJzeW1Rd1dGaGJvMkxFamhnOGZydlhtdDJxZERoMDY0TnExYTlpeFl3ZkN3OFB4N2JmZll0R2lSVWFWSDYxZHV6WkNRa0tLbEpFRzhzc0lkK2pRQWNPSER5K1J1WGJkM056UXZuMTduRHQzRHNlT0hjUFFvVVBSdG0xYmhJU0VJRGc0dU5EY28zdjM3c1dSSTBjQUFCNGVIcGcvZjc3T3dRR21LT241bE44MmJtNXVKZmFhZS9ic2laTW5UOExYMXhmVHAwOHZWRksyVXFWS0FBQkhSMGQ4OXRsbjZOMjd0OVpBblllSEIxYXRXb1VMRnk1Zzc5NjljSEZ4TVNyd0RPU1hQUGYwOUVSMGRIU2g1MTFjWE5DMmJWdWRKWGMvKyt3emcvYTFZY01HdmJJb05RVjdBT0RBZ1FQNCtlZWYxWS9yMUttRGI3NzV4cXp6Skw5NjlRcjc5dTJEUXFGQXIxNjlNRzdjdUNMcitQcjZZdDY4ZVdqVHBnMHNMUzF4OGVKRkFQbkJzajU5K2hRWkxLTFN1blZyZlAvOTkzajY5Q25hdEdtRHVMaTRVanVubEpVMmJkcGc2OWF0cUZHamhrSGJOV2pRQUE4ZVBGQVBWckMwdElTbnB5ZWFObTFhSW1XZ0RYSHg0a1VrSmlhaVVhTkc4UEh4d2FsVHA1Q1Nrb0ttVFp1aWJ0MjZwZDRmYzgzM1BHYk1HTnk5ZXhjdFdyVEExMTkvYmJhUytRVmxaV1ZCSnBQQjJka1puMy8rT1lEOFkxNjFhdFdRbUppb3pvaXZXclVxeG80ZGl6cDE2cGkwUDNOUGthR0pxNnRyb2NkZmZQR0Z5ZE5mK1ByNm9sdTNicmg3OTY3WjV2RW1JaUxTaGNGbklxSUMvT3A5Z2RpTWUwaklqREo0MitPUDFxQ3lmUzNVY0dwWUFqMGpJaUw2NXhMTDg0UFBtc3B1UjZlRklUWG5CWHJWbjFMYTNTcGt3SUFCR29PSHBtN3I0ZUdCZWZQbTRjbVRKL0QwOURTbGk4VnEwYUtGT25QT2tES2F2L3p5aTg3bFZsWldtRFp0V3FIbmF0ZXVqVjY5ZXNIUjBSSHZ2ZmNlbWpScFVteUdjbkdzckt6UXExY3Y5T2pSQStmUG40ZEFJQ2cyNDdGcDA2YnFlYUtIREJtaTkwMWpnVUNBMXExYm8xV3JWcmgwNlJJdVhMaGdkQWJ3MEtGRE1YVG9VQ2lWU3VUbDVVRXVsME11bDhQYTJ0cms5MFFmQXdjT1JGUlVGRzdkdW9VaFE0Wmc0TUNCZVBic0djTEN3akJ3NEVEMWV6aHk1RWpjdW5VTHpabzF3N0Jody9RcVpmNG0xWUNHMG5oZEpjSEt5c3BzYzZ0T216Yk5xSkxWaHZMeThzS1BQLzRJYjIvdkl2dHIzNzQ5eG80ZGExRFozbzgvL2hnZmYveXgxbU5XeFlvVjlRcUNiTnk0RVVEK0FDSlY5clU1QjFpb01sWDFuYzlZdGY2YndmZmV2WHZqN05tenFGNjlPanAzN295V0xWc2EvTG05Ly83N09yL3o3dTd1V0xod0llN2R1NGVoUTRkcVhhL2dYTUNUSjA5R1ptWW14bzhmWDJocUJFMmFObTJLcGsyYkFpamRjMHBaMGhSNEZncUY2dEx1TmpZMlJaYVBIRGtTSTBlT05Gc2ZiR3hzekpZeGZmMzZkWGg0ZUdESWtDRUE4dWRuOS9Ed3dPREJwVi94SlNzckM4K2VQVU90V3JWTURyVFdyRmtUMjdkdjE2dUtnU2JCd2NFQW9IRWVkQlZ2YjIvTW1UTUhJcEVJenM3TzZ1ZTNiOThPQU9yamo2YmZ0Wk9Uazg2QlFacVdxOW90VGVhYXQzMzgrUEVRQ29VYWZ4K0dtakZqaHQ1VkI0aUk2TjBrVUtyT3drUkVCQUJJeTMySmphSGoxRmxZaHJDM3JvZ3ZXdjRYRlVTbE95Y1RFUkZSZWZaM3dta2N2UDg5SnJiZWprcDJoVzhvSDNxd0hMSHA5L0IxbXgzZzlCWkVKVXVoVUpSSUJqWVJFUkVSRVJHOU8vaFhKUkhSR3lyYVZrWGZSck9NMmpZN0x3MTcvbDRBbVVKaTVsNFJFUkg5YzJrcnV5MVRTQkR4S2dTTjNUdUNnV2Vpa3NmQU14RVJFUkVSRVptS2Yxa1NFV2xRMzdVTjJ0WWNZdFMyOGE4ZjRVakVqd0JZV0lLSWlFZ2ZZcG5tc3R1UnlkZVJKOC81WC9DWmlJaUlpSWlJaUlqZWRndytFeEZwMGFuT0dOU3E2R3ZVdHVFSlozQWxkcCtaZTBSRVJQVFBKSkZsUTJoaENVdUx3blBNUGt5NkREZjdtcWpzVUx1TWVrWkVSRVJFUkVSRVJJWmc4Sm1JU0FzTGdSRDlHOCtEZzZpU1VkdWZqdHFFcUpRYlp1NFZFUkhSUDQ5RWxnMlIwUDZOWjVXSVRydU5lcFUrTEpNK0VSRVJFUkVSRVJHUjRSaDhKaUxTd2NIYUJRTWJmd2VCd1BERHBWS3BSTkM5eFVqSmlTdUJuaEVSRWYxemlHWFpSVXB1SjJYSElrdVNZblFWRWlJaUlpSWlJaUlpS24wTVBoTVJGY1BUdVFrK3FmdTVVZHRLWk5uWWZmYzdTUDQzbHlVUkVSRVZKWkhud09hTjRQUFQxRnNRQ0N6ZzZmeGVHZldLaUlpSWlJaUlpSWdNeGVBekVaRWUybmdPaEkvYlIwWnRtNUlUaDczaGk2QlF5c3pjS3lJaW9uOEdpU3diSWt1N1FzOUZwOTFHTlVmdklzOFRFUkVSRVJFUkVkSGJpOEZuSWlLOUNOQ240VXk0Mm5zYXRYVjBhaGlPUnF3Q29EUnZ0NGlJaVA0QnBISXhySVMyNnNjS3BSd3hhWGRRcTJMVE11d1ZFUkVSRVJFUkVSRVppc0ZuSWlJOWlTenRNZFEzRURhV2prWnRmK2ZsU1p5UDNtSG1YaEVSRVpWL2VYSXhySVUyNnNjdk15TWhrV1dqTm9QUFJFUkVSRVJFUkVUbENvUFBSRVFHY0xHdGprSHZMWUJBWU56aDg4TFRIYmp6OGs4ejk0cUlpS2g4azhyRnNMSVFxUjgvVGIwRkM0RVFIczZOeTdCWFJFUkVSRVJFUkVSa0tBYWZpWWdNVkx2aSsramhQY25vN1k5R3JNS1QxSnRtN0JFUkVWSDVKbFdJWVZVZzgvbHAybTFVcTFBZjFnVktjUk1SRVJFUkVSRVIwZHVQd1djaUlpTTByL0VwV3RUb2JkUzJDcVVjZS85ZWlJVE1LRFAzaW9pSXFId3FYSFpiaVplWmtmQjBZdFl6RVJFUkVSRVJFVkY1dytBekVaR1J1bmwvaGRvVjN6ZHEyeng1TG5iZG5ZTU04U3N6OTRxSWlLaDhVU29Wa0N1a3NQcGZsbk9tSkFXNTBreFVkcWhkeGowaklpSWlJaUlpSWlKRE1maE1SR1FrQzRFbEJqWlpnSXEyMVl6YVBrdVNnbDEzWmtNc3l6Snp6NGlJaU1xUFBMa1lBR0Fsekovek9URXJHZ0RnN3VCVlpuMGlJaUlpSWlJaUlpTGpNUGhNUkdRQ1d5dEgvTXQzQ1VTV2RrWnRuNVFkZ3ovdWZnZXBYR0xtbmhFUkVaVVBVa1YrOE5uYUlyL3NkbUpXTkFRQ0M3amFlNVpsdDRpSWlJaUlpSWlJeUFnTVBoTVJtY2pWM2hNREduOEhnVUJnMVBiUDB2L0czdkNGa0N0a1p1NFpFUkhSMjArcXpueisvK0J6SmJzYXNMU3dMc3R1RVJFUkVSRVJFUkdSRVJoOEppSXlnN3FWV3FKSC9jbEdieCtWRW9yOTk1ZEFvWlNic1ZkRVJFUnZ2endOd1dlVzNDWWlJaUlpSWlJaUtwOFlmQ1lpTXBQbTFmM1JydGEvak40KzR0VkZISDZ3RWtxbDBveTlJaUlpZXJ1cE1wK3RoVGFRSzZSSXpvNUZaZnZhWmR3cklpSWlJaUlpSWlJeUJvUFBSRVJtMUtuT0dQaFc3V0wwOW44bm5NTHh4MnNCTUFCTlJFVHZob0psdDVOellxRlF5dUh1d09BekVSRVJFUkVSRVZGNXhPQXpFWkZaQ2ZCcGcyOVF4Nlc1MFMzY2ZINEVwNk4rQVFQUVJFVDBMc2hUL0gvbWMwTG1Fd0JBWlpiZEppSWlJaUlpSWlJcWx4aDhKaUl5TXd1QkpRYTl0d0JWSE9zYTNjYmxaM3R3OGVrdU0vYUtpSWpvN2FUT2ZMYkl6M3kydEJEQjJhWktHZmVLaUlpSWlJaUlpSWlNd2VBekVWRUpzQmJhNGJPbTM1dDA4L3hjOUsrNEZyZmZqTDBpSWlKNiswamxFZ0Q1WmJmVGNsK2lvbTBWQ0FTQ011NFZFUkVSRVJFUkVSRVpnOEZuSXFJUzRtRHRnbUh2TDRPdGxhUFJiWng4dkFHaHp3K1pzVmRFUkVSdmx6eDVMb0Q4c3R2cHVRbk1laVlpSWlJaUlpSWlLc2NZZkNZaUtrR1Y3RHp3TDkrbHNMU3dOcnFORTQvVzRXcHNrQmw3UlVSRTlQWlFsOTBXaXBBdVRvQ3pMWVBQUkVSRVJFUkVSRVRsRllQUFJFUWxySVpUUXd4c3NnQVdBcUhSYmZ3VitWK0V4UHh1eGw0UkVSRzlIZkxrWWdBQ0tKVUtaT2VsdzluR3ZheTdSRVJFUkVSRVJFUkVSbUx3bVlpb0ZIaTd0a0wveG5OTm1zUHl6Sk10dVBCMEJ3Q2wrVHBHUkVSVXhxUUtTWDdKYmZFckFHRG1NeEVSRVJFUkVSRlJPY2JnTXhGUktXbFkrV1AwYVRnTGdQRUI2UFBSMjNIbXlWWXdBRTFFUlA4VVVya1lWa0licE9lK0JBRE8rVXhFUkVSRVJFUkVWSTR4K0V4RVZJcmVxL0lKL0gybW10UkdTTXp2K0N2eVp6QUFUVVJFL3dSNThseFlDVVZJRXljQUFNdHVFeEVSRVJFUkVSR1ZZd3crRXhHVnNnK3E5MFIzNzRrbXRYRTFOZ2duSHEySFVza0FOQkVSbFc5U3VSaldRbHVrNXliQVNpaUNuYlZUV1hlSmlJaUlpSWlJaUlpTXhPQXpFVkVaYU9uUkY1L1UvY0trTmtLZkg4S3hSNnVoVkNyTTFDc2lJcUxTSjVWTFlHVmhnM1J4d3Y5S2Jocy9QUVVSRVJFUkVSRVJFWlV0QnArSmlNcEkyNXFEOFhIdEVTYTFjZXRGTVBiZEM0Qk1JVEZUcjRpSWlFcFhubHdNYTZFTjBuTVQ0V1JUdWF5N1EwUkVSRVJFUkVSRUptRHdtWWlvREhYd0dvRzJOUWViMUViRXEwdlllWHNtY3FXWlp1b1ZFUkZSNlpFcXhMQVNpcENWbHdwSGtXdFpkNGVJaUlpSWlJaUlpRXpBNERNUlVaa1M0Sk82bjZPMTV3Q1RXb2xOdjRldFlWOGpRL3pLVFAwaUlpSXFIVks1R0ZZV05zak9TNGU5ZGNXeTdnNFJFUkVSRVJFUkVabUF3V2Npb2pJblFKZDY0OUcrOWpDVFdrbk9qc1dXbXhPUm1CVnRwbjRSRVJHVnZEeTVHRUlMU3lpVU1qZ3crRXhFUkVSRVJFUkVWSzR4K0V4RTlGWVFvS1BYYUhTdU05YWtWaklsS2ZnMWJES2VwdDAyVTcrSWlJaEtsbFF1aGhJS0FJQ0R0VXNaOTRhSWlJaUlpSWlJaUV6QjRETVIwVnZrbzFwRDBjMTdna2x0U0dRNStPMzJMTnhMUEdlbVhoRVJFWldjUExrWVNvVVNBSmo1VEVSRVJFUkVSRVJVempINFRFVDBsdm5Rb3gvOEczd0RRR0IwR3dxbERQdnZCZUpxYkJBQXBkbjZSa1JFWkU0S3BTei9QOGdCZ0hNK0V4RVJFUkVSRVJHVmN3dytFeEc5aFQ2bzFnUDlHczJHUUdEYVlmcXZ5UC9pMk1PZklGZkl6TlF6SWlJaTg1SEtKUUFBbVNJLytPd2dZdGx0SWlJaUlpSWlJcUx5ak1GbklxSzNWSk1xblRHb3lRSllDQ3hOYWlmc3hUSHN1RDBkMlhucFp1b1pFUkdSZWVUSnhRQUFtVklDb1lVbGJDenR5N2hIUkVSRVJFUkVSRVJrQ2dhZmlZamVZajV1SDJHbzcySllXbGliMUU1c2VqaCt1ZkVsRWpLanpOUXpJaUlpMDBsVndXZTU1SDhsdDQyZmNvS0lpSWlJaUlpSWlNb2VnODlFUkcrNXVwVmFZdmo3SzJGajZXaFNPeG5pVjlnYTlqVWV2THBvcHA0UkVSR1pKaytlbS85L1dTNGNyRmx5bTRpSWlJaUlpSWlvdkJNdVhMaHdZVmwzZ29pSWRIT3lxUXdmdHpaNG5Id05FbG0yMGUwb2xISThlSFVCZ0JJMW5YMGhFREREaklpSXlrNXFianp1dlB3VDFrSmJWTEJ4dzN0VlBpbnJMcjMxb3FPakVSZ1lpTXFWSzZOcTFhcG1hVE12THcvVHAwK0hyYTB0YXRXcVpaWTJEWldWbFlVZE8zYmcxYXRYcUZ1M3JzbnR5V1F5UkVWRklTVWxCYzdPenJDd0tMMXgxL1BtemNPNWMrZFF1WEpsVks1YzJlenRUNXMyRFljUEgwYlBuajIxcm5QdjNqMnNYNzhlVXFrVWRlclVNWHNmbEVvbHBGSXA1SEk1aEVLaHllM0Z4Y1hoOE9IRGVQRGdBUm8zYmx6c05XcHdjREN1WGJzR096czdWS3BVeWVUOS85T1orL1A2cDVQTDVjakp5WUcxdFg3VnAzSnpjMkZsWldYUVBtUXlHZGF0V3dleFdJenExYXRyL1Z5aW82UHg2Nisvb2tXTEZrWWR4NUtTa21CbloxZXFmL2VWMWprbE1URVJyMSsvaHFPamZvTzA3OTI3aDFldlhzSEZ4Y1hnOXpJeU1oSjM3dHhCU2tvS3FsZXZYdXo2Zi8vOU4rN2R1NGZzN0d5NHU3c2J0SyszaGJtdk4xSlNVbkR3NEVIY3YzOGY5ZXZYTC9aWWRQYnNXVnk1Y2dVQXl1MTdhQzV5dVZ6djcyeGFXaHAyN2RvRkh4OGZnNDlMVkhySzgvVThyN0hMMXpXMlNuSnlNclpzMlFKSFIwZTR1Ym1aclYyVjFOUlVTQ1FTMk5qWWFGMG5JeU5EZlgxVm10OGJjekRrT0F6a2Y0NUtwZktkdis5ZXZqNWxJcUozbUt1OUo4YTJXSStxanZWTWJ1dkMwNTNZRzc1UW5YRkdSRVJVRnRTWno0cGMyRnFaVnVIalhiRmh3d2I4L2ZmZldMeDRNUklTRXN6UzV2YnQyM0h2M2oyc1diTUdtWm1aWm1uVFVIdjM3c1dlUFh1d2Z2MTZ4TVhGbWR4ZWJHd3NKa3lZZ0FrVEprQ3BWSnFoaC9wSlRVMUZhR2dvcmwyN1ZtSkJ2c2pJU0VSR1J1cGNKenc4SEZldlhzWERodzlMcEE4M2I5NUV6NTQ5MGJOblQwZ2tFcFBiKy9ubm43Rno1MDRrSlNVVmU1TW1LaW9LYTlhc3daNDllL1MrZVphVGs0T2RPM2RDS3BXYTNOZVNGaFlXQmo4L1A0d2VQUnBLcFJMWHJsMkRuNThmeG80ZGEvUjMyZHlmVjNramxVcVJscGFHdUxpNFl0L0QzTnhjeko4L0g5T25UMGRXVmxheGJUOTgrQkJEaGd6QmI3Lzlocnk4UEwzN2RQZnVYUnc3ZGd5clY2L1crcDFQVDAvSDVNbVRjZUxFQ2F4ZHUxYnZ0bFdVU2lVbVQ1Nk1vVU9ISWo0KzN1RHRqVlZhNTVUTm16ZGoxS2hSMkxadG0xN3JUNG5OLzNvQUFDQUFTVVJCVkowNkZWT25Ua1ZhV3BwQis1RklKRml3WUFHV0xWdUc1T1RrWXRkUFRFekVuRGx6c0d6Wk1yeCsvZHFnZmVscjRzU0pHRE5tVEltMHJXTHU2NDBOR3paZzI3WnRpSXFLS25aZ3g2dFhyN0J5NVVwczM3NWQ3OEVGcGExSGp4N28wYU5Ic2VjVnBWSUpQejgvK1BuNUlTY254K0Q5eE1URVlNeVlNYmg4K2JMT2ZhaHMyTEFCZS9iczBmcTdrTXZsVUNnVUdwZk5tVE1IZm41K09ISGlCQUJnK3ZUcDhQUHp3K25UcHczdU4rbFducS9uZVkxZHZxNnhWWGJ1M0lralI0NWcxYXBWV284QnBoZzhlREJHalJxbGM1M0preWRqOE9EQmVQcjBxZG4zWDlJT0h6Nk00Y09INDdmZmZpdDIzWXNYTDJMRWlCRTRmdng0S2ZUczdXWloxaDBnSWlMOU9WaTdZRlN6MWRnWEhvQ29sRkNUMm5xWUZJSXROeWRoeUh1TFVkSFdQQ010aVlpSURDSDlYL0JaS2hQRDFzVHBKVXBDYW1wcWliVXRFb2xnYjI5djhIWno1c3pCbDE5K2lkVFVWQ3hac2dTclY2K0dwYVh4ZjliZHVuVUxRVUZCQUlBcFU2WVV1c25idFd0WGc5dHIwNllORml4WVlQQjJ3NGNQeDlXclZ4RVRFNE1mZnZnQlAvMzBrMGtqeFZVQmdnb1ZLcGowL2hqcXdvVUxVQ3FWY0hkM1I0TUdEVXB0djI5Ni9QZ3hBSlJZNWt0R1JnYUEvTyt4U0NReXFhMjdkKzhpTkRRVXRyYTJHRDU4ZUxIcmI5dTJEVXFsRWoxNzlvU3pzM094Nnl1VlNzeVpNd2YzNzkvSDdkdTNFUkFRQUFjSEI1UDZYSkpVdjhkKy9mcEJJQkJnLy83OWhSNGJ3MXlmbDUrZm45SGJhaE1VRkFRbkp5ZjE0K2ZQbnlNNk9ocHl1YnpRZnpLWkRES1pERktwRkhsNWVlci9wRklwSkJJSnhHSXh4R0l4Y25OejFmL1B5Y2xCVmxaV29hRHc5dTNiVWExYU5hMzlzYkN3UUVaR0JwNDhlWUp2di8wV0sxZXVoSjJkbmNaMVpUSVpWcTFhaFp5Y0hGeS9maDJEQncvVyszV3JBa210VzdmV2VveHlkbmJHcUZHajhQUFBQK1BFaVJQdzhmRkJqeDQ5OU43SHpaczNrWlNVcERXenp0L2ZIMkt4V08vMkFPRFVxVk02bDVmV09TVStQaDRYTCtaUEovWHh4eDhiM0s0aDl1N2RpNlNrSkRScDBnVGR1blVyZHYyTkd6ZENJcEdnWWNPR2FOdTJyVjc3ME9lM1ZmQzlmLzc4T2JLenRWZEVrMHFsV0xod0lUNzQ0QVAwNzk5ZnJ6Njh5WnpYRzVjdlg4YkZpeGNoRW9ud3hSZGZGTHYrN3QyN0laUEowTFp0VzlTdVhkdW9mV3BpekhjZTBQeTlWd1dkaXd1K0ZRenlHUFArWGJod0FmSHg4UWdNRE1TaVJZdlFzbVZMOWJMZmZ2c05odzhmeG9BQkE5VEhuMy8vKzkrNGZQa3lEaDgrREQ4L1A5U3JWemg1NGZyMTZ3Z01ERVR6NXMwUkVCQlFhRm4vL3YxeDQ4WU5IRGh3QU4yN2QwZi8vdjF4OSs1ZDdOKy9INTk4VW42ckUvRjYzcnpYODd6R0xqL1gyQ3B4Y1hFNGVmSWtBT0RMTDc4c3M2eGoxZkd5dkdVOUE4RHAwNmVSa0pDZ2NRRGJ4bzBiRVJrWmlkR2pSNk5SbzBhd3RyWkdRa0lDOXV6Wmd4NDllcFRMMTJzdURENFRFWlV6MWtKYkRQVU5SUEREbjNBcjNyUlJWSyt5bm1KajZEajBiakFERFNxM00xTVBpWWlJOUpNbno3OEJLSkhud09ZdHpIdzJKSkJncUE0ZE9tRHUzTGtHYitmaTRvSnZ2dmtHYytmT2hWZ3NSbkp5TXFwVXFXSlVIeElTRWhBWUdBaUZRb0V1WGJxZ2ZmdjJoWlliTXlyZTJKSDBWbFpXbURKbENxWk9uUXA3ZTN0a1ptYWlRb1VLUnJVRjVKZjNCRkFpSlpuOS9mMjFMbFBkakU1S1N0SzVYbkdhTkdtQ1JvMGE0Y3laTTBXV3FiSWd0R1c5YmRteUJlSGg0UUJnbGhMbW1xU25wd09BU1o4UmtGOGk4cWVmZmdLUW4zRTZhTkFncmV0T25qd1oxYXRYeC9YcjF3RUFCdzhleE1HREI3V3UvOTU3NytISEgzK0VRQ0RBd0lFRDhlalJJNFNIaCtQcnI3L0dzbVhMQ3BWck5EV282dUhoZ2ExYnQ1clVCZ0E4ZS9ZTU4yL2VoS09qSTdwMDZZTG82R2pjdVhNSFRrNU9KdDM0TjlmbnBWS3BVaVdUeXdocXl5Q05qSXpFMHFWTFRXcGJSU0FRd01iR0JpNHVMckN4c1lHdHJTMWV2MzZ0TS9nc0Vva1FHQmlJaVJNbjR2SGp4MWl3WUFHV0xsMnFzWHp0YjcvOWhxZFBuOExGeFFVTEZpelF1OFN0VXFuRTFhdFhBYURJY2ZkTi9mdjN4NjFidHhBYUdvcjE2OWZqL2ZmZjE3dEVxMnJnUXJkdTNYUitYaDRlSHNXMjllTEZpMktQNzZWNVR0bTllemNVQ2dXNmQrOXUxdURrbXlJakkvSDc3NzhEeU05MjY5S2xpOVoxSjA2Y2lHclZxdUhTcFVzQWdBY1BIdWc4dHJ4NUhTQVFDRFJtK1dabVpocVVYU2lYeTdGa3lSS0Vob2JpNGNPSCtPaWpqNHdxVzIydTY0MlhMMS9paHg5K0FKQi8vaG8yYkpqV2RhZE5tNGFHRFJ1cWd5U1hMMTh1OXZpOGNlTkdqQnMzcnRoK0ZBd2d2L21kZi83OE9aUktwZGJuVFZGd2UyUEtZSThZTVFMUG5qM0RwVXVYRUJBUWdPWExsNk5SbzBZQThnZkFwS2VuRjZvWVU2VktGZlRwMHdmNzl1M0Qrdlhyc1diTm1rTHRQWDM2RkZLcFZPUHJhdGFzR1dyVnFvV1ltQmpjdkhrVHJWcTFRdlhxMVJFVkZZVTdkKzZnYWRPbUJ2Zi9iY0RyZWZOZXovTWF1M3hjWTZzb0ZBcjg4TU1Qa012bEVBZ0U2dU94b1VhUEhxM3pIS2dQdVZ3T0FPVnVDcGk0dURoMVJ2eW5uMzVhYU5ucjE2OXg3Tmd4aU1WaWRWV1BEei84RU5XcVZVTjhmRHpPblR1SHpwMDdsM3FmM3hZTVBoTVJsVU1XQWlIOEcweURrMDFsbkl2ZVpsSmJFbGsyOW9ZdlJNc2FmZUJYYnh3c0xmU2IyNHlJaU1oVUJhZC9zTFY4ZXpNUlM5UFFvVVAxV2s4Z0VDQWpJd05UcDA0dGR0M2R1M2NYZVM0MU5SVno1c3hCWm1ZbTZ0ZXZqOG1USnhkWnA3Z01OMzBaR3RpN2NlT0dYcGxhSDM3NElRSURBelV1VXdXMlN1TEdtRDVaVXdxRndxanNLaFdKUklMVTFGU2RKY2kxTFl1TWpFUkdSZ1lzTEN4S1pDNDY0UCt6TWt5ZGIyL3IxcTE0L3Z3NTdPM3Q0ZUxpb25OZHFWU0taY3VXcWZkYlhEWkl3YjYxYmRzVzgrZlBSMEJBQU9MaTRqQmx5aFNzV0xFQ05XclVBRkI4Qm9icUpxeTI5Y3gxRTAwVkxPelZxeGRFSXBINnNiKy92OTd6RDJ0aXJzOUw1ZGRmZjRXdHJhMUpiV2c3TGpSczJCQmR1blNCdGJVMXJLeXNZR1ZsQld0cmEvVmphMnRyaUVRaVdGdGJxNFBVczJmUGhvZUhoenBMeU1iR0JqWTJOa1puRERrN095TXdNQkNUSjA5R1FrSUNVbE5UaXdUdkhqNThpTjI3ZDhQYTJocUxGaTJDcTZ1cjN1MkhoWVVoT1RrWkRnNE9hTkdpUmJIclQ1NDhHZE9tVGNPLy8vMXZ2UVBQVVZGUkNBc0xnNldscGM2NUt3SG9OWENpZi8vK09rdElsK1k1SlM0dURuLzk5UmZzN2UxTHRQUjBlbm82QWdJQ0lKZkwwYnQzYjlqYjIrUHMyYk53YzNORGt5Wk5pcXh2YjIrUDc3Ly9Ia0Qrb0lJYU5Xb2dLeXNMeDQ4ZlI1Y3VYWXBVYXZEeThpcjAyTm5aR1h2MzdpM1M3cUJCZy9RdUZhNVVLckZ5NVVwY3Zud1pUazVPV0xGaWhkYkFjMmxjYjZTbXBtTFdyRm5JeXNwQ3ZYcjE0T25waVJjdlhrQW9GR29NdExtNnVpSXdNQkJTcVJRK1BqNm9YcjA2SWlNajRlTGlvdlY4Ym05dlh5aG9yQzJRWE5DYjMzbFZSdlNiei9mcDAwZG5ocmsrVkpVWGhFS2hVWU4yQkFJQnZ2MzJXeVFrSkNBeU1oTHo1czNEVHovOWhKbzFhNm9IMHJ4NDhhTFFOa09IRHNYeDQ4Zng0TUVEbkR0M0RoMDdkbFF2aTRtSkFhQTlhN05mdjM1WXRXb1Znb0tDMEx4NWMvVHIxdy9yMXExRFVGQlF1UTArbDRWLzR2VzhDcSt4eThjMXRzcmV2WHZ4NE1FREFQbm5DSDJtajlBa045ZjBhUnZMYS9ENXI3LytBcEEvc0xWbXpacUZsaDA4ZUJCaXNSaE5telpWVjVvUUNBVG8wNmNQTm16WWdDMWJ0cUJWcTFaR1ZVajRKMkR3bVlpbzNCS2dmZTNocUdCVEdVY2pmb1JDS1RlcHRkRG5oeENiY1E4RG04eUhpMjExTS9XUmlJaEl1MExCWnl2empPNDJKMDAzYTFKVFU5VVpGRytXaTMyVEtyaXlkZXRXdlRMTEFPM1pnSm9ZT20rbFNrWkdCcjc5OWx2RXhjWEIxZFVWQ3hjdU5DbXc5VFpTdlk4M2I5NDBXNm5nSDM3NEFiNit2bHB2NHExYnR3NUhqaHhCczJiTjFFRlNVMDJhTktuSWM2cWI1TnI2b1pxTFRLRlFvRmV2WGpyYkh6QmdnRjRaWTI5U3pSOXJiSllPQUp3L2Z4Nzc5KytIcGFVbFZxeFlBVzl2Yjl5NWN3ZSt2cjRhYjlBdldiSUVxYW1wcUZPbkR0YXZYdzlMUzB1OGZQa1NkbloyT24rSEtxMWJ0OGE4ZWZNUUVCQ0FwS1FrVEowNkZSczNib1NMaTRzNnkwNGIxWGRvOCtiTmV2K1dEWldlbm80elo4N0EwdElTdlh2M1JscGFHczZkT3djckt5djA3dDNicExiTjhYbVZGbmQzZDh5WU1VT3ZkVlhCNTNyMTZwbjh1V2c3VHVUazVPak0xTXpMeTlQNE85VjFzejg0T0JnQTBLbFRKMWhaV2FGUG56N0Y5aytoVUdETm1qVkZzaGdMMnJadG16ckF1WG56WmdENW1aRnZadjM1K1BoZzNicDF4ZTVUWDZWOVR0bTZkU3NVQ2dXR0RSdFdKS0Nyei9IK1gvLzZsOVpsOWVyVnc0WU5HNUNkblkzdnZ2c09DUWtKR0Rac0dFYU9ISW40K0hnY09uUUlhV2xwR0QxNmRLRUFkRlpXRmlaTm1vVE16RXcwYWRJRWMrZk9oWVdGQmM2Y09ZT2pSNDhpTEN3TVM1Y3VoYWVucC9FdnZCaHl1UnlyVnEzQ21UTm4xSUhuTndQY0JaWDA5WVpxN3V2NCtIZzBhdFFJeTVjdlIwNU9Ea2FOR2dWYlcxdE1uejVkUFFBSXlDOWwrL2p4WThURXhNRGQzUjNMbHk5SFVsSVN4bzBiQndzTEN5eFlzRURybEFrRmc4YmFBc2xsUlpXdGFjcHZRaVFTWWRHaVJmanFxNi9nNE9DZ3pxQldCWkNmUDM5ZWFIMUhSMGNNR0RBQTI3ZHZ4ODZkTzlHaFF3ZjFlVlUxMStxYjViaFZQdm5rRTJ6ZHVoVmhZV0dJaVlsQjE2NWRzVzNiTm9TR2hpSXVMcTdFem9FbGlkZno1c1ZyN0xmL0dsdmw5dTNiMkw1OXUvcjNiMnRyaS9YcjErdjFQVTVMUzhQTW1UTVJFeE9EU3BVcW9VMmJOaWIzUnlhVEFTaGZ3V2VKUktLK2JoczRjR0NoWlVsSlNlcHk5MjlXYityVnF4ZU9IajJLdUxnNHJGdTNEck5telNxZERyOWxHSHdtSWlybm1sYnRpZ29pVit3TEQ0QllsbVZTV3dtWlVkaDRmVHo4RzB4RFkvZU94VzlBUkVSa2d2eXkyd0lBU3RoWU1mTzVvTjkvL3gxdWJtNUdiNStVbEtUeEJ2dno1ODh4ZCs1Y3hNZkh3OW5aR1N0V3JJQ3JxeXN5TWpLUWtwS2k4MGExcVF5NWFXY3FWVW5BMHBLV2xvWS8vL3dUQUV3T0ZKcnE3Tm16QVBKTE9tb2JaWitabVluMDlIU2o1eUNMam80R0FOalkyQmkxL2IxNzk5UmwvNzc0NGd0NGUzdGp6NTQ5Mkx4NU0zcjE2bFVrYytmeDQ4Zm8wYU1IN096c01HREFBRmhhV2lJNU9SbFRwa3lCalkwTkFnTUQ5ZnB1dFczYkZwTW5UOFpQUC8yRXdZTUhGNXR0WFpxT0hEbUN2THc4ZE83Y0daVXFWY0wyN2RzaGxVclJyVnMzdmVhMjFzWFV6K3Rkb3UxN3BGQW8xTm1GdXI1cnVqS3BnUHlBaDZya3RtcitZRk16S3d2MkVRQkNRME1SRmhZR29WQ29zY1M0T1FjaGxQWTVKU3dzRENFaElhaFZxeGI2OXUwTElQL0c4TkdqUjlHMWExZFVyRmhSNjdhcUFJK1RrNVBXWTUrVGt4T3lzckl3WThZTVJFVkZvV1BIamhneFlnUUFvRnExYWxpd1lBSG16cDJMNWN1WFk5dTJiZXI1VGwrL2ZnMXJhMnU0dWJsaDNyeDU2dlk3ZCs0TXVWeU9IMzc0QVN0WHJzVGF0V3YxeW43OS9QUFBVYkZpUmF4WXNVS3Y5MFVzRm1QeDRzVUlEUTNWSy9CY1VFbGNieWlWU3N5Wk13ZXhzYkZvMUtnUkFnTUQxWlVKUHYvOGM2eFpzd1l6Wjg3RTJyVnI0ZXJxaW1YTGx1SE1tVE9ZTkdrU3Z2cnFLelJzMkJCMmRuYW9XYk1taGcwYmh1M2J0eU13TU5Cc1FhZVNwSG90YjhyTnpkVWFxSnMxYTFheFpWbmQzTnp3L2ZmZm8wcVZLdW9nZksxYXRTQVVDcEdlbm83WHIxOFhLdFBicjE4L0pDVWxZZGl3WWVydm5FUWlVUi9IdE0yWmEyVmxCWDkvZit6Y3VSTUhEaHpBdEduVDBLdFhMK3pldlJ2NzkrL0hsQ2xUaW44VFNPMmZlRDNQYSt5Myt4cGJKVFkyRmdFQkFaREpaQmcxYWhTeXNySVFGQlNFK2ZQblkvWHExVHF2TFYrK2ZJbTVjK2NpTGk0T0RnNE9XTHAwYVpIdjhhKy8vcXFlbGtJbE96dTcwSEZ1eG93WldMbHlaWkgyVmVkVlRmYnQyMmZ5ZGE4NW5UeDU4di9ZdS9Pd3FNcjJnZVBmZ1pGZEVSUnhCM0ZmRUJVWEZIZFQwOVRjczh6S05EWE4zZDdTeW5JM016VXpVM3NyczNKWDNIQ3AzSGNVbDJRVkJSUlpCQVJSZG9ZNXZ6LzR6WGtabUlFQmhzVjZQdGZWRmN5Y09lY01zNXpINTM3dSsrYjU4K2MwYXRRSUR3OFByZnMyYnR4SWVubzY3ZHUzejFmSnBsS2xTc3laTTRjNWMrWnc4dVJKT25YcXBGV0Y0dDlDQko4RlFSRCtBVnpzM1htdncwWjIvdjBaY1NrUFNyU3Z6T3hVOXZrdEpUenhGaTgzbVlyU3BIamw2Z1JCRUFTaE1KblphU2hOSzZIS3pzUlNXZkV5bi85cGtwS1NtREZqaHR4UCtjc3Z2NVNES0QvOTlCTW5UcHhnMnJScEplcWpWbEZvc2pJbVQ1N015SkVqUy8xNCsvYnRJek16RTBkSHgzd1RFeVdocTZTc3ZuNTBreVpOd3Q3ZVhnNStyVml4QWhjWEZ6WnUzSWlabVJrVEowNlV0MTIrZkRtblQ1L1dXVHEyTUxrbnIyL2V2Rm5reHo5NThvUlBQdm1Fakl3TSt2WHJKd2VRQmd3WXdOR2pSemx5NUFnV0ZoWk1uanhaenVUVGxMc2JQbnk0L0o2dFhyMDZmZnYyWmRldVhjeWNPWk1WSzFiUXRHblRRbzgvY09CQVhGMWRLMVQyVm1abUpvY1BId1p5TW1WeS8yNUlDZnFDbFBUMStyZlJseTJabkp3c3YxY0x5cWdzTEF2c3dJRURaR2RuWTJKaUltY2VHck1rYW1wcXFwd2RQWGJzV01hTkcxZm9Zd3dwWFoyY25IK1JjMWxmVTdLeXN0aXdZUU1LaFlLWk0yZkttVk0vL1BBREJ3OGVaUC8rL1d6ZnZsME9DT2VsZVcyKy8vNzdBb05Ca2lSUnYzNTk2dGF0eThjZmY0eTN0N2RjQmhWeStudzJhTkNBWGJ0MmFUM093OE9EK1BoNGpoMDdsbStmalJvMW9tWExsbmg3ZXhlYUxRYzVwWkYxL2MxMWVmcjBLWjkrK2luQndjSFVybDJiRlN0V0ZOalh2Q3hvU2tVZk9YS0U2ZE9uYS9VNkhqUm9FR0ZoWVppYm04dUxCVjU1NVJWT25qekpUei85eEMrLy9LS1ZoVHAyN0ZnaUlpTHc5UFEwMnZubGZjL3J1NjZtcHFZYTdaZ0ZNYlFYZE40ZXMyWm1aalJvMElCNzkrNXg0OFlOZXZic0tkOW5aV1dWcjVTenI2OHZLcFVLQndlSEFqOERRNFlNWWVmT25adzhlWklKRXlidzZxdXZzbWZQSHY3NjZ5L0dqeDl2VUxVUm9mU1U5M2hlakxFcjdoaGJJeW9xaXZuejU1T2NuRXozN3QwWk8zWXNLcFdLNE9CZzd0eTV3N3g1ODFpMWFwWE9SWmczYnR4ZzZkS2xQSC8rbktwVnE3Snk1VXFkaXhtc3JhMjFXbzdFeDhlalVDaEtYSTY5SW1WRnE5VnE5dS9mRCtTdm1uTHg0a1V1WExpQVVxbGs2dFNwT2gvZnFsVXJCZzhlektGRGgxaTFhaFZXVmxaMDZ0U3AxTSs3SWhIQlowRVFoSDhJZTZzNlRPeXdBUy8vbFFURlhTengvbndqanhDUjVNK29WZ3VwYmwxNjVjRUVRUkNFZjYvTTdEU1VDak5VWkdJcE1wOUxuYTJ0TFM0dUxrUkhSN055NVVwNW9pb2tKSVJqeDQ0aFNWSytQbFpsNWRtelovejAwMDhFQkFTd2VmTm1uWmxoZCs3Y0lTc3JDMWRYMTBJbmFqVVRZMFhwdzFwYzhmSHhIRHg0RUlCaHc0WVJGaFptY05sZ1hYNy8vWGM1MjZFby9laFNVbEs0ZE9rU2tOTkwxTVhGQlVtUzhQTHl3c2JHUnA0WVMwNU81dUxGaTFTcFVvWDI3ZHNYK2Z6Q3dzS1FKQW5JbWR4NjlPaVJWdW5Vd2xTclZvMkJBd2NTRXhQRDNMbHo1ZHVyVktuQ29rV0xtRGx6SnRiVzFxU21wcko0OFdKOGZYMnhzcklpTXpPVC9mdjNZMnBxeW52dnZZZENvV0RpeEltWW1abng2NisvOHR0dnY3Rmt5UktEenFFaUJaNEJUcDQ4eWRPblQybmR1aldOR2pYaTJMRmpKQ1VsNGU3dXJyY3ZwNkZLK25ycDh0WmJieFdyZCttLzNmUG56K1h2Q24zeVppOFc1T3paczdpNXVXbGxDQjA4ZUpEWTJGaGF0bXhaWUhucDNBckwxdGFucks4cFAvendBNDhlUFdMSWtDRzBhdFVLeUFtbUhUcDBDSUJ4NDhicERUd1hoVUtoNE1NUFA4VEV4QVFURXhQMjc5K2Y3MjhVRkJSVTVQMkdoSVJRcjE0OWc0TFBSYkZ5NVVxQ2c0TnAyclFweTVZdHF6Q0JRUmNYRi96OC9Bb3NPM3ZseWhYNVoxTlRVMUpTVXBnMGFaTE9qTUtRa0JDMmJ0MnFkVnR4UzJ2cmU4OFg5bGw0Ly8zM2lZMk4xYnBOMDl1M1g3OStUSjQ4bWRtelovUEJCeC9JOXo5NjlJanAwNmRUcTFZdE5tN2NxUFhZeno3N0REOC92eEtWU25aemMrUGV2WHY0K1Bob0JaOTEwZnk5Qzd2MlY2MWFsVDU5K25EOCtIRU9IVHJFdUhIajZOR2poMXhHdnFCV0JFTHBLKy94dkJoalY5d3hOdVFzWHZyb280OUlTRWlnUllzVy9PYy8vd0ZBcVZTeWVQRmk1c3laUTFoWUdOT21UZU9MTDc2UUYyNW1aV1d4ZGV0Vzl1elpJNytIRmkxYVJKMDZ1dHN5amg0OVdxdlVkTisrZmJHeXNzclhtN3hmdjM3eXp3TUdERUNsVW5IdzRFR3NyS3kwdHV2ZnZ6OXF0YnJZR2VPbDRkaXhZL0ppZ0s1ZHU4cTNSMFZGeVJXY1JvMGFWZUMvSzk1Ly8zMGVQbnpJclZ1M1dMUm9FVjk4OFFVZE8zWXMzUk92UUVUd1dSQUU0Ui9Fek5TSzBhNkxPQmYrSzJkQ2Z5bngvbUtUdzloeTdYMzZOWjVDK3pxRHlDbU5LZ2lDSUFqR2thbEt3MFNSczdyWlFsbTVuTS9tMytIOTk5L0gxdFpXbmpCU3E5VjgrKzIzU0pKRWp4NDlhTjI2ZGFrZVB6RXhrVE5uem1CdGJhMDFHV0Z1YnM3eDQ4Zkp6czdtN3QyN09qTllkKzdjaVkrUFQ2SDkzbFFxRmMrZVBRUEtabUpzeTVZdHBLZW5ZMjl2ejZCQmczanc0SUY4L09MUVREcEIwVElpazVLU1dMTm1EWkNUUlFZNVBVQUJyWURNOGVQSHljek01SlZYWGlsV29PYjY5ZXRhdjErNWNxWEltUytUSmsyU3N6OXpjM1oyWnR1MmJjVEh4ek5qeGd3ZVBIaEF6Wm8xV2JKa0NRa0pDWHp4eFJmczJiT0hKMCtlTUd2V0xDd3RMWG5ycmJkd2NIQ2dkKy9lUlg0dUZZRWtTZXpidHc5QS9qdHFzaXhLbXZVTXhubTk4bnI2OUdtSkhtK0l2TDN6Q2pKNzlteURKaXQzNzk1ZDZEYjZzb0ExSmEwTDJxWXcrL2J0MDV0SmVmZnVYZmw3elpDQTJ1UEhqMW02ZENrS2hZSUZDeGJJUWFlK2ZmdXliOTgrTEN3c2VPKzk5M1ErZHYzNjlWcTljdzM1bmhreFlvVE83N1d5dXFabytpMUR6bnY2M1hmZkpUTXprOFRFUkNSSnd0WFZWUzVqYmd5NnZodExtcUZ1ck42b2VjMmRPNWZmZnZ1TnFWT25ZbTVlY2FxV3FkWHFZaTFzU0VoSUlDRWhvUlRPNkgveXZwYjYrcndPSFRwVXF5eis4K2ZQODMwT05MK25wNmNEeU9YRk5UUlpmSmFXbHZsNlZtdStWM1F0cUFzT0RtYmV2SG41YnRkVXhkQm8xNjRkKy9idDQvcjE2MGlTcEhkaGtDUkpCZ2VmSWVjemYvejRjUTRmUHN5WU1XTVlPWElrSjArZTVOQ2hRN3oyMm1zR1oyc0xwYU84eHZOaWpGM3h4OWdoSVNFa0ppYlNwRWtUbGk5ZnJ2VjlaR05qdzVvMWEvamtrMDhJQ0FoZzFxeFpqQmt6aHFaTm0vTDk5OS9ML2FaNzllckY3Tm16c2JTMExQSnowQ2NySzB2dStWelFmaXZLNHNhMHREUzJiZHNtLzY0NXI3UzBOQll0V2tSeWNqSXRXclRnN2JmZkxuQS9TcVdTUllzV01XZk9ITzdmdjg5bm4zM0dtREZqakxaZ3JxTDc1ejlEUVJDRWZ4bUZRa0dQQm05UjA2WWgrLzFYa0ptZFZxTDlaV1duNHgyMGpzRFljd3hwL2lHMkZqV01kS2FDSUFqQ3YxMVdkam9taXB4L2tvak01N0xSc0dGRHJkOTM3ZHBGWUdBZ05qWTJjc213Z1FNSGx1Z1luVHQzNXJQUFB0TjUzL256NTltNGNTUE96czc1Z3M4Tkd6Yms3dDI3M0x4NU0xL3dPVHM3bXp0MzdnQTVFNjBGZWZMa2lUeTVWTm9UWTM1K2ZwdytmUnFBTVdQR1lHNXVUcE1tVFF5ZTBFcE5UV1hkdW5YeVBnWU5HbFRzSG0vUjBkRTRPanFTbUpnby8yMnpzcklBN1lsdGhVS0JuWjBkQXdZTUtOWnhOSlBYZGV2VzVkR2pSL3o1NTU5Rm5oaFRLQlE2SjF3a1NlTDQ4ZU5zM2JvVmxVcEZxMWF0K09LTEw3QzF0Y1haMlpsVnExYXhZTUVDVHAwNlJVQkFBSFBuenFWTm16WjZuOHZVcVZNSkNRbkpkL3N2di94UzdtVnBOYTVkdThhREJ3K29VNmNPSGg0ZTNMaHhnL0R3Y0p5Y25QTDFqeXNPWTd4ZWVSMDZkS2pRQ1VsTk1HZnIxcTA2czJZS0M4UnArdk1hSW5kSjVKSXlKRmhXM0lDYWw1ZVgzdnNkSFIySmlvb2lPenVia0pBUXVTUzNQcjYrdnZMUHVVdDdWcTllblEwYk5yQmh3d2E5NTZtWk1EZUdzcnFteko4L0gwdExTMUpUVTRtS2lrS3BWQ0pKRXRuWjJTaVZTbWJPbkZucUU5YWE4djhWallPRFE3N3l5aFdOTVV2TGF3STc1ZUczMzM2VGY5WjhoM2w3ZTJ0bExrdVN4Smt6WitqY3VUTVdGaFp5R1Y5ZDEzYk5OVnFoVUhEdDJqVnNiVzFwMHFRSmtCTk0xQVMwQzlLMmJWdXNyS3hJVEV3a09EaVlaczJhNmR3dUlDQ0F4TVJFek0zTkRjcTZjM1oyeHQzZEhWOWZYMDZlUE1uTEw3K01tNXNidDIvZmxuOFh5azk1amVmRkdMdmlqN0g3OXUyTFFxSEF3OE5EWnhVSkd4c2JWcTllemNhTkd6bHk1SWpXOTFyVnFsV1pQbjA2M2J0M0w5YjVGeVQzQXAyQ3J0Y1ZwZXoyenAwNzh5MkVTa3RMWS83OCtZU0dobUpqWThPQ0JRc01PbDhyS3l0V3JGakJKNTk4UWtoSUNOdTNiK2ZhdFd2NXFtSDhFNG5nc3lBSXdqOVVVd2RQSm5iNGpwMS9mMFpDYW1TSjl4ZWFjSU9OVnlid2NwT3B0SzM5TWlJTFdoQUVRU2lwek93MEZDaFFtcGloTktrNDJUci9GaUVoSWZLSzdnOCsrRUR1KzZXWlRDa3V6YXAyWFRRVG51SGg0VVJFUkdpVktXdlJvZ1YzNzk3bHpwMDdqQmt6UnV0eFFVRkJwS1dsYWUxREg4MTJnRUg5VGd1emZQbHluVUhBOVBSMHVlUWFVT1RKOE1EQVFGYXNXRUYwZERTMnRyYk1temRQWnk4N1E3TXNlL2JzeVk4Ly9raDBkTFE4dWFiNVcrVCttNHdZTVlJaFE0WVVLMnNwSVNHQnUzZnZBdkQyMjIremFkTW1Ra05EdVhmdlhyNWVsRVVWSEJ6TTk5OS9qNysvUHlZbUpyeisrdXU4OWRaYldrSHFaczJhc1dIREJwWXZYMDV3Y0RELytjOS9HREJnQUdQSGpxVkdqUmR6Z2FRbTYzbjQ4T0VvRkFyNWQyTmtQWmZtNjFVWUJ3Y0hJaUlpaUl1TDB4bDgxa3plRmxadWR2djI3WHA3azJxQ1B6Lzk5SlBla29keGNYRUdsNThHL1VHeTNEMmZDNXI0MWhkVTM3UnBFNm1wcVRnN094TWVIcDd2Zmx0Ylc5emQzZkh4OGVIVXFWTUdCNTlidEdpUnI3OWl6Wm8xV2JwMEtaQ1RRWjZZbUdqVTRKOCtwWGxOVVNxVmZQWFZWMWhZV0ZDdFdqVlNVMU1aUDM0ODJkblpqQm8xU3F2RWJHRUxHd3A2UHhUMGQvcnFxNitLZnZJbG9HdHlYdk85b01tZ04vUjdZdkhpeGJSczJkSjRKMWZCNUw1TzZ1cloyck5uVDk1NjY2MHlPWmNiTjI2d2ZQbHkyclZyeDVkZmZzbno1ODhCZEFhQk5KK05XN2R1c1dQSERycDM3eTRIKzVvM2I2NzFmdFQzdnE1VXFSSmR1blRocjcvK1l2LysvU3hZc0VEbmRudjM3Z1dnUzVjdUJnZmdSb3dZZ2ErdkwvdjM3K2ZsbDE5bTVNaVIzTDU5bTMzNzlvbmdjd1ZTbHVONU1jWitNY2JZTDczMGt0NzdNak16T1hQbURQZnYzODkzbjBLaDRPN2R1emc3TzFPL3ZuSGJMMm9XQ3VZdHQ1MzcyTG4vbjF0bVppYVBIejgyNnZub1U2OWVQVUpDUXRpOWV6Y0toVUlyVzM3Tm1qWDQrL3RqYm03TzBxVkxjWFIwTkhpL2RuWjJyRnUzam0rKytZWS8vdmpqWDlQN1dRU2ZCVUVRL3NFY3JKMTRyOE5HOXZrdDQ5NFRueEx2THpNN2xVT0Jxd21JUGN2ZzVuT3BZcTU3SWtnUUJFRVFESkdablliQzQvVWNTQUFBSUFCSlJFRlVSSUZGcFpLVjNNN0t6aUR5V1NEeEtROTVrdnFJNU13RU1yUFR5VkpuME0zNURScll0UzN5UGcwcGoybm9TblI5RXh2VzF0WnlHZEd5bHBTVXhPTEZpK1dKcFQ1OStzajNHUktraUlpSWtKOVhVWUlhTld2V3BGNjlla1JFUkhEcDBpVmVlKzAxK2I0V0xWcHc0TUFCL1B6ODhwV092SFhyRnBBVDBDcHBEOXlpeWxzbVUrTzc3NzZUKzRCQjRVRTBqZlQwZEg3KytXZTh2THlRSkFsUFQwOW16SmdoVHhibVpXaVdaV0ppSWdxRlFpdWpWMU11TkRrNW1jVEVST3pzN0FEZEpUNE5jZXJVS1NSSlFxbFUwckZqUndJQ0F2RHk4c0xiMjV1Wk0yY1dhNTl4Y1hIOCtPT1A4cjVyMTY3TlJ4OTlSSXNXTFhSdVg3dDJiZGF0VzhlMmJkdll1WE1uUjQ4ZTVZOC8vdUNsbDE3aXRkZGUwK3FObHplam9MVEszaFpYV0ZnWU4yN2N3TWJHaG43OStoRVJFU0ZuditYK1RCWlhhYnhlaHFwWnM2WWNmTmFsSkQwYlh6UzNiOStXTTYrbVRKbkN4eDkvckhPN25qMTc0dVBqdzdsejU1ZzBhWkxlekNDMVdzMk5HemNBNk5hdFcrbWNkQkdWeFRWRmt4RUs4TTAzMzVDUmtVRzlldlh5OVo4dHJXeThzaTY3cmF1VXZMNlN6NFVwYUZGWWFWRXFsY3laTXdjd1RyYXk1dSt2VkNyemZYL291azdtdnEwb2xSUktTbE1XVy9NWjBMUXAwTlhMUFRNekV3QlBUMDhPSGp6STFhdFhTVXRMSzNLcDI0RURCL0xYWDM5eDd0dzVKa3lZa0M4Zzh1alJJeTVldkNodmE2ajI3ZHZqNU9SRVdGZ1l2cjYrZE9yVWlUcDE2aEFlSHM3MTY5ZUwxZE8ycklueGZNR0tPNTQzRmpIRy9wL1NITE5sWldYaDYrdkwrZlBudVhUcEVzbkp5VUJPK2V2Ky9mdmo0T0NBbDVjWDhmSHg3TnExaTEyN2RsRzdkbTNjM2QxcDA2WU5EUnMycEhidDJnWlhHSkVraVppWUdMS3lzdGl5WlF1VEowL215Wk1uQUhwZkN3MWQxNzd3OEhDbVRadFd4R2RkUE43ZTNuejU1WmVvVkNxR0RCbkNvVU9INVB1bVRwMUtURXdNNDhhTlk5R2lSVVcrdHF4WnM0WVBQL3lRenAwNzQrbnBhZXhUcjVCRThGa1FCT0VmemtKcHd4dHV5emdkdXBYejRkc0JxZERIRk9iZWsydHN2REtCQVUwK3dLMVdYMFFXdENBSWdsQWNtZG5wU0pJYXkyTDBlODVRcFhEbjhTbjhINThtSXNtZmJIWE9wRXNsVXd1cW1GZkh6TlNTU3FiRks2MVdYbkpQRGhjbFU2K29zckt5K1B6eno0bUppU20xWTJqa2ZrNmFpYU5PblRvUkVSSEI1Y3VYdFlMUG1xeXMxTlJVd3NMQ2NIRnhrZS9UOUVBelpKVzRzN096VVNiUVhudnROUklTRW5ST2pKMCtmWnJqeDQ4WGE3OFRKMDdrOGVQSDJOcmFNbTNhTkhyMTZsWGc5aVY1THJsNzh6NTQ4RUNlR0NzT3RWb3RUNjU2ZW5waVpXVkZ2Mzc5OFBMeTRzU0pFNHdiTjY3UUNhWGNIajU4eUw1OSsvanJyNy9Jek14RXFWVGk1dVpHUkVTRVZyWkxRY3pOemFsZHV6YWhvYUVjUDM2Y0V5ZE8wTFJwVTdwMjdVcTNidDBxVEdsdGZUUlp6cSs4OGdvV0ZoYnMzNzhmU1pJWVBIaXd3Uk90K2hqNzlTcXF1blhyY3UzYXRXS1ZxUDZuQ1EwTkJYSkttTHE3dSt2ZHJuUG56aWlWU21Kall3a01ETlM3QUNNd01GQ2VPRFpHOExta2l6TEs4cG9DT1l1UlRwOCtqWW1KQ2YvNXozL3lmVloyN05oUktzZlZMQ0FvYlpycnBxNVNucHJyZ2FZWHNlYjNsU3RYY3ZMa1NUWnYzcXgxN1N6c0dGQjY0dzBURXhPNTlLd215QW93Wk1pUUl1MG45OFMvWnIrNTIzYUE5blZTWC8vbTNQUzk1MHY2V1hqeTVBbFhybHpCeHNhR0hqMTZ5TGRCVG5XRHZEUi9sOHFWSytQaDRjR3BVNmU0ZlBreXZYdjNMdEp4WFYxZDVhb0tlL2Z1elJlazJiMTdONUlrNGV6c1RKczJiUXplcjBLaFlQanc0YXhkdTViOSsvZmo3dTdPaUJFaldMOStQWHYzN24waGdzL2w0Wjg0bnRjUVkrei9xY2hqN05UVVZPN2Z2NCtmbngrM2J0M0MzOTlmcmdvQlVMOStmZnIzNzgvQWdRUGwxMkQ0OE9HY1BIbVNFeWRPNE9mblIxUlVGRkZSVWZLQ0duTnpjK3JXclV1MWF0VndjSERndmZmZXkxZlJJVE16aytYTGwzUGp4ZzFzYlcxcDNydzVWNjlleGRmWFYyNEpvRytCbUNhd3JTdjRYSmI4L1B4NDhPQUJqbzZPdlB2dXUxclhJRHM3Tzlhdlg0OUNvYUJPblRyeTMwNHoxcTFidDY3T0FIMTBkRFFxbFVyT211L2F0V3NaUEpPS1FRU2ZCVUVRL2dVVUNoTjZOM3dYWnpzMzl2dXZJQ1d6NUN0L00xUXBIQWo0a29EWWN3eHVOaHNiODJxRlAwZ1FCRUVRY3NuTVRrT05WS1IrejFuWkdad1AvNDNMRC9laFVtZmdhT09DUjcwUk5MQnJpNk9OQ3pibTloaGpVWlNtUEdGZXNiR3hjaSsxN2R1M0Z4Z2cwbVJTckYrL1htY1FMTzgvcm5OUHpsYXRXclZFL1N2VmFyWE9QcWhaV1Zrc1hib1VmMy8vZktYRVNrUHVrbithVElBT0hUcXdkKzllQWdJQ1NFcEtraWRrYTlTb2dhMnRMVWxKU1FRRkJja1Q2TW5KeVFRRUJBQTV3Wm15b3Nsb3lEdXhFaEFRSUFkSG16UnBJcGZJTTVTbWJOem16WnZ6bGNzMXR0eFpJd0VCQVVXYWRNN3I0c1dMOHJrUEdqUUlnRWFOR3RHaVJRc0NBZ0xZdlhzM1U2Wk1LWFEvVDU0OFljMmFOVnk3ZGsxKy8zWHYzcDJKRXljU0hSM05SeDk5VktUeldyZHVIYjYrdnZ6eXl5K0VoNGNURkJSRVVGQVEvdjcrTEY2OHVJalBzbXhwUGhPYXo3N205NUtXeWdUanZWN0ZwYWxROFBEaHcxSTdSbW5RbDltbVZxc0wzVWFmZnYzNnNYUG5UcVpQbjE3Z2RqWTJOclJyMTA3T2Z0WVhmTDUyN1JxUVU0YmVHT1htTlNYTG56MTdSbEpTRWxXclZxVnlaZTFGWVpHUmtWcC9BNDJ5dnFaa1pHU3dkdTFhSUNkNG9hKy9iV2xZdm54NW1SeEg4MzFRbEFVb2pSczM1dVRKa3dRR0Job1VmQzZMOFlZK2hYME84c29iZkRhR3ZHWDZIejE2aENSSmVtODMxT0hEaDhuT3pxWlBuejZZbTV2TCt3QjBsbWZOL1ZwMzc5NmRVNmRPY2ZiczJTSUhud0hHamgzTHNtWExPSGJzR0VPR0RKR2ZTMmhvcUJ4Z0swNGdOTy8xS2UvdkZaMFl6MWRNWW95dHpWaGp0bXZYcnJGaHd3YWlvNlB6dlNkcTFhcEY1ODZkNmRPbmoxWWxFUTJsVWtuLy92M3AzNzgvc2JHeG5EdDNEbDlmWCs3Y3VVTkdSZ1laR1JuY3YzK2YrL2Z2TTJEQUFKNDllOGE1YytlNGMrY09mLy85TjVEenZ0UXMxS3BWcXhZelpzekF4c2FHL2Z2MzQrZm5CK2hlaUpPYnJzOUxVWHA5bDFSMmRqYjI5dlo4L1BISE9sc1VhTTVQTXhaSlQwOW44T0RCUUU0YkdGM24vOFliYnhBWEZ5ZGZGLzVOUlBCWkVBVGhYOFRGM3AzM08vMkFsLzlLN2lkY044bys3OFpmNXJzcmZ2UnRQSW0ydFFhVWFHQXRDSUlnL0x2azlId0dDd016bisvR1grWm84TGNrcGNmU3R2YkxkS28zREVlYmhxVnlidnIrWWF6SllERXhNZEhiaHpRdkd4dWJRditoRGNoOUFSVUtCVHQyN05EcWRWdFV1dnFjWm1SazhQbm5uK1ByNjR1cHFTbnZ2ZmNlbXpadEt2WXhES0Y1VHZDLzBucXRXN2ZHd3NLQzlQUjBmSDE5dFNaWm5aMmR1WDM3TmtGQlFYSnB5QnMzYnFCV3E3R3dzS0J0MjZLWFVDK083T3hzT1VNZ2QxWkdkSFEwQ3hjdUpETXpFd2NIQnhZdVhLaFY4clVvZlhvblRacWs5ejQ3T3pzR0R4N013WU1IaTNUZWRuWjJmUDMxMS9MdllXRmg4cythU1ovaVVLdlYvUGJiYndBNE9Ubmg1dVltM3pkMDZGQUNBZ0k0ZE9nUWd3WU4waXA3cll1OXZiMDhYdlQwOUdUczJMRnlmOXRhdFdycG5GeEtTRWdvTU9PamE5ZXVlSHA2Y3VQR0RZNGVQWXFmbng5ejU4NHQ4dk1zYXlOR2pNRGIyNXNUSjA3dzl0dHZNM3o0Y0E0Y09JQzN0emR2dnZtbXdYMDU4ekxtNjZWTFVUSVhMMTY4YUZBMjRROC8vRkRtSmZWMU1TUlR1NmpaM05iVzFxeFpzOGFnYTBibnpwM3g4Zkhod29VTGVpZWFyMTY5Q3VqT2V0NnpadzlidG16SmQzdnUxOERSMFZGK2YwRE9aQ25rdkZaZmZQRUZiZHUyemRjM2R2UG16YVNscFdrdEdDcVBhOHFXTFZ1SWlvckN4Y1ZGcTRkdmNuSXlNVEV4cGRyTDNOdmJ1MFNQTjdUc3RLWi9xTDYrbUxxNHVyb0NPYjNBRFRsT2FZODNLcXJ1M2J1VG1abkpKNTk4b25XN0psdGE4MW5RK1BycnIwbFBUemRvMzhuSnlYTG1ZdTd2U0UyUDk0S0N6K2JtNXJScjF3NmxVc24xNjlkSlRVMHQwdXNQMEtOSEQzYnQyc1c5ZS9kWXVYSWw2OWV2UjVJa3VYeXNpNHNMUFh2MkxOSStKVW5DeThzTHlBbkFxdFZxK2ZkUm8wWVZhVi9sUll6bkt4NHh4dFptekRHYm01c2JLcFVLU1pLb1hMa3lMVnEwb0UyYk5uVHExQ25mNHBxQzFLaFJnNUVqUnpKeTVFaFVLaFhCd2NIY3UzZVArL2Z2RXhrWnljU0pFMW16Wm8xY3psK2pVcVZLVEo4K25mYnQyOHVmcXlsVHB0Q3BVeWNXTDE1TWNuSXlmLzc1SjlXcVZlT3R0OTdTK214b0ZuR1U5NXl5cWFrcEsxZXVwRUdEQm1Sblp4ZTZ2ZWJ6Ym1scHFmZmNOZC8xeFIzWHY4aEU4RmtRQk9GZnh0ck1qckZ0Vm5McDRXNU8zZjhSdFZUNHhiUXc2YXJuSEE3OG1wdFJ4M2lsNlV4cVZpNjlmL1FMZ2lBSS94eVoyV21ZbWlpeExLVG5jN1k2QzYrQWxmZy9Qa090eW8wWjVicVFPbFhLTHRzcE4wMS9SWDA5eWtwQ1U3NnRhdFdxSlpxbzB1emp5eSsvMUxvdE1qSVNYMTlmRkFvRmMrYk1vWG56NXFVK1dhWEoxckMwdEpTelNwUktKUzFidHNUWDE1ZHIxNjdwREQ2SGhJVEl0L240K0FEZzd1NWVacGsybXBLMlptWm1XdGt3RmhZV21KaVlZR05qdzdKbHkvS1YyRE8wLzJaaDI1cWFtcEtVbEZUa0lKY21hS0Z4Ky9adFRFeE1jSEZ4NGZidDI4WHFKUW5nNWVVbGx3NSs2NjIzdENaWGV2YnN5ZSsvLzg2REJ3LzQ1cHR2K09xcnJ3cmNsMEtoWU42OGVTUW1KdEtnUVFNQTR1UGpNVFUxMVZteWNOS2tTVVJGUmJGbnp4NmQ1NTZRa01DMmJkc1lNMllNN3U3dXVMdTdrNTJkcmJOa2JVVlR0MjVkUER3OHVIejVNdDdlM293ZVBScFBUMDh1WExqQThlUEhHVHAwYUxIMmE4elhTeGRETTdtZVBuMktKRW5ZMk5nVSt0bXRLSytYdnN5YTVPUmtoZzBiVnVBMm9MOXNiNTA2ZFF3NmZ1Zk9uVm0vZmoyUEh6OG1KQ1JFWHBpaDhlVEpFKzdkdXdma0JOTHlxbEtsaXRZRXN5WmpPZmR0K3JMQjJyZHZqN201T1JjdlhpUTVPVm5yT2pkMjdGaFdyVnJGdEduVFdMZHVIZFdyVnkvemE4cVpNMmZrTEZnWEZ4YzJiTmhBUkVRRWp4NDlJaUVoZ2FaTm03Smh3NFppbDA3Mjh2SXE4TnF1Q1NLV3RvU0VCSUI4MmVjRmFkeTRNYmEydGx5L2ZwMk1qSXhDczZ0S2U3eFJrSktXdGk2Sm92YWFMOG9pcG4zNzlwR1Nrb0s3dXp2MTY5Y0hjcTdKbWdDVjVucW5JVW1TSElBek56Zkh6TXdNTnpjM2ZIMTl1WHIxYXFIbGd2TlNLQlRNbkRtVEdUTm1jUGZ1WFg3NzdUZXlzN01KRFExRm9WQXdmZnIwSWdkMUxsNjhTRlJVRkUyYk5xVlZxMWFjUFh1V3g0OGYwNlJKRTFxM2JsMmtmVlUwWWp4ZmZzUVlXNXN4eDJ4bVptWXNXYklFcFZKSnZYcjFTRWxKWWRpd1lXemV2TG5JNTVWWDNyRlByVnExYU5DZ0FSMDdkcVJEaHc3TW16Y1BNek16dWQxQ2JxMWJ0NVl6c1NWSllzZU9IZHk0Y1lNRkN4YkkxUVEwejF1U3BISVBRT2Y5dmk2SXB1eTl2bkxpZ1B4ZEw0TFBnaUFJd3IrQ1FxSEEwK2sxbktxNnNzOXZHVS9UamRNajVsRlNBRnV1VGFGRDNhSDBkaG1QdWRLNjhBY0pMNlFNVlNxWEh1NG1PTzRpQ1dsUlpHVWJ0aUpjRUlUeVU4blVBbnZMMmpSMThLUkwvZEdZSzR1V1VXRnNhaW1iYkhVV0VsS0JQWjlWNmt4Mi8vMEY5eEo4Nk45a0twM3FEa09oS0w5ZVVGRlJVUURVckZtejFQWmQwRDllRFZXcFVpWGF0V3VuZFp1TGl3dXRXclhpNVpkZnBsKy9mbVhTaXpVNk9ockluL0hUdW5WcmZIMTl1WEhqaHRidG1zekg4UEJ3VkNvVnBxYW1YTGx5QmREZkgrdS8vLzB2dTNidE10bzUvL25ubi9JcTlpcFZxbWpkWjJkbngrelpzN0d6czZOQmd3WmFwUlUxankyTVp1TGQyOXU3MExLcW1zdytsVW9sVDJDT0hqMmF4TVJFRGgwNmhLV2xwZDVKbXBpWUdFSkRRMm5kdWpVZUhoNXMzcndaSHg4ZnVRK2xvZUxqNDltMmJSdVFVd0l3YjdhbFFxRmcvUGp4ZlBIRkY5eTZkWXREaHc0Vm1obGJ0V3BWcWxhdENzQ1ZLMWRZdkhneG5wNmUrYkxSSUdjQ0tDd3NqRXVYTHRHblQ1OTg5Ky9jdVJOdmIyOXUzcnpKenovL2pJbUpTWkVEbVpJa29WS3B5cVdNNktoUm83aDgrVElIRGh4Z3hJZ1JqQnc1a2dzWExyQi8vMzVlZmZYVklrL0FsY2JybGRlMmJkc01tbUQ5NUpOUDhQSHhZZHk0Y1F3ZlByeEl4eWhyeGlyZlhOTDlWS3RXalNaTm1oQWNITXlGQ3hmeUJaOHZYNzRNNUFRYmRWMkhOQ1V6TlRUZkYza3pPblV4TnplbmQrL2VIRHQyakNOSGpqQm16QmdncDhmMDh1WExpWW1Kb1VhTkdzVEZ4Vkc5ZXZVeXY2Wm9yZ1VBZi8zMWwveXppWWtKdFd2WHBrT0hEbHJiMTZwVnk2RFBqK2JhVzVpOGZYUkxTMnhzTElEQjJaaVE4N251MnJVcjN0N2VuRHAxU3Vma2YyNmxQZDRvU0VsN1BsZEVxYW1wY2tadzdrVkRseTlmUnExV1kyTmpRNjFhdGJRZWs1bVpLVisvTldPQlRwMDZFUmdZYUhBWjg4aklTSzJGTGMyYU5XUEVpQkhzM2J1WDdkdTN5N2NQR1RLRVZxMWFGZmw1YVVwV2F6Sk9OYjlyeWxDL3lNUjQzakJpalAzaWpiSDF0VjRvVGs5cVNaSzBlbHZuTm5IaVJDWlBubXpRZmdJQ0FraEpTVUdwVkRKanhndzJiZHBFY0hBd1U2Wk00ZXV2djZaeDQ4Wnk1bk5XVmxhUjJrNlVOODBDbzRJV0dlWmVhUFJ2STRMUGdpQUkvMkoxYlZzd3VkTm1EZ2QrVFVEc09hUHNVNUlrZkNLODhIOThobjZOcDlDNlpoK00wWHRUcURoQ0UyNXdPUEFyR2txVkdXem1nb05OVzh3VVlrZ2hDQlZkcHFRaVRwM0V6YWhMYklvK3dlRG1IK0ppYi9oa29iRnBGcTJvMVNxOW1jOHFkU2E3L2w3SS9RUmZSclQ4bEphT1BjdndESFhUWkp3VnAxUnRZVFM5VVhXVlpqU1dKVXVXbEVxV2h6NmE1NVQzNzZVcEtaZVFrRUI0ZUxnY2ROYXNOTGV3c0NBK1BwN1kyRmlTa3BKUUtwVmwydTlaTS9HYmQySU15cmJ2Tk9TVVVWMjdkaTN6NXMzTDEwL3V6cDA3ZlBmZGQ3enh4aHY1c2lCUG5EaUJKRWwwN2RxVnRtM2Jzbm56WnJ5OXZZczBNYWJwS1ppYW1vcUppUW16WnMzU09Rbm42ZWxKaHc0ZHVIYnRHdDkvL3owTkd6YWtaY3VXQmgyamRldldXRnRiYytiTUdWNTU1WlY4ejFIVEIvUDA2ZFA1Z3M4SkNRbHlLZHhKa3libDY3dG9pTGk0T0w3NjZpdUdEaDFLbHk1ZGl2ejRrbkoxZFpYN0dwNDdkNDVldlhyUnJGa3pnb0tDdUhEaGdzN1N5dnFVeGV0VkZKNmVudmo0K0hENjlHbTl3ZWU4R2JibDVkdHZ2NjB3KytuWXNTUEJ3Y0ZjdW5TSjhlUEhhOTEzNmRJbFFIZldzekVNSHo2YzQ4ZVBzMlBIRHZyMDZjUGh3NGZadFdzWGFyV2FmdjM2TVczYU5LMXl3R1Y1VFhGemN5TWlJb0w2OWV0VHYzNTk2dFdyUi8zNjlhbGR1N2JPN01MTm16Y2J0RWpDMEV6Y29tVDM2bEpRUDN0SFIwZTVuSzhtQTA2VERkYW1UUnV0RmhiNjlPL2ZIMjl2Yi9idDIwZi8vdjBML0Q0c2kvR0dQa1h0K1Z5Y29La3VSNDRjNFp0dnZpbHdtNExlQ3dVRnZxeXNyRmkrZkRtblRwMmlVNmRPOHUxLy9QRUhBRjI2ZE1uM1hhd3A1NTA3R05HL2YzOEdEaHhZYUlCQ3BWS3hZY01HRWhJU1dMeDRzZFo5RXlaTTBLb2c0K3pzYkhDQUtMZWdvQ0Q4L2YycFVhTUczYnQzeDgvUGo2Q2dJUG4zRjUwWXo1Y2ZNY2JPVWRaanR0MjdkeGY1TWJtcnZ1UlZsSVdlWjgrZUJhQnQyN1lNR0RBQVYxZFhGaTFhaEptWm1Sd3MxMXpITXpNek1UTXpJeTR1cmtpTHNNcUxaaUcxdnNXSDZlbnA4aUlHRVh3V0JFRVEvblVzbERhTWNsMkliNlEzeCs5K2gwcWRXZmlEREpDU21ZaVgvd3B1UkIzbGxhWXpjTEIyTnNwK2hmSVZtbkNEQTdjWE10eXFNODdLaWo4UUZBVGhmOHdVU3VxWVZxT09aVFhDVlhIc3Y3MlFZVzZMYVZCT0Flak03UCtWTHJQUUUzdytHTENLMElRYmpHejFHUzFxbFA5RWx5UkpYTHQyRFREZVpHaHVnWUdCQUxSbzBjTG8rOVlvNjRtcTRPQmdnSHpaZTAyYk5zWGMzSnlNakF4dTNyd3BCNThiTldyRWhnMGJhTktrQ1FxRmd2Mzc5d1BRcmwwN3JLMTFWMVNaTUdGQ3ZnQk5TV25LOWVtYUdDdHJXN2R1SlRZMlZtY0pWZ3NMQzhMRHc5bXlaUXVkT25XU0p6VlNVMU01Y09BQVZsWlc5T3JWQzF0YlcrcldyY3ZObXpjSkN3c3p1SnpjdW5YcjhQZjNCM0tDVWsyYk50Vzc3YXhaczVnNGNTSnBhV2tzV3JTSXI3LysycUQrY2xaV1Zyenp6anVzVzdlT2pSczNzbm56WnEzSk4zZDNkNVJLSlRkdjNzeFhUbmJIamgxa1ptYlNzV05IUEQwOURYcE91ZjM1NTU5ODk5MTNwS1NrMEt4WnMzSUpQa05PRnRueTVjdlp1M2N2dlhyMVlzU0lFU3hidG94OSsvWVZLZmhjRnE5WFVXaEtTQWNGQlhIMzdsMmFOR21TYjVzWk0yWlFvMFlOWnN5WUlRZmJqRW1sVWdHNmV3aU9IajNhNFAxb3lrVVc5WEhXMXRiOC9QUFBCbThQT2NIblgzLzlsZkR3Y0tLaW91Uy9TMHBLQ2pkdjNnUktML2pzN094TTM3NTkrZU9QUHhnL2Zqd1pHUms0T2pveVk4WU1PbmJzbUcvN3NyeW1EQmd3b05DTTN0SXdjK1pNMHRMUzVPekRWMTk5bGN6TVRJNGRPMWJvWXdjT0hJaWxwU1g3OXUxanlaSWxlb1BodVh0d2ExN2pLMWV1WUcxdG5hLy90ajdObXplblpjdVcrUHY3Yyt6WXNRSjdQNWZGZUVPZndnTEErdno5OTk5QXp1dFJGTStmUHljbUpnWWJHeHU5MzNHUEhqMUNrcVFTZlFlMmFORkM2KzhaR2hvcUJ5VjBmVjQxd2VmY1pWZ042Zk1jRnhmSDRzV0xDUW9LMHBuaGVQWHFWVG40Q1RuUDdkU3BVMW9WRVF5aHlYSWVObXdZcHFhbStYNHZLNUlrb1ZhclVTZ1V4VnBncG0rZllqeHZHREhHZnJISDJCVkJVbElTeDQ4ZkI1REg2blhyMW1YRGhnMDhlL1pNL2o2eHRMVGsrZlBucEtTa1lHTmp3N3AxNjRpT2ptYisvUG41L2gxWlVTUW1KbkwxNmxVZzU5OHJ1cVNtcGdML3pxeG5FTUZuUVJBRUFRQUY3blVHVWIrcUt3Y0N2aVRxV2JEUjl2d2c4VGFicms3Q28vNUllalFZaDVscDBYdWdDQlZEaGlxVnc0RmZNY0xLQXljUmVCYUVGNXF6MG9IaFZwMDVHUGdWVXpyOVdDNGx1SE1IbjNXVjNmWi9mQWEveDZjWjJIUkdoUWc4UTg2cTdaaVlHQlFLaGM1SitKTEl5TWlRSnlCY1hWMk51dS95b2xLcDVNbml2Qk53U3FXU29VT0hZbTl2cjFWTzI5emNYSjU4a1NTSkN4Y3VBQlNZU2FCUUtJdytFWnFZbUFpVS84VFl4WXNYQ1FvS29sZXZYalJzMkREZi9ZMGJOMmJreUpIczJyV0x3NGNQeTZVd2YvMzFWNUtUazNuenpUZmxiTHFoUTRleVljTUdmdnp4UjVZdVhWcm9zWC8rK1djNWE2dGx5NVpNbURDaHdPMXIxS2pCM0xseldicDBLWW1KaWN5Wk00ZFZxMVlaTkFrM1lNQUE5dXpaUTFoWUdLZE9uZExLY0xhd3NLQlpzMmI0K2ZseDQ4WU5PU3ZtNGNPSEhENThHSE56Y3o3NDRJTkNqNUZiZkh3OEd6ZHVsQ2VNR2pkdVRNK2VQWXUwRDJQcTNyMDcvLzN2ZjdsNzl5NTM3dHloVzdkdTFLaFJBMzkvZndJREEybmV2SG1oK3lqTDE4dFFkbloyOU9qUmcxT25UdkhycjcreVpNa1NyZnV6czdPSmpvNG1JaUlDdFZwZDR1TTlmLzRjbFVxRmxaVVZsU3BWSWowOVhTN1pXNk5Halh6YmF6N25SVldVeCtVdEcycUlwazJiMHJScFU1bzFhNllWYkxseTVRb3FsWXFHRFJ1V0tGQ2ZrSkNBdmIyOTN2c25UcHpJMWF0WFNVcEt3dG5abWZYcjF4ZXJqMlZaeXNySzR0NjllM0t2M1pKYXVYSmx2dHZPbkRtREpFbWtwcVpTcVZJbG5kdm9PaSsxV3EyMXJTWm9iV0Zod2F4WnM3UzJqNHFLd3MvUEQzTnpjNEtEZ3drSUNLQisvZm9HQjhqR2pSdkh4eDkvekpZdFcralFvWVBPOTMxNWp6ZU9IRGxTb3NjYkdueisvZmZmdVhidEdvR0JnYmk2dXJKNjlXcTkzL09EQnc4bVBUM2RvUEwwaHRxOGVUT1NKRkdyVmkyZFFRbE4vMWhEUGx1NXkzQy8vLzc3SkNVbDRlVGtwTFV3UVpJazl1elp3My8vKzE4a1NjTFIwUkZUVTFPaW9xSll2WG8xSVNFaHZQZmVld1lGUUdKall6bC8vanhXVmxZTUhEaVFxS2dvTGwyNmhMVzFOUU1IRGpUazZSdk4wcVZMT1hmdUhPN3U3Z1o5NWd3aHh2T0dFMlBzRjMrTVhkNzI3TmxEUmtZR3RyYTJ2UFRTUy9MdDV1Ym1XcG5ObXNVM1NVbEpPRG82RWhrWlNXUmtaSmt1ZGltcWJkdTJvVktwcUZ1M3J0N01aeEY4RmdSQkVJVC81MkR0eElUMjMzTDU0VjVPaC81TXRqckxLUHRWUzlsY2VyQ0x2NlAvcElmTFc3U3JQUUFUVWFiNWhYUHA0VzRhU3BWeFV1YWZ4QkFFNGNYanJIU2dZVlpsTGozY1RTK1hkOHI4K0puWjZTQUJDckNzcEQzNWtKeVpnSGZ3TnpTd2IwZjdPa1hyRFZoYUVoSVMyTEJoQTVCVFB0SFlwZlN1WDc5T2VubzZscGFXRlhaMWQxRmR2MzZkMU5SVXJLMnRkVTZjVDV3NHNjREgzNzU5bTdpNE9Nek56ZlgyZXk0dG1xeWhhdFdxbGVseGMwdExTMlBqeG8xVXFsU3B3S3lUTjk1NGd4TW5UdUR0N2MzSWtTTUpEQXhrLy83OVZLNWNXYXN2WS8vKy9kbTZkU3RYcjE3bDRzV0xlak9GMVdvMTMzenpEVWVQSGdWeStvNHVYTGhRWjFuYnZIcjA2RUZJU0FpN2R1M2k2ZE9ueko0OW03bHo1eGFhdld0aVlzSWJiN3pCVjE5OWhaZVhWNzd5MnQyNmRhTjY5ZXBhRTVVYk4yNGtPenVidDk5K08xOHZUVjAwa3orUVUvNVcwK041M0xoeGpCNDl1bHdudDB4TlRSazJiQmliTjI5bTc5NjlMRnEwaUtGRGg3Smx5eGIyN3QzTFo1OTlwdmV4NWZGNjZSSWNIRXhtWm1hK3lmYVJJMGR5NnRRcHJseTVrdTk5OStEQkF6bFlYRkN2UEVPZFAzK2V0V3ZYNnJ4UDF3SVdRL3BIYXVRdVBWbVV4eFdIUXFHUXJ6ZTVuVGx6QmloNE1VNUJKRW5pOE9IRC9QampqK3pidDAvbk51ZlBuK2ZodzRjc1dMQ0ErZlBuRXg0ZXpzOC8vOHlVS1ZPTWxuVm9ETkhSMGR5OWU1ZkF3RUFDQXdNSkNRa2hLeXRMSzRPNEpFNmVQRm5nL1ZsWldZVnVvNUdkbmExelcydHI2M3pCNXg5Ly9CRkprdWpidHkrTkdqVmkzYnAxTEZxMGlJMGJOeFpZZmxTU0pPN2R1NGU3dXp0ZHUzYmx3b1VMTEZ5NGtMVnIxK1lMYnBiM2VLTzRuNStDU21KblpXVng4K1pOTGwrK0xQZlczTHAxcTN5L29UMlVqZVdQUC82UXM1N2ZmUE5ObmQvSG11Qno3c3huZlRSVlpDRG51ZlRwMDRmWnMyZkx3WXlFaEFSV3JWcUZyNjh2QUEwYk5tVDU4dVdZbXByeTZhZWZFaFFVeE1HREI3bCsvVHF6WnMzS1YxNDRMeTh2TDlScU5RTUdETURLeWtwK1h3NGNPTkNnN0d4ajh2UHpBekRhT0ZDTTU4dWZHR09YLzVpdHJBUUhCMnYxamk4b0FHdHZiMDk0ZURneE1URTRPenNUSFIyTlFxRW9sZEw0eG5EdDJqVzU5Yys0Y2VQMGJxZHBtMUhSRi9HVkZqSHpMd2lDSUdneFVaamk2ZlFhVGF0MzVrREFLaUtmQlJwdDM4bVpDWGdIcmVQeXd6MzBhVGpoL3pQWlJEL29GMFZ3M0VVR20rVXY3U1VJd291cnJWa0REc2RkS3FmZ2M1cDhDYkRLRTN3K0Z2d3QyZW9zWG0wK1QyZXAxTEtXa0pEQWh4OStTRkpTRWhZV0Zyei8vdnRHUDhiaHc0Y0I2Tk9uVDRWZTRhM3g5T2xUUUhjcFc0MERCdzRBT1NYV0RKbFV5ZXV2di80Q3dNUERvMHduTzlQUzByaDQ4U0tRVXdiY21ISm5keGIyM3Q2eFl3ZXhzYkc4K2VhYldzSFZyS3dzcmNkYldWbng4Y2NmNCtUa3hOT25UMW15WkFscXRacTVjK2RxbFNxM3NMQmc5T2pSL1BUVFQ2eGR1NWJHalJ2bnk0cExTa3BpOWVyVlhMbHlCY2dZQTc3NkFBQWdBRWxFUVZTWkdGeTllbldCV1pKNVRaZ3dnZWZQbjNQMDZGRlNVbEpZdkhneHI3enlDdSsrKzI2QldTNTkrdlFoTVRHUlFZTUc1YnN2YjcvZ1M1Y3U0ZXZyaTVPVEU2TkdqVExvdkc3ZHVpWC9yRktwY0hGeFlmNzgrWExKZDMwU0VoTGtuNHZ6UGpiVXdJRUQrZlhYWDdsOCtUS1JrWkh5N3hjdVhPRHg0OGM2SjhqTDgvV0NuSURzbVRObk9IcjBLQ0VoSVV5ZVBEbGY4TGx4NDhiMDY5ZVBQLzc0ZzdWcjE5S2dRUU01YTFkVFhyaDU4K1pHK2E1djFLZ1JTcVVTU1pLUUpBbWxVa21OR2pYbzJiTW5yNy8rZW9uM1g1NmVQWHZHOWV2WGdhS1YzTlo4NTl5OWU1ZHZ2dm1HdTNmdlltSmlvclVZQThESHg0ZHQyN1lSSEJ4TWx5NWRHRHQyTFBQbXpaTVhoQVFHQmpKbnpweFN5N0lxN0pyeStQRmpEaDQ4U0VoSUNQZnUzU001T1ZucmZudDdlNW8zYjY2emRHcHg2QXFRU3BMRTdObXo4ZmYzWi9Ma3lWcUJCMzM2OXUyTGhZV0ZmSTB2eUxGanh6aDM3aHlXbHBhTUdUTUdSMGRIYnQ2OHlkbXpaMW0wYUJGcjE2NmxVcVZLK1I1MzY5WXR0bXpaZ2xLcFpQMzY5Y3lZTVlPQWdBRHUzNy9QL1BueldicDBxVmFKM2hkdHZGR1k2OWV2czJqUklybU10VWJkdW5YeDhQQ2djK2ZPcFZKYVdaL1EwRkRXcjE4UGdJdUxpMWFtWDI1UlVWRUFjdVprUVRUOVVwVktKWk1uVDJibzBLRkF6c0tHQXdjT3NHM2JOdmt6M2FOSEQrYk1tU09QbTc3KyttczJiZHJFNGNPSGlZeU01TU1QUDZSang0Nk1IejllNXhnbk5UV1ZvMGVQWW1KaXdyQmh3MGhPVHVhUFAvNlFGMG1WcFppWUdCSVNFbEFvRkVacGl5SEc4L2taTXA0M0pqSEdMcjh4VzFsTFMwdmp5eSsvSkRzN20xcTFhc25mVy9yVXJGa1RnUHYzNytQZzRJQmFyY2JGeFFVek03T3lPTjBpdVhmdkhzdVhMMGVTSk5xMGFVT3ZYcjMwYmhzZUhnNlU3MktMOGlTQ3o0SWdDSUpPMWEzck02SDllaTVIN09YMC9aK04xZ3NhSUNFMWtqMTNGbE83U2xOZWF2UWVEZXphR20zZlF1bEpTSXZDd1VhOFZvTHdUK0pnWWt0aWNsUzVIRnVyN0hhdTRITnNjaGdCc2VmbzIzZ3l0aGJHelVZb2pyLy8vcHNWSzFZUUh4K1BxYWtwQ3hZc01IcVdSRUJBZ0p5dE1uandZS1B1dTZReU1qSzRkdTBhdHJhMldGcGFvbFFxU1VsSmtVdFQ2aXJwQ2VEcjZ5cy9weUZEY3JMWCsvZnZYNnpTdW1mUG5wVW5Ydk1xYWdaVlVsSVNQajQrVks1Y0dSc2JHNnl0cmJHMHRLUlNwVXBrWm1ZU0VSSEI5dTNiaVltSm9WS2xTblRxMUtuSTU2c2hTUkozNzk3RjN0NmV5cFVyWTJabXh2bno1d0hrc3NBRkdUTm1EQXFGZ2lGRGhwQ2Ftb3E1dVRrK1BqNGtKeWRqWVdHaGxTM2w3dTVPU2tvS2MrZk9KUzR1amhFalJ1ak11aGc5ZWpUbno1OG5KQ1NFQlFzV3NHYk5Hbm15NnVMRmk2eGJ0MDZlaUt4VnF4YkxseTh2Y25sZmhVTEJyRm16TURjM3g4dkxDd0J2YjIvT25EbkQrKysvVC8vKy9Ra0xDOU9ield0SWtFYVR4UllmSDg4Nzc3eWpjNXU4R1pEYnQyK1hmeDQxYWhUdnZ2dXVWakJaa2lUT25EbERsU3BWc0xHeHdjek1qTXpNVEhiczJDRS9yNEl5RDB0S1U5NTA3OTY5N04rL24rblRwL1B5eXkvajVlWEZ2bjM3bURwMXF0YjJaZmw2QVZxQm5kT25UM1A1OG1XdVg3OHU5MVJXS3BYWTJkbnBQTWFVS1ZPNGNlTUc4Zkh4ekpzM2orWExsK1BvNkNpLzF1M2J0OC8zR00xM1RGRW1aWnMwYVdKUUg5Nks1TW1USjNyZnc3bEpraVQvcmFkTW1hSjN1OXlmbjhURVJQbXo4c0VISHlCSkVtNXVia3liTmcybFVpbG5pSDd3d1FkeVptWDkrdlhsdnNwOSsvYkYzTnljMWF0WEV4UVV4T1RKaytuV3JSdURCdy9HemMydFdNR0s0bDVUVEV4TTJMTm5ENUR6bm5WeWNzTE56WTBXTFZyUXNtVkxlZEk2TjgyMXh4Z3lNakpZdTNZdC92NysyTnJhOHZMTEx4dHQzNUJ6bmRQMFFwNHlaWW84enBnelp3NUJRVUVFQndlelljTUdacytlVFZaV2xwdzFPMy8rZkhsUmdtYmhoNTJkSFo5Kytpa2ZmL3d4L3Y3K1RKczJqUVVMRnRDMGFkTUtQZDRvcnVyVnE4dmZUNDBiTjZaYnQyNTA3ZHExWFBxaFJrWkc4dW1ubjVLUmtZRzV1VG1mZlBJSkppWW1KQ2NuRXhZV2hwMmRIZWJtNXNUR3h2TDc3NzhER0xTZ1krclVxWVNIaC9QV1cyL1JxVk1uVkNvVnAwNmRZdnYyN1VSR1JnSTVKVjBuVFpxVTczMXZabWJHakJremNIZDNaLzM2OVNRa0pPRGo0NE9QancrdXJxNE1IejVjSzZ2NDZOR2pwS2FtMHIxN2R4d2RIZG14WXdmcDZlbjA3dDI3VksrQnVtaXlucHMzYjE2a2E0RXVZanhmdk8vZW9oQmo3SW94eHRhbm9Pb1J4WkdabVlsU3FjVEV4SVNnb0NEZ2Y2V2xNek16V2Jod0lSRVJFWmlZbVBEUlJ4OFZtdm5idkhsempoNDl5b2tUSndnSUNBQXFadW42Z0lBQVB2bmtFNUtUazdHenMrUGpqejlHb1ZBUUh4OFBRTldxVmVWL1g0U0ZoY25mOVdXNUNLb2lFY0ZuUVJBRVFTK0Z3b1F1OVVmVHRIcG5EZ1o4UlVTU3YxSDNIL1VzbUcwMzV0R3dXZ2RlYWppUm1wV051L0pSTUs2czdIVE1STGwwUWZoSE1WTW90WUxBWlNsVDliL2o1czU4dnZSd054WktHOXJYeVovOVdKYWVQMy9PMXExYk9YejRNSklrWVdGaHdjY2ZmeXozbXpVV2xVb2xsLzlyMDZZTkxpNFZxOEtFVXFsazJiSmxjdEFqTDEyWktGbFpXWHo5OWRjQWRPellVZTdoWEJHWW1wcXlhdFVxZzdZZE8zYXNRUmxKK2lnVUNqNzU1Qk9kNVQ3YnRpMThNWmVWbFJYang0L24wcVZMZlA3NTUxcjN0V3ZYVHV2M2hJUUVGaXhZd1AzNzkrblFvWVBla3VhbXBxWjgrT0dIekp3NWt3Y1BIakJ6NWt5Ky92cHIwdFBUV2I1OHVkeWZ0azJiTml4Y3VMRFlXWVFLaFlLcFU2ZlNvRUVETm16WUlPOVg4MTdJeXNyaThlUEh4ZHAzYmlrcEthU2twQmkwN2J4NTgxaXdZQUVUSmt6SVY5WmJjODZiTjIvbXlaTW5PaC9mclZ1M1VzMThocHdNYnk4dkwwNmNPTUU3Nzd6RHNHSERPSERnQUNkT25PRHR0OStXczJ5aW9xTEs5UFVDdElLNm10TFdDb1VDTnpjMyt2VHBRN2R1M2JTeUszT3JYTGt5SzFhc2tDZHVKMCtlaklXRkJhbXBxWmlabWRHN2QrOThqeW1Qd0ZGNVVLdlYrVEkyQzJQbzlya1hZTmpZMkRCbHloVDY5ZXNINUpUVmxTUUp5Q21MV2JObVRkNTU1eDE2OSs2dEZWVHUzcjA3RFJvMFlPM2F0ZHk1YzRkejU4NXg3dHc1UHZyb0k3MFpuUVVwempVRmNrcVR2dlBPTzlTdlg1L1dyVnNiOU4xY3QyNWRnd0xrRVJFUk9tK1hKSW53OEhBdVhickVvVU9IU0VoSXdOemNuRTgvL1ZUdmU3Mm9KRWxpMTY1ZC9Qenp6NmpWYWthTUdLSFZVOWZLeW9vUFAveVFEei84a01qSVNGUXFGV2ZPbkpFWGNsMi9maDA3T3p2R2p4K3ZGUkIzZFhYbDAwOC9aZkhpeFVSSFIvUGt5Wk1LTTk0d2RnREV5Y21KYWRPbTBibHpaNTNCeE53bDgwdDZidDdlM25xejhHSmlZcGd6WjQ1Y0xXUEdqQmx5RDNKSmtwZ3paMDYreHlpVlNvTjZLRnRiVy9QdHQ5L0twZSszYnQzS3JsMjc1UHZidDIvUHpKa3pkUzdDMFBEMDlLUnQyN1pzM2JxVlE0Y09rWjJkelowN2Q3U0NWV3ExV3E1YU0yclVLRlFxRlFjUEhwUi9MMnVhM3NuNlNoZ2JRb3puY3hUM3U3Y294Qmk3WW95eDlTbk91RXF0VnNzTFhQSTZjdVFJbXpadHdzek1URjdNcGxsTTg4MDMzOGdWaDk1NTV4MWF0bXhaNkxHNmQrL09Eei84d0pNblQrU3h1Szd4ZW5tNmN1VUtpeGN2SmlzckN4c2JHMWF1WENsbk5KODdkNDd2di84ZVFMNU9hRjZieXBVckY1cjUvVThsWnBBRlFSQ0VRbFd6cXNkNDkzVmNqZGpQeWZzL0dqVUxHdUQrazJ2Y2YzSU4xNXA5Nk9VeUhqdkx3dnYyQ1lJZ0NDKzJMSFhPNUxtSndoUnpaVTVwd0tUMFdPN0VuTVRUNlRYTVRNdTJwMXhldTNmdjV0Q2hRMERPUDlZWExseFlhSG5lNG9pT2p1Ymh3NGNvbFVxbVQ1OXU5UDJYbEttcEtmWHIxeWMwTkZUcmRudDdlenc5UFhYMlNhdFVxUktEQmcxaSsvYnRXaGw2SjA2Y0tQWHpMWXlOalEzTm16Zm44ZVBIWkdWbGtaMmRMZjluWW1KQzVjcVZjWEZ4b1gvLy9zWHVxNXBiaXhZdENBd01SS1ZTb1ZhcnNiS3l3dFhWdGNETXhid2FObXlJZzRNRDJkblpXRmhZMEx4NWN5WlBucXkxVFdCZ0lLR2hvWFRwMG9YUFB2dXN3Q0JwZ3dZTldMWnNHUXNXTE1EVjFSVTdPenNVQ2dYejVzMWo5ZXJWdlAzMjI0d2NPZElvL1YwSERCaUFxNnNyNjlhdFkvVG8wZkpucUVtVEpxWGVOemN2WjJkbmZ2bmxsd0t6WWVyVnE1Y3YrR3hyYTB2SGpoMkw5Sm9WbDRPREE5MjdkK2YwNmRNY09YS0UxMTkvSFU5UFR5NWN1SUMzdHplalI0OEdvSGJ0Mm1YNmVrRk9Kb2RHN2RxMTZkKy9QMzM3OWpVNEU4N1oyWm0xYTlleWJOa3lRa05ENVJLeDc3enpUb2t6Mmw1a0RnNE9wZlpaZU9XVlZ6aHg0Z1J1Ym03TW16ZFBLek5kTTFsYXVYSmx4bzRkeTZ1dnZxcjNlNk5ldlhxc1diT0dzMmZQc252M2J1enQ3WXNWZUliaVhWTTB4bzRkVzZSamJkeTQwYUFlaS9vQ2p2djM3MmZUcGszeTd3MGJObVR1M0xsRzdlTWFHeHZMbmoxN1VLdlZEQm8wS045M080Q2JteHVmZnZvcFhicDBRYWxVY3U3Y09TQW5BREYwNkZDdGhTbTVkZTdjbVJVclZoQVdGa2FYTGwySWlJaW9FT09ONGk0czBiZElRUE4zME1mRXhNUm9pMWtLK3A2dFhyMDY3dTd1L1Bubm4weWRPbFZlNkFFNW56TkhSMGQ1MFpXbHBTWE96czZNSHovZTRMRmw3bU9QR3plT0sxZXVvRkFvZVBmZGR3ME9wRnBaV1RGMTZsU0dEaDNLdG0zYnNMQ3cwQW8rbnp0M2pzZVBIOU95WlV1YU5XdkduMy8reVpNblQyalRwbzNSU3lRYndoajluc1Y0UGtkSnZuc05KY2JZRldPTXJZOG15NzBvQ2xxODQrVGtoQ1JKWkdSa29GQW9xRmV2SHUrOTl4NlFzMWpsMHFWTERCZ3d3T0MySjFaV1ZpeGN1SkExYTlidzdOa3p4b3daUS9QbXpZdDh6cVdwZWZQbTFLbFRoMmZQbnJGMDZWS3RSU2JPenM0b0ZBb2tTWktEenVibTVyUnQyNWIzM251UDZ0V3JsOWRwbHl1RnBGbnFLQWlDSUFnR1NFaU54RHQ0SGFFSk4wcGwveVlLSlcxcTk4ZlQ2VFhzTGV1VXlqR0U0bGwwc2crZlYzMnR2RTlERUFRalcvUjBGNS8zT1ZubXgvV0o4T0xZM1ExWW1kbnlZYmY5QUp5Ni95T1hIdTVtbHVjT2JNektOeGloVXFtWU9YTW03dTd1dlBubW04WHFOelZyMWl3QUZpeFlVR0E1dXl0WHJuRC8vdjBpVDZ5WGxLYVBIK1R2cWF1THBvOHFGRHdCcXhFUUVFQ0xGaTFLZHBLQ3dTNWV2SWlIaDRmQlBRYkR3OE54Y25MU3lneE1URXpVV3pyNTMwQ1NwSHc5QTQweFFWZ1VJU0VockZpeGdtclZxckZxMVNvQ0F3Tlp2WG8xRGc0T3JGeTVzbHhmcisrLy94NFBEdy9hdEdsVDdQNlFraVJ4NjlZdElpSWlhTml3b1VIWk1QcnMzTGtUeUFteUdxdlhyejRaR1JuOCtPT1BBUGxLb0JmVnNXUEhVQ2dVUmkvZHJFdHdjREJObWpUUitYcnQycldyV0tWMHM3S3lkQzdpS08xcmlxSG16NThQd0tKRml3eTZkbXUyLy96eno3VktyV3JHQVhYcTFLRlBuejUwN05peHlPLzcvL3puUDVpYm03Tmt5Uks5Mjl5NWN3Yy9QeitESitqajQrTlp1blFwVTZaTW9WbXpaa1U2bi9JYWIwaVNKSmZFTFVyUDh0dzBmVkk5UER5TWRsNGxzV3paTWdBKyt1Z2pPUmlsK1g0cktQTlNyVlliNWYyZWxKUkVsU3BWak5xcjk4c3Z2eVE0T0poSmt5Ymg0ZUhCc21YTHVILy9QbE9uVHRYWkhxRTBKU2NuTTN6NGNKeWNuUGpoaHgrS3ZSOHhucyt2dEw1Ny84bGUxREcyU3FYQzI5c2JnRmRmZmRYb2o1Y2tpZXpzYklCOFFmbkl5RWpxMUhteDUzUWxTWklYcjJpZWYzeDhQR3ExV3U5M2dVcWxrdjhtbWpMay8yWWkrQ3dJZ2lBVWcwUmc3SG1PaDJ6a1dYcGNxUnhCb1ZEUW9rWVB1anE5THNweFZ4QWkrQ3dJLzB6bEZYdytINzZkVS9kL3BKcDFQVDd3MkFwSWZIdnBiUnlzblJqanBuK1N0aXdaYTRKUUVBUkJFQVJCRUlTeUo4YnpnaUFJNVVPVTNSWUVRUkNLUVVIekd0MXBWSzBqNThOLzU5TEQzV1NyZGZlT0tTNUprdkIvZkFiL3gyZG9WSzBqM1p6Zm9INVZWNk1lUXhBRVFTZy9hVmxKS0JRbVdGZks2ZmNWOC93K0NXbVJkRy93WmptZjJmK0lpU3BCRUFSQkVBUkJlSEdKOGJ3Z0NFTDVFTUZuUVJBRW9kZ3FtVnJRdStFRTJ0UjZtV04zditYZWsydWxjcHg3VDN5NDk4U0grbFZiMGRYNURScFg2d2dZcjd5VUlBaUNVUFpTczU1aG9qREI4ditEei82eFp6RlJtTkxVd2JDK2RZSWdDSUlnQ0lJZ0NJSWdDRUxGSTViK0NJSWdDQ1ZtYjFXSHNXMVdNS2IxWXFwYTFDeTE0eng4NnNmMld3dllkSFV5Zm85UG81YXlTKzFZZ2lBSVF1bEt6WHFHQkZoVnFnSkFjTndsbk8zYVlLRXMzYjZkZ2lBSWdpQUlnaUFJZ2lBSVF1a1J3V2RCRUFUQlNCUTBkZkJrV3VlZjZOSGdMVXhOS3BYYWtSNG4zMmVmMzFLK3VUaVdjMkcva3B6eHBOU09KUWlDSUpTT3RLeG5TRkkybHBXcWtKcVZSRnhLT0M3Mjdjcjd0QVJCRUFSQkVBUkJFQVJCRUlRU0VNRm5RUkFFd2FpVUp1YjBkSG1iRHp5MjBycm1TNVJtZWV4bkdYR2NEdDNLMm91dnMrZk9Zc0lUYndGU3FSMVBFQVJCTUo2VXpLZElrb1JWcFNvOGZIb0hBS2VxcmN2NXJBUkJFQVJCRUFSQkVBUkJFSVNTRUQyZkJVRVFoRkpSMWJJbXcxck9wNHZUYTV5Ni95TjM0NitVMnJIVVVqWUJzV2NKaUQxTGRldjZkS2d6QkxkYS9UQlhXcGZhTVFWQkVJU1NTYzFLQXNDeVVoWENFMitqTkRHblZ1VW01WHhXZ2lBSWdpQUlnaUFJZ2lBSVFrbUl6R2RCRUFTaFZEbmF1UEM2MnpMZWRmK0crbFZibGZyeDRsTWVjdXp1QnI2K01JckRRV3VJZVg2djFJOHBDSUlnRkkxYXlpWkRsUUxrOUh4K2xCUkFIZHRtbUpxSXRiR0NJQWlDSUFpQ0lBaUNJQWd2TWpHN0l3aUNJSlNKZWxWYk1kNTlIU0ZQZkRoNTc3ODhUZzR0MWVObFpXZHdJOUtiRzVIZTFLN1NGRmZIM3JSMDdFVmw4MnFsZWx4QkVBU2hjT2xaeitXZkxaU1ZpVTBKbzEzdFY4cnhqQVJCRUFSQkVBUkJFQVJCRUFSakVNRm5RUkFFb1F3cGFGeXRFNDNzTytMMytCU25RMzhtTVMyNjFJOGE5U3lZcUdmQm5BalpSQU83TnJqVzdFUHpHbDJ4VUZZdTlXTUxnaUFJK2FWbVBaTi9WcWt6eU1yT3dOSEdwUnpQU0JBRVFSQUVRUkFFUVJBRVFUQUdFWHdXQkVFUXlweENvY0MxWmg5YTFPakJqU2h2TGo3WVNWSjZiQmtjV1NJczhTWmhpVGZ4RGw1SDQycWRjSzNaaHliVlBWQ2FtSmZCOFFWQkVBVFFEajQvejNnQ1FBMmJCdVYxT29JZ0NJSWdDSUlnQ0lJZ0NJS1JpT0N6SUFpQ1VHNU1UWlIwcVBzcTduVmV3ZS94YVM0KzJFVnNjbGlaSER0YnJTSW83aUpCY1JjeE03V2ttVU5YWEd2MndjVytMU1lLY1hrVUJFRW9UV2xaU2YvL2s0S242VEdBZ2hyV3p1VjRSb0lnQ0lJZ0NJSWdDSUlnQ0lJeGlObDFRUkFFb2R5WktKUzBydG1YMWpWZklpVCtLaGNlN09UaDB6dGxkdnpNN0RUK2p2bVR2MlAreEZ4cFJVUDc5alN1N2tIamFoMnhOck1ycy9NUUJFSDR0M2lXRVErQWpaazlzY25oMkZuV29wS3BSVG1mbFNBSWdpQUlnaUFJZ2lBSWdsQlNJdmdzQ0lJZ1ZDQ0tuS0J2ZFE4aWt2eTVHTDZUNFBoTFpYb0dHYXBVQW1MUEVSQjdEb0RhVlpyU3BMb0hqYXQxb2xibEppZ1Vpakk5SDBFUWhIK2lwMmt4S0ZCZ2IxV2IyT1F3SEVYSmJVRVFCRUVRQkVFUUJFRVFoSDhFRVh3V0JFRVFLcVI2dGkwWjQ3YUV1SlFIWEh5d2t6c3hKMUZMMldWK0hsSFBnb2w2RnN5WjBGK3dOck9qY2JXT05LN3VRVVA3OXBncnJjcjhmQVJCRVA0SkV0TmpVSmlZVU1YY2dZZFAvV2hWczNkNW41SWdDSUlnQ0lJZ0NJSWdDSUpnQkNMNExBaUNJRlJvRHRaT0RHM3hFYjFkM3NYbmtSYzNvNDZUS3ZjS0xWc3BtWW5jaWo3QnJlZ1RtQ2hNcVZPbE9mV3J0cUorVlZmcVYyMkpoYkp5dVp5WElBakNpK1pwV2pTU1dvM1N4QXlRY0xSeEtlOVRFZ1JCRUFSQkVBUkJFQVJCRUl4QUJKOEZRUkNFRjBJVkN3ZGVhalNKWGk3akNZdzd6L1ZIaDNudzlPOXlPeCsxbEUxRWtoOFJTWDVjZkxBVGdCbzJEYWh2cXdsR3UySnJVYVBjems4UUJLRWlTMHlMUmtKQ0lxZWlSYTNLamN2NWpBUkJFQVJCRUFSQkVBUkJFQVJqRU1GblFSQUU0WVZpYWxLSlZvNjlhZVhZbTdpVUIvaEdIdUZXOUFreVZDbmxmV3JFSm9jUm14ekc5Y2pEUUU3QTNLbHFhK3JidHFKZTFaWlV0M0xDMUVSY2V2TjZuSmlLZzYwbEppYi9qbjdhL2crZWNQaktQUUI2dHE2SFIvUGE1WHhHTDU3UTZLZDhkL2dXYi9adVFkdEdMODRpai9STUZSWm1objhIM0E2TkE2QjFBd2YrU2UzbU0xUXBwS3VTQVVqTFNzWkNXUms3eTVybGZGYUNJQWlDSUFpQ0lBaUNJQWlDTVlnWmNFRVFCT0dGNVdEdHhNdE5wdEduNFVUOFkwOXovZEZoSXA4RmxmZHB5WjZseDNFbjVpUjNZazRDWUtKUTRtQmRIMGViaHRTczNCQkhHeGNjYlJwaWJWYTFuTSswL0J5NmZJL3ZEdC9pM2Y2dXZOYWphWW4zSjBrWUhLUjc4OHVqcEdWa3NlTGQ3alNwYTFmaVl4c2lMaW1WTDM2OXlOUGtEQUNxV0prYlBmajhPREdWcGRzdkEvRHR0RDVhOTAzL0x1ZTkrT2tiblhHMGUzRjdsbTg4Zkl1L1ErTllFbk9aalIrOFJFMTc2ekkvQjdWYUlqVkRSWEphSnMvVE1ubVdtc216MUF3YTFiYWpub1B1RXZ4ek5wOGhQVlBGM0pFZGFPbFVyZEJqek50eUJvRGp5MGRpK2crS1BqOU5qNUYvZnBZZVM2MHFqWUYvenZNVEJFRVFCRUVRQkVFUUJFSDROeFBCWjBFUUJPR0ZWOG5VbkRhMVhxWk5yWmVKZmg2Q2IrUVIvQjZmSWtPVld0Nm5wa1V0cVhpY0hNcmo1RkQranZsVHZ0M2F6STZhTnY4ZmpLN2NrSm8yRGFsbTlYL3MzWGQ0Vk5YYXh1SGZKSk5NS2lrUUVucm92WGZwaE42YkZFVTVLamFVbzZnZ2lDQ29xSWpZTzRoZ0Yya2ZSWnIwM2tGQWVnMEdRaUM5Wnliei9SRXpFdEltQlFLYzU3NHVMMloyV1h2dFpNTGg1Tm52dThyOVQxUkp0Njlmbmw4Mkh1ZjdQNDdTcm03WmJFTkVxeFVTa3MzRUphWVFuNVJDWEdJS1ViRkpCRitMNGVMVmFDNWVUZnZ6aVI3MTZOSE12clZqSTJJU1NUWmJibHRGYVZLS2hjbnowb0puZHhjbjRoSlRXTHp0RkNXOFhCbmN0dURCZTdwa3M0WGp3ZUZaN2t2Zm5teTIyRDFlZUV4aW9jd3JLeVluUjl4ZG5QSjgzaXZEV3ZEMHgyc0pqMGxrMnM4NytlQ3BEaGdkSGZJMHh1Rnoxemh3SmhTenhVcHFhaW9wbGxUTWxsUlN6R212azFNc0pKc3RKS1ZZU0VxMmtKaGlJVEhaVEdLeW1maWt0RCt6TWp5b0ZpTTYxODdpZW1HYytqc0NIdzhYS3BmeXl2TTkzMHNpRXRMQ1p4ZWpCOWZpZzJsZXZFa1J6MGhFUkVSRVJFUkVSQXJMdmY5YmJSRVIrWjlTeXJNcXZXcU1vVnUxWnpoOWZROUhRdGR6SW13SDV0U2tvcDVhdHVLU0l6Z1R2cGN6NFh0djJHcWdtS2tFM3E0QmVMc0UvUE9uUHo2dXBmQjJDYUNZU3drY0RIZlgvNHlucGxvWitjSHFUTnNUL3duNVh2aHFRNmFXeEtQN05xSmhsWkowZldVQlZxczEyN0ZkbkkzVUtPZUxJUTlKc2prMUZRQW5ZOTVDeS94SU1hY3k3ZWVkbkE2SnhPVGt5UFNSYlRsdytpcmZyRHJNN0pWLzR1MXVva3Zqd0ZzK2ovd1lNbTNaTFJ1N2ZiMXlUSHlnUlo3UDgvVjA0Y1ZCVFpuNDdSWVNreTFjaTBySWMvVnpSR3dpMy8veFY1NnZmVE9qb3dQdUxrNjR1empoWmpMaW1FMzcrSVZiVHdId1lNZWFtVDdudis4K3k0SXRKN085eHVOWi9OeWttL05pdDN6TXVtaEZKbHdHb0lSSElKY2lqMURLczFvUnowaEVSRVJFUkVSRVJBckwzZlZiYXhFUkVUc1pIWnlwNGRlS0duNnRTTFlrY0NKc08wZEMxM1A2K2w1U3JWbFhMTjVackVRbmhSR2RGTVpGRG1mYWF6QTRVTXprWnd1bHZWeEs0dWJrOWM5L3hYQjFLb2FiYzlwclowZFg3b1NXdGxZZ09Dd20yLzFoVVFtWnRzVW5wYVNkYTdWaU1JQ1Bod3Urbmk3NCs3aFR0b1FuRlFPS1VibTBEK1g5UFBPMFpyVFpra3BxYWxxWTdXeDB6TnVONUZGQ3Nwbko4N1p4OE14VkRBWURFNFkycDNwWlg2cVg5U1U2UHBuZk5wOWd4bTk3Q0xrZXk0ak9kZTZwdFgzemE5aGJ5KzA2em1Bd0VCV1h4Smd2TitSNjdNK3Y5TXJ3dmtZNVg5clVLWXV6a3dQT1JrZWNqSTQ0R3gxd2RuTEVaSFJNKzlQSmtkUlVLNTh1UFFEQXRFZmFVS0tZSzI0bUk2NG1JMjRtSjdzZVhqZ2ZHczMydi82bWRIRVBlamJQWEprZkhaK2M0ODlHVHZ2dVJxRXhad0VEbnM2K0FKUXVwdkJaUkVSRVJFUkVST1Jlb2ZCWlJFVHVlYzZPcnRRTkNLSnVRQkFKS1RFY0M5dkNrU3ZyT1JkeGtMUkk5TzVqdGFZU2xSaEtWR0lvRjNJNTF0SEJpT3Mvb1hUYWYxNjRPaFhEMmRFRlJ3ZG5IQTFHSEIyY2NIUXc0bWd3WW5Sdy91ZjF2OXNjSFp3TFBHZEhCd05yMzdrZmdPMS9oWEJmcmF6WE90NTgrQklOSzVmRTB5M2pOVXQ2dS9IRHl6M3R2bDVpc2puTFFEdDlYN3ByVVFsWVVuUC9IUGg2dXVTNVJYUlVYQklUdjkzS2lVdmhHQXd3dW05RFd0VXVZOXYvUkk5Nm1DMnBMTjUyaWgvWEgrTjhhRFRqaHpUTFZCbGJsTksvWnpjS2owbTBWVVF2bU5RSEwzZFR0dWQzSHY4YmtGYWhtOTFheURlN0ZwMzE5eTByRWJINWF3dGUwdHVOeWNOYjVucGNWRnlTTFh5dVh0WW54M3ZOemsvcmoyRzF3bVBkNnRyYWczL3lmd2U0cjFacEdsZjFaMmo3R2d4dFh5UFRlZWxmdTFWdkRjcTJvdnB1ZERIcUNHQWxLU1VPTnljdmZGeExGZldVUkVSRVJFUkVSRVNra053NXY5a1VFUkc1RFZ5ZFBHbFV1Z2VOU3ZjZ051azZSNjl1NGxqWVZvSWpqNUJxdFg4ZDNMdUpKZFZNYk5KMVlwT3VGL1ZVQVBoMnpSRitXbitNU1ErMnBHM2RzaG4yQllmRjhOYlBPL0Z3ZFdibWsrMnBVTEpZdnE5eitQdzFYcG16SmRmalh2eDZvMTNqamIyL2FaNWFZLzk1Tm96cDgzZHpOVEllUndjRFkrOXZSbEREOHBtT0c5VzdBUUUrN255NTRoRGJqdjdOeUEvV01McHZRNXJYeUQ2UXM2UmEyWGIwYjhyNWVWSXhvSERXRDc0YUdZK1QwUUVmRDVkQ0dhOHcvRFNoRjM1ZXJ2aytQeXdxZ1FmZXRxK0srbFk1SFJMSnhqK0RxVnV4aE8zemZ2RE1WWmJ1T00zYWZlZjUvdVVlK1FxMDcxYkpsbmpDRTBJQUF5R3hKNmxkc2gxM1FtY0dFUkVSRVJFUkVSRXBIQXFmUlVUa2Y1YUhxVGpOeXcyZ2Via0JKSm5qT0J1K2oxUFhkM1BxK3U0N0pxaTlGN1dyVzVaZk54N24wLzg3UUtNcS9uaTQvbHROL09YeVExaFNyVlFNOEtLOG5WV3l0NHVUbmUyNXpaWlU1cTQ1eXZ6Tko3QmFyWmljSEprOHZDWE5xbWNmSmc5b1haVUFYM2VtLzdxTDBJZzRYcDI3bGRaMXlqQ3FkOE1zdzlkcFArMWt5NUZMQkRVc3ovZ2h6Zk45VHplYXQvWW82dzVjb0V2alFGNFkyS1JReGhUNGN2bEJBSjd1MWNDMmJkN2Fvd0FNNjFEamZ5cDRCcmdRZVJpd1VzeFVndWlrYTlUeDcxRFVVeElSRVJFUkVSRVJrVUtrOEZsRVJBUXdHZDJwV2JJdE5VdTJCYXhjaVRtVEZrUmYyOFdsNktOWXJYZG5lKzQ3VWFWUzN2Uzlyd3FMdHA3aSszVkhiYUhjOXI5QzJIM2lNbDd1Smw0ZTBneERBUmMvYmxvdElNdVcwZWtlbmJtSzRMQVlKajdRZ3ZiMXltVjczRk1mcitWTVNDVE9kcXp0ZS9ETVZiNVlmb2l6bHlNQktGK3lHSk1lYkVtZ2Y4WUs3dGUrMndiQTZINk5LRkVzTFZ5K3IxWnB2bnF1QzlQbjcrYkkrV3RzUGZJM3U0NWZwbFBEQ3R6ZnRucUdsdFZ0NnBaaHk1RkxiUHJ6RWsvMnJGL2dhdVg0cEJRMi9Yd0xaekFBQUNBQVNVUkJWQm1NSmRXS3IrZWRVL2w4dDF1NTV4eUh6b2JSdTBWbHFwYnh3V3Exc3V2NEZZNmN2NGEvanpzRDIxUmozT3hOSERoOU5jZHh1cjJ5SU1mOU9YM083elRIUXJkZ3dJREI0SUN2YXhrcWVOY3I2aW1KaUlpSWlJaUlpRWdoVXZnc0lpS1NpWUVBenlvRWVGYWhUZUFESktURS9GTVZ2WXZUMTNjVGx4eFoxQk84NnczdldJc3pJWkVNYWxNTmdLUVVDNTh2TzREQkFPTUdON01Gc3JkU1RFSXlBSjZ1T2E5bmJUYW5BdUNVUS9oODZ1OEl2bGwxbUgyblFtM2JPaldxd0hQOUdtVzVmdlAydjBJQUdOazlZL0FXNE92TyswKzJaLzdtRTh4ZGM1UVVjeW9yOTV4ajFkNXp0SzFiam9uRG1tTXdHR2hkdXl4ZTdnZUppa3RpeGE2ekRBK3FaZDlOWjJQOXdXQ1NVaXc0T0JqbzJieFNnY2E2bTZTdnFXeXZRVzhzemZXWWNuNmV6SG14R3dCTGQ1d0dZUG11c3l6ZmRZWWJuMkY1dWxkOW5JMk9sUFIyczNzdDdKdGR1aGFUci9PS1NySWxnU05YTjRBQm9oS3ZNcXorbXhnTXVUL1VJU0lpSWlJaUlpSWlkdytGenlJaUlybHdkZktrdG45N2F2dTNCNnhjajcvRXhjZ2pYSXc4UW5EVUVhN0hYeXJxS2Q0VlJzeFlTY2oxMkF6YkhuaDdSYWJqSm42YmNaM21nbFoxSGp4emxiMG5yOUNwVWFDdEF0bHF0UklkbnhZKzU5YjJPTVdTRmo0N09qaHcrTncxemw2T3BPOTlWV3o3ejE2TzRwbFAxOW1xNDcwOVREemRxd0VkRzJSZTM5a2VCb09CSWUxcTBMWnVPV2F2L0pQTmh5OWh0VUtsQUM5Yk5iaVQwWUV1alFQNWJmTUpsdTg2eTdBT05YRjB5SCtsK01vOVp3Rm9XYk0wZmw1dStSNUhNbXBRdVNUblE2TXA1dWFNaDZzenNRbkpoTWNrMHFSYUFLMXFsd0hncFVGTmJjY2ZEdzZuZWxsZmJpejZ0MXF0TE41MkdsZVRrZTVOSzlxMmJ6bHlpZGQvMkVHSCt0bFg3ZDlKck5aVUZoNTVreFJMSWdDMVNyYWpXb2tXUlR3ckVSRVJFUkVSRVJFcGJBcWZSVVJFOHNSQWNiZHlGSGNyUjhQUzNRR0lTNDRrT09xSUxaQytISE9TVkt1bGlPZDU1eW5sNjE2Z2dEUTBJdDZ1U3RXSE90WGk0VTYxYmU5LzJYaWNmYWRDQ1l0S1lNTFF0UFdSSTJLVFNFMU5DNHR6YXpOdC9pZDhUakZibUR4dkc4bG1DdzJybEtSOHliUWd1MUlwTC9xMHJNelNIYWZwM3JRU2ozZXZpMGN1MWRUMktPWHJ6cVFIVy9MWHhldXMySFdXd2UycVo5amZzMWtsRm13NXdmWG9CTFlldVVTN0hGcUg1K1RzNVNoT1hvb0FvTjhOb2ZyL2dnV1QrdVI2VEV4Q01vKzh0d3FBYjEvcWxtdWx2S1BEdjVXOGozZXZ4NU05NndOcDFmMlB2YjhhSjZNRHovUnBrT204RTVmQ2VlNkw5VFNzWEpKeGc1dlpQcGNwbGxTK1dINFFQeTgzVy9nY0U1L01aMHNQNHVoZ1lFVG5PdmJkYkM2bXJnc3FsSEhzVWNtbklRTnFqd2NLMWxwZlJFUkVSRVJFUkVUdVBBcWZSVVJFQ3NqZDJac2FmcTJwNGRjYWdCUkxFaUhSeDdrWWRZVGdxTDhJalQxRGRHSllFYyt5NkwzeldOc3N0Ly8zOC9WRXhTVXhiMnozSE05M2REQlF1cmhIaG0zQllURVlERkMyeEw5dGk3M2MvcTFrdm5nMW12Mm4wMXBoMzkvMjMvQTJOQ0lPQUdlalk2N3JKYWY4MDNiYjE5T1ZWclhMc09IUVJaWnNQODEvK3pXeUhmTjQ5M3AwYWxpQkd1VjhiZWRjdkJvTlFPWFMzam1PbjV0YTVZdFRxM3p4VE52TGxQQ2dRZVdTSERoOWxSVzd6K1k3ZkY2eS9SUUFGUU84YUZDNVpJWjk5b1Q5OXJTaWhyUTF0clBpN3VMRWtpbjk3QnFqc09WVzlYNHpUMWZuUEozamNNUERGdC8vY1pUUWlEaEdkSzZkNGZPYXJsS0FOMTBhQmJKcTd6bWUrZVFQM3ZoUGE2cVU5c1pzU1h0STRzYTI3ek1YN3VWNmRBS0QybFNqVEFtUFRHUGxoN3VUTjRtV3VFSVpLeXNHREtSYVU0RlV6a1ljNE12ZFR6S2kwVXc4bkgxdjJUVkZSRVJFUkVSRVJPVDJVL2dzSWlKU3lKd2NUVlR3cVU4Rm4vcTJiWW5tR0VKanp4RWFlNWFyLy93Wkdudlcxb0wyZjltVjhEZ2lZblAvT3BUd2NyV3RwWnV1OC9qZk1Ea1pNMjFQdDNqYmFheFdhRlRGbnlvM2hNREJZV2xyNVpieWRjL1E0amdyeWVhMEtuWm5Kd2Q2Tkt2SWhrTVhXYnYvQWlPNzE4WE41QVNBeWNuUkZqd0RYSW1JNDZtUDF3SUZieHVlazA0TkszRGc5RlVPbnJuS2xmQTRBbnpkODNSK2VFd2lmeHk0QU1DQTFsVnZ4UlR6TEwzU0hPQ0J0NWNYNFV3S3o5RUwxL2x0eTBuS2x5ekcwUFkxTXUwL2V6a1NIMDhYWGh6VWhDcWx2Zmw4K1VIbXJUM0NHeU5hRTUrVUFxU0Y5QUJXS3d4c1hZM2l4Vng1dUhQdFRHUGwxMHR0RnhiYVdObUpUYnJPNTd0R1VzcXpLaGNpRC9IRGdmR01iUG9wUm9lQ2R3b1FFUkVSRVJFUkVaRTdnOEpuRVJHUjI4REY2RWtGNzNwVThLNW4yMmExV29sTXZHSUxvdE9DNmJORUpGd2gxV291d3RuZUd0ZWlFeGczYTFPbTdWSHhTVURXbGJHait6YWlWb1cwcWw4blI4YzhYUzhzS29HMSs4OERaR3BaZmZaeUZBQ0JBVjY1anBOZStlems2RWo5U2lYeDkzRW5OQ0tPZFFjdTBydEY1VHpONldiUGZ2cUhiUjNuck14OG9uMk9sZE90NjVUbDR5WDdTVXF4c0hyZmVVYmtNWXhjc3YwMEtlWlVmRDFkNk5Td1FxYjkyYldsdmhvWno2aFAvZ0RncHdtOWNMNmhLdmRtNlpYUkg0L3FtS2x5SGNEaHB2dFBOdjhiUG50N21EQVVvRFZ6cXRWS1ZGeFN2czh2RE5IeHliejl5eTRBeHQ3ZkZLTmp4cS9WdGVnRVhwcTFDYU9EQTY4TWEwN2YrNnBRcXJnN1ZVcjdBQkFWbXpiL1ltNXBBYTNCQUhVcmxxQnV4UkszOFM0S2g0ZXBPRTNLOUdMSHhRVjByZkkwdjUvOGhEMlhsdEt5L0tDaW5wcUlpSWlJaUlpSWlCUVNoYzhpSWlKRnhHQXc0T05hQ2gvWFV0VHdhMlhiYnJWYWlVMitUbVRDRlNJVFE0bE12UExQNnl0RUpvUVNtUmg2VjRiVEZrdXFyZUk0SzFudGkwOUtJU1loR1FBUFY2YzhYVy91bWlNa3BWaW9XYjQ0amF2Nlo5aDM1UHcxQUtxWDljbHhES3ZWZWtQbHN5TUdBM1JzVUk2Zk54em45OTFuQ3h3K3h5ZmwvSDIwL0xNdWRYYmNURVphMWl6TnhqK0RXYjMzSEE5M3FtWDN0Uk9UelN6YmVRYUEvcTJxWmdwRklmdTIxTmVqMHlyVkhSd00rSG01Mm5VOUR6dGJWc2ZFcDMyL0RRYjRlVUt2TE9kbHI3Q29oQ3lycC9NU1NLZC8vbTUrblJ1RHdZQ3owWUVwMzI4ak5DS09yazBDY1RBWTJQNVhDRmNqNDdrU0hrY0YvMkowYjFxUng3clY1ZFAvTzhETDMyem1xWjcxNmQvcTN5cjBLLyswaVBmM3lWdFYrNTJxWWVrZWJEbi9FdzRPanBUMXFzV1c4ei9Rckd4ZkhCM3k5dk10SWlJaUlpSWlJaUozSm9YUElpSWlkeGlEd1lDbnFRU2VwaEtVbzA2bS9UZUgwMUdKVjBsSWlTWStKZnJmUDgzL3ZyZGFVN080eXUzbjcrT2VaUXZxd1c4dUl5STJNZHYyMU9kRDA2cVVQVnp0YjgxNzluSWthL2VudFpPK3VSbzRQQ2FSazM5SEFGQy9Vc2xNNTk0b01jVmllMjF5U3F1ODdsQy9QRDl2T003cGtFaE9Yb3FnV2k0QmRrN212TmlOY242WjEvL05pNkNHNWRuNFp6QmhVUW5zT1JsS0tUdGJiNi9jYzQ3WWhHUThYSjNvMHpKdklYcjBQOVhxSGk2Rkh4aEd4cVVGMjk3dUxnVUtudFBHTURGOVpPYTF4dTFkcC9wbWo3eVg5YnJWV1hGeE52SnNuNFljUHBmMm9NUHF2ZWRadmZkOGhtTWU3RmdUZ0o3TktsRXB3SXZYdnR2T1Z5c08wYUptYWR2M01iMUt2M3pKZ24xTzdoUStycVh3ZFN2RHFldDd1Sy84WU9ZZm5zSzVpQU5VS2Q2c3FLY21JaUlpSWlJaUlpS0ZRT0d6aUlqSVhTYTNjUHBHVnF1VkpFdmNUZUYwRklrcHNWaXNaaXlwS1poVFUyeXZiWC9lOERwOS81bnJld3BsL29mUGhYSG1jaFE5bTFYQzZhWjJ6Ukd4aVJ3K2Q0MjJkY3ZhdHFWWDJYcm1vZko1eTVHL3NWcXQxQWtza2FucStmZmRaN0ZhcmZoNXVWSzFUTTdCY1ZKeTV2QzVZb0FYblJwVm9FcHBiMHA2dTlrOXAxdWxTYlVBZkQxZHFGZlJqNUxlOWxVaEE4UW1wR0J5Y3FUZmZWVnRhMWZiSytSNkxFQ2UxNWkyYit5MFN0OFNkbFpVNThUSjZFQ2pLdjY1SDNpTFZDdnJnNk9EQVg4ZmQwb1g5NkIwY1hkSytYb1E0T09PdjQ4YlpXOTQ4S0JtK2VKOE5Lb2pCODljemZBQXdaNlRWd0NvRytoMzIrZC9xMVQyYmNMQnk2dnBYMnM4UmdjVHg4SzJLbndXRVJFUkVSRVJFYmxIS0h3V0VSRzVoeGtNQmx5TUhyZ1lQZkJ4TFYyZ3NhYXVDeXFVT2YyeThUaTdUMXpCeGRtUmJrMHEycllucFZoNCt1TS9pSXhOeE0rckF6WExwNjMxZk96aWRRREtsTEMvOG5ORTU5cTBybDBtMC9icjBRbjh0dmtFQU4yYVZpU0g1WllCU0VqK3R5MjJzL0hmTmFkZkhuem5CR1ZHUndlK0c5ZkRGbzduMU5yOFJnOTFxa1dmbHBVelBRQmdqOU1oa1FDVXpjUDN4RjRYcjBZRDRPOXo2NEw5N0tyc3N4SVZsMlNybEY0d3FZOWRyY1BUV2EydzRzMkJPRHBrLzBHYitPMFdMb2ZIWmRpVy9oa0Z1SFF0N2Z2NTFpODdNNjJQbmU3cjU3c1V1RXI4ZGlwZHJCcDdMdjBmc2NuaFZDN2VoT05oMitoVi9Ya01ocnZuSGtSRVJFUkVSRVJFSkdzS24wVkVST1MyT1hjbGlqMG5yK0RyNlVKUWd3b1o5cG1jSE9uVnZCTHoxaDdsblY5Mzg5VnpuWEZ4Tm5MMFFscjRuQjVHMjZ0eWFlOE03NjFXS3g4dTNrZDhraGx2RHhNRFdsWExkWXlFZjlaa2RqWTY1aHBVRjZYMDREbXY4aEtrcHJOYXJiWnEzRHFCSmZKMTNaeWtQMnhRSzQvZjd6dVJ3UUNPdVh4d0xvZkgyZlhBd04vWFlyUGRsMnJOZVczd080MmZleUFBWVhIbnFlblhtaE5oMndpT09rcDU3N3BGT3pFUkVSRVJFUkVSRVNrd2hjOGlJaUp5Mi95ODRSaFdLL1J2VlRYTGl0dGhIV3F5OWVqZm5BbUpaTmJLd3p6V3JRNUh6MS9EWUlCYTVYMExkTzFQL3U4QU80OWRCdUNwbmczd3NLT045K1h3dE1EUDA4Mys5YWJ2ZFpzT1grSktlQndHZzRGbTFVc1Y2dGhKS1JiYnd3WjFLOTQ3YmFhemtwQnNKalFpbmprdmRzdHkvOXI5RjNoMy9tN2IrMWExeS9COC84WjRlK1Q5Z1lFN2paOTcyb01uVjJQUDA3UnNId3dHQXlldjdWVDRMQ0lpSWlJaUlpSnlEMUQ0TENJaUlyZkZ1U3RSYlB6ekVwNXV6dlJwV1RuTFl4d2RERHpicHlFdmZMV0JGTE9GMzNlZkl5SFpUTlV5UG5pNDVpOEFObHRTK1hEeFBsYnZQUS9Bd05iVkNHcFkzcTV6MDhQcWNuNkYzMTc2YmhRZWs4aW4vM2NBZ1B0cWxTNzAxdGg3VDE0aE1kbU1xN014MS9XNDd5YmhNWW1jdXhMRnVTdFJuUG83Z2xOL1IzRHBXaXoxSy9reDQvRjJtWTQvY1NtY1Q1YnNCNkI4eVdMNGVibXk3ZWpmSERsL2pmLzJhNVJoVGZTN2tiT2pLOTR1QVlURm5jZlZxUmhsaTlYaTlQWGRkS3J5ZUZGUFRVUkVSRVJFUkVSRUNramhzNGlJaU53V3YyNDZqdFZxNWY0MjFYRXovVnQxYkNWankrQTZnU1g0ZkhSbkF2Mkw4Wi8zVmdIUXUwWFdZWFZ1d21NU21mYnpUdjQ4R3daQWw4YUJQTm16dm0xL2ZGSUtGNi9HNE9WdXdzdmRoTW5KRVVjSEE3RUp5YXphZTU0MSs4OEQwTEptd2RiTHZoZUV4eVF5ZHRZbW91S1NjSEUyOG5TditybWZsRWZMZHA0QklLaGgrUnpYU2I2ZDRoSlRiSzhOZWV5OS9zTzZ2MWl5L1RSUmNVbVo5dmw2dW1UWnRuejl3WXQ4dUdnZkNjbG1pcms1OCtaL1doUGc0ODZpYlNmNVp0Vmgzdmh4QngzcWwrZS8vUnJaVmIxL3AvTHpDT1JxM0hrQXFwWm93Zm96M3hDVGRCMVAwOTNmYmwxRVJFUkVSRVJFNUgrWndtY1JFUkc1TGNZTWFFSTV2MkwwdmErS2JkdlZ5SGlpNDVOeE0yWDhKMG1WMHQ1OHZ1d2dvUkZ4ZUxvNTA3R0JmWlhLTjlwOCtCSWZMZDVIZEh3eUJnT002RnlIQnp2V3pIQk1Vb3FGMFordHk3RE4wY0dBSmZYZlFMeDBjUSs2TjZ1WTYvVjZUMTVzZTIyOVlRM2VHN2ZmN09tUDE5b1ZhSHE0T1BIeks3MUlTRGJUSjRmeGJ0WjUvRzlaYm45MDVxcGN6MTM3enYyMjEzK2VEZVB0WDNaeExUb0JSd2NEcnd4dGpyK1B1OTN6c01kZkY2K3o3MVFvQUwxYlZNbmw2TUpudHFTeTYvaGwzRjJjY0RNNTRlemtpTm1TeXZ4Tng0RzBkYjg5ODFoOTcrZmxSbFJjRXU0dVRsUXY2MHVOOHI1VUwrdEw5YkkrRkMvbW11SFlZeGV2TTNmTlVmYWZUdnNhbEM3dXdXdkQ3Nk9VYjlyWGVXRHJhalNxNHM5YlArOWl3NkdMSEwxd2pmRkRtbE8zWXVHdnUzMDdsSFN2d05ud3ZhUmFMVlFyMFp6MVo3N2g5UFhkTkN6ZHZhaW5KaUlpSWlJaUlpSWlCYUR3V1VSRVJHNExrNU1qRDNhc3lib0RGL2prL3c3ZzRlcEVaR3dTcWFsV3FwWE51Sjd6M3BOWFdMenRGQUJEMnRYQTVPU1lwMnZGSjVuNWN2bEJvdU9UOGZGdzRZV0JqV21SUmZXeWo0Y0xubTdPeE1RbjI3YWxCODhHZzRHbTFRSjRma0FqWEoxei95ZFRZckk1VDlzaExmeTJSM29Wc0FGd3NXTXVoU1VtUHBtNWE0K3liT2NackZZckxzNUd4ZzlwUnN0YWhWc0picmFrMnRwNU42aGNra3FsdkFwMWZIc1lIUjM0YVBGK0ltSVRzOXpmckVZQWVTeDhwazNkc3RRczcwczV2Mkpabm5zOU9vRnRSLzltemI0TG5MZ1VEb0RCQUIwYmxHZDAzMGE0dTJTc2JLNFk0TVduendieC9zSzlyRDk0a1JlLzNzZ0RIV3J3VUtmYWQweWx1TDM4M0FPeHBKcUpUTGlDdjBjbGlwbjhPSFY5bDhKbkVSRVJFUkVSRVpHN25NSm5FUkVSdWEzS2xQQWtQaW1GdU1RVWpJNE8xQ3hmbk5GOUcyWTRwbkpwYjN3OVhTaFR3b1BCYmF2bCtScHVKaU9USG16Smt1Mm5lYVpQUTRxNVpWK3hPdXY1TGlRbVcwaXhXTEJZcktSYXJUZzZPRkRTMnkxUGJZMXZyQlMrVlZ5Y2pTeDd2Zjh0djA2NitadFBzSFRIYVNCdDNldkp3MXNTNkYvNHdmRGw4RGd1WG8zRzZPaVE2Yk53T3dVR0ZDUGlkTWJ3MmN2ZFJKTnEvanpWczBHZXgzTXpHU2xmc2xpMis3Y2UrWnRQbDZhRjdnYURnWlkxU3pHaWMyMHFsZkxPOWh5VGt5TVRoamFuU21sdlpxODZ6TVkvZ3huY3JrYW03Z0YzdW1JdWZnQkVKMTNEMTYwTXRVcTJaYy9mLzBkOFNoUnVUcmYvNFlQY2hJYUc0dURnZ0orZm4xM0hyMTI3bHFTa0pIcjE2bldMWjNiM0NRa0pvVlNwVW5hM3NZK0tpaUkrUHA1U3BVb1Y2andPSHo1TWRIUTByVnExeW5KL1NFZ0k2OWV2cDNmdjNuaDU1Zjh6ZWZUb1VaWXRXd1pBKy9idGFkR2lSYjdIdWxORlJrYmk3WjM1NzYzdzhIQjhmSHp5dkdSQlVZcU9qbWI4K1BFQWZQNzU1MFU4R3hFUkVSRVJrYnZUM2ZWYktoRVJFYm5yMVNqbnk1cTM3LytuTmJVaHk0cFFIdzhYSmd4dFRpbGY5eHgvYWQyK1hqbWNzNm1LcmxtK09EWEw1NzUrN00zdGorVmZJenJYWnYvcFVCcFhEV0I0VUUyY2pYbXJRQWVvWFNHdExYUk8xZXZsL0R4NTlZRVduTGtjbFdOWWU2dTlPN0lkQUZicnY2M1RIVzVoUlhHZmxwVTVGbnlkNm1WOWFWZXZITDZlTG5hZmUzL2I2bFFxNVkyUGg4dGRGendEZURxbi9XekdKbDhIb0ZHWm51d01Yc2loeTJ0cFdYNVFVVTR0UzhPSEQ4Zkh4NGY1OCtmYmRmeXNXYk9JaUlpNFo4UG5mZnYyTVg3OGVNcVdMY3VjT1hQWXRXc1hreVpOb2tLRkNzeWFOU3ZidjdjUEh6N01xNisrU3Z2MjdYbisrZWZ0Q2lVLytPQURkdTNhUmJkdTNYajg4Y2R4YzNNcjhQeERRME1aTzNZc1JxT1Jqejc2aU1xVksyYzZaczZjT1d6YXRJbGx5NWJ4M1hmZllUS1o4bnlkc0xBd3BreVpRbVJrSkFERmloVXI5UEE1TkRTVU45OThFNEJQUHZra3c3N1JvMGNEOE9xcnIrTHY3MStvMXdXd1dDeE1tRENCdi83NmkxOSsrUVVQRHcvYnZqVnIxdkRaWjUvUnYzOS8vdk9mLzJSNWZuQndNRjkrK1NYanhvMHJVTUJmbU14bU02ZE9uU3JRR0srODhncDc5dXpoaFJkZW9IdjM3cnowMGtzY09uU0lsMTkrbVU2ZE9oWFNURVZFUkVSRVJPNWNkOTl2cWtSRVJPU2VrRnZvMEtCeXlWekhtUGpBdlZkQmRpY3hPanJ3eWFpZ0FnV3dIejdkd2E3ald0UXNuV1ZyOUtKZ01PVCsrU3ljNnhnWVA2UjV2czl2WExYd3c2VGJ4ZE9VRmo3SEpLV0Z6Mzd1RmFqZ1hZOWR3UXRwVnJZdmpnNzJkeDI0RndRSEJ6Tnk1TWhiTnY3czJiTXBWNjVjb1kyM1lNRUNBQVlNR0lEQllHRGh3b1VaM21mSGJEYVRrcExDNzcvL2p0bHM1cVdYWHNyeCtEVnIxckJ0MnpZZ3JZclcxVFhyaDRWMjd0ekoxMTkvYmZmOHYvNzZhL3IwNmNQaXhZdVpPblVxWDMzMVZZYXhUNXc0d2ViTm13RjQ3TEhIOGhVOEp5VWxNWG55WkNJakkzRjNkeWN1TG83Rml4ZFRva1FKQmc4ZW5PZnhzcE9jbk16eDQ4ZXozSmUrUFRrNU9jdjlXWG4wMFVmdE9tN1lzR0YwN3R3WloyZG5rcEtTV0xWcUZZTUdEU0lzTEl5UFAvNlluVHQzQXJCOSszWUdEeDZjNmFHQjFOUlVKaytlektWTGx4Zy9manp2dmZjZTd1N3V0djBiTm16Z3JiZmVzbnZlTjF1N2RtMit6eTJvZ1FNSHNtZlBIaFl0V2tUMzd0MFpPSEFnaHc0ZFl1SENoUXFmUlVSRVJFVGtmNExDWnhFUkVSSEoxcTJzL0pYL1hTYWpHMFlIRXpGSjEyemJPbFQ2RDNQM3Y4RGV2NWZSdk55QUlweWRmVHAzN2x5Z1k4cVZLOGVjT1hOczcxTlRVd3RsWHJmYWhRc1gyTHQzTDU2ZW5uVHAwb1d6Wjg5eThPQkJ2THk4Y2czV0dqWnN5S1JKazVneVpRcHIxcXpCMGRHUk1XUEdaQmxBWDdseXhkYjJ1RXFWS2t5WU1DSGJvRG91TG83ZzRHQzc3eUUxTlpXUkkwZXlkKzllVy9YdG1ERmpiUHUvL1BKTHJGWXJ6Wm8xbzB1WExuYVBteTRsSllWcDA2WngrdlJwVENZVDA2ZFA1OENCQTN6enpUZk1uajBiYjIvdmZJMTdPOWo3ZFl5SmlRR2dUNTgrN05xMWl3VUxGbUMxV3ZudXUrOUlURXpFWkRJeGZQaHdCZzBhaE5HWStkY09EZzRPakJzM2pyRmp4M0w2OUdsZWVlVVZwaytmam90TFdnY0lvOUZvZTUwWGlZbUptYlpkdTNhTmNlUEcyWFcreFdLeHZiWTNpQWN5L0N3M2J0eVl3TUJBenA4L3o5NjllMm5Sb2dWbHlwVGg5T25USER4NGtBWU44cjZNZzRpSWlJaUl5TjFFNGJPSWlJaUlpTnhtQmp4TnhZbEpDcmR0cWVCVG55ckZtN0hwM1BmVUx0a09EMVB1YmZPTFVsQlFVTGI3dG16WlFuSnljbzdIRkMrZTlmMmxWMnpHeDhjVEdSbUowV2lrWk1uY08wRmt4WjZBUEsvU3E1eDc5ZXFGeVdTeXZlL2R1emZPenM2NW50K3laVXVlZSs0NVB2amdBMWF1WEVtalJvMW8zNzU5aG1QTVpqUFRwazBqTGk2T0VpVks4TVliYitRWVJBWUZCUkVVRk1UQWdRT0pqbzdPVlBXYTNmYm5ubnVPbDE1NmlmRHdjRkpUVTNGd2NHRGp4bzBjT1hJRVQwOVBYbnp4Ulh1K0pCa2tKQ1F3ZWZKa0RoNDhpTUZnWU1LRUNWU3ZYcDNxMWFzVEhSM05iNy85eG93Wk13Z0pDV0hFaUJGMzNIcklPVlVNYjl1MmpTbFRwdURzN0V6VHBrMEJhTmFzR2RXclYrZkVpUk8yNnZOV3JWcng5Tk5QMjFwOXg4Zkg4OHN2dnpCNDhPQU1yYmxyMXF6SnhJa1RlZTIxMS9qcnI3K1lNbVVLYjc3NUprYWprVFp0MnRDbVRaczh6VDAyTnBiKy9mdG4ybTZ4V1BMMGNFSzYvSnlUYnNDQUFiei8vdnNzV0xDQUprMmFNR0RBQUQ3NTVCTVdMRmlnOEZsRVJFUkVSTzU1Q3A5RlJFUkVST1MyOHpUNUV2UFBtcy9wZWxRZnpWZTduMlRoMFdrODNQQTlEQWFISXBwZDdzYVBINS90dnYzNzk1T2NuSnpqTWJsWnNHQUIzMy8vUFkwYk4rYWRkOTdKOXppRktUSXlrblhyMW1FMEd1bmJ0eThSRVJGczJMQUJKeWNuK3ZidGEvYzRQWHIwSURRMEZMUFpuQ2w0QnZqMjIyODVmdnc0Ym01dVRKczJqUklsU2hUaVhmeXJmdjM2dlBubW16UnIxZ3lEd1VCQ1FvSXRRUDN2Zi8rTHI2OXZuc2FMaW9waTRzU0puRGh4QW9QQndPalJvMm5WcXBWdC94TlBQSUhaYkdieDRzWDgrT09QbkQ5L252SGp4K2Vyd3ZkV3NGcXRmUExKSi9UdjN6OVRtL2JvNkdnKyt1Z2pBQjUrK09FTSt4OTc3REZiWmZITjZ4cnYyN2VQOTk5L242dFhyM0x5NUVuZWZ2dnRESUY3eTVZdGVlU1JSNWd6Wnc3Nzl1MWo5ZXJWOU96WnMxRHZ5OS9mMys0MjNPSGg0UXdaTWdRb1dPdnVUcDA2MmU3cC9QbnpkTzNhbGJsejU3Sjc5MjZDZzRNTHRRMitpSWlJaUlqSW5VYmhzNGlJaUlpSTNIYWVwaEpjamptVlladVBhMm42MWh6SC9NTlRXSFBxUzdwV2V4cTRzeXBEYnpaNzl1eE0yeElTRXJMZDUrM3R6YUJCZ3pKc014Z01PRGxsWE9jNmZiM2VHalZxNUh0dTZXTVdWblh0MHFWTGJSWGR4WXNYWjk2OGVhU2twTkN0V3plOHZiMnpQUytuQ3V6NTgrZG51eTgrUHA0bm4zd3l5MzJCZ1lITW1qWEwvc25mb0YrL2ZsbHV0MWdzdHJiTkgzNzRJUjkrK0tGdFg1czJiWEtzaFA3enp6K1pQbjA2VjY5ZXhkSFJrYkZqeDJaWitUNXExQ2dDQWdMNDhzc3YyYlp0R3lOSGptVDA2TkUwYjU3OSt1OFdpNFZ0MjdaUnJsdzVLbGFzYU85dDV1anExYXM0T1RuaDQrTmoyN1ozNzE2V0xWdkdsaTFibURGakJvR0JnVUJhS1AzUlJ4OFJFUkZCalJvMXVQLysrek9NMWJCaFE0S0NnbGkzYmgyN2QrK21VNmRPaEllSDg5VlhYN0YrL1hvQVRDWVRkZXJVd1dLeFpHckRQWFRvVUU2Y09FSDU4dVVMUFhndUtrNU9UdlR1M1p2dnYvK2VSWXNXOGNJTEw5Q3JWeTkrL3ZsbkZpNWN5UFBQUDEvVVV4UVJFUkVSRWJsbEZENkxpSWlJaU1odDUrSHNTK3dOYmJmVDFTelpoZzZWSG1IRDJXOUpzc1RUcThZWUhBeU90M1Z1Q3hjdVpPblNwUm0yUlVWRk1XTEVDTnY3ZWZQbUFmRHJyNzltTzA1Vys4cVZLNWNwZkM1YnRpeS8vLzU3aG0zcDRYUDE2dFh6TnZrYjNEeG1RU1FuSjdOczJUSUFCZzBhbE9IOXdJRURDKzA2dDBOY1hGeWVqOGxxTFdGSWF4RStkKzVjNXMrZmo5VnF4V1F5TVhueVpKbzFhNWJ0MkFNR0RDQWdJSURwMDZjVEdocktxNisrU3V2V3JSazFhaFIrZm42WmpwODJiUnBidG13aEtDaW9RTlgwTjVvM2J4N3IxcTJqUzVjdXZQRENDd0EwYmRxVTRjT0g4OE1QUC9EU1N5L3gzbnZ2RVJnWXlEZmZmTVBtelp2eDlmVmw0c1NKT0Roazdrand6RFBQY09qUUlUWnMySURKWkdMejVzM0V4OGNEMEs1ZE81NTQ0b2xzMjhjYkRBWW1UNTZjNWJoM3N6NTkrdkRMTDcrd2J0MDZIbnZzTWZyMjdjdHZ2LzNHSDMvOHdTT1BQSUtYbDFkUlQxRkVSRVJFUk9TV1VQZ3NJaUlpSWlLM25ZZXpMOG1XQkZJc2lUZzVabXc3M0xiaWNGeU03cXc4K1NsUmlWZnBYZU1GdkYwRGJ0dmNvcU9qQ1FrSnliQXROVFUxMDdaMDVjcVZZODZjT2JtT2ErOGF6SmN1WFNJbUpnYUF5Wk1uMjNWT1ZzYU9IVXVYTGwzeWZmNk4xcTFiUjJSa0pQWHExYU5LbFNxc1hMbVNxS2dvR2pkdWJLdVF6WTQ5N1l2VHZ6WmZmZlVWbFNwVkt0QmNIMzMwMFF6dlkyTmpjNTFQcjE2OVNFcEs0cmZmZnN1eGl2dEdCdzhlNUlzdnZ1RHMyYk1BbEM5Zm5rbVRKbVg2ZXJ6MjJtc0FqQjQ5MnRaQy9MNzc3dU9ycjc1aSt2VHBIRGx5aEsxYnQ3SnIxeTQ2ZGVyRS9mZmZuNkV0YzVzMmJkaXlaUXViTm0zaXlTZWZ6RkN0bkIveDhmRnMyclFKaThXU3FiWDRpQkVqaUkyTlpjbVNKWXdkTzVhdVhidnk2NisvNHVibXhsdHZ2VVZBUU5ZL2g1NmVucnp4eGh1TUdUT0dWYXRXQVZDblRoMmVmUEpKdTZyM2IwZnduTmMxME8wNTN0M2RuU1ZMbG1TNXo5dmJtNkNnSUZhdFdzWFNwVXQ1NktHSGFOZXVIZXZXcldQWnNtVU1IejQ4VC9NUkVSRVJFUkc1V3loOEZoRVJFUkdSMjg3RnlRT0FSSE5jcHZBWm9GbTUvbmlhaXJQOHhFZDh0dk1SV2djK1FLc0tRekE2T04veXVUM3l5Q004OHNnanR2ZWRPM2ZHeDhjbjJ4YlJack9aME5EUVFydCtldFd6d1dEQVpETGxleHhIZXhlZlZnQUFJQUJKUkVGVXg4S3BHTGRhclN4Y3VCREFWclc5YU5FaW9IQ3FucTFXYTRISHVGRndjSEMrejdXblJmbXBVNmY0NXB0djJMZHZuMjFicDA2ZGVPNjU1N0pjdjNuNzl1MEFqQnc1TXNQMmdJQUEzbi8vZmViUG44L2N1WE5KU1VsaDVjcVZyRnExaXJadDJ6Sng0a1FNQmdPdFc3Zkd5OHVMcUtnb1ZxeFlVZURRY3YzNjlTUWxKZUhnNEpCbG0rdFJvMFlSRlJYRmhnMGIrUFhYWDNGeWNtTHExS204K09LTHVWYU52L1hXVzB5ZE9wWGs1R1NhTm0xSzFhcFZDelRYd21UUE9zc1dpOFgya0lrOXg3dTV1ZVc0ZitEQWdheGF0WXBseTVZeGRPaFFCZzBheExwMTYxaTZkQ2xEaGd6SjFHNWZSRVJFUkVUa1hxRHdXVVJFUkVSRWJqc1hvenNBaWVaWVBFM0ZzenltWnNtMlZQUnR5TG96YzloNGRoNjdnaGRTeDc4ajlRSTZVZGFySm5mS2V0Q1hMMTh1MUNyR1k4ZU9BZENpUlF0ZWYvMzFRaHMzdi9iczJjT0ZDeGNvVTZZTUxWcTBZUC8rL1p3L2Y1NEtGU3JRdEduVG9wNWVKamRYTmc4Y09KRG82T2djejBsTlRRVnlEK3pQbmozTE04ODhZd3ZNdmIyOWVmcnBwK25Zc1dPKzVtb3dHQmd5WkFodDI3Wmw5dXpaYk42OEdhdlZTcVZLbFd4QnVKT1RFMTI2ZE9HMzMzNWorZkxsREJzMnJFQVBGcXhjdVJLQWxpMWJadG5tT3pvNm11VGtaQUM4dkx5WU9uVXF0V3ZYcG16WnNyWlcydGxwMnJRcGI3LzlOcE1uVCtiYmI3OWw3ZHExREJzMmpQYnQyK1BzblBiZ3lJOC8vc2pjdVhNem5XdFBoWHhCMk5PZElEdzhuQ0ZEaHRoOWZHNENBd05wM0xneCsvYnRZOTI2ZFhUcjFvMzY5ZXR6Nk5BaDIzc1JFUkVSRVpGN2pjSm5FUkVSRVJHNTdWeU1hWlhQU2VhY0t5bGRqSjcwclA0Y1RjcjBadC9meXpsOFpSMTdMdjBmM3E0QmxDMVdpMUtlVlFqd3JJSy9SMlhjbmIwb2lrRGExOWVYSjU1NEl0Zmozbm5uSGJ2R1N3K2ZhOWFzV2FCNUZaYjBxdWNCQXdaZ01CaHM3d3RycmVjYks1K0xhdDFmczlrTWdOR1k4LzlGcmxTcEVuMzY5R0hwMHFWMDc5NmR4eDkvSEE4UGp3SmZ2MVNwVWt5YU5JbS8vdnFMRlN0V01Ianc0QXo3ZS9ic3lZSUZDN2grL1RwYnQyNmxYYnQyK2JyTzJiTm5PWG55SkFEOSt2WExzTTlxdGJKNjlXcG16NTVOVkZRVTVjcVZZOXEwYVpRcVZRcUFUei85MUs1cjFLMWJseSsvL0pLMzMzNmJvMGVQTW1QR0RENy8vSE5hdG14SnZYcjFNQmdNR1NyRXMxdFBPeUVoZ1Q1OSt1VG5OdThvQXdjT1pOKytmU3hhdElodTNib3hhTkFnRGgwNnhNS0ZDeFUraTRpSWlJaklQVW5oczRpSWlJaUkzSFltVytWenp1RnpPbitQU3ZTby9sKzZWSDJLNDJIYk9CRzJuY3N4SnprU3V0NTJqTUZnd09Ub2pzbm9oc25vanNuUm5RNlYvME5GbjRhMzRBNys1ZTd1VGxCUVVLN0gyUk0rSnljbmMrN2NPUUJxMWFwVjRMa1YxTGx6NTlpL2Z6OGVIaDUwNmRLRjRPQmc5dXpaZzVlWGwxMzNiSS8wNEJlS0pueE9UazYyQmVEcDFiazVlZnp4eCtuVXFaTnRMZU9VbEJRdVhyd0lRT1hLbFFzMGwxcTFhbVg1ZlM5VHBnd05HalRnd0lFRHJGaXhJdC9oYy9yNnhCVXJWcVJCZ3dhMjdhZE9uV0xtekptY09YTUdnTFp0MnpKbXpKaDhCK3YrL3Y2OC8vNzdyRnk1a25uejVoRVJFY0VmZi94QlFrSUNVNlpNNFlFSEhnRFMxdVB1Mzc5L3J1TmwxYzQ4SzFrRjJUZXZBWjRUaThXU3IvTWFObXpJNk5HanM5elhwRWtUS2xTb3dMbHo1OWkzYngvTm16ZW5USmt5bkQ5L25yMTc5OUtrU1JPN3J5TWlJaUlpSW5JM1VQZ3NJaUlpSWlLMzNZMXR0L1BDNk9CTUhmOE8xUEh2QUVDU09aNHJNYWNJalQxTGZFbzBTZVk0RXMxeEpGbmljcTJxTGl6QndjRjA3dHk1VU1hNmR1MmFMWXdkTjI1Y2djZWJNV01HOWVyVnkvZjU2VlhPUFh2MnhNWEZoVVdMRm1HMVd1bmR1M2V1UVczdjNyMnpyV3JOem1PUFBaYW40L1BTcWprNU9UbkxOWTV2MUxWcjEyejNUWjgrblVhTkdtRXltV3pCTThDVksxZDQ2cW1uOGp5ZnZPclVxUk1IRGh6ZzRNR0RYTGx5aFlDQWdEeWRIeDRlemg5Ly9BR2tWYkhmeU1QRGd3c1hMdURqNDhQbzBhTnAwNlpOb1h5bTE2NWRTNmRPbmZqamp6L1l1blVyTDczMFVyN0dXYlpzV2E3SHhNWEY4ZUNERDJiYW50ODF3UE55WGs3clF4c01CZ1lNR01BSEgzekFva1dMYU55NE1RTUhEdVRqano5bXdZSUZDcDlGUkVSRVJPU2VvL0JaUkVSRVJFUnVPM3ZiYnVmR1pIU2pnazk5S3ZqVUw0eHA1WXVYbDVkZDFadFpyWE9iay9SMWlBdkMxZFcxUU9jN09Ua0IyTllBVG4rZmtwSlNzSW5kUXRtRnBqZTNlMDVudFZwSlNrb0MwaXFmczZ1K0xzZzZ5d0RQUHZ1c2JSM25yTXljT1RQSHl1bldyVnZ6OGNjZms1U1V4T3JWcXhreFlrU2VycjlreVJKU1VsTHc5ZldsVTZkT0dmYVZLbFdLY2VQRzBhUkpFenc5UFRQc3l5bFl6YzZOd2EzSlpLSm56NTY1QnY4RjVlN3VicXZzdnBFOUR3U2NQbjJhbDE1NmliaTRPRnhjWEVoTVRPU05OOTZnUllzV2hUSzNtMzkrYm40dklpSWlJaUp5TDFINExDSWlJaUlpdDExZTIyN2Z5WW9WSzVabHhlWE43QW1mUzVjdVhTalZzMzM3OWlVK1ByN0E0ZlBBZ1FOWnNXS0ZMZXdjTUdBQVM1WXNZY1dLRlF3ZlBqekhkc2oyVktzQ2ZQVFJSeXhmdmh5QXFsV3I4dGxubitVWTB1Ym01ckQwNzcvL0pqVTFGU2NucHl6bnRHM2JOcVpNbVFMQWtDRkRlUGpoaC9OOTdaekV4OGZudVAvR2xzOVpjWE56bzJYTGxtemN1SkhWcTFmbmFaNkppWW0yZSsvZnYzK1dhMXQzNk5BaHkzUG56SmxqOTNYU0ZWWW5nTnZoNHNXTGpCOC9ucmk0T05xM2IwLzM3dDE1K2VXWCtmSEhIN01Obi9mdDI4ZXNXYk1ZUDM0OGdZR0JPWTV2dFZwWnZIZ3hBSU1HRFNJMU5kWDIvdjc3N3kvVWV4RVJFUkVSRWJrVEtId1dFUkVSRVpIYnp0blJCWVBCSWM5dHQrOUUwZEhSL1BqamowVTlEUnVyMVVwQ1FnS1FWZzFhRUdYTGxxVkZpeGJzMkxHREZTdFdNSGp3WUZxMWFzWFdyVnRadFdvVi9mcjFLOUQ0Q1FrSmJOeTRFVWlya0QxMTZoUnIxNjZsUzVjdStSN3o1ckIwNE1DQlJFZEhaM3Y4c1dQSGJLOVhyRmpCQXc4OGtHVTRXMUJ6NXN6SlZ4WHhqWUtDZ3RpNGNTTmhZV0hzMmJPSFVxVksyWFhleXBVcmlZMk54Y1BEZ3o1OStoUm9EdmVTNDhlUDg5cHJyeEVWRlVXYk5tMTQrZVdYTVJxTjFLMWJsOE9IRDdOejU4NE1BWFI0ZURoZmZQR0Y3VE03WmNvVVpzMmFsV01GODdadDJ3Z0pDYUY2OWVyVXFWT0hUWnMyRVJvYVNyVnExUXJVRWw5RVJFUkVST1JPcGZCWlJFUkU3T0xrNkVLeTFZeXpRZjk4RUxsWEpGdk5PRHNXckRJMi93eTRHTjF2MjdyTWhTRXBLWW50MjdlemV2VnFIbjMwVWFwVnF3WkFWRlJVbmx0cTMwb0pDUWxZclZhZzRPRXpwRlZuN3RpeGd5VkxsakJ3NEVBR0RSckUxcTFiV2JSb0VYMzc5aTFRbGZMOCtmT0pqWTJsWk1tU1BQcm9vN3p6emp0OC92bm4xSzlmSDM5Ly93TFAzUjQ3ZCs0RXdOL2ZuOURRVURaczJIREhWdTQyYWRJRVgxOWY2dFdyUjhtU0plMCtMelkyRnBQSlJMOSsvWEJ6Yzd1Rk15eDZGb3ZGcmhicHExYXQ0dU9QUHlZbEpZVisvZm94YXRRbzIyZDU5T2pSakJvMWlnOCsrSUN2di80YW85SEkvUG56V2JSb0VZbUppUmlOUm9LQ2duamdnUWR5YloyOVlNRUNJTzBoaUJ2ZkR4bzBxQ0MzS1NJaUlpSWljc2ZTYjQ5RlJFVEVMcjZ1cFFsTGphS01ZL0dpbm9xSUZKS3cxQ2g4WEVzWDJmVk5SdmM3dnZJNXZSVnlURXdNZ3djUHRyVk83dDI3dHkxOExsZXVuRjJ0aWJNS05CY3RXc1IzMzMxWGFQTmRzbVFKY1hGcGdiNnpzelBPenM0RkhyTnUzYnBVcTFhTmt5ZFBzbm56WmpwMDZFQ05HalU0ZnZ3NFc3ZHVwVTJiTnZrYTk4U0pFL3p5eXk5QVdzRGRzV05IVnExYXhjR0RCNWs4ZVRJelo4N0V3OE9qd1BOUGw1Q1F3SVVMRnloV3JCaWxTNmQ5N3YvNjZ5OHVYTGhBbVRKbGVQNzU1eGs3ZGl6ZmZQTU5MVnUyTE5SckZ4YWowY2gzMzMySHlXUUNNcTZ0bkpPSEhucUlQbjM2NUd1TjRVY2ZmVFRQNXhTbGpSczNzbkRoUXJwMTY1WmxsWGRVVkJSZmZmVlZodmIyenp6elRJWmpLbGFzeU5DaFEvbmhoeCtZTUdFQ1Y2NWNJU1ltQmljbkozcjM3czNRb1VQdEN2K1BIei9PMGFOSEtWbXlKRzNidHVYSWtTTWNQMzdjOWw1RVJFUkVST1JlcFBCWlJFUkU3RkxkcnhVSFFyWlR4bFhoczhpOTRrRHlPYXFYdnEvSXJ1OWk5TGdqMTN3Mm04MGNPblNJTFZ1MnNHWExGdHUyMU5SVUdqZHVUTWVPSFduVXFGR2hYQ3M1T2RrV0ZoZVdtSmdZSUcwdDZzSXlhTkFnM25yckxSWXNXRUNIRGgwWU9IQWcwNlpOWStIQ2hma0tuME5EUTNuOTlkY3htODFVcWxTSjNyMTdZekFZR0RkdUhFOC8vVFJuejU3bGxWZGU0YzAzMzh6emZTUWtKSERwMGlVdVhyekl4WXNYYlMzSSsvYnRpOVZxNWJISEhtUG8wS0VBL1BUVFQwQmFPK3NHRFJyWTJpMS84Y1VYakIwN05zLzNkVHVrQjg5NTVlWGxsYS96N0EyNDd4VFhybDNqMUtsVEdBeUdET0d6MVdwbDFhcFZ6Sm8xaTVpWUdIeDhmSWlPanM1MnJlMkhIMzZZRXlkT3NHZlBIZ0M2ZHUzS280OCtpcSt2cjkxelNhOXk3dCsvUDQ2T2pwbmVpNGlJaUlpSTNJc1VQb3VJaUloZDdpcy9tQzh2cithOE9ZeEFvMTlSVDBkRUN1aThPWXd6aGxpZXJqQzR5T2FRMW5iN3pxdDhmdjMxMTlteFk0ZnRmZFdxVmVuYXRTdnQyclhEMjl1YnpwMDdNMlBHRE52KzRPQmd1OXMwMzNqc0cyKzh3ZENoUTIxQmFHRkpYOSs0TU1QbnRtM2JNbnYyYkU2ZVBNbmh3NGRwMDZZTkpVdVc1T2pSb3h3N2RveWFOV3ZhUGRhbFM1Y1lQMzQ4VjY5ZXhjM05qVW1USnRtQ09EOC9QOTU0NHczR2poM0xzV1BIR0QxNk5GT25UaVV3TUREYjhRNGRPc1RPblR0dElYTjJheHJYcWxXTEtsV3FVTHQyYlNCdExkNWR1M2JoN3U1Tzc5NjlBZmp2Zi8vTE04ODh3NW8xYTZoYnR5N2R1bld6Kzc3dVZULzk5Qk5idDI2bGYvLyt1UjQ3Wjg0Yyt2VHB3N0Jody9KOXZXdlhybkg1OG1XcVZLbVNyL092WHIwS1lGdGYyMkt4c0hIalJuNzU1UmZPbno4UFFLdFdyUmd6Wmd6RGh3L1BObncyR0F4TW5EaVI4ZVBIYy96NGNmYnQyMGVIRGgzc0RwK3ZYcjNLbGkxYmNITnpvMGVQSG9TRWhMQjkrM2JjM2QzcDBhTkh2dTVOUkVSRVJFVGticUR3V1VSRVJPeGlNcnJSdStaWUZoMmF6QUMzbGdxZ1JlNWk1ODFoTElyZlFmLzZyK1BzV0hUcnY1cU1Ia1FraEJUWjliUFRxMWN2RGg4K1RNZU9IZW5Sb3dlVksxZk9zRDhvS0toUXJ1UG5kMnYrSGcwUER3ZkEyOXU3ME1aMGRIU2tmLy8rZlBYVlZ5eFlzSUNwVTZmU3IxOC92djc2YXhZc1dNQ2tTWlBzR21mejVzM01uRG1UK1BoNFRDWVRVNmRPcFd6WnNobU9xVm16Sm0rLy9UYVRKMDhtSkNTRVVhTkc4ZEJERHpGbzBLQXMyMFlmUDM3Y1ZsRUs0T25wU2VYS2xhbGF0U3BWcTFibG80OCtJaTR1amc4Ly9OQjJURWhJQ08rOTl4NlExcEk2L1dzVkdCakl5SkVqK2Z6enozbi8vZmN4R28xMDZ0UXB6MSt2ZThISEgzOE13TFJwMHpoNjlDaG56cHhoekpneDJWYnN6cG8xaS9uejU3TjM3MTQrK3VpamZLMEZ2bXZYTG1iTW1FRy9mdjN5SFQ2SGhLVDluVktoUWdWaVkyTjU1cGxuYk51OHZMeDQvUEhINmRxMWE0NWpwS1Nrc0czYk50emMzSmcrZlRwVHAwNWwvLzc5akI4L25tYk5takY4K1BCY0g3aFl2SGd4cWFtcGRPL2VIVGMzTjc3NTVodXNWaXM5ZXZTNDU5ZmRGaEVSRVJHUi8yMEtuMFZFUk1SdWxYd2IwYS8rNi96ZnNSbFVUdkdrb1hORi9CeThjRGJvbnhRaWQ3cGtxNW13MUNnT0pKL2pqQ0dHL3ZWZnA2SnY0YlNPemkrWE8zVE41MmJObXZIcnI3OW11MTd5K1BIak03eFBTa3BpMGFKRnJGKy9ucGt6WjlvcWptTmpZeGt6Wmd4MTZ0Umh3SUFCdGtyTVcrM2d3WU1BdG5XTkMwdVBIajM0L3Z2djJiRmpCMy8vL2JmdC9kYXRXd2tORGNYZjN6L2JjME5EUS9uc3M4OXNGZVZlWGw2ODl0cHIxSzFiTjh2ajY5YXR5NGNmZnNqcnI3L094WXNYbVRObkRpdFdyR0Q0OE9FRUJRVmxDS0diTjI5T1hGeWNMV3dPQ0FqSU1OYW5uMzZhYVM3anhvMGpOamFXMnJWcjA2OWZ2d3o3Ky9Ycng1a3paMWk5ZWpYdnZ2c3VFUkVSREJvMEtGOWg2dDBzUFZ3ZFBYbzBreVpOWXZYcTFVUkVSREI1OHVSTXJiOW56NTdOL1Buek1abE1QUDc0NDlTcVZjdXVhOXhZZGZ6NTU1K3plUEZpQUp5Y25IQndjTER0aTRtSndkUFRNOWZ4ekdZekowNmNBTkk2Rm5oNGVOQ2pSdy9telp0SC8vNzllZUNCQjNCM2Q4LzIvQk1uVHJCdTNUcldyVnRIZEhRMEkwZU9wRm16WnJ6OTl0dDgvLzMzL1BUVFQremV2WnZkdTNkVG9VSUZPblRvUUlNR0RhaGF0V3FHdnkvaTQrUDUvZmZmY1hCd29ILy8vc1RHeHJKbXpScmJReHdpSWlJaUlpTDNNdjJtV0VSRVJQS2trbThqbm1yK0Rkc3Z6bWRaMkhZaVlrTkl0aVFVOWJSRUpCZk9qcTc0dUphbWV1bjdlS3I4WUV6R29xKzhjekY2a0hRSHJ2a01aQnM4MzhoaXNmREhIMzh3ZCs1Y3JsMjdocGVYRjZkT25hSng0OFlBbkRsemhzVEVSSll2WDg2S0ZTdG8wYUlGUTRZTXNiVjl6cTk5Ky9aaE1Canc5ZlhGdzhNRFoyZG5uSjJkaVkyTlpjT0dEYXhhdFFxZzBOYWxUcGZlUG5qQmdnVXNXclNJMGFOSDA2MWJOeFl2WHN6Q2hRc1pOV3BVcG5NdVg3N01yNy8reXVyVnF6R2J6UURVcmwyYkNSTW01QmhXUTFybDZtZWZmY2FzV2JOWXRtd1pvYUdoekp3NWs5bXpaOU81YzJmYXRXdEg5ZXJWQ1F3TTVORkhIN1hySGc0ZlBzenJyNzlPWkdRa3BVdVhadXJVcVprcWVRMEdBeSsrK0NMSnljbHMyTENCcjcvK21oMDdkakJ1M0RoYnNKM2VwaHZTMWhKT2QrUDJtejM5OU5OMkJkZ2VIaDc4L1BQUEpDUWtaTnRDUEN2WnRYNjM1MnV6ZHUzYWJQZFZybHlaVHovOWxGZGZmWlhyMTY4VEd4dWJJWHlPajQ5bi8vNzllSGg0TUczYU5MdURaL2kzU2huU0tvWGQzTng0NXBsbjZOS2xDNUQydFlpTmplVzc3NzdqUC8vNVQ3YkJjV3BxS2xldVhHSGV2SG5FeE1SZ01wbHM4eGc4ZURBZE8zYk0xR2tnSlNXRmxKUVVBTDc5OWxzMmJ0eVlZVDdlM3Q2MnFud0hCd2RHakJoQnUzYnQrUHJycjltelp3OFhMbHhnN3R5NUFIVG8wSUZYWG5uRmR1N3Z2LzlPZkh3OGJkdTJ4ZC9mbjU5Ly9wbkV4TVFzNXlFaUlpSWlJbkt2TVZodi9IL0tJaUlpSWlJaXQ4bkdzM1BaZE80SEpuZGNlMWRWbFVaRVJQRDc3Nyt6WXNVS3dzTENjSFIwcEUrZlBqejg4TU40ZUhoa09EWTFOWlZObXpieHl5Ky9jUGJzV1NDdHFuZjQ4T0g1RG9mZmV1c3RObXpZa09NeGRlclVZZWJNbVJtcVJ3dERXRmdZRHozMEVFYWprWjkvL3BuWTJGaEdqQmlCcTZzclAvMzBreTBjREE0TzV2UFBQMmZmdm4yMmNOYmQzWjJISG5xSUFRTUc1UG43ZmVyVUtXYk5tc1dCQXdkczI1eWRuZm5zczg5eVhBOGFZT0RBZ1VSSFJ6Tmp4Z3pHalJ1SDFXcWxUSmt5dlBYV1d6bFdoNmVtcGpKcjFpd1dMRmlBMFdqazNYZmZ0VlZxMjd2R2QzNjR1N3V6Wk1rU0VoTVR1Zi8rKzIvWmRXNjBiTm15VzNwUDZXclVxTUVubjN4aWV6OTU4bVJiTlh6Tm1qVjU1WlZYTWxTdXYvZmVlNnhldlRyUDF4azJiRml1b2Z2U3BVc3p6QVhBeGNXRjFxMWJFeFFVUktOR2piTDkrVGwvL2p6TGx5OW4rL2J0SkNVbE1XZk9ITHk4dklDMHo4M0REejlNYUdnb24zenlDVldxVkdINDhPRmN2MzZkTDc3NEl0L3R4RVZFUkVSRVJPNFdxbndXRVJFUkVaRWlZVEo2QUZhU0xIRzRHRDF5UGY1T2NQRGdRU1pNbUlEWmJNYkJ3WUVPSFRydzBFTVBaZHRTTy8yWTl1M2JzM1BuVHI3Nzdqc09IejdNeXkrL3pOU3BVN252dnZ2eVBJZUtGU3V5ZGV0V1c5WG1qWHg5ZlduZnZqMFBQZlJRb1FmUGtMWk9kZHUyYmRtd1lRUExseTluMkxCaHRHclZpcTFidDdKaXhRb0dEeDRNUUpreVpYQnhjY0ZxdFdJeW1lalJvd2NQUHZpZ0xhRExxNnBWcS9MdXUrOXk5T2hSRmkxYXhMWnQyM2pxcWFkeURaNXYxS0JCQS9yMTYwZHdjREFUSjA3TTlLREF6UndjSEhqeXlTZXBXYk1tNGVIaEdWcUU1MVFwWEZoY1hGeFl0bXpaTGI5T3V0dlJGdjdtbHVoTm1qUmh4NDRkREJvMGlKRWpSMmFxUW4vcXFhY3dHQXpzM3IzYnRwWjVkdHpjM0NoVHBndzlldlNnVjY5ZXVjNmxYcjE2R0kxR0xCWUxkZXZXcFd2WHJyUnAwd1pYVjlkY3p3ME1ET1RaWjUvbDJXZWZKU29xS3NQbmV2UG16WVNHaGxLN2RtMXExS2pCMnJWcnVYNzlPZzBhTkZEd0xDSWlJaUlpL3hOVStTd2lJaUlpSWtYaVFNaEtsaDU3aitkYi9ZU1hTODR0bU84azc3NzdMa2Fqa2FGRGgrWjVYV1dyMWNxV0xWdll0R2tUcjc3NmFvRXF2cTFXSzhuSnlWZ3NGaXdXQzg3T3pwblc0cjBWVHAwNnhkdHZ2MDN4NHNWNTk5MTNPWGJzR08rOTl4NStmbjY4ODg0N3Ruc3ltODM4L3Z2dnRHL2YzcllPZG1HNU9mRExTVWhJQ0JhTGhYTGx5dG1xc08rbVN2dDczZUhEaDdOZCsvdFcyN0JoQTFXcVZDblU0SDM2OU9tY09IR0NKNTU0Z2hZdFdqQnQyalRPbkRuRHFGR2phTktrU2FGZFIwUkVSRVJFNUU2bDhGbEVSRVJFUklyRXNhdWJtWDk0S2s4MS94cC9qOHBGUFIwUkVSRVJFUkVSRVNtZ3d1L0RKaUlpSWlJaVlnZlRQNjIyRTgxeFJUd1RFUkVSRVJFUkVSRXBEQXFmUlVSRVJFU2tTTGdZM1FGSVV2Z3NJaUlpSWlJaUluSlBVUGdzSWlJaUlpSkZ3c1ZXK1J4YnhETVJFUkVSRVJFUkVaSENvUEJaUkVSRVJFU0toTW5vQmtDU09iNklaeUlpSWlJaUlpSWlJb1ZCNGJPSWlJaUlpQlFKaGM4aUlpSWlJaUlpSXZjV2hjOGlJaUlpSWxJa2pBN09PQmdjU2JJb2ZCWVJFUkVSRVJFUnVSY29mQllSRVJFUmtTSml3R1IwSThrY1Y5UVRFUkVSRVJFUkVSR1JRcUR3V1VSRVJFUkVpb3pKMFYxdHQwVkVSRVJFUkVSRTdoRUtuMFZFUkVSRXBNaVlqRzVxdXkwaUlpSWlJaUlpY285UStDd2lJaUlpSWtWR2JiZEZSRVJFUkVSRVJPNGRDcDlGUkVSRVJLVElxTzIyaUlpSWlJaUlpTWk5UStHemlJaUlpSWdVbWJTMjI2cDhGaEVSRVJFUkVSRzVGeWg4RmhFUkVSR1JJbU15cXZKWlJFUkVSRVJFUk9SZW9mQlpSRVJFUkVTS2pNblJUZUd6aUlpSWlJaUlpTWc5UXVHemlJaUlpSWdVR1pQUkRYTnFFcWxXYzFGUFJVUkVSRVJFUkVSRUNramhzNGlJaUlpSUZCbVQwUjFBMWM4aUlpSWlJaUlpSXZjQWhjOGlJaUwvejk1OWh6VjEvWDhBZjRkaEFGa0NnZ01yYm0zcktyVjFWS3NpdUJkUWJiL1dXbGZWYWgyNEtpNWNPQ3V1Vm0zVmlsdnJLdGFxS0ZLdEczRlU2eGF4Q0lwaUlCcEdHTG0vUC9qbGxrZ0NBUUlCK240OWo4OUQ3amozM0V2T0tUMmYrem1IaUlpTVJtcG1CWURCWnlJaUlpSWlJaUtpOG9EQlp5SWlJaUlpTWhxcDZmOEhuN09TalZ3VElpSWlJaUlpSWlJcUtnYWZpWWlJaUlqSWFEanROaEVSRVJFUkVSRlIrY0hnTXhFUkVSRVJHYzIvMDI0ejg1bUlpSWlJaUlpSXFLeGo4Sm1JaUlpSWlJeEdhdnIvbWM5WnpId21JaUlpSWlJaUlpcnJHSHdtSWlJaUlpS2orVGZ6bWNGbklpSWlJaUlpSXFLeWpzRm5JaUlpSWlJeUdrNjdUVVJFUkVSRVJFUlVmakQ0VEVSRVJFUkVSbU51WWdsQXdtbTNpWWlJaUlpSWlJaktBUWFmaVlpSWlJaklhQ1FTQ2FSbVZweDJtNGlJaUlpSWlJaW9IR0R3bVlpSWlJaUlqQ283K014cHQ0bUlpSWlJaUlpSXlqb0duNG1JaUlpSXlLaWtwaFU1N1RZUkVSRVJFUkVSVVRuQTRETVJFUkVSRVJtVjFNd0thY3g4SmlJaUlpSWlJaUlxOHhoOEppSWlJaUlpbzdJd3MwWmF4bXRqVjRPSWlJaUlpSWlJaUlxSXdXY2lJaUlpSWpJcUszTmJwR1M4TW5ZMWlJaUlpSWlJaUlpb2lCaDhKaUlpSWlJaW83SXl0ME1xZzg5RVJFUkVSRVJFUkdVZWc4OUVSRVJFUkdSVWx1YTJTTTlLUlpZcTA5aFZJU0lpSWlJaUlpS2lJbUR3bVlpSWlJaUlqTXJLM0JZQWtKb2hOM0pOaUlpSWlJaUlpSWlvS0JoOEppSWlJaUlpbzdMOC8rQXoxMzBtSWlJaUlpSWlJaXJiR0h3bUlpSWlJaUtqK2pmem1jRm5JaUlpSWlJaUlxS3lqTUZuSWlJaUlpSXlLbVkrRXhFUkVSRVJFUkdWRHd3K0V4RVJFUkdSVVZsVnNBUEF6R2NpSWlJaUlpSWlvcktPd1djaUlpSWlJaklxSzJZK0V4RVJFUkVSRVJHVkN3dytFeEVSRVJHUlVabVpTR0ZtSWtWcTVtdGpWNFdJaUlpSWlJaUlpSXFBd1djaUlpSWlJakk2SzNOYlRydE5SRVJFUkVSRVJGVEdNZmhNUkVSRVJFUkdaMmx1aTVSMHViR3JRVVJFUkVSRVJFUkVSY0RnTXhFUkVSRVJHWjIxMUFHS2RKbXhxNkhWaXhjdklBaENpVjR6UFQwZEV5Wk13S2xUcDRxbGZIM3VKeTR1THQ5ajR1UGprWktTb3RmMUlpSWlFQkVSb1ZmOWlsTk1UQXhpWW1LUW1abHA3S29ZbENBSVNFOVBSM3A2dXJHclVpRGxzWDBCd05LbFM3RjA2VkprWkdRVTJ6WDBkZnIwYVVSRlJXbHNTMGhJd0xadDI0cjkyU3VWeW1KcmE4YThyK0xFUHFwMEthOTlWRUdWeGJhOGI5OCtiTnk0VWUvak4yellnTzNidHhmYmZSYkhNM3p5NUFrR0RCZ0FQejgvS0JRS2pYMkNJT0RJa1NObHJzMFJFVkg1d09BekVSRVJFUkVabmEzVUNhK1ZMNDFkalZ3RVFjQzRjZVB3MldlZjZSV01OWlRnNEdEY3ZIa1RLMWV1eE92WGhsMExPeVFrQk9QSGo0ZFNxZFM2WHhBRUxGdTJERU9IRHNXVksxZnlMR3ZKa2lVWU1tUUkvdnp6enp5UHk4aklnTCsvUC96OS9RdGRiME1aTW1RSWhnd1pncWRQbnhxN0tnWjErZkpsZE8vZUhkMjdkOWY1dXkxdHltUDdVZ3NORFVWb2FHaXVRSU9ucHljOFBUMXpCUWx5N2t0TlRkWHJHaXFWS3Q5amtwT1RzV1RKRW93WU1VSU03bVJtWm1MczJMRUlEZzdHMXExYjlicVdXdWZPbmVIcDZhblhzUmN1WE1DZ1FZT3djT0hDQWdXUWpIRmZwUW43cU5LalBQZFI1YjB0UDMzNkZKczNiOGF1WGJ1d2JkdTJmSSsvYytjTzl1elpnODJiTjJQejVzMTZYYU1rbmlFQTNMMTdGd01IRHNUcTFhdVJsWldsc2UveDQ4ZDQvdnc1N3QrL2o0b1ZLMnJzMjdWckY1WXZYNDZSSTBmaTc3Ly9MdEExQ3lNeU1oS2VucDRZUEhnd0JFSEFoUXNYNE9ucGlXSERocFhwRjRLSWlLaHd6SXhkQVNJaUlpSWlJaHVwSTE2bnY0UWdDSkJJSk1hdWp1ank1Y3Q0OGVJRm5KMmRVYlZxMVZ6N2UvYnNpYlMwdEFLVmVmejQ4VHozWDdseUJYdjM3Z1VBakI4L0hqWTJOdUsrenAwN0YraGFBTkM2ZFd2TW5qMGJRUFlnNzY1ZHUvRGl4UXNzWGJvVU0yYk15SFc4UkNLQmpZME5Nak16TVdmT0hLeGN1Ukp1Ym02NWpqdDY5Q2orK3VzdkFOQXIrMW1iMU5SVTlPclZxMURuN3R5NUUwNU9Ub1U2dHlpeXNyTFFwVXVYWWl2LzhPSERxRkNoUW9IUGs4dXpwNjJYU3FXUVNxV0Z2cjYrQStrRnNYZnZYdGpaMmVYYVh0N2FWMG1Lakl6RTZ0V3JzV2pSSWxTcFVrWG5jYUdob1ZBcWxYam5uWGRRdTNadEFJQ1ptUm1HRGgyS1JZc1dZZHUyYldqZXZEa2FOMjVzOERyV3FsVUxLcFVLcDArZnh1clZxekYyN05oOHp5a0w5MVhhc1k4cU9QWlJlU3VMYmJscTFhcVlNV01HWnMyYWhlRGdZRGc2T3FKcjE2NWFqODNNek1SMzMzMEhRUkRnNXVhR3p6Ly92RURYMGtkaG5xRmFhR2dvbmoxN2hpZFBuc0RVMUZSalgweE1EQUNnWnMyYXVmNSs3dENoQTg2ZE80ZjFLbm5nQUFBZ0FFbEVRVlE3ZCs1Z3dvUUo2TmV2SDc3ODhrdVltUlZQT0VEOXZmWDI5b1pFSXNHK2ZmczBQdWNra3hYZmJFZFNxVFJYSUo2SWlFb2VnODlFUkVSRVJHUjBObEluQ0lJS0tSbEpxRmloa3JHckkxSVBuSFhwMGlYUG9IaU5Halh5TFNzMk5qYmZMS0JuejU1aC92ejVVS2xVOFBMeVFydDI3VFQyNjVORjlLYWM1MVNzV0JFelo4NkVuNThmVHAwNmhUcDE2dUN6eno3TGRjN3c0Y01SRlJXRksxZXVZTmFzV1ZpelpnMXNiVzNGL2ZIeDhWaTNiaDBBd05mWHQxQUQ0bS9TNXhrQy93NjBGdGZnYVVHNHVMZ1lyS3o0K1BnaW5aK1VsQVFBR3Irbm9uQjBkQ3p5aXlBSkNRbDU3aTl2N2F1a3FGUXEvUERERDRpTmpjWE1tVE94Y3VWS1dGbFo1VHBPRUFRY09uUUlBTkMvZjMrTmZSNGVIdmp6eno5eDl1eFpoSVdGRlV1UTFzWEZCUUVCQVpnMGFSTHUzNytQcEtRazJOdmI2enkrck54WFdjSStLbS9zby9SVFZ0dnloeDkraU9IRGgyUDkrdlZZdFdvVmF0V3FoWVlORytZNmJ1UEdqWWlPam9hMXRUVUNBZ0pnWVdGUjRHdmxwNkRQVUMwakl3UGg0ZUVBZ0I0OWV1VGEvK2pSSXdBUUEvYzVWYWxTQlVGQlFkaTBhUk4rK2VVWDdONjlHMWV2WHNXOGVmUGc0T0JReER2UzlQanhZMXkrZkJrMk5qYnc4dkpDVkZRVXJsMjdCanM3TzNUcTFDblg4Vy8rdmcycGZmdjJtRDU5ZXJHVlQwUkUrakgrLzYwVEVSRVJFZEYvbm8zVUVRRHdXdm15MUFTZkh6eDRnTWpJU0ppWm1hRjc5KzU1SHJ0cDA2Wjh5L1B4OGNHclY2OTA3cGZKWlBEMzk4ZnIxNi9Sb0VFRGpCczNMdGN4K1dWTTZhTlJvMGI0NnF1djhNTVBQMkR6NXMxbzFLZ1JtalZycG5HTWlZa0pwazZkaWhFalJpQWxKUVdQSHo4V0IzNHpNek1SR0JpSTVPUmt0R25UQmw5OTlWV1I2d1RvOXd4VktwVVk2QzROYStrR0J3Zm55a0lxcktKbTg2bXpDcDJkblExUkhmejg4OCt3dExRc1VobDUzVk41YlY4bHdjVEVCTk9uVDhmWXNXTVJIUjJOQlFzV1lQNzgrYm1DWTMvODhRZGlZbUpRdTNadHRHelpNbGM1NDhhTlErdldyZUhsNVZXaytreWJOZzBQSHo3VXVWOFFCTVRIeCtmWlYrelpzNmZVM1ZkNXdENHFiK3lqTkpYSHR1enI2NHQ3OSs3QjB0SVNkZXJVeWJYLzZ0V3IyTGR2SDB4TlRURnIxaXhVcjE2OTBOY0NEUGNNMWY3NDR3KzhmdjBhbFN0WFJ1dldyWE1kZS9mdVhRRFFHbFFIc2wvVSsrcXJyMUN2WGoxODk5MTNzTGEyMXBybFgxVHFGelY2OU9nQnFWUXFmdTdaczJlaFprb2dJcUt5ajhGbklpSWlJaUl5T3BzSzZ1QnpBcXJZMURWeWJiSnQyTEFCUUhhdzljME1qWVlORzJMMTZ0VUd1NVpjTHNmVXFWTVJFeE1ESnljbkJBUUVGT3RnWGQrK2ZYSHg0a1ZFUmtZaU1EQVE2OWF0eTVVRjQrRGdnSG56NXNIRnhRV1ZLdjM3UXNDUFAvNklXN2R1b1dIRGhwZzJiVnFKVHBPdURsNEFRR0ppSWlwWHJseGkxeTd0MU91UjVqVzlhV2xTbnR1WG9RbUNnSC8rK1FjMWE5WVV0OVd1WFJ0ang0N0YwcVZMY2VuU0pXemV2Qm1EQncvV09FZTlWbXBVVkZTZXdadWxTNWRxM1Q1cTFDaDRlM3ZuV3orNVhJN0V4TVE4ajhsdnYxcHB1aTh5TFBaUnVwV1dQcW9zdDJWOVhvNzQvZmZmZGU3THlzckNsQ2xUdE81cjNibzE1c3laazIvNWdHR2ZJUUNFaElRQXlBN3F2dmtpaVVLaEVOdFZvMGFOOGl5blE0Y09lT3V0dCtEaTRtS3dGMUxVa3BLU0VCWVdCak16TS9UdTNSdUppWWtJRHcrSHViazVldmZ1cmZVY2JTOVN5R1F5c2EzcG1ncGZUZjM3M3JScGs5NHo1eEFSVWNsaThKbUlpSWlJaUl6T1ZwcTlkdTlyNVVzajF5VGJwVXVYRUJrWkNWTlRVMVNyVmkzWGZrTU9uajk1OGdUVHAwOUhYRndjN08zdHNXVEpFamc1T1VFdWwrUGx5NWRhcDFJMGhFbVRKbUg0OE9Hb1Y2K2V1SzBnbVcxMzd0ekpOUVdraTRzTHRtM2JsbWRaNnUxdDI3YkY1TW1UdFI2VG5wNE9jM056amNDMklBZzRmUGl3K1BuTndkTStmZnJvWFhjQUdETm1qTjZCODRNSEQrYTVmOGlRSVFXNmRrN3Z2dnN1L1B6OENuMitXbFJVRkFBVXkzU2hobFllMjlmWnMyY1JFQkNRYTN2T05jMlBIajFhcUxMWHJWdUhRNGNPWWRxMGFXamJ0cTI0M2N2TEM5ZXZYMGRvYUNoMjd0eUordlhybzAyYk5nQ3lCL2JWVTlUckdwaFg3M2QxZGRYYUZteHNiUEROTjkvZ3pwMDd1ZmJsYk45dkJoSGk0K014ZE9oUUtKVktUSnMyRFIwN2RpelEvWmJFZlJrRCt5ajJVZHFVVkIvRnRseDB4bmlHNnV0dDM3NGRPM2Z1MU5nbkNBSUVRUUNBQXEwaG5WT0hEaDJLM0w1RFFrS1FucDRPRHc4UE9EbzZJamc0R0JrWkdlalNwWXRlVTRzVEVWSDV4T0F6RVJFUkVSRVpYY1VLbFNDUm1PQ1ZNdS8xRjB0Q1Nrb0tWcTVjQ1FBWU1HQUFCZzRjbU84NStnenNLeFNLWE52a2NqbkdqaDJMMTY5Znc5YldGb3NYTHhZSFlUZHQyb1JqeDQ1aDlPalI2Tm16WndIdkluOU9UazVZdDI2ZHhwcWd1Z2FBQlVIQWt5ZFA4andHeUY2RFUxdFoyczUzY25MU1djNkJBd2V3Y2VOR1dGcGF3c0xDQW1abVpsQW9GRWhKU1FHUW5WSDE1b0I4Y25LeXp2SzBVWmRsQ09vQjhzSXd4SnFzU3FVU3NiR3hBTEtuRUMzTnltdjdxbENoZ3NZTUFlck1ObnQ3ZXpGb1VwaFpBb0tEZzdGLy8zNEEyV3Q3NWd3K0E5a0J5cHMzYnlJdUxnNmhvYUZvMDZZTkZBb0ZmdnJwSi9FWWJWTUNaMlZsb1V1WExnQ0E5ZXZYNjh5eXZIVHBrdGkyOU8wSGZ2amhCeWlWU256d3dRZTVBaTJDSU9EYXRXdG8zcng1bnZkZDNQZGxET3lqMkVlOXFTVDdxQ3BWcXBUcnRxek9FSDZ6akw1OSt3TEluclVscjVjRzFDOEsvZkRERDNCMWRkWFlwMzdaelZqUEVNaCtLUzh2YVdscCtaWlJtSEwxT1YrOWJyZXZyNi9HWng4Zm55S1ZUVVJFWlJ1RHowUkVSRVJFWkhRU2lRbXNLempnZGJyeE01OS8vZlZYUEgvK0hPKzg4dzcrOTcvLzZYVk9ZUWYyN2V6c1VMdDJiVHg5K2hTTEZpMFNCekR2MzcrUEkwZU9RQkFFamFsMkRlM05vSUt1ZFN1VlNxV1k1Ynhod3dhWW1KamtXM2JPc3RMVDA4VTFNM051VDAxTjFYcHVnd1lOWUdKaWd0VFVWREVBWTJKaUFpY25KN1JvMFFLREJnM1NHY2pMYndwR2ZhZHFqSW1KMFR0YlVOYzZuRDE3OWtSYVdscXhyOVA1Nk5Fak1mc3BMaTRPVDU0OHlUVjRYbEJmZlBGRnNVeXBYbDdiVjRzV0xUVFc2VlIvejdaczJWTG9kV20zYk5raXppUXdlUEJncmMvTDB0SVMwNmRQeDk2OWU4V1pCRFp0Mm9Ta3BLUkNYZk5OMDZkUEYzOSs4T0FCUm8wYUpWNURtd3NYTHVEY3VYT3d0TFRVbW9sMzRzUUpMRm15Qk83dTdsaXdZSUhPNlYrTCs3Nk1pWDBVK3lpMWt1eWp5bnRiMXRiUFptWm1pajlMcFZLOSttSUxDd3VkeHhuakdlYlZOci82NmlzOGV2VElxRXNKaElXRklTa3BDVTJhTkVIZHVuVng1TWdSeU9WeXVMdTd3ODNOelNoMUlpS2kwb0hCWnlJaUlpSWlLaFZzcEk2bFl0cHRUMDlQN051M0R4WVdGaGcrZkxqV1kxYXRXZ1ZyYTJ2eHN6NEQ5ejQrUG5qMTZsV3U3YU5HallLZG5aMllDYXhTcWJCNjlXb0lnb0NQUC80WVRabzBLZVNkbEYzTm1qVVRweWhXVHlzcGtVaEtkSDNwc3VUeTVjc2FueTljdUFCZlg5OGlsVmxjUVQ2MnIyenFiRHkxTVdQR2lEOExnb0NWSzFmaXQ5OStnMFFpd2FoUm8zSWRuMVA5K3ZYaDcrOFBBTGgyN1JwKysrMjNZcWx6WkdSa252dmxjam1DZ29JQVpBZEYzbnk1SlNVbFJWeEh0MXExYXZtdU8xcFM5MFhGajMxVTZlcWoySmFMcnFTZjRadmk0K1B4Nk5FakFFRGp4bzBMZEs2aENJS0FmZnYyQVlEWW50VXpkVERybVlpSUdId21JaUlpSXFKU3dVYnFCSGxhdkxHckFTY25KNnhac3dacjFxelJtYzJVbFpWbHNPdlZxVk5INC9QdTNidHgrL1p0V0Z0YjQrdXZ2d1lBZE92V3JValhhTldxRlNaT25LaDErbEQxd0tHK1Nqb0F6S0J6L2k1Y3VBQWdlMTNNSjArZTRQang0MFVPN0lTRWhPU2JKYWJPbXR5OGVUT3FWNitlYTcrMmRiL0xhL3VhT1hObWdjNTVjOTFiTTdOL2gyZm16NStQaUlnSW1KbVpZZUxFaWVqVXFaTmVaY3JsY2l4Y3VCQ0NJTURMeXd1aG9hRUZxbE4rM2d3Z3Zpa29LQWd5bVF3ZmZ2aGhydlhnQVdEbHlwV1F5V1J3Y0hBbzBCckV4WDFmVlB6WVIrbG1qRDZLYmJub2pQVU0xYzZmUHc4QXNMVzFSZDI2ZFF0OHZpRkVSRVRnOGVQSHFGNjlPbHEyYklrclY2NGdPam9hTld2V1JJc1dMWXhTSnlJaUtqMFlmQ1lpSWlJaW9sTEJWdXFFSi9KYnhxNEdnT3gxL2ViUG53OEE2TmV2SHhJVEU0dDlXbElnZTZyTkxWdTJBTWpPaEhSd2NBQUFaR1JrRktuY3pNeE1xRlFxclZsWCtzZzUwRzZJUUxCS3BjS3paODgwMXNndDZPQ3JuNThmM24zMzNTTFhwYXlUeVdTNGQrOGVBR0RRb0VGWXQyNGRvcUtpOE9EQmcySWZrSzVjdVRKaVltTHc0c1VMcllFZEx5OHZBTWkxVm1kNWJGOEZ0WFBuVG8zTVNRQllzV0lGZ093QmZTc3JLOHlhTlF2dTd1NTZsM25nd0FISVpESlVyVm9WZ3djUEZnTTcyZ0pzT2FtbnhNK3BlZlBtV0xKa2lmZzVJU0VCMTY5ZkZ6L0xaRExZMjl1TFUvQUhCd2ZqN05tenNMYTJ4cEFoUXhBYkc0dms1R1FrSnlkRG9WRGc0Y09IT0hueUpDUVNDYVpNbVpMcjNvMTFYMVQ4MkVmcHJ5VDZxUDlxV3pia1MyekdmSVpxWVdGaEFBQjNkM2VqdmFDbmZublIyOXNiRW9sRS9NeXNaeUlpQWhoOEppSWlJaUtpVXNKVzZvVGs5RVJrcXBRd001RWF1em9sVGk2WFkrN2N1ZUlnc1llSGg3aFBuMEh2bk90LzZqcGV2VjJoVUdoTTQ2dFFLTFN1UjZpV00vaWNYNUQ0aXkrK1FQdjI3WFh1MzdoeEkwNmNPSUhtelp2am0yKyswYWgvUWFTbHBSWG8rT0tVMzhDNXJ2MnRXN2ZHbkRsemluVHRreWRQUWhBRW1KbVo0WU1QUHNDdFc3ZHc0TUFCSEQ1OEdPUEdqU3RTMmZtcFVxV0tHTmpSUnIyK1oybFFFdTFMRzBFUWNPdldMZnoxMTEvNDlOTlA5VHJIeGNVRjgrZlBML0I2bVo5Ly9qbnUzNytQQVFNR2FHUlc2MW8zV04zbVhGMWRjd1V2bkoyZE5UNkhoNGVMYS9ZQ3dQang0OUd3WVVOTW5Ub1ZPM2Z1Rk5lbVZpZ1VHREZpaE00Njl1dlhUd3lvS3hRS3ZZSXV4WGxmL3hYc285aEhxZjFYMjdJaEE3VEdmSVpBOXJycGQrN2NFZXNTSGg1ZW9QcDM3ZG9WZm41K0JUcm5UWThlUGNLVksxZGdiVzBOTHk4dnhNVEVJQ0lpQW5aMmRocmZYVzN5NjQ4QTZEMHpncTYvU1N0V3JJaURCdy9xVlFZUkVSVVBCcCtKaUlpSWlLaFVjTERLemtwS1RIMkd5aFZyR3JrMkJhUFBRRnBlTWpJeU1IdjJiRHg3OXN4QU5TcVlyS3dzdllPLytSMm5VQ2pFbjVPU2tuRHQyalZjdVhKRjNMWnIxeTRBMlZORjVuVDgrSEdjT25VSzgrZlB4OUNoUTdVRzZwUktKWHg5ZmFGVUtsR3padW41anVnYU9IL3k1QWtFUWRDNVg3M0daMkdwVkNweGNMVk5temF3c3JLQ2w1Y1hEaHc0Z0dQSGptSGd3SUZpNWx4eGNIVjFSVVJFUklGZkhDaW9zdGErY3I2c01YandZTWhrTXRTb1VVUHY0SE5RVUJBcVY2NnM5L1V1WGJxRVhidDJvV2ZQbnBnL2Z6NGtFb2xHTzl5MGFaUFdPbmJwMGdVQXNINzkrbHlabnptcFZDcUVoSVNnZnYzNmVQRGdBVlFxRmFwVnF5WUdQSHg4ZkJBY0hBd0FNRFUxaFlPREE1eWNuT0RvNkFpRlFvRnIxNjRCQUZxMmJJbWhRNGNDeU03RW5EeDVNcHljbk9EbjU2Y3hDMEpKM2RkL0Nmc285bEZBK1czTHFhbXBXcmZuekJoWEtwVTZqOHNwTFMxTjYzRVNpUVFXRmhaR2U0WTVxZGZNbGtna0VBUUJGU3BVeUxXbXREYlBueitIVXFrMFNDQmVuZVhjdlh0M1dGaFlZUC8rL1JBRUFUMTc5bVMvUzBSRUFCaDhKaUlpSWlLaVVzTFJ5aFVBSUV1TkxYUEJaL1hBL2F0WHJ5Q1h5MkZ2Ync4Ykd4dU5ZMkpqWTZGU3FYS2RtNUdSZ2ZuejUrUHZ2LzhXQnhKTG1wMmRYWjZaVWlkT25NRGl4WXZoN3U2T1JZc1c1VnZlL2Z2M3NXVEpFangrL0RqWC9majQrS0JyMTY2b1diTm1yZ0hlNXMyYlF5S1I0TktsUzFvRGRaY3ZYMFphV2hvYU5teFlvT0JjY2RNMmNBNzh1OTZvZXYrTkd6ZGdiMit2TTlCVFVHZlBua1Y4ZlBZNjZlbzFKZXZXcll1MzMzNGJ0Mjdkd3A0OWV6Qnk1RWlEWEVzYmRXYnVQLy84VTJ6WEFNcEcrMHBKU2NHVksxZHcvdng1bkR0M1R0d3VrOG5nN095TXpwMDc2MTFXUWFkZ1BYZnVIRzdjdUlGcTFhcWhRNGNPQlRwWEgzLysrU2VlUFh1R1hyMTY0Y0dEQndDQWVmUG1JU0FnQU9IaDRXalVxQkVXTFZvRVYxZFhPRHM3aTRHTlI0OGVpWm1sRFJzMnhMUnAwOFI5bXpkdnhvTUhEeEFiR3d1RlFxRTEyRkxjOS9WZndqNktmUlJRZnR0eXIxNjk4ajFtMkxCaGVwV2xYbWY3VGVwTVdtTTlReldsVW9ralI0NEF5UDU3NnRTcFUzajE2aFZXclZxVjUzODc1SEk1Qmd3WUFDQjdSb09pTWpjM0J3Q2twNmRyZk5abml2aTllL2RxM2Y3OCtYUHgrZS9Zc1NQUElMWTZNM3JWcWxXb1ZxMWFydjNxS2RDSmlNaDRHSHdtSWlJaUlxSlN3Y0V5Ty9OWmxoSm4xSHI4OHNzditQSEhIM050ejVuWjVPTGlJazZyQ1B3N3NILzI3RmtFQkFTZ2VmUG04UGYzMXpoLy9mcjFTRTFOaFZ3dWg1MmRIWURzUWNUWnMyY2pNaklTcHFhbUdENThPTmF0VzFjY3QxVWtWNjllQlpDZHlaeVFrSkJ2Tmx4V1ZoYWlvNk1CQURWcjFvUzd1enYyNzk4UEFIa0dHbXh0YmRHb1VTUGN2SGtUVDU4K1JkV3FWVFgySHpwMENBRFFzV05IbldYb3UzWjBRZGVZTHFySXlFaE1tellORGc0T1dMNTh1ZGJCMG9KUXFWVGlkN0JtelpwbzJyU3B1SzlQbno2NGRlc1dRa0pDMEtOSEQ3aTZ1aGE0ZkgwRzg5WE9uajJyVitiZlR6LzloSWlJaUhMWnZqWnMyQ0IrUDNOYXVuUXBtalp0V214cmNncUNnUFBuendNQTJyVnJWeXpsNzlpeEE2YW1wdkR3OE1DR0RSc0FaQWNhWnMrZWpUVnIxc0RMeXdzVksxYlVPTy9PblR1WU1XTUc1SEk1NnRhdGk0VUxGOExLeWdwQTl1OXh6NTQ5QUxLbnE5VVc2Q3p1K3pJbTlsSHNvNHpSUjdFdEY1MnhubUZPdi8vK094UUtCY3pNek9EajR3TkxTMHRzM2JvVnYvLytPL3IxNjZmenZGMjdka0dwVktKMjdkcjQ4TU1QaS9JWUFHUUh2ZzhmUG94ang0NWgwS0JCOFBiMnhzR0RCM0g0OEdGOC92bm5HdE9xdjBuOS9YL1R5NWN2QVdRSGp2Vjl3ZERhMmxwbmVVUkVaRndNUGhNUkVSRVJVYWxnYm1vQkc2a2paS214UnEySHJhMnR4dUNmT2xzcDV6WkhSMGV0NTc3Ly92dVFTcVU0ZS9ac3J2WDdCZ3dZZ0NWTGxtRDA2TkZZc1dJRm5KeWNFQnNiaThqSVNFZ2tFdmo1K2FGUm8wYWxMdmlja0pDQVU2ZE9BUUFlUG55STRjT0hZL1RvMGVqVXFaUE9jMXhkWFRGbXpCaTBiTmtTTGk0dVNFOVBGNFBQK2VuU3BRdHUzYnFGZ3djUFl0U29VZUwyKy9mdkl6SXlFdGJXMXVKVW5OcElwZEk4QTMzcXRhTHpPMDRRQkNpVlNyM3FySS8zM25zUEhoNGVPSEhpQkw3OTlsdXNXclVLOXZiMmhTN3Z3SUVEaUlxS0FwQzl6bmJPZTJuZnZqMjJiOStPeDQ4ZlkrWEtsVmk2ZEdtQnk3ZTN0OWNyWUpxVWxBUkJFR0J0YlMxbVB1bGlhbXBhYnR0WHRXclZZR05qZzQ4KytnanQyN2ZIMUtsVEFRQU5HalFvdHNBekFOeTZkUXN5bVF6VzF0WjQ3NzMzdEI2VFh4Qnp4SWdSdWVwWXAwNGRUSjgrSFVlUEhrVlVWQlRhdFd1WGEzcmtDaFVxYUYwM05EdzhITXVXTFVONmVqb2FOMjZNdVhQbmlyK3I2T2hvTEY2OEdJSWdvSHYzN2pwZkpDbnUrekltOWxIc280elJSNVhudHF4cjVoYUZRb0crZmZzQ0FMWnYzNTduT3RIcWx3czJiZHFrTXdCODVNZ1JvenhETmFWU0tTNWQwckZqUnpnNU9hRjM3OTdZdjM4L3RtL2ZEZzhQRDYzZnpidDM3NHAvZytYOHU2b29YRjFkMGJKbFM1dy9meDZIRHg5R3YzNzkwS1pORzV3NWN3WkhqeDVGbno1OUNsem1xMWV2QUJSODlnOGlJaXFkR0h3bUlpSWlJcUpTdzlIS0ZiSVU0d2FmTzNmdXJERkZicjkrL1pDWW1LaHoydEtjcEZJcE9uYnNpQ05IanVDMzMzNFRwNDYrZmZzMkFnTUQ4ZXpaTXpnN08rUEZpeGR3Y25KQzdkcTE4ZTY3NzZKTGx5N3c4dklxOW5VcEMwb1FCQVFGQlVHcFZPTHR0OTlHNWNxVmNlclVLU3hldkJobnpwekIrUEhqdFFZbnJLMnQwYnQzNzBKZHMzMzc5dmp4eHg4UkVoS0MzcjE3bzFxMWFoQUVBYXRYcndZQTlPM2JGNWFXbGpyUFg3dDJiWjZaUStvQjV2eU9pNG1KTVdqbW9VUWl3Y1NKRS9IOCtYTThlZklFVDU4K0xYUmdKeUVoQVZ1MmJBR1FQWVZ0MjdadGMxMXI4T0RCQ0FnSXdMVnIxeEFTRWxLZ0xFRUEyTEpsUzU3UFdXMzY5T200ZE9rU0JnNGNDRzl2NzN5UHIxR2pScmxzWDEyNmRFR2ZQbjFnWmxheXd5enFGME5hdFdxbDg5cjUzZmVUSjA5eWJWTm43cW1uUiszZnYzKytkVkVxbFdMYkJZQU9IVHBnOHVUSllzQXZQajRlMDZaTlEycHFLcG8wYWFKemVsdWcrTy9MbU5oSHNZOHlSaC8xWDJ6TDZ2Tk1UVTExdmpCUUVNWjZobXI3OSsrSFRDYURxYW1wK04yeXM3UERnQUVEOE9PUFAyTHAwcVZZc0dBQlRFMU54WE5ldlhxRndNQkFxRlFxZE9uU0JjMmFOU3Z3ZmV2eXlTZWY0UHo1OHpoNDhDQjhmSHpnNit1TE0yZk9ZUC8rL2VqZHUzZUJYN3lLaTh1ZSthaEtsU29HcXlNUkVSa1BnODlFUkVSRVJGUnFPRmk1SWtvV2FleHFGSW0zdHplT0hqMktuVHQzd3NQREE0Y09IY0x1M2J1aFVxbmc1ZVdGMGFOSGk5TXRBdGxyQlpiR0xJK3NyQ3dFQlFYaDBxVkxNRE16dzRRSkUrRG01b2Jtelp0ajdkcTFPSHYyTEc3ZXZJbkpreWNiWkFwSE5VdExTM3oyMldmNDZhZWZFQlFVaE1XTEYyUFBuajI0ZmZzMlhGeGNkQTc2cWdlRjMxeG5zN0NxVjYrdWMxM0N3akl6TThQczJiTWhDRUtocDRsVXJ3K2FrcElDRXhNVGpCOC9YdXNBYjVzMmJkQ2lSUXRFUkVSZzdkcTFxRk9uRHQ1NTU1Mmkzb0xXNjF5NmRBbmg0ZUU2QXp0dlpnQVdSV2x0WDhWOWpUVnIxdUN0dDk1Q3AwNmR4UHNUQkFHblQ1OEdrUGQwdHRxeUFyT3lzc1FaQkE0ZlBxeHpiYzFtelpyQjFkVVY5ZXZYejdOK3QyL2Z4dEtsU3hFVEV3TlRVMU1NR3paTVhKTVR5QTVHVHBreUJRa0pDYWhUcHc3bXpadW44NW9sY1YvR3dENUtFL3VvYkNYVlIvMFgyM0prWlBiZmsvWHExZE1JeUJhV01aNmgyb3NYTDdCanh3NEEyZFBXNTN3eHhkdmJHK2ZPblVOa1pDUldyRmdCUHo4L1NDUVNLSlZLekpvMUMzRnhjYWhkdXpaR2p4NWRoTHZQclhIanhxaGZ2ejd1M2J1SDA2ZFBvME9IRG1qWXNDSHUzTG1ETTJmTzVIcnBKRC9xTmJRTE13MC9FUkdWUGd3K0V4RVJFUkZScWVGb1dSMVgwMzVIbGlvVHBpWmw4MzlYM056YzRPbnBpZERRVUF3ZVBCaEtwUkl1TGk0WU8zWXNQdmpnZzF6SGw4YkE4L1BuejdGa3lSSmN2MzRkRW9rRWt5ZFBocHViR3dDZ2UvZnVlUGZkZHpGLy9ueEVSMGRqeG93WjZOT25ENFlQSDI2d1FFK2ZQbjF3OU9oUlhMdDJEYk5uejhiRml4Y2hrVWd3WWNJRVNLVlNyZWNZZXMwL0V4TVR2Y3JVWngzUnZJN3AyN2V2WGhsUGFpdFdyTURmZi84TklIdkF1VUdEQmpxUEhUOStQSVlORzRiVTFGVE1tVE1IMzMzM1hiN3JTUlpVcTFhdHNHclZLdHk1Y3dmMzd0M1RPaWcvZHV4WU9EczdZK3pZc1VWZVI3WTh0Sy9DdUhidEduNzk5VmMwYU5CQS9KMWZ2MzRkTDErK2hKV1ZGZHpkM1l2bHVwNmVubmxtdnlZbEpXSERoZzBJRFEyRklBaW9VYU1HcGt5WmdvWU5HNHJIeE1iR1l1clVxWWlQajBlMWF0VTAxanZWcGlUdUs2ZUlpQWhzMjdZTk1URXhjSFYxeGJCaHc5Q2tTUk9EWDRkOVZHN3NvMHF1ai9vdnRPV2NNak16OGZ2dnZ3T0F3VjZRTThZelZGdXhZZ1hTMHRKZ2IyK1BnUU1IYXV3ek5UWEZqQmt6OFBYWFgrUG8wYU5JU1VuQnFGR2pNSGZ1WE55K2ZSc09EZzZZTjI5ZW51c3dGNWF2cnk4Q0F3T3hkKzllZE9qUUFUNCtQbGl3WUFIMjdkdFhvT0N6SUFpSWlJZ0FBTHo3N3JzR3J5Y1JFWlU4RTJOWGdJaUlpSWlJU00zQnloV0NJQ0FwN1pteHE1SW5tVXlXNS81aHc0YkJ6czRPU3FVU2JtNXUrT21ubjdRT09wYzJLU2twMkxKbEM0WU5HNGJyMTY5REtwWGkyMisvemJVT1ljMmFOYkZtelJwNGVIZ0FBQTRlUElneFk4WWdPanJhSVBXb1VLRUNac3lZQVhOemMxeTRjQUdDSU9ETEw3OHM4Y0ZyZmRTb1VhTkkveXBWcXFUM3RYNysrV2VFaG9ZQ0FONTU1eDBNSFRvMHorT2RuWjB4Y2VKRUFFQmlZaUw4L1B6dzZOR2p3dCtzRnBVcVZjTEhIMzhNQU5pNmRXdXUvVmxaV1hqNjlDa2lJeU9oVXFuMEtyTzh0aTlkenB3NUkyWUg2dkx5NVVzQVFPWEtsY1Z0Nm16QlZxMWE1YnVXYldFMWJOZ3d6eWxRNzkyN2g5RFFVSmlhbXFKLy8vNVl1M2F0UnFEbHhvMGJHRDkrUE9MajR3RUFjcmxjWEFkWWw1SzRMN1d6Wjg5aSt2VHB1SFhyRmw2L2ZvM2J0MjlqNnRTcHVIUG5UckZldHlTeGoySWZCWlQvdHZ5bVBYdjI0UG56NXpBek05T1lScjBvalBFTUFTQWtKQVNYTGwwQ0FJd2NPVkxybE9PT2pvNVl0bXdaSEIwZGNmcjBhUXdjT0JDM2I5K0dzN016Z29LQzhsenZ1aWphdFdzSFoyZG4zTHQzRHpkdTNFRGJ0bTNoN095TXYvLytHN2R2MzlhN25GT25UdUhaczJlUVNDUkdieXRFUkdRWVpUT1ZnSWlJaUlpSXlpVkhxK3lwOW1TcHNlTFBwWWtnQ0RoMDZCQTJidHlJZmZ2MmFUM216ei8veEQvLy9BTi9mMzlNbXpZTjBkSFIrUG5ubnpGeTVFaVltSlNPOTMrUEhUc20vdnpxMVN2WTJ0b2lNaklTYytmT1JVcEtDb0RzYVNxblRadW1Nd3ROSFpoKysrMjNzWGJ0V2tSSFIrUHAwNmRpaG5SUkNJS0FpeGN2SWlzclM5eDIrL1p0SkNZbUZpZ1FVaEwwV1FlMHFGUXFGVmF1WENsbWNWV3VYQm16WnMzU2EzM2hqei8rR1BmdjM4ZnUzYnVSbEpTRUNSTW1ZT0xFaVFXZURoTUE3dDY5aS9UMGREUnUzRmhqdTYrdkwwNmVQSWtMRnk3ZzdObXphTk9tamJqdjhlUEh5TXpNaEpXVkZhcFhyNTVuK2VXbGZla3JJU0VCYTlhc3dkbXpaekZnd0FDZHh5a1VDaWdVQ2xTb1VFSDgvcWVscGVITW1UTUFVS2pmcGFGODhNRUhHRHQyTEpvMmJacXJyemg0OENEV3IxK1B6TXhNdlAzMjI2aFVxWklZN0IwelpneDY5T2lScTd5U3ZxK2ZmLzRaZ2lEQXo4OFA3ZHUzeHkrLy9JS3RXN2RpeDQ0ZG1EdDNickZmdnlTd2oySWZwWSt5M3BaenVuTGxpcmptZU0rZVBUVmUyaWxPaG42R0FQRDMzMzlqN2RxMUFBQXZMeS94cFQ5dDdPenMwTFJwVTV3OGVSS1ptWmtBc3FjS3Q3VzFOZEFkNW1acWFvcStmZnRpL2ZyMTJMdDNMK2JNbVlNK2Zmcmd4eDkveE42OWV6Rno1c3g4eTVESlpGaXpaZzBBb0hYcjFuQnhjU20yK2hJUlVja3B2WC8xRUJFUkVSSFJmMDRseTZvQUpKQ2x4QnE3S2lKMUp0UzllL2N3WnN3WXJGNjlHbWxwYVdLUVZ1M1NwVXNZTTJZTTVzNmRpM3YzN3VHOTk5N0RwRW1USUpGSWNPREFBWXdiTjg3Z0dWMDVKU1VsQVlEV3RUWFZCRUhBdW5YcnNHN2RPbkhiNU1tVEVSOGZqL2ZlZXcvdnZmY2VhdFNvZ1crLy9SWnIxcXpSYS9yVFhyMTZZZm55NVJnMmJCaGF0V3FsODdyNlVpZ1VtRFZyRmpadDJnU1ZTaVd1Y1h2aHdnVU1IejRjNGVIaEJTcXZySlBMNVpnOWU3WVkxRkZuTnprNE9PaGR4dENoUTlHdFd6Y0FRSEp5TXViT25Zc1ZLMWJnMWF0WCtaNnJVQ2p3MjIrLzRldXZ2OGFZTVdOdzkrN2RYTWZVcTFjUFhsNWVBSUNnb0gxWEhmMEFBQ0FBU1VSQlZDREV4Y1dKKzY1ZXZRb0FhTlNva2RidlpubHFYL2xKVDA4WGY5Ni9meitHREJtQ3MyZlBva2FOR21qUm9vVzRMK2RMRndERSs2cGV2YnA0L2ZEd2NLU2twTURDd2dMdnYvOStvZXRrQ0QxNjlORG9LeElTRWpCdDJqUjgvLzMzeU16TWhLZW5KNVl0VzRaWnMyYkJ5OHNMV1ZsWldMbHlKZGF0VzVlckxaZjBmY1hHeHNMS3lncGR1M2FGcGFVbFB2bmtFM0U3NllkOVZMYnkwRWVWNWJhc0Zoa1ppVm16WmlFckt3dXVycTRZUEhod2lWMGJNT3d6akl1TFEwQkFBREl6TTFHelprMk1IVHRXNnpWalltS3dkdTFhREJ3NEVDZFBub1NwcVNuYzNkMGhrVWdRR2hxS2dRTUhJamc0R0FrSkNjVnl6OTI2ZFlPVmxSWE9ueitQMk5oWWRPdldEWmFXbGpoejVveVk1YTJMVENiRDVNbVRJWmZMWVdGaGdWR2pSaFZMSFltSXFPUXg4NW1JaUlpSWlFb05NNU1Lc0xOd3hzdVVKOGF1Q29Ec2FVRGxjamtBWU15WU1SQUVBVTJiTnNYbzBhTmhabVlHcFZJcDdsTVBlTC8xMWx2bzJyVXJnT3oxQWFWU0taWXRXNFk3ZCs1Z3hJZ1JhTnUyTFhyMjdJbW1UWnNXYXBCWXFWUWlJaUlDZG5aMnNMUzBoSm1aR1pLVGs4WHNObDFUSzJabVptTEpraVVJRHcrSGlZa0ovUDM5Y2ZIaVJSdy9maHhEaGd4QjkrN2QwYnQzYnpSczJMREE2d0kyYXRRSWpSbzEwdGoyNHNVTFdGdGJReXFWNHVMRml3Q1E3N3FHNGVIaFdMdDJMUklURTJGaFlZSEpreWVqWGJ0MmlJMk54ZHk1Y3hFVkZZWEF3RUJzMjdZTlBqNCs2TlNwazhIV21TNk1RWU1HRld2NVo4K2V4WW9WSzhTZ1F0V3FWUkVZR0ZqZ05Va2xFZ25Hang4UHFWU0tBd2NPQUFBT0h6Nk1QLzc0QTZOR2pSS25KRTFMU3hQUENROFB4L256NTNINThtVXhnOHJNekV4bjV2bklrU054NWNvVkpDUWtZTktrU1FnTURJU0xpd3NPSFRvRUFGcUREK1dwZmVXa0RqQkpKQktONytmang0L0ZuN2R1M1FwTFMwc01IejRjM3Q3ZU1ETXpnNE9EQTJReUdjTER3OUc5ZTNlWW1KZ2dNVEVSdTNidEFwQWRRRk5UQi9vKytPQURuZXVncStXMzVtLzM3dDIxYm0vWXNDRldyMTZkNTdrNVpXWm00dURCZzlpMmJSdVNrNU5oWVdHQnI3LytXdng5QWNDa1NaTlFzV0pGSERod0FQdjI3Y09MRnk4d2RlcFU4VG1WOUgyNXVMZ2dOallXWjg2Y3dVY2ZmWVNUSjArSzI4c0Q5bEgvWWgrbHY3TFlsbFVxRlhidjNvM05temREcFZMQjN0NGVjK2ZPaGFXbHBkNzNiVWhGZllieDhmR1lQSGt5a3BLU1lHZG5oOW16WjJzOFI1bE1oai8vL0JOLy9QRUhidDY4S1c1Ly8vMzNNV0xFQ0xpNXVlSEJnd2Y0L3Z2dmNmUG1UV3pidGcwN2QrN0UrKysvanpadDJxQmx5NVlHbTBuR3lzb0szYnAxdzk2OWU3Ri8vMzU4ODgwMzZOS2xpM2hmdXRhTS8rdXZ2N0J3NFVJa0pDVEExTlFVL3Y3KzVhYnZKU0lpQnArSmlJaUlpS2lVY2E3b2htZXZIeHE3R2dDQWJkdTJpVDliVzF0ajVNaVJZdmJVZ1FNSHhDeVZ1M2Z2b2txVkt2anl5eS9Sc1dOSGpRSGxkdTNhb1ZhdFdnZ0tDc0tOR3pkdyt2UnBuRDU5R2xPblRrV25UcDBLWENjek16TXNXTEJBSEd4L1UrdldyYlZ1VDBoSUVOZVZIVDkrUEQ3KytHTzBhZE1HZG5aMjJMOS9QdzRjT0NBTyt0dloyVUVxbGNMRXhFVHJOS0VxbFVyalgxWldGakl6TTVHVmxZVW1UWnBnd1lJRm1ESmxDcDQ4MFh5Sm9INzkranJ2YTlHaVJRZ0xDd01BdUxtNXdkL2ZIN1ZxMVFLUW5mRzVhdFVxYk5xMENiLysraXYrK2VjZkJBVUY0Zm56NS9qeXl5L3pmbURGS0wrTW5xS0lpNHREWUdDZ21DM2JyRmt6ekpvMUN6WTJOb1VxVHlLUjRPdXZ2MGF0V3JXd1pzMGFzZHdHRFJxSXh4dzVja1Q4T1Nnb1NEeXZhZE9tOFBEd1FOdTJiV0Z0YmEyMWZCc2JHeXhjdUJBVEowN0VpeGN2TUdMRUNGaFlXQ0FsSlFVVktsVEl0VzQ0VUw3YWwxS3BSSjgrZmNRMkFRQzFhdFdDcWFtcGVNeTVjK2ZFbjl1MGFZTXhZOGJBeWNsSjNQYkJCeC9nNk5HaldMVnFGVmF0V3BYckdqa0ROT1BIajhmdTNidjFtczVXbnhrTXRNbHJiZE9jc3JLeUVCWVdoaDA3ZG9nWnc0MGJOOGFrU1pOeUJTSFYzME5MUzB2czJMRURwMCtmeHN1WEx4RVlHQWdySzZzU3Y2L1BQdnNNeTVZdHc1dzVjMUNoUWdXa3A2ZERJcEhBeDhlblVHV1hOdXlqL3ZWZjc2UDBVWmJiOHB3NWM4USt0bXJWcXBnM2IxNmh5eTBLUXoxRFMwdExtSmlZd05yYUdvc1hMMGFOR2pWdzkrNWRYTGh3QVpjdlg4YmR1M2ZGNzUrSmlRbGF0MjZOeno3N1RPUHZyTHAxNnlJb0tBZ1hMbHpBNXMyYjhmRGhRMXk4ZUZGOEliQjY5ZXJvMzcrL1JrQzhzTHk5dlhIZ3dBRWNPM1lNWDM3NUpmcjI3WXVEQncvaTJMRmpHRFJva01ZNjFhOWZ2OGJtelp0eDZOQWhDSUlBQ3dzTGZQdnR0enBuenlFaW9yS0p3V2NpSWlJaUlpcFZxdHMxeEpub1hWQUpXVENSbU9aL1FqSHEzcjA3amgwN2hxWk5tMkxTcEVrYVdTS09qbzRBc2dlMEJ3d1lnTjY5ZSt0YzM3SkdqUnBZdm53NVRwMDZoVDE3OXNEQndhRlFnODVBOXZwNmI3MzFGcUtpb2pTMk96ZzRvRTJiTmpxbm1LeFNwUXE4dkx6ZzRPQWdEalNhbVpsaHhJZ1I2TmF0RzhMRHd4RVpHWWxuejU0aE1UR3gwRk5icXdmbTNkemN4T0N6UkNKQnZYcjE4TTAzMytnODc3MzMza040ZURnKytlUVREQm8wQ09ibTVocjdwVklwUm8wYWhSNDllbURkdW5WSVRrN0c1NTkvWHFnNkdzclJvMGMxZ290RjhXYm1WN1ZxMVRCcDBpUXNXN1lNZ3dZTmdxK3ZyMEhXQyszYXRTc2FOMjZNRlN0V29GKy9maHByZE52YjIydGN2M1BuenZEMDlOUjd2VXczTnpjRUJRVmh3WUlGaUlxS0VxZWwvZkxMTDdWT3dWdWUycGRVS29XVGt4T2VQWHNHaVVTQ21qVnJZc0tFQ1JySGZQTEpKemgzN2h6NjlldW5kZDNPRVNOR1FLVlNJU0lpQW9tSmlRQ3kyNDZMaXd2NjkrK1BaczJhaWNmV3FWTUgvdjcrZXQxVGNhLzVHeGdZS0w3WTR1RGdnR0hEaHVXYnlUaDQ4R0NZbVpsaHk1WXRxRktsaXBpZFdOTDNwYzZvM2JGakI1NC9mdzQzTnpjTUhqd1k3dTd1UlM2N05HQWZwZW0vM0VmcG95eTM1U0ZEaHVENjlldG8wYUlGeG80ZFcraVhJSXJLVU05UUlwRmcxcXhaeU1qSVFKMDZkUUFBMGRIUkdpOUV1TGk0b0hQbnp1amF0YXZHaTB4dmF0bXlKVnEyYkluTGx5OWozNzU5aUl5TWhDQUlNREV4TWRoNjNKVXJWMGE3ZHUwUUhoNk8zMzc3RFo5OTlobmF0R21ETTJmTzRQRGh3K2pYcjU5NDdKNDlleEFTRWdJZ3UyM01talZMbzUwVEVWSDVJQkgrUzR0bEVSRVJFUkZScWZmZzVTVnN2ellOSXovOENTN1d0WTFkSGR5OWV4ZjE2OWZYT2ozbTd0MjcwYkZqUjcwSHZ0VXlNakp5QlZlQjdMVXJRME5EQVdSbmtlUkhFQVNOekpmOEtCUUtWS3hZTWQrcFBnVkJRSHA2T3JLeXNpQUlBbFFxbGNhMTFDUVNpZmhQWFFmMW9HbHFhaXJTMHRJZ2tVaGdhV21wZGRyTmpJd01MRm15QkFEZzcrK1A2T2hvTWRzNVA3cWVZWDdVZzhDYk5tMHFWRmFVSUFoWXRtd1pBSWpyZVJyQ3lwVXJBV1JQMzVveldKU1ltR2l3cVRIMXNYYnRXclJzMlJMTm1qVXI5TDBKZ29CcjE2NGhKaVlHZGVyVXdUdnZ2S1B6MlBMVXZwUktKYkt5c2xDaFFnV2RRU2lWU21XUUFGMStrcE9UOGVtbm53S0FPSzJ3SVhUdTNCa3FsUXJIang4WHQ4WEd4bUxLbENubzNiczNldmZ1bmU4VXV6bWRQbjBhYmRxMDBUdEFXbHozVlpxd2o4b2IrNmgvRmJTUHlxazh0bVc1WEE0N083dENuYXZPdERjM045ZjdlMldNWjdoeDQwWW9sVXEwYjk5ZTV6cmwrWG4rL0RuQ3dzTHcwVWNmR1RRNy9QNzkrMWk0Y0NFY0hSMnhaTWtTM0w1OUc4dVdMVVBseXBXeGFORWlzYTZabVprWU4yNGMzTjNkOGZubm54ZHErWlR4NDhjRHlQN2IwUkJUelJNUmtlRXgrRXhFUkVSRVJLVktTb1ljUzA5N28xZWpTV2hlcmVoVEFSSVJVZkVTQk1GZ1FVNGlNaDYyNWFMak04eGZTYjJJUlVSRXhzTmVub2lJaUlpSVNoVXJjenRVc3F5S3VGZDNqVjBWSWlMU0F3TXRST1VEMjNMUjhSbm1qNEZuSXFMeWp6MDlFUkVSRVJHVk90VnRHeUtXd1djaUlpSWlJaUlpb2pLRndXY2lJaUlpSWlwMXF0czJSTHdpQ2xtcURHTlhoWWlJaUlpSWlJaUk5TVRnTXhFUkVSRVJsVHJWYlJ0Q0pXUWlYaEZsN0tvUUVSRVJFUkVSRVpHZUdId21JaUlpSXFKU3A0cE5QVWdrSm9oOWRjZllWU0VpSWlJaUlpSWlJajB4K0V4RVJFUkVSS1dPdWFrVUx0YTFFY2QxbjRtSWlJaUlpSWlJeWd3R240bUlpSWlJcUZTcWJ0c1FqNU51R0xzYVJFUkVSRVJFUkVTa0p3YWZpWWlJaUlpb1ZLcFZxVGtTVStPUW1CcG43S29RRVJFUkVSRVJFWkVlR0h3bUlpSWlJcUpTcVk2ak95UVNFeng4ZWRuWVZTRWlJaUlpSWlJaUlqMHcrRXhFUkVSRVJLV1NoWmtOYXRpOWd3Y3lCcCtKaUlpSWlJaUlpTW9DQnArSmlJaUlpS2pVcXVmNElSN0pyaUpMbFduc3FoQVJFUkVSRVJFUlVUNFlmQ1lpSWlJaW9sS3J2bE5McEdlbDRDR3puNG1JaUlpSWlJaUlTajBHbjRtSWlJaUlxTlJ5dHE0RlordGF1QmwvMHRoVklTSWlJaUlpSWlLaWZERDRURVJFUkVSRXBWcGpGdy9jZlhFT21TcWxzYXRDUkVSRVJFUkVSRVI1WVBDWmlJaUlpSWhLdGNaVk9pSTlLeFgzRWk0YXV5cEVSRVJFUkVSRVJKUUhCcCtKaUlpSWlLaFVzN053d1Z2MmpYSDVTWWl4cTZKVlZGUVVKazZjaUt0WHJ4Yjd0WlJLWm4vVGYwdHh0Sy8wOUhSTW1EQUJwMDZkTWxpWkJaV1FrSUM0dURqRXhjVkJFSVFTdVdaR1JnYWlvNk5MNUZybERmdDVLZzNrY2pua2NubUo5UmtsNGZYcjE5aTZkU3NpSWlLTVhSVXFoVXF5N3lVaUlzTmk4Sm1JaUlpSWlFcTlEMnYweGFQRXE0aFhSQm03S3JuODhNTVArT3V2dnpCdjNqdzhlL2FzVUdVOGZQZ3czNEhYcUtnb2VIdDdJeUFnb0ZEWE1JWWJOMjRnSUNBQWFXbHB4WDR0ZjM5L2VIcDY0c2lSSXdDQVNaTW13ZFBURXlkT25DajJheGRXY25JeW9xS2ljT0hDQllTRmhSbTdPcVdTSWRyWG00S0RnM0h6NWsyc1hMa1NyMSsvTmtpWkJYSGx5aFY4L3ZubkdEUm9FR2JQbmcySlJGTGtNajA5UGVIcDZRbUZRcUh6bU9YTGwrT3JyNzdDaWhVcmlueTlnb3FNaklTbnB5Y0dEeDRNUVJCdzRjSUZlSHA2WXRpd1lXVWlrTVorWGpmMjh5WEgxOWNYdnI2K1NFNU9OblpWREdiVHBrM1lzbVVMMXE1ZEM1VktaZXpxbER2c2U0bUl5RmpNakYwQklpSWlJaUtpL0RTcTNCYVZMS3ZpWXN4KzlHbzB5ZGpWMGVEdjc0OVJvMFpCSnBOaHdZSUZDQW9LZ3BtWi92K3JkZmZ1WFV5Wk1nV1ptWm1ZUDM4K21qZHZydlc0UC8vOEUrbnA2VVdxYTFaV1ZwSE8xNWVwcVNrVUNnVm16cHlKNU9Sa1RKOCtIWUdCZ1pCS3BlSXhucDZlUmI1TzE2NWQ0ZWZuQndEdzhmRkJSRVFFOXUvZmo2NWR1OExIeHdmWHIxL0h2bjM3MEtsVHB5SmZLeTlaV1ZsUUtwVklTMHREY25JeUZBcUZ4cjlYcjE0aEtTa0ppWW1KNHIrWEwxOGlKU1ZGb3h4bloyYzBidHk0V091YUY1bE1WbXhsUzZWU1ZLeFlzY0RuRmJWOXZlbktsU3ZZdTNjdkFHRDgrUEd3c2JFUjkzWHUzTG5BNWJWdTNScXpaOC9XKy9oLy92a0hjK2ZPRmR0aWRIUTBkdS9lamY3OSt4ZjQyZ1d4YmRzMm5EaHhBbVptWnZqNDQ0K0w5VnJhcUorNXQ3YzNKQklKOXUzYnAvRTVwL0w0UFdRL1gzakc2T2RUVTFNTlZwWTJscGFXeFZxK0xpZFBuc1RpeFlzTlZ0NlJJMGRnWWxLMHZLYUJBd2ZpeElrVGlJbUp3YWxUcDlDaFF3Y0QxUzYzMTY5ZlkralFvWG9mNytIaGdSRWpSaFJiZlVyQ2Y3M3ZKU0lpNDJGdlRVUkVSRVJFcFo1RVlvSldiMzJDWS9mWG9uMnRRYkMxcUd6c0tva2NIQnd3Y2VKRVRKOCtIV2xwYVVoSVNFQ1ZLbFgwUHQvTnpRMjFhOWZHelpzM01XdldMQ3hhdEFqdnZQTk9ydU5Pbno0TkFJVWVtRTFOVFVXdlhyMEtkVzVCSFQ5K0hOYlcxdmoyMjI4UkVCQ0F2Lzc2QzlPblQ4ZUNCUXZFd0lTRmhVV2VaYWl6NktSU3FjN01VSE56Yy9GbmQzZDN1TG01SVRvNkdwY3ZYMGJMbGkxUnZYcDFQSGp3QU5ldVhVT3paczBNZEhmWlB2MzBVekhnbkptWldhU3lMQ3dzVUtsU0pWeThlTkdvd2VmaURJQzJiOThlMDZkUEwvQjVSVzFmT1QxNzlneno1OCtIU3FXQ2w1Y1gyclZycDdHL01GbDNCVGxITHBkanhvd1pTRTVPUnIxNjlkQy9mMzhzV0xBQUd6ZHVoS3VySzlxMGFWUGc2K3RqOSs3ZENBNE9oa1Fpd1pRcFUzUUdQb3ZMNDhlUGNmbnlaZGpZMk1ETHl3dFJVVkc0ZHUwYTdPenN0QVlNeStQM2tQMjhkcVcxbnkvdVozajgrUEZpTFY4WFFSQU1tbDJjVitic1o1OTlwbmM1NnYrR2Z2ZmRkL2p4eHgvMU9tZlZxbFdvWERuN2I4RVJJMFlnTGk0dTMzTzJiZHVHeE1SRXZldVY4N3RYRnJIdkpTSWlZMkx3bVlpSWlJaUl5b1JtVlR2ajFLT3RPUEh3SjNpLzQxOWkxOVYzQUZVaWtVQXVsMlBDaEFuNUhydHo1MDd4WjZsVWlubno1bUhpeEltSWlvckNqQmt6OE4xMzM2RjI3ZHJpTWJkdTNjSS8vL3dEYTJ0cnRHclZxdUEzWVNRdFc3YkVsQ2xUc0dqUklseS9maDJ6WjgvR3ZIbnpZRzV1amtPSER1VjVyanBqN3VlZmZ4WUhtUFBqN2UyTjVjdVhZKy9ldlhqLy9mZmg3ZTJOMWF0WFkrL2V2UVlQUHI5OCtWTHJkblYyajQyTkRheXRyV0Z0YlEwYkd4dlkydHJDenM0T3RyYTJzTGUzaDUyZEhTcFZxZ1FIQndkWVdWa1p0RzVsU1hHM0x6V1pUQVovZjMrOGZ2MGFEUm8wd0xoeDQzSWRVNXdCb1JjdlhtRGF0R2w0K3ZRcDNOemNzR2pSSXRqYTJpSStQaDQvL2ZRVEZpNWNpSG56NWhrOE1MeGx5eFpzM2JvVlFIYWdLREF3RUlHQmdmbWVGeEFRWUxCZ3VEclRya2VQSHBCS3BlTG5uajE3b2tLRkNnYTVSbEd4bnkrODh0elBsemNlSGg3dzhQREl0YjFidDI3SXlNakExcTFiOHczc3JWeTVFci85OWh0cTE2NE5VMU5UbmNjbEpDUVV1SDVLcFZMdk5jOXpCdEhUMHRMMG12YmR6czVPcjM3Kzk5OS9SMUJRRUJ3ZEhmV3FTMm5GdnBlSWlJeUp3V2NpSWlJaUlpb1R6RTB0NEZuM0t4eTh0UmdmMXVpTDZyYU5TdVM2QlJsQUxVaEdUVTdXMXRZSURBekUxMTkvRFpsTWhtblRwdUhubjM4V2c1SkhqeDRGQUNnVUNuVHYzcjFBWmE5YnR3NTE2dFNCcGFXbFFZTnJNVEV4R0RKa0NJQzhnM1lkTzNiRTgrZlBzWEhqUmtSR1J1TEFnUVBvMTYrZndlcVJVNmRPbmJCcDB5WkVSa1lpT2pvYW5UdDN4dWJObTNIcDBpWEV4TVNnUm8wYUJyL204dVhMVWIxNmRWaFlXTURTMHRJZzYvY2FpN2JmbzB3bUU3T2g5dTdkQ3pzN081M25xd05KbXpadDB2dFpsMFQ3a3N2bG1EcDFLbUppWXVEazVJU0FnSUFTSFhoLzh1UUp2djMyVzhUSHg2TmF0V3BZdkhneGJHMXRBUUQ5K3ZYRHc0Y1BjZkxrU2ZqNysyUGl4SW41VGg4Y0h4K1BIMy84RVowNmRkSVpwRXhQVDhmU3BVdnh4eDkvd016TURGV3JWczIzbmlxVkNyR3hzUUJRNUtsMDFaS1NraEFXRmdZek16UDA3dDBiaVltSkNBOFBoN201T1hyMzdxMzFuUEw2UFdRL2J4Z2wwYzhYOUJrVzVqdW4xck5uendJZER4UXNxeGhBbmk4QkNJS0FqSXdNQVBsbitpb1VDdkhaOU9uVFI2OXJCd2NIbzFxMWFqcjMzN2h4QXk0dUxuQjJkdGFyUEcxVHVRY0hCNHMvUDMzNkZGOTg4UVdxVktraXZuanpwdFdyVnlNbUpnYmZmUE9OMXQrWGV2cnBTcFVxNlZXbjBvaDlMeEVSR1J1RHowUkVSRVJFVkdZMHFlS0p5N0dIOFB2ZDFSaml2Z3FtSmlYM3Z6UTdkdXpRT3pOTG14Y3ZYdUIvLy91Znp2Mk9qbzRJQ0FqQXQ5OStpNUVqUjRvQmlWZXZYaUU4UEJ3QTRPVGtwSEdPZXRDdVVxVktPak9RU3NQYWVKOSsraWxpWTJOUnBVb1ZmUExKSjhWMkhYTnpjL1RzMlJOYnQyN0YvdjM3NGVmbmh4NDllbURuenAzWXQyOGZ4bzhmYi9Cck9qczd3OEhCd2VEbC90Y1VWL3Q2OHVRSnBrK2Zqcmk0T05qYjIyUEpraVZ3Y25LQ1hDN0h5NWN2TlRKUGk4UHQyN2N4YytaTXlPVnkxSzVkR3dzWExzejFmWmt5WlFvRVFVQjRlRGdXTDE2TVo4K2VZY0NBQVRwZlpJaUlpTURwMDZkeDc5NDl1THU3NXdxa1IwVkZZZUhDaFlpT2prYmx5cFV4WThZTXZQMzIyM25XVTZGUUlEQXdFTEd4c1dqY3VERmF0R2hSdEJ2L2Z5RWhJVWhQVDRlSGh3Y2NIUjBSSEJ5TWpJd01kT25TQmZiMjlnYTVoaUd4bnkrODh0elBGeWQ5TW5ZTmNZNHVPVE9OODNzcDUvRGh3MUFxbGJDMXRkV2FRVjFRTjIvZXhOU3BVMkZsWllXQWdBQzgrKzY3dVk1NTlPZ1JBS0JXclZwNmxYbng0a1VBd0FjZmZKRG5NZkh4OFRyYmszcG1rN0tjK2N5K2w0aUlqTTM0ZjUwU0VSRVJFUkhwU1NLUm9GdURzZGdRTVJySDd2K0FiZzNHR3J0S0J0V29VU05zMzc0ZDF0Ylc0clpmZi8wVmFXbHBhTnk0TVpZdlg2NXh2RHJMNUx2dnZpdVdyRjVEbWpoeFlvbGNwMWV2WHRpMWF4ZkN3c0l3ZE9oUTlPN2RHNy84OGd0T25EaUJ3WU1INTVtMVErV0xYQzdIMkxGajhmcjFhOWphMm1MeDRzVmlPOW0wYVJPT0hUdUcwYU5IRnlyek1EK0NJR0QzN3QzWXZIa3pzckt5MEt4Wk04eVpNMGZyRk91bXBxYVlObTBhS2xhc2lOOSsrdzNCd2NHNGN1VUsvUHo4NE9ycW11djRidDI2NGNDQkEvam5uMyt3Yjk4K2pTekk1OCtmWSt6WXNWQXFsV2pkdWpYOC9QeGdZbUtDNWN1WHc4ZkhCelZyMXN4VjNxVkxseEFVRklTRWhBUzgrKzY3bUR0M3JrR0NtZW5wNldMR3BhK3ZyOFpuSHgrZklwZGZWckdmTDdyeTFNL3JrMlg5N05rekRCMDZGT25wNlFDeSs0eTFhOWZxSFpETlMwcEtpdmh6VWxJU2JHeHN0QjZuVXFrUUVoSUNBT2phdFd1K2dlcDY5ZXFKZGMzcGp6LytRR3BxS3JwMjdZcUdEUnVpVmF0V09IMzZOS1pNbVFKL2YzOTg5TkZIQUxMWGdkNjFheGUyYjkrT1NwVXE0ZnZ2djBlbFNwWEVjblZsYWF1RHp4OSsrS0hPdWlVbEpRSFFuZG1zRGo2WDFSZkwyUGNTRVZGcHdPQXpFUkVSRVJHVktWVnQ2cUZyL1RFNGZIY2xxdHMyUk5PcVhzYXVra0hsREVpa3BLVGcxMTkvQllCaW04TFUyRFpzMkFBQUdEcDBxRUdtckxhM3Q0ZUhod2VPSGoyS2tKQVFEQnc0RUI5Ly9ESEN3c0p3Nk5BaGZQNzU1MFcrUms1ZmZQR0ZRY3NEZ0NOSGpoaHMydVAvTWpzN085U3VYUnRQbno3Rm9rV0x4TURkL2Z2M2NlVElFUWlDb0RVWVcxUXltUXlMRmkzQzFhdFhBV1FIRC8zOC9QSU02RW9rRW93Yk53NU9UazdZc21VTGJ0eTRnUkVqUnVDTEw3NkFqNCtQeHJrbUppWVlOR2dRNXMyYmgxMjdkcUZidDI3aVBtZG5aM3oxMVZld3NMQ0FsMWQyMzdoMzcxNGNQWG9VWVdGaEdERmlCSHIxNmdVZ082Tnd3NFlOdUhUcEVvRHNnTktZTVdNTU5pVjVXRmdZa3BLUzBLUkpFOVN0V3hkSGpoeUJYQzZIdTdzNzNOemNESEtOc29yOWZOR1VaRC8vOE9GREFNQmJiNzJWNzdUVXhlV0hIMzdRV09QWXhNUUVRVUZCV0xseVpaR2ZaM0p5c3ZqejhlUEh4V25XMzNUbXpCazhmLzRjSmlZbVloK1NYNTBCNE9USms1ZzZkU29HREJnQVQwOVBiTml3QWZIeDhlamF0U3ZNek13d1k4WU1MRjI2Rk1lUEg4ZTVjK2Z3MFVjZjRlKy8vOGFxVmFzUUZSVUZTMHRMZlBMSko3QzN0MGRHUm9aWXJqWXltUXhYcjE2RnRiVzF6dlcvMWV0S1M2VlNXRnBhNml3SEtMdkJaL2E5UkVSVUdqRDRURVJFUkVSRVpjNzdycjBRbi93SXY5NWVpb3lzTkx6dm12OUFhRm0wYTljdXlPVnkxS3haTTg4c25vTEt1WWFmUG5idjNsMmdRZGdIRHg1ZzVzeVp1YmJ2M0xsVGE5a0FNSGp3WUoxVFlCYVVqNDhQamg0OWlrT0hEdUhUVHorRnI2OHZ3c0xDRUJJU2d2NzkreHMwZ0pBeklHQW9naUFZdk16L3FsR2pSc0hPems2Y3lsaWxVbUgxNnRVUUJBRWZmL3d4bWpScFlyQnJaV1ptNHVEQmc5aStmVHNVQ2dXa1VpbEdqeDZOcmwyNzZsM0dnQUVEMEt4Wk15eGN1QkR4OGZIWXNHRUREaDQ4Q0I4ZkgzVHIxazNNbkc3YnRpMXExYXFGcDArZjR2YnQyeHBsdkJrWTh2WDFSZDI2ZGJGdzRVS3NYcjBhVjY5ZVJYcDZPaUlpSWlBSUFseGNYREI2OUdpZDYwY1hoaUFJMkxkdm4zaDlBTmkvZno4QVp0NjlpZjE4NFpSVVB6OXk1RWdBaFZ2UDJSQWlJaUp3L3Z4NStQajRpRzNLeDhjSHUzYnR3cUZEaC9RS0JPZmwxYXRYNHMraG9hSDQ4c3N2dGI3OGRPREFBUUJBcTFhdDlGNmZHY2llL2prMk5oWlpXVmxhOTBza0VreWVQQmxObXpaRml4WXR4RUMwSUFobzFhb1Z2dm5tRzFTdVhCbmg0ZUZZdDI0ZEZpOWVyRE9BR2hvYWlxeXNMSFRzMkZIblN6VHFyT2U4cHA2V3lXU3dzcktDVkNyVit6NUxDL2E5UkVSVVdqRDRURVJFUkVSRVpWTFgrcU9SbnBtQ3czZFhJaUVsQmg1MWhzTGMxTUxZMVNxUUJRc1c0STgvL3NpMS9lalJvekExTmNXdFc3Y0FaQS9ZR3lKYlRCc1hGeGVkKytMajR3dFZaa1pHaHJoT3FURzR1Ym5CM2QwZGtaR1JDQXNMUTVjdVhkQzBhVk5jdjM1ZC9Hd28yN1p0eS9NWmtuSFZxVk5INC9QdTNidHgrL1p0V0Z0YjQrdXZ2d1lBamN6aHdtalZxaFU2ZGVxRTlldlhJelkyRmtCMmx1U01HVE13WWNJRXJGKy92c0JsZHVyVUNRcUZBaWRQbmtSQ1FnTFdyMStQN2R1MzQ3dnZ2a1B0MnJVaGtVZ3daY29VT0RvNjZwdzZWazBRQkppYm02TjU4K1lJQ3d2RG1UTm5BR1FIWDN4OWZlSHQ3VzN3ak02SWlBZzhmdndZMWF0WFI4dVdMWEhseWhWRVIwZWpaczJhQmx0UHVxeGdQMTg4U3JLZk41YTB0RFNzV2JNRzF0YldHREJnZ0VidytmVHAwOWk0Y1NOYXRXcFZwTFZ5MVZtK1FQWjAweGN2WHN6MUlvcGNMc2ZObXpjQkFHZlBuaFduZ2xlYk9YTW0yclZybDZ2c1c3ZHU0ZSsvLzRhRGd3TTZkZXFrc3c1S3BSSXZYcnpBNE1HRGtaS1NBaWNuSjR3ZVBWcWNnaHNBYnR5NEFabE1obG16WnVINzc3L1BOVDI0U3FYQ2tTTkhBT1RkcCtjMzViWWdDSkRKWktoYXRhck9Na296OXIxRVJGUmEvQjk3OXgzVzFQWC9BZndkaG13WEtDNFVjZUdtWXBWSzBTcHFGVGZnM2x2cmJOVldVZHhvM2FQVnFuVzNYNjBUOTBBUlJhMExuT0JXRkJCRUZJcGxob3pmSHp5NVB5SUpTUWhMK240OWo0OGs5OXh6VDhMSnNjM25majZId1djaUlpSWlJdm9zR1lpTTBLdmhUTmhhT3VEYzg5L3hJTzRDdnJMemhsUGxqckEwS1ErZ1lMN0VMMHpMbGkzRDBhTkg0ZXJxV21EWCtQUFBQOVVlKy9RTFptM1ZyMTlmMk1kU0xCYWpTNWN1ZWVwSEgxNWVYZ2dORGNYaHc0ZlJxVk1uZUh0NzQ5NjllemgwNkZDK0JpVllIdnZ6OGV6Wk0remV2UnNBTUhIaVJDSExNek16VTY5K016TXo4ZGRmZitITm16Y3dOalpHdjM3OTBMOS9meGdiR3l1VnROV0ZzYkV4WnM2Y2laNDllMkxUcGswSUR3OUhvMGFONE9EZ0lMU3BYYnUyMnZOalltSVFGaGFHQnc4ZTRPYk5tMG9CSmdjSEIzVHIxZzBkTzNaRXFWS2xrSnFhS3F3RHc0Y1B6OU40UDZVSWtubDZla0lrRWlrRnpVZ1oxL204SzZ4MVhsdVptWm5DdnN5cWlFUWluVzcwV0x0MkxXSmlZakI2OUdpbFlLdVJrUkhHang4UFgxOWZMRml3QUt0WHI4NXp1WHpGRFFSR1JrYVFTQ1E0Y09CQWp1Q3pUQ1pUT1c3RjJxbnUzOEUvL3ZnRFFGWUdycXB0QnpJeU1uRHExQ25zM2JzWGlZbUpNRFkyaHJlM053WVBIZ3h6YzNORVIwZmo3dDI3YU5ldUhjYU5HNGZ3OEhDOGZQa1NTNWN1aForZm45TE5HaGN1WEVCTVRBeEVIakc3aGdBQUlBQkpSRUZVSWhIOC9QeHlYR3Y3OXUwQU5BZWZrNUtTSUpWS1A5dVMyMXg3aVlpb3VHRHdtWWlJaUlpSVBtTWl0S3JSRnpYS05jSGxWM3NSK0dJYkFsOXNoWW1ST2F6TjdkQys5bWpVTFBkRlVROVNyZG16WjJQMjdOa0FzckxQUHQybjB0RFFFSjZlbmtVeHRHSmp3SUFCS3A5ZnYzNDk2dGV2ci9hODVzMmJvMGFOR29pSWlFQm9hQ2hhdG15SnFsV3I0dFdyVndnSkNVSHo1czN6UEtic3BiYnpxNFJzVWRNbUFLVW80YW1KdWoxRExTd3NjT1RJRVozR2xWK1NrcEt3Y09GQ1NDUVNBSUM3dTd0d1RCRkF5MDFVVkpUd3VsUzFUMGhJd0lZTkd6QjgrSEJVcTFaTnA3NXo0K2pvaUxWcjErTHk1Y3RvMEtDQlZ1Y3NXYklFUVVGQlNzOVZyRmdScnE2dTZOQ2hBK3JVcWFOMExDVWxCWHYyN0FHUVA4SG5pSWdJM0w1OUc1YVdsdWpZc1NPaW9xSnc2OVl0bENsVFJ1bDlWNlVremtPdTg1b1Z4M1UrTDhhT0hadnJjVjNtM3VuVHB4RVlHQWdIQndlVjg4UEZ4UVd0V3JYQzMzLy9qZFdyVjJQbXpKbDVHdlBidDI4QlFOaHIrY0dEQndnTkRZV3pzN1BRcGx5NWNqaDE2cFRTZWRldlg0ZXZyeTlNVEV4VWJsOXcrL1p0aElTRW9FS0ZDdWpSbzBlTzQzdjM3c1doUTRlUWxKUUVRME5EZE9uU0JRTUhEbFRLNG43NThpWFdyVnVIaXhjdll1WEtsWmd6Wnc3R2pSdUhXN2R1WWYvKy9VSlplWmxNSnR4Z0laZkxFUlVWcGZiMWFpcTcvVG52OTh5MWw0aUlpaE1HbjRtSWlJaUk2TE5YdFhSOTlHdXlFQjlTby9EaVF3ZytwTDFCWW1xTTN2MHFBbFdBK2kvSEMxTC8vdjIxYWpkdDJyUmNnNkNqUm8zUytNVmpjV1ZpWXFLeUZLMm1qR09SU0FSUFQwK3NXYk1HaHc4ZmhyT3pNN3k4dkxCKy9Yb2NQSGhRcjZCRTlyMHI4N3RjOFg5SllYMitNak16TVcvZVBDSElVaERLbHkrdmN2L2IvT0xtNXFiMm1DS1lvdURoNFlIZzRHQTRPanFpV2JObWNIRnhRZDI2ZFF0c2JKOVNaTnAxNmRJRnBxYW1PSHo0TU9SeU9icDE2NWJuN015Q3hIVys2QlhIZGI0b1JVUkVZTU9HRFRBeU1zSlBQLzJrTW1zWUFLWlBuNDZ4WThjaU1EQVFOV3ZXMUdtUGI0WEl5RWdBUUxWcTFWQzdkbTFzM2JvVnUzYnRVZ28rcTNMdzRFRUFXVUhMMHFWTDV6aHVaR1NFT25YcW9HZlBuc0xuL3MyYk4waFBUd2VRbFlrc0Vvbmc3dTZPSVVPR29FcVZLam42ZVBIaUJZRC8zejdCenM0T3c0WU53NVl0Vy9EdnYvOEs3WTRlUFNwc2VXQnJhNnVVNlQ5bzBDQ2wwdktLOWZMMDZkTkNtVzVWTGw2OEtKVExuemR2bmxJSjhPS0theThSRVJVbkRENFRFUkVSRVZHSllXMXVCMnR6dTN6ckwzdjV6TEpseStxMUg2ZE1Ka05TVXBKTzUyaTduMlppWW1LdXg5UFMwblM2Ym5HeVk4ZU9QTzlucWZqOUtRTEVuejdPcSt4bG1vdmpGN3A1b1Fna2ZPcmR1M2ZDM3NoNzl1eko5ZlVxc3FMV3IxK3ZNcER3YVNDcE1ENWZtWm1aV0x4NE1jTER3eUVTaVNDWHkvTjhqZUlvTlRVVlBqNCtTczg1T1RuQjM5OGZabVptUlRJbWRaODNiY3FibDlSNW1CdXU4OFZ6bmMrTDdkdTN3ODVPdi84R2VmZnVIV2JQbm8yTWpBeU1HREZDcWRUK3A2eXNyREI3OW14TW16WU4yN1p0ZzRXRkJicDI3YXJUOVJRQlhzVWUybi85OVJjZVBYcUVvS0FndEczYlZ1VTV0Mi9meHIxNzkyQm9hS2cyRzdaSmt5YllzR0VETWpNekVSUVVoSk1uVCtMZXZYdkM4VEpseW1EWnNtVkNZUGxUU1VsSlFnV0hoZzBiQ3M5N2UzdWpkdTNhK09LTHJLbzI4Zkh4MkxGamg5YXZWeXFWd3NiR1JxdTIvL3p6RHlRU0NVeE5UYlh1dnloeDdkVnQ3U1Vpb29MRjRETVJFUkVSRVpFYWlzd2FrVWlFdlh2M3FzMCswa1o4Zkx6T21SMmFTdllxeWlUbXh4ZmVKWTFjTG9lL3Z6K0FyQzlFWlRLWjhMaDM3OTU2OWEzWXg5ZkF3QUFtSmlZQTh2YjcvWlMrSlpyMVVhWk1HWlhQZi9qd0FVRFdhOVUyT0dScGFhbTJ2K3dLK3ZPVmtaR0JlZlBtSVRRMEZJYUdoaGc5ZWpRMmJkcVU1MnRvMHExYnR3THJHd0JXcmx5SmV2WHFDWThsRWdubXpadUhaOCtlS2JYTDZ4NituNTdyNit1TDFxMWI2OXlIbDVjWFRwNDhpYk5uejJMbzBLSHc5UFRFa1NOSGNQTGtTUXdhTkNqWFFFNUpuSWVhY0ozUHU0SmM1NHZDeDQ4Zk1YUG1UTVRIeDhQSnlVbXJUT2FHRFJ0aStQRGgyTHAxSzlhdFc0ZlUxRlQwNmROSHErdTllZk5HdUttaGR1M2FzTFMweE9EQmcvSGJiNzlodzRZTitPS0xMM0tVcDVaS3BmanR0OThBWksxNVZhdFd6ZEd2V0N4R2FHZ29MbCsrakd2WHJpRTVPUmtBVUtWS0ZUUnMyQkRuenAxRFVsSVN2di8rZTFoYlcrY0lPa3FsVXJ4Nzl3NFNpUVRXMXRad2NYRVJqb2xFSWlId0RBQ1hMMTlHV2xvYVhGMWRjZlhxVlkydmVjQ0FBVnAvUnNlT0hZdVhMMTkrTnNGbnJyM01uaVlpS2s0WWZDWWlJaUlpSWxJais5NkErbndwcHVoajJiSmwrVEdzejE1R1JnWUFDSUhiZ25EMTZsWEV4TVNnWHIxNmFOU29FUzVkdW9TNHVEalVyVnRYNWY2VXVsQjhZV3BoWWFIeXVLb1NwT3JJWkRMaGkvbmk2T1BIandDeXZrek9id1g5K1hyejVnMUNRME1oRW9ud3d3OC9vSDc5K2dVYWZGYVVreTBvMmZjYWwwcWw4UFB6dzkyN2QyRnBhYWswaDNRTlVFcWxVc1RFeE9RNFY5MzgxcVJhdFdwd2NYSEJ0V3ZYY1BMa1NmVHAwd2V1cnE2NGN1VUt6cHc1ZzU0OWUrcmM1K2M4RC8rclB2ZDF2ckJsWkdSZzl1elppSXFLUXRXcVZURnYzanlOWmNjVit2YnRpL2Z2MytQSWtTUDQvZmZma1p5Y3JIYmYzZXl1WGJzR0lDdndxQWdpZCsvZUhTZE9uRUJVVkJUV3JWdUhlZlBtS1oyelk4Y092SHIxQ2xaV1ZoZzhlSENPUG1VeUdYNzQ0UWM4ZWZJRUlwRUl0V3JWZ291TEM5emMzSVFzYm1kbloremZ2eDlSVVZHSWpvNVdPVFpMUzBzMGFOQUFZOGVPelRYYnRrZVBIbmo4K0RFbVQ1NnNWZkJaRjRyTTNLS3FJcUVycnIxY2U0bUlpaE1HbjRtSWlJaUlpTlJRQkdTMExkR1lHMk5qWXpScjFrenZmdkxib0VHREN2VjZpbXpVd1lNSEs1WFN6RytLRXBKZVhsNUtqOVdWQ05YRnUzZnZBQURseXBWVGVWeXg3NkkyaW51Mmp1SXpVS2xTcFFMcnU2QStYdzRPRG1qVXFCRTZkZXFFamgwN0lpb3FTdS9yNUVaVEJ1dTVjK2V3ZlBseWlFUWlMRjY4R0MxYXRNalRkYVJTS1pZc1dZSXJWNjdBeE1RRWZuNSttREpsaW5COCsvYnR3cytabVprNGN1UUl1blhycGpickxmc2N6SDZ1UG5yMzdvMXIxNjdoeUpFajhQTHlncmUzTjY1Y3VZTERodytqUjQ4ZU9wZFgvWnpuWVhIQWRiNTRTMDVPeHB3NWMvRDQ4V05ZV2xwaTBhSkZPZ2Y3dnZ2dU82U21waUlnSUFCNzkrNUZaR1FrcGsyYkJpc3JLN1hubkQ5L0hnQ1U5bmRXN0RNOVpjb1VYTGx5QmZ2MjdSTXlzRy9jdUlIOSsvY0RBS1pNbWFMeVJpc0RBd05NbXpZTlQ1NDhRWXNXTFZDK2ZQa2NiZHpkM1pYMkovZnc4QUFBN042OVcrZlBvYUdoWVk2dEIvS0w0Z2FLenlYekdlRGFTMFJFeFFlRHowUkVSRVJFUkdwRVJrWUNBR3h0Yll0c0RHS3hHR0t4dUVDeVRnQWdMaTZ1UVBwVkpUMDlIZlBtemNQdDI3Zng1WmRmRmxoUTR2SGp4d2dQRDBmRmloWFJ1blZyaElXRjRmSGp4OEpqZlNreXRTcFdyS2gzWDhYZDgrZlBBV1JsVk9XM3d2aDg1U1dJVXhDaW82UHh5eSsvQUFBR0RoeVlJL0FzbDh2eCt2VnIyTnZiYSt4cjllclZDQTRPaG9HQkFYeDlmZEdnUVFPMWJWZXRXb1hBd0VEOC9mZmY4UFB6ZzdtNXVWNnZRMXVOR3pkRzNicDE4ZlRwVXdRSEI2TnQyN1p3ZEhURTQ4ZVBjZVhLRmJpNXVlblUzK2MrRHpYaE9xKzdnbDduQzB0aVlpSm16cHlKbHk5Znd0allHTDYrdm5rcXJ5NFNpVEJ0MmpTa3A2Y2pPRGdZVjY5ZXhaTW5UL0RUVHovQnlja3BSL3ZuejU4TCt6MW5Ed1FEUUwxNjlUQjA2RkJzMzc0ZDI3WnRnNDJORGFwVXFZTEZpeGRETHBlalE0Y09hTk9tamRxeDFLeFpFelZyMWdUdy80SGxVNmRPcVcydjJKTllMcGVyYmFOTlA1cG9XNDRjQURaczJDQlVzL2hjTXA4QnJyMUVSRlI4TVBoTVJFUkVSRVNreHFOSGp3QWcxK0JPUWZyNDhTUG16cDJMbmoxNzRwdHZ2aW1RYXhUMFBzTVNpVVQ0ZWViTW1RZ1BEMGZ0MnJYMTJwZFdFMFgyVzY5ZXZXQm9hSmpqc2I2ZVBuMEtBS2hSbzRiZWZlVVh1VndPbVV3R2tVaWtkYWxXYmZxOGRlc1dBS0JSbzBiNTBtZDJoZkg1S2c2QjU4ek1UUGo1K1NFdExRM05temZIa0NGRGxJN0w1WEtzV3JVS0Z5OWV4SUlGQzVTeUVGVnAxcXdaQWdJQ01HblNKTFJzMlRMWHRxTkhqMFpZV0JqQ3dzTGc0K09EbjMvK3VkQ3krTHk5dmJGa3lSSWNQSGdRYmR1MmhaZVhGL3o4L0hEbzBDR2RBaUFsWVI3bWh1dDgzaFQwT2w4WTNyNTlpNTkrK2dreE1URXdNakxDM0xsejBheFpNNDBsc3lkT25LaHluUjgzYmh6bXpKbURyVnUzWXYvKy9Yai8vajErL1BGSHJGKy9IbzZPamtwdGQrM2FCUUFvWDc0OG1qZHZucU92ZnYzNjRmWHIxd2dNRE1US2xTdGhhbXFLOVBSMDFLOWZYNm5TZ2lhS3dMSys4cU1meGY3VzJwREpaRWhMU3dQd2VXVStBMXg3aVlpb2VHRHdtWWlJaUlpSVNJV01qQXlFaDRjRHlNb2tLV3hSVVZHWU8zY3VvcU9qNGVqb1dHQkJpWUlXR3hzci9Cd2VIbzU2OWVyaDU1OS9MckNnNEx0MzczRDU4bVdZbTV2RHc4TURNVEV4K1B2dnYyRmhZU0ZrVHVsREtwVWlKQ1FFQUlyVm5xS0xGeTlHY0hBd25KMmQ4ZlBQUCtkTG41Y3VYY0xidDI4aEVvbnlYQ0phbmFMK2ZCV20xYXRYNC9uejU2aGN1VEptelpxbHN1eXBSQ0lSU2hVdldyUUlYM3p4aGRyKzNOM2RVYnAwYVh6NTVaY2FyMjF0YlkzbHk1ZGo4dVRKQ0E4UGg2K3ZML3o4L0hMZFF6Vy90RzdkR2x1M2JzWFRwMC94NE1FRHVMbTVvV0xGaWdnUEQ4ZWpSNDlRdjM1OXJmb3B5Zk9RNjN6ZUZQUTZYMWhTVTFPUmtwSUNJeU1qekprekJ5NHVMZ0NnY1l1QU4yL2VxSHcrSlNVRklwRUlvMGVQUm8wYU5iQm16Um9NSGp3NFIrQTVMQ3dNMTY5ZkI1Q1ZEYXdxa0MwU2lUQjkrblJFUkVUZzVjdVhTRTVPaHBtWkdlYlBuMStnKzNnWEpGMXV3aENMeFpCSUpCQ0pSRGt5bng4L2ZveVhMMThXMjduR3RaZUlpSXFEL0xrZG1vaUlpSWlJcUlRSkNRbEJlbm82ek16TVVLZE9uVUs5OXBVclZ6Qng0a1JFUjBmRDJ0cGE1ektKbWxoWldXSFJva1ZZdEdoUnZ2YXJpbUpQU1FCd2RIVEVzbVhMQ2pRYjFkL2ZIektaREowN2Q0YTV1VGtPSFRvRXVWd09EdytQZkNrNWZQMzZkZno3Nzc4d01USFJtS0ZhbU1MQ3dnQUFYMy85ZGI3MGw1Q1FnRjkvL1JVQTBLcFZxM3d2aTFtVW42L0N0R1BIRHB3L2Z4NldscGJ3OC9OVHVVZXFTQ1RDakJrejRPTGlnb3lNRFBqNit1TEJnd2U1OXF0TjRGbEJVUzdYeE1RRWNybGN5T1lyYUlhR2h1alZxeGVBckN4VlEwTkQ5T3paVTNpc2paSThEN25PNTExQnIvT0Z4Y0hCQVN0WHJzU2NPWFBnNnVvcVBIL3UzRG1WZnhUOC9mMVZIbS9idHEzUXBtUEhqdGl4WTRld243dENSa1lHVnExYUJTQnI2NGp1M2J1ckhGdG1aaVkyYjk2TWx5OWZDcytscGFYQng4Y0h6NTQ5eTVmWFg1d2xKeWNEQUV4TVRKUnVHUHJ3NFFObXpacUZOV3ZXWU1PR0RaREpaRVUxUkxXNDloSVJVWEhBNERNUkVSRVJFWkVLeDQ4ZkI1Q1ZaVmdZSlR4VFVsS0VueGN2WG96VTFGUTBhZElFdi8zMlc3N3ZtV2xzYkF3WEZ4Y2h5eW92Rk9Vck5iMDMxdGJXQUlEYXRXdGo2ZEtsc0xDd3lQTTFOVWxOVGNXcFU2ZGdZR0NBWHIxNklUazVHUUVCQVVwZnhPcnJ3SUVEQUlBMmJkb1VtK3l2dDIvZklpRWhBU0tSQ0sxYXRkSzd2NFNFQk15WU1RTkpTVWt3TlRYRitQSGo4MkdVeWdyNzg2V3ZmLzc1QndCVVppMnJjL1RvVWV6WnN3ZEdSa2FZUDM5K3J2dTR5dVZ5VEpreUJmYjI5c2pJeU1DY09YT0V2VGJ6ZzZPakk5YXZYNC9seTVlalRKa3lTc2ZFWW5HK1hlZFRpbURndFd2WDhPYk5HM2g0ZU1ETXpBeFhybHpSdUE5eFNaeUhYT2YxVjlEcmZISnlzdEtmN05mOTlKZ3ViVDc5STVWS0FRRDI5dlpLZ2VmOFZLbFNwUnpQYmQyNkZkSFIwUUNBOGVQSHc5allPRWVia0pBUWpCMDdGa2VPSEFHUWxVazdaTWdRR0JvYTRzV0xGNWd3WVFMOC9Qd1FFUkZSSU9QV1IxeGNIRHAwNkNEOHlldCs1NHJYcHBqYkN0YlcxaGd5WkFoRUloR09IRG1DdVhQbkNudERGeWRjZTRtSXFLaXg3RFlSRVJFUkVkRW5IajU4aU5EUVVBQkF0MjdkQ3VXYWQrL2VWWHJjcFVzWFRKbzBxVWkvbFB2bm4zK1FtcG9LQ3dzTG1KcWFvbFNwVWhDSlJIajc5cTJ3WDJUbHlwVno3Y1BiMnhzQTBLRkRCMWhhV21MZnZuMzQ4ODgvYzdSVFpPVjhhdmp3NGJrRy9CUmZZQUxBcVZPbmtKcWFpdGF0VzhQVzFoWjc5KzVGZW5vNjJyVnJod29WS21oOHZacGN1M1pOS0JPcGJyd0FDblNmVTFVVVdjLzE2OWRIK2ZMbDllcnIvdjM3V0xwMEtkNi9mdzlEUTBQNCtQamtlOFpUVVh5K3RKV1JrWUZidDI2aFRKa3lNRE16ZzVHUkVWSlNVckI5KzNZQVdabUNtc1RFeEdEWHJsMjRjT0VDZ0t6TTQvUG56K1BZc1dOSVMwdERhbXBxanI4LzNjODBOVFVWczJiTndycDE2MUNsU3BWOGVXME9EZzVJVEV5RVdDeUdsWlVWU3BVcWhjek1UUGo3K3dPQTNuTkhGVVZaNUlNSEQrTHc0Y09ZTkdrU09uWHFCSDkvZnh3NmRBamZmZmVkeXZOSzZqemtPbC84MTNsMUFleUpFeWRxUEZlYk5nb3JWNjVFMDZaTnRXNmZIODZkT3ljRWxOdTNiNStqVWtaWVdCajI3TmtqN1BOclptYUdNV1BHb0d2WHJnQ0FsaTFiWXUzYXRYajI3Qmt1WHJ5SVM1Y3VvVkdqUm1qZnZqMWNYVjF6M05pU1haOCtmVFNPYi96NDhTcExnT3ZDME5CUWFjMk1pWWtSQXYzcXZILy9IcWFtcGpBMU5ZV2hvU0ZpWW1LRU5WOVZWbTZ2WHIxZ1kyT0RuMy8rR1RkdTNNQ01HVE93Wk1rU1dGbFo2VFgyL01TMWw0aUlpaHFEejBSRVJFUkVSTmxJSkJLaDFLQ1RreE1jSEJ3Sy9KcVptWm5ZdDI4ZmdLek15akZqeGdoZjVoZWx1M2Z2d3MvUFQrazVrVWdFdVZ3dVBIWjNkOWZZVC9iWElwRklWR1lKcWNzY3lzakkwR3FzTXBsTStGSzlkKy9la0Vna09IcjBxUEJZWHhrWkdjSzhjSFYxemJWTXBDNWYxTXBrTXNUSHgrczFOa1ZBWEovc3VYLy8vUmM3ZCs3RThlUEhJWmZMWVdwcWlwa3paK0tycjc3U2EyeWZLb3JQbHk2TWpJemc1K2NIaVVTaThyZzJtZVZYcjE0VkFzOEFFQmtaaWNqSVNLMnViV2xwQ1Nzckt5UW1KdUtmZi83QnJGbXo4TXN2djZnczE1MFhOMi9leE1xVksxVWVhOTY4ZWI1YzQxT2VucDd3OS9mSDJiTm5NV3pZTVBUcTFRdEhqaHpCMmJObk1YVG9VS1VzMlpJOEQ3bk9GLzkxdmlRTER3L0g2dFdyQVdUZFRLQUlsS2VscFNFNE9CaW5UNThXL2kwQnNxcDdqQnMzRGpZMk5zSnpkZXZXeFlZTkd4QVVGSVEvL3ZnRDBkSFJlUERnQVI0OGVJQzFhOWVpUm8wYUdETm1qTXB0QVJSWjlMbEpTa3JTOTJYQ3hzWkdDQndEd0tCQmd6Um0rdnI0K0tqTTRoYUpSUEQwOUZSNWpwdWJHOHpOelRGMzdsdzhmdndZTTJiTXdJWU5HNHBWRmkvWFhpSWlLa29NUGhNUkVSRVJFV1VUR3h1THlNaElHQmtaWWRLa1NZVnlUV05qWTB5Y09CR0xGeS9HcEVtVGhDeWpvcWJxUzBGRlFNTGEyaHBkdTNaRnYzNzlkT3B6NE1DQkdEaHdZTDZNTDd2ZzRHREV4Y1doWWNPR2NIUjB4TGx6NS9EaHd3YzRPVG1oZHUzYWV2ZGZxbFFwVkt0V0RRa0pDUmc1Y21TdWJWVmwvS2tUSHgrZlkwOU9YZVhIZnMvNzkrL0hzV1BIQUFCMmRuYVlPM2N1N08zdDlScVhLa1h4K2RLRm9hRWhxbGV2cnJUUEtaQ1ZGZXpxNm9yaHc0ZHI3S05uejU0NGN1UUlVbEpTVUt0V0xWaGJXOFBLeWdwV1ZsYXd0TFJFNmRLbFlXVmxoZEtsUzhQQ3drSjRQbnNaOTJmUG5tSGF0R21JaVluQnNXUEhNR2pRb0h4NWZhcHVtakExTllXTGl3dkdqaDJiTDlmNFZJVUtGZEM2ZFdzRUJRWGh4SWtUNk4rL1AxeGRYWEhseWhXY1BIbFNLU095Sk05RHJ2UDZLK2gxSG9EUzNzb2xTWmt5WldCaFlRR3BWQW8vUHo4aDhEaC8vbnpjdm4xYmFOZWlSUXNNR1RJRTllclZVOW1QU0NSQ3UzYnQwTFp0Vzl5NGNRTkhqaHpCN2R1M0laZkxrWjZlamlaTm1paTF6Ni8zVTV1S0l1WEtsY3VSZmUzcDZhbFVHbDJWT25YcTRQWHIxOEwrelVaR1JyQ3pzOFBRb1VOUnYzNTl0ZWM1T3p0ai92ejVtRDkvUG5yMDZGR3NBczhBMTE0aUlpcGFERDRURVJFUkVSRmxZMmRuaHpsejV1REZpeGVvWHIxNm9WM1h6YzBOR3pkdVJLMWF0YlErUi9FbGIwSHRQV3huWjRlalI0OEtYOGpLWkRJaEk2YTQ3SGVzY09QR0RkaloyUWxCa3BzM2I4TE96ZzU5Ky9iTmwvNUZJaEZtekppQndNQkFsWHYzR2hvYTVxazBaVjdQVTBoT1RzYnIxNjloYjIrdlYzbm1vVU9INHZidDIzQjJkc2FnUVlOUXFsUXBuZnRRN0ZtYjI5d29xczhYa0JXWTBHYnZ5czJiTndQSUNzQXBnbkM2bElJMU5qYkdtalZyVUw1OGVSZ1o1ZTFybHpwMTZzREh4d2MzYnR6UUtvaW55RTdVTkU0SEJ3ZWNPSEZDK0N3RFdlVlpDMXJ2M3IzeC9QbHozTDU5Ry8zNjlVUHYzcjN4K3ZWcmhJYUdvbmZ2M2tMSjVaSStEN25PNjZlZzEvbVNyRnExYXBnL2Z6N0VZckhTdjJGVHBrekI1TW1UMGFwVksvVG8wVVBydVNrU2lZUTl4VDk4K0lDZ29DQlVyMTY5d09hTU5rSHMvZnYzNTNoT1hlWnlkak5tek1DTUdUTWdsOHNobFVwaFlHQ2c5WnIvNVpkZll0ZXVYVW9aNHNVSjExNGlJaW9xSW5uMk9qcEVSRVJFUkVSRTlKOGtrOG4wM20rVFNGK2NoMFNGU3lxVkZydXNYU3A4WEh1SmlDZy9NZmhNUkVSRVJFUkVSRVJFUkVSRVJFUjY0KzFNUkVSRVJFUkVSRVJFUkVSRVJFU2tOd2FmaVlpSWlJaUlpSWlJaUlpSWlJaElid3crRXhFUkVSRVJFUkVSRVJFUkVSR1IzaGg4SmlJaUlpSWlJaUlpSWlJaUlpSWl2VEg0VEVSRVJFUkVSRVJFUkVSRVJFUkVlbVB3bVlpSWlJaUlpSWlJaUlpSWlJaUk5TWJnTXhFUkVSRVJFUkVSRVJFUkVSRVI2WTNCWnlJaUlpSWlJaUlpSWlJaUlpSWkwaHVEejBSRVJFUkVSRVJFUkVSRVJFUkVwRGNHbjRtSWlJaUlpSWlJaUlpSWlJaUlTRzhNUGhNUkVSRVJFUkVSRVJFUkVSRVJrZDRZZkNZaUlpSWlJaUlpSWlJaUlpSWlJcjB4K0V4RVJFUkVSRVJFUkVSRVJFUkVSSHBqOEptSWlJaUlpSWlJaUlpSWlJaUlpUFRHNERNUkVSRVJFZEZuS2lBZ0FBRUJBVWhMU3l2cW9YdzJQbjc4aUZldlhoWEt0VjYrZklscDA2Ymh6cDA3QlhhTitQaDRTQ1NTQXV0ZlljNmNPZkQxOVVWWVdGaUJYK3RURHg0OHdOV3JWOVVlajRtSndaOS8vb21rcEtROFh5TW1KZ1lyVnF6QW9rV0w4dHpIcHlRU0NaNCtmWXFuVDU5Q0twWG1XNys2K3B6bmZGUlVGSGJ2M28yOWUvZENMcGRyYkgveTVFbnMzcjBiejU0OXk1ZnJmeW94TWJGQStpVWlJaUlpS2trWWZDWWlJaUlpSXRKRGNuSXlPblRvZ0E0ZE91alZ6OE9IRHlFV2kzVTZaOFdLRlZpeFlnVStmdnlvMTdXemk0cUswdmg2TWpJeTRPdnJpMlBIanVVYUVQTHg4VUdIRGgxdyt2UnBBTUQwNmRQUm9VTUhuRDkvUHQvR3E0dnc4SENNR0RFQ1AvMzBFOTYvZjEvZzE5dTRjU1B1MzcrUFJZc1c0ZTNidDNyMUpaZkw4Zjc5ZXp4NDhBQUhEeDdFd29VTDBiOS9md3dZTUFBM2J0eklweEdybHBDUWdKczNiK0w2OWVzd05EUXMwR3Q5S2k0dURqTm16TURTcFV2eDRzVUxsVzIyYjkrT1hidDJZY3lZTWNqSXlNalRkZDY5ZTRlQWdBQUVCd2ZqNHNXTGVvejQvMFZHUm1MQ2hBbVlNR0dDVm9IVGd2QTV6M2tBMkxScEUvNzQ0dy9FeDhkREpCTGwydmI1OCtkWXQyNGQ5dTNiaHdvVkt1VDVtdXJXUDRsRWd1SERoMlBRb0VFSUR3L1BjLzlFUkVSRVJDV2RVVkVQZ0lpSWlJaUk2TC91OU9uVFdMZHVIWm8yYllxRkN4ZkN4TVNrcUllVXE5dTNieU0wTkJUWHIxL0grZlBuOGNNUFA4RGUzajVIT3k4dkw5eTZkUXVIRHg5RzU4NmQ0ZVhsaFh2Mzd1SFFvVU5vMzc1OW9ZKzdaczJhc0xDd1FFeE1EQll0V29SVnExYkJ5S2pnL3JmWXg4Y0g0OGVQUjBKQ0F2ejgvTEJtelJxZHIrZnI2NHVvcUNqRXhjV3B6SEEyTmpiR28wZVA0T3JxaW9VTEYrTHk1Y3RhOS8yLy8vMFBGU3RXMU5qdTBxVkxrTXZsc0xXMVJmMzY5WFVhLzZldVg3K09MVnUyYU4xK3k1WXQ2TjY5Ty96OS9iRmd3UUpzM3J3WlptWm13dkVuVDU0Z09EZ1lBREJ5NU1nOGYzYWNuSnpRcGswYlhMcDBDVnUzYmtXclZxMVFxbFNwUFBXbG9BajJsaTVkdWtEbldXNCt4em12Y08vZVBkeThlUk5tWm1ZWVBIaXd4dlk3ZCs2RVhDNUhseTVkVUxaczJUeGRNemQzN3R4QlNrb0t4R0l4YXRTb2tlLzlFeEVSRVJHVkZBdytFeEVSRVJFUkZURmJXMXNZR0JqZzl1M2I4UEh4d1pJbFMyQmlZb0lSSTBZZ0tpcEs0L21EQmczSzlmaTVjK2Z5YTZnQWdLKysrZ29iTjI3RTh1WEw4ZWpSSTR3ZlB4NURoZ3hCMzc1OVlXRHcvd1cybkoyZFlXOXZqMWV2WGlFa0pBUXVMaTZvV3JVcW5qOS9qcnQzNzhMSnlTbGZ4NldKdWJrNVpzMmFoU2xUcGtBdWx5TXBLUW5XMXRZRmRyM3k1Y3RqMnJScG1EMTdOdExUMC9IKy9YdFVxbFJKcHo3dTNyMkw5UFIwaUVRaTJOcmF3czdPRG5aMmRxaFpzeWJxMXEyTEdqVnFDTUU5R3hzYjJOblpBY2pLWUJlSlJLaFdyVnFPUHQrOGVRT1pUS1lVcU8zV3JadmFNV1JtWmdMSUt2R2RXenROR2pkdURIZDNkNjNtdElKTUpzT29VYU1RRWhLQ3FLZ29iTnEwQ2Q5Ly83MXdmTk9tVFpETDVXalJvZ1U2ZHV5WTU3RUJ3SWdSSTNEMTZsWFkyZG5oNDhlUHNMR3gwYXUvRHg4K0FFQ0J6akZOUHNjNUR3QmlzUmhyMTY0RkFLU2xwYUZQbno1cTIwNlpNZ1ZWcTFZVktnRDQrL3ZEMzk5ZmJmc21UWnBnMWFwVk9vOUpjV05IcTFhdFlHbHBxZlA1UkVSRVJFVC9GUXcrRXhFUkVSRVJGYkZtelpyQjE5Y1g4K2ZQeC8zNzkrSHI2NHZGaXhlamN1WEt1WjZuQ09KVnJseTUwRE1yN2UzdHNYNzllbXpidGcwSER4N0U3dDI3NGVUa2xDTXoxdFBURTZ0WHI4YkJnd2ZSdkhsemVIcDY0cGRmZnNIQmd3ZnpOZmlzYTluelI0OGVvVisvZmxxMXRiQ3d3SkVqUjNJODM3OS9mNjNPRjRsRVNFcEtVZ3FhcXJOMzcxNlZ6eDgvZmx3cFdKeWNuQXhUVTFPbDMvdDMzMzBIQUVoTlRVV1BIajFRdW5ScGJOKytQVWRmdlhyMUVzNVhTRTlQMXpnMm1VeW1WVHQxTWpJeTRPN3VEbmQzZDNoNWVlSGp4NDg1Ym94UTkveVVLVk13ZmZwMEpDUWtRQ2FUd2NEQUFCY3ZYa1JZV0Jpc3JLd3diZHEwSE5lTGlJakE1TW1UZFJxalRDWkRXRmdZaGc4ZnJ2VTUyN1p0VTVsQnJzaDhMcWhnYjBtZTg5dTNiMGQwZERRc0xDeFF2bno1WE0vUHpNekV6ei8vREFDb1dMR2l4dXozN0wrcndNQkFBSUM3dTN1dTU2U25wK1BTcFVzQWdLNWR1K2JhbG9pSWlJam92NDdCWnlJaUlpSWlJalYwRGU1bzA5N0d4a1psc09XcnI3N0N4SWtUc1g3OWV0eTVjd2ZuejUrSG41K2ZWdGRic1dJRmJHMXR0UnJqa3lkUE1IMzZkTFhIcys5TnEwMlc2OHFWSzlHNGNXT0l4V0tWSlpuYnQyK1A3ZHUzSXpRMEZLOWV2Y0szMzM2TG5UdDM0dWJObTRpS2loSXlkZk9EdWt4ZnVWeXVjYjlZZFhMTDB0VmxEOTNFeE1ROFhWOGhlMER0L3YzNzhQUHpRNnRXclRBM1RicDFBQUFnQUVsRVFWUmx5cFFjYlJVWnQ2VkxsMWJabDFnc2hrZ2tVaW9yclM0Ny9wZGZmc0d4WThmZzdPd3NCUGlLUXRPbVRiRjQ4V0swYU5FQ0lwRUlhV2xwUXZudXlaTW5xd3hRNWpWWXJ1czU2dlp6VnN5UGtKQVF2ZmVFVjFpNWNpV2FObTBxUEM2SmMvN2l4WXM0ZE9nUWpJeU1zSHo1Y3RTdFd4ZDM3OTVGMDZaTlZiNG1QejgvSkNRa29GYXRXdmoxMTE5aFpHU0UyTmhZbUp1Ym8weVpNcmxlU3pHbk5RV2ZnNEtDa0pxYUNqczd1MEt2MkVCRVJFUkU5TGxoOEptSWlJaUlpRWlEM0FLa01wa01iOTY4MGRoT0lwRWdOalkyMSt0MDY5WU5TVWxKcUYyN05seGNYQUFBejU0OXc5S2xTM005YjhhTUdibG1QbWZQZnRVbElLZE5Pek16TTdScTFVcnRjV05qWTNUcjFnMS8vUEVIRGg4K2pCOSsrQUZkdTNiRjNyMTdjZWpRSVV5ZE9sV3JzV2pEeE1Ra1I2WnZRRUFBZHUzYUJXOXZiL1RxMVV2blByVUpHdTdac3djVktsVFF1VytGK1BoNERCZ3dRT3YydHJhMlNFOVB4NGtUSitEZzRKRGpKb0hIang4REFLcFhyNTdqWEpsTUJyRllERE16TTQzQnljVEVSSnc1Y3dZQTBLTkhENjNIbDU5Njl1eXA4bm1wVkNyTXo3VnIxd29sbWdIQXpjME4wNlpOUTYxYXRmSzk1THd1RkRjQkZLU1NOdWZEd3NLd2N1VktBTUNZTVdOUXQyNWQ3TnUzRDF1M2JrWFhybDF6M0d6eDlPbFRlSGg0d056Y0hON2UzakF5TXNMNzkrOHhkZXBVbUpxYVl2SGl4Zmx5Zzh2eDQ4Y0JaQVhtZGJtUlFOLzNpWWlJaUlqb2M4VGdNeEVSRVJFUmtRYXFTaGNySkNjbkN3R2UzTnJGeGNWcDNKc1p5TGwvYzBaR2hzWTljalVGdGJPclg3OStyZ0c1cUtnb2pCZ3hBb0Q2YkZpNVhJNXZ2LzBXY3JsY3E3MVB1M2Z2anIvKytndUJnWUVZT1hJa2V2VG9nUU1IRHVEOCtmTVlQbnk0eHV6RXZIcjgrREhXclZzSHVWd09Cd2VIQXJsR1ViQzF0WVdIaHdjT0hqeUlqUnMzb25idDJrcFo1eGN1WEFBQXBReFpoZFRVVkFCWk53MW9jdWpRSVlqRll0amEyZ28zUXhTMmxKUVVuZHRvVzBKOCsvYnQ4UER3UUpVcVZkUzJDd2dJd0pNblR6QisvSGlkUzlzcnNvVEhqaDBMYjI5dm5jN05xODk1em4vNDhBR3paODlHUmtZR09uYnNLS3lyblR0M3hxbFRwM0RpeEFtWW1wcGk3Tml4a0VxbFdMMTZOUUlDQWdCa2xmZFhCSmx0Ykd6UW9VTUg3TnUzRDFPbVRNSFNwVXRScjE2OVBJOHJORFFVejU0OWcwZ2tncm01dWRwMnFhbXBrTXZsTURNemc0R0JBUUFJZnhNUkVSRVIvWmN3K0V4RVJFUkVSRlNNTldyVVNHMFFXSkdCOStlZmYycGRkanMvcEtTa0NLV0dMU3dzTkxZdlc3WXMzTjNkY2ViTUdSdzdkZ3lEQnc5R216WnRFQmdZaU9QSGoyc1ZsTmZWOCtmUE1XdldMSWpGWWdESXRkUzRLdnYyN2RPNDEyeGh5RjdTT1RVMUZZR0JnVGh4NGdSZXZud0pJQ3VqM3MvUEQ1czJiWUtscFNYQ3dzSVFFaElDSXlNanRHblRKa2QvNzk2OUF3Q05BZi8zNzkvajZOR2pBTEwyaUk2SWlNQ01HVFB5L0RyKzk3Ly9LZTB4cmFDNDBVRWhPVGxaNmJHcXVkKzFhMWRrWkdUZ3dJRURLRnUyck01amtVcWxXTHAwS1M1ZHVvUlRwMDVoKy9idEt2dUpqNC9IK3ZYcmtaR1JnWmN2WDJMdTNMa29WNjZjMXRkUkJKOXRiR3gwSG1OZWZPNXozdHJhR2g0ZUhuajc5cTNTSHQ2bFM1ZkdnZ1VMTUdYS0ZGaFlXQ0ExTlJVTEZ5NUVhR2dvek0zTklSYUxjZmp3WVJnYUdtTDA2TkVRaVVRWU5Xb1VTcFVxaFQvKytBTi8vdmtuRmkxYWxPZHhLYlpKTURRMGhMKy92OXFLQWQ3ZTNraEtTc0tHRFJ2eWRUc0JJaUlpSXFMUERZUFBSRVJFUkVSRVJVUXFsZVlJdGdHYUE0TkZUWkZwYW1Sa3BMUVhjVzY4dkx4dzVzd1pIRDkrSFAzNjlZTzN0emNDQXdOeDdOZ3g5TzNiRjhiR3hucU42Y3laTTBKUUtEdzhITDYrdnNKN1c3bHlaWTFacTluTG9vdEVJaGdhR2dJQVRwNDhtZWU5Yy9YMTc3Ly9JaU1qQXdDd2V2VnFCQVVGQ1ZtOTlldlhSOXUyYmJGMTYxYkV4Y1ZoMjdadEdEeDRzTENIYmFkT25ZUkFuU0piVXlxVll2LysvUUNBT25YcTVIcnRMVnUySUQwOUhlWExsMGZYcmwzeCt2VnJmUHo0TWMrdlJkMit5SnF5K25PVGw5K0xSQ0xCa2lWTGNQbnlaWWhFSW93Yk4wNXRBTHRDaFFwWXVYSWw1czJiaDdDd01FeVlNQUVMRml6UStONHBycU40dndvcStGd1M1L3lZTVdNZ2xVcHpaQXpiMjl0ajkrN2RlUC8rUFNaUG5velhyMStqVXFWS1dMUm9FUklTRWpCLy9ud2NPSEFBSHo1OHdOU3BVMkZtWm9ZaFE0YWdRb1VLYU5ldVhaN0hjLy8rZmR5N2R3OUExdnYxL3YxN2xXVzBDK1AzVFVSRVJFVDB1V0R3bVlpSWlJaUlxSWc4ZmZvVWt5ZFB6dkg4dVhQbjhPalJJNVhIVk5FbWN6Zy85NzVWQkxpMHlYcFdzTGUzaDdPek0wSkRReEVZR0loT25UcWhhZE9tdUhmdm52QllINHJBV1dCZ0lGYXRXb1hNekV6WTJka2hLaW9LTldyVWdLK3ZMMHFWS3FYeTNNVEVSQ3hhdEFpeHNiRXdORFRFOU9uVGhSc0ExSjFUR0JRbGhRSGc5T25UTURFeFFaY3VYZEM5ZTNlaHBMSk1KZ01BTkd2V0ROT25UMGRjWEJ4c2JXMHhjdVJJeE1URVlNeVlNYkN3c0lDNXVUbFNVbEtRbXBvS2tVaVVZNS9vN01MQ3doQVVGQVFBNk5ldkgweE1URkMzYmwydDUxQnFhaXJXcmwwcjlORzFhMWVWV2M5QXpubnA1ZVdsTWNpdGVNMkszN20yTWpNejRlZm5oNnRYcjhMQXdBQS8vdmdqM04zZGN6M0gwZEVSdi83NkszeDhmUERxMVN0OC8vMzMrUEhISDlHNmRldGN6L3Z3NFlNUWNDK29ZR1JKblBNaWtVaGwwRnd1bCtQTW1UUFl1WE1uSkJJSkdqVnFoUG56NTZOTW1US3d0N2ZIOHVYTDRlUGpnd3NYTHVEaHc0ZVlObTBhbkp5YzBMbHo1enlQUlM2WDQvZmZmMWQ2N3QyN2R5cUR6NHJmdDRXRmhWWWw3WW1JaUlpSVNqSUduNG1JaUlpSWlEVDR0RFJ3ZG9wQW1LWjJFb2xFcDJ1YW1KZ1UyOUt0ZVFrK0ExbUJ4ZERRVUJ3K2ZCaWRPbldDdDdjMzd0MjdoME9IRHVrZGZNN0l5TUNtVFp0dzRzUUpHQm9hNHZ2dnYwZkhqaDNoNStlSEsxZXVZT3JVcVpnMWE1YlNleXFYeTNIKy9IbHMzcndaU1VsSnFGQ2hBbWJQbm8yR0RSdnFOWmI4b2lpQlhLNWNPZlRwMHdlZE9uWEtzY2UySXFOODZ0U3BTRTFOUmRteVpiRjQ4V0pZV2xyQzFOUVVabVptU0VsSlFVcEtDZ3dNREdCblo0ZGh3NGJCMGRGUjVUWFQwOU94Y3VWSzRYR1hMbDEwR3ZPalI0K3dkT2xTeE1iR29reVpNcGcrZlhxKzd4ZXQrQ3pwc2dkemZIdzhGaXhZZ0NkUG5zRFEwQkN6WnMxQ2d3WU44UEhqUjVRdVhWcnRlUThlUEFBQXJGbXpCZ3NXTE1EZHUzZXhlUEZpakJ3NUVuMzc5bFY3WGxwYW12RHo0TUdEdFI2bk9rdVdMTUdYWDM2cDlGeEpuUE9xUEhueUJMLzk5aHZDdzhOaFlHQ0EvdjM3WThpUUlVcS9mOFZOQWt1V0xNR1RKMC93NDQ4L29uUG56aGc0Y0NBcVZxeVlwK3NHQndmajhlUEhNRE16UTZ0V3JSQVlHSWpuejUrcmZLOFVHZng1dlJZUkVSRVJVVW5DNERNUkVSRVJFWkVHMnBZRzFyV0VzS09qSTA2ZVBDazh6aDdvYzNCd3dQYnQyM1hxcjdBb2dzK2ZCa0kxYWQ2OE9XclVxSUdJaUFpRWhvYWlaY3VXcUZxMUtsNjllb1dRa0JBMGI5NDh6Mk5hdlhvMUxseTRnUExseTJQV3JGbHdjbklDQU15Wk13ZGJ0bXlCdjc4L3hvNGRDMDlQVDNoNmV1TCsvZnY0NjYrLzhPTEZDNGhFSW5UdjNoM0Rody9YK1RVVnBMWnQyMElpa2NERnhRVldWbFpxMjdtNXVlSGx5NWNJQ3d2RG5EbHpVS1ZLRlFCWndkbGp4NDVCTHBjTHBZdy9MV2Y4cVEwYk51RE5temZDWTIyellOUFQwN0ZqeHc3NCsvdERMcGZEMWRVVmt5ZFB6dmM5aE1WaXNaQlJyTzNZN3QyN2gwV0xGaUVwS1FsbVptYnc4ZkZCU2tvS2hnOGZqaDQ5ZW1EMDZORnF6OTJ3WVFOZXZIaUJ3WU1IWThtU0pVTG05TmF0Vy9IdTNUdE1uRGl4VUVwVXE1cVhKWEhPWnhjZkg0OXQyN2Jod29VTGtNdmxxRktsQ243NjZTYzBhTkJBWmZzcVZhcGc3ZHExMkwxN04vNzY2eStjT25VS0FRRUJhTisrUGZyMjdZdHExYXJwZEgwYkd4dVltSmpBMjlzYk5XclVRR0JnSUVKRFE5R2pSNDhjYmNQQ3dnQmtsY01uSWlJaUl2cXZZL0NaaUlpSWlJaElnOXpLRFNjbko2TlhyMTRhMjhYRnhlVW9qeTBTaVRRRzBLUlNxVjVad1lveEpTUWs1SnFwcVVxSERoMXlQZjcwNlZPbE5tdldyRUdqUm8zVXRoZUpSUEQwOU1TYU5XdHcrUEJoT0RzN3c4dkxDK3ZYcjhmQmd3ZjFDajVQbmp3WlpjcVV3WUFCQTVUMjhEVTBOTVQ0OGVQaDV1YUcrZlBuWTkrK2ZkaTNiNTl3L091dnY4YUlFU04wempMUG5zaytZTUNBUEk5Ymt3NGRPbURzMkxISXpNelVxdjJjT1hNMHRsRjNVME5RVUJET25EbWowL2dVUm8wYWhiaTRPSlFwVXdZVEpreEEyN1p0ODlTUGdsZ3MxcGgxL2UyMzM2bzl0bXpaTWpScjFnekhqeC9IaGcwYklKVktZV3RyaTBXTEZxRm16Wm9JQ3d0RFJrWUdqaDgvRG05dmI1UXJWeTVISHpkdjNzU0xGeTlnWUdDQTl1M2J3OWpZR0hQbnpzV3FWYXNRRUJDQVk4ZU93ZEhSVWVYbnhON2VQbDlLM2ZmdDJ4Y0pDUWtxQThRbGRjNUhSa2JpMEtGRE9ILytQTVJpTVl5TWpOQzBhVk5FUlVVcFplWG54c1RFQkZXcVZNSExseTl4NXN3Wm5EMTdGdlhxMWNQWFgzOE5OemMzNFFhTjNEUnMyQkN6WnMxQzgrYk5oVkx3OSs3ZGcxUXF6Vkh5UFR3OEhBRFF1SEZqSFY4dEVSRVJFVkhKdytBekVSRVJFUkhSWjZKYXRXcGFaVm5LNVhKRVIwY3JQV2RnWUtCMjM5MVB6ODNJeUFBQXJkb0RXVm12QUdCc2JLeXhyVmdzVm1yNzZlTzhzckN3d0hmZmZTYzhWcndIang0OXdyMTc5M0RyMWkwa0pTVUJBTXpOelpHYW1nb0F1SEhqQmhJU0V1RG82QWc3T3p0VXExWU5GU3RXUk5teVpXRnVicTd4ZFFCQTJiSmw5Y3ArbGNsa3d0aFVpWXFLMGpyNG5GY1BIejRVQW50MTY5YkYwNmRQZFRvL0xpNE9BTEI1ODJaWVcxdHJmWjY2R3h4RUlwSEsrWmQ5ZnBZcVZVcHRKcmNpT0tqNHpHVGZJeGdBR2pWcUJDY25KOXk5ZXhlYk4yL0d6Smt6bGM2WHlXVENmci91N3U1Q3NOTEF3QURUcDArSG9hRWhwRklwMnJkdnIvVnJ6WXVVbEJRQXFrdmNsN1E1LytIREI2eGV2UnEzYnQwU3N0dGJ0MjZOVWFOR0lUWTJGai85OUpOTzExaTdkaTFDUTBPeGE5Y3V2SHIxQ284ZlA4Ymp4NDhSSGg2T2hRc1hhdFdIcTZzckFLQkNoUXFvVTZjT25qMTdoaXRYcnFCTm16WkNtOFRFUkNIem1jRm5JaUlpSWlJR240bUlpSWlJaUQ0Ykd6ZHVoSm1abWNaMmFXbHA2TjY5dTlKelpjdVd4ZkhqeHpXZUd4VVZKZXhkclUxN0FPalZxeGVTazVNMUJwRGxjam44L2YwQkFON2UzcERKWk1MajNyMTdhM1d0VHlVbkp5TTJOaFp4Y1hHSWk0dERaR1FrWHI5K2pWZXZYZ21CT3dBd016UEROOTk4QTNkM2QzejU1WmQ0Ly80OUxsNjhpR3ZYcnVISmt5ZDQrUEJoanI1TGxTb0ZDd3NMNGUrZmYvNVp5SkQ5OTk5L0FXUUZTZmZ1M2F2VC9zT2ZpbytQMXlxVE5MZE0ybSsvL1JZeW1TelhOaDRlSGlxRDJMR3hzWmc3ZHk3RVlqRXFWS2lBdVhQbkttWHBlM2w1YVJ5YndwZ3hZOVFlSzFldUhMWnUzYXIwM0tmWnQyL2V2SUZNSm9PeHNiSEsrWGYxNmxYTW56OGZRRlpXOEpBaFEzSWR6eGRmZklGbHk1YWhRWU1HT1g1SDQ4YU53L2p4NHhFWUdJaDI3ZHFoUllzV3dyR2pSNC9pMWF0WE1ETXp3OGlSSTVYT0U0bEUrUDc3N3lHVHlRcTA1TFpVS2hVQzdka3puMHZxbkM5ZnZyendmcnE2dW1MZ3dJR29VNmNPQUtCeTVjb3E1M1pDUWtLdXBkMi8vdnBydUxxNjR2YnQyemgxNmhUQ3dzSXdiZHEwUEkyNVhidDJlUGJzR1E0ZE9xUVVmRDU3OWl3a0Vna2NIUjFoYTJ1YnA3NkppSWlJaUVvU0JwK0ppSWlJaUlnK0U2dFhyODVSN2xVVnFWUmFDS1A1ZnpLWkRFQldxZHZjWEwxNkZURXhNYWhYcng0YU5XcUVTNWN1SVM0dURuWHIxa1dUSmszeWRPMDdkKzZvekdJME1URkJ3NFlOMGFoUkl6UnYzaHlOR2pWU0NwYloydHFpYjkrKzZOdTNMekl5TW9Tc3lJaUlDRVJHUmlJcUtncnA2ZWxDdHVmUW9VT1ZTalAvODg4L0FMS0Mrdm9FNFJSOUxGdTJUSzgrOUdGcWFnb0RBd05ZV2xyQ3o4OHZSd2xxUmNsaGJlVFdWdFhjL2JRRXVKZVhWNjU5UEhyMFNQajU1TW1UR0RCZ2dNYjNYOTNjcWxXckZucjI3QWwvZjM4c1g3NGNtelp0Z28yTkRWNi9maTBFeVljT0hhb3lrMXNrRW1uMVdkU0hZbS8xVXFWS0taWG5MNmx6WGlRU1lmcjA2VWhNVEVUTm1qVUJBTy9mdjRlaG9hSEtzdWhqeG94QlRFd01EaHc0b1BLbW5JU0VCT3pldlJ2OSt2V0RzN016bkoyZFZaYk16dTd5NWN0cWo3VnYzeDQ3ZCs0VU1zdWJObTBLaVVTQ1U2ZE9BUUM2ZHUycTFXc25JaUlpSWlycEdId21JaUlpSWlMNlRGeThlTEdvaDZDU0lsaWxhZi9xZ3djUEF2ai9URnJGWTI5djd6eGYyODNORFczYnRvVllMSWFkblIzczdPemc0T0NBbWpWcmFoMGNOREV4UWRPbVRkRzBhVk9sNTVPVGs1R1FrSUFQSHo2Z1ljT0dTc2RpWW1JQUFEWTJObmtldTRLeHNUR2FOV3VtZHo5NVZhNWNPWHovL2Zjb1Y2NGNhdGFzcVZSZUdjZzk0MXBCVVQ3NzVNbVRHdWVCUHE1ZnZ3NGdLNUFhRnhlSG9LQWdqWHVUNTJia3lKRzRmZnMyWHI5K2pkbXpaMlB1M0xudzlmV0ZXQ3hHczJiTjRPbnBxVlUvVzdkdVZkcFhXVi9uenAwVE1vMUxseTZ0ZEt3a3ovbXlaY3NLKzFkZnYzNGRDeGN1aEt1cksyYlBucDJqYmMyYU5SRVJFWUcvLy80Yjd1N3VPWTcvOWRkZk9IbnlKTzdjdVlNZE8zYkF3TUJBNmYxUmxQWUdzaW8rYk5pd0FhR2hvV3JIWExac1dYVHYzaDBIRGh6QTJyVnJzWG56WnZqNyt5TTJOaGFXbHBiNDVwdHZkSGtMaUlpSWlJaEtMQWFmaVlpSWlJaUlOTkEydUtWUEVFd2J4NDRkeTNQWjdZSWlsVW9oa1VnQTVKNzVyTmhydFdMRmltamR1alhDd3NMdytQRmo0YkUrZkh4OGxCNTM2OVpOMkljNnI4NmRPd2RMUzB0WVdscWlldlhxT1k1SFJrWUNRS0dXMlZXVVExZEZrWDJlV3h2RjcwbVZyNzc2S3U4REt3QnBhV2w0L2ZvMVNwY3VMZXkzL1BEaFE3eCsvUnBWcTFiRjFLbFRNV1BHREd6YnRnMWZmZldWVWxscVhaaVltR0R1M0xtWU1tVUtYcjU4aVZHalJrRWlrYUJ5NWNxWU5XdFdnWmJWMWtTeEovS253V2ZndnpIbm16UnBBZ3NMQzF5OGVCRmR1blNCazVPVDB2SFdyVnZqd29VTENBb0t5aEY4VGtoSXdNbVRKd0ZrWlVpcjJodjgzYnQzd3M5anhveUJSQ0pCcFVxVjhQYnRXN1ZqNnR1M0w4NmVQWXZvNkdpc1hic1dWNjVjQVFBTUdUSkVZK1VISWlJaUlxTC9DZ2FmaVlpSWlJaUlOUGgwWDlyc1pESVozcng1bzdHZFJDSkJiR3lzVHRmTm5wbFhYTDErL1JwQVZrbGxLeXNydGUwVVdjNjlldldDb2FGaGpzY0ZJYmZmaHpyUjBkRmF2ZStLOHM4TkdqVFErUnA1RlJVVmxTOXRpcE8wdERSRVIwY2pNaklTa1pHUlNFdExBd0QwNk5FRGNya2NJMGVPUkw5Ky9RQUFlL2JzQVFDNHU3dkR5Y2tKalJzM3hvTUhEL0RiYjc5aHhvd1plUjVEOWVyVjBhZFBIMnpmdmwwSTBJOGVQVnJJd05YR3lKRWpNWHo0OER5UFFSVkYrWEZWd1dkMVN0S2NOemMzeDdCaHc3QjI3VnBzM0xnUm16ZHZWcm9ad05uWkdVWkdScmh6NXc0eU1qS1Vncjk3OSs2RldDeEdpeFl0NE9ycXFySi9SWEFheUZySCsvYnRpOEdEQitkYVBydE1tVEtZT25VcUZpNWNLRlFFcUYyN05ucjA2S0h2eXlVaUlpSWlLakVZZkNZaUlpSWlJdExnMDMxcHMwdE9Ua2F2WHIwMHRvdUxpOE9nUVlPMHZ1YmJ0Mit4Yk5reXJGaXhRbml1c0xLWlZibCsvVHBLbFNxRnlwVXJ3OExDQXFhbXBvaVBqOGZHalJzQlpBVmcxR1dKdm52M0RwY3ZYNGE1dVRrOFBEd1FFeE9Edi8vK0d4WVdGdkR3OENpd01lZjIrMUJIbXd6U2pJd01oSWVIQXdBYU4yNmNwN0hsUlc3bHI3Lzk5bHZJWkxKYzIzaDRlQ0F6TTdNZ2hxYTFlL2Z1NGZyMTYwS1FXZDJjYnRDZ0FXclhyaTJVZnI1NjlTcHUzTGdCQ3dzTGRPdldEUUF3ZWZKa1RKZ3dBUUVCQVdqY3VERTZkZXFrODNnU0VoS3daY3NXQkFZR0tqM3Y1K2NIYjI5dkRCbzBDS2FtcGhyN0tZZzlvQk1URXdIb0Zud3VhWE8rYytmT09IRGdBQ0lpSW5EaHdnV2xER2RUVTFNNE9qb2lMQ3dNdDIvZkZyTDNJeU1qY2Z6NGNaaVltR0RpeElscSs2NVlzU0tBckV4dUh4OGZyWVBxTFZ1MlJPWEtsWVdiaVp5ZG5WVm1WaE1SRVJFUi9WY3grRXhFUkVSRVJLU0dxbjFFODhyVTFCVHU3dTVxczRPemwwUStmZm8wTm0zYWhOVFVWQ0g3RVFDKytlWWJyUUpjVXFrMDMvZUh2bno1TWdJQ0F0UWU3OU9uajlwai92NytrTWxrNk55NU04ek56YkZ0MnpiSTVYSjRlSGpBM053OFg4ZFpHRUpDUXBDZW5nNHpNelBVcVZPbnFJZnpXWG44K0xHUTlRNEFWbFpXcUZXckZ1clVxWU02ZGVwZzNicDFTRWxKd2RxMWE0VTJNVEV4V0xseUpRQmc4T0RCUWtheXZiMDlSbzBhaFkwYk4yTDE2dFV3TWpKQysvYnR0UnBIZEhRMERodzRnSFBuemdrQitiWnQyMkxZc0dIWXVYTW5nb0tDc0cvZlBwdzZkUXBkdTNaRjkrN2Q4Mld2WTEwb3lseGJXMXNYNm5WVkthbzViMkJnZ0FFREJtREZpaFh3OS9mUHNTYTd1Ym5CeHNaR0tVQy9jZU5HU0tWU0RCMDZGSlVyVjFiYmQ5ZXVYWkdXbG9aMjdkcHAvUjRuSmlaaXdZSUZTbFVzOXUzYmg0OGZQMkxjdUhHZjVYcEdSRVJFUkpUZkdId21JaUlpSWlKU1krYk1tZm5XVjVreVpYTHRMeUlpUXZoWkVVZ2JOR2lRMGw2MlAvendnOVo3UHVkMzhOblIwUkczYnQzQ3YvLytLd1RLUlNJUnFsZXZqbjc5K3FuZHR6azFOUlduVHAyQ2dZRUJldlhxaGVUa1pBUUVCTURRMEZESUdQL2NIRDkrSEVEV3pRa0ZWVEw4YzZMWWJ4cUF4ajJTVzdac2laU1VGQ0hZWEtsU0phWGp2Lzc2cTlManVMZzQvUGpqajBoT1RrYkRoZzNSczJkUHBlTTllL2JFaXhjdmNQYnNXU3hmdmh5SmlZbnc5dlpXT1k2VWxCUUVCd2NqTURBUTkrL2ZGMHBOMTZ4WkUyUEhqb1d6c3pPQXJQMlUyN1p0aTk5Ly94MVJVVkhZdTNjdjl1L2ZqeVpObXNEVjFSV3RXclZDaFFvVnRIK0Q4aUF0TFExWHIxNEZrRlZWb0tnVjVaeDNkM2RIWW1LaXluTFlucDZlU28vLy92dHZoSWFHb2thTkd1amR1N2ZHdnJWcG8zRHIxaTJzV0xFQ2lZbUpNREV4d1l3Wk14QVNFb0l6Wjg3ZzlPblRDQWtKd2RpeFk5RzZkZXNpM1N1Y2lJaUlpS2lvTWZoTVJFUkVSRVJVRFB6eHh4L0N6N1ZyMThhTUdUUGc0T0FBcVZTYTYzbnA2ZWt3TVRGUkNuYmN1blVMQUpRQzEvcnExcTJiVU81WUpwTkJKcFBCME5CUVk1RGwxS2xUU0UxTlJldldyV0ZyYTR1OWUvY2lQVDBkN2RxMUsvQUEzb2dSSTNRK0p5TWpJOWZqRHg4K1JHaG9LQUFJNzBkaHllMzFLQUxBdWJYSm5sMmZWM0s1SEUrZlBrWDU4dVZoWldXRlVxVks0ZkxseXdDeTl1ZzFOamJPOVh4N2UzdXRmeThQSGp6QXdvVUw4YzgvLzZCS2xTcFlzR0JCanNDblNDVEN0R25USUJhTEVSUVVoQzFidHVEYXRXdjQ4Y2NmVWFsU0pVUkhSK1BXclZzSUNRbkIzYnQzSVJhTGhYTWRIUjNSdTNkdnVMbTU1WmpIWDMzMUZWcTJiSWtMRnk1Z3o1NDlpSXFLd3AwN2QzRG56aDM4K3V1dnFGeTVNaHdkSFZHdlhqMGhvMTliU1VsSnVIbnpKcXlzckdCcGFRa0xDd3VZbVpuQjJOZ1lZckVZVVZGUjJMTm5EOTYrZlF0alkyTzBiTmxTNjc0Lzl6a2ZFUkVCWDE5ZmxjY1VBZkRjSkNVbEFRRGV2MytQWWNPR3FXeno1NTkvNmpTbXhNUkViTjY4V1NqTmJtdHJDMTlmWDlTclZ3OXQyclNCZzRNRHRtN2Rpdmo0ZUN4ZXZCZzFhOVpFLy83OTRlYm1CaU1qZnUxR1JFUkVSUDg5L0s5Z0lpSWlJaUtpWXFCVHAwNjRmdjA2K3ZUcGcySERobWtkdEpnL2Z6NUNRME5oWW1JQ0l5TWp5T1Z5cEthbUFnQ2FOMjllSUdNMU1ERFFhbzlUbVV5R0kwZU9BTWpLTUpSSUpEaDY5S2p3dUtCRlJVWGxhMzhTaVVUSXpIVnljb0tEZzBPKzlxK0pOcThudjEvenAwUWlFV2JQbmkwRStiTDc0b3N2OHUwNmQrL2V4WTgvL2dpNVhJNnFWYXRpeVpJbEtGT21qTm94elp3NUU5Ylcxamg0OENBZVBYcUUrUGg0R0JnWVlOeTRjVXJCVlFzTEM3UnAwd1llSGg2b1Y2OWVybU13TURCQSsvYnQwYjU5ZXp4NDhBQ25UNTlHY0hBd01qSXlFQnNiaTlqWVdJakZZbmg1ZWVuMDJnd05EYkY4K1hLdDJnNGNPRkR0NjFibGM1L3ptWm1aaUl1TDA3dWZsSlFVcEtTazZOVkhXbG9hRGgwNmhBTUhEZ2hyYXJ0MjdUQnAwaVNsRzN0Njllb0ZaMmRuckYyN0ZnOGVQRUJFUkFTV0xGbUNzbVhMWXNLRUNmam1tMi8wR2djUkVSRVIwZWVHd1djaUlpSWlJcUppb0ZXclZ0aStmVHVxVmF1bTAzbjE2OWZIdzRjUGhjeE5JeU1qVks5ZUhVNU9UaGcrZkhoQkRGVnJ3Y0hCaUl1TFE4T0dEZUhvNkloejU4N2h3NGNQY0hKeUtwUlN3dWZPbmRQNW5HN2R1aUU5UFYzbHNkallXRVJHUnNMSXlBaVRKazNTZDNnNnk4dnJ5YzdEdzBQWTMxZ2ZEUm8wd0tOSGp5Q1JTQ0NUeVdCdWJvN0dqUnRqM0xoeGV2ZXQ0T1RraEo0OWV5SXFLZ3F6WjgvV21NVnZZR0NBc1dQSG9uNzkra2hJU0VEanhvMEJBTU9HRGNQLy92Yy90R2pSQXExYnQwYUxGaTAwWm1lcjByaHhZelJ1M0JoVHBrekJuVHQzY09QR0RUeDkraFRUcGszVHVTOUxTMHZVcjE4ZmNYRnh5TXpNaEZRcUZmNFlHQmpBeXNvS0RnNE8rUGJiYjlHbVRSdWQrdjdjNTN6ZHVuWDFudWY1NWNxVks5aTFheGNBb0hMbHlwZzBhUksrL1BKTGxXMnJWNitPMWF0WEl6ZzRHRHQzN2tSVVZCVGtjam1hTkdsU21FTW1JaUlpSWlvV1JITEZKa2RFUkVSRVJFU2tzK1RrWkdIdjRvSUttaWl5R2F0VnExYmdlNG5HeDhkajllclZBSUNsUzVmcTFkZXlaY3Z3NU1rVGpCa3pCaTR1THZEejg4T0xGeS93M1hmZkZWaFdOZ0RzMnJVTG1abVpHRFZxVkw2ZmUvMzZkYng0OFFJREJ3N1VkNWhhQ3c4UGgxd3VSNk5HamZUcTUvWHIxNURMNWJDM3Q4K2ZnUldBbUpnWVNLVlMyTm5aQ1hzeTZ6UG41WEk1cEZKcGlTOS9YTkxtZkZGUzNGQ3dhdFVxYk5pd0FaVXFWVUtQSGoyMG5rTnl1UnhYcjE2RmtaRVJYRnhjQ25Lb1JFUkVSRVRGRW9QUFJFUkVSRVJFUkVSRVJFUkVSRVNrTjgyYmRCRVJFUkVSRVJFUkVSRVJFUkVSRVduQTRETVJFUkVSRVJFUkVSRVJFUkVSRWVtTndXY2lJaUlpSWlJaUlpSWlJaUlpSXRJYmc4OUVSRVJFUkVSRVJFUkVSRVJFUktRM0JwK0ppSWlJaUlpSWlJaUlpSWlJaUVodkRENFRFUkVSRVJFUkVSRVJFUkVSRVpIZUdId21JaUlpSWlJaUlpSWlJaUlpSWlLOU1maE1SRVJFUkVSRVJFUkVSRVJFUkVSNlkvQ1ppSWlJaUlpSWlJaUlpSWlJaUlqMHh1QXpFUkVSRVJFUkVSRVJFUkVSRVJIcGpjRm5JaUlpSWlJaUlpSWlJaUlpSWlMU0c0UFBSRVJFUkVSRVJFUkVSRVJFUkVTa053YWZpWWlJaUlpSWlJaUlpSWlJaUloSWJ3dytFeEVSRVJFUkVSRVJFUkVSRVJHUjNoaDhKaUlpSWlJaUlpSWlJaUlpSWlJaXZUSDRURVJFUkVSRVJFUkVSRVJFUkVSRWVtUHdtWWlJaUlpSWlJaUlpSWlJaUlpSTlNYmdNeEVSRVJFUkVSRVJFUkVSRVJFUjZZM0JaeUlpSWlJaUlpSWlJaUlpSWlJaTBodUR6MFJFUkVSRVJFUkVSRVJFUkVSRXBEY0dueGhyRS80QUFBSEVTVVJCVkltSWlJaUlpSWlJaUlpSWlJaUlTRzhNUGhNUkVSRVJFUkVSRVJFUkVSRVJrZDRZZkNZaUlpSWlJaUlpSWlJaUlpSWlJcjB4K0V4RVJFUkVSRVJFUkVSRVJFUkVSSHBqOEptSWlJaUlpSWlJaUlpSWlJaUlpUFRHNERNUkVSRVJFUkVSRVJFUkVSRVJFZW1Od1djaUlpSWlJaUlpSWlJaUlpSWlJdEliZzg5RVJFUkVSRVJFUkVSRVJFUkVSS1EzQnArSmlJaUlpSWlJaUlpSWlJaUlpRWh2REQ0VEVSRVJFUkVSRVJFUkVSRVJFWkhlR0h3bUlpSWlJaUlpSWlJaUlpSWlJaUs5TWZoTVJFVDBmKzNac1FBQUFBREFJSC9yUWV3dGpRQUFBQUFBZ0UwK0F3QUFBQUFBQUxESlp3QUFBQUFBQUFBMitRd0FBQUFBQUFEQUpwOEJBQUFBQUFBQTJPUXpBQUFBQUFBQUFKdDhCZ0FBQUFBQUFHQ1R6d0FBQUFBQUFBQnM4aGtBQUFBQUFBQ0FUVDREQUFBQUFBQUFzTWxuQUFBQUFBQUFBRGI1REFBQUFBQUFBTUFtbndFQUFBQUFBQURZNURNQUFBQUFBQUFBbTN3R0FBQUFBQUFBWUpQUEFBQUFBQUFBQUd6eUdRQUFBQUFBQUlCTlBnTUFBQUFBQUFDd3lXY0FBQUFBQUFBQU52a01BQUFBQUFBQXdDYWZBUUFBQUFBQUFOamtNd0FBQUFBQUFBQ2JmQVlBQUFBQUFBQmdrODhBQUFBQUFBQUFiQUhjWEhFeU1tc084UUFBQUFCSlJVNUVya0pnZ2c9PSIsCgkiVGhlbWUiIDogIiIsCgkiVHlwZSIgOiAibWluZCIsCgkiVmVyc2lvbiIgOiAiIgp9Cg=="/>
    </extobj>
    <extobj name="C9F754DE-2CAD-44b6-B708-469DEB6407EB-19">
      <extobjdata type="C9F754DE-2CAD-44b6-B708-469DEB6407EB" data="ewoJIkZpbGVJZCIgOiAiMjMyNDgxNjU1Mjc3IiwKCSJHcm91cElkIiA6ICI2MTcyNzY3ODkiLAoJIkltYWdlIiA6ICJpVkJPUncwS0dnb0FBQUFOU1VoRVVnQUFDNjBBQUFNRUNBWUFBQUR1ZFNLOEFBQUFDWEJJV1hNQUFBc1RBQUFMRXdFQW1wd1lBQUFnQUVsRVFWUjRuT3pkZDNSVTFmNys4U2NRQ0lRU1FrbElJRWdSREZJVkJLbFNwRXBUOElzb1JhT0FTaE9VRG9JVUNkS2s2UTBnVWdVQ2drb1hRcE11SUJEQUtBaElnQmdDaEZUUzUvZEg3c3pOSkRPVFNVZ28vdDZ2dFZ5TG5MUFBPWHZtdExuclB2dXpIUXdHZzBFQUFBQUFBQUFBQUFBQUFBQUFBQUFBQU9TQ1BJKzZBd0FBQUFBQUFBQUFBQUFBQUFBQUFBQ0FmeTlDNndBQUFBQUFBQUFBQUFBQUFBQUFBQUNBWEVOb0hRQUFBQUFBQUFBQUFBQUFBQUFBQUFDUWF3aXRBd0FBQUFBQUFBQUFBQUFBQUFBQUFBQnlEYUYxQUFBQUFBQUFBQUFBQUFBQUFBQUFBRUN1SWJRT0FBQUFBQUFBQUFBQUFBQUFBQUFBQU1nMWhOWUJBQUFBQUFBQUFBQUFBQUFBQUFBQUFMbUcwRG9BQUFBQUFBQUFBQUFBQUFBQUFBQUFJTmNRV2djQUFBQUFBQUFBQUFBQUFBQUFBQUFBNUJwQzZ3QUFBQUFBQUFBQUFBQUFBQUFBQUFDQVhFTm9IUUFBQUFBQUFBQUFBQUFBQUFBQUFBQ1Fhd2l0QXdBQUFBQUFBQUFBQUFBQUFBQUFBQUJ5RGFGMUFBQUFBQUFBQUFBQUFBQUFBQUFBQUVDdUliUU9BQUFBQUFBQUFBQUFBQUFBQUFBQUFNZzFoTllCQUFBQUFBQUFBQUFBQUFBQUFBQUFBTG1HMERvQUFBQUFBQUFBQUFBQUFBQUFBQUFBSU5jUVdnY0FBQUFBQUFBQUFBQUFBQUFBQUFBQTVCcEM2d0FBQUFBQUFBQUFBQUFBQUFBQUFBQ0FYRU5vSFFBQUFBQUFBQUFBQUFBQUFBQUFBQUNRYXdpdEF3QUFBQUFBQUFBQUFBQUFBQUFBQUFCeURhRjFBQUFBQUFBQUFBQUFBQUFBQUFBQUFFQ3VJYlFPQUFBQUFBQUFBQUFBQUFBQUFBQUFBTWcxaE5ZQkFBQUFBQUFBQUFBQUFBQUFBQUFBQUxtRzBEb0FBQUFBQUFBQUFBQUFBQUFBQUFBQUlOY1FXZ2NBQUFBQUFBQUFBQUFBQUFBQUFBQUE1QnBDNndBQUFBQUFBQUFBQUFBQUFBQUFBQUNBWEVOb0hRQUFBQUFBQUFBQUFBQUFBQUFBQUFDUWF3aXRBd0FBQUFBQUFBQUFBQUFBQUFBQUFBQnlEYUYxQUFBQUFBQUFBQUFBQUFBQUFBQUFBRUN1SWJRT0FBQUFBQUFBQUFBQUFBQUFBQUFBQU1nMWhOWUJBQUFBQUFBQUFBQUFBQUFBQUFBQUFMbUcwRG9BQUFBQUFBQUFBQUFBQUFBQUFBQUFJTmNRV2djQUFBQUFBQUFBQUFBQUFBQUFBQUFBNUJwQzZ3QUFBQUFBQUFBQUFBQUFBQUFBQUFDQVhFTm9IUUFBQUFBQUFBQUFBQUFBQUFBQUFBQ1Fhd2l0QXdBQUFBQUFBQUFBQUFBQUFBQUFBQUJ5RGFGMUFBQUFBQUFBQUFBQUFBQUFBQUFBQUVDdUliUU9BQUFBQUFBQUFBQUFBQUFBQUFBQUFNZzFoTllCQUFBQUFBQUFBQUFBQUFBQUFBQUFBTG1HMERvQUFBQUFBQUFBQUFBQUFBQUFBQUFBSU5jUVdnY0FBQUFBQUFBQUFBQUFBQUFBQUFBQTVCcEM2d0FBQUFBQUFBQUFBQUFBQUFBQUFBQ0FYRU5vSFFBQUFBQUFBQUFBQUFBQUFBQUFBQUNRYXdpdEF3QUFBQUFBQUFBQUFBQUFBQUFBQUFCeURhRjFBQUFBQUFBQUFBQUFBQUFBQUFBQUFFQ3VJYlFPQUFBQUFBQUFBQUFBQUFBQUFBQUFBTWcxaE5ZQkFBQUFBQUFBQUFBQUFBQUFBQUFBQUxuRzhWRjNBQUFBQUFDQUowSnlzaFFhS3QyN0o4WEhTeWtwajdwSFFPN0xrMGR5Y3BLS0ZaUGMzYVc4ZVI5MWp3QUFBQUFBQUFBQUFBQThnUndNQm9QaFVYY0NBQUFBQUlESFdtU2s5UGZmVWtMQ28rNEo4T2prenk4OTlaUlV0T2lqN2drQUFBQUFBQUFBQUFDQUp3eWhkUUFBQUFBQWJJbU1sQzVlZk5TOUFCNGZWYXBJUllvODZsNEFBQUFBQUFBQUFBQUFlSUxrZWRRZEFBQUFBQURnc1pXY25GcGhIY0QvWEwyYWVtOEFBQUFBQUFBQUFBQUFnSjBjSDNVSEFBQUFBQUI0YklXR1Nna0ovL3Zid1VIeTlKUktsSkR5NVh0MC9RSWVsc1JFNmM0ZDZlWk55VGhaWDBKQzZyM2g2ZmxvK3dZQUFBQUFBQUFBQUFEZ2lVR2xkUUFBQUFBQXJMbDN6L3h2VDArcGRHa0M2L2ovUjc1OHFkZDgrb0I2K25zREFBQUFBQUFBQUFBQUFHd2d0QTRBQUFBQWdEWHg4ZVovbHlqeGFQb0JQR3Jwci8zMDl3WUFBQUFBQUFBQUFBQUEyRUJvSFFBQUFBQUFhMUpTelArbXdqcitmNVgrMms5L2J3QUFBQUFBQUFBQUFBQ0FEWVRXQVFBQUFBQUFBQUFBQUFBQUFBQUFBQUM1aHRDNkRRYUQ0YUVkNitiTm13b09EbjVveDB4SVNGQkNRb0pTcUl3R0FNaUc2OWV2S3pRMDlGRjM0N0gzc04vdmVEaTQvZ0VBQUFBQUFBQUFBQUFBQUlDc0liUnVSVkJRa041Nzd6Mzk4c3N2RCtWNFE0Y09sWStQais3ZnY1L3J4L0x6ODlNcnI3eWlWMTU1UmRldVhjdVJmZTdkdTFjQkFRRjJMOCtxMDZkUGEvanc0ZHF4WThjRDcwdVM3dCsvci9YcjEydi8vdjA1c3I5SHJXdlhyaG84ZUxERmRZTUhEMWJYcmwwZmFQODVlWDQzYk5pZ0pVdVcyR3pqNysrdlpjdVdaV20vOW9xTGk5UGR1M2Z0K2k4OFBEekhqeDhSRWFFclY2NWsydTdhdFd2eTlmWFYyYk5uYmJhYk1XT0c1czZkbTFQZGV5Q3hzYkdLam83T3NQeklrU01hTldxVXplZWJ3V0RROXUzYnRXZlBudHpzb2tuZnZuMDFaTWlRTEc4M2JkbzBUWmd3SWR2SEhUVnFsUHIwNldOMyt6WnQycWh2Mzc3WlBsNTZOMi9ldFBrYzNieDVzMjdkdXBYcGZnd0dnM3g5ZmRXclZ5K2RQbjA2eC9vblNUNCtQaG83ZG15TzdqTzlFeWRPMlAwK3VYanhvcFlzV2FLWW1KaHNIZXRodnQ5elc2dFdyZVRqNC9OQSs1Zy9mLzREM1VNUDRrbTQvak1UR2hxcStmUG42K0xGaTJiTDc5NjlxeSsrK0VLWExsMnl1TjNXclZ0MTc5NjloOUZGUEVaeSt2Y3pBQUFBQUFBQUFBQUFBQURBZzNCODFCMTRYSGw0ZU9qdTNidWFQMysrbm52dU9SVXVYTmhpdStUa1pNWEh4eXN5TWxMMzd0M1RyVnUzRkJJU29tdlhydW5TcFV2cTI3ZXY2dGF0bStueGtwS1NKRW41OHVYTDBjK1IzdGF0VzdWaHd3YlQzNHNYTDlia3laT1ZKOCtEalYrWU1XT0dFaE1UMWJKbFM3dVdaOVgrL2Z0MSt2UnAxYTVkKzRIMlk3UjE2MVl0V3JSSU5XclVVTk9tVGVYZzRDQko4dlgxemZLK21qWnRxbEtsU3VuNzc3KzNlNXQzMzMxWHBVcVZ5dkt4ckltTWpKU0xpNHZGZGRIUjBZcU1qSHlnL2VmaytkMjJiWnVDZzRQMTNudnZXVzN6MDA4LzZkNjllM3I3N2JlejFNOVdyVnBaWGVmbDVhV2xTNWZxKysrL3R6c1FYNmhRSWYzd3d3ODIyeVFrSkNnbUprWXhNVEdtN3pvcUtrcmg0ZUc2ZCsrZXdzUERkZWZPSFlXRmhTa3NMTXdVWFBYMTlWV2RPbldzN2pjcUtrcDc5dXpSeFlzWHRYanhZcXYzNkw1OSswem5QakF3VU9YS2xiTjZMZVMyWHIxNktUSXlVcnQyN1RKYnZudjNicDA4ZVZMTGx5L1grKysvYjNIYmxKUVV6WjQ5VzY2dXJtclJvb1hadXZEd2NIMzg4Y2RaN3MvNzc3K3ZldlhxV1Z4MzllcFZGU3BVS01QeThQQncvZlBQUDZwYXRhckY3WTRkTzJZenZCd2FHcXFJaUFoVnFWTEY0dnBidDI3cDVzMmJkdlErVlVwS2lwS1RrKzF1TDZXK1Q4TER3eFVXRm1icVQ1Y3VYU1NsRGxvNmZQaXduSnljMUx4NWM3UHRMbDY4cUFVTEZpZ3NMQ3pUWVBMMjdkdjF4eDkvcUhidDJxcFZxMWFXK3BlWjRPQmdxK3N5NjlmU3BVc3ozWDkwZExTbVRwMnE2T2hvUlVkSHExdTNibGJiSmljbmErYk1tYnA4K2JJdVg3NnN6ei8vUE5QOXAvZXczdTlaSGJ6aTZ1cXEzcjE3NTFKdnJQdnR0OThzbnVPc3ZuK0xGQ21pQVFNR1pGaitwRjcvOXB5L0xsMjZLQzR1VGovOTlKTVNFeE0xYk5nd0pTVWxhZlBtelZxK2ZMbGlZbUlVRmhhbUdUTm1tRzIzZGV0V2ZmbmxsL3JwcDU4MGE5WXNzOSswRXlkT3pQSUFSZzhQRDAyZE9qVkwyMlRYdW5YcnRIUG56bHpaZC9ybnhmRGh3M1huenAwYzNhZGsrN2RKZGpWcjFzeXV3VDA1L2ZzWkFBQUFBQUFBQUFBQUFBRGdRUkJhVDJQMTZ0Vm00Y0F5WmNyb3I3LytrcCtmWDRhQWNlL2V2ZFdtVFJ1bHBLUlkzVi9Ka2lWMStmSmx1MExyQ1FrSmNuQnd5TlZRMi9Ianh6Vi8vbnhKMG9BQkE3UjE2MVlkUDM1Y1gzMzFsUVlPSEpocngzMVFTVWxKT25EZ2dCd2NISElrK0pPVWxLU05HemZLd2NGQmdZR0JXclJva2ZyMzd5OUoyYW9LNytYbEpZUEJrS1Z0N1cwN1pNZ1FkZWpRUVZMbW9hZmc0R0NiYmF5dEsxQ2dnRFp2M214WGZ4NFdnOEdndkhuelptdmJ3b1VMcTFtelptYkx0bXpaWXZyMzg4OC9yL3o1OHlzbEpVVkxsaXlSaTR1THVuZnZubUUvUzVZc1VZRUNCVElzNzlPbmorTGk0aFFmSDYvNzkrL2JmQVpZNHVUa3BPTEZpMnYzN3QwMlErdlZxbFhUSzYrOG9xMWJ0K3JVcVZOV255TXBLU25La3llUGdvT0ROWExrU0xtNHVHanMyTEdxWHIyNnFVMXdjUEFEVjBlMkpYMUlQYjMrL2Z2cjZOR2ordUdISDlTbVRSdFZxRkFoUy90UFNrcXlHV1MySnF1VnNaT1RrL1hKSjU4b0xDeE1uMy8rdWRsM2FPL3h4bzRkcTVDUUVFMmNPRkV2dlBDQzNkdHUyN1pOa1pHUmV1T05ON0owVENuMWZ2bjQ0NDhWRmhhbXFLaW9ESi9id2NGQmpSczNWc21TSlRWa3lCQUZCZ1pxOXV6WnFseTVzc3FXTFN0SlNreE0xSXdaTTFTNGNHR0w5ME5hMTY1ZDA5ZGZmeTBwdFlwdjY5YXRzOVRmZGV2V3FYang0bG5heGlnNzEwRjZoUXNYMXFSSmt6UjY5R2o1K2ZrcExpNU9QWHYydE5oMnpabzF1bno1c2x4ZFhUVnMyTEJzSGU5QjMrL256cDNUMEtGRHJhNHZYNzY4Rmk5ZWJQYWNzNGVYbDljakNhMWJrOVgzci9IYS9iZGMvL2FjdjRZTkcrcUZGMTVRbFNwVkZCQVFvS3BWcTJydDJyVzZlZk9tQ2hZc0tCOGZINHVETUZxMmJLa2RPM1lvS0NoSVk4ZU8xZlRwMDAzdnQ1Q1FrQnk1cjNMTHZYdjNIbHIvUWtKQ0ZCb2FtdVA3TmY2T3MyVExsaTFXZjdkWVdtNWtiV0JVV2puOSt4a0FBQUFBQUFBQUFBQUFBT0JCRVZwUFkvWHExVXBNVE15d2ZNZU9IUm1XOWU3ZFd5a3BLWEoyZGxianhvM2w0dUtpa2lWTHlzM05UUjRlSHZMdzhKQ3pzN1BkeDA1SVNGRCsvUGtmcVArMjdOcTFTN05uejFaeWNySjhmSHpVcFVzWE5XclVTSU1IRDlhUFAvNm9sSlFVRFJ3NDhJRXJyajhJZXdJMWI3MzFWcGIzMjZGREJ3MFpNc1QwOStiTm14VVdGcVpldlhycDdObXoyckJoZzhxWEw2ODJiZHBZRE4vZXVYTkhiN3p4aGdvWExtd0t1MXV5YTljdStmajRLRGc0Mk9KK1dyVnFKUzh2TDMzenpUY2FOMjZjamg4L3JscTFhc25MeXl0RDJ5dFhydWo4K2ZOeWRQemZMV3FyR3ZDR0RSdFVwRWdSdFduVEpzTzZuVHQzS2lvcXl1cjJ1VjM5Tnp1U2s1T3pmUzI2dXJxYW5XL0pQQXhZdFdwVlZhMWFWZmZ1M2RPU0pVdms3dTZ1MTE5LzNheTl3V0RRb2tXTExON0R4aXJaVGs1T0tsS2tpQW9VS0tCQ2hRcVovaXRTcElpS0ZpMnFJa1dLeU1YRlJjV0tGWk9MaTR1S0Z5OHVWMWRYcTg4RlMxVjJJeUlpNU8zdHJVT0hEdW5Rb1VObTY0eWYwZmhkZVhsNWFkQ2dRWm8vZjc2R0R4K3VEejc0UUowNmRaS1VlbzR0WFdkWmRmMzZkUmtNaGl6dnk4M05UVjI3ZHRXYU5XdTBjT0ZDelp3NU0wdmJseXBWS3NNOU5XclVLSjA4ZVRMRC9XMUpxMWF0NU9ycUtuOS9mNXZ0OHViTnF6NTkrbWpLbENrYU0yYU1wazJicG1yVnF0blZ4NFNFQkkwZlAxNS8vLzIzeXBjdmI3VlN1elViTm14UWNIQnd0a0xyRGc0T2V1R0ZGeFFlSHE3Q2hRdnI2TkdqdW5qeG9tYk5tcVdTSlV1cVZLbFNwdnU4ZVBIaWV2ZmRkN1Y2OVdvRkJ3ZWJRcnNYTGx4UVdGaVkzbjMzWFlzVjZJMWlZMk0xZWZKa3hjWEZTVW9OMFhwNmVtYmF4Nk5IaityNjllc3FVS0NBbkp5Y3N2d1owM0ozZDllcVZhdk1sdlhzMlROTFlkTWFOV3Jvczg4KzA3aHg0N1I4K1hJVkwxNWM3ZHUzTjJ2enh4OS9hTldxVlhKMGROU0VDUk5Vc21USmJQWDNRZC92eFlvVk01dk5JaUFnUU03T3ptclFvSUVrbVEycU04NG9ZV1R0bldUcGZidDQ4V0s3cWt6ZnVYTW4wNnJvVmFwVTBXdXZ2WmJwdnRKTDMzOUxEQWFEV3JkdXJZSUZDMHI2OTF6LzFnYi9IRHg0VUo5OTlwbEtsQ2hoZXE3MDdObFRuMzc2cVdiUG5xMjhlZk9xWThlTzZ0V3JsMXhkWFNWSkowK2VWRmhZbU5xMmJTc3BkWERhbENsVE5HalFJRjI0Y0VHZmZmYVpKaytlTEVkSFIvbjUrV1hhLzdRZWR2aTVmLy8rcG9HRnR2ejY2NjhhTTJhTTZ0YXRxMm5UcGozUU1UTWJpR1dKcldlUXJYZlVsaTFiclA1dXNiVGNrb2YxK3hrQUFBQUFBQUFBQUFBQUFPQkJFVnBQWTl1MmJicDgrYktpbzZOVnMyWk5zM1VHZzBIZmZmZWRXcmR1YlJZUUsxR2loSVlQSDI3WC9rK2ZQcTNKa3lkYlhKZVNrcUtFaEFSMTdkbzEwLzNNbWpWTDVjdVh0K3VZVW1xbFdHTUlySHYzN3VyUm80ZWsxS0RiNTU5L3JoRWpSbWp6NXMyNmRldVd4bzRkYXdxQ1BXeldnckNob2FGS1NFaVFoNGVIV1lqYlhzWVFsNVFhT0Z1OWVyV0tGaTJxYnQyNnFWT25UbnIvL2ZjMWQrNWNWYXhZVVpVclY4NncvWjkvL2lrcE5lUm9MYkNlRlE0T0R1clZxNWVPSHordUYxOTgwV0tZM00vUFQrZlBuemY3VG15RnRyWnMyYUxTcFV0YmJIUG16QmtsSmliYUZmcDZYQ1FsSldXNzBycTl6cDA3SjBrVzc2WG82R2hKcVJXWkxTbFpzcVRXckZtVG8vMnhWV1gzOTk5L3o3RE1HQ1JMVzVXK1hidDJLbCsrdkNaTW1DQi9mMys5L1BMTGNuWjJWdW5TcFRNTmd0cWpmZnYyU2t4TXpOYSt1bmZ2cmkxYnR1ak1tVFA2NVpkZjFLUkpFNHZ0N0xuSDl1L2ZyNU1uVDhyZDNWMTkrL2FWbEhyTmJOKytYWTBiTnphNzU3T3FhZE9tR2pSb2tPYk5tNmR4NDhacHpwdzVtVDV2azVLU05HblNKQVVHQnNyVDAxTyt2cjVXcjUyY0VCMGRyWDM3OXFsdTNib3FYYnEwSkptZTYxTHF3SXFMRnk5bWVJOFpnOFlHZzBGVnExYlYvdjM3dFgvL2Z0UDZaNTk5Vm1mUG5qWGRHNk5HalRMYlBqNCtYdVBHamRQVnExZlZva1VMSFRod1FGZXVYTkhnd1lOVm9rUUpxLzFkczJhTnJsKy9ycng1ODJyOCtQRVpRc0UvLy94emhtczhQRHpjYkNCSGJnUW42OVNwbzFHalJtbm56cDFxM3J5NTJicjQrSGhObno3ZFZIMC9zOEVMdWZsK0wxdTJyTm01Q0FnSVVJa1NKVEtjbndkMTVNZ1J1eXBheDhiR1psb1YvZjc5KzlrS3Jkc2pNakpTa3ZueitVbSsvcVhVV1JvbVRweW83dDI3bTgycWtaeWNyRysrK1VhU05IVG9VTk5uYnRDZ2dXclVxS0hBd0VDTkdqWEtWSTA3T2pwYWl4WXQwdmJ0MitYbzZLaG5ubm5HTkxPRmk0dUxKazJhcE1HREIrdjgrZk82ZlBteVhkVzZueFFYTGx5UUpMdG1OL3EzZVJpL253RUFBQUFBQUFBQUFBQUFBSElDb2ZWMEZpNWNxSkNRRUMxWnNzU3NJdktHRFJ1MGJOa3k3ZG16UjM1K2Z0a0tmeVFtSnByQ1ZwWVlEQWFiNjQzc0RVN2Z2WHRYYytiTTBkR2pSK1hnNEtBUFB2aEFyNzc2cWxtYkNoVXFhTzdjdVJvMWFwU09IVHVtOTk5L1gwT0hEbFh0MnJVdDl1K1hYMzVSWkdTa09uVG9ZRmNmckltTGk5TytmZnZVdEdsVDAvZHNLUWdiR2hxcXQ5OStXMlhMbHRVMzMzeVRvZnAyWEZ5Y0RBYUQzVUg3YjcvOVZoRVJFUm80Y0tDY25aM2w3T3lzc1dQSDZwTlBQdEdrU1pQMDlkZGZad2liR2tQcjZRTndEOExOelUyU0ZCWVdabkg5NWN1WDVlRGdZQXFiR1ZtcmlHbzhINWJXMTZwVlM3VnExYks2clRITW5wdm45NnV2dnRLbVRadk0ycVN0RExwaHd3YUw0WDFyMVVNM2J0eW9Ja1dLUEZBZk4yN2NLRW1xWDc5K2huVkJRVUdTbE8zS3l0bVJuY3F1eWNuSmttVDJQS3BhdGFybXo1K3Z1TGk0TE0zMmtOc0tGU3FrSGoxNmFOR2lSVnE4ZUxFYU5HaGcxdStVbEJSSnlyVEMvcjE3OXpSLy9udzVPRGhveElnUnBzOTQ3dHc1elpzM1QrZlBuMy9nTUcvSGpoMFZFaEtpOWV2WGE4eVlNWm8zYjU3VmF5RWhJVUdUSjAvV3NXUEg1Tzd1cmhrelp0Z01zR1pYY25LeWZ2MzFWKzNhdFV0SGpoeFJZbUppbGlza1p4WTBUaS90OXhnZkg2L1BQdnRNZ1lHQmF0MjZ0WVlQSDY3cTFhdHIzcng1R2pKa2lLWk9uYXFubm5yS2JQdUlpQWpObVROSGh3NGRrcE9Ua3o3OTlGUFZxMWN2dzNIT25EbWpuMy8rMld4WmRIUzAyVUNPbkFpdGI5bXl4ZUtNQnBKTXN4SllNblBtVEl1ekE2UzlaeC8yK3owMzJYb1dHV2NNc1Rad0pUZzRXRDQrUGhhM3M3Yk1WbVhzNjlldnEzRGh3aXBZc0tEeTU4K3YrL2Z2YThPR0RaSmtWNFh6dEI3WDYxOUtEZHBmdW5SSjQ4ZVAxOGNmZjZ5WFgzNVprclIrL1hwZHYzNWQ3ZHExeS9DdUdqcDBxRDc0NEFOOSsrMjNxbE9uam80ZE82WkZpeFlwUER4Y3pzN09ldWVkZHpJTWdDaGZ2cnpHakJrak56YzNWYXhZTVV2ZngrUE9HRnEzOWgwL2FyYXFvUWNIQjF0Y2IyMTUrbnYwWWZ4K0JnQUFBQUFBQUFBQUFBQUF5QW1FMXRQNThNTVBUU0dnQVFNR1NKS3VYcjJxWmN1V3FWQ2hRaG8vZm55MkF1dVM5TUlMTDFnTmd3MGFORWhCUVVGYXVuU3AxWXFKUTRjTzFibHo1NVF2WDc1TWo3VjM3MTR0V0xCQWtaR1JLbGl3b0VhTUdLSEdqUnRiYk92cDZhbTVjK2RxNHNTSnVuRGhna2FNR0tGMjdkckp4OGRITGk0dXBuYng4ZkdhTVdPR25KeWMxTFp0MjJ4L0Q1SjA0TUFCelpvMVMvNysvamFyTm4vNzdiZEtTa3JTbTIrK2FUSE0rdFpiYnlreU10S3V3Ty92di8rdUgzLzhVZVhLbFpPbnA2ZUdEUnVtQ1JNbXFFYU5HbnJ6elRlMWF0VXE3ZHUzejJxbzBjL1BMME5JMUZwNGI4V0tGVGI3NHVycXFnSUZDdWptelpzVzEvLzU1NThxVzdac2h0Q3hNYXlYazR5aDlkdzh2MlhLbERHRi92LzQ0dy9GeDhlYkRRTEltemV2MlhWdnJFcnI0ZUZodHQrUWtKQWNxY0srZHUxYUJRWUd5c1BEUTQwYU5kS1NKVXYweHg5L3FHalJva3BPVHRhcFU2Y2tTUTBiTm55ZzQrUzJwS1FrU2Nwd3J0emQzUjlGZHpMVnFWTW5CUVFFcUdQSGpobnVaMHNCL1BSU1VsTDB4UmRmS0NJaVFqMTY5REM3aG1yWHJxMFhYM3hSQVFFQmF0dTJyY1dCTjFuUnQyOWYvZjMzM3pwKy9MZzJiOTZzZDk1NXgySzdyNy8rV2tlUEhwV25wNmRtekpoaEdwQ1NFd3dHZzZUVXdTMXZ2UEdHN3QyN1o3YmV5Y2tweS91MEZUZzI4dkh4TWF1NEhSRVJvWEhqeGlrb0tFajE2OWZYc0dIREpLV0crK1BqNDdWbzBTSU5HREJBL2Z2M053MTQyYlZybHhZdFdxU0lpQWg1ZW5wcTNMaHhGbWV5a0tUaHc0ZWJaaXc1ZXZTb3hvOGZiMWMvczZwdzRjSlczNjlHeHMrZFdidjBIdWI3M1JacklWZGJnZG1Ib1hYcjFxWi9Ieng0VUxHeHNhWmw2UWRucFRWaXhBaUxnN3NjSEJ3eVZNZTN4K040L1V0UzVjcVZOWHYyYkkwYU5VcGZmUEdGb3FLaTlNd3p6Mmpac21WNi92bm5OWGp3WUl1ZlpjQ0FBWm85ZTdaNjllcWxtSmdZU1ZLTEZpM1VyMTgvcTROblhuenhSZHRmMGhNb09UbFpGeTVjVUpreVpiSjg3ejVNUllzV1ZlZk9uYzJXclZ5NTB1N2xQLzc0bzEyRFg2U2MvZjBNQUFBQUFBQUFBQUFBQUFDUVV3aXRwMU9wVWlWMTd0eFpWYXBVa1pSYVJYZnExS2xLU1VuUnhJa1RNMVN0ekNuR3NGSDZLdDlwR1FPcXRrSnRGeTVjMExKbHkvVGJiNzlKa3A1NTVobU5HVE1tUTBYU2poMDdxbURCZ3ZMMzk1ZVVHcUtlUFh1MmxpOWZyclZyMTJyYnRtMEtDQWhRKy9idDlYLy85MzhxV2JLa0NoUW9vTWFORzJ2Mzd0MDZmUGl3bWpadG11M1B1M1BuVGtreVZSTzE1TTgvLzlTZVBYdms2ZW1wbGkxYlp2dFlraFFiR3l0ZlgxOUpxUlY3bzZLaUZCZ1lxS1ZMbDJybzBLSHEyYk9uU3BRb29RNGRPbWp1M0xseWRuYTJHdkkzU2w4Wk9LMlZLMWZhM05iQndVRmVYbDc2KysrL002eTdmdjI2b3FPanJRYkxjaXJNbVQ2WWw1dm50M1BuenFiZ2xmRzRzMmJOTXRzbTdXZHEzYnExeXBRcG95VkxsbGpzczYxcTNPSGg0VllISGlRbEpXbkZpaFZhczJhTjh1VEpvMkhEaGlsdjNyd3FWcXlZVHA4K2JXcFh1SEJodmZYV1cxYXZ1OXUzYitkWUNMUmZ2MzU2L2ZYWEphVU9qRGg4K0xETjlnMGJOdFRHalJ0Tmxja2w2ZEtsUzFiN2t6NlFObXJVS04yNmRTdlRmcm01dVpudW1aemk1T1NrLy96blB4Ylh4Y2JHU3BMVnFxLzM3OS9YekprejlldXZ2NnBHalJycTA2ZVAyYlozN3R4Ui9mcjFkZlRvVVMxY3VGQitmbjZaVm0yM3hjSEJRYU5IajliMjdkc3R6Z0pnOU82Nzc4cGdNS2gzNzk0cVhyeTR4VGFyVjYvV3NtWEx6SmFsUFY5cHo5SHQyN2QxNnRRcDAzOVNha1ZjSnljbmRlclVTYzJiTjlleVpjdDA1c3daNWMrZjMrTCswaS9MbHkrZnRtM2Jsdm1IdHVMMzMzL1huMy8rcWNhTkcydnMyTEZtZzBhNmRldW0wcVZMYTlhc1dabzNiNTYyYmR1bTVPUmtYYmx5UlE0T0R1clFvWVA2OXUxcmQ5WC9ZOGVPWmJ1Zm1XbldySm1hTld0bWRiM0JZRkRyMXEyVk4yL2VIQTNNNTlUNzNSNUZpaFJSbXpadFRIL3YzTGxUVVZGUkdhN2gzQmdBWll0eFVJS1VlajNGeHNhYUxiT21idDI2Q2d3TVZISnlzbEpTVXBRL2YzNTVlSGlvYytmT3FsV3JscW5kditINnIxQ2hndWJNbWFQaHc0ZnJxNisra3JPenN5cFZxcVJ5NWNycG0yKytzYnJkRzIrOG9iVnIxMHBLZmI0LzZPK2x4NVU5Nzl3Yk4yN1kxUzQzQnNYWXc4WEZSYjE3OXpaYnRuTGxTcnVYNzl1M3o2N1FlazcrZmdZQUFBQUFBQUFBQUFBQUFNaEpoTmIveTFMSTVZc3Z2akQ3TzIzQWF2ejQ4ZGsrMXVMRmk1V1FrS0FlUFhxWVFvNzM3dDJUZzRPRGloWXRhblU3WXlYaU8zZnVhUFBtemFwZXZicnExYXNuU2JwMjdacjgvUHgwL1BoeFNWS2VQSG5Vdlh0MzllN2QyMkxsNHJpNHVBekw4dWJOS3g4Zkg5V3BVMGRmZnZtbHJsKy9yazJiTmlrb0tFano1czJUbFBvOTdkNjlXenQyN01oMnFEazRPRmhuejU2Vm82T2oyclZyWjdGTlVsS1NaczJhSllQQm9BOCsrT0NCd3FlUzlKLy8vRWMzYjk1VXUzYnRUTldabjNubUdlM1lzVVBkdW5XVGw1ZVhxVUtxSkpVb1VjTHNmRy9mdmwyRkNoVXkrOHkyUXV1V0tsZW12OFlxVmFxa25UdDNLam82Mml6TUdCZ1lLRWxtVmFRdENRNE9Wa0pDZ3MwMmx1VFBuOTlxSmRLSGRYNXRpWStQbDhGZ3NGbEYyc0hCd2VxNjZPaG9iZG15eGVLNksxZXV5Ti9mWDQ2T2p2cmtrMDlNMWJpN2RldW1ybDI3S2pFeE1kTmpTNm4zU3ZxQklObVY5cDRQRHcvWHpaczNyUTZPdVhyMXFzTER3MVd1WERrbEp5Y3JPVGxaTjIvZWxKT1RrNUtUazVXVWxKUnBsZG1Ra0JDckZmN1RNajV2SHBhSWlBaEpNcHZkSWEzUFAvOWNSNDhlbFpUNi9CbzBhSkFpSXlOMTc5NDl4Y2ZIbTdXOWV2V3FkdTdjbWEzckw2M0NoUXViQmhUWWF2UFJSeC9aYkZPaFFnVlRjUERJa1NPS2pZMDFDeEpldkhqUkZHenUwYU9IYWJtWGw1ZkN3OFBsNGVHaFpjdVdtWjZEeGdFTGFhOVQ0L01ySlNYRkZOQTFMbnZRbVFsZWZQRkZ6Wmd4UTlXclY4L3dMRFlZRENwVnFwUWFObXlvbjMvK1daY3VYVEt0YTlhc21kNTQ0dzI3QStzR2c4RjBqaDhsVzgrWHpPVEcrejByaWhVclpwbzlRMG9kQkJBVkZXVzJUSHI0b2ZYc01sWTF6OHkvNGZxWEpBOFBEN1ZzMlZKcjFxeFJwVXFWTkhIaVJMMzExbHNXZjdNWjdkcTFTNDZPamxxMWFwWG16cDJyVzdkdXFVdVhMcVlCUUI5Ly9MSEN3OFBOdG5rVWdlMmM0T2pvbUdFR2x1RGc0Q3d2ejh5am5wbmdRZVQwNzJjQUFBQUFBQUFBQUFBQUFJQ2NSR2o5djNyMTZwV2w5azg5OVpTazFQQkxadUdXSVVPR21NSlRjWEZ4MnJKbGk1S1Nra3pIVEV4TVZIUjB0SUhPWkI4QUFDQUFTVVJCVklvV0xXb3pYSldZbUNncHRXcnJtalZyVktOR0RWT296Y25KU2VmUG41Y2sxYXBWU3dNR0RGQ0ZDaFd5OUptTWF0V3FwY1dMRit1SEgzN1E2dFdyTlhEZ1FOTzY1NTU3VHFWS2xkS0pFeWQwKy9adGxTeFpNc3Y3Lyttbm55U2xCcnBjWFYwdHRsbTdkcTB1WDc2c0JnMGFXSzA0bmhVTkdqVFFxVk9uOVA3Nzc1dVc5ZWpSUXhNblR0VEJnd2ZOZ3FLV3pKNDlXMTVlWGc5VWZUdzlZMmorM0xselpwL1JXRjNaR0toTzY3bm5ucE9ibTVza2FjS0VDWGFGcjlJelZoaDk5dGxuTTV5L2gzVitiWW1LaXBJa0ZTcFV5R29iV3lFc1N4VlVqZmRvNWNxVjljRUhIK2pJa1NPNmNlT0dWcXhZWWJNdkxpNHVwZ3J4YVJVdlhqeFhRMytMRnkrMnVOejRPWXpyYjl5NG9iZmZmbHZQUGZlY2J0eTRvZURnWUx2N1pXbGdSZnJqUEV6RzZ1OGxTcFN3dUw1dDI3YW1RSE53Y0xDS0Z5OHVOemMzVmExYVZhNnVyaXBSb29TS0Z5K3V2SG56eXRmWFZ5dFdyRkNMRmkweUhZQ1FWbzhlUFhUNzltMjcybWIySFJVcVZFZy8vUENEcE5UcStBMGJOcFNVT2x0QWJHeXNSbzBhSlNrMVBQemhoeCthdHV2UW9ZTnExcXlwV3JWcXFYang0bXJWcXBVY0hSM05ybm5qdXlEdFp4c3laSWdrNmR5NWM2YlE3dURCZ3g4b2dKMldjUkJOZkh5OExsKytyS0NnSUFVR0J1cnMyYk9tQVFlRkNoVlNnd1lORkJjWHArUEhqMnZ2M3IzYXUzZXZ5cGN2cnhvMWF1alpaNS9WVTA4OUpTOHZMeFVvVUNERE1YNzk5VmZUOTUrWW1LaXhZOGZxNVpkZlZ2UG16WFBrTStTMjNIcS9TOG93NjhHZE8zZE15NnBWcTZhT0hUdm0yT2V3TmxPRmthM1pMS0tqbzdOOHZKaVlHTlB6UHUzbnNzZkhIMytzZlBueS9TdXUvM1BuenNuUHowOUJRVUZxMjdhdGhnd1pJa2RIUjIzZXZEblQvdlhwMDhkVXFYM3AwcVZhdDI2ZG1qWnRxbnIxNnVuR2pSdTZjK2VPemUyZmxKQzJoNGVIeGZkN1ZwZG5KanZWeVE4ZE9tUnpjSUdVT2pqTDB1OE9lNWNicnpWYmN2cjNNd0FBQUFBQUFBQUFBQUFBUUU0aXRQNWZ2WHYzenJETXo4OVB0Mi9mMXRpeFk2MXVWN2h3WVRWcjFzejA5NzU5K3hRZEhXMVd0ZHNZY0plazNidDNLelkyVm0zYnRqVlZYYjExNjVZTUJvTXBqR3lOc2FwMmpSbzFWSzVjT1FVR0J1cnZ2Ly9XVTA4OUpYZDNkMzM4OGNkS1NrcktrWUNmbzZPanVuWHJwbzRkTzVvRkl4MGNITlNpUlF1dFc3ZE9BUUVCNnQ2OWU1YjJHeHNiYXdyTHZ2YmFheGJiQkFZR2F0V3FWWktrQVFNR1pQTVRtR3ZRb0lFcVZhcGtWdkcwWWNPR21qMTd0bXJVcUpFang4Z3FZd2p1NU1tVHBtQlJjbkt5VHA0OEtTOHZyd3pWUWFXTTFmOGxhZnIwNlhZZmMrVElrYVovZi9MSkp4bldQNHp6YTJrYlIwZEhyVnk1VXErODhvb3B0RjZzV0RHcjJ6eElFTEZ6NTg1YXNHQ0JUcDQ4bVdsYkx5OHZzOUM2d1dDUVpEczAvekRGeHNaS3NoM3dmMUpjdTNaTmtxeFdzRy9Zc0tHV0xsMnFFaVZLbU4zSDQ4YU5VNEVDQmN5dTFjREFRRldwVXNYaUxCTzJlSHA2bXFvVFA0aXNEQ2FwWHIyNjNudnZQZjM0NDQ4S0N3c3poVzl0dVgvL3Zod2NIQ3dHOGc4ZE9tVDY5K0RCZzlXcFU2Y0hDcVRHeHNacTdkcTF1bjc5dXE1ZHU2Ymc0R0JUcFhkSktsKyt2Sm8wYWFLb3FDaTk5TkpMYXRLa2lXbTdFeWRPNkxmZmZ0T1pNMmUwWmNzV1UvaldXSFc4UklrU0dqdDJyTXFWS3lkSjJyWnRtOHFVS2FNYk4yNG9JU0ZCMTY5ZjE3UnAweFFURTJQMlRzMHR4bXJuMmEzTW5WdnZkMGtLQ0Fnd2F4OGJHMnUyTENkRDY5Wm1xakN5Tlp0RlZxeFpzMGEvL1BLTDNOM2ROV0hDQkVrWlAxZG1QdnJvSStYTGw4LzA5NU40L2VmSmswZGZmZldWZnYzMVZ4VW9VRUNEQmcxU3AwNmRzdHpYcGsyYnFucjE2dnIyMjIrMWMrZE9iZCsrWFJjdVhORHk1Y3ROendvZkh4K3J6eWRMVmNrdHljNWd1U2VOY1ZCUlZ2VHMyVFBUMEhwa1pLUldybHo1d011dHlZM2Z6d0FBQUFBQUFBQUFBQUFBQURtSjBMb054NDRkVTNCd3NNM1F1cXVycTFuSThNeVpNNHFPanJZWVBEUVlETnEwYVpNa3FVdVhMcWJseGdCUTJiSmxiZmJIV0lrMVg3NThhdDI2dFpZc1dhS3RXN2VhcXZRYXcxSkdYYnAwVWNHQ0JiVm16UnFiKzdYRlVpaXlXYk5tV3JkdW5YYnYzcDNsVVBQMjdkc1ZFeE9qbWpWcnFuTGx5aG5XMzcxN1YxT21UREdGQjkzZDNTVmxYaG5UMnZxRkN4ZXFTcFVxa3FUbHk1ZGJiTE5qeHc1SnFSVThlL2JzYWQ4SHlVUm1GYndscVZ5NWNuSnpjOVBodzRmMTRZY2Z5c0hCUWFkT25WSlVWRlNXQXByUFAvLzhnM1ExZzl3OHY5TC9ndDh6Wjg3VStmUG5sWktTb3JadDIycnQyclhhc0dHRHFsV3JKc2x5eFcxaldEMG5RdU9XS3JLblplbWFNb1lWc3hxR3ppM0c2cm5acVdqL3VBa0tDcElrVmF4WTBlSjZCd2NIZVhsNVpWaCs3Tmd4MDNQQ3lKN2d0eVd6WnMzSzFuYnBaU1VrNiszdExXOXZiKzNjdWRQdWJhS2lvaXhXYWs1S1N0S2VQWHZrNE9BZ2c4R2dRb1VLYWNHQ0JhcFpzNmJwTzdLbmtuWGFxc3pPenM2NmN1V0tqaDQ5cWxLbFNxbHUzYnFxWExteXZMMjlWYlZxVmJtNHVPajY5ZXQ2NTUxM0ZCMGRiWG9QT1RzN3EyblRwcWJaS1dKaVl2VFhYMy9weXBVcnVuSGpoa0pDUWxTM2JsMVRZUDNLbFNzNmZQaXczbnJyTGExYXRVcUZDaFhTNTU5L3JpRkRobWp1M0xseWNYRlJvMGFOSkdYOS9rdEtTbEsvZnYweWJXZDhOaVVrSk1qSHg4ZXVmZnY2K3NyTnpTM1gzKzlwWjBabzFhcVYxZWVYdGRsZnNuSk5aallMZzYxblozQndzTVh2TGlrcFNlZk9uZFBSbzBkTnN5b3NYYnBVZWZMa1VhMWF0VXp0alB1ZU9YT21BZ0lDOVAzMzM1c05VcEZTcjZWdTNicXBSSWtTWnZmQmszcjlSMFJFS0Nnb1NIWHExTkhRb1VQbDd1NytRRUg3WGJ0MjZjMDMzOVNXTFZ2VXJGa3p1MmVic0ZTVjNKS2VQWHRhblJFRDF1WEprMGZseXBYTE1KT0tyNit2aWhjdnJtN2R1cWw0OGVJMjk5RzNiMS9UQUsvMGN2UDNNd0FBQUFBQUFBQUFBQUFBUUU1NVBKS1hqNEdFaEFTdFhidldiRmxFUklRa3l3SGtOOTk4VTFMV3duTUhEeDdVdFd2WFZMTm1UVldxVk1tMC9OS2xTNUpTSzNabTFrZEhSMGM1T0Rpb2VmUG1XckpraWZiczJhTisvZnBaN0VkTVRJd3B2R0pKZkh5OHpXRGVuRGx6NU9MaWttSDUwMDgvcmRLbFMrdnExYXU2ZlBteTFaQnBlc25KeWFaUW42VXdkSHg4dkNaT25LaTdkKzltV0djcHJDcEpOMjdjVUVwS2l0WDErZlBuTi8zNzU1OS90dGsvYjI5dmk2SDFwS1FrU1ZtcnZtdHZaY3hHalJwcDA2Wk5PblBtakdyWHJtM3FZNHNXTGV3KzFvRURCK3h1YTQvY09MK0hEaDNTd1lNSGRmcjBhZDIrZlZ1U3RIUG5Ucm03dSt2NTU1OVhqeDQ5NU83dUxqOC9QNTA1YzBhUzVXQjZUb2JXczhOWURUbHRDTkRlY0d0NldRM01XM0x6NWsxSnNxczY3dU1zSlNYRmRONmZmZmJaUjl5YngxdElTSWpDdzhNdG52TWpSNDRvUER4Y05XclUwTm16WnpWbzBDQzk5OTU3bWpObmppbW9tOVZLMXBJMGV2Um9TY29RSGpZeWhwQkxseTV0ZFIrRkNoVlN6Wm8xVFROTXBHZDh6N1p0MjlaVUtiaDA2ZEthT25XcS9QMzk5ZUtMTHlvK1BsNlM1Y0ZVdHFTa3BHU3BPclRCWUxDN3ZmSDk4TERmNzliWU0vdUxsSGsxOVp4MDhlSkZmZkxKSjZhWklZd0dEaHlvbDE1NnllS3NHblhxMU5IT25UdjEyMisvbVFZckdCMDVja1JKU1VscTNMaHhodVZQNHZYdjR1S2krZlBucTB5Wk1tYkxpeFFwb2padDJ0amR6NTA3ZDVwbUt2SHc4RkRmdm4zdDNqWXJqUGNuc3NiU3dLUVRKMDRvSUNCQUxpNHVkZzBTVEI5NE44cnQzODhBQUFBQUFBQUFBQUFBQUFBNWhkRDZmeVVrSkZnTkdsdGEzcTFiTjBuMmgrY01Cb01wNk5PalJ3K3pkY2F3cHJlM2Q2WjlOQjdQemMxTjN0N2VDZ29LMHRHalJ6T0V0K3p0azYxZ25xM0FlNU1tVGJSKy9YcnQyYlBIN2xEem5qMTdGQm9hcW9vVks2cGV2WG9aampWcDBpVDkvdnZ2OHZEd1VIeDh2Rm40eGxyQXQydlhyb3FNakxTck9xaTE2ckVIRGh6UTVNbVRWYjE2ZFl2cmpVRTdTNVdOczNJc2E5VnZOMjNhcEUyYk5zblQwMU8vL1BLTHFsV3JsbW5BTWEzSmt5ZmIzZFplT1gxK2QrM2FwVU9IRHFsNDhlSnljbkpTZkh5OHZ2dnVPNVVxVmNyVXBrV0xGbnJ4eFJjMWFOQWdYYnQyVGY3Ky9ycDc5NjRHRGh5b1FvVUtTZnBmYU4xZ01KaisvVEFacjRXQ0JRdWFsbVVsREdzdjQvUGwrUEhqdW5idG11bnZEUnMybUxYNzg4OC9KY2xVcmZweEZ4SVNZakZzL2R0dnZ5a2lJa0lWSzFhMFdtblcxdUNBMjdkdloxai96RFBQYU9USWtRL1c0Y2ZJMUtsVDlmdnZ2eXNpSWtJR2c4RmkrTlhmMzEvUFB2dXM2YjRxVTZhTXVuYnRLaWsxWEYyelprMjV1YmxweElnUmF0T21qVHc4UEV3elVLU3RvRDE5K25SVEVGZEtEZXZldUhGREF3Y090TmczNDMxeDRNQUJuVDE3MXVibktGaXdvQll1WEdpMjdOU3BVenA0OEtBYU5XcVVvV3IrMDA4L3JURmp4a2lTYWNCTDBhSkZiUjRqdmZ6NTg5dXNIbTcwMVZkZm1RYmV2UHJxcTZZcTU1bDVYTjd2dlhyMWtvdUxpenAzN214MmZFdXp2N2k2dWxvY2xKWWJDaFFvb0xpNE9OV3VYVnRObXpiVnVuWHJGQm9hYXRiUDlGNTQ0UVhsejU5ZjI3ZHZ6eEJhLy9ISEh5VkpyVnUzTmx2K3BGNy94cjZtVjZ4WU1mWHYzOS9tL3RJNmR1eVlLYlNPeDhmY3VYT3RyanQrL0xna3FWU3BVbHEyYkZtVzkvM2FhNi9KMDlNejEzOC9Bd0FBQUFBQUFBQUFBQUFBNUJSQzYvOVZ1SERoREtFMkh4OGZCUWNIV3d5N0dTc2NXNm9RYXNtdVhidDArZkpsUGYzMDA2cGJ0NjVwK2IxNzl4UVlHQ2duSnlkVnExYk41ajdpNCtQTlFtWXZ2ZlNTUWtKQ1RCWGhzNnBBZ1FMYXZIbHp0clkxaHBvUEhUcWs5OTU3TDlQMkJvTkJhOWFza1NTOTlkWmJHZFp2MnJSSng0OGZsNnVycTN4OWZUVnUzRGlMRlNOenc4YU5HK1hvNktqWFhudk40dnFRa0JCSlVva1NKWEw4MkpVclYxYTFhdFYwNU1nUlJVWkdLams1MmE1cW01SlV0MjVkbFM5ZlBrdWhOajgvUDVVc1dUTFRkamw5Zmp0MjdLanUzYnZMMjl0Yjc3Nzdyb0tEZzgwQzYwYU9qbzY2ZGV1Vzh1VEpJeTh2TCszZXZWdUJnWUVhT1hLa2F0U29ZUXFxSnljblc2MCtIQndjYkZlbDhvaUlDSXV6S0dTMmphUU1ZVTkzZDNlN3E4LzI3TmxUb2FHaEZ0Y05IRGhRNzc3N3J1bTdDUThQMTdWcjE5Uy9mMy9kdkhsVG5UdDNWdUhDaFUzdHo1MDdwN3g1ODJZYWlIM1VidDI2cFFVTEZzakJ3VUdmZmZaWmh2WGZmLys5SkpsVmlFNHZzd0UyNmRlN3VycG1xNStqUm8zSzhuWVBRNmxTcGJSdjN6NDVPRGlvV3JWcWV1ZWRkOHpXbnp4NVVrRkJRUm8yYkpncEtDM0o3UDZkTld1V0pKbUM3OWJDMzViQy9vbUppWmtPMElpS2lzbzBOR3ZwK2JObXpSbzVPRGlvVDU4K05yYzFQb3Z0ZVlabGRXQkxURXlNZHUvZUxRY0hCN202dW1yTGxpM3ExS21UeXBZdG0rbTJqOHY3dlhmdjNyblM5a0Y1ZUhobzdkcTFwbnZTT0REQWxzS0ZDNnRKa3liYXMyZVBybHk1b2dvVktraEtEZmtHQlFYcCtlZWZOeHRROVNSZi8zajgyRHZiaVQzc21kWGcwcVZMcGxrWnNxSkpreVk2ZHV6WUkvdjlEQUFBQUFBQUFBQUFBQUFBa0ZXRTF0T1pOMitlS2xldXJIYnQycGt0Mzdkdm4yN2Z2bTJxZUd3TXo3bTV1ZG0xMzRZTkc2cFhyMTZxWExteTJmSk5tellwT1RsWmpSbzFzbG0xUFNFaFFTa3BLY3FmUDc5cFdjZU9IZlhxcTY4cWI5NjhkdlVoSjNsN2U2dDM3OTVxMzc2OTNkdTgrKzY3T256NHNKbzBhWkpoWGZ2MjdiVi8vMzROSHo1Y25wNmVPZGxWTTBsSlNRb0pDWkdYbDVjazZmejU4enAvL3J6YXRXdG5NVVF0L2ErYXRURTBseFArK2VjZmxTNWRXbEpxZUhEa3lKRTZkKzZjcWxXcnBnWU5HdGkxRDN1ckFLZjE2YWVmMnRVdXA4OXZuVHAxN05ySG9VT0hGQmNYcDJyVnFtbjY5T242K3V1dnRYWHJWbDI5ZWxVMWF0UXdCZFVURWhMazZPaW9sSlFVNWNtVHgyd2ZoUXNYemhCK3RoUWFpNHlNdERxN2dqWEdzSGx1QlE4TEZpeW93WU1IcTM3OSttYURFY0xDd3RTdlh6OTE3OTVkdlhyMWtpVDk5ZGRmQ2cwTjFiUFBQcHVsV1FDTWNqS1VaMDF5Y3JJMmJkcWs1Y3VYS3k0dVRqVnExTWpRNXNTSkUvcjExMThsL2UrNWFvbTFTdG10V3JYSzBxQUJXNUtTa25LbGNuNU82TmV2bi9yMjdXc0tZcDg4ZVZMTGxpMVQrL2J0VmFWS0ZTMWF0RWlGQ3hkVzgrYk56VUs3bGx5OWVsV1M1ZXJPMXBRdlg5N3FPWGpublhkMDQ4WU5yVjI3MW1xbGZFbHEyN2F0YWRhRXRKNS8vbm1WS1ZNbTAyZXM4Vm44MUZOUFpkcmZYYnQyNmVEQmcvTHg4YkZyNW9vVksxWW9LaXBLalJvMVVxTkdqZlRGRjEvSTE5ZFhYMzc1cGRVQk1rYVB3L3Q5NDhhTnB1OG5yVHQzN2tpU2ZIMTlMVzVuYVpDR3RiWnA5Mm10VFV4TVRJWmxqbzZPMlJwRTh2cnJyMnZQbmoxYXVIQ2hac3lZb2ZqNGVOUGdsN1F6SzZTa3BEelIxNzgxOSs3ZGs1K2ZYNWJhUHl3N2QrN1UxYXRYMWJadFc3dnV4eWROeTVZdHM3eU44ZmRMZXBhdW0xT25UbW5VcUZHcVdMR2k1cytmcjN6NThsbmNaMEJBZ0h4OWZmWDIyMjliSEJBb3BmNWVleGkvbndFQUFBQUFBQUFBQUFBQUFISUNvZlUwL3Y3N2IyM1pza1hObWpVekM2M0h4c1pxOGVMRkNnc0xVN2x5NVZTdlhqMWR1WEpGa24zaE9TazFTSnUrc3VtTkd6ZE1GWWF0VmZrMk1nWmgwb1pUYllYZ2NwdURnNE1wUEd0dmUyTVkwQkpuWjJmTm16Y3ZTNVZ4czJQMDZOSDY2NisvdEdEQkFubDZlbXJWcWxYS2t5ZVAzbmpqRGF2YjdOKy9YNUw5QXhTTTR1TGk5TTgvLytqbXpadW15dnovL1BPUFhudnROU1VtSnBxcTNGZXNXRkVGQ2hSUVhGeWNxbGV2YnRlK2N5SndiQzJBSitYOCtiV0h3V0RRK3ZYckphVlczSFp5Y3RKSEgzMmtsaTFibXNMT3htcytKaVpHenM3T2V2dnR0OVd5WlV0VGhlYjY5ZXVyVktsU0dqSmtpTm0rQ3hVcVpEWXJRdDI2ZFZXcVZDa05HemJNYW45R2p4NmRZU0NEOGI0dlY2NWN0aituTFFjT0hGQndjTEFhTm14b3RyeFVxVkpxMkxDaHZ2dnVPelZwMGtUbHk1ZlhuajE3Sk1uaUlBRXA5ZnNjTUdDQWV2VG9ZYkdOY2VDR05WbTkzdE03Zi82ODVzMmJwOHVYTDB1U21qZHZubUdnUlVSRWhHYlBuaTBwTmRpNmZmdDJGU3BVS0V1ekIrUWtUMDlQbS9lRnZleTVQME5EUTdWbnp4N3QyclZMWDMvOXRWMzdUZnQ4dkhidG1yWnYzNjc4K2ZQcnhvMGJ1bno1c25yMDZHSFhBQWJqSUlGbm5ubkdhcHVnb0NDNXViblpET0ZLcVlNT3JsKy9ybXJWcXRsc0d4Y1hwK1RrWkxPWkFvemF0R21UcFg1WHFWSWwwN1pSVVZFNmN1U0lYbnJwcFV4RDY0Y1BIOWFtVFp2azZPaW9kOTU1UitYS2xkUFBQLytzMDZkUDY0c3Z2dERvMGFOdHZwc2U5ZnM5SWlKQ1o4NmMwZUhEaDYyMkNRZ0lzTGpjVW1qZFdsdWoyTmpZVE52a2hFcVZLcWxseTViYXZYdTNWcTllclN0WHJpZ2tKRVFkT25Rd3UzYjM3dDM3UkYvLzFrUkZSV25EaGcxMnQzK1kvdnp6VC8zMDAwOHFVYUxFdnpLMG5wMFpOM3IyN0dreHRKN2V2WHYzTkgzNmRCa01CcjMvL3Z0V0ErdW5UNS9XN05tejVlWGxaUm93YThuRCt2ME1BQUFBQUFBQUFBQUFBQUNRRXdpdHA3Rml4UW9aRElZTUFUTm5aMmVOR1ROR3c0WU4wL1RwMCtYbjU2ZHo1ODVKa3FwV3JacXRZOFhFeEdqaXhJbUtqNDlYNDhhTlZhMWFOWnZ0SXlJaVRIMzV0M29ZZ1pzT0hUcG95cFFwR2pkdW5QcjE2NmNUSjA2b2RldldadFVwSjArZXJJSUZDMHFTZnZ2dE4xUFYxbm56NWlreE1WR2RPbldTSkMxY3VOQlVHVGN3TUZDLy9mYWJ3c1BESmFWV2lMVlU5ZFRCd1VHMWF0WFNzODgrS3lrMVdEeDkrblRGeGNVcGYvNzg4dmYzViszYXRWVzNidDFNUDR1TGk0dTZkKytlNWU5ZzNicDFwdXZwY2JKcjF5NWR2SGhSenM3T2V2bmxsMDNMMDFibk5nYitJaUlpbERkdlhvV0VoT2lQUC80d3JaOHlaWXFXTDErdWdJQUFOV3ZXekZTbCtPV1hYMWFSSWtWTTdhWk5tNmJFeEVUdDNMbFRMNzMwa2xuUThjS0ZDMXF5WklrR0R4NmNJZXhxdkJacTFxeVpjeDg4alEwYk5zalIwVkZkdW5USnNPNkREejdRMGFOSHRXalJJbzBmUDE3YnRtMlRvNk9qbWpkdmJuRmY5Ky9mMThXTEYzWHc0RUdMb2ZXbFM1Zm1lUDhURXhNbFNiTm16ZExPblR0bE1Cams3dTZ1SVVPRzZJVVhYakJyR3hNVG83Rmp4eW9zTEV6ZTN0NGFQSGl3UHZua0UyM1lzRUVGQ3hiTUVBSitFRVdMRmxYUm9rVnpiSC9aZGV2V0xkMi9mMStTMUt0WEx4a01Cbmw2ZWlvK1BqN0wrN3ArL2JxazFBRVVGU3BVa0xPenM3cDI3WnJwZG9tSmlkcTllN2NjSEJ3eURJNUlhKy9ldmZycHA1KzBZTUVDVmFwVXlXS2IrL2Z2NjZ1dnZwS1Urc3l6SlRJeVVwTE03a09qeklMQlVtcklQekF3VUFVS0ZMQnJjSS94V1p6WnJBakhqeC9YMUtsVFpUQVk5UGJiYjVzQ3VDTkhqdFNnUVlPMGQrOWVwYVNrYU9USWtWYkRwZWs5alBkN1RFeU1GaTFhcENOSGpzakZ4VVZmZnZtbHhYWStQajRLRGc3TzBtQU1XMjFidFdvbEx5OHZxOCtQNE9CZ3N5cm9EK3JERHovVW1UTm50SHo1Y2ttcFFmYjMzMy9mck0yVGZ2MWI0K1hscFI0OWVxaHAwNlkyQnpHc1diTkdUWm8wMGFlZmZwcWxtU0tTa3BLMFlzVUttNFAyckRFT3hMTm5GZ09qbUpnWXZmcnFxNUtVYVZYNmY3T1RKMCthZnBzTUh6NWNsU3BWVXYzNjlWV3ZYajFWclZwVmVmTGswZGF0VzdWZ3dRSTVPanBxN05peG1RNWlJYkFPQUFBQUFBQUFBQUFBQUFDZUZJVFcveXNvS0VpLy9QS0xhdFNvSVc5djd3enJxMVdycG03ZHVzbmYzMTgvL2ZTVFRwdzRJVmRYVnozOTlOTlpQbFowZExUR2poMnJxMWV2eXMzTlRSOTk5RkdtMjV3K2ZWcVM1T0hoa2VYajRYOWVldWtsWGJ4NFVldldyZE9ubjM0cVIwZkhEQlhGWDN6eFJVbFNXRmlZWnN5WUlTazErUGZqano5cS92ejVDZ29LMHBBaFE4eXEvUjQrZk5oVUVkWEp5VWtsUzViVWM4ODlwM0xseXBuKzY5dTNyOXpkM1RWaHdnVFRkdi81ejM5MDRzUUpOVzdjV0YyN2R0WHc0Y00xYWRJa1RaczJMZE9nWTlHaVJUTU55bG15ZmZ2Mnh5NjBIaG9hYXFvMi9kcHJyMW10Um1zTXVZV0VoSmdHQmFRTkZONjRjVU9yVjY5V21USmwxS0pGQzBtcFZYWEhqQm1qMXExYmEvanc0YWEyQnc0YzBNeVpNeFVjSEt6MzNudlB0UHo2OWVzS0RBelU1NTkvcm9VTEY1cUNxaEVSRVRwNzlxektsaTJyQ2hVcTVPQ25UN1YzNzE3OStlZWY2dGl4bzhXZ3JhdXJxL3IzNzY4cVZhcG8vZnIxaW82T1ZzdVdMVldpUkFtTCt6T2U0L1Q3R2pGaVJMWkMwcG41NDQ4L1RJSHNIVHQyS0UrZVBPcmF0YXY2OU9tVG9mcHhhR2lveG84ZnJ5dFhycWhVcVZLYU1HR0NTcFlzcVU4Ly9WUmp4NDdWeXBVclZhUklFVlBBTVRzTUJvT2sxRENmc2VMMW94SVFFS0F0Vzdiby9QbnpNaGdNS2xxMHFGNTY2U1c5L1BMTHBnRXNSc25KeWFaQW8yUTlRR3lzWUYreFlrVlZyRmhSWThhTWtZdUxTNlo5OGZmMzE1MDdkOVNnUVFPNXU3dGJiWGYvL24wbEpTWEowZEh5ejRURXhFUk5tVEpGd2NIQnFsZXZYcWF6TE55OWUxZVN6R1k4eUFwL2YzOFpEQVkxYU5EQU5GaklsdHUzYjB0U2h0a1NqQXdHZy96OS9mWHR0OThxT1RsWjdkdTNOeHNFVkxKa1NVMmRPbFVqUm96US92MzdkZjM2ZFkwYU5TclRrRzV1dk4vajR1SjA0Y0lGQlFZRzZ1elpzNUpTdjgvMTY5Y3JYNzU4VmtQVldlWHI2NnVrcEtRSDJvZUhoNGVXTDE5dVY4Vnplemc2T3FwY3VYSUtDd3VUbEZwbFArMzlJZWxmZWYzUG16ZFBTVWxKR2pseXBINysrV2RObVRMRlluQjV4NDRkV3JwMHFYNzg4VWVOR3pjdXczZGp6YVZMbHpSanhneGR2bnhaN2R1M2x5Uzd6NzNCWURBOWZ5cFhybXpYTmxMcWdEQ0R3WkJwVmZwL3U1WXRXNnBseTVZS0NnclN3WU1IZGVEQUFYMzMzWGY2N3J2dlZLUklFYm03dSt2U3BVdHljbkxTeElrVGMreitCZ0FBQUFBQUFBQUFBQUFBZUJ3UVd2K3ZSWXNXeVdBd3FFZVBIbGJiOU9uVFI3VnIxOVkvLy95aitQaDR0V3ZYTHN2VkRXL2V2S254NDhmcjJyVnJLbGFzbUtaTm0yWUtXa1ZFUk9qT25Uc3FWcXlZQ2hVcUpDY25KNldrcEpoVkdhMVRwMDcyUCtRVHl0ZlgxK282WTBqV1ZodFBUMCt6cXMwK1BqNzY0NDgvZFByMGFUMy8vUE1xWGJwMGhtMHVYYnFraVJNbktpd3NUTjI3ZDFlUEhqM1VwazBiVFpvMFNidDI3ZExWcTFjMVpjb1VVL0NxZGV2V3FsMjd0cDU2NmltNXU3dmJkVjJzWExsU0d6ZHVWTVdLRlRWOCtIQTVPenRyMEtCQm1qTm5qa2FQSHExUm8wYlpyQVQ3YnhFZEhhMXg0OFlwT2pwYXBVdVh0bGs5dmx5NWNwS2tVNmRPbWFvU3B3MzlybDY5V2dhRFFkMjdkemVkZ3pwMTZxaE1tVExhdFd1WFhuLzlkVlBvdEhuejVscTllclcrLy81N3RXM2JWbVhMbHBXVWVpNFBIVHFrdzRjUGErblNwZXJmdjc4a2FldldyVXBLU2pKVjJzOUpDUWtKK3VhYmIxU3dZRUgxN05uVGFydFhYbmxGSVNFaDh2ZjN0empnSXEzUTBGQkp5aERNekd3d2hEVkpTVWsyUTQzR2lzT1M5UFRUVDJ2WXNHRVdBNDE3OXV6Ui9QbnpGUjBkTFRjM044MllNY01Vcks5VHA0NkdEQm1pMmJObjYrdXZ2MWF4WXNXc1ZwS1BqNC9YblR0M0pLVStCOWF1WGF2UTBGQ0ZoSVRvbjMvKzBhMWJ0K1RuNXljdkx5K0xuK1ZodW5yMXFvS0NndFNnUVFPMWJ0MWE5ZXZYenhDR05RN1UyTDE3dDlxMGFXTnpmNGNPSGRMNTgrZmw2T2hvR2poVnYzNzlUUHZ4NjYrL2F1WEtsWEowZExSWURkc1k5SmRTcXlKTGxxdWdoNFdGYWNxVUticHc0WUs4dkx3MGN1VElUSS85MTE5L1NaTEY1MjFtZ29LQ3RHWExGa215T0F1QkpGTlk5KzdkdXlwYXRLak9ueit2dkhuenlzM056V0pmNXMrZnIvUG56MHVTdW5YcnBuNzkrbVZvVjdGaVJjMlpNMGZqeG8zVFgzLzlwUTgrK0VBZE8zWlVqeDQ5NU9ycW1xRjlicjNmOSs3ZHE5bXpaNXYrTGx1MnJPclZxNmM2ZGVxb1ZxMWFtVlpodHBlbDd5cXJIQjBkeldZdWVSQlhyMTdWcEVtVEZCd2NyTEpseXlvcUtrcmJ0MjlYVUZDUVJvNGNhUmJtL2JkZC84WlpmTHAwNmFMMTY5ZHIwcVJKK3V5eno4eWVHOGVPSGRPWFgzNnB2SG56NnIzMzNyTnJCZ0pqeGZlQkF3Y3FKU1ZGcjc3NnFvb1hMNjc4K2ZQcjFxMWJ1blRwa3MzQm1Da3BLZHE0Y2FQdTNyMnJNbVhLMkRWUXdNaDR2MlVXOE05TmFjL3hvK2J0N1MxdmIyKzkvZmJiV3I5K3ZWYXNXS0dvcUNoRlJVVkpTbjFQclYrL1h2Lzg4NDhhTjI2Y3BlL2FLS2QvUCtQUk9uMzZ0R25HcHZRT0hUb2tKeWNuMWFsVEo4di8yelFvS01oc01LTzN0M2VPdlZmc0ZSc2JxNE1IRDJyMzd0MzY2S09QVE8rUnVMZzRmZm5sbDNKemM4dDBGby9JeUVnNU9Uazk5TDVubDNIR0NrbktuejkvcGpQREpDVWw2ZFNwVTNKemM4dlNMQmNBQUFBQUFBQUFBQUFBOExnaHRQNWZuMzMybVFJQ0F1VHQ3YTNFeEVSRlJFUW9MQ3pNckdwbC92ejVWYU5HRGMyYU5Vc09EZzdxM0xsemxvNnhkKzllelowN1Z6RXhNZkx3OE5EVXFWUE5BcFUzYnR6UWtDRkRUSDhiUXdmR2tFMjVjdVhVckZrenEvcy9kKzZjV2JCTlNnMTJXdnMvK1cydFMydnAwcVVLRGc2MmVKZG03QUFBSUFCSlJFRlVxMjJyVnEyeXROeklXalZoS2JWS2NXWnN0ZkgyOWpZTDNlVEprMGVqUjQ5V3YzNzlkUHo0Y2YzeXl5OXEwcVNKcE5UUXhMcDE2K1R2NzYra3BDVDkzLy85bjZrS2QvSGl4VFZ6NWt4OTlkVlgycng1c3dZT0hLZ3BVNmFvWXNXS3FsQ2hndDNWdDVPU2trejc4UFQwMUxScDAwd0I3UGJ0Mit2dTNidGF2bnk1Sms2Y2FMVlN0WlFhemxpL2ZyMWR4MHkvWFhxNWZYN1hybDBySnljbkpTVWw2YzZkTzhxVEo0K3BMMlBHak5IVnExZmw2T2lvVWFORzJhelEyNkJCQS9uNStaa0NyQVVMRmxUdDJyVWxwVmFlM3IxN3R6dzlQYzM2a3lkUEh2WHExVXUrdnI1YXRXcVZ4bzBiWjFyKzFsdHZ5ZGZYVjk5Kys2M0dqeDl2Mm1iSWtDRTZjK2FNTm03Y3FHYk5tdjAvOXU0N09xbzYvLy80YTJaU1NROHBCRWpvUlJGMFZ3a0lpSUJTQlJkRlFaQU9JcUFJY1JjQnhZS0t1aXNveFJVVlFWRDgwaGNMS3orbEtZb0tna3NWQlFrbEVBaHBCTkl6ay9uOWNjM0lwREZwMU9mam5Ic3k5OTdQL2R6M1RDYUY4THJ2cTFxMWFtbmx5cFVLQ1FseGRLVzlVRUpDd2tWZmc5SzR1YmxwNE1DQnlzL1Bkd3BKcHFXbE9ZV1BiRGFiWG5ubEZlWGs1S2hmdjM2cVZhdVcwL09VaktCblpHU2s0MnVpUEFIUzgrZlBLejgvWDlXcVZaTzd1N3RzTnBzKytlUVQyZTEyK2ZqNEZIdk1mZmZkcHdNSERtamd3SUY2K09HSGkzVDhqWTJOMWJ2dnZxdWZmLzVaa25UVFRUZnAyV2VmTFJJSzdkNjl1NDRmUDY1VnExYnBYLy82bC96OS9aV1JrYUh2dnZ0T3FhbXBTa2xKVVVwS2l0TFQweDNIbkR0M1Rnc1dMSEM4RHRXclYxZVRKazBjTmFTbXBpby9QMTgrUGo2eVdDemFzR0dESkRtOTE5NSsrMjJ0V2JPbXpLK1ZLeDU0NEFFOThNQURwWVlPMjdScG93TUhEbWpHakJuNjRJTVBITjhUQ2p0MzdweWppMzYzYnQxYzdtaTlmdjE2elpvMVN6YWJUV1BIamkwU2VISnpjMU5pWXFLU2s1UGw0ZUdoQXdjT3lOdmJXMzUrZm80eE9UazUrdVNUVC9UeHh4OHJLeXRMalJvMTBrc3Z2U1IvZjMvSG1NT0hEOHZiMjFzQkFRSHk5dmFXeVdUUzc3Ly9ycVZMbDBxU1dyUm80Vks5QlJJVEUvWGlpeThxUHo5ZmJkcTBLZEtadmtEdDJyVVZIeCt2a1NOSHl0M2RYU2twS2JybGxsdWNRcjZIRGgzU3NtWEw5TzIzM3pvNjNvOGZQMTd0MjdjdjhmeVJrWkY2KysyM05XZk9IRzNhdEVscjFxelI1NTkvcmc0ZE91anV1Ky9XTGJmY0lvdkZVcVUvMzl1MWE2ZE5temFwVmF0V2F0MjZ0ZU1DRzhrSW5wWVdPaTI0c0tPME1aTW5UeTV4WDJWSlRVMlZuNStmVWxOVGxaaVlXR3FvTUM4dlQ4dVdMZFBTcFV1Vmw1ZW5EaDA2Nk1rbm4xUkdSb2FtVDUrdWZmdjJhY3lZTVdyVHBvMGVlT0FCbDhMYVYrdjdmK1RJa1RwNDhLQXlNek9WazVQajlIN2V2bjI3UER3OE5IWHFWRVZIUjE5MHJtKysrY2JwRGh3VEowNTBoRitiTld1bS8vM3ZmM3Jzc2NjVUhoNWViSWQ1dTkydTFOUlVSNkQvbm52dUtkTnp1VnloOWVUa1pQbjQrTWpEdzBNN2QrNlVKTWNkVktUaWYzK3B5TS96QzQrZE0yZU80d0tFQWxsWldUcDY5S2grKyswMzdkMjdWei8vL0xQajUxblRwazNWcTFjdi9mNzc3OXE4ZWJOMjd0eXBuVHQzYXM2Y09XcmV2TG5hdDIrdmR1M2F1ZHlwdnJKL2YwYmxzOWxzanQ5ckVoTVRkZnIwYVNVa0pPajA2ZE82L2ZiYkhmOHVlT2VkZDdSNTgyWUZCUVhwdmZmZWM3cHJRMTVlbnViTW1hT1VsQlNGaG9hcVM1Y3VHamh3WUlsM2lyalFwazJiOU9xcnJ6cldiN3Z0TnFmMThob3laSWh5YzNOZEd2dmlpeThxSmliR0VaeGZ2WHExeG8wYnA5allXRTJmUGwzSGp4K1haUHc3dkxnTE8vUHo4N1YyN1ZwOThNRUhhdFdxVlpHZmFWYXJWWGw1ZVdWK0RtYXp1VW9EOEVPR0RIRThidGFzbVdiTm1sWHN1Q05Iam1qRmloWDY0WWNmbEpHUm9jYU5HK3V0dDk2U3lXUlNVbEtTVHA0OFdlWnpCd1lHcWs2ZE91V3VIUUFBQUFBQUFBQUFBQUFxZ3RENkgvejgvTlM3ZDIrOS92cnIrdXFycnh6YkMzY0tYclpzbVpLVGs5V2pSdytuNE5qRjJHdzJyVjY5V2hrWkdZcU9qdGFrU1pPY2drNlNFVm96bVV5T0VGdkJSdzhQRDdWdTNWcVBQZmFZUER3OFNqeEhWbGFXNHVMaW5MYlo3ZllpMjF6WlY1aTd1M3V4SFlzdmhkSUM3ZVVWSEJ5c3A1NTZTczg4ODR4bXpKaWhHMjY0UWR1MmJkUENoUXQxN3R3NStmcjY2b2tubmlqUzVkbk56VTFQUFBHRUlpSWlOSC8rZk1YRXhHakdqQm5GZHBRdVRuWjJ0cDU0NGdrZE9uUkk5ZXJWMDJ1dnZWWWtmRFJ3NEVDWlRDWXRXclJJcTFhdFVzMmFOZFdyVjY4aWM2V2xwZW05OTk0ci80dHdnYXIrL0g3MTFWZGF1SENoWTcwZ01MaDQ4V0w5OXR0dmtxUW5ubmppb2wzQWE5YXNxV0hEaHVtRER6NlEyV3pXcUZHajVPM3RMVW1hTjIrZTdIYTdoZzRkV2lRdzNhRkRCeTFjdUZCYnRteFJmSHk4SThqZG9VTUhMVml3UUQvLy9MTlNVMU1kM1pPRGc0TTFmUGh3elowN1YrdldyWlBKWkZKNmVyb2VmL3p4WWdNc0ZvdkY1WEI0Zkh5OGJEYWIwemF6MmF4dTNicEpraVpNbU9BSTJNVEd4anAxUDM3ampUZjA2NisvcWtHREJrNWhGOGtJN1I0N2RreVBQUEtJWTF0QVFJQ2FOMi91VWwwWCt2cnJyelZuemh4SGJaSVJDcEpLN2diZG9VTUhSVVZGcVg3OStrN2JyVmFyWG52dE5XM1pza1YydTEyZW5wNGFPSENnK3ZidDY1aTdzRkdqUnVuNDhlUGF0MitmM04zZFpiVmF0WG56WmtsRzJEYzRPRmgxNjlaVnpabzFGUkVSb2ZEd2NNY1NFaEpTNVBPL1ljT0dZcjlXTGd5UUJnVUZWZHJYUU9IdnE2NTB5TzNidDYreXNySzBmdjE2SlNVbE9jTEdoWm5OWm9XSGg2dFRwMDR1aFFtdFZxdW1UWnVtSDMvOFVaTHgvZVcrKys0ck1xNUpreWJhdjMrL0hucm9JY2UyMjIrL1haSjA2dFFwclZ1M1RsOTg4WVhqUW9vK2ZmcG8yTEJoUmI0ZTVzeVpvMTkrK2NXcDNvTDNUcXRXcmNyOGZuenBwWmVVbUppb2dJQUFQZjc0NHlXT0d6RmloRTZkT3FVVEowNUlrdXJWcTZkeDQ4WkpNZ0pmcjcvK3VnNGRPdVNvcVV1WExucmtrVWRjK3R6NCtQaG95cFFwNnR5NXMrYlBuKys0UU9icnI3L1dqQmt6MUxScDB5cjkrZTduNTZmWFgzKzkySDI1dWJrVkRxWmVpdEQ2dUhIakhIZC9rRlRpKzhCbXMrbnh4eDlYYkd5c3ZMMjlIZDN0SmVNaXBaa3paMnI1OHVWYXVuU3B0bTdkcWgwN2R1aTk5OTRyOGZ2djFmTCtkeVVrWGRKZEJwNTU1cGtTai9IMzk5ZnExYXNsR1Q4LzNkemNkTWNkZDJqOCtQRk9GeURGeE1Ub2pUZmUwUDc5KzNYcTFLa1M1M056YzFQZHVuWFZvMGVQRXVzcGpzMW0wNisvL3FyNjlldFhXaWYrQXMyYU5TdHlSNUVMdDArZlBsMTc5KzUxMnRlNGNXUEg0NnI4M2FmZ2pnb3paODdVcVZPbmRPclVLU1VsSlRtTnFWbXpwcnAzNzY2NzdyckxjZmVBTGwyNjZORkhIOVdPSFR1MFljTUdmZi85OTlxOWU3ZDI3OTZ0dDk1NlMyKysrYVpMZDAycGl0K2ZVVGtXTGx5b2RldldLUzB0cmNRN0FMaTV1YWxIang0NmVQQ2c0M2VnMU5SVXpaZ3hReSsvL0xKajNKZGZmcW1VbEJSSnhvVmVodzhmZGltd2Z1REFBYWVMbllPQ2dqUng0c1NLUEMySHhNUkVsNFBpRFJzMlZIaDR1Q09jL3NVWFg4akh4MGNyVjY1MHVqUE9nUU1IbEpPVDQvUjkxMjYzNjhrbm4zUmNGTE54NDBiZGVPT05UbmRGbWpkdm5qNzc3TE15UDRkR2pSbzUzVVhvMkxGait1Njc3MXc2dGwrL2ZpNTlEbHpoNStlbnJWdTNPdTZPY1BEZ1FhMWR1MWE5ZXZYUzFxMWI5ZFpiYjVWNXpnNGRPcFQ2c3dNQUFBQUFBQUFBQUFBQXFoS2g5VUlhTldxa1gzNzVSWGE3WFdGaFlSbzllclRUL2djZmZGQW5UcHh3Q29aZXFIcjE2c1YybHJOWUxIcjY2YWUxWThjTzllclZxOWhidC92Nit1cXJyNzVTYm02dXJGYXJJK2prNCtQajBxM2VXN1pzV1dVQmxSbzFhamlGanE4RjBkSFI2dGV2bjZLaW9oUVNFdUxvc3QrMWExZU5HREhDRVdBdXpvTVBQcWp3OEhCOThNRUhUdDJ1TDhiTHkwdlZxMWRYOWVyVk5Ybnk1Qks3VmovODhNT3FVYU9HZHUzYVZXeGdYVEtDVnVYNW5Bd2ZQcnhJcUxhcVA3L2J0bTFUVkZTVXJGYXIvUDM5TldyVUtFbEdPUG5BZ1FQcTBxV0x1bmZ2N3RKYy9mdjNWL2Z1M2VYbTVpWmZYMTlKUmdmY2hnMGJ5bUt4Rk51dDJHS3hhT3pZc1hKemMxTkVSSVRUOW1uVHBxbFdyVnBGT2x2MzZ0VkxZV0ZoYXQyNnRZNGRPeWFUeWFTNzdycXJ5TnlSa1pHcVhyMTZpYUhTd2laT25GaGlJRmt5d2lrRkFVdC9mMytOSFR0V2tuR1J3czZkT3hVUUVLRG5ubnZPcVZPc1pIVGt6Y3JLVW1KaW9pUXBMQ3hNUTRjT0xWZVh5THAxNnpxKzV4UjhIL0x5OHRKZi8vcFhSeEM0T0lVRDY1SVJ1b3FLaXBMRllsSG56cDAxYU5BZ2hZYUdsbnArazhta1o1NTVScWRQbjFiOSt2V1ZrWkdobDE5K1dSRVJFYXBSbzBhcEYrOFVwMkhEaGdvTURKVGRicGZkYnBlN3U3dHV1dWttUGZiWVk0NHgvZnYzVi8vKy9jczBiMG5LMDZYWGJEWnIyTEJoR2pac1dLWFVVTUROelUxaFlXSHk5L2ZYdUhIalN1em1QV0hDQk0yYk4wK0ppWWt5bVV5S2pJeDB2RDZwcWFsYXNXS0Y3SGE3N3JqakRnMGVQTGhJcCtvQ3Q5MTJtN0t5c3BTWGx5ZXIxU3F6MmF5d3NEQkZSMGVYS2VSYVlNaVFJWm8yYlpxZWYvNzVVdDgzOWV2WEwvRjdXTUVGRGtlT0hGR0hEaDNVdjM5L1JVVkZsYm1XMjI2N1RiZmVlcXUrLy81N3JWbXpSbmZjY1ljak9GclZQOTlMRWhBUWNGVUVVNXMzYnk2VHlTU0x4YUxJeU1naXYxc1ZzRmdzNnRTcGswSkNRalIrL0hpbmkzWWs0K3VrZi8vKzZ0YXRteFl0V3FRV0xWcVVHb0srV3Q3L1BYdjJMSEZmUlZ4NEo0WkdqUnJwcmJmZWNnU2pMeFFSRWVIeXo3RHlPSHo0c0xLenM2dWt5M3BKM1lrTHRpOVpza1JwYVdtT0FHM0RoZzAxWXNRSXg3aEw4YnV0aDRlSDl1N2RLMjl2YnpWdDJsUU5HelpVMDZaTjFhSkZDNmZmU1M1a3NWalVxbFVydFdyVlN1bnA2ZnI2NjYrMWZ2MTZoWWVIdXhSWXg1WE53OE5EWjgrZUxYWE03Ny8vTGtscTNicTF1bmZ2cm5YcjFra3lmcWZldEdtVE9uWHFwSnljSEMxWnNzUnAzb0xmRzB1emQrOWVUWjA2MWRIZFhESysxL1hyMTYvTXoyWHk1TW5GL243c0twUEpwSWNlZWtqLyt0ZS9KQmtYR3hYY25VSXlMbGdhTldxVWV2YnNxWU1IRDZwZXZYcU8zNEZOSnBNNmR1em9DSzFMUmtqOXhodHZWTU9HRGN0ZFUzRmlZMk8xYU5FaWw4YmVmLy85RlFxdFoyWm1PcjVudWJ1N2ErREFnWm8vZjc1ai82SkZpNHBjV0EwQUFBQUFBQUFBQUFBQVZ3dVR2YVQyYnNCbGRQcjBhZVhsNVYzeTd1NlptWmxGd3N1bHljM05kVGxBdTN2M2JubDZlcXAyN2RvVkRpckd4OGM3d25obGRlYk1HVm10MWtydmRscGVaWGtOcndkV3ExWFoyZG15MiszeTlmVjFlcDhjUFhwVXVibTVUbDFpcndaMnUxMnBxYWxGN2lwd3JkcTllN2NzRm90dXV1bW15M0wrUTRjTzZjeVpNNDZBYUhwNnVtdzJtMHRkeFV1eWZmdDIxYXRYNzZJWEhGU0Z4TVRFQ3A4M0x5OVA1OCtmdjI3ZWcxVWxNVEZSYm01dXBWN1VWVjQvLy95enZMeThkTU1OTjFUbzUrTzE5djYvRnB3OWUxYkhqaDFUdlhyMWl0eUZ3RlUybTAwbWs2bkVPM1JjeVRJeU1wU1RrMU1wMzMvc2RudXBYeCtYNi9mbjY4TE9uYzdySmR4NXhoVWJObXpRUC8vNXoyTDN0V3ZYVHJWcTFWSkVSSVR1dWVjZVNjYjNzUkVqUmlnbEpVV2VucDdxMjdldkJnOGVyS1ZMbHpwZGVERnMyREFOR0RDZzFITnYzTGhSYjc3NXBsTmd2U0tLQzYxbloyZHIvZnIxNnRtenA5UDdOU2NuUnhNbVRIQUU4cHMzYjY0MzNuaEROcHROUTRjTzFlblRwNTNtYWRteXBTWk1tS0N3c0RCOTl0bG5tamR2bnRxMGFhT3BVNmM2NXJYYjdZcUppWEVLcmtkR1J1cnR0OStXbDVlWDVzNmRXeW1kMWpkdjNxeFhYbm5GcFdNLysrd3p4NTJnU25MaEJZN05talZ6dWdCbit2VHArdnJycngzcjY5YXQwOUNoUTUzdVdESnExQ2g1ZUhoY3ZrN3JsZmoxQUFBQUFBQUFBQUFBQU9ENlFtZ2RBQUFBQUlDU1ZHSklOenM3V3lrcEtiSllMRHAyN0poVGdIak5taldPT3duOTlOTlBXclpzbVNUamd0V2twS1JTNTIzV3JKa3NGb3NrYWViTW1VNzdjbkp5OU82Nzcrcnp6ejkzMm00eW1lVG41K2RTM2VmT25TdXk3ZW1ubjNicSttMnoyZlRjYzg5cCsvYnRhdDI2dGFaTW1hSnExYXJKYnJkcit2VHArdWFiYnh6bm5UdDNycG8wYVNMSnVEam93dGNoUER4Y2l4WXRVbDVlbm1iUG5xMk5HemM2OXYzdGIzL1Q0NDgvN2xpUGpZM1Y2TkdqZGVHZk5jYVBINitlUFh2cThPSERPbm55cEV2UDc2V1hYbkk4cm1oby9kNTc3M1ZwN0lVS3psazR0TDUrL1hwdDJyUko3Nzc3cmpwMjdLaTc3NzY3ekoza0x3ekpFMW9IQUFBQUFBQUFBQUFBY0RtVi83N1ZBQUFBQUFEQVpWNWVYbzQ3SHFXbHBaVTRMalUxVlh2MjdIRjUzZ3U3alY5bzU4NmRtajE3dGs2ZE9sVmtuOTF1VjNSMHRNYU1HVlBpblJDT0h6K3VmLy83My9yNTU1K2R0dDk3NzcyNjg4NDduYmF0V3JWSzI3ZHZseVQ5K09PUGV1S0pKL1RTU3k5cHhZb1Zqc0M2SkhYcjFzMFJXSmVrNk9obzllalJRMTk4OFlVa0tTRWhRYSs4OG9waVkyT2RRdWUrdnI1cTBhS0Ywem5yMTYrdmJ0MjZhZDI2ZGFwUm80YkdqUnVuNk9ob1NWS0RCZzNVb0VHRFlwOVhSU3hldk5qeE9melBmLzZqZWZQbVZmbzVMdFN4WTBkMTZORGhxcnpiQkFBQUFBQUFBQUFBQUFCY2lOQTZBQUFBQUFEWG1ETm56dWo1NTU5WFRrNk9ZMXR3Y0xEYzNkMlZrSkFnU2Rxd1lZTisrdWtuRFJreVJGMjdkcFdIaDRjazZkU3BVMXE5ZXJYV3JsMHJtODNtT043YjIxdmp4bzF6NnQ1ZG9FK2ZQanArL0xpKyt1b3JTZEt4WThjMGN1Ukk1ZWJtT3NhRWg0ZHI5T2pSUlk0ZFBYcTBkdTdjNmFqcjIyKy9kZHJmb2tVTFRabzBTV0ZoWVVXT0hUWnNtQUlEQS9Yd3d3L0wwOVBUNWRmbmFtRXltYlJ0MnpaTm56N2Q1V05tekpqaGRHRUFBQUFBQUFBQUFBQUFBRndKQ0swREFBQUFBSEFKVEowNlZkdTJiU3QyMzMzMzNlZDRQSEhpUktkOWMrYk1LWEhPYmR1MjZlT1BQeTZ5UFN3c1RKTW1UZEpMTDcwa3U5MnVsaTFiYXRLa1NaS2thZE9tYWUvZXZaS01qdTl6NXN6UlJ4OTlwSjQ5ZStydzRjUDY0WWNmWkxmYm5lYTc5ZFpiTlg3OGVFVkVSQlJiaDV1Ym15Wk9uS2lJaUFndFhyeFlrcHdDNjVLVW5KeXNmdjM2Rlh1ODFXb3RkdnVBQVFNMGRPaFFtVXltWXZjSEJRVnArUERoeGU2N0hBWU5HbFRxL284KytzanhPRFEwVk4yNmRWUDE2dFZMUGNabXN5azdPOXZsR3ZMejgxMGVXMkc1dVZKeXNtUXlHWXYwNStQU3RwbE1rdGtzV1N6T0gra29Ed0FBQUFBQUFBQUFBRnl6Q0swREFBQUFBSEFGdStHR0cwcmNGeGNYVitLK08rNjRROE9HRFZOUVVKQzZkZXZtMkQ1anhneXRXclZLSDM3NG9hTVRlMnBxcWxPZ3VrQmtaS1JHakJpaHRtM2J1bFJyclZxMTVPUGpvNHlNRE1jMk56YzNXYTFXeDFLYWF0V3FLVE16MDdIK3hSZGZxRmF0V3VyY3ViTk1KcE8yYnQycTNidDNGem11YWRPbTZ0U3BrMHMxVnFYQmd3ZVh1di9DMXpnc0xPeWk0Njk0T1RsU2ZIemx6VmRTbUwzZ281dWI4K0x1N3J3T0FBQUFBQUFBQUFBQTRJckYvK2dCQUFBQUFIQ042dCsvdnlUcDNMbHppb3VMMDhHREIzWG8wQ0VkUEhpd1NDZjA0aVFrSk9qRER6L1VOOTk4bzZpb0tOV29VVU8rdnI3eThmR1JyNit2UWtKQzVPdnJxeDkrK0VITGx5L1hMNy84NG5SODNicDE5ZFJUVDJuczJMRXUxVHQ3OW14Tm5UcFZDUWtKa3FTelo4L3E5ZGRmMTdKbHk5UzdkMi9GeGNYcGswOCtLWEpjbHk1ZGlvVFdPM2Z1N05JNUs1UFZhdFhLbFN2MXYvLzlUNis4OG9yY3FpQkl2WDc5ZXFmMXhNUkVEUmd3b05MUGMxblk3WkxOWml4bFpUSVo0ZmJDUVhZUEQrZkYzZjNQRHZBQUFBQUFBQUFBQUFBQUxobEM2d0FBQUFDQXEwZGNuSlNWZGJtcktKZEJnd2FwWjgrZWtxUnZ2LzFXWDMzMWxXUGZNODg4SXk4dkwwbEd3THlpZHV6WW9UVnIxdWpNbVROS1NFaFFsZ3V2bWRsc1ZuNSt2dE8yM054Y3hjYkdLalkydHRoam5uLytlWmxNSnIzd3dndE8yejA5UFRWZ3dBRDE3ZHRYYm01dVJZTFdwWmszYjU1bXo1NnRiNzc1eHJFdExpNU9QL3p3Z3lJakkxMmVweW9NR1RLa3hIMUhqaHpSckZtemRPVElFVW5HOHhnM2J0eWxLZzEydTJTMUdzdkZGQTZ5RjE0c2xxcXZGd0FBQUFBQUFBQUFBTGpPRUZvSEFBQUFBRnc5c3JLazgrY3ZkeFhsMHFSSkU4ZmpSWXNXT2UyNzdiYmI1T3ZySzBsT1lYWkpTa3RMSzNIT2tzTG9kZXJVMGM4Ly95enJSUUs4SVNFaGlvNk9WcnQyN1hUenpUZnJ0OTkrMDdmZmZxdnQyN2ZyNU1tVHBSNGJHaHFxTm0zYXlHdzI2NVpiYnRHdVhic2tTZFdxVlpQTlp0TW5uM3hTYkZkMFY1bE1KZ1VGQlNrbEpVWFZxMWZYbENsVHRHVEprbkxQVjlYOC9QeVVsSlRrV1Avc3M4L1VyRm16SWgzZ2NRWEl6VFdXa3JpN1MxNWVrcWVuOGJGZzhmQ2dTenNBQUFBQUFBQUFBQUJRVG9UV0FRQUFBQUM0aFBidjM2L0Rodzg3YlpzMmJacEdqUnFsUm8wYUZSbi93QU1QbFBrY29hR2h1dU9PTzdSNTgyYkhOcFBKcEpvMWE2cEpreWE2NmFhYjFMaHhZeTFmdmx6bno1L1h1blhyRkJzYnEzNzkrcWw1OCtZYU8zYXNVbEpTdEcvZlBoMDhlRkJIamh6UmtTTkhsSlNVSkx2ZExrbnEwYU9IekdhekpHblVxRkY2L3Zubk5YejRjQ1VrSkdqUm9rWEt5Y2twYzkyRkxWaXdRR3ZXckZIejVzM2w3Kyt2c1dQSGF1ellzWktrcmwyN0Z1a01YNUx3OEhBTkhqejRvdVA4L2YzTFhXdElTSWorL3ZlL08zV2RuelZybGhvMWFsU3BIZUk3ZCs1Y2FYT2hCSGw1eGxMNEFobVRxV2lRM2N0TDh2YVcvdmhhQUFBQUFBQUFBQUFBQUZBOFF1c0FBQUFBZ0t0VFJJVGs1MWUxNXpoNHNOS24vTC8vKzc4aTIzYnQycVhISG50TWQ5OTlkNlVGbkI5ODhFRUZCZ1lxS2lwS2RlclVVYjE2OVJ6ZDNDWHA0TUdEK3ZiYmJ4M3JnWUdCVHNjSEJ3ZXJmZnYyYXQrK3ZXTmJYbDZlRWhNVGRlYk1HVFZvME1DeHZWR2pSdnJvbzQ5a3NWajA4Y2NmVjByOWt1VHQ3YTFCZ3daVmVCNS9mMzkxNmRLbHd2T01IRGxTUVVGQmtxUWRPM1k0WFJRZ1NXM2J0bFdYTGwwYzNmS3pzckwwOHNzdmErN2N1Zkx3OEtqdytYR1oyZTFTZHJheEZPYmxKVldyWml6ZTNzWkhOLzdzQmdBQUFBQUFBQUFBQUJUZ2Y4OEFBQUFBQUZjblA3K3FENjFYc3YzNzkydjc5dTNGN3JQYjdWcS9mcjA2ZGVwVUtlZnk4L05UMTY1ZEhlc0pDUWxLU0Vod3JCZXV3OHZMcTBnSCtKSkVSVVhKcjlCcmI3RllpaDI3ZnYxNlYwdldzbVhMdEdEQkFwZkhYMnAzM0hHSGF0YXNLVWxLVDA4dkVscVhwREZqeG1qbnpwMUtUazZXSk1YR3htcmV2SGthUDM1OHBkVGc1ZVhsdEc2MzJ5dWxxejBxcUNETW5wTHk1elozOTZKQmRrL1B5MWNqQUFBQUFBQUFBQUFBY0JrUldnY0FBQUFBNEJMSXo4L1h2Ly85NzJMM05XellVTC8vL3J1aW82TTFaY29VVFpreVJZbUppUm93WUlCanpEUFBQS09Ra0JERnhNUTR0azJjT0ZFMzMzeHpzWFBPbXpkUDMzLy92Y3YxclZ5NVVpdFhyblJwN01pUkk5V3ZYeitYNTc3U1dhMVduVDE3VmlFaElSV2V5OWZYVitQSGo5ZHp6ejNuMkxaNzkyNmxwNmRYZUc1Sit2enp6NTNXQzc5UExpay9QK212ZnpVZTIrMUZsNUsyMisxU2ZyNWtzNVgrc2ZBMnE5WDRlTFhJeTVQUzBveWxnTVVpK2ZwS1BqNS9malNiTDErTkFBQUFBQUFBQUFBQXdDVkNhQjBBQUFBQWdFdGc2ZEtsT25Ub1VMSDdYbjMxVlMxY3VGQVBQUENBWTF2aGtIT05HalVVRkJUa3RDMG9LRWpoNGVHVlgreEYrUHY3dXp5MmYvLytMby9Oek13c1R6a09lWGw1K3ZYWFg5VzhlZk15SFJjZkg2K1JJMGZxeGh0dlZPdldyWFg3N2JlclRwMDY1YTdqOXR0dlYvdjI3Zlg5OTkrcmI5KytHamh3b056ZDNjczkzeFhOWkhMK1dOVUtBdXg1ZVVhSXZhUWxMODlZcnJTUXU4M21IR1EzbVl3dTdCY0cyVDA4TG0rTkFBQUFBQUFBQUFBQVFCVWd0STVLRnhzYnEvcjE2MS91TXNva1BqNWVOcHROdFd2WGx1bFMvVWQ3RmJIYjdWZjljd0FBQUFDdVJSczJiSEE4dnVHR0czVGd3QUhIdXB1Ym01NTg4a21uOFFrSkNVN3J2cjYrVlZ0Z0daUWx0SjZVbEZTRmxmenA1TW1UbWo1OXVzTEN3c29jV2s5S1NwTGRidGYrL2Z1MWYvOStIVGh3UU5PbVRhdFFQWTg5OXBnR0RoeW9ldlhxVldpZXdqcDM3bHlwODExMXpHWmpjZlVpZ0lLQWUyNXV5VXRCVi9qTHdXNlhNak9OcFlDSHg1OEJkbjkveWN2cjh0VUhBQUFBQUFBQUFBQUFWQkpDNjFlZ1BuMzZTSkxtenAycm1qVnJYdVpxWEdlMzJ6Vng0a1R0MmJOSE0yYk1VSXNXTGFya1BBTUhEcFNmbjUvbXpadFhhWFBHeE1Rb0pTVkZuMzc2cWFwVnExWnA4MTVLTnB0Tnk1Y3YxN3AxNnpSMDZGRGRkZGRkVlhxK3pNeE1qUmt6UmlFaElabzVjNmFTazVQMXhodHZhTWlRSVdyY3VIR1ZuaHNBQUFDNEdyVnAwMFlyVnF5UXA2ZW5CZ3dZb0dlZmZiYlU4WVc3c29lRWhDaXRvRHR6SVI5KytLRjhmSHpVclZzMytmajRTRktKb2V2MDlIU05HVE5HcDArZmRteWJNbVdLT25YcVZHSXQvL2pIUDdSNzkyN0hlbGxDNjVmQy92MzdOWHIwYUdWblp5czNON2ZNeDhmSHh6dXRseFEwLy83Nzd4M2Q3ZzhlUEZqcW5NSEJ3UW9PRGk1ekxhaGtGb3V4bEJiOHZqRFVucDF0TERrNXhzZkwwYW05b0piVVZHUGQzZDBJci92NUdSK3YxYTc5QUFBQUFBQUFBQUFBdUtZUldyOENuVHQzVHBJUlFpNnI0Y09IVjJvdFR6MzFsSm8yYmVyU1dKUEpwSll0VzJyMzd0MmFPWE9tNXMrZkw0OHF1S1YxUWtLQ3NyS3lLblZPcTlVcVNWVit1L2JaczJlWGFYeFFVSkFHRHg3czBsaUx4YUxmZi85ZHAwK2Yxdno1ODlXMmJWdDVWV0UzTm5kM2QwZUhlc2tJMU96ZHUxZVBQLzY0N3IvL2ZnMGZQcnhLUHY4QUFBREExZXFPTys3UWloVXIxTHQzNzR1R21lMTJ1Nzc1NWh2SGVsaFltTHk4dkVvTXJSODRjRUE3ZHV6UUJ4OThvSmlZbUJJdllrMU5UZFhVcVZPZEF1dVJrWkc2ODg0N1M2Mm44SG45L1B4S0hQdnd3dy9yNFljZjFzNmRPN1Znd1FKSCtIN1dyRmxxMXF4WnNjZjg5Tk5QZXZycHAyVXltZFNqUnc4Tkh6NjhUTUg0a3lkUE9oNmZPSEdpU0hEOVlrSDIzMzc3eldtOVljT0d4WTU3OTkxM1hhNnBzUEtFNll0enNYL25tYzNtU2puUGRjWGQzVmordU9ERFNWN2Vud0gyQzhQc09UbVhya043WHA2VW5Hd3NraEhBOS9jM0ZsOWZJNVFQQUFBQUFBQUFBQUFBWE9FSXJSZnkybXV2YWVQR2paVTIzL3IxNnl0dExsZkV4Y1ZWNm53NU9UbGxHdCtuVHg5OStlV1hpb3VMMDlLbFN6Vmt5SkJLcmFlcTVPYm15bVF5bFR1MHZtL2ZQc1hFeEpTNHYyN2R1cG8vZjc3V3JsMWJwbmtqSXlOZERxMUwwdGl4WS9YVFR6OHBPVGxaeTVjdnI5TFgzOTNkWFdheldmbjUrWktrMXExYjY5MTMzOVVycjd5aTFhdFhLeWtwU1ZPblRxMnk4d01BQUFCWG15Wk5tdWpHRzIvVW9FR0RkT3pZc1ZMSHJsaXh3bWxNOCtiTlN4MS81c3daU2NhLzRZcTdBTnB1dDJ2TGxpMTYrKzIzbFpLUzR0aHVzVmdVRXhNalN5bWgxOHpNVEowNmRjcHBteXZLQ0Q0WEFBQWdBRWxFUVZTQjhrOCsrY1NwVy95eVpjdjAwa3N2RlZ2YmdnVUxISS8vKzkvL3FtblRwdXJXclZ1SmMxdXRWdGxMQ0F6WHFWTkhPVGs1Y25kM1YxNWVuaVRwK1BIait1R0hIeFFkSGUzMFhITnpjN1ZyMXk1dDJiTEZhUTVYTDk0dWl4OS8vTkZwdmJ6aDhzOC8vOXlsY1FVWFp4Y3dtVXpsT3Q5MXJ5RFE3dXZydk4xdU40THJtWmxTVnBieE1UTlRLdlM2VjRtQ0FQMlpNNUxKWklUdC9mMmxnQURwS3IxN0hBQUFBQUFBQUFBQUFLNTloTmF2TWE2RTVIdjM3cTJNakF4OS9QSEhDZ3NMcTlUenU3bTU2ZEZISDlWbm4zMm05dTNiVityY1ZTazNON2RDWGNFREF3T2RPaGx1M0xoUjFhcFYwKzIzM3k1SkNnME5kZXlMakl6VXdvVUxIZXZEaHc5WFhGeGNrYzlkNTg2ZG5kYjc5T25qNk1MdmlpVkxsbWpKa2lXbGp2SDM5OWZxMWF0ZG5yTXdUMDlQcHlCRVJFU0Uzbnp6VFMxWXNFQzlldlVxOTd3QUFBREF0Y2hrTW1uNjlPbnk5UFFzZGR5cVZhc2NJZTRDSlFXNGYvdnRONFdIaHlzK1B0NnhMU29xeXZFNE16TlRXN1pzMFNlZmZLTERodzhYcVdmOCtQRnEzcnk1OXU3ZHE3aTRPUG42K3NyYjI5dHhrV3B5Y3JJKy9mUlRwd3VhQXdJQ0x0b3BYcEpHalJxbDdkdTNPeTUwM2JadG0rTGk0aFFaR2VrMGJ1UEdqVTYxTldyVVNGMjdkaTExN21QSGpoVWJXdS9kdTdkR2pSb2xkM2QzUlVSRTZQang0NUtNTVB4enp6MTMwWm9scVZhdFdnb0pDWEZwYkhFeU1qTDA3TFBQeW1LeHlOM2RYVzV1YmtwUFQ5ZisvZnVkeHJuYVNiNXg0OGFhUEhseWlmdnRkcnZ5OC9PZHd2ajUrZmxGTHBvdVMrZDZ1TUJrTWpxZUYrNThuNWRYTk1oZXhvWUFaV0szUytucHhoSWZMM2w0R09IMXdFREp6OCtvRXdBQUFBQUFBQUFBQUxnQ0VGb3ZaTktrU1pvNGNlTGxMcU5LRmZ6SGZtbWQ5RW95ZlBod2w4Y1cxMEh2UWxPblRsWDkrdldkdHNYRXhKUjR1L3NMcGFlblg3U1d1blhyT29VU2R1M2FWV0pOK2ZuNXlzM05WWjgrZlM1Njdwa3paNnB1M2JwTzIyclhydTBVSXRpNGNhT3FWNjllYXJDZ3ZBb0hQTXFycEs3OFpma2NaMmRuS3ljbnA5aGp0bTNiSmttNjY2Njc5UERERDVldlNBQUFBT0FhNDF1NFcvTUZUcDgrcmJsejUycjc5dTFPMjl1MmJhdGJicmxGa3VUajQrTzBiL0hpeFZxOGVMRmozV1F5cVc3ZHV0cS9mNzgrL3ZoajdkcTF5OUZ0L0VLZW5wNzYrOS8vcm80ZE8wcVNrcEtTOU9hYmI3cjBITzY0NDQ0aTJ3cGZkRnNjdTkzdTByODNEaDA2cEM1ZHVoVFozclJwVTgyZE8xZVNpZ1RBcTFXcnBva1RKNnBkdTNhT2JSMDdkblI2YlZ4MTMzMzNsYmh2NXN5WkNnOFBseVQ5di8vMy80cTlVTmpIeDBmbno1L1gwYU5IU3ozUGpUZmU2Rkk5b2FHaFRoZEpGM2JxMUNrTkdUSkVack5aYm01dU1wbE1zbHF0UlRydTE2cFZ5Nlh6b1lMYzNZM1FlRURBbjl0c05pUEVucEZoaE1zek1veHdlMVhJelpVU0U0M0ZZakU2c0FjR0d2V1U0KzlBQUFBQUFBQUFBQUFBUUdVaHRGNkl5V1FxVjVqN2FsS1IwSHBKUWVmeXlDbW0wOWpKa3llVm1wcDYwV1B6OC9NdldvdFhvVzVuZVhsNXBYWXF0OXZ0TG5VeXY5eTNWTCt3UzN0RmxCUXFLZXZuMkc2M2wzcE1Ta3BLbWVZREFBQUFybGNKQ1FuYXZYdTMwN1o2OWVvNVhWanQ2K3VyR2pWcTZQVHAwOFhPMGFKRkMzbDVlYWxodzRZNmYvNThzWUgxVzI2NVJSTW1USEFLTWYvbEwzOXhxY2E2ZGV0cTZOQ2hMbzJ0U2oxNzl0VG16WnUxYjk4KzFhNWRXeSsrK0dLUkMzejc5ZXVuSTBlT2FNdVdMUzdONmVYbHBRY2ZmRkQzM251dlkxdEJ0L1FDb2FHaGp0QjY3ZHExblM3RU5wdk5qc2ZObXpjdk5iUWVHaHFxSGoxNnVGVFh4ZFNzV1ZPaG9hRktURXhVYm01dXNXUGMzTnlLdmRnQWw0akZJdm42R3NzZjd4L2w1RGlIMkxPeWpLN3BsY2xtazFKVGpjVmtNczRmR0dnc0ZiamJIQUFBQUFBQUFBQUFBRkFlaE5hdlF3VzNaci93UDlSZHRYNzkrbktmOStUSms1bzRjYUlTRXhNVkhSMnRoZzBibHZrOEtTa3A2dGV2bityV3JhdjU4K2VYT3Fhd2xpMWJsamp2dUhIajlPdXZ2MnJod29VbGRqS1BpWW5Sdm4zN25BSUw1UkVYRjFkc1lOeVZ6b1NYU25oNGVMRWRBeStVbkp5c2h4NTZTRGZmZkxObXpKaHhpU29EQUFBQXJsMDMzM3l6cGsyYnBxbFRwOHBxdGFwNTgrWjY4Y1VYaTNSWEh6ZHVuS1pQbjY3TXpFeW43WUdCZ1JvN2Rxd2tvNVA2dEduVE5HYk1HS1drcE1oa01xbGx5NWE2Ly83N2RldXR0eFk1ZDJCZ29NTEN3blRtekpraSs4eG1zMnJWcXFXT0hUdXFUNTgrcWxhdFdpVSs2L0l4bTgxNit1bW5OWHYyYkUyZVBMbllEdmJ1N3U1Njl0bG5GUjhmcitQSGo1Y2E2QTRJQ0ZERGhnM2w2ZW5wdEs5OSsvWnEzNzU5c2NmZGRkZGRKWFpBYjl5NGNiSGJmWDE5OWRlLy9sV2pSbzBxdGV0K1dUVnUzRmlKaVluRjd2UDI5bFpNVEl4Q1FrSXE3WHlvQko2ZXhoSWNiS3puNXh2aDlZSWdlM3E2RVRxdkxIYTdkUDY4c2NURkdRSDJvQ0JqcWVEZk9RQUFBQUFBQUFBQUFBQlhFRnEvRGhWMDJuTnp1M1NmL2lOSGptank1TWxLU1VsUnk1WXQ5Y0lMTDVRci9GM1F0VHN3TUxCUzY4dkl5SkNrVWtNRFZxdFZraW9jV3ZmejgxUFhybDBkNjE5KythWE9ueit2Qng1NHdHbmNxbFdybk5iNzl1MWJiSGY2OGhvMGFGQ1JRRVpaZUh0N1MxS1JvQXdBQUFDQWl3c0pDZEdJRVNNYzZ3Vy9tOTk2NjYyS2lZbFJmSHk4QmcwYVZPd2RzcUtqby9YaGh4L3F3SUVEU2sxTmxkbHNWbkJ3c0ZxMGFPSDBPMzV3Y0xCZWVPRUZIVHAwU0czYnRsWDE2dFZMcmVtZGQ5NVJSa2FHNDk4K0ZvdEYzdDdlOHZmM3YraEZ6eFc1d0xtOFFrTkQ5ZkxMTDE5MFhNMmFOVld6WnMxTFVOR2ZPbmZ1ckhidDJzbHNOc3RrTXNsc05zdmQzYjNVMS9HZWUrN1JYLy82MTNLZHIxT25UdkwyOXBiWmJKYUhoNGU4dkx6azcrK3ZHalZxcUdYTGxwVWFrRWNWTVpzbFB6OWprWXlRZVdhbWRPNmNFVFJQVDYvY1R1d0Z3Zmk0T01uZjN3alBCd1lhWGVFQkFBQUFBQUFBQUFDQUtrQm8vVHBqczlrY25kYUxDejlVaGIxNzkrclpaNTlWUmthRzJyVnJwMmVlZWFiY2dmbGp4NDVKa2lJaUlzcGR6L3o1ODVXYm02disvZnNyK0krT1ptZlBucFhKWkpLL3YzK0p4OW4rNkhDV25KeXN6ei8vWERmZGRKT2lvNlBMZlA3QXdFQTkrdWlqanZWdDI3YnAvUG56VHR1a29xSDFDN3ZIVjdRcis2QkJnelI0OE9BS3pWRVFpQ2dJL0Y5bzBhSkY4dlQwVks5ZXZRaEhBQUFBQU1VSURnN1dRdzg5Vk95K0xsMjZYUFQ0Z0lBQXRXN2QrcUxqYnJqaEJ0MXd3dzB1MWVUbjV5ZS9nc0FzS3NSaXNaVDUzMEszM0hLTGJybmxsbktkcjdTTzhMaEttVXlTajQreFJFUVluZGpUMC84TXNWZm1CZVRuemhtTHlTUUZCQmdCOW9BQUkwZ1BBQUFBQUFBQUFBQUFWQkpDNjVkUVdZUEd3NGNQZDJsY1pHU2tGaTVjNk5KNCt3VmR1VWFQSGkyVHlYVFJZMjY4OFViOTR4Ly9jS21Xd2paczJLQ1pNMmZLYXJXcWUvZnVtakJod2tVNzlKVm16NTQ5a3FTNmRldVc2L2pzN0d5dFhidFdWcXRWZ3dZTmttUjBuazlQVDVlL3YzK3BRZjZDRHZVWkdSbGF1blNwbWpkdjdoUmFmKzIxMTV6R0p5Y25PN1kxYTlaTXZYcjFLbGZOeFNucEZ2U3VxbCsvZnFuN2s1S1NTbncvK2ZyNmFzNmNPWTZRZjFwYW10UCtsSlFVTFYrK1hCYUxSVDE2OUtoUW5RQUFBQUFBUUVhQTNOL2ZXQ1RKYWpYQzYrZk9TV2xwMGg5L3M2Z1F1MTA2ZTlaWUxCYWo4M3BJaU1URjZBQUFBQUFBQUFBQUFLZ0VoTmFMc1hEaFFpMWZ2cnpDODN6NTVaZE82MEZCUVM0ZGw1cWFLc25vbk9kS3dEc2dJRUNTRkJjWFY2YjZUcHc0NGRLNGtKQ1FNczByU2ZuNStZN1gwV1F5YWNpUUlSbzRjR0NaNTdsUVRrNk90bTdkS2tsYXVuU3BHalZxcE9iTm01ZHBqZzBiTmlnek0xUGR1blZ6ZEZVL2MrYU03SGE3d3NMQ1NqMDJOemRYa3RTOGVYTkZSVVZwNzk2OU9uYnNtT3JVcVNOSjJyaHhvOVA0ek14TXAyMlZHVnFmUEhseXBjMVZISnZOVnVMN0tUUTAxUEc0ZXZYcU9uejRzSEp5Y3VUcDZTbEordlRUVDJXMVd0V3RXemZIZXhNQUFBQUFBRlFpTnpjcEtNaFlKQ2tqd3dpdm56MHJaV1ZWZkg2YlRVcE9OaFl2TDZsNmRXTnhkNi80M0FBQUFBQUFBQUFBQUxndUVWb3ZSbjUrdnZMejh5dDkzaFVyVnJnMHJxQWorNXR2dnFuSXlFaVg1MSsvZnYxRng2eGV2VnJ2dlBPT0pPbWhoeDdTaUJFalhKN2ZWV2xwYVhyMTFWZTFjK2RPZVhwNjZxbW5ucXFVMjVTdlhMbFNhV2xwQ2c4UDE5bXpaelZ4NGtTTkhUdFc5OTU3cjB2SDIrMTJyVm16UnBMVXUzZHZ4L2FDY0hidDJyVkxQYjZnMDdxN3U3dTZkT21pOTk5L1gvLzk3MzgxZHV4WVNjNnZmK2ZPblIwZDhBdUxpNHNydHV0K1dUdnhWd1dyMVNwSmlvcUswb0lGQzRyczc5Njl1eU9jTGtrUkVSRTZmUGl3enB3NW84aklTT1hrNUdqdDJyVnljM1BUZ3c4K2VNbnFCZ0FBQUFEZ3V1YmpZeXcxYTBxNXVVWjRQUzNONk1aK3dWMzN5aVU3V3pwNVVvcVBsd0lDak83ci92NlNDM2Z2QXdBQUFBQUFBQUFBQUFvUVdpL0d5SkVqTlhMa3lNdGRScFg0OGNjZkpVbWVucDdhc0dHRGhnMGI1bEkzZDFmdDNidFhyN3p5aXBLU2toUVJFYUhubjM5ZURSbzBxUEM4Ky9idDA4Y2ZmeXhKaW9tSmtaZVhsNTU5OWxuTm5UdFhSNDhlMVdPUFBTYUx4VkxxSE45OTk1Mk9Ieit1RmkxYU9OWDArKysvUzVMcTFxMWI2dkc1dWJseWMzT1R5V1JTeDQ0ZDlmNzc3MnZUcGswYU5XcVUzTnhjLzFMeTlmVlZodzRkSE90ZmYvMjEwdFBUMWJOblQ2ZHhhOWV1ZFZvZlBueTR5K2NvaS9mZWU4OVJmMEUzZVc5djd5TGo3SGE3ckZhcnZMeThITnNLTHFvNGNlS0VJaU1qdFdUSkVwMDdkMDQ5ZS9aVXpabzFxNlJlQUFBQUFBQlFDZzhQS1N6TVdHdzI2ZHk1UDBQc05sdjU1N1hialhuT25qWE9VYjI2RVdEMzhLaTgyZ0VBQUFBQUFBQUFBSEROSXJSK0hUbDI3SmgyNzk2dDBOQlFkZXZXVFI5OTlKRysvUEpMZGUvZXZjSnpXNjFXZmZqaGgxcTJiSm5zZHJ0dXYvMTJQZlhVVS9MMTlhM3czSHYyN05Genp6MG5xOVdxZSsrOVY3ZmVlcXNrb3hQOTVNbVQ5Zm5ubnlzK1BsN1BQZmVjcWxXclZ1d2NkcnRkUzVZc2tTVDE3OS9mYWQvdTNic2xTVTJiTmkyMWp0emNYRWVYOGJDd01EVnQybFMvL3ZxcmZ2enhSN1ZyMTg2bDV6Sm8wQ0FGQkFUb2IzLzdtOVA1MDlQVE5YNzhlS2V4UVVGQkNnZ0ljS3dYZElTdmJCZmVWZUQ4K2ZPU0pIOS8veUxqc3Y2NHZmaUZnZmFHRFJ0S2tvNGVQYXFJaUFpdFdyVksxYXBWMDZCQmc2cWtWZ0FBQUFBQVVBWVdpeFFVWkN6NStVYUFQU1hGQ0xCWDVDNkR1Ym5TcVZQRzR1OXZCT1F2K0JzR0FBQUFBQUFBQUFBQVVCaWg5ZXZJb2tXTFpMZmIxYlZyVjkxenp6MWF0bXlaUHZyb0k3VnYzMTQrUGo3bG5qYzJObFl6WnN6UW9VT0g1T0hob1ZHalJqbUZzc3ZMYnJkcjVjcVYrdUNERDJTMVd0VzZkV3VOR1RQR3NiOU9uVHFhTld1V0prNmNxSjA3ZHlvbUprYXZ2dnBxc1hPdFg3OWVzYkd4YXRpd29XNjc3VGJIOXJObnoycnYzcjN5OVBSVXMyYk5TcTBuSnlmSEtVUis1NTEzNnRTcFUwcExTM1A1T1EwZVBMamNZOWV2WDEvc3VJRURCeW9wS1VucjFxMlRxZEN0dVR0MzdxeWdvQ0N0V0xIQ3BYTW1KeWRMa29LRGc0dnN5OGpJa0NTbjkwcno1czBsR1JjV2JOdTJUVmFyVlk4KyttaXh4d01BQUFBQWdNdkliSllDQTQzRlpqT0M2eWtwUnBEZGJpLy92T2ZPR1l1WGx4UWFhblJmcjhTNytnRUFBQUFBQUFBQUFPRGFRR2o5T3JGbHl4Wjk5OTEzOHZYMVZaOCtmZVRyNjZ1Ly9lMXZXclZxbGViTW1hTXBVNmFVZWM2OHZEd3RYYnBVUzVjdWxkVnFWZVBHamZYVVUwK3BUcDA2RmE1MzM3NTlldnZ0dDNYbzBDRkpVcGN1WFJRVEV5TTNOK2UzYkhoNHVHYk9uS2wvL09NZmlvMk5WVXhNako1Ly92a2k4N1ZwMDBhREJnMVNvMGFObkxhdldiTkdOcHROYmR1MmRYUlJMMDV1YnE3eTgvUGxjY0V0cjN2MTZxWDc3cnRQRm92RnBlZjBuLy84UndjUEhpeXl2U0FvL3RwcnJ4VjczT1RKazB1Y015OHZUOG5KeVFvSUNDZ1NXQytQVTZkT1NaSnExcXhaWkY5QkYvWUxRK3RCUVVGcTJyU3BkdXpZSVVscTFxeFpwVnl3QUFBQUFBQUFxcERGSWdVSEc0dlZLcDA5YXdUWS8vaTNmN2xrWjB0eGNWSjh2QkZjRHcyVlN2bGJDd0FBQUFBQUFBQUFBSzR2aE5hdkE0Y1BIOWFNR1RNa1NhTkhqNWF2cjY4a28wUDNOOTk4bzAyYk5xbG16Wm9hTW1TSVMvTWxKaVpxeDQ0ZFdybHlwZUxpNHVUdTdxNWh3NGFwWDc5K0xnZTRMK2JNbVRNNmRPaVF2THk4TkhyMGFOMXp6ejBsamcwTkRkV01HVE1VRXhPalpzMmFLVEF3c01nWVgxL2ZJcDNMVDU0OHFkV3JWMHVTN3IvLy9sTHJ5YzdPbGlSNWVYazV0cFVXY2k4c0xTMU51M2Z2MXZmZmYxL2ltSTBiTnhhN3ZiVFErcDQ5ZTJTMVd0V3dZVU9YYXltUWtKQWd5UWorRnpoOCtMQWtLU29xcXNqNE0yZk9TSkpUdDNsSnV2dnV1L1hycjcvS3g4ZEhVNlpNY1FyUHo1dzVVeEVSRWVyZnYzK2xoT29CQUFBQUFFQWxjM016UXVZaElWSmVucFNjYkN4Ly9DMmt6R3cyS1NIQldBSURwYkF3eWMrdmNtc0dBQUFBQUFBQUFBREFWWWZRK2pYdTRNR0RldnJwcDVXVmxhVk9uVHFwYTlldWpuMCtQajZhTkdtU0prMmFwQ1ZMbGlndkwwOGpSb3dvTlZ5OGZ2MTZ6WjQ5V3prNU9aS2tPblhxNklVWFhsRHQyclVydGU1T25Ub3BLeXRMTFZ1MlZGaFkyRVhIaDRhR2FzNmNPUW9NRE5UWnMyY3ZPajRqSTBNdnZQQ0Njbkp5MUs1ZE96VnIxcXpVOFdscGFaS2thdFdxdWZZRS9qakhlKys5cHg5KytFRUJBUUdhTld0V3NlT0dEeCt1dUxnNHJWKy8zdVc1QzZ4WnMwYVMxS3BWcXpJZnUyZlBIcjMrK3V0NjlORkgxYWRQSDBuU0w3LzhJa2xxMnJTcHJGYXJvN085M1c1MzFGZXZYajNISEdscGFmcnNzODhrR1VIM0N3UHdrclJyMXk1dDNicFZBd1lNS0hOOUFBQUFBQURnRW5OM2wyclVNSmIwZENrcFNVcE5sZkx6eXpmZjJiUEc0dTB0aFljYm5kMjVxQjBBQUFBQUFBQUFBT0M2UkdqOUdyWnAweWJObWpWTFdWbForc3RmL3FLSkV5Y1dHWFB6elRmcnlTZWYxSXdaTTdSOCtYSWRQbnhZTVRFeHhRYkZGeTllckNWTGxzamQzVjBkTzNiVTVzMmJkZkxrU2Yzd3d3KzYvLzc3SzYzTGVvSFN1cXNYSnpnNDJLVng2ZW5wZXVhWlozVDA2RkdGaFlWcHdvUUpGejFtMTY1ZGtxU0lpSWhpOTJkblordVhYMzdSM3IxN3RXZlBIa2xTU2txS1ZxNWNLWGQzZHpWbzBNREZaK0c2alJzM2F0dTJiZkwxOWRYZGQ5OWQ1dVBUMDlObHQ5dGxzOWtrR1FIMEF3Y09xRmF0V2dvSkNkRzBhZE8wYTljdStmcjZLaXNyUzJscGFmTHg4WEVFNURNeU1qUjU4bVFkUDM1Y1BqNCtPbkRnZ0hidTNLbGJiNzFWa21TMVdwV1ltS2dtVFpwVTNwTUdBQUFBQUFDWGhxK3ZzVVJHR3NIMXBDUXBJNk44YzJWbFNVZVBTcWRPR2VIMWtCREM2d0FBQUFBQUFBQUFBTmNaUXVzWDZOR2pSNVhNMjZsVEovM2pILytva3JtTGs1cWFxbmZmZlZjYk4yNlVKTFZyMTA1UFAvMjBvMnQyWVYyNmRKSFpiTmFNR1RPMFk4Y09qUmd4UW4zNzlsWHYzcjNsOThmdG14Y3NXS0JseTViSjNkMWRMN3p3Z3FLam85V2tTUk85Kys2N2V1Kzk5N1IyN1ZyMTZORkRyVnExVXAwNmRVcnQxbDdWQ2tMWXhkVVFIeCt2WjU5OVZzZVBIMWRnWUtCZWZmVlZCUVFFU0RKQzI4bkp5UW9NREpTUGo0ODhQVDJWbjUrdjNidDNhL0hpeFpMa0NHUVh0bm56WnIzeHhodU85ZHExYXlzNk9scTMzbnFyYnI3NVpubDZlbGJxYzl5NGNhTm16SmdoU1JvN2RteUpIZUJOSnBQeTh2S0szWmVVbENSSmpnc1VObTdjcVB6OGZMVnQyMWFTMUtSSkUyM2R1bFhwNmVreW04MnFYNysreG80ZHE2Q2dJQ1VuSit1NTU1N1Q3Ny8vcm52dnZWZDMzbm1uL3Y3M3YydjI3Tmw2NTUxM1ZLMWFOY1hIeDh0bXM2bHUzYnFWK3R3QkFBQUFBTUFsWkxFWUlmT1FFQ044bnB4c0xGWnIyZWZLeVpHT0gvOHp2QjRhS3BuTmxWOHpBQUFBQUFBQUFBQUFyamlFMWk5UVVyaTNvcXpsK1UrOGNzak16TlRubjMrdXBVdVhLaU1qUXhhTFJVT0dETkZERHoxMDBSRDUzWGZmclJvMWF1alZWMS9WbVRObjlPR0hIMnJseXBYcTBLR0RPblhxcE9EZ1lKbk5aazJkT2xYUjBkR1NwRDU5K3FoSmt5WjY2NjIzZFBqd1liMy8vdnQ2Ly8zMzVlSGhvZERRVVBuNCtNaHNOc3RzTnN0a01zbHV0enM2ZTF1dFZ1WGw1U2szTjFjUFBQQ0FldmZ1WGE3bm5KcWFxb3lNRFBuNitzcmIyMXVTdEdIREJrbVNqNCtQMDlqTm16ZHI5dXpaeXNqSVVFUkVoS1pQbjY3SXlFakgvcE1uVDJyOCtQR085WUxYekc2M1M1S2lvcUxVb1VPSFl1dG8xNjZkTm0zYXBGYXRXcWwxNjlhcVhidTJZMTlXVnBaZWUrMjFFcDlEY25LeUpKVTZadkxreVpLa3VMZzRMVjY4V045ODg0MGs2YUdISGxMbnpwMUxQQzQ0T0ZqSnljbmF1bldyMnJScDQzaE84Zkh4K3U2Nzd5UkprWkdSeXMzTjFhcFZxeVJKM2JwMWM4emRyMTgvNWVYbHlXS3hPRHJwNzkrL1h5KysrS0pTVWxMVXNXTkhQZjc0NHpLWlRPcmF0YXUrL1BKTFBmMzAwNW93WVlMajg5QzRjZU1TNndNQUFBQUFBRmNSYjIrcGRtMnBaazJqKy9xWk0xSm1adG5ueWN1VFRweVFUcC8rTTd4ZXlYZndBd0FBQUFBQUFBQUF3SldGMFBvRjFxOWZmN2xMS0xlVWxCUTk4c2dqT25mdW5DUWpLRHhod2dRMWF0VEk1VGx1dXVrbXZmZmVlL3JvbzQvMDZhZWZLaXNyUyt2V3JWUDE2dFUxWU1BQUJRWUdxazJiTmtXT21UZHZubmJ0MnFVdFc3Wm8vLzc5T25ueXBFNmVQT25TT1UwbWsyNi8vWGJYbjJnaGUvYnMwY3N2djF6c3Z0YXRXenNlMjJ3MnJWNjlXaGtaR1lxT2p0YWtTWlBrNysvdk5ENHFLc29ScnBmK0RLdDdlSGlvZGV2V2V1eXh4K1RoNFZIc3VmejgvUFQ2NjY4WHV5ODNOOWZSOWI0MHBZMjU5OTU3OWNFSEgyajM3dDJ5MiszeThQRFFtREZqMUxObnoxTG5iTnUyclQ3NzdETzk4TUlMeGU0UER3OVgvZnIxdFhyMWFpVW1KcXB0MjdaT1FYNlR5ZVQwbksxV3EvNzFyMzhwSlNWRlBYdjIxTGh4NHh4QitBa1RKaWcxTlZYYnQyL1hJNDg4SWtreW04MXEyYkxsUlo4N0FBQUFBQUM0aXBqTlV2WHF4cEtlYm9UWFUxUExQby9WS3AwOGFZVFhRME9OQUhzSmR3b0VBQUFBQUFBQUFBREExYzFrTDBqbTRvcFIwRGw3NGNLRlRnSGlpM243N2JlMWJkczJQZnp3dytyY3VmTkZ1NnVYNXZUcDAxcTFhcFg4L1B3MFpNaVFNaCtmazVNanE5V3EvUHg4NWVmbnkyYXp5VzYzTzlZTEhwdk5adFdvVWNOeFhOKytmWldhbXVyeUJRUW5UcHpRdEduVFpMUFpIUFA2K3ZxcVhidDJSVHJNeDhmSGE4ZU9IZXJWcTFlcHIwMXVicTZqZHNubzJGNlIxN0l5bkQxN1ZrT0hEbFZPVG80NmRlcWt3WU1IS3p3OC9LTEg1ZVRrYVBIaXhkcXpaNDh5TCtoOFpyRllGQlVWcGNHREI2dE9uVHBLU1VuUkUwODhvWC8rODUrcVZhdFdxWFBHeDhkcjI3WnR1dSsrKzRyc3MxcXRXclpzbWI3ODhrdmw1dVpxMEtCQkZ3M1dBd0FBQUdWeThLQjAvcnp4dUhGanljK3ZhcyszYzZmeitxMjNWdTM1Z0NzWlh3OG9UVzZ1bEpob0xEWmIrZVl3bTQzZ2VuZzRuZGNCQUFBQUFBQUFBQUN1TVlUV3J5RjVlWGt5bTgyeVhNWC9xWmVabWFuOC9IejUrdnBlN2xLdU9MLysrcXRxMWFvbHZ5b0s1V1JtWnFwYXRXcFZNamNBQUFCUWFRaXRBNWNQWHc5d1JYNitsSnhzZEYvUHppN2ZIRzV1VW8wYVJ2ZDFzN2x5NndNQUFBQUFBQUFBQU1CbHdmMTJyeUh1N3U2WHU0UUtJelJkc3FaTm0xYnAvTHoyQUFBQUFBQ2d3c3htSTJ3ZUdpcWxwVW1uVGtrWkdXV2J3MnFWVHB3d2d1OFJFVkwxNnRKbHZnc2VBQUFBQUFBQUFBQUFLb2JRT2dBQUFBQUFBSURLRnhCZ0xPZlBTNmRQUytmT2xlMzQzRnpwMkRFcElVR3FXVk1LQ3FxYU9nRUFBQUFBQUFBQUFGRGxDSzBEQUFBQUFBQUFxRHArZnNhU2tXR0UxOCtlTGR2eDJkbFNiS3hVclpwVXE1Yms3MTgxZFFJQUFBQUFBQUFBQUtES21DOTNBUUFBQUFBQVhMSE1oZjdabkpkM2Vlb0FMcmZDNy8zQ1h4dUFLM3g4cEFZTnBCdHZsSUtEeTM1OFpxWjA2SkIwK0xDVWsxUDU5UUVBQUFBQUFBQUFBS0RLOEQrTUFBQUFBQUNVeE5QVGVUMDUrZkxVQVZ4dWhkLzdoYjgyZ0xMdzlwYnExWk51dWttcVhyM3N4NTg5SyszZkw1MDhLZGxzbFY4ZkFBQUFBQUFBQUFBQUtoMmhkUUFBQUFBQVNoSVk2THdlSHkrZFBrM0hkVncvOHZLTTkzeDh2UFAyd2w4YlFIbDRla3AxNnhxZDE4djZuckxiamZmbS92MWNVQVFBQUFBQUFBQUFBSEFWTU5udGR2dmxMZ0lBQUFBQUFKY2NQQ2lkUDI4OGJ0eFk4dk9yMnZQWmJOSXZ2MGk1dVZWN0h1QnE0dUZoaEl3dGxzdGRDYTQxR1JsRzkvU0M3L05sVWEyYUZCa3ArZnBXZmwwQUFBQUFBQUFBQUFDb01EcXRBd0FBQUFCUUVvdEZxbFBuY2xjQlhGbnExaVd3anFyaDQyTmNrTlM0c2ZHNExESXpwZDkrazQ0YzRXNFlBQUFBQUFBQUFBQUFWeUJDNndBQUFBQUFsTWJmWDJyVXlPZ3VEVnpQUER3dXpSME9BRDgvcVdsVHFVRUR5ZHU3Yk1lbXBFajc5MHVKaVJJM21BUUFBQUFBQUFBQUFMaGltT3oyYSt4L2IzYnV2TndWQUFBQUFBQXVoVXNkbnJYWnBJUUU2ZXhaS1NkSHlzKy9kT2NHTGhleldmTDBsQUlEcGZCd09xemowclBicGFRa0tUNWVzbHJMZHF5UGozRzNqTElHM3dFQUFBQUFBQUFBQUZEcENLMERBQUFBQUs1T2RId0dnT3VIeldZRTE4dmFRZDFrTWk2NGlJZ3dMc0lBQUFBQUFBQUFBQURBWmNILzFBQUFBQUFBQUFDNHNsa3NVbVNrZE9PTlVrQ0E2OGZaN2RMcDA5TCsvVkphV3RYVkJ3QUFBQUFBQUFBQWdGSmRlNTNXQVFBQUFBQUFBRnpiMHRLa0V5ZWs3T3l5SFJjVVpJVGYzZDJycGk0QUFBQUFBQUFBQUFBVWk5QTZBQUFBQUFBQWdLdVAzUzRsSmtyeDhaTE41dnB4Ym01U1ZKUVJZQWNBQUFBQUFBQUFBTUFsUVdnZEFBQUFBQUFBd05VckwwK0tpNU5TVTh0MlhIQ3cwWFhkemExcTZnSUFBQUFBQUFBQUFJQURvWFVBQUFBQUFBQUFWNyswTk9uNGNTazMxL1ZqM04ybE9uV2tnSUNxcXdzQUFBQUFBQUFBQUFDRTFnRUFBQUFBQUFCY0kvTHpwZmg0NmN3WnFTeC85Z3dKa1dyWGxpeVdxcXNOQUFBQUFBQUFBQURnT2tab0hRQUFBQUFBQU1DMUpUUFQ2THFla2VINk1SNGVVdDI2a3A5ZmxaVUZBQUFBQUFBQUFBQnd2U0swRGdBQUFBQUFBT0RhWTdkTGlZblN5Wk5HQjNaWGhZZEx0V3BKSmxQVjFRWUFBQUFBQUFBQUFIQ2RJYlFPQUFBQUFBQUE0TnFWbXlzZFBTcWRQKy82TWRXcVNmWHJTNTZlVlZZV0FBQUFBQUFBQUFEQTlZVFFPZ0FBQUFBQUFJQnIzNWt6WmV1NmJyRklVVkZTY0hEVjFnVUFBQUFBQUFBQUFIQWRJTFFPQUFBQUFBQUE0UHFRblcxMFhjL0ljUDJZNnRXTjhMclpYR1ZsQVFBQUFBQUFBQUFBWE9zSXJRTUFBQUFBQUFDNGZ0anRVa0tDRkI5dlBIYUZsNWRVdjc3azdWMjF0UUVBQUFBQUFBQUFBRnlqQ0swREFBQUFBQUFBdVA1a1pSbGQxek16WFJ0dk1rbVJrVkpvYUpXV0JRQUFBQUFBQUFBQWNOaDhaYVFBQUNBQVNVUkJWQzBpdEE0QUFBQUFBQURnK21TM0d4M1hUNTkyL1pqZ1lLbE9IY2xzcnJxNkFBQUFBQUFBQUFBQXJqR0UxZ0VBQUFBQUFBQmMzODZkazQ0Y2theFcxOFo3ZTBzTkdraWVubFZiRndBQUFBQUFBQUFBd0RXQzBEb0FBQUFBQUFBQTVPVkpSNDhhQVhaWFdDeFMvZnFTdjMrVmxnVUFBQUFBQUFBQUFIQXRJTFFPQUFBQUFBQUFBQVZPbjViaTR5VlgvMnhhcTVaVW8wYlYxZ1FBQUFBQUFBQUFBSENWSTdRT0FBQUFBQUFBQUJmS3lKQmlZNlhjWE5mR0J3WktkZXNhM2RjQkFBQUFBQUFBQUFCUUJLRjFBQUFBQUFBQUFDak1acE9PSHBYT25uVnR2SmVYMUtDQjhSRUFBQUFBQUFBQUFBQk9DSzBEQUFBQUFBQUFRRWxPbjVaT25uUnRyTVZpQk5mOS9LcTJKZ0FBQUFEL243MDdqNnVxenY4NC9yNXdaUk5CVkVRaDNDM05NcGRtYXR6R0pVc3RLMU56eXNrTUxVdFR5eVp6eVdXeVpqU1hScHVwc1VqVE5EZTBSZE1NeVRLWHRKazBOUUUxWEZCVVhGaEZsc3U5dno4WTdzOHI5MTR1KytMcitYajBDTTczYzc3M2MrKzUzcWplNXdNQUFBQUFvSW9odEE0QUFBQUFBQUFBenFTbVNuRnhlZFBYQzJNd1NJMGFTZlhxbFgxZkFBQUFBQUFBQUFBQVZRU2hkUUFBQUFBQUFBQW9URmFXOU50djByVnJydFVIQlVraElYa2hkZ0FBQUFBQUFBQUFnSnNjb1hVQUFBQUFBQUFBY0lYWkxKMDZKVjI1NGxwOTdkcFMwNmFTbTF2WjlnVUFBQUFBQUFBQUFGREpFVm9IQUFBQUFBQUFnS0pJVEpUT25KRmMrVStyUGo1U2l4WlNqUnBsM3hjQUFBQUFBQUFBQUVBbFJXZ2RBQUFBQUFBQUFJb3FMVTM2N1RjcE43ZncyaG8xOG9MclBqNWwzeGNBQUFBQUFBQUFBRUFsUkdnZEFBQUFBQUFBQUlvak0xTTZmbHpLeWlxODF0MWRhdDVjcWxXcjdQc0NBQUFBQUFBQUFBQ29aQWl0QXdBQUFBQUFBRUJ4bVV4NUU5ZlQwd3V2TlJpa3BrMmxnSUN5N3dzQUFBQUFBQUFBQUtBU0liUU9BQUFBQUFBQUFDVmhzVWluVGttWEw3dFczNmlSRkJoWXRqMEJBQUFBQUFBQUFBQlVJb1RXQVFBQUFBQUFBS0EwbkQ4dm5UM3JXbTF3c05Td1lkbjJBd0FBQUFBQUFBQUFVRWtRV2djQUFBQUFBQUNBMHBLVUpKMDhLWm5OaGRjR0JrcWhvWkxCVU9adEFRQUFBQUFBQUFBQVZDUkM2d0FBQUFBQUFBQlFtdExUcGVQSHBkemN3bXNEQXFTbVRRbXVBd0FBQUFBQUFBQ0FhbzNRT2dBQUFBQUFBQUNVdG12WHBHUEhwSnljd212OS9hVm16U1EzdDdMdkN3QUFBQUFBQUFBQW9BSVFXZ2NBQUFBQUFBQ0FzcENkblJkY3o4d3N2TmJQVDJyZW5PQTZBQUFBQUFBQUFBQ29sZ2l0QXdBQUFBQUFBRUJaTVptazQ4ZWxxMWNMcjYxVlMyclJndUE2QUFBQUFBQUFBQUNvZGdpdEF3QUFBQUFBQUVCWk1wdWwzMzZUVWxNTHIvWDF6UXV1dTd1WGZWOEFBQUFBQUFBQUFBRGxoTkE2QUFBQUFBQUFBSlExaTBVNmVWSzZjcVh3MnBvMXBaWXRDYTREQUFBQUFBQUFBSUJxZzlBNkFBQUFBQUFBQUpTWFU2ZWtTNWNLci9QeHlRdXVHNDFsM3hNQUFBQUFBQUFBQUVBWmM2dm9CZ0FBQUFBQUFBRGdwdEc0c1JRWVdIaGRSb1owOUtpVW0xdjJQUUVBQUFBQUFBQUFBSlF4UXVzQUFBQUFBQUFBVUo0YU5aTHExeSs4N3RvMTZkZ3hndXNBQUFBQUFBQUFBS0RLSTdRT0FBQUFBQUFBQU9VdE5GUnEwS0R3dXF0WHBlUEhKYk81N0hzQ0FBQUFBQUFBQUFBb0k0VFdBUUFBQUFBQUFLQWloSVJJRFJzV1hwZWVUbkFkQUFBQUFBQUFBQUJVYVlUV0FRQUFBQUFBQUtDaUJBZm4vVldZdERRcExrNnlXTXErSndBQUFBQUFBQUFBZ0ZKR2FCMEFBQUFBQUFBQUtsTERocTRGMTFOU0NLNERBQUFBQUFBQUFJQXFpZEE2QUFBQUFBQUFBRlMwaGcybEJnMEtyMHRPbGs2ZUxQTjJBQUFBQUFBQUFBQUFTaE9oZFFBQUFBQUFBQUNvREVKQ3BQcjFDNis3Y2tXS2p5LzdmZ0FBQUFBQUFBQUFBRW9Kb1hVQUFBQUFBQUFBcUN4Q1E2VjY5UXF2UzB5VXpwOHYrMzRBQUFBQUFBQUFBQUJLQWFGMUFBQUFBQUFBQUtoTUdqV1M2dFFwdk83c1dlbnk1Ykx2QndBQUFBQUFBQUFBb0lRSXJRTUFBQUFBQUFCQVpXSXdTRTJhU0FFQmhkZWVPaVdscEpSNVN3QUFBQUFBQUFBQUFDVkJhQjBBQUFBQUFBQUFLaHVEUVdyYVZQTHpjMTVuc1VoeGNkTFZxK1hURndBQUFBQUFBQUFBUURFUVdnY0FBQUFBQUFDQXlzaGdrSm8zbDN4OG5OZVp6ZEx4NDFKbVp2bjBCUUFBQUFBQUFBQUFVRVNFMWdFQUFBQUFBQUNnc25KemsxcTJsRHc5bmRlWlROS3hZM2wvQndBQUFBQUFBQUFBcUdRSXJRTUFBQUFBQUFCQVpXWTA1Z1hYYTlSd1hwZWRMZjMybTJTeGxFOWZBQUFBQUFBQUFBQUFMaUswRGdBQUFBQUFBQUNWbmFlbjFLS0Y1Tzd1dkM0OVhUcDl1bng2QWdBQUFBQUFBQUFBY0JHaGRRQUFBQUFBQUFDb0NueDhwT2JOSllQQmVkMmxTOUxGaStYVEV3QUFBQUFBQUFBQWdBc0lyUU1BQUFBQUFBQkFWVkdybHRTMGFlRjE4ZkZTV2xyWjl3TUFBQUFBQUFBQUFPQUNRdXNBQUFBQUFBQUFVSlVFQkVqQndjNXJMQmJwdDkra3JLenk2UWtBQUFBQUFBQUFBTUFKUXVzQUFBQUFBQUFBVU5VMGJKZ1hYbmNtTjFjNmZqenY3d0FBQUFBQUFBQUFBQldJMERvQUFDaXk3T3hzWldkbnkydzJWM1FyZ0kzczdHeVpUS2FLYmdNQUFBQW9IMDJhU043ZXptc3lNNlVUSi9JbXJ3TUFBQUFBQUFBQUFGUVFnOFhDLzYwQUFBQ3VXN3g0c1NJaUlpUkpIMzc0b1pvMGFWTGlQYmR2M3k2ejJheGV2WHE1ZEx5b0JnNGNxSkNRRUMxYXRLakEycmh4NDNUMjdGbXRYNysrMlB1WFp2OFJFUkZLVGs3V3lKRWpIZGFzWGJ0V0dSa1pHajU4ZUhGYmRpZ3pNMU1aR1JrdTFSb01CZ1VVTnRteG1GYXZYcTJhTld1cWYvLytSVHF2ZCsvZUNnME4xWklsUzBxMW42eXNMQm1OUnJtN3U1ZG9uK3B5ZlE4Y09LQTVjK2FvUllzV21qVnJWbW0yYUNNbkowZEhqaHpSVHovOXBETm56bWptekptbHN1LysvZnNWR1JtcCsrNjdUeDA2ZEhCYUd4WVdwcnAxNjJydTNMbWw4dGdBQUFDbExqdGJpbzZXQ3J0NXMwRURLU1NrZkhvQ0FBQUFBQUFBQUFDNGdiR2lHd0FBQUZYSFYxOTlaUTJzUzNtaDlWbXpac25OcldTL3ZHWHUzTG5LeWNrcEVPNTJkTHlvVWxOVDVlL3ZiM2N0UFQxZHFhbXBKZHEvTlB2ZnZIbXo0dVBqbllhYXYvenlTeVVuSnhjNTFOeTdkMitIYS9sQjcvWHIxK3Zqano5MmFiK2FOV3ZxODg4L1YzcDZ1ajc2NktNaTlaSnYvUGp4ZG85LzlORkhDZ29LS25Kb3ZUU2twS1FvUGo1ZWNYRnhpb3VMVTJ4c3JFNmNPS0ZwMDZhcGMrZk9KZHE3S2w3Zkc1bE1KaTFhdEVpWEwxL1dqQmt6aXRSallWSlRVeFViRzZzalI0N284T0hEaW82T1ZsWldscVM4RUgxTVRJeGF0V3BWNHNlSmlvcFNaR1NrbWpadGFoTmFqNHVMVTlPbVRXVXdHS3pINHVQamxaMmRYZUxIQkFBQUtETWVIbEx6NXRMUm84Nm5xWjgvbnplVnZVNmQ4dXNOQUFBQUFBQUFBQURnZndpdEF3QUFsK3pidDAvdnZ2dXVKR25NbURINjZxdXZ0Ry9mUHIzMzNudDY4Y1VYSzdnNzU0RmRLUzk0NnF6RzBacVhsNWMyYnR4WW90NUttOFZpS2ZiRWIxOWZYM1h2M3QzbTJLWk5tNnhmZCtqUVFSNGVIaktielFvUEQ1ZS92NytHREJsU1lKL3c4SEI1ZVhsSmtxNWR1MmF6UjFHTUh6OWVpWW1KTXBsTUNnNE9MdFllSlhYcTFDa3RYNzVjRnk1Y1VFSkNndExTMG16V2ZYMTkxYTVkdXhMZm5PR3F5blo5N2EzRng4ZExrc2FPSFZ1c1B2Tk5tVEpGUFhyMGtObHMxdE5QUDYzejU4OWIxd3dHZ3hvM2Jxdzc3cmhEYmR1MlZidDI3UlFRRUtDQkF3ZTZkS09KbjUrZjNkK2drSnVicXoxNzlzaGdNS2huejU3VzQrZk9uZE9vVWFQS1pGSS9BQUJBbWZQMWxSbzFrazZkY2w1MzhxVGs2U25WckZrdWJRRUFBQUFBQUFBQUFPUWp0QTRBQUFvVkdSbXBCUXNXS0RjM1YyRmhZWHIwMFVmVnVYTm5qUnMzVGw5ODhZWE1ack5lZlBIRmNndjEyak5vMENDSGF4RVJFYXBWcTVZZWVPQ0JBbXRidDI1VldscWF3L05yMUtoUmFqMldsdHpjM0dLLzFnRUJBUVdtbTE4ZmFtN2R1clZhdDI2dDVPUmtoWWVIS3lnb1NJTUhEN2FwdDFncyt1Q0REK1RqNHlOSkNnd01WR1JrWkxINmthUkpreVlwUGo2K1JIdVVSR0Jnb0hidjNpMFBEdytGaElUbzdydnYxdmJ0MjFXL2ZuMHRXTEJBUVVGQk52Vi8vdk9mZGVIQ2hVTDNEUW9LMG9vVks0cmNUMlc3dnRmYnVYT24xcTlmcjJiTm1wVjQ2cndrTlczYTFQcVk1OCtmbDZlbnA0WU1HYUpXclZxcGRldlc4dlgxZFhodWFHaW93N1g4VUwwOUJ3NGNVR3BxcWpwMjdLaTZkZXRhaisvZnYxOVMzbXNFQUFCUUpkV3JKMTI3SmlVbU9xNnhXS1RmZnBOYXQ1WXE0Yi9yQUFBQUFBQUFBQUNBNm92UU9nQUFjR3JWcWxYV3FjTkRoZ3pSRTA4OElTa3Y2UHUzdi8xTkV5ZE8xTWFORzVXWW1LaXBVNmZLMjl1N1F2b2NOV3FVdzdWTm16YXBRWU1HZG10KytlVVg1ZVRrT0QyL3NqR1pUTVdleE8ycXc0Y1BTNUthTkdsU1lDMDlQVjJTN0FhS282T2pYZHEvS01IZ3BLUWt2ZkxLS3k3WG56dDNUbUZoWVM3VnpwOC9Yd0VCQVlxSWlGRE42NlpOYnQrK1haNmVuZ1VDNjljcmJtaTZNSlgxK2g0OGVGQ3paODlXL2ZyMTlkWmJiNmxldlhxbDNwZVBqNCtlZXVvcGwycWRUVU4zOWxzVk5tL2VMRW5xMzcrL3pmRjkrL1pKa3JwMjdlclM0d01BQUZSS3Q5eVNGMXkvNGJjSDJjakp5UXV1MzNxclZJRTNIZ01BQUFBQUFBQUFnSnNMb1hVQUFHRFhsU3RYOU00NzcrakhIMytVd1dEUUN5KzhvQUVEQnRqVU5HM2FWQXNYTHRTa1NaTzBkKzllUGYvODgzcjU1WmZWcmwyN0F2dFpMQmI5OE1NUFNrMU4xVU1QUFZTaTNqSXpNL1hkZDkrcFc3ZHVOdE9nRnk5ZWJMYysvL0hzcmQ5MTExMjY2NjY3SEo2YkgyWXZ5LzdmZSs4OWZmYlpaelkxMTRkdUl5SWk3RTZDZHhUTTNiQmhnMnJWcWxXaUhqZHMyQ0JKdXVlZWV3cXN4Y1RFU0pMZDBQSzRjZU5jMnI4b1U5Vk5KbE9SUXVCRnFUZVpUSkprRTFoM2xhdWg2ZXB3ZlE4Y09LQVpNMmJJYURRcU1USFJldk5LY1ZYVVZQM2s1R1R0M3IxYmZuNSt1dmZlZTYzSE16SXlyS0gxeU1oSWZmZmRkemJucGFTa2FQYnMyUVgyR3p4NHNKbzNiMTZtUFFNQUFCU0p3U0ExYXliRnhFaFpXWTdycmw2VlRwK1c3TnpFQ0FBQUFBQUFBQUFBVUJZSXJRTUFnQUsyYjkrdWYvN3puMHBOVFpXM3Q3Y21UcHlvTGwyNjJLME5EZzdXd29VTE5YUG1UQjA1Y2tRVEowNVUzNzU5RlJZV0puOS9mMnRkVmxhVzVzNmRLMDlQVC9YcDAwZEdZL0YvRE5teFk0Zm16NSt2dFd2WDJnU0hJeUlpaXIybkkvbWg5YkxzUHlRa1JHM2J0cFVreGNiR0tpc3J5L3E5SkxtN3U5dE05VDV6NW96YzNkM1ZzR0ZEbTMzUG5UdFhLbE82VjY5ZXJVT0hEcWxodzRicTNMbXp3c1BERlJzYkt6OC9QK1htNXVybm4zK1dKSFhxMU1udStmWHIxOWZreVpQdHJ2Mzk3MzlYWW1KaWtmb0pEQXdzTk9SODhlSkZoWVdGS1RNelUxTGVKUGVGQ3hmS1lEQVU2YkhLUWxXL3ZqLzk5Sk9tVDU4dWk4V2l0OTU2UzVNbVRWS3JWcTNVclZ1M0lqLzI5dTNiZGV6WXNSTDFYeEpidG15UnlXU1NyNit2emV1NFk4Y081ZVRrV0wrK1VXWm1wcUtpb2dvYzc5NjlPNkYxQUFCUStSaU5VdlBtVW15c2xKdnJ1Tzd5WmFsV0xhbHUzZkxyRFFBQUFBQUFBQUFBM0xRSXJRTUFBS3NqUjQ3bzQ0OC8xdjc5K3lWSnQ5MTJtNlpNbWFMZzRHQ2J1djc5Kzh2YjIxdHIxNjZWSkFVRUJHakJnZ1ZhdG15WlZxOWVyYzJiTnlzcUtrcjkrdlhUNDQ4L3JucjE2c25MeTB0ZHVuVFJ0bTNidEh2MzdtSUZYdk50M2JwVmtuVGZmZmNWV0FzTkRYVTZBZHRWWVdGaE50TzZ5N0wvUng1NVJJODg4b2pONDg2ZlA5L21uT3VmMC8zMzM2K1FrQkNGaDRmYjdkbk56YzNoWXljbEpXbmh3b1YyMTB3bWs1WXZYNjVWcTFiSnpjMU5FeVpNa0x1N3UyclhycTBEQnc1WTYzeDlmVFYwNkZEMTZ0WEw3ajZlbnA2NjQ0NDdISzZWaFgvLys5L1dFTEtQajQ5aVltSzBkZXRXOWVuVHA5QnpaOCtlYlRlUUhCOGZYMkRhZVhFbWhGZjE2OXV5WlV2VnJGbFRvMGFOVXNlT0hTWGwvWmFGd1lNSEYrRlZ5UFBiYjc5VldHZzlLeXRMNjlldnQ3djJ4UmRmU0pJV0xseW8yMisvM1dhdGQrL2VDZ29LMG9vVks4cThSd0FBZ0ZMajdTMDFiU29kUCs2ODd2UnBxV1pOeWN1cmZQb0NBQUFBQUFBQUFBQTNMVUxyQUFCQXAwK2YxdUxGaTdWdjN6NUprcHVibTRZTUdhSmh3NGJablNpZVA4MzZldTd1N2dvTEMxUEhqaDMxajMvOFEyZk9uTkZubjMybW1KZ1lMVnEwU0ZKZStIUGJ0bTM2K3V1dml4MzZqbytQMThHREIyVTBHdFczYjErbmRkbloyVVhlMzhQRHcyYnE5ZlhLczM5SHNyS3laTEZZbklhL25VMFhUMDlQMTZaTm0reXVuVGh4UW12WHJwWFJhTlJmL3ZJWHRXdlhUcEkwYU5BZ0RSdzRVRGs1T1lVK3RwVDMvdmpwcDU4Y3JwVzIvLzczdjlxeFk0ZEdqUnFseFlzWHEyN2R1bXJkdXJYQ3c4UFZwVXNYK2ZyNk9qMi9mZnYyOHZiMnRuNS8vUGh4eGNURXlOZlhWOTI3ZHkvMWZwMnBqTmUzZHUzYWV2Lzk5eFVZR0dnOUZoOGZyeTFidGhUbHFVbVNFaElTaW54T2Fmbnl5eStWa3BKUzRQZ3Z2L3lpNDhlUHEwbVRKZ1VDNndBQUFGV2F2NzhVRWlLZFBldTR4bXlXVHB5UVdyV1NLc0Z2S1FJQUFBQUFBQUFBQU5VWG9YVUFBQ0JQVDAvOSt1dXZrcVM3N3JwTFk4YU1VZE9tVFl1MTExMTMzYVVQUC94UW4zLyt1VmF1WEtrWFgzelJ1dGErZlhzRkJnYnFQLy81ank1ZHVxUjY5ZW9WZWY4dnYveFNrdFM5ZTNjRkJBVFlyTFZ2MzE3MTY5ZVhKTTJZTWNObVVycXI4aWUxMzM3NzdRWDZLK3YrWFpHV2xpWkpxbG16cHNNYVo1TzQ3VTJpejU4bTNySmxTNzN3d2d2YXMyZVB6cDQ5cStYTGx6dnR4ZC9mM3pwQi9Ib1hMMTdVbENsVG5KNWJXdExUMC9XUGYveER3Y0hCZXZUUlI3VjQ4V0pKMHZEaHcvWDk5OS9yL2ZmZjE2dXZ2dXAwandjZWVFQVBQUENBOWZ1eFk4ZEt5dnNOQXVQSGp5Kzc1dTJvck5mMytzQzZKQjArZkZpSER4OTJlbjV4SkNVbEZaaHVmNzNpVExxWHBLdFhyMnJ0MnJXcVVhT0djbkp5Yk5hV0xsMHFLZTgzU0FBQUFGUTdEUnBJMTY1SlY2NDRyc25Ja002Y2tSemN2QXNBQUFBQUFBQUFBRkFhQ0swREFBQUZCUVhwbFZkZWtjbGtVbzhlUFVxOG45Rm8xS0JCZzlTL2YzK2JxYzBHZzBFOWUvYlVtalZyRkJVVnBTRkRoaFJwMzR5TURHdG85YkhISGl1dy92YmJieGM0Tm1mT0hKZjNmKzIxMTZ4Zi8rVXZmeW13WHRiOU96ckhhRFRxazA4KzBZTVBQbWdOTmRldVhkdmhPYzRtY1JmbWtVY2UwVC8vK1UvOTk3Ly9MYlEyTkRTMFFHaTliZHUycWxPbmpvWU9IV3IzbkpVclYrcUtzOEJNRWMyYk4wL256NS9YRzIrOFlmTmJBUUlEQXpWdzRFQjkrdW1udXVPT08xeWVhaDhURTZPWW1CanI5eWtwS2ZMMzl5KzFmbTlVMWE1dnZyNTkrMnJDaEFsRmZ2elpzMmNyS2lySzRicWJtNXRDUWtLS3ZHOWhsaTVkcXVUa1pBMGFORWdSRVJIVzR4Y3ZYbFJjWEp3Q0FnSnNibHdBQUFDb1ZobzNscTVlbGJLeUhOY2tKa3ArZm5uVDJRRUFBQUFBQUFBQUFNb0FvWFVBQUNCSjZ0cTFxODMzano3NnFMeTl2YlZxMWFwaTczbDlZRDFmOSs3ZHRXYk5HbTNidHEzSW9lOHRXN2JvNnRXcmF0dTJyVnEyYk9uU09SMDZkQ2pTWXhTbXJQdTNXQ3lTOHNMWXYvNzZxOHhtcy9yMDZhUFZxMWNySWlKQ2JkcTBrU1RWclZ1M3dMbjVZV1puazdoZFpXOWk5L1VjVGNPZVAzKyswMzJuVHAxYW9yNnV0Mzc5ZXUzYXRVdDkrdlRSSC83d2h3THJRNGNPMWE1ZHUvVHV1KytxZWZQbXV2WFdXd3ZkODVOUFBwSEJZSkRGWWxGeWNyS2VlZVlaRFJvMFNFOCsrV1NwOUZ6VnIyKytVNmRPNllzdnZpank0NTQ1YzhicHVyKy92OU8raWlNdUxrNGJOMjZVcjYrdmhnNGRhaE5hRHd3TTFLSkZpM1QwNkZHN24xY0FBQURWZ3B1YjFLeVpGQk1qL2UvblVidE9ucFJ1djEycVVhUGNXZ01BQUFBQUFBQUFBRGNQUXVzQUFNQ3VxMWV2S2pjMzErRjZWbGFXd3NMQ0hLNi84ODQ3ZGlkVXQyalJRZzBhTk5ESmt5Y1ZGeGVuWnMyYXVkUlBibTZ1UHZ2c00wa3FVbGg4eDQ0ZEx0ZTZvaXo2MzdWcmwzYnUzS2tEQnc3bzBxVkxrcVN0VzdjcUtDaElIVHAwMEJOUFBLR2dvQ0F0WHJ4WXYvenlpeVQ3d2VYU0REVVhSMkZCNXh2bFQ1MHZqbjM3OXVuRER6OVVjSEN3eG93Wlk3Zkd3OE5EVTZaTTBaZ3hZelJ6NWt5OTg4NDdDZ29LY3Jqbm9VT0h0Ry9mUHYzeGozL1U5OTkvTHg4Zkg5V3ZYMTlMbHk1VmVucTZubnZ1dVdMMVdsMnU3L1dPSERtaUkwZU9WSFFiTHFsWnM2WXNGb3RHamh3cFgxL2ZBdXRObWpSUmt5Wk55cjh4QUFDQTh1VGpJNFdFU001dUlqU1pwQk1ucEpZdHBSTDhkaDhBQUFBQUFBQUFBQUI3Q0swREFJQmlzVmdzaW8rUGQ3anVMUERldFd0WHJWdTNUdDkrKzYzTG9lOXZ2LzFXRnk1Y1VMTm16ZlQ3My8vZTVUNW56WnJsY3EyclNydi95TWhJN2RxMVMzWHExSkducDZleXNyTDA2YWVmS2pBdzBGclRzMmRQM1h2dnZSbzdkcXhPbno2dHRXdlg2c3FWSzNyeHhSZFZzMlpOU2Y4ZmFyWllMTmF2eTV1L3Y3OU5LSC9ObWpWS1NVbXhDWHpuSHl1dVgzLzlWVys4OFliYzNkMDFkZXBVZVhsNU9heHQxcXlaUm93WW9jV0xGK3VWVjE3Ui9Qbno3UWJYYzNOejllNjc3OHBnTU9oUGYvcVR2di8rZTNsNGVPak5OOS9VeElrVHRXN2RPbGtzRm8wYU5hckkvVmFuNnl0SndjSEI2dHExcTRZTkc2YnZ2LzllYVdscHV2ZmVlMVd2WHIxQ3o5MjZkYXRpWW1MS29jdi9GeFFVcE9IRGg2dGZ2MzRGMXFLam8xMmFHSitTa3FMWnMyZmJYWnMwYVZLSmV3UUFBQ2dYUVVGU1dwcms3R2Z4dERUcHdnV3BRWVB5NndzQUFBQUFBQUFBQU53VUNLMERBSUJpOGZMeTBzYU5HNHQxYm43b2U5ZXVYUm81Y21TaDlSYUxSYXRXclpJa0RSMDYxS1hIdVB2dXU5V2tTWk1paFl3WEwxN3NVdkMydFB2djM3Ky9oZ3dab2xhdFdtbkVpQkdLajQrM0NUVG5NeHFOU2t4TWxKdWJtMEpEUTdWdDJ6WWRPblJJcjczMm11Njg4MDVya0RrM04xZEdvLzBmOCtMajQxMmFpSjZTa3FMbHk1Y1hXbmNqUHo4L0RSNDgyUHI5bGkxYmxKS1NZdmRZY1p3OGVWS3Z2LzY2c3JPejlmcnJyK3ZXVzI4dDlKeEJnd2JweElrVCt1YWJielJod2dUTm16ZFBEUnMydEtsWnUzYXRUcHc0b1o0OWU2cEZpeGJXNHo0K1BucnJyYmMwZnZ4NEpTVWx5V0t4RkxubjZuUjlKV25ac21XU3BFOC8vVlJMbHk1VjY5YXRkYzg5OTFpbnlEdlRzV05IZGV6WXNkeUQ5MDgrK2FUZDQrZlBuMWRVVkZTaDUyZG1aanFzSTdRT0FBQ3FsQ1pOcENOSHBKd2N4elVKQ1ZLdFd0TC9icDRFQUFBQUFBQUFBQUFvRFlUV0FRQkF1V3ZWcXBXR0RSdG1kL0t4SXlOR2pORHUzYnZWdFd0WGwrcEhqeDVkNUw2bVQ1L3VVbDFwOTkreFkwZVg5dGkxYTVjeU16UFZwazBielprelIrKy8vNzYrK3Vvcm5UeDVVbmZlZWFjMXlKeWRuUzJqMFNpejJTdzNOemViUFh4OWZkVzllM2ViWTVzMmJTcndXS21wcWZya2swOWNmSGJsNCtqUm81b3laWXJTMDlNMWN1UklkZXZXemVWekoweVlvT1RrWk8zYnQwL2p4bzNUcEVtVHJLOTdURXlNbGkxYkpoOGZIN3MzSWZqNysydisvUGtLQ0Fnb1Z0QzZPbDdmRlN0V1dNUHIwZEhSR2o1OGVKSE8vL0xMTCtYdDdlMXlmV3BxcW5idDJxVk9uVG9WV3B1VmxTVkpMbDJySGoxNnFFZVBIazVyZXZmdXJhQ2dJSzFZc2NLMVpnRUFBQ296b3pFdnVIN3NtT01haTBXS2k1TnV2MTF5ZHkrMzFnQUFBQUFBQUFBQVFQVkdhQjBBQUpRN2c4R2dwNTU2cWtqMW5UdDNWdWZPblYycWQyWFNkR0VpSXlPZDlsT1cvZHRqc1ZpMGJ0MDZTVkwzN3QzbDZlbXBsMTU2U2IxNjlkS2RkOTRwU2ZMMDlKUWtYYjE2VlQ0K1BobytmTGg2OWVxbHA1OStXcEowenozM0tEQXdVT1BIajdmWnUyYk5tcXBkdTdiMSs3dnZ2bHVCZ1lHYU1HR0N3MzRtVDU1c2QxcTRvMG5mSmIwbSsvZnYxNHdaTTNUdDJqVU5HREJBUTRZTUtkTDU3dTd1bWpadG1pWlBucXpEaHc5cjh1VEpldkxKSnpWczJEQjkrZVdYeXMzTjFZZ1JJK3crSjBtcVc3ZHVpZm92VEZXNXZ0ZXVYZFBDaFFzVkZSVWxvOUVvZzhHZ1o1OTlWcTFhdFhMNi9LS2pvN1YwNlZKbFptWnF3SUFCOHZMeUt2UTFTVWxKMGU3ZHUvWDk5OS9yd0lFRHlzM05MZkE0eWNuSk1wdk44dkh4a2FlbnA3S3pzeFVSRVNGSlJRckZBd0FBM0ZUOC9LUUdEYVR6NXgzWFpHZExwMDVKelpxVlgxOEFBQUFBQUFBQUFLQmFJN1FPQUFDcUpYOS8veUlIbXlWcHpabzFTa2xKS1lPT1NpWXlNbExIamgyVGo0K1A3cnZ2UHV2eC9FQ3psRGRsVzhvTCs3cTd1K3ZjdVhPS2pZMjFyci81NXB0YXRteVpvcUtpMUwxN2Q3bi9iMnJpZmZmZHAxcTFhbG5yL3Y3M3Z5c25KMGRidDI3VkgvLzRSNXVBOFpFalJ4UWVIcTV4NDhhcFNaTW1CZm9NQ0FqUXNHSERyTjh2WDc1Y1NVbEpOa0hxL0dQNWxpeFo0dlM1Ly9UVFQ1bytmYnBNSnBNR0RoeW81NTkvWHErODhvb09IanhvdDk1UmNENHlNbEp6NXN6UjdObXo5Y01QUDJqMTZ0VnExNjZkSG43NFlhV21wcXAvLy81Tyt5aExWZUg2SGp4NFVQUG16ZE81YytmVXUzZHZqUnc1VW4vLys5KzFlUEZpRFJnd1FFT0hEclgybU8vU3BVdGF2bnk1dnY3NmEvbjUrZW5WVjErMU95SGZaREpKa25KeWN2VFpaNS9waHg5KzBPSERoMld4V0NUbDNUVFFvMGNQMWF0WHorYThUWnMyV1NlKzMraDN2L3VkM2VNQUFBQ1FGQndzcGFWSlY2ODZya2xLa2k1ZGttNzRHUXdBQUFBQUFBQUFBS0E0Q0swREFJQnF5Yy9QVDRNSER5N3llVnUyYktsMG9mVUxGeTdvL2ZmZmx5UTk5dGhqQllMQitlclVxU05KT25mdW5KS1RreVZKelpzM3Q2NmZQWHRXSzFldVZFaElpSHIyN0NrcEx4QStaY29VM1gvLy9YcjExVmV0dFR0MjdOQzhlZk1VSHgrdmtTTkhXbytmT1hOR2h3NGQwdC8rOWpmOTYxLy9VbzBhTld4NjhQWDExVU1QUFdUOWZzT0dEVXBLU3JKN3pGV3RXclZTaXhZdDFMWnRXejM3N0xPU3BJNGRPOXFkQkI0VkZTVWZIeC85NFE5L3NMdVhoNGVIcGsyYnBnOCsrRUMzMzM2NzJyVnJKMGw2L2ZYWFpUQVlYTzVKa3NMQ3dvcFU3MGhsdjc3bnpwM1RCeDk4b0owN2Q4ckx5MHN2di95eSt2WHJKMGw2KysyM3RYYnRXbjN5eVNmYXZIbXordmZ2cjM3OStpa3JLMHVmZi82NXZ2bm1HNW5OWmozNDRJTWFQbnk0L1AzOTdUNjN3NGNQUzVMUzA5UDEzbnZ2U2NxYkxOK2xTeGYxN3QxYkhUcDBzSHQ5R2pkdUxIZDNkK1htNWxxUCtmdjdxMHVYTG5ydXVlZWN2ZXdBQUFBM040TkJhdHBVaW82V3J2dFpxb0Q0ZU1uWFYzTGhOK1VBQUFBQUFBQUFBQUE0UTJnZEFBQ2dFa3RQVDlmcnI3K3U5UFIwTldqUXdPbjArRWFOR2ttU2Z2NzVaL240K0VpU2JyLzlkdXY2eXBVclpiRllOR1RJRUdzQXVHUEhqZ29KQ1ZGa1pLUUdEeDVzbmE3ZG8wY1ByVnk1VXV2WHIxZWZQbjEweXkyM1NKTHV2LzkrN2RxMVM3dDM3OWFTSlVzMGF0U29Vbi9PdVRlRVptclZxcVVGQ3hiWUJPU2ZmUEpKdStkR1JVV3BidDI2UThtcXR3QUFJQUJKUkVGVW1qUnBrc1A5RFFaRGdiNjlpaEhDaVkrUEwvSTVONm9LMTlmZDNWM1IwZEhxMUttVFJvOGVyYUNnSU90akdnd0dEUmt5UkQxNzl0VDgrZk8xWnMwYXJWMjcxam9oL2RaYmI5V2tTWk1VR2hycTlIV0lqbzYyZnQyMGFWUDE2OWRQOTkxM244TUFmNzZ1WGJ2cTY2Ky9saVJaTEpZaTMzZ0FBQUJ3VS9QMGxCbzFrazZjY0Z4ak5rdHhjVkxyMW5sQmR3QUFBQUFBQUFBQWdHSWl0QTRBQUNUbFRUcGVzR0NCemJHc3JDeUgwNlNkclYxdnlaSWxpbytQZDZtMmQrL2VSVHFlTHpJeXNzQ3gxTlJVclZ1M3J0REh0SGZlamNxNi85V3JWOHZUMDFNbWswbVhMMStXbTV1YnRaY3BVNmJvNU1tVE1ocU5talJwa3ROdzlSLys4QWN0WHJ4WW16WnRraVI1ZTN0Yko0bkh4Y1ZwMjdadENnNE90dW5IemMxTlR6MzFsR2JQbnEwVksxYm85ZGRmdHg0Zk9uU29acytlcmFWTGwycmF0R25XYzhhUEg2OWZmdmxGR3pac1VQZnUzWFhiYmJkWjEyNTgzZk5mVDN2SHBMeWc4Wmt6WitUbjU2ZWFOV3ZLWURCWXIrZjF6L1hHaWU2VmdiMzNYYjdyWCtQTGx5OVgrZXU3Wk1rU2ExQmV5cnV4NE9USms0cU5qZFdSSTBkMDZOQWhKU1FrU0pKYXRteXBxMWV2NnV6WnN6cDY5S2hHang2dGxpMWJxbG16Wm1yY3VMR0NnNE1WRkJTa09uWHFXUGY4MDUvK3BNT0hEK3ZoaHg5V3AwNmRYTHNBTnlDd0RnQUFVQXgxNmtpcHFkTGx5NDVycmwyVExseVFHalFvdjc0QUFBQUFBQUFBQUVDMVEyZ2RBQUJJa3E1ZHUxWmdjclRGWW5FNFRkcloybzFxMUtoUjZLVGwwcGFTa3FJUFB2aWdWUFlxNi82LytlWWJMVm15eFBwOS9qVHNaY3VXS1RZMlZwSTBidHc0dFduVHh1ayt3Y0hCZXVhWlo3UjA2Vks1dWJucHVlZWVrN2UzdHlUcC9mZmZsOFZpMGZEaHcrWHU3bTV6WHZmdTNiVmt5Ukx0MkxGRENRa0pDZzRPdGg3LzZLT1A5UFBQUHlzcEtVa0JBUUdTcERwMTZpZ3NMRXp2dnZ1dXRtelpZaE5hZC9TNk83b1dCb05CNDhhTlUzcDZlb0cxL0VCMlZWY2RycStibTVzaUlpSjA4dVJKeGNYRjZlVEprOHJKeVpFa2VYcDY2cTY3N3RLQUFRUFVxVk1uMWE5Zlg1SjAvUGh4N2RtelIvLzk3MzhWSFIydFE0Y09GWGhPUTRjTzFmRGh3MlUwR2pWNzl1eWl2clFBQUFBb0RhR2hVbnE2bEpYbHVDWWhRYXBkV3lyR2J5Z0NBQUFBQUFBQUFBQ1FDSzBEQUlELytkM3ZmdWQwY25SSk5HalF3Q2EwV3g1Q1EwT0w5WmhoWVdFRnd2aGwzZi9ldlh2VnFGRWptVXdtK2ZuNTZibm5ucE1rUGZmY2M0cU9qdGI5OTkrdnZuMzd1clRYRTA4OG9iNTkrOHBvTk1yWDExZFMzbFQ4RmkxYXlOM2RYZDI3ZHk5d2pydTd1MGFQSGkyajBhaUdEUnZhSFAvclgvK3FrSkFRbXluYmt0Uy9mMy9WcjE5Zjk5NTdyODF4VjE3M0cxL2p0bTNiS2pZMlZoYUxSUWFEUVQ0K1BtcmZ2cjFHamh6cDBuTXVieDA3ZGxSeWNyTFRtazZkT3FsMjdkcVNwR2JObWxYNTYrdmw1YVZqeDQ3cDIyKy9sYisvdjlxM2I2ODc3cmhEZDk1NXAxcTFhaVdqc2VDL1ZyUm8wVUl0V3JUUVUwODlwYXlzTEIwOWVsU3hzYkg2N2JmZmRQcjBhYVducCt2eHh4OTM2WGtEQUFDZ0RMbTdTODJhU1RFeGtzVml2OFppa1U2ZGtxNjdZUlVBQUFBQUFBQUFBS0FvREJhTG8vOFRBUUFBVURVbEpDVElhRFJhSno0WFJXSmlva3dtazNVYWRVWEx6czZXaDRkSFJiZmhrdHpjWEJrTUJybTV1VG10TTV2TnNsZ3NCU2FDbDRiNCtIalZxRkZERFJvMEtORSs2OWF0azUrZm54NTQ0SUZTNnN5K3FuUjlyMTY5cXJTMHRCSy90aVgxNjYrL3ltUXk2YTY3N2lyVytkbloyWEp6YzdNYnRBY0FBTGlwblQ4dm5UM3J2S1pSSXlrd3NIejZBUUFBQUFBQUFBQUExUXFoZFFBQUFBQUFBQUM0MlZrc2VkUFdNekljMTdpNVNXM2FTRlhreGtzQUFBQUFBQUFBQUZCNU9CK0RDUUFBQUFBQUFBQ28vZ3dHcVhIanZMODdZalpMcDA2VlgwOEFBQUFBQUFBQUFLRGFJTFFPQUFBQUFBQUFBSkI4ZktTZ0lPYzFxYW5TNWN2bDB3OEFBQUFBQUFBQUFLZzJDSzBEQUFBQUFBQUFBUEkwYkNoNWVqcXZPWE5HeXNrcG4zNEFBQUFBQUFBQUFFQzFRR2dkQUFBQUFBQUFBSkRIelUxcTNOaDVqY2treGNlWFR6OEFBQUFBQUFBQUFLQmFJTFFPQUFBQUFBQUFBUGgvdFdwSmdZSE9hNUtTcE9Uazh1a0hBQUFBQUFBQUFBQlVlWVRXQVFBQUFBQUFBQUMyUWtLa0dqV2MxNXcrTGVYbWxrOC9BQUFBQUFBQUFBQ2dTaU8wRGdBQUFBQUFBQUN3NWU0dU5XN3N2Q1luUnpwenBuejZBUUFBQUFBQUFBQUFWWnF4b2hzQUFBQ2w0N212dnRYUDV5OVdkQnNBZ0FyaTcrbWhsblZxcTIrTHhucXdSUk1aM2JoSEdRQUFsSkMvdnhRUUlDVWxPYTY1ZEVtcVUwZXFWYXY4K2dJQUFBQUFBQUFBQUZVT0tRWUFBQUFBcUFaU3NyTDFuM09KbXZYRFQzcDh3OWM2ZGlXNW9sc0NBQURWUWFOR2tyR1EyU2VuVGtrV1MvbjBBd0FBQUFBQUFBQUFxaVJDNndBQUFBQlF6WnhPU2RPSVRWRTZjdWxLUmJjQ0FBQ3FPcU5SdXVVVzV6VlpXVkppWXZuMEF3QUFBQUFBQUFBQXFpU0R4Y0lJSEFBQUFBQ295c3dXaTg2bFg5V2h4TXQ2NzcrSGxKQjJWWkpVejhkYjZ3YjJWUzJQR2hYY0lRQUFxUEtPSFpOU1V4MnZ1N3RMYmRwSU5maTVBd0FBQUFBQUFBQUFGTVNrZFFBQUFBQ280dHdNQm9YVThsV2Y1bzIxNXJFK3VxMXVnQ1RwVXNZMWZYSXdwb0s3QXdBQTFVTGp4cEtiay8rY25Kc3JKU1NVWHo4QUFBQUFBQUFBQUtCS0liUU9BQUFBQU5XSXQ5R29xWjN2dG43LzViRVRNdk1MdGdBQVFFbDVlRWdOR3pxdnVYUkp5c2dvbjM0QUFBQUFBQUFBQUVDVlFtZ2RBQUFBQUtxWjFvRjE1T2ZwSVNsdjJ2cVp0UFFLN2dnQUFGUUxRVUdTcDZmem12ajQ4dWtGQUFBQUFBQUFBQUJVS1lUV0FRQUFBS0NhTVVocTRsL0wrdjNsak15S2F3WUFBRlFmQm9OMHl5M09hOUxUcFN0WHlxY2ZBQUFBQUFBQUFBQlFaUkJhQndBQUFJQnF5T2oyLy8rNlo3WllLckFUQUFCUXJkU3VMZFdxNWJ6bTdGbkpiQzZmZmdBQUFBQUFBQUFBUUpWQWFCMEFBQUFBQUFBQTRMclFVT2ZyMmRuUytmUGwwd3NBQUFBQUFBQUFBS2dTQ0swREFBQUFBQUFBQUZ6bjdTMEZCanF2dVhBaEw3d09BQUFBQUFBQUFBQWdRdXNBQUFBQUFBQUFnS0lLRHBiYzNSMnZtODNTbVRQbDF3OEFBQUFBQUFBQUFLalVDSzBEQUFBQUFBQUFBSXJHYU13THJqdVRsQ1NscDVkUFB3QUFBQUFBQUFBQW9GSWp0QTRBQUFBQUFBQUFLTHJBUU1uTHkzbE5mTHhrc1pSUFB3QUFBQUFBQUFBQW9OSWl0QTRBQUFBQUFBQUFLRHFEUVFvTmRWNlRrU0Zkdmx3Ky9RQUFBQUFBQUFBQWdFcUwwRG9BQUFBQUFBQUFvSGo4L0NSL2YrYzFDUW1TMlZ3Ky9RQUFBQUFBQUFBQWdFcUowRG9BQUFBQUFBQUFvUGh1dVNWdjZyb2pPVGxTWW1MNTlRTUFBQUFBQUFBQUFDb2RRdXNBQUFBQUFBQUFnT0x6OHBMcTEzZGVjK0dDbEp0YlB2MEFBQUFBQUFBQUFJQktoOUE2QUFBQUFBQUFBS0JrR2phVWpFYkg2eVlUMDlZQkFBQUFBQUFBQUxpSkVWb0hBQUFBQUFBQUFKU011M3RlY04yWkN4Znl3dXNBQUFBQUFBQUFBT0NtUTJnZEFBQUFBQUFBQUZCeTllcEpOV280WHMvTnpRdXVBd0FBQUFBQUFBQ0FtdzZoZFFBQUFBQUFBQUJBeWJtNUZUNXRQVEdSYWVzQUFBQUFBQUFBQU55RUNLMERBQUFBQUFBQUFFcEh2WHFTcDZmamRiTlpPbisrL1BvQkFBQUFBQUFBQUFDVkFxRjFBQUFBQUFBQUFFRHBNQmdLbjdaKzhhS1VrMU0rL1FBQUFBQUFBQUFBZ0VxQjBEb0FBQUFBQUFBQW9QVFVxU041ZVRsZVo5bzZBQUFBQUFBQUFBQTNIVUxyQUFBQUFBQUFBSURTWXpCSXdjSE9heTVlbExLenk2Y2ZBQUFBQUFBQUFBQlE0UWl0QXdBQUFBQUFBQUJLVjBDQTVPM3RlTjFpa2M2ZEs3OStBQUFBQUFBQUFBQkFoU0swRGdBQUFBQUFBQUFvZllWTlc3OThXY3JLS3A5ZUFBQUFBQUFBQUFCQWhTSzBEZ0FBQUFBQUFBQW9mYlZyU3o0K2p0ZVp0ZzRBQUFBQUFBQUF3RTJEMERvQUFBQUFBQUFBb0d5RWhEaGZaOW82QUFBQUFBQUFBQUEzQlVMclFCbkt6czVXZG5hMnpHWnpSYmVDVWhZVEU2TmZmdm1sb3R1NEtXVmtaRlIwQ3loRFhGOEFBQUFBcUdiOC9DUmZYK2MxRnk2VVR5OEFBQUFBQUFBQUFLRENFRm9IeXNqaXhZdjE0SU1QNnNFSEg5VHAwNmRMWmMvdDI3Y3JLaXJLNWVPT1JFWkdLaWtweWVYNjU1NTdUbzgrK3FqTDlhNVl2MzY5M24zM1hWMjVjcVZFKzJSbloydmN1SEZhdjM2OXpYR0x4YUxubjM5ZW8wYU5VazVPanZWNFptWm1pUjR2Mzl0dnY2Mi8vT1V2SmRyajBLRkRldjMxMTdWejUwNkhOUmN2WHRSTEw3MmtWYXRXbGVpeHJwZVZsYVc1YytmcWpUZmVLTkw3Smw5RnZuOHNGb3VHRHgrdVo1NTVSc25KeVNYZWIrUEdqVnE4ZUxFdVhyem9zQ1luSjBmTGxpM1R5cFVyQzkzUGJEWnJ3NFlOTXBsTUplN05GZnYzNzlmYmI3K3RuMy8rdWREYXNMQXd2ZnJxcStYUVZmRnhmY3ZQdkhuek5ISGl4RUxyRWhJU05IUG1URjBveFFCSlptYW1ybHk1NHRKZlJmbXNLV3RaV1ZuS3pjMHQ5dm5WN2ZQaHdJRURldUtKSnpSdDJyVGl0dWlTbkp3Yy9mTExMd29QRDlmTW1UTkxiZC9xOXZrSkFBQlE2UVVITzErL2RFbTY3ci9mQUFBQUFBQUFBQUNBNnNkWTBRMEExZEZYWDMybGlJZ0k2L2NmZnZpaFpzMmFKVGUza3Qwbk1uZnVYT1hrNUtoWHIxNHVIYmNuUDZSVnIxNDlUWjgrWGExYnR5NzBuSXlNREYyOWVyWFlmZHV6ZGV0V25UaHhRa09IRGkzUlBydDI3VkowZExRQ0F3TTFjT0JBNjNHRHdhQlRwMDdKWkRMSlpES3BSbzBhK3ZISEh6Vm56aHk5L1BMTDZ0YXRXMG1mUW9sOSsrMjMycnQzcnpwMDZPQ3dadWZPbmZyMTExOVZ2Mzc5VW52Y2YvempIOXEyYlp1a3ZOZkpsZmROdm9wKy94dzRjRUJKU1VscTBxU0phdGV1WGVMOU5tN2NxSk1uVCtxUlJ4NnhPYjV1M1RxZFBuMWF3NGNQVjUwNmRiUnQyemFscGFWcHdJQUI4dkh4Y2JqZisrKy9yODgvLzF3eE1UR2FQSG15REFhRHBMeWJXUGJ1M1Z2c1BwY3NXV0wzZUZSVWxDSWpJOVcwYVZPYjkxRmNYSnlhTm0xcWZYeEppbytQVjNaMmRyRjdjT1Q4K2ZNeW04MXEwS0JCaVQvanVMN2w1OGlSSTRxUGp5KzA3dlBQUDlldVhidVVtSmlvUllzV3lXaDAvcU5qNzk2OUhhNkZob1pxeVpJbFdyOSt2VDcrK0dPWCtxeFpzNlkrLy94enB6VVdpMFhuenAyVG01dWJHalJvNE5LK2hVbEpTVkY4Zkx6aTR1SVVGeGVuMk5oWW5UaHhRdE9tVFZQbnpwMkx0V2QxK253d21VeGF0R2lSTGwrK3JCa3paaFM3ZDN0U1UxTVZHeHVySTBlTzZQRGh3NHFPamxaV1ZwYWt2SDlteGNURXFGV3JWaVYrbk1ydytRa0FBSEJUcVZVcjc2KzBOUHZyRm90MDhXTGg0WFlBQUFBQUFBQUFBRkJsRVZvSFN0bStmZnYwN3J2dlNwTEdqQm1qcjc3NlN2djI3ZE43NzcybkYxOThzWUs3azlxM2I2K25uMzVheTVZdDB5dXZ2S0tYWG5wSjk5OS9mN24za2ZhLy8wbnA1K2RYb24yMmJ0MHFTZXJUcDArQk5ROFBENWxNSnBuTlprbDVVOW16czdNMWE5WXMvZWxQZjFKWVdKaE5LRTJTVHB3NFlYUERnU09YTDErV2xIZkRnQ3VlZWVZWjFhdFh6L3E5eVdUUzk5OS9MMDlQVDZldi93OC8vQ0JKNnRtenAwdVBVNWdWSzFabzI3WnRhdENnZ1dyWHJxMGRPM2JvNDQ4LzF2RGh3MTA2dnp6ZlAvbC9qcTRYSFIwdFNjck56Ylc3bnE5MjdkcDY2cW1ubk81Ly9QaHhuVGh4UXUzYXRiTUp1bVpsWldudDJyVXltVXdhUFhxMERBYURIbnJvSVlXSGgydmR1blY2K3VtbkhlNDVaTWdRN2RtelI5dTNiMWZkdW5VMWF0UW9TZEtsUzVkY0NnZ1hSVzV1cnZiczJTT0R3V0R6L2poMzdweEdqUnBsRFFpWHBTMWJ0bWpCZ2dYcTFhdVhKazJhVktSenViNVZ3NGdSSTdSMzcxNGRPM1pNSDMzMGtmVTVPK1ByNjZ2dTNidmJITnUwYVpQMTZ3NGRPc2pEdzBObXMxbmg0ZUh5OS9mWGtDRkRDdXdUSGg0dUx5K3ZRaC9QWURCbzllclYyckpsaXlaTW1LQytmZnNXL3NSdWNPclVLUzFmdmx3WExseFFRa0tDOVo5UjF6K25kdTNhbGVqR2pPcjArUkFlSG03dGVlellzU1hxZGNxVUtlclJvNGZNWnJPZWZ2cHBuVDkvM3JwbU1CalV1SEZqM1hISEhXcmJ0cTNhdFd1bmdJQUFEUnc0VUttcHFZWHU3ZWZuVitBM3NVaVY0L01UQUFEZ3B0U2dnZVBRdWlRbEp1YlZsUENHYUFBQUFBQUFBQUFBVURrUldnZEtVV1JrcEJZc1dLRGMzRnlGaFlYcDBVY2ZWZWZPblRWdTNEaDk4Y1VYTXB2TmV2SEZGMHM4amJpay92em5QeXNnSUVBTEZ5N1UzTGx6bFoyZHJZY2VlcWpjSHQ5c051dktsU3NLQ0Fnb2RHcXZNd2tKQ2ZyNTU1OVZ2MzU5ZGV6WXNjQzZsNWVYTWpJeWxKdWJLMG5xMXEyYjZ0YXRxMm5UcG1uMTZ0VktTRWpRYTYrOUpnOFBEK3M1bHk1ZDBqZmZmT055RDY3V0RoNDgyQ2Ewdm52M2JxV2xwYWxmdjM3eTlmVjErUHdPSHo2c1dyVnE2ZFpiYjFWS1NvcmR1cG8xYTdyME9xNWR1MWJMbGkyVGo0K1BaczJhSlg5L2Y0MGRPMVlyVjY2VXQ3ZTMzZENvUGVYMS92bnl5eThkcmgwOGVGQUhEeDUwdUI0Y0hGeG9xSG5MbGkyU0N0N3dzSEhqUmlVbkordUpKNTZRdDdlM0pLbC8vLzVhczJhTjFxMWJwd2NlZU1EaE5PZDY5ZXBwenB3NUdqOSt2Q0lpSWhRVUZLUkhIMzFVVTZkTzFkU3BVeDMyMHJ0M2J3VUZCV25GaWhWT2U3N2VnUU1IbEpxYXFvNGRPNnB1M2JyVzQvdjM3NWNrbDZiZ2w4U0pFeWUwYU5FaUJRY0g2K1dYWHk3eStWemZxc0hUMDFNVEprelFPKys4NC9LRThZQ0FBSTBmUDk3bTJQV2g5ZGF0VzZ0MTY5WktUazVXZUhpNGdvS0NOSGp3WUp0Nmk4V2lEejc0d09uaysrdU5IVHRXdi83NnF4WXRXcVRiYnJ0TnpabzFjK204ZklHQmdkcTllN2M4UER3VUVoS2l1KysrVzl1M2IxZjkrdlcxWU1FQ0JRVUYyZFQvK2M5LzFvVUxGd3JkOS9yclhsMCtIM2J1M0tuMTY5ZXJXYk5teFo0NmY3Mm1UWnRLeXJ2bTU4K2ZsNmVucDRZTUdhSldyVnFwZGV2V0R2OFpLZVZONzNmRTJZMEFGZjM1Q1FBQWNOUHk4NU44ZktTTURQdnJ1Ym5TcFV0U0tmNjJPUUFBQUFBQUFBQUFVSGtRV2dkS3lhcFZxNnhUT1ljTUdhSW5ubmhDVWw0UTdtOS8rNXNtVHB5b2pSczNLakV4VVZPblRyV0dKU3ZLZ3c4K0tHOXZiNjFidDg0NkVUY3NMTXh1N2FWTGw1eXU5K3JWUzBPSERuWDVzUzljdUNDejJld3dHT3FxZGV2V3lXS3g2T0dISDdaN0k0Q1BqNCt1WExtaWE5ZXVXU2U2dDJuVFJ2UG16ZFBFaVJPMVk4Y08vZkdQZjFTM2J0MnM1L3p1ZDc5VFpHUmtvWThkRmhhbStQaDRsMnF2ZDJQUWNmUG16ZHE4ZWJOTlRmNmVYMy85dFN3V2k5TFMwcHdHeW1mTm1xVjc3NzNYNGJyRll0R1NKVXUwZXZWcWVYcDY2czAzMzFTVEprMGtTYk5uejlZcnI3eWk4UEJ3cGFXbGFjU0lFUVdtejl0VFh1K2Y0T0JnTFZ1MnJOQitydGU3ZCs5Q2F6SXlNclJ0MnpZRkJBVFlYUCswdERSOSt1bW44dkh4MFlBQkE2ekhmWHg4Tkd6WU1QM3JYLy9TMjIrL3JYbno1am04K1NRa0pFUi8vZXRmOWVxcnIrclRUejlWbno1OVhKb1dYVlQ1NzV2Ky9mdmJITiszYjU4a3FXdlhycVgrbVBrc0Zvdm16NTh2azhta2wxOStXWjZlbnNYYWgrdGJ2aFlzV0dEOStzcVZLemJIdkwyOTljSUxMemg5ZmUzZG5GQ1NpZFNIRHgrV0pPdm4wZlhTMDlNbHlXbGcrWG8xYXRUUWhBa1Q5TkpMTDJuZXZIbjYxNy8rNWRKbldUNGZIeDlGUkVTb1pzMmExbVBidDIrWHA2ZG5nY0Q2OVlvYW1xN3FudzhIRHg3VTdObXpWYjkrZmIzMTFsczJOMk9WRmg4Zm4wSnZTc25uN0wzbjdMMWNrWitmQUFBQU43MmdJT25FQ2NmckZ5NUlnWUZTRVg2ZUJ3QUFBQUFBQUFBQVZRT2hkYUNFcmx5NW9uZmVlVWMvL3ZpakRBYURYbmpoQlpzd3BKUTNSWFRod29XYU5HbVM5dTdkcStlZmYxNHZ2L3l5MnJWclYyQS9pOFdpSDM3NFFhbXBxU1dlWHAyWm1hbnZ2dnRPM2JwMXN6dXR0bWZQbnVyZXZiczFuT2xzS3FtejlmendvNnZ5OXlsS29QQkdTVWxKK3VhYmIyUTBHdFczYjErN05mblBPVDA5M1NaMDJLeFpNODJmUDErSER4KzJDYlNXcDRDQWdBTEhrcE9UWmJGWUpFbFpXVm42NnF1dlpEQVlkTXN0dDlqZDQ4S0ZDOHJPemxhTkdqVWNQazVHUm9ibXpwMnJuVHQzeXNmSFIyKzg4WWJ1dlBOTzYvb3R0OXlpZWZQbTZiWFhYdE9hTld0MDh1UkpUWnc0MFJyeWQ2YWkzaitsWWVQR2pjckl5TkRnd1lOdFhyOFBQL3hRYVdscGV2Ylpad3RjbzRjZmZsamZmdnV0RGgwNnBILy8rOThhUFhxMHcvM2J0R21qaVJNbnFrbVRKbVVTU0UxT1R0YnUzYnZsNStkbmM4TkNSa2FHTlhRWkdSbXA3Nzc3enVhOGxKUVV6WjQ5dThCK2d3Y1BWdlBtelYxKy9PKysrMDZ4c2JINi9lOS9iL2R6cktKVjlldGJWdktuejlzNzV1Zm5weGRlZUVHU1pEUWExYkJodzBMM0srelBmR0UyYk5nZ1Nicm5ubnNLck1YRXhFaFNrVUxSYmRxMFVhZE9uYlI3OTI1OSsrMjM2dFdyVjVINnVUNnc3cXJpaEthcjZ1ZkRnUU1ITkdQR0RCbU5SaVVtSmxwdnppdXVvdDcwVlZvcSt2TVRBQURncGhjUUlKMDlLMlZuMjEvUHpwYVNrcVE2ZGNxM0x3QUFBQUFBQUFBQVVPWUlyUU1sc0gzN2R2M3puLzlVYW1xcXZMMjlOWEhpUkhYcDBzVnViWEJ3c0JZdVhLaVpNMmZxeUpFam1qaHhvdnIyN2F1d3NERDUrL3RiNjdLeXNqUjM3bHg1ZW5xcVQ1OCtNaHFMLzhkMHg0NGRtajkvdnRhdVhXc04xdjNuUC85UjQ4YU5GUmdZS0VrMjA0UWRCY2p5cDRPWFZzRHM2Tkdqa3FUWTJGaGxaR1RZRGRRWDV0TlBQMVYyZHJiOC9Qd2NCcXp6aitkUDdNMTM3ZG8xdWJtNXFXSERodnJtbTIrVW1wcXFRWU1HV2RmMzdObWpQWHYyT0gzOEc2Y1VPek5od29RQ3g5YXVYVnZnMlBWVDJEZHYzcXpVMUZSMTdkcFYwNmRQdDd2dm1ERmpkUFRvVVllaDllam9hTTJlUFZzSkNRa0tEQXpVbTIrK3FXYk5taFdvQ3cwTjFhSkZpelIxNmxUdDNidFh6ejc3ck1hTkc2Zk9uVHNYcUMzdjkwOXFhcXFXTDE5ZTVQT2N5Y3pNMVByMTZ5WFpUdG45OGNjZnRXWExGb1dHaHVxeHh4NHJjSjZibTVzbVQ1NnNNV1BHNkxQUFBwT3ZyNitHRFJ2bThISHlKOUNYaFMxYnRzaGtNc25YMTFmdTd1N1c0enQyN0ZCT1RvNzE2eHRsWm1ZcUtpckticTlGQ1YydVc3ZE9VbDVZc3lTNHZ1WHIraitEem41YnhDMjMzS0lQUC95dzBQMWNtWHJ2eU9yVnEzWG8wQ0UxYk5oUW5UdDNWbmg0dUdKalkrWG41NmZjM0Z6OS9QUFBrcVJPblRvVmFkL0Jnd2RyOSs3ZGlvaUlLSEpvdlR4VnRjK0hLMWV1YVByMDZiSllMSHJycmJjMGFkSWt0V3JWcWxnM2ZtM2Z2bDNIamgwcjhubWxwYUkvUHdFQUFHNTZCa1BldEhWbk44R2VQMDlvSFFBQUFBQUFBQUNBYW9qUU9sQU1SNDRjMGNjZmY2ejkrL2RMa202NzdUWk5tVEpGd2NIQk5uWDkrL2VYdDdlM05hQWNFQkNnQlFzV2FObXlaVnE5ZXJVMmI5NnNxS2dvOWV2WFQ0OC8vcmpxMWFzbkx5OHZkZW5TUmR1MmJkUHUzYnRMTkFsODY5YXRrcVQ3N3J0UGtuVHk1RW5ObURGREhoNGVldTIxMTJ3bWpKYW42T2hvU1ZKdWJxNys4NS8vRlBrNXhzZkhhK1BHalhiWHNyS3lsSmlZcU1URVJHVmtaRWlTVnF4WW9WV3JWdW5TcFV1NmVQR2k5ZmoxK3ZmdkwwOVBUMG5Tc1dQSDdFNGt0c2VWT251aGRXY3lNakswYXRVcXVibTVhZmp3NFE3cnpHYXpKQlc0c2VIYXRXdGF2bnk1Tm16WUlMUFpyUGJ0MjJ2cTFLazJOMGZjcUY2OWVscTBhSkVXTGx5b3lNaEl6Wnc1VTNmZmZiZEdqQmloRmkxYVNLcVk5MDk2ZXJvKytlU1RVdDF6L2ZyMVNrcEtraVRyYTVLUWtLQTVjK2FvUm8wYW1qeDVzc09iUlJvMmJLanAwNmRyeXBRcCt1U1RUM1RwMGlXTkhUdlc2YlQ3NjQwZVBkcnArOWNWV1ZsWjFsRDJqYjc0NGd0SjBzS0ZDM1g3N2JmYnJQWHUzVnRCUVVGYXNXSkZzUjlieW5zZkhEdDJUSUdCZ1NXZXNzNzFyWjZTa3BLMGNPRkN1MnNtazBuTGx5KzNmc1pObURCQjd1N3VxdjEvN04xNWZFelgvOGZ4MTJTUlNDS1JUUWdoRkxVdlJXc1hTdFJPUmJYV29taWpxS1dxRFVxTHBsVFVVb3JhcVozYWw0aWd0UXNsbGxpS0NpR0NaSklKMmVmM1J6cnpOV1ltbVVraXd1L3pmRHo2K01vNTU1NTdKbmRKK0w3djV4WXR5dDkvLzYwZDUrRGdRTStlUGMwT25sZXJWbzBTSlVwdy9mcDFidDI2aGJlM3QwbmJCUVlHR2d3a1IwWkc2b1h6WDFTRjhJSjhmNGlMaThQZTNwN0Jnd2RUcDA0ZElQTXRNamw1Y09XZmYvNTVhYUgxbDMzL0ZFSUlJWVFRLzNGemczdjNJQzNOY1AvVHB4QWZEeWE4QlU0SUlZUVFRZ2doaEJCQ0NDR0VFSzhPQ2EwTFlZYmJ0Mit6WU1FQ1RwNDhDV1JXNXUzZXZUdDkrdlF4R0lKTVNrclNhN08wdEtSLy8vN1VxVk9IbjMvK21UdDM3ckJseXhZaUlpS1lQWHMya0JtTzJyOS9QM3YyN01seGFEMHlNcEx6NTg5alpXVkZtelp0QUNoVHBneGR1M1pselpvMVRKZ3dnWjQ5ZTlLblR4OFVDa1dPOXBFVGFXbHBuRDkvSG9WQ2dZV0ZCWWNPSFRMN015NWN1SkQwOUhTZHRzREFRRTZkT2tWOGZMemVlRTBRMHM3T0RuZDNkOXpjM0xUL3EvbnpzOVZXKy9UcGsyV0ZaY2k2U25GdTdkKy9uOWpZV0xwMDZVTHAwcVdOanRPRTFqV0JXclZhVFhCd01NdVdMU01tSmdhRlFvRzl2VDBQSGp4Z3hJZ1JKdS9md3NLQ2tpVkxjdnIwYWNMQ3dxaFhyeDREQnc1OEtlZVBwNmNueTVjdk4ydWJyS28veDhURXNIYnRXcDIyMk5oWXZ2NzZhMVFxRlo5Ly9qa1ZLbFRJY3Y1YXRXb3hjZUpFdnZ2dU8zYnYzczNseTVjWk8zWXNLMWFzNE9qUm96cGpuejgva3BLU0RONFh6TEZ0MnphVVNxVmUrN2x6NTdoKy9UcmUzdDU2Z2N1OHBIa0xRWU1HRFhJOWx4emYxNU5LcFdMSGpoMEcrMjdldk1uNjlldXhzckppOU9qUjJnY2YvUHo4Nk5xMUs2bXBxYWpWYXUxRFJEbFJ2MzU5dG16Wndva1RKMHdPcmRldVhadkNoUXRydjc1Ky9Ub1JFUkU0T0Rqa1NWWDBiNy85OXBXK1B4UXRXcFQ1OCtkcjM3SUJtYjlubVBxQTE3T2lvcUxNM2lhdnZPejdweEJDQ0NHRStJK0ZCYmk3WndiWGpibC9YMExyUWdnaGhCQkNDQ0dFRUVJSUljUnJSa0xyUXBqQnhzYUdpeGN2QWxDelprMkdEQmxDMmJKbGN6Ulh6Wm8xV2JSb0VYLzg4UWVyVjYvbTg4OC8xL2JWcmwwYmQzZDNUcDgremNPSEQzRnpjek43L20zYnRnSGc0K09EczdNekFBcUZndjc5KzFPcVZDbG16cHpKcWxXcmlJK1BaK2pRb1RuNkREa1JGaFpHVWxJU1ZhcFVvWERod3B3NGNRS1ZTb1dEZzROSjI0ZUdobkw4K0hFOFBEeUlqbzdXdGhjcVZBZ25KeWNxVktoQXNXTEZLRmFzR1BmdjMyZnYzcjM0K3ZyeStlZWY2d1FTQzdLT0hUdFNxbFFwdkwyOVdiUm9FWjA3ZDlZSkNtcWsvVmVSVEJOYVAzMzZOTk9uVHdjeXc4Q2pSNDltM2JwMW5EaHh3dXcxeko4L24xOSsrVVViMmkxYXRHaUJPSDl5YS9iczJTUWxKYUZRS0ZDcjFhU25wL1BWVjE4UkZSVkZ4NDRkNmRTcGswbnp2UDMyMi96MDAwOU1talNKaElRRW5KMmRjWE56dzh2TEM0Qjc5KzVwajA5ZVNreE1aUDM2OVZoYlc1T2FtcXJUdDNUcFVpRHpyUUV2MHFWTGw0RE1pdFlGemF0K2ZGL1lyKzRKQUFBZ0FFbEVRVlFYWGw1ZUxGbXlSS2ROODdCQmhRb1YrT3l6enpoMjdCaDM3OTVseFlvVldjN2w1T1JrOG5IVHFGcTFLbHUyYk5HZXE2Wm8zYm8xclZ1MzFuNnR1YTg1T3pzemZQaHdzL1p2eU90d2Yzais1OUNGQ3hlNGNPRkNqdWN6SmpZMk5zdUhVM0w2c0ZoQnVIOEtJWVFRUW9obkZDdVdHVXhYcXczM0p5VEFreWRnWjVlLzZ4SkNDQ0dFRUVJSUlZUVFRZ2doeEFzam9YVWh6T0RoNGNHb1VhTklTMHVqZWZQbXVaN1B5c29LUHo4L09uVG9vRk5WVnFGUTBLSkZDOWF0VzBkSVNBamR1M2MzYTk0blQ1NW9RMTN2di8rK1hyK3ZyeSt1cnE0RUJRWFJzV1BIM0gwSU00V0doZ0taVlpvZEhSMEpDd3NqT0RpWUxsMjZaTHZ0NDhlUG1UTm5EZ0REaHcvbm0yKyswZmFOSERsU2IveTVjK2ZZdTNjdmNYRnhKZ2ZXTmFIdjdEeDY5TWlzOFc1dWJ2VHIxOCtrc1FCdnZmVVdJU0VockYrL25yTm56ekp6NWt5OXlzUFBoOWJyMWF0SHMyYk44UFQwcEdmUG50alkyRkM5ZW5XVDkvbThrU05IMHFKRkMrTGo0eWxhdEtpMlBUL1BuNmlvcUN6RGk5bEpTMHZqNTU5L3BuWHIxdHk1YzRmang0OVRzMlpOSGo5K1RHUmtKSmFXbG56NjZhY2NQSGdRcFZKcDFyNjJiZHZHcjcvK3lvTUhEM0J4Y2RFSjcyc3E4WnNqT2pyYTRQNG5UcHhJbzBhTmdNeGdaVnhjSEg1K2ZtemN1RkU3SmlZbWhoczNidURzN0t3VHZIMFIvdjMzWHlEenpRMjVKY2RYOS9pK0RPSGg0Unc3ZG95SWlBaUNnb0x5WlorZE9uVmk3dHk1aElXRlpUdld5OHZMN05DNjVnMFY1aDRqallpSUNDSWlJclJmSzVWS25KeWNjalNYeHV0NGYyalRwbzNCbjczWkNRd01KQ1FreEdpLzVtMGZlYTBnM0QrRkVFSUlJY1F6ckt6QXpRMWlZb3lQaVk2R0hCYUxFRUlJSVlRUVFnZ2hoQkJDQ0NGRXdTT2hkU0hNMUtSSkU1MnZPM2Z1VE9IQ2hWbXpaazJPNTN3K2pBeVpGZExYclZ2SC92Mzd6UTZ0Nzk2OW04VEVSR3JVcUVHRkNoVU1qcWxUcHc3TGx5L0h5aXJ6Tm1CS21ET3JNWnFxNEZtSmo0L244T0hES0JRS2ZIeDhjSEJ3WU42OGVXemF0SW1PSFR0aWFXbVo1ZmFIRGgwaUlTR0JWcTFhVWE5ZXZXelhxd2t1M3JwMUs5dXhHdnYyN1RONXJEbmp2YjI5ZFVMci9mdjMxeHZ6OE9GRG5hL2ZmZmRkL3Z6elQ0NGNPY0tzV2JNWU0yYU1Ubjk2ZWpyd3Y5QTZ3TGh4NDB4ZXV5bHExYXBsc0QyL3poOEhCd2VUSG1oNDFzcVZLd0ZRcVZSTW1qU0p2Ly8rbS9qNGVOUnFOVFkyTm56eHhSZE1tREJCTy82dHQ5N2lyYmZlWXR1MmJkclBFeG9hU3FGQ2hReUdpWThkTzhiVHAwK3h0YldsY09IQ3VRNnphbGhhV3VMcDZhblhidmRmVmJrYk4yNndmZnQySEJ3YzZObXpwMDdvMHQzZG5kbXpaM1AxNmxXRDk1TzhGUE5mb0tCWXNXSzVua3VPNy8rT2IzNVJxVlNjT25VS3BWSUovTytCSHdjSEI5VC9WVGk4YytlT3dYdFVYak5Va2YxWk9YMmdRVk1SL1BsN3FxbFdybHlwcmRZZkZ4ZEh2Mzc5OFBQem8wZVBIam1hTHk4VXhQdkR2Ly8reTlhdFc4M2U3czZkTzFuMk96azVaWGxlNUVSQnVYOEtJWVFRUW9qbmVIaGtIVnAvL0JnOFBVRitUeE5DQ0NHRUVFSUlJWVFRUWdnaFhnc1NXaGNpbHhJVEU3WGhZVU9TazVPekRQL05uRG5UWUNpeWZQbnlGQzllbkZ1M2JuSGp4ZzNLbFN0bjBuclMwOVBac21VTFFMWmhkMDJBRXpMRGc0Ym1pb3FLQWpJRHFsbUZ1WW9YTDU3dDJyWnMyVUpxYWlwMTY5YlZqbS9ldkRsNzl1eGgzNzU5dEduVEpzdnRtelp0eXZidDIzVXExbWJGMmRrWkZ4Y1hIang0UUd4c0xNN096dGx1bzZsUWI4eTZkZXY0N2JmZmNIUjBKRDQrbm0rKytjWm8xZjIwdERTZDcvR3pUSzJ5TzJyVUtLNWN1VUp3Y0RCVnExYWxYYnQyT3ZPRGJtZzlQK1hIK2VQbzZFaWZQbjNNV3RmS2xTdFJxVlI4L3ZubjNMMTdsMmJObXZIVlYxL3gxMTkvVWJkdVhVcVZLbVZ3dTQ0ZE85S3hZMGZVYWpVSERoekEzZDJkc1dQSDZvM3IxYXNYNmVucEtCUUtzOWFWSFRjM3R5eURtdmIyOXFqVmFqNzU1Qk1jSEJ6MCtyMjl2ZkgyOXM3VE5UMHZOVFZWZTk3WjJ0cm1lajQ1dnZubjFxMWJ6SjQ5bTB1WEx1bjh6S3BWcXhaTm16YWxZY09HcEtTa0FKbjNscHhXS1M4SU5PZG1VbElTYXJYYXJHTVpIaDdPeVpNbmFkYXNHWWNPSGNMT3pvNWl4WXF4ZE9sU1ZDb1Znd1lOZWxITHpsSkJ2RDljdW5TSlM1Y3U1ZW1jTDBwQnVIOEtJWVFRUWdnRGJHekEyUmxpWTQyUGVmQUFEUHliZ3hCQ0NDR0VFRUlJSVlRUVFnZ2hYajBTV2hmaUJWT3IxVm1HLzdJS3ZEZHAwb1FOR3padzRNQUJrMFByQnc0Y0lEbzZtbkxseXZIMjIyOGJIWmVVbE1UR2pSdHAyN1l0TGk0dUJzTndXN1pzWWQ2OGVYaDVlYkZ3NFVLakFXeFR4TVhGc1huelpnQ2R5c3BkdW5SaDc5NjlMRnUyakdiTm1tVlpkZGpWMVpVWk0yWlF1SEJoay9kYnVYSmxqaHc1d3FWTGx3eFdWVGJIcmwyNytPMjMzL0QyOW1iS2xDa01IRGlReFlzWDA3aHhZNzNnK0tWTGx3Z0tDc0xYMTVjUFB2aEFieTVENGZoZXZYb1JIUjJ0MDFha1NCRkdqQmhCUUVBQTgrYk5vMnJWcXRwZ1hXcHFLZ0NGQ2hVeXVONmNWaW5PYW8wYStYMyttQ3MrUHA3NCtIaDY5T2pCeHg5L2pFS2hvRW1USmlhdFFWTzF1MGlSSWdiN1UxSlNYa28xWGc4UER6NysrR1BhdG0ycjEzZjU4bVdUS2g0cmxVb0NBd01OOW8wYU5jcXNCeUR5T3RSdGp0ZngrTDVvS3BXSzhQQndJTE9TZFhKeU1rbEpTVXlmUGwwNzV2SGp4MEJta1AzWmRtTnllNC9KRCthY3ArbnA2Y3laTXdlRlFzR0hIMzdJb1VPSEtGU29FSk1uVDJiTW1ERnMyTEFCdFZyTjRNR0RYK0NLY3lhLzd3K2VucDQwYWRLRVBuMzZhTitDVXI5K2ZkemMzTExkejk2OWU0bUlpTWgyWEY1NjBkOGZRdy9BQ0NHRUVFSUlFM2w0WkIxYWYvUUlTcFlFQzR2OFc1TVFRZ2doaEJCQ0NDR0VFRUlJSVY0SUNhMEw4WUxaMnRxeWZmdjJIRzJyQ2EwZk9YS0VUejc1Sk52eGFyV2FOV3ZXQU5Delo4OHN4NTQ2ZFlybHk1ZHo1c3daZ29LQzlQb1RFaEpZc1dJRkFNT0dEY3QxNEhqUm9rVThlZktFeXBVcjY0VHB5NVVyUjVNbVRUaDgrRENMRmkxaStQRGhXYzVqU3JYMFoxV3ZYcDBqUjQ1dyt2VHBYSVhXZi8vOWQ1WXRXNGE3dXp2ZmYvODl4WW9WbzN2MzdpeGR1cFJGaXhiaDcrOFBaQVpEbHkxYnhyWnQyMUNyMWV6WnM0ZDI3ZHBoYjIrZjQzMi8vZmJiTkcvZW5ORFFVRFpzMk1DWFgzNEpvSzJLbkZYUTJOTFNFazlQVDdQMkZ4VVZsZVhERlBCaXpwL0l5RWk5dHhKRVJVWGxLQmhyYlczTjJMRmphZHEwcWJiTjFITllVeDNldzhQRFlIOXljckxCU3IzR3BLV2xFUjRlVHUzYXRVM2V4cGdlUFhvWWJMOS8vejRoSVNIWmJwK1VsR1IwM1BEaHc3TU5yVnRiVzJOcGFVbDZlanBQbno0MTYvc2d4L2ZsY25WMXBYYnQyclJ0MjViR2pSc3phTkFndlFlcVl2OExpcGg2bjIzZnZyM0JzWkdSa1NZZFY2VlNxYjFQNUtVblQ1NEFaUGtRbENIcjE2L241czJidEdqUmd2TGx5MnZiN2V6c21ESmxDc09IRHljMk5oYTFXcDFuYTMxVjd3L0xseThITW44MkxsMjZsTXFWSy9QT08rL3c4T0hEYlBkVHAwNGQ2dFNwWTNZVi9OeDZrZDhmQ2EwTElZUVFRdVNDdlQwNE9JQktaYmcvUFIwZVB3WVRIcEFVUWdnaGhCQkNDQ0dFRUVJSUlVVEJKcUYxSVFxd1NwVXEwYWRQSDRPVlFZMFpNR0FBUjQ4ZXBVbVRKbG1PTzNyMEtJRFJjVXVXTEVHbFV0R21UUnRxMWFxbGJUOTc5aXpoNGVIMDZkUEg1RFVkUDM2Y2ZmdjJvVkFvR0Rod29GNS92Mzc5T0hic0dEdDI3S0JldlhvMGJOalE1TG16OC9iYmIvUHJyNzl5L1BoeGhnMGJablpBN3VuVHA4eWNPWlBRMEZBQXBrMmJSdkhpeFFINDRJTVBPSGp3SUZ1MmJLRlVxVktrcEtTd2V2VnFWQ29WcFVxVm9tZlBuclJvMFFLTFBLZ0dObVRJRUVxV0xLbnpNRUp5Y2pJS2hjSm9wWFVBTnpjM2cxWFFzMktvNHZ2elhzVDU0K0RnUU1lT0hjMWFLMlErckhIa3lCRnRsV2dBZDNkM25VQ3pPVFFWZ0RVVjdaOW5UaVZ1dFZyTnRHblR5TWpJZUtHaDV1Yk5tOU84ZWZNc3g3UnExUW9QRHc5V3JWcVZxMzI1dWJrUkhSMU5URXlNV2VGdU9iNHZWNGtTSlpnMmJWcVdZKzdldlFzWUQvUS96OWhEUmc0T0R2ajQrT2kwN2RpeFEyOWNmSHc4SzFldU5HbGY1bmp3NEFHUWVaNllLaUlpZ3VYTGwyTm5aMmZ3SVRFbkp5ZG16SmlCczdOem5nV3RYL1g3dzZwVnE3VGg5Y3VYTC9QeHh4K2J0YTV0MjdhWjllYVUrUGg0amh3NVl0THZDTW5KeVlCcGxmYno4LzRwaEJCQ0NDR004UEF3SGxvSGlJbVIwTG9RUWdnaGhCQkNDQ0dFRUVJSThScVEwTG9RQlpoQ29hQjM3OTVtalcvVXFGRzJGY1hUMHRJNGZ2dzRDb1dDeG8wYjYvVmZ1SENCblR0MzR1N3V6dURCZzdYdHljbkpUSnMyalljUEgxSzZkR205VUtJaDkrN2Qwd1lsMjdadFMvWHExZlhHbENwVmloNDllckI4K1hKKy9QRkhaczZjU2JseTViS2QyeFJlWGw1NGUzdHo2OVl0VHA4K1RiMTY5WFQ2TDEyNlJIUjBOQTBhTk1EVzFsYW43L2p4NDh5ZVBadVltQmlkdFdwWVdWa1JFQkRBc0dIRG1ETm5qblovbjMvK09jMmJOOCtUc0xxR2s1TVRmZnYyMVg2ZG1wcUtXcTAyT1Z5YmwxN1UrZVBzN016UW9VTk5Yb2RhcmViUFAvOWt4WW9WUEg3OEdIZDNkd1lPSE1qVXFWTnovTm5nZjRGOFErZHFhbW9xYVdscGV1ZUtNZlBtelNNME5KUXVYYnJrYWswRlNlblNwWW1PanViV3JWdVVMVnZXNU8zaytCWjgvL3p6RDJBODBHK0tkOTU1QjNkM2Q3MUF1NzI5UFVXTEZ0VitYYmR1WGR6ZDNSazVjcVRSdWI3KyttdXpndWNhLy83N0w1QjVycHBxMjdadHBLZW5NMkRBQUtQN2RIVjFOWHN0V1hsVno1K25UNTh5YTlZc1FrSkNzTEt5MGo2UVZxbFNwU3kzdTN6NU1rdVhMaVVwS1lrdVhicVlkSjBwbFVxT0hqM0tvVU9IK1B2dnYwbFBUOWZiVDF4Y0hCa1pHZGpaMldGalkwTktTZ29iTjI0RU1Dc1VMNFFRUWdnaFhpSW5KeWhVQ1A1N281eWVKMDhnTVRHektyc1FRZ2doaEJCQ0NDR0VFRUlJSVY1WmVaZW9GRUs4TXM2Y09ZTktwYUpTcFVwNjRiems1R1NDZ29JQUdEMTZOUGJQL0IrQ05qWTJqQm8xQ29DZmYvNDUyMnJjc2JHeGZQMzExeVFrSk9EbDVjV2dRWU9NanYzd3d3K3BWS2tTVDU0OFllellzZHk2ZFN1SG4wNWY2OWF0QWRpd1lZTmUzNmxUcDVnNmRTcWJOMi9XdGwyN2RvMEpFeVl3ZnZ4NGxFb2wvdjcrT21IMVo1VXBVNFp4NDhaaGJXME5RUDM2OVduV3JGbWVCdFlOZWZMa0NjQkxDYTNuMS9salRHcHFLdnYzNytmVFR6L2wrKysvSnpvNm1yNTkrN0owNmRKc3ErVm01K3JWcS96OTk5KzR1TGhRdFdwVnZYNVR2KytxL3lyRS9mSEhIN3o3N3J0ODl0bG51VnBYUVZLbFNoVWc4NEdQRitILysvRzljZU1HcWFtcGVUYWZPY0xEd3dGNDg4MDNjenpINU1tVEtWcTBLQ0VoSWFTbnAydmJXN1pzcVhQOGZ2amhCNFlPSGNyZXZYdEpTa3JTbWVQU3BVdU1IRG1Td1lNSFp4bHFOK2JDaFFzQUJvK3hNUjA3ZHVTZGQ5NmhRNGNPWnUvUFhLL3kvZUg4K2ZNTUhqeVlrSkFRV3JWcXhlclZxNmxhdFNvTEZpemc4T0hEZUhsNVVibHlaWjMvM04zZDJiMTdONy8rK2lzMk5qYU1IejhlZjM5L3ZTcm9hV2xwUU9ZOVlNdVdMWXdjT1pKdTNib1JGQlJFV0ZnWVJZc1d4Yy9QRDdmbkttenUyTEdEN3QyNzA2RkRCM3g5ZlduZnZqM0xsaTBEMEh0UVRRZ2hoQkJDRkZBS1JmYVYxSjhwS0NDRUVFSUlJWVFRUWdnaGhCQkNpRmVUVkZvWDR2K2h3NGNQQTlDa1NSTzl2amx6NWhBWkdVblhybDE1NjYyMzlQcnIxcTFMbXpadDJMMTdOei84OEFOQlFVRUdBOW9QSGp4ZzdOaXgzTDE3RnpzN095Wk9uSWlkblozUk5WbFpXVEZod2dUOC9mMkpqWTFseElnUmpCczNqanAxNnVUaWsyWnEyN1l0cTFldjV1elpzNXc0Y1lKMzNubEgyM2ZqeGcwQXlwVXJoMHFsNG9jZmZ1RGt5Wk1BVkt4WWtURmp4bENtVEJtMmI5OXVjTzZFaEFUVWFqV1RKMDltMHFSSmJOaXdnZVBIajlPN2QyOThmSHowUW5sNUpURXhFY0RraXRCNUtUL09IME5pWW1MWXRXc1hPM2JzSUM0dURoc2JHN3AwNlVMMzd0M3pwQUp5V2xvYXMyZlBCdUQ5OTk4M3VLNm5UNThDV1llYXIxMjdSbXhzTEpENUVNT1hYMzc1d3M2RGw2RkJnd1lzWDc2Y1k4ZU9NV1RJa0R5YlY0NXY1dHlqUm8yaWJObXlUSnc0RVdkbjV6eVoxeFJLcFpLTEZ5L2k3dTV1OUNFZFU5eTllNWZWcTFkVHNtUkpXclJvQVdRK0hQVE5OOS9nNit2TGwxOStxUjE3K1BCaGZ2cnBKeUlqSS9ua2swKzA3WGZ1M0NFOFBKeXBVNmZ5eXkrL2FCOEtNb1ZhcmViRWlSTkE1dkV4VmFWS2xSZzNicHpaeDdKLy8vNW1qWDlWN3cvMzd0MWo0Y0tGL1BYWFg5amEyakppeEFqYXRtMEx3TFJwMDFpL2ZqMHJWNjVrMTY1ZGRPalFnYlp0MjVLY25Nd2ZmL3pCdm4zN3lNaklvRjI3ZG56ODhjYzRPVGtaM0lmbVlRT1ZTc1c4ZWZPQXpHdXhjZVBHdEdyVmlyZmVlc3ZnOTZwTW1USllXbHJxUENUaDVPUkU0OGFOczN4WVRnZ2hoQkJDRkRCdWJuRHZIcWpWaHZ0alk2RlVLYkNTZjg0V1FnZ2hoQkJDQ0NHRUVFSUlJVjVWOHEvOFF2dy9rNWFXeHBFalJ3RGQwSEZhV2hvTEZpeGc3OTY5VktwVVNTZEFDSmtWaU9QaTRsQXFsZFNvVVlOOSsvWng4ZUpGMXE1ZFM0OGVQWFRHaG9lSDgvMzMzeE1iRzR1dHJTMVRwa3loZE9uUzJhN04zZDJkd01CQVJvOGVqVXFsNHV1dnY2WnIxNjcwN2RzM1YrRnNPenM3K3ZUcHc3eDU4d2dLQ3VMbm4zK21SSWtTQUZ5OGVCSElES2c3T0RqZzVPU0V1N3M3L2ZyMW8yWExsZ1lEY3VucDZZU0ZoUkVjSE15UkkwZW9XclVxMDZkUFovNzgrZnp3d3c5RVJFUXdkZXBVRmk1Y2lJK1BEL1hxMWFOU3BVbzZvZjFXclZybCtQTUEvUHZ2dndBNE9EamthaDV6NWNmNTg2eUVoQVFPSHo1TWFHZ281OCtmUjYxVzQrRGdRSThlUFhqLy9mZjF3bythMExFNUlWZU5PWFBtY09YS0ZVcVdMRW5uenAwTmpybC8vejRBam82T1J1ZEpUazdHeXNxS2loVXJNbTdjT0N3dExjMWVTMEgyeGh0dlVLNWNPVzdjdU1IZmYvOU5yVnExY2p5WEhGOWRKVXVXcEVxVktvU0ZoVEYwNkZDbVRKbENtVEpsOG16K3JPemR1NWVNakF5REQ2T1lZL1hxMWFqVmFycDM3NjY5ZjlhcFU0ZVNKVXNTSEJ4TXQyN2Q4UGIyQnFCNTgrYXNYcjJhVFpzMjhkNTc3Mm5EOHI2K3ZodzVjb1NqUjQreVpNa1NCZzhlYlBMK3o1dzVRMHhNREZXclZzWFQwOU9zdGVmazUweGtaS1JaNDEvVis0T2xwU1dYTDErbVljT0crUHY3NCtIaG9lMVRLQlIwNzk2ZEZpMWFNR1BHRE5hdFc4ZjY5ZXRSL3hjMnFsaXhJbVBIanNYTHl5dkxmVnkrZkZuNzU3Smx5OUsyYlZ0YXRteVo3Yys1SmsyYXNHZlBIaUR6b1lWWDRTRUFJWVFRUWdoaGdMVTFGQzJhR1U0M0pDTURIajJDWjM0WEZVSUlJWVFRUWdnaGhCQkNDQ0hFcTBWQzYwS1k2Y0tGQ3dRRkJlbTBKU2NuRzYyMm1sWGZzNVlzV1VKa1pLUkpZNDBGbnJNTFFnY0hCM1BpeEFsVUtoWGx5cFdqZVBIaTJyN2ZmLytkUC83NEE0Q2twQ1NHRHgrT1NxVWlNVEdSeE1SRTB0TFNETTY1Y3VWSzZ0V3JSNFVLRlVoT1RtYjE2dFdzVzdlT2pJd01paFFwd3FSSms2aFdyVnEybjBuampUZmVZUHIwNll3Yk40NUhqeDZ4Y2VOR0RodzR3TmRmZjUycmNHem56cDA1ZmZvMEowK2VaT1RJa1F3Yk5veTB0RFNVU2lXZW5wNjR1TGdBTUhUb1VDd3NMUFFxTFNja0pBQXdhOVlzRGg4K1RIeDhQSkFaYnExZHV6WUFucDZleko0OW0rRGdZRmF0V3NXOWUvZll1SEVqR3pkdXBGNjlla3lkT2xVN242SHdYbFJVbEU2bFdJQ3dzREFnTTh4YXBFZ1JDaGN1ek8zYnQxbTZkQ21RR2V6TFNuUjBkSzREOHM5NmtlZVB4dTNidHpsMTZoU25UcDNpM0xsejJtMHJWS2hBdTNidGFONjhPWFoyZGlRa0pCQVhGNGVkblIxV1ZsYmE4dy9RQ1ZSbVI2MVdNMy8rZkhidDJvVzF0VFhmZlBNTk5qWTJSRWRIWTJWbGhhT2pJOWJXMWlpVlNsYXVYQWxrVm1VMnBscTFhb3dmUDU2cVZhdGlZMk5qOFB0dnFDMnJZelZ4NGtRYU5XcGs4bWQ2MFQ3NDRBTUNBd1Bac0dHRDJkZWxIRjk5bXVOcloyZkg1TW1UbVRsekp2djI3ZU9MTDc1Z3lwUXBWS2xTeGVUUG01V0VoQVRzN094UUtwVThldlJJRzVoT1RrNW0wNlpOQUxScDB5Ykg4OSs0Y1lQOSsvZmo2ZW1wODFrdExDem8zYnMzZ1lHQnJGcTFpbkhqeG1uYmUvYnNTV0JnSUV1WExtWDgrUEhhYllZUEg4NjVjK2ZZdkhrelBqNCt2UG5tbXlhdFljT0dEUUQ0K2ZubCtIT1lJemc0MkdpZm9lUDlxdDRmaWhVcnhwSWxTM1FldmtwUFQrZldyVnRjdVhLRlM1Y3VFUjRlVGxSVUZKQjVQU2NtSm5MMzdsMnVYcjJLdjc4L0ZTcFVvRnk1Y3BRcFV3WlBUMDg4UER4d2NYSFJ6dm5oaHg5eTRjSUZPbmJzU01PR0RYTzBUZ21zQ3lHRUVFSzg0dHpkallmV0FXSmlKTFF1aEJCQ0NDR0VFRUlJSVlRUVFyekNKTFF1aEptZVBuMnFWMWxWclZZYnJiYWFWZC96cksydHM2MUVtbHY3OSs4SG9ISGp4anJ0alJzMzFnWTJiOTI2aGEydExjN096cFFzV1pLaVJZdmk1T1JFMGFKRmRmNjhlZk5tVHA0OHliUnAwNWczYng1WHIxNWx3NFlOWkdSazRPM3R6YVJKazh5dWRBdFF2bng1ZnZubEY2Wk1tVUo0ZURodWJtNVpoa2hOb1ZBb0NBZ0k0S3V2dmlJaUlvSUpFeVpvKzU2dExGeTRjR0c5YlUrY09FRmNYQndBTzNic3dNYkdodWJObS9QdXUrOVN0MjVkblVxNUNvVUNYMTlmV3JWcXhhbFRwL2p6enorNWV2VXFZOGFNMFpsenlaSWxldnZwMWFzWDBkSFJPbTFuejU1bDNicDFCaitUcGFVbFhicDB5Zkp6VzFwYW1uME1ESVhuTlY3aytaT1JrY0ZubjMybWM3MDRPVG5SdEdsVDJyWnRTL255NVhYMmVlalFJV2JObW1Wd25iNit2aVovM2psejVyQjkrM1lzTEN3SUNBaWdZc1dLUU9heFhydDJMUUJXVmxha3A2ZWpWcXR4ZDNmUGR2NW5BNWQ1Y1UwL0d4UXRDRnEwYU1HbVRaczRlZklrNTg2ZG8yYk5tdGx1azV5Y0xNZlhpR2VQcjVXVkZhTkhqOGJLeW9wZHUzWVJFQkRBcWxXcnNMZTN6L1YrQmc4ZVRFeE1qUFpyVFJoKzZkS2xQSDc4bVByMTYydXJvT2ZFL1BuelVhdlZmUHp4eDNvVnhIMThmRml5WkFtSER4OG1LaXBLZTEveThmRmg4ZUxGbkRsemh0allXSnlkblFGd2NYR2hmLy8rekpremg5MjdkNXNVV2o5ejVneGhZV0ZVcVZKRjd4NVZrTHlxOXdjTEN3czJidHpJclZ1M3VISGpCcmR1M1NJMU5SVUFHeHNiYXRhc1NaY3VYV2pZc0NIRmloVUQ0UHIxNnh3N2RveXdzREF1WDc1TWVIaTQzcnc5ZS9iazQ0OC94c3JLaXNEQXdIejVMRUlJSVlRUW9vQXFVZ1JzYlNFcHlYQi9jakxFeDBNV2I4Y1NRZ2doaEJCQ0NDR0VFRUlJSVVUQkphRjFJY3hVcjE2OUxDdXI1a2J4NHNVTmhwbnprb3VMQzQ2T2pucFZUTXVWSzhlY09YTndjbkxDeGNWRnI5SzRJVjVlWGd3WU1BQlhWMWZpNHVLb1hyMDZRNFlNNGY3OSsvVHQyeGRyYStzY3I5UFYxWlVaTTJhd2E5Y3U2dGV2ajYydGJZN24wckN6cytPbm4zNWk5ZXJWN05xMWkvajRlT3JWcTBlUEhqMnkzSzVPblRxVUxWc1dHeHNiMnJWclI5T21UYk1OQ1NvVUN0NSsrMjNlZnZ0dGs5ZFhva1FKQ2hVcXBOTldzV0pGUEQwOVNVcEtJaVVsaFl5TURLeXRyWG5qalRmbzBhTkh0a0ZPTnpjM3M4OHBRK0Y1alJkNS9yaTd1OU9pUlF0MjdkcEZ3NFlOYWR5NE1UVnExTURDd3NMZzlsV3FWS0ZjdVhLa3BxYVNrWkdCaFlVRnhZb1ZvMVdyVmpScjFzemt6OXU2ZFd0Q1EwTVpQWHEwVHJYaVNwVXE0ZVhsUlhwNk91bnA2ZGphMmxLbFNoVjY5ZXFGZzRPRHlmTy82R3Y2WlZBb0ZJd2VQWm9oUTRZd2MrWk1GaXhZa08weHQ3R3hrZU5ySW9WQ3dSZGZmSUdGaFFWdnZmVlduZ1RXQVdyWHJzMkZDeGV3c3JMQ3k4dUxRWU1HYWR2Mzd0M0xKNTk4a3VPNWs1T1RLVisrUEphV2x2ajQrT2oxVzFwYTR1L3ZqNVdWRlNWS2xOQnBuelJwRWlWTGx0UzdyM2JvMElGaXhZcFJ2MzU5ay9ZL2E5WXNySzJ0R1RWcVZJNC9oNm5xMUttamZaakptSVlORzFLMGFORXN4N3hLOXdkYlcxdXVYYnZHZ1FNSGNISnlvbmJ0MmxTclZvM3ExYXRUcVZJbHJLejAvMXBSdm54NXlwY3ZUKy9ldlVsT1R1YnExYXRjdVhLRmYvNzVoOXUzYjZOU3Fmamdndzlld3FjUlFnZ2hoQkFGbHJzN1pGWDhJU1pHUXV0Q0NDR0VFRUlJSVlRUVFnZ2h4Q3RLb1ZhcjFTOTdFVUtJL0pXZW5xNVhCVGVub3FPajhYaEpyMmFPakl6TVVTVnhEVTBRMWhTSmlZbDVGaHpOTDdObXphSklrU0wwNzkvZnJPM1dyRmxEZkh3OGd3Y1BOdGovSXMrZjlQUjBMQ3dzVUNnVWVUSy9NYmR1M1NJbEpVVmJkZnRWUEw0cEtTbFlXRmdZRElybWx6MTc5akJqeGd4YXRtekpWMTk5bGUxNE9iNEZsMUtweE1uSjZXVXZJOGVtVHAxS2FHZ29YMzc1cFZtVitMT3lZY01HSEIwZGFkMjZkWjdNbDU5ZTFQMGhNVEdSaElRRWloY3ZucWZ6bXV2aXhZdWtwYVdaOUpZSFF3ckMvVE8vRE5wNWdEUDNNOSt3c0tCdGMrcVVLUGFTVnlTRUVFSUlrWTMwZERoL0hqSXlEUGNyRkZDOU91U2lVSUlRUWdnaGhCQkNDQ0dFRUVJSUlWNE9DYTBMSVlRUUlzZGlZbUxJeU1pZ1dMRmlMenlNTG9RaEdSa1p4TVRFWUdGaGdidTcrOHRlamhBRmlvVFdoUkJDQ1BGSyt2ZGZlUGpRZUgrSkVwRERBZ1pDQ0NHRUVFSUlJWVFRUWdnaGhIaDVYdi95Z2tJSUlZUjRZU1FrTEY0MkN3dUxsL2JHRHlHRUVFSUlJY1FMNE82ZWRXajk0Y1BNNExvOE9DMkVFRUlJSVlRUVFnZ2hoQkJDdkZJc1h2WUNoQkJDQ0NHRUVFSUlJWVFRUWdnQTdPekEzdDU0ZjJvcXhNZm4zM3FFRUVJSUlZUVFRZ2doaEJCQ0NKRW5KTFF1aEJCQ0NDR0VFRUlJSVlRUW91REk3cTFlang3bHp6cUVFRUlJSVlRUXI2UTdkKzRRSFIzOXNwZnhTb21JaU9EY3VYTXZleG12RExWYS9iS1hZSmI4T0w3cDZlbWtwS1M4MEgwSVVSREo5ZlY2ZTlYdTkva3BOVFdWa3lkUHZ1eGw1SXBjdnkrSGhOYUZFRUlJSVlRUVFnZ2hoQkJDRkJ6T3ptQmxaYncvTGc3UzAvTnZQVUlJSVlRUVFwam82ZE9uYk5pd2dVT0hEcjNzcGVTTDBOQlEyclp0eTRvVkt3RDQ5Tk5QNmRTcEUzRnhjV2JQRlJVVnhaNDllNHoyYjkrK25RY1BIbVE3ajFxdEpqQXdrTjY5ZS9QMzMzK2J2WTdjaUk2T1pzNmNPVnk3ZGsybi9mSGp4MHliTm8zcjE2OGIzRzduenAwNStwN2xwV25UcGpGNjlHaXp0MHRKU2VHamp6NmlWNjllcEtXbHNYMzdkdHEyYmN2R2pSdGZ3Q3BmcksrLy9wcWdvS0JzeDYxZXZacVBQLzRZcFZLWlovdE9Ta3JpOGVQSEp2MFhHeHRyOXZ3NVBiN1A2dCsvUDYxYXRUTGFmK0xFQ2JwMjdjcVdMVnR5dFI5RGV2WHF4V2VmZlpibjg2clZhdjc4ODA5Kyt1bW5GeEpNVFU1T0p2MDErUGVMWHIxNjhjRUhIMmkvam9xS0lpQWdnSWlJQ0pPMlAzbnlKS0dob1NhTlhiMTZOWFBtek1uUk9sK1dWLzM2eXEzWDlmaW1wNmZ6KysrLzA2ZFBIMEpDUW5JOHo0VUxGemgxNmxTMjQ0NGNPY0xaczJkenZKK2NVaXFWM0x4NTArenQxR28xL3Y3K0JBUUU1RGk0ZnViTW1Tejc5Ky9mVDNoNHVOSCtsSlFVNXM2ZHk4T0hEM08wZnk0ejRuc0FBQ0FBU1VSQlZKRHI5MlhKNGwvK2hSQkNDQ0dFRUVJSUlZUVFRb2g4Wm1FQkxpNWdMSkNpVmtOc0xMaTU1ZSs2aEJCQ0NDR0V5TWJPblR0WnVIQWgxYXRYcDJuVHBpZ1VDZ0FDQXdQTm5xdHAwNmE0dTd1emFkTW1rN2NaTUdBQTd0bTl1U2dQYmRpd0FiVmFUYnQyN1FnTEMrT2ZmLzdCMTllWG9rV0xHaHlmbHBaR2JHd3NNVEV4UkVkSG8xUXE2ZHk1TXdBTEZpemc2TkdqMk5qWTBMeDVjNTN0cmwyN3h0eTVjNG1KaWFGLy8vNVpybW4zN3QxY3VYS0ZXclZxVWJObXpUejVuTE5temNwMlRPZk9uVWxLU21MYnRtMmtwcVl5Y3VSSWJZaDcrZkxsSkNZbUVoTVR3L1RwMDNXMjI3bHpKei8vL0RQYnRtMWp4b3daT0RnNGFQc21UcHpJN2R1M3pWcHJpUklsbURKbGlsbmI1RWFoUW9WbzFhb1ZhOWFzNGVEQmc3UnMyWkxGaXhlemVmTm11blRwZ3FXbFpiNnRKYmRPbno2Tmw1ZFh0dU5TVTFPSmlvcGkvdno1akIwN050dnhXUVhadkx5OFdMSmtDWnMyYldMWnNtVW1yZFBlM3A0Ly92akRwTEg1YWYvKy9TUWxKVkdsU3BVOG56czZPcHFuVDUvbStid1pHUmtzWGJxVXlNaElhdFNvZ2ErdmI0N25VaXFWUkVaR2N1UEdEVzdjdU1HVksxZTRlZk1tNDhlUHAxR2pSam1hTTZ0eko2ZDhmSHdJQ0Fnd2E1dkhqeCtUbXBxcS9mck1tVE9FaFlWeDZ0UXB1blhyUnI5Ky9iREtvdmpBcjcvK1NtUmtwTjY5M1pDUWtCQWlJeU1aT25Tb1NXdkw3bWVDdVJ3Y0hKZzllM2FlenBrWFh1VDFsVnV2Ni9HMXRMVGsrdlhyM0w5L24wV0xGdEdvVVNOc2JXM04zbWRRVUJDUmtaRUVCd2RuT1c3aXhJbmFud201a1pLU1FtSmlJb21KaWFoVUt1TGo0MGxJU0NBMk5wYTR1RGhpWTJONTlPZ1JNVEV4eE1URWFPK3RnWUdCMUtsVHgrVDlLQlFLT25ic3lPelpzNWs3ZHk1TGxpeko4ajd3dkZXclZyRjgrWEw2OXUxTHIxNjk5UHJ2Mzc5UFVGQVF0cmEyekpremg1SWxTK3FOV2IxNk5WdTNidVhFaVJNc1hiclVyUDNucDRKOC9iNHNCZk5JQ1NHRUVFSUlJWVFRUWdnaGhQai9LNnZRT3NDalJ4SmFGMElJSVlRUUJVcGFXaHFiTjI5R29WQVFIaDdPd29VTEdUeDRNRUNPS25SNmVYbWhWcXZOMnRiVXNjT0hENmQ5Ky9abXIrbFo1OCtmNTlxMWE3ejc3cnU0dXJveVk4WU1BTHAyN2FvZG8xYXJHVFZxRkRFeE1TUWtKSkNZbUtnemgwS2hvSEhqeHJpNXVURjgrSERDdzhNSkNncWlRb1VLbENwVkNzZ01DRStmUGgwSEJ3ZTZkKytlNVpwdTM3N04vUG56QWZqNzc3L05EcUN1VzdjT0Z4Y1h2ZllkTzNaa3UyM0RoZzJwVjY4ZUZTdFdKQ1FraE1xVks3TjI3VnFpb3FJb1hMZ3cvZnYzeDgvUFQyKzdkOTk5bHoxNzloQVJFVUZBUUFBLy92aWpOaFIzNzk0OUlpTWp6Zm9Nejd0NTg2WkpWYzhmUFhvRW9CZXFONlpmdjM2NC9mZDNzazZkT3JGaHd3WTJiZHBFeTVZdGFkdTJMUnMyYk9EdzRjTW1oUmhmTlI5OTlCRjc5KzdsOHVYTEpDWW1ZbTl2biswMkRnNE8rUGo0NkxROWUxNjk5ZFpiRkNwVWlJeU1ESDc3N1RlY25Kd01udSsvL2ZhYlRtZ3lQNDZ2S1I0OGVNRFJvMGR4Y0hCZ3o1NDlXYjQxb1c3ZHVqa09jZWMxUzB0TFB2MzBVd0lDQWxpMmJCaytQajRVS2xUSXBHMy8vZmRmVnF4WVFYUjBORkZSVVNRa0pPajBPemc0VUt0V0xTd3NMSEs4dnF6dTB6dDI3REI2WGhscTE2aFlzV0tPMS9Qc3VzcVZLOGZVcVZOWnYzNDlkKzdjWWRLa1NXYk5rVjBnMzFpL3RiVTF1M2J0MG42ZDIzdms4eHdkSGJWL2x1c3I1MTZGNDJzS2YzOS9UcDA2eGFOSGoxaTNiaDE5Ky9iTjAvV1k2dUxGaXdRSEJ6TnMyREM5ZTByZnZuMUpTa29pT1RtWnAwK2ZrcEdSWWRiY05qWTJ1TGk0c0gvL2ZyTkM2d0R0MnJWank1WXRxRlFxYnQrK1RibHk1VXpldG1YTGxtemF0SWtWSzFaUXRteFp2Zk8yZVBIaStQdjdNMnZXTE1hUEg4L2N1WE94czdQVDlrZEVSTEJ1M1Rxc3JLd1lNMmFNWG1CZHJ0K0NUVUxyUWdnaGhCQkNDQ0dFRUVJSUlRb1dlM3V3dFlXa0pNUDlLaFVrSjRPTlRmNnVTd2doaEJCQ0NDTzJiOTlPVEV3TXZYdjM1dno1ODJ6Y3VCRnZiMjlhdDI1dHNMcm1vMGVQK1BEREQzRndjTkNHM1EwSkRnNm1mLy8rUnF0MHRtclZDaTh2THhZdlhzeTRjZU00ZWZJa05XdldORmd4K3ViTm0xeThlREZQS2xGdTJMQUJBRDgvUDI3ZnZzM3AwNmVwWGJ1MlRtQkpvVkJRcjE0OVltTmpjWEJ3NFBqeDQxeTdkbzBaTTJiZzV1YUd1N3M3MXRiV0FMaTR1REJnd0FCV3IxNU5aR1NrTnJSKzZkSWxZbUppR0RCZ1FKYmg0Q2RQbnZEOTk5K1Q5Ti9mSVJvMmJJaW5wMmUybitQNDhlUGN1WE1IVzF0YmJJejgvY0pZZGRTLy92cUxTWk1tNGVycVN1WEtsUUhvMWFzWEV5Wk1JQ2dvQ0V0TFN6cDA2RUR2M3IxeGRuWUdJQ3dzakppWUdONTc3ejBBYkcxdG1UeDVNa09IRHVYU3BVdE1talNKNzcvL0hpc3JLeFlzV0pEdCtwOWxLQVQ0OE9GRDl1M2JaL0ljcG83dDFxMmJOclRsNnVxS2o0OFArL2Z2NTl5NWMzVHAwb1hObXplemNlUEdWejYwYnF6S2IxSlNFb1VLRlRKYUxmajVTcm5PenM0TUh6NWNwKzNaMEhybHlwV3BYTGt5Y1hGeC9QYmJiM2g0ZU5DdFd6ZWQ4V3ExbW9VTEYrcUU5dkxqK0pwaTA2Wk5wS2VubzFLcHNuM0l3OTdlUHQ5Q2ViMTY5U0k2T3Rxa3NURXhNYlJyMXk3YmNacjdnYnU3TzBlUEhxVlFvVUtVTEZtU3VuWHJFaG9hU3JGaXhRZ0tDc0xEd3lOSGEvSHc4R0RWcWxVQWV1Zk1zM2JzMkdIMHZETFVudGVxVktuQy9QbnptVE5uRHIxNzl6WjcrMEdEQmhsc1g3ZHVIVXFsMG1pL29iYzNPRG82bXZWV0VtT2V2NGZLOVpWenI4THg3ZHExSy9IeDhTWnZ2MnJWS3UyMWFVeGVyVlhqMnJWckxGdTJqSk1uVHdKUXMyWk52WityVVZGUlFHYjR2RWlSSXRqYTJtSnZiNi85cjBpUklqZzZPbEtrU0JHY25Kd29XclFvVGs1T3VMaTQ0T3pzclBNelJXUHIxcTFzM2JyVnBEWEd4c1pTdUhCaEprK2ViTko0emMvSDRzV0w4OVZYWHpGaHdnU21UWnZHdkhuejlLcXB0Mi9mbnJObnovTG5uMzl5NU1nUjdURlVxVlJNbmp5WmpJd012djc2YTZwWHI2NjNIN2wrQ3pZSnJZdi9kd2J0UE1DWit6RXZleGxDQ0NHRUVFTGtLU2ViUWxSd0tVcWI4bVZvVjk3N1pTOUhDQ0dFRUNMM1hGM2g3bDNqL1k4ZWdRa2hGQ0dFRUVJSUlWNjBKMCtlc0hyMWFod2RIZkh6ODZOang0NTgrdW1uekpvMWkzTGx5bEdoUWdXOWJhNWV2UXBBOWVyVmpRYld6YUZRS09qZHV6Y25UNTZrZnYzNkJxdDZMMWl3Z0lzWEx4b010SnZqenAwN25EaHhnaG8xYWxDK2ZIbCsvdmxuMUdxMXdYMSs5TkZIMmo5SFJVVng3ZG8xYXRTb29UTW1NREFReUF6bFZxNWNtVU9IRG5IbzBDRnRmNVVxVlRoLy9qd1hMbHdBWU96WXNUcmJKeWNuTTI3Y09HN2R1a1dMRmkwNGZQZ3dOMi9lWk5pd1liaTZ1aHI5SEd2V3JPSE9uVHRZV2xveWZ2eDRnNkg0eE1SRUprNmNTUGZ1M2FsYnQ2NjJQVDA5bmNXTEZ3TXdZc1FJSEJ3Y0FHalFvQUhWcTFjblBEeWNzV1BIYXFzZHExUXFGaTVjeU83ZHU3R3lzdUxOTjkra2JObXlBRGc1T2ZIZGQ5OHhiTmd3TGw2OHlJMGJOL0trR2pKQXZYcjFqSWJ1bjVYVmd4R202TnExSy92MzcyZlRwazE4OTkxM05HM2FsTkRRVU1MRHd3Mkd5UXFDR3pkdTZJWHM3dDI3cHcycUwxbXlKTXNxdnlxVktzL1hwRG5IdmIyOWplNVBjNjVCL2gzZnJNVEV4TEJ6NTA2c3JLeFl0bXlaWGxnYk1xc2xmL2JaWnlRbkoxT3RXaldkdmhFalJxQlVLclBkajBxbE12b1FnWWEzdHpjVEprelFhOC90UFEvZzd0MjdPaFdNN2V6czJMaHhvODU5SXpRMEZCc2JHNFBmQTFQV2t0ZFZwYk9UM2ZkVEl5MHRMY3Z4MzM3N3JjN1huVHAxb2xPblRsbk8rZnhER1JxN2QrOUdxVlFhN2M5T1VGQVExNjlmSnlBZ1FDOEFhNjdYNGZwNldWNkY0NnVSRi9jSHlQNzZOVlpkZnVUSWtiUnAwMGFuN2N5Wk02eGZ2NTZ3c0RBQTZ0U3BRNDhlUGZSK2Y5SndjM05qelpvMU9WaTFZVXFsMHF6N1VVNS9IdGF2WDU4T0hUcXdiZHMySmsyYXhKdzVjL1FlSUJ3eFlnUnQyclRSL2c2bVZxdVpPblVxMGRIUkRCdzQwT2pEY1hMOUZtd1NXaGRDQ0NHRUVFS0kxNEF5T1lYVDl4NXcrdDREbHArUHdONWEvcm9uaEJCQ2lGZWNpMHZXb2ZYSGp5VzBMb1FRUWdnaENvU2xTNWVpVkNyNS9QUFBzYk96dzg3T2pvQ0FBRWFQSHMxMzMzM0gvUG56ZFlLbThML1F1ckVBVWs0VUsxWU15QXpKR0hManhnMFVDb1UyTEoxVG16WnQwb2JVNCtQajJiOS9QNlZMbDZaZXZYbzVtaThrSk1TczhjK0cxcE9UazVrMGFSTGg0ZUg0K3ZyeTVaZGZVcTFhTldiUG5zM3c0Y09aTW1VS1pjcVUwZGxlcVZReWMrWk1qaHc1Z28yTkRSTW1UT0R0dDk4MnVLK29xQ2l1WDcvTytQSGpHVFZxRkMxYnRnUXlLODNmdVhPSE5tM2E4TTQ3Nytoc00yTEVDRDc3N0RPV0xsMUtuVHAxT0hIaUJBc1hMaVEyTmhZN096djY5ZXVuRjByMjl2Ym1tMisrb1ZpeFlqclY2bDhWNWN1WHAyYk5taHcvZnB5b3FDaTZkdTFLYUdnb0d6ZHVMTENoOWVUa1pMMVFYbHBhbWw3YnM1V3ZVMUpTc0xhMk52cWdpVG1WdlEzWnZIa3pnTjQ1QlJBUkVRRmdWb1hYM0lpT2pxWlhyMTU2N2M4R0w0T0RnMW15WkFuSnlja0FMRjY4bUcrKytVWm5mRnBhR2xPblRpVTVPWm1tVFp0U3YzNTluZjY3ZCs4U0d4dWI3WG95TWpLeURWSGEydG9hYkgrKzhqMWtQbmhpcUtxenNmWVBQdmhBYjUxWnZmM0JHRU5yMFRBVWFqVVdkSVhNc0tPaGZtUHR6NGN5elEzSm16cmVsSWNRQUM1ZXZNajkrL2QxMmhJVEV3SERQeGZlZmZkZHZUWWZIeDl0cGVpTWpBd09IanhJV2xwYWxnOE9HUFBzWEM5YWZsMWZMOU9yY255enVpYk5rZFcxQ3NiRDhjL2VSMkpqWS9uMDAwLzU1NTkvVUNnVU5HM2FsQTgvL05EZ3c0OHZVcDgrZmVqVHAwKys3R3ZRb0VHY1BYdVdxbFdyb2xhcmdleS9seHFMRmkxaTBhSkZPbTB2SW56K3ZQOFAxKytMSmlrR0lZUVFRZ2doaEhqTjNGWW1ZSkVIMVptRUVFSUlJVjZxUW9XZ1NCRklTRERjbjV3TUtoVThGLzRSUWdnaGhCQWlQMTIrZkptdFc3ZFN1blJwUEQwOUdUbHlKTjkrK3kzVnExZW5SNDhlckZxMWlvTUhEekpyMWl5RDJ5OVlzSUFGQ3hib3RIbDVlUmtNVWExWXNTTEx0VGc3TzJOcmEwdFVWSlRCL3F0WHIxS3FWS2xjaGZMaTQrTUpEZzZtWk1tUzFLOWZuN1ZyMTVLY25Nejc3NytmcTRyeHhqN3pzelRWTURXVVNpWGp4bzBqSWlLQ2Q5NTVoNUVqUndMUW9VTUhrcE9UV2Jod0lVT0dER0h3NE1HMGI5OGV5QXdSTFZ5NEVLVlNpYWVuSitQR2pjc3lERmFoUWdXQ2dvSVlPM1lzMDZaTkl5RWhnVGZmZkpObHk1YngxbHR2TVd6WU1JT2ZaY2lRSVFRRkJkRzdkMjl0U0s5Rml4WU1HalRJYVBYM0Z4VldPbmJzR01lT0hjdHl6T1BIajRITUtyYlowWHlmbjllMWExZk9uVHZIcGsyYkdEcDBLTldxVmVQWXNXUGN2WHMzenlyaTVxWEtsU3ZyaE50YXRXcVY3WG00ZnYxNmdvT0RHVFJvRUkwYU5jclQ5YXhkdTVidzhIQktsQ2hCbzBhTitPMjMzN2h5NVFxT2pvNmtwNmR6NXN3WkFCbzJiS2l6M1lzNnZyYTJ0am9oMGovLy9KT1VsQlNkdHZQbnp4TVNFa0tiTm0yNGN1VUtvYUdoTkcvZW5BWU5HbWpIL1BycnIxeS9mbDE3ZnpUR1dORHc4ZVBIZE8vZUhXOXZiNzF3NHZOalRKR1dsc2JxMWFzNWN1U0lYbFhmNU9Say9QMzlxVlNwRWoxNjlDZ3c1NjJqbzZOZTVmS1ZLMWVhM0w1MTYxYmk0K1AxNWpVMTNObTJiVnRTVTFQTkNvT3VXYk5HTy83ZXZYdUFicVgySlV1V3NIMzdkcU1QTFduZXdQRXNRNkhtZ0lBQTdaOXYzYnJGMDZkUGVmUE5ON0d5TWo4UytleGNHcS9MOVpYWFhwZmptNTlNQ2NlclZDcFNVbEpvMTY0ZDNicDEwN2tIUlVaR1ltOXZqNHVMeTR0Y1pwWWVQbnpJN05tejhmZjNwM2p4NG5yOXFhbXBUSjQ4R1M4dkx3WU1HR0RTNzRVMk5qYk1uejlmNTE1czZGeUF6SWNkN096c2RLNkJyTWoxVzNCSmFGMzh2N093WFl1WHZRUWhoQkJDQ0NIeVZJWmF6VDFWSXVFUEhqRXZMSnlvaEVReS9uc2FYUWdoaEJEaWxlYnFhankwRHZEb2tZVFdoUkJDQ0NIRVMvUGt5Uk50OEdyNDhPRWtKQ1FRSGg3T2tpVkxHREZpQkwxNjljTFYxWlgyN2RzemE5WXM3T3pzYU55NGNaWno3dHUzejJqZnlwVXJzOXhXb1ZEZzVlWEZ2Ly8rcTlkMzU4NGRWQ3BWcm9QUjI3ZHYxNGJVMDlQVDJicDFLMDVPVHRvSzVNL0xxbkt3dGJVMXUzYnR5dkZhTGwrK3pOV3JWMm5jdURFQkFRRTYxWkg5L1B3b1hydzRNMmJNWVBiczJlemF0WXYwOUhSdTNyeUpRcUdnZmZ2MkRCdzQwS1FBZjlteVpaazVjeVpmZnZrbDgrYk53ODdPampmZWVJUFNwVXV6ZVBGaW85dDkrT0dIckYyN0ZzaXNEbThzaFBXaVhidDJqZDI3ZDVzMDFwUnh4b0pWOWV2WHAyVEprdXpidDQ5Ky9mclJ0V3RYTGx5NHdPYk5teGs2ZEtoWmF5NG92di8rZTUzcTNRY1BIaVFxS2tydnpRa2FvMGVQSmlrcFNhODlOamJXNklNcmFXbHByRml4Z2pWcjFtQmhZY0hJa1NPeHRMU2thTkdpL1AzMzM5cHhEZzRPOU96WlUrODhlbEhIMThuSlNmdFdnOGVQSDJ2RHA1cTJsSlFVQmc0Y2lJZUhCNTk5OWhuMzc5OW55SkFoVEpzMmpkbXpaK1BsNWNXdnYvNnF2VWRNbmp3NVI1WEpOWUhDb2tXTG1yM3RsQ2xUU0V0TDAzNTkrdlJwNXMyYlIyUmtKQTRPRGx5N2RvMXExYXBwKysvZHU0ZUZoUVg3OXUxai8vNzkrUGo0MEt0WEw3eTh2RmkwYUJIcDZlbmFzWUdCZ1FZRHVZYXFuT2UyOHErVGs1TmUxZU9WSzFlYTNIN3c0RUdEb1hXTnAwK2ZFaFlXbHUzUHAvajRlQndkSFEzMlhiNThtY3FWSzJ1L2pvMk4xYXZNYnF4U2UzYmZIMlBmNitkZHVuUUpnQ3RYcnBoY3FmbFo0OGVQcDJuVHBqcHRyL3YxbFZPdncvSDk0SU1QdEZXdzgwTHYzcjExZ3RjNTRlYm14cng1ODNCMmR0YnJPM255SkwvOTlodmZmLzg5ZGV2VzFlbDcrUEJoanI0bmhnd2FOSWh1M2JycHRUOSsvSmd4WThZUUdSbUpuWjJkemx0dk5HSmlZdmpubjM4NGV2UW8xNjlmWjl5NGNVWi9YajdyK2UrYm9iblZhalVoSVNFVUxWclVZTDhoY3YwV1hCSmFGMElJSVlRUVFvaFhuSVZDUWNraURwUXM0a0N6TWlYNVpNY0JyanpLL25XYVFnZ2hoQkFGbnJNejNMNE5HUm1HKzJOandjc0xMQ3p5ZDExQ0NDR0VFRUtRV1NFeEtpcUtObTNhVUtOR0RRRGVmUE5OOXV6Wmc1K2ZIMTVlWHRvSzN3Q3VycTU4K2VXWDJxOTM3OTZOdmIyOVRvZ3FxOUM2b2VEWDh5R2xOOTU0ZzcxNzk2SlNxWFNDUXVIaDRRRGFkZVpFYW1vcVc3ZHV4Y0hCQVY5Zlh3NGRPc1NqUjQvbzJiT24wYUNXNXZOblpHUm9BK3FhdG1kRDVqbFJ2MzU5cGsrZlRyVnExYkI0N3U4RWFyVWFkM2QzR2pac3lMNTkrN2grL2JxMno4ZkhodzgvL05Dc2l2TWxTcFRnM1hmZlpjMmFOYnp4eGh0TW5EaVJuajE3R2d3b2F3UUhCMk5sWmNXcVZhdVlOV3NXRHg0OG9IUG56aFF1WEJpQVVhTkdFUnVyKysrNHBsUmlOVmVmUG4zMGdxM1AwMVN4ejAyNFZxRlE4UDc3N3pObnpoeDI3dHpKQng5OFFJa1NKYlFoZGxPQ2F3WE5zdzk1L1BQUFAvejc3NytVTGwyYW1qVnJHaHhmcTFZdGcrMHFsWW9kTzNZWTdMdDU4eWJyMTYvSHlzcUswYU5IYStmdzgvT2phOWV1cEthbW9sYXJqVjVqK1hGOHo1NDlxLzN6eFlzWHFWS2xDbFpXVm5oNmV0SzNiMThLRnk1TTJiSmwrZWFiYjVnOGVUS2pSNCttVHAwNkJBY0g0K2pveUE4Ly9JQ1hsMWVPOXExNUNLZEVpUkptYjF1bVRCa0FJaUlpV0xwMEtXZk9uRUdoVVBEZWUrL3h5U2VmNE9Ua1JFaElDTUhCd2JSbzBRSmZYMThXTGx6SXdZTUhXYlpzR1FjT0hPRFFvVU84OTk1NzlPN2RXK2N0Q2JWcjE5WmV5d0RYcjE4bklpSUNCd2NIZkh4OGN2UlpYNVlKRXladzd0dzVSbzRjeVh2dnZXZDAzUHIxNi9ua2swLzAybmZ2M2sxUVVCQXRXN1prMUtoUldGbFo0ZS92ajcrL1A1RDkrV2NzN0t5aGVWdEZkaTVmdmd4a0JuK2ZQVGFtTWhRYWZkMnZyNXg2SFk3dnMyOW55RzNndTNmdjN0bWVKOGFrcGFWcEs4Y1hMbHpZWUdBZElDRWhnYlMwTklQVnl5MHRMZkgwOU16Ui9wOW42TUdVNk9ob3hvd1pRMVJVRkhYcjFtWFVxRkVHdC9YMDlPU1hYMzdoMjIrL0pTd3NqTTgvLzV6dnYvOWU3L3pjc21VTDI3ZHYxMmt6OWZjZmM5N3FJOWR2d1NXaGRTR0VFRUlJSVlSNGpSUzJzaUtnVVYzNmJQdmZYNjdWVW5WZENDR0VFSzhxQzR2TTRQcWpSNGI3MDlOQnFjd2NJNFFRUWdnaFJENXIwS0FCWjg2YzRkTlBQOVcyZmZUUlIweWNPSkcvL3ZxTGp6NzZLTXZ0ZzRLQzhQTHkwcXZzbWh1YTBQeUZDeGQwQXJkbnpwd0JqSWRxVFJFU0VrSnNiQ3pkdTNmSDF0YVdUWnMyWVdWbFJjZU9IWTF1TTN6NGNBQXVYTGlnRGEwUEd6Yk1yTkJSVmpRaC9PVGtaRzdjdUVGRVJBVGg0ZUdjUDM4ZXBWSUpaQWJWR2pSb1FGSlNFaWRQbmlRME5KVFEwRkM4dmIycFhyMDZWYXBVb1V5Wk1uaDVlZWxVMWRhNGNPRUNDeFlzSUNJaWd2ZmVlNC9odzRkalpXV2xGN2d5cEcvZnZ0cEs3VXVXTEdIZHVuVTBiZHFVdDk5K203dDM3L0xJMk45MS9wTlhsVlB6aTYrdkwwdVhMbVhyMXEzNCtmblJwVXNYNXMyYngvYnQyN085SGdxNnZYdjNBdENwVXllenQvWHk4dElMNUdtT2JZVUtGZmpzczg4NGR1d1lkKy9lWmNXS0ZWbk81ZVRrbEtNMTVNYWhRNGUwZng0NWNpVE5temRuekpneFRKa3lSZWVCa2NhTkcrUG41OGU2ZGVzSURnNUdvVkR3MVZkZlVhRkNoUnp2Ky96NTh3QjRlM3VidlcxRVJBUkxsaXpSaGdxclZxMkt2NzgvRlN0V0JDQTBOSlRwMDZlVG5wN083ZHUzcVZpeEl0N2UzalJ2M3B5bVRadXljK2RPVnF4WXdjNmRPOW0vZno5anhvelIzcTlidDI1TjY5YXR0ZnZTdkUzQTJkbFplOS9MSzBxbDB1QjVZV3E3NWw1b1RKOCtmUmd6Wmd3elo4NmtTSkVpTkdyVXlPQzRyVnUzMHExYk41eWNuTFJ0Zi8zMUZ6Ly8vRE1BaFFvVnl0SERTUDM3OXpkN0cwTTBsYmluVEpsQ3VYTGw4bVRPL1BBeXI2Lzg4Q29jMzl5K0NjV2M5YVNucDNQeDRrVk9uRGpCaVJNbmFOdTJMZSsvLzc2Mnp4ak5XeWVLRlN1bTErZmk0dkpDSG5xRHpBZHl4bzhmejhPSEQybllzQ0hqeG8zRDJ0cmE2SGhyYTJ1bVRadkdqei8reU9IRGh4azJiQmpmZnZ1dHp1K2ZjWEZ4MlQ3TThMeU0vd3FhNU5YdmozbmxkYjkrWHhRSnJRc2hoQkJDQ0NIRWE2YXl1d3RXRmhhay9mY1grQWRQbjc3a0ZRa2hoQkJDNUlLcnEvSFFPbVQyU1doZENDR0VFRUs4QkEwYU5PQ05OOTdRcWRqZHNHRkRnb0tDcUY2OStrdFpreWJFSFJZV3BnMnRwNmVuRXhZV2hwZVhWNDZxRld0b1F1cWRPM2NtUER5Y2E5ZXU0ZXZyaTR1TFM3YmJIamx5UlB2blljT0cwYkZqeDF3RnNwODhlY0xhdFd1NWMrY090Mi9mSmpJeVVodG9nc3lBYTVNbVRVaElTS0JaczJZMGFkSkV1OTNwMDZjNWUvWXM1ODZkWThlT0hkcnd1VUtod05IUkVWZFhWd0lDQXJDd3NHRGV2SG1jT25VS1cxdGJoZzRkbW1WQTM1aW1UWnRTclZvMWxpNWR5dDY5ZTltOWV6ZVhMbDFpK2ZMbDJ1clpta3FmaGxoWldabDAzQXh0UDMzNmRKUFdxQW5QbXpyZXpjMk5mdjM2NmJYYjJ0clN2bjE3MXE1ZHkrSERoM252dmZkWXNXS0ZOdXlxcVNaYlVLV25wL1BYWDMreGQrOWU3dDY5cTlNWEhSME53SVlORy9qamp6K3luR2ZNbURGVXFsVEo1UDEyNnRTSnVYUG5FaFlXbHUxWUx5OHZiV2c5UDQ1dmZIdzhwMDZkMHZZTkhUcVVXYk5tQVptZlV5TXFLb3JGaXhkeitQQmhGQW9GYm01dXhNVEVNSDc4ZU9yWHIwL0hqaDJwVmF1V1dhSG01T1JrN2IxanpabzFWS2hRd2F4N3E2MnRMZUhoNFpRcFU0WisvZnJwaExFM2JkckVnZ1VMY0hSMHBHZlBuaXhldkpndnZ2aUNNV1BHMExCaFF5d3RMZW5Zc1NQdnZ2c3VLMWV1SkRRMDFPaWJLaUlpSW9pSWlOQityVlFxZFlMZHVSVWZIOC9LbFN0ejNXNU05ZXJWR1RGaUJOT25UK2VISDM0Z0tDaElHK3gvVmxKU0Vnc1hMdFMrTWVUUW9VTUVCZ2FTa1pHQm41OGZnd2NQTnVOVC9VOTJGWTREQXdNSkNRbkpja3g4ZkR4Mzd0ekIwZEdSc21YTDVtZ2R6M3ZkcjYvOFVsQ1A3N1BHamgyYjUzTnFwS1NrQUxCLy8zNU9uRGpCNmRPblVhbFVldU5zYkd5NGYvOCtGeTllcEdyVnFqcDk5Ky9mNS9UcDAxaGFXbEs4ZUhGdHU2Wm8yZk52bThrcmYvNzVKOU9tVFNNcEtRbGZYMTk4ZlgwWlBudzQ0OGVQTi9wN3lSZGZmSUdkblIwQkFRRzR1cnF5WmNzV3Z2NzZhMGFQSHExOU9LQmZ2MzdhYStEWjMzOXUzTGpCK3ZYckRjNnIrUjN2OGVQSEJBWUdHbDN6NE1HRGNYWjJsdXUzZ0N2WXZ3MEtJWVFRUWdnaGhEQ2JBckMxdEVEMTMxL2c0NU5TWHU2Q2hCQkNDQ0Z5dzhFQkNoV0NGQ08vMDhUSFExb2FGUER3Z3hCQ0NDR0VlRDB0WDc3Y1lQdWVQWHNBS0ZHaUJMMTY5Y3FUZldWWGdSbWdkT25TRkN0V2pLTkhqK0x2NzQ5Q29lRE1tVE1rSkNUUXZuMzdITy83eG8wYjNMcDFpOXExYStQbTVzYnExYXNCMDZxVHBxV2xjZURBQVJRS0JXcTFHbnQ3ZStiT25VdU5Halh3OFBBQU1rTkRXWVdRTkdNMDdPenN1SG56SnNlUEg4ZmQzWjI2ZGV0U29VSUZLbFdxUk9YS2xYRnljdUxPblR2MDY5Y1BsVXFsRGEzYjJkblJ0R2xUYmJYa3hNUkUvdm5uSDI3ZXZNbmR1M2U1ZCs4ZWRldldwWFRwMGlpVlNpSWlJcWhUcHc0alJvekF3OE1qVjBINzRPQmdldlRvd1k0ZE8vRHg4ZEVHMXJOVG9rUUpreXFvOXVyVkMxZFhWNTIyZmZ2Mm1iVkdVOGQ3ZTNzYkRLMER0R2pSZ3JWcjEzTGd3QUdhTjI5T2d3WU5DQTRPNXR5NWM5U3BVOGVzOWVRSHRWcXREUnhIUlVVeGFkSWtMQzB0alZhOHZYLy9mclp6SmljbjUyZ3RoaXF5UCt2NTh5OC9qdS9PblR1eHRiWEZ3Y0dCKy9mdjA3NTlleElTRXRpNWN5ZHhjWEU4ZXZTSVhidDJzV2ZQSHRMUzBxaFFvUUpEaGd5aFNwVXFIRDU4bU45Ly81MmpSNDl5OU9oUjdPenNxRnExS3JWcjE2WmJ0Mjdacm1QRGhnMG9sVW84UER5SWk0dmp5eSsveE4vZjMrU0hSN3k5dlprN2R5N2x5cFhUVnVkOTh1UUpzMmZQSmlRa0JBOFBEMzc0NFFlOHZMd29YNzQ4RXlkTzVOdHZ2NlY5Ky9ZTUhEZ1FPenM3N08zdCtmVFRUK25YcjUvUmEzYmx5cFhhKzF0Y1hCejkrdlhEejgrUEhqMTZtTFRPckZoWVdGQzZkR2tXTFZxazB4NFlHSWlMaXd0K2ZuN1pQamcwY09CQWJ0KytuZVVZWDE5ZnJsNjl5dGF0Vy9ucHA1OVlzR0NCWGtYalVxVktzVy9mUHBvMWEwWjBkRFJ6NXN4QnJWWXpZTUFBUHZ6d3c1eDlRUExtalJLYTBHdFNVaElEQmd6SThUeXpaczJpU0pFaXdPdC9mZVdYZ25wODg4T0ZDeGUwRHp6OStPT1BLQlQveDk2ZHgxVlY3ZjhmZngxbUVFVWNDeVZ4S25KS1M2MmNGVkd4Tk0wQnpTSEZNYlhNY2l4TExhZXU4NURlek5RY1UzRFdjaUpUcnhQT1l5cE9oZUVzb29naUI4N3ZENzZjbjhqaGNFQWNzUGZ6OGVoeFplKzExMTc3ckwyUDFIMnZ6elpRdkhoeFNwY3VUZW5TcFNsVnFwVDU5NkFLRlNxd2E5Y3VQdjMwMHpUN2UrdXR0MUpVT1U4T2NtZjFnakNqMGNpTUdUTll2bnc1a1BUN3hZY2Zmc2l2di81S2VIZzRtdkIrK3dBQUlBQkpSRUZVQ3hjdTVQUFBQMDkxWEZoWUdPZk9uYU5Rb1VMa3k1ZVBIajE2NE83dXpyeDU4L2p1dSsvSW1UTW5sU3RYVHZPODE2OWZUM2NCUTJ4c3JOVTI3ZHUzeDlQVFU4L3ZNMDcvRlY5RVJFUkVST1M1OVAvL1krTC9MYlFYRVJFUnlaNE1Cc2lUQjlJS0JwaE1jUE1tNU12M1pNY2xJaUlpSWtMNklSZGZYMStMb1hXajBRaVFvYXFLdGxiT3JWcTFLc3VYTCtmUW9VT1VMMS9lUE1ZNmRlcllmSzZIRlMxYUZDOHZMNDRkTzBaMGREUlZxbFJoelpvMWJOKytuZGRmZjkzcXNUdDM3aVFxS29xeVpjdHkrUEJoUHY3NFl6cDM3c3lFQ1JQTVFmWDBRa2lXREJvMENDQkZwZnNIWGJseUJTQkZWZEtINWNpUmczTGx5bG1zb096aDRjR1VLVk1vVktoUWl1MDVjK2FrZnYzNk5vOXovZnIxM0w1OUcwZ0tvSGZwMHNYbVl6Tmkvdno1cWJhbFYrRjI4ZUxGekp3NWsxeTVjbkhyMWkyKytPSUxhdGV1YmJHdDBXaTBLUmlYWEJtN1NwVXF4TWZIczJmUEhuTGx5a1daTW1Wc3VJb25Kenc4bk5XclY3Tjc5MjV1M0xnQkpBV0VxMVNwUWtCQVFJcGdYYTlldlRoMTZoU3paODlPZFQvTW1UT0hCUXNXOE9XWFgxS3JWcTBuZVFtUGZYN2o0dUpZdG13WlZhcFU0YzgvL3pSdmI5MjZOVGx6NXVUTEw3L2s5T25UQUJRdlhwd1BQdmlBNnRXcm04UE9OV3ZXcEVhTkd1emV2WnQxNjlZUkZoYkduajE3Y0hKeVNqZVVkL1RvVWZQaW1ENTkrdURpNHNKWFgzM0ZsQ2xUT0gvK1BEMTc5clRwKzdONDhlTG1QKy9mdjU4SkV5Wnc2ZElsU3BjdXpkQ2hROG1kT3plUVZHMTgyclJwREJzMmpEVnIxckJqeHc2Q2dvTHc5L2ZIenM0dXpjRDZrU05IQ0FzTG8yYk5tbXpac2dVM056Y0tGQ2pBN05temlZbUpvV3ZYcnVtTzBacjE2OWVuMnJaMzcxNUNRMFB4OFBBZ01EQXczVDRlRHJ5bnBYdjM3c1RGeGRHbVRSdnpITjY4ZWROY3pmbWpqejdpeXkrL1pNU0lFY1RHeHVMZzRNRG5uMzlPM2JwMU0zQkZxYVczS0dmR2pCbnMyclhMYXB2a01kNi9mei9OdDFiWXdzbkp5ZnpuNS9uNWVwS2UxZmtOQ2dyS2REL1d6Smd4d3p6WEpVcVVvSGp4NHBRcVZZcEtsU3BScmx3NWN1VElrYUw5alJzM3NMZTM1L1BQUDJmbXpKbWNPblhLL0R0aU1sZFhWOHFXTFp2cTk4bmtLdTRQZmo5bDlyb2VuQ2M3T3p1dVhMbUNzN016bjMzMm1mbjN4M3IxNnJGZ3dRTFdyMTlQbzBhTlVyeVJ3V1F5OGROUFB3RkpJZmZrKzdSOSsvWTRPanB5L1BqeGRCZXVWYXBVS2MzbmJ0ZXVYWHoxMVZjRUJBVHcyV2VmcFhzOWVuNmZiUXF0aTRpSWlJaUlpSWlJaU1pekxXL2V0RVByQUZGUkNxMkxpSWlJeUZPUlZpaG02OWF0ZlB2dHQya0dkV05qWXdGd2NYRjVwSE5acW1EcTcrL1A4dVhMV2I1OE9WNWVYbXpidG8zU3BVdmo0K05qODdrZVpqQVlhTmFzR1ZPbVRHSDE2dFcwYWRPR0lrV0tzSDc5ZWpwMDZHQzFjdW1TSlVzb1Zhb1UrZlBuQjZCUW9VSTBhOVlNU0FvQ2xTdFhqZ0lGQ3RDL2YzL3ExNi9QaXkrK2FLNWc3Ky92YjY0Ky9kMTMzNW1ENkpBVVZ2L25uMy9vMWF1WHhmTW1mOFpidDI3bDhPSERWcS9QMWRXVjc3Ly9QdFgyaHdQS0FMbHo1NlpidDI1VyszdlE3dDI3emFIMVo4bXZ2LzdLekprejhmSHhZY1NJRVhUcDBvV2ZmdnFKYXRXcXBhamtDbkQ4K0hIR2p4OVB2WHIxYU5teVpacDl4c2ZIczJyVktuTG56azNkdW5YWnRHa1ROMi9lcEUyYk5qWlhsbjlTRGh3NHdHKy8vWWJCWUtCMDZkSWNPM2FNUW9VS01XVElrQlR0OXV6Wnc4bVRKNmxaczZiRisySGJ0bTNZMjlzL2MxWGtzMkorbHkxYnhzMmJOMm5Zc0dHS1VCNGtQVE5uejU3bDdiZmY1cjMzM2t2eitnMEdBMis5OVJadnZmVVdzYkd4L085Ly84UEx5OHZxMkE4ZlBzelhYMytOMFdpa2NlUEc1cjRuVEpqQXdJRURXYjE2TlpHUmtYejk5ZGRwTGxwNTBKVXJWNWc1Y3lhYk4yL0dZRERRb2tVTGdvS0NVb1VRQ3hZc3lPVEprNWszYng2TEZ5OW03Tml4TEZ5NGtLWk5tK0x2NzU4cWJKcVFrTUNVS1ZNd0dBeTBhdFdLTFZ1MjRPVGt4UERodytuZnZ6L0J3Y0dZVEtZTWZWOGttelJwVXByN3dzTENBTWlmUHo5ejVzekpjTi92di84KzN0N2VxYlluaDlBaEtaQzVkT2xTRmk5ZWJBN1FWcTVjbVhyMTZwa1hRZzBiTnN4cTFXUmJXUnJMZ3g3KzNDMHBVNlpNdWlGVmE5NTc3ejN1M2J0bjgvZFVkbjYrbnJSbmRYNGZKZnh1VFhMMWMwajZIZSsvLy8ydjFmYUJnWUVVTEZpUStmUG4wN2R2M3d5ZEsvbjNIRmRYVi9PMnJMZ3VPenM3QmcwYXhNV0xGMVA4N3VqZzRFRG56cDBaT1hJazQ4YU5ZK3JVcWViN2ZjV0tGWnc5ZXhaZlg5OVViK0ZwM2JvMWlZbUoyTm5aWlhwTWUvYnNBZURreVpQOC9mZmZ2UFRTUzVudVM4L3YwNmZRdW9pSWlJaUlpSWlJaUlnODIxeGN3TlVWN3Q2MXZQLzJiVEFhSVl0Zmh5c2lJaUlpa2xuTGxpM0R3Y0dCOTk5LzMrTCtpeGN2QXBBM2I5NHNQM2ZKa2lVcFhibzBPM2Z1NU5hdFd5UWtKTmhValRjOTlldlhaODZjT2F4Y3VaTEF3RURlZi85OUpreVl3Sm8xYTJqZHVyWEZZL2J0MjhlSkV5ZjQ3TFBQT0hUb2tIbDc1ODZkelg4ZU4yNGNBTkhSMFpoTUpuTGx5bVd4cndFREJxVGFGaDhmbjI1QTYvYnQyK21HeHZQOXl4YkJMbHk0a0RsejVwQS9mMzYrL2ZaYkNoUW9RR0JnSUxObnorYkhIMytrUjQ4ZUFNVEV4REJuemh4V3JWcUZ5V1JpM2JwMXZQUE9PMm1HREVORFE0bUtpcUo5Ky9ZNE9EaXdkT2xTSEIwZGVlKzk5NTdrNWRuazFWZGZwV3ZYcnRTcVZZdjgrZk5iWEFBQ21FUEJsdTd4c0xBdy92NzdiNnBWcTJaMTRVWkVSRVNhL1Q4b09qcWF1WFBuMm5ZQlZtVEYvRjYvZnAyRkN4ZFNva1FKU3BjdW5lb2N0V3ZYcG56NThvd2ZQOTdpZ28rMFdLdTZiREtaQ0E0T1p2YnMyUmlOUnQ1NjZ5MCsrdWdqOC80aVJZb3djZUpFK3ZYcng3NTkrK2pUcHcralJvMUtzNzlyMTY2eGVQRmkxcTVkUzN4OFBGNWVYbnoyMldlODl0cHJhUjdqNE9CQXg0NGRxVjI3TnRPblQyZi8vdjE4Ly8zM3pKZ3hnOHFWSy9QMjIyK2IzN1N3Wk1rU3pwMDdSNTA2ZFNoUm9vUzVEemMzTjBhTUdFSHYzcjJKaW9veVY0bk9pRFZyMXFUYjV2VHAwK1pLdmhsUnZYcjFOSVBFQ1FrSnJGKy9ubm56NW5IdDJqWHM3ZTB4R0F6bWEralpzeWNuVHB6Zzc3Ly9adW5TcFZTb1VDRlZ5Tk9hR3pkdXNIUG56aFJoZDF1ZWpjZkpaREp4OSs1ZG04TFRrSDJmcnljaE84MXZXaUg0dG0zYmN1M2FOZk9pcGdmNSsvdmo2ZW5Ka2lWTEh0dDRNeUk2T2hwSWVqUE1nNUpEOExabzI3WXRseTlmVHJYZDJkblo0bUxIMnJWcnMySERCdmJ1M2N2MzMzL1BwNTkreXJsejU1ZzVjeVlPRGc1OCt1bW5xVDQzNEpFQzYxZXVYR0g5K3ZVWURBYk9uajNMUng5OVJJY09IV2pldkxuRmMxbWo1L2Zab1ArQ0x5SWlJaUlpSWlJaUlpTFBQay9QdEVQckpoTkVSeWRWWkJjUkVSRVJlY0tNUmlNWEwxNDBod0NQSFR2R3NXUEhDQWdJTUZjWGY5aXBVNmNBS0ZxMGFKYU40OUtsUzd6d3dnc0F0Ry9mbmdFREJuRDA2RkZLbHk3TjIyKy8vY2o5T3pzNzgrNjc3N0pvMFNJMmJkcEUzYnAxbVRWckZpdFdyS0JGaXhhcHFoWW5KaVl5WThZTTNOM2RxVjI3ZG9yUXVpWG56NThITEZjM1Q0dVBqMCthd2JPT0hUdnl6ei8vOE1zdnY1QW5UNTQwKzJqUW9JSE5ZVVdBbXpkdjhzTVBQMlNvL1pPeWZ2MTZ6cDgvVDRNR0RTaFNwRWlxL1hmdjNtWENoQWxzM3J3WmdQLzg1ei9tZTZabHk1Yjg4Y2NmTEYrK25NS0ZDM1AvL24wV0xGaEFURXdNaFFzWHBrMmJOdFNwVThkcThHenAwcVU0T1RuUnVIRmo5dXpadzE5Ly9VV0RCZzN3OVBSOFBCZjhDTXFXTFV2WnNtV3R0amx5NUFpblRwM0NZREN3ZVBGaTh4c0dJR25CUkhJRjNlYk5tMXZ0eDkzZG5WcTFhcVhZWmltVWZPdldMZWJObTVlQnEwZ3BLK2ZYM3Q0ZW85Rkl1M2J0TEo3THpzNk92SG56Y3ZIaXhTeXA3SHYwNkZHbVRadEdlSGc0QVBYcTFhTlBuejRXcTZHUEd6ZU92bjM3Y3Zic1dmcjA2Wk9xT2o3QTFLbFRXYnQyTFVhakVYdDdleHdjSElpTWpNeHdKV09BRWlWS2NQcjBhYlp2MzA2T0hEbW9YNzgrSjA2YzRPZWZmOGJOelMzRklweGtIaDRlakJzM0RrOVB6d3lIS3NGeW9IYi8vdjBNSERpUVlzV0tNV1hLbERURDRxR2hvWXdlUFpvT0hUclFwazBibTg1bk1wbll0bTBiczJmUDVzS0ZDeGdNQm1yV3JFbkhqaDNwMHFVTDhmSHhRRklnLzV0dnZxRjM3OTdzMzcrZndZTUg4L1hYWDl2MEhkcXJWeTlPblRxRnlXUmk5T2pSNXUzcEJUVm56SmpCcmwyN2JMcU96TGg3OXk0bWt5bmRhOGpPejllVGtOM25GNUsrMTY5ZnY0NkhoMGVtbnRzbkxUbHMvcVFYM3ZYcjE0K3VYYnV5ZHUxYVhGMWQyYkpsQy9mdjM2ZDc5KzRVTDE0OFM4OFZGeGZIOE9IRGlZdUxJekF3a0pJbFN6Sng0a1JtekpqQjl1M2I2ZGV2bjAyL04rcjVmYllvdEM0aUlpSWlJaUlpSWlJaXp6NVBUNGlNVEh0L1ZKUkM2eUlpSWlMeVZBd2FOSWd6Wjg0d2RlcFV2THk4bUQ5L1BuWjJkclJxMVNyTlk3WnMyUUpBZ1FJRk1uU3VlL2Z1Y2VuU0pTSWpJNG44djkrUEwxMjZ4UHZ2djA5OGZEeXJWNjhHb0ZpeFlyaTR1SER2M2ozS2xDbVR5U3RMclVtVEpnUUhCN05zMlRJQ0FnSm8xS2dSOCtmUDUvZmZmNmRldlhvcDJtN2V2Sm16WjgvU3VuVnJYRnhjMHUxN3o1NDlBTHp5eWl0cHRqbHg0Z1FGQ2hTd0drSUgyTHQzTHhjdVhLQjA2ZEpXMjk2N2Q0K0VoQVRjM2QzVEhWK3kyN2R2RXhJU1luUDdKK25VcVZPc1dyV0t2SG56cGdxdDc5cTFpOG1USjNQMTZsWHp0c0tGQzV2LzdPRGd3SmRmZnNrbm4zekNsQ2xUQVBEMjlxWlhyMTdVcmwwNzNTcXArL2J0NC96NTh3UUVCT0RoNFdIK2pKbzFhNVpWbC9mRWxTMWJsaWxUcGpCdjNqdzJiOTdNSDMvOFFhMWF0V2pmdmoxTGxpd2hJaUtDR2pWcVdLeTBtdXpOTjk4a2YvNzg5TzdkTzhYMkhEbHlrRHQzYnZQUEZTdFdKSC8rL0h6MjJXZHA5alZvMEtBMEY4Sms5ZnptenAyYnJsMjdVcVZLbFRUSDg2QzBGbzhrQ3dvS3NocmV1M0xsQ3VIaDRiaTR1TkM5ZTNmZWVlZWROTnZtejUrZnNXUEgwcWRQSDBxWExwM2ljMHhXdEdoUkRBWURBUUVCZlBEQkIvVHQyNWZMbHkrbldXSGNrc2pJU0JJU0VwZytmVHE3ZHUxaTVjcVZ0Ry9mSG9CVnExYVJrSkJBcDA2ZDBweVRySHlUeHMyYk4vbnV1Kzh3bVV4MDc5NDl6Y0Q2d1lNSEdUOStQTjdlM3VrdXBraTJjK2RPNXN5Wnc5bXpad0dvVUtFQ1hicDBvV1RKa2hiYkZ5cFVpRkdqUnRHdlh6LzI3OTlQNzk2OUdUcDBhSXI3N2U3ZHUyemJ0bzFmZi8zVlBPOG5UNTdFeDhlSDJyVnJVN3g0Y2ZNOWs5NmNXQW9iNzlxMWk2Kysrc3FtNjdObTQ4YU54TVRFQUZoOVcwSjJmNzZ5MnZNMnY4a09IejZNMFdoTThlWUVXeVVIeUFzV0xBaGtyTUw4NWN1WGJXNi9kdTFhbkp5Y0FEaDM3aHdBTDczMFVrYUcrc2p5NU1uRE45OThRLy8rL2MxLzF6ZHMyRERMLzc2L2Z2MDZ3NFlONDg4Ly84VEh4NGQyN2RyaDdPeU1yNjh2bzBhTjR0aXhZM1R2M3AwZVBYb1FFQkNRWmo5NmZwODlDcTJMaUlpSWlJaUlpSWlJeUxQUHhTWHBuM3YzTE8rL2RRc1NFc0RlL3NtT1MwUkVSRVQrOWQ1OTkxMkdEeC9PNE1HRDZkcTFLM3YzN3FWZXZYcDRlWG1aMjN6NzdiZTR1cm9DY09EQUFYUFY4Y21USnhNZkgwL2p4bzBCK1A3Nzc4MWhwQ05Iam5EZ3dBR2lvcUlBYU5HaWhjV3EzUWFEZ2RkZWU0MVNwVW9CU1JWenYvdnVPKzdkdTRlVGt4TkxsaXloZlBueVZLeFk4Wkd2TlUrZVBQajUrYkYrL1hyMjd0MUxvMGFOK09XWFgxaTZkR21xMEhyUm9rVnhjM096S2NRVUh4L1BwazJiTUJnTVZrTkFtemR2WnRXcVZVeWRPalhOYXA1Mzc5NWwyclJwUU5KblpzMnRXN2NBMjhKc3lieTl2V25kdWpVMWF0VEEyZGs1elhhTEZpMmlldlhxZlAzMTF4a0tJeG1OUnViT25XdDEwVU5ha2hjeStQajRtTGVGaDRjemI5NDhkdTdjaVpPVEV6MTY5R0RWcWxWY3VIQWgxZkZGaWhSaDhPREJEQmt5aFBqNGVONTY2eTFxMXF5WmJtQWRNQWZYM24vL2ZjNmVQY3VCQXdlb1ZLbFNpckU4RG5mdTNLRnAwNllBNlZiVnp3eGZYMTlHakJqQm4zLyt5VTgvL1dRT3I1dE1Kb3RoOUljTkh6NmNuMy8rbWREUVVHclZxb1g5Ly8wN2E5MjZkVlBjZDZOR2pTSStQcDcxNjlkVHMyYk5GQXM5amg4L3pzeVpNL25razA5U2ZaNlBjMzZUUDljbm9VNmRPdHk5ZTVkS2xTclp0SmduZi83OFRKNDhtZHk1YzF2OFhnd0lDS0JxMWFxcEF1M3BWWDErVU51MmJjMUIxTGZlZW91MzNuckx2Szl4NDhiY3VuV0xSbzBhMmR6Zm85aTNiNS81M3VuWHJ4L0ZpeGZuelRmZnBITGx5cno2NnF2WTJkbXhkdTFhcGs2ZGFnNWdXdnQrTXBsTTdOaXhnL256NTNQNjlHa2dhYkZUNTg2ZHFWU3BVcnJqS1ZteUpPUEdqV1BRb0VIODlkZGZkTy9lbmE1ZHU5S29VU01NQmdQRGh3OG5MQ3dNU0pvcmYzOS82dFNwUTVFaVJmRDM5MmYyN05ubXZtd042eWEzKys2NzczQjFkYzNRQWdScnJQMDk4THc4WDJuSjdQZm44eksvRDF1K2ZEbVF0Tmdvb3c0ZlBzeVlNV1BvMXEwYnpabzFzM244RVJFUjJOdmJwL2lkMFpvSDc2ZmszeVhMbFN1WDRmRStDcVBSeUpFalJ6Q1pUT1p0VjY1YzRmTGx5K2JRL3FOSVRFemt0OTkrNDZlZmZ1TDI3ZHNVTGx5WWtTTkhtci9Ua3QrNE1XZk9IQll2WHN6NDhlUFp2WHMzZmZyMHdjUER3OXpQOC83OFptY0tyWXVJaUlpSWlJaUlpSWhJOXVEcENSY3ZXdDVuTWtGME5HUnhRRUZFUkVSRUpEMDFhOVlrUER5Y3hZc1g4L1hYWCtQZzRFQzdkdTFTdEVrT08xNjllcFV4WThZQVNaVVZWNjVjeVpRcFV6aHg0Z1M5ZS9mbTVaZGZOaCt6WThjT2N4RFkyZG1aZlBueVVhRkNCVjU2NlNYelAxMjZkS0Znd1lJTUdUTEVmTngvLy90Zjl1N2RTN1ZxMVdqV3JCbjkrdlhqbTIrK1lkU29VVllyUXR1cWVmUG1yRisvbnBDUUVFYVBIazJkT25YWXNHRUQrL2Z2NS9YWFh6ZTNLMWFzR0Y5ODhVV0tBRkZhbGl4Wnd2WHIxM243N2JldEJwN3UzcjJMMFdqRXdjRnkzQ1UrUHA3aHc0Y1RFUkZCNWNxVnFWcTFxdFh6M3JoeEE4QmlwV1pMSmsrZWpORm9aTUNBQVd6WXNJSGh3NGRiRElhdVc3ZU9XYk5tc1hMbFNnWVBIbXdPbTZibjlPblRqQmt6aHJObno5S3dZVU1nS1J4bUM1UEpaSzZVWExKa1NXSmlZaGcxYXBRNVdQanl5eS9UdjM5L2loUXBZcTdJLzdEYnQyOWpNcGtZUG53NHc0WU5Jemc0bUYyN2R0R3VYVHRxMWFxRndXQ3dlTno1OCtmWnUzY3ZGU3RXeE1mSGgvLzg1ejhBTmxkNmZoVEhqeC9IWkRLbFcxWC9VYjM2NnFzTUhUcVVBUU1HY09yVUtRQ2lvNk5adG13WnJWcTFTdk50QXYvODh3OExGaXlnVUtGQzFLbFRCMGg2cThBWFgzeEJ2WHIxNk5ldm43bnQxcTFiR1R0MkxCRVJFWFR1M05tOC9jS0ZDeHc1Y29TUkkwZnkvZmZmNCtqbytFVG45MG14VmwzZEVtdnpiV2RuWi9Oem5SbSt2cjRNSGp3NHc1OVpVRkJRcHM3bjUrZUhuNThmSjA2YzRILy8reDlidDI1bDRjS0ZMRnk0a0p3NWMxS3dZRUZPbno2TnM3TXpRNGNPVFhOUlQ3S0xGeS95elRmZmtKaVlTSjQ4ZWVqUW9RTU5HalRJMFBVVUwxNmM3Ny8vbmlGRGhoQWVIczZVS1ZOWXQyNGQzYnAxbzJIRGhyaTR1RkMvZm4wcVZhcVVvdCt1WGJ1bTZ1dm16WnVwNXV2Njllc1dxOVVYTGx5WUFnVUtaR2dCZ2pYSml4NGVQUC96K0h4Wmt0bnZ6K3crdjVhRWhvYXllL2R1M04zZHFWdTNib2JQRXhNVGc4bGtJaUVoQWJCOWdZeS92ei81OHVYTDhQVkdSMGR6K1BCaENoY3VUTkdpUlRNODNzd3dHbzFzMnJTSlJZc1dFUmtaaVlPREE2MWJ0eVlzTEl5OWUvY1NGQlRFdSsrK1MvUG16ZE44QThXRHJseTVZcDZmNU4vdGR1M2F4YlJwMDdqNGYvLzl0MXExYW56KytlZXAzb2hqYjI5UHAwNmRLRnUyTEtOSGoyYjc5dTBVS0ZDQUhqMTYvR3VlMyt4TW9YVVJFUkVSRVJFUkVSRVJ5UjZzaGRZQm9xSVVXaGNSRVJHUnB5SW9LSWlUSjA5eThPQkJYbi85ZFY1NDRZVlViVTZmUHMzUW9VTzVldlVxZ1lHQnRHN2RtdnIxNi9QTk45K3djZU5HenA4L3ovRGh3ODNCc1hyMTZsRytmSG1LRkNsQ3dZSUZiUXJNekpzM2oyWExsbEdzV0RINjlldUhtNXNiSDMvOE1STW1UR0RRb0VFTUhEalFhaVZ6Vy9qNCtGQ3hZa1gyN3QzTCtmUG5hZGFzR1JzMmJHRHAwcVVwUXV0Z1c3WFNQWHYyTUcvZVBCd2NIQ3dHT2grczVIbm56aDNBY2xqMTZ0V3JEQjgrbk9QSGorUHQ3YzJBQVFQU1BmZVpNMmNBTE02WEphKysraW9BVFpvMElUZzRtRysrK1laaHc0YWxDTkh2M3IyYmlSTW5ZbTl2VCtmT25TbFRwa3k2L1NaWGd1M1ZxeGVKaVlrMGJkcVVQSG55NE9Ua3hKVXJWemg5K2pRbFNwUkk4L2pFeEVTV0xWdkdqUnMzS0ZTb2tIbWhnSWVIQi9uejU2ZGp4NDdVclZ2WDRqMlVrSkRBdm4zNzJMaHhJOXUzYjZkMDZkS01HVE9HNmRPbk0yclVLRTZjT01ISWtTT1pNV01HdFdyVm9sS2xTdmo2K3VMbTVtYnVZK25TcFVCU1NQM0dqUnRzM3J5WllzV0twYm9mSG9kang0NEJwTHRBNFZIY3VYT0gxYXRYRXhJU1FuUjBOQ1ZMbHFST25Ucjg4c3N2TEZpd2dIWHIxdEdsU3hmOC9QeFNIYnRnd1FKTUpoT0JnWUhtei8rTk45NmdVS0ZDYk55NGtSWXRXcGlycDlldVhac0ZDeGF3ZE9sU0dqUm9RT0hDaFlHazc0THQyN2V6WThjT1pzMmFSYmR1M1hCM2QzOWk4L3VzU3c2SlB1bFFZVm9MRmF6SnlGc1hMUEgxOWNYWDE1Y09IVG9RSEJ6TTNMbHp1WDM3TnJkdjN3YVNncC9Cd2NGY3VuU0phdFdxcGJsb3lNdkxpNFlORzVJelowNWF0MjV0ZmhQSXd4SVNFc3lmcnlYNTgrZG4wcVJKekpvMWk2VkxseEllSHM3Rml4ZHAwS0JCbXMva2cyL0FpSTZPWnU3Y3VmejY2NjhNR1RMRXZNQnIxNjVkL1BqamoxU3FWSWtXTFZwUXZueDVtejZmekVqK2UrREJ2MWYrTGM5WFpyOC9xMWF0bXEzbjkyR2hvYUdNSFRzV2dCNDllcVE1UHdhRGdmajRlSXY3cmwyN0JtRFRteUt5d3RxMWF6RWFqZVkzOVR4T2YvMzFGeHMzYm1URGhnM210LytVTDErZW5qMTc0dVBqUS92MjdRa09EbWJSb2tVc1c3YU1GU3RXVUxGaVJlclVxVVBseXBVdFZyay9jK1lNWDN6eGhmbTc2NXR2dm1IUW9FR1VMbDBhVjFkWGloVXJSc2VPSFZPODRjS1N5cFVyODkvLy9wZTVjK2ZTcVZNbjROL3ovR1puQ3EyTGlJaUlpSWlJaUlpSVNQYmc2Z3JPemhBWFozbC9kRFFrSklDTlZReEZSRVJFUkxLS25aMGRnd1lOb212WHJvU0ZoYkZ0MnphcVY2OE9RR3hzTElzWEwyYkpraVVZalVaYXRteHBycUtjSjA4ZXhvNGR5N1JwMDFpOWVqVzlldlZpK1BEaEZDdFdqS0pGaTlwY1BkTm9OSnI3OFBMeVl0U29VZVpRVGNPR0RibHg0d1kvLy93elE0Y09wVm16Wm56NDRZZVpDbHdtYTlHaUJYdjM3aVVrSklTK2ZmdFNvVUlGOXV6WncxOS8vVVdSSWtWczdtZmp4bzFNbkRpUmhJUUVldlRvWVE3dkpuTndjT0RxMWF0Y3YzNGRKeWNuL3Z6elQxeGRYVk1Fb09MaTRsaXhZZ1VMRml6Zzd0MjdsQ3haa20rLy9aWmN1WEtaMjV3NWN3WlhWMWM4UER4d2RYWEZZREJ3K3ZScEZpMWFCRUM1Y3VVeWRQMmRPM2ZtMUtsVHhNYkdFaGNYbHlLMEhoWVdocE9URTRNSEQ2Wnk1Y3JwOXJWbHl4YWlvNk1CeUpjdkgvMzY5ZU8xMTE0RG9IVHAwaHc0Y0lDZVBYdFNzR0JCaXhYbVRTWVRVVkZSNWtEL2c5V3FQLzc0WSt6czdGSlZnMDhPaVUyYU5JbXRXN2VhUS9PNWN1V2lRb1VLUUZLb2RmTGt5V3pjdUpINTgrZHo4ZUpGUWtKQ0NBa0pvVktsU293Y09SSklxbUliR2hxS2o0OFBiN3p4QnJObXpjSm9ORDZSS3V1UStkRGx2WHYzTUJxTnVMbTVtU3VuUC9nNXhjWEZjZURBQVg3Ly9YZDI3TmhCWEZ3Y2JtNXVkT3pZa1pZdFcrTGc0RUJBUUFDelo4OW0xYXBWakI0OW1uWHIxdEc3ZDI5ejJQenMyYk5zMnJRSkx5OHYvUDM5elgzYjJkblJybDA3Um84ZXpmejU4eGs4ZUxCNWU1czJiUmc5ZWpTelo4L21xNisrTWgvVHUzZHZEaDA2eExKbHk2aFZxeGF2dlBMS0U1bGZXNlZYUWZ5aXRRWG9HWkI4cjd1N3U1dUQxcHMyYlFJZ1I0NGM2UjZma1VybnlTSFVyTFJ4NDhZMDl6MTRqenpzN3QyN25EOS9ucE1uVDNMa3lCSDI3OTlQVEV3TWtCUmtiOVNvRWFkUG4yYno1czNzMjdlUGZmdjJNWG55Wk1xV0xVdU5HaldvVnExYXF0QnU3OTY5VTUzbnhvMGJKQ1ltNHVIaGdjRmdZUFhxMVNRbUpsb05hVG82T3RLdFd6ZHExcXpKL3YzN2FkQ2dRWG9mQXpkdjNtVDU4dVdzV0xHQzJOaFkzbnJyclJSLzM3Mzg4c3UwYk5tUzFhdFhFeFlXUnNtU0pmbmdndytvV3JWcXBoWW5IRDkrM0J4a2RYWjJ4dEhSRWFQUnlLRkRoL2psbDE4QVVpMHcramM4WDQ5cjBVOTJtRjlJV2tUeTg4OC9zMlhMRmdCYXRXcGw5VG5Na3ljUDE2OWZaL3YyN1ZTcFVzVTgxc2pJU1A3M3YvOEI0TzN0bmVIeFoxUk1UQXpCd2NIa3k1ZlAvRmFXQjEyK2ZObnFkYVFuSVNHQkV5ZE9zSHYzYm5idTNNbjU4K2VCcE5EK0cyKzhRYXRXclZJc05FaXV1QjRRRUVCSVNBaHIxcXdoTEN5TXNMQXdEQVlESlVxVW9FeVpNcnp5eWl2VXFWT0hRNGNPTVdUSUVHSmpZK25Rb1FPWExsMWkzYnAxZE9qUWdTWk5tdEM3ZDIrS0ZTdG04KytwQlFvVW9FK2ZQaGlOUnU3ZnY0K1RrOU8vNHZuTnpoUmFGeEVSRVJFUkVSRVJFWkhzdzlNVExsMnl2TTlrZ2x1M2t0cUlpSWlJaUR4aGVmTGtvWC8vL256NTVaZU1IVHVXVjE5OWxkMjdkek5yMWl4dTNicUZ1N3M3bjN6eUNiVnIxMDV4bklPREE1OTg4Z2t2dnZnaVAvNzRJMzM2OUdIczJMR1VMRm5TcHZQZXUzZVBUejc1aFBEd2NJb1dMY3JvMGFOVGhSUGJ0bTJMd1dCZ3pwdzVoSVNFNE9YbFJhTkdqVEo5cmErLy9qckZpaFhqOTk5L3AxT25UalJyMW93REJ3NndkT2xTUHZ2c3MzU1BOeHFOREJzMmpGMjdkcG5IMTdScDAxVHRYbm5sRlk0ZE8wYXJWcTNNMjk1KysyMGdLZVR6MjIrLzhldXZ2eElkSFkzQllLQlpzMlowN05neFZVaHA4dVRKSEQ5KzNQeXpuWjBkaVltSlFGSTErTEpseTFvY3B5MmhyeVpObWxqYy91V1hYNlo1VEs1Y3VjelZ5YjI4dkhCd2NLQjY5ZXIwN3QwN1JmQzJUNTgrakI4L25tUEhqbGtOTlRrNE9PRGo0MFBEaGcxVGpNZFM5ZVRkdTNkejgrWk5BTmFzV1lPenN6TzFhOWZHejgrUGloVXJZdi9BSW1DRHdVQzlldlh3OS9kbno1NDliTnUyalZPblR0Ry9mMzl6bTVVclZ4SWZIMCt6WnMySWk0dGp6Wm8xNU0yYk45VjkvamdrQit1S0ZTdUdsNWRYaG80OWR1d1lBd2NPVExHdFZLbFNBTXlhTll1UWtCQnpSZDI4ZWZQU3NtVkxtalJwa21JeFJJNGNPZWpWcXhmMTY5ZG56Smd4SER4NGtJOCsrb2pGaXhmajV1Ykc5T25UTVpsTWRPalFJY1huQ2xDclZpMW16WnJGMXExYmlZeU1OSSsvVnExYS9QVFRUK3pmdjUrb3FDZzgvKy9mYi9Qa3lVTlFVQkJUcGt6aHQ5OSs0NVZYWG5raTgydXJSNjBnYnF2RGh3OHpmUGh3aS92U3E4Z0xUMjZjanlveE1aRng0OFp4OGVKRkxsNjhtQ3BBNytYbFJVQkFBSDUrZmhRdlhoeElxc2pmclZzMzl1N2R5NlpObTlpeFl3ZUhEaDNpMEtIYzlGVGpBQUFnQUVsRVFWUkRUSjA2bFFrVEpsQzZkR21yNTkyNWN5Y1RKMDVNdGQyV3QyWWtWNEczNXNLRkN5eGF0SWcvL3ZpRCsvZnY0K1BqUTVjdVhWSXQ4TW1USncrZE8zZW1WYXRXckZ5NWtwQ1FFSVlORzRhUGp3OERCZ3l3K3VZSlN5Wk9uTWk1YytmUzNQL3FxNittZWd2SjgvNThQY3IzWjFxeXkvd2VQMzZjMmJObmMralFJVXdtRTA1T1RuejAwVWU4Kys2N1ZzOVR0V3BWVnExYXhkQ2hReTN1TDFpd0lNV0tGY3ZRMkRQanA1OStJaVltaGw2OWVxWDZmUWZBM3Q3ZTVqbU5qSXhNOVRhRjBOQlF4b3daWS80NVQ1NDgrUG41RVJBUVlEV1VuenQzYmpwMzdremJ0bTNadkhrekd6ZHU1T2pSbzRTSGh4TWVIazZUSmszdzgvUGo0TUdEeE1iRzByQmhROXEwYVVOQ1FnSTVjdVJnK2ZMbHpKbzF5OXlmczdNejl2YjJxUll5bUV3bUVoSVN6UC83NFBpN2RldEc4K2JObi92bk43dFRhRjFFUkVSRVJFUkVSRVJFc2c5cm9YV0FxQ2lGMWtWRVJFVGtxYWxjdVRLQmdZRzg5TkpMNU11WEQxOWZYK0xqNDZsZnZ6NmRPblV5QjFBdGFkR2lCUVVMRm1UMjdOa1VLbFRJNW5PNnVMaVFOMjllOHViTnk4Q0JBOU9zTnR5bVRSdGVlT0VGRGg0OCtFaUI5V1RObXpmblAvLzVENnRXcmFKOSsvWjRlM3NUR2hwS1VGQVF1WFBudG5xc2c0TURCUW9VSUZldVhIejg4Y2ZVcWxYTFlydFBQLzJVNmRPbmMvWHFWUXdHQTk3ZTN2VHMyUk5JcXJpOFpNa1NUQ1lUMWF0WHAzMzc5cWtxdFNlcldMRWlkKy9lSlQ0K0hxUFJpSjJkSFFVS0ZLQnk1Y3BwaHM2QmRBTnNtZlZnOWRDU0pVc3lkZXBVYy9EMFFTKysrR0tLNEZoV2VPT05OeWhhdENqT3pzNjg4ODQ3MUtoUncyb1ZaVWdLYjFXdVhEbFY4UEQrL2Z1c1hyMmEzTGx6NCtmbngyKy8vY2J0MjdjSkNncXlXQlUrcTUwNWM0Wjc5KzVscWtxd3Q3YzMzdDdlNWlyU1pjcVVvVU9IRGdCVXFGQ0IxYXRYVTdObVRXclVxRUhseXBWVGhjNGZWTEprU2FaTm04YmN1WE81ZWZNbWJtNXV4TVhGVWFKRUNlenQ3UzNlMy9iMjl2VG8wUU1IQndkZWZQSEZGTnVIRFJ0R29VS0ZVczFMbzBhTktGQ2dnTlZ3ZGxiT2IwWllxeUFPU1pWbXN5SzRWN3g0Y1h4OGZFaElTQ0F4TVJHVHlZUzd1enZWcWxXenVQQWxvK044VU51MmJibDgrZktqRE5mc2pUZmVNSWNsMDFLbFNoWHpkNmVkblIxT1RrNGNPWElFVjFkWGZIMTlLVkdpQkw2K3ZwUXJWeTdGUGZNZ2UzdDczbnp6VGQ1ODgwMWlZbUw0NDQ4LzJMaHhJd1VMRmt3M3NBNUpuMi9ldkhuTmdWQVhGeGRlZi8xMXVuYnRtdkdMdHNEVDA1TlRwMDdoNWVWRjY5YXRxVjI3dHRYSzJ1N3U3clJwMDRhbVRadXlkT2xTODZLWWpLcFVxUkltazRuNzkrOFRIeDl2RHJsNmVucFN1WEpsV3JWcWhaMmRYYnI5UEUvUDE2TjhmNllsdTh5dmw1Y1g0ZUhoMk52YlU2ZE9IZHEzYjAvQmdnWFRQVS9YcmwxeGRuYm04T0hEeE1iR21yZmIyOXZ6MGtzdjBiNTkrMHhWaXMrb0prMmFZREFZOFBQelM3WFAyOXVidkhuejJ2eTdRNzkrL2JoKy9YcUtiZlhxMWVQQWdRUGt5SkdENnRXclU2NWN1UXhkbDR1TEN3RUJBUVFFQkhEanhnMTI3OTdOcVZPbjZOS2xDd0JObXpibDVNbVRmUHp4eDBEUzU5ZTllM2NhTjI3TTc3Ly96cDkvL3NtVksxZTRkKytlK2JzKytmc2Vra0xyam82T0dBd0c4N3phMmRtWm43VzBQRS9QYjNabk1DWFBwb2lJaUlpSWlEdzNhczFkUnN6L1ZZSDUvTTBLdEM3ejhsTWVrWWlJaUVnV09uSUU3dCszdk0vT0RsNTdMZWwvUlVSRVJFU2VBYkd4c2VtR1loNTAvLzU5bkp5Y2JHcDc2TkFobkoyZEtWeTRNRGx5NUhnaVlhbk1DZzhQNThxVksrYUFYRXhNREFrSkNYaDRlR1M2ejdDd01Jb1dMVXIrL1BtemFwai9DbmZ1M0VsemNVTjJjdlBtVGY3NjZ5K0tGaTJhb2dMNm8wcXUzcHFaNEwzSlpIcnF6K0hqbU4rb3FDaU1SbU9xWiszYXRXc2tKQ1NrRy9oTXExMXNiQ3lKaVltNHU3dG42WGdmTm4vK2ZHN2R1a1dQSGowZTJ6SEJ3Y0hreXBXTCt2WHJaM2FZS2R5NWM0ZTR1TGhVYjg3SWpHZmh2a3dXR3h1THE2dHJwc1pqTkJxZnlJSVlhN0xUODJYTjQvcit6Qzd6ZStMRUNRb1ZLa1RPbkRtZnlQblNFaEVSa2FISzZNK0x4TVJFbXhhS1pMWG41Zm5ON2hSYUZ4RVJFUkVSZVE0cHRDNGlJaUxQdFFzWHdGcTFzK0xGSVozS2ppSWlJaUlpSWlJaUlpSWk4dVNvMUl5SWlJaUlpSWlJaUlpSVpDK2VudGIzUjBjL21YR0lpSWlJaUlpSWlJaUlpSWhORkZvWEVSRVJFUkVSRVJFUmtld2xSdzV3ZEV4N3YwTHJJaUlpSWlJaUlpSWlJaUxQRklYV1JVUkVSRVJFUkVSRVJDVDc4ZkJJZTE5OFBNVEdQcm14aUlpSWlJaUlpSWlJaUlpSVZRcXRpNGlJaUlpSWlJaUlpRWoyWXkyMERxcTJMaUlpSWlJaUlpSWlJaUx5REZGb1hVUkVSRVJFUkVSRVJFU3luMXk1d0dCSWU3OUM2eUlpSWlJaUlpSWlJaUlpend5RjFrVkVSRVJFUkVSRVJFUWsrN0d6ZzV3NTA5NS81dzRZalU5dVBDSWlJaUlpSWlJaUlpSWlraWFIcHowQUVSRVJFUkVSRVJFUmVYYmRpVTlnMGNrcmJJdU01a0pNSFBlTWlVOTdTQ0lQc1ZLYjVjeVJKemNNa1dlTWk0TWRoZDJkcWU3bFFldFhDcEREMGY1cEQwbEVSRVJFUkVSRVJFVCt4UlJhRnhFUkVSRVJFUkVSRVl2MlhMN05xRDEvY3puMi90TWVpb2lJWk5BOVl5S25iOTdsOU0yNy9IcitCb01xdlVTbGdsYmVUaUFpSWlJaUlpSWlJaUx5R0NtMExpSWlJaUlpSWlJaUlxbnN1WHliVDdlY2Z0ckRFQkdSTEhBNTlqNmZiam5OcEpvbHFLamd1b2lJWkZQR3EyZTR1M3NCY2VGYlNZeStpQ2toL21rUFNVUkVSRVJFNUtrcStPMnBwejJFREZGb1hVUkVSSjQ1OSs4blZYRjBjSERBenM3S2E5Ny9oV0ppWW5CMmRzYlIwZkZwRHlYVE5MOVBUMWJjUHdrSkNadzVjd2FEd1VESmtpV3R0ajF6NWd3SkNRbVVLRkVpVzgyMTBXakVaREpsNitkTVJFVGtVZDJKVDJEVW5yK2Y5akJFUkNTTGpkenpOL1BxKzVMRDBmNXBEMFZFUk1SMmlRbkViQnJQbmYvOUJLYkVwejBhRVJFUkVSRVJ5YVRza3h3UkVSR1JmNFVmZnZpQmQ5NTVoM2ZlZVllLy84NmFrTXptelpzSkRRMjFlWHRXdVhIakJsZXZYczJ5L3NMQ3dtalRwZzF6NTg3TnNqNlR4Y1hGa1pDUWtPWDlQaXk3enEvUmFPU0REejdnblhmZTRkeTVjMW5TNTVPV1ZmZlBwazJiNk5teko4SEJ3VmJiblR4NWt1N2R1ek5seXBSTUI5Ymo0K001ZE9nUU0yZk9aT2pRb1pucXd4cC9mMytDZ29KU2JkK3hZd2N0V3JSNHJOOFBJaUlpejdwRko2OXdPZmIrMHg2R2lJaGtzY3V4OTFsMDhzclRIb2FJaUlqdFRJbEVMKzNQblcwL0tyQXVJaUlpSWlLU3phblN1b2lJaUR3ejFxNWRTMGhJaVBubkgzLzhrVysvL2ZhUkt6U1BHVE9HK1BoNC9QejhiTnFlRWVmT25XUG8wS0c4Ly83N3ZQZmVlK2J0Ky9idDQ4c3Z2NlJPblRyMDc5OC8zWDVNSmhQeDhkWmZaWnBjclRva0pJVGF0V3RUdUhEaGRQdDFjbkpLdFMwNk9wcUlpQWpPbmozTDJiTm5PWG55Sk9mT25lT3JyNzZpYXRXcTZmYVpXZGx4ZnBQdDJMR0RxMWV2OHZMTEwxTzBhTkZNOTlPblR4K2lvNk1mZVR3QXMyYk5Ndi81U2QwL1JxT1JoUXNYNHVUa1JLZE9uYXdldTJEQkFnQSsvUEREZE0rVDdOYXRXNXc4ZVpMang0OXo5T2hSL3Z6elQrTGk0Z0F3R0F5Y09IRUNYMTlmbS90N2tMKy9QOTdlM2lrK3Q3UnMyTENCMk5oWVNwUW9rYWx6aVlpSVBBKzJSV2JON3l3aUl2THMyUllaVGVjeUx6N3RZWWlJaU5qa3p2OSs0dDdoMWVhZlhTdTF4clZDRXh3S3ZJekJPY2RUSEptSWlJaUlpSWhrbEVMcklpSWk4a3dJQ3d0anlwUXBBUFRzMlpPMWE5Y1NGaGJHdEduVDZOV3IxMU1lWGRybXo1OVBaR1FrVjY2a3JGSld1blJwbkoyZDJieDVNeDkrK0NFRkN4YTAycy9GaXhjekZPN3QxcTJiVGUwMmJ0eklYMy85eGR5NWM3bDgrVEtSa1pIY3ZuMDdSUnQzZDNmS2x5Ly95T0Z4YTdMci9DYjc5ZGRmQVhqbm5YY2VxWjkvL3ZtSHFLaW9yQmhTQ28vei9ublFva1dMaUl5TUJLQnQyN1lXajZsWXNTS0JnWUhzM0xrVGdFR0RCcVhaZituU3BaazRjU0tKaVlsOCtPR0hYTHAweWJ6UFlEQlFwRWdSeXBRcFE3bHk1U2hmdmp5ZW5wNDBhOWFNVzdkdXBUdjJYTGx5c1hUcDBuVGJQZXo4K2ZPRWhZV1JJMGNPVnF4WWtXWTdUMDlQMnJkdm4rSCtSVVJFc29zTE1YRlBld2dpSXZLWS9LUHZlQkVSeVNZU1kyOXk1NC92elQ5N3RKeUFTOWxIKzIrMElpSWlJaUlpOHZRb3RDNGlJaUpQM2NhTkd4ay9mandKQ1FrRUJRWFJwRWtUcWxhdHlpZWZmTUxLbFN0SlRFeWtWNjllanpWVW5SbkhqaDFqNjlhdDVNaVJnNVl0VzZiWTUrTGl3bnZ2dmNlaVJZdVlQWHMyQXdjT3ROcVhoNGRIcXZEMjdkdTMyYjE3TjNYcjFyVjY3TUdEQjdsMDZSSitmbjQ0T2pxbTJwOC9mMzUyN05pQms1TVRoUW9Wb21MRmltemV2SmtDQlFvd2Z2ejRWSUg2dG0zYmN2bnlaYXZuQkNoWXNDRHo1ODlQdDExMm1kK2dvS0EwOTEyNGNBRklDbTAvV0MzZW1xbFRwK0xtNXBacXU2T2pvemtFLzdEa3ovN2hzTGlsTmc5Nm5QZFBzaE1uVHJCdzRVTEtsaTNMMjIrL1RXeHNMUGIyOWpnN082Y2F5N2h4NDNCd2NLQjkrL1k0T0RodzgrWk5jdWZPbmFyUGZQbnlBVW1WNGk5ZHVvU3pzek9CZ1lINCt2cnk2cXV2NHU3dW51WjR2TDI5MDl3WEVSRmg5WnF0bVRGakJpYVRpWmlZR05hc1dXUDEvQXF0aTRqSTgreWVNZkZwRDBGRVJCNlR1L3FPRnhHUmJDTHU2SytZN3NjQzRQeHlUUVhXUlVSRVJFUkVzam1GMWtWRVJPU3BXclJvRWJObXpRSWdNRENRMXExYkEwbEI2NUVqUjlLL2YzOVdyMTdObFN0WCtQTExMM0YxZFgyYXd6VXpHbzFNbkRnUlNBb1JlM2g0cEdyVHNtVkwxcTVkUzJob0tIWHIxcVZpeFlwcDlwY2pSdzdlZSsrOUZOdW1UcDNLeVpNbjZkU3BFK1hMbDdkNFhIeDhQRXVYTHVYU3BVdjA2TkdEc21YTHBtcmo1dVpHU0VnSU9YTDgvMWVsYnQ2OEdXZG5aNnNWNExNaUZKeWQ1dGVXYTNxd0VuaDZFaE9mWEFqZ2NkNC9BRmV2WG1YWXNHSGt6WnVYb1VPSFltOXZ6OGNmZjB6QmdnWDU5dHR2Y1hENC8vOWFNWFRvVUM1ZHVzUUhIM3hBNjlhdCtlR0hId2dORFdYU3BFbTgrS0wxMTgrN3ViblJybDA3bTY0NStiNnl4Ti9mMzZZK0h2YkhIMyt3Wjg4ZUtsYXN5S2hSbzRDa3NIN1Jva1ZUaGZORlJFUkVSRVJFUkVUazhici8xejd6bjUxSzFuaUtJeEVSRVJFUkVaR3NvTkM2aUlpSVBCVTNidHhnd29RSjdOcTFDNFBCd0VjZmZVVFRwazFUdENsYXRDaVRKazFpNE1DQjdONjltKzdkdTlPblR4K0xBVnlUeWNTMmJkdTRkZXNXNzc3NzdpT043ZDY5ZS96eHh4L1VxRkhEWXFWc2dMbHo1M0wrL0htS0ZTdVdhdHpKM04zZDZkcTFLMlBIanVXNzc3NWoyclJwNU0rZjMrTFlvNktpVW0xdjFLZ1JHemR1WlBMa3lZd1pNd2FEd1pDcXplclZxN2w0OFNKK2ZuNFVLbFNJR3pkdXBOaHZaMmRIN3R5NVV3VFdiZlVvb2VEc09MK1dxcHViVENiYXRXdkg1Y3VYbVRCaEFtWEtsSG1rY3o4T2ovditNUmdNOU8zYmw3aTRPTWFORzBldVhMa0FlUFBOTndrSkNXSE1tREVNSERnUWc4SEE4ZVBIS1Z5NE1HKy8vYlk1ZkY2OWVuVldyRmpCVjE5OXhaUXBVNTZaaFNjUGk0dUxZL3IwNlJnTUJqcDE2Z1FrTFdUbzM3OC9KVXVXWk1TSUViaTR1RHpsVVlxSWlEeGJ0cmVzOExTSElDSWlGbFJkY3VCcEQwRkVSQ1JMSk1aY05mL1pJVi9ScHpnU0VSRVJFUkVSeVFvS3JZdUlpTWdUdDNuelpxWk9uY3F0Vzdkd2RYV2xmLy8rVkt0V3pXSmJMeTh2SmsyYXhOQ2hRemwrL0RqOSsvY25JQ0NBb0tDZ0ZOWE40K0xpR0RObURNN096alJvMENCRjVlZU0ycnAxSytQR2pXUEpraVVXZzl0Nzl1emhsMTkrd2NIQmdiNTkrMkp2YjU5bVgvWHIxMmZuenAxczM3NmR3WU1ITTI3Y09OemQzVk8wdVhYckZvR0JnV24yRVJzYlM2dFdyYXlPT1RRMGxORFEwRlRiYytUSXdZb1ZLNndlbTlXeSsvdythTStlUFZ5K2ZKa2lSWW84azRGMWVQejN6N0pseXloUm9nU3RXcldpYU5ILy8zOE1kZTNhbGIvLy9wdDgrZktSbUppSXZiMDlZOGVPSlNJaUlzVUNnRktsU3RHelowOTI3dHhKUWtKQ0pxN3d5WEIyZG1ieTVNbnMzTG1URWlWS0FGQ29VQ0ZxMUtqQit2WHJHVFJvRUtOR2pWSndYVVJFUkVSRVJFUkU1RWw1OEcyVzlvNVBieHdpSWlJaUlpS1NKUlJhRnhFUmtTZm0rUEhqekpremh3TUhraXArdmZMS0szenh4UmQ0ZVhtbGFOZW9VU05jWFYxWnNtUUpBSjZlbm93ZlA1NmZmLzZaWDM3NWhWOS8vWlhRMEZBYU5teEl5NVl0eVpjdkh5NHVMbFNyVm8xTm16YXhZOGNPYXRUSS9LdEMxNjlmRDBEZHVuVlQ3ZnZycjc4WU1XSUVKcE9KRGgwNlVMSmt5WFQ3Njl1M0wzLy8vVGRuejU1bHdJQUJqQnc1TWtVZzI4M05qWUVEQjJaNnZOWTRPRGd3ZXZSb2k0SGtpSWlJVkJYVExWVWJ0OVh6TUw4UFc3Tm1EUUR2dlBOT3BzLzNNS1BSU0ZCUWtNVjkxNjVkQTBoei80TnRrajN1KzhmT3pvNnZ2dnFLWmN1V3NXWExsaFQ3azBQc3MyZlBCdURtelpzQXpKdzVNMVZmUllzVzVaZGZmakgvM0xsejU4Y3k1c3hhczJZTk0yYk13R1F5RVI0ZVRyOSsvYkN6czZOdjM3N2t6Sm1Ua0pBUXZ2NzZhNFlQSDQ2VGs5UFRIcTZJaUlpSWlJaUlpSWlJaUlpSWlJaEl0cUxRdW9pSWlEeDJmLy85TnovODhBTmhZV0VBMk5uWkVSZ1lTUHYyN1MxV3pMNTM3MTZxYmZiMjlnUUZCZkhHRzI4d2NlSkVMbHk0d1BMbHl6bHg0Z1NUSjA4R3dOL2ZuMDJiTnJGdTNicE1oNW9qSWlJNGZQZ3dEZzRPQkFRRXBOaDMrZkpsQmc0Y3lKMDdkNmhhdFNvdFc3YTBxVTkzZDNkR2pSckZwNTkreXFsVHAvamtrMDhZTW1RSXhZb1ZBOERSMFJFL1B6OXorK2pvYUl1ZmdhMWNYRnhTaE9MdjNidUhxNnVyK2VmVHAwOXo0c1FKM04zZHFWV3JWcWJQayt4NW1OKzBRdUwvL1BNUEFFdVhMbVgxNnRVWlBwKzl2VDAvL3ZoamltMG1rNG1JaUloMHgybXJ4MzMvSlB2dHQ5ODRmLzY4VFgwc1hydzQzVFpQT3JUdTZPaUlvMlBxYWt3SkNRbk1uRG1UeFlzWFl6QVlNQmdNYk5pd2dYejU4dEdoUXdjTUJnUGR1blhEenM2T0pVdVdzSExsU2xxMGFQRkV4eTRpSWlJaUlpSWlJaUlpSWlJaUlpS1MzU20wTGlJaUlvK2RzN016eDQ0ZEErQzExMTZqWjgrZTVnck5HZlhhYTYveDQ0OC9zbUxGQ2hZc1dFQ3ZYcjNNK3lwVXFFRCsvUG5adTNjdjE2NWRJMSsrZkJudWY5V3FWUURVcWxVTFQwOVA4L2JJeUVqNjlldkh0V3ZYZVBubGx4a3dZQUFHZzhHODMyZzBFaHdjVFAzNjljbVRKMCtxZmdzV0xNaTRjZVBvMTY4ZmtaR1JmUHp4eDNUcTFJa21UWnBnWjJlWG91MzA2ZE10VmthM2xaK2ZYNHJLMi9YcjE2ZCsvZnJtbnovKytHTWdxY0o1Nzk2OU0zMmVaTS9EL0tZWEVyOTgrWEtHendXa21sdElDay8vK3V1dkZ0dTNiZHVXeTVjdlc2MTRuOXdtTFZsOS95UjdPSHh2U1ZCUUVCRVJFWm11MkI4VkZaV3ErditESHVWTkFKWSs4NzU5Ky9MRER6K3dlUEZpUEQwOUdUQmdBSTZPam93WU1ZS0ZDeGR5OHVSSlB2MzBVMTU0NFFXNmRPbENxVktscUZLbFNxYkhJQ0lpSWlJaUlpSWlJaUlpSWlJaUl2SnZwZEM2aUlpSVBIWUZDeGJrODg4L3gyZzBVcnQyN1VmdXo4SEJnZWJObTlPb1VTT2NuWjNOMncwR0EzWHExR0h4NHNXRWhvWVNHQmlZb1g1alkyUE5vZGozMzMvZnZQM1BQLy9rcTYrK0lqbzZHaDhmSDBhT0hKbWljamtrQldKbnpacEZjSEF3Q3hZc1NMVWZ3TXZMaXlsVHBqQjQ4R0RDdzhPWlBuMDZCb09CcGsyYldoelB5SkVqTXpSK2dDKysrTUxxL2hNblRuRGl4QW56ejlIUjBSYXJhbWRFZHA5ZnNCeUdUZzVnanh3NWtrcVZLbVhpU2xKTFRFek1rbjVzOFRqdW44Zk56czZPUW9VS1BmYnpIRDE2bEZtelpuSGt5QkVNQmdQMTZ0V2pXN2R1NU1xVkMwZ0svbzhiTjQ2d3NEQTZkKzdNQng5OFFOT21UYWxhdGVwakg1dUlpSWlJaUlpSWlJaUlpSWlJaUlqSTgwaWhkUkVSRVhraXFsZXZudUxuSmsyYTRPcnF5cUpGaXpMZDU0T0I1bVMxYXRWaThlTEZiTnEwS2NPaDV0OSsrNDA3ZCs1UXJsdzVTcFlzYWQ2ZWtKQ0EwV2lrZVBIaWpCNDlPbFhJT3pZMmxubno1Z0VRR0Job01iQ2VMRStlUEV5WU1JSHAwNmNUR1JsSmt5Wk4wbXliVlVIcEI4MmJOdytEd1lESlpPTG16WnQwN05pUjVzMmI4OEVISHp4U3Y5bDVmaTA1ZnZ3NEVSRVI1TTJibHpmZWVDTkQ1N0VtSVNFQkI0Y244eXQ0VnQwL01URXh6SjQ5MjZhMlVWRlJBRXlaTXNYbS9wTXIvd040ZUhnd2E5YXNqQTNRUmlhVGlkMjdkN044K1hMMjc5OFBKRlh2RHdvS3d0ZlhOMFhiUEhueU1HTEVDTFp0MjhiMDZkT1pQWHMyd2NIQk5HN2NtUGZlZTgvaTJ4UkVSRVJFUkVSRVJFUkVSRVJFUkVSRUpHMEtyWXVJaU1oVGNlZk9IUklTRXRMY0h4Y1hSMUJRVUpyN0oweVlZTEZDZUlrU0pYamhoUmM0Zi80OFo4K2VwVml4WWphTkp5RWhnZVhMbHdPa0NrT1hLVk9HTVdQR1VLaFFJZHpjM0ZJZHUyalJJbTdldkltM3R6Zk5talZMOTF6T3pzNTgrdW1uR0kxR0RBWkRtdTM4L2YxdEdydXRqaHc1UWxoWUdEVnIxbVRMbGkyNHVibFJvRUFCWnMrZVRVeE1ERjI3ZHMyeWMyV24rYlZrdzRZTkFOU3RXeGM3T3p1YnptR0wrUGg0M04zZHM2dy9hN0xxL3JsNzl5NnJWcTNLMERFWmFmOWdhUDF4dUhEaEFxR2hvWVNHaG5MeDRrVWc2ZTBBVmFwVVlmbnk1VGFkLzhNUFB5UWtKSVNGQ3hleWFORWlYbnZ0TldyV3JFbURCZzJlMkNJRUVSRVJFUkVSRVJFUkVSRVJFUkVSa2V4TUNRc1JFUkY1SnBsTUppSWlJdExjYnkwUVhiMTZkWUtEZy9uOTk5OXREalgvL3Z2dlhMNThtV0xGaWxHNWN1VlUrOU9xekIwWkdjblNwVXN4R0F4ODl0bG5xUUtzSnBNcHpXQjZlbUhYZ1FNSDJqVDJCNDBlUGRyaTlvU0VCS1pNbVlMQllLQlZxMVpzMmJJRkp5Y25oZzhmVHYvKy9Ra09Ec1prTXRHdFc3Y01uek16bnJYNWZWaDRlRGdBaXhjdlp2SGl4VGFkNDBFYk4yNU10UzBoSVlHNHVEZ1NFaExTRE94ZnUzWU53R3FnUDdsTmVyTHEvc21mUDcvRjY3SFZ0R25UdUhidEdsOS8vWFdtKzhpcytQaDRoZzBieHZuejV3RW9WYW9VNzczM0hqVnIxdVRtelp2RXg4ZW5hTDltelJyYzNkMnBWYXRXaXUxdDI3YWxTWk1taElTRXNHYk5HZzRlUElqUmFPVGRkOTk5UWxjaUlpSWlJaUlpSWlJaUlpSWlJaUlpa3IwcHRDNGlJaUxQSkJjWEYxYXZYcDJwWTVORHpkdTNiNmR6NTg3cHRqZVpUQ3hhdEFpQU5tM2FaT2hja3lkUEpqNCtuc2FORzFPbVRKa1UrMWF1WE1ueTVjdVpNR0VDbnA2ZUdlb1h3TS9QTDhQSHBCVmFYN0prQ2VmT25hTk9uVHFVS0ZIQ3ZOM056WTBSSTBiUXUzZHZvcUtpTUpsTUdUNW5aanpyODF1d1lFSHUzcjJib1hGZHVYS0Z1TGk0TlBmZnVuVUxBS1BSYURXd0Q2UzczeFpaZWY4OGlyMTc5MmJKOVdTR282TWpnd2NQWnQyNmRRUUVCUERTU3krWjkrWE5tNWZldlh1bmFMOW16Um84UFQxVGJRZHdkM2VuUTRjT3RHblRoai8rK0FNZkg1L0hQWHdSRVJFUkVSRVJFUkVSRVJFUkVSR1I1NFpDNnlJaUl2TGM4ZlgxcFgzNzlqUnMyTkRtWXpwMTZzU09IVHVvWHIyNnpjZHMyTENCZmZ2MjhjSUxMOUNwVTZkVSt5OWR1c1EvLy96RHlKRWorYzkvL3BObXhmVzArUHY3WjZoOVdrNmNPTUhQUC8rTW01dWJ4WkMzaDRjSDQ4YU53OVBUTThOamZCcWV4UHhtdENyNDBxVkwrZUdISDNCMGRLUnYzNzRXMnlSWFNLOWF0U3BEaHc2MTJLWnQyN1pjdm56WmFtWHo1RGJweWFyN0J5QXNMSXk5ZS9kbTZ0aW9xQ2dncWVMNnczcjA2R0ZUSDdkdTNXTDc5dTFVcVZJbDNiYkpDd2VTNytVaVJZclFyVnMzZ29PRFdiNTh1VTNqblRScGt0VTJsa0x0SWlJaUlpSWlJaUlpSWlJaUlpSWlJcEkyaGRaRlJFVGt1V013R0dqWHJsMkcybGV0V3BXcVZhdmFmTXlWSzFlWU5tMGFCb09CL3YzNzQrYm1scXBOVUZBUSsvZnY1K0RCZ3l4WXNJQzJiZHZhM0Q5WURzYk9uVHVYcUtpb05FT3psc0sycTFhdElpRWhnVTZkT3BFL2YzNkx4K1hObXpkRFkzdWFuc1Q4bWt3bWxpeFpRbzBhTlhqeHhSZlRiSmVZbU1pMGFkTll1WElsSGg0ZURCczJqTktsUzF0cys4OC8vd0JZN1M4clpkWDlBM0RzMkRHYkF0L1dXRHJlV21nOU9qcWFIVHQyc0dYTEZnNGVQRWhDUWdLK3ZyNHAydHk4ZVpQRXhFVGMzTnh3ZG5ibS92MzdoSVNFQU9EcTZwcWk3ZmJ0MnpsMjdGaTY0NHlKaVdITm1qVlcyeWkwTGlJaUlpSWlJaUlpSWlJaUlpSWlJcEl4Q3EyTGlJaUlaSkRSYUdURWlCSGN1WE9Id01CQXlwWXRhN0dkbzZNakF3Y09wRWVQSHN5Yk40L3k1Y3RUcGt5WmRQdHYwS0FCWmNxVTRkMTMzMDIxYjlteVpVUkZSVm5jbDZ4dzRjSXBmbTdjdURHM2J0MmlVYU5HNlo1YmtxeGZ2NTZaTTJmeTAwOC9VYjE2ZFZxMGFKRXFNSDN2M2oxR2pCakJybDI3OFBiMlp2anc0WGg1ZWFYWjU1OS8vZ21BajQvUDR4eDZsdDgvQUIwN2RxUmp4NDRwdHExYnQ0NlltQmlhTjI5dWRUeEJRVUZFUkVSWXJSNXZOQm9CaUkrUFovbnk1V3pidG8yalI0OWlNcG1BcEVVVnRXdlhKbCsrZkNtT1c3Tm1EVC8vL0xQRlBpdFZxcFRpNTRrVEp3SkpWZHVuVDU5T3pabzFlZXV0dDFLMDhmZjN4OXZibTFtelpxWFkvc01QUDFDelpzMVU5NENJaUlpSWlJaUlpSWlJaUlpSWlJaUkyRWFoZFJFUkVaRU1NSmxNVEo0OG1lUEhqMU9xVktsVVFkNkhGUzFhbEhidDJqRjc5bXhHalJyRmp6LythTEVxKzdKbHkyemFkdnYyN1RUM0pUdDc5aXhuejU0RndNUERBejgvUHdZUEhvekJZTEE2MW9jRkJRVmxxUDN6cEVhTkdrUkhSN05zMlRLMmJ0M0sxcTFiS1ZldUhJR0JnVlN1WEprYk4yNHdlUEJnd3NQREtWKytQRU9HRE1IZDNkMXFuM3YyN0FHZ1ZLbFNXVDdleDMzL1BDdzJOcGJGaXhkejRjSUZ6cHc1dzJlZmZZYWpvMk5taDgvUm8wZUJwQ3JuMDZaTkE4RFoyWmxxMWFyaDcrL1A2NisvYnZIK0xWS2tDUGIyOWlRa0pKaTNlWGg0VUsxYU5icDI3V3J4WEFhRGdmMzc5M1BvMENFcVZLaUFzN096MWJIdDJyV0xrSkFRSWlJaUdENThlR1l2VVVSRVJFUkVSRVJFUkVSRVJFUkVST1JmVGFGMUVSRVJFUnRGUmtieS9mZmZFeFlXQm9DdnJ5L0J3Y0hFeGNXWi83bDM3NTc1ZisvZHU4ZmR1M2U1YytjT0FGZXVYR0hLbENrTUdEQWdWZC9UcDAvUDBGaHNiZS9qNDRPZm54OHVMaTRaNmg4Z0lpSWl3OGM4TDl6YzNBZ01ET1Q5OTk5bi9mcjEvUExMTHh3K2ZKakRodzlUckZneGJ0Kyt6ZFdyVjZsZnZ6NmZmdm9wRGc3V2Y2MCtjZUlFRVJFUmVIbDU0ZTN0L1VoalMweE1UTFh0Y2Q4L0QzTnpjMlB5NU1sOC9mWFhiTnEwaVV1WEx2SE5OOStRTTJkT204YjdzT1FxOUpDMDBLTmh3NGJVclZzMzNZVUExYXRYWjkyNmRVRFNnaEpiRm1ia3pKbVQzcjE3TTJUSUVOYXZYMC9qeG8zVGJIdjc5bTBtVFpxRXA2Y25uMy8rZWJwOWk0aUlpSWlJaUlpSWlJaUlpSWlJaUlobENxMkxpSWpJRTNIMDZGSEdqeCtmWWx0Y1hGeWExYnl0N1h2UXJGbXppSWlJc0ttdHY3OS9oclluMjdoeEl3QzdkKzgyQjliQmVyVnFTSUVsSTJzQUFDQUFTVVJCVktybzdPcnFpcXVySzk3ZTNseThlSkZObXpaUnRXcFZxbFdybHFKdGN2QTJQVjI2ZENFaUlzTG05aG10cnY2ZzVPdTI1T0hQN0htWVgwc2NIUjE1OTkxM0NRZ0lJRFEwbEVXTEZwbXJrRHM3Tzl0Y05YM1Jva1VBRmdQZzFzVEh4NmVvWUI0ZUhzNzE2OWRUVlRWL0d2ZFB6cHc1K2U2Nzd4ZytmRGd1TGk2NHVMaHc2ZElsM04zZGNYRnh3V0F3Y09USUVTNWZ2cHp1b29sV3JWcHg5T2hSR2pkdVRKVXFWV3dhbTYxam5UWnRHdkh4OGFtMjU4K2Zuek5uempCcDBxUVUyNk9pb3N6YlRwOCt6YlZyMS9EMTlXWHUzTG1wK3VqZHUzZW14aW9pSWlJaUlpSWlJaUlpSXZMLzJMdnZzQ3JyLzQvano4TUdBUUVIaUdKbWJseTVjdVltTlVlT1NndG5ibk9iU3U2WnVYZGxhVnFhVzdKUWM0QURjUkJPTEhFaGFhS0FnTXFRY1Rqbjl3Yy96dGZqT1FmT1lZamErM0ZkWFhudXp6dzNoeHZINjM3ZlFnZ2hoQkQvTlJKYUYwSUlJY1FMOGZUcFU1M0szV3ExMm1BMTcremFubWRwYVpubjZ0WEc2Tml4STMvODhRZE9UazZVTGwyYW9rV0w0dWpvaUtPakl3NE9EaFFwVWdSN2UzdUtGQ21DblowZHRyYTJXa0hhVFpzMnNYbnpabGF1WEVtZE9uV3dzN1BUdEptYm01dTBGMVA3RjdUWDRldWJIWE56Yzd5OHZHalRwZzMrL3Y1czJiS0ZlL2Z1c1d6Wk1qWnYza3pQbmowTlZ1eStlUEVpcDA2ZHd0cmFtazZkT3BtMDdyeDU4emg5K2pRMk5qYVltWm1SbUpnSVFJMGFOWFQyWityN3lROVdWbGJNbURFRE16TXpGQW9Ga3laTklqSXlVcWRmbzBhTnNwM0h3c0tDQlFzVzVNdWVubmZnd0FGU1VsTDB0dTNmdjEvbldHSmlJbjUrZmxySHdzTENDQXNMMCtrcm9YVWhoQkJDQ0NHRUVFSUlJWVFRUWdnaGhCQkNDT05JYUYwSUlZUVFMMFQ5K3ZXenJXaWRGMjV1Ym16WXNLRkE1bjZXcGFVbDMzMzNYYTdIZi9MSko1dzdkNDR1WGJwb0JkWk4zY1B6VmJielc5MjZkWG4wNkZHMmZSbzNib3lUazVQbTlldnc5VFdHbVprWmJkdTJwWFhyMWh3K2ZKaWZmLzZacUtnbzd0MjdaM0JNaFFvVjhQRHc0TjEzMzhYWjJUbmIrY3VVS1lPdHJhM21kZlhxMWJsNjlTcHBhV21vVkNyczdlMnBVS0VDWThlT3pkWCtDK0x6ODJ3QXZsNjllbHk0Y0FHVlNvVmFyY2JHeG9icTFhdlR2My8vZkYzVEZMLy8vbnVoclMyRUVFSUlJWVFRUWdnaGhCQkNDQ0dFRUVJSUlUSXAxR3ExdXJBM0lZUVFRZ2doWHF5ZE8zZmk2T2pJZSsrOVY5aGJlYVVwbFVvT0h6NU15NVl0c2JHeE1kanZ3WU1IRkN0V3JNQnZPUGd2K091dnYxQXFsZFNxVmF1d3QvTFNhL0hUSGhMVDB3RVkvODdiOUtwZXFaQjNKSVFRNGxYU1pNZUZIUHNFZmZUMkM5aUpFRUlJVThrMVhBZ2h4T3NpZnIwM2FSSEJBRGdQK0Jtck45OHA1QjBKSVlRUVFnZ2hoTWdMcWJRdWhCQkNDUEVmOU9HSEh4YjJGbDRMRmhZV3RHL2ZQc2QrYm01dUwyQTMvdzJlbnA2RnZRVWhoQkJDQ0NHRUVFSUlJWVFRUWdnaGhCQkNDR0VpczhMZWdCQkNDQ0dFRUVJSUlZUVFRZ2doaEJCQ0NDR0VFRUlJSVlRUVFvalhsNFRXaFJCQ0NDR0VFRUlJSVlRUVFnZ2hoQkJDQ0NHRUVFSUlJWVFRUWhRWUNhMExJWVFRUWdnaGhCQkNDQ0dFRUVJSUlZUVFRZ2k5YnQrK1RVeE1UR0Z2NDZXblZxdUppb29xa0htRmFWSlRVL00wUGpRMEZLVlNtVSs3RVhueHFsOS8wdFBUQ1E0T0x1eHRDQ0dFRUM4TkNhMExJWVFRUWdnaGhCQkNDQ0dFRUVJSUlZUVFRdVRScWxXcm1ERmpScjdQZS83OCtXemJqeHc1UW1ob3FNSDJ0TFEwVnE5ZXpjT0hEM1hhVWxOVDhmSHg0Zmp4NHdiSEwxeTRrTjY5ZS9QNDhXUGpONjNIa0NGRDZOQ2h3d3NibDk4R0RCaEEyN1p0RGJadjNMaVJmdjM2c1hmdjNueGJNeTR1amg0OWVyQjQ4V0lKcit1aFZxc1pNbVFJUzVjdTFSdzdjT0FBUFh2MnpQWjdJanRoWVdHTUh6K2VxVk9uNXRjMmdjd2cvTlNwVXpsNThxVEJQakV4TVl3Wk00YXRXN2ZtNjlvRlpkS2tTWXdiTjQ1Ly92a25WK05mOSt1UFdxMW0rUERoVEpreUpjL0I5YzJiTjNQNjlHa3lNakt5WFcvWnNtVk1temJONUJ0b3hvOGZUNjlldmZLMHg1eUVoSVR3eHg5L0dOWDN4bzBiL1BERER5UWxKUlhvbmt4eDllcFZWcXhZd1o5Ly9xbDFQRFkybG5IanhyRjI3ZG9DV1hmMzd0MnNXcldLdUxpNEFwbGZDQ0ZlTkl2QzNvQVFRZ2doaEJCQ0NDR0VFRUlJSVlRUVFnZ2h4S3Z1d29VTDNMMTdWK2Y0Z2dVTFRKckh3Y0dCRVNOR0FKbEJ4VTJiTnRHM2IxKzh2YjExK2o1NDhJQ2xTNWRpWTJQRHFsV3JLRjI2dEU2ZkxWdTJzSGZ2WHM2ZVBjdVBQLzZJaGNYL29pSzNiOThtTEN5TWtKQVFqaDQ5eXRpeFl5bGF0S2ltL2Q5Ly8rWG16WnMwYk5oUTYzaHVwS2VuazU2ZS9zTEd2VWhCUVVGczNib1ZhMnRyNnRTcGsyL3puang1a2lkUG5wQ1dsb1pDb2NqVkhQNysvbXpac2lWZjlyTmh3d2E5eDVWS0pVbEpTY1RGeFJFVEU4TzllL2Y0OTk5L3VYWHJGbDVlWGpxaDM0eU1EQjQvZnN5alI0K0lqbzRtT2pxYSsvZnZjK2ZPSFNwVnFrVGZ2bjE1K3ZRcFc3ZHV4ZHZiR3lzcks3M3Juamx6aHZEd2NONTg4MDNOTVFjSEJ4SVRFNWs3ZHk3cjFxMHo2WE9ibXByS29rV0xVS3ZWZlBUUlIwYVBNMFpBUUFCbno1N045dk54OHVSSi92cnJMMHFXTEduUzNBVngvbk1TR1JuSitmUG5zYmUzcDFTcFVpYnROOHZyZnYxUktCUjA3dHlabFN0WHNucjFhalpzMktCMS9UVldlSGc0bXpadHdzM05qZnIxNnh2c2QvandZZmJ2MzQrWm1Sbng4Zkc0dXJvYXZVWjhmTHplRzVzQVZxeFlZZEorUjQ4ZXJYTXNNVEdSZWZQbWtaaVlTR0ppSWoxNjlEQTRQaU1qZzhXTEZ4TWVIazU0ZURqejU4ODNhZjJDY3Zqd1lmejgvQUMwdmc3Ky92NkVob1pTcEVpUkFsbjM0TUdEM0w1OW0wOC8vVFRYYzNoN2UrZnBTU0NIRHgvTzlWZ2hoSGllaE5hRkVFSUlJWVFRUWdnaGhCQkNDQ0dFRUVJSUlRcUl2NysvU2YzTGxDbWorWFdiTm0zWXZYczNQLzMwRTIrKytTWk5talRSNnV2bTVzYnc0Y05ac1dJRjA2Wk5ZL1hxMWRqWjJXbmF3OExDMkw1OU94WVdGa3ljT0ZFbk1GbWxTaFcrKys0N3Z2cnFLNEtDZ3ZqNzc3OVp0R2dSYjd6eEJnQyt2cjVBWmpnNHV5cmp6eG85ZWpRZE8zWWtNVEdSZ0lBQU9uWHFwRGR3ZmViTUdheXRyYWxac3libTV1WWNPblNJOHVYTFU2RkNCZU5PMUV2aTRzV0x6SnMzRDdWYXpZUUpFL0R3OE1pM3VRTUNBZ0RvMXExYnJ1ZElURXpVZXpORmZoazRjR0MybGJadGJXM3AwS0VEWDM3NUplSGg0VHg5K3BTblQ1OGFyQngvOCtaTit2VHB3L0xseXdrSUNDQXFLZ29mSHgrOWZmZnMyUU5BOSs3ZE5jZWFObTFLNjlhdDhmZjNaOXUyYlF3Wk1zVG85N0p5NVVydTNMa0RaRllSTjhXR0RSc01mdTJWU2lYSGp4L0gydG9hTHk4dmczTUVCZ1lDMEtwVks2UFhMYWp6bjlOTkVyLzk5aHNBN2R1M04zaFRRVTcrQzllZjk5OS9IMTlmWHhJVEU3bHo1dzdseTVjM2VZN2R1M2NEbVU5N01CUjZUMHBLNG9jZmZzRGUzcDdVMUZTKyt1b3J2djMyVzJ4dGJmTzBmMEFUMURhV3Z0QzZ2YjA5czJmUHhzZkhoKysrKzQ2VWxCUzlOMklCYk4yNmxmRHdjSnlkblJrM2JseTJheG1hSXpjc0xTMzU4Y2NmOWJhcFZDck5VeExhdEdtajFYYmt5QkVBV3JkdW5XOTdlVlpDUWdJQWpvNk9lWjdMMUQwR0JRV1JrcEtTNTNXRkVPSlpFbG9YUWdnaGhCQkNDQ0dFRUVJSUlZUVE0aldrVGswazZlUjZVc09Pa0JGM0IzWGEwOExla2hEaUZhQ3dzc1hjcFN6V1ZkcFFwT2xuS0t6dEMzdExyd1VQRHcrRFZhcXpxTlZxdkx5OHRFS0dibTV1VEpvMGllblRwN053NFVMV3JsMnJVMDI5WThlT1hMaHdnY0RBUUlLQ2dqVGh6cXhxMHlxVkNoOGZIMnJVcUtGMzNaSWxTN0o0OFdJMmJOakFyVnUzTk1IYisvZnZjK0RBQVVxWExrMmpSbzAwL1VORFE3bDI3UnB0MnJUQnljbEpjL3pvMGFQRXhzWnFnblhYcmwxajFhcFZsQzFibHRxMWErdTgxNVVyVjVLWW1NaTJiZHRJU1VsaDFhcFZxRlFxUm93WW9WTVp1ckNvVkNyTXpNd010cDgvZjU2Wk0yZHFLakhQblR1WHVYUG5aanZueXBVcnFWcTFxdGF4QVFNRzZPMzc3Ny8vb2xBb1dMaHdvVkg3MWZjWjY5S2xDMTI2ZERGcXZDSGR1M2ZueVpNbmV0dFVLaFdRV1huWXhjV0ZZc1dLVWFKRUNkemQzU2xkdXJTbWF2aURCdytJalkzRnhjV0ZFaVZLNE9Ua3BPbGZ2SGh4U3BRb2dhdXJLNjZ1cmlnVUNnWU1HRUJJU0FnQkFRRzg4Y1liZlBMSkoxcnJob2FHY3ZIaVJlclVxVVBGaWhXMTJrYU1HRUdGQ2hYbzJyV3IwZTl4Ky9idEhEcDBDTWdNMkxacjF5N0hNYWRQbitiZXZYdFlXbHBxM1N6eXZGT25UcEdRa0VDSERoMnd0OWQvVFkyTWpPVEtsU3M0T0RoUXFWSWxIajkrckxkZmtTSkZ0SUxMQlhYK0FhT0M0anQzN21UbnpwMDU5bnRXeDQ0ZE5jSG1WL1g2czNmdlh2YnUzV3ZVKzQyUGo4ZlcxamJIYTBPV1o3K1A3OSsvajcrL1AxV3FWS0ZGaXhZR3h5eFpzb1Q0K0hnbVRackU0OGVQK2ZiYmIxbTBhQkhUcGszTDlWTWFubVhNejdBQkF3WmtlNE5NalJvMW1EVnJGbE9uVG1YVHBrMjR1TGpvbk90cjE2NnhlZk5tTEN3c21ERmpCc1dMRjg5MnpieFVEMytlcGFXbHdiWUxGeTRRSHg5UG1USmw4UFQwMUJ3L2QrNGN0Mi9mcG1qUm9qUnQyalRmOXBKRnBWSVJGeGVIczdOenJxcjBQMi95NU1rbTlmZjI5cGJRdWhBaTMwbG9YUWdoaEJCR0did3ZnUE1QWWdwN0cwSUlJUXdvYW0xRlJSY24ybGQ0Zy9jcmxDdnM3UWdoaEJCQ0NDR0VLR1JwdDA3eHhQZExNaDVIRnZaV2hCQ3ZHSFhhVTVRUHJxRjhjSTJVQzc0NGRwMlAxVnVOQzN0Yi93bFpvZURuUTYwTkd6YWtVNmRPL1BiYmI4eWFOWXRWcTFaaGJXMnQxV2ZzMkxHMGI5K2VldlhxQVptaHpQbno1eE1WRmNXZ1FZTm8yYkpsdG11Ym01c3phTkFnVFVoYnJWYXphdFVxMHRQVEdUWnNHTys4ODQ2bTcrVEprN0d5c21MTW1ER2FmZHk5ZTVjOWUvYmc2dXBLNDhhWm41ZmF0V3ZqNk9qSXdZTUhkVUtqbHk1ZElpWW1obzRkTzJKblo0ZWRuUjNMbGkxanhvd1pMRnUyakpzM2J6Sml4QWpNemMxemNTYnp4L3IxNndrSkNXSE5talY2Zyt2Ky92NHNYcndZbFVwRjI3WnRkYjRtejRxUGp5Y29LQWlGUWtHUklrVjAybk9xaEY2UWxkTHp5L3o1ODQzcXQzMzdkcVA2dWJxNk1tWEtGSHg4Zk5pNGNTUGx5NWVuWWNPR212YjE2OWNEbVRjT0dBcFhmL2ZkZHpySDlJVnYvZno4TkZXcTY5U3B3NGtUSjdDMHREUjRNd0hBdG0zYnVIZnZIZ3FGZ3NtVEoxT3NXREdkUHQ3ZTNscWgydjM3OTdOLy8zNnRQb2NQSHdiZ2p6LytRSzFXazVDUXdNY2ZmMnh3M1RsejVtaWRoeXo1ZmY0Qmc1WGpZMkppU0VsSndkbloyV0FJUHp2T3pzNWFyMS9GNjgvang0OU4rcjVNVEV3MHV1K3pmdjc1WjAyWVhxRlFrSnFhcW5PdDhmWDFKVEF3a0lZTkc5S21UUnZVYWpYbno1OG5NRENRbFN0WDZxMThYbGpxMXEzTDVNbVRPWGp3b003UHBkVFVWTDcrK21zeU1qS1lNR0dDVmpqY2tLenZIME1TRXhNMU42L2sxRGM3V1U4VzZOaXhvOWJ4YmR1MkFabWZoL2J0MnhzOTN4ZGZmSkh0VXhleVJFVkZvVktwY0hOek0yRzNRZ2p4Y3BQUXVoQkNDQ0dFRUVLOEJoNm5waEZ5UDVxUSs5RnN1aHlHeXNDalBZVVFRZ2doaEJCQ3ZQN1NicDBpZm1PL3d0NkdFT0kxa1BFNGt2aU4vWER1dndtcjhvMXlIdkFmcEM4c20zV3NYcjE2ZlBYVlYzckgvZnZ2djlqYjIyTnJhNHVWbFJWUG56NWwxNjVkQUxpN3UrdjBIeng0TUJjdVhNRFQweFAxLy8vZG56RlZrQUcrLy81N3Z2LytlNjFqaHNKN3ljbkpiTnEwQ1U5UFQvNzg4MC9xMXEyckZSaU5pSWpnL1BuektCUUt3c0xDcUZXckZ2Qy9ZR1hQbmowMTFXRE56YzFwMUtnUng0OGZaOVNvVVZycitQbjVBZENwVXlmTnNRb1ZLckJtelJxbVRadkc3Ny8vVHFsU3Bmand3dytOZW84RjRmSGp4OXk4ZVJNL1B6ODZkKzZzT1o2ZW5zNjMzMzdMYjcvOWhyMjlQVk9uVHFWbXpab0dxL1NHaDRjemZmcDBBUHIwNlVQWnNtWDE5bk4xZFdYejVzMjUydXZ6NGVqWFJaMDZkZWpkdXplYk5tM2lxNisrWXZYcTFYaDRlSEQ4K0hIKyt1c3ZBTDNCejVNblQ1S2NuS3kzemNYRlJldjE3dDI3K2U2Nzc3Q3pzMlBCZ2dXODlkWmJ4TWJHc25YclZoNDllc1RJa1NPMXZyYUppWWtzWDc2YzQ4ZVBZMlZsaFkrUFQ0NFZscDhQYVFNOGV2Ukk4NzJjbXByS3ZuMzdVQ2dVbENsVFJ1OGNVVkZScEtXbFpWc05Pci9wcTZ3ZEV4UERaNTk5aG8yTkRXdldyS0ZFaVJMNXR0NnJkUDNwMDZjUGZmcjB5YmYzcnMvTm16Zng5L2VuWGJ0MlZLbFNCYlZhemFoUm83QzN0MmZhdEdrNE9UbHg1c3daMXExYmg1dWJHeE1uVGdSQW9WQXdaY29VeG80ZHEzbXZJMGVPMUxuNUpydWZYd0NlbnA0c1g3NDhUKy9CejgrUEZTdFc2RzE3OXJyNnZNV0xGN040OFdLZDQza0pudWRXZEhRMFo4NmN3ZHJhbXZmZWUwOXovTnk1YzF5OGVCRWJHeHVhTkdrQ1pON01aR2RucC9WMEFIMUtsU3BsMU5wWk4wYmtSN1Y4SVlSNFdVaG9YUWdoaEJCQ0NDRmVNM2NlSnhUMkZvUVFRZ2doaEJCQ0ZCSjFhaUpQZkw4czdHMElJVjR6VC9iNFVHeWtId3ByMHl2cXZ1NmVEY1UrSDVSOTg4MDNEWTZiT0hFaU1URzZUN2hWS0JSNnE2SmJXMXZ6elRmZmFGWFliZDI2dGQ2NWpRM05QUzhpSW9JWk0yWVFHUmxKNWNxVkdUOStQRysvL2JhbVBURXhVVlBOMmNIQmdibHo1N0owNlZJOFBEem8xNjhmYm01dXRHdlhUbXZPSmsyYWNQRGdRUUlEQXpYSDR1TGlDQW9Lb25idDJwUXZYMTZydjVPVEU0c1hMMmJMbGkyYTZyaUZ4ZHZibThPSEQvUHp6ei9UcGswYnpmSDQrSGdDQXdPcFhMa3lVNlpNd2NiR2hzOC8vNXhLbFNveGN1UklyS3lzQUZBcWxlemV2WnRObXphUm5wNk90N2MzM3Q3ZWhmVjJYbG1mZnZvcGx5OWY1dEdqUjFoWldaR1ltTWphdFdzMTdWOTg4WVhPbUt0WHI1S2NuS3kzN1ZscjE2N0YxOWRYODNtdVhMa3lBSFBuem1YS2xDa2NPSENBc0xBd3hvNGRTOVdxVlRsKy9EamZmUE1Oc2JHeHVMdTdNM1hxVkNwV3JKamplOWl4WTRmT3NXZHZOTmkvZno5UG5qeWhXYk5tbWhzY25qZGl4QWl1WDcvK1FrUHIrbnp6elRjOGZmcVVZY09HNVd0Zy9YVzUvang4K0pDVksxY3lmUGh3dmRXeDA5UFRtVHQzTGg0ZUhuejIyV2NHdzhocXRab1ZLMWJnNE9EQW9FR0RnTXpBZG5oNE9MVnIxOGJKeVltTEZ5OHlaODRjTEN3c21EbHpKZzRPRHByeGRuWjJmUFhWVjR3ZlB4NC9QeitpbzZPWk1tVUtkbloybWo3UGhzYjM3OStQVXFuVU9xYnZCaXBUMmR2Ykc2ellueVVybUoxVHY4TGk2K3VMU3FXaVpNbVNtaWNMS0pWSzFxeFpBMEN2WHIzNDVKTlBnTXlmdjhXS0ZXUHk1TW41c3ZiMTY5Y0J1SGJ0R3NuSnlWcGZ2OXd3OW1ZM0lZUW9TQkphRjBJSUlZUlIxcjNmcXJDM0lJUVF3Z0NWV3MzOXhDUkNvMk5aZXk2VXlJU2t3dDZTRUVJSUlZUVFRb2hDa25SeVBSbVBJeld2RmVhV0ZHazlCdHZhSDJEbWtIL0JJaUhFNjB1VkVNUFRpNytTNUw4Y2RVWTZrRmx4UGVua2V1eGJqeTdrM2IxOG5nM0ZHaHVVaGN3cTdLR2hvV1JrWktCU3FiQ3lzcUpVcVZKMDZkSkZVejM0ZWM4RzFnRzlvVGkxV28yL3Z6OU9UazRtaGViOC9mMVp2bnc1S1NrcHRHclZpcVpObTJKalk2TnBqNGlJWU42OGVVUkVSTkNyVnkrYU5XdkcyTEZqK2Z6enp4ay9manp2dnZzdUF3WU0wSm0zVHAwNmRPM2FsYmZmZnB0dDI3WUJrSktTUXNPR0RYVUNwcysrVDMxenZXZ2xTNWFrYmR1MkhEaHdRRk1GUCt2NDh1WExLVm15SkJZV0ZxU21wbEsxYWxYMjdkdkhyVnUzbURsekptRmhZV3pjdUpHN2QrOWliMitQajQ4UHpabzFLOFIzVS9BTWhTSHpXaGs1cTJxMHBhVWxkbloyTEZxMGlMaTR1RHpObWFWMDZkSzR1Ymt4Zi81OHJjQ3N2YjA5aXhZdFl2WHExUnc0Y0lCUm8wYmg3dTVPWkdRa1ptWm1kT3ZXamI1OSsrWTVRQXFaMWNXM2J0MkttWmtaL2ZyMU05aFBwVklCYUNxSlA2K2d6dit6amgwN1JtQmdJR1ptWmx5N2RvMEZDeFlZUGJabzBhSU1HelpNYjl2cmN2MkppNHRqNHNTSjNMMTdGenM3TzczWDRKaVlHRzdkdXNXcFU2ZTRlZk1tVTZkTzFRU2huL1hUVHo4UkZoYkc5T25Uc2JlM0p6RXhrZlhyMTJOaFljSElrU001ZmZvMDgrZlBSNjFXTTN2MmJONTY2eTJkT1Z4Y1hGaTJiQmsrUGo0RUJ3Y3plUEJnSmt5WVFPM2F0WUhNNnVzQTkrL2Y1N2ZmZnRNNmxsOWF0R2hCaXhZdERMYXIxV3E4dkx3d056ZlhXOW0vc01YRnhmSDc3Ny9ySE4rNmRTdDM3OTdGemMyTkhqMTZGTmo2VjY5ZUJTQWpJNE9Ra0JEZWZmZmRQTTFuNkdZM1E0S0Nna2hKU2NuVG1rSUk4VHdKclFzaGhCQkNDQ0hFSzg1TW9hQzBnejJsSGV4cC9rWnBCdm9GY0MwMnZyQzNKWVFRUWdnaGhCQ2lFS1NHSGRGNlhhVDFHSW8wRzFSSXV4RkN2SXJNSEVwb3JodUpoeFpwanFlRytVdG9QUitOR3pjdXh6Nit2cjQ2WVRsalEzMkdxdmMrNytuVHA2eGF0WXJEaHc5allXSEJpQkVqK09DRER6VHQ5Ky9mWi9mdTNlemJ0dytsVWtuUG5qM3AzNzgvQ29XQ2VmUG1NWHYyYk9iTW1VT05HalhvM2J1M1ZtVmt5QXlBRGg4K1hPdVl1N3M3TTJiTTBEb1dHUm5KL3YzNzZkT25qNlpTK2N2Z280OCtJajQrbm1iTm1uSHMyREhOOFdjckVGdGJXek5tekJqYzNkMzUvdnZ2NmQyN055cVZDb1ZDZ1plWEZ3TUhEc1RaMmJrUWR2OWlQUi9jREE0TzVzNmRPL2t5ZDlHaVJRRTRlUEFnaHc0ZG9sU3BVbVJrWkJBZEhaMm5lYnQwNlVLN2R1MTBiZ2dCQ0E4UHg4YkdCbXRyYTFKVFU0bU1qTlRzeGN6TWpPdlhyMU81Y21Wc2JXM3p0SWNqUjQ0UUh4OVAxNjVkS1Z1MnJNRitXYUYxUTVYV0MvTDhBOXk3ZDQ5bHk1WnA5aElRRUdEU2VGZFhWNTNRK3V0MC9ZbUtpbUxpeElsRVJrWlNyMTQ5eG84ZnI3ZWZ1N3M3YTlhc1ljYU1HWnc3ZDQ3UFAvK2NPWFBtYU4wMG9WYXJOU0h5T1hQbW9GYXJOVzBmZi93eHdjSEJyRnUzRGdzTEM2WlBuNjd6dnAvbDVPVEVraVZMV0xCZ0FhZFBuMmJTcEVsODk5MTNsQ3RYVHRQbnp6Ly96UEg5M2IxN3QwQ3JkQnY3TSt0RjI3SmxDNm1wcVZySHJseTV3dWJObTFFb0ZJd2FOYXJBZm1ZcGxVb3VYNzZNUXFIQXpNeU00OGVQNXpxMFBtSENCTTBORzZhNGVQR2loTmFGRVBsT1F1dENDQ0dFRUVJSThScXh0YkJnU3BONjlQbnRmOVZUMUtpekdTR0VFRUlJSVlRUTRuV1NFYWNkVHJLdC9ZR0Jua0lJa1QzYjJsMjBRdXZQWDE5RXpwS1NraWhTcEFnQXNiR3hKbFVsSGo5K1BJOGVQZUx1M2JzbXJaa1ZiRFVtQUJnWkdjbVhYMzdKdlh2M2NIRnhZZnIwNlhoNmVnS3diOTgramg0OXl1WExsMUdyMVpRdFc1WWhRNGJRb0VFRHpmaGF0V3F4ZHUxYWxpMWJ4cmx6NTVnNGNTSWxTcFNnVWFORzlPblRCMzkvZjc3NTVodWRkWjhQUHU3YnR3OC9QejkyN3R6SjZkT25tVHg1TWhVclZqVHBmUmVVTW1YS01HZk9ISVB0Y1hGeG5EdDNqbVBIam5IKy9Ia2c4OXkzYk5tU1R6NzVoSExseWhFVEUwTlVWQlN1cnE3WnJoVVZGVlZnb2RCUm8wYVJtSmlZNi9IR2pCMHlaSWpXNi9qNGVMMmhhV1BlWSsvZXZlblRwNC9XTVpWS3haWXRXMUFvRkV5WU1JSGx5NWZuT0orK3RqVnIxbENwVWlYTjY2ekFla3hNREgvOTlSZm56NThuT0RpWTJOaFlJTFBxZXZ2MjdhbFZxeFluVHB6ZzVNbVQ3TnExaTEyN2RxRlFLSGpqalRjb1c3WXM3dTd1bENoUkFpY25KeXBXckVpcFVxVnlmSjhBblR0M3BreVpNcFFyVjQ3dnYvK2VEejc0Z0JJbGRKK09vMVFxQWNPaDlZSTgvNG1KaWN5Y09aUGs1R1RBOU9ydCt0WjhuYTQvTjIvZVpOcTBhVHg4K0pER2pSc3pkZXBVZzE4bnlQd2FMbHk0a0srLy9wb1RKMDR3YXRRb1pzeVlvYW1BcmxBbytQVFRUNG1Nak1UWjJabW5UNSt5ZmZ0MlhGMWQ2ZDI3Tnp0MzdxUklrU0xNbURIRHFDZDdBQ3hhdEFoUFQwOXNiVzIxQXVzQUowNmMwUHc2SXlPRGpJd01uU0MyZzRNRDc3MzNYclpySER4NGtJU0VCS1AyOHlxNGZmczIrL2J0dzhYRlJldnBEbGV1WEVHbFV0R3RXemZxMTYrdk15Nm5uL2R0MnJTaFhyMTZPYTUvN3R3NVVsSlNxRmF0R3JhMnRwdzllNWJFeEVTOWxmbHprdlhaZWxIamhCQWlPeEphRjBJSUlZUVFRb2pYVE5VU0xpZ1VDazMxalVjcGFZVzhJeUdFRUVJSUlZUVFMNG82N2FuV2F6TUgzZENURUVJWXc4eWhwTlpyZFZweUllM2sxYk4xNjFZQ0F3TnhkWFhWVlBSTlRrN0czOS9mNkRuR2pCbEQvLzc5NmQrL1B3QURCZ3pRQk5qRHc4UFpzV09IM25GWm9mVzR1TGhzUTNORGhneWhXTEZpV0ZwYVVxVktGV2JPbkVteFlzVTA3WmFXbGx5NmRJa2FOV3JRb1VNSFdyVnFoWm1abWM0OHJxNnVMRml3Z09EZ1lMWnQyMFpvYUNoMzd0ekIwZEdSOHVYTDA3RmpSd0FlUDM1TVlHQWdnT1pZRm5OemN3WVBIb3l6c3pQcjE2OW45T2pSREJzMmpFNmRPaGw3dWw2NHpaczNFeEFRb0hWVGdidTdPMjNidHFWOSsvWmE1M0xzMkxGRVJVWGxHUFExTnpmWHF1QnVpc2pJU0RJeU1neTIzN3QzanlkUG51UnE3dnpXdm4xN3JkY25UcHdnS1NsSjYvanpvZUhrNUdUczdPeVlNMmNPSjArZXBHYk5tcG8yTHk4dm5UVk9uanhKY25LeTNyYXNxdTIzYnQzaTJMRmpSRVJFY1BQbVRSNCtmS2pwWTI5dlQ1czJiV2phdENuMTY5ZlhCSGliTm0xS1VsSVM1ODZkNCt6WnMxeTZkSW1JaUFnaUlpSTBZKzNzN0ZpM2JwMEpad1RxMUttRHY3OC9PM2JzNE1LRkN5eGJ0a3luK250T29YVmptWHIrVTFOVG1UWnRtdFo3ekErdnkvVW5NRENRaFFzWGtwS1NncGVYRjE1ZVhvd2VQWnBwMDZZWnZIRmh6Smd4Mk5uWk1XWEtGSW9WSzRhdnJ5OCtQajVNbURDQjFxMWJBOUN0V3pkTi82eWZJeU5IanNUYTJocHZiMjg2ZCs2TWc0T0R6dGZUa0dMRml2SHh4eC9ySEkrT2p1Ynk1Y3VhMTlPblQrZkpreWZNbmoxYjZ3a1JUazVPT2pkR1BPL3MyYk1taDlhenJsdm01dVltalN0b2FyV2FaY3VXa1pHUlFiOSsvVmk2ZEttbXJXZlBucmk3dTlPb1VTTzlZM1A2ZVYrcFVpV2pRdXRIang0Rm9GR2pSamc2T25MdTNEa09IejVNMTY1ZFRYb3YrWFV6bEtrM3F3Z2hoQ0VTV2hkQ0NDR0VFRUtJMTR3Q01BT3kvb2tpS1QyOUVIY2poQkJDQ0NHRUVFSUlJY1RyUzZsVWN1WEtGYzZjT1VOMGREUUFHelpzd016TWpGcTFhbW42ZVhoNHNHSERCaFl2WG95L3Z6KzdkKy9HenM1T2E2NmtwQ1I2OU9oQnNXTEZzTEd4TWJobWJHeHNqZ0g0bkVKemZmcjB3ZG5abWZuejUrUGs1SVNscGFWT3lMMUdqUnFVTEZtU2tKQVFRa0pDc2wwUFlPblNwZno3Nzc5WVcxdWpVQ2lvWGJ1MnBrcnJuajE3TktIUjBhTkg2eDMvNFljZlVxbFNKV2JQbnMyR0RSdG8wcVFKTGk0dU9hNzdJcWpWYXRMUy9sY2NwRWlSSXZ6Nzc3OVVxRkNCK3ZYcjA2eFpzenhYaHk5ZXZEZ2JObXpJMVZodmIyK2lvcUp5N0pmYjBHSDM3dDJ6RGIwYlU5ay95N2h4NDdSZVg3bHloYVNrSkozanoxcS9majNYcjE5bjNMaHhmUHJwcDFwdCtpcE5YNzE2bGVUazVHeXJVRHM2T3VMcjYwdHFhaXFPam83VXIxK2ZtalZyVXJ0MmQ0eDc0Z0FBSUFCSlJFRlViU3BWcXFRM0pBMlpYL3QzMzMyWGQ5OTlGNEJIang1eC9mcDE3dHk1dzkyN2Q2bFZxNVpPVmYwQkF3Ym96UE5zU0I2Z2RldldCQVlHRWhRVXhJb1ZLNWc0Y2FKV2UxYTRWMTlvdmFET2YycHFLck5ueitiS2xTdlVybDJiZS9mdUVSTVRZL1JhMmJHMnRuNmxyejlLcFpKMTY5Ymg2K3NMWkg0UDl1M2JsLzM3OTNQanhnMSsrZVVYeG84ZnJ6TXVPRGlZMjdkdlU3cDBhWW9YTDg3dzRjT3h0N2ZuNTU5LzV1dXZ2OGJCd1VHcm92enAwNmM1ZGVvVUxWdTI1SjEzM3RFY2QzUjBCSFMvbnFieTgvUEQydG9hQndjSFltSmlLRnUyTEx0MjdXTGt5SkhNbnorZnNtWEw1bXBlcFZMSjRNR0RjK3lYVlh3cExTMU43L2VKUGdzV0xLQmt5Wkk1ZDh5RFM1Y3VjZlhxVlNwV3JFaTdkdTIwUXV1QTV2dGZuNnlmOTNueDVNa1RUcHc0Z1VLaG9FV0xGdGpiMjdOMjdWcDI3OTVONTg2ZFRRNzUyOWpZMEtSSmsxenRKU2dvaUpTVWxGeU5GVUlJZlNTMExvUVFRZ2doaEJDdnVmLy9PejhoaEJCQ0NDR0VFRUlJSVVRK3VuSGpCaE1tVENBNVdic0svZWVmZjA3ejVzMXhjbkxTR1ZPM2JsME9IanpJaFFzWGRBSmtwMCtmUnFsVTByUnAwMnpYclYrL3ZzSHc4Wmt6WjVnMmJScnQyN2MzS3N4WW9zVC9uc2hoU2lWNGZTWlBua3laTW1YMHRnVUVCR2grdldQSERwNCtmVXJmdm4xMSt0V3FWWXZWcTFmejhPSERseWF3RHJCdTNUcXRVSGlIRGgxbzBhS0ZWaVhpMTluR2pSczFWZnlmcDFhcmpRcE5wNldsWVdGaGVreEpyVlp6NnRRcEhqNThtTzNOSEtZcVVhSUV5NVl0dzlIUkVWZFhWOXEyYmN1ZmYvNlo2L2syYk5oQWp4NDk5TFk5VzVFL08rUEhqK2ZhdFdzY1Bud1lUMDlQM24vL2ZVMmJvVXJyQlhYK0V4TVRtVFp0R2xldVhLRktsU3JNbmoyYm9VT0hBdmxYdWZsVnZ2NlltWmtSSFIyTnRiVTE0OGFObzFXclZrQm01Zjh0VzdadzhPQkJPblhxUktWS2xUUmoxR28xNjlldkJ6SkQ3bGxmdHo1OSttQnBhY25mZi85TjNicDFOZjBURWhKWXNXSUZSWXNXWmNTSUVVYWVDZU9scEtUdysrKy8wN2h4WTI3Y3VBRmtQb1hEek15TUhUdDJNSHIwYUpZdFc1YXJ1VlVxbGRHZmU4ZzhOOGIyei9wZUtFalZxMWVuWk1tU1RKZ3d3YVNiUXZLTHI2OHY2ZW5wMUt0WER6YzNOd0JhdG16SkgzLzh3YUZEaDR5dXNKK2xhTkdpVEo0OFdXL2IyclZyaVkrUForTEVpWHB2aXZIMjlwYlF1aEFpWDBsb1hRZ2hoQkJDQ0NHRUVFSUlJWVFRUWdnaGhCRENSRFkyTnFTa3BGQzdkbTNlZmZkZHRtL2ZUbFJVRkYyNmRERTRwbjc5K2xoWldYSGd3QUdkMFByZXZYdUJ6TkJqYm1XRmJxOWR1OGFkTzNkTXJwSnJxRUpzWEZ3Y0dSa1pXaUhUTEFNR0RNZzJiQmdXRnNhMWE5ZXd0clltTlRXVlM1Y3VFUndjakpXVkZiMTY5ZExwWDZwVUtVcVZLZ1ZrQm0yektrd2ZPSENBQnc4ZThPREJBeXBWcWtUMzd0MU5lbSs1dFgzN2RuYnQycVYxckdQSGppYlA4MnpRZDg2Y09UUnMyRERQZTN0UkhCd2NETGFscDZlalVxbHlEREtucEtSZ2JXMXQ4dHAvLy8wM0R4OCtwRXFWS3ByUFJYNTV2anErczdNemZmcjAwZW4zMDA4L0VSOGZyN2RLOSsrLy8wNTRlSGkyNitpN3lVUmZkWHdIQndmR2poM0xsQ2xUV0x0MkxaNmVucFFyVnc3SVBNOEFWbFpXV21NSzZ2d0hCQVJ3NWNvVnFsZXZ6dHk1YzdHMXRkVzBtZnI1OS9Qek02cmZxM2I5OGZIeDRmNzkrNXF2RVlDRmhRVURCdzVrL3Z6NUxGbXloTldyVjJ1Q3dMLysraXZoNGVGVXFWS0YxcTFiYTYzYnExY3ZWQ3FWcHNLL1dxMW00Y0tGeE1iR01tM2FOSW9XTFlwYXJTWWhJUUdsVW9tTGl3dnIxNjhuTGk0dWg3UDZQODgvZVdEMzd0MGtKaWJ5L3Z2dnMzejVjczN4UVlNR29WUXFzYkN3eUhXbGRTc3JLNk9lN0xCMjdWcE50ZnF1WGJzeWZQandYSzJYM3l3c0xGaTBhQkh1N3U0dmZPMUhqeDZ4Wjg4ZUlQT2NaT25hdFNzSER4NWs0OGFOTkcvZVhPZHBMYmwxOXV4WklpTWpzMzB5aFJCQzVDY0pyUXNoaEJCQ0NDR0VFRUlJSVlRUVFnZ2hoQkJDbUtoVXFWSnMyN1pOVTIwN0szaVhIWHQ3ZTVvMWEwWkFRQUMzYjkvbXpUZmZCQ0E0T0ppd3NERHExS2xEK2ZMbGM3V2Y2T2hvRGg0OGlFS2hJRHc4bkdIRGh0R3ZYejk2OU9pUjUwcXhvMGFOSWpvNm1rT0hEcGs4ZHVmT25WU3BVb1drcENUdTNyM0x0R25UK09LTEw5aXdZUU9Pam80MGI5NmNLMWV1RUIwZFRWUlVsTlovang0OVF2My9qNUpjdW5TcFpzNFhWZmwyMzc1OXJGKy9Ia2RIUndDZVBIa0NvQk00elU1UVVCQXBLU2xhWS9TRmJ4OCtmTWlBQVFOeXRjK0hEeC9tYWx4K1NFNU9wa2lSSWpxVmY0T0RnN2x6NXc2UUdmNTkvUGd4SGg0ZUpzOS85T2hSQUUwbDYrY3RXclJJNTFoc2JLekJ0cDQ5ZXhyY2g3Mjl2ZDVBOXA0OWU0aVBqOWZiOXVlZmYrWVlXamRGZ3dZTmFObXlKVWVQSG1YbnpwMmFJR2xhV2hxZ1cybTlvTTUvcDA2ZGVQejRNUjk5OUpGTzJGMWZlRDg3eG9iV0RYbFpyei9XMXRaYWdmVXNMVnUyNU5DaFE0U0VoTEJtelJyR2pCbkQ3ZHUzK2VHSEg3Q3dzR0RNbURGNnIyRlpnWFhJdkJuaXpKa3ptSm1ac1hIalJsYXVYTW1USjA5UXE5V2FKMmtFQlFXWlZNMzgyVkJ5WEZ3YzI3ZHZwMEtGQ3RTc1dWT243N0JodzdSZTM3MTdOOThxN0dkSlNrcml5SkVqS0JRS25KMmQ4ZlB6bzNQbnpnWXI1cjlvaFJGWUIvaisrKzlKVGs2bWF0V3FOR2pRUUhPOGZQbnlOR3ZXakJNblR2RDk5OStiL0gxb1NFcEtDZ3FGUW0rVmRTR0VLQWdTV2hkQ0NDR0VFRUlJSVlRUVFnZ2hoQkJDQ0NHRU1KR0ZoWVVtc0c2S0R6LzhrSUNBQU5hc1djT2lSWXRJVFUxbDllclZLQlNLWEllV1UxTlRtVHQzTHFtcHFYejg4Y2RVckZpUjVjdVhzMjdkT29LQ2d2amlpeThvWGJwMHJ1YUd6TkNyalkyTnllT3VYNzlPWUdBZ1k4YU0wVlFydDdHeFlkYXNXWHorK2VjY1BueVlOOTU0ZzJuVHBtbU5jM1IweE5YVkZVOVBUeTVjdUVCU1VoTFRwazNEemMwTk56YzNUWWk4SVBuNStiRnk1VXFzcmEyWk4yOGVDeGN1MUlUV0owK2VERUJHUmdZLy9QQUQ3dTd1ZE9yVVNlODgzdDdlcEtTa2FNWVlrcEdSWVZJQXRURDQrdm9TR2hyS0J4OThRTTJhTmNuSXlDQXhNWkdLRlNzeVpNZ1FyYjZsU3BVaU5EUVVnSWlJQ0FEYzNOeE1XaytsVW5IaXhBa1VDZ1hObXpmWDJ5ZTdJTE8rTmk4dnIxeUY1MStrRVNOR1VMcDBhVDc5OUZQTnNkVFVWQlFLaFZhbDlZSTgvd3FGZ3Q2OWUrZmhYZVNmVi9INjg4VVhYekI0OEdEMjdkdUhyYTB0eDQ4Zkp5MHRqYUZEaC9MV1cyL2xPTDVFaVJJVUxWcVU0c1dMVTZ4WU1UdzlQWEZ4Y2NIRnhZVWFOV3BvOWMycG9ybSthdlFXRmhaa1pHVG9mYktBUGc0T0RyejMzbnZaOWpsNDhDQUpDUWxHelFlWlR6QklTRWlnU1pNbU5HblNoSVVMRjdKZ3dRS1dMMStPaGNXckcybU1qWTFsd1lJRkJ0dkxsU3RIejU0OTliYWRPWE9HUTRjT29WQW9HRFJva0U1Ny8vNzlPWDM2Tkg1K2Z0U3ZYNS9HalJ2bmFhOHFsWXJIang5amIyLy93bTRHRTBLSVYvY0tMNFFRUWdnaGhCQkNDQ0dFRUVJSUlZUVFRZ2p4aW5ucnJiZG8zYm8xUjQ0Y1ljdVdMZHkrZlp2NzkrL1RzV05IS2xldWJQSjhzYkd4ekpvMWk2dFhyMUt1WERsNjkrNk50YlUxVmFwVTRhdXZ2dUt2di81aTZOQ2hEQjgrWEtjYXN6R1VTaVdQSGoyaVZLbFNKbzFUcTlXc1hidVdva1dMMHFaTkcwMW9GTURGeFlVbFM1WlFva1FKMHRMU0dEbHlKSzZ1cnJpNnV1TG01cVlWVUIwd1lBQkpTVW04Kys2N0p1ODl0eElURTFtM2JoMEtoWUpwMDZaUnBVb1Z2ZjJlUEhsQ1lHQWcwZEhSS0JRS3ZaVzRqZVhxNnNybXpadHpOZGJiMjV1b3FLaGNyMjJzKy9mdkV4Z1l5QnR2dkVITm1qVjUrUEFoYXJWYWJ4aTZjK2ZPZE83Y0dZQXJWNjRBVUtGQ0JaUFdDd2tKSVQ0K25yZmZmaHNYRnhlOWZmUUZkck5DdWptRmVaK1huSnlzcWV6Ky9IRkFiMXRCVkxrdldyUW9mZnYyMWJ4T1QwOUhyVmJyVkR3djZQTnZTSDVYM003T3EzcjljWEZ4WWZiczJVeWNPRkd6ZG9jT0hlamV2YnRSNHhzMWFxUzE1L3ptNk9qSThPSERhZFNva1ZIOW5aeWNkRzZNZU43WnMyZU5EcTJmT25VS1gxOWZMQ3dzNk4rL1AyWExsdVhRb1VOY3ZIaVJoUXNYNHVQajg4cUdxSk9Uay9IMzl6ZlkvdmJiYitzTnJkKy9mNStGQ3hjQ21aK1Y1MjlPQUNoVHBneWZmUElKbXpadDR1dXZ2MmJac21XNWZqb0x3TzNidDhuSXlNalRUVzFDQ0dFcUNhMExJWVFRUWdnaGhCQkNDQ0dFRUVJSUlZUVFRcnhBdzRjUDU5S2xTMnphdEFuSURMSVBIVHJVcERsVUtoVUhEaHhnL2ZyMUpDUWtVS1pNR2ViUG42OEp0cnE2dXJKa3lSSTJidHpJOXUzYldicDBLV2ZQbm1YczJMRVVMVnJVNkhYKy92dHYxR28xenM3T3FGUXF6TXpNakJxM2QrOWVUV0QrMmVyUVdiSkNxQllXRnBwd2JVRklTa3FpYTlldUFHemJ0czFnK1BsWjl2YjJmUDc1NTZTbHBkR2dRUU9EL1p5ZG5mbnFxNjhZTTJZTUsxZXV4TmJXbHRhdFcrZmIzbDgyOSs3ZEF6S0RrL0MvQ3Q1bHk1Yk5kbHhRVUJBQXRXclZNbW05Z3djUEF0Q3laVXVUeHVWV2JHd3M4K2ZQTjlpZVhWdEJ5Z3JOUHg5YUwranpiNGlwTjJmNCtmbmxlcTFYOWZxalZDb0pEUTFGclZacmprVkhSeE1WRllXcnEydWU1bGFyMWZrUzZINy8vZmZ6UEVkdUJBY0hNMi9lUE5ScU5mMzY5ZU9OTjk0QVlOS2tTWXdjT1pLalI0K2lVcW1ZTkdrU2xwYVdoYkxIdlBEdzhHRERoZzBtalltUGo4Zkh4NGVFaEFROFBEd1lQSGl3d2I0OWUvYms3Tm16aElXRk1YbnlaQll1WEVpNWN1Vnl0ZGMvL3ZnRGdGdTNickZvMFNLNmRPbENwVXFWY2pXWEVFSVlTMExyUWdnaGhCQkNDQ0dFRUVJSUlZUVFRZ2doaEJBdmtJV0ZCV1hMbGlVbUpnYUFTcFVxWVc1dXJyZHZkSFEwang0OUFqS0RrQllXRnB3NWM0YTFhOWR5Ly81OUFKbzJiY3I0OGVPeHQ3ZlhHbXR1YnM1bm4zMUdqUm8xV0xCZ0FVRkJRWlFzV1pMaHc0Y2J0VStWU3NXV0xWc0ErT3V2di9qNDQ0OXAzcnc1TFZ1MnBGcTFhdGtHSjgzTXpDaGJ0aXhkdW5ReGFxMkNraFY2OWZUME5DcXduc1hMeTh1b2ZoNGVIc3ljT1pPSkV5ZXlZY01HbWpScG9sV3ArV1ZnWVpFWkQwcE9Uc2JPemk1WGM2alZhcTVkdXdhZ3FlejcxMTkvQVdUN2hJQTdkKzV3K2ZKbGloUXBZbEpvK3ZIang1dytmUm9MQ3d1YU5tMmFxejJieWxEWU5Mdks3VE5tek9EVXFWTUZ1cStrcENRQW5jOVZRWjcvN0l3ZVBkcWsvcmtOcmIrSzF4K2xVc21SSTBmWXVuVXJrWkdSV0ZoWTBLdFhMNEtEZ3drSkNXSEFnQUYwN05pUkhqMTZVS0pFQ2FQbWpJcUs0dnIxNjF5N2RvMnJWNitTa0pEQXVuWHJDdmlkNUQrMVdzMk9IVHY0OGNjZnljaklvRU9IRG56ODhjZWE5dUxGaXpOdjNqd21UcHpJOGVQSCtmZmZmNWs4ZVhLdUE5bXZpdWpvYUNaUG5zeTllL2V3czdOajVzeVoyVjZuTFN3c21ENTlPc09IRHljK1BwNnhZOGN5ZGVwVTZ0YXRxN2YvTysrOGc3T3pzODd4a0pBUWZ2LzlkOHpNekhCemMrUFFvVU1jT25TSWF0V3EwYTFiTjVvMmJZcTV1VG50MnJYanlaTW4rZloraFJCQ1F1dENDQ0dFRUVJSUlZUVFRb2hYbWxLcDFBUTE5Q2xSb3NSTEZ4Z1FyNWVyVjY4U0dSbHBzTDE2OWVwNXJxVDJPbnY2OUNubTV1WjZxOThKSVlRUVFyeU9JaUlpbUQxN05uZnYzcVZNbVRJa0pDUnc0TUFCd3NMQ21EUnBFbSs5OVphbTc2MWJ0L2p5eXk5SlNFZ0FZUGJzMmZqNCtPRHA2WW10clMzbHk1ZW5mLy8rTkd6WU1OczFHelJvd0xmZmZzdFBQLzNFWjU5OXByZlA4NEhjR3pkdThNMDMzeEFhR2tyNTh1V3BYNzgrUjQ0Y1llL2V2ZXpkdTVlU0pVdlNzbVZMcGsrZnJqZFUyTHg1YzZwV3Jhb0pUQmVXckdCdmt5Wk5DbXlOR2pWcU1HdldMQ3BXcktqejUwK2xVbGxnNnhxcmRPblN4TVhGc1hQblR2cjA2V055bFdhbFVza3Z2L3pDNDhlUGNYQncwSHk5ejU0OWk0V0ZCVFZxMURBNE51dHBBbDVlWGlaOUZ2NzQ0dy9TMDlOcDBLQUJEZzRPQnZ1dFdyVks1MWg4Zkx6Qk5vQStmZnFZOUxTQnZHcmJ0bTJleHYvenp6OEFPamVsRk9UNXp5OXBhV2xHOVh2VnJ6Ly8vUE1QaHc4ZjV0Q2hRNXJQWCszYXRSa3hZZ1RseXBXalQ1OCs3Tnk1azYxYnQ3Sm56eDUrL2ZWWDZ0V3JSNnRXcmZSK3huLzU1UmN1WHJ6SXpaczNOZGQveUF4MjE2OWYvNFc4cC94MDY5WXRWcTFhcGJrZTkralJRMjgxOGZMbHk3TnMyVEttVHAzS3JWdTNHRFpzR0owNmRhSlhyMTU2ZzlldnV0RFFVT2JNbVVOOGZEdzJOamJNbXpjdnh5Y25RT2JmZFM1WXNJQUpFeWFRbUppSWo0OFAzYnQzcDIvZnZqby9nK2JPbmF2MVdxbFU4dXV2djdKKy9Yb3lNakxvMWFzWC9mdjM1K3pacyt6YXRZdExseTd4OTk5L1U2SkVDYnAxNjBhM2J0MXlmYk9URUVMb0k2RjFJWVFRUWdnaGhCQkNDQ0hFSyszT25UdDg5TkZIQnR0WHIxNmRZNEJEdkh4T25qekoxYXRYR1RSb2tFbmpmdjMxVjFRcUZlM2F0WHNoLzZoMjU4NGRoZ3dab25sYysvTThQRHo0NVpkZkNud2ZMeE9sVXNueDQ4ZjU5ZGRmYWQ2OE9UMTY5RERZOS9idDIweWFOSW1TSlV1eWRPblNmQXV1WDc1OG1aSWxTK0xtNXBZdjh3a2hoQkJDR0JJZkg0K0Rnd1B4OGZIRXhNUmdiVzF0c0c5NmVqcmJ0bTFqNjlhdHBLZW4wNkpGQzhhTkcwZFNVaEx6NXMzanlwVXJEQnMyak1hTkc5T2pSdytVU2lVelpzd2dPVG1aZnYzNjhlREJBLzc0NHcvNjlldkhCeDk4d09qUm95bGZ2cnpSTittV0xGbVNzV1BIb2xRcVNVdEwwL205VjJKaUlqZHUzQ0EwTkpRelo4NXc0OFlOQUR3OVBaaytmVG91TGk0TUdEQ0FrSkFRRGg0OHlPblRwOW0rZlR2YnQyK25TcFVxZUhsNTBiSmxTMDJ3dG1qUm9pODBHR3pJaXdpdFErYU5BWThlUFNJMk5oWjdlM3NzTFMyNWNPRUNjWEZ4T0RvNjVqZytLaW9xeitGbVF6cDI3RWhvYUNpYk4yL0cxOWRYSi95Y0hiVmF6YU5IanpUaDR5NWR1cUJRS0FnTEN5TThQSndHRFJwUXBFZ1J2V1BQbkRuRGlSTW5zTEt5NHNNUFB6UnB6eDRlSHBRdlg1NldMVnRtMisrMzMzNHp1YTE3OSs1NlA1dEpTVWtjT25SSTczRkFiMXQwZEhTMis0UE05L0s4eU1oSU1qSXl0STZkTzNjT3lMekp3TUhCQVZ0YlcrN2N1Y09QUC80SXdKdHZ2cW5wVzlEblB6ZVVTaVZ4Y1hFVUtWSUVXMXRiTWpJeTJMdDNMMENPZno1LzFhNC9HUmtaaElXRmNmYnNXVTZmUGsxRVJBUUFDb1dDdW5YcjByTm5UMnJYcnEzcG4xVnh2WDM3OXV6YXRRcy9QeitDZzRNSkRnNUdvVkJRb1VJRnFsZXZUdVhLbFduVnFoV1JrWkZjdW5TSmloVXJVcU5HRGFwVnEwYTFhdFVvVnF5WXpsNEs2cnJ4ckx0MzcrWnFuUnMzYnJCdDJ6WUNBd05ScTlVNE9qb3lldlJvM24zM1hZTmpQRHc4V0x0MkxTdFhyaVFnSUFCZlgxOSsvLzEzV3JSb1FaczJiYWhkdXpZclZxemd3SUVESnUzRjJQM3JlNkpDZmt0TlRXWExsaTFzMzc0ZGxVcUZnNE1EczJiTm9ucjE2a2JQOGRaYmI3Rm8wU0ttVHAxS2JHd3N1M2J0SWlBZ0FCOGZINjNQWHBiSXlFaU9Iei9Pdm4zN2lJcUtRcUZRMExOblQvcjM3NDlDb2FCaHc0WTBiTmlRYTlldXNXM2JOb0tDZ3ZqdXUrL1lzbVVMSFR0MnBGdTNicS9salFOQ2lCZFBRdXRDQ0NHRUVFSUlJWVFRUW9oWFdrNVZ1N0lMallqQ2taYVdoa0tod05MU1VxY3RKaWFHUllzV0VSQVFBR1QrWTMySERoMk1tamMxTlpVMWE5WVFIeC9QaWhVcmVQLzk5K25ldmJ0V3Bjcjg5UFRwVXlaUG5td3dzRzVtWnNhc1diT3d0YlV0a1BWZk5oRVJFZno2NjYvczI3ZFBVMWt1T2pyYVlHajkwS0ZEekowN2wrVGtaTUxEd3hrM2JseWVnK3V4c2JHc1dyV0tmZnYyVWFOR0RiNy8vbnZNemMxelBaOFFRZ2doUkU1R2poeEpWRlNVNXJXaGlzY1pHUmw4L3ZubmhJZUhZMnRycTZrZUMyQnJhOHVTSlV2WXZuMDdXN2R1SlNnb2lKQ1FFTjU3N3oyU2s1UHAwS0VEbjM3NktSa1pHUlFwVWdSZlgxODJiTmlnbWR2YTJocHpjM09kNnRscXRacU1qQXpOLzU4TnlBNFpNb1FlUFhxd2Z2MTZMbDI2eFAzNzkzbjA2SkdtWGFGUTRPbnB5UWNmZkVEejVzMDFjNXVabWRHZ1FRTWFOR2hBUWtJQ1I0NGN3Yy9QajdDd01NTEN3dmoyMjIrWk1HRkNqa0hqRnlVcldGcStmSG5jM2QwTGZMM0F3RUJXcmx5cGM3eHUzYm81ampVM044LzFIdlVGb0ovVnFsVXJVbE5UMmIxN04vZnUzZE9Fc0kxbFlXRkIyYkpsYWRldW5lYjM5K3ZYcndjeUEvSDYzTHQzajRVTEZ3TFFxMWN2U3BRb1lkS2FqUnMzcG5IanhxaFVxbXo3NVdmQU5DNHVqa1dMRmhsc3o2NHRPODkrdjJieDl2Yld1bllBWExod2dlM2J0K3Vkdzl6Y25LNWR1MnBlRi9UNXo0MjB0RFM4dmIxUnE5VTZiUTBhTk5BNTlpcGZmL3o5L2JVK0R5NHVMclJ1M1pyMjdkdnJ2VWtoaTVPVEV3TUhEc1RiMjV1alI0OXkrUEJocmx5NXdvMGJON2h4NHdZZmZQQUJyVnUzWnVEQWdRd2JOc3pnRFFuUGF0KytmYmJ0SjA2Y01QbDcvbm4yOXZhMGFORWkyejdIamgwak1URVJ5THhCZmRHaVJacWJEOHpNelBEeThtTFFvRUZHM1V4UXBFZ1JmSHg4YU51MkxkOS8vejNoNGVFY09YS0VZOGVPc1hqeFlseGNYTEk5enkrNzY5ZXZzM1BuVGxRcUZlWEtsV1BXckZtNXV2NVhxRkNCTld2V01HL2VQRUpEUXlsZXZEaFZxbFFoUFQyZEd6ZHVjUHYyYmE1ZHUwWm9hQ2ovL3Z1dlpseU5HalVZT0hBZzFhcFYwNW16Y3VYS3pKZ3hnN3QzNzdKbHl4YU9IajNLdG0zYjJMTm5EKzNhdFh2aFQ2b1FRcngrSkxRdWhCQkNDQ0dFRUVJSUlZUjRwZjBYUXV0cjFxelJWQ2Q3a1RwMjdNaW9VYU5NSHFkVUtubnc0QUdSa1pFNi85MjdkNCs0dURqbXpKbER1M2J0TkdOVUtoVzdkdTFpelpvMVd2K1lPbS9lUENwVXFFQ2xTcFZ5WFBmMzMzL1hoS1dUa3BMWXNXTUhPM2JzNE8yMzM2WkhqeDYwYXRWS2IxQStOMVFxRlZPblR1WDY5ZXNHK3d3Y09KQ2FOV3ZteTNyNW9WNjlldmsrcDcyOVBjZU9IV1A4K1BFY1AzNWNwLzNXclZ1Y1AzK2VPblhxYUk2bHBhV3hmUGx5ZHV6WW9kWDN6Smt6dVE2dUs1Vkt0bS9menJwMTZ6U2ZuOHVYTDdOMjdWcEdqaHlaaTNjbWhCQkNDR0djR2pWcW9GQW9NRGMzeDhQRGc2RkRoK3J0WjI1dVRxdFdyU2hldkRpalI0K21aTW1TV3UxbVptYjA2dFdMZHUzYXNYSGpSbXJXckVtOWV2V0lqSXpVL0g3RzNOeWNvVU9IMHJselp3SUNBcmg2OVNyUjBkR2twS1NRa1pHQlNxVkNwVkpwQXFOcXRScExTMHNVQ2dWbVptYWFkUlFLaFNaQTZ1bnB5Ylp0MjdDd3NPRE5OOS9VVlBXdFc3ZHVqaUZYQndjSHVuYnRTdGV1WGJsOCtUSitmbjVjdm55Wit2WHI1K21jNXFkYnQyNlJrcEpTNEZYV3MxU3BVb1UzM25oREU3UzJ0YldsV3JWcTlPM2JOOGV4eFlzWDF4dHVOb2ErQVBUejJyZHZuMk80MVJRTkd6WWtLU25KNEpQTmJHMXRzYlcxcFZ5NWN2VHExU3ZYNjJSOWRwOVhyRml4SFA4K3dCU09qbzY0dTd1elpNa1NrOFl0WGJxVVAvLzgwK1NiWlV1VktxWHo1NTVLbFNyaDd1NU9Ta29LYVdscHFGUXFMQzB0ZWV1dHQvamtrMCtvWExteXB1K0xPdittc0xPem8zcjE2c1RHeG1KbVpvYVptUmwyZG5iVXFWTUhiMjl2bmY2djh2WEh5OHVMQ3hjdVVLUklFWm8xYTBiTm1qVjFiaHpLam8yTmplWjdNaTR1anJObnozTDkrblhOMCthY25KeU1ubXZjdUhIWnRsKzVjaVhIMExxTmpVMjJUKzF3ZG5abTlPalIyYzV4NmRJbFRXaTlYTGx5dUx1N2MvdjJiVnEwYUVHdlhyMG9XN1pzdHVQMXFWZXZIblhyMXVYVXFWUDQrdnJTckZrelBEMDk4ZlQwcEYrL2ZpYlA5N0tvVWFNR0kwYU00TUdEQi9UdDJ6ZFBmMWRWckZneGxpeFp3djc5KzJuWXNDRTJOamFrcGFXeGVQRmk3dDY5cStubjZ1cEs0OGFOYWR1MkxSVXJWc3h4WGc4UER5WlBua3p2M3IzNStlZWZDUWdJNFBUcDB5WS9FVkVJSVo2blVPdTd2VTBJSVlRUVFnZ2h4Q3Z0blEwN3lQai9QKzU5VkxVaUV4dlh5V0dFRUVJSThUOU5kbHpJc1UvUVIyKy9nSjBZNTg4Ly8yVFlzR0VHMjdkdjMxNWdsYmF6RXhnWXlOaXhZL004VDBoSUNBc1hMdFFKK0w0STNicDE0OHN2djlRNjl2anhZNktqbzRtSmllSGh3NGVhWHovN1gxeGNYSTdWOEx5OXZSa3paZ3lRR2FZWk1tUUk1OCtmMTl2WDNkMmR6WnMzNCtqb2FIQStsVXBGang0OXVIUG5qdDUyUjBkSGZIMTk4NjBhMUlJRkM5aTFhNWZCOWdZTkdyQjY5V3FEQVl2Q1VKQ2g5ZFdyVjdOeDQwYTlmUm8zYnF5cE5ubjc5bTIrL1BKTFRiVTFmUm8xYXNTU0pVdU1EcTRIQndlemFORWlidCsrcmRPbVVDaFl1WElsalJvMU1qaCs4T0RCQmo5N0JTVWtKS1RBNW43VnJ1RWkvMFZOMDc3SngzV080WnRyaEJBaUo0VjVUWWxmNzAxYVJEQUF6Z04reHVyTmQxN1kydm50L1BuejJOallVTFZxVlpOQ2paRDUrOXlDL2ozbC9mdjNjWFYxelpkMU1qSXlYcW9uM1R4NjlJaC8vdm1ITjk5OE05cy9UeGdqNjRhQWduaC9rWkdSbUp1YjQrcnFtcXZ4VVZGUlpHUmt2SkJxOHMrS2o0L0gyZG5aWUh0RVJBVEZpaFhEd2NIQllKKy8vLzZibEpRVXJSdGRoWEZlOVBuLzY2Ky9TRTFOemRldjFldDgvU2xvRnk1Y0lEazVPY2ViY2k1ZHVzVFRwMDhOM3VCUVVOTFQwMGxJU01ERnhlV0ZybHNRYnQyNmhaV1ZWWTdWM1kzdDl5TDgrZWVmbkR0M2pnb1ZLbEN0V3JVOC8zeUlpSWpneVpNbkwxVnhCaUhFcTBrcXJRc2hoQkJDQ0NHRUVFSUlJVjVwLzRWSzZ5K1QzcjE3RXhrWm1lZDV3c0xDTkw5V0tCUzBiZHZXWUhBNE1qS1NtVE5uc25UcFVvUHpIVHQyekdCZ0hXRG8wS0g1RmxoZnVuUnB0b0YxeVB6SHZBOC8vREJmMXN0SnJWcTFtRDU5K2d0Wnk1QWVQWHJ3MDA4LzZiMVo0ZFNwVS96OTk5K0VoWVd4ZE9sU1VsSlNzcDBySWlLQ2lJZ0lvNnJySzVWS3Z2NzZhLzc1NXgrOTdXcTFtaGt6WnJCMTYxYUtGU3RtM0pzUlFnZ2hoTWhuZVFsNHZvaWJJRXVWS3BWdmM3MXNnVkVuSnllVEtoWm5weUMvRm5rTkUrWTI3SjVYMlFXbUliUGFjazZxVmF1V1Q3djU3M25SNTkvVDA5UG92c1o2bmE4L0JlM3R0NDI3R2JsV3JWb0Z2QlA5TEMwdFg0dkFPbUIwTVl6Q0tKcGhTUDM2OWZQMXlRUEdYRStFRU1JWUVsb1hRZ2doaEJCQ0NDR0VFRUs4MGxKVFU3TnRON1phc3pCT21USmw4aVcwZnYyNmRwWE9Eei84a0tDZ0lFNmVQS20zLzRrVEo5aXpady9kdW5YVGFWT3IxZnp3d3c4RzE2cFVxUkk5ZXZUSTI0YkpyS3k0Y09IQ0hBUHJBTkhSMFhsZXoxaUZGVkI1bHB1Ykd5MWF0Q0FnSUVCdis0Z1JJMGhJU01oMkRqTXpNejc4OEVNKy8veHpiRzF0alZyWHdzS0NHVE5tTUhEZ1FJUFYvZVBpNHBnK2ZUcXJWNjgydWJLcEVFSUlJWVFRUWdnaGhCQkNpUHp4OGp5WFZBZ2hoQkJDQ0NHRUVFSUlJWElocDlDNmpZM05DOXJKZjBPWk1tWHlaWjRuVDU3b2hOK25UNStlYlJXdVpjdVc2YTJtL3NjZmYraUU0TE1vRkFvbVRacVU1NnFJcWFtcCtQajRHQlZZLzYvcTM3Ky93YmFjQXV2bHk1Zm5oeDkrNElzdnZ0QUUxbk42aWtLV21qVnI0dTN0blcyZnMyZlBzbjM3ZHFQbUUwSUlJWVFRUWdnaGhCQkNDSkZrTmFoUUFBQWdBRWxFUVZUL0pMUXVoQkJDQ0NHRUVFSUlJWVI0cGVVVWJMVzJ0bjVCTy9sdnlNOUhkNGVGaFdtOWRuRnhZY0tFQ1FiN1AzMzZsS2xUcDVLUmthRTVwbFFxK2ZiYmJ3Mk82ZFNwVTU0ZmhSMGRIYzJnUVlQdzkvZlAwenlGcldyVnFybjZMN3VuRlR4YnVieHExYXEwYU5IQ3BEMVpXVmt4ZVBCZ3RtelpRczJhTlRYSEwxNjhTUGZ1M2RtNGNhTlI4d3dlUEJoM2QvZHMrNnhhdFlyYnQyK2J0RDhoaEJCQ0NDR0VFRUlJSVlRUStjT2lzRGNnaEJCQ0NDR0VFRUlJSVlRUVdYcjM3bTN5bVBqNCtHemJCdzRjbU52dGFEUnExSWpodzRmbmVaNkNFQklTb25OczhPREJuRDkvM3VqKzllclZNM3E5bklMQit0amEydUxoNFVHcFVxVW9YYm8wWmNxVW9VeVpNbFN0V2xXbnI1ZVhGd2NPSENBd01GRHZYRTVPVGp4NjlJaGl4WW9Cc0dmUEh1N2R1MmV3NytqUm8wM2U3N09DZzRPWk9uVXFjWEZ4ZVpyblpmRHp6ejhURlJYRlAvLzhRNE1HRFl3YXMyZlBIdWJQbjIrd3ZYdjM3bHF2aHc0ZHl2SGp4MUdyMVRuTzNiQmhReVpObW9TSGg0Zm1tRXFsNG9jZmZ1Q0hIMzVBcFZLeGV2VnEwdExTR0R4NGNMWnoyZGpZNE9Qanc4aVJJdzMyU1UxTlpmcjA2Zno0NDQ5WVdNZy9qd2doaEJCQ0NDR0VFRUlJSWNTTEpIOHJLNFFRUWdnaGhCQkNDQ0dFZUdsY3ZYcjFwWnl6ZlBueUpvOXhkWFdsZmZ2Mk9zY1BIRGlndDcrTGl3dnZ2UE9PeWV1OGFGbVYxcTJzckxDM3Q4ZmUzaDRIQndjY0hSMDVmZnEwM2pFZmZmUlJ0bUhpNS9uNCtIRHUzRG1TazVNMXgyeHNiUGowMDA5cDBLQUJFUkVSUkVSRW9GYXJXYjkrdmNGNXhvMGJSOUdpUlkxZTkxbEtwWkx2dnZ1T1RaczJvVktwY2pYSGkySnVibTVVdjVpWUdJWU9IY3E5ZS9jWVBIZ3duMzMybVZhbDlPZjUrL3V6WU1FQ2crMFZLMVpreUpBaFdzY3FWS2hBcDA2ZCtPMjMzd3lPSzE2OE9PUEdqY1BMeTB2cmVHUmtKTk9tVGVQU3BVdGF4OWV0VzRkU3Fjenh4cEZHalJyUnBrMGJqaHc1WXJEUDFhdFhXYmR1bmRaY2xTdFh6bmJlM0xoejV3NFBIejdNOTNtRkVFSUlJWVFRUWdnaGhCRGlWU1doZFNHRUVFSUlJWVFRUWdnaGhNaEJicW95VjZwVWlUbHo1dWdjTnhSYUwxZXVuTjcrTDV2cTFhdHordlJwTEMwdGRkcE1xZGllSmJ1cThNOUtTVWxoL2ZyMTJZYlVuemQ5K25TbVQ1K3VjMXhmdGZsblhiOStuWmt6WjNMOStuV2oxN0t6czJQeTVNbDA2TkRCNkRHR3BLV2w4ZTIzMzdKNTgrWWNBL09sUzVkbTRzU0pPYzRaRnhmSDBLRkR1WHYzTGdEZmZ2c3RvYUdoekprekIwZEhSNTMrV1JYbURhMXZhV25KN05tejlYNE9SbzBheGJGangzank1SW5lc2MyYk45Y0tyS3ZWYW5idTNNbnExYXUxYmxSNDFvWU5HMGhMUzJQTW1ESFp2czh4WThZUUdCaElhbXFxM25Zek16T2R0dkhqeDJjN1oyN01ueitmUFh2MjVQdThRZ2doaEJCQ0NDR0VFRUlJOGFveUsrd05DQ0dFRUVJSUlZUVFRZ2doeE12TzJFclcvd1ZtWm1aNmc4cXZnOVRVVk5hdVhVdWZQbjFNQ3F3REpDY25NMzM2ZEdiTW1FRmlZdUwvc1hmZllWRmNYeC9BdjB0djBqdGlCUXVLTVJic0pxZ29Zb25ZbGFpSXZhSlJGQXMySXRpN0tIYXhJUW9hTlJoUVJMR0FXQkJGUVRRVXFVc1hFTmhsWWQ4L2VIZCtPMnluQ0VudTUzbnl4SjI1YzJjV2RwZlplODg5cDg3WEVCc2JDeWNuSi9qNStVa01XTy9VcVJQT25qMExjM056c2UwS0N3dXhjT0ZDcEthbTByWS9mZm9VTTJiTVFGSlNFbTE3UkVRRVZxeFlnY3JLU3BGOUxscTBDSmFXbGtMM2FXdHJZL255NVNLUERRd01oTCsvUHdBZ0xTME5DeFlzd0s1ZHUwUUdyUFBjdjMrZkNyb1h4ZGpZR0xObnp4YTZyMlBIampoLy9qeFdybHdwdGcrQ0lBaUNJQWlDSUFpQ0lBaUNJQWlpNFpHZ2RZSWdDSUlnQ0lJZ0NJSWdDSUlnQ0FucWttbWQrR2VKaW9yQ3hJa1RjZWJNR1hBNG5EcjM4K2VmZjJMaXhJa0lDd3VUNmJpY25CeHMyTEFCYytiTVFYSnlzc1QyUTRZTXdZa1RKNkNycXl1eHJZK1BqMEJnT2s5R1JnYWNuWjN4Nk5FajZ2cmQzTnpBWnJORjlqZHk1RWpNbkRsVDdEbC8rZVVYMk5qWWlOeS9kKzllZUhwNll1clVxUkl6N2N2SnlXSEtsQ2tJQ0FpUUdLQVBBRE5teklDaG9TSDFXRWxKQ1V1WExzV0ZDeGZRdVhObmljY1RCRkUvYjk2OFFXeHNyTkI5VDU4K3hjdVhMOEhsY21YdU55RWhBYkd4c2RSL29pb3FOS2F5c2pLRWhvWml6Wm8xeU16TXBMWlhWRlJneDQ0ZE9IUG1qTVEraW91THYrdTE1K1hsb2FxcVNxcTJwYVdsalhwdFRDWVRVVkZSamRaL1EzcjM3cDFVcjlQS3lrcThlZk1HUVVGQjJMTm5EOXpkM2V0MUgwRVFCRUVRQkVFUUJFRVEvMlprcG9VZ0NJSWdDSUlnQ0lJZ0NJSWdDRUtDNWh5MGZ2cjBhWUZ0MmRuWk1yVW5BSFYxZGVUbjUwdHNaMmhvQ0IwZEhYejgrRkZrbTd5OFBLeGR1eFo5Ky9iRnNtWEwwTEZqUjVGdEN3b0tjUDc4ZVZ5L2ZsMnFRRUY1ZVhrc1hib1VNMmJNa05pV3g4M05EZCsrZlVOb2FLalEvV1ZsWlZpOWVqVisrdWtuUEhyMFNHeVFYcmR1M2VEaDRTSHhuQXdHQTl1MmJjTzBhZE5RV0Znb3NKL0w1ZUtQUC82UTJFLzc5dTNoNGVHQnJsMjdTbXpMbzZ5c2pDVkxsbUR6NXMzbzFxMGJObS9lak5hdFcwdDlQRUVRZ3FxcXFsQlFVSUNDZ2dMazV1WWlPenNiVENZVDJkblo2TmV2SHh3Y0hGQlFVSURqeDQ4alBEd2NPam82T0hIaUJMUzF0YWsrS2lzcmNlalFJUlFVRk1EQXdBRERody9IcjcvK0t0WGYyQWNQSHNEYjI1dDYzS3RYTDlyanVwbzFhNWJZUlRyOHRtM2JocFVyVjFLZjFZR0JnVmkyYkJtU2twS3dmZnQyZlBueUJVRE5RcGxmZi8xVjRQanE2bXJjdVhNSFo4K2VSWjgrZmVEdTdrN2J6K0Z3eEZhNEVFVk9UZzdLeXNwQzkxVlhWOFBGeFFXVmxaVXdOamFHbVprWjVzNmRpelp0MmdodGYrN2NPZno1NTUvbzNMa3pldlRvZ1RGanhrQkxTMHZtYTZydDQ4ZVB1SGJ0R2g0L2ZneDVlWG40K3ZwS3RRaUpKenM3Ryt2WHI2LzNkVWpDVzNSdzY5WXRIRDU4R0RZMk5saXpabzNZbndHWHk0VzN0emNLQ2dxb2JjSEJ3Umc3ZHF6VTUyV3hXUGoyN1J0S1MwdXAvNHFMaTFGU1VvSXVYYnFnUTRjT2RhcmlvcVNrQkNVbEpabVBhODQ0dVgrai9Qa2xzRDVGb1BwckZyaFZzcjluQ0lJZ0NJSWdpS2FqNDNJQlNtMzdOUFZsRUFUUmhKcnZUQXRCRUFSQi9JTnhPQnpJeWNsQlRxNXhpcG93bVV3WUdocUN3V0EwU3YvL0pTd1dTK1NrRGtIVXhtYXpJU2NuMTZ3RGxnaUNJQWlDSUlqRzBaenZBWThkTzlhbzdmOHJySzJ0NGU3dWptM2J0b2xzMDZ0WEwzaDVlVUZWVlJYcjFxM0RreWRQeFBZWkZSV0Y1OCtmWS9qdzRYQnhjVUg3OXUycGZabVptZkQzOTBkZ1lLRFVXVzFOVEV5d2JkczIvUGpqajlJOXFmK25wS1NFN2R1M28yWExsaUt6QUhPNVhEeDgrRkRpK2ZmczJTTjFBSnkrdmo2MmJ0MEtWMWRYbWJNcXE2cXFZdDY4ZVpnK2ZYcWQzbjhPRGc0QWFyTENOOWI0REVIOEY1dzVjd1ozNzk3RjE2OWZSYjZQRlJRVTRPRGdnTVRFUklTSGh3TUFDZ3NMc1dmUEh2eisrKzlVdTVDUUVDcXdOemMzRjMvLy9iZFU3Ky80K0hqczI3ZVBlcXlqb3dNM043ZjZQQzFLYm02dTFJSGlGaFlXTURJeW9vTFRnNE9Eb2E2dWptdlhydEV5YThmSHh3dU1PWEs1WFB6MjIyOTQvLzQ5QUNBc0xBeFdWbGEwd09aang0N2gxcTFiTWo4SFMwdEwrUGo0Q04yWG1KaUk4dkp5QUVCNmVqcnk4dkpnWW1JaXRHMTFkVFVlUFhvRURvZURkKy9lNGVQSGp4Zy9mcnpNMTFOYlpXVWxQRDA5d1dReXFmTWNPSEFBZS9mdWxhbVB0TFMwZWwrTE5CNCtmSWdqUjQ0QUFLS2pvN0ZvMFNKczNib1ZscGFXUXRzcktTbGgvUGp4T0hYcUZMWHQ2dFdyY0hCd2tQajZualZyRnBoTXB0aE0rSTZPanVqUW9RTWNIUjFsZmk3VHAwL0g3Tm16WlQ2dXVTcC9lUlVWNzRJQmJuVlRYd3BCRUFSQkVBUkJFQVJSUjgxM3BvVWdDSUlnaENncUtzS3VYYnZBWXJFd1pzd1kvUHp6ejAxOVNVTGR2bjBibHk5ZmhvdUxDMGFPSE5tZ2ZYTTRITGk2dWtKSlNRbkhqeCtIbXBwYWcvWVBBQzR1TGpBeE1jSDI3ZHNidk8rQWdBQThmLzVjNUtSRVVGQVFJaUlpTUdmT0hGaGJXOWZwSEdGaFlYajI3Qm1tVHAwcWNqSUJBRTZkT29XWW1CZ2NQSGl3MlFXZ3NObHNLc3ZkaEFrVHFPMWNMaGVMRmkwQ2w4dkZrU05Ib0tpb0NLQ21CTEdLaWtwVFhTNnFxNnR4OCtaTmpCMDd0dG45TElYeDkvZUh1cm82eG93Wkk5TnhvMGFOZ3JtNXVWU2xucHZTcFV1WG9LV2xoZEdqUjB0OXpKMDdkL0QxNjFjNE9UbEpiUHZtelJ2czNMa1RGaFlXOFBUMHJNK2xpbFZaV1lrUEh6N2d4WXNYU0U5UHg1WXRXeHFrMzVpWUdOeTdkdy9EaGcxRGp4NDl4TFoxY1hHQm5wNGVkdS9lM1NEbkpnaUNJQWhDc3Bjdlg4cDh6S3haczZnZ3NOcUdEeDhPTHk4dnFmcVpOR2tTa3BPVGhlNzdKOXpuZmkvUy9qejVSVVpHb3FTa1JHQjdRMzlucnEreFk4Y2lNVEVSL3Y3K0F2dG16cHlKcFV1WFVnSFErL2J0dzg2ZE94RVlHQ2kyVHk2WGk1Q1FFSVNFaEtCLy8vNFlQbnc0SGp4NGdDZFBucUM2V3JxZ0t3YURnZkhqeDhQVjFiWE80d0FNQmdPTEZ5K0dpWWtKdkwyOXBUNDN2NktpSWt5ZE9yVk81NVlsYU4zVzFoYXJWNitHa1pHUnpPZmlQK2VvVWFQcWZEeEJFRFdVbEpSUVZGUWt0czNuejU4QkFIMzc5c1hJa1NOeDkrNWRBTUR6NTgveDRNRUREQmt5QkN3V0N4Y3ZYcVQxdTNqeFlvbm5mL2Z1SFRadTNFaGIzRk5ZV0lncFU2YkkvRnpjM2QweGRPaFFtWS9qWVRBWW1EcDFLbmJ0MmdXZ1pwejJ5cFVyMUg1VlZWWE1uejhmbzBlUFJtSmlJdHEyYlV1TjNURVlETmphMnRMdVY0NGRPd1lyS3l0WVdGalUrWm9rZWY3OE9lMXgvLzc5UlNid2VQWHFGZTEzM2FkUG53WVplMVpVVk1UU3BVdHBWVHJldm4yTGlJZ0lEQjQ4dU43OU43U09IVHVpWmN1V1ZKQjhibTR1VnE1Y2lUVnIxbUQ3OXUxUy9mM015Y2tSZTQ5ejc5NDlBRFdMdXpJek04WDJ4WHQvRVVERjJ6dE5mUWtFUVJBRVFSQUVRUkJFUFpHWkZvSWdDT0lmZzhQaFlPdldyWWlMaXdNQWxKZVh3OGJHUnFhQmN4Y1hsd2E5SmxHQjNjSEJ3U2dxS2tMYnRtMXAyemRzMklDc3JDeXAreGNXR1B2bzBTUGs1K2RqOE9EQnRPZCs4dVJKcWNxWTgranA2V0hldkhsQzk0bkxXaVBwWnlncG1EYzlQUjF2Mzc0VnVmL2V2WHY0L1Bsem5iT2ZjN2xjK1B2N0l5VWxCUk1uVGhUYlZsRlJFWW1KaWZEejgydncxMFo5UFgzNkZQSHg4VEF3TUtBRnJUTVlES1NtcG9MRDRZREQ0VUJSVVJGUlVWSFl1WE1uVnE1Y1dhK0pub3lNREtsS3ZBUEE1TW1UWVc5dlR6MCtkdXdZYnQ2OGlZU0VCS3hidDQ2cUF1RHI2eXN3T1NhTE0yZk9vTFMwRktkUG42N1Q4YTZ1cmtLM256NTlHa1pHUmpJSHJmOVRuRHQzRHVibTVqSUZyUWNGQlNFdExVMWkwRHFIdzhHaFE0ZVFuNStQelpzMzEvZFNhWXFMaS9IeDQwZDgrUEFCY1hGeFZHWXlvT2ExbjVDUWdFNmRPdFg3UEdGaFliaDM3eDdhdG0xTEMxcFBTa3BDMjdadGFWVXMwdExTcEM0VFRoQUVRUkJFMHlrdUxoYTVUME5EUStwKytMT2sxa2FDMXY4bktDaEk1bU1TRXhPUm1KZ29zTDFqeDQ1aWo3dDgrYkxNNStMeDlQUkVmSHk4ek1ldFdMRUM3OTY5b3dJTERRd000T0hoZ2Y3OSs5UGF5Y25KWWQyNmRlallzU1AyNzk5UFpiSVY1OW16WjNqMjdKbE0xMk51Ym81MTY5YkJ4c1pHcHVORWNYUjBoSjZlSHRhdFd5ZDFobmVlOHZKeXFaNW5mY3liTnc4TEZpeG8xSE1RQkNFOVkyTmprZnNHRGh3SU16TXpXdWJ1K2ZQbjQvbno1eWdvS0lDeXNqTFMwOU1CMVB6dDRCKzdkSEp5RXBueG15Y3NMQXo3OSsrWCtiTktGa0ZCUWJoMzd4NUdqeDVOR3c5Z3NWaFlzV0lGRlRETVM2NHhaTWdRK1BuNUlUczdtOVpQNzk2OXNXTEZDaGdhR3VMV3JWczRkdXdZK3Zmdmo0MGJOMUw5amgwN0Z1SGg0ZFRmRnc2SEF5OHZML2o0K0RSb01nb21rNG5TMGxJQUVQaWJZMnRySy9LNDRPQmcydVBodzRjMzJEWDE3ZHNYUFhyMHdPdlhyd0VBMnRyYStQYnRtOVRIbTV1YlU0SGV3dGpaMlZIL1BubnlKTnEwYVFNQVNFbEpvWTJCaSt1RHg4VEVCSWNPSGNLbVRadnc3dDA3QURVSlJ1VGw1YVcrWG1rWkd4dUxIU3RYVVZHcDB5S3pmenZWM3RPZyt1TTRLQmgyQUVOWnZha3ZoeUFJZ2lBSWdpQUlncEFCbVdraENJSWcvakVPSHo2TXVMZzR0RzNiRm5wNmVuajU4aVcyYk5rQ0x5OHZxWU1IdmtjSjBUZHYzaUFsSlFYOSt2VVRDSzdNeXNxcTl6VUVCZ2FDd1dCZzVzeVp0TzJSa1pFeTlXMXViaTR5YUYyY3h2d1ovdjMzMy9qOCtUUGF0R21ERGgwNjFLbVA1OCtmSXlVbEJRTUdERURuenAzRnRwMHlaUXFDZzRNUkZSV0ZtVE5uTnFzZ2xKQ1FFQUNnQlliektDa3BnY1BoVUJNV2JEWWJiRFlibnA2ZW1EcDFLbHhjWEdpVGJJRGt4UWFXbHBhWU5tMmExTDlmWHBZb25pbFRwaUF5TWhMaDRlSFEwOU9qQWd6eTh2THEvWm9wTHkvSG5UdDF5NkxqNnVxS25Kd2NjRGdjbUpxYTF1czY2aU11TGc0clY2NnNkei9TVEt3MXRsT25UbEcvMDJYTGx0V3JyL1hyMThQVzFoYlYxZFdZTldzV2JjS1h3V0NnZGV2VzZOcTFLN3AxNjRidTNidERSMGNIRXlaTUVCdVV4cU9wcVNrMDQyVlZWUlVpSXlQQllEQXdaTWdRYW50V1ZoWVdMRmp3ajhpa1R4QUVRUkNFb0s5ZnY0cmNwNjR1ZlNBTENWcHZmdXI2M1JDb3lYaGJGd29LQ3ZEMjlvYVRreFA2OWVzSGQzZDNhR3BxaW13L2Z2eDQ5T3JWQzVzMmJhSVcyamNFZFhWMXpKa3pCOU9tVFJQNERsWmZmZnIwd1lBQkEvRGd3WU1HN2JjaDhMNXpMRnUyVEdTbTllcnFhdVRsNWNuVXI3YTJOcFNVbEJyaUVnbmlQMlhnd0lHd3NyS0N2THc4VWxOVHNXSERCbXJmcWxXcnFNVmhMMTY4b0twVThDcFNzRmdzWExod0FSY3VYQkRvTnpvNkdxOWV2UUlBZ1lxTUxCWUx2cjYrdUgzN05tMDdnOEZBaXhZdHBMcHVZV01Idk92aXFhcXFncWVuSjZLam94RWRIWTExNjlaQlRVME5YQzRYdTNmdnBnTFdHUXdHTmRZbEx5K1BaY3VXMFg0T1JrWkcyTFp0R3lvcks3Rmp4dzZFaFlVQkFDSWlJbkQwNkZFc1hicVU2bWY1OHVWWXVIQWhWWDBpTFMwTjkrL2Z4K2pSbytIZzRJQWZmdmhCcXVjbnJ2S2RyNjh2SGo5K0xIUmY3WVFWZ3dZTndxWk5tMUJRVUlESXlFamF2aU5IanVEWXNXTUNmWmlabWRHcXJ0eTRjUU5sWldVU3IxbGJXeHNBWUdob2lHSERocUdnb0FDWExsMFNlNHcwRlFFYmc0YUdCcnk5dmJGbHl4YThmUGtTaXhZdHdvQUJBeHI4UENOR2pFREhqaDJocXFxSytQaDQybXYrK3ZYcjBOTFNFbnJjakJrekJPWUhlUGdEK1A4TnVGWDArM090eWZ1aFlrMHFxUkFFUVJBRVFSQUVRZnhUa1prV2dpQUlvdG5qY3JrNGRPZ1Fnb09Eb2FPakEwOVBUMmhyYTJQdDJyV0lpWW5CbGkxYnNHSERCcWtub3hzcUlGSFU0RzlnWUNEazVPUXdaODRjQUVCWldSbEtTa3BvRTYyU0FrOWRYRnlFQnZwR1JVWGgwNmRQc0xPelErdldyWVVlSzAxUWEzMEhybzJNakdqbGZBSGcxMTkvQlpQSnJGZS92QUJUQndlSE92Zmg1K2NIZVhsNTZ1ZWZsNWVITld2V2lHelBZckZRWGw2TytmUG5DOTIvWnMyYUJzbnNMSXZNekV5OGZ2MGFob2FHNk5tenA4QitGUlVWbEpXVm9hcXFDZ0F3ZVBCZzZPbnB3Y1BEQS83Ky9zak16TVRhdFd0cGsvR1NBc2MxTlRYUnBrMGJpYStmdzRjUDQ5YXRXOURYMTZkdDE5Zlh4ODZkTytIcTZvcnIxNi9EeU1nSTQ4YU53NFlORzJpVGVMWFoyZGtKZlQzeE16QXdxRmV3dHJ1N085TFMwcG8wNEZ0WldSbm01dWEwYlJrWkdhaXVyb2FabVpuQXBDay9OcHNOSnBNcHNCQ0JuN0QzZEZwYVdwM2U2L3pIWEx4NGtmYlo5ZVRKRXdRR0JxSmR1M1lOTWxISHEwYkI1WEtSblowTlpXVmxUSmt5QlowNmRVTG56cDNGWmtXdC9mUGtKKzcxL3ViTkd4UVhGNk5uejU3UTA5T2p0c2ZFeEFDQXhNVXVCRUVRQkVGOFB4d09SNnBBY1M2WFMyVVRGVWJhNERiZU9VV3BmUzFzTnBzRXdQNkxtWnFhNHVyVnF6QTBOSlNxZmF0V3JlRGw1UVYzZDNkOCtQQ2gzdWZYMXRiR2hnMGIwSzlmdndZUFdJK0tpb0szdHpjeU1qSWt0dFhSMFVGaFlXR0RudC9LeWtyc3o0akw1ZUt2di81Q2VIZzRuSnljNE96c0xGQmxMeU1qQTQ2T2pqS2QxOWZYVitoM2JJSWd4Rk5SVWFFU0FZaGJKRlpZV0NnMlkzUnR2R3pqdGIxNjlRb0hEeDRVV3EyU3krWEN4c1lHaXhZdEVybVk2TXVYTHpoNjlDaVYwWnRuN05peCtPbW5uMmpicmwrL2p1am9hQUExbjQzTGx5K0hwNmNuQWdJQzhPalJJNnFkdmIwOXJUS0lqWTBOSEJ3Y3FNemtUQ1lUWGw1ZVNFcEtvbjIyYW1ob29GdTNiclJ6dG12WER2YjI5cmg3OXk2TWpZMnhiTmt5cXBKRysvYnQwYjU5ZTZIUHE3SGR1bldMR212a0VUWFdXenNyZkVCQWdFd0xpWEp5Y3FTdXBNSWZ0QzV0cFV3UER3L3FiMmRsWlNWdG43ZythczhaS0Nzcnc5UFRFK0hoNGRSNDJhVkxsNmdGQjVXVmxYQjNkNmU5Vmp0MjdBZ1BEdy9hV0Y5OGZEd0tDZ3FFanFWMTY5YU5lbzF3dVZ4YTBMcW9nUFgvR201WkFmVnZ4Wlkva0lCMWdpQUlnaUFJZ2lDSWZ6Z1N0RTRRQkVFMGF4d09CN3QyN1VKNGVEaFVWVld4ZGV0V0tvRHk5OTkveCtyVnEvSDgrWE80dXJyQzA5TlRaQWF1N3lVNU9SblBueitIdmIwOUZWUWVGQlNFeTVjdlk5ZXVYZlh1LzlLbFMxQlFVTUNzV2JNQTFHUnZWbEZSZ1lXRlJiMzZEUTBORlNpWlhsaFlpSU1IRDFLUFhWMWQ2M1VPU2ZMeThoQWVIZzRBOFBIeGdZK1BqOFJqdkx5ODBMdDNiK3J4MDZkUDhlblRKNHdkTzVZS2FLMnFxcElZc0MydUZHMWpsaDhXNWRxMWErQnl1Umc3ZHF6UVlHWTFOVFVVRkJTZ3ZMeWNtcURyMHFVTDl1elpnelZyMWlBaUlnSS8vZlFUQmc4ZVRCM0RDOWl1ckt5RW82TWoxTlRVY1BYcVZZRkFhRGFiRFJjWEYxaFpXV0g5K3ZVQzV5NG9xSmtrcUIyMER0UmtXZHE2ZFN2YzNOeHcrZkpsMk52Yk4yaHBZd0FDcjFOUlpBazhMaXdzeEtwVnE2UnVuNVdWSmZVazJkNjllNkdqb3dOTFMwdUJpUzlIUjBlVWxwYkMxOWNYeXNyS0l2czRjK1lNcmx5NUlyWjhjKzBBN3JTME5DZ29LRWdzczgwdkt5c0xIQTZIMWhkLzJlTzNiOTlpeDQ0ZE1EUTB4UGJ0MjRXK0J1cExUVTBOTTJiTWtLcXR1TVZING9MMWVSUEtZOGFNb1czblRWSVBHalJJcXZNVEJFRVFCTkg0dkx5OGtKQ1FnSjkvL2htMnRyYXd0TFFVMnE2NHVKaXFRaVJNUXdXdDgrNk5Nak16Y2U3Y09UeDY5QWlCZ1lGaUY5cDlMeTlmdmhUWU5uLytmSUdBUFhIdGUvWHExZURYOVU4bkxtQzlyS3dNbno1OVFrSkNBbUpqWXhFYkcxdnZoZHo4aW9xSzRPYm1Cams1T2FvYVdhdFdyV0J1Ymc1emMzT1ltWmxCVzF0YjdPTFcyakl6TTNIMDZGR3FzcGNrVmxaVytQMzMzekYrL1BpNlBnMmhqaHc1Z2lWTGxrajhmc2Rpc1hEbXpCbjQrL3RqMUtoUm1EQmhRcjNIUDhTNWRPa1NMVWkxdnI1OCtkSmdmUkhFZjBWT1RnNDJiOTVNRzQvVDFkV0ZvcUlpOVJsNy8vNTl2SGp4QXJObXpjS0lFU09vQldSWldWa0lEQXpFblR0M2FNSFhxcXFxV0xac21kQ3hnZ2tUSnVETGx5OElEUTBGQUtTbXBtTHUzTGxnczlsVUd5TWpJeXhjdUZEZzJJVUxGK0xWcTFmVWRkWE9iTjZ0V3plc1hidFc2TitTMmJOblExdGJHMDVPVG1MSGhMNlhpb29LM0xwMVMrcjJUVlY5UnRwcWp2eVYvT3JhQjVmTFJWWldGa3hOVFdtdkhmN3hzSDM3OXRFQzFnME1ETEJ0MnpibzZ1b0NxQm1IUFgvK1BLNWR1d1lGQlFWMDd0eVp0dmloUGtSVk1QZzNxcTRvb2Y2dDJGSzZTZ1FFUVJBRVFSQUVRUkJFODBXQzFnbUNJSWhtS3ljbkIxNWVYbmovL2oxYXRHZ0JMeTh2V3NackRRME43TnUzRDl1MmJjT3JWNit3Wk1rU3VMcTZTaDF3ZU9USUVZSHNNZElRRjd4OTd0dzVLQ3NydzluWkdVRE5KSFpnWUNDTWpZM3JuYjAzUER3Y0NRa0ptRGh4SW95TWpGQmRYWTE5Ky9ZaExTME5odzRkcWxmZnNiR3gxT1FNVDJscEtlN2N1VU05cmsvUXVvT0RnMEJXRy83Qi9udjM3c0hQenc4Y0RnZTZ1cnBRVjFjWDIxOUJRUUcrZmZ0R3kyckk0WEJ3NHNRSnRHalJnZ3JxVDA1T2hxS2lva0NHN1lLQ0FpeGN1QkNtcHFiWXMyZFBrMDIwQ0ZOWVdJalEwRkFvS0NoZzVNaVJRdHZ3TXN5VmxwYlNGbXEwYTljT2UvZnVSVnhjSEMxZ25WOWNYQnhZTEJiczdPeUVCamNVRlJXQnlXU0tmTDN5Z3RiNU0xVHo2OUtsQzlhc1dZTTJiZG8wZU1BNkFDeGZ2bHlxZHJKa1ZlZHdPRkpQV01uYVhselFFNXZOQm9QQkVKdWRNemMzRjBGQlFWQlNVcElwRTVTZG5SMU1URXhrcWlyQnEvQWc3SmczYjk1ZzgrYk5VRkJRUUU1T0RxWk5teVoxdjhJMFZkYjdvcUlpUEh2MkRKcWFtdWpidHkrMXZheXNqQXBhdjNmdkhoNCtmRWc3N3V2WHI5aXhZNGRBZjVNbVRXcXlER2dFUVJBRThXOVhYVjJOaUlnSUZCVVZJVEV4RVNkT25FRExsaTFoYTJzTFcxdGJXRnRiVS9lemtqSjd5cEtsVXR6OVcyWm1Kalp2M295Ly92cUwraTU1NGNJRkxGcTBTT3IraVgrZWI5KytJVFUxRlYrK2ZFRnFhaXFTazVQeDhlTkhwS2VuVTVsV0cxTjFkVFdTa3BLUWxKUWtzRTllWGg0Nk9qclExZFdGbnA0ZTFOWFZvYUtpQWxWVlZhaXFxbUxod29WUVVsSkNTa29LenA0OVMzdnRTakppeEFoczNyeFo3SHVpcmpRMU5YSDA2RkdwQXRlQm12djFhOWV1NGRxMWEvamhoeDh3YytaTXRHdlhyc0d2S3pVMVZlUkNqMzhqcGtlSHByNEU0aDlpNDhhTmVQNzh1ZEI5L0JVUDNOemNhUHZFalZjK2YvNGNseTVkRXRodWFHaUl0V3ZYd3RQVEUxd3VGNzE3OThiYXRXc0JBRnUzYnNXN2QrOEExSHhQUDNUb0VDNWN1SURSbzBmajc3Ly9SbVJrcE1EbmNzK2VQZUhxNmlweVViK0NnZ0xjM054Z1ltS0M4K2ZQQXdBdFlCMEE4dlB6TVdYS0ZLSEhpL3FNbkQ1OU9weWRuVVV1TE5MUjBaRTZJVUpENEZXazVEbDkralR0OFI5Ly9JR1NrdjhGQmx0WVdBaDh6a1pFUktDaW9nSUFHcndDU0hOMDdOZ3gzTDE3RjcvOTlwdlFSQkpYcjE3RjNidDNxY2RxYW1ydzlQU2tBdFlCSUN3c0RGZXZYZ1ZRODdyYXZIa3pmSHg4YUcybVRac204bDYyOXZqNWYxYlYvK1lWNUxXTW0vQkNDSUlnQ0lJZ0NJSWdpSWJRZkNLMENJSWdDSUxQMDZkUHNXZlBIcFNXbGtKUFR3ODdkdXhBbXpadEJOcXBxYWxoKy9idE9IVG9FSUtEZzdGdDJ6YjA3ZHNYeTVZdGsxakNPemc0V0NDUVdocWlncmRqWW1MdzdOa3p6SjQ5bXhwNHZuYnRHa3BMUzdGMjdWcGF4bUpac1Znc25ENTlHbHBhV2xSSjFQdjM3eU10TFExOSt2U3BkMEM4bTVzYk5iRVVGUlVGRHc4UG1KdWJ5eFR3S3M2NGNlT29TWnpJeUVoa1oyZlRKclZTVTFNUkVoSUNOVFUxSEQ5K0hEbzZPbUw3MjdWckYrN2R1MGNMOXIxMjdSb3lNek94Yk5reWFHcHFnc1Bod05QVEUybHBhZGl4WXdkVkFyeTZ1aHBlWGw0b0xDeUVzN016TFdEOTZkT25NRFEwRkpuQjhYdTRmUGt5Mkd3Mk5EVTFSWlk1NW0wdkxTMmxiUzh2TDRlY25CeE1URXdRR2hxSzR1SmlUSnc0a2RhR2wxRlIxT0lPWHBsblViK0QvUHg4S2hCQ2xFSjVpM1lBQUNBQVNVUkJWSjkvL2xua3ZvWmdhR2lJZGV2V0NkM243ZTJObkp3Y21mb3pNRENRT1BHVG01c0xGeGNYYW5LdWMrZk9PSGp3b0V4WkRmbFZWVlZSUWV0TUpoUEd4c0luWEU2ZlBnMFdpNFVwVTZZMFdTV0pGeTllWU5PbVRlQnl1ZGkrZlR2YzNkM1JxVk1ua1FzanhBa1BEOGVuVDU4YTRTcWxjL2Z1WFhBNEhHaG9hTkEra3lNaUlxaS9CeEVSRVFMSFZWUlVJQ3dzVEdEN3p6Ly9USUxXQ1lJZ0NLS1J4TVRFb0tpb2lMWXRQVDBkRnk1Y1FFaElDUDc4ODA5cXU2U2dkVkgzMWNLSUM5RGxCUjN4dTNMbENxWk9uU3IyTzR3c0djeGZ2MzR0MEg3Z3dJRTRjT0NBMUgwUWRjTm1zM0h0MmpWa1oyZUR5V1FpT3pzYjJkbloxTUxkNXFpcXFncDVlWGxDM3dPOWV2V0NrcElTQWdNRHNYUG5UckhWQ1BncEtDaGc4ZUxGbURsekpnQkFTVWxKYUdiKyt1SUZycTlldlZxbVFQSFkyTmp2c2xpQUlJajZFemRlS1M0WndLQkJnekI3OW16bzZPakEzdDZlMnI1bnp4NWN2MzRkZm41K1ZDYjJ3c0pDb2RtbXpjM05NV2ZPSEF3WU1FQ3FhelV6TTRPNnVqcXRHcU9DZ2dJNEhBNzFuemhxYW1vb0t5dWpIZ2NIQjhQTXpJeEtHdkgwNlZQRXhzWUtITmVwVXljTUdUSkVxbXVzajZsVHA5SWU4d2V0bDVTVXdOL2ZuM29zTHk4UER3OFBtSnFhMG82SmlZbWh4c1ZxajNOZnVYSkZxdXZnRDhLV2s1T1R1dktITUI0ZUhyU3hLZjYrVDU0OFNjMGxwS1NrWU42OGVkUSsvakhBaUlnSWVIcDZDdlI5NDhZTjNMaHhBMEJONVovRXhFVE1ueitmR2djTURBeWsvUXdWRlJXeGRldFcyaGdSbDh2Rnp6Ly9qSWlJQ0x4NDhRSkF6YmpxNXMyYnNXL2Z2djlFNEgvRDRmdTdMMGRDR3dpQ0lBaUNJQWlDSVA3cHlEYzdnaUFJb2xuSnk4dkR5Wk1uOGVEQkF3QkE5Kzdkc1g3OWVyRUJBUEx5OGxpNWNpVzZkdTJLbzBlUElpb3FDakV4TVJnMWFoVEdqeDh2TXRBek9EaFk2SFpldG1GWnNwZFVWRlJnMzc1OVlEQVlxS2lvb0xLRy8vSEhIK2pldlRzdG8yOWRuRHAxQ2t3bUV5dFdySUNHaGdaWUxCYjgvUHlncUtpSXhZc1gxNnZ2MmtSbFRxcVArZlBuVS8vbWxjcmxYVGVYeThYS2xTdFJYVjBORnhjWDZPam9vTEt5RWlkT25NQ0lFU09FbHY3bVRSVHhCdmVUa3BKdzRjSUZkT3JVQ1dQR2pBR1h5OFhWcTFlUmxwYUdMbDI2VUFIclFNMmtSV3hzTElZT0hRb0hCd2RxKytmUG43RjE2MWEwYk5rU3g0NGRhNUxTdkdscGFiaDkrN2JRZlN3V0N6azVPY2pKeWFFbXdTNWV2SWdyVjY0Z0x5OFB1Ym01dE1reG5qRmp4bERQaGN2bDR1SERoekF4TWNHUFAvNG85RHlGaFlVQUFHMXRiWkg3UldXbkVtZng0c1ZpbjU4c2xKV1YwYlZyVjVIN0dzUHg0OGVwQ1RrMU5UVWtKQ1FnSkNTRU5ua3FDOTRrS0pmTFJYQndzTkRzV3A4K2ZjS0RCdytncGFWVnA4em0rZm41UXJPRGkyc3ZqS1dsSmRUVjFiRmd3UUxxdmRTMmJWdE1talJKNW12NisrKy9teXhvbmNWaUlUQXdVT2krUC83NEF3Qnc4T0JCV0ZsWjBmYloyZG5CeU1nSUZ5OWViUFJySkFpQ0lBamlmM2pmQ1lXeHRiV2xMUjRVZFIvRHc1L05VaEpaczBxWGxaWGg3Tm16K08yMzMyUTY3cDlPVkJEenVYUG5jT1RJRWFIN1pzMmFoV1hMbGduZFY1K2d0WWFpcEtTRXNMQXd2SDM3dGxIUG82T2pBMDFOVGFTbXBqYnFlY2FQSHcrZzV2MXk5T2hSRkJjWFN6ekczTndjMjdkdkY3Z25iaXlhbXBydzhmR2hBbEdsTVdIQ0JQejg4ODh5VmNzaUNPS2ZoemNPVWx4Y2pMUzBOQ1FtSnVMVHAwOUlURXdVeUlRdURKUEpoSitmSHg0OWVvUldyVnJCMk5nWUdob2FVRmRYaDRhR0J2VDE5YUdob1lISXlFaGN2WG9WSHo1OG9CM2ZwazBickZtelJ1cHgxNE1IRDJManhvMWdNcGtBYWlxOTdkNjlHLzcrL2hnM2JoelMwdEp3OCtaTmdlT0dEeDh1RUxUT0gzejlQZVRrNUtCRml4WlVjb3dSSTBZSUJLd0RvQzErK2pjSFhITzVYRHg3OW95MjdmcjE2OGpLeXNLYU5XdXdhOWN1UEgzNmxMWmZXVmtaUGo0K3FLaW9vUDBuYkpGVlFrSUNEaDgrWEtkN3gxdTNic2w4VEdQOXJvb3VOK3ljaERqVkZmK3JBb0NLcjkvdHZBUkJFQVJCRUFSQkVFVGpJRUhyQkVFUVJMUEFack54L2ZwMVhMbHlCUlVWRldBd0dKZytmVHBtelpvbGRTWmpPenM3L1BEREQ5aTllemZldkhtRG9LQWcvUEhISHhnK2ZIaWpCeEFvS0NpZ3VMZ1lYQzRYVjY1Y2dhS2lJaFhzc0hEaFFxSFhLb3RIang0QkFIeDhmSERvMENGcWttREdqQmxDSnhIcWlzdmxJaW9xcXNINnF5MDFOVlVnQXh3dmlOWGEyaHBqeDQ0RlVCT2djdlBtVGVUbjUyUFRwazBDL2ZBbXAzaUQ3bzhlUFVKbFpTVVNFeE5oYjI5UC9Yd1lEQWFXTEZsQ0hYZjc5bTFjdjM0ZEZoWVdXTGx5SmExUEN3c0xPRG82SWlnb0NDZE9uQkFaVE5HWVRwdzRJVkNxZmNlT0hYang0b1hRQUlNM2I5NEFxQW1pTmpBd2dMNitQdlYvM3IvNU14KzllL2NPT1RrNVdMQmdnY2ozRlMrYnBiQ0ZJcVdscFdDejJkRFgxNmR0Mzd4NXM4QmtUdTFGSDd6Sm1vWlFVVkZCWlNnU3RxK2h2WHIxQ2hFUkVWaXdZQUY4ZlgyaHA2ZUh6cDA3NDlTcFV4ZzRjQ0EwTkRSazdwUC85L25ubjMvQ3ljbEpJT0ErT0RnWVhDNFhYNzkreGJoeDQyajdwRmxVVTFaV0pqUTd1S3kwdGJWeDdOZ3hHQmdZVU52UzB0Sm9KWkNsbFptWldlL3JxYXRidDI1UmxRVDR4Y2JHNHZQbnoyalRwczEzQzg0aENJSWdDRUs4NnVwcWhJZUhpOXcvZE9oUTJ1T3NyQ3l4L1VtcTVNUlAxcUIxb0NhUTZkZGZmNVZZN2V2ZnJycTZHa0ZCUVUxOUdmWGk1T1RVS0VIcmVucDZzTFcxeGRDaFE5R3paMC9JeWNraEtTa0o5Ky9meC8zNzk1R1VsTlNnNTlQVjFhV0NJSFYxZGJGMDZWSjRlWG1KUFdiTW1ERndjM09EbXBwYWcxNkxKQW9LQ25CM2QwZUhEaDJ3YTljdXNlL0JWcTFhQ1h5WEp3aWk4YzJZTVFPalI0OEdVSk9NSWpRMGxOcTNZY01HcWhxZk5JdGpKSG41OGlWdTNMaUJuSndjTUpsTWxKZVhTenhHVGs1T29Kb0VtODFHVWxLU3lNL1h6WnMzZzhGZ1lNdVdMYlR0eXNyS21ENTlPaVpQbmd3RkJRV1prcG9jTzNZTUJ3OGVwTVp4Z1pyeGs4aklTSmlibTB2ZHovZld2bjE3Yk55NEVROGZQc1NWSzFjd2JOZ3dvZTM0UDUvclUxRzBvZmo0K09EY3VYTkM5M2w0ZUZEanhyVXJyZkluamhDV0FJVEJZTURiMnh0NzkrN0YvZnYzcWUzUG56OUhjbkt5MEFxUHBhV2xBaFV4eGJsNzl5NDZkZW9FQndjSEhEaHdBRlZWVmFpb3FNQ1NKVXRvUCtmejU4L1RqbE5WVlpYNkhJMk5GWDlmY3FOR3dNNytpTzk3cDBJUUJFRVFCRUVRQkVFME5CSzBUaEFFUVRRTEpTVWxDQWdJUUVWRkJkcTJiWXRCZ3dZaFBEd2NFUkVSZGVyUDFkVVYxNjlmUjBaR0JscTFhdFhBVnl0SVFVRUJYbDVlVUZkWGg0R0JBYjU4K1FKWFYxZU1HaldLVmhhVVorVElrV0w3aTRpSW9KV2pkWEJ3UUVwS0NyUzF0VkZSVVlHd3NEQ1ltWm5WS2Z1eU9DOWV2S0NDeWlzcks3Rmh3d1lNR3pZTXRyYTJEZEkvLysvVHk4c0xreWRQaG9XRkJYeDhmS0NtcGtZRlVnY0ZCWUhCWU1ESnlVbG9QN3pKQnQ3a1E3OSsvWkNZbUFoTlRVMjBhTkVDang0OVFsRlJFWDc1NVJkWVdsb0NBRUpEUTNIa3lCRm9hMnRqNjlhdHRPempMQllMNWVYbHNMZTNSMmhvS0c3ZnZvMUJnd2FoZS9mdUFHcEtya3N6U1ZaWEdob2FDQThQUjFSVUZJeU1qS2lzVEVCTnRqOHRMUzFZV2xyQzBOQVFob2FHeU03T1JraElDSVlQSDQ2bFM1ZEtQV0hCeXlhZG1KaUlnd2NQMHZhNXVyb0NBQlhVS3l5d2g1ZkJVazlQajdaZFgxK2ZtbnpMeXNxcVU2Q1BMSEp6YzdGKy9mcEdQUWRQYVdrcERodzRBRk5UVTR3Yk53Nit2cjRBQUdkblp6eDY5QWpIamgyRG01dWJ6UDBXRkJRQXFKbHNLaTR1eHAwN2R6Qmh3Z1JhR3kwdExkcWtabFZWRlRJek15RW5KeWZWT2N6TnpYSG16Qm1wcjRsWFpVSVkvb0IxQUlpTGkwTmNYSnpVZlV1cnNMQlE3S0llV1NhTCtYMzc5ZzBCQVFGUVZGUVVtS3c4ZS9Zc2dKb2dIWUlnQ0lJZ21vZFhyMTRKRFFnQ2F1NUZlZmZwUEJrWkdTTDdrcE9Ua3pyVE9vZkRFWm9SVXhJMm00MVRwMDU5dDN0VVlYcjE2dFdvN2FVUkdSblpLSXNVLy83Nzd6b2ZLK3VpVmx0Yld4Z2JHeU03Tzd2TzV3UnFBdDdhdDIrUFBuMzY0S2VmZmtMMzd0MEY3dVBidFd1SCtmUG5ZLzc4K1VoS1NrSkVSQVJldm55SnQyL2ZDZzJpazhYbzBhT2hvUEMvb1g5SFIwZmN1WE5IYkVEKzdkdTNHNlF5Vm1PUms1UEQxcTFicWVCWWdpQytuNDRkTzFML3JoMGszS3RYTDJveFAzOHdPd0NoQzhkNVJJMnp0VzdkR3E5ZnY1WTR0cVN2cnc4Ykd4c01IRGdRUC96d0F6NSsvSWpIang4ak9qcGE3SDBCVURQRzBiOS9mOGpKeWFGNzkrNjBwQkJWVlZXNGVmT20wS3pvMG1Jd0dORFIwVUZCUVFIMDlQU3didDI2SnEvZUZoOGZMM2Evbkp3Y2Z2cnBKNlNucDhQTnpRMExGaXlBbzZNanJRMS9vZzMrdnpGTkpUOC9YMlMxSFhGL3g2V3AxS0dnb0lDMWE5ZENYMThmL3Y3K1lEQVlXTDE2TmJwMDZRSTdPenVwcWdncUtDaEFSVVVGS2lvcVVGSlNnb3FLQ3BLVGs2bDd6WVNFQkRnNE9GQlZZc1BDd2dSZTkvekphdXFUZ2YvNDhlTkM1eWdJZ2lBSWdpQUlnaUFJb2lrMC9hZ0NRUkFFUWFBbThHRGV2SGtvTGk3RzVNbVQ4ZlRwMDNxVmV1N2Z2ejlHamh5SnNMQXdnU3g4UE9YbDVWUm1iMkZFRFFTTENwcnMwcVVMZ0pwQWgvMzc5ME5YVnhkejU4NFYybFpTNXZlNHVEaGEwTHF6c3pQMWJ3OFBEekFZREt4WXNhTEJ5M3NHQndmRHpNd01HUmtaWUxQWlNFOVBoN2UzTjc1OSswWmxWS29QL3V3MHIxKy9SblIwTkxadjMwNzk3QUFnS2lvS1NVbEpHRHg0TU5xM2I0K0tpZ3FCU1duZUFEN3YrWGZxMUFuZTN0NEFhcktKLy9ISEg5RFQwOFBzMmJNQkFON2Uzbmp3NEFGMTdJb1ZLOEJpc2NCaXNjQm1zNFVHcHV6ZnZ4OG5UNTZFa3BJU1hyeDRBUThQajNvL2YxR3VYcjJLdzRjUEE2Z0pIdWNQZGhIMldvbU5qVVZJU0FpS2lvcWtEbGpQek16RTQ4ZVBBVUJvMWtwZTBEb3YwN3EydHJaQUcxNmdkZTJnZGY2czlPSUNuMFZoTXBsQzMyOWJ0bXpCZ0FFRGFOdTZkZXNHWFYxZGtRc2FMbDI2UkYxblE5aXpadyt5czdPeGJkczIyb1NjZ1lFQkpreVlnTXVYTDZOcjE2NFNGNkxVeGd2Q3NyVzFSVXhNREs1Y3VZS1JJMGZTc2hvNk96dlQzdnVob2FIWXZYczNCZzRjV0w4bjFRQkdqaHhacHdvV08zYnNFSnY5WFU1T0RtWm1adlc1TktIT25qMkxvcUlpVEp3NEVkZXZYNmUyNStibUlpa3BDVG82T2hneFlrU0RuNWNnQ0lJZ2lMb1JWOUZsNk5DaEFzRy80b0xUZEhWMXBjNEdXbnR4VzIyZE9uVkNRa0tDMEgyM2J0M0NyRm16R3VWZTVwOGlNREJRN1A3YnQyK2pRNGNPTXQ5M1Raa3lwVDZYSlJNNU9UbE1talNKK240bUN5TWpJOWpZMktCUG56N28zcjA3RlNDZWw1ZEgreTRNQUIwNmRFQ2JObTJveCszYXRVTzdkdTNnN095TXFxb3FmUGp3QWE5ZXZjTHIxNjhSSHgrUHdzSkNtYTdsbDE5K29UMW1NQmhZdFdvVlpzMmFSZHZldjM5L3ZIejVrcXBtMWx5c1hic1dKMCtlcEgyMysvWFhYMkZ0YlUwOU5qYzN4OHVYTHdXT3RiR3hFY2k0VEJCRXczai8vcjNBUXFLdFc3ZGkvdno1Vk5JSWZoTW5UcFQ1SEFZR0JsUXlFeDRHZ3dGVFUxTjA3TmdSWGJ0MlJZY09IWEQxNmxXVWxKVGc3dDI3U0VwS3dwUXBVMkJ0YlkzRml4ZWpvS0FBY1hGeFNFeE1SSEp5TXBLVGs1R1hsMGVOL3prNE9GRDNFdlBuejhmbXpadmg0dUlDSnBPSmMrZk9nY1ZpeVh6ZHRaMCtmUm8zYnR5QXRiVTFORFUxc1hqeFlpeGV2QmdBTUdMRUNLay9wNHlNakRCejVreUo3VFExTmNYdVg3NTh1ZGo5SlNVbFdMdDJMUldNN2V2ckMwdExTM1R0MnBWcXczK2ZKQ3hvdmJpNFdLWUtubHd1VjJDaFEyMTkrL2FWK053YTA1dzVjNkN1cmc3Z2Y1VitoZ3daZ3F5c0xPanA2VUZIUndlYW1wclEwTkNBaG9ZRzFOVFVvS3FxQ2xWVlZhRS9vME9IRGlFME5CUkxseTZGdmIwOWJWOUlTSWhBKzF1M2JxRmZ2MzRDeVNTYUF3YWtxNDdiRUxqNDM5aTluSEtMNzNaZWdpQUlnaUFJZ2lBSW9uR1FvSFdDSUFpaTJSZzFhaFQxNzhHREI0c01EaDh6Wmd3cUtpcWt5cmc3ZlBod2tmc1VGQlNFQm1JL2ZQZ1FwYVdsZFE3Uzl2UHpRM0p5TXJaczJVSU5hamVVME5CUVJFVkZ3Y0hCUVNDN0lNK09IVHZxMUhkeWNqS2VQWHNHSnljblhMeDRFZXJxNnZEeThvS3JxeXNPSGp3SUxTMHRLb0M0THRsMG9xT2prWm1aQ1hOemM2U2xwV0hYcmwxWXZYbzEzTjNkNGVucFNUMmZTNWN1UVY1ZUhyTm56MFpRVUJBdVhicUVreWRQMHJJajhpYlVlZG5TZWFxcXFuRGt5QkVBTlVIWXZBQmcvbUFBWHJsV09UazVkT25TQlpxYW1vaUppVUZaV1JsKy9mVlhxS3VyNC9uejUzano1ZzB1WExpQU9YUG15UHhjWmZYbzBTT1VsSlRBenM0T3ZYdjNsdGllVnowZ0pTVkY2bk5jdW5TSm1wempmKy9VRGpMbkJhM3pCNkxYZHVYS0ZWeTVjb1hxMTlEUVVPcnJFRVplWHA2V09ZaEhXRm42dlh2M2l1MXJ3NFlOOWJvV2ZvR0JnWGo2OUNuczdlM1JyMTgvZ2YxT1RrNTQrdlFwRGg4K2pQYnQyNk5EaHc1Uzk4M0xRTm15WlV1MGI5OGVodzhmaHArZkh4WXVYQ2kwUFpmTHBZS3RwWjMwemMvUGwrbnpRRlIyS21GU1UxT3B6UDJ5U0U5UEY3dGZTMHRMcHV6dzBraEtTc0x0MjdlaG9hRUJKeWNuV3RDNmdZRUJEaDA2aE1URVJJSFBFNElnQ0lJZ21nYWJ6YVlXbkFvakxPQlozSDJ4TFBlcWtvTFdwMCtmamgwN2Rnak5nczNoY0hEKy9Qa216YmJlbEpLU2t2RGt5Uk94YlFvS0NyQmh3d2JjdVhNSDY5YXRFL29kb0RuNDVaZGY0T3ZyS3phUVcxbFpHWjA2ZFVMWHJsMnAvMHhNVEtqOWlZbUpZbDhMbXpadG9uMVA1U2N2THc5cmEydFlXMXRUaTFqejh2S1FtSmlJejU4L1UvOVBTMHNUR2xqWnZYdDN0RzdkV21CN2x5NWRNR3pZTU55L2Z4K0tpb3BZdEdnUlpzeVlnY0dEQjR1OHpxWXlhZElrakJvMUNwY3ZYOGJseTVlaHJhMHQ4cnZTOXlRc1NKNGcva3N1WDc0c3NPM05temRZc21RSmhnMGJScXNXVngrVEprMkN0clkyV3JWcWhkYXRXNk50MjdaVU5uZWc1ak9XbDVnQkVFeThvS3VyaThHREI5TSszeW9ySzVHYm00dWNuQnhheG1sTFMwdGN1SEFCOHZMeXVIVHBVb05jUDFCVFdXL0dqQm4xN2tkVFUxUHMrSFpEYWRHaUJmVDE5YW1nOWFxcUt2eisrKzg0Y2VJRUZUUXVLZE42ZG5ZMmR1L2VMZlU1dVZ5dXhQWkhqeDZsQmEyTG13ODRkZW9Vcmw2OVNqMWV2MzU5dmF1SGNybGNUSmt5aGFvT0N0U01YVGs0T0dEWHJsMjBjNldrcE5EZUl6NCtQZ2dMQzZNcS9QR3VjZHk0Y1FLVllkUFMwaEFURXlOdy9zT0hEK1A2OWVzU3gwT2JncUhueCs5MnJ0enRQVkZkVVFJQVVERHAvTjNPU3hBRVFSQUVRUkFFUVRRT0VyUk9FQVJCL0djcEtpcFMyYVg1eGNiR29yUzBGSzZ1cmlnc0xNVHg0OGN4ZS9ac0dCc2JTK3d6T2pvYS92NytHREJnZ0VDRzZQcEtUMC9IMGFOSFlXUmtoQVVMRm9oc0p5NkxzVGgrZm40QUFIdDdlNnBrcmJHeE1iWnYzNDZBZ0FEMDdkdVhtaEN2UzNDbnY3OC9EQTBOMGFWTEY2U2xwYUZkdTNiNC9mZmZzV2JOR2p4NzlnemR1M2ZIa3lkUGtKQ1FBRWRIUjdSczJSSzV1YmtvTGk3R3VYUG5hRm1kZWNFa1NrcEt0SE1FQkFRZ0tTa0p0cmEydENCakJ3Y0hxS3Vydzh6TURIcDZlbGk0Y0NGMGRYV3hiOTgrQURXQjIyVmxaVlRXdWI1OSsyTE9uRG1JaW9yQ3JGbXowTGR2WDZrV1NkUlZmbjQrYnQrK0xUWlFuSitPamc1MGRYV1JrNU9Ed3NKQzZPam9pRzJma0pBZzlmVXJLU2xKTmNtWW5wNE9McGZiSUlHKyt2cjZVZ1VxeTFvR3R6Ni9zK2pvYUp3OGVSS21wcVpZc21TSjBEWktTa3BZdjM0OWxpeFpnaTFidG1ELy92MVVTVjlKa3BLU0FOU1V2ZTdSb3dlQ2dvSnc0OFlOL1B6enoralVxWk5BKytEZ1lDUW5KOFBHeGdhZE8wczNPVk5XVmxibnp3TkpQbno0Z0E4ZlBqUkszdzFOWFYwZFhDNFhjK2ZPcFUxeTg3UnAwMFprd0JCQkVBUkJFTi9mZ3djUFVGcGFLblNmcWFrcHVuWHJSdHYyOWV0WHNZdnZaQW1nNDFWMEVrVlhWeGNUSjA2a3ZqdlZkdWZPSFN4YXRFamcvcngyZG1zQU9ILyt2TkErakl5TUJESnZ0bTNiVnV4MU5RZW5UNStXT210c1pHUWtwa3laZ2tXTEZtSHExS2tDbWZPYm1yYTJOb1lNR1lLLy92b0xRTTNDaC9idDI2TmR1M2JVWWxWTFMwdXhHZndsTGRia0QzQ1hocjYrUHZUMTlkRy9mMy9hOW9LQ0FtUm5aeU1yS3d1Wm1abkl5c29TT3hheFpNa1NwS2VuWTlPbVRUSXR1bTBLYW1wcW1EdDNMcVpQbjQ2Q2dnS0I3LzlFL2FuYlNqY0dRZnd6ZlF1WHZXS0VPTy9mdjBkMGRMVFFmVnd1Ri9mdTNjT1FJVU1hNUZ3dFdyU2dMVkpqTXBsZ01wblU0OXJYb2FLaUlwQUJYcFJXclZxaFJRdDZwbVpSbitleWpDdjUrL3ZqOU9uVFVyZHZqbGF2WG8zNTgrZFQ5MVg1K2ZrNGNPQUFObTNhQklCK24xU1hoQ2FOaWNsazRzYU5HOVRqTGwyNjFEdGdIUUErZmZxRWJkdTJZZFNvVVJnMmJCaVY4Ynk4dkp3SzhBY0FGb3VGb3FJaTJqWmVPLzdYcm9xS2lrREFPaUMrV2sxV1ZoYmMzTnh3L3Z4NW9XUEEvSlZraHc4ZmpxVkxsd3EwcVYzRmxDQUlnaUFJZ2lBSWdpQ2FVdk1hVlNBSWdpQ0ladWIxNjlkNDhPQUI0dVBqY2ZEZ1FiSEJ3UjgrZk1EdnYvOE9McGNMVTFOVCtQajRJQ3NyQzB3bUU2YW1wdGl5WlV1ZHI2TzB0QlJidG14QldWa1o1czJiaC9qNGVPVG01b0xKWk1MQXdBQU9EZzVVVzJrbVZHb0gvNzUrL1JwUG5qekJnQUVEQklKdUxTd3NxQXh4ZVhsNUFDU1huSzB0T2pvYTc5NjlnN096TTIyZzNzcktDdnYzNzRlRmhRVTRIQTVPbno0TlRVMU5LaFBSanovK2lKNDlleUlrSkFUang0K25Ba3Q1UWV1S2lvcFVYNTgvZjRhZm54LzA5UFNvNE8vUzBsS2twNmVqZGV2VzFBQitaV1VscXFxcWhBYXY4clJzMlJLLy8vNDdmdnp4eCs4eUNhT25wNGU5ZS9kQ1ZWVlY2bU02ZCs2TXAwK2Y0c09IRHhJWFNFUkZSVUZiV3h0S1NrcTBuNzh3d2haeUNETnk1RWh3T0p6dlB1bWhwYVdGS1ZPbVVJK3ZYcjJLcjErL1l2NzgrUUxiNnVyOSsvZll0bTBiNU9YbHNXSERCckhQc1YyN2RwZ3padzU4ZlgyeGF0VXE3TjI3VjJMZ09wZkxwUUsrTFN3c29LQ2dnTVdMRjJQRGhnM3c5dmFHajQ4UHJVcERmbjQrenB3NUF6azVPZHJ6bE1UYzNGeW1yT1cxcys2TFltcHFpa0dEQm1IbXpKbFVsWUMrZmZ0Q1gxOWY0ckVoSVNGSVNFaVErcG9hZ3BHUkVaeWRuV21ma3p6eDhmRlNaWXovK3ZXcnlLejE3dTd1OWI1R2dpQUlnaUQrSnlnb1NPUys0Y09IMHpKZEFqWGZBOFFSbG5GYUZFbVoxcFdVbERCOStuVDQrL3NMemNMTlpyTVJFQkFnc01oWTJPSlVVVUhyWm1abVVpOW1iUzVTVTFObFhqQmFYbDZPZmZ2MjRmNzkrL1g2cnR4WUZpOWVqTW1USjZOZHUzWml2enVLSXFrcVZrTmxJOWJWMVlXdXJpNnNyS3lrYW05dWJvNExGeTRJdkkrYU16VTFOYUZWdUlqNjB4anl6L3FzSVdUVGtFSHIxZFhWT0hyMHFOQjlGaFlXK1B6NU0yeHNiTEJ1M1Rxc1c3Y091Ym01bUQ1OU90Vm13NFlOME5mWHg4cVZLNmx0Ym01dStPR0hINFQyZWV6WU1UeDc5a3pxNjd0MjdScXVYYnNtVmR1NWMrZlN4cFgrNlRnY0RvcUtpaVNPeWV6ZnY1LzJtUDkzd2FPcHFRazNOemZhT01mang0OFJFaEtDb1VPSDB0bzJSZEM2TE1rczNyOS9MM1B5QzU3cjE2OURTMHNMUUUxeUd5YVRpVE5uenVEczJiUFl0V3NYdW5mdkxuRFBXSisvcTB3bUV5RWhJUUJxN2pXRjNXTm1aR1JneTVZdE9IRGdnTmkvaWZMeThqS05MeE1FUVJBRVFSQUVRUkJFVXlCQjZ3UkJFRVN6azUyZExiYU1OaS9idDR1TGk5aCtaQW5XRkdYbzBLSEl5TWpBaFFzWDRPM3RUU3Y3V1Z0eWNqTEt5OHNCMUV5V3lNdkx3OURRRUNZbUp1alZxeGV0cmF5RDVzSEJ3VWhOVFFVQUhEeDRrTFp2OHVUSkFHcktpM0s1WEFBMUFRRENCcWlycTZzaEp5ZUh2Lzc2aXphWWZ1WEtGVEFZREtFWkFQbGxaV1VCZ0ZUQnFWd3VGd3dHQXh3T0I4ZVBINGV5c2pKR2pSb2w4SHV4dExRRVVQTXpTMDlQeDRvVksyZ1pqMmJPbklsWHIxN2g5T25UOFBUMEJGRHpHcENYbDZjeUlaV1hsMlBMbGkzZ2NEalEwTkRBK3ZYcmtaR1JnWktTbXJLaC9JRXZSVVZGQUFSTEI5Zld1M2R2aWMreElVbktsbDZidGJVMW5qNTlpcGN2WDBvTVdwODhlVEtNalkwUkVCQlFuMHVrY0xsY2NEZ2NNQmdNc1puV09Sd08zcjE3aHg5Ly9MRkJ6Z3ZVVEtCTm1qU0plbnozN2wxOC9mcFY2TGE2U0VsSndjYU5HOEZtczdGeDQwYXBzZzlPbkRnUnljbkpDQTBOeFcrLy9ZWTllL2FJelp6NCtmTm5GQllXd3N6TURMcTZ1Z0FBR3hzYmpCZ3hBaUVoSWZEeThxS0M1cXVxcXJCOSszWVVGeGRqMnJScE1nVmROUlplZ05YbHk1ZHg5dXhaZE83Y0dYMzY5S0VXdFlqVHMyZFA5T3paay9wOCtGNzRKOHY1WldkblM1V052cUtpUW1RN0VyUk9FQVJCRUEwbkpTVUZyMSsvRnJsLzVNaVJBdHRldlhvbHRrOVpza2tMQ3hMaXA2U2tCSDE5ZlRnNE9PRG16WnRDMjF5N2RnM096czROVXBHb05uVjFkZXIrVVJyRnhjVWlzOGZMMG8ra29HMWZYMStwczZ6WDl2YnRXOHllUFZ0bzF0R21aR3BxQ2xOVDB6b2ZuNWlZS0hLZm1wcWFWSlhjR29zczkrSFNWbm1xaTRTRUJHb01neUNJNXUzS2xTc0NHYVI1dkwyOWNlYk1HVXljT0pIYVZydGlpckd4c2NDNGw0Nk9qdFRWNmhxU0xJazRwazJiSm5YYnNyS3l1bHdPcGJLeUVna0pDYkMydHBicHVNek1UTXlkT3hkV1ZsYm8yN2N2K3ZYckozVHNxR3ZYcmxMMTE3Tm5Ud3diTmd6Mzc5OEhVRE4rcXFtcGlhcXFLbG83WVVIcmxwYVd1SFhybHRqKytiT0N5OG5KaWJ5ZjRtbnFET0d4c2JIVXYrWGs1S2h4Yk43NE1vOHNRZnhNSmhOS1NrclVlK0xFaVJQVS9Wci8vdjN4OE9GRHFpMXZyQkNvdWFjbEFla0VRUkFFUVJBRVFSREV2d0VKV2ljSWdpQ2FuY3JLU3FteS9VclRwaUhNbURFRFpXVmxRclAwOHJPeHNjSFNwVXRoYW1vS016TXpHQnNiaXl4ekxpellnbDlFUkFTK2ZmdEdQYmF3c0lDUmtSSE16YzNSc21WTHRHelpram9QYjRLSGQ2N282R2pzMkxFRDgrYk5vODdEWXJGdzZ0UXBKQ1VsWWVmT25RSUQ2VDE2OUlDWm1abkVzdk84aVhkcEFtZnYzYnVISjArZXdOblpHZVhsNVJnM2JweklRUEhIangvai9QbnowTkRRZ0p5Y0hHN2Z2ZzAybXcwMm00MktpZ3BvYUdnZ0tpb0tjWEZ4Nk5xMUs5aHNOcTAwdUtLaUlqVlo4T1hMRitqcjY2TjkrL1l3TVRGQnk1WXRhVUh3R1JrWkFGQ3ZBSVRtd01iR0JzZVBIMGRVVkJTV0wxOHVOdkJBVFUwTjl2YjJEUmEwWGxGUkFVRDh4QkdYeThXdVhidFFYVjNkb0VIcmpTa3hNUkhyMTY5SGFXa3A1czZkaThHREIwdDk3RysvL1lhaW9pSkVSMGRqK2ZMbGNIZDNSOCtlUFlXMkRROFBCd0QwNmRPSHRuM1pzbVZJU0VoQWRIUTBkdS9lamRXclYyUFBuajE0OSs0ZExDMHRNWFBtekxvL3VRWjI4ZUpGS25nOVBqNGV6czdPTWgxLzY5WXRtU2JhaW91TDhmVHBVL1R2MzE5aVc5N0NKbW1DY1d4dGJTV1dpN2F6Q01ZYzVBQUFJQUJKUkVGVXM0T1JrUkV1WHJ3bzNjVVNCRUVRQkZGbmdZR0JJdmRaV1ZtaGZmdjJBdHRmdm53cHRzOHVYYnBJZlg1cE1xMEROUXRyYjkyNkpUUlF1NmlvQ0xkdTNhSXRxbXdvUzVZc3daSWxTNlJ1UDMvK2ZKR0xBRUpEUXh2a21sNi9mbDN2dnNhTkc0ZDM3OTQxeVBVMGhJeU1ETEdMSjZRaDd2bTBhTkVDdDIvZnJsZi9vb3dhTlVya09FUmRYTGh3b2NINnFxMS8vLzRTRjRvUUJORTg4QUtZZ1pyRkxQSHg4ZFJqQlFVRi9QYmJiN1QydGF2ODFhVmlSV09SSldoZG1zWDVEU0VqSXdQYnQyK0hvYUdoekVIcmVYbDU0SEs1ZVAvK1BkNi9mNC80K0hoczNicTFYdGV6Y09GQ3ZIanhBdDI2ZFlPcnF5dTB0TFFFRmlJSUM5Sm1NQmd5QjFYTDBsNVlsWkxDd2tMYXRXbHBhWW45SGFlbnA5TVdUQmtiRzlNcWVRS2drcVJ3T0J5OGZmdVcydDY1YzJlcU1tSitmajd0R0ZrcWdyeDQ4UUpIamh4Qjc5NjlzWGJ0V2lvd1hsZFhGejE2OUtBRnJmUEdDdHUwYVlOVnExWmgrUERoWXZ1K2UvY3U3dDY5SzdCZDFvbzRCRUVRQkVFUUJFRVFCTkdZU05BNlFSQUUwZXlZbTV1TEhVZ2RNMllNS2lvcTZqM1lXanRqT1U5aFlhSFEvVGR1M0FCUUU3QTlidHc0Z2VNTURBend5eSsvU0hYdTJwTTV0Y1hGeGRHQzFudjA2Q0ZWd0dScGFTbjI3ZHVIa3BJU1dnQkZkWFUxM3J4NWc1U1VGT3pmdng5dWJtNjA0MGFNR0NGVjVwb1hMMTRBa0M1YllVbEpDU0lqSS9IVFR6OWg4dVRKR0RGaWhNaTJVVkZScUtxcW9xNmZINFBCb0FiK3o1dzVnMzM3OW9IRll0R0MxaFVVRkxCMTYxWm9hbXJDM054YzdIT0ppNHNEQUlrQitod09CL0x5OHMyMmJMcTV1VG5hdEdtRGxKUVV2SHo1VWlBei9JY1BIOEJrTXRHdlh6K3BzeEpKVXdGQVgxOGZQajQrQU1RSHJmdjQrQ0E4UEJ5T2pvNVNuVnRhYVdscFFxK3pyaVYvZVdKaVlyQjU4MmFVbDVmRDBkRlI1bExSOHZMeThQRHd3THAxNnhBWEY0ZDE2OVpoK3ZUcG1EbHpKaTFvcEtLaUFuLzk5UmNBWU5pd1liUStsSldWc1gzN2RxeFlzUUpoWVdHSWk0c0RrOG1FcnE0dXRtelpJakpyVSsyeTJ6eWlmbGFTMUQ2Ry83TzJ2THdjQnc4ZVJGaFlHQlFVRk1CZ01EQnYzangwNnRSSmJKL3g4ZkU0ZS9Zc0tpb3E0T2pvS05Wcjh1dlhyM2oyN0JrZVBYcUVOMi9lb0txcVN1QThSVVZGcUs2dWhwcWFHcFNWbGNGbXMzSDkrblVBc2sxOEVnUkJFQVRSOUVwTFMvSEhIMytJM00rZm1aT25vS0NBRmt4VW00bUpDUXdNREtTK0J0N2lOMUY0MmROYnRXcUZnUU1ISWlJaVFtaTd5NWN2WThLRUNRMGFQTndjVlZWVlllZk9uVkszWnpBWUFwbTFOVFUxTVd2V0xJU0hoNk43OSs2MGZROGZQa1JTVXBMUXZnNGVQRWdGbVhsNWVTRTlQVjFvTzk1M0YxbkV4c2JXTytCUEhDYVQyU2o5S3lvcVlzeVlNUTNlTDBFUVJQLysvUkVRRUFCbFpXVk1uejRkSGg0ZVl0dlh6c3F1cjY4dnNpS2VuNThmMU5YVllXOXZUd1VFaS9xTUxDMHR4YUpGaTVDZG5VMXRXN2R1SFlZTUdTTHlXbGF2WGszTGxpMUwwUHIzOFA3OWV5eGN1QkFWRlJWMVdzaVRtWmxKZXl4cHZGTWFXbHBhT0hic0dPMGVxdmExeVpKWnZLSFVydDZabHBhRzVjdVhVNCsxdExUZzQrTURRME5EZ1dPNVhDNE9IVHBFUzRKaloyY0hOemMza1dPL0h6NThvS3FxQWpVSlJIaGlZbUtvZnlzcUtrSlBUMC9xNTFGZVhvNnFxaXBFUlVXQndXQmc0TUNCK1BQUFB6RjA2RkFxWUo2SE4xYW9wNmZYYk1lb0NZSWdDSUlnQ0lJZ0NFSldKR2lkSUFpQytNKzZjK2RPbmZiMzZ0VkxhTkI2YlNVbEpmajQ4U00rZlBpQTFOUlVpUk02c3VKeXVVaE9Ua1p5Y2pLR0RoMUtaYmJPejgvSGtDRkRNR3JVS0txdHFxb3F0bTdkaXFWTGx5STBOQlF0Vzdha2xiaVZwalE4azhuRXUzZnZvS0tpSWxWSldWN3d2NzYrUG9ZT0hTcTI3ZFNwVTZHcXFvcDI3ZHBCWDE4Zm1wcWEwTlRVUklzV0xhQ2hvUUVHZ3dGWFYxZm82K3VEeFdLQnhXSUpaRzBYbHRXNm9xSUNpWW1KME5QVGc1bVpHYmhjTGg0OWVnUUErT0dISDhSZVUxeGNIUGJzMllOZmYvMFY5dmIyRXA5dlV4Z3hZZ1I4ZlgxeDdkbzFnYUQxRnk5ZTRPTEZpNWc5ZTdiUWdHWmhoR1VzcWsxSFI0Y3FlU3dzS0ppWDNlam16WnNZT25Rb0ZpMWFKTlc1cGFXam8wUExPTzduNTRmQ3drSzR1cm9LYk9PcFBhbFYyNHNYTDdCcDB5WndPQnhNbURBQkN4Y3V4S3BWcTBRR1FJa0tCcjkzN3g1Mjd0eUpIVHQyNFBIangvRDM5MGYzN3QxcHdUZlhyMTlIU1VrSnJLMnRxWkxDL0l5TWpPRHU3bzdWcTFkVG1ja1dMbHdvZE1LTlIwRkJRYXJmWFgyOWZmc1dlL2JzUVZaV0Z1enM3REIzN2x4NGUzdkQxOWNYam82T2NISnlFc2llbHBlWEJ6OC9QL3oxMTEvUTFOU0VtNXViMEF6MnZETElsWldWdUhIakJoNC9mb3k0dURncXFFbFBUdysydHJiUTE5ZW5IWGZuemgwcTQzdHR0ZDhUQkVFUUJFRTBiNEdCZ2RSOVptMUtTa3BDRjhIKytlZWYxSDJFTUxVcjIwZ2liZEE2QURnNU9Za01XazlMUzhQRGh3L0ZCdEg5RzF5NWNnVi8vLzIzMU8wblRweUkzTnhjV2diUldiTm1RVk5UVStnQzhNVEVSSkZCNi8zNjlhTVdCWWpMYnNvZllQWnZwNldsMWRTWFFFaVFucDZPbGkxYk52VmxFSVRNQmcwYWhJQ0FBSXdiTjA3aUdDTC8yQnNBR0JvYVFrVkZSV1RRZW54OFBGNitmSW16Wjg5aTVjcVZJc2NRQ3dzTHNYSGpSbHJBdXJtNU9YNzY2U2V4MTFQN3ZQelZHR3R6Y25LQ2s1TVRYcjE2aGRPblQxUEI5d2NPSEJCWnVlWEZpeGRZdjM0OUdBd0dIQndjNE9MaUlsTmdQSzhpSkZEekdWRTdPRnhTSVB2SGp4OXBqeTBzTElTMjR3L2NsMGJ0Ulg4bEpTVzB4L3pKUkpwQ1FVRUJWUzJSaDgxbVk5ZXVYYkMwdEVTSERoM1FzV05IbUpxYUlqYzNGL3YyN2FOVjV4azBhQkJXclZvbE5oQzhkaldmWHIxNkFhaTVYK1N2eUdKcGFTbFRRRGt2VVkyaW9pTFUxZFV4WU1BQWhJU0V3TkhSa1JZTXo4T3JzZ29JVHlEQ3E0Z0oxQ1RWcUowNW5pQUlnaUFJZ2lBSWdpQ2FHeEswVGhBRVFmeG5OWFJaekhmdjNpRXhNUkdKaVluNCtQRWpiZEtCZjNDNXJyNTkrNGFFaEFURXg4Zmp3NGNQK1BEaEE3NTkrNFpXclZwaDZOQ2h1SHIxS2lJakk5R3laVXVzV0xGQzRIaFRVMU40ZUhqQTNkMGRaOCtlUmF0V3JUQmd3QUNweng4UUVBQXVsNHQrL2ZwSk5USEJLNkVyVFdaRGMzTnpMRjI2Vkd5YlhidDJRVmxaR1J3T0J5d1dTeUJnbXMxbUl5a3BDWjgvZjBaaVlpSVNFaEtRbXBxSzZ1cHFiTm15QldabVp2anJyNytRa3BJQ1MwdEx0R25UUnV6NXZuMzdCaWFUS1RKSW9qbHdjSERBcFV1WEVCTVRnK2ZQbjlPQ2NualgzYTVkTzZuN2t4VGN6Wk9Ra0FCQU1HajkwNmRQVkxCNDM3NTl4V1lycWlzTkRRMk1IajJhZWh3VUZJVEN3a0toMjZUVnFWTW5XRmhZb0Z1M2JwZzNieDZBbWtVUXdsNjdZV0ZoVUZOVFE3OSsvWVQycGFTa0JBOFBENXc0Y1FKV1ZsYTBnUFdzckN6NCsvc0RxQW5PRVNZeU1wS3FOc0RMUkxsNzkyNWtaR1JnMHFSSnRFQXBIaDBkSFpHL096YWJqY0RBUUhUcDBnWGR1blVUMkgvbnpoMlVsSlRBM3Q0ZU9qbzZRdnZJeXNyQ2lSTW44T1RKRTZpb3FHRGx5cFZ3Y0hBQVVQTytEQWdJd0lVTEZ4QWNISXd4WThiQXdjRUJMQllMTjIvZVJHaG9LS3FycXpGcTFDZzRPenVMREtUaFZVQW9MUzJsc21FcUt5dGo0TUNCc0xPelE0OGVQWVMrbGxxM2JnMTVlWGxVVlZWUjI3UzB0REJ3NEVETW56OWY2TGtJZ2lBSWdtaCtxcXVyY2ZYcVZaSDdodzRkS2hCa1ZsMWRqWnMzYjRydFY5UTlteWlTQXNQNHZ3ZjE3TmtUSFR0MkZBZ1dBMm9XejVtWm1jbDBibWxVVjFjTFpDcXZLLzc3SjJuVXp2eVptSmdvY3haek5UVTE3TjY5R3lkUG5zVEpreWVocjYrUHFWT25pbXhmWEZ3czhscis3Vm5zNjRJRXJUZC9xMWF0UW5sNU9lenM3REIwNkZCWVdWazE5U1VSaEZRNmR1d0lLeXNyekpneEE2bXBxV0xiQmdRRTBOcFlXMXVMYlorVGt3T2dKaEJZMk44bUxwZUxpSWdJK1BqNG9LQ2dnTm91THkrUGxTdFhDdng5NGxkV1ZvYXNyQ3phTm1rQ3ltL2V2RW5MRnUvdjd3OVBUMCtoMTNiNjlHbnEzMy8rK1NjNmRlb2tOdmtGaDhNUitiZThkZXZXWUxGWVVGUlVSR1ZsSlFEZ3k1Y3ZpSXlNaEkyTkRlMjVzdGxzdkhuelJtQUJuYWhLZUt0WHJ4WjVUWkpVVlZVSlZNUGhaY1Z2S29tSmllamN1VFBrNU9TUWxaVUZMcGVMOHZKeXhNYkcwZ0wwdGJTMHdHYXphUm5UcDAyYmh0bXpaMHNjczR5TWpLVCtyYU9qUXkwSXVIejVNbTJobzZ4SkUzZ0xLWGdMUUt5dHJXRm5aeWZWR1BydDI3Y0Z0dkVuMWhnK2ZMakVDcThFUVJBRVFSQUVRUkFFMGRSSTBEcEJFQVJCTkpCang0NVJFeHBhV2xybzM3OC9yS3lzWUdWbGhRNGRPdFM1WHk2WGk0VUxGeUk1T1ptYTFGQlFVSUNscFNXc3JhM1J1M2R2UkVSRTRNeVpNMUJXVm9hSGg0ZlFETmdBOE9PUFAyTGV2SG53OWZYRnpwMDdjZkRnUWFuS3hpWWtKRkNaNTBWbG1lZE5uQlFVRkVCVFV4UHYzNytIdkx5ODJBelJzdUFGNi9MS3Z2TUgyRjY4ZUJFWEwxNmtUVzZabTV0aitQRGhzTEt5UXJkdTNSQVRFd01mSHg4d0dBek1tVE5INkRtNFhDNDFZWkdmbnc5QXVxRDdwcUttcG9hWk0yZkN4OGNIKy9idHc0RURCMkJpWWdLZ3Byd3dBS0d2UFdGWndtWEJtL0NyblZXYnhXSkJRVUVCSFRwMHdNYU5HOFZPSERhbDJwT2dMVnEwd0w1OSsyaVppRVJscHc4TEM0T2VuaDdjM2QxRjlzOWdNTEJnd1FLQmMrN2N1Uk1zRmd1REJ3OFd5UFNma3BLQ2t5ZFBJam82R2dEd2YremRkMWlUVi9zSDhHOUNHRElWQkFSQkVjSEZjaS9jcys0cUtzNXEwZnBhdDdXT3VxdDExRzMxWjlWYXQ2MTdWTFF1dE5hS293NFVuRmhFVUJ3SXlvWVFrdDhmdkhsZVFnWUpROVIrUDlmRkpjODU1em5uUENHSkdmZTVqNysvUDc3ODhrdnMyTEVESjArZXhMWnQyL0RiYjcraGQrL2U2Tml4WTRFQktkbloyVGg1OGlSKytlVVh4TWZIdzhuSkNaczNiMWJadnZudDI3ZFl2MzQ5c3JLeXNIMzdkalJyMWd3OWV2UlEyMG5CeU1nSTkrN2RROU9tVFRGcTFDaVZSVGdpa1FpQmdZRm8wNllObGk5ZmpqMTc5Z2dMWElEYys5KzBhZE1LekFSLzc5NDk0ZmNxVmFxZ2MrZk9hTmV1bmRwOUxML216WnZqeElrVEFGUWZ2MFJFUlBSaEVZdkYyTGh4STQ0ZlA0N0RodzhMQVd4S2ZmcjBVVHZueElrVE9nUG5URTFOMGJScFU0UG1rVGRUcFNiNXMxc09IRGdRczJmUEZvNzkvUHd3YXRRb2pidEFGWWNoUTRhb3ZHNHFDa096ME9mTk5wcVJrWUhwMDZjWEdPU3ZpVWdrd29nUkkxQ2xTaFZrWldWcFhKU3BsRCtycTFKcEI4cTlyL0x2UmxZY2xGbGxQMWJ4OGZFNGV2UW9nb0tDM3NsNENRa0plUHYyTGJadDI0WnQyN2JCd2NFQnpaczNSN05telZDL2ZuMnRuK1VRbFRhUlNJUUZDeGJvZk00R2NuZVhVd1p4SzJrTDRIN3c0QUVjSFIwUkZ4Y25sRldxVkVuNFBUMDlIWC8rK1NjT0h6NnN0cXVIY2tkR0h4OGZoSWVISXpZMkZwYVdsaWhUcGd5TWpZMGhGb3VSa0pDQUkwZU9xQVFYMjlqWTZMWGI1SWdSSTNEMTZsWEk1WElBd0pVclZ4QWJHNnYyMlVaSVNJakszRHc5UFRYdURKUFhreWRQTkFhdGYvcnBweGd4WWdTTWpZM2g1T1NFbUpnWUFMbWZkZVI5cmFGTHhZb1YxWGFvTTlUeDQ4ZXhaY3NXbENsVEJoS0pCQ0tSQ0FrSkNVSjJjS1c4bncwVjluTkd1Vnl1OTdtdXJxNHFDUnNhTjI2TXhvMGJBOGg5dlhENzltM2N1blVMWjgrZVZjbXVuei9Udmxnc1JrUkVCTFp2M3c0L1B6L1VyRmxUNC8zNjVjdVhpSTZPRm83cjFhc0hrVWlFUjQ4ZVllL2V2VUs1UkNKQmh3NGQ5TG9HNVh3ZVBYb0VBTUxmeXN6TURDTkhqdFI1WHQ2Z2UxMXljbkswdGpVek0rUG5aa1JFUkVSRVJQUmVZTkE2RVJHOU55SWlJb1FNdzdvb3YyelE5MHZGL0JtSW56OS9YaUpmU1BicjF3K3BxYW53OGZGUitSSWpOallXWDM3NXBUQTJVUERjODdkemRuYUdSQ0pCblRwMVVLZE9IWGg1ZVFrQkV6ZHUzTUQzMzM4UGtVaUVXYk5tRlpoWnUzZnYzb2lJaU1ERml4Y3hlL1pzckYyN1ZtY0FiSHg4UE9iTm13ZTVYQzRFNG12aTR1S0N1TGc0REI4K0hNYkd4a2hNVEVUdDJyVlZnbVFORVI0ZWpySmx5OExhMmxyNDBrbVo4UmxRelJ6azRlR0J5cFVydzgvUEQzNStmdkQyOWhhdVNTYVRZZCsrZmRpK2ZUdGtNaGtHRFJxa0ZrUmlZMk9EMk5oWVhMOStIZlhyMTBkNmVqb3VYTGdBQUNXU0liRTRmZnJwcDdoMjdScXVYcjJLcjc3NkN1UEdqWU5NSmtOU1VoS2NuWjAxZmhuWHUzZHY0ZmVUSjA5cURRWUJjak1YeWVWeU9EazV3Y0xDQWdrSkNVSVd6THhmSmdLQXQ3YzNaczJhQlM4dkw1aWFtbXI4NGtsVDJjdVhMN1YrU1RWMzdseVZIUUdTazVPeGI5OCtsV01BR3N1QTNDLzNuajU5Q210cmExaFlXRUFrRWdtN0xPUU5PaXJwclhQWHIxK1BPM2Z1d05yYUdxTkhqeGJtZHZ2MmJlemZ2eDlYcmx5QlFxRkErZkxsOGNVWFg2Qk5tellBY2pOaHRXM2JGdXZYcjBkVVZCUisrdWtuYk5teUJmWHIxMGVEQmczZzUrZUh5cFVyQytNa0pTWGgyTEZqK08yMzM1Q1FrQUNKUklKT25UcWhmLy8rYW8vRnNtWEw0c2NmZjhTQkF3ZHc1c3daL1BISEgvampqei9nN3U2T2dJQUF0R25UQmhLSkJBNE9EdGk4ZVRQTXpjMkZjM055Y2hBZEhZMEhEeDdnN3QyN0NBOFBGNzVvOXZUMFJGcGFHcDQ5ZTRhSER4OWkxS2hSOFBUMGhMdTdPeXBYcmd4bloyYzRPanJDMXRaVzZMTmZ2MzZJaUloQTkrN2REUTR1VStJWGIwUkVSQjgyRnhjWGpCZ3hBc09IRDBkSVNBaDI3dHlKTzNmdW9GcTFhbW83eHNoa011RjlnVGIrL3Y0R0I0QWFHclRldm4xNy9QREREN0MzdDhmSWtTTU4yc25xUXhZY0hLd1N5SldYdTd1N1hydFY2Uk9rbGo4N3JsSkJDeHYvclVvaWFQMWpkdWZPSFh6OTlkY29YNzc4T3dsYWwwcWxlUHYyclVyWnExZXZjT0RBQVJ3NGNBQzJ0clk0ZGVwVWljK0RxTEIwUGZlK2VQRUNhOWFzRVJiaUsvbjcrd3M3ME9WZmNLUmN2S0VrRW9uZzV1YUdPM2Z1WU5ldVhRZ0xDeE95amVkbGFtcUtTWk1tb1hYcjFnQnlkM3BjdVhLbFh0ZlF2SGx6dFRKOS9qOVNLQlI2UFU5RVJrWnFER0N1VWFNRzFxeFpBK0IvU1NhVXpNM05NWG55WkRScjFrd29hOTI2dGNwdG82K2VQWHNhZkU1KzllclZ3OHFWSzlXZXIvSXlNVEhSdUp2ZnU1Q2VubzdVMUZRa0p5Zmo5ZXZYaUkrUHg5T25UL0hreVJNOGZQaFE1MmVjUUc2Z2ZIaDRPTUxEdzdGejUwNUlKQkxVcUZFRHZyNis4UFgxRlhiNlUzNHVyTlNnUVFQY3ZYc1hNMmJNZ0V3bUU4cTdkZXVtTTJGTC9sME4rL2J0S3l5R3lKdElKdTluYnBwMDc5NWRaNzNTcVZPbnRQNWZzbTNiTmpnN08rdlZEeEVSRVJFUkVWRkpZdEE2RVJHOU56SXlNaEFiRzZ0M2UwUGE1aVdUeVFwOXJpNHRXclRRV0M2VlN0WEcwM2Q4WmJ0Tm16WnAzUDc4d1lNSG1EVnJGcVJTS1NaT25LaDN0cnpKa3lmajhlUEhlUDc4T2E1ZHU0YTJiZHRxYlR0Ly9uekV4OGZEeHNZR1k4YU0wZHB1MkxCaGVQNzh1WkFKdlVxVktoZzdkcXhlODlIa2h4OSswQm9JWVc1dWppNWR1Z2pIZWJQcjVCVWNISXc5ZS9iZ3hZc1hNREl5d3ZEaHd4RVlHS2pXcm03ZHVvaUlpTUEzMzN5alVtNW1abFpxWDhMb1N5UVNZY2FNR1pnNmRTcnUzNyt2a24xSjA1ZHhBRlN5Z0YrNWNrWG5GenJYcjE5WFcvZ0I1R1ltNnRTcGsxcDUzb0RqZ3JKcjZ5UC9selpKU1VrYUE1UzBCUzJKUkNLTUd6Y09xYW1wYW5YS0wwNUxXbng4UEk0ZlB3NlJTSVFwVTZiQTF0WVdaODZjd2RhdFcvSHk1VXNBdWR0VDkrclZDd0VCQVdyQlVIWHExTUg2OWVzUkdocUtmZnYyNGM2ZE83aDgrVEl1WDc0c2JHbDg0OFlObkR4NUVuLzk5UmV5czdOaGJHeU1ybDI3b24vLy9qcS9QSE4xZGNXRUNSUHcrZWVmNCtqUm96aDA2QkNpb3FLd2RPbFMvUHp6eitqZHV6ZDY5KzROc1ZpTS9mdjNJem82R2xGUlVZaU9qaGErUERZMU5ZV2ZueDk2OXV5SnBrMmJDdU05ZXZRSWx5NWR3dlhyMTNIdjNqMkVoNGVyalQ5dzRFQU1IVG9VRW9rRWl4Y3ZMcTZibklpSWlENWdZckVZN2R1M1IvdjI3WEhseWhXMVhYSUFZT3ZXcmNMN0RtMTY5T2hoOE5qcDZlbGE2NVNaVy9PWGJkcTBDUzR1TGdhUDlTSFRsWDA3S0NnSU0yZk9MUElZcjErLzFycUlRSjhzdWY5R0JlM0dSUDhUSEJ5TWhRc1hRaXFWYW55T0tRbks5MzdhRk1mN1o2TFM4dkxsUzl5NmRVdWxyRXFWS3BnOGViSndiR2xwaVFvVkt1REZpeGNhKy9EMTlZV1ptUms4UER5UWtwS2lNV0M5ZHUzYW1EQmhna3FDaVRwMTZ1ZzFSemMzTnd3ZE9sU3Z0aVdwYTlldU9IZnVIQ0lpSXVEaTRvSjU4K2FwUGY0REF3UHgrUEZqL1Bubm4zcjFhV1ptaGo1OSt1Z01iUDYvLy9zL2xXTmxRb1g4SEIwZFlXOXZqL2o0ZUsxOURSMDZ0RlQrejVISlpPamZ2Ny9PMTJ0NU9UazVvV1BIanZEeDhjSDE2OWNSR2hxcTlsbXpUQ1pEUkVRRUlpSWlFQllXSmlRNk9YLyt2TkJHSkJLaFhyMTZTRWhJZ0xtNXVmQVpvNXVibTliZFBKVnExYW9GTXpNejRUV05NbUJkSkJLaFhidDJlbDBIRVJFUkVSRVIwY2VHUWV0RVJQVGVhTkNnZ1pBQnVTVGwzMDYwc1BUZHZyUnExYW9sZGwyZW5wN28wYU1Iek16TTBMbHpaNzNQczdDd3dKdzVjNUNhbWxwZ1VQYVFJVVB3N2JmZllzNmNPYkMzdDlmYXp0M2R2Vmh1VjZVbVRab0F5TTJzTDVQSklCS0pZR1ZsaFdyVnFpRWdJRUJsRzFwdHNyS3k4T0xGQzFTclZnM2p4bzFEOWVyVk5iWUxEQXhFWm1ZbWJ0NjhLWHlKVUw1OGVRd1lNT0NEeU9KbmJtNk9aY3VXWWRldVhUaCsvRGlTazVQUm9FRUREQmd3UUtXZGs1T1Qycm5MbHk5WHlSQ1VuNXViRzhxV0xRdVpUQWE1WEE2UlNBUVhGeGNNR2pRSW5wNmVPdWRWblBjSEpYMGV2MEZCUVNvTFEzeDlmZkhnd1FNb0ZBcUlSQ0tZbTV1alRwMDZHRDU4ZUxIUFR4TjdlM3Q4L2ZYWGVQYnNtYkN3eE5QVEV3a0pDWEJ6YzBQbnpwM1JxVk1udFdEMXZFUWlFZno5L2VIdjc0L282R2ljUG4wYWQrN2N3YUJCZzVDZW5vNDVjK1lnS3lzTERnNE82TktsQ3pwMTZxU1d6VWtYR3hzYkRCbzBDTDE2OWNMQmd3ZHg0TUFCSkNZbTRzV0xGeENKUkRBek0wTmtaQ1RPbmowTEd4c2IxS2xUQjk3ZTN2RHg4VUdOR2pVMDdxamc0ZUVCRHc4UERCNDhHRmxaV1hqNDhDRWVQSGlBZi83NUJ6RXhNVWhOVFVYZnZuME52MEdKaUlqb1gwUFRvdHhIang3aDU1OS8xbmxleFlvVmhmY1RodEFWQktVdGEzdEpCNncvZmZvVUZ5OWUxTHBJdWpSVXFWSUZWYXRXeFQvLy9LTlNYcWxTSlhUbzBLRllndFlmUG55b3RVN1grMUpkWW1KaUVCd2NqRDU5K3Vqc28zUG56Z2E5djFiYXNHRURmdnJwSjYzMTVjdVh4OUdqUnd1OXk5UFBQLytNSDMvOFVXczlNNjBYTERzN0cwdVdMTUhldlh1RnNzVEVSS1NucHhlWTViYW9sRHRUYWVQaDRWR2k0eE9WSkQ4L1Azejc3YmVZT1hNbVpESVpmSHg4TUcvZVBMWHM2bVBIanNXQ0JRdlUvcjh0VzdZc1JvMGFCU0IzWWZ5MzMzNkxMNy84RW9tSmlSQ0pSR2pRb0FGNjllcWx0bk9pOGx3SEJ3ZThldlZLclU0c0ZxTml4WXBvM2JvMUFnSUNTdnh4cmcreFdJenAwNmRqOWVyVm1EWnRtc2JQSFkyTmpURnIxaXpFeGNVaEppWUdVcWxVWTE4U2lRUTJOamJ3OFBDQXFhbXB6bkdyVmF1bWNwdzM0M2IreFdEVnFsVkRmSHc4eEdJeGpJMk5ZV1ptQm10cmExU3RXaFVkTzNaVVc3eW1LVUZJY1N0YnRpd2tFZ2xxMTY2TjBOQlFqVzFFSWhFOFBEeFF2MzU5Tkd6WUVGNWVYc0t1Zkw2K3Z2ajg4OC94L1BsemhJYUc0c0tGQzdoNzl5NFVDb1Z3L21lZmZTYjhQbkhpUkZ5L2ZoMVhybHlCVENhRGpZME5iR3hzc0hidFdreWJOZzF5dVJ5TEZ5OHU4SFl2VjY0Y1pzMmFoVTJiTmlFMk5oWUtoUUxPenM0WU5HZ1F2THk4aXVHV0lTSWlJaUlpSXZyd2lCUjUzNUVURVJGOTVDSWlJbUJxYWxwZ3NLMCtIajU4Q0JNVEU3aTV1UlY5WXUrNStQajRRZ2NHbENhRlFvR3dzREM5c3k2OUwySmpZMkZrWkZUb0xWdmxjcm5HelB3ZnVweWNISWhFb2dLdlRTNlhRNkZRd01qSXFOam5FQnNiQzJOalkxU29VS0hJZlQxLy9sempRb0xDMkxkdkgxeGNYTkNvVWFOaStkdW5wYVhoK1BIajZOR2pCMHhNVElTeWxKU1VZcm4yb3JoejV3NWtNaG44L1B3S2RiNVVLb1ZZTE5ZWWFQK3hhYlI1TDNMKyszYXZiMDFQVEdsYXQ1Um5SRVJFSHhML3ZUY0xiSE94Nzd0OW5aMmVubzZnb0NBOGV2UklaN3NwVTZZVWFuSGN4bzBidGU3ZzQram9pR1BIamhuY3B6YmFzcFg3K1BqZ2l5KytRR2hvS0VKRFF4RVRFd01BMkxObkQrYk9uWXQ3OSs0VjJ4d01jZTNhTlpWalRiZlZ3b1VMMGFGREI2M1hObVRJRUwxMzQxcXpaZzIyYmR1bXNXN1FvRUdZTUdHQ2NEeGd3QUN0UWU1NTUzMzE2bFdNR2pVS0Vva0U3ZHExUTkrK2ZZdHRaNjBMRnk1ZzBxUkpRZ1pWVGNhTUdWT2tMTCtyVjYvR2poMDd0TlovOWRWWGFndVg5ZEc4ZVhOa1pHUVVlbDRsSWYvOXpSQU5HemJVK25ld3RiVkZZbUtpV3ZrdnYveUNhdFdxWWVIQ2hUaDQ4R0NKekd2djNyMVlzbVNKMXZxcFU2ZWlUNTgraGU0L3YvZnhPWnplclplelZJT1VIZWRyWHd4a2lNVEVSSnc2ZFVvNERnZ0lFQmJqbkRwMUNuRnhjUmc4ZUxEV3oyU1NrcEp3Nzk0OXZIbnpCbUt4R0xhMnR2RDE5VlVML3IxMzd4NGlJeVBoNys4UE96czduWE5LU1VsQldscWFrSlRCeU1nSVpjcVVnYlcxOVVmNStaZytvcU9qa1pTVUpCd1g5ak9VOTgzdTNidXhaY3NXMk5uWndjSEJBVTVPVHFoYXRhcVFPTUdRNUNQeDhmRzRjT0VDL3Z6elQ0akZZcXhZc1VKak8yVVNES1hVMUZTSXhlSVNXUVFSR2hxS0xWdTJDTWU2RnNPOWF5WDFuS0tQK0FYMUlNL00zU25VcXROMG1EY2QrczdHSmlJaUlpSWlvdUwzOFVkcUVCRVI1ZUh0N1Yxc2ZlWFBVUE14K3hBRDFvSGNERHNmV3NBNlVQUnR3VC9XTCtUMERVSXZ5ZXN2emkzYml5dGdIVUN4QmpjQXVic3g1Ty9Ud3NKQ0xVdGFhU2hxSmlwbEVENFJFUkY5V0JRS0JXYk9uRmxnd0xxVGt4TjY5dXhacURFU0VoSzAxcjJyMTBIaDRlRVlOMjZjV25sQm1UemZ0VFp0MnFnRXJkZXNXVlB2M2NnS29sQW9jUDc4ZWEzMTd1N3VoZXIzelpzM0FBQ1pUSVlUSjA3Z3hJa1Q4UFQwUks5ZXZkQ3JWNjlDTDNxOWVQRWlwazZkcWpOZzNjcktDZ0VCQVlYcVgrbnQyN2M2Nnd1YmFkM1QwMVBZY1N5dmhJUUV0Y2RFeFlvVmkvUlllUFRva1hBN2xVWVNBRTBCNjBCdWNHZEpmOFpUMEhPWHRwM2hpTjQzdHJhMjZOZXZuOGE2RGgwNkZIaStqWTBOR2pkdVhHQzdtalZyb21iTm1uck55Y3JLQ2xaV1ZucTEvYmY0V0pPczlPN2RHMzM3OWkyV3ovN3M3ZTJGMXdDNi9nL1BHN0FPb0VSMzVXemF0Q21hTm0xYVl2MFRFUkVSRVJFUnZROFl0RTVFUkVSRVJFUkVSRVR2dFJVclZ1RFBQLzhzc04yWFgzNHBaSHcxbExaczNVRHhCQ2dwRkFyRXhNUVVLbHU2cWFtcHppemJtb3dZTVFJM2J0elFXRmVVak5FQTRPSGhnWW9WSytMWnMyY1FpVVQ0K3V1djFZSzZDdXZ5NWN1SWpvN1dXbCtqUm8xQzlhdHBVVUprWkNTV0xWdlZTWVpzQUFBZ0FFbEVRVlJXNklVT08zYnN3Sm8xYTNRR3V3SEF1SEhqaWh4UUdSOGZyN08rc0VIcm16ZHZGbjVQVDAvSHVYUG5jUHo0Y1kxQjFxNnVydmpoaHg4S0ZTeDQ2dFFwVEo4K1hUaVdTcVhJeWNsQm56NTkwTGx6NXhMSldLdXZmLzc1UjY5MmlZbUpzTFcxTGRRWVlXRmhXdXZFWW5HeDdBaElSUFN4SzZsZDh6N1dCQ0JFUkVSRVJFUkU3eU1HclJNUkVSRVJFUkVSRWRGN2ErblNwZGl6WjArQjdSbzBhSURPblRzWGFvelkyRmpjdVhOSGEzMWhBb0pUVWxKdzRjSUYzTDkvWC9oSlQwOHYxUHdVQ2tXaHppdEpMVnUyeEMrLy9JSXVYYnJBejgrdldQcVVTcVZZdFdxVjFucHJhMnQ0ZUhnVXF1L1hyMTlyTEhkMmRqWTRDQzR1TGc2TEZ5OUdhR2hvZ1czcjFhdUhUei85MUtEK05YbjgrTEhPK3NJR3JlZjE3YmZmSWlRa1JHdjk1Y3VYc1hYclZnUUZCUm5VNzZ0WHI3QjQ4V0sxOG4vKytRZUxGeS9HbGkxYnNHL2Z2bElMWEZjdUpDbm9maEFlSG82V0xWc2EzSDlVVkJTaW9xSzAxcnU1dWFGTW1USUc5MHRFUkVSRVJFUkVSRVQwb1dIUU9oRVJFUkVSRVJFUkViMTNaRElaRmkxYWhDTkhqaFRZMXRUVUZOOTg4MDJoeHNuT3pzYUNCUXQwWnN1dVVLR0N3ZjIrZWZNR3MyZlBMdFNjOHBQSlpNWFNUM0ZxMXF3WlRwNDhpWWtUSnhaTGZ3cUZBZ3NXTE5DWjlicGx5NWFGem9iNjRzVUxqZVdWSzFmV3U0K2twQ1RzMnJVTHUzYnRRbFpXVm9IdEhSd2NNSC8rL0NKbm9UOS8vanhldm55cHMwMjVjdVdLTkFZQXpKNDlHMUZSVVRvRDVOZXZYNDk2OWVycHZWQkJMcGRqMXF4WlNFNU8xbGd2Rm9zeGE5YXNZZ2xZbDBxbEJXYTl6NjlzMmJMbzE2OGZBTURDd2tKbjIxV3JWcUZLbFNxb1ZLbVMzdjAvZmZxMHdPY21IeDhmdmZzaklpS2lEMDljWEJ4eWNuTGc0dUpTYkxzVHZRdnA2ZWw2dlVaTFNVa3A4cTVDSHhLRlF2RkIvUjJKaUlpSWlONDNERm9uSWlJaUlpSWlJaUtpOTBwaVlpS21USm1Dc0xBd3ZkcFBtVEpGSlpCVUpwUGh6WnMzc0xDd2dKbVptY1pBWjZsVWltdlhydUhISDM4VU1pMXI0K25wYWRnRkFLaFVxUkpzYkd5UWxKUms4TG41dlk5QjYzWHExTUc4ZWZOZ1kyTlQ1TDdrY2prV0xGaUFZOGVPNld6WHMyZFBnL3JORzJnVEhSMnRzVTJWS2xVSzdPZkpreWM0Y09BQURoOCtySGUyZkhOemM2eGF0UW9PRGc0QWN1OXZyMTY5Z3JXMU5heXNyUFFLZE1uSXlNRFJvMGV4ZXZWcW5lMU1URXpnNk9pbzE3eDBzYkN3d1BmZmY0OGhRNFlnSXlORFl4dTVYSTRaTTJiZ2wxOStnYlcxZFlGOS92enp6N2grL2JyVytxKysrZ3FOR3pjdTlKenpldlhxbFVIdGE5ZXVqWVVMRndwL0l6czdPNTN0WTJOakVSZ1lpSm8xYTZKQ2hRb3dNakxTMmpZN094c3ZYcnpBM2J0M0N3eWtyMU9uamtIekppSWlvZy9MeElrVGtaaVlpQ05IanBUYXpqS0dVQ2dVV0xSb0VhS2lvckI4K1hLZHIvZGxNaGttVEpnQVIwZEhqQjgvWHEvWHBCa1pHUWdPRG9hRGcwT2hkckVwYmF0V3JjTHo1ODh4WnN5WUFoY3pCZ1VGb1h6NThsaXlaRW14akIwWEY0ZmJ0Mi9qazA4KzBWaC85T2hSTkdyVVNIaDlxMGw0ZURqMjdObURUejc1Qk0yYU5kUFlKajQrSGdzV0xFQ2pSbzNRdjMvL1lwazdBSnc0Y1FMUjBkRVlPWEtreHZySGp4OWozNzU5R0RKa2lNSHZid0lDQWlDVlNuSDA2TkhpbUNvUkVSRVJsU0FHclJNUkVSRVJFUkVSRWRGNzQrKy8vOGFjT1hQMERrRHQxS2tUZXZUb29WS1drNU9ESGoxNlFDcVZBc2pOeEs3OE1USXlFb0xhYzNKeTlCcWphZE9taGwzRWYzbDdlK1BpeFlzR24rZm82QWgvZjM4Y1BIZ1FBTkNyVjY5Q2phOU4vZnIxQzNYZW5qMTdVTFZxVlFDQXNiRXhHalZxVk9TNUpDUWtZTWFNR2JoMjdack9kZzBhTklDdnI2OUJmZS9ldlJ1REJnM0NsU3RYOFBEaFE0MXQzTjNkTlpiSHg4ZmozTGx6T0hQbURHN2N1R0hRdUZaV1ZsaStmRG1xVmFzbWxNbmxjdlRwMHdmWjJka1FpOFV3TnplSHViazVMQ3dzVk82YkVva0VNcGtNYjkrK1JVeE1qRjRMRm54OGZIUm1vRit5WkFuMjd0MXIwRFhvOHVMRkM3UnAwNlpZK2xxMmJCbVdMVnRtMERuYTdpdjZMbklCZ01HREIyUE1tREVxZ2VjMWF0UW84THpzN0d6Y3ZuMGJ0Mi9mMW5zc1hVUWlVYkU4am9pSWlPajlwWHc5WjJ4c1hLTGpGTFRRTWI5eTVjcmhzODgrVXlzWGlVUndkbmJHdVhQbjhNMDMzMkQ1OHVVb1U2YU14ajUyN3R5Sm1KZ1lwS2FtNmx6UWw5ZXhZOGV3Y2VORytQajRvRVdMRnNKaXpzV0xGeHMwZndCbzBhSUY3TzN0Y2VEQUFiM1BHVFpzR096dDdRMGVDOGhkWEgzNjlHbVltWm1oZlBueUJiWi8rdlNwd1RzQktkK3J4c2ZINCtYTGwwaEtTc0tubjM0S0FOaXdZUU5DUTBOaGFtcUsxcTFicTV3WEdSbUp0V3ZYSWo0K0hrRkJRVnI3UDN2MkxLNWN1WUs2ZGV0cWJmUFhYMy9oenAwN09vUGZEU1dUeVJBY0hJd0hEeDdBeHNaR1l6RDh1blhyRUJZV0JrdExTNHdhTmNxZy9qTXlNcENkblYxYzB5VWlJaUtpRXNTZ2RTSWlJaUlpSWlJaUlpcDFHUmtaK09HSEg3Qi8vMzRvRkFxOXp2SHg4Y0dzV2JQVXlrMU5UZUhyNnlzRXQyWmxaU0VySzZ0UTgyclVxRkdoczFqNytQam9GYlF1Rm92aDUrZUg1czJidzkvZlh3Z01Wd2F0ZjZ4Ky8vMTNMRnUyck1CczlCS0pCSk1tVGRKWXB5djRaOTI2ZFZpM2JwM092ajA4UEFEa0JsRmN1M1lOMTY1ZHc5V3JWM0h2M2oyOTc0ZDVPVG82WXMyYU5XckI4R1ptWnZEejg4TzFhOWNnbDh1Um1wcUsxTlJVZy92WHBHUEhqc1hTejRkTUxwZGp6NTQ5QmJZek56ZkhuRGx6MExadFc3VTZMeSt2WXRzZFFWKzFhOWN1ZE5BVUVSRVJmUmlrVWlsRUlsR2hnOVlqSWlJd2NlSkVyZlZ1Ym03NDZhZWZFQndjYkZDL3JxNnVHb1BXQVdESWtDRjQrdlFwenA4L2o0VUxGMkxldkhscU93VTllUEFBdTNmdmhrUWl3ZXpacy9VSzRwYkpaRGg0OENCRUloSEN3OE94Y2VORy9PYy8vd0VBaElTRUdEUi81VFVvRkFxRHp0VzM3Zmp4NDlHMWExZVZzc09IRHlNN094dERoZ3pSTzJ0K1FUc3NLUlFLVEpvMENmSHg4VWhKU1VGYVdwcmErYzJhTlVQNTh1VXhmdng0aEllSFk4V0tGZkQwOUlTTGl3dUEzSVdWUzVjdWhhV2xKUUlEQTdXT0paUEpjUDc4ZVppYW1xSkRodzVhMjEyNGNBRUE5RnFvK3Z6NWM1dytmVnBubXdFREJrQWlrV0RPbkRuNDhzc3ZzV1hMRmpnN082dGsydi96eno4UkZoWUdOemMzREI4K3ZNQnhpWWlJaU9qRHhhQjFJaUlpSWlJaUlpSWlLblhQbnovSGlSTW45QTRVZG5aMnh2TGx5MkZpWXFLeHZtN2R1Z1ZtNzliSEYxOThVZWh6dmIyOXRkYVptNXZEMzk4ZkxWcTBnTCsvUDZ5dHJRczl6b2ZtN3QyN1dMVnFsZDRaek1lTkd5Y0VsK2RuWTJOVDZIa1lHeHNMQ3dURVlqSDI3ZHVIOCtmUEY3cS9aczJhWWRhc1diQ3pzOU5ZMzdoeDQySzVUK2JsNHVLaUZrenpieVNWU3RVQ2ZQSnpjWEhCaWhVcnRHYlhOelkyUnE5ZXZiQmx5NWFTbUtJYWtVaUVrU05IdnBPeGlJaUlxUFJJcFZLdDcxbjBVYlpzV1pVRmR5RWhJVEEzTjBlVEprMEFRR1VCbkt1ckt6WnYzaXdjQndVRklUWTJWaTJvdUgzNzlqckhGSWxFK1BycnIvSGt5Uk9ZbUpnZ0t5c0xabVptUW4xR1JnWVdMbHlJbkp3Y1RKa3lCVjVlWG5wZHk5R2pSeEVmSDQvQmd3Zmo5dTNiMkw5L1A5emMzTkN4WTBlTmdjOEpDUW5vMTY4ZkxDMHRoV0IzVFU2ZlBxMzFXcFhYNitycWlwOS8vaGt6Wjg3RTFhdFg0ZWZuQjFkWFY3VzJqeDgveHAwN2R5Q1JxSWJTSkNVbDRmRGh3N0MzdHhjeW54ZEVvVkRvM0JFSnlMMnRHelJvZ0RkdjNzRFMwaEtYTDE5R1pHUWtsaTlmanZMbHk4UGUzbDVZOEdCcmE0dGh3NFpoMTY1ZGlJMk5GWUxXNzk2OWkvajRlQXdiTmd3V0ZoWmF4d29ORFVWS1NnbzZkKzRNUzB0TGpXM2k0dUlRRVJFQkt5c3JWS3RXVGV1Q1Rnc0xDMGdrRWp4Ly9odzdkdXpRZVkxOSt2U0JSQ0tCdmIwOUprK2VqSmt6WitMaXhZdEMwSHA2ZWpyV3JWc0hNek16ekpvMXEwaVBGMTFaNXBXY25KeXdZTUdDUW85QlJFUkVSRVhEb0hVaUlpbzJJNDZkeFkwWDhhVTlEU0lpb244bEcxTVRlTnFXUlNlUHl1amk0VmJhMHlFaUlqS1l1N3M3VnF4WWdkR2pSME1xbGVwczYrVGtoUFhyMThQVzFsWnJHMTNibmV1clo4K2VxRjI3ZHFIUDkvYjJoa2drRWdMeDdlenMwTEpsUzdScTFRb05HalFvZExiRkQxMXdjTERlQWVzOWV2VEFnQUVEdE5aN2Vub2lORFMwVVBPb1ZhdVdFQkFoRm92eDNYZmY0WXN2dnNEOSsvY042c2ZDd2dKZmZmVVZldlRvb2JOZG8wYU5zSGJ0MmtMTlZSTXpNek44OTkxM1JRcnErRmlZbVpsaDBhSkZHRHAwS0xLenM5WHFHelJvZ08rLy83N0F4U0hEaHcvSHVYUG5FQjBkWFVJei9aK1JJMGVpWHIxNkpUNE9FUkVSbGJ5d3NERE1uejlmWTUxY0xvZFVLa1ZBUUVDQi9TeGZ2aHh1Ym00cVpTNHVMcGcyYlpwd0hCSVNBanM3TzVXeW90SVc2SnVXbG9iSGp4OWoxS2hSS3VVWkdSbDQvZm8xakl5TThPdXZ2K0xYWDM5Vk8vZkhIMytFcWFtcGNKeWVubzVkdTNiQjJ0b2F2WHYzUnZmdTNURnk1RWlzWHIwYTd1N3U4UFQwVk92ajRjT0hBSEozc0Nvb1k3aytSQ0lSQmc4ZWpLdFhyNkp4NDhibzNidTNXcHNOR3piZ3pwMDdhZ0h0ZS9mdVJVWkdCa2FQSHExeVhRQ3dmZnQydkhuelJ1T1lpWW1KV0wxNnRWcDV1WExsaEV6My9mdjNGOHJqNHVJUUdSa0pYMTlmbGZhTEZ5OEdrQnNJWDdObVRady9mMTVsd1cydFdyVncrL1p0UkVSRUFJREsvV1BRb0VGNCtmS2xjSHo4K0hFY1AzNWNwWDlsc0w5eUlYbEtTb3JPck8zejU4OUg0OGFOVWJkdVhlSGM2OWV2WTlxMGFlalpzNmR3bjNueTVBbDI3ZHFsY3E2bnB5Y2NIQnl3YWRNbUFFQmtaQ1FTRWhKUXJWbzFuRHAxU3FXdG9WblhZMk5qRFdwUFJFUkVSTzhlZzlhSmlJaUlpSWcrQWtsWlVseDcvZ3JYbnIvQ3R0djNvVitPMnBLUmxwMk5IZUVQY1A3Sk16eE5Ua1dHVEZhS3N5R2lvaWdqa2NERjJoSXRLMWZFWUovcXNQaVhCdGpTdTFPblRoMHNYTGdRVTZaTWdWd3UxOWpHMmRrWjY5ZXZoN096czg2K3ZMeThZR1JraEp5Y25FTE54ZGZYRjVNblR5N1V1VXFXbHBabzBxUUozTnpjMEtaTkcvajYraGFZYWUvZllQTGt5VWhPVHNhSkV5ZDB0dXZjdVRObXpKaWhzMDJiTm0yd2JkdTJRczNqazA4K1VUa3VVNllNVnE1Y2lTRkRodURWcTFjRm5tOWlZb0xldlh2ajg4OC9SN2x5NVFwczcrbnBDUk1Ua3dJWFplaWpYTGx5K1A3NzczVm04LyszcVY2OU9zYU9IWXNWSzFhb2xIZnYzaDNUcDA5WHk1YXBpYW1wS1RaczJJQkpreVlKQVQvRnJXelpzdmpxcTYvUXVYUG5FdW1maUlpSTNyM3M3R3drSnlkcnJWY29GRHJybFlvak1Mc3dkQVg2SmlZbWFxM0x5Y25SZW03KzkzTmJ0bXhCVWxJU3hvd1pBM056YzVpYm0yUEdqQm40K3V1dk1XL2VQUHo0NDQ5cTJiK1ZRZXY1QTdpTHdzSEJBUUFRSDY4NUNWZFVWQlJFSWhHcVZLa2lsTVhGeGVIUW9VUHc4UEJBaHc0ZEFBQ25UcDNDcTFldjBMTm5UL3p4eHg5YWI0ZlUxRlFFQndlcmxidTZ1Z3BCNi9vSUNRblJ1eTBBallzYU5MMW5lZnYycmJESU9pc3JDOGVPSFlOSUpCS3l1T2YzOHVWTFNLVlNqUXV3Yjk2OENRQm8yclNwVVBiMDZWUHMyYk5Iclcxa1pLUmEyY09IRDRXL3VaS2hRZXVhTXUwVEVSRVIwZnVGUWV0RVJFUkVSRVFmbVppa2xGSWIrMnJjUzh5N2NCVXZVdE5MYlE1RVZId3laREpFSnI1RlpPSmJCRWMreHV6bURkSFEyYkcwcDBVZnVWYXRXbUhTcEVsWXVuU3BXbDJ0V3JXd2N1VksyTm5aRmRoUG1USmxVSzFhTmR5N2Q4L2dPWFRvMEFHelo4OHVsZ3pXUC96d1E1SDcrTmlJUkNMTW5Uc1hLU2twdUhqeG9zWTJBd1lNd01TSkV3c00zUEh5OGtLYk5tMXc5dXhaZytiZzZlbXBNVE82dmIwOWxpMWJodUhEaDJzTkxyZXdzRUNYTGwwd1pNZ1FPRHJxLzV3b2tVaFF0V3JWUXQwbmxjek16TkN0V3pmODV6Ly9RZG15WlF2ZHo4ZXFmLy8rdUhMbGluQy8rdUtMTC9DZi8vekhvRDdzN095d1pjc1duRHQzRG1mT25FRkVSQVFTRXhPUm1abHA4SHpFWWpIS2xDa0RSMGRIZUhoNG9HblRwbWpYcmgzTXpNd003b3VJaUlqZVh3MGFOTkFhTER0MjdGamN2MzhmbXpkdlZzdmVyVFJ4NGtSRVJFUVVlU2VtMk5oWXRHL2ZYcTFjVTFsZW11YmV0MjlmdkhuekJpZFBudFM2OERZZ0lBREp5Y2tGQmdyZnUzY1BSNDRjUWFWS2xlRHM3SXl2dnZvS2MrYk1nWStQRHdZTUdJQ2RPM2ZpanovKzBKaVJITWpOZnI1aHd3YVZNbGRYVjJ6ZXZGbXQ3ZmJ0MjNYT3BWeTVjakF6TTBOY1hKekcrb2NQSDhMRnhRWG01dVpDMlk4Ly9vanM3R3lNSGowYUlwRUlhV2xwMkxoeEk1S1RrMUduVGgyaFhkN2JJU01qQTkyN2QwZU5Hald3WnMwYWxURUsrbnRvbysyYTh3b0tDdElhUUw5MzcxNjFzcnhaMkk4ZlA0N2s1R1EwYjk0Y3MyZlAxdGpINk5HajhmRGhRNDMzMWJDd01GaGFXc0xIeDBjbzgvZjNGMjZYNWN1WDQrVEprOWk2ZGF2S0l2VHM3R3dFQmdhaVFvVUtXTGR1bmM3ckl5SWlJcUlQSDRQV2lZaW8yR3pzMHFhMHAwQkVSUFN2SkZjbzhEdzFEZUd2RXJEdWVqamlVdEpLWlI1WDQxNWkxTzkvbE1yWVJGVHlYcVNtWTlUdmYyQmRwMVlNWEtjU0Z4Z1lpRWVQSHVIUW9VTkNXZXZXclRGLy9ueURnajI5dmIzMURoQTJNVEZCdzRZTjBiOS9melJxMU1qZ09aZUVLMWV1bFBZVVZCZ1pHUlZiWHhLSkJJc1dMVUpRVUJBZVBYb2tsSnVhbW1McTFLbm8zcjI3M24zTm5Uc1gyZG5adUhEaGdsN3RmWDE5OGYzMzMydGRsRkNyVmkxTW5qd1pDeFlzVUN2LzlOTlAwYWxUSjVRcFUwYnYrZVZWdTNadFBINzhHRktwVk90dUFtS3hHR1ptWnJDMHRFUzVjdVhnNE9DQVNwVXF3Y3ZMQzAyYU5JR1ZsWlZCWTM3OTlkZVlOR2xTb2ViN29WRXVpT2pmdno4Kysrd3pEQmd3b05EOXRHblRCbTNhOExNdUlpSWlLcHEwdE56UDZmSm5FYzlMOXQ5ZENvc2F0RzVsWllXT0hUc0t4eWRQbmtSS1NncDY5KzZ0MG03Ly92MEY5cVhNdmwxVTZlbnBXTHg0TVFCZy9QanhTRWxKUVhoNE9EWnYzb3lKRXlkaTBLQkJzTE96UTlldVhiRjY5V3FZbTV1aldiTm1PdnM4ZGVxVTFyb2RPM2JvUEZja0VzSFYxUlZQbmp4UnEzdjY5Q2xTVTFQUnVIRmpvZXowNmRPNGZQa3lPbmJzQ0c5dmI4amxjbXpidGcxSlNVbm8xcTBidkx5OE5JN3o1czBiQUxyLzdrcTZGaG9ZR3h2aitQSGpCZlpSVk9ucDZmajExMThoRm9zeGRPaFFyZTJVNzJIeTcySVVIeCtQaHc4Zm9uUG56aHJmTjJaa1pPRDgrZlB3OS9kWDJ6WHRyNy8rUWtwS0NrYVBIbDMwQ3lFaUlpS2k5eDZEMW9tSWlJaUlpRDV3WXBFSUZhMHNVZEhLRWkwclY4VHc0TE40a1BEbW5jNGhMVHNiOHk1Y2ZhZGpFbEhwbUhmaEt2YjArZ1FXUmZ3eW5hZ2dVNmRPeFpNblQzRDc5bTJNSFRzV0F3Y09OTGlQVnExYUlURXhFV0t4R0VaR1JqQTJOb2FKaVFuS2xDa0RTMHRMMk5qWW9IejU4cWhZc1NMYzNOeUtKYk42Y1NyT0lQRjNSZHR0bUQrb0FRRE16YzJ4WXNVS2ZQYlpaM2o3OWkwOFBEeXdjT0ZDdUx1N0d6U211Yms1VnE1Y2lldlhyK1BzMmJPSWlvcENTa3FLRUZBaEZvdGhhV2tKTnpjM3RHalJBazJhTkNrd2czdlBuajF4Nzk0OXhNYkdvbVhMbG1qVnFoVXFWS2hnMEx3MG1UUnBraEJBbnBPVGc1eWNITWpsY2lnVUN1RitxdW0yS2dwdG1URS9WdVhLbGNPdnYvNktjdVhLbGZaVWlJaUk2Ri9tcDU5K2dsUXFSZi8rL1dGcmF3c0FlUHYyTFVRaUVheXRyYldlbDVPVEF3QklTRWpBMGFOSDRlM3RqWVlOR3hvOGZ0bXlaVlYybWJseTVRcFNVbExVZHA3UkoyaTl1S3hmdng1eGNYSG8xS2tUZkgxOUFRRFZxMWZIaVJNbjBMdDNiN2k2dXFKcjE2NUNlenM3TzB5ZVBGazQvdjMzMzJGaFlZRVdMVm9JWmJxQzFqVmxmYzhmRkY2MWFsV2NQSGtTcWFtcEtrSGw0ZUhoQUNETUU0Q3dvMU5JU0FoT256NHR2TWV3czdQRDhPSER0YzVER2JTdXp5NWh5dXVYeStWQ2dMcXk3RjI5Snp4ejVnemV2SG1EbmoxN29sS2xTbHJiS2E4Ly93S0xDeGN1UUtGUW9FT0hEaHJQQ3drSlFVWkdCZ0lEQXlHVHlXQmtaQ1M4Snp0eDRnUnNiVzNSc21WTHBLV2xJVHM3bTd0S0VSRVJFWDNFR0xST1JFUkVSRVQwRVNramtXQ0dmMzE4OXR2L3ZxQXBucnhJdXUwSWY0QVhxZW5Dc2JGWWpDL3IrYUN6UjJXVU55OWNKbElpS24ydjB6TncvTkVUL0hnOUhObi8vV0x5UldvNmRvUS93TWk2M3FVOE8vcllTU1FTTEZteUJIRnhjYWhWcTFhaCttalVxTkY3a3pYOTN5STBOTlNnOXM3T3psaXlaQW4rL3Z0dkJBVUZGU203WkwxNjlWQ3ZYcjFDbjUvZjlPblRpNjB2VFl5TWpEN0loUWtmQWdhc0V4RVIwYnVXbVptSjRPQmd5R1F5REI0OEdBQ1FuWjJOMU5SVVdGdGI2M3pkbDUyZERTQTNLL3V2di80S0h4OGZsYUIxWmFaeXBZU0VCS0hNeThzTDNicDFLKzdMS1RaTm1qVEJqUnMzTUhMa1NLR3NmLy8rbUR0M0x2NzY2eS8wNzk5ZjUva3JWcXlBcTZ1clN0QjZVU21ENWlNaUlsU3lxdCs0Y1FOQTd1NUlTcTFidDRaWUxJYU5qUTBzTFMxeC9QaHhaR1ZsWWN5WU1UQTNOOWM2Um14c0xBREF6YzJ0d1BtTUh6OGVBQkFSRVNFRXJZOGJONjdBaGJiRnFYdjM3bkJ4Y1lHYm14dCsrdWtuZlBycHA3QzN0MWRycDIxWGdETm56c0RFeEFRM2I5N0V6WnMzaGZLQkF3ZENvVkRnMEtGRHFGT25EbXJVcUlFalI0N2dsMTkrd2FSSmsrRGc0SUFiTjI0Z0tDZ0lFb2tFKy9idHc1WXRXN0JvMFNMaHZaMm1UUFRhR05LMmJkdTJtRFp0bXQ3dGlZaUlpS2g0TUdpZGlJaUlpSWpvSTFQVDNoWWkvQzlZUFZVcUxmRXh6ejk1cG5MOFpUMGZmT1pibzhUSEphS1NWZDY4alBCWS91SHZXMEw1bjArZU1XaWQzb215WmNzeXc5cS9RTjI2ZFZHM2J0M1NuZ1lSRVJFUlVhR2RPWE1HNmVucCtPU1RUNFNzNnE5ZXZZSkNvWUNEZzRQT2M2WC8vZXpPeDhjSGxTcFZRbmg0T0o0OGVZTEtsU3NEeU0xU25WZDZlcnBLV1VrR3JSYzFjTHBKa3lhb1dyV3FTb0IzMDZaTnNXTEZDdmo0K0JSMWVvV2l6S1IrL2ZwMUlXZzlKeWNIMTY5Zmg2dXJLNXljbklTMkhUcDBFTEtILy83Nzc4akt5a0tMRmkzUXJGa3puV05jdTNaTitMZG56NTU2TFZhOWVQR2k4UHU0Y2VQUXZYdDNnNEt3aTZwdTNib0lDUW5CM3IxN2NmUG1UYXhjdVJLbXBxWXFiVFFGcmQrN2R3K1JrWkVBZ0sxYnQ2cTBIemh3SUM1ZHVvU1ltQmdoT0Q4NE9CZ3BLU253OVBURTFxMWJZV2xwaVI0OWVnRElmUnlWTFZzV2ZuNStRaCt1cnE3RmZxMkFmbG53aVlpSWlLajRNV2lkaUlpSWlJam9JNVAvcTZSTVdVNkpqL2swT1ZYbHVMTkg1UklmazRqZW5VNGVsVldDMXArbXBPcG9UVVJFUkVSRVJQVHZvY3drRFFDZmZ2cXBVSzdNdHUzaTRxTHpmR1dtZFdOalkzVG8wQUdiTm0zQ3NXUEhNR3JVS0FEQTZkUC8yMUd4ZmZ2MmNIVjF4ZWJObTlYNmlZMk4xUmprWEpqQVo0VWlOeDFHY1dUNzNyWnRtOGJ5RXlkT0FBQ2NuSnd3YU5DZ0lvOERBTnUzYnkrd1RhVktsZURnNElEUTBGQ01HalVLSXBFSU4yN2NRRXBLQ3JwMjdhcnhuUGo0ZUd6Y3VCRzJ0clpDOExVMmNybGN5TnArL2ZwMXJGcTFDcE1tVGRKNWprd213OW16WnlFU2lhQlFLR0JoWVlHMWE5ZkMxOWNYam82T0FGUXo3R3VUa0pDZ3RTNG9LRWl0N1BYcjF5ckhiZHUyeFlVTEYzRHg0a1dzWHIwYVU2Wk1VYW5QeWNuOW5EbHYwUHJodzRlRjM1WDMxZFdyVnlNNE9CanA2ZW5Zc0dFRC9Qejg0T3ZyaTF1M2JpRTZPaHBkdW5SQlVsSVNUcDA2aFg3OStzSGMzQngzNzk1RlRFd01CZ3dZQUlua2Y2Rk1tdTdyK2UzY3VSTUFpdTErUkVSRVJFUWxoMEhyUkVSRVJFUkVIeUZGd1UyS1ZjWi9zK3dvbFRjdjg0NW5RRVFseVQ3Zll6bzlXNmFsSlJFUkVSRVJFZEcveTE5Ly9ZV1ltQmo0K3ZxaWF0V3FRdm1qUjQ4QUFHNXVianJQbDBxbGtFZ2tFSWxFYU4yNk5UWnQyb1N6Wjg5aXhJZ1JLc0c3QmJHMHRFU3JWcTJFNHovKytBT3BxYWxxZ2RqQndjSEM3d1VGdE9zVDhLNnR6YUZEaDJCcGFZbFRwMDdwUEw5R2pSb2FnNDJWV2IzMXlWS3V0R1BIRHIzYStmdjc0OUNoUTdoMTZ4WnExNjR0ekxGTm16WnFiZVZ5T1pZc1dZTFUxRlFzV0xCQXlLU3Z6Wmt6WjVDU2tvSTJiZG9nS2lvS0owNmNnS09qbzg2QTZrdVhMdUhObXpmdzhmSEI3ZHUzTVhic1dBd2ZQaHdyVjY0VUF0WHpaOWczbEhJUlJVRW1UWnFFQnc4ZTRQVHAwL0R5OGtLWExsMkV1dnlaMW1OalkvSEhIMzhJd2ZiNUhUMTZGSEZ4Y1VoSVNFQzNidDJRbVprSnNWaU12bjM3WXViTW1aREpaTGg4K1RJdVhicUVWNjllUVNLUm9IdjM3Z1pmbS9MdnpxQjFJaUlpb3ZjZmc5YUppSWlJaUlpSWlJaUlpSWlJaUlpSURLUlFLSVFzei8zNzkxZXB1M1VyZDhleUdqVnE2T3hES3BYQzFOUVVBT0RnNElBYU5XcmcvdjM3dUh6NU1wbzFhNmJYUEFZUEhnd2JHeHYwNk5GRFpmelUxRlMxek9EbHlwV0RqWTBOQU1EVjFWVmpmMCtmUG9WQ29kQmFEd0RQbmoyRFhDN1gya1lzRmdOUXpSU2YxNTkvL29uNTgrZkQyOXRiWTMxNmVqb0F3TXpNVE9zYzh0TTBscmJzODRjT0hjS2hRNGZnN095TUN4Y3V3TXZMUytNQ2d5MWJ0aUFzTEF4ZHUzWkZyVnExY08vZVBVUkhSK1B4NDhjWU9uU29TdHZzN0d3aHMzeGdZQ0RNek13d2V2Um9iTisrSGE2dXJtalpzcVhHZWUvZHV4ZTFhdFdDdmIwOUFLQml4WW9JQ0FnQWtCc283dXZyQ3djSEIweVpNZ1VkTzNhRWs1T1RNRTdlN1B2ZmYvODlYcjE2cGZkdE0yalFJTHg4K1ZLbHpNcktDaE1uVHNTTUdUT3didDA2bGR0RnVTdUFpWWtKQUdEWHJsMHdNakpDL2ZyMWNlblNKYlgrNjlXcmg2dFhyd3JYRlJJU2dsYXRXc0haMlJtK3ZyNFFpVVN3dExTRVJDTEJQLy84ZzdadDI4TE96azdqL1BXeGE5Y3VYTDU4R1lHQmdmRDM5eStXblFLSWlJaUlxSGd4YUoySWlJaUlpSWlJaUlpSWlJaUlpSWpJUUtkUG4wWlVWQlE4UER4UXYzNTlvZnp0MjdjSUR3K0hxYWtwdkx5OGRQYVJsWlVsQkpFRFFNdVdMZkg4K1hNa0pTWHBQWS9QUHZ1c1VHMDNiOTZzVmkrWHkvSEpKNS9BM054Y1k3MVNRRUFBa3BPVGRiYlI1ZURCZzVCSUpPalZxNWZHK3VmUG53TkFrWUtZdGZIMDlJU1hseGN1WGJxRTVPUms1T1RrSURBd1VLM2Q3ZHUzc1h2M2JnREEyYk5uVmJMVUd4c2JZOVNvVVNydE4yN2NpRmV2WHFGdDI3WndkM2NIQUV5Yk5nMnpaczNDMHFWTDRlVGtwRGJHOWV2WGNmLytmWHoxMVZmQ1FnY0FHRDU4dVBENzh1WExBUUJKU1VsUUtCUmFzNzFQblRwVjM1dEFwNFlORzZKMTY5WTRkKzRjOXUzYmg4bVRKd1BJWFdBQi9DL1RlcGN1WFdCcmE0dU1qQXlOL1hoNGVBaHpYN05tRFVRaUVRWU1HQUFBbURCaGd0QnU5KzdkdUhidEducjM3bDNvT1NzVUNseStmQm4zNzkvSHQ5OStDMWRYVi9UcjF3OXQyN1kxS0ZzL0VSRVJFWlVzQnEwVEVSRVJFUkVSRVJFUkVSRVJmU1JFSm1XZ2tQNHZlRXllRWcreGxYMHB6b2lJUGxUeUZOV016U0lUODFLYXlmdXJhZE9tR0R4NE1EdzlQVlhLRHgwNmhKeWNIUGo3K3h3dzJlb0FBQ0FBU1VSQlZBdFoxRFdSU3FXUXkrVkM1bW9BNk5hdEczcjI3S2wzb08zQmd3Zng4T0ZEdGZLRWhBUUF3T0xGaXpXZU4yM2FOSTNsTVRFeFVDZ1VjSFoyMW10OGZjaGtNangvL2x6SXluN256aDNjdVhNSG5UcDFFckp3NTZlOHBpcFZxaFRiUEY2OGVJRUtGU29BeUEzZW56cDFLaUlpSXVEbDVZVW1UWnFvdFZjdUpoQ0x4YkMxdFVYdDJyVlJ1WEpsdUxxNm9uTGx5aXB0ZCs3Y2ljT0hENk5jdVhJWU1XS0VVTjZvVVNNRUJBUmcvLzc5K082NzcxVE9rY3ZsMkxoeEl5d3RMZEc2ZFd1Vm9IVk5vcU9qQWVSbVlpOXBvMGVQUnNXS0ZURnc0RUNoTENzckN5S1JTTGkvK3ZqNHdOdmJHei84OElQT3ZwS1RrM0h5NUVtMGJObFM3WGFUeVdRNGN1UUk2dFdyQnc4UGowTFBWeVFTWWMyYU5iaDY5U3AyN05pQisvZnZZK25TcGRpK2ZUc0dEQmlBRGgwNlFDSmhpQlFSRVJGUmFlTXJNaUlpSWlJaUlpSWlJaUlpSXFLUGhKRnRKY2hlUEJDT004SU93Nkw1RjZVNEl5TDZVR1dFSFZFNU5yS3RWRW96ZVg5WldscXFaVGwvOXV3WkRodzRBQUJhczRnclpXWm1BZ0RNek15RU1sMUI3dmtsSlNYaDFxMWJDQTBOMWRvbUpDUkVZN20yb1BWTGx5NEJRSUVaNGczeHpUZmY0SjkvL3NIYXRXdmg3T3lNblR0M1Fpd1dvMSsvZmxyUE9YLytQQURBd2NIQm9MRXlNelB4NHNVTHhNWEZJUzR1RGtCdXNIcXZYcjJRbloyTm8wZVBBZ0RjM2QxaFptYUd6TXhNZUh0N2EreXJVcVZLMkxCaEExeGRYWVhzNHRyOCt1dXZNRFkyeHF4WnMyQnJhNnRTTjJ6WU1EeDkraFFEQnc3RTJMRmpoZkp6NTg0aEtpb0svZnYzVjdrUGFQUDMzMzhEQUtwWHI2NjF6ZjM3OStIZzRLQTJCMFBaMk5oZ3lKQWh3bkYyZGpZVUNvWGEvVk1rRWhYWTE2RkRoeUNWU2pGbzBDQkVSMGVqWXNXS3d1MFpFaEtDMTY5ZlkrclVxWGo5K2pVU0V4TlJyVnExUXMrN1ljT0dhTml3SWE1Y3VZS3RXN2ZpMGFOSFdMbHlKWGJ2M28zQmd3ZWpYYnQyZXMyWmlJaUlpRW9HZzlhSmlJaUlpSWlJaUlpSWlJaUlQaEttTmRxcEJLMm5oYXdDQUpTcDNRTmlLOE1DLzRqbzMwbWU4Z29aWVVlRTV3OGwweHB0UzJsR0g0NjB0RFRNblRzWFdWbFphTmFzV1lHQjMwbEpTUUFBYzNQOXM5aW5wYVZoNDhhTnVIVHBFbXhzYkxCcTFTcU43WUtDZ2hBYkc0dlRwMC9yM1hkbVppWU9IejRNQUdqVnFwWGU1eFdrYTlldStPNjc3ekJ6NWt5TUdERUMxNjVkUTRjT0hWU3l1YytmUHg5bHlwUUJBTnk4ZVZQSU92N0REejhnT3pzYjNidDNCd0Q4My8vOW41RHBPenc4SERkdjNzU2JOMjhBQUgzNjlNSGJ0Mi9WeGhlSlJQRHo4ME90V3JVQUFBcUZBdDkvL3oweU16TmhZbUtDdlh2M29uYnQycWhmdjc3YWVlN3U3bnBkNC9qeDQyRm5ad2NmSHgrMU9vbEVndm56NTZ1VlY2bFNCZWJtNWdnSUNDaXcvK3pzYkp3NWN3WWlrUWhObXpiVjJ1N2N1WFA0N2JmZnNIYnRXbFN0V2xXdnVlc2pQVDBkZ0dHTEtwVG5IVDU4R0sxYnQwWkdSZ2JHamgyTHFWT25vbDI3ZGxBb0ZOaXpadys4dkx4UXUzWnRqQjA3Rm1scGFmajU1NStMSEZqZXFGRWpOR3pZRU9mUG44ZVdMVnNRRnhlSEpVdVc0TlNwVTFpNmRHbVIraVlpSWlLaXdtUFFPaEVSRVJFUkVSRVJFUkVSRWRGSHdxTFpNR1RlUElTY3BOenNzb3FjYktTZVdvclVVd3pRSXFMQ015cGJFUmJOaHBmMk5ONXJxYW1wbURGakJxS2pvK0hnNElBSkV5WVVlRTVZV0JnQXdNbkpTV045Wm1ZbTd0NjlpL0R3Y055K2ZSc0FrSmlZaUgzNzlzSFkyTGhZZzVJQllNT0dEVWhNVEVUTm1qVzFaaDh2akpZdFd5SXlNaEo3OXV6QjdObXpJWkZJTUhqd1lKVTJqUnMzQmdERXg4Y0xRY1ZCUVVFNGN1UUkxcXhaZy92MzcyUDgrUEVxV2JoRFEwT3hmLzkrQUxuQjFPWExsMGVkT25WUXFWSWw0ZWVMTDc2QW82TWo1c3laSTV5M2Z2MTZYTHQyRGMyYU5VTkFRQUFtVDU2TWVmUG1ZZEdpUlZvWEdtUm1adUxSbzBlNGYvOCtIang0Z1B2MzcrTzc3NzRUNmp0MDZHRHc3ZUx1N283cDA2ZkR4c2Ftd0xaNzkrNUZRa0lDbWpScEFrZEhSNjN0TWpJeUlKUEpJSkVVYnpoUVdsb2FBT2pNQ0gva1NPN3VETkhSMFVMWm9VT0hrSjZlanNHREI4UEZ4UVd1cnE0NGZQZ3cyclZyaDZOSGp5STJOaGFMRnk4R2tMdTRZZG15WmZqNzc3L1JzR0hESXM5WkpCS2hWYXRXYU5hc0dZNGNPWUtkTzNmcXRVQ0FpSWlJaUVvT2c5YUppSWlJaUlpSWlJaUlpSWlJUGhJaVUwdFk5MXlJTjF1SGx2WlVpT2dqWXQxeklVU21GcVU5amZkV1hGd2NaczJhaFppWUdKUXRXeGFMRmkwU0FwR1RrcEtRa0pDQXNtWEx3c0xDQXFhbXBwREw1YmgxNnhhMmJkc0dBS2hYcjU3R2ZzK2RPNGNWSzFZSXh5NHVMbWpZc0NIcTFhc0hQejgvZzdOZTY3SjM3MTRFQndkRElwRmd6Smd4eGRhdlVsQlFFQjQ4ZUlDd3NERFVyVnNYRlNwVVVHdno2TkVqekowN0YvSHg4UWdNREVULy92M1JzV05IekpzM0Q2ZFBuMFowZERTKysrNDcyTnJhQXNnTkZLOWR1ellxVjY0TVIwZEh2Ykp6NzlpeEF3Y1BIb1M3dXpzbVQ1NE1jM056akIwN0ZpdFhyc1EzMzN5RGFkT21DWm5NVDU0OGlaczNieUl5TWhLeHNiRlFLQlJDUC9iMjlyQ3lzaXJ5N2RLb1VhTUMyL3o5OTkvWXNXTUhKQklKZ29LQzFPcnp6a3NaWEs2OGpaVGF0MjlmcEhrK2VmSUVBR0JwYWFtMXpkcTFhMVdPWDd4NGdkMjdkNk45Ky9hd3RyWkdWRlFVUER3OGNPN2NPVnkrZkJucjE2K0hXQ3pHN3QyN3NXN2RPcngrL1JvQWNQRGd3V0lKV2xlU1NDUUlDQWhBNTg2ZGhXeitSRVJFUkZRNkdMUk9SRVJFUkVSRVJFUkVSRVJFOUJFeHFkb1U1WVp1UmZLaDZVTEdkU0tpd2pDeWNZWjFyMFV3Y1c5UzJsTjViNTA3ZHc2clY2OUdXbG9hbkp5Y3NHREJBcmk2dWdyMXo1NDl3L2p4NDRWalpXQzFNdEM0VXFWS2FOV3FsY2ErbXpWcmhyTm56NkpSbzBabzNMZ3hYRnhjaExxTWpBd2hRN1VtQ1FrSkFLQ3p6YlJwMHlDVHliQng0MFljT25RSUFQRGxsMStxWkRNdkxtS3hHTjk4OHcxR2pCaUJxMWV2NHNLRkMyamV2RGtBSUQwOUhYdjI3TUhldlhzaGs4blF0MjlmREIrZW05bmYxdFlXeTVZdHc3cDE2M0QwNkZHTUdUTUczMzMzSGR6ZDNWR2xTaFZVcVZKRnIvRmxNcG5RaDdPek14WXRXZ1J6YzNNQVFPZk9uWkdZbUlodDI3Wmg3dHk1Q0FnSXdKQWhRM0Q3OW0yRWhJVEExTlFVdnI2KzhQYjJSdlhxMVZHalJnMlVLMWV1d0RHenNySmdZbUlpL00xdjNyd0pRSGUyOHZ4T256Nk5WYXRXSVNjbkI2TkdqWUtibTV0S3ZVUWlRWHg4UEJJU0VtQmlZb0o3OSs2aFRKa3lhZ0gxZWUrVFNuRnhjY2pKeVZFcHUzNzlPZ0NnWXNXS3NMS3lRcGt5WlJBVEU0TXRXN1lBZ003Yis4U0pFeXJIYTlhc1FXWm1KazZlUEltVEowK3ExRjI1Y2dXT2pvN0l6TXlFUXFHQWw1Y1hLbFNvZ0Z1M2J1SEdqUnQ0L3Z5NTFoMElDb3NCNjBSRVJFU2xqMEhyUkVSRVJFUkVSRVJFUkVSRVJCOFprNnBOWVRjMkdHbC8vWXlzK3lISVNZeUJRcHBlMnRNaW9nK0F5TVFjUnJhVllGcWpMU3lhRFlQSVZIdG01WCs3bkp3Y0hEaHdBR2xwYVdqWXNDR21UcDBLYTJ0cmxUYVZLbFdDU0NRU2d0U1YvNXFZbUtCeDQ4WVlQWG8wVEV4TU5QWnZaV1dGcFV1WGFxeVRTcVVJQ1FrcGNJNjYya3liTmcxejVzekIxYXRYSVJLSk1ITGtTSFR2M3IzQVBndkwxdFlXVTZaTXdZd1pNN0JzMlRMVXJGa1RWNjVjd2ViTm01R2NuQXhMUzB1TUd6Y09yVnUzVmpsUElwRmczTGh4Y0hKeXdrOC8vWVNKRXlkaTJiSmw4UFQwMUd2Y3pNeE1qQnMzRHBHUmthaFNwUW9XTDE2c2xvbDgwS0JCRUlsRTJMcDFLL2J2M3c5bloyY0VCZ2FpYTlldThQVDBoRVJpZUhqTnBrMmJjUGp3WVppYW1rSXNGaU1qSXdNQVVLdFdyUUxQbGNsaytQYmJiM0g1OG1WaGZqMTc5bFJyVjcxNmRkeTVjd2Y5K3ZVVHlwbzBVVjlrc25uelpyV3lRWU1HNGVYTGx5cGxOMi9leEo0OWV6VE95Y2pJU09NYzZ0U3BBMk5qWXhnWkdhbVV0MjNiRnMrZVBZT3JxeXRjWEZ4UXNXSkZWS3hZRVV1WExzWFpzMmZ4eXkrL3dNSkNkUWVINnRXcjQ4YU5HL2o5OTk4MVpwVW5JaUlpb2c4Ymc5YUppSWlJaUlpSWlJaUlpSWlJUGtJaVUwdFl0aDBQeTdiakMyNU1SRVFHTXpJeXd2VHAwM0h0MmpWMDY5Wk55S2lkbDZXbEpVNmRPZ1dwVkFxWlRBYTVYQTRBc0xDdzBOaGVYelkyTmpoOStuU2h6MWNhT25Rb25qMTdockZqeDZKZXZYcDZuK2ZnNEZDb3pOVU5HelpFWUdBZ0tsV3FoUExseTZOR2pSckl6czVHeDQ0ZE1XellNSjBaelB2MDZRTkhSMGRzMmJJRkZTdFcxSHRNTXpNejJOblp3YzdPRHRPbVRWTUxsRllhT0hBZ0tsU29nTEN3TUhUcjFzM2dhOHZQMjl0YnlGd09BS2FtcHFoVnF4WSsvL3p6QXMrVlNDUndjSENBdGJVMXhvNGRxelViLzRRSkUvRGpqejhpUGo0ZUlwRUlycTZ1R0QxNnRGN3pjM0p5VWxzd1VhMWFOVGc3T3lNek14TlNxUlJ5dVJ6R3hzYW9XclVxQmd3WWdPclZxNnYxMDZKRkM3Um8wVUt0M01mSFIrT2lpMkhEaGtFaWtXajhPOVN1WFJzMk5qWjQvdnk1WHRkQVJFUkVSQjhXa1VLNWpKZUlpSWlJaUlnK0d2Vi8vbDgybk5hVlhiQzBuZjg3R3c4QXJnMExMTkh4aU9qZDQrUDgzOFYvNzgwQzIxenNXK2NkeklTSWlBekY1M0FpSXZwWXhDK29CM2xtQ2dEQXF0TjBtRGNkV3JvVCtvZ3BGSW9pQmRBWFZYcDZPc3pOemZWdUw1Vkt0V2FueisvV3JWc3dOVFdGaTR0TGtSY0thUExtelJ2SVpETFkyOXNYdWEvSXlFaThldlVLL3Y2NW4rV21wcVlpSnljSE5qWTJSZTc3UTJMby9ZR0lpSWlJUGh6TXRFNUVSRVJFUkVSRVJFUkVSRVJFUkVUMEwxV2FBZXNBREE1UTFqZGdIUUQ4L1B3TW5ZNUJkR1dHTjVTbnB5YzhQVDJGWTB0THkyTHIrMFBDZ0hVaUlpS2lqNWU0dENkQVJFUkVSRVJFUkVSRVJFUkVSRVJFUkVSRVJFUkVSQjh2QnEwVEVSRVJFUkVSRVJFUkVSRVJFUkVSRVJFUkVSRVJVWWxoMERvUkVSRVJFUkVSRVJFUkVSRVJFUkVSRVJFUkVSRVJsUmdHclJNUkVSRVJFUkVSRVJFUkVSRVJFUkVSRVJFUkVSRlJpV0hRT2hFUkVSRVJFUkVSRVJFUkVSRVJFUkVSRVJFUkVSR1ZHQWF0RXhFUkVSRVJFUkVSRVJFUkVSRVJFUkVSRVJFUkVWR0pZZEE2RVJFUkVSRVJFUkVSRVJFUkVSRVJFUkVSRVJFUkVaVVlCcTBURVJFUkVSRVJFUkVSRVJFUkVSRVJFUkVSRVJFUlVZbVJsUFlFaUlpSWlJaUlpSWlJaUlpSWlJaUlpTFJKK1gwaFVuNWZXTnJUSUNJQ0FKUUwyZ0dUS28xS2V4cEVSRVJFSHh4bVdpZWlqNVpVS29WVUtvVmNMaS90cVh5MEZBcEZhVStCaUlwUmZIdzhFaE1UUzNzYWVzdkt5aXJ0S1JBUkVSRVJFUkVSRVJFUkVSRVJFUkVSa1I0WXRFNUVINlVOR3phZ1M1Y3U2TktsQzJKaVlvcWx6M1BuemlFa0pFVHY4cUtReStYbzNMa3pPbmZ1WEt6OUFvQk1Kc094WThmd3l5Ky9GS21mVjY5ZVllREFnZGkxYTFjeHpVeTNnSUFBakJzM1RtUGR1SEhqRUJBUW9IZGYwNlpOdzVBaFEvUnUzN0ZqUjN6eHhSZDZ0d2VBQ1JNbVlOR2lSWHEzSHp0MkxPYk9uYXQzKy9Ed2NNeWNPUk4vL2ZXWDFqYng4ZkdZTUdFQ2Z2MzFWNzM3TFVoeDNYL2F0MitQb0tDZ1lwcFZMcmxjam9NSEQwSW1reFZydi9vYU5XcVV6bXZhdlhzM3JsNjlXbXpqZmZiWloralhyNTl3SEJjWGgxR2pSdUhHalJ1RjduUEFnQUZhSDJkRkpaVktpN1cvckt3c2pCZ3hBbHUzYnRYN25KeWNIQ1FtSmlJcUtncFJVVkVhMjR3ZE94WUxGaXpRMmMvQ2hRdnhuLy84QjVtWm1ZWk1HYW1wcVhvdHBJcUtpc0tLRlN1UW5aMXRVUDlLNytMNUlTd3NEUDM3OThlc1diTUtkYjYrc3JPemNldldMV3phdE1tZzU4aUMzTHg1RTB1V0xOSHI4UklVRklUSmt5Y1gyOWhVY3NMQ3duRHIxaTJOZFJjdlhzUzFhOWNLdGVEdS92Mzd1SFhybHZCVEdndG0wdFBUY2VyVUtVeVpNZ1Z4Y1hGQ2VXWm1KaFl2WG96Tm16Y1gyRWR5Y25LSnovM3QyN2M0ZCs2YzhLTnB2RzNidG1IZHVuWDQ3YmZmOE9USkV3QzVqL1cvLy80YmE5YXN3YkZqeHd3ZU15SWlRdmpKK3pkT1NFaFFxY3NyYjdtK0M3YWlvcUxRdDI5ZjRTY3lNdEtndVc3ZXZCa1RKa3dRZmtxS1ZDcEZSa2FHOEVORVJFUkVSRVJFUkVSRVJFUkU5RDZRbFBZRWlJaUsyN0ZqeDdCLy8zN2grS2VmZnNMOCtmL1AzcDNIeDNUOWZ4eC9UVExaSlpGTlNHd0pJWlpTdFFlMUU0UlMxSzZrU3FubGkxSmJhZXVybEM1b1NkR2kxbHJhMmlyMmZZa1FXKzBoalFTUnBZbXNNc2trOC90ak92ZWJtMWt5SWFIdDd6d2ZqejR5OTl4ejd6MHpjK2ZPdEgyZno1MkxoY1h6emROWnRHZ1J1Ym01dEcvZjNxeDJjOFRHeHJKdTNUcWFOR2xDeDQ0ZHBYYU5SdlBNWWNXaUpDY25FeElTZ2xxdDV2WFhYNmRpeFlyUHRKOXQyN2FSbUppSVFxR1EycTVjdWNLU0pVdk0zb2M1QVN1ZHRMUTBuSjJkRGE3THlNZ2dMUzNON0gwbEpDVElBbDlGeWMvUEp5OHZ6K3orQU5ldlh5L1dtRzdkdW9XbnA2ZlovWThjT2NLNWMrZDQ3YlhYalBZNWRlb1UxNjlmcDF5NWNtYnZ0eWdsZGY2VWhwQ1FFSGJzMk1HdFc3ZVlQbjI2ZEc2dVdMR0NjK2ZPUGZOK3pUMVBZMk5qallhWVkySmlXTGR1SGJtNXVRUUdCako2OUdqczdlMmZlVXlnRFNxbXA2ZEx5NG1KaVNRa0pQRGhoeC9TdFd0WFJvOGVqYTJ0N1hNZHc1aXJWNjlTcjE0OWcrc3lNaktJajQvbjhlUEhSRWRIRXhVVnhiVnIxMmpYcmgyalJvMWk1c3laeE1YRkZYbU1DaFVxbUF5UC8vREREeng2OUlnYU5XcHc0c1FKN3Q2OWkwcWxJaWNuQjVWS0pUM095TWdnTlRXVmxKUVVNak16cFRDanA2Y25HelpzME52dnJWdTN5TXpNTkRtMm1KZ1lvcUtpWk5lL29zVEZ4VEY5K25UOC9mMzU4TU1QWmRzbUppYnk1TWtUL1B6OEFEaDU4aVNob2FHNHVibnBUYkJScVZUY3ZIa1RIeDhmbzlmRTByNCtxTlZxbGk1ZHlwOS8vc21jT1hPS3ZiMHBhV2xwM0w1OW14czNibkR0MmpWdTNyd3BoVjRWQ2dXM2J0M0MzOS8vdVk5eitQQmhEaDQ4aUkrUGoreDFpb3FLd3NmSFIvYit4TWJHbHZpa0M4Rjh1c2tteWNuSkpDWW04dmp4WStrYTA3eDVjN3AyN1VweWNqTGZmZmNkUjQ4ZXhjWEZoWlVyVjFLMmJGbHBIN201dVN4ZHVwVGs1R1E4UER6bzFLa1Rnd2NQUnFrcytsK0hqeHc1SXB1RTFxaFJvMkpOU2pQbTdiZmZOdnU4K3ZUVFQ1azRjYUwwV2ZqNTU1OFpOMjRjVVZGUnpKczNUNXFnYVcxdHplREJnL1cyejgvUFo4K2VQYXhaczRhbVRac3liZG8wMlhxMVd2MU12enN0TEN5d3NiR1J0ZDIvZjUvUFB2dmZiYm8zYmRxRWg0ZUh0QndmSDgrbVRadWtDVHdMRml5Z1NwVXFmUGJaWjlKRW0zTGx5dEdsU3hlemY3dUhoNGV6YU5FaWFYblhybDNZMmRrQmNQejRjVUpDUXFSMUJ3OGVsQjVQbkRoUmVqeDI3RmplZU9PTklvK2xWcXRKU1VtUkxSZkgvZnYzdVg3OXVsbDlkKzdjeWJmZmZpc3RGeHg3VWViTW1jT0ZDeGVlYVZ0QkVBUkJFQVJCRUFSQitEdFJscTlGVHJTMkdJeEw4SHFzZlpxKzVCRUpnaUFJZ2lBSWdpQUl6ME9FMWdWQitGY0pEdy9ubTIrK0FlRDk5OS9udDk5K0l6dzhuT1hMbHpOMjdOaVhQRHA5dTNmdjV0aXhZMWhhV3NwQzY2V3BYTGx5OU8zYmx3MGJOckIyN1ZwbXpacFY3SDBrSnlkTGdjcUNGYzZmUG4xS2JHenNNNCt0cU5jZ05qYldaQjlqNjJ4dGJkbTllM2VSeDkrN2R5OXBhV215NnRWL1IycTFtdVBIajJOalkwT25UcDJNOWp0NThpUUE3ZHExSzdGamw4VDVZOGpwMDZlZnFZcHl3UkJXdjM3OU9IdjJMRWVQSHNYTnpZMVJvMFlCa0pTVTlGem5aVW1vWExreTMzNzdMZlBteldQZnZuMWN1blNKYWRPbVViZHUzV2ZlcDQyTkRVK2VQSkdXNjlldno4cVZLNWsvZno1NzkrN2wwYU5Ic2hCZlNmbmxsMThJQ1FtaGJkdTJ6Smd4QTlCT3RCazJiQmdKQ1FrR0Ezd0toVUlLcXNmRnhUMzMrM0htekJsMjdOaEJvMGFOQ0FnSVlOZXVYYktLNFFxRkFsdGJXK3pzN0VoT1RzYmEycHE2ZGV2aTdPeU1zN016WmN1V3hjWEZoZno4L0dlYTBLUUx2bHRhV3BxOWphT2pJMHFsa3NPSEQyTmxaY1drU1pOUUtCUm9OQnJlZnZ0dFhGMWRwUkI5Ly83OTJiZHZIei85OUJQdDI3ZVhUUTY1Zi84K1U2Wk1vVW1USmdaRC9TL2krdkQ5OTk5TDcrRzRjZU9LdlgxQk0yYk1vRzNidHVUbjUvUDIyMi96K1BGamFaMUNvYUJLbFNyVXJWdVhldlhxOGVxcnIrTGk0a0x2M3IzTm1oVGs1T1RFenovL3JOZWVsNWZIMmJOblVTZ1VzdWNmRnhmSHFGR2pxRlNwVXJFbVZRbWxZL1hxMVlTR2hwS2FtbXEwT3JwU3FhUnIxNjdjdVhPSG8wZVBBcENTa3NJWFgzekJmLy83WDZuZi92MzdwVXJhaVltSjNMdDN6NnpBK3MyYk4vbnFxNitrWlJjWGx4S3J1cCtZbUdoMlVMeDY5ZXA0ZW5wSzRmUzllL2ZpNE9EQXRtM2JaTmRjM1NTUGdrRnlqVWJEcEVtVHBLRDA0Y09IcVYyN05qMTY5SkQ2aElTRXNHdlhybUkvQno4L1A1WXZYMTZzYlhiczJDRUYxcXRXclVyRGhnMEI2TkdqaHhSYVQwaElJRHc4bkdiTm1oVjdUUDkwK2ZuNVpHZG5tNXpZbHAyZHJUY3A3ZUhEaDNoN2U1ZjI4QVJCRUFSQkVBUkJFQVJCRUFSQkVBUkJFQVJCRUo2TENLMExndkN2Y2ZEZ1FiNzY2aXZ5OHZJSURnNm1aOCtldEdqUmd2SGp4N056NTA3eTgvTVpPM2JzYzFkY0x5a3FsVW9LM0JZTURqMlA0Z2Jmang4L3p2SGp4NHZzRnhRVXhJUUpFNlRsSDMvOEVaVkt4WC8rOHg5Wk1LcFpzMlpGVm5KY3RXb1ZXN2R1TlRqV1BuMzZHTjF1Ky9idE9EbzYwcmx6WjcxMSsvZnZKejA5M2VqMlZsWldKc2RVOEJpeHNiRi8rOUQ2bVROblNFOVBwMnZYcnBRcFU4WmduMGVQSG5IdDJqVWNIUjJwVWFNR3FhbXBCdnM1T0RoSXdiMFhkZjRZWW05dlQ2VktsWWlOamNYUzBoSXZMeStqZlRVYURROGVQTkJyZDNkMzUvUFBQMmZDaEFsczM3NGRUMDlQZXZic3ljeVpNNWs1YzZiUi9YWHMyTkZvMWUyUzVPdnJ5L0xseTFteVpBa0hEeDVrOXV6WnJGKy9IZ2NIaDJmYW42MnRMUnFOaHJ5OFBDazg3ZXJxeXVlZmY4NjZkZXRvM3J5NXdlMktlcC9qNCtNTjlsbTJiQm14c2JGODk5MTMyTmpZeUQ2TENvV0N5cFVyNCtUa2hMZTNOK0hoNGFTbnA3TjQ4V0xjM2QxeGMzUFRDNGlhdWxhWUdtTnNiQ3lmZi80NTF0YlcwbmtWR0JoSTgrYk5zYmEyeHRiV1ZuWmQwcjIvbjMvK3Vjbm5YUnk1dWJrb0ZBcXpRcTg2WmNxVVlkNjhlWXdkTzVaOSsvYmg2T2pJeUpFalVTZ1VlSHA2OHZqeFl6UWFEUXFGQWhzYkc0WVBIODZpUll0WXNXSUZjK2ZPbGZiejhPRkRRQnYyTktTMHJnODZwMDZkNHVlZmY4YlgxNWNXTFZxWS9meU44Zkh4QWJTZjY4ZVBIMk5qWTBPL2Z2M3c5L2VuVnExYVJwOERRS1ZLbFl5dU16VXg0dkxseTZTbHBkR3dZVVBjM055azlrdVhMZ0ZRcTFhdDRqNE5vUlJZVzF2TEp1WVljdmZ1WFVENys2TkxseTZFaG9ZQ2NPN2NPWTRjT1VLN2R1MVFxVlN5Njd1MXRUVmp4b3dwOHZpLy8vNDdzMmJOa3FxYmd6WVEzNjlmdjJJL2wyblRwajNUSFhsMEZBb0YvZnYzWitIQ2hZQjJja3JCaVRwMmRuYU1IRG1Tb0tBZzd0eTVnNCtQai9UYlI2RlEwTFp0VzFsMTc1Q1FFR3JYcmszMTZ0V2ZlVXpQSWlzclMzcVBBS0tqbzQxZTd6LzY2Q085TnQzcnVITGxTbGxZWHhmbTEvbisrKytsNzBYZE9hSmpMR1IvOHVSSjZmcXFZODU1VWxJMEdnM3o1OC9uL1BuekJBUUVHSjBjb1ZLcDZOKy9QN1ZxMVNJb0tJZ1dMVnF3ZmZ0MlZxNWNTZi8rL1JrK2ZIaXg3Z0lpQ0RyNUdnMFpPYm1rcW5KSVZhbEl6YzRoMmNnZGhBUkJFQVJCRUFSQkVBUkJFQVJCRUFSQkVBVGhXWW5RdWlBSS93cWJOMitXcXFMMjY5ZVBBUU1HQU9EaDRjRm5uMzNHMUtsVDJiMTdOd2tKQ2N5Y09STTdPN3VYT1Z4QVcya3lJeU9EdW5YclVydDI3UkxacDZrQTMvTndjWEdSSHQrL2Y1LzkrL2RUcTFZdEtZQ2xDMW9XWmN1V0xXemR1cFdhTldzYURESHJLbU1ic21mUEhzcVhMMit3ejVVclY4ak56VFc1ZlVuTHlNamcyTEZqTkdyVWlQTGx5NytRWXc0ZVBKajQrSGhwZWUvZXZlemR1MWZXUnhjRTNyZHZIeHFOaHZUMGRKTUJ1N2x6NTBxVlRGL0UrV05NZ3dZTldMMTZOWDM2OU9IcDA2Zjg4TU1QUnMrcHg0OGZNMlRJRUR3OVBmWFdlWHQ3ODhrbm56Qmx5aFEyYmRwRVlHQ2dYalhTWi9YNDhXT3BzcmdodW1CamNIQ3d5ZjBzWExpUW1qVnI0dVhsSlF1c0Y3V2RvZkVBakJneHd1QnJkZUxFQ1VENzJoYXNoaDBVRkdSMG4zdjI3TUhPenM1Z3VESXNMSXdOR3paZ2JXM04zTGx6YWRDZ2dXeDl3V0IxY0hBdzZlbnAxS2xUcDFqUHFTaUppWWxNbXphTnJLd3MvUHo4cE0rZXRiVTFIaDRlSlhvc1U5UnF0ZG1UWVFyeTlQVGs0NDgvNW9NUFBtRFhybDBFQlFYaDVlV0Z0N2MzRHg0OElDNHVUcHF3MGFGREI3WnMyVUpZV0JnWEwxN2t0ZGRlQStEZXZYdUFkaEpFUWFWOWZRQzRldlVxQ3hZc29GeTVjc3liTnc5M2QvZGl2d1pGc2JlM1o4aVFJV2IxTlZVTjNkVEVCOTNyMHIxN2QxbDdlTGoyTnNPdFdyVXk2L2hDNlRMMTNkcXlaVXU4dmIycFVLR0MxRFp5NUVqT25UdEhjbkl5TmpZMjB1U21YMzc1aFQvLy9GUHFOMmpRSU5sMmhodytmSml2di81YUZsZ3ZhYi84OGdzSER4NGtLQ2hJZGczWFRRclVoYTFmZWVVVlFIdFhoSFhyMXNudVJnRFF1SEZqL3ZPZi8xQ3VYRGwyN2RwRlNFZ0lBUUVCekpvMVM5cHZqeDQ5T0hyMHFCUmNWNnZWZlBiWlp5eGZ2cnpFdmlQTnNYNzllakl6TTU5N1B6dDI3REJacGQ1VTFmaGZmLzNWWVB1VksxZTRjdVdLck8xWlF1c2FqWWFVbEJTajZ3dVBXM2NIQUlDMHREUXlNakk0ZWZLazBidFloSVdGa1ptWnlZVUxGL0QzOXljdExZMFZLMVlBMm44ZnVuUG5qc0hBdi9EL2h3Ykl5TWtsN2EvZ2Vhb3FoelJkRUYybFcxYnhKRnZlbnE3S3dkQTlMV3djYTd6b3B5QUlnaUFJZ2lBSWdpQUlnaUFJZ2lBSWdpRDhpNG5RdWlBSS8yakp5Y2w4L2ZYWGhJV0ZvVkFvR0QxNk5MMTY5WkwxOGZIeFljbVNKVXliTm8xejU4N3gzbnZ2TVhIaVJGNTk5Vlc5L1drMEdrNmVQRWxhV3BySllLYzVzck96T1hic0dLKy8vanIyOXZheWRWbFpXV3pkdWhXQWE5ZXVtUXpYRlZVVk9TQWdnRTgrK1FRd0hPQ0xpSWpndDk5K1krclVxU2FEU1JjdlhpUXlNcExldlh1YnJCNjhkT2xTTkJvTkV5Wk1RS0ZROE9qUkl5WlBua3hnWUNCRGh3NDFHSjdWYURTc1diT0d6WnMzVTdseVplYk5teWVyaEZ5UUxuaFRtTzc5TUxTK2Z2MzYxSzlmMytpMkpSVm16OHZMNC96NTh4dzhlSkN6WjgrU201dHI5SmpHQkFjSEV4c2JXMlJGZWxNTWhjQ2ZQSG1DUnFPTm1xaFVLbjc3N1RjVUNnVVZLMVkwdUkvNCtIaHljbkprd2R2U1BIOG1UNTdNMWF0WFpXMnhzYkd5OC92Z3dZT1VMMStlMjdkdms1S1NncXVycThGalJVZEhBLytyMEZ4WW5UcDFtRHAxS2xXclZpM1JNRjV1YnE3SjZzMDZSZld4dGJYbGpUZmVLUFoyeGhpcU9sOVE0Y2tJcHFyZTc5bXpCeWNuSjFrZmpVYkRqei8reVByMTYzRnpjMlBPbkRrdnBSSjFZbUlpVTZkT0pTRWhRZGErWnMyYUlyZE5UVTAxMnMvZjM5OW95ZDZUekFBQUlBQkpSRUZVVlhxZG5UdDM4dTIzMytxMUc3cytyMXExeW1nbDlEcDE2akJseWhRcVZhb2tCZFI5ZlgwNWQrNGNVVkZSVXB1RmhRVkRodzZWUGhjNmQrN2NrY1p0U0dsZEh5NWZ2c3ljT1hOUUtwVWtKQ1JJazhPZTFmTmNBNS9Ia3lkUE9IUG1ERTVPVHJKQWZsWldsaFJhUDNqd0lNZU9IWk50bDVxYXlvSUZDL1QyMTdkdlg2cFZxMWFxWS83L3FtWExsdFN1WFJ0TFMwdnUzNzh2dTJQRzVNbVRwU3I4NTgrZjU2ZWZmZ0tRN3FhalVxbFl2MzQ5NjlldjE5dHZlSGc0RVJFUkFIejU1WmV5ZFNxVmloVXJWckI3OTI1WnUwS2h3TkhSMGF4eHA2V2w2YlVWdnN0UFhsNGVjK2ZPSlR3OG5QRHdjS1pQbjQ2OXZUMGFqWVpGaXhaSmdYV0ZRaUg5aHJHMHRHVGN1SEd5MThIVDA1TlBQLzJVM054Y0ZpeFl3T0hEaHdIdHBLVmx5NVl4ZHV4WWFUL2p4NC9udmZmZWs2NEZzYkd4SERwMGlLQ2dJTHAyN1VyOSt2WE5lbjRGSnlnVmRQMzZkVlFxRlZGUlViTDJhOWV1NGV6c2pMdTdPenQyN0pDdEsvaTdvL0RrUTkwRW1ZSUszaG5oUlRMMVczejgrUEhTNC9idDJ6TjY5T2hpVmVNdjJIZkNoQWxFUkVUdzlPbFR3c0xDRFBZL2V2UW9vSDFQdTNidGlyVzFOZnYzNzVjbUpFUkVSREJ1M0xoaTNRbEUrUHRRNStlVG1hc21NeWVYak54Y01uTnl5Y3pOSlN0WFRjWmZqM1hyTTNOei8yclRMcWZuL0MrZ25xOHhGRDhYQkVFUUJFRVFCRUVRQkVFUUJFRVFCRUVRaEpkUC9KOU1RUkQrc1k0ZVBjcTMzMzVMV2xvYWRuWjJUSjA2bFpZdFd4cnM2K1hseFpJbFMvajQ0NCs1Y2VNR1U2ZE9wVXVYTGdRSEIrUHM3Q3oxVTZsVUxGcTBDQnNiR3dJREE1OHI4SEhpeEFtKy9QSkx0bTdkcWhjR1hyOStQV2xwYVRnNk9sSzJiRm1EMitzQ3JFVlZ2eTZxMHUzKy9mczVlZklrdWJtNWZQcnBwd1pENWRuWjJYejExVmZFeDhkamJXMnRGL3pYQ1EwTjVlclZxL1RwMDBjSzZZV0VoSkNVbEVSU1VwTEJmV2RrWlBEbGwxOXk2dFFwcWxTcHdoZGZmQ0Y3elF2YnZuMjd5ZWZ6TEo0bnRLNExkeVVtSnRLL2YzK2VQSGtpVzY4TDN4ODdkb3gxNjliSjFzWEZ4Y21xWjV1cUNsd2N1Z2tQQlJXc3NyeDM3MTdTMHRKbzFhb1ZzMmZQTnJpUDk5OS9uenQzN2hSWkxicWt6cCtHRFJ0S2xiQWZQMzdNOWV2WHNiZTMxd3NMVjY1Y21kdTNiM1AvL24yam9mV2JOMjhDVUxObVRhUGpidE9tamNubjlTd3FWYXBrTW1qYnZYdDNzck96amZaNSsrMjNpWXVMazFWWEw2aTRJZDdFeEVRR0RoeEl6Wm8xRFFhcVMwSmFXaHFMRmkwaUxDeU1PblhxTUh2MmJLUHZTMm42NDQ4L21ERmpCa2xKU2JSdTNacmp4NDlMNnpadDJsVGs5bWxwYVViN0JRVUZGUmxhTDFPbWpPeGEvT0RCQXhRS0JkN2UzckoraVltSlpHZG5ZMjF0YlhKLzdkcTFreTNyenVYcjE2L0x2c2RhdDI1TjY5YXRwZVhjM0Z4dTNMaUJzN096M3JGMVN1UDZjUDc4ZVdiUG5vMUdvMkhldkhsTW16WU5mMzkvWG4vOWRaUFAwNUNqUjQ4U0dSbFo3TzFLU21ob0tHcTFtakpseW1CcGFTbTFuemh4UXFxQXJMdExRVUhaMmRsU0lMaWdObTNhaU5CNktiRzF0WlVtY2FTbXBocnRsNUtTb2pjcHloUmR1TGV3aUlnSWxpeFpRbHhjbk40NmpVWkRreVpOR0QxNk5FNU9UZ2EzajRtSllkbXlaVnk4ZUZIVzNxTkhEOW5uR0xTL2RYU1RKTUxDd2hnL2ZqeHo1ODVsNjlhdHN1dGJZR0NnN0x1dVNaTW1kTzNhVmJwYlFIeDhQSjk5OWhsUlVWRThmUGhRNmxlbVRCbnExYXNuTzZhdnJ5K0JnWUdFaG9aU3ZueDV4bzBiUjVNbVRRQ29WcTNhYzUvSEN4Y3U1TkdqUjNydG4zMzJHYUM5NjRkYXJaYXRLeml4ck9EbkViUy9yd3BQUE5OTkFwMDVjeVo1ZVhsUys1VXJWMlRWMWFkTm15WmR2ODZkTzhlQkF3ZWtkUVdya0JjTTRIZnAwb1ZHalJvVjhTeExWMEJBZ0RRNTlQVHAwOVN0VzFlMlBpVWxoWFBuemdIYWMwSDN1MnJSb2tVc1dMQkF1blpaV0Zqb3ZaNUN5ZEFBT1hsNXFOUjVaS3ZWWk9mbGthMyszN0pLdHl5MXE4bFdheDlyKzZySlZxdkp5RkZyQStnRmd1Z1pPYm5rRkRpdkJVRVFCRUVRQkVFUUJFRVFCRUVRQkVFUUJPSGZTSVRXQlVINHg3bHg0d1pyMTY3bDBxVkxnRGJzTjJQR0RDbllwTk85ZTNmczdPeWtBSitMaXd0ZmZmVVZQLzc0SXovOTlCTjc5KzdsOE9IRGRPM2FsYmZlZWd0M2QzZHNiVzFwMmJJbGh3NGQ0c3laTTg4VXlOUFp2MzgvQUIwNmRKQzEzNzU5bTE5KytRVUxDd3NXTGx4STllclY5YmJOeThzak1EQVFlUDZnOCtUSms0bUppU0VzTEl5MWE5Y3lmUGh3dlQ0clY2NGtQajZlRmkxYTBMTm5UNFA3ZWZUb0VTRWhJWGg1ZVRGczJEQ3BLbjFZV0JobHk1WTFHQXdQRHc5bjhlTEZKQ1ltb2xBb2VQandJUnMzYm1UdzRNRW1nK3VWS2xVcWtZQzNycW81d01hTkcxbTdkcTFzZmVFcTN6cEpTVWxjdkhoUitnZTBnVVViR3h0NjlPaEIyN1p0V2J0MkxWZXVYSkhDcVJrWkdYcVZzdFZxZGJHcVp5Y2xKY2xDN2pyanhvMmpRWU1HWnUwakt5dUx6WnMzWTJGaHdiQmh3NHoyeTgvUEJ5aHlZa1pKblQ4REJ3NlVIbi96elRkY3YzNGROemMzcGsyYkp1dm42K3NMUUdSa3BOSG4vUHZ2dndQb2hibUtNbWJNR0dKalkvVXE2TDRvNmVucDJOblpHUXorUHd0ZCtQM3AwNmRtOVYreVpJbFovZExTMHFTKzU4NmRJekV4RVNzckt5cFdyR2l3YW5IbHlwV3BWYXNXQ3hjdWxOcDBvYy9DNS9PemZxNnZYcjFLVWxJU3paczNaL0xreWJKUVoxRmgvNDRkT3haNVRWbXhZb1Zzd2t6QnV3QnMyclNKOXUzYjA3NTllMm45RzIrOGdhT2pvOTQrcDB5Wnd1WExsNHVjREZKWTNicDFVU2dVWExseXhXUS9YU1hqZ0lDQVl1MWY1MW12RDM1K2ZqZzRPREJxMUNnYU5td0lhTzkwMExkdjMyS1A0ZDY5ZXk4dHRLNVNxZmo1NTU4TnJ0dTVjeWVnL1p6VXJsMWJ0cTVqeDQ1NGVucXlZY09HVWgrajhISWtKQ1F3Wjg0Y1ZDcVYxT2JxNm9xVmxaVTA0ZVBRb1VPY1AzK2V0OTkrbTg2ZE8wdmYvM0Z4Y2Z6ODg4L3MyYk5IRnFTMnM3TmozTGh4QnF0MDkrN2RtNWlZR0NsTWZmLytmVWFNR0VGT1RvN1V4OVBUay9mZWUwOXYyL2ZlZTQrSWlBaHBYQ2RQbnBTdHIxZXZIaDkrK0tGZWxYS0E0Y09IVTdac1dRWU5HbVQwamplbFJmZTd2YUNDdncwS216aHhvbDdiYjcvOWhyVzFOUzFhdEpDMVoyZG55NVlEQWdLd3M3TUR0TCt0Q2pMMjI3NWF0V3JQOWJ1L0pMaTZ1bEtyVmkxdTNMaEJlSGk0M3VTOEF3Y09TTUgvSGoxNlNPMVdWbGJNbkRrVGEydHJvcUtpV0xod29jRTdRNVFXRGRxSkhSb041S1A5cTBGRHZxNU5vNUg2NVAvMWo3UmNvUDEvMnhYb0MvRFhYOTIyNnZ4ODFQa2FjdlB5dEgvejgvOXF5NWNlNStZVmVQeFhmM1hlLzVZTDlsTnIvdnFicjVIV1MySHpRdUZ6bFFpVkM0SWdDSUlnQ0lJZ0NJSWdDSUlnQ0lJZ0NNSnpFYUYxUVJEK01XSmlZbGl4WW9WVW1kTEN3b0orL2ZveGRPaFFnOEhid2dFVzBGWnhEQTRPcG1IRGhpeGV2SmdIRHg3dzY2Ky9jdXZXTFpZdVhRcG93Mm1IRGgxaTM3NTl6eHhlaVkyTjVlclZxeWlWU3JwMDZTSzFQMzM2bElVTEY1S2ZuMC9mdm4wTkJ0WkxtbzJORGJObnoyYjA2TkZrWkdTZzBXaGtvZG16WjgreWUvZHVxbGV2enJScDA0d0dhaytkT3NYVHAwOVJxVlIwNzk1ZHFrQU9NSGJzV01xVUtTTXRSMFZGc1diTkdzTEN3ckMwdEdURWlCRzBhTkdDYjcvOWxoMDdkbkRvMENFR0RScEV6NTQ5VFlhbVkyTmpaUUV1YzFsYlcrdFZxUGZ4OFpGQ3AyZlBuaVVySzBzV1FvMk1qQ1F6TXhPQUFRTUdTTzJWS2xVaUpTV0ZDaFVxc0hidFdpd3NMSUQvaFRwMW9hK2dvQ0NDZ29Lazdjd0p5aGFXbDVkbk1PU2VsWlZsOWo0T0hUcEVTa29LdlhyMW9uTGx5a2I3NmNaZlZMaTJwTTRmSFkxR3c1a3paNlJsbFVvbEM4N3B3cUxYcmwzanJiZmUwdHMrTXpPVEd6ZHVZRzl2THd1dHo1a3pSN1pmMEE4eloyZG5HN3d1dkFnYWpZYU1qQXlESWNMQ2lncWE2WUwrdWdDOG9kRDY1Y3VYOGZIeGtVME8yYk5uajFsamZmcjBxVjdmM054Y2FTSk9ZUTBhTk1EWDE5Zmd1V3RxMG9haElLY3gzYnAxNC9Iang3enp6anZTdVZ1U3lwWXRLMTB6WW1OalVTcVZWS2hRQVRBOHNVT2xVaG04eTRYdWVsVzQwdnFzV2JPazZyZzZCYzlQWjJkbmZIMTl1WHYzTG9tSmlWTDEzTUowNGRSbnJRYjhyTmVIc21YTEVoSVNJaHRYYkd3c29hR2h4UjZEb1VyTUw4cXVYYnNNVnV5K2N1VUtkKy9lcFdyVnFucUJkZUhsTWZTNTBTbDRSNDhwVTZiSTF1bCt6eGx5N3R3NU5tN2NxTmRlcmx3NVB2endRK2JPbll0R282Rng0OFo4K09HSEFIenl5U2ZTWktuVTFGU1dMbDNLK3ZYckNRb0s0dDY5ZTV3OWUxYjJtd2kwZHhlWk1HR0NkQjBwVEtsVU1tWEtGQ3BVcU1DUFAvNElvUGQ3NTg4Ly82UmZ2MzRHdHk5Y3NWeG40TUNCREJzMnpPaDNzWXVMaThISmNZSnBCY1AxVjY5ZTVkcTFhOUp5cDA2ZHBPK0RhdFdxWVc5dnIzZE9BbXpidG8zbzZHaTk5c0o5ZS9mdVRaczJiV2pTcEFrWExseVFyV3ZUcGcyNXVibGN2MzZkeG8wYnk5WlpXRmd3ZGVwVU1qTXpaYi9KWDRTTGNRbU0ybnYwaFI1VEVBUkJFQVJCRUFSQkVBUkJFQVJCRUFSQkVJUi9KaEZhRndUaEg4UEd4b2JyMTY4RFVMOStmZDUvLzMxOGZIeWVhVi8xNjlkbjFhcFY3Tml4ZzQwYk56SjI3RmhwWFlNR0RmRHc4T0RDaFFza0pTVVpEQ1lXWmRldVhZQTJYT0xpNGdKb1E2dWZmLzQ1TVRFeCtQcjZHcXhZWFZJTWhWN3IxcTFMWm1ZbW4zLyt1YXo5L1BuekFKUXBVNGJGaXhjYjNOL0VpUk5wMUtnUkZ5OWV4Tm5aR1VkSFIwNmZQazFTVWhLdnYvNDZyVnUzSmk4dmp3c1hMckJyMXk3T256K1BScVBCejgrUGlSTW40dWZuSjQzcnlKRWpMRisrbkJVclZoQWFHc3JZc1dObEZiVWJOR2dnQlh2bnpKbFRyRXJsT3Jxd2VPM2F0YVgzTHlBZ1FLcE9IQndjVEZaV2xoVCszYjU5TzJQR2pKRzJEd29Lb2w2OWV0U3ZYeDlYVjFjNmR1eUlVcW1VQXV1Z0RmRUNKVnFwdENRcStmYm8wWU9LRlN0U3RXcFZWcTFhUmMrZVBRMEdZSFdCTjBPaDlkSTRmM1N2MDhXTEY2V3FwMWxaV1V5WU1JRUdEUnBJbGZwcjFLaUJuWjBkbHk5ZkpqYzNWMjk4cDArZkppOHZqOGFORzh2Q3hPN3U3bExvT0M0dXptaWc3MlhKeXNwQ285RkkxZEZOT1h6NHNNbjF1dk5Xb1ZCUXBrd1owdExTWk92VmFqWHo1czNqNmRPbmJOcTBDU2NuSjZEb2l1U2dmWCtXTFZ0R1RFd01IaDRlekprelI2L1Nxekc2L1YrOWVwWEpreWNYZWN5Q2swWUtLL3dhS0pWSzZSd3hOSkZsM2JwMUpzZVdtcHBxc0UrM2J0MXdjM09qWDc5K1VqaTBZOGVPVktoUVFUYmhKRDgvbisrLy81NmdvQ0RjM2QzSnk4dVRxdmdXcEJ2YjdkdTNPWFhxRkdQSGpzWGEyaG9QRDQ4aXo4K1dMVnR5Nzk0OWpoOC9UcDgrZmZUV3E5VnFUcDQ4aVZLcGZPWks2ODl6ZlNqYzc5cTFhN0xnWmtsSlNVa3hPYUhCblBQWWtNek1UTFp1M1lxVmxaVjAvZFpaczJZTm9MMURpL0RQVjZ0V0xhUHJUUDJtYU5XcUZjT0hEOGZGeFVXNjJ3M0FGMTk4d2ZidDIxbTNicDFVaVQwbEpjWGduU2NxVmFyRU8rKzhvMWNKM0JodmIyOGNIQnlrU1hPZ3ZkNnAxV3JwSDFQczdlMWxFOXYyN3QyTHQ3YzNIVHQyUktGUWNQcjBhWU4zY1BEMzk2ZGR1M1ptamRGY3V2RDlsU3RYK09DREQ2VDJUWnMyY2ZyMGFaWXRXNGFYbDVkczRrckJ6M05PVGc3ZHVuV1Q3YS93WFpTTTZkU3BFNTA2ZFRLNDdzMDMzK1ROTjk4MHVNN2M2NG51Tjd0R28ySEVpQkd5ZFVGQlFYcm5YT0d4UkVWRmNmLytmYU5qTDZqZ2hObkNvWFZQVDA4R0R4NHNhMHRMUytPNzc3NWorUERoZUhoNHZQREF1aUFJZ2lBSWdpQUlnaUFJZ2lBSWdpQUlnaUFJUW5HSTBMb2dDUDhZbnA2ZVRKNDhHYlZhVGR1MmJaOTdmMHFsa2o1OSt0QzllM2RaOEZpaFVOQ3VYVHUyYk5uQzRjT0hqVmE1TkNZckswc0t3UlFNeWFTbHBYSHQyalVjSEJ5WVBYdDJrUld1bjBkUm9WZERMbCsrYkhUZDJMRmo4ZlgxbGNMTXYvLytPN3QyN2FKczJiS01IeitlNU9Sa1JvOGVUWEp5TXFDdFdEcGt5QkE2ZCs2c1YrMnpYYnQyTkdyVWlLVkxsM0w4K0hHbVRwM0twRW1UcElyMEN4Y3UxRHQrNGFDMEticktxSUFzTkdWSzNicDFHVEZpQkR0MzdpUXhNWkVKRXlZVXVjM1RwMDlSS0JRbEdsb3ZLYSs5OWhxSER4OW02OWF0WExwMGlhKy8vbHB2bktaQzY2VngvdWlPLzl0dnYrSGg0VUZpWWlLV2xwWllXRml3ZmZ0MmJHeHNHRFpzR0VxbGtzYU5HM1BpeEFuT256K3ZGODQ5Y09BQW9COTRIamR1blBRNE9EaTQySk1kNHVQakRRWmxQLzc0WTdQRGg2WmtaR1FBbUIwbU0xU2wzOUR6Y25Oekl6bzZtb3lNREduZllXRmhQSG55aENaTm1raUI5YUk4ZlBpUTFhdFhjK0xFQ1VBN3NXZm16Sm5TcEp2aU9IdjJyRm45ZE9GN1E0cDdEaG9LanhhVWxwWm1zRSt6WnMxd2MzTXJjdjhYTGx4ZzI3WnQrUHY3UzFYVURiMjJ1dEQ2dzRjUENRME5wWEhqeHJScTFVcDJUVEYyZnJacDA0WWZmL3lSdlh2M0dneXRueng1a3BTVUZKbzNiLzVjb2NUbnZUN29kT25TaFVtVEpoWDcrQXNXTERENS9scFlXT0R0N1Yzcy9SWmx6Wm8xUEhueWhENTkrckI5KzNhcFBURXhrYWlvS0Z4Y1hPamN1WE9KSC9mdjVPajlCelQ2WWN2TEhzYmZtdTVPSzJscGFjVEd4bkxuemgwaUl5TzVjK2VPV1hkK2lZK1BaOTI2ZFJ3L2ZwektsU3RUdm54NXlwUXBnNE9EQTJYS2xNSGQzWjB5WmNwdzl1eFp0bXpad28wYk4yVGJWNjFhbGFsVHA4b20wcG15Wk1rU1pzMmFSWHg4UEFCUG5qeGgwYUpGL1BUVFQvVHMyWlBZMkZoMjdOaWh0MTJuVHAzMFF1dkZ1ZnRGY2ZYczJaT01qQXdDQWdLa0NVaEZIZlB0dDkvV2EvdnR0OSt3dHJibSsrKy9aOHVXMGoyWCsvWHJweGRRdjNEaEFqRXhNYkkyYys2Rzg5MTMzK2xWNHpkazFLaFJSRVZGR1YxZitQWDY5ZGRmbVRadEdwR1JrVnk0Y0lIWnMyZkw3a0lqQ0lJZ0NJSWdDSUlnQ0lJZ0NJSWdDSUlnQ0lMd2R5TkM2NElnL0tPMGF0Vkt0dHl6WjAvczdPell2SG56TSsvVFVPaTRUWnMyYk5teWhVT0hEaFU3dEI0YUdrcG1aaWIxNnRXVEtvd0RPRHM3TTIzYU5KUktaYWtFOGdwemQzZC9ydGZGbU96c2JMNzQ0Z3MwR2cxVHBrekIyZGtaZ0s1ZHUzTG16Qmw2OWVwRmh3NGRaRld3QzNOeWNtTFdyRmtFQkFUdzQ0OC8wckpsUzVQSGZPMjExMHIwT1JUbTcrK1B2NzgvKy9mdk4zdWI5UFIwYkcxdFMzRlV4Z1VIQit1MTZhcVg2N1J2MzU2VEowOXkrdlJwbGl4Wnd0U3BVMlhyOC9MeUFPT2gxTkk0Zng0OWVzVHAwNmZwMjdjdlc3WnN3Y2JHaG5uejVqRisvSGcyYnR5SXU3czdRVUZCdEczYmxoTW5UaEFhR2lvTHJkKzdkNDhyVjY3ZzZlbEowNlpOUzNSc2xwYVdCaXU2MnR2YkE3Qm8wU0lwTUY4VVV5RzhxMWV2eXRZZk9IQkFiMkpIY2VoQzY0bUppVktRT1RRMEZJQTMzbmlqeU8wVEVoTFlzR0VEQnc0Y0lDOHZEMHRMUzRZTUdjTEFnUU9mYVZ3YWpZWlRwMDVKeTMvODhRZVJrWkZHSytBK0N3c0xDd0lDQW1UdjE3TlczelpYYUdnb0RnNE9ORy9lWEtxV2F5eTBibWxwU1pzMmJRZ0pDZUhJa1NONjMxdkdWS3hZa2ZyMTYzUGx5aFhDd3NKbzFxeVpiUDIyYmR1QW9xdUJ2NGpyQThEOSsvZlp1WE9ueWJFWTh1REJBNVBybloyZDlTWnNQSytvcUNoMjc5NU5tVEpsR0RSb2tDeTA3dUhod2RLbFM3bHo1ODdmY2hMUy8yZERoZ3doS0NnSTBFN2FLSGdObmpsenB2UWRYUGh1RTgvaXdvVUwvUHJycnlRa0pCQWZIOC9UcDArTDNNYkN3b0w4L0h4WlcwNU9EbEZSVVVhRHgzUG16RUdoVVBEeHh4L0wybTFzYkJnNGNDQnZ2ZlVXU3FXeVdOZTBrSkFRbGl4Wnd2SGp4NlcyMk5oWXpwNDlLOTNoNFdWVHE5WDA3ZHUzUk42cmwrbVhYMzdSYS92b280L28wYU1IQXdZTWtINFRGeFFXRnNhbFM1ZWtaVVBuemJNNmVmSWtrWkdSZ0xiNi85U3BVL253d3c5cDNicDFpZXhmK0hkeXNySEd5Y1lhWnh0cm5HMXN0SDl0YlhDeXNhYnNYMjFPTnRZNDIxcFQxc2FHdnFGM2l0eG5pNjJYaXV3akNJSWdDSUlnQ0lJZ0NJSWdDSUlnQ0lJZ0NDQkM2NElnL01ObFptWks0VHBEVkNxVndRQ2Z6dGRmZjIwd1lGSzllblhLbHk5UGRIUTBVVkZSK1ByNm1qV2V2THc4ZnYzMVZ3Q0RZZmRHalJvQnNIYnRXcW1pY1ZGTWpSOHdHdTU3bmlDc0tjdVdMZVBSbzBmMDdObVRKazJhU08xRGh3NDFXQlhUbEhidDJ2SDY2NitiRExnRFpyOVdMMHBjWEJ3cEtTbFVxRkRocFJ6ZjNDcmlreWRQNXZidDJ4dzhlSkE2ZGVyUXJWczNhVjFSbFpSTDQvelp1SEVqR28yR3dNQkFxVUtxaTRzTGMrZk9aZno0OGV6Y3VaT3VYYnZTckZrelhGMWRPWGZ1SE5IUjBWU3RXaFdBSDMvOEVZRGV2WHRqWVdGUm9tTnpkM2MzR1pSMWRYVXRNdnozNE1FRE5CcU5XU0hCaHc4ZlltRmg4ZHl2YzdseTVRRHRPZUhqNDhPREJ3KzRjT0VDZm41K3NzOW5ZWGZ2M21YNzl1MGNPM1pNZGczTnk4dGo3ZHExckYyNzF1UnhqUVVxcjE2OXl1UEhqNlhsdVhQbkVoc2J5OU9uVDgwSzBadERxVlR5Mm11dmtacWF5cnAxNjU1cEg4N096bWFQSnlVbGhiQ3dNRHAyN0lpVmxaVlUwZGpEdzBPdmIwNU9EdGJXMXJpNHVGQ3ZYajNDdzhQSnlzcVNKajhVcFhmdjNseTVjb1VmZi95UnBrMmJTdWZIcVZPbmlJeU1wRXFWS3RMM2lERXY0dm9BY09QR0RiMHEwWDlYRGc0T2FEUWFSb3dZWWJCS2ZkV3FWYVhyalBEM1ViTm1UZWx4NFd0U28wYU5wUGV5OElTaTFOUlVvL3MwRmthdlVxVUtGeTllbE01OVk5emQzV25TcEFrdFc3YWtmdjM2M0w1OW01TW5UeEllSHM3RGh3OU5idXZoNFVGQVFBQVdGaGE4K3VxcjBoMUs3TzN0eWN2TFk4ZU9IUWFyb3B0TG9WRGc0dUpDY25JeWJtNXVUSjgrblEwYk5qenova3JLd29VTHVYMzdOdlBuejVlK3MzUTJiZG9rUGM3TnpaWDlqdno2NjYveDlQU1U5ZGZkNmFLd1o3a3JpQ0VwS1NsRzEwVkhSeE1SRWFIWG5wdWJ5ODgvLzB4b2FDajkrL2VuZCsvZTBqalQwOU5ac21TSjFOZlQwNU5LbFNweDRjS0ZFaGx2bHk1ZHlNM041ZHR2djBXajBaQ2JtOHU4ZWZPZTYyNGN3dCtmaFVKQkdXc3JIS3lzY0xCUzRtQnRKUzNyQXVsbGRVRjBhKzNmc24rMU85bFlZMUZLLzQ0b0NJSWdDSUlnQ0lJZ0NJSWdDSUlnQ0lJZ0NPWVFvWFZCRVA3Vk5CcU55UUNmcWNCN3ExYXQyTFp0RzBlT0hERTd0SDdreUJIaTQrUHg5ZlUxR1JoTlRrNDJPMWhvYmo4ZFhlQ3FwRU85QVB2MjdXUGZ2bjNVcUZHRGtTTkhrcFNVeFAzNzkvbmpqejlvMUtnUlZhdFdOVmxsdWpBWEZ4ZTJidDFhWkwrNWMrYyt6N0JMekx4NTg3aDU4eWFwcWFsb05CcnExYXYzVXNaaEtEQThlUEJnS1V5cjQram95TVNKRTVrNWN5YkxseStuVHAwNlVqQXpOemNYMEErQWxkYjVFeGtaeWNHREIybmN1REVWSzFhVXJhdGF0U3B6NXN6Qng4Y0hDd3NMTEN3czZOdTNMeXRXck9DNzc3NWp3WUlGWExod2diTm56K0xoNFNGVjNuMlIzbm5uSGQ1NTV4MlRmYnAzNzA1MmRyWlpWYUo3OSs1ZFpEalNISlVyVndhUXFuK3ZYTG1TL1B4OEJnMGFwTmMzSnllSFU2ZE9zWGZ2WHE1Y3VTSzFCd1VGbVgzWGdQMzc5NU9lbm01MGZXaG9LSzZ1cnRqYTJ2TG8wU1BtejUvUDVNbVRXYlpzR1haMmRpVldjWDNuenAzRnZqWVdWS2xTSmJORDY3Lzg4Z3RxdFZvYXU2NVNlT0V3SldoZlkxMjE3dWJObTNQbHloWE9uRGxEaHc0ZHpEcFc4K2JOOGZQekl6SXlrdDI3ZDlPalJ3K3lzN01KQ1FrQnRKT0RpcHJvVUpyWEJ4MHZMeTlhdFdyRjBLRkRPWDc4T09ucDZUUnIxZ3gzZC9jaW4rUCsvZnU1ZGV0V2tmMUtrcWVuSjhPR0RhTnIxNjU2NjI3ZXZHbFd4ZmpVMUZRV0xGaGdjTjIwYWRPZWU0d3ZnaVhnV01yVjVKK29WQ1creit2WHIzUHYzajFaMnllZmZNTElrU05sZDdUUjZkT25UN0dQNGVIaFFhdFdyVGg2OUtqVXBsQW84UEx5b21iTm10U3RXNWNhTldxd1pjc1cwdFBUQ1EwTkpTb3Fpbjc5K3ZIS0s2OHdac3dZa3BPVHVYYnRHbmZ1M09HUFAvN2dqei8rSUNrcENZMUdBMmp2U0tQN2JoMDVjaVJ6NXN3aE9EaVkrUGg0MXE1ZGk2b0VYcnNmZnZpQlgzLzlsVmRlZVFVbkp5ZkdqQm5EbURGakFPamN1YlBaRmI0OVBUMFpPblJva2YwSzNuRkNwVkp4OCtaTjJXc0lTT0Y4UTc4cnNyT3pwY2U2NjA3Qi9SVmNEOXJQb2FISnBxWitTeTVac29ROWUvWkl5NnRYcnpZNnVjelViOWlRa0JEcHZUUWtLeXVMMWF0WGMrSENCYjc4OGtzQXZ2cnFLOW1kTG9LRGcyVVY4UXY3NzMvL0s3ME9HUmtaVEpvMFNYWmU2Q2J2RmRTalJ3OGNIQno0L1BQUDBXZzB0RzdkbWdZTkdzanVLQ0c4ZkZZV0Z0Z3FMYkZSS3JGVldrcUJjeWw4THYxVlVxYmdzaTZVWHFETlJtbkppNHlkMnlvdHlGYVh6TjBCQkVFUWhMOFhPMlhKLzNkRFFSQUVRUkFFUVJBRVFSQUVRUkNFb29qUXVpQUkvMnEydHJiczNyMzdtYmJWaGRaUG56N05pQkVqaXV5djBXall2SGt6Z01IQWFFR1RKazFpMHFSSlJ0Zm41ZVVSR0JnSUdLOW9iRXhPVGc1Z1BHejRyR0ppWXFScWtTa3BLZlR1M1Z0V3NiUisvZm9BQm9OQXNiR3hLSlZLdmNya2hvSkhCZW1DOEtOR2pUSjduQ3RXckRBck9Qa3NQRHc4T0hic0dBcUZnanAxNmpCOCtIQ3p0OVZvTkNVU1NDdXVKazJhMExadFc0NGVQY3EyYmR1WU1tVUs4TC96cEhBbDVkSTZmM1JWUUFjUEhteHdmY09HRFdYTDNidDNaK2ZPblVSRVJMQjE2MWFwK3V6Nzc3OXZzdnB6WVdxMW10OS8vNTBHRFJvOCsrQkxnVnF0TnZrYXg4YkdtalVCUkJkYXYzSGpCcGN2WCticzJiTzg4c29ydEdqUlF0WXZQRHljQlFzV1NJSHptalZyOHVqUkk5TFQwNWt3WVlMWjR6NTM3cHpSMEhwOGZEekhqaDJqVDU4K25EbHpCdEFHSHhjdFdzUi8vdk1mRmk5ZXpHdXZ2U2IxTnhZQUxnNUQxOGV3c0RDeXM3TnAwNmFOd1cyS003RW1Nek9UWGJ0MlVhbFNKZXJXclF0b0oyQ0F0akp6WWRuWjJkTDFwMW16Wm56MzNYY2NPM2JNN05BNndKZ3hZNWcwYVJMZmYvODlEUm8wNE9lZmZ5WWhJWUZYWG5tRlZxMWFtYjBmY3hUMytxQ2pDMDV1MnJTSk5XdldVS3RXTFpvMmJTb0xaeHJUc0dGREdqWnNpRWFqS2JVN2doZ3ljT0JBZysyUEh6L204T0hEUlc2Zm5aMXR0TjgvSmJSZXo5T0RWVUh0U3ZVWWpYN1lVdUw3TEZpTlcrZnk1Y3U4Ly83N2RPalF3YXk3VzVpamI5KytsQzFibHNxVksxT2xTaFY4Zkh4a0ZhdnYzTG5EeVpNbnBlV3laY3ZLdG5kMWRlWDExMS9uOWRkZmw5cHljM05KVEV3a0lTR0JhdFdxU2UxK2ZuNnNYNzhlUzB0TE5tN2NXQ0xqQjdDenMyUElrQ0hQdlI4bko2ZGlUekxxMzc4L0dSa1pSdGNiQ3N5YnVwdVFvYy9Wd0lFRGkvWGJxNlNjT0hHQ2l4Y3ZHbHpuNGVGQlltS2l0S3k3MW9TR2huTHExQ21wdldiTm1yUnQyOVprYUwzZ0hUeFdybHlwOTd2Unc4T0QzTnhjdmJ0M3RHL2ZucHljSE1MQ3dwZzJiVnFwVEZ6OU43QzBVR0JsWWFIOXg5SVNwVUtCMGxLN3JKVGF0WTl0TEMyeFVWcGlxN1RFMWxKWjRMRWx0bjhGejIzK1dpYzlWaXF4c2Z5cm45THlyOGZhOWYvazZ1WVZ5OWh3OTRrenNraTVBQUFnQUVsRVFWVGh1MVFJZ2lBSS8yemVaVXAzUXFzZ0NJSWdDSUlnQ0lJZ0NJSWdDSUloSXJRdUNJSmdoTCsvUDBPSERqVlltZFdZZDk1NWh6Tm56cFI0c0xBNDB0TFNBUFFDTGMvTDBkRVJ0VnFOUXFIQTB0S1NldlhxVWFsU0pTcFZxb1MzdHpjK1BqNEFCcXRNZCt6WWtRb1ZLcGhWZ2JvZ1hYWFE0cGc5ZTNheHR6SFh5SkVqZWZmZGQ2V2daVVJFQkd2WHJxVnIxNjc0Ky9zYjNPYisvZnNjT1hLRXc0Y1AwNzkvLzFJYm15bnZ2LzgrM3Q3ZXNza1VLcFVLaFVLaEY1d3VyZlBIMmRtWmxpMWJVcXRXTGJQNjI5allNR25TSkQ3ODhFTldyVm9GYUVOWmhjUFlwbWcwR2hZdVhFaCtmdjdmTHJTdVVxbHdkSFEwdXQ3ZTNwN216WnZMMnM2ZVBVdFdWcGFzclVhTkdvQzJFbkZJU0FnS2hZTFJvMGZyN2E5ZXZYcTR1TGpRb2tVTHVuWHJocisvUDhIQndTYXJwaGVYTGxqNnhodHZTS0YxZ0FvVktqQi8vbndTRXhObEUwck1DUW8vaTZWTGw1S1dsbVkwdEY0Y1I0OGVKU3NyU3dvaHF0VnFJaUlpc0xLeW9ucjE2cksrZVhsNXFOVnFxV3E5dDdjMy92Nyt1THE2bWp5R1dxMG1KeWRIK3N6VnJWdVg3dDI3czJ2WExqNzQ0QU9TazVPeHRyWm13b1FKcFJMeUxzNzFvYUFOR3paSTRmV2JOMjh5Yk5pd1loMTMxNjVkMk5uWm1kMC9MUzJOMDZkUEV4QVFVR1JmWGREVG5OZXJiZHUydEczYjFtU2ZqaDA3NHVucHlZWU5HOHdickZCaXJsKy9Ubmg0dU1GMUdvMkdnd2NQMHE1ZHlRVHhIUjBkNmR5NXM3UWNIeDh2dTBOQjRYSFkydHJxVllBM3BuTGx5bnJYZkV0TFM0Tjlpek5aOGFlZmZ1S0hIMzR3dTM5cGNuQndNQnBhZDNaMkx0SEpjTTJiTjVldXJTRWhJYno5OXR0Ryt6NTU4a1MyUEczYU5KUks0LzhacEZ5NWN2VHUzWnVhTldzQzJ1dkpkOTk5SjYxM2NuS1NmaXNCekpneGczUG56ckZseXhiYXQyOVB3NFlOdVhqeElrdVhMcFg2V0ZwYUZ1c2FIaDhmTDAzV0sraWpqejRpSXlPRCtmUG42NTFQWGJwMElUQXcwT2d4a3BPVFNVcEtJaVVsaGFaTm01bzFEbk5WY0hSZzFHdDFzVkFvVUtDOTlsb290SDhWb0cxWEtMRDQ2ekYvL1pYYUZhQkFnVUx4VjEvMDJ3cHVwdzJaSzdUQmM5M2pRcUZ6WFJCZFdhRHRueHNiZjdsYWVUbUwwTG9nQ01LL1ZDc3YwNFVrQkVFUUJFRVFCRUVRQkVFUUJFRVFTb01JclF1Q0lCaWhVQ2lLVmExU29WRFFva1dMWW9WcVM0TXVZT1hpNGxLaSszVnhjV0hGaWhWNGUzdGpZMVA2MVppS1V3M1ptS0tDWC9IeDhSdzVjb1NEQnc4U0VoSmkxajRMaG9GaVltSUlEUTNGMnRwYUZscC85T2dSQUE4ZVBKQ3E5Q3VWU3FNQnRkTG03T3dzQzNUbDV1YWkwV2dNdm8rbGRmNzA2dFdMaWhVckZtdWIrdlhyVTZOR0RXN2Z2ZzFvcTY4WHgvTGx5emw2OUNpOWV2VXExbmFsTFNzcmk3eThQQndjSEl6MmNYTnowNnN5dTNuelpsSlNVbVJ0WmN1V3BWS2xTc1RHeGhJVkZjVmJiNzJGbjUrZnRENGlJZ0lmSHg5Y1hWMk5CaHRMNHJNV0hSMU5hR2dvZ1lHQnNrcXhPcjYrdnZqNitzcmFUSDArbjJkTWFXbHBzdXJJenlNb0tJaXFWYXRLbFp3aklpTEl5TWlnU1pNbWVvSHI3T3hzQUNtMER2RE5OOStZM0g5eWNqS2Zmdm9wUTRjT2xWV2hIelZxRkpjdlh5WW1KZ2FBZDk5OTEyQmw5NUpRbk9zRHdOT25UMW15WkFtSER4OUdxVlNpVUNoNDk5MTNqVTdjMGJsNTh5WnIxcXdoT3p1YlhyMTZ5VjRuWTFKVFV6bHo1Z3pIangvbjh1WEw1T1hsNlIzbnlaTW41T2ZuWTI5dmo0Mk5EVGs1T1d6ZnZoMmdXS0Y0NGU4blB6K2ZaY3VXR1Z4WHZYcDE3dDY5UzVNbVRaZytmVHJUcDA4bk1URlJWbEYvNXN5WnVMdTdNM0hpUktsdHlwUXAwcDFoQ2dzSkNaRk51Q25LdG0zYjJMWnRtMWw5UjR3WVFiOSsvY3plOTkrZFdxM215Wk1uc29sSVpjdVdKVDQrSGt0TFMvTHk4cVQyeFlzWFU2ZE9IWjQ4ZVVKcWFxcXNncnM1azExc2JHeHdjbktTdGRXcFU0YzZkZW9BMnZkTjk3dkxIQWtKQ1NiWGQralFnVGZmZkZOYVBucjBxS3lTZXE5ZXZhUUpPNkFOcEwvenpqdTgrdXFyK1BuNWNlZk9IVDcrK0dQVWFyWFVaK0RBZ2JMdjVxS3NXcldLM054Y3ZmYUlpQWhBZXg0dldyUUlHeHNia3BPVCtmUFBQL256eno5SlRrNldsdS9ldlN2YlZuZitLUlFLOXUvZlg2S1RvTHpLT1BCdWd6b2x0ai9oNzJWQXpYTHNqVTRtUGl2blpROUZFQVJCS0VIbDdhMFo2Ty81c29jaENJSWdDSUlnQ0lJZ0NJSWdDTUwvUXlLMExnaUM4QytqQzZrVU55QnNqc0toVTUzTXpFd1NFeE9wV3JWcWlSN1AyZG41bVVKZVc3WnNJVFUxMWVDNmhJUUVuajdWVmdzY01tUUlHbzBHTHk4dnFUSnZjVHg0OEFEUVZsQ05qNC9uMkxGakhEOStuTWpJU0VCYkJkYmYzNThPSFRyUXBrMGJuSjJkelE2NGxTWmR0VzVEb2RUU09uK0tXK2s4S3l1TCtmUG5jL3YyYlJRS0JScU5oaGt6WmpCejVreWFOR2xpY2x0ZHBkY2RPM2JRdm4xN2c1WEhYd1NWU2tWU1VoS2VucDVTVlZlTlJpTUZhaXRYcm14d3V3MGJOaGljNERCZ3dBQnBINkFObmoxOStsVHFXemg4RExCKy9YcHUzYnJGenAwN2pZYVFSNDRjYWZaek12YlpLbE9tREE0T0RzV2E2Rk1hSGp4NGdFcWxraXJrbG9TNmRldEtqN2R1M1FwZ3NESzNvZEM2S1Zldlh1Vy8vLzB2S1NrcGVoWHZqeDQ5eXNPSEQ2WGwzMzc3aldiTm1sRytmUGxpajcrNFRGMGZybDY5eWhkZmZFRmNYQndkTzNaa3hJZ1J6SjgvbnhVclZ0Q3JWeThHRFJxa04yRWdLU21KZGV2V3NXL2ZQcHljbkpneVpRcXZ2LzY2M3I1MUFjL2MzRngrL2ZWWFRwNDh5YlZyMTZUejNjM05qYlp0MjhwQ3NnQjc5dXlSQlVnTGF0eTRjZkZmQU9GdlkvUG16ZEwzYVdIejU4OW45ZXJWOU9uVFIyb3JYT1c3ZlBueWVoT3dYRnhjOFBSODhlR2N3cUZyVTNUWGVuTVV2dnRHY2VYbTVuTHIxaTFlZWVXVlltMzM2TkVqUm93WVFlM2F0V25XckJuTm16Zm56VGZmeE0zTkRiVmFMWnQwVmE1Y09VQmJrYnp3KzNuZ3dJRWlqelZnd0FDQ2c0T0xOYjZTVlBDM3I1K2ZIMDJhTkRGNHpXbllzQ0ZSVVZITW1ERkQrcDJwMjZiZ25TeUtjdmp3WVk0ZlAyNnl6NzE3OXhnOWVyVHNUZ0RtMG1nMFpHUmttTHpiaXlBVTVHQmx5ZlRHbGZuUDhidEZkeFlFUVJEK01hWTNyb3k5MHVKbEQwTVFCRUVRQkVFUUJFRVFCRUVRaFArSFJHaGRFQVRoWCtiOCtmTUExS3BWcTFUMnIxS3BpSXFLSWpJeWt0dTNiM1ByMWkxaVkyTnAxYW9WSDMzMFVZa2V5OG5KaWI1OSt4Wjd1OURRVUwxZzdlSERoOW16WncvWHIxOUhvOUhnNU9SRTY5YXQ2ZENoQTdWcjE1YjF6Y3ZMazRXR2pWV0Vqb3FLQXJTQnB0T25UL1A5OTk4RDRPSGhRWWNPSGVqY3VUUGUzdDdGSG45cHk4ek1CQXlIYTB2Ny9ESEhuVHQzbUQ5L1BnOGVQTURWMVpXNWMrZXlmdjE2d3NMQ21EVnJGdDI3ZCtlZGQ5N0IzdDVlYjl2SXlFaXBHbm16WnMyWU1tVktpVllUTFE2MVdzMndZY05RS0JUWTI5dGpaMmVIU3FVaVBUMGRoVUpodEhLOExsQ3AwV2hJU0VnZ0ppYUcrL2Z2Yy8vK2ZhS2pvNG1Pam1iTm1qWFkyOXN6WThZTW9xT2pBVzFWNm52MzdzbmV1OGVQSCtQdTdtN3k3Z2pGK1l3Wittd0J1THU3czNEaFFvTlYxbCtrRFJzMkFOcHc5ZGl4WXdrTURLUk5temF5SUxXVmxSVldWbGJGM3ZmRml4ZTVldlVxbnA2ZUprUHJSVlgzMWdYVXAweVpnbEtwWk9MRWliUnUzUnJRbmpPclZxM2lsMTkrQWJTVjNpOWR1a1IwZERSanhveGgzTGh4Qm85ZGtneGRIK0xpNGxpNWNpV25UcDNDMXRhV2lSTW4wclZyVndBV0xsekkxcTFiV2I5K1BYdjM3cVY3OSs1MDdkb1ZsVXJGamgwN09IRGdBUG41K1hUcjFvMWh3NGJoN0d6NEZ2VFhybDBEdE1IajVjdVhBOXJnZk11V0xlbllzU092dmZhYXdjOXlsU3BWOUNvN096czcwN0pseTJKTnlCRCtmZzRkT2lROXJsV3JGamR2M3BTV2xVb2xreVpOa3ZVdkhPQXRxVHN1bElUaWhOYVRrcEpLY1NULzgvRGhRK2JObTBlNWN1V0tIVnBQU2twQ285RncvZnAxcmwrL3pzMmJOL25razA4QXVITGxTb21PczJYTGxtYjM3ZGV2bjNTSEc1MGxTNWF3Wjg4ZWFYbjE2dFhTM1ROQSs1c3ZNRERRNkQ3OS9QeHdkSFFrUFQyZHdZTUhHKzBYSGg3T3ZIbnpaQk1KbkoyZG1UMTd0dGwzMm5uOCtERkxseTZWbG5XVDluUkdqQmdoL2RaMGRIUWtOVFZWK3U0cGpyUzBOQkZhRjRxbHNhY2ppMXRYWi83NUdGRnhYUkFFNFIvTzA5NmFHWTByMDhoVC9CWVFCRUVRQkVFUUJFRVFCRUVRQk9IbEVLRjFRUkNFZjVINzkrOXo4ZUpGYkd4c1NyekM3TEZqeDlpNGNTTXhNVEhrNStjRDJrQmh6Wm8xQ1FnSW9Ibno1aVY2dkpJV0hSM05yVnUzYU42OE9aMDZkYUpwMDZaUzlXc2RYY0R0MEtGRGRPN2MyZVQrVHA4K3pmWHIxMUVxbFZTdlhwM3k1Y3R6Ky9adE9uWHFaRFJjV1ZJNmR1ejRYTnZmdjM4ZjBBLzBsZWI1WTQ2c3JDeldyMS9QTDcvOFFuNStQcjYrdm56NjZhZDRlbm95Wjg0Y2xpOWZ6dTdkdTltMWF4Y25UcHhnNk5DaEJBWUd5Z0xJS3BVS3BWSkpqUm8xbURWcmx0bEJzZExnNE9CQW5UcDFpSXVMSXpzN20vVDBkQ3d0TGFsWnN5WURCZ3lnWHIxNlV0K1VsQlRPbnovUG8wZVBlUGp3SWJHeHNWTFY4SUxzN095b1hMa3ltWm1aekowN2x4czNidURnNEVDL2Z2MVl2WG8xWDMvOU5kOTg4dzAyTmpaa1pHVHc1NTkvMHFKRml4ZnlmUDM4L0Y3SWNRQm16NTVOVHM3L1FsUEp5Y2tzVzdhTUV5ZE80T1hsUmFOR2pUaHk1QWhMbGl3aEpDU0VsaTFiMHFWTEYrclhyOC9ldlh1TGZieXNyQ3krK3VvclFIdUhCa1BuVlhKeU1xQjkzNDI1ZGVzV1Q1NDhBWkRPNjJyVnFnSGFDUmRmZnZrbDkrN2R3OExDZ3ZmZWU0OWV2WHFSbXByS0o1OTh3dSsvLzg1bm4zM0drU05IR0RseXBDeDBXVkJwWEI4c0xTMjVlZk1tQVFFQmpCa3pSbGFwV3FGUTBLOWZQOXExYThlWFgzN0psaTFiMkxwMXF4UzByRkdqQnRPbVRUTTZYcDJDZ1dRZkh4KzZkdTFLaHc0ZGlnd2V0MnJWaW4zNzlnSGFpUjR2YTVLS1VQSUNBZ0xZdW5Vck5qWTJEQnc0c01pSmNZV3JlTHU3dXh1OTY4cTZkZXR3Y0hBZ01EQlErc3pxUXRlRlpXUmtNSHIwYUI0L2ZpeTFUWjgrblhidDJoa2R5d2NmZkNBTGJ4Y250UDRpWEw5K25mZmVlNC9zN0d6WnRkUmNqeDQ5a2kzNytQZ1V1YzNFaVJQSnlzcENyVll6YTlZczZlNEtvMGFOa24xL0hEdDJUQXFaT3prNVlXZG5SMnhzTEtBTmFwY3RXN2JZNDMwZUNvV0NCZzBha0ptWlNVQkFBSGZ1M05IcmMrREFBYjc4OGt2cDl6Rm9KMWJNbVRPbldIZkkrT2FiYjZUUXUwS2hvRk9uVHV6ZnYxOWEzNjlmUHhJVEUvbjk5OTladUhBaEV5ZE9sSzdadW0yY25KeHdjM01qSVNGQmR2ZUIyYk5uNCtibWhydTcrMHVmWUNiOE16WDJkR1I5WjM4MjMwN2c1S05VSG1hb2VLck9MM3BEUVJBRTRhV3pVMXJnWGNhR1ZsN09ES2haRGdlcmwvZmZTUVJCRUFSQkVBUkJFQVJCRUFSQkVFUm9YUkNFZjVScjE2NUp3VUVkbFVwRmNIQ3d3ZjZtMWhXMGV2VnFZbU5qemVwckxCQllWRkJ3MDZaTkRCdzRzTWo5RjNlL09nY09IR0RwMHFWb05CcTZkZXRXWkxYZjRuSnpjeU11TG80R0RScnc2cXV2VXE5ZVBXclVxQ0VGdjR0NjdlTGk0b3oyK2ZycnJ3MVczMDFMUzJQYnRtM0ZIbXRhV3BwZVc1OCtmZWpUcDQvUktyK2dEY2pkdkhtVEw3NzRRcXBrYld6L3VpQmNZR0FndHJhMjJOcmFNbjM2ZElQOURiMkhodHJpNCtNTnR2djYrckppeFFwcDJWRDQ4OUdqUjdKS3d3QVJFUkVBZUh0NzQram9pSjJkSFRFeE1heFpzd2FRaDh3MEdrMnBuaittcU5WcTl1N2R5NFlORzZRcTZkMjZkV1AwNk5GU2hYQ2xVc240OGVPcFc3Y3UzM3p6RFUrZVBHSHAwcVdzWDcrZTk5OS9YNnBVWGJkdVhUNzY2Q1BxMUttRGpZM05jNy8yQUI5Ly9QRXpCNzhYTDE1c1ZyK3NyQ3dXTFZva0xkdlkyRkNsU2hXcVZhdEdsU3BWcUZ5NU1sV3FWTUhEdzRQYnQyOHpjK1pNNHVQamNYVjFaZjc4K2ZqNit2THc0VVAyNzkvUG5EbHptREZqaGhTWUxId25nY0tlTitSc2pzMmJOMHQzTElpTGl3T0tkODFZdlhxMWJGM1ZxbFhKek16azlPblRIRDkrbkZPblRwR2JtNHVQancrZmZ2b3A1Y3VYWjlTb1VadzhlWkxRMEZDT0hqM0trU05IOFBMeW9sdTNiblR1M05ua3RhQWdqVWJEb2tXTGlJK1BwMUdqUm5UdTNCbTFXazFjWEJ4bHk1YkYxdGFXbEpRVU5tN2NLSTNOR0V0TFMrenQ3YWxSb3daejVzeWhUSmt5L1Bubm4xS1ZjbzFHZzZ1cks5T25UK2ZWVjE4RnRKVjZGeTFheExwMTY5aThlVE5oWVdHRWg0ZlR2bjE3ZXZYcXBUZFpvRFN1RCtYS2xXUDE2dFd5YTJKZVhoN1IwZEhjdm4yYkd6ZHU4UHZ2djB0QlZqOC9Qekl6TTNuNDhDRjM3dHhoekpneCtQbjU0ZXZyUzVVcVZmRHk4c0xUMHhOWFYxZHBuLzM3OStmYXRXdjA2TkdEZ0lBQXM5NmJ3a1JnL2QrbFZhdFdiTjI2bFo0OWUrTHE2bXF5cjBhajRmang0OUp5dVhMbHNMVzFOUnBhdjNuekpoY3VYR0RObWpWTW5EaVI5dTNiRyt5WGtwTENyRm16WklIMVNwVXFTZDg1eGhRK3JxbXExb01HRFdMUW9FRkVSRVR3d3c4L1NPSDd4WXNYVTZkT0hZUGJuRDkvbmhrelpxQlFLT2phdFN2QndjSEZDc1kvZlBoUWV2emd3UU85NEhwUlFmYmJ0Mi9MbHF0WHIxN2tNWFhYcW9zWEwwcUJkWURtelp2TDdrcFQ4UGRPV2xxYTdMdGl3SUFCWnYxV0wwcHFhaXIyOXZZb2xVb3VYNzRzVzJmb090S2tTUk9UMzZYVnExZkh6czVPdWxPRlFxRmcwcVJKQml2WUYzenVoUlVNdUhmcjFvMnFWYXZLUXVzQVk4YU1JVE16RTBkSFIwYU1HRUZlWGg1dWJtNjR1cnJpNnVvcS9TNmZQbjA2Rnk1Y2tMWnIxYXFWMGVNS2dya2NyQ3daVWJjQ0krcFdlTmxERVFSQkVBUkJFQVJCRUFSQkVBUkJFQVJCRVA2aFJHaGRFSVIvbEtkUG4wclZGblUwR28xZW16bnJDck95c2lxeUV1enpVQ3FWcGJyL0kwZU9jUFhxVlZ4ZFhSazhlSENKNzc5dTNicnMyTEZEcnpxNVRsR3ZzMXF0TnRxbmNKaFNKelUxbFpVclZ4WnZvRWFZRTFCOTY2MjNlUHIwS1FjUEhpUXBLWWsvLy96VFlEOExDd3M4UFQxcDE2NGRRNGNPTFhLL3ovdStWNmdnRDRZVUR2QUNEQjQ4bVBqNGVGbmJwVXVYMkxKbGk4RjlXbHBhMHF0WEwybTV0TThmVTJiTW1NR2xTNWNBOFBMeVl2ejQ4VFJzMk5CZzMzYnQydkhxcTYveTNYZmZjZXpZTWF5c3JHUVZ5d0ZaNExVa1BuUEdKaStVSkc5dmI0S0RnL0gyOXNiSHg0ZUtGU3NhRE03dDNyMmI1Y3VYbzFhcjhmZjNaOWFzV1ZMVjYvSGp4L1A0OFdNaUlpSVlPSENnVlBHMWFkT21Kby9kcDA4ZnM4ZTVmLzkrMHRQVGkvSE10RkpTVXZRKy84VzlaaVFtSnJKdjN6NWlZMk9KaW9vaUppWkdxdWJ0NGVGQm56NTk2TkdqaDNTTnNyYTJwbjM3OXJSdjM1NUhqeDZ4ZCs5ZVFrTkRXYlZxRld2V3JLRlZxMWFNR3pmT1pKZ1VJQ1FraEZPblRsR3VYRG1tVEprQ2FLOEJZOGFNSVRzN1c5YlgzdDdlWlBWbFB6OC92dmppQ3lwWHJveU5qUTJyVjY5bSsvYnQ1T2JtQXRDMmJWdmVmLzk5dmV1VnBhVWx3NGNQSnlBZ2dDVkxsaEFaR2NuQmd3YzVlUEFnOCtmUHAxR2pSbExmMHJnKzZKN3o5dTNiaVk2T0ppb3FpdWpvYUduY05qWTIxSzlmbjE2OWVoRVFFRUM1Y3VVQXVIdjNMbWZQbmlVaUlvS2JOMi95KysrLzZ4MXIwS0JCREJzMkRLVlN5WUlGQzR5K2RzTC9QelZyMXFSMjdkb01HVEpFVmszYWtLMWJ0OHI2R0FvTEY1U1FrQUJvSnpjYStnMmkwV2c0Y2VJRXk1Y3ZsKzZpQU5yUHhzU0pFMDNleFNNckswdWFuS05qVHFCOHg0NGRzbXJ4UC8zMEUzUG56alU0dGg5KytFRjYvTnR2ditIdjcwOWdZS0RSZmF2VmF1bDZXVmlWS2xWUXFWUllXVmxKbittWW1Cak9uajFMa3laTlpNODFKeWVIeTVjdmMrTEVDZGsrL1AzOWkzeCtvSDI5QzRiUzNkemNaSUgxcUtnb3ZZcjVCUlYxNXdWelRaMDZsYWlvS0lQckRFMlE2TlNwazhsSk1iNit2c3laTTRkcDA2YWgwV2lZUEhteXdRbGhLcFdLZS9mdUdkMVBRRUFBdTNidHd0M2RuZURnWUk0Y09hTFh4OExDUXZyZWF0YXNtZEY5Q1lJZ0NJSWdDSUlnQ0lJZ0NJSWdDSUlnQ0lJZy9CMkowTG9nQ1A4b2pSczNscXIxbHJUeTVjc2JEUHVWcE5MY2YxNWVIb2NQSDZaZnYzNUZoakNmaFVLaE1CcFlCMHJsZmFsVXFkSXp2V2JCd2NGbVQxWW95TUxDZ3VIRGh6TjgrUEJpYjJ0S2FaOVhvQTIyVzF0Ynk5cHExS2lCbDVjWDJkblo1T1Rra0orZmo1V1ZGZFdxVldQZ3dJSFVyRmxUNnR1bVRadFNQWDlNR1RObURCOSsrQ0c5ZS9lbVY2OWVXRmxabWV6djZ1cktqQmt6Nk4yN054WVdGcmk0dUJqdCt5SmUrNUl5WU1DQUl2dFVyRmdSS3lzcit2WHJ4NUFoUTJSaFFtdHJhejc3N0RPMmI5L08vdjM3ZWZMa0NRTUhEcVJLbFNvbTl6bHExQ2l6eDNqdTNMbG5DcTJQR1RPR01XUEdGSHU3Z2x4ZFhUbHo1Z3gzNzk1Rm9WQlFwVW9WR2pSb1FMTm16V2pRb0lISlFLR1hseGNqUm94ZzZOQ2hIRHQyakowN2QzTDE2bFVjSEJ5S1BPNGJiN3hCZEhRMDQ4YU5rOEtNRmhZV05HM2FsTWpJU1BMeThuQndjS0JLbFNvTUhEZ1FEdzhQay9zcldCbjlsVmRlNGFlZmZxSmF0V3E4Kys2N1JpZHI2TlNzV1pOdnYvMldBd2NPc0dIREJobzNiaXdMckJ2enZOY0hBRnRiV3lJakl6bHk1QWpPenM0MGFQQi83TjE3Zk03MS84Znh4N1ZkTzgvR1podWJaUnR6bmtQT01ZV2srcXIwUlNoU2M2cWMwelE1alNnUmNvaDBtSjlUcFVoSXdsZWlMNVV6Y3hqRFpNeGhNYk9aemE1dHZ6OTIyL1YxMmJValVYcmViN2Z2N1haOTN1ZlA1WnA4ZVg1ZVZ3UHExS2xEU0VnSU5XclVzUHJmaDZwVnExSzFhbFY2OXV4SlJrWUd4NDRkNCtqUm81dzRjWUxUcDArVG1wcktjODg5VitUNTVaL0pZREF3YWRJazh6ZHVGR1Q1OHVYbUVIZWVnZ0xjUjQ4ZXhjZkh4L3l0QUFBUFBQQ0ErWFZhV2hwYnQyN2wyMisvelJjdU5oZ01EQmt5aEpDUUVLS2pvNG1QajhmVjFSVW5KeWZzN095d3NiSGgwcVZMckZxMWlveU1EUE04ZDNmM0lpdkZBL1RyMTQ4ZE8zYVlIemo2N2JmZmlJK1B6L2Z3MWFaTm15ek9GaHdjVFB2MjdRdGQrL2ZmZjdjYVd1L1lzU1A5K3ZYRHpzNk9paFVyY3ZyMGFTQTNERDkyN05naXp3eTVEMTJWTDErZTdPeHNjbkp5TE43Ym01MDhlWklaTTJaWWhNV2ZmUEpKaXpGQlFVRVdmNTY4ZE9rUzNicDFNMStYcEpwOFlXcldyR2sxdE83ZzRHRDFteDZLOHkwT0RSbzBvRisvZnBRclY0NDJiZHB3Nk5BaDFxOWZqNE9EQTdhMnRtUm1ackozNzE2TEJ5SnYvVzlRdlhyMWNIRnhJU0lpNHE3L1dVeEVSRVJFUkVSRVJFUkVSRVJFNUc0dzVCUlVjazFFUlA1MmNuSnlpaFdzK1R0SVNFakFhRFNhSy9hV3hNV0xGekdaVFBqNit2NEpKN3QvM2MzUHovWHIxN0d4c1RHSEViT3pzN0d4c2JrcmUvL2RwYWFtM3BGcXMvdjM3K2Y2OWVzbHF0UmEzRG1sV2JzNHpwNDlTMUpTRWtGQlFiZGRBZi95NWN2RkNwTCsyWTRlUFVxMWF0VksvTE9YVnptNXFJYzg3cVJyMTY2UmtwSkNoUW9WN3RxZTFodzZkQWlUeVVTOWV2VktOZi9HalJ2WTJOZ1UraURXL2FMUlovK3JwdC9BeDR0UE9oVDhUUUIzZWorQVhiMjczcEYxangwN3hvQUJBOHpYSzFldUpEVTFsZG16WjdOanh3NkxzUzFhdENBeU1oTEkvZjN5MW04TnVKbkJZR0QxNnRXY09IR0NwVXVYc20vZlBuTzE4WnM1T0Rnd2ZQaHdXcmR1RGNEbXpadDU1NTEzaW5YMkRoMDZNR1RJRUlzMmExVzQ3N1FhTldvd2UvWnNBRmF2WG0xK0RibmZDaEVlSGs3TGxpM05iVXVXTEdIaHdvVWwzbWZnd0lFODg4d3o5TzdkMnh4NnY5bjQ4ZU5adTNZdE8zZnV0QWpPKy92NzgrR0hIK0xrNUdSdVc3eDRNY25KeWVhSGJIYnYzbTBSTG4vbm5YZG8zTGl4eGZvM3Y1ZGR1M2FsVDU4K0Z2MHpaODdrdSsrK00xOUhSVVd4YytkTzVzMmJaMjR6R0F6VXJGbVQvdjM3VTZ0V3JVTHY5OWJQNHF4WnM2aFpzMmErY1dmUG51V2xsMTRxZEswR0RSb3daY29VaTdibzZHanpOd1dzV3JXS09YUG1tUHRLOG9Eb3lKRWoyYlZyVjZubUZ1WFAramtYRVJFUkVSRVJzU2Jwc3g3Y09KWDc5ei9sd2haakgxajRONHVLaUlpSWlJaklYOXY5bjlRUUVma0h1VjhDNjhCdEJjNUxFM1NYdS92NXVUbWtCaWl3WGdKM0lyQU9sQ3J3Vzl3NXBRMFRGOFhQenc4L1A3ODdzdFpmSWJBTzVLdG9YbHozSW5EdDR1SlNyT3IwZjdiYXRXdmYxdnhicTg3TDM5T0ZDeGZZdjMrL1JWdGdZQ0RoNGVIbWExZFhWeXBVcU1ENTgrZXRybEczYmwwY0hSMnBXclVxS1NrcFZnUHI5ZXZYWitqUW9SYS85elJvMEtCWVp3d0lDQ2d5dUh3M2RPalFnYzJiTjNQdzRFRXFWYXJFaEFrVDhsVnc3OXExSzNGeGNXemR1clZZYXpvNk90S2xTeGVlZnZwcElQZjNzbHRENjJYS2xDRWdJSUREaHc5YkJOYURnb0tZTkdsU3ZqOExuRDkvbmcwYk5samR6OTdlM3Vydmw2R2hvZWJYZ1lHQnhUcjdvNDgrU3ExYXRiQ3pzOFBKeVFsUFQ4OGlLL3FYbEorZkh4NGVIbHkrZk5scXY4RmdvR3ZYL0dIdnZNQzZpSWlJaUlpSWlJaUlpSWlJaU1qOVNLRjFFUkVSRVJFUitWdXBWNjhlNDhlUFovVG8wWmhNSmtKQ1FwZ3dZVUsrQnlzR0RSckVwRW1UU0V0THMyZ3ZXN1lzcjczMkdwQmJTWDM4K1BHOCt1cXJYTDU4R1lQQlFPUEdqZm4zdi85Tnc0WU44KzFkdG14WnZMMjl1WGp4WXI0K0d4c2IvUHo4YU4yNk5aMDZkYnJ0YjRXNEUyeHNiSGpycmJlWU9YTW1FUkVSVmg5K3NyT3pZOHlZTVNRa0pIRDY5R2x1M0xoaGRTMmowWWk3dXp0VnExYTFDSG9IQlFYbEd4Y1dGb2F2cnk4UkVSR01IajBhZ05hdFd6TjA2RkNyNzB0d2NMRFYwTHFUa3hQRGhnM0R6YzB0WDkvWXNXTUx2M2tyM056Y3JLNTFwMVdyVm8xZmYvM1ZvczNlM3A1cTFhclJxMWN2NnRldi82ZWZRVVJFUkVSRVJFUkVSRVJFUkVUa3IwU2hkUkVSRVJFUkVmbkxLbCsrUEwxNzl6WmY1NFdsR3pac3lMQmh3MGhJU0tCbno1N1kydHJtbTl1a1NSTVdMVnJFa1NOSFNFcEt3c2JHQmc4UEQrcldyV3NSdXZidzhDQXlNcExZMkZoYXRHaUJwNmRub1dmNjZLT1B1SGJ0R2lhVENRQmJXMXVjbkp4d2MzTXI4dHRETm03Y1dPeDd2MU84dkx5WU9IRmlrZU44ZlgxTDlXMDNvYUdodUxxNlltOXZqNGVIQjFXcVZLRk1tVElBTkczYWxMNTkrMUtyVmkzcTFLbFQ0Qm90Vzdha1RKa3lHQXdHYkcxdE1ScU51TG01VWFWS2xWS0gvN3QwNlVMYnRtM04xN2Y3YlR6VnFsVXI5cS9mcUZHanlNakl3TWJHeG53L2RuWjJ4ZjVtRzFkWDEzd1Y4WXVyWExseStQajRsR3F1aUlpSWlJaUlpSWlJaUlpSWlNaWZ4WkJ6OC9kMGk0aUlpSWlJeUgyaDBXZkx6SzhiK0hqeFNZYzJkMjAvZ0YyOXUvNnArNG5JM2FlZmN4RVJFUkVSRWJtYmtqN3J3WTFUT3dBb0Y3WVkrOENtOS9oRVJjdkt5dUxFaVJNWURBYUNnNE1MSFh2aXhBbXlzcktvV3JWcWtZVVE1Sy9sekprejJOblpxWENBaUlpSWlFZ0o2Zi81aUlpSWlJaUlpSWlJaUlpSWlJaUlpTnltLy96blB3d1lNSUN2di82NjBIRkhqeDdsbFZkZVlmYnMyU1VPckYrN2RvMmhRNGZ5NDQ4L1VsaU53dWVlZTQ0QkF3YVVhTzNyMTYvejlkZGZzN2ZXSDZnQUFDQUFTVVJCVkdYTGxoTE4renRJU0VqZ2h4OStLTEIvelpvMVhMeDRzY2gxY25KeW1EeDVNajE3OW1UZnZuMTM4b2hGdW5EaEFyTm56eVkyTnRhaS9mTGx5MHlaTW9Yang0OWJuYmQyN1ZxdVhMbnlwNXdwT3p1YmI3NzV4dnl0bENJaUlpSWloVEhlNndPSWlJaUlpSWlJaUlpSWlJaUlpSWlJL0oyWlRDWSsvL3h6N08zdDZkMjdkNkZqbHk1ZENrQ3ZYcjFLdk0vOCtmTTVkT2dRVGs1T3RHN2R1c0J4U1VsSjJOdmJsMmp0dFd2WDh2SEhIeE1TRWtLclZxMHdHQXdBVEo0OHVjVG5iTldxRlY1ZVhxeFlzYUxZYzNyMzdvMlhsMWVKOThwak1wbElTa29pTVRHUkN4Y3VrSnljVE1lT0hZSGM5MjM3OXUwNE9EamtlOTlpWTJPWk0yY09pWW1KaElXRkZickh1blhyT0hyMEtQWHIxNmRldlhxbFB1dk5aczZjV2VTWWpoMDdrcDZlenVyVnE4bk16T1QxMTEvSFpES3haczBhRmk1Y3lMVnIxMGhNVEdUcTFLa1c4OWF1WGNzSEgzekE2dFdybVRadEdxNnVydWEreU1oSVRwOCtYYUt6VnF4WWtVbVRKcG12NTgyYng3ZmZma3RNVEF3alI0NDBmMmJtejUvUGI3LzlWcUsxYnhZVkZWWHF1U0lpSWlMeTE2WFF1b2lJaUlpSWlJaUlpSWlJaUlpSWlNaHQrT0tMTDBoSVNBQ2dSNDhlVnNjMGF0U0lybDI3OHNzdnZ3QXdjdVRJQXRlclhiczJIM3p3Z1VYYlR6Lzl4THAxNi9EdzhPRE5OOTgwQjRUdkJKUEp4RGZmZklQQllDQTZPcHFQUC82WS92MzdBN0JwMDZZU3IrZnY3MDlPVGs2SjVoWjM3SkFoUStqUW9RTTVPVGtNSHo2Y3hNUkVVbEpTdUhidG1zVTRnOEZBeTVZdEtWKytQRU9HRENFNk9wcnAwNmNUSEJ4TXBVcVZBTWpNekdUcTFLbTR1cnJTdFd2WFF2YzlmZm8wOCtiTkEyRGZ2bjA4OXRoanhiNDNnR1hMbHVIaDRaR3YvYnZ2dml0eTdrTVBQVVRqeG8ycFZxMGFtelp0b21iTm1uejU1WmNrSkNUZzVPUkVXRmdZblR0M3pqZXZiZHUyL1BEREQ4VEV4REJxMUNqZWUrODlIQjBkQVRoMzdoeng4ZkVsdW9kYjVYMmVOMi9laktlbnAva3o4OGNmZjl6MjJpSWlJaUp5LzFGb1hVUkVSRVJFUkVSRVJFUkVSRVJFUktTVVltSmkrUHp6endrSkNhRjU4K2FrcGFWaGEydUxnNE9EeFRoM2QzZW1UWnVHMFdqa3hSZGZ4R2cwY3VYS0ZjcVdMWnR2emZMbHkxdGNueng1MGp4M3pKZ3g1am5UcDA4djhGeFhyMTYxMnUvbTVrYWZQbjBzMnRhc1dVTmlZaUk5ZS9ia3dJRURMRisrbklDQUFOcTNiOC9HalJ2enJYSHAwaVc2ZGV1R3E2dXJPZXh1emNhTkd3a0xDeU0rUHQ3cU91M2F0Y1BmMzUvUFB2dU0wYU5IczJQSER1clZxNGUvdjMrK3NYRnhjUnc2ZEFpak1UZnFZakFZYU55NE1VbEpTYmk2dXZMcnI3OFNHeHZMdEduVEtGKytQRjVlWHRqWjJRSGc0ZUZCNzk2OVdicDBLZkh4OGViUSt1SERoMGxNVEtSMzc5NjR1TGdVK0Y2bXBhWHg5dHR2azU2ZUR1U0d5SDE5ZlFzY24rZlhYMy9sekprek9EbzY1dnM4M1B3ZVdmUGYvLzZYOGVQSDQrbnBTYzJhTllIY0J5TEdqaDNMOU9uVHNiVzE1YW1ubnFKbno1NlVLMWNPZ04yN2Q1T1ltTWpqano4T2dLT2pJeE1uVG1UUW9FRWNQbnlZOGVQSDgvYmJiMk0wR3BrL2YzNlI1NzladTNidDhyV1ZMMStlOTk1N2p5RkRockI4K1hKOGZIem8yTEVqbzBhTll0U29VWVd1NWVQanc1SWxTMHAwQmhFUkVSSDVlMU5vWFVUdXFuNXJmMlRQK2NSN2ZRd1JFUkVSRVJFUkVSRVJFUkVSa2R1V21KaG9EaFpIUmtaaWEydkxvRUdEOFBIeE1ZZUQ4MFJHUm5MKy9IbWVmLzU1dW5mdnp2ejU4OW0wYVJNelo4NmtZc1dLQmU1eDl1eFpSbzRjU1hwNk91SGg0ZFNwVThmY3QyN2R1Z0xuWGI5KzNXcS9qNCtQUldnOUxTMk5wVXVYNHVibVJ1Zk9uWG42NmFkNTVaVlhtRGx6SmtGQlFRUUhCK2RiNDlpeFl3Q0VoSVRja1lydkJvT0JuajE3c21QSERwbzFhMmExYXZqOCtmTTVkT2lRUmFDOWUvZnU1dGNKQ1FuRXhzWlN0MjVkaTNtVEowOEdJQ2NuaDVvMWE3Smx5eGEyYk5saTdxOVZxeFlIRGh6ZzRNR0RBRVJFUkZqTXo4aklZUFRvMFp3NmRZbzJiZHF3ZGV0VzR1TGlHRHg0TUo2ZW5nWGUweGRmZk1HWk0yZXd0YlZsekpneFZrUHgxNjVkSXpJeWtxNWR1OUtvVVNOemUxWldGcDk5OWhrQXc0WU53OVhWRllEbXpac1RFaEpDZEhRMEVSRVJQUExJSXdDa3BxYnk4Y2NmczI3ZE9veEdJOVdyVnljd01CRElmVmhpd29RSkRCNDhtRU9IRG5IeTVFbXFWYXRXNExsTHlzL1BqL0hqeHhNZUhzN25uMy9PNDQ4L2JxN21MaUlpSWlKeU00WFdSVVJFUkVSRVJFUkVSRVJFUkVSRVJFb29PVG1aTjk1NGc0eU1ES1pObTRhYm14c0FUWnMyWmZueTVVeWRPcFdJaUFnTUJnT0hEeCttVXFWS05HL2VuSjQ5ZXdJUUdockt0OTkreTVneFk1ZzllelpPVGs3NTlvaUxpMlBVcUZGY3ZueVpzTEF3SG52c01ZditncXAwbDZTUzlZSUZDMGhPVG1iZ3dJRTRPenZqN096TXFGR2plT09OTjVnd1lRTHo1czB6aDZiejVJWFdidzJJM3c1dmIyOGc5MEVBYTA2ZVBJbkJZRENIc1l0cjA2Wk5KUnAvYzJnOUl5T0Q4ZVBIRXgwZHpXT1BQV1orYUdEV3JGa01HVEtFU1pNbVVibHlaWXY1eWNuSnpKZ3hnMjNidHVIZzRNRFlzV05wMHFTSjFiMFNFaEk0ZnZ3NFk4YU1ZZmp3NFR6NjZLTUFmUDMxMTV3NWM0WW5ubmlDcGsyYldzd1pObXdZcjc3Nktnc1dMS0JodzRiODl0dHZmUHp4eHlRbEplSHM3TXpMTDc5TVFFQ0F4WnlBZ0FEZWV1c3R2TDI5Q1FvS0t0SDdVUnkxYTlkbXhJZ1JCQVFFS0xBdUlpSWlJZ1ZTYUYxRVJFUkVSRVJFUkVSRVJFUkVSRVNraE1xVUtVUFZxbFhwMXEyYlJaQzZYNzkrbkQ1OW12TGx5NU9kblkydHJTM3Z2LzgrOGZIeEZpSHpXclZxTVdEQUFINzU1UmV5c3JMeXJmLzc3Nzh6ZE9oUTB0TFNlT0dGRjh4VnhSY3RXa1JvYUdpSnc5dldIRGx5aEZXclZ2SEFBdy9nNit2TDY2Ky96cmh4NHdnSkNlSDU1NTlueVpJbC9QVFRUOHljT2RQcS9Qbno1ek4vL255TE5uOS9mNktpb3ZLTlhiUm9VYUZuS1ZldUhJNk9qaVFrSkZqdFAzYnNHSlVxVmNMWjJibVlkMWYwbVc0V0ZoWkdmSHk4K1RvNU9ablJvMGNURXhORDA2Wk5lZjMxMXdGNDZxbW55TWpJNE9PUFAyYkFnQUgwNzkrZkRoMDZBTGtQRVh6ODhjY2tKeWZqNit2TDZOR2pyVmFxenhNY0hNejA2ZE9KaUloZ3lwUXBwS1NrVUwxNmRmN3YvLzZQQng5OGtNR0RCMXU5bHdFREJqQjkrblI2OXV6SnRXdlhBR2pUcGczOSt2VXJzUHA3czJiTkNuK1RibE5lMVhjUkVSRVJrWUlvdEM0aWQ5WEgvMnB6cjQ4Z0lpSWk4by9RNkxObDV0ZGxIUjN1NFVsRVJFUkVSRVJFUkVUdVR6WTJOb3daTTRadnZ2bUdMVnUyV1BUbEJjb1hMRmdBd0pVclZ3RDQ5Tk5QODYwVEdCaklsMTkrYWI3dTA2Y1BBSDUrZm5oNGVOQ3paMDg2ZCs0TXdPYk5tMW04ZURFLy8vd3o4K2ZQeDhiR3B0VG5UMHRMWS9Ma3lRQU1HVEtFbEpRVW9xT2ppWXFLWXRpd1lmVG8wUU5QVDA4NmRPakF6Smt6Y1haMnBtWExsb1d1dVdIRGhnTDdGaTllWE9oY2c4R0F2Nzgvdi8vK2U3NitNMmZPa0pxYW1pOTQzYTVkdTN4ajg5cnM3T3o0L3Z2dkM5MnpNRWVPSE9IWXNXTzBiTm1TVWFOR1lXdHJhKzdyM0xrekZTcFVZTnEwYWN5YU5ZdnZ2Lytlckt3czR1TGlNQmdNZE9qUWdiNTkreFlyWUI4WUdNaU1HVE1JRHc5bjd0eTVPRHM3VTZWS0ZSNTQ0QUUrKyt5ekF1ZDE2OWJOL0xtSmlJaWdiZHUycGI3WFA4dHJyNzFHZkh3OGE5YXN1ZGRIRVJFUkVaRy9BSVhXUlVSRVJFUkVSRVJFUkVSRVJFUkVSRXBwM2JwMW5EcDFxbGhqbHkxYlZ1U1l2TkM2MFdoazFxeFpsQ2xUQm9EVTFGUSsrdWdqYkd4c0dENThPRk9tVENsMG5lVGtaSE1vL1ZhZW5wNmtwS1NRa0pEQUUwODhRZDI2ZFFHb1hyMDZQL3p3QTUwN2Q4YmYzOTljUVR4dlRuaDR1UGw2M2JwMXVMaTQwS3BWSzNOYllhSDFtNnZNNTdrMWRGNmxTaFhXcjE5UGFtb3FycTZ1NXZibzZHZ0E4em56NUowdk96dmJIRkRQYTdzNVpGNGF6Wm8xWStyVXFkU3BVeWZmd3dFNU9UbDRlWG54MEVNUHNXSERCbzRmUDI3dWUrU1JSK2pXclZ1SktzSlhyRmlSdG0zYjhzVVhYMUNsU2hVaUl5TjU0WVVYU0U5UEwzRE94bzBiTVJxTkxGbXloSmt6WjNMeDRrVTZkdXlJazVNVEFNT0hEeWNwS2NsaVRsSFY1a3RpM0xoeGJOKytQZCtaYnBhZW5sN29QWWlJaUlqSVA0dEM2eUlpSWlJaUlpSWlJaUlpSWlJaUlpS2w5TWtubnhRNUppd3NqUGo0ZUt2QjdjTGtCZFlCWnMrZXplWExsK25ldlRzMWF0UmcwNlpOaGM1TlQwOHZjSXkvdno5OSsvWmx6NTQ5dlBMS0srYjI3dDI3RXhrWnlYLy8rMSs2ZCs5ZTZQclRwMC9IMzkvZklyUit1L0pDOHdjUEhyU29xcjVueng0QTZ0ZXZiekYreUpBaEFCdzhlTkFjV2g4OGVEQUdnK0dPbkNjdkpKK1JrY0hKa3llSmlZa2hPanFhQXdjT2tKeWNESUNMaXd2Tm16Y25QVDJkSFR0MnNIbnpaalp2M2t4QVFBQWhJU0hVcWxXTHlwVXI0Ky92ajZPalk3NDlEaDQ4eVB6NTg0bUppZUh4eHg5bnlKQWhHSTNHWWxVbjc5V3JsN2xTZTFSVUZNdVdMYU5WcTFZMGFkS0VzMmZQY3VuU3BVTG5XNnRVWDF6bHk1ZkgzOThmZ0hQbnptRXltVXE5bG9pSWlJajhNeWkwTGlJaUlpSWlJaUlpSWlJaUlpSWlJdklYOXVPUFAvTGpqei9pNGVIQml5KytDRml2WEc3TmdRTUh5TWpJb0hIanh2bjZxbFNwWWxFUi9LR0hIbUw2OU9tRWhJVGNtWU9YVUY1SWZQZnUzZWJRZWxaV0ZydDM3OGJmMzUrS0ZTdGFuYmR0MnpiejY4R0RCL1AwMDAvZlZpQTdMUzJOTDcvOGtqTm56bkQ2OUduaTQrUEp6czQyOXdjRUJCQWFHa3BLU2dvUFAvd3dvYUdoNW5tN2R1MWk3OTY5N04rL24rKysrODRjUGpjWURMaTV1ZUhwNmNtb1VhT3dzYkZoN3R5NTdOeTVFMGRIUndZTkdzVFRUejlkNHJPMmF0V0tPblhxc0dEQkF0YXZYOCs2ZGVzNGZQZ3dDeGN1eE1IQkFmamZReFBXR0kzR0F0L1htOTA2ZjlDZ1FlYlhoYTFma0FzWExsajlOWXFNaktSRml4WWxXa3RFUkVSRS9oNFVXaGNSRVJFUkVSRVJFUkVSRVJFUkVSRXBvZFRVVkJZc1dGQ3NzVWxKU1VCdXRmVGl5Z3NGbnpoeGd1blRwd081VmIyTnhwSkZQYVpNbWNLRkN4ZXNodHdYTGx4b2RjNFBQL3dBUU1XS0ZlblJvMGVKOWl2SW9rV0xpaHp6d0FNUDRPM3R6ZmJ0MjNudHRkY3dHQXpzMmJPSGxKUVVPblRvWUhXT3lXVGl4eDkveEdBd2tKT1RnNHVMQzNQbXpLRnUzYnI0K1BnQWNPblNKU1pQbmx6bzNqZFhKWGQyZGlZdUxvNWZmLzBWTHk4dkdqVnFSSEJ3TURWcTFLQm16WnE0dTd0ejVzd1pYbjc1WlZKVFU4MmhkV2RuWjFxMWFtV3VQbi90MmpWT25EaEJYRndjWjgrZTVkeTVjelJxMUlnSEhuaUE1T1JrWW1KaWFOaXdJY09HRGNQSHgrZTJndlliTjI3aytlZWY1N3Z2dnVPUlJ4NHhCOWFMVXJGaVJhS2lvb29jMTZOSER6dzlQVXQ5dmx2WjJ0cmk2K3Vici8zbWh5aEVSRVJFNVA2aTBMcUlpSWlJaUlpSWlJaUlpSWlJaUloSUNWMi9mcDNWcTFlWGFFNUp4ZzhhTklqRXhFVEdqaDFMUmtaR1NZOVhMQnMyYkNpMHYwYU5HbFpENnlhVENjZ05IaGZYNHNXTGl6V3VSWXNXckZ5NWt2Mzc5MU8vZm4zekdkdTBhV04xL0MrLy9FSlNVaEloSVNFY09IQ0FRWU1HMGFkUEgyYk1tR0VPcXFlbHBiRnAwNlppbnhWZzVNaVJRTUVoNm9zWEx3SlFvVUtGQXRkd2NYR2hidDI2NWdyeU4zTjNkMmYyN05uNCtmbFp0SmNwVTRiMjdkc1grNXpyMTY4bkpTVUZ5QTJnOSszYnQ5aHpTMkxKa2lWM2RMM3k1Y3NYS3l3dklpSWlJdmNQaGRaRlJFUkVSRVJFUkVSRVJFUkVSRVJFU3NqTHk4dHE5ZkxpbWp0M0xuLzg4UWRqeDQ2MTJuLzU4bVhDdzhPNWVQRWlMN3p3QWt1WExyWG9mK3FwcDBoUFR5LzJmcmRXOFY2N2RtMkI1OSs2ZFN0dnYvMDJkZXJVc2RxZmxwWUdnS09qWTdIM3Q3YVh0Y3JpN2RxMVkrWEtsYXhjdVJKZlgxOSsvdmxuYXRldVRVQkFnTlYxdi9ycUsyclZxb1dYbHhjQWZuNStkT3JVQ2NnTjE5ZXRXeGR2YjI5R2pCaEIrL2J0cVZpeG9ybkNmTHQyN2ZEMzl5Y3FLb3IzM252UEhFU0gzTEQ2MmJObkdUaHdZS0h2d2RhdFd6bHc0RUNoOSs3azVNU0hIMzZZci8zV3dEcEEyYkpsNmQrL2Y2SHIzZXkzMzM0emg5WkZSRVJFUlA3S0ZGb1hFUkVSRVJFUkVSRVJFUkVSRVJFUnVjdDI3ZHBGZkh4OGdmMS8vUEVIWjgrZXBYWHIxdlRxMVN0ZmFMMTE2OWJjdUhHanlIMjJiZHRHZW5vNmJkdTJ0V2kzc2JFcGNNNDMzM3lEMFdqazMvLyt0OVgrYytmT0FlRHA2Vm5rL2lVVkhCeE03ZHExK2VXWFg3aDY5U3BaV1ZsMDdkclY2dGpkdTNjVEV4UEQ2NisvenY3OSs4M3RmZnIwTWIrZU5tMGFBTW5KeWVUazVPRG01bVoxclRmZmZETmZXMlptWnFHL1JnQXBLU2xGaHNiTGx5OWZhUC85eEdReUVSMGRUWU1HRGU3MVVVUkVSRVRrTDBhaGRSRVJFUkVSRVJFUkVSRVJFUkVSRVpGUzJMRmpCN3QyN1NyVjNLU2tKQ0MzNHZxdFhudnROYXBWcTBhdlhyM28xcTBiQm9NaDM1alhYMzhkZ05qWVdMS3lzcWhSbzRiVmZYcjA2RUY2ZWpvUkVSRlcrMDBtRStmT25jUGYzeCtBUTRjT2NlalFJWjU0NGdsejlmSmJIVHQyRElEQXdNQWk3ckw0enA4L1Q0VUtGUUI0OGNVWGVmUE5Oemw0OENDMWE5ZW1lZlBtK2NabloyZno4Y2NmNCtycVN1dldyUzFDNjlhY09uVUtzRjdkdkNBQkFRRUZWcU4vK2VXWE9YdjJMRjkrK1NVZUhoNEZydkg0NDQvajR1SlM3RDJ2WExuQy9QbnpTelQrYmxtL2ZqMm5UcDNpOGNjZnAzTGx5dm42YzNKeW1ESmxDdG5aMlFxdGk0aUlpRWcrQ3EyTGlJaUlpSWlJaUlpSWlJaUlpSWlJbE1LaFE0ZFl1WExsYmExaGJmNXJyNzBHNUFiT0M1T2NuTXp3NGNPeHM3UGpndzgrTUFmUFMyTGt5SkdjT0hHQ09YUG00T3ZyeTVJbFM3Q3hzYUZidDI0Rnp0bXlaUXNBM3Q3ZUpkb3JQVDJkOCtmUGs1Q1FRRUpDQXBBYlZ2LzN2LzlOWm1ZbWE5YXNBU0FvS0FoSFIwZlMwOU9wVTZlTzFiVTJiOTdNeVpNbjZkNjlPNDZPamtYdXZYUG5UZ0NxVjY5ZTRKaVltQmk4dmIwTERhRkRicFg4TTJmT1VMdDI3VUxIcHFlbms1V1ZoYXVyYTVIbnk1T1Nrc0x5NWN1TFBmNXVPbmJzR0t0WHI4YlQwOU5xYUgzdTNMbHMzcnlaWjU5OTloNmNUa1JFUkVUKzZoUmFGeEVSRVJFUmtkdm1aRFJ5M1dReVgvK1JkcDN5ems3MzhFUWljaWNscGwyM3VIYTIwMThwaVlpSWlJaUlpRUJ1dGUyWFgzN1pvdTJISDM0Z05UV1Z6cDA3RnpvM0xDeU0rUGo0QWl0NUY0ZTd1enV2dnZvcTA2ZFBaK1RJa2N5ZVBadHk1Y3FWYUkwT0hUb3djZUpFUm84ZVRiOSsvZGkxYXhlUFBmWVl2cjYrNWpGdnYvMDJUazY1ZjkrM2QrOWVjMVh6V2JObWtabVp5ZE5QUHczQWh4OStpTDI5UFFEUjBkSHMzYnZYWEZHK1M1Y3VWcXVDR3d3RzZ0V3JSNjFhdFlEY2F0M3Z2ZmNlNmVucDJOdmI4OVZYWDFHL2ZuMGFOV3BrTVM4d01CQm5aMmM2ZGVwVTVEMW1abWJ5bi8vOEI0UEJ3RU1QUFZUZ3VNMmJON042OVdybXpKbERsU3BWckk2NWZ2MjZ1VHArbHk1ZEN0MzM2dFdyQUpRcFU2YklNK2J4OS9lbmUvZnV0R3JWQ2djSGh3TEhmZkhGRjRTR2hqSjI3RmppNCtPTHZiN0paR0xSb2tXRlBwUlFrTHdIRFFJQ0FpemFVMU5UQWZqMjIyOXAyN1l0cjc3NmFvblhGaEVSRVpIN24vNkZVVVJFUkVSRVJHNWJKVGRYWWkvLzd4K2N2ai8rT3kvV3RmNTF4Q0x5OTdQdStPOFcxNVhLRkw4Nm1JaUlpSWlJaU1nL1NWcGFHc3VXTGVQTW1UT2NPSEdDMTE5L0hUczd1ejkxenllZWVJSzR1RGhXcmx6SmhBa1RtREZqUm9ubVAvend3OFRHeHJKczJUTEdqaDJMMFdpa1o4K2VGbU9hTldzR1FHSmlJbE9uVGdWeVEvZXJWcTFpOXV6WnhNVEVNR1RJRUtwVnEyYWVzMzM3ZG5QRmNBY0hCOHFYTDArREJnMTQ0SUVIelAvcjI3Y3ZQajQrakJzM3pqenZvNDgrWXRldVhiUnMyWkpPblRvUkhoN09oQWtUZVBmZGQ2bGR1N1o1WEZCUUVHKzk5UmJ1N3U1RjN1TlhYMzNGcFV1WGFONjhPVDQrUGdXT3UzNzlPaWFUQ2FQUmVwd21Nek9UaVJNbkVoOGZUNU1tVFdqUm9rV2grMTYrZkJtQXNtWExGbmxHeUgwSXdHUXk4ZWFiYjdKaHd3WW1UcHhvTmJqK3d3OC9FQlVWeGFwVnF4ZzllalMydHJiRld2LzQ4ZU5NblRxVmt5ZFA4dVNUVHdLNUlmYml5TW5KNGVUSmt3QUVCd2ViMjJOalk4MFBKalJyMW96dzhIQU1Ca094MWhRUkVSR1JmeGFGMWtWRVJFUkVST1MyUFZ6Wnp5SzBQbTkzTkFCUFZLMk1seXF1aS94dEphWmRaOTN4MzgwLzAzbGFWZmE3UnljU0VSRVJFUkVSK1d0emRuWm0xcXhaakIwN2x2Lzg1eitjUDMrZUNSTW1XSzIwbloyZGZjZjI3ZGV2SDVjdVhlTFpaNS9OMTFlY1VISllXQmhIang1bDM3NTlQUGpnZzFTb1VDSGZtT1BIanhNWkdVbGlZaUpkdTNhbGUvZnV0Ry9mbmdrVEpyQng0MFpPblRyRnhJa1Q4ZkR3QU9DeHh4NmpmdjM2Vks1Y0dSOGZuMklGbVJjdlhzdzMzM3hEVUZBUTRlSGhPRHM3TTJqUUlHYk1tTUhJa1NPSmlJaXdxSlRldEduVEl0ZmN1WE1uaXhjdnhtZzBFaFlXbHE4L0p5ZkgvUHJhdFdzQTVudTRXV0ppSWhNblR1VHc0Y1A0Ky92ejVwdHZGcm4zaVJNbkFLeStuOWJVckZrVGdJNGRPL0wxMTE4elljSUV4bzhmYnhHaS8rMjMzL2pnZ3crd3RiV2xUNTgrMUtsVHA4aDE4eXErRHh3NGtPenNiSjU5OWxrOFBEeXd0N2ZuNHNXTEhEOStuS3BWcXhZNFB6czdtMisrK1liTGx5L2o1K2RuOGFCQVJrWUdScU9SYXRXcWxTaEFMeUlpSWlML1BBcXRpNGlJaUlpSXlHM3JHVktkNzJMak9KK2FCa0JtZGphemR1NW4xczc5OS9oa0luS25WWFIxNGNVUWZaT0NpSWlJaUlpSVNFSEtsQ25EZSsrOXg4U0pFM0YwZE1UUjBaSHo1OC9qNnVxS282TWpCb09CNk9ob0xseTRnS09qNHgzWjAyZzBNbWJNR0pLVGswbE9Uc2JaMlJtajBjaisvZnU1ZlBreUxpNHVoYzYzc2JGaDVNaVI5T3ZYangwN2R2RHp6ejhUR2hvSy9LOTYvRmRmZllYSlpPSzU1NTZqVDU4K1FHNjQrLzMzMzJmdTNMbXNXYk9HZ1FNSE1uSGlSSUtDZ2dnTURDUXdNTEJZNXplWlRPWTFmSDE5ZWZmZGQzRjJkZ2JneVNlZjVQTGx5eXhjdUpESXlFZzZkZXBFcjE2OWl2WGViZHk0a1E4KytJQ3NyQ3hlZSswMUFnSUM4cjF2aVltSlhMcDBDWHQ3ZTQ0Y09ZS1RrNVBGUXdZWkdSbDgrKzIzTEYyNmxPdlhyeE1jSE16YmI3K05tNXViZWN5SkV5ZHdjbkxDM2QwZEp5Y25EQVlEeDQ4ZjU0c3Z2Z0NnYnQyNnhYb2Y4dlRwMDRkang0NlJscFptRG9YbjJiRmpCL2IyOW93ZVBab21UWm9VdWRhV0xWdElUazRHb0h6NThvU0hoMU92WGowQWF0ZXV6ZDY5ZXhrd1lBQStQajVXSzh6bjVPU1FsSlJrRHZULzYxLy9zdWl2VTZjT1k4YU1vWGJ0MmpnNE9OQ3VYYnQ4YTFocnUzRGhndFYyZ01qSXlDS3IySXVJaUlqSTM0OUM2eUlpSWlJaUluTGJYT3pzR0J2YWhOZlcvWFN2anlJaWY3SXhvWTF4dHROZktZbUlpSWlJaUlnVXh0N2VubkhqeG1Galk0UEJZT0ROTjk4a0lTRWgzN2ptelp2ZjBYMVhyMTdOb2tXTDhyWFhyMSsveUxrZUhoNk1HREdDVWFORzhmNzc3MU96WmsxKysrMDNvcUtpdUhyMUtxNnVyZ3dlUEpqV3JWdGJ6RE1halF3ZVBKaUtGU3Z5eVNlZk1HellNTjUvLzMyQ2c0T0xkZWIwOUhRR0R4NU1iR3dzZ1lHQlRKNDhPVitsOHg0OWVtQXdHUGkvLy9zL2xpOWZqcSt2TDA4OTlWU0JhNXBNSnNhUEg4K3Z2LzVxbm0rdENuMzE2dFU1ZE9nUTNicDFNN2ZsL1pxY08zZU9kZXZXOGYzMzM1T2NuSXpCWUtCVHAwNjgvUExMT0RnNFdLd3phOVlzRGg4K2JMNjJzYkV4VjlKdjJyUXBJU0VoVnM5WlVHajdaaDA3ZHJUYVBtclVxQUxudUxtNXNXTEZDZ0I4ZlgweEdvMkVob1l5Wk1nUWl3Y1loZzBieHZUcDB6bDA2QkRuenAwcmNEMmowVWhBUUFCUFB2bWsxZlBjWFAzZTM5Ky95SHNxU3Q0REN5SWlJaUp5ZjlHL01JcUlpSWlJaU1nZDBjVFhoN2xQUE1LRW4zZVlLNjZMeVAyamdxc3pZME9iME1UWDUxNGZSVVJFUkVSRVJPUnZ3ZGJXMXZ5NlVhTkc3TjI3bCt6c2JISnljbkIwZEtST25UcTgvUExMZDNUUDJyVnJVN2x5WlhKeWNzejdWSzllblpkZWVxbFk4NXMwYVVMWHJsMTU0SUVIS0YrK1BEVnExQ0F6TTVQMjdkdlR1M2R2eXBVclYrRGNMbDI2NE9Qanc0SUZDL0R6OHl2Mm1SMGRIZkgwOU1UVDA1T0lpSWdDcThLLzhNSUxWS2hRZ1gzNzloVWFXSWZja0xXM3R6ZHVibTRNR2pTSVJ4NTV4T3E0b1VPSE1tL2VQQklURXpFWURQajcrek5nd0FBQWtwS1MrT3FycjhqSnlTRTBOSlFYWDN3eFg2WDJQSTBhTmVMNjlldGtabVppTXBtd3NiSEIyOXViSmsyYUZCZzZCK2pRb1VPaDkxRmFOMWVoRHc0T1pzNmNPVlNwVWlYZnVJb1ZLekoxNnRRN3VuZFVWTlFkWFU5RVJFUkU3aCtHbkp5Y25IdDlDQkVSRVJFUkVibXpHbjIyelB5NmRlVktUSDMwN24yVjZyWE1UQlpISDJYcjcyYzVrNUpLV3FicHJ1MHRJbmVXczUyUlNtVmNhVlhaajU0aDFYR3hzN3ZYUnhJUkVSRVJFWkYvaUtUUGVuRGoxQTRBeW9VdHhqNnc2VDArMGIxMzVNZ1JIQndjQ0FvS3VxdjdwcVdsbGFqeTlZMGJON0MzdHkvVzJQMzc5K1BnNEVDbFNwVndjWEhCWURDVTlwakV4c1p5OGVKRldyVEkvYnZRMU5SVXNyS3ljSGQzTC9XYU8zYnNJREF3RUM4dnIxS3ZJU0lpSWlJaXVWUnBYVVJFUkVSRVJPNG9GenM3WG5td0RxODhXT2RlSDBWRVJFUkVSRVJFUk9TK1ViTm16WHV5YjBrQzYwQ3hBK3NBOWVyVksrbHhDaFFjSEV4d2NMRDUydFhWOWJiWGJOS2t5VzJ2SVNJaUlpSWl1V3p1OVFGRVJFUkVSRVJFUkVSRVJFUkVSRVJFUkVSRVJFUkU1UDZsMExxSWlJaUlpSWlJaUlpSWlJaUlpSWlJaUlpSWlJaUkvR2tVV2hjUkVSRVJFUkVSRVJFUkVSRVJFUkVSRVJFUkVSR1JQNDFDNnlJaUlpSWlJaUlpSWlJaUlpSWlJdkxYWW5OVG5DRXI4OTZkUTBSRVJFUkVSTzRJaGRaRlJFUkVSRVJFUkVSRVJFUkVSRVRrTDhYRzFjdjgydlJIM0QwOGlZaUlpSWlJaU53SkNxMkxpSWlJaUlpSWlJaUlpSWlJaUlqSVg0cDk1WWJtMXpkaXQ5N0RrNGlJaUlpSWlNaWRvTkM2aUlpSWlJaUlpSWlJaUlpSWlJaUkvS1U0MUhrU2c3MHpBQm5IdHBBZXZmWWVuMGhFUkVSRVJFUnVoMExySWlJaUlpSWlJaUlpSWlJaUlpSWk4cGRpNDF3V2wwY0dtSytUdnhyRzFkWGp5RHk5aDV5TTFIdDRNaEVSRVJFUkVTa040NzArZ0lpSWlJaUlpSWlJaUlpSWlJaUlpTWl0WEZyMnhuUStodlFEYXdDNHZ2TUxydS84NGg2ZlNrVCs2c3FGTGNZK3NPbTlQb2FJaUlpSTNFS1Yxa1ZFUkVUK1JsSlRVOG5Nekx6WHgvaEhpb3VMSXpFeDhWNGY0N1lsSmlaeTRjS0ZlMzBNRVJFUkVSRVJFUkVSa2FJWmJIRHZOQVdYMEg1Z1kzdXZUeU1pSWlJaUlpSzNRYUYxRVJFUitjZTZmUG55M3lxRXZHUEhEbDU0NFFVV0xWcDB4OWJNeXNvaUlTSGhqcTFYa0l5TURMS3lzdjcwZlc2MVpNa1NwazZkeXRtelp3c2RsNUdSd2NpUkk5bXlaVXVCWTZaTW1VTFBuajFKVGs2K3JUUE5uajJiY2VQRzNkWWFSVGx5NUFoclJzV3ZaZ0FBSUFCSlJFRlUxcXdoS1NrcFg5OHJyN3hDang0OWJtdjlmZnYyMGIxN2Q4YU1HWE5iNnhRbE16T1QvZnYzOCttbm54SVpHWG5IMXQyN2R5OVRwa3hoejU0OVJZNE5Dd3NqUER6OGp1MHRJaUlpSWlJaUlpSWlKV1JqaSt0amIrQTU4RHVjbS9YRTFxTXlCbHU3ZTMwcUVSRVJFUkVSS1NIanZUNkFpSWlJeUo4cExpNk95TWhJL3YzdmYvUE1NOCtZMjNmdjNzMm9VYU5vMDZZTkkwYU1LTlphdTNmdjVzTVBQN3hqWjNOMWRXWFdyRmtBNU9Ua0ZGbEJ2V3JWcXRqWTJMQjgrWEphdDI1TnBVcVZpdHpEM3Q2ZW5Kd2NybHk1d3FWTGw3aHc0UUlKQ1FtY1BuMmFVNmRPRVJjWGg4RmdZTldxVmZUcDA0ZjQrUGhpbmQzZjM1K29xQ2lyZmNuSnljVEh4M1B5NUVsT25qekowYU5IaVl1TFk4eVlNYlJvMGFKWTY5OXF6cHc1QlliZXUzWHJobytQVDc3Mnc0Y1BzM0RoUWdBYU5XcUVuNTlmZ2V2SHhjVVJFeFBEcmwyNzJMeDVNOE9HRGNQZDNkM2NmK2JNR1k0ZlAwNnpaczBzMmt0ajc5NjlWdC9ueVpNbmwyaWRNbVhLTUdEQUFLdDkzMzc3TFQvKytDT0ppWW1FaFlXVjZwd0ZNWmxNekpvMWkwdVhMdDN4OFAzVnExYzVldlFvaHc4ZjV1REJneHc1Y29TTWpBd0FEQVlETVRFeDFLaFI0N2IzMmJScEV4czNiaVF3TUpBSEgzelEzSDd5NUVrQ0F3TXhHQXptdHZqNGVHN2N1SEhiZTRxSWlJaUlpSWlJaU1qdE1YcFZvY3kveGxEbVgvZjZKQ0lpSWlJaUlsSWFDcTJMaUlqSWZXM0praVVrSkNSdzhlSkZpL2JhdFd2ajRPREE1czJiNmRXcmw5WFE4NjJ1WGJ0VzdGQjNjYmk1dVpsZm56dDNqbDY5ZWhWN2J2LysvWXMxYnVQR2plemN1Wk5SbzBaWnRCc01Ccnk5dlhud3dRZXBVcVdLUlNpM1E0Y09oYTc1M1hmZldWei8vdnZ2TEZxMHlCeUlUMGxKc2VoM2RYV2xmdjM2Mk5pVS9rdCt2di8rK3dKRC9WMjZkTEhhL3Rsbm4rSG82SWk3dXp0ejU4NmxjZVBHdUxxNldoMWJvMFlONXMrZno3dnZ2c3UyYmRzNGZQZ3dVNmRPcFhMbHlnQ3NYTGtTZ0Y5Ly9aVjI3ZG9WNjh4RGhnd3A4cjI4MmFaTm00bzlGaWp3b1lYVTFGUzJiOThPUUpzMmJVcTBabkY4K3VtbjVwK0RRWU1HM2RaYWI3MzFGcTFidHlZN081dGV2WHB4L3Z4NWM1L0JZS0J5NWNyVXFWT0h1blhyVXI5K2ZjcVZLMGVuVHAyNGV2VnFrV3U3dWJteFlzV0tmTzFaV1ZuODhzc3ZHQXdHaS9mbjNMbHo5Ty9mdjlBSE1rUkVSRVJFUkVSRVJFUkVSRVJFUkVTa2RCUmFGeEVSa2Z2V29VT0gyTHAxS3k0dUxqejMzSE1XZlk2T2pqenp6RE44OGNVWExGaXdnSWlJaUNMWGE5V3FGUnMzYnJ3alo3czErT3p1N3M3QWdRTXQybEpTVXZqdHQ5OTQ5TkZIQzExcjM3NTluRDkvbnJadDIySm5sLzhyVWV2WHIwL256cDN4OGZIQjE5ZVhVYU5HVWFsU3BRS0R1VU9HRENsMHYxdEQ2MTVlWG16ZnZoMTdlM3Y4L1B4bzFLZ1JtemR2eHR2Ym0rblRwK2Q3SUtCSGp4NWN1SENoMEQwQWZIeDhXTEprQ1pBYldyOVZaR1FrMjdadHMxcjVmTjI2ZFJ3NGNJQytmZnNTSEJ6TWlCRWptRFZyRm0rOTlWYUIrM2w3ZS9QKysrOFRGUlhGaVJNbjhQZjNCM0xEek92V3JjUFB6NC9telp1YngwZEhSM1AwNkZFZWZmUlJ5cFl0YTI3ZnZIa3pseTVkc25nb29iaUtFNWpPeWNuaHNjY2V3OG5KeVdyL21qVnJTRTlQSnpnNG1JQ0FnQktmb1RELy9lOS9XYkZpQlVGQlFhV3Vtbit6d01CQUlQZWV6cDgvajRPREExMjdkcVZHalJyVXJGbXp3SWNNQVBPdmp6V0ZQVnl5Yjk4K3JsNjlTc09HRGZIMDlEUzM3OTI3RjRDYU5XdVc5RFpFUkVSRVJFUkVSRVJFUkVSRVJFUkVwQWdLcll1SWlNaDl5V1F5OGNFSEh3QzVJV2xyd2Vibm5udU90V3ZYc21uVEpoNTk5RkVhTldwMHQ0OXA1dUxpd2pQUFBHUFJObWZPSEk0ZVBVcnYzcjJwWDcrKzFYbVptWm1zV0xHQzgrZlA4OXBycnhFU0VwSnZqTDI5ZmJFcnM1ZUdzN016eTVjdng4WEZ4ZHkyZWZObUhCd2NDcTFnWDlMUThkYXRXN2w2OWFxNWV2blZxMWN4R28wVyt3SWtKQ1F3Yjk0OGdvS0M2TlNwRTdhMnRuVG8wSUh2dnZ1T29LQWd1blhyVnVDK3RyYTI5TzNibCt6c2JHeHNiTWpKeVdIMjdObGtabWJ5NnF1djByUnBVL1BZaUlnSTdPM3RHVHAwS0E0T0R1WnpmL1BOTi9qNCtQRFFRdzhWdU0vdHlLc3liaTNRblphV1pxNEtIeHNiVzJoVitLSXF4bi8wMFVkVXFWTEZmSDNnd0FFbVQ1Nk10N2Mza3laTm9uejU4cVU1ZnFHY25aM3AyYk5uc2NZV0Z1NHY3Tjd5SG9CNDZxbW5MTnAzN05nQlFHaG9hTEgyRnhFUkVSRVJFUkVSRVJFUkVSRVJFWkhpVTJoZFJFUkU3a3VMRmkzaTFLbFRCQVVGOGV5enoxb2Q0K3JxU3I5Ky9Yai8vZmQ1NzczM21EdDNMbDVlWG5mNXBMbFZwcE9Ta3ZLMVAvWFVVMnpjdUpGWnMyWXhkZXBVREFaRHZqRnIxcXpoM0xsenRHM2JGajgvUHk1ZnZtelJiMk5qWTFFRi9NOXlhM0M4T0VvYU9sNjJiQm5YcjErM0NLM2ZlbStwcWFtTUh6OGVnTkdqUjJOcmF3dkFxNisreXJGang0aUtpc0xiMjVzMmJkb1VlcmEwdERRV0xseEk3ZHExMmJsekp3MGJOclFJcko4NmRZbzllL1pnTUJpSWlZbWhYcjE2QUN4ZXZKanM3R3k2ZGV1RzBmaS9QMnBidTUrOHRrYU5Hdkh1dSs5YVBjZVpNMmR3ZFhYRnlja0plM3Q3cmwrL3p2TGx5d0h3OWZYTk4vN0xMNzhrS1NrSlIwZkhBai9MWjgrZUpUczd1OUNIQmlEM1lZYzgrL2J0WTl5NGNSaU5SaTVldkVqMzd0MExuVnVVTy9XTkJTVjE1Y29WdG0vZmpwdWJHODJhTlRPM3A2V2xtVVByR3pkdTVLZWZmcktZbDV5Y3pPVEprL090MTZWTEY0dGd2NGlJaUlpSWlJaUlpSWlJaUlpSWlJaFlwOUM2aUlpSTNIZDI3dHpKbDE5K2lkRm81STAzM2pBSGw2MXAzNzQ5di96eUM5dTJiV1AwNk5GTW16Yk5hZ1hyb3FwU0Y0ZXZyeThMRnk3TTEzNzE2bFc2ZHUxYTRMeTB0TFJDcTRNRGJOcTBpVTJiTnVWcmQzRng0ZHR2dnkzUk9XZk9uRm1pOFhkTFVsSVNGU3BVTUY5ZnZYb1ZEdzhQODNWR1JnYWpSNC9tNU1tVHZQWFdXeGFoYkh0N2V5SWpJeGswYUJDVEowOG1KU1VsWDJYN1BLZE9uV0xjdUhFa0pDUlF2WHAxaGc4ZlRvTUdEY3o5cWFtcHZQUE9Pd0NVS1ZPR2lSTW5NbjM2ZFB6OS9YbnBwWmVvVUtFQ2p6Lyt1TVdhanozMm1QbjFmLy83WDlMUzBzeHRnWUdCQmQ3emlCRWpTRXhNek5kdU1CaG8zYnAxdm5QbkJkckR3OE5wMWFxVjFUVTdkZXJFMWF0WEMzMW80R1k3ZCs1azdOaXg1T1RrTUduU0pDSWlJcWhSbzBhQjZ4ZG04K2JOeE1iR2xuamVuYkp1M1RwTUpoT3VycTRXdnk5czNicVZ6TXhNOCt0YnBhZW5XLzM1ZXVTUlJ4UmFGeEVSRVJFUkVSRVJFUkVSRVJFUkVTa0doZFpGUkVUa3Z2TDc3Nzh6YWRJa2NuSnllT21sbHdnT0RpNXl6aHR2dk1IcDA2YzVlZklrYjc3NUp1Kzg4dzd1N3U0V1k0cXFTbDBjM3Q3ZVZ0dWRuWjJKaUlpNDdmV3RNUnFOekp3NWsrKysrODZpUFQ0KzNpS0lmM1BsNjF2SEZtWHk1TWxXQTcyMzduSHJQaVdSVjQyK1pzMmE1cmFyVjY4U0ZCUUU1RmJDSGo5K1BJY09IYUpmdjM3NUF0MEFYbDVlVEowNmxlSERoek5uemh4aVkyTjU5ZFZYTGFyRWI5cTBpUTgrK0lEMDlIVGF0R2xEeTVZdGNYUjBOUGVmT25XS1NaTW1jZXJVS2JwMzcwNW9hQ2pEaGcxajRNQ0JEQjgrbkZhdFdoRVdGcFp2Ny9Ed2NQUHJJMGVPa0phV1p0RldrRWFOR2hFZEhVMVdWaGJaMmRuWTI5dFRzV0pGbm5ubUdYTjE5enpUcGswak16T1RSeDU1cEZTQjhvSUVCd2ZqNHVKQy8vNzlhZGl3SVpBYnRPL1NwVXVKMXpweDRzUTlDNjFuWkdTd1lzVUtxMzJyVnEwQ2NoL1lxRldybGtWZnUzYnQ4UEh4WWNtU0pYLzZHVVZFUkVSRVJFUkVSRVJFUkVSRVJFVHVWd3F0aTRpSXlIM2p3b1VMUkVSRWNPM2FOVnEwYU1Genp6MVhySG11cnE2OCsrNjdEQjA2bEdQSGpqRjQ4R0RHalJ0bkRrUUR4YTVLWFJwMmRuYTBiZHZXZkoyY25FeDZlbnFwMTNOMGRMUUkzZHZZMkppRDE3R3hzZXpmdjU4eVpjclF2bjE3cS9PTENwYmZHa1J2MEtBQlRrNU81dXZqeDQ4VEV4T0RxNnNyanp6eVNDbnZ3bEpLU2dvbWs4bDhYOWV1WFNNcks0dXlaY3R5NnRRcFJvOGV6WVVMRjNqaGhSY0tEVlA3Ky9zemRlcFVSbzRjeWZyMTY0bU5qZVdqano0aVBUMmQyYk5uczNIalJveEdJd01HREtCang0N21lZWZPbldQRmloV3NYYnNXazhsRXQyN2RlUG5sbHpFWURFeWFOSWtKRXlidzl0dHZFeElTUXMrZVBTMHFzOStPMTE5L3ZkaGpSNDRjeVlvVksramR1L2NkMlR0UDJiSmxtVGR2SGw1ZVh1YTIrUGg0MXExYlYrSzFFaElTN3VUUlNtVDE2dFVrSnlmbmE5Ky9mei9Iang4bklDQWdYMkJkUkVSRVJFUkVSRVJFUkVSRVJFUkVSTzRNaGRaRlJFVGt2cENRa0VCNGVEaC8vUEVIMWFwVjQ4MDMzOFJnTUpqN1RTWVRYMy85TmUzYnQ4ZkR3eVBmZkI4Zkg2Wk5tMFo0ZURnSkNRa01HalNJM3IxNzA3RmpSMnhzYk83bXJUQnYzanlybGN1THEyM2J0aGFWMjBORFF3a05EUVZnNHNTSlFHNFF1WC8vL3ZuMnpjN09Mbkw5MWF0WFc3d243ZHUzdHdqQUR4bzBDSUJ5NWNveFpNaVFVdC9IelM1ZnZnemtuaHN3aDQvelF1eFhybHpodGRkZTQvRGh3L2xDOWRZc1c3YU1jZVBHMGJOblQ4NmRPOGRiYjczRjJiTm44ZkR3WU96WXNkU3VYUnVBdFd2WHNubnpaZzRjT0VCT1RnNFBQUEFBL2Z2M3AwbVRKdWExNnRXcng5eTVjNWt4WXdhN2QrOW14SWdSZUhsNTBieDVjMTU4OGNWOFZmdHZkZTNhTlhPMTkwdVhMakY1OHVSaXZ5L0Rody9IenM3T29ycjd3SUVEQzUyVG1wb0tZTFVpL0szYzNkMlpNV09HUldBZDRPREJneHc4ZUxEWTV5eXVwS1NrUW4vOVNsdXAvOXExYTN6MTFWZlkyZG1SbVpscDBiZGd3UUlBbm5ycXFWS3RMU0lpSWlJaUlpSWlJaUlpSWlJaUlpSkZVMmhkUkVSRS92YU9IRG5DbURGalNFNU9KaUFnZ0hmZWVjZWk4amZBOTk5L1QxUlVGRjkvL1RWTGx5N04xdy9nNit2TDdObXpHVDE2TkxHeHNjeWJOdytEd2NDenp6NXJIaE1SRWNIRml4ZUxmVFp2Yis4U2haQnY5czQ3NzVSNHpsdHZ2VlZnbjhsa1l0ZXVYZWJyOVBSMGN3WDI5ZXZYYyt6WXNSTHZseGRRenhNVEUwTk1USXo1T2prNXVjalFkbkZjdVhJRitGOW8vZXJWcSticmdJQUFQdm5rRXlwV3JJalJhTVRlM3I3STlUdzhQSmcxYXhZR2c0R01qQXpzN095b1VhTUdrWkdSZUhwNm1zZloyZG14Zi85K1FrSkNlUExKSjJuVHBvM1ZoeGg4Zkh5WVBIa3lPM2JzNE1zdnZ5UTZPcHJUcDAvajV1Wlc0Qm0rK09JTGZ2NzVaM3g4ZkJnM2Jod0FhV2xwSlhwZ1llalFvZGpaMlJFZkgxL3NPWG1LTXljdjRINnJKNTU0b2tSVjRQTk1uank1MFB1enNiSEJ6OCt2eE9zV1pjR0NCVnk1Y29YT25UdXpmUGx5YzN0aVlpSW5UNTZrWExseUJYN3pnSWlJaUlpSWlJaUlpSWlJaUlpSWlJamNQb1hXUlVSRTVHOHZLeXNMazhsRWxTcFZtRHg1Y3I2UWRGcGFHb3NYTHdhZ2E5ZXVWZ1ByZVR3OFBKZ3hZd2J6NXMwaklTR0JqaDA3V3ZTZk8zZU9oSVNFRXAydHRCbzNibHpxdWRiczJMR0R0TFEwSURmMDNiOS9mLzcxcjMveDNIUFBzV3ZYTG43NjZhY1NyM2xyYUgzeDRzVVlEQVp5Y25LNGN1VUtMNy84TXAwN2QrYjU1NSsvcmJQblZWcWZQWHMyczJmUE5yZEhSVVVSRlJYRit2WHJnZHhxMlhrVnN3OGRPc1QrL2Z2ejdmMzc3NytUa1pHQmc0TURBQTRPRHJ6enpqdVVMVnNXT3p1N2ZBOFpoSVNFNE8zdHphNWR1eXhDL3dXWlBuMDZaODZjd2NIQndWenQzMlF5Y2ZEZ1FYNzk5VmZ6UXc5UlVWSFkyTmhRcjE0OTgxeC9mMytpb3FKNC8vMzMyYlJwRXl0V3JNRFoyZGxpL1d2WHJ0RzVjMmM4UFQzTkR4MlV0Z0o1YWYzKysrK3NXcldxeFBQT25EbFRhTCs3dXp0UlVWR2xQWlpWSjArZVpNMmFOYmk2dXZMQ0N5OVloTmE5dkx5WU5Xc1d4NDRkTTM4ZVJFUkVSRVJFUkVSRVJFUkVSRVJFUk9UT1UyaGRSRVJFL3ZicTFLbkQxS2xUOGZQenl4ZndoZHlLMWxldVhNSGYzNTlPblRvVnVaNkRnd05EaHc3RlpES1pROGUzS2s1SXVGMjdka1VmL2srY2Y2djE2OWRUbzBZTmpodzVndEZvSkNjbmgwOC8vUlEvUHo5R2pSckZxRkdqOHMzcDBhTUhGeTVjS05iOVJrZEhzMlBIRGg1KytHRzJiTm1DczdNejN0N2VMRml3Z05UVVZQcjE2MWZxczN0NmV0S2hRNGQ4N1QvOTlCUFhyMS9IeHNhR28wZVBzbWZQSHJwMzd3N2tWdGZmc0dFRHJWcTFvbEtsU3VZNTQ4ZVA1K0xGaTN6KytlZm1TdWhlWGw3bS9wSlVPcmNtSWlMQ1lyL1kyRmplZU9NTjh3TURlUVlPSE1qRER6OXNyaDUvczRZTkc3SisvWHIyN3QxTGl4WXRMUHArK2VVWFRDWVRMVnUydksxejNvN0Rodzl6K1BEaGU3Wi9TYmk0dUpDVGswT2ZQbjF3ZFhYTjF4OFFFRUJBUU1EZFA1aUlpSWlJaUlpSWlJaUlpSWlJaUlqSVA0aEM2eUlpSW5KZkNBNE90dHFla0pEQWloVXJNQmdNdlA3NjZ4aU5sbi84eWNuSktUQ1lmdXZZdXkwaUlxTEVjMjZ0RXA3bi9QbnovUHJyci9UdDI1Y2pSNDdnN096TTJMRmpHVHg0TUpNblQyYm16SmtFQlFXVitxeFpXVm5NbmowYmc4RkF0MjdkMkxKbEMvYjI5a3ljT0pFUkkwYnc5ZGRmazVPVFEvLysvVXUxZnIxNjlTd3FrdWZadTNjdjJkblpBS3hhdFlxTkd6ZlN2SGx6QWdJQ2FOU29FUnMyYkdEUG5qM21FUG5wMDZlSmo0K25WcTFhNXNDNk5Ya1Z6MjkxK2ZKbHNyS3lMRUx1ZWNMQ3dvaVBqOC9YN3Vqb1NIcDZPdlhyMTZkVnExWXNXN2FNQ3hjdThNd3p6eFM0ZitQR2piRzN0MmZkdW5YNVF1dDVGYzRmZSt3eHEzUER3OE81ZE9sU2dXc1h4ZFBUazZsVHB4Ylk3K3ZyUzJob0tDKysrQ0pidG13aEpTV0ZaczJhVWI1OCtTTFhYcjkrUFRFeE1hVStXMm40K1BqdzBrc3Y4ZVNUVCtick8zTGtTTEVxeGljbkp4ZjRzMVdhbjFNUkVSRVJFUkVSRVJFUkVSRVJFUkdSZnhxRjFrVkVST1MrTm12V0xESXpNM242NmFlcFU2ZU9SZCtxVmF0WXVYSWxNMmJNb0Z5NWN2Zm9oQVZyMjdadGllY1VGS3hkdG13Wk5qWTJ0RzNibHZuejV3TzVGYWJmZU9NTlB2end3OXNPNkgvMTFWZkV4Y1hScGswYnFsYXRhbTUzZG5abTBxUkpEQmt5aEtTa0pISnljbTVybnp3bWs0bjA5SFF5TXpPeHQ3Y0hJRFEwbEkwYk43Smx5eFlDQWdKNDhNRUhNUmdNN042OW02ZWZmaHFBYmR1MkFkQzZkZXRTN1R0NDhHQXVYcnpJaGcwYmlqMm5Zc1dLZlBubGwrYlAyTXFWSzR1YzQrcnFTbWhvS0QvKytDTnhjWEVFQmdZQ3NHUEhEbUppWW5qd3dRY0xmTWpnM0xselhMaHdvZGpudTlXTkd6Y0s3Vis0Y0NFQW4zLytPUXNXTEtCbXpabzBiZHFVUC83NG84aTFHelpzU01PR0RRdDlXT1RQOFB6enoxdHRQMy8rZkxFcTY2ZW5weGM0VHFGMUVSRVJFUkVSRVJFUkVSRVJFUkVSa2FJcHRDNGlJaUwzclEwYk5yQjc5MjRxVktoQTc5Njk4L1dmUDMrZXMyZlA4czQ3N3pCbHlwUzdHcUl0am5idDJ0MlJkZUxqNC9uaGh4OW8wYUpGdm5CK3ExYXRlUERCQjNGMWRXWHUzTG41NXFha3BBQlk3V3ZVcUJGTm1qUWhKaWFHaFFzWDR1enNUSjgrZmZLTmMzZDNaOXEwYVpRclY2N1U3M0ZpWWlJeE1USEV4TVJ3Nk5BaFltTmo2ZCsvUHhrWkdUZzRPQUM1Z1dnbkp5ZTJidDFLcjE2OWNIZDNwM0xseWh3NGNJRHM3R3hzYkd6WXRtMGJCb09CVnExYWxlb2NOMjdjd05IUnNVUnpqRVpqcVI2SzZOS2xDei8rK0NNZmZ2Z2hVNmRPSlNNamd6bHo1bUF3R0FnTEN5dHkvc2FORzB1OFozRS9jMHVXTERHSDE0OGNPY0pMTDcxVW9uMVdyMTZOazVOVHNjZGZ2WHFWYmR1MjhkQkREeFU1TmlNakE2QlluN1hXclZzWCtRQkR1M2J0OFBIeFljbVNKY1U3cklpSWlJaUlpSWlJaUlpSWlJaUlpSWprbzlDNmlJaUkzSmN1WHJ6STNMbHpNUmdNakJneEFtZG41M3hqd3NMQzJMTm5EL3YyN1dQcDBxWDA2TkhqSHB5MFlFT0dETW5YdG1qUklwS1NrcXoyQWN5Y09UTmYyeWVmZklMSlpLSjc5KzVXNTdpNnVnS0ZWd0MzMXVmazVFU1RKazFZdlhvMVdWbFo5TzdkR3k4dkw2dnpQVDA5QzF5N0tGOS8vVFVmZi95eCticHMyYkkwYnR5WXFsV3JjdVBHRGR6YzNBQ3d0N2VuUVlNR2JOKytuZmo0ZVB6OS9hbGR1elpyMTY3bCtQSGp1TG01Y2V6WU1SbzBhSUNIaDBlSnoyRXltYmh5NVFvVksxWXM5YjJVUkpVcVZXamJ0aTMvK2M5L1dMcDBLWEZ4Y1p3N2Q0NE9IVHBRdlhyMXUzS0dXMTIvZnAyWk0yZXlhZE1takVZakJvT0J2bjM3VXFOR2pVTG5IVGx5aEFVTEZwQ2VuczZ6eno1YnJPQi9jbkl5Mjdkdlo4dVdMZXpidDQrc3JLeDgrMXk1Y29YczdHeWNuWjF4Y0hEZ3h2K3pkK2R4VVZiOS84ZmZ3eUtySUNUZ2phRm9tZ1NpNXBhU1M1aW1rWnJZb3BZclphVXQzbmFuWXFsWlNabHRwbmVXTFhxckxlNjVwYVltdDVaclZncW1LQzU4UmNFZEVFUkdacGpmSC82WXJ5UERLcWoxZlQwZkR4OHg1enJuWE9lNnJobTB4K045UG5QNXNoWXZYaXhKNVFyRkF3QUFBQUFBQUFBQUFBQUFvR29SV2djQUFIODdKcE5KY1hGeHVuanhvdnIwNmFQdzhIQzcvWnlkblJVYkc2dmh3NGRyM3J4NWF0YXNtUm8zYmx5bWMxUldGWFI3dW5YcnBzYU5HNnQ3OSs1RmppMWR1bFFaR1JsMmp4VzYvZmJiYlY3WHJGbFRIVHAwMEIxMzNGSGllZTFWNXU3ZnY3OU9uVHBWWXRYdW5qMTc2c0tGQytyUm8wZUo4MWRVbzBhTjFLNWRPelZ2M2x4MzMzMjN6ZlhsNWVWWks2MUxVcXRXcmJSMTYxWnQyYkpGZmZ2MlZlUEdqWFhnd0FFWmpVYXRXN2RPRm90RlhidDJyZEE2OXUzYko0dkZJaDhmSDJ2bDlxbzJmUGh3N2RtengxclYvSTQ3N3RCenp6MVg1ZWUxSnlFaFFlKy8vNzdTMDlQVnBVc1hQZjMwMDNybm5YYzBjK1pNUlVkSDY4a25uN1J1Z0NoMDl1eFp6WjA3VjJ2WHJwV1hsNWRHalJwbHQ4cTl5V1NTSk9YbjUrdjc3Ny9YenovL3JMMTc5OHBpc1VpNnN1a2hNakpTTld2V3RCbTNhdFVxNjcyNVZxdFdyU3Jqc2dFQUFBQUFBQUFBQUFBQUFGQUpDSzBEQUlDL0ZZdkZvbW5UcG1uZnZuMEtEUTNWa0NGRFN1eGZyMTQ5RFJnd1FMTm56OVk3Nzd5akw3NzR3bTVWOW1zRkJRV1ZhVDMrL3Y1bDZyZDA2ZEl5dFdWblp4ZDdyTkNSSTBkMDVNZ1JTWkszdDdlNmQrOWVKRXhjbVVKQ1FqUnUzRGdaRElaeWpZdUppU2xUdnlaTm1xaEpreVpGMm8xR295d1dpMDNWN2xhdFdxbFZxMWFxWDcrK0pLbHo1ODdxM0xtekxCYUxwa3laSWc4UEQ5MTc3NzNsV3Fja0ZSUVU2SnR2dnBFay9mbm5uK3JUcDQ4NmR1eW95TWhJaFlhR2x2dmF5OHJKeVVsMTZ0VFJtVE5uSkVsMzNubW5IQjBkcStSY3hVbFBUOWZubjMrdVgzNzVSYTZ1cmhvNWNxU2lvcUlrU1ZPbVROSENoUXMxYjk0OHJWNjlXajE2OUZCVVZKU01ScU9XTFZ1bWRldldxYUNnUUE4OTlKQUdEeDRzYjI5dnUrZll1M2V2SkNrbkowY3pac3lRSkxtNHVLaGR1M2JxMHFXTG1qZHZidmNlMTYxYlY0Nk9qaktiemRZMmIyOXZ0V3ZYVHM4ODgweGwzd29BQUFBQUFBQUFBQUFBQUFCVUVLRjFBQUR3dDVHV2xxWlBQdmxFTzNmdWxIUWxUTDFvMFNJWmpVYnJuN3k4UE90LzgvTHlkT25TSlYyOGVGR1NkUHIwYVUyZlBsMWp4b3dwOVZ5elpzMnE4RHFOUnFNazJZUndQLzMwMDNMTlVkYit3Y0hCK3VLTEw4bzFkMFZjSFJ3dnE5VFUxT3M2NTltelp5VkoxYXRYdDdZRkJBVG83YmZmTHRJM01URlJKMCtlMUVNUFBXUlRtZDJlYTZ2S0p5Y242OU5QUDFWaVlxTHExNit2VnExYWFjT0dEVnErZkxtV0wxOHVmMzkvUlVaR2FzS0VDUW9PRHI2dWE3cGFTa3FLM256elRhV21wdXIyMjI5WGRuYTIxcXhabzZTa0pJMFpNNmJVeXZtVnhkSFJVZnYzNzFkRVJJU0dEeCt1Z0lBQTZ6R0R3YUErZmZxb1U2ZE8rdUNERDdSZ3dRSXRYTGpRV2lIOXpqdnZWR3hzYkttYlBQYnYzMi85dVY2OWVvcUtpbExuenAxTDNXelJ2bjE3clYyN1Z0S1ZEU3RWdFhrQUFBQUFBQUFBQUFBQUFBQUExNGZRT2dBQStOdllzV09ITmJBdWxWeU5YTG9TdUhWemM1T2JtNXVDZ29LVW5wNnVEUnMyNk41NzcxVzdkdTNzam5uaGhSZDA2ZEtsTXEybm9LQkErZm41UlVMU3ExZXZsaVRWcUZIRDJsWVl2QzNOMEtGRGxacWFXdWIrWlFueEhqdDJUTXVYTDdkN3JMQ3krL1RwMDRzZC8rS0xMNVpwTGRlNk5oeCt0UzVkdWhScFMwdExrN3U3dXp3OVBYWDU4bVZyNWZQYXRXdnJ3dzgvTFBGY3ljbkprcVFUSjA3WTlMM3Z2dnZVdkhsem03NDVPVGxLVGs1V1ltS2l0bS9mYmgwYkZoYW1DUk1teU5mWFZ6RXhNZHExYTVkKy9QRkhiZHUyVFFzV0xOQ0NCUXNVRWhLaUJ4NTRRSkdSa1RhQjY0eU1ERld2WGwwWkdSazZjK1pNaWNINS9QeDh6WjgvWDk5OTk1M3k4L04xMzMzMzZlV1hYOWJGaXhjVkZ4ZW52WHYzYXRpd1lZcUlpTkNqano2cXhvMGJsL2tlVm9TL3Y3OW16WnBsOHcwRVpyTlpLU2twT25EZ2dQYnQyNmZFeEVTbHBhVkpraG8yYktpTEZ5L3F4SWtUT25qd29JWVBINjZHRFJ1cWZ2MzZxbHUzcmdJREF4VVFFQ0JmWDEvcm5IMzc5dFhldlh2VnMyZFBSVVJFVkdpZEJOWUJBQUFBQUFBQUFBQUFBQUJ1WFlUV0FRREEzMGIzN3QyMWR1MWExYWhSUTdWcjE1YTN0N2U4dkx6azVlV2w2dFdyeThQRFE1NmVudkx3OEpDN3U3dmMzTnhzZ3E1ejVzelIxMTkvclduVHBxbDU4K1kySWQxQ3JWcTFLdk42TGw2OHFFY2VlVVNTVksxYU5UazdPOHRrTWlrdkwwK1MxS1pORzJ0ZlIwZkhjbDFyZWZ1WDVOU3BVMXF4WWtXSmZVbzZYdEhRZW5sOStlV1grdm5ubjIzYUhCd2M5T0NERCtxcHA1NHEweHk3ZCsvVzd0MjdyYStEZzRQVnZIbHpmZlhWVjlxelo0L1MwOU9WbVpscFBXNHdHQlFXRnFaZXZYcXBZOGVPMXZlTGc0T0RXcmR1cmRhdFd5czdPMXNiTm16UXFsV3JsSlNVcEtTa0pIMzIyV2Q2NVpWWEZCa1pLZW5LUFRwMTZwUjEzdkR3Y0x2ck01dk5ldUdGRjNUa3lCRzV1YmxwMkxCaDZ0R2poeVRKemMzTldzMzh1KysrMDVZdFc3UnIxeTU5L3ZubkNnd01MREpYYWRYTjdTbXUrcjJEZzRNV0wxNnNsSlFVSFRseVJDa3BLY3JQejVja3ViaTRxR25UcG9xT2psWkVSSVQ4L2YwbFNZY09IZEsyYmR2MDIyKy9hZi8rL1VwTVRDd3k3NU5QUHFuQmd3Zkx5Y2xKa3lkUEx2ZDZBUUFBQUFBQUFBQUFBQUFBOE5kQWFCMEFBUHh0T0RzN2ErYk1tUlVlLzhRVFQraTMzMzdUd3c4L2JEZXdYbDdWcTFkWHZYcjFkUExrU1Zrc0ZwbE1KaGtNQnRXc1dWTVJFUkVhT0hCZ3VlZDBkbmFXczdQemRhL3RhcTFhdFNxeDZubGxhOUdpaFUwdzNKNklpQWliU3ZUU2xVcm5LU2twMXZ0WXUzWnRQZjc0NDZwVHA4NTFyejhzTEV6ejU4K1hrNU9UNnRXcnA0WU5HeW84UEZ3dFdyU1FuNTlmaVdPclY2K3U2T2hvUlVkSEt5RWhRYXRXclZKQ1FvTE5Cb2Z3OEhBWkRBWTVPam9xS0NoSXp6MzNuTjI1SEIwZDFhbFRKOVdzV1ZNalJveXdCc0FMT1RnNHFGKy9mdXJXclp2Kzg1Ly9xRW1USmtVQzYwMmFORkZHUm9iZWVlZWRjdCtIc1dQSHlzZkhwMGk3cTZ1cmtwT1R0WEhqUm5sN2UrdnV1KzlXNDhhTkZSNGVycENRRURrNUZmM2ZpZ1lOR3FoQmd3WWFNR0M4TC9ocEFBQWdBRWxFUVZTQWpFYWpEaDQ4cUFNSER1anc0Y002ZHV5WWNuSnk5UGpqajVkN2pRQUFBQUFBQUFBQUFBQUFBUGpyTVZnc0Zzdk5YZ1FBQUFCdW5OOS8vMTJ1cnE0S0RRMnRzbk1zV3JSSVhsNWU2dHExYTVXZG83S2xwNmNySUNCQURnNE8xejJYMld3dWR6WDh3dWR5MTExMzJYd0R3SzNpNHNXTHlzN09WcTFhdFc3cU92Nzg4MCtaVENZMWJkcTBRdU12WDc0c0J3Y0h1MEg3djV1V1h5MncvaHhaOTNhOTEvbmVtN2dhQUFBQUFBQUFBQUFBQUFEd2Z4bWhkUUFBQUFENEd5SzBEZ0FBQUFBQUFBQUFBQUFBYmhYWFgwWVNBQUFBQUFBQUFBQUFBQUFBQUFBQUFJQmlFRm9IQUFBQUFBQUFBQUFBQUFBQUFBQUFBRlFaUXVzQUFBQUFBQUFBQUFBQUFBQUFBQUFBZ0NwRGFCMEFBQUFBL21ZczE3eDJjM2E4S2VzQUFBQUFBQUFBQUFBQUFBQ1FDSzBEQUFBQXdOL08valBuYlY1N09EdmZwSlVBQUFBQUFBQUFBQUFBQUFBUVdnY0FBQUNBdjVWTEpwUGl0dXl5YVRQSWNKTldBd0FBQUFBQUFBQUFBQUFBSURuZDdBVUFBQUFBQUs1UGdjV2l0T3lMMm52bW5HYnNTbFJhenNXYnZTUUFBQUFBQUFBQUFBQUFBQUFyUXVzQUFPQ1c4TXdQRy9YN3lUTTNleGtBQUFBQUFBQUFBQUFBQUFBQWdFcm1jTE1YQUFBQUFBQ29YSFc4cTh2QmNMTlhBUUFBQUFBQUFBQUFBQUFBY0FXaGRRQUFBQUQ0RzZqaDZxSldnUUdhMEw2MUZ2YnVKb05JclFNQUFBQUFBQUFBQUFBQWdGdUQwODFlQUFBQWdDUjkvbENubTcwRUFBQUFBQUFBQUFBQUFBQUFBRUFWb05JNkFBQUFBQUFBQUFBQUFBQUFBQUFBQUtES0VGb0hBQUFBQUFBQUFBQUFBQUFBQUFBQUFGUVpRdXNBQUFBQUFBQUFBQUFBQUFBQUFBQUFnQ3BEYUIwQUFBQUFBQUFBQUFBQUFBQUFBQUFBVUdVSXJRTUFBQUFBQUFBQUFBQUFBQUFBQUFBQXFneWhkUUFBQUFBQUFBQUFBQUFBQUFBQUFBQkFsU0cwRGdBQUFBQUFBQUFBQUFBQUFBQUFBQUNvTW9UV0FRQUFBQUFBQUFBQUFBQUFBQUFBQUFCVmh0QTZBQUFBQUFBQUFBQUFBQUFBQUFBQUFLREtFRm9IQUFBQUFBQUFBQUFBQUFBQUFBQUFBRlFaUXVzQUFBQUFBQUFBQUFBQUFBQUFBQUFBZ0NwRGFCMEFBQUFBQUFBQUFBQUFBQUFBQUFBQVVHVUlyUU1BQUFBQUFBQUFBQUFBQUFBQUFBQUFxZ3loZFFBQUFBQUFBQUFBQUFBQUFBQUFBQUJBbFNHMERnQUFBQUFBQUFBQUFBQUFBQUFBQUFDb01vVFdBUUFBQUFBQUFBQUFBQUFBQUFBQUFBQlZodEE2QUFBQUFBQUFBQUFBQUFBQUFBQUFBS0RLRUZvSEFBQUFBQUFBQUFBQUFBQUFBQUFBQUZRWlF1c0FBQUFBQUFBQUFBQUFBQUFBQUFBQWdDcERhQjBBQUFBQUFBQUFBQUFBQUFBQUFBQUFVR1VJclFNQUFBQUFBQUFBQUFBQUFBQUFBQUFBcWd5aGRRQUFBQUFBQUFBQUFBQUFBQUFBQUFCQWxTRzBEZ0FBQUFBQUFBQUFBQUFBQUFBQUFBQ29Nb1RXQVFBQUFBQUFBQUFBQUFBQUFBQUFBQUJWaHRBNkFBQUFBQUFBQUFBQUFBQUFBQUFBQUtES0VGb0hBQUFBQUFBQUFBQUFBQUFBQUFBQUFGUVpRdXNBZ1AvVGpoOC9ybE9uVHQzc1pmeWxGQlFVNlBMbHk3cDgrZkxOWGtxNUhUMTZWR2ZPbktueTg1ak41ci9rL2Ztcnk4M052ZGxMQUFBQUFBQUFBQUFBQUFBQUFHQUhvWFVBd04vS1YxOTlwZmZlZTY5TWZTMFdpeVpQbnF3QkF3Wm85KzdkVmJ5eS83Vmt5UkpObno1ZDU4K2Z2MkhuckN4R28xRXZ2UENDSG5yb0lRMGRPbFFXaTZWYzR3OGVQS2lFaElSeWpZbUtpbEpVVkpRS0NncEtYZHZZc1dPMWFkT21ZdnRNbVRKRkF3WU1VRlpXVnJuV2NLMlltQmgxNmRLbDJPTTdkdXpRSTQ4OG91Ky8vNzdNY3hZVUZHanAwcVV5bVV6WHRiYUtHajU4dUdKaVlvbzlQbi8rZk8zY3ViUEM4eHVOUnBuTjVncVBMNDNGWXRIZ3dZTTFaTWdRWldabVh2ZDhLMWV1MU15Wk0wdmM1SkNmbjY4NWMrYm9tMisrS1hXK0cvMTgvL2pqRDAyWk1rVy8vLzU3cVgxalltSTBhdFNvY3MyL2UvZHU5ZXZYVCtQSGo2L29Fc3NrUHo5ZmUvYnMwWmRmZnFtSkV5ZFcycnhWZlg4QUFBQUFBQUFBQUFBQUFBQmd5K2xtTHdBQWdFS3Z2ZmFhMHRQVFMrd3phOWFzRW85djJiSkZxYW1wWlFvWXJsbXpSZ2NPSEZDelpzM1V0R25UY3EzMWV2ejQ0NDg2ZXZTb25uenl5UXJQMGI5Ly8rdXFFTDkrL2ZweWo3RllMSHJublhlVW5Kd3NCd2NIcGFXbGFkR2lSWHI4OGNmTE5QN1VxVlA2MTcvK0pVbWFQSG15d3NMQ3lqUXVQei9mZXY2U0hEMTZWRWxKU2RxMWE1Zmk0K00xY3VSSWVYdDdXNDhmUDM1Y2h3NGRVcHMyYld6YXE4S0dEUnVVbDVlbjBORFFNby81OU5OUHRXelpNaVVsSlduczJMRXlHQXlTcEpreloyckhqaDBWWGt0cG41bENxYW1weXN2THMzdnMyTEZqbWp0M3J2THo4OVd0V3pjTkd6Wk03dTd1eGM2VmxaV2wxTlJVSFRseVJFZU9ITkdCQXdkMDlPaFJqUjgvWHZmZWUyK0ZycU0wdTNmdlZrWkdob0tEZzFXalJvM3JubS9seXBWS1NVblJ3dzgvYk5PK2FORWlIVHQyVElNSEQ1YXZyNjgyYk5pZzdPeHNSVWRIbDNoUGJ2VHovZW1ubjdSKy9YclZxMWRQelpzM3Q3WWZPWEpFOWVyVnM1NWZ1dkxzeS9QTkFDYVRTZE9tVGRPNWMrZjArdXV2VjNqdDlseTRjRUVIRGh6UXZuMzd0SGZ2WHUzZnYxOUdvMUdTWkRBWWxKU1VwSkNRa09zK1QxWGVId0FBQUFBQUFBQUFBQUFBQUJSRmFCMEFjTXRJVDA5WGFtcnFEVG5Yc1dQSDlPbW5uMHE2RW5aOTRJRUh5alYrd1lJRjh2WDFyZEM1czdPekpVbGVYbDRWR24rMSsrKy92MXo5dDJ6WlVtd3d1VFF6Wjg3VWxpMWJkUHZ0dDJ2OCtQRWFPM2FzdnZ6eVM5V3BVMGR0MnJRcGRYeEFRSUNpbzZQMTNYZmY2ZFZYWDlXVUtWUFVxRkdqQ3EzRm5wQ1FFTTJjT1ZQdnZQT090bXpab24zNzl1bTk5OTVUM2JwMUpjbGE5WHo3OXUwbFZrbS8yb2dSSTlTOWUvZHlyZVAwNmRQYXVuV3JQRDA5dFhidFdxMWR1N2JZdmkxYnRyU0d1UHYwNmFOdDI3WXBQajVldDkxMm01NTk5bGxKMHRteloyL1k1Nkk0ZGVyVTBiLy8vVy9GeGNWcDdkcTErdU9QUHhRYkc2dkdqUnRMa3Y3bmYvNUhjK2ZPMWFsVHA1U1dsbVo5anhmeTlQUlVzMmJONU9CUU9WL3lNMzM2OUNKdCsvZnZseVNaeldhN3h3dlZxRkZEQXdZTUtISCtRNGNPNmVqUm8ycldySmxxMWFwbGJUY2FqVnE0Y0tGTUpwT0dEeDh1ZzhHZzd0Mjc2OHN2djlTaVJZczBhTkNnWXVlOGtjL1hiRFpyMjdadE1oZ002dFNwazdVOVBUMWR6ejc3cklLQ2dzcThtY0dlTDcvODBycm1GMTk4OGJyVyt1cXJyeW95TWxJRkJRVWFOR2lRVHA0OGFUMW1NQmhVdDI1ZE5XN2NXRTJhTkZHelpzM2s0K09qUng1NVJCY3VYQ2gxYmk4dkx5MVpzcVJJZTFYZkh3QUFBQUFBQUFBQUFBQUFBQlJGYUIwQWNNdXhWd1U4SmlhbTBvS2R1Ym01ZXV1dHQ2emg3WWlJQ0FVR0JwWTZidnYyN1RwKy9MaGNYVjNsNHVKU29YTVhGQlRvL1Buejh2SHhrWlBUOWY4MUhCc2JXNjcrL2Z2M0wzZG8zV0t4Nk4vLy9yZFdyRmdoUHo4L3ZmdnV1L0wzOTlmNDhlTTFhdFFvVFpvMFNlUEhqOWM5OTl4VDZsd3hNVEU2ZCs2YzFxMWJwN0ZqeCtyRER6OVVjSEJ3dWRaVEVuOS9mNzMvL3Z1YU5XdVdEaDgrcktDZ0lFbFh3cWhyMXF4UjdkcTExYlp0VzJ2L3hNUkVIVGh3UUowN2Q3YXB6aDBmSDY5ejU4NVZhR1BCa2lWTFpEYWJsWk9UbzFXclZwWFkxOFBEd3hwYXIxbXpwdDU5OTEyTkdERkNpeGN2VmtCQWdIcjE2cVhYWG50TnI3MzJXckZ6ZE9uU1JRRUJBZnI2NjYvTHZkYnlxRisvdm1iTW1LR1BQLzVZNjlldjE0UUpFelJ2M2p4NWVIakl6ODlQVzdkdVZiVnExVlM3ZG0yMWJObFM4Zkh4OHZmMzE0Y2ZmcWlBZ0FDYnVjcjZUUUhGWGRlS0ZTdUtIWk9Ra0tDRWhJUmlqd2NHQnBZYVdsK3pabzBrcVZ1M2JqYnRLMWV1VkdabXB2cjE2eWMzTnpkSlVvOGVQYlJnd1FJdFdyUklYYnQydFFtNVgrMUdQdC9kdTNmcndvVUxhdEdpaFc2NzdUWnIreDkvL0NGSnV1dXV1OG84MTdWKytlVVhMVm15UlBYcjE2K1Vxdm4xNnRXVGRPWDN6TW1USitYaTRxSStmZm9vSkNSRWQ5MTFsenc5UFlzZFcvajV0cWVrdnkrcTh2NEFBQUFBQUFBQUFBQUFBQURBUGtMckFJQmIxdUhEaDFXdFdyVVNnNG5sWlRRYU5XN2NPS1drcEtoVHAwN2F2SG16amg0OXFwZGVlc2ttdkhpdDc3NzdUc2VQSDVlam82UEdqeDh2RHcrUENwMy8xS2xUS2lnb0tEYlllcXN4bVV5YU1tV0s0dVBqNWV2cmF3MnNTMUxqeG8zMTRvc3ZhdXJVcVpvd1lZSkdqQmlocUtpb1V1Y2NPWEtrVHB3NG9ULy8vRk8vL3ZwcnBZYldKY25SMFZGRGh3NVZRVUdCSEJ3Y1pMRllOSDM2ZE9YbjUydllzR0UyNGZyWTJGaFZxMVpOLy96blA2MGJFVkpUVTdWMDZWSUZCQVFvSWlLaVhPYytjK2FNZnZqaEJ6azVPZWsvLy9sUGtiQjI0ZnpEaGcyVDBXaTBWaW92Vkx0MmJiM3h4aHNhTldxVXZ2MzJXM1hyMWsydXJxNFZ1QXRGblR4NVVxKysrbXF4eDQxR282UXJHd3RLVWxnaFB6QXcwUG81Y0hkMzErTEZpMjArRi9IeDhYSnhjYkY3RHdwVk5IUXNYUW1mejVrenA4USsxeXBMaGYzYzNGeHQyTEJCUGo0KzZ0Q2hnN1U5T3p0YjMzNzdyZHpkM1JVZEhXMXRkM2QzMThDQkEvWEpKNTlveXBRcGV2Lzk5NHV0S0YrVnovZHFxMWV2bG5RbFVIKzFuVHQzU3BMYXQyOWZvWGtURWhJMGVmSmsrZnY3S3k0dVRqVnIxcnkraGRyaDd1NWU2cWFDUWlWVlF5L3BXVmZWL1FFQUFBQUFBQUFBQUFBQUFFRHhDSzBEQUc1Wnp6MzNuSUtDZ29vRUUzdjA2RkZxdGZDckE0dUZsZHVOUnFQZWVPTU5KU1ltNm9FSEh0Q29VYVBVdUhGalRaczJUU05HakZCY1hKenExcTFyTTA5V1ZwWSsrdWdqYmRteVJTNHVMcG93WVlKYXQyNWQ0V3NxRE9JYURJWUt6M0dqbkRselJtKy8vYmIyN3QycndNQkF2ZnZ1dTBYQzlvVWg5YWxUcCtxamp6N1MwYU5IOWRSVFQ1VVl4SFZ5Y3RLRUNSTzBkKzllbTFCd1pjdk56ZFdjT1hNVUZoYW1YMy85VlMxYXRMQUpyS2VrcE9qMzMzK1h3V0JRVWxLU21qWnRLa21hTjIrZUNnb0sxTGR2WDJzMS9GT25UcWwvLy81RnpuSHQrMnpXckZuVzhQZFhYMzFWSkNSdU1wbjA5dHR2eTJnMHFrT0hEbXJUcGsyUk9jUEN3alI2OUdnRkJ3ZFhhcUE1UHorL1ROOVdVRm9mVjFkWFBmend3MFhhSzdLUm82S2g0NnEwY3VWSzVlYm02ckhISHBPenM3TzEvWXN2dmxCMmRyYUdEaDBxSHg4Zm16RTllL2JVeG8wYmxaaVlxTTgrKzB6RGh3OHZkdjZxZXI2Rk1qTXp0WFhyVm5sNWVkbTh2M0p6YzYyaDdQWHIxK3UvLy8ydnpiaXNyQ3hObmp5NXlIeVBQZmFZN3JqakR1M2V2VnV2di82Nm5KeWNkUHIwYWZYcjErKzYxbW52R3pWdWhLcTZQd0FBQUFBQUFBQUFBQUFBQUNnWm9YVUF3RjlPVUZDUTNkQjZUazZPTWpJeXJIMnVscFdWcFhIanhpa3BLVW4zM0hPUFhuNzVaVWxYQXZCR28xR2ZmLzY1bm4vK2VUMzc3TFBxM3IyN3BDdkJ4YzgvLzF4WldWa0tEQXpVdUhIajFMQmh3K3RhKzhHREJ5VkpCdzRjVUc1dXJ0emQzYTlydnFvSzl2N3l5eS82NElNUGxKT1RvNFlORytydHQ5OVdqUm8xN1BhTmlvcFN0V3JWOU1FSEgyalpzbVhhc1dPSFhuNzVaVFZyMXF6WStYMTlmYXMwc0o2U2txTFhYMzlkYVdscGF0U29rZjcxcjMvcDdydnZ0aDdQeWNuUjIyKy9MVW1xWHIyNkprMmFwQTgvL0ZCQlFVRWFQSGl3YXRXcXBXN2R1bG43dTdxNjZ2Nzc3N2UrL3Zubm4zWDU4bVdidG9TRUJQMzAwMDk2OE1FSGRlREFBY1hIeHlzeU1sSnQyN2ExOXZuc3M4OTA2TkFoQlFZR1d0K0Q5dHgzMzMyVmNSdHNCQVVGbFJnVUx0d01VbHlmUVlNR0tUMDl2Y0xmTWxEWkxseTRvTGx6NTFicW5IbDVlVnF5WklrazJ5cmMyN2R2MTVvMWF4UVVGS1RldlhzWEdlZmc0S0N4WThmcStlZWYxL2ZmZnk5UFQwOE5IRGl3MlBOVXhmTXR0R2JOR3BsTUpubDZlc3JSMGRIYXZubnpadVhuNTF0L3ZsWmVYcDUrK3VrbnUyczlmLzY4Smt5WUlJdkZvcmk0T01YR3hpb2tKS1JDbitINCtIZ2xKeWVYZTF4bHFZcjdRMmdkQUFBQUFBQUFBQUFBQUFDZ2RJVFdBUUIvT1RObXpMRGJQbmJzV08zYXRVdFMwUXJPKy9mdjE4R0RCOVd1WFR1OTl0cHJObUhGUng5OVZMVnExZElISDN5Z2FkT21hZlhxMVRLYnpUcDY5S2dNQm9PNmQrK3VvVU9IWG5mQXZIQWRrbVEybTdWcjE2N3JEbTVmSFpvdWl5MWJ0cFJZcGY3Y3VYUDY2cXV2ck1IbHpwMDc2NS8vL0tkY1hGeEtuTGR6NTg2cVhidTI0dUxpbEo2ZXJ0R2pSNnR0MjdicTE2K2ZRa0pDeXJYRzYvWFRUejlwNnRTcHlzdkxVNmRPbmRTdVhUdWJpdFlwS1NtS2k0dFRTa3FLK3ZYcnAvYnQyMnZreUpGNjRZVVg5SzkvL1VzZE9uUlFURXlNelp6ZTN0NktqWTJWSkowL2Y5NGFYaTFzdTN6NXNvWU9IYXFBZ0FBTkd6Wk1KMCtlMVBQUFA2OHBVNlpvMnJScENnb0swbWVmZmFibHk1ZkwyOXRia3laTktuZjRlL2p3NFVwTlRkWEtsU3V2NS9aVVdIWjJ0dHpjM094K1M4RGt5WlB0Qm5wVFUxT0xiS3lvckFyYk9UazVtamR2WHFYTVZXakpraVhXalMvZTN0NlNwTFMwTkwzNzdydHlkbmJXMkxGanJkWDNyL1dQZi94REV5Wk0wS3V2dnFwNTgrYnA3Tm16ZXZIRkYyMnF0WmVrTXA2djBXaTBodTZ2dFh6NWNrblN4eDkvck5EUVVKdGpYYnAwVVVCQWdMNysrbXU3WXpNek0rWGg0YUZubjMxV0xWcTBrQ1RWcTFkUGp6MzJXTG5YZVBqdzRac1dXcStxK3dNQUFBQUFBQUFBQUFBQUFJRFNFVm9IQVB3dC9QSEhIOWJBdWoxdDJyVFJlKys5cDhhTkc4dkJ3Y0htbU1WaWtaK2ZueUlpSXJSdTNUb2RPblRJZXV5KysrNVQzNzU5S3lXd2JqS1psSkNRSUlQQklBY0hCMjNhdEtuQ29mVlhYbmxGZVhsNWF0T21UYm5HN2Q2OTIyNW8zV2cwYXZIaXhaby9mNzd5OHZMazdPeXM0Y09IYStuU3BSbzJiRmlaNTNkMGROUzk5OTZyTFZ1MmFPdldyZHE2ZGF0YXQyNnRidDI2YWRLa1NUWjlhOVdxcFRsejVraTZFaFRkczJkUGlYTVBIVHEwMkdPelpzM1NwVXVYTkgzNmRLMWZ2MTVPVGs1Ni92bm4xYXRYTDJ1ZjlQUjBMVm15UkQvODhJTk1KcFA2OXUycklVT0d5R0F3S0M0dVRtKysrYWJlZXVzdGhZZUhhOENBQVRhVjJhLzJ4eDkvV0gvKzg4OC9GUm9hS2ljbkp3VUdCbXJRb0VGeWMzTlR2WHIxOU9xcnIyclNwRWw2NVpWWDFLSkZDNjFmdjE1ZVhsNTY1NTEzaW53VHdPdXZ2NjZ0VzdmYXRGMGI3czdMeXl0eHcwRlZzbGdzeXNuSmtiKy92OTNqZDk5OXQ5emMzS3l2RHgwNnBLU2tKSGw2ZWxaWlZmSEF3RURyKzZlc1N2cG1nak5uem1qKy9QazJiUmtaR1JvN2RxeHljbkwwd2dzdmxQcE5DODJhTmRQRWlSUDE1cHR2YXMyYU5kcS9mNzlpWTJNMWQrN2NHL0o4VjZ4WW9heXNyQ0x0ZS9iczBhRkRoeFFjSEZ3a2tGMFdOV3JVMEtlZmZpby9QejlyVzJwcXF0YXNXVlB1dWRMUzBzbzlwckpVMWYwQkFBQUFBQUFBQUFBQUFBQkE2UWl0QXdEKzhpd1dpNzc0NGdzNU9UbkoxZFZWT1RrNWR2czFhZEpFMHBXQTlwRWpSNVNVbEtURXhFUWxKQ1JZZzR3ZUhoNXEyN2F0OHZMeXRIUG5Uc1hIeHlzK1BsN0J3Y0VLRHc5WGFHaW82dGF0cTZDZ0lKdnEzV1h4MjIrL0tTOHZUNkdob1hKemM5T09IVHVVazVNalQwL1BjbDl6czJiTnlqMm1wSEY3OSs3Vm5EbHpaTEZZRkJvYXFwRWpSeW80T0ZnZmYveHh1ZWIzOFBEUXhJa1R0VzNiTm4zMjJXZEtTMHRUa3laTjVPcnFxbHExYWxuN3BhV2x5V3cyVzErZk9YTkdxYW1wSmM1ZDB2RzB0RFM5K3Vxck9uSGloSHg5ZlRWaHdnU0ZoWVZKa243NDRRZkZ4OGNySVNGQkZvdEZkZXJVMGJQUFBxdldyVnRieHpkdDJsUXpac3pRUng5OXBOOSsrMDJqUjQrV241K2Yyclp0cTRFREIxcXJia3ZTcGsyYnJEKy8vUExMaW95TTFPalJveFVYRjJleklhSmR1M1o2OU5GSHRXREJBcTFmdjE0R2cwRmp4b3l4RzN5dVdiT21OY2llbnA0dWs4bFU0cjI0MFhKemMyV3hXSXF0RHQrMWExZDE3ZHJWK3ZyRkYxK1VKUG40K0dqRWlCRTNaSTNYYTlxMGFjckx5NVBCWUpERllwSFpiTmFZTVdPVWxwYW1uajE3NnVHSEh5N1RQSzFidDliNzc3K3ZOOTU0UTluWjJmTHg4Ymtoei9maXhZdGF1SENobkoyZGxaK2ZiM05zOXV6WmtxUWVQWHBVZVA2ckErdlNsZDhaZS9mdXJmQjh4Y25JeUNoeGMwRkZLL1ZYOWYwQkFBQUFBQUFBQUFBQUFBQkF5UWl0QXdCdWFkZFdSYmRuNmRLbFNrNU8xcU9QUG1vTmdsOHROemRYOCtmUDEvSGp4M1hzMkRHbHBxYXFvS0RBZWp3NE9GanQyN2RYZG5hMk9uYnNxUGJ0MjF2SDdkcTFTMy84OFlmMjdObWpWYXRXYWVYS2xaSWtnOEVnTHk4djNYYmJiWHJ0dGRkVXAwNmRVdGNaSHg4dlNXcmJ0cTI4dkx6MDIyKy9hZjM2OVlxT2ppN3ovWkJLcmhaZEhsZUhQMXUwYUtIKy9mdkwyOXRiUFh2MmxNRmdLTktuUE5xMmJhdFdyVnBwN2RxMTZ0YXRtNXljbkd5cVlsOTdEZGRXWWI5YVlkKzFhOWZLMGRIUmJoK2owU2huWjJlRmhJUm80c1NKdXUyMjI2ekhuSjJkdFdmUEhvV0hoeXNxS2txZE9uV3krNzRLQ0FqUTVNbVR0WFBuVHMyZlAxK0ppWWs2ZHV5WXZMeThySDB1WExpZ1gzLzkxZnI2eFJkZnRBYjdSNDhlYlcxUFMwdlRWMTk5cGMyYk44dGdNS2htelpvNmMrYU14bzhmcnpadDJxaG56NTVxMXF5WjlYb0tROTZTRkJNVFUycUEvMXFuVHAyeSs3NllPSEdpN3IzMzNuTE5aVS9oWjZvc0d5eVNrcEtVbEpSa2ZaMlZsV1VUK3E4c2FXbHAxL1ZaTUpsTW1qcDFxcnAyN2Fyang0OXIrL2J0YXRxMHFjNmZQNi9VMUZRNU9qcnF1ZWVlMDMvLysxOWxaV1dWNjF3clZxelFaNTk5cHRPblQ4dlgxL2VHUE4vWnMyY3JNek5Uano3NnFCWXZYbXp0YytiTUdSMDVja1ErUGo0Mkd3dXUxNE1QUHFpWFgzNjUzT01tVDU2c24zNzZxZGpqRGc0T3FsMjc5dlVzemE0YmZYOEFBQUFBQUFBQUFBQUFBQUJnaTlBNkFPQ1dWQmdxTHk2a1hDZzFOVld6WjgrV3I2K3ZCZ3dZb0IwN2RoVHA0Kzd1cnFOSGoycjc5dTN5OC9OVHk1WXQxYkJoUTRXRWhPaXV1KzZTdDdlM2poOC9yaUZEaGlnbko4Y2FXbmQzZDFlSERoM1VvVU1IU1ZjcTlSNCtmRmhIang3VmlSTW5sSjZlcnBZdFc1WXBzSDdod2dWcmdQbSsrKzZUcDZlblpzeVlvU1ZMbHFobno1NmxYdWUxWEYxZEt4eEczckpsaS9MeThvcTBEeHc0c0VMekZjZkp5VW5kdTNldjFEbUw0K0xpb3JmZmZsczFhdFNRczdPekprK2ViSE04UER4Yy92NysyclZybDNidDJsWHFmQjkrK0tHT0h6OHVGeGNYYTRCZnVsSzEzZFhWVlo2ZW5qcDU4cVM2ZCsrdTdPeHMvZkRERDhyTXpOUzVjK2UwZXZWcXJWMjdWaWFUU1EwYk50VHp6eit2ME5CUWJkNjhXZDkrKzYyMmJ0MnFyVnUzeXQzZFhXRmhZYnI3N3J2MTJHT1BYZGYxT3pvNktqQXdzRWk3dTd1N0pPbTk5OTdUdW5YcnlqUlhTZUhzaElRRW0rUHIxcTJ6dVQrU05HL2VQR3UxOHN6TVRBMFpNa1NQUHZxb25uamlpVEtkdjZ3OFBUM0x2ZUZqM3J4NWtxNkU4Tjk0NHczdDNyMWJGeTVja01WaWtZdUxpLzc1ejM5cXdvUUoxdjdObXpkWDgrYk50V0xGQ2prNVhmbG5jM3g4dktwVnEyYjM4N2R0MnpaZHVuUkpycTZ1Y25OenE3U3dmbW5QOThpUkkxcTVjcVU4UFQzMTVKTlAyb1N5L2Z6OE5HM2FOQjA4ZUZBdUxpNlZzaDVKK3AvLytSOHRYNzY4M09PT0h6OWU0bkZ2YjIvTm1qV3Jvc3V5NjJiY0h3QUFBQUFBQUFBQUFBQUFBTmdpdEE0QXVDVVpqVVpKVjhMWnhUR1pUSm95WllxTVJxTkdqeDV0RFhEYU0zYnNXRWtxdHMvcDA2Y2xTYlZxMVNwMkRnOFBEelZwMGtSTm1qUXBkZjNYK3Y3Nzc1V2ZuNitXTFZ0YXp4RVpHYW0xYTlkcTNicDFldkRCQjhzMW43ZTN0MkpqWSswZW16Rmpoakl5TWpSNjlHZzVPenNYT2Q2L2YzKzdvZlcvT2o4L1ArdlBKVlZ5TG92WTJGamRmdnZ0Tm0xR28xRkxseTVWUkVTRTl1L2ZiMjN2MTYrZnFsZXZydGRlZTAySERoMlNKTjF4eHgxNjRva24xTDU5ZTJ1b3UyUEhqdXJRb1lOMjdOaWh0V3ZYYXVmT25mcjExMTlWclZxMTZ3NnQxNnhaczhTZ3I2K3ZyNEtDZ2txYzQvang0N0pZTEtYMms2UVRKMDdJd2NHaFNHQTlNVEZSTzNmdVZNZU9IYlZwMHlhNXU3dkwzOTlmczJmUFZrNU9qcDU1NXBteVhWQVplSGw1bFh1anhieDU4NVNUazZNWFhuaEJKMDZjVU1lT0hUVm16Qmo5OHNzdmF0bXlaWkZuWHFobno1N3EyYk9uTEJhTE5tN2NLRDgvUDd1ZnYvNzkrOHRzTmhlNUw5ZXJ0T2ZyNGVFaGk4V2lwNTkrMm00MS9PRGdZQVVIQjFmcW12YnQyNmQ5Ky9aVjZweFY1V2JjSHdBQUFBQUFBQUFBQUFBQUFOZ2l0QTRBdUNYbDVPUklrdDJBWWFGcDA2WXBLU2xKOTkxM243VWFlbkhjM2QxMTRzUUp2ZkRDQzNhUDUrYm1TcEkyYjk2c2hJU0VFdWR5YzNQVEo1OThVbUtmcTJWbVptcnAwcVdTWkZNWk9qbzZXai8rK0tQKzg1Ly9xR1BIamlXRzdzdGp4NDRkU2t0TDA2aFJvOG8xN3Z2dnY5ZktsU3NyWlExWHEreXF5V1VWRkJSazk5em56NStYMld5MkNia1hpb21KVVdwcXF0MzVsaTVkcXN6TVRFVkZSZG1FMXFVcjc0a2pSNDZvYmR1MmV2amhoOVdpUlF1N2N4Z01CclZwMDBadDJyUlJibTZ1ZnZubEY3c1Z0Q3ZiVTA4OXBhZWVlcXJFUGoxNjlGQmVYbDZabnRjamp6d2lrOGxrMDJZMm16VjkrblFaREFiMTdkdFhtelp0VXJWcTFUUnAwaVNOSGoxYWl4WXRrc1ZpMGJQUFBudGQxM0s5TGx5NG9Bc1hMdWlKSjU3UTRNR0RaVEFZMUw1OWUyc2w5ZExHV2l3V1ZhOWUzZTd4eTVjdjM1UnEzUUVCQVJvOGVMQ2lvcUtLSE51L2YzK1pLcUpuWldVVitZYUNRdi82MTc5c05zQUVCZ2FxZmZ2MkdqaHdvRFp0MnFUczdHeTFhZE5HTld2V0xQVThQLzc0bzVLU2trcnRWNW1xK3Y0VXQ0RUlBQUFBQUFBQUFBQUFBQUFBLzR2UU9nRGdsblQrL0hsSmtvK1BqOTNqaXhjdjFwbzFheFFRRUtBUkkwYVVhYzc4L1B4aUE4bUZzck96bFoyZFhXS2ZzZ1F6ci9iRkYxOG9OemRYZDkxMWwxcTNibTF0cjErL3Z0cTNiNi9ObXpmcml5KytLUE4xbENZdkwwOEdnOEZ1bGZXU1pHWm1sbnAvL2c1ZWV1a2xuVDU5V3V2V3JTdnptSFBuenVuYmI3OVZnd1lORkJZV1Z1UjRaR1NrbWpWcnBnOC8vTEJjR3hwS0M0aWJUQ1lsSmlicTdydnZMdk9jTjRMSlpGSzFhdFZzMmhZdVhLaWpSNCtxVTZkT2F0Q2dnYlhkM2QxZGNYRnhHakZpaERJeU1tU3hXTXA5dnRUVVZNWEV4TmkwcGFXbHFVdVhMdVdleTluWldiR3hzVFliWGNvU1dDODhwM1FsQkcyUDBXZ3NjYVBOdFNyeitUN3h4Qk4yMjArZVBGbW1ieDdJeThzcnR0K0lFU05zZnAvTW1UTkhrdlR0dDk5cTl1elp1dXV1dTNUUFBmZm83Tm16cFo2blJZc1dhdEdpaFN3V1M2VlhwQzlKVmQ0ZlF1c0FBQUFBQUFBQUFBQUFBQUNsSTdRT0FMZ2xIVDkrWEpLc1ZhZ2RIUjNsNE9BZ1NmcnBwNS8wK2VlZnExcTFhbnI5OWRmTEhCSU5EZzdXK3ZYcjdSNGJNbVNJVHB3NG9mbno1OHZYMTdmWU9icDE2eVlQRDQ4eVg4ZjI3ZHUxYnQwNkdRd0dEUjA2MU81NXQyM2JwbFdyVnFsVnExYUtpSWdvODl6MkZCUVVLQ3NyUzU2ZW5ydVo4NFlBQUNBQVNVUkJWT1VPaEE0Wk1rUkRoZ3l4ZTh4b05Hcmt5SkZLVGs3V2swOCtxY0dEQjEvWE9tK215NWN2eTlYVnRWeGpIQjBkWlRLWk5HREFBTHZISFJ3Y2ROdHR0eWs5UGIzU2d2OFdpMFZUcGt4UlFVSEJMUmRhTnhxTk50WEdrNUtTTkdmT0hMbTd1K3ZwcDU4dTB0L2IyMXNmZlBDQmZIeDhLaFJVOXZUMFZNK2VQY3M5em1LeGFNdVdMZFpOTUpMazUrZFg2amN6Rktld1FuaHdjTERkNCtXcHRINmpubTlrWktRaUl5Tkw3Tk9sU3hjRkJBVG82NisvTHZPOFgzLzl0VFc4dm4vLy9uTC9UbGl4WW9YYzNOekszUC9DaFF2YXNtVkxtWDVIR28xR1NTclRlNjJxN2c4QUFBQUFBQUFBQUFBQUFBQnNFVm9IQU53eXBreVpJclBaTEVuYXUzZXZwQ3VoYno4L1AzM3h4UmVTcERWcjF1aWpqejZTSkkwWk0wWU5HemE4N3ZQdTJyVkx4NDhmVjFoWVdJbUI5Ynk4UEpuTjVqS0g1TlBUMHpWbHloUkpVbFJVbE1MRHc0djB1ZjMyMi9YRUUwOW96cHc1ZXZmZGQvWFJSeCtwZnYzNkZic1FTVWVQSHBYWmJGYnQyclVyUEljOUgzNzRvWktUa3hVWkdhbEJnd2JaSEV0TVROU0ZDeGQwNzczM1h0YzV6R2F6c3JPelZhTkdqZXVhcHlRbWswbVptWm42eHovK1VhNXhOV3JVMERQUFBGUG1UUVhGYlk0b0ZCTVRVMnE0ZmNhTUdZcVBqMWQwZEhTWjEza2o1T2JteW13MjIyemVXTEZpaGN4bXM1NTY2aW41K2ZuWkhYZmJiYmRWK0p3K1BqNTY4Y1VYeTl6ZllySG81NTkvMXR5NWMzWCsvSG41K2ZscDZOQ2hldnZ0dHl1OEJrbmF1bldySk5uOUxPZm41OHRrTXBWNVE4U3QrbnhMYytuU0pYMzg4Y2Y2NmFlZjVPVGtaTjJRRXhJU1V1SzQvZnYzYS9iczJjckx5MU4wZEhTWjdsTldWcGEyYnQycVRaczJhZmZ1M1RLYnpVWE9rNW1acVlLQ0FybTd1OHZGeFVXWEwxL1c0c1dMSmFsY29YZ0FBQUFBQUFBQUFBQUFBQUJVTFVMckFJQmJSczJhTlNWZHFWYjg4ODgveThuSlNTZE9uTkRISDMrc0JnMGF5Tm5aV1ZPblRwWEZZdEZMTDcxVTRXckpWN3QwNlpKbXpKZ2hTWHJzc2NkSzdIdmh3Z1ZKc3Frd1haeU1qQXlOSFR0VzJkblpDZ29LMGpQUFBGTnMzNzU5KzJySGpoMUtTa3BTYkd5c3BreVpVbXdsNTlLc1hidFdrblQ0OEdHOTk5NTdldmpoaDNYbm5YZFdhSzVDMzM3N3JUWnUzS2pRMEZDOThzb3JOdFdMalVhajR1TGlsSkdSb1ZHalJxbHo1ODRWT2tkU1VwSSsrdWdqOWVyVlN3OCsrT0IxcmJjaysvYnRrOFZpa1krUGp3b0tDcXpWKzh2aVJvV0xjM0p5SkVuTGxpM1QvZmZmcjJIRGh0MlE4MTdMYURUcTdObXpDZ2dJa0pQVGxYOHlXaXdXYXlDNFRwMDYxcjQ5ZS9iVWhRc1gxS05IajV1eTFrTDUrZm5hdEdtVEZpMWFwQ05IanNqVjFWV0RCZzNTWTQ4OUpoY1hsK3NLclI4OGVGQzdkKytXcjYrdndzTENpaHpQemMyVnBGSXJyZDhxejdjaUVoSVM5UDc3N3lzOVBWMWR1blRSMDA4L3JYZmVlVWN6Wjg1VWRIUzBubnp5eVNLYmVzNmVQYXU1YytkcTdkcTE4dkx5MHFoUm8reis3amFaVEpLdVBNUHZ2LzllUC8vOHMvYnUzU3VMeFNMcHlxYUh5TWhJNjk4VGhWYXRXbVd0K0g2dFZxMWFWY1psQXdBQUFBQUFBQUFBQUFBQW9CSVFXZ2NBM0hJV0xWcWtyS3dzZGVyVVNaR1JrUm8vZnJ3bVRweW9HVE5tV0tzdGQrL2UvYnJQazUrZnIwbVRKaWsxTlZXdFc3Y3V0Vkw0K2ZQbkphblVTdUNuVDU5V2JHeXNUcHc0SVhkM2QwMmNPRkh1N3U3RjluZHljdEtFQ1JNMGZQaHdaV1JrYU9USWtSbzNicHhhdEdoaHQvODk5OXdqSHgrZkl1MjdkdTNTeXBVcjVlRGdvRnExYW1uZHVuVmF0MjZkUWtORDFidDNiN1ZyMTA2T2pvN3ExcTJiTllCZm1pVkxsbWoyN05tcVY2K2U0dUxpVksxYU5admpoVUhnMGFOSGE4cVVLYnAwNlZLNWdzczVPVG1hUFh1MlZxNWNLWXZGWWhPSXIyd0ZCUVg2NXB0dkpFbC8vdm1uK3ZUcG80NGRPeW95TWxLaG9hRlZldTZ5U2s1T1ZrWkdoaVNwVFpzMkdqVnExRTFibDhsazB1REJnMlV3R09UdTdpNDNOemNaalVabFoyZkxZRERZUE9lUWtCQ05HemV1M0d1TmlZbXBsTFdlT1hOR3ExZXYxcXBWcTVTWm1Ta1hGeGRGUjBlclQ1OCsxMVhodlpESlpOSzBhZE1rU2IxNzk3YTcyZUhTcFV1U1NnNnQzMHJQdHp6UzA5UDErZWVmNjVkZmZwR3JxNnRHamh5cHFLZ29TVmUrSVdQaHdvV2FOMitlVnE5ZXJSNDllaWdxS2twR28xSExsaTNUdW5YclZGQlFvSWNlZWtpREJ3K1d0N2UzM1hNVWZydEdUazZPZFNPUmk0dUwyclZycHk1ZHVxaDU4K1oyNzFYZHVuWGw2T2hvL1pZT1NmTDI5bGE3ZHUxSzNDd0VBQUFBQUFBQUFBQUFBQUNBRzR2UU9nRGdsckp6NTA3Tm16ZFA3dTd1ZXVxcHArVHY3NjlldlhwcDJiSmxtang1c3Q1ODg4MFNRNTVHbzdGTUlkQXpaODVvMHFSSjJyZHZuNEtDZ2pSbXpKaFN4eHcrZkZpU1ZLdFdyV0w3SkNZbTZxMjMzbEpHUm9aY1hWMFZGeGRuVTVHNk9INStmcG84ZWJKZWVlVVY1ZVRrYU96WXNYcmtrVWMwYU5BZ3VicTYydlNkTkdtU3pXdVR5YVJseTVicHE2KytrdGxzVnI5Ky9UUmt5QkR0MkxGRGl4Y3YxcDQ5ZTdSdjN6NzUrZm1wZCsvZTZ0MjdkNGtoZXVsS1JlMkZDeGZxeXkrL1ZHQmdvQ1pQbm14VFFkbGtNaWt2TDArNXVibHlkSFJVVEV5TVB2NzRZMDJiTmswbWs2bkVxdVNGRmFtenNySTBaTWdRWldabTZoLy8rSWRlZXVrbHRXelpzdFI3VlJicjE2KzNlWjJjbkt4UFAvMVVpWW1KcWwrL3ZscTFhcVVOR3pabytmTGxXcjU4dWZ6OS9SVVpHYWtKRXlaVXVNcDlaVEFhalhKeWN0S2RkOTZwY2VQR3lkSFI4YWF0eGNQRFEyRmhZVXBQVDFkZVhwNnlzN1BsNk9pb1JvMGFxVisvZm1yU3BJbE4vMnZmcDJXUm1wcGE0ZlZsWjJkcjgrYk5pbytQVjBKQ2dpd1dpenc5UGZYRUUwK29kKy9lUmNMUmhhRnlaMmZuY3A5cit2VHBPbkRnZ0dyWHJxMWV2WHJaN1hQeTVFbEprcGVYVjdIejNFclB0endjSFIyMWYvOStSVVJFYVBqdzRRb0lDTEFlTXhnTTZ0T25qenAxNnFRUFB2aEFDeFlzME1LRkM2MFYwdSs4ODA3RnhzWXFLQ2lveEhQczM3L2Yrbk85ZXZVVUZSV2x6cDA3RjZuY2ZxMzI3ZHRidjJHaXFqZStBQUFBQUFBQUFBQUFBQUFBb09JSXJRTUFiaG5yMXEzVFJ4OTlwSUtDQW8wZVBWcisvdjZTcEtGRGgrcjMzMy9YOXUzYk5YZnVYQTBhTkVpU2xKR1JZYTBDN2VUa3BKMDdkK3IwNmRNbFZrSXZyUDc3elRmZjZOS2xTMnJZc0tIZWV1c3RtNkRwNGNPSDVlYm1KbTl2YjdtNXVjbGdNT2pRb1VQNjdydnZKS2xJV0xkdzNtKysrVVlMRml4UVFVR0JxbGV2cmpmZWVFT05HemN1OC9YZmNjY2RldSs5OXpSdTNEaWRPM2RPaXhjdjFzYU5HelYyN0ZnMWE5YXNTUCswdERSdDJyUkpQL3p3ZzA2ZE9pV0R3YUMrZmZ0cXlKQWhNaGdNYXRPbWpkcTBhYU1EQnc1by92ejUyckpsaTJiT25LbHZ2dmxHM2J0M1YrL2V2ZTFXYkU5SlNkSFVxVlAxNTU5L1Nyb1NCQjB6Wm93dVhicGsvWk9mbjEvc2RjeVlNVVBPenM3RlZzUC81WmRmSkVsNWVYbTZmUG15K3ZUcG93RURCcFJZb2JxOGNuSnlsSnljck1URVJHM2Z2bDNKeWNtU3BMQ3dNRTJZTUVHK3ZyNktpWW5ScmwyNzlPT1BQMnJidG0xYXNHQ0JGaXhZb0pDUUVEM3d3QU9Lakl3c05UQmJuTklxaUtlbnA5dHRiOXk0c2NhUEg2K3dzREM1dUxpb1M1Y3VSZnJZYXp0MTZwVGRka21hT0hGaXFkOGlVSnlwVTZkV2FGeFpYYnU1NEdyMnJ1ZllzV1A2OWRkZjlldXZ2MnJQbmoweW1VeVNwSVlORytxaGh4NVNaR1NrM04zZGxaMmRyY3pNVE92dmhzTFBweVNid0hWcExCYUxQdjMwVTYxZXZWck96czU2OWRWWDVlTGlvbE9uVHNuSnlVbGVYbDV5ZG5aV1ZsYVc1czJiSitsSzFmbmkzR3JQdDZ6OC9mMDFhOVlzbTgwdVpyTlpLU2twT25EZ2dQYnQyNmZFeEVTbHBhVkp1dkk4TGw2OHFCTW5UdWpnd1lNYVBueTRHalpzcVByMTY2dHUzYm9LREF4VVFFQ0FmSDE5clhQMjdkdFhlL2Z1VmMrZVBSVVJFVkdoZFJKWUJ3QUFBQUFBQUFBQUFBQUF1SFVSV2djQTNCS21UcDJxSDM3NFFRNE9EbnJsbFZkc1FwalZxbFhUNk5HakZSc2JxMGFOR2xuYmx5MWJwbSsvL2JiSVhCMDZkQ2pTbHA2ZXJqVnIxbWoxNnRYS3lzcVN3V0RRSTQ4OG9pRkRoaFFKUzArYk5rMzc5dTJ6dm5ad2NGQkJRWUVrNlo1NzdsRjRlSGlSK1E4ZVBLaEZpeGFwb0tCQXdjSEJldU9OTnhRWUdGanUrOUNnUVFOOThza25pb3VMVTJKaW9tcldyS21Ra0JEbDUrY3JPVGxaUjQ4ZTFZRURCNVNZbUtqang0OWJ4NFdIaCt2cHA1OVdhR2hva1RrYk5XcWsxMTkvWGFtcHFmcm1tMjhVSHgrditmUG5hK25TcGVyV3Jac0dEaHhvVTVXNlpzMmFOaFd3MDlQVFZhMWFOWGw2ZXNyWDExZlZxMWVYbDVlWFBEdzg1T25wYWYzajRlRmh2WC9UcGsyVG01dWI3ci8vL2lMcktReTIxcXRYVDZOR2pWTERoZzNMZlovcytlcXJyN1Jueng2bHA2Y3JNelBUMm00d0dCUVdGcVpldlhxcFk4ZU8xbUNyZzRPRFdyZHVyZGF0V3lzN08xc2JObXpRcWxXcmxKU1VwS1NrSkgzMjJXZDY1WlZYRkJrWldlNjFYRThGOGFzRHU2VlZweTZMMHFycS94VVlqVVlOR3piTTVyNTZlM3VyUTRjT2lvcUtVb01HRFd6NmI5cTBTUjkvL0xIZHVSNTQ0SUV5bjNmNjlPbGF1WEtsSEJ3YzlOcHJyK25PTysrVUpLMWF0VXJ6NTgrWEpEazVPY2xzTnN0aXNjalB6Ni9VK2YrcXo5ZkJ3VUdMRnk5V1NrcUtqaHc1b3BTVUZPdm1GUmNYRnpWdDJsVFIwZEdLaUlpd2JqZzZkT2lRdG0zYnB0OSsrMDM3OSs5WFltSmlrWG1mZlBKSkRSNDhXRTVPVHBvOGVmSU51UllBQUFBQUFBQUFBQUFBQUFEY2VJVFdBUUMzaEhidDJtbno1czBhTTJhTTdybm5uaUxIR3pWcXBIbno1dGxVdnI3cnJydFV0MjVkYTZEYzFkVlZ6WnMzMTRBQkE0cU16OGpJME1LRkMyV3hXTlMrZlhzTkhEaFF3Y0hCZHRmU3NtVkxhelZ4azhra0J3Y0grZnY3cTNYcjF1clZxNWZkTWVIaDRYcisrZWQxOHVSSkRSbzBTTTdPemhXNEMxZmNkdHR0K3VDREQ3UjY5V3ExYWROR3JxNnV1bno1c3Q1Ly8zMmIwRzVBUUlBaUlpTFVwVXVYTWdXL2c0S0NGQnNicXdFREJtamV2SG5hdUhHanRtM2JwcUZEaDlyMDgvVDAxS2hSbzJRMEd0V29VU1A1K1BpVXF3cTZwNmVuL3YzdmYxc0R2dGNhTUdDQWF0U29vZTdkdTh2SnFmTCtLUklXRnFiNTgrZkx5Y2xKOWVyVlU4T0dEUlVlSHE0V0xWckl6OCt2eExIVnExZFhkSFMwb3FPamxaQ1FvRldyVmlraElVR3RXcldxMEZwS3FpQXVYYW5FWHBaZys2eFpzeXAwL2x0ZGl4WXRiRFlXMkJNUkVXSDkxZ1FYRnhkMTZ0UkpxMWV2VmtSRWhOcTFhNmNtVFpySXdjSEI3dGpRMEZEVnIxOWYrZm41S2lnb3NINkd1M1Rwb280ZE81WjVuVjI3ZGxWOGZIeVJqVFFoSVNFS0NncVMyV3lXMld5V3E2dXJRa05EMWI5Ly8zSlY1LzhyUFY5WFYxY2xKeWRyNDhhTjh2YjIxdDEzMzYzR2pSc3JQRHhjSVNFaGRqL0xEUm8wVUlNR0RUUmd3QUFaalVZZFBIaFFCdzRjME9IRGgzWHMyREhsNU9UbzhjY2Z2d2xYQXdBQUFBQUFBQUFBQUFBQWdCdk5ZTEZZTERkN0VRQUFTTktsUzVmazV1WldaZlB2M0xsVDllclZLelhBZkt2NjlkZGY5ZHR2djZsQmd3WUtEUTJ0VUNYM3E2V2twT2pDaFF0cTBxUkpKYTN3ZitYbDVjblYxYlhTNXkxTmVucTZBZ0lDaWcwemw0ZlpiSmFqbzZQZFl4a1pHVEtaVEVYZVMyZlBucFhaYkZaQVFFQ0pjNWUxMzEvWm9rV0w1T1hscGE1ZHUxYktmR2F6V1E0T0R0WksrVlVsSlNWRmx5OWZ0bTY2dUhqeG92VmJCUDRxTGwrK0xBY0hoMHJkRkNKZHVSZloyZG1xVmF0V3BjNWJYbi8rK2FkTUpwT2FObTFhb2ZGVmRYOXVSZmZNV2lqei8vL2Z2Y2Z2YXFqUkVjMXY4b29BQUFBQUFBQUFBQUFBQU1EL1ZZVFdBUUFBQU9CdmlOQTZBQUFBQUFBQUFBQUFBQUM0VlZ4L0dWSUFBQUFBQUFBQUFBQUFBQUFBQUFBQUFJcEJhQjBBQUFBQUFBQUFBQUFBQUFBQUFBQUFVR1VJclFNQUFBREEzNUJGRnV2UEJzTk5YQWdBQUFBQUFBQUFBQUFBQVBnL2o5QTZBQUFBQVB6TldDUVYvRzltWFI3Vm5HN2FXZ0FBQUFBQUFBQUFBQUFBQUFpdEF3QUFBTURmelA0ejUyMWVlN3U0M0tTVkFBQUFBQUFBQUFBQUFBQUFFRm9IQUFBQWdMK1ZTeWFUNHJic3NtbHprT0VtclFZQUFBQUFBQUFBQUFBQUFFRGlPK0lCQUFBQTRDK3V3R0pSV3ZaRjdUMXpUak4ySlNvdDUrTE5YaElBQUFBQUFBQUFBQUFBQUlBVm9YVUFRS1Y1NW9lTit2M2ttWnU5REFBQUFBQUFBQUFBQUFBQUFBQUFjQXR4dU5rTEFBQUFBQUJVcmpyZTFlWHV4QjVsQUFBQUFBQUFBQUFBQUFCd2F5QzBEZ0FBQUFCL0F6VmNYZFFxTUVBVDJyZld3dDdkNUdBdzNPd2xBUUFBQUFBQUFBQUFBQUFBU0pJb3ZRY0FxRFNmUDlUcFppOEJBQUFBQUFBQUFBQUFBQUFBQUFEY1lxaTBEZ0FBQUFBQUFBQUFBQUFBQUFBQUFBQ29Nb1RXQVFBQUFBQUFBQUFBQUFBQUFBQUFBQUJWaHRBNkFBQUFBQUFBQUFBQUFBQUFBQUFBQUtES0VGb0hBQUFBQUFBQUFBQUFBQUFBQUFBQUFGUVpRdXNBQUFBQUFBQUFBQUFBQUFBQUFBQUFnQ3BEYUIwQUFBQUFBQUFBQUFBQUFBQUFBQUFBVUdVSXJRTUFBQUFBQUFBQUFBQUFBQUFBQUFBQXFneWhkUUFBQUFBQUFBREEvMlB2enNPaXJ2ci9qNzhHVUJRUjNCR1VicGUwWE10S0xkTnlTUzF2elJaTlM4dWswcnI5cXFXNXBPUmVVYWJtVXBiZG9aWkxidVdDUzVtWjVXNjRrU3U0Z1lFNHN1OHdNTDgvK0RFM0l6TXdiTm55ZkZ5WDE4V2NjejdublBrNEEvUEg2N3dIQUFBQUFBQUFBQUNnM0JCYUJ3QUFBQUFBQUFBQUFBQUFBQUFBQUFDVUcwTHJBQUFBQUFBQUFBQUFBQUFBQUFBQUFJQnlRMmdkQUFBQUFBQUFBQUFBQUFBQUFBQUFBRkJ1Q0swREFBQUFBQUFBQUFBQUFBQUFBQUFBQU1vTm9YVUFBQUFBQUFBQUFBQUFBQUFBQUFBQVFMa2h0QTRBQUFBQUFBQUFBQUFBQUFBQUFBQUFLRGVFMWdFQUFBQUFBQUFBQUFBQUFBQUFBQUFBNVliUU9nQUFBQUFBQUFBQUFBQUFBQUFBQUFDZzNCQmFCd0FBQUFBQUFBQUFBQUFBQUFBQUFBQ1VHMExyQUFBQUFBQUFBQUFBQUFBQUFBQUFBSUJ5UTJnZEFBQUFBQUFBQUFBQUFBQUFBQUFBQUZCdUNLMERBQUFBQUFBQUFBQUFBQUFBQUFBQUFNb05vWFVBQUFBQUFBQUFBQUFBQUFBQUFBQUFRTGtodEE0QUFBQUFBQUFBQUFBQUFBQUFBQUFBS0RlRTFnRUFBQUFBQUFBQUFBQUFBQUFBQUFBQTVZYlFPZ0FBQUFBQUFBQUFBQUFBQUFBQUFBQ2czQkJhQndBQUFBQUFBQUFBQUFBQUFBQUFBQUNVRzBMckFBQUFBQUFBQUFBQUFBQUFBQUFBQUlCeVEyZ2RBQURnSCtycTFhdUtqbzYrMWR2QVgxQnFhdXF0M2dJQUFBQUFBQUFBQUFBQUFBRCtRZ2l0QXdBQS9JVkVSa1pxeDQ0ZGR2dTNiTm1pNjlldkZ6bVAyV3hXUUVDQW5uLytlUjAvZnJ3c3QvaTNObmp3WUQzenpET1d4NUdSa1pvOGViTE9uajNyOEJ3aElTSHk5L2ZYM3IxNzdZNHhHbzE2L2ZYWHRYcjE2aEx0YytYS2xRb0tDaXJXTlVGQlFWcTVjcVZEWTJmTm1xV1JJMGNxT1RuWjdwamh3NGVyVjY5ZURzMlhrNU9qYjc3NVJpYVR5YUh4cFhYczJERjk4TUVIT25yMGFKRmovZno4Tkc3Y3VEOWdWd0FBQUFBQUFBQUFBQUFBQUg5ZkxyZDZBd0FBQUxCbU1wa1VGeGNubzlHbzZPaG9KU1FrNklrbm5wQWtmZmJaWjlxL2Y3OWNYVjNWcFVzWHErdENRME8xYU5FaUdZMUcrZm41RmJyRzl1M2JkZTdjT2QxOTk5MjY2NjY3eW16djgrZlBMNU41Um84ZWJmVzRlL2Z1WlRKdmZwMDdkOWJreVpPTGRVMXNiS3l5c3JJc2o0OGVQYXJnNEdBZE9YSkUvZnYzMTlDaFErWGlVdmhIN0I5Ly9GR0hEaDNTUGZmY1kzZk0zcjE3ZGVyVUtkV3BVNmRZKzh1emJOa3krZnI2cW5mdjNnNWY4ODAzM3lnaUlrS0RCZzBxZEZ4eWNyS09IVHVtNnRXcnk5M2QzZTY0ckt3c3EzdFZtTVdMRjJ2anhvMDZlL2FzM25yckxSa01Ca201ci9kRGh3NDUvQnh1RmhnWWFMTjkxNjVkMnJsenB4bzJiR2oxLzNEeDRrVTFiTmpRc3I0a1JVUkVLRE16czhSN0FBQUFBQUFBQUFBQUFBQUFBS0YxQUFDQVc4NXNObXZzMkxFeUdvMUtTa3BTU2txS1ZiL0JZRkRIamgxVnExWXRqUjQ5V2lFaElabzdkNjZhTkdtaSt2WHJTOG9OQ00rZVBWdnU3dTRhTUdCQW9ldUZoNGRyOGVMRmtxVGp4NCtyUjQ4ZXhkcnZtalZyVktOR0RadDl4YTN1YmMvTm9mWEN3dGRCUVVGeWQzZFg1ODZkSFdyUDA3UnAwOUp1VTcxNzkxYWpSbzMwN3J2dmF1M2F0YnA2OWFxbVQ1OXVkN3pKWk5LZVBYdms2dXBhNkgzLzVaZGZKRWxkdTNZdDlSN0wydjc5KzJVeW1mVGdndytXMlp3REJnelFnUU1IdEh2M2J0V3NXVlBEaHcrWEpOMjRjVU1SRVJGbHRvNGtaV2RuNjhDQkF6SVlERmIzTnlvcVNzT0hENWV2cjYvZHNEc0FBQUFBQUFBQUFBQUFBQUJLaHRBNkFBREFMV1l3R05TMmJWdkZ4Y1hKM2QxZEJ3OGVWR2hvcU9iTW1hTmF0V3FwZHUzYXFsQ2hnaVNwUm8wYWV1bWxsN1J5NVVwRlJFUllRdXVuVDUrVzBXalVTeSs5cENwVnF0aGRLelUxVlRObnpsUjZlcm9rcVVPSER2THg4U2x5andjUEh0VFZxMWRWcVZJbHVicTZGanJXeTh0TEsxYXNjUFRwV3hreVpJZ2lJeU1MdE44Y1lzOHZLQ2hJMWF0WEx6REdYbnRaYTk2OHVSWXZYcXlGQ3hmcStlZWZMM1RzL3YzN2xaU1VwRjY5ZXRtdFVoNFpHYW5mZnZ0TlZhdFdWZE9tVFpXUWtHQnpYSlVxVlN4VjNXMVZvbytJaUNoUmhmcjgxNnhZc1VKZVhsNVcvVHQyN0pBa1MyajlpeSsrVUd4c3JNYU5HMWZzdGZMVXFsVkw3Ny8vdmthUEhxMzE2OWZMeTh0TFR6enhoQ1pQbmx4b05menUzYnNYKy9WMi9QaHhKU1ltNnQ1NzcxWE5talV0N2NlT0haTWtOV3ZXck1UUEF3QUFBQUFBQUFBQUFBQUFBTFlSV2djQUFQZ1RlUGJaWnkwL1IwWkdLalEwVksxYnQ3WWFFeEFRSUNtM01udXpaczIwWjg4ZTdkbXp4OUxmdkhsem5UeDVVci85OXBza2FlTEVpVmJYWjJSa3lOL2ZYNWN2WDFiWHJsMzE4ODgvNjlLbFN4bzFhcFJWZVBkbXExZXYxdFdyVitYczdLeTMzMzY3MEZEOFg1V2ZuNTlENDB3bVU2SGpwMDZkYXZXNGI5Kys2dHUzcndZUEhxem82R2hMKzdadDI3UnQyemFyc1R0MzdwU1VHd28zbTgxS1Nrb3F0R3IrekpremRmLzk5MHVTZkgxOXJmb2lJaUxrNHVJaWIyOXZoNTZYbEZ0cDNHUXlXYzNsN094c05lYnk1Y3NLQ1FsUnJWcTFkTmRkZDBtUzl1M2JwNGlJaUZLRjFpV3BYcjE2bWo1OXVzYU5HNmRWcTFicDBVY2ZWYVZLbFVvMXB5MTU5NzFQbno1VzdZY1BINVlrZGVyVXFjelhCQUFBQUFBQUFBQUFBQUFBK0tjanRBNEFBUEFYc1d2WHJtS056eDlhejhqSTBQVHAweFVTRXFJZVBYcG8zTGh4YXRteXBSWXNXS0RSbzBmcm5YZmUwYi8rOVMrcjZ4TVNFalJ2M2p6dDI3ZFBycTZ1bWpKbGl0cTFhMWZrdW9tSmlaby9mMzZ4OXBvblBqN2VibDloVmNQdFZSVzMxNTRYRU04L3JqZ2NIWDl6bGZUcTFhc1hHQk1mSHkrejJTd3A5LzlwNjlhdE1oZ01saXI2TjR1T2psWm1acWFsK3I0a0JRWUdXbzNwM3IyN3ZMMjlDN1FYeHMvUFR4RVJFWVZlczJuVEprbFN0MjdkWkRBWUhKNWJrbTdjdUtIVHAwL3I5T25UT25YcWxNYVBIMThnYk4raVJRdU5IejllRFJvMEtKZkFlbng4dlBidjN5OFBEdzlMNEYvSy9RYUN2TkQ2enAwNzlkTlBQMWxkbDVDUVlEazBrbC8vL3YzVnVISGpNdDhuQUFBQUFBQUFBQUFBQUFEQTN3MmhkUUFBZ0w4UVgxL2ZJb1BJZWVIalBBa0pDZkwzOTlmWnMyZlZ2bjE3alJrelJsSnVwZW1NakF3dFdiSkVJMGFNMFBEaHc5VzdkMjlKdWNIZEpVdVdLQ0VoUVQ0K1B2TDM5MWVUSmswYzJtTmFXcHFDZ29KSytBd0w1K0hob2I1OSsxcTFmZlhWVnc2M2I5cTBTWW1KaVFYbXZUbkViayt2WHIyVWxaWGw4UGliclYyN3RrQmIvaXJzMjdadFUySmlvanAxNnFRcFU2YlluR1BFaUJFNmYvNjhWV2o5anhBVEU2UHZ2Lzlla3RTalI0OUN4MlpuWnlzN08xdVM5TTQ3NytqVXFWTXlHbzFXWTI2dTRwNm5jK2ZPcGQrc0hkdTNiNWZKWkpLN3U3dlYrai8vL0xPeXNySXNQOThzUFQzZDVxR1J6cDA3RTFvSEFBQUFBQUFBQUFBQUFBQndBS0YxQUFDQVB3RmIxY0R6MmlwVXFLQnQyN2FWZU80elo4N28vUG56NnRpeG95WlBubXdWMXUzWHI1L3ExcTJyT1hQbWFNR0NCZHEyYlp1eXM3TjE2ZElsR1F3RzllN2RXNis4OG9yYzNOd2NYcy9MeTBzclZxd28wVjZIREJtaXlNaEl1LzJlbnA1NjRZVVhyTnErK3Vvcmg5dC8rdWtubTZIMVBHbHBhUW9PRGxiSGpoMEwzV2RpWXFJOFBEeHM5cDA1YzBiTm1qVXI5SHBiVWxOVHRYcjFhams1T2VuRkYxKzBPeTRuSjBlUzVPSlMrRWY1bUpnWW05WEJDeHRmbUJVclZpZ3pNMU9TZE50dHR4WG8vK1dYWDNUbXpCbWRPWE5Hb2FHaHlzaklrSlI3ejcyOHZOU3RXemUxYU5GQ1c3ZHUxWVVMRjRvVnV2L1BmLzZqaUlnSWJkbXl4ZUZyYnBhUmthRU5HemJZN011cklEOS8vbncxYjk3Y3FxOTc5KzZsZWswREFBQUFBQUFBQUFBQUFBQ0EwRG9BQU1DZlFsNkY4NXljSEV0QVBhL05Ya1ZxUjkxLy8vMmFQWHUyV3Jac0tTY25KNnMrczltczJyVnJxME9IRHZyKysrOFZGaFptNmV2Y3ViTUdEaHhZck1CNmFTMWV2TmdTeXI0VnBreVpvaE1uVG1qTW1ERjY5TkZIN1k1YnUzYXRYbjc1NVFMdDI3ZHYxOXk1Yy9YSUk0OW83Tml4UlFiTDgvdmhoeDhVRnhlbko1OTgwbVlvUEUvZS9Ta3E5SjJhbW1xek9uaEpSRVpHYXNlT0hWWnQzMzMzblk0ZE8yYXBFajlqeGd4SnVXSDYyMisvWGVIaDRVcE5UZFhYWDMrdG1qVnJXcTdMMjFQRmloVWxTVk9uVHRYKy9mdXQ1cjY1a24xNmVyclMwOU5MOVJ3MmI5NnNoSVNFQXUwblRweFFXRmlZR2pSb1VDQ3dEZ0FBQUFBQUFBQUFBQUFBZ0xKQmFCMEFBT0JQWVBUbzBaS2szMzc3elJKYUh6VnFsQXdHUTVuTTM3cDFhMG01MWFZdlhyeW9zMmZQS2lRa1JDZFBuclFFZWF0VXFhSUhIbmhBNmVucE9uejRzSGJ2M3EzZHUzZXJRWU1HYXRXcWxabzNiNjUvL2V0Zjh2WDFWYVZLbGV5dWxaaVlxUG56NTVkNnovMzc5NWVQajQ5VlcwSkNncjc4OHNzQ1l4MXR0eFZhenUrRkYxN1ErUEhqTlcvZVBGV3RXbFVQUHZpZ3pYR2JObTFTLy83OTVlbnBhV25idTNldlB2cm9JMG01Z2V6aUhqWjQvUEhIVmI5K2ZUVm8wRUNmZi82NW5uamlDZFd1WGJ2QU9KUEpKS25vMExxdnI2OENBd01kWHQvUHowOFJFUkUyK3hZdFdtUlpOOCtLRlN0MDdkbzF5K05odzRhcGVmUG1hdEtraVNwV3JDZy9QeitscHFaYUJkYno3OS9WMVZXU1ZLdFdMZm42K2txU29xS2lDcXhURmxKU1VyUjI3VnBWcUZCQldWbFpWbjFMbHk2VkpQWHAwNmZNMXdVQUFBQUFBQUFBQUFBQUFFQXVRdXNBQUFCL0l2djI3YlA4UEdyVUtEMysrT1BxM3IxN2llZkxxM1I5OWVwVmhZZUhLeUlpd3FxU2VZTUdEZFNwVXljbEpTWHA0WWNmVnFkT25TelgvZnJycnpwMjdKaE9uRGlob0tBZ2JkbXlSWkprTUJqazRlR2htalZyYXZMa3lRV3FncWVscFNrb0tLakVlODdUczJmUEFxSDF4TVJFZmZYVlZ3WEdGcmZkaGhYUU1RQUFJQUJKUkVGVW5sYXRXdW1OTjk3UTdObXo5ZDU3NzJudTNMbHEyclJwZ1hIcDZlbGFzbVNKeG8wYkowbmFzMmVQQWdJQ2xKT1RvMzc5K21uNDhPRU9yNW5mUGZmY28xMjdkbW50MnJVNmR1eVk1czJiWndsMzUzRTB0RjVXZHUzYXBTTkhqbGdDOUVhalVaSTBjdVJJZVh0N2ErclVxWXFJaUZELy92MGRtaThqSTBQUy8wTHJJMGVPdFBRVkZweTNKem82MnVaN1pOcTBhWlpEQjB1WExsVjhmTHo2OWV1bjlldlhXOFlZalVaZHZIaFIxYXRYVjgrZVBZdTFMZ0FBQUFBQUFBQUFBQUFBQUJ4SGFCMEFBT0JQd21ReTZjY2ZmNVRCWUpEWmJGYVZLbFcwYU5FaXRXN2RXbDVlWHBLa21KZ1lCUVFFRkRwUFRFeU01V2MzTnpkZHVuUkpCdzhlVk8zYXRYWGZmZmVwU1pNbXV2UE9POVdzV1RONWVucnE2dFdyR2pwMHFKS1RreTJoZFRjM056MzAwRU42NktHSEpPVldxcjV3NFlJdVhicWszMy8vWFZGUlVicnZ2dnVzQXV0NVlYZ2ZIeDh0WDc2OHhQZmh6VGZmMUlrVEoxU3hZa1dyZGljbko5MTIyMjM2L1BQUHJkb0RBZ0pVbzBZTjlldlhUelZxMUNoMDdsZGVlVVhoNGVHRmp1blJvNGZPbnordlRaczI2Y01QUDlSbm4zMVdvT0o5L2ZyMTlmMzMzK3ZoaHg5V2RIUzBGaTVjS0xQWnJKZGVla2tEQnc2ME83ZWZuMStCdGhzM2JsZzk3dGF0bTM3NTVSZnQyN2RQOCtmUDEvang0NjM2czdPekpSVWRXbmZrdFhMemVGdnlLdFdQR1ROR24zenlpYVc5WGJ0MkRzK2RYMXBhbWlwVXFGQm0zeUxnN094YzRIQ0RsUHNhbHFTTEZ5OXF5NVl0Y25kMzE2QkJnNnhDNjdWcjE5YUNCUXQwL3Z6NUFvY0RBQUFBQUFBQUFBQUFBQUFBVUhZSXJRTUFBUHhKSERod1FIRnhjV3JWcXBWT25qeXBrU05INnVXWFg5YThlZk1zNGVQVTFGVHQycldyV1BPKzlkWmJrdjRYNHIzWjlldlhKVWwxNjlhMU8wZVZLbFhVdW5WcnRXN2QydTZZek14TVNTb1FOaTh1ZTVYRXYvdnV1d0pqZi8zMVYrM2F0VXVlbnA0YU1HQkFrWFBmSEhpMzU5VlhYMVZHUm9ZR0RScGtDVmZIeDhmTGJEWkxrbDU3N1RWTm5qeFo3N3p6amxKVFUrWGk0cUt4WThmcWtVY2VLWFJlUjZ1SWp4MDdWdWZPbmRQT25UdlZva1VML2Z2Zi83YjBPVnBwdlNTdkZWdnV1dXN1dFcvZlh2ZmRkMStwNTVLa3BLUWt1Ni9Ga3FoVnE1WUNBd1B0OWxlcFVrVm1zMWt2di95eTNOM2RDL1EzYU5CQURSbzBLTFA5QUFBQUFBQUFBQUFBQUFBQW9DQkM2d0FBQUg4U2E5ZXVWZlBtelZXN2RtMUpVcjE2OWZUMDAwOUx5ZzBxdDI3ZFduWHExTkg0OGVQVnMyZFBlWHQ3V3lxYWQrL2VYYjYrdmdvTUROVDc3Nzl2Q2FKTHVXSDEzMy8vWGYvM2YvOW5jOTNVMUZSSjBzOC8vNnlUSjA4V3VzZktsU3ZyNDQ4L3R0bVhrSkFnU1ZiQjRPN2R1enZ5MUxWejUwN0x6MWxaV1pKa3FYdzlmLzU4dTljZFBueFlVbTdGN0dYTGxqbTBWbjVQUGZXVWZIMTlDN1RuaGRBbEtTTWpReHMyYk5DYU5Xc3NnZkYyN2RxcFI0OGUrdjc3N3lWSjA2ZFBkNmp5ZVA3bm1XZnc0TUdLam82MmFxdGF0YXJlZU9NTlRaNDhXWjk4OG9sYXRHaGhDVmJuM1oraURnZmt2UjRjNWVmblp6TlUvOHd6enhSNm9LRW9HUmtaU2sxTlZkV3FWWFhvMENHbHBxYXFhZE9tSlo2dnVMeTh2UFRpaXkrcVY2OWVCZnJPbkRtalRaczJGVGxIUWtLQzNhcjFFeWRPTFBVZUFRQUFBQUFBQUFBQUFBQUEvdTRJclFNQUFQd0pCQWNINit6WnN4b3pab3hPbkRoaGFYLzU1WmN0UDgrWk0wZFNib0RXYkRiTHc4UEQ1bHdUSmt3bzBKYVZsVlZrbGUra3BDUWxKU1VWT3FaV3JWcDIrNHhHb3lTcFJvMGFWdTBlSGg3cTNidTN6V3VDZ29LVW1KaFlZSy9TLzBMWlFVRkJoZTVKa3NMQ3doUVdGbGJrdUp0MTZ0VEpabWhka3JLenMvWGRkOS9wcTYrKzBvMGJOK1RzN0N5RHdXQ3B0ajVpeEFpZFBYdFc0ZUhoMnJCaGc5cTBhVk5rOWZQaWFOZXVuYnAwNmFMZHUzZHIzYnAxR2pkdW5LVC9WYlF2eTdVS1U3OSsvVkpkYnpRYU5YVG9VS3UyZSsrOXQ4anJUQ2FUUWtKQzFLWk5tMUt0TDBuUFBmZWN6ZlpyMTY0NVZJMCtQVDNkN2poQzZ3QUFBQUFBQUFBQUFBQUFBRVVqdEE0QUFIQ0w1ZVRrYU1tU0pYSjNkMWVYTGwyc1F1dTJYTDU4V1ZKdUpYWkhOV2pRd0dhVmIwa2FPblNvZnYvOWQzMzk5ZGNGQXVmNVBmcm9vNnBTcFVxUisvTHg4YkZxOS9UMExCQmF6dlBMTDcvWURhM25WVnEzdGUralI0OXE0c1NKYXRTb2tSWXVYR2czd0wxcjF5NEZCQVRveFJkZjFLQkJnK3p1UFQrejJheGZmdmxGUzVjdTFkV3JWMlV3R1BUd3d3OXI2TkNoZXVXVlZ5ejdjM056MDR3Wk16UjY5R2dkUFhwVS92NyttakpsU3FIM3FMaEdqQmloZXZYcVdlMDlJeU5EQm9PaHlFcnJmeGIxNnRWVDQ4YU5sWjZlTGxkWFY5MTExMTE2NXBsblpEYWJaVEFZYkY1ak5wdjF3UWNmS0NjbnAweEM2L1owNmRKRlhicDBLWFJNOSs3ZDVlWGxwUlVyVnBUYlBnQUFBQUFBQUFBQUFBQUFBUDd1Q0swREFBRGNZcnQzNzliRml4ZjE3TFBQcWxLbFNrV09QM0xraUNUcGpqdnVzRHZtN05tenFsT25UcUVoZEVuNjlkZGZkZlhxVmJWbzBhTFFzZW5wNmNyT3pwYTd1N3ZkTVdmT25KRWtOV3JVcU5BMWk1S1JrU0ZKZHU5RmZIeTgzbi8vZlpuTlpyMzY2cXQyQSt2SGp4L1gzTGx6NWV2cnEzNzkram0wOW9FREI3UnMyVEpkdkhoUmt0U21UUnU5OHNvcmF0S2tpYzN4OWVyVjAzdnZ2YWR4NDhicDZOR2pHajE2dEtaTm0xYnE2dVI1UEQwOU5XVElFTXZqckt3c21jMW1TNkJmeXExa2JxdVNlRVJFaExwMzcxN3NOVysreHQ1aEIwY1pEQVo5K3VtblZtMjdkKy9Xd29VTE5XREFBQTBZTUtEQU5aOTg4b2wyNzk2dEo1OThzbFJyQXdBQUFBQUFBQUFBQUFBQTRNK0IwRG9BQU1BdDFyQmhRN201dWVucHA1OHVjbXhXVnBaKytPRUhHUXdHZGVqUXdlNjQzYnQzYS9QbXpWcTBhSkVhTjI1c2MweGFXcG8rK2VRVFNWTC8vdjBMWFRldkduclZxbFZ0OXB2TlprdVl2a1dMRmxaOThmSHgrdTkvLzJ2enV2ajQrQUp0ZVJXNTdWWGhEZzRPbHJPenN5UnAzTGh4YXR5NHNkcTNiNjkyN2RxcFdiTm1jbkp5MHRhdFc3Vm8wU0s1dUxobzh1VEpWaUZ2VzN2ZnYzKy9WcXhZb2JDd01FbTV3ZnVYWDM1WmJkdTJ0WHRkbmlaTm1tak9uRGw2NjYyM2RPWEtGYjM2NnFzYU5teVkrdlRwWS9jNWxGUnFhcW9rV1QwZkZ4Y1grZnI2bHVrNjVTMDZPbHBKU1VsS1MwdXphazlPVHBZa2JkeTRVZDI2ZGROcnI3MTJLN1lIQUFBQUFBQUFBQUFBQUFDQU1rWm9IUUFBNEJacjFLaVJKazJhSkU5UHp5TEhybDI3VmpFeE1YcmdnUWZrNWVWbGQxeGFXcHBNSnBOY1hHeC8zTXZLeXRLc1diTVVFUkdoZHUzYTZjRUhIeXgwM2RqWVdFbFN0V3JWYlBZSEJ3Y3JMaTVPRFJzMlZKMDZkYXo2a3BLU3RHYk5ta0xuejcrdjVPVGtBblBrMTYxYk4zWHIxazFuejU3VjNyMTc5ZlBQUDJ2VnFsVmF0V3FWcWxhdEtpOHZMNFdGaGNuVjFWWFRwazJ6RzlyUEV4VVZwUmt6WmlnbkowYzFhdFRRaXkrK3FFY2ZmYlJZZ2ZQR2pSdnI0NDgvMXRTcFV4VWFHcXFGQ3hkcXg0NGRHajU4dU82NjZ5Nkg1eWxLU2txS0pPc3E5TldyVjFkZ1lLRE44Wm1abWRxd1lZTmF0R2loMXExYkYrZ1BDZ3BTVWxLU0huMzBVVld2WHIzTTlpbko3cDRrS1R3OFhKSjAyMjIzV2RwQ1EwTVZGeGNuU2JyLy92czFidHk0TWcvOUF3QUFBQUFBQUFBQUFBQUE0TllndEE0QUFQQW4wTDU5K3lMSEhEbHlSRjk5OVpWY1hGems1K2RYb045c05sdCt6Z3MzMTZoUm84QTRvOUdvV2JObTZmVHAwL0wxOWRXRUNST0tYUHZDaFF1U3BMcDE2OXJzWDc5K3ZTU3BhOWV1VnUyVktsV1NyNit2cGFKN1VjNmZQeSt6MlN3Zkg1OGl4OTU1NTUyNjg4NDc5ZUtMTDJyZHVuWDY4c3N2bFpTVXBLU2tKRW1TeVdUU3VuWHJkTzNhTlhYczJOSHVvUUFmSHgvMTZ0VkxWYXRXMWJQUFBxdktsU3ZiSEplZG5hM3M3R3k3KzZsZHU3Ym16NSt2d01CQWJkaXdRYUdob1lxS2lySUtyWGZ2M3IzSTUxV1lLMWV1U0pMYzNkMExIWmVWbGFYdnZ2dE9xMWF0a3RGb2xMZTN0d0lEQTYwT01jVEh4K3ZUVHo5VlJrYUd2dnp5UzNYczJGRjkrL1pWeTVZdGk3V252RG1Ua3BMc1Z1Sy8yYmx6NXlSSlRaczJ0YlJsWkdUSXhjVkZUWnMybGIrL3Y2V2FQZ0FBQUFBQUFBQUFBQUFBQVA3NkNLMERBQUQ4QmV6Y3VWTWZmZlNSc3JPejlaLy8vRWNOR2pTdzZuZHhjWkhSYUZSTVRJd3FWcXlvTTJmT3FITGx5bFloNG95TURHM2N1RkVyVjY1VVdscWFtalJwb3Brelo4ckR3OE15NXNLRkM2cGN1Ykk4UFQxVnVYSmxHUXdHaFlXRmFmWHExWkprczFyMzRjT0hGUndjTEZkWFZ6MzIyR05XZlZ1MmJMSDVmTTZlUFN0M2QzZkxPczdPenJwMjdacSsrT0lMdSt2a1NVdEwwK1hMbDNYdTNEbUZoSVRvNk5HalNrNU9scFFiWk8vVHA0L0N3c0swZS9kdUJRY0hLemc0V0FzV0xGQ3JWcTMwMEVNUHFXUEhqZ1hDL0tOSGp5NndUbXhzckhKeWN1VHA2U21Ed2FBdFc3WW9KeWRIYm01dWR2ZFdvVUlGRFI4K1hBOC8vTENPSGoycVJ4OTkxS3JmMTllM3dEV1JrWkVGd3ZEQndjR1NwSHIxNnFscTFhcXFYTG15d3NQRHRYVHBVa2xTdzRZTmJhNmZrSkNnclZ1M2F2UG16WXFKaVpHTGk0c2VlK3d4UGZ2c3N3V3E3bGVyVmsyTEZ5L1doZzBiOU1NUFAraW5uMzdTVHovOXBFYU5HdW5wcDU5VzE2NWQ3VmJxejY5dTNicTZkT21TQWdNRDVlZm5aemU0YmphYkZSOGZyMDJiTmlrOFBGeDE2OVpWdlhyMUxQMHRXN2JVMjIrL3JSWXRXc2pWMWRWbXdOOVdXM1IwdE4zREFOT21UU3Z5V3dRQUFBQUFBQUFBQUFBQUFBQlEvZ2l0QXdBQS9JbVpUQ1pObno1ZEJ3OGVsQ1FOSGp4WVR6NzVaSUZ4ZDl4eGgwNmRPcVdCQXdkYTJoNTQ0QUZKVWxSVWxMWnYzNjV0MjdZcElTRkJCb05CVHovOXRJWU9IU3BYVjFlcmVSWXNXS0RUcDA5YkhqczVPU2tuSjBkU2JqWDRWcTFhRlZnN01URlJrdFN2WHorNzFjeHY5c2tubitqTW1UTTIrOXpkM2RXclZ5L0w0NXljSE0yWk0wZFJVVkdLaW9yU2pSczNyTWI3K1Bqb3NjY2VVN2R1M2RTNGNXTkpVbzhlUFRSOCtIRDkrdXV2K3VHSEg3Ui8vMzZkT0hGQ0owNmMwS0pGaXpSdjNqeTFhTkdpMEQwZU9IQkFIMzMwVVlGMlI2cmk1MVdCdjFsZ1lHQ0J0c0dEQnlzNk90cXE3ZGl4WTFxelpvM051WjJkbmExZUEyYXpXVWVQSHRWMzMzMm52WHYzS2lzclN4VXFWRkR2M3IzMTdMUFBxazZkT25iMzZldnJxOWRmZjExRGh3N1ZsaTFiOU8yMzMrcml4WXVhUFh1MnZ2amlDL1hyMTAvOSt2V1R3V0N3TzBlZlBuMTA0TUFCQlFVRktTZ295TzY0L0F3R2cvejgvQXJNMjZGREI2dTlsVlpoQnd3QUFBQUFBQUFBQUFBQUFBRHd4eUcwRGdBQThDZm00dUtpT25YcXlNUERReU5IamxUbnpwMXRqbnY5OWRlMWVQRmlHWTFHR1F3RytmcjZhc1NJRVpLa3VMZzRyVjI3Vm1heldaMDZkZElMTDd4UW9GSjdudnZ1dTA5cGFXbkt5c3FTeVdTU2s1T1Q2dFNwbzNidDJ1bUpKNTZ3ZWMwamp6eWkyTmhZdS8yMnRHN2RXc25KeVVwUFQxZG1acVlNQm9NOFBUM1ZyRmt6OWUvZjM2b1N1cE9Ua3lwV3JLaVFrQkJWcmx4WmQ5NTVwMjYvL1hiZGVlZWRhdDI2dGJ5OXZXMnU0ZXpzclBidDI2dDkrL1pLVGs3V1R6LzlwSjA3ZDhyTHk2dkl3TG9rTlc3Y1dEVnIxbFIyZHJiTVpyTXFWYXFrZSs2NVI4T0dEWFA0ZVRyQzI5dGJGU3RXdEdwcjJyU3BmSHg4TFBjbkp5ZEhGU3BVVU9QR2pmWGNjOC9wamp2dXNJeE5UVTNWMUtsVGxaR1JvVHAxNnVqZi8vNjNIbnZzTVZXdlh0M2hQWGg2ZW1ydzRNRjY2cW1uOU0wMzMyakRoZzJLalkzVnRXdlhDZzJzUzFMYnRtMFZFQkNnTFZ1MktDb3FTbGxaV1hiSHVybTVxVjY5ZXVyZHU3Zk5BeEQ1MlFyNEF3QUFBQUFBQUFBQUFBQUE0Sy9KWURhYnpiZDZFd0FBQVBpZjBOQlFYYjkrWFE4KytLQWtLVGs1V2RuWjJRNVhNYmZsOE9IRGF0aXdvV3JYcmwxVzIveERwYVNrS0NNand5ck1YbEptczduSUlQWmZ6YnAxNjFTL2ZuMjFiOTllVGs1T3BaNHZKU1ZGMjdadFU5KytmYTBDOVVGQlFVcElTTkNnUVlOS3ZjYXRrcG1aS1Njbko3bTQvUDNQNzNiKzhoc2wvLzlEQkdQYnQ5R3pMWnZlNGgwQkFBQUFBQUFBQUFBQUFJQi9La0xyQUFBQUFQQTNSR2dkQUFBQUFBQUFBQUFBQUFEOFdaUytEQ01BQUFBQUFBQUFBQUFBQUFBQUFBQUFBSFlRV2djQUFBQUFBQUFBQUFBQUFBQUFBQUFBbEJ0QzZ3QUFBQUR3TjJTVzJmS3p3WEFMTndJQUFBQUFBQUFBQUFBQUFQN3hDSzBEQUFBQXdOK01XVks2S2R2eTJMTlN4VnUzR1FBQUFBQUFBQUFBQUFBQThJOUhhQjBBQUFBQS9tYk9HR09WYmY1ZnBmVmFsU3Zmd3QwQUFBQUFBQUFBQUFBQUFJQi9Pa0xyQUFBQUFQQTNrbVl5NloxOXYxcTFPUmtNdDJnM0FBQUFBQUFBQUFBQUFBQUFrc3V0M2dBQUFBQUFvSFJ5ekdaRkpxWG9OMk9NUHZrMVJKSEpLYmQ2U3dBQUFBQUFBQUFBQUFBQUFCYUUxZ0VBQU1yQXNLMC82dWcxNDYzZUJnQllPQm1rSFBPdDNnVUFBQUFBQUFBQUFBQUFBSURrZEtzM0FBQUFBQUFvVzdkNVZ0VWROYXZmNm0wQUFBQUFBQUFBQUFBQUFBQklvdEk2QUFBQUFQd3RWS3ZrcWlZMXF1bXh4djlTcjl2L3BmOXMvK2xXYndrQUFBQUFBQUFBQUFBQUFFQVNvWFVBQUlBeXNlVGZYVy8xRmdBQUFBQUFBQUFBQUFBQUFBRGdUOG5wVm04QUFBQUFBQUFBQUFBQUFBQUFBQUFBQVBEM1JXZ2RBQUFBQUFBQUFBQUFBQUFBQUFBQUFGQnVDSzBEQUFBQUFBQUFBQUFBQUFBQUFBQUFBTW9Ob1hVQUFBQUFBQUFBQUFBQUFBQUFBQUFBUUxraHRBNEFBQUFBQUFBQUFBQUFBQUFBQUFBQUtEZUUxZ0VBQUFBQUFBQUFBQUFBQUFBQUFBQUE1WWJRT2dBQUFBQUFBQUFBQUFBQUFBQUFBQUNnM0JCYUJ3QUFBQUFBQUFBQUFBQUFBQUFBQUFDVUcwTHJBQUFBQUFBQUFBQUFBQUFBQUFBQUFJQnlRMmdkQUFBQUFBQUFBQUFBQUFBQUFBQUFBRkJ1Q0swREFBQUFBQUFBQUFBQUFBQUFBQUFBQU1vTm9YVUFBQUFBQUFBQUFBQUFBQUFBQUFBQVFMa2h0QTRBQUFBQUFBQUFBQUFBQUFBQUFBQUFLRGVFMWdFQUFBQUFBQUFBQUFBQUFBQUFBQUFBNVliUU9nQUFBQUFBQUFBQUFBQUFBQUFBQUFDZzNCQmFCd0FBQUFBQUFBQUFBQUFBQUFBQUFBQ1VHMExyQUFBQUFBQUFBQUFBQUFBQUFBQUFBSUJ5UTJnZEFBQUFBQUFBQUFBQUFBQUFBQUFBQUZCdUNLMERBQUFBQUFBQUFBQUFBQUFBQUFBQUFNb05vWFVBQUFBQUFBQUFBQUFBQUFBQUFBQUFRTGtodEE0QUFBQUFBQUFBQUFBQUFBQUFBQUFBS0RlRTFnRUFBQUFBQUFBQUFBQUFBQUFBQUFBQTVZYlFPZ0FBQUFBQUFBQUFBQUFBQUFBQUFBQ2czQkJhQndBQUFBQUFBQUFBQUFBQUFBQUFBQUNVRzBMckFBQUFBQUFBQUFBQUFBQUFBQUFBQUlCeVEyZ2RBQUFBQUFBQUFBQUFBQUFBQUFBQUFGQnVDSzFMTXBsTVNraElVSEp5OHEzZXlsK0t5V1M2MVZ1NDVVd21rODZmUDY5TGx5NFZPZmJ5NWNzNmYvNDg5NjJNeGNYRktUczcrMVp2NDAvUGJEWTdOQzRuSjZlY2R3TDg4ZUxqNHgzNlBSRWRIZjBIN0FabDZlclZxMytyLzdlOHo2UnBhV25sdGdhLzV3RUFBQUFBQUFBQUFBQUFBSEFyRUZxWHRHelpNdlhyMTA5ZmZ2bmxIN2FteVdUU1o1OTlwb1VMRityaXhZc2xtbVBpeElrYU1tU0l3K043OXV5cFYxNTVwVVJyM1d6TGxpMGFOR2lROXV6WlU2cDVRa0pDNU8vdnI3MTc5OW9kWXpRYTlmcnJyMnYxNnRXbFdxc3dvMGFOMHR5NWM1V1ZsVldzNjc3OTlsdU5HREZDMjdadEszUmNhR2lvaGcwYnBqbHo1c2pGeGFVMFc3VVlOV3FVbm5ubW1US1pLNzhKRXlab3pKZ3h1bkxsU3BuUFhkWXlNakwwK3V1dmE4Q0FBVHAxNnBUZGNTKzg4SUplZSsyMU1sbnpyM1IvSkNrek0xT0xGaTNTbTIrK1dXUUlNams1V2ErKytxcVdMMS9PUVlCUzJyWnRtOWF2WDYvVTFOUS9iTTNqeDQ5cjNMaHgyckZqeHgreVhuUjB0Qll1WEtqUTBGQ3I5dGpZV0gzd3dRY0tDd3V6ZWQzV3JWc1ZIeC8vUjJ4UmtoUWNIS3loUTRkcXpwdzVoWTQ3ZGVxVWhnd1pvclZyMTVaNHJheXNMQzFmdmx3aElTRU9IeFFwaWZmZWUwOVRwMDR0OGZXMzh2T0RKRVZHUmhiNk90MnlaWXV1WDc5ZTVEeG1zMWtCQVFGNi92bm5kZno0OFRMYlgzbkp6czdXN05tenRYVHBVcnV2ajdWcjE2cGZ2MzdhdEdsVGlkYjQ3YmZmQ2owY2QvcjBhUTBjT0ZEZmZQTk5pZVl2VEVaR3hoLzJ0K1A3NzcvWDRNR0RkZmJzMldKZm01aVk2UERZVFpzMjZkdHZ2eTMyR2dBQUFBQUFBQUFBQUFBQUFDaW9iTkt6ZjJGeGNYSGF1SEdqM04zZE5XalFvRDlzM1pVclYycjkrdldTcEtwVnE2cFJvMGJGbnVQNjlldUtqSXgwZUh4T1RrNlpoWW5NWnJOaVkyUDE2YWVmcW4zNzlxcFVxVktKNXZueHh4OTE2TkFoM1hQUFBYYkg3TjI3VjZkT25WS2RPblZLdXQxQ25UcDFTbWZPbkpHTGk0c3FWS2pnOEhXeHNiRmF0V3FWM056Y2luenRMRm15UkdheldjOC8vM3hwdDJ1UmtKQ2d1TGk0TXB0UHlnMFNIajE2Vk83dTd2TDI5aTdUdWN2RDh1WExGUmtacWZidDI2dDU4K1oyeDhYRnhkazhrSkNjbkt5dnYvNWFKcE5Kcjc3NmFwSHJsZVg5TVpsTVNrbEpVV3hzckl4R28zNy8vWGRkdlhwVkZ5NWNVSThlUGRTclZ5K3I4ZG5aMlVwSVNGQjhmTHl1WDcrdTY5ZXZLeW9xU3VIaDRXcmF0S25kQUtxVGs1T2lvcUowOHVSSlRaNDhXZSs5OTU1Y1hWMExqTXZNek5UMDZkTjE2ZElsM1hiYmJYSnlLdnhNMCt6WnMwdis1Q1hWcUZGREw3MzBVcW5tS0kyQWdBRHQycldyeE5kMzY5Wk5FeWRPdE51L2FkTW1YYjU4V1k4Ly9uaUoxeWl1UFh2MjZQang0N3I3N3J0TE5jLzgrZk9MSFBQRUUwOG9QVDFkbXpkdlZsWldsc2FNR1NPVHlhUXRXN1pvK2ZMbFNrbEprZEZvTFBBNjJicDFxejc2NkNOdDNyeFpjK2JNa2J1N3U2VnYyclJwQ2c4UEw5WmV2YjI5OWM0Nzd4UTZwbkhqeG5KemM5UE9uVHRWdDI1ZHZmRENDd1hHcEtTa2FQYnMyY3JPemxiRGhnMkx0WWY4VHB3NG9SVXJWbWpYcmwxYXZueDVpZWVKaTR2VHRXdlgxS3haTTV2OWh3NGRVa3BLaXQzcm82T2psWkNRb0taTm05cnMveU0rUDVoTUpzWEZ4Y2xvTkZyMjg4UVRUMGlTUHZ2c00rM2Z2MSt1cnE3cTBxV0wxWFdob2FGYXRHaVJqRWFqL1B6OENsMWorL2J0T25mdW5PNisrMjdkZGRkZHhkcGZZUng1RHpoaTlPalJWbzl2M0xpaDRPQmd4Y1RFS0NvcVN1UEhqeTl3a0czMzd0MHlHQXg2K09HSGk3M2V2bjM3TkdQR0REM3d3QU42KysyMzVlenNYR0RNbDE5K3FiaTRPTG01dVJWNy92d1NFaElVRVJHaGl4Y3Y2dUxGaXpwMzdwd3VYYnFrdDk5K1d3OCsrR0NwNWk1S1JrYUdsaTVkS2hjWEZ6VnAwcVJZMTM3Ly9mZGFzR0NCM25yckxZZjJHUmdZcUp5Y0hEMzU1Sk1sM1M0QUFBQUFBQUFBQUFBQUFBRCt2Mzk4YVAzVFR6OVZSa2FHTWpJeTFLOWZ2MUxQMWJoeDR5TEhuVHAxU3F0WHI1YXpzN09jblozMTlkZGZxME9IRG5iRFpjVzFiZHMySlNZbWF1REFnV1V5bnkyOWUvZldwazJiRkI0ZXJsV3JWaFVaTExQRlpESnB6NTQ5Y25WMVZZOGVQZXlPKytXWFh5UkpYYnQyTFhMTzFOUlUvZC8vL1ovRGUxaThlTEcyYjk4dVNYcjY2YWNkdms2U1B2endReVVuSjB1Uyt2ZnZiM05NdjM3OTFMSmxTMHNGMk9uVHA5dWRiOUtrU1FYQ2UrdldyWk9IaDRkNjl1eFpyTDJWMU9iTm15VkpqejMybUNwV3JGanM2eU1pSWtyMFduRFV6cDA3TFQ4ZlAzNWM2OWV2bDVlWGx5Wk1tQ0NEd2FDSWlBajk5Ny8vMWJCaHcxU3ZYajI3OHlRbkoydmp4bzNhc0dHRGtwT1Q1ZXJxcXFlZWVxcklneEdsdlQ5NVhuNzU1VUlydFZldVhGbTlldlhTcEVtVGRQSGlSYVdscFNrdExjMXVaZDZ3c0RDOThNSUxNaGdNQmZwY1hGdzBkZXBValI4L1hpRWhJZnI4ODg5dHZrZVdMbDJxNDhlUDYvNzc3OWZFaVJOdHpwWGY5OTkvWDhTekxKeXZyKzh0RGEzbktTeDRiazlBUUVDUll5SWpJK1hqNDFQZ2RWS1M5OGpNbVROMS8vMzNGenJHWkRMcDU1OS9sc0ZnVVBmdTNZczEvODJDZ29LS0hOT2hRd2UxYmR0V1RaczIxYTVkdTlTc1dUTjkvZlhYaW95TVZPWEtsZVhuNTJmemIycTNidDIwWThjT25UMTdWcE1uVDliNzc3OXZPZlFVRlJXbGlJaUlVdTNkbG1yVnFtbktsQ2w2L2ZYWHRXYk5HdlhzMlZOZVhsNVdZejc4OEVQOS92dnZldnp4eDlXMmJkc1NyM1hnd0FGSlVvOGVQWXA4RDltVG5aMnROOTk4VTBhalVlKysrNjVhdG14WnJPdFRVbEkwZWZKa1JVVkZhZHEwYWNWNlBxWDUvR0EybXpWMjdGZ1pqVVlsSlNVVkNOVWJEQVoxN05oUnRXclYwdWpSb3hVU0VxSzVjK2VxU1pNbXFsKy92cVRjU3ZXelo4K1d1N3U3Qmd3WVVPaDY0ZUhoV3J4NHNhVGN2d2VGZlk2d1pjMmFOYXBSbzRiTlBrZmVBNDY0T2JUdTVlV2xlZlBtYWR5NGNkcTllN2ZpNCtNMWJkbzBTNEE4T0RoWWx5OWZWdVhLbGJWaXhRcUgxbkIxZGRXb1VhTWtTWGZmZmJjYU5teW9mZnYyYWZiczJaYS9qWG1PSFR1bTRPQmcrZnI2RnZ0K1hibHlSVjkrK2FXaW82TVZHUm1wcEtRa3EzNTNkM2ZkZmZmZFJSNTRzaWN4TVZGTGx5NHRkTXhUVHowbFgxOWZmZkhGRjdweDQ0WWFOV3BrOTRCQmp4NDliTDUzM056Y2xKbVpxVm16Wm1ucTFLbEYvbTZWVk9MbkJBQUFBQUFBQUFBQUFBQUFBR3YvNk5ENndZTUg5ZU9QUDhyZDNWM1ZxMWN2OVh5T2hGaGpZbUkwYTlZc1pXZG5hOGlRSWFwVXFaSSsrK3d6elpneFE1OTg4b2s4UER4S3ZZLzE2OWNySWlLaVhFUHJUazVPOHZQejA5S2xTMHNjdHQrL2Y3K1NrcExVcTFjdnEycTcrVVZHUnVxMzMzNVQxYXBWMWJScFV5VWtKTmdjVjZWS0ZibTR1Q2duSjZkWW9jZnIxNjlyMTY1ZGF0Q2dnVHAwNk9Ed2RZR0JnVHB5NUlqYXRHbWp0bTNiS2pVMTFXYlZVbmQzZDMzNDRZZHljbkxTODg4L0wxZFhWOFhHeHRvTXl0MSsrKzBGMnBZc1dTSmZYOTlTaGRiTlpyTlZhTTJSUU91NmRldTBidDI2WXEzVHUzZHZEUmd3UUw2K3ZzWGU0ODJ1WHIwcXM5bHNkNjdZMkZnRkJBU29Zc1dLbWpwMXFxcFdyU29wTjd5OWYvOStYYjkrWFFzWExpeFF3ZmIzMzMvWDVzMmJ0WDM3ZHFXbHBjbk56VTNQUFBPTW5uNzZhY3YvU1huZW43d0FZMDVPamlTcGJkdTJxbEdqaG1yV3JLbmF0V3ZMeDhkSDllclZzNFRucjEyN3BwaVlHTldvVVVPMWE5ZFd0V3JWTE9OcjFhcWwyclZyeTh2TFMxNWVYbGIveDh1WEwxZDhmTHpWK2pWcjFwU3pzN05TVWxKc2h2eFNVbExrNHVJaVQwOVBmZnp4eHdYNmJ3NWZTcm5CODhEQXdHTGRCOG14ZS94SDZkU3BVN0d2S1NxMGJqUWFsWjZlYnJOaWQ0VUtGUng2ajhURnhWa094UlQzL1Z1U2J3M0ovL3JNZnpna3Y3MTc5MnI2OU9tcVdiT21wUUw0NE1HRE5XWEtGTTJkTzFmT3pzN3EwNmVQbm4vK2VjdmYxT0RnWUJtTlJqMzY2S09TcEVxVkttbldyRmthT1hLa1RwOCtyZW5UcDJ2bXpKbHljWEhSWjU5OVZxdzkyN29YaGYzZlZLOWVYZFdyVjdjWmpFMUtTcExCWUZCOGZMek5PU3BYcm16elBaQUYrVHExQUFBZ0FFbEVRVlNmMld6V3ZuMzc1T1RrcE1jZWU4eUJaMkNiczdPemhnd1pvbG16Wm1uU3BFbDY3NzMzMUtKRkM0ZXV6Y3pNMU50dnY2MHJWNjZvUVlNR2RpdTEyMU9henc4R2cwRnQyN1pWWEZ5YzNOM2RkZkRnUVlXR2htck9uRG1XMzFkNTMyYVM5MDBMSzFldVZFUkVoQ1cwZnZyMGFSbU5ScjMwMGt1cVVxV0szYlZTVTFNMWMrWk1wYWVuUzhvOVJPSGo0MVBrSGc4ZVBLaXJWNitxVXFWS05yOXhJajh2THkrSGcrTTNHekpraU4xSzl0N2UzcG96WjQ3R2pCbWpFeWRPNk9USms3ci8vdnRsTnB1MWJOa3lTVkphV3ByREI0T3FWS2xpQ2ExWHFWSkY3Nzc3cmthTkdxVmR1M2JKM2QzZGNrakpaREpwMGFKRmtuSVB6eFRuYzhYbm4zK3VPblhxYVAvKy9hcFlzYUxxMWF1bisrNjdUN3QzNzFhZE9uVTBkKzdjQWdkQkJnOGVyT2pvNkNMbnpydlBhV2xwUlI0VzZOU3BrMkppWXJSeDQwWlZxbFJKaVltSk9uTGtpTldZbUpnWW1jMW10V2pSd21ab3ZXUEhqaG81Y3FRV0xGaWdHVE5tYU9iTW1icjMzbnZ0cm1rMm13dDhsZ0FBQUFBQUFBQUFBQUFBQUVESi9HTlRHRkZSVVhyLy9mZFZvVUlGelpzM1R3MGFOQ2ozTlZOU1VqUnAwaVRkdUhGRGJkcTAwWFBQUFNlRHdhQmZmLzFWd2NIQjh2ZjMxK3paczRzTVVwV2w1T1JrL2ZUVFQ3cnZ2dnRVdDI1ZFNjVVBsQlpXUFR5L3ZGRGt6VUdtYmR1MmFkdTJiVlpqODBLVE8zYnNrTmxzVmxKU1VxRlZWL01xRWJ1N3U5c01YUHI1K1NraUlxSkEzOGNmZnl5VHlTU0R3YUQzMzMrLzBQMC85TkJENnRDaGc5YXVYYXZWcTFlclVhTkdtajU5dW94R284YU9IYXVubm5wS3p6NzdyR1Y4YW1xcVJvMGFwZVRrWkQzNzdMTWFQSGl3VnF4WW9TMWJ0bWptekpscTA2Wk5vZXNWbDlsc1ZuaDR1TUxDd2hRV0ZxYlEwRkJkdUhCQmMrYk1VYU5HalN6ajdBVm04NEsyMWF0WHQzdUlvRERWcTFkWDNicDFTeFJpdmxtdlhyMlVsWlZsYzY2RWhBUzk5ZFpiaW8yTjFkU3BVOVdrU1JOTFg1Y3VYWFQwNkZIdDJMRkRnWUdCR2pac21LVXZKaVpHUTRjT2xkbHNWczJhTlRWZ3dBRDE3ZHRYN3U3dVNrdExzNHdyei90enMzZmZmZGVoYTllc1dWT3N0WDc4OFVlN2dja2ZmdmloMEd1LysrNDdtKzFGQlhiL3F2Nzk3MytYK1p4NUIyZnl2Ky95T1BJZTJieDVzNVlzV1NJbkp5Yzk5OXh6VnBXeTdiMCtvNk9qbFptWktXOXY3eElGTFBOZW55a3BLWm8yYlpvR0RCaWcrKzY3ejlLZm5aMnRMNzc0UXBMMHhodHZXTjRERHp6d2dGcTFhcVdRa0JCTm5EaFJuVHQzbHBUN3QyWEpraVhhdm4yN1hGeGNkTWNkZDFoQy9KNmVucG94WTRaR2pScWxVNmRPNmVMRmkyWDJUU083ZHUwcXROOW9OT3I4K2ZOMiszLysrV2ViN1I0ZUhwYjNnQ04vSXgwTmZkczcrUEhRUXc5WmdyWCsvdjRPZlU0eG1VeWFNV09HUWtKQzVPUGpvNENBZ0JMOXJuS1VyYzhQK2Y4R1JrWkdLalEwVksxYnQ3YTZMdTlRZ05sc1ZyTm16YlJueng3dDJiUEgwdCs4ZVhPZFBIbFN2LzMybTZTQzM0YVFrWkVoZjM5L1hiNThXVjI3ZHRYUFAvK3NTNWN1YWRTb1VhcFpzNmJkL2E1ZXZWcFhyMTZWczdPejNuNzc3VUpEOGVYTnk4dExzMmZQMW9VTEZ5eVZ2amR1M0tpelo4K3FSWXNXK3Vpamp5VGwzcU9WSzFlcWZ2MzZsdmRXbnZYcjErdXp6ejRyVUNtOFJvMGFtamx6cGthUEhxM05temZyNFljZlZxdFdyYlJxMVNxRmg0Y1g2NkJtM3QrOUNoVXF5TTNOVGV2WHI3ZTZiN3QzNzVhcnEydUJ3SHAraFIzU3lYL0kwTXZMeS9JWnpXdzJhK0RBZ2VyWnM2ZlZOMU1ZalViOTV6Ly9rU1I5OE1FSEJRNWw3TjY5VysrKys2NGFOV3FraHg5KzJPNjZmZnIwVVhSMHROYXNXYU9wVTZmcXd3OC8xSjEzM21semJIWjI5aC82dVJ3QUFBQUFBQUFBQUFBQUFPRHY3QjhaV2s5T1R0YVVLVk9Vbkp5czExOS8vUThKckNjbkordXR0OTdTeFlzWFZhOWVQZm43Kzh2SnlVbVNOR25TSkkwY09WSm56cHlSdjcrL3BrK2Zick5xZDFuSnpzN1drU05IdEhQblRoMDRjRUJaV1ZsV0ZXN3RCWXgrLy8xMzVlVGt5TWZIUjg3T3pzVmU5K2FRbEszUVZIeDh2TXhtczZUY1lOcldyVnRsTUJnc1ZWaHZsaGZVekt2ZVdoeFhybHpSbGkxYkpFbVhMbDNTcFV1WENoM3Y2K3VyNk9ob2ZmNzU1L0x4OGRHc1diTlV1WEpsMWF0WHp4SThyRmF0bXFYQ2JsWldsdTY5OTE3VnFsVkxRNFlNa1NSMTdkcFZHelpzME5TcFV6VjM3bHliMWRVZGtaMmRyZXpzYkVuU3dvVUxGUllXcGdzWExpZ2pJNlBBMkVxVktsazl0aFdRekt0c1c2bFNKWDM4OGNlcVhidDJpZlpWM3FLam96VjI3RmhGUjBmcmdRY2VVSFoydHJadDI2YWtwQ1FsSlNVcE1URlJScU5SVW02Zzc4RUhIN1JVS002cnZOcTNiMTg5OU5CRGx0ZXcyV3pXZ0FFRDFMTm5UNDBZTWVJdmZYL3lMRisrdk5EK2p6NzZTRnUzYnRYTEw3OWM2R0dRZjRLU1ZGSWVQSGl3emZhYnc4ekxseTh2OEgreGRldFd1OS9La1pDUW9BOC8vRkFIRHg2VWw1ZVhKazZjV0tCU3NLM1haM1IwdEY1ODhVWFZyMTlmWDN6eGhlVnZTNTcwOUhTWnpXWlZybHk1eU9jV0dSbXBzTEF3dmYzMjJ4bzdkcXdlZWVRUlNibmZMbkQxNmxVOTl0aGphdCsrdmRVMWI3enhobDU3N1RVdFhicFU5OTU3cnc0ZE9xUWxTNVlvTGk1T2JtNXVHanAwYUlHL3N3MGFOTkNrU1pOVXAwNGRtK0gra3JKWEpiNnN1Ymk0eU52YnUxUnpGUFd0SUgzNjlGRlVWSlRXclZ1blNaTW1hY0dDQmFwVnE1Yk5zWm1abVpvNWM2WU9IVHBrQ1VRWEZ1QXVxYUkrUHppaXFJTUZOOHNmV3MvSXlORDA2ZE1WRWhLaUhqMTZhTnk0Y1dyWnNxVVdMRmlnMGFOSDY1MTMzdEcvL3ZVdnErc1RFaEkwYjk0ODdkdTNUNjZ1cnBveVpZcmF0V3RYNUxxSmlZazJ2NVhDRVRkLzA0VXRQajQrbG04Sk9YMzZ0UDc3My8vS1lEQm94SWdSbGpGWHJselI4dVhMMWFGREI2dlFlbXhzckZhc1dDRTNOemVydzFsNUdqWnNxQWtUSnNoc05xdFZxMVk2YythTVZxNWNLVmRYMTJJZDFCdy9mcnlPSFR0bStZeFZrcUIvWVlkMDdCMEFDUXNMVTJ4c3JOVmhsdFRVVkUyZE9sWHg4ZkVhTUdCQWdjRDY1Y3VYTlhmdVhGV3JWazB6Wjg0czhObm5aaSs5OUpJaUlpS1VtWmxwOXpPbWxQdWFwOUk2QUFBQUFBQUFBQUFBQUFCQTJmakhwVEJTVTFNMVljSUVYYjU4V1gzNzlsWExsaTJMWFZuOFprRkJRWVZXWVRRYWpabzhlYkl1WGJxa1dyVnE2ZjMzMzVlSGg0ZWwzOFBEUXdFQkFYcmpqVGQwL1BoeHZmbm1tNW8rZlhxWkJtUHpndUJHbzFFREJ3NHNFS2pLdjM5N0FhTW5uM3hTeWNuSit2ampqOHVrZXV2YXRXc0x0T1d2d3I1dDJ6WWxKaWFxVTZkT21qSmxpczA1Um93WW9mUG56eGM3dEc0Mm03Vmd3UUpsWjJmTHk4dkxabkQxODg4LzE5cTFhelY3OW16ZGZmZmRrcVM0dURnZE9YSkVZOGVPdFFRQ25aMmQ1ZS92cjFHalJsa2RObmpqalRjS1ZIZjM4ZkhSaEFrVDlPbW5uenE4NTV5Y0hGMjZkRW1ob2FFNmQrNmNRa05EZGZIaVJVdEFmZlBtelpJa056YzN0V3JWU3JmZmZydHV2LzEyYmR5NFVhR2hvUTVWQ0YyOGVMSFMwdEwwMm11di9ha0QyZFdxVlZOU1VwSWs2Y0NCQXpwdzRJQlZ2OEZnVUpVcVZlVHQ3YTJvcUNqTm1UTkhTNVlza1NUVnFsWExVcjAydjhURVJLV2xwZW5DaFF0MjEvMnIzQjlIbUV3bTdkMjdWd2FEb1VEbDN1S0tpSWdvOWUvUEd6ZHUyQTNpL2hIT25UdFhablBsSGZpSmlZbFJhbXFxNVlCUGRuYTJwZkw5ellIeVBNZVBIMWRBUUlCaVltTFV0V3RYalJvMXl1R0E2TktsUzJVeW1mVGNjOC9abkgvUW9FRktURXgwS05EZHBFa1R6WjA3VnhNblR0UUhIM3lncEtRazNYSEhIVnEyYkpudXVlY2VqUm8xeXViekhqRmloT2JPbmF2bm4zOWVLU2twa25JUDZRd2JOc3h1ZVBybUN0Ri9OcGN2WDFabVpxYk5LdkRlM3Q2bC9sWUpSOTQ3cjd6eWlxNWN1YUxEaHc5cnk1WXRHanAwcU0xeGl4Y3Yxc0dEQitYajQ2UFpzMmVyVHAwNnBkcGJmc1g1L09Bb2V4WG04OHY3aHBROENRa0o4dmYzMTltelo5VytmWHVOR1ROR1VtNjRQeU1qUTB1V0xOR0lFU00wZlBodzllN2RXMUx1SVlZbFM1WW9JU0ZCUGo0Kzh2ZjN0L3AyanNLa3BhVXBLQ2lvMk0vTlVZY1BIOWFjT1hNMFpjb1VyVnExU3BtWm1SbzhlTERWL3ZJcTBCODhlRkJYcmx5eEJQSy8vZlpicGFTa2FOaXdZYXBSbzRiTitSOTg4RUZKdVFIM21UTm5LaWNuUjhPSER5L1dRVTJUeVNSSkpUb1lXQnFIRGgyU0pOMXh4eDJTL2xkZFB6UTBWQWFEUVFrSkNRVU9GQnc1Y2tUcDZlbHExS2lSVnE5ZWJXbXZYcjI2WG5qaGhRSnJHQXdHVFpvMFNSVXFWTEQ3ZTlsc05pczdPMXNHZzZHc25ob0FBQUFBQUFBQUFBQUFBTUEvMmo4dXRGNnhZa1daVENaMTY5Wk5JMGFNc0FTQ0dqVnFwSVlORzFyR3BhU2txRktsU29WV0ZOK3paNCt5czdQdFZzMlZwSkNRRU0yYU5VdXhzYkdXNnFkZVhsNEZ4bmw3ZTJ2dTNMa2FQMzY4UWtORDlkcHJyK21OTjk2d2hJN3lyRnk1VXN1V0xiTnF5eDk4eXg5S3ZISGpobzRlUFdyNUorVlczSFYxZGRYamp6K3VMbDI2YU5teVpUcHg0a1NoenlGUGVucTZKRGxVcmJlMFVsTlR0WHIxYWprNU9lbkZGMSswT3k0bkowZVNDbFRCM0xkdm45emMzTlNtVFJ1YjEzMzk5ZGM2ZWZLa0pPbjY5ZXZLeU1nb0VMeTdmdjI2SkZtRmxLdFZxNlkyYmRyb3h4OS9MREJucjE2OWRQMzZkYTFidDA1U2JoaGFrdVZ4ZmoxNjlORGh3NGQxK1BCaFM5dmpqejh1WjJkbmhZZUhLelEwVktHaG9aSnlLOXpmWEVtMWF0V3F5czdPbHNsazB1VEprM1g3N2JlclhyMTZWc0dxN2R1M1N5bzZVUGpUVHovcGwxOStrWk9Uazg2ZE82ZUFnSUJDeCtmbjZlbXAxMTU3eldiZnhJa1RMZmV3TUhYcTFIRjRUVmRYVjczNjZxdTZjZU9HcWxldkxrOVBUMVdyVmsyZW5wN3k4UENRaDRlSEpYdzJjK1pNL2ZycnI3cDgrYklNQm9PbE12M05ybDI3WnRtSExlVjFmeVQ3b2RYU1ZvdmV0V3VYUS91MFZ6SDhacHMzYjdiNXZxOVNwWW9lZXVpaFl1OHY3N1VwU1JNbVRGRE5talgxd1FjZkZIdWVzakJ6NXN3eW15c3ZoRHQyN0ZpZFBYdFdnWUdCY25aMlZtUmtwSVlNR2FLcVZhdmFyZGk3WU1FQ3hjVEVhT0xFaWVyV3JadkRhNTQvZjE0Ly92aWpmSHg4aW5WZFlSbzJiS2g1OCtacDNMaHgrdVNUVCtUbTVxYkdqUnZydHR0dTB4ZGZmR0gzdW9FREIrcnJyNytXcEdJL2o3TDA1WmRmS2k0dXJzaHg5c0tzZVdiTW1GSGc0TkVmeldBdzZLMjMzdEwyN2R2VnIxOC91K05lZXVrbG1jMW12ZkQvMnJ2ejZDakt0STNEZHllZEVEb2Jhd0l4WVE4RVFWQUVCQlFRVVVFMjhiQU1xSUFnS3FnZ3VMQUlqZ2k0QWlxb0tESXVpQ01NNktBWVFFVjJHUkVHMlJJSVNOZ0RJU0VFUXNpZTlQZEhUdGVYVHJvNzNTU0JVWDdYT1o0aFZXOVZ2VjNkWFYxenp2MDhOWFNvMHhEejFiaC9jSFJOc3kzejhmSFI2dFdyUzMvUlRodzRjRUNIRGgzU0hYZmNvU2xUcHRqZG4vWHYzMSsxYXRYU25EbHpORy9lUEsxZXZWcjUrZms2ZXZTb1RDYVRldlhxcGNjZWU4eWpwOWc0SzJoeng3Qmh3NHhDRlVleXNySTBiOTQ4blQ5L1hqRXhNWm94WTRaKytPRUg0MGt0VW1HMzlwVXJWOHBpc2NqUHowOXZ2ZldXNXM2ZEs3UFpyRWNmZlZUMzNYZWZXOFVKSDMzMGtaS1RrOVc5ZTNjZE9YTEVaZmY0NHQrSm9xSDFOOTU0dzJHWGZFZkZTMlg5enRpdWFiYjdyNlNrSkNVbEpTa3NMRXoxNjlmWER6Lzg0SFRiL2Z2M2EvLysvY2JmRVJFUlRyL25wZDBmWldabVNpb3NSTXJOemIzcTRYMEFBQUFBQUFBQUFBQUFBSUMvbXVzdXRHNDJtelZqeGd6VnJGbFRKcE5KUjQ4ZWxWUVllTEtGYm5KemN6Vng0a1RsNU9Ub3BaZGVjdHBWZk11V0xUS2J6UTQ3TU9ibjUydkpraVZhdkhpeENnb0tGQmtacVprelp4cGhzdXpzYkgzMTFWZVNDcnZnK3ZyNktpd3NUUFBtemRQTEw3K3N1TGc0VFpzMlRaMDZkZExJa1NOVnUzWnRTWVZoUWxzUThOZGZmMVZHUm9aZE1QQ1BQLzR3dXR3T0hqellXQjRSRWFIVTFGVFZybDFibjMvK3VSSHN0WVcrU3d2dTVPVGtLQzh2VDVVcVZYSVo1Qzh2UC8vOHMxSlRVL1hBQXcrb1RwMDZUc2ZaNWw4OFNEUnQyalNYblZ4VFVsSmtOcHZWcWxVcmJkKytYVWVQSGxWVVZKVGRtSk1uVDhyYjI5dXV5S0Nnb01EbzNPMHVkOGQzN2RwVnYvMzJtOTUrKzIyNzVXYXpXYzJiTjFmanhvMk4vMnJYcm0yRTRweDF5ODdKeVpFaytmbjVPVDFtUWtLQzNubm5IVW1GcjgxUkdOK1YwTkJRcDZIc00yZk91QXp0MlRnTGt6dFROTlRueXFoUm8xUlFVS0RRMEZBRkJRVXBLU2xKTzNic1VQUG16WTB4R1JrWit1YWJieVRKNkdCYlZFV2VIMGtsUXFqYnQyL1hpUk1uUERxR0kzWHExTkVERHp6Z2NOMjZkZXVVbHBhbURoMDZPQ3lnY2NSWlVLOWF0V3BHdDJOUDFLaFJROEhCd2NySXlOQ3BVNmVjZHVLdVNPM2F0Vk9OR2pWY2hwYWQrZUtMTDlTb1VTT0g2NnhXcTQ0Y09hSUdEUm9ZMThxVWxCUkpVcTFhdFVyZHR5ZEI3N3k4UE0yWk0wZFdxMVdqUjQ5MjJpMzRTdFN1WFZ0ZHUzYlZraVZMMUxCaFEwMmJOazBQUGZTUVViemt5TnExYTJVMm0vWGxsMTlxN3R5NVNrcEtVdCsrZlkyQ2grZWVlNjVFbUx5czNjb2QyYmh4bzEySGJtZUtoMW52dWVjZXR6cUFYMjBCQVFFYU1HQkFxV1BHalJ2bmNzelZ1SCt3ZFRndktDZ3dBdXEyWldXOWQyalhycDFtelpxbDVzMmJsL2lzVzYxVzFheFpVeDA2ZE5CUFAvMmt3NGNQRyt2dXZQTk9EUm8weUtQQWVsbDkrT0dIeHZseDVQUFBQOWZaczJmVnRHbFREUmd3UUY1ZVh1clJvNGV4UGpjM1Y2Ky8vcnJTMHRJMFlzUUkxYTFiVnkrLy9MSmVmLzExdmZqaWkvTDI5bFpZV0pqZFB1Zk9uVnVpTS96YXRXdjE3TFBQcWtHREJ1cmZ2MytwdjUvRnZ4TkZRK3UzM0hLTFhmSFM0Y09IRlJjWHA0Q0FnREkvdGFPbzJOaFluVHg1VWoxNzlyU2IxL3o1ODVXVmxXVjBVVit4WW9WeGYyN3J5bDg4TEY4MFROK3RXN2NTNzBscDRYcGJhTDJnb0VBSkNRa2VkYWtIQUFBQUFBQUFBQUFBQUFCQVNkZGRhRjJ5NzZoODdOZ3hTYklMb3BoTUp0V29VVU1iTm16UTAwOC9yZGRlZTYxRU9FZ3FEQlVGQndlWFdIN28wQ0c5Kys2N1JxZnNybDI3YXZ6NDhYYkJycXlzTENPMFBtREFBS05UYWJWcTFmVDIyMi9ybzQ4KzBzcVZLN1Y1ODJiOTV6Ly8wVDMzM0tQKy9mdXJRNGNPNnRDaGc2VENrRTVHUm9ZbVRab2tTZnI2NjYvMTVKTlBHc2ZvMWF1WFdyUm9vWll0VzZwYXRXcTY1NTU3WkRhYjdjSmV1Ym01a2tvUHJWKzZkRWxTWVJCNnhJZ1JMc2NXOWZMTEx6c01BNWVtVDU4K0NnOFBWNzE2OWJSdzRVTDE3ZHZYcnVPNVRkRkFsU2VlZlBKSnRXblRScGN2WDliMjdkdDE0TUFCdTlCNlhsNmVqaDgvcmh0dXVNR3VNN0szdDdmTERwOUZQZmJZWXpwNThxVGI0NzI5dmRXd1lVTzFhdFZLalJvMVVxTkdqZlRhYTYrcGR1M2FtalZybGtldlR5b01XNW5OWnFlZG5kUFQwelZ0MmpSbFpHUkk4cnd6cXJNdTRjVzUycSs3KzdpUzdZcUdUKys5OTE0dFhyeFlMNzc0b3NPeEFRRUJ1dXV1dSt5V1hZM3o4OFFUVDlqOW5acWE2akMwN3M2K2hnd1pZb1FOSXlNakZSa1pXV0pNWW1LaXZ2MzJXL241K1duaXhJbGxDbkg2K3ZvcUpTVkZtWm1aSGo5OXdUYlBWYXRXcWFDZ3dPa1RFY3BiOFVCbnJWcTE5Tk5QUDNtOG4xcTFhaWs5UGQxdWYzZmNjWWVxVkttaWhJUUVwYWVucTBtVEpzWTYyeE1ISWlJaXJuRG1qaTFkdWxSSGpoeFIrL2J0MWE1ZHUzTGJiMHhNakJZc1dLQzR1RGgxNzk1ZHp6enpqTXhtczc3Ly92dFN0eDAyYkpqUnFmM1RUei9Wdi83MUwzWHExRWx0MjdaVlFrS0NFZUIzNWtxdkNZNVV4TFduTFB0ek54QS9lUEJnblR0M3JseU82Ky92cjIrLy9WYVNyc3I5d3pQUFBDT3A4RE5rQzYyUEhUdldZWEhmbFdqUm9vV2t3c0svSTBlT0tDNHVUdnYyN2RQZXZYdDE4ZUpGNHpXM2I5OWVXVmxaMnI1OXV6WnMyS0FOR3phb1hyMTZ1dW1tbTNUampUZXFidDI2aW9pSWNGblVsWmFXNXJJcnVic0dEQmhnZHcrNWYvOStyVml4UXBVcVZkS0VDUk5LQlBEUG56K3YxMTkvWGJ0MzcxYkxsaTMxdDcvOVRWNWVYdXJUcDQ5V3JseXB0TFEwVFpvMHFVU3hUOVdxVlkxcnpKa3paNHo3SXo4L1B3MGFOTWdZNSt4ejZPaXpaSHVQZlgxOTFhMWJOM1hyMXMxWU4yYk1HT080dHZlOVBIejMzWGVTQ244ZlZxMWFaU3hmdTNhdGdvS0NybmkvZGVyVU1ZcmtpcDRmVjVLVGs0MS9Iemx5aE5BNkFBQUFBQUFBQUFBQUFBQkFHVjJYb2ZXaWpoNDlLcFBKWk5mTjIydzJhL0xreWZMMzkxZDBkTFJtelpwbGRGdTJ5YzNObGRWcUxSSDJYclZxbGViT25TdXIxYXJLbFN0cjlPalJibmVHdHZIeDhkR1lNV1BVdm4xN3ZmdnV1enA3OXF6V3JGbWpXMjY1eFdYWDhlYk5tMnZreUpINjdydnZsSnljN0ZhSUtETXpVeWFUcWRUUSt2bno1eVVWZGpOMXA0TnQwZGR5cFZxMWFxVjE2OVpwMmJKbDJyVnJsOTU1NTUwUzgvUTB0RjQwbE5XeFkwYzk5dGhqa3FUZHUzZmJkYVkrZE9pUTh2THk3SUtuTnJadXNiYUFuRE8yY0ZSNmVyckxjZDdlM2thMzBNYU5HK3ZOTjk4MDFyMzIybXN1dDNVbE16UFRhU0F2T3p0Ykw3MzBrbEcwOFdjVUZCU2srKysvMytHNnhZc1gyLzA5ZE9oUU5XalFRTEd4c1VZSGVxbnczSWVFaEtoTGx5NTJBY0QvdGZOVC9CcXllZk5tWGI1ODJXNjVvNUI2Y2N1V0xaUFZhdFc5OTk1YjVxN0ROOTEwazNidTNLbFJvMGFwU1pNbUhuWDV0bHF0T25mdW5QYnQyeWRmWDk4U0JRTVZwVHdDcU00MGJOaFFWYXBVMGNHREJ5VkpUWnMyTmRiWm51alJzR0ZEcDBVL1o4NmNrU1NuNnlkTW1HQlhXTE52M3o1OStlV1hrcVNubm5xcTdDOUEwcWxUcHpSLy9uenQyTEZEZm41K0dqTm1qUHIwNmVQeGZqcDE2cVRtelp2cnM4OCswNDgvL3FnMWE5Wm8vLzc5V3JSb2tYRU50M1ZHZHNSc05odFBGM0hGazkraXE4SFZ2RDJaYTFoWW1NZUZJR1U5Wm5uZlAyemR1dFg0OTlpeFk5V25UNTh5RlFwa1pHUm82ZEtsT25YcWxFNmNPS0dUSjAvYWRjMnVWNitlT25ic3FFdVhMcWx6NTg3cTJMR2pzZDEvLy90ZjdkcTFTM3YyN0ZGMGRMUlJmR0V5bVJRVUZLVHExYXRyeXBRcEplNnZNak16U3hTNlhJbHUzYm9ab2ZXTWpBeTkvdnJyS2lnbzBDT1BQS0x3OEhDNzEvajk5OTlyNmRLbFNrOVBWOHVXTFRWOStuVGoyanBtekJoVnFsUkp5NWN2MTZPUFBxcUJBd2VxVDU4K3h2M0QwS0ZEallJZ1Y5OHZUK1RsNVRsOG9sQmNYSnppNHVLTXZ5OWV2T2l3aU5OVHAwNmQwc2FOR3lVVjNnKzFhTkZDZS9mdTFhRkRoOHE4NzRVTEZ4ci9kdmY4bkRwMXl2aDNURXpNVmZ1dEFnQUFBQUFBQUFBQUFBQUErS3U2cmtQcldWbFpTa3hNVksxYXRVcUVya3dtazhhT0hhdWdvQ0QxNk5HanhMYloyZG1TVkNJVTNMNTlleTFjdUZCTm1qVFJ1SEhqM0FyZU9kTzZkV3Q5OHNrbit0ZS8vcVdEQncrcVM1Y3VMc2RIUlVVcEtpcEtQLzc0bzl2SHVIVHBrc3RPb3phMnJxK3RXcld5QzFVNzA3OS9mMTI4ZU5GbE1OWlJPTE40ZDltdVhidHF5NVl0MnJwMXErYk9uYXNKRXliWXJiY0Z3OTBOclJmdGRGeWpSZzNWcmwxYk5XdlcxSzVkdTVTVGsyTjB2UC85OTk4bC9YOVhWMGY2OSsvdjFqRkxHK2R1OTExUFpXUmtPRHovMmRuWm1qNTl1bUppWW5UenpUY3JJU0hCcnB2b24wVndjTEFSMEN1dWVHaDkrZkxsQ2dvS0t0SFozSkdyZFg0ODZUejg3TFBQMnYwZEV4T2p5NWN2bDFndXVkZnhlZVhLbFZxNWNxWGJ4NWNLZzdTTEZpMHkvaDQvZnJ6ZWVlY2Q3ZHUzVDZkUG4vWm9YMUxoZHpZcUtrb2pSb3hRYUdpb3g5dGZDVnZuN2JsejV5bzZPdHBoSjI1WDY5d1JFeE1qcVREVWIyTjc2c2FOTjk1b0Y1eDB4Rm1RMHZhYkl4VVdFYzJjT2RPNC90bk9YMm52dmJQMUgzendnUm8zYnF6QXdFREZ4Y1hwMWx0djFmang0eFVhR2xxbW9QSGF0V3YxNElNUEtqbzZXbmZlZVdlcHhWRTJ0V3ZYZHV1YStQRERENWZvTmwzVWUrKzk1L1pjeTRPcmVYdHlIdWZNbVZNdTgvSGttT1Y1LzVDWGw2ZjE2OWZMWkRMSmFyWEszOTlmNzcvL3ZscTBhR0Y4VmxOU1V2VEdHMis0M0gvUnJ2d1dpMFZIang3VnRtM2JWTE5tVGJWdTNWcVJrWkdLaW9wUzA2Wk5GUndjckZPblRtbjQ4T0ZLVDA4M1F1c1dpMFdkT25WU3AwNmRKRW1YTDE5V2ZIeThqaDQ5cW9TRUJKMDVjMGF0VzdlMkM2emJ3dkRGcjNtZWV2NzU1N1Zueng3anZrS1M1czJicDhURVJFVkZSYWxmdjM0NmYvNjhmdnZ0TiszY3VWUGJ0bTFUZG5hMnpHYXpoZ3dab29jZWVzZ29rck41L1BISEZSa1pxWTgrK2tpZmZmYVp2dnp5UzdWcDAwYXRXclZTMTY1ZGpRQjdlY25OelhWNGY3VjQ4V0xqL2IxdzRZS0dEeCt1L3YzNzY4RUhIeXpUOFJZdlhpeXIxU3FwOFA3cmlTZWUwSUlGQ3h5RzFvc1dHdHFVOXhNVTR1UGpKUlgrWHUvWnM2ZGM5dzBBQUFBQUFBQUFBQUFBQUhBOXV1NUM2eWRQbml3UmxqNXo1b3pMb010WFgzM2xkTjN4NDhmdHRsMjdkcTNtejU5dmROVXNxMHFWS2prTjVwYlZtVE5ubEpxYTZsYXdQaUVoUVpMY0RwZGV2bnhaa3VUdjcrOTBqTHRkUUo5Nzdqa2RQSGhRYTlldVZiTm16ZFN6WjA5am5hZWQxaDBGQ20rNzdUWkZSMGRyMjdadFJyRHRsMTkra2Nsa1V1dldyVjN1cjFxMWFucjAwVWNkcnZ2a2swOTAvdng1dmZEQ0MwNjNuelZybGx2ejlsUjJkcll5TWpKVXExWXR1K1hwNmVsNjZhV1hGQk1UbzZpb0tFMmZQbDJqUm8yU1ZQNWhyNHFXbloxdEJJUkw4L0hISHlzaUlrTGR1blVyc2U3VXFWUDY4c3N2OWNRVFQ4akh4K2VxbkIrcjFlcFdhRDBuSjBkbXMyZVg2VjY5ZXBWWWxwK2ZyNTkrK2tuNStmbTYrZWFiN2JyN3VxdEtsU3AyZjRlR2hocWgwNWlZR1BuNCtEaDhNb0hOc1dQSGxKT1RvOGFORzN0ODdJcmk2QnBVOU1rSTY5YXRLM1VmTFZxMFVNMmFOWTIvZCsvZXJmRHdjSVdFaEVqNi84K3B4V0pSVkZTVTB6QzhyZk52YVdINTdPeHNUWnMyelhqNlJWRkZpM0tLU2toSVVFRkJnZFAxdGxCdGNIQ3czbnZ2UGQxd3d3MTI2d01EQXgxK2Q1ejU4Y2NmZGVuU0pVbUZRVzdiRXkzS202M1R2RE9lRm1iQWZhN3VIMzc5OVZlbHBxYnFwcHR1MHQ2OWV6Vm16QmlOSERsUzc3enpqbkhOeU1qSWNPdjdWZFRreVpNbHlXa3hYRkpTa2lTVitOMHJ5dC9mWHkxYXRIQlprR1o3R2tmUnNQbVZLSDUvY3ZueVpSMCtmRmhtczFuUFAvKzhUQ2FUY25KeU5ILytmR1ZsWmNsaXNhaFBuejRhT0hDZ3kzdXRMbDI2NkxiYmJ0UFNwVXYxd3c4LzZELy8rWTlPbno1dGQyL2t5c21USjkzK1BYTVVXdCszYjUrMmI5K3V6cDA3YTlPbVRiSllMQW9KQ2RGbm4zMm05UFIwUGY3NDQyN3R1N2k5ZS9kcS9mcjFxbCsvdnZGMENsY0dEUnBrek8yNzc3NVRXbHFhaGd3WllqZW1lQUdicDJ3RmpIZmVlYWMyYk5pZ2t5ZFBPcjJPQWdBQUFBQUFBQUFBQUFBQW9IVFhYV2pkeDhmSENKeWtwYVhwNHNXTENnNE9WbEJRa0VmN1NVeE1WRzV1cnNMQ3drcDB3aXl2d0hwRmVmWFZWM1hnd0FGZHZIaFJWcXZWWlhqTEppNHVUcExVb0VHRFVzZm01dVlxTHhBT2JnQUFBQ0FBU1VSQlZDOVB2cjYrTHNQa2pzS1pEei84c002ZVBXdTNMREF3VU9QSGo5ZVVLVk0wZi81OE5XdldUUFhxMVRPT0paVXRYTmE1YzJkRlIwY3JPanBhblRwMTB1SERoeFVmSDY5bXpacXBSbzBhTHJmMTkvZlh2ZmZlNjNEZDBxVkxkZjc4ZWFmcnBmSUxyYWVrcE1qUHowOFdpMFVGQlFYNi92dnZKY2s0VHpicjE2OVhURXlNbWpkdnJwa3paNnB5NWNyR09rZGhaMWVpbzZQTFBPK3lTRXBLMHZqeDQ2OTQrN05ueitxZi8veW5FZWIyOWZWVm8wYU5yc3I1eWMzTlZVRkJRYW5Cd2F5c0xMZTdVOXM4ODh3ekpaWXRYTGhRK2ZuNXFsT25qbDU5OWRVeWh6R0xzbHF0UmxkdVZ5SGk2ZE9udXhYS3Zwb2NQZTJocU5JNlFVdlN0R25Uak5CNlhsNmVjbk56ZGU3Y09hMWF0VW85ZS9iVXpwMDdsWk9Ubzl0dnY5M2pBb1RpOHZQek5YMzZkQjA0Y0VDMWE5ZFdkbmEyWFhqZFdaZnZmdjM2S1MwdHphM3U1Y1VENjFKaHdZSTdUeW13K2UyMzM0elErclhrNnJQMlp5dlMrVi9oenYzRHNtWExkT09OTnhyZml4dHV1RUg5K3ZXVFZQZ2RhZEdpaFVKQ1FqUmh3Z1IxNjlaTnRXdlhOanFhMzNQUFBjYlRSOTU4ODAwamlDNFZodFVURWhMMDlOTlBPNXhiUmthR0pHbno1czNhdTNldnk5ZFJ1WEpsZmZEQkJ3N1hYYng0VVpMc3VwYTcrM2twK3BtejNaL1lydUgrL3Y3NjRJTVB0R2ZQSHRXdFcxZFNZY0Ird29RSk1wbE1hdE9tamR2WGU0dkZvaEVqUm1qWXNHSGF0bTJiUWtKQzNMNitPQ3RDK2ZycnIwc3N5OG5Kc2V1bW41K2ZyL2ZlZTA4bWswbURCZzNTcGsyYjVPdnJxNWt6WjJyQ2hBbGF2bnk1ckZhclI5Y0xteFVyVnNoa011bVpaNTdSdUhIam5JNnpkY0lmT25Tb2NZKzVjZU5HcGFXbGxTanlMRXRvL2R5NWN6cDY5S2dpSWlMVXRXdFhiZGl3UVJzM2Jpd1JqQWNBQUFBQUFBQUFBQUFBQUlEN3JydlFlcTFhdFl6ZzNvY2ZmcWgvLy92ZmV1cXBwOVNsU3hkalRFNU9qbDUrK1dWMTd0eFozYnQzZDdpZnh4NTdUTWVPSGRNSEgzeGdGMno2TTZoWnM2WTJidHdvazhta1pzMmFhZmp3NFM3SDUrWGxhZWZPblpLa1pzMmFsYnAvVzVmMThqd3ZiZHUyVlpjdVhiUmh3d1l0WDc3YzZGNXU2NGpxYnFkMVIxcTJiS213c0REdDJyVkxCdzhlMUlvVkt5UkpQWHIwdU9KOXJsaXhRcWRPblpJa3paOC9YNk5Iank3UldkczI5L0t3YU5FaXJWbXpScEprTXBsa3RWb2xxVVJndm5mdjNycDQ4YUlHRGh4WUloem5LT3pzeXJVT3JkZXFWVXN6WnN4d3VNNVZaK2NqUjQ1bytmTGwycmh4by9MeThoUWNIS3kvL2UxdjZ0T25qM3g5ZmEvSytjbkl5SkMvdjcvdXUrOCt1K1hidDIvWGlSTW5KQlYrUGk1ZXZGam1ycTQvL2ZTVGxpMWJKb3ZGb21uVHBwVnJZRjBxRERGS1plOUtmQzA0Q3EwdVdiSkV2L3p5aTZUQ0FPb3JyN3lpQXdjTzZLdXZ2cEtYbDVjeGJ1Yk1tZHE2ZGF1aW9xS01aV2F6V2UrODg0NG1UWnFrZDk5OVY2ZE9uVExlVDJlL0paNVlzV0tGdG0vZnJxcFZxK3FOTjk3UTFLbFRIWFpjeDU5YlVsS1NKazJhZEsybjRWQnA5dzg3ZCs1VVhGeWNubjMyV2UzWnM4ZFlQbkxrU09QZmMrYk1rU1FqK082c2FIRGl4SWtsbHVYbTVwYjZsSlpMbHk2VldqVGhxaUF0T1RsWlV1R1RWSW9LQ2dweVdyd1VIUjJ0dExTMEVuT1Y3SytObFNwVlV0dTJiU1dWdlhEQ0Z1Ni8vZmJiUGRyT1dSR0tvOUI2ZG5hMjNmdXpiTmt5SFQxNlZIZmRkWmNhTldwa0xMZFlMSHIxMVZmMXpEUFBLRFUxMWJnSDhjU3p6ejZyMXExYmwzcWZtWjJkTFM4dnJ6TGQ5emx5OHVSSlpXVmxLVEl5VXBLMFpzMGFXYTFXM1hISEhXclZxcFg4L2YyMWF0VXFEUjQ4dU13RlNBQUFBQUFBQUFBQUFBQUFBTmVyNnpwMUVSOGZMMG1xWDcrKzNmTFUxRlFsSkNSb3pwdzUycjkvdjhhT0hWc2lvSktWbFNWSmRoMG8veXdlZi94eFBmYllZMGFJZXVmT25mcjg4OC9WbzBjUHV3Q216ZmJ0MjVXZW5xNmFOV3ZhaFpTY3NZWEZBZ01EeTNYZVR6MzFsRzY0NFFZOTlOQkR4ckxzN0d5WlRLWXlCV1pOSnBQNjlldW45OTU3VDdObXpkS0pFeWRVczJaTjNYWFhYUjd2eTJxMTZ1T1BQN1lMZjYxWXNVTHA2ZWw2L3ZubmxaMmRyVTgrK1VSVnFsVFI0Y09ISmNub1Jsc1dMVnUyMU42OWU1V1hseWV6MmF6UTBGRDE2TkZEdDk1NnE0NGNPYUswdERTMWJObFNKcFBwcW5jSnJhaU94ajQrUGlVNnlidHk0Y0lGalJzM1RyR3hzWklLZzN2OSt2VlQzNzU5N2I3SEZYMSs4dlB6bFo2ZXJzakl5QkxCd2RxMWEydmZ2bjJTcEdQSGpra3FET2RmcVhYcjFtbjI3Tm55OHZKU1JrWkdxWjNGSFprOWU3WmF0bXdwcVREa1hUd01tcGVYSjZud3V1bXFNM2xLU29vazU5M0xyMFZJdDNIanhpV1dWYWxTeGU3dnUrKytXNy84OG9zMmI5NnNPKys4VTVKMCtQQmhiZDY4V1QxNzlsVDE2dFh0eHRlc1dWTnZ2LzIySmsrZWJGd0hJaU1qMWFwVnF6TFB0MGVQSHRxMGFaTmVlT0dGcS9wRWp3c1hMbWpCZ2dVZWpiOWFmdnp4UngwN2RremR1M2MzdWxkZksyZk9uTG1pNzFoeGVYbDVwUWF6cnhWWDl3K05HemZXeHg5L3JJQ0FBSFhwMHNVdXRPNkk3UnJucUx1L00vWHExWFBhUVgvNDhPRktTRWpRMHFWTFN3VE9pK3JldmJ2OC9mMUxuVmZ4NzFod2NMRFRJcjh0VzdZNERhMjc2cDV1c1ZqVXZuMTdwK3VkV2JkdW5jZmJlTXBxdFNvM045ZTR2NHFMaTlPaVJZdGtzVmpzaWhCc2dvT0ROV2ZPSEZXdFdyVkVrWjQ3QWdNRDFiTm56MUxIcGFhbXlzdkxTMTk4OFlXeHpOWWR2K2d5VDJ6ZnZsMnZ2dnFxQmc4ZXJNaklTT1htNW1yMTZ0VXltVXk2Kys2NzVlUGpvODZkTzJ2MTZ0VmF1M1p0aVlJekFBQUFBQUFBQUFBQUFBQUF1T2U2RDYyYnpXYUZoNGZiTFE4TkRkVzhlZk0wZGVwVXJWbXpSbjUrZm5yeXlTZnR4bVJtWnNwc052OVBkRnM4ZS9hczFxOWZyN1ZyMStyRER6OTBhNXVpZ2FJVEowNW96Wm8xOHZYMWRSaGFYN1pzbVNTcFM1Y3ViZ1dSYk1HdDhnNnRCd2NIYTlpd1ljYmZ1Ym01c2xxdExnTmg3dXJSbzRmKy9lOS82L2p4NDVLa29VT0hldnplcHFXbGFkYXNXZHEyYlp0dXUrMDJIVHQyVEdmUG5sWGZ2bjMxN2JmZktqazVXUk1tVE5ENjlldU40RzlRVUpBZWZ2amhNcysvYTlldTZ0cTFxOE4xdTNidDBrY2ZmYVJldlhxNTdCWmVVZUh5MGpxRmg0U0VYTkYrMDlQVFBlcjJmdW5TSmNYR3hxcHg0OGJxMjdldnVuVHBZcnpINmVucHBUNFpvTHpPejdsejUyUzFXaDJHMGZ2MDZhTStmZnBJa21KaVlpVEpyVUlSUjVZdFc2Wi8vT01ma3FRSkV5Ym80TUdERHNmOThNTVB5c3pNMUFNUFBPQndmZEdpaWw5KytVWG56cDF6T0M0OVBkMnRJS1d6TWRjaXRPN09lOXFoUXdmVnJWdFgvL2pIUDlTMmJWdjUrdnBxenB3NTh2ZjN0N3NlRlJVY0hLelpzMmRyK1BEaFJpZjA1T1RrTWhlb1dDd1d6WnMzNzRvQ29XVng2ZElsaDEyWS94Y2NPblJJSzFldVZQWHExVXVFMWl2cW11Wk1lWVhOdzhMQ25BYXpQZUhPNnkvUCs0ZUVoQVFkT1hKRWd3Y1BkcXVnYjhlT0haS2tKazJhT0IwVEZ4ZW5rSkFRbHlGMFNmcnZmLytyVTZkT3FWbXpaaTdIWm1WbEtUOC8zK1gxL3NDQkE1S2tCZzBhdUR4bWFiS3pzeVc1TG02c1hyMzZGVjM3eWhKYVQwMU4xZHk1YzBzZFozc2FqTzBlYStYS2xjclB6OWVqano3cTlGcFd2SWluSXB3OGVWSjVlWGxhdkhoeGlYV09scFZtNmRLbCt2VFRUeFVRRUdEY0EzL3p6VGM2ZCs2YzJyWnRxenAxNmtpUyt2YnRxOVdyVit2enp6OVg1ODZkWmJGWXl2WkNBQUFBQUFBQUFBQUFBQUFBcmtQWFBuRjlqU1FuSnlzOVBWMzE2OWQzR0U2dVVxV0tacytlclU4Ly9WUkRodzR0c2Y3eTVjdlh0TXQ2VWxLU01qTXpKUlYyaHJaYXJRb0xDek5DVXA0NGRlcVVKQm5CbktKKytlVVh4Y2JHeW13MnEyL2Z2bTd0ejlieE1pZ295T081ZUNJakkwT1M2eTZteGVYazVPallzV09LajQ5WGZIeThSb3dZSVl2RkltOXZiMFZFUkNnaElVR1MzQXFGRmcwVjd0NjlXMis4OFlaU1VsTFV0MjlmalI0OTJ1aEUrdFJUVHlrd01GQ0xGeS9XNDQ4L3JpRkRocWhObXpieTl2WldTRWhJaFJjK0pDWW1TaXJaTmJhNFhyMTZlYlJmZHdQam4zNzZxVWY3ZFplN3dUdWI0T0JnelpneFEwMmJOaTJ4YnNpUUlXcmJ0cTBtVDU3c2RQdnlPaisyTHI2T3ZtOUZiZDI2VlpLTUx1ZnV5c3JLMG52dnZhZWZmdnBKWnJOWkV5Wk1VSmN1WFp3V05Xelpza1dabVprbENuTWNXYkprU1lsbG16ZHYxb3daTTlTL2YvOFNuZU9MR2pGaWhFNmVQRmt1WWR6TGx5OGJJZnZTdWlxNzRpZ3Mrc01QUDJqMzd0M0czeWFUU1U4Ly9iUW1USmlnTjk5OFV4YUxSWWNQSDlha1NaTktkR1V2YXRldVhUcC8vcng4Zkh6MHh4OS9hUFRvMFpvNmRhcHV2dm5tSzVwcjBmbGNiUkVSRVJvOGVMQTZkZXJrOG5xN1pNa1NkZXpZVVgvLys5ODlDbS9uNWVYcGl5KyswS0JCZ3p5ZTIrblRweVhKNFZNWGJBVWdqcXhjdWRMalk1VW1JaUtpd3E1MzVhbWk3aC9xMTY4dmk4V2lmdjM2bGJwZGJtNnVmdjc1WjVsTUpuWG8wTUhwdUEwYk5tamx5cFY2Ly8zMzFiQmhRNGRqTWpNek5YLytmRW5TZ0FFRFhCNjN0S0k2cTlWcWhPbWJOV3RtdCs3Q2hRdEdJVkJ4anA0dWtKV1ZwVXFWS2wyVDcyeHhCdzhlTklvRDNDMzRzajFSeU5acHZVK2ZQa3BMUzFQdjNyMHJicUtsU0VsSlVYSnlzcnAyN1dwMy9YYjIrMUphNGNiMDZkTzFaY3NXTldyVVNOT21UVk5vYUtnU0V4TzFaTWtTbVV3bVBmTElJOGJZK3ZYcjYvYmJiOWZXclZ1MVlNRUNqUjgvdmx4Zkd3QUFBQUFBQUFBQUFBQUF3UFhndWcydDI0SkxSNDhlTFRYVXNtTEZDb2ZMMDlQVGpXMXZ1ZVVXdmZYV1crVTdTUWZXclZ1bjZPaG94Y2JHeW1xMUtpZ29TSjA3ZDliZGQ5K3RHMis4MFc1c2ZuNit2TDI5amIrZGhVV1BIRGtpcVdSWDBZc1hMK3FERHo2UUpQWHUzZHZ0THNGSlNVbVNDa1BDRmVueTVjdVNuSGN4emMzTjFZNGRPM1Q0OEdHbHBxWktLZ3hkNWVmbkcyTWVlZVFSNWVmbjYrMjMzOWEyYmRzVUVCQ2c5UFIwelprelI3bTV1YVVHbFZOVFUvWHBwNS9xeHg5L2xNVmkwZVRKazNYWFhYZVZHRGQwNkZCRlJVVnA5dXpaK3ZEREQ3VjE2MWFOR0RHaTFDQzU5UC9kVG90YnRHaFJxZHRLLy8vK2x0YXgyMVVYZGtkS0M3MU5tRERoaWtLUTduSVZFSFgwblE0S0NuSVlXTS9PemxaNmVycE9uRGpoOG5qbGRYNWlZMk1sdWU0dWZPTEVDZTNkdTFmKy92NGVoZGIvK09NUHpadzVVNmRQbjFaUVVKQmVldW1sTW9la1M3TnExU3BKSlFPZUZXbi8vdjJ5V3EybGRsVXVqYU1nZjB4TWpIYnYzcTFObXpicDVNbVQ2dEtsaTI2KytXWTk5TkJEK3ZMTEx5VVZYa2VjRlFGSWhVSHEyYk5ueTgvUFR4OTg4SUVXTFZxa3paczNhK0xFaVJvN2RxeDY5dXg1eFhPKzJ1Yk5tNmU4dkR4Tm5EaFJQLzMwazJiT25Pa3d1UDdERHovbzAwOC8xWGZmZmFlcFU2ZmEvZmE0Y3Zqd1ljMmFOVXRIamh4Ump4NDlKQldHMk4xaHRWcU42MXRrWkdTSjlXUEdqSEc2cmFQUWV2LysvVjBXSXZ6WlZmVDlRNE1HRGZUaWl5KzY5ZHUvYk5reXBhU2txSDM3OWdvTkRYVTZMak16VTNsNWVVNkx1M0p6Y3pWejVreWRQSGxTYmR1MjFlMjMzKzd5dUxZbkh6aDduM2Z1M0tuVTFGVFZyMSsveEZOQUxsMjZwSC85NjE4dTkxOTBYdW5wNlZmOEpKSHlrcEdSb1huejVpa3hNVkh2dnZ1dUpQZUxLNHJmWTBWRlJXbnExS2tlaC9CSGpCamg0YXdMZmYzMTF5V2U4UERycjc5S2twbzNiMzVGKzVRS3J4dTJlOEl0Vzdhb1U2ZE9takJoZ2lwVnFxUzh2RHpObkRsVEdSa1o2dDI3ZDRucnlzaVJJN1Y5KzNhdFhyMWFVVkZSdXUrKys2NTRIZ0FBQUFBQUFBQUFBQUFBQU5lajZ6YTBIaGdZNkRKMDZNcUZDeGUwYytkT0JRUUU2TGJiYnBQa3VNdHJSVGgyN0pqaTR1TFV2bjE3M1h2dnZicnR0dHRLaExrQ0FnSWtTVC8vL0xPNmRldm1jbjlidDI0MU9xa1hEVFhuNWVWcHhvd1pPbmZ1bkdyV3JHblhiYkkwdGk3RnJvSm9VdWtkTUV0ei9QaHhTZi8vZWlWcHpabzErdkhISHlVVmRoaC84Y1VYalhXVktsVlMzYnAxMWJCaFE5V3ZYOS9vMnZyU1N5OXB4NDRkcWxhdG10NTU1eDM5OHNzdldyaHdvZWJPbmF2NCtIaU5HaldxUkVnek16TlRLMWV1MUZkZmZhV01qQXpkZlBQTmV2NzU1MTIrNXJadDIycmh3b1Zhc0dDQmZ2NzVaNDBiTjA1dDJyUlJ6NTQ5SGI2UFVtSFFPaWtwU2IvLy9ydGF0V3JsOFRuYXRtMmJZbUppWkRhYlhZYWtQZVVzU0YvVWxZYVk4L0x5M0E2dGVxSm9zVUpSdGlLTDBqNnZubkIxZm43NzdUZVp6V2JkZE5OTlRzZllDaEx1dmZkZWp6dnhKeVVsR2VIQzhueE5qaXhhdEVpLy8vNjdRa05EMWE1ZHV3bzlWbEcyNEg5cEFWVkhzck96alM3VDBkSFJTa3BLMHRtelo1V1ltS2d6Wjg0WVljYVpNMmZLWkRLcFJZc1dDZ3dNMUtGRGg0eDk3TnExeStsMzh2ejU4NW95WllyUzA5UDEzSFBQcVU2ZE9wbzZkYXJlZi85OXJWKy8zbUhoaE9UODgrbXVOOTU0dytrNjIrdDFOU1lzTE16aFUwVnM4KzNidDYrV0wxK3U2ZE9uNjVWWFhySDdYUDcyMjI5Njk5MTM1ZTN0clpFalI3b1ZLTFVWamozOTlOTXFLQ2pRQXc4OG9HclZxc25YMTFkSlNVazZmUGl3eTBLYmdvSUMvZnZmLzliNTgrZDF3dzAzbEV1UlZQRW5CWGp5bm5qNkJBR3IxZXJSK1BKd05lNGZiUGRFcnV6WXNVT0xGeStXMld4MkdHZ3VlbTVzd1dsSHhTbkp5Y21hT1hPbTl1L2ZyNGlJQ0UyY09MSFVZOGZIeDB1U2F0V3E1WEM5TFNSZHZQak16ODlQRVJFUlJrZjMwaHc2ZE1qb1lIOHQySDVEUjQwYXBUTm56dWpXVzIrVlZGaW81KzUzNWVEQmc1S2txbFdyR3N1dTVBbERuangxb2FqR2pSdXJSWXNXZHN1aW82TmxNcG5jK3B3NXMyblRKcVducDB1U0JnMGFwQkVqUnNoa01xbWdvRUJ2dnZtbURoNDhxUER3Y0QzKytPTWx0ZzBQRDlld1ljUDBqMy84UTNQbnpwV3ZyKzhWLzM4SkFBQUFBQUFBQUFBQUFBQ0E2OUYxRzFvUENRblJwRW1UWEk2eFdxMDZlL2FzQWdJQzVPZm5KMjl2YjUwL2YxNGZmZlNSSk9uV1cyOHRkUi9sclgvLy91cmZ2Ny9MMEZHSERoMTA0TUFCelo0OVc1OTk5cGtzRm92RGNXbHBhYnA0OGFJa3FYdjM3a1lZS1M4dlQ2Kzg4b3IyN05rakh4OGYvZjN2ZnkreGo3aTRPRjIrZkZrMWF0UlF0V3JWWkxGWWxKMmRyWjkvL2xuLytjOS9KQlYybjNjbElpS2l4TExUcDArWENBcnUzTGxUa25URERUY29NREJRbFN0WDFva1RKL1RaWjU5Smt1clhyMitNUFhQbWpHSmpZMVcxYWxVMWF0UklEUm8wTVA0M1BEeGNYbDVlZHE5aDlPalJTa3hNVkZoWW1GNS8vWFdGaFlWcDRNQ0JDZ3dNMU55NWN4VWRIYTFkdTNacDdOaXhhdFdxbFpLVGsvWGRkOTlwMWFwVlNrOVBWODJhTlRWdTNEaDE2ZExGNVd1MUNRNE8xb1FKRS9UQUF3L280NDgvMW80ZE83Ump4dzRGQmdacTNMaHg2dFNwazkzNFRwMDZLVG82V2hNblRsUm9hS2g4ZlgzZE9vNWsvLzcyNk5IRDZlZWdOSGw1ZVRwLy9yejgvZjFWdVhKbDVlZm42N3Z2dnBPa0s5Nm56YVZMbDFSUVVDQ0x4U0lmSHgvbDUrZnIyMisvbGRWcWxiKy92OXY3eWNqSWtMZTN0M3g5ZmJWbnp4NUpzanRYd2NIQlNreE0xTFp0MjFTblRoMjcxMmJybkh1bGhTZWVuSis0dURnZE9YSkViZHUyZGZyNnRtM2JwczJiTjh2WDExY0RCZ3p3YUM2UmtaRjY2NjIzZE9PTk44cmIyMXR6NTg0dGRSdGJlSyswc1E4KytLRHh0SVhFeEVUTm56OWZ2Lzc2cTh4bXMxNTQ0UVdQdy9WbGNhV2hkZHQzdXVqZlVtRWdOanc4WE8zYXRkUGh3NGYxeHg5L2FPSENoUW9KQ2RHbVRaczBmZnAwWGJ4NFVYMzY5RkZJU0lnKysrd3pUWnc0VWMyYU5WT3ZYcjNVb1VNSFdTd1duVDE3VnBNblQ5YXBVNmQwLy8zM3EzdjM3cElrazhta01XUEdhTkNnUWFwWnM2WnljM09Wbkp5c29LQWdXU3dXSFRwMFNFbEpTUjU5NW90YnQyNWRtY1pFUlVVNURLM2JqQnc1VW9jT0hWSkdSb2F5czdQdDN1L3QyN2ZMMTlkWFU2ZE9WZHUyYlV1ZHg2Wk5tNHhyVTQwYU5mVENDeThZVHhSbzFxeVpkdTNhcGFlZWVrcWhvYUVPUDFlMlRzbTJRTE9ubmV0dFJTWEZPMGJicmtjQkFRR0tqNC9YMmJObkZSZ1k2TkcrblVsTFM1T1hsNWR4TC9IYmI3OUpVb2xyK3Z6NTg1MCszYVdzcnNiOVEybldybDJyZDk5OVYvbjUrWHJ5eVNkTFhIZk5ack9TazVPVmtwSWlYMTlmSFRod1FKVXJWN1o3SDdLenMvWHR0OS9xbi8vOHB6SXpNeFVaR2FrWk0yWW9LQ2pJR0JNZkg2L0tsU3NyT0RoWWxTdFhsc2xrMHVIRGg3Vmt5UkpKS2hHR2xnby94enQzN2xTbFNwVktkTkQrL3Z2dkhiNmV1TGc0QlFRRUdNZng5dlpXWW1LaVB2bmtFNmZIS1NvbEpjVmxNY21WU0U1T1ZtSmlvcVRDYTNYLy92MzE2S09QU3BJZWV1Z2hoM05JU0VoUXJWcTFGQmdZcUVxVktpaytQdDdveGw2V3J1YVM2NElPVjhXTExWcTBzQ3NrV2JkdW5lTGo0M1hMTGJjNGZmS1AxV3BWUmthR0xCYUw5dTNiSjBueThmR3hHOU95WlV1Rmg0ZXJaOCtlNnQrL3Y2VEMzL0haczJkcjQ4YU5DZ2dJMEl3Wk01eCtwZ2NPSEtnREJ3NW82OWF0ZXZQTk4zWDgrSEVOSFRyMHF2NEdBZ0FBQUFBQUFBQUFBQUFBL0ZtUnNIREJaREpwOU9qUlJxaXorTHErZmZ0ZTlUbTUweUZ6NE1DQnlzek0xTnExYTNYdTNEbWxwS1E0SE9mbDVhWFEwRkRkZGRkZFJsZ3hOVFZWcjd6eWltSmpZK1h0N2ExSmt5WXBLaXFxeExaNzkrN1Z3b1VMbmM2aFhidDJ1dkhHRzEzTzB4YUlLdXJoaHgvVzJiTm43WmJ0MnJYTENCWVg1KzN0clFjZWVNRDR1Mi9mdnVyYnQ2L0RycXcybVptWldyUm9rVmFzV0tHQ2dnTGRjc3N0bWpKbGl0MjV2ZSsrK3hRZUhxN1hYbnROQ1FrSm1qaHhvaDU3N0RFMWJkcFUzM3p6allLQ2d2VEVFMCtvZCsvZUpicXd1eU15TWxLelpzM1N3WU1IOWZYWFh5c21Kc1poMStaUm8wYkoyOXRiVzdac1VWSlNra2ZkZWMxbXM4TER3OVcxYTFjTkdqVEk0em5hNU9UazZPR0hIM1o0YkhjQ3FxNXMzTGhSOCtiTmt5U2pvS0Nnb0VDU2pNNnc3dmppaXkvMHpUZmYyQzByZWo1Nzl1eXByNzc2U2krOTlKTEQ3UU1DQW5UdnZmZDZOSGNiVDg2UExjallxMWN2aC90S1NFalFXMis5SlVrYVBIaXcwMkNlSzBVN3VCY05hSmVtdExHOWV2VlM5ZXJWTlh2MmJLMWZ2MTc1K2ZteVdDeDY4Y1VYamNEeDFaQ2ZuNis0dURnMWFOREE0eTdHTFZ1MlZGcGFtaUlpSW96L3dzUEQ3WUs1YytmTzFSOS8vS0hFeEVTOS9QTExPbjM2dEFJQ0FqUjU4bVNqKzNLYk5tMzA0WWNmYXZmdTNZcU5qVlZnWUtBKy8veHp6Wm8xU3lkUG50UmRkOTJscDU1NnFzVHhiZTluWGw2ZUhubmtrUktmbVk0ZE8zcDZPZ3llZHZwMnhwMG5ZRGo3N1pzeVpZclRiWUtDZ296dmFGaFltTXhtc3pwMjdLaG5ubm5HTHF3L2Z2eDR2ZjMyMjRxTmpkV1pNMmVjN3M5c05xdGV2WHJxMGFPSFc3L0ZDeFlzMElrVEorVG41MmNFZW12WHJtMDM1dmZmZjlmTW1UUHRscmw2SW9JbmxpMWI1dkIzckhoeFY5V3FWUjBXZEYySjRoMnVLL3Ird1JWYk1keTJiZHNrRmY3V0YvM3R0bW5TcElsaVkyUHRmclBhdDI4dnFiQW9iYzJhTlZxOWVyVXVYcndvazhta2Z2MzZhZmp3NFNWK2grZk5tNmY5Ky9mYnpkZjIyM0xiYmJjNWZGOXQzZjlMQy9ZWE5YLytmQjA0Y01EaHVvQ0FBUFhvMGNQbDloa1pHVzRWbkhoaTY5YXRzbHF0Q2dvSzB1VEprOVc2ZFd1WDR5OWR1cVRubm52TzRicXdzTEFTWGVldmhtZWZmZGF1SVBIMDZkTjYvLzMzSlRrTzN0dFlyVlk5K09DRHlzaklNSmJkZlBQTmRtT3FWcTJxOTk5LzM3anVuRDkvWHRPblQxZHNiS3o4L2YzMSt1dXZLenc4M09reFRDYVRKaytlckpkZmZsazdkKzdVMHFWTDFieDU4ekxmRHdFQUFBQUFBQUFBQUFBQUFGd1BDSzJYb2wyN2RqcDQ4S0J5Y25KVVVGQWdQejgvMWE5ZlgzMzc5aTF6OThtSzR1WGxwZUhEaDJ2NDhPRWViM3ZwMGlVZFAzNWNmbjUrbWp4NXNqcDA2T0J3WEpNbVRkU3dZVU5sWkdRb0t5dExPVGs1c2xxdHFsNjl1anAyN09neVZPUks3ZHExUzNTZWJkeTRzY0xDd296akZCUVV5TWZIUncwYk50U0REejZvSmsyYUdHTmRoZFZ0enB3NW8xV3JWc25MeTB2RGhnM1Q0TUdEUzNUY2xRckRpZ3NXTE5EOCtmTjErUEJoOWU3ZFc1VXJWOWJjdVhOVnIxNDlqN3FlTzlPa1NSTk5tVEpGdWJtNUpicUJTbEtsU3BYMDlOTlA2K21ubnk3enNhNlV4V0pSOCtiTmxaS1NJaTh2TDNsNWVjbGlzYWhWcTFaNitPR0h5N1R2ZXZYcUdlZmVGaWowOC9OVHExYXROR2JNR0tmYlJVUkUyQVZPMjdWcnA1U1VGSmxNSnBuTlpqVnMyRkQzMzMrL3NYNzQ4T0ZxMGFLRmpodzVZdGZKMzJReXFVcVZLbXJYcnAzYkljWGlQRGsvN2RxMTArWExsOVd1WFR1SCs2cGN1YklxVjY2c2V2WHFhZkRnd1ZjMG42TEtLOGhjVkx0MjdiUnUzVHJkY2NjZEdqVnFsRUpEUTh2OUdLN0V4OGNyS3l2TDR5N3JrblRublhmcXpqdnZkR3RzZ3dZTmRQbnlaZDEvLy8wYU1tU0kzZWVqUVlNR21qVnJsdmJ2MzYvbzZHaTFhTkZDUVVGQkdqNTh1SDcrK1dlTkhUdlc0VFhGcG5MbHlycnBwcHVVbXBxcS9QeDgrZnI2cW5uejVrWTM1R3ZKV1VGRldSWHRXaHdaR2FuMzMzOWZEUnMyTERHdWR1M2FtalZyVnJrZjM5L2ZYNy8vL3J2eTgvUGw3ZTJ0aGcwYmFzU0lFWFpqR2pSb29JaUlDQlVVRk1oc05xdEJnd1oyblo1dGlsOS8zTkdxVlNzZFBYcFUrZm41c2xxdE1wdk5hdHEwcVFZT0hHZzNidkRnd2VYeTNaZmNLMEFvcml6M0Q2Nll6V2FGaElRb0tDaElZOGFNY2ZvOUhEZHVuRDc4OEVNbEp5ZkxaRElwSWlMQ0tBQkpUVTNWc21YTFpMVmExYkZqUncwZE90VHBFekphdDI2dHpNeE01ZWJtS2k4dlQxNWVYZ29KQ1ZIYnRtMmRGam5jZmZmZE9uLyt2RWNGaVMxYXRGQjZlcnB4ZjJJeW1SUWNIS3ltVFp0cXdJQUJwZDZUUkVSRU9DemdLNDJyOTdaMzc5NktqNC9Ya0NGREZCSVNVdXErd3NQRDFiaHhZMlZtWnRyZDZ6WnYzbHpEaGcyN29zSThxYkR3N01LRkN5N0hkT2pRUVZXcVZDbXh2SGluKzJyVnFxbFZxMWJ5OGZGeFdDVDE2S09QNnZMbHkvTHk4dExmL3ZZM25UcDFTcEpVdDI1ZGg4VVJ4WjlxY2VIQ0JWV3ZYbDB6WnN4UVpHUmtxYSt0VXFWS21qRmpodDU3N3ozVnFGR0R3RG9BQUFBQUFBQUFBQUFBQUlDYlRGWlBXamZqdWhBVEU2T0FnQUNuWWJDL2dtM2J0cWxXclZwdXY4YnM3R3lQZzF2WjJka3FLQ2hRNWNxVnIyQ0dWMDlzYkt5eXM3TWRkbnBIK1orZjFOUlVWYTFhMWVuNlk4ZU9xWHIxNmdvTURIUTZadi8rL2NyS3lycG03MWxwcjhHUnhNUkU1ZWJtbHJtTDlJVUxGM1Q4K0hIVnIxOWZRVUZCWmRxWEk4ZVBIMWRTVXBMYXRHbWp2THc4bWMzL3U3VmQ1WFZPLzJvS0NncGt0VnJsN2UxOXJhZHlUZTNaczBmZTN0N1hyTUR1anovK1VGSlNrbEZna3A2ZXJ2ejgvQ3N1RUpLazdkdTNxMzc5K2xmMEZJci9OZkh4OGZMMTliMmk3Ky9wMDZlTlFvQnJhZm55NVFvS0NsSzNidDBxL0ZoV3ExVTVPVGxYSEtKMzVlelpzektiemFwZXZYcTU3L3Qvd2VPcjF1djN4R1JKMG9JZVhYUnI3V3Y3dVFFQUFBQUFXWGlnT3dBQUJTaEpSRUZVQUFBQUFBQUFBTmN2UXVzQUFBQUE4QmRFYUIwQUFBQUFBQUFBQUFBQUFQeXY4THJXRXdBQUFBQUFBQUFBQUFBQUFBQUFBQUFBL0hVUldnY0FBQUFBQUFBQUFBQUFBQUFBQUFBQVZCaEM2d0FBQUFEd0Y1UlhVR0Q4Mjh0a3VvWXpBUUFBQUFBQUFBQUFBQUFBMXp0QzZ3QUFBQUR3RjJPVmRPemlKZVB2NmhhL2F6Y1pBQUFBQUFBQUFBQUFBQUJ3M1NPMERnQUFBQUIvTVFlU3p5c3RPMGVTVk1OU1dlR0JBZGQ0UmdBQUFBQUFBQUFBQUFBQTRIcEdhQjBBQUFBQS9rSXk4L0wwNnRiL0duLzNpYXd2TDVQcEdzNElBQUFBQUFBQUFBQUFBQUJjNzh6WGVnSUFBQUFBZ0xJcHNGcDErdEpseFNTbmFQNS85K2wwK21WSmhWM1doN1NJdXNhekF3QUFBQUFBQUFBQUFBQUExN3MvYldpOTlTZi91dFpUQUFBQUFJRC9XUllmczk2NXA2TUNmWDJ1OVZRQUFBQUFBQUFBQUFBQUFNQjE3azhiV2djQUFBQUFPRlluT0ZCdjN0VkJrZFdxWE91cEFBQUFBQUFBQUFBQUFBQUFFRm9IQUFBQWdMK0NLbjZWRkZtdGl1NXJXRmM5R3RXVjJjdnJXazhKQUFBQUFBQUFBQUFBQUFCQWttU3lXcTNXYXowSkFBQUFBQUFBQUFBQUFBQUFBQUFBQU1CZkU2MzNBQUFBQUFBQUFBQUFBQUFBQUFBQUFBQVZodEE2QUFBQUFBQUFBQUFBQUFBQUFBQUFBS0RDRUZvSEFBQUFBQUFBQUFBQUFBQUFBQUFBQUZRWVF1c0FBQUFBQUFBQUFBQUFBQUFBQUFBQWdBcERhQjBBQUFBQUFBQUFBQUFBQUFBQUFBQUFVR0VJclFNQUFBQUFBQUFBQUFBQUFBQUFBQUFBS2d5aGRRQUFBQUFBQUFBQUFBQUFBQUFBQUFCQWhTRzBEZ0FBQUFBQUFBQUFBQUFBQUFBQUFBQ29NSVRXQVFBQUFBQUFBQUFBQUFBQUFBQUFBQUFWaHRBNkFBQUFBQUFBQUFBQUFBQUFBQUFBQUtEQ0VGb0hBQUFBQUFBQUFBQUFBQUFBQUFBQUFGUVlRdXNBQUFBQUFBQUFBQUFBQUFBQUFBQUFnQXBEYUIwQUFBQUFBQUFBQUFBQUFBQUFBQUFBVUdFSXJRTUFBQUFBQUFBQUFBQUFBQUFBQUFBQUtneWhkUUFBQUFBQUFBQUFBQUFBQUFBQUFBQkFoU0cwRGdBQUFBQUFBQUFBQUFBQUFBQUFBQUNvTUlUV0FRQUFBQUFBQUFBQUFBQUFBQUFBQUFBVmh0QTZBQUFBQUFBQUFBQUFBQUFBQUFBQUFLRENFRm9IQUFBQUFBQUFBQUFBQUFBQUFBQUFBRlFZUXVzQUFBQUFBQUFBQUFBQUFBQUFBQUFBZ0FwRGFCMEFBQUFBQUFBQUFBQUFBQUFBQUFBQVVHRUlyUU1BQUFBQUFBQUFBQUFBQUFBQUFBQUFLZ3loZFFBQUFBQUFBQUFBQUFBQUFBQUFBQUJBaFNHMERnQUFBQUFBQUFBQUFBQUFBQUFBQUFDb01JVFdBUUFBQUFBQUFBQUFBQUFBQUFBQUFBQVZodEE2QUFBQUFBQUFBQUFBQUFBQUFBQUFBS0RDRUZvSEFBQUFBQUFBQUFBQUFBQUFBQUFBQUZRWVF1c0FBQUFBQUFBQUFBQUFBQUFBQUFBQWdBcERhQjBBQUFBQUFBQUFBQUFBQUFBQUFBQUFVR0VJclFNQUFBQUFBQUFBQUFBQUFBQUFBQUFBS2d5aGRRQUFBQUFBQUFBQUFBQUFBQUFBQUFCQWhTRzBEZ0FBQUFBQUFBQUFBQUFBQUFBQUFBQ29NSVRXQVFBQUFBQUFBQUFBQUFBQUFBQUFBQUFWaHRBNkFBQUFBQUFBQUFBQUFBQUFBQUFBQUtEQ0VGb0hBQUFBQUFBQUFBQUFBQUFBQUFBQUFGUVlRdXNBQUFBQUFBQUFBQUFBQUFBQUFBQUFnQXBEYUIwQUFBQUFBQUFBQUFBQUFBQUFBQUFBVUdFSXJRTUFBQUFBQUFBQUFBQUFBQUFBQUFBQUtneWhkUUFBQUFBQUFBQUFBQUFBQUFBQUFBQkFoU0cwRGdBQUFBQUFBQUFBQUFBQUFBQUFBQUNvTUlUV0FRQUFBQUFBQUFBQUFBQUFBQUFBQUFBVmh0QTZBQUFBQUFBQUFBQUFBQUFBQUFBQUFLRENFRm9IQUFBQUFBQUFBQUFBQUFBQUFBQUFBRlNZL3dORzJSWWV3VnUvcFFBQUFBQkpSVTVFcmtKZ2dnPT0iLAoJIlRoZW1lIiA6ICIiLAoJIlR5cGUiIDogIm1pbmQiLAoJIlZlcnNpb24iIDogIiIKfQo="/>
    </extobj>
    <extobj name="C9F754DE-2CAD-44b6-B708-469DEB6407EB-21">
      <extobjdata type="C9F754DE-2CAD-44b6-B708-469DEB6407EB" data="ewoJIkZpbGVJZCIgOiAiMjMyNDgzMDgxNjk0IiwKCSJHcm91cElkIiA6ICI2MTcyNzY3ODkiLAoJIkltYWdlIiA6ICJpVkJPUncwS0dnb0FBQUFOU1VoRVVnQUFCOVFBQUFPSENBWUFBQUIyRjNoZkFBQUFDWEJJV1hNQUFBc1RBQUFMRXdFQW1wd1lBQUFnQUVsRVFWUjRuT3pkZTF4VlZmNy84ZmVCdzFGQUJhK3BvNGdKcHVhdHZPVGR5akZOTk0zc3E4N1VwR1gxbXlZek02ZHZGNXQwckdteWRCd2IrNXBaRDhzeUw1bWw1alh4QmlwV05uaE5WUENHZ0Frb3lQV2NzMzkvTUp3Uk9jQkJnUTM0ZWo0ZVBXcnZ0ZmJhbjRNZU9QSGVheTJMWVJpR0FBQUFBQUFBQUFBQUFBQkFBVjVtRndBQUFBQUFBQUFBQUFBQVFHVkVvQTRBQUFBQUFBQUFBQUFBZ0JzRTZnQUFBQUFBQUFBQUFBQUF1RUdnRGdBQUFBQUFBQUFBQUFDQUd3VHFBQUFBQUFBQUFBQUFBQUM0UWFBT0FBQUFBQUFBQUFBQUFJQWJCT29BQUFBQUFBQUFBQUFBQUxoQm9BNEFBQUFBQUFBQUFBQUFnQnNFNmdBQUFBQUFBQUFBQUFBQXVFR2dEZ0FBQUFBQUFBQUFBQUNBR3dUcUFBQUFBQUFBQUFBQUFBQzRRYUFPQUFBQUFBQUFBQUFBQUlBYkJPb0FBQUFBQUFBQUFBQUFBTGhCb0E0QUFBQUFBQUFBQUFBQWdCc0U2Z0FBQUFBQUFBQUFBQUFBdUVHZ0RnQUFBQUFBQUFBQUFBQ0FHd1RxQUFBQUFBQUFBQUFBQUFDNFFhQU9BQUFBQUFBQUFBQUFBSUFiQk9vQUFBQUFBQUFBQUFBQUFMaEJvQTRBQUFBQUFBQUFBQUFBZ0JzRTZnQUFBQUFBQUFBQUFBQUF1RUdnRGdBQUFBQUFBQUFBQUFDQUd3VHFBQUFBQUFBQUFBQUFBQUM0UWFBT0FBQUFBQUFBQUFBQUFJQWJCT29BQUFBQUFBQUFBQUFBQUxoQm9BNEFBQUFBQUFBQUFBQUFnQnNFNmdBQUFBQUFBQUFBQUFBQXVFR2dEZ0FBQUFBQUFBQUFBQUNBR3dUcUFBQUFBQUFBQUFBQUFBQzRRYUFPQUFBQUFBQUFBQUFBQUlBYkJPb0FBQUFBQUFBQUFBQUFBTGhCb0E0QUFBQUFBQUFBQUFBQWdCc0U2Z0FBQUFBQUFBQUFBQUFBdUVHZ0RnQUFBQUFBQUFBQUFBQ0FHd1RxQUFBQUFBQUFBQUFBQUFDNFFhQU9BQUFBQUFBQUFBQUFBSUFiQk9vQUFBQUFBQUFBQUFBQUFMaEJvQTRBQUFBQUFBQUFBQUFBZ0JzRTZnQUFBQUFBQUFBQUFBQUF1RUdnRGdBQUFBQUFBQUFBQUFDQUd3VHFBQUFBQUFBQUFBQUFBQUM0UWFBT0FBQUFBQUFBQUFBQUFJQWJCT29BQUFBQUFBQUFBQUFBQUxoQm9BNEFBQUFBQUFBQUFBQUFnQnRXc3dzQUFOemNjbkp5RkJVVnBaaVlHS1dtcGlvM045ZnNrZ0NnVFBuNCtDZ3dNRkNob2FIcTNyMjdiRGFiMlNVQkFBQlVhM3Q2OTVSL2FLaGFUWHRkZnExQ3pDNEhBQUFBVlp6Rk1BekQ3Q0lBQURlblU2ZE9hY09HRFFvT0RsYkhqaDFWdjM1OWdpWUExVTVPVG80dVhyeW82T2hveGNYRmFmRGd3V3JSb29YWlpRRUFBRlJiNXhaL29sTno1MHFTT3E5WVNhZ09BQUNBRzBLZ0RnQXd4YWxUcDdSdTNUb05IVHBVUVVGQlpwY0RBQlhpOU9uVFdydDJyY0xDd2dqVkFRQUF5bEhPaFF2YS85QUlXZXNFNk01djFzamk3VzEyU1FBQUFLaWkyRU1kQUZEaGNuSnl0R0hEQmcwYk5vd3dIY0JOSlNnb1NFT0hEdFdHRFJ1VWs1TmpkamtBQUFEVmxxMWhRN1diTjE5cEI2SVYvL2tTczhzQkFBQkFGVWFnRGdDb2NGRlJVUW9PRGxiejVzM05MZ1VBS2x4UVVKQ0NnNE1WRlJWbGRpa0FBQURWV3UxT25kUm8yQU02dTNDQkRJZkQ3SElBQUFCUVJSR29Bd0FxWEV4TWpEcDI3R2gyR1FCZ21vNGRPK3I0OGVObWx3RUFBRkR0L1diY2VHV2VQcTNrOEsxbWx3SUFBSUFxaWtBZEFGRGhVbE5UVmI5K2ZiUExBQURUMUs5Zlg2bXBxV2FYQVFBQVVPMEZkT2txdjF0YjZjTDY3OHd1QlFBQUFGVVVnVG9Bb01MbDV1Yktack9aWFFZQW1NWm1zN0dIT2dBQVFFV3dXRlR2bm51VXZHTzdaQmhtVndNQUFJQXFpRUFkQUFBQUFBQUFRTFZWdDFkdjVTUWw2Y3F4WTJhWEFnQUFnQ3FJUUIwQUFBQUFBQUJBdFJWd1Z3L0p5eXR2bGpvQUFBQlFTZ1RxQUFBQUFBQUFBS290YSszYXF0MmhnMUlJMUFFQUFIQWRDTlFCQUFBQUFBQUFWR3QxZS9WVzZ0NDljbVpubTEwS0FBQUFxaGdDZFFBQUFBQUFBQURWV3AwdVhlWE16dGFWR1BaUkJ3QUFRT2tRcUFNQUFBQUFBQUNvMXZ4RFcwdVNNbUppVEs0RUFBQUFWUTJCT2dBQUFBQUFBSUJxcldiejV2S3kyWmloRGdBQWdGSWpVQWNBQUFBQUFBQlFyVm04dmVYWHFwVXlqaEdvQXdBQW9IUUkxQUVBQUFBQUFBQlVlMzZoclptaERnQUFnRklqVUFjQUFBQUFBQUJRN2ZtSGhpcnoxQ2s1czdMTUxnVUFBQUJWQ0lFNkFBQUFBQUFBZ0dyUEx5UlVNZ3hsbkR4aGRpa0FBQUNvUWdqVUFRQUFBQUFBQUZSN2ZpR2hrcVNNbUJpVEt3RUFBRUJWUXFBT0FBQUFBQUFBb05xcitadmZTSkt5enNlYlhBa0FBQUNxRWdKMUFBQUFBQUFBQU5XZXQ3Ky9yTFZxS3ljaHdleFNBQUFBVUlVUXFBTUFBQUFBQUFDNEtkZ2FOMVkyZ1RvQUFBQktnVUFkQUFBQUFBQUF3RTJoQm9FNkFBQUFTb2xBSFFCUTdSMDllbFNIRHg4dXNaL0Q0WkRENFNqVjJIYTdYYk5temRLQkF3Yzg2cjltelJyTm56OWZTVWxKSHQ4akt5dExYMzc1cFE0ZlBpeW4wMWxrdi8zNzl5c2lJc0xqY1VzU0h4K3YyYk5uNjlpeFkyVTJabEV5TWpMMDVaZGY2c3laTStWK3I3S1duSnpzY1QvRE1NcTVtckp4Nk5BaEhUMTYxS08raVltSjJyZHZYNW5lZjhpUUlSbzRjR0NaamxtU2pJd01qUjA3Vm1QSGpxM1Erd0lBQUtCaTFXamNXTm1KQk9vQUFBRHdISUU2QUtES013eERiNzc1cHQ1ODgwMWxaMmNYYUFzUEQ5ZkVpUlAxemp2dktEYzN0OGd4Y25KeU5IandZQTBlUEZpWm1aa2UzL3ZreVpQYXNtV0xYbi85ZFowK2Zicll2a2VPSE5IOCtmUDE5ZGRmNnk5LytZdnNkcnRIOTRpS2l0S2lSWXYwNnF1dkZobW83OW16UnkrOTlKTCs5cmUvS1NZbXh1UDZpNUtWbGFXLy9PVXZXcjkrdlQ3OTlOTWJIcThrOCtiTjA2SkZpL1RoaHgrVys3M0tVbXBxcW43M3U5L3BzY2NlMDRrVEo0cnRPMm5TSkkwYU5Vby8vL3h6QlZWMy9SWXRXcVNKRXlkcTA2Wk5oZHFPSHo5ZUlHeWZNbVdLL3Y3M3Z4ZDY3NW5wMHFWTGV2SEZGeFVWRmVYeE5VNm5VNy8rK3F0Ky9mWFhjcXdNQUFBQVpxdlJ1TEZ5a3BKa0ZQT3dNZ0FBQUhBMXE5a0ZBQUJ3bzV4T3A3WnQyeVlwTDdTc1VhT0dxNjFuejU1cTBLQ0J6cDA3cDVVclY1YjU3TlBXclZ2cnlTZWYxSUlGQ3pSdDJqVE5temRQZGVyVUtkUXZKU1ZGZi8zclgyVzMyOVdzV1RPOTlkWmJzbG85K3pFY0dSa3BTZXJidDIrUjEzVHIxazIzMzM2N0RoNDhxT25UcDJ2Ky9QbHU2L0RVZSsrOXA3aTRPRFZ1M0ZndnZmVFNkWTl6TmFmVHFlM2J0eXM4UEZ4dnZQR0d2THorKzF6ZjJMRmp0WFhyVnUzWnMwZjc5Ky9YSFhmY1VlajZmLy83MzFxeVpJbHV2LzEyalJzM3JsQjdlYzVvWHJseXBRSUNBZ3FkRHc4UGw4UGhVRlpXbGxxMGFGSGs5VEV4TVVwSVNKRFZhbFZJU0VpNTFWa1drcEtTZFBEZ1FkbHNOdlhxMWF0USs5eTVjM1gwNkZIOTdXOS9VOWV1WFRWNDhHQXRYcnhZR3pkdTFBTVBQR0JDeFlXdFc3ZE8vLzczdjExMWR1alFRWkkwZS9ic0lxKzUrb0diNHZvOSt1aWphdGl3WWRrVkN3QUFnQXBsdTZXeERMdGR1UmN2eXNibk9nQUFBSGlBUUIwQVVLM1ZyRmxUanovK3VONTU1eDE5OGNVWEdqaHdvQm8wYUZDbTl4ZzFhcFFPSHo2c25UdDNhc2VPSFJvNmRHaUI5dHpjWEwzeHhodTZjT0dDbWpWcnBuZmZmVmQxNjliMWFHeTczYTY5ZS9kS2t1NjU1NTRpKzNsN2UrdlZWMS9WaEFrVGxKaVlxTGx6NTJyYXRHblg5WG8rK3VnajF3TUttWm1abWpScFVxbXUvK2MvLzZsYXRXb1YyWmFlbnE1ang0NnBUWnMycnZOQlFVSDY3VzkvcTAyYk5tbkJnZ1g2NElNUFpMRllDbHdiRXhQajBlenVldlhxRlFqcmIwUkpzNVhYcjE4dlNSbytmSGl4RDBqczNMbFRrblRYWFhjVitiV3BMTUxEdzJVWWh2cjI3VnVvMXIxNzkrcm8wYU1LRGc1V2x5NWRKT1V0ejc1a3lSSXRYNzVjZ3dZTkt2QkFpMW5HamgyckkwZU9hTStlUFpvMmJacm16Sm1qbGkxYnV2NjhTbEpjditIRGh4T29Bd0FBVkdFMW1qU1JKR1VubkNkUUJ3QUFnRWNJMUFFQTFkNXZmL3RiclZxMVNzZVBIOWVpUll2S1pNYjE0NDgvWHVBNE96dGJGb3RGcTFhdDBxcFZxd3EwWldWbDZjS0ZDNUx5OW1tZU9uVnFnWFkvUHorOS8vNzdidThUR1JtcDlQUjBOV3JVU0owN2R5NjJwZ1lOR3VqcHA1OVdSRVNFL3QvLyszK2xmVW1TcEMrLy9GTExsaTF6SFYrNmRFbVhMbDBxMVJoRjdVUHY1ZVdsVHAwNktTSWlRai85OUZPQlFGMlNIbm5rRVczWnNrVW5UcHhRUkVTRSt2VHBVNkQ5K1BIamt1U2FiVnlVRHovOFVBRUJBVElNUTQ4KytxaHljbkkwYjk0ODNYTExMYVY2SFZMeHM5NFBIejZzMk5oWTFheFpVOE9HRFN1eW45UHAxT2JObXlYbHJaaFEzTmV6VnExYTh2YjJMbldkWmNVd0RIMzMzWGVTOG9MeXE5bnRkaTFhdEVpUzlMdmYvYzcxd0VPOWV2VTBZTUFBYmRxMFNZc1dMZEl6enp4VDdEMnVmZSs0azc4ZFFrbDl2YjI5dFhEaHdrTG5MUmFMWG43NVpUMzc3TE02YythTVhuMzFWYzJkTzlmMTUrQk9lbnE2SG56d1FVa3F0aDhBQUFDcXRocU5HMHVTc2hNU1ZMdERSNU9yQVFBQVFGVkFvQTRBcVBZc0Zvc2VmL3h4dmZMS0svcisrKzgxY3VSSWhZYUdGdWhqR0VhQi9pVTVjK1pNcWM3blMwNU9Wbkp5Y29Gei92NytSZlpmdTNhdEpPbisrKytYMCtuVTRNR0RTNnhOeWdzOGl6SnAwcVJDcytpbHZHWE5GeTFhSkl2Rm91ZWVlODV0SDNlT0hqMnFWMTU1UldscGFSb3dZRUN4UzgxMzY5Wk5FUkVSaW95TUxGUmpreVpOZFBmZGQydnIxcTM2N0xQUDFMdDM3d0ovRmdjT0hKQWt0Vy9mM3FPNlRwOCtyY1RFUlBuNys2dFJvMFllWGVPSmEwUDJyS3dzalJ3NXNsQy8vRkQyaHg5K2NNMTBmL2ZkZDRzZGU4NmNPUjYvdnZLd2UvZHV4Y2ZIS3lRa1JCMDdGdnpsNHBkZmZxblkyRmkxYWROR2Q5OTlkNEcyQ1JNbUtESXlVcXRYcjFiZnZuMkxmZWlocFBkSWFmb1d0eEtCbjUrZlhuLzlkVDM3N0xOcTFLaVIvUHo4UEw0dkFBQUFxaTliL2J3VnkzSlRra3ZvQ1FBQUFPUWhVQWNBM0JTNmRldW1EaDA2Nk1DQkExcTBhSkhlZnZ2dEF1MVg3NTlzczlrOEd0UGYzMStyVjY5MjJ6Wmt5QkRsNXVhV09OTzF1Qm5ROGZIeCt2bm5uK1hsNWFYQmd3ZkxZckdVeVhMMXZyNitCWTROdzlEQ2hRdTFZc1dLVW9mcFAvNzRvNlpQbjY3TXpFejE2ZE5IZi83em40dDlJS0ZYcjE2YU8zZXVqaDA3cHFTa3BFSkI5NWd4WXhRZUhxNjZkZXZxeXBVcnJpWEg0K1BqbFpTVUpHOXZiN1ZyMTg3dDJMZmZmcnNrdVpaZXo1L1IzcnAxYTQ4ZWt2Qmt6S3NWOWVEQTVjdVhDeHgvL2ZYWGt2SldFTGoyYTUvdjNMbHpjanFkeFM0Ylh4RysrdW9yU1huYkdGd3ROalpXbjMvK3VieTl2VFY1OHVSQ1g4KzZkZXRxL1BqeG1qZHZubWJPbktuWnMyZnJONy81VFpIM0tlNjlJM24yL2hreFlvUXlNek9MZlQzQndjSDY2MS8vcW5idDJybVdvbi83N2JmMS9mZmZGM3RkY2U5TFpxOERBQUJVYmRhQUFFbVNQVFhWNUVvQUFBQlFWUkNvQXdCdUd1UEhqOWRYWDMybHA1NTZxbEJiZG5hMnBMemd0S3oyMzc1Unk1Y3ZsMkVZQ2d3TWRBWHBTNWN1TGRON1pHWm1hdmJzMmRxMmJac3NGb3NtVFpxa3NMQXdiZHEwU1RrNU9jVUc2MTk5OVpVKy9QQkRPWjFPOWVqUlE2KysrbXFKWDd1NmRldXFRNGNPaW82TzFwWXRXd3JOVW0vWnNxVVdMRmlnbGkxYkZqaWZ2d2Q1aHc0ZFZMTm1UYmRqLytNZi95aHduQitvSHoxNlZJODg4a2l4ZFJYbHVlZWVVL2Z1M2QyMkxWMjZ0TkRERnprNU9Rb0xDM01kbnpoeFFqLzg4SU5xMXF5cC8vdS8vMVBBZjM1NWQ2MEhIM3hRNmVucEhqL01VUjRPSERpZzZPaG8rZnI2cW4vLy9xN3pseTlmMWh0dnZDRzczYTR4WThibzFsdHZkWHY5c0dIRHRIZnZYa1ZGUlducTFLbWFNMmZPZFMyelg5YnV1T09PUXNmdUhtekl6YzNWeG8wYkpjbmpCMG9BQUFCUTlYajcrY2xpdGNwZXlxMnRBQUFBY1BNaVVBY0EzRFE2ZE9oUTVGTFUrWUc2bVlIbTFaS1NrbHpobmpzWExseFFXbHBha2VIbTFTSWpJNVdjbkt5NzdycExEUnMyZEowL2NlS0VaczZjcWJObno4clgxMWRUcDA1VjM3NTlkZno0Y2IzNzdyc3lERVBwNmVrYU0yWk1nZkhTMHRJMFo4NGNWOGo5MEVNUDZhbW5udkw0UVlUNzdydFAwZEhSMnJoeG84YU9IVnRvdHZPMVlib2toWWVIUzVMSFM5NUwvdzNVTXpNelM1ekpYSlNzckt6cnVpN2ZaNTk5Smlrdm9DMHFUSmYrdSsrOG1UUFVQL3p3UTBtU2o0K1BxdzY3M2E3cDA2Y3JQajVlblRwMTByaHg0NHE4M21LeDZOVlhYOVh6enordjJOaFlUWjQ4V1MrLy9IS0plOTZYSmNNd0NxMFE0T1hscGRxMWE3dU9CdzBhcEVHREJoVzZOajA5M2ZXZW16UnBVdmtXQ2dBQUFQTllMTElHQkNpWFFCMEFBQUFlSWxBSEFKU2FZUmpLeU1qUWxTdFhDdnc3S3l0TGRydGRkcnRkRG9kRERvZkQ3WDlYUnZraFhHQmdvTWZYWExseXBkaWxvYVhpbDQ0dXp0S2xTMlczMjkyMlJVWkc2bzAzM2xDN2R1MEt6Y3AyNTl0dnY5V1BQLzZvN3QyNzY4MDMzM1NkWDcxNnRjNmVQYXVtVFp0cSt2VHBDZzRPbGlTRmhJVG8yV2VmMWZ2dnY2OUZpeGJweXBVcmV1S0pKeVRsN2JFOWQrNWNYYng0VVZhclZaTW1UU3BWeUMxSi9mdjMxL3o1OHhVZkg2L0l5RWoxN3QyNzJQNkhEeC9XaVJNbjVPL3ZyejU5K25oOG4veEEvZU9QUDFiejVzMUxWV05aaUk2T1ZrUkVoUHo5L1RWNjlPaGkrK2EvTDN4OGZDcWl0RUoyN05paG8wZVBGamlYbloydEdUTm1LRG82V2cwYk50UzBhZFBrN2UxZDdEaCtmbjU2ODgwM05YbnlaQ1VtSm1yS2xDa2FNMmFNSG4vODhmSXMzeVVsSmFYUTF6cC9lZmxQUHZsRVgzenhoVWZqbFBTK1pkbDNBQUNBcXMwbklJQVo2Z0FBQVBBWWdUb0FvSkMwdERTbHBLUW9PVGxaeWNuSlNrMU5WWHA2dWlzNHo4akl1S0h4OC9jeXJrek9uejh2U1FWbWNKZkVZckdvV2JObWJ0dk9uajByd3pCS0RITFBuRGxUNkZ4c2JLeldyMTlmNURVZE8zYVUxV3JWNGNPSGxaQ1FvTWFOR3hmWk55Y25Sd2NQSHBRazlldlhyMERiczg4K0s1dk5wdkhqeDd2MktzLzN3QU1QeUdLeDZKLy8vS2UrL1BKTFhicDBTYW1wcWRxOWU3Y2txVldyVnBvNmRhcGF0V3BWN090enAyYk5taG95WkloV3JseXBaY3VXbFJpb3IxeTVVcEowenozM2VQeDNKeUVoUWVucDZiSmFyY1h1NVYyZS9QejhkTWNkZDZoNzkrNnFWYXVXTWpNemk5eERQZi9oQ1RObXFLZW5wK3VERHo0b2NNN2hjT2psbDEvV2dRTUhGQmdZcUxmZWVxdllHZlpYYTlpd29lYk5tNmZYWDMrOVVFaWZMeU1qbzlpUVBmL3JVVnlmakl5TVFxc2IrUGo0cUUyYk5xN2pxKy9mdW5WcjNYLy8vUjY5QmdBQUFGUnYxb0FBOWxBSEFBQ0F4d2pVQWVBbWxadWJxOFRFUkNVbUppbzVPVmtwS1NtdUVMMm9tZEhWV1h4OHZLVFNCZXArZm43NitPT1AzYllOR1RKRXVibTVSYmJudTNZbXJHRVltanQzcmh3T2grNjk5MTV0M2JxMTBEVzFhdFZTOSs3ZEZSRVJvZkR3Y0kwZE83Ykk4UThjT0tEczdHeFpyVmIxNnRXclFGdU5HalUwY2VMRUlxOGRObXlZVWxOVDllbW5uN29DZmg4Zkh6M3l5Q01hUFhwMGliT1Zpek55NUVpdFhyMWFSNDRjMGU3ZHU5V3paMCszL1k0ZlA2NWR1M2JKWXJIb2dRY2U4SGo4L05ucHpabzE4M2dwK3JJV0VoS2lkOTU1UjRtSmlabzhlYkpxMTY2dG1UTm5GcXJITUF3NW5VNUovOTF5NE9EQmc1bzhlWEs1MTdoNTgyYk5uejlmdi83NnEzcjM3cTJJaUFoSmtyZTN0d1lPSEtoejU4NXA0TUNCbWpGalJxbkdmZVdWVi9UZWUrL3BxNisrS3JSbGdKVDNtdDA5VEhLdGt2cGNHNmpYcmwxYjgrYk5jeDFmL2Y3cTNidDNpUTl2QUFBQTRPWmdEUWhRYmtxSzJXVUFBQUNnaWlCUUI0Q2JRRTVPamhJVEUzWCsvSG5YUDcvKytxc013N2p1TVgxOWZlWHY3eTgvUHovNStmbkozOTlmdnI2K3NscXRzbHF0OHZiMmR2MlRmNXovNy93Wng1WEp5Wk1uSmJuZnY3c2k3ZHExUzRjT0hWS05HalUwWWNJRXQ0RzZsTGRzdWllQityNTkreVJKZDl4eFI0RjlwRXVTbUppb2xTdFh1b0owaThXaS92MzdhOXk0Y1dVeTQ3dGh3NFlhT25Tb1ZxOWVyWVVMRjZwcjE2NkZsanMzREVQdnYvKytETVBRa0NGRFN2Vm5FeE1USTBscTBhTEZEZGQ2by96OC9KU2NuS3lqUjQ5cTRjS0ZldnJwcHd1MFgvMEFTMFV2K1o2UWtLRE5temZMejg5UGYvclRuMXlCdWlUZGYvLzk2dCsvdnpaczJPQlIrSDB0bTgxVzVOL04vR1hZaTVML1FFcHhTNnVQR0RGQ21abVpwYTVMa21iTm1sWHFhN3k4dkRSbHlwVHJ1aDhBQUFBcUYydEFvRExqNHN3dUF3QUFBRlVFZ1RvQVZFUEp5Y21LaTR2VDZkT25YZUY1YWZqNitxcHUzYnFxVjYrZTZ0V3JwN3AxNjZwT25Ub0Znbk96WnYyV0I4TXd0SC8vZmtsUzI3WnRUYTBsSkNSRUZvdEZqejMyV0xHejVYdjA2Q0diemFiWTJGaWRQbjFhUVVGQmJ2dEZSVVZKa3ZyMjdWdml2UjBPaC9idDI2YzFhOVpvMzc1OXJnY3VldmJzcVhIanh1bldXMis5amxkVXRFY2VlVVJidG16Um1UTm45UG5ubjJ2Y3VIRUYydGV1WGF0RGh3N0p6ODlQNDhlUEw5WFkrWC9udDIvZnJ1M2J0OTlRblY5ODhZWGJQNHV3c0RDUHJxOWR1N1plZSswMXZmRENDMXE1Y3FWQ1FrSTBZTUFBVjd1N1FEMDBOTFRFMVEzS1F1UEdqZFdrU1JPTkdUUEc3V3YwOC9QVHlKRWpOWExrU05lNUlVT0d5RzYzYStQR2pZVm1pRC85OU5NNmVmSmtwZHpXNFdxYk5tMHE5VFVFNmdBQUFOVUhlNmdEQUFDZ05BalVBYUFhU0V0TFUyeHNyT0xpNGhRYkc2dkxseTk3ZEYyREJnM1V1SEZqMWE5ZnYwQjRYdFErejlYVkw3LzhvclMwTk5sc05yVnUzZHJqNjY1Y3VWSm95ZlpybGRSK3JTWk5tdWpSUngvVlF3ODlWR3cvWDE5ZmRlM2FWWkdSa2RxeFk0Y2VlZVNSUW4zT256K3ZNMmZPeU52YnU4aWxyZzNEME1HREI3VnQyelp0Mzc1ZGw5ejhVbW4zN3QydXZkTTlzVzdkT3RmUzVjVUpDQWpRVTA4OXBkbXpaMnZwMHFYcTBxV0xPblRvSUVtS2k0dlRnZ1VMSkVtLy8vM3ZGUmdZNlBIOXBid1owSFhyMWkzVk5WY3pERU9wLzlsVDBjL1B6MjJmWnMyYUZRcVVEY1BRMmJObkMvVnQyN2F0bm5qaUNTMVlzRUJ6NXN4UlNFaUlhL1o4Ym02dXExLytIdW8xYXRSUTgrYk5yN3YrMG5qaGhSZlV1WE5uai9wbVoyY3JOemRYL3Y3K2hWNTdmcnNrMWF4WnMweHJMQTllWGw3YXVIR2pSMzFMK3o0R0FBQkE1V2F0VTBlNWx5N0pjRHBscVVZUGl3TUFBS0I4RUtnRFFCV1VrNU9qa3lkUEtqWTJWckd4c2JwNDhXS0oxelJvMEVCTm1qUngvZE80Y1dPUFFzL3F3T0Z3YU9YS2xXclhycDByc0wzYW1qVnJKT1hOK2k3TnpGcUx4YUptelpxNWJUdDc5cXdNd3lneEZIVzNsUGFqano3cTBmMTc5dXlweU1oSTdkeTUwMjJndm1mUEhrbFM1ODZkVmFkT25RSnRxYW1wV3JCZ2dmYnQyK2MyUkwrZU1QZDZsZ1cvLy83N3RXdlhMa1ZGUldubXpKbDYvLzMzWmJQWjlNWWJieWc3TzF0MzNubW5SbzBhVmVweG4zbm1HVDN6ekRPbHZpN2ZwVXVYTkdyVUtGa3NsaUlEOVFVTEZoUjZEK1hrNUJRNWMvMmhoeDVTWkdTa0RodzRvTC8rOWEvNjE3LytwUm8xYXJobXFGdXRWcmNoZFhuek5FeVg4aDdTa1BLK243aVRrNU1qcVdvRTZnQUFBTGg1V1FNQ0pLZFRqaXRYWkMzRjFsZ0FBQUM0T1JHb0EwQVZrWm1acVdQSGp1bm8wYU02Y2VLRUhBNUhrWDF0TnB0YXRHaWg0T0JnTlczYTlLWUt6NjkxK1BCaC9lTWYvMUJzYkt4ZWVlV1ZRdTFKU1VtdWZjcnZ1dXN1ajhjZFBYcTBhdFNvVVdUNG5iOEhkRW5MZG4vMDBVZlh2VHgyang0OVpMRllkUExrU2NYSHg2dHAwNllGMnZObmxmZnYzNy9RdFlHQmdVcE9UdGFsUzVkVXIxNDk5ZS9mWDMzNzl0VUxMN3dnU2RlMTNQajF6dUo5NmFXWDlNYy8vbEZKU1VsNitlV1g1ZWZucDNQbnpxbHAwNmFhTm0yYUtkc0xaR1JrU01wYkNhQ3NRbTZMeGFJWFgzeFJUejMxbE02ZlA2OGpSNDZvYytmT3JsbmRsWDJaZEVtS2pZMlZwQ0lmSktsS3I4WHBkREx6SEFBQTRDYmxYU3N2UkNkUUJ3QUFnQ2NJMUFHZ0VrdFBUOWN2di95aW8wZVBLaTR1VGs2bjAyMC9iMjl2Tld2V1RDMWJ0bFRMbGkzVnRHblRhclhIK2ZWSVQwL1hva1dMdEc3ZE9obUdJVjlmWDdmTGhuLzQ0WWV1R2NLTEZ5OVc1ODZkMWFoUm94TEhuekJoUXBuVWVTUGpCQVlHcW0zYnRqcDgrTEIyN2RxbC8vbWYvM0cxcGFlbkt6bzZ1dGpsM2w5NDRRVWxKU1dwZmZ2MnNsZ3NydG5GRmExT25UcDY2NjIzOVB6enordlVxVk9TOHBaWm56RmpobXJWcW1WS1RlbnA2WkpVNXZkdjJyU3BwazZkcXBZdFc3cjJ2YTlLSWZRUFAvd2dTYnI5OXR2ZHRtZG1ac3Bpc1pUNEFJOG4yeVZJSlQra2NTUGY1eXdXaTRZTkcrWlIzMisvL2ZhNjd3TUFBSURLeC9zLzI1dzUvdk1nTFFBQUFGQWNBblVBcUdReU16TjE4T0JCSFRwMHFOZ2x0QnMxYXFTUWtCQzFiTmxTelpzM2w0K1BUd1ZXV2JsdDJiSkZDeFlzY08yQjNhTkhEejMzM0hOcTJMQmhnWDdyMTYvWDl1M2JKZVVGbmZIeDhmcnpuLytzMmJObnExNjllb1hHZmZ6eHh6MnVJVCtrTDgwMTN0N2VXcmh3b2NmOUphbGJ0MjQ2ZlBpd0lpTWpDd1Rxa1pHUmNqZ2M2dEtsUzZIbDN2UGRjc3N0dXVXV1cwcDF2L0ppdDl0VnAwNGRWNUR0NWVXbHVMZzQxejdqSlpreVpZcWlvNlBMcEpiTm16ZTc2cWhkRHJOVnJsMHhJQ3NyUzVJcS9Tb1NhV2xwcnZkTDkrN2RDN1hiN1hibDV1Yks5eisvbkN4T2Nkc2xTSjV0bWVCdXIvcVNHSWJoV25IQVlyRm80c1NKSGwxSG9BNEFBRkM5ZVA5bld5ZG5Kb0U2QUFBQVNrYWdEZ0NWZ0dFWWlvMk4xYzgvLzZ5alI0OFd1Wng3MDZaTjFiWnRXN1ZwMDhadDRIdXp5cmhxVnNGTEw3MmtZOGVPU1pMcTFhdW5QLzNwVCtyWHIxK2hheUlpSWpSMzdseEowcWhSb3pSbXpCZzk5OXh6T25mdW5QNzNmLzlYNzczM1hxRXc5WHIyQ0MvTk5kY3oyL2F1dSs3Uzh1WExWYmR1WFRtZFR0Y1lPM2Z1bE9SK3VmZktKRGMzVnl0WHJ0U25uMzRxdTkydWhnMGJ5bUt4S0NrcFNUTm56dFNPSFRzMFljSUVOV25TcE5oeEFnTURpOXpYKzNyazd5c2ZFQkJRWm1NV0pUTXpVMUxsMzNmOGswOCtVWFoydG02Ly9YYTNEenJrdnc1UFp0cjcrZmtWdTYyQUoxc21qQmd4d25WUFQ4VEV4R2pac21WNjdiWFhKTEhrT3dBQXdNM01peG5xQUFBQUtBVUNkUUF3MGFWTGwvVHp6ei9yMy8vK3R5dkF1MVpRVUpEYXRHbWpObTNhVkVpNFZ4VkZSRVM0L3Z2WXNXT3lXQ3dLQ3d2VGhBa1Q1Ty92WDZqL045OThvL256NTh2cGRLcFRwMDZhTUdHQ3ZMMjk5ZWFiYjJyU3BFbUtqWTNWcTYrK3FsbXpaaFVJQnpkdjN1eHhUZm1CWUdtdXVSNGhJU0ZhdFdxVnJOYi8va2hQVDAvWER6LzhJRzl2Yi9YcDA2ZGM3Mys5bkU2bk5tM2FwRTgvL1ZRWExseVFKUFhwMDBjdnZQQ0NMQmFMNXN5Wm94MDdkbWpIamgyS2lJalFnQUVETkdiTW1DSm5MRStiTnExTTYwdEpTWkVrdDlzRWxMVzB0RFJKbFR0UTM3VnJsOWF1WFN1THhhSW5uM3pTYlI5UFg4ZTc3NzRyYjIvdkc2NXA1c3laUlc2REllVTlyQ0hsUGJEMDZhZWY2b3N2dmlqd1BkUmlzV2pFaUJFZTNldnJyNysrc1dJQkFBQlFxZVRQVUhlVTRnRk5BRy9OaTg0QUFDQUFTVVJCVkFBQTNMd0kxQUdnZ2ptZFRoMDllbFQ3OSsvWHlaTW4zZlpwMnJTcE9uWHFwRFp0MnBpMmgzUlZrWldWcFE4Ly9OQjEzTHg1YzAyZVBGa2RPblFvMVBmU3BVdWFOMitlYTlucUxsMjZhUHIwNmE1d3IxbXpacG8rZmJxbVRwMnFJMGVPYU1hTUdab3hZMGFaaEgvbHhXS3hGQWpUSlduYnRtMnkyKzNxMnJWcnVTeFpmaU5TVWxMMDNYZmZhZDI2ZGE0Z3ZYSGp4bnJ5eVNjTHJDUXdiZG8wUlVSRWFPSENoVHAzN3B3MmJkcWtUWnMycVczYnRobzRjS0Q2OWV0WHJnK1k1Szl5Y08wMkFWY0xDd3NyazNzZE9YSkVrc3AwaG4xWit2SEhIL1gyMjIvTE1BeU5IRG15eVAzVHo1MDdKMG1xVzdkdXNlTjE2dFNwVE9wcTM3NTlzZTM1MzE4ek1qTDAyV2VmeWMvUFQ0ODk5cGlyM1dLeDZKbG5udkhvWGdUcUFBQUExVXYrSHVwT0FuVUFBQUI0Z0VBZEFDcElkbmEyOXUvZnI3MTc5K3J5NWN1RjJuMTlmZFdoUXdkMTd0eTUwdXhyWFJYVXJGbFR3NGNQMTVJbFMvVGdndzlxd29RSmhmYWlOZ3hENjlldjE4Y2ZmK3hhQ2VDM3YvMnRwa3laVWlpTWJ0Kyt2WjUvL25tOSsrNjdpb3FLMHV6WnMvWGlpeSs2OWwwMjAvZmZmNitQUHZxb3hINzUrMzhmUG54WVk4ZU9kZHRuNmRLbHhZNVJsa3RoWjJSa2FQZnUzZHF4WTRlaW9xSmMrOHNIQmdicTRZY2Yxb01QUGlnZkg1OUMxL1h1M1Z0MzNYV1gxcTFicHhVclZpZ3hNVkZIamh6UmtTTkhORy9lUElXR2hxcExseTdxMTYrZlFrSkNTbFZUZkh5OHJseTVvb0NBQVBuNys4dkh4MGMrUGo2NmN1V0t2di8rZTIzZHVsV1MxTGx6NXlMSEtDbzR6cC9kZnJVelo4NG9QajVlalJzM1ZtQmdvSHg5ZmVWd09MUnYzejZ0V2JOR2toUWFHbHFxMTFBUnRtelpvdmZlZTA5MnUxMTMzbm1ubm5ycUtVbFNVbEtTRE1OUTNicDFaYlBabEp5Y3JDVkxsa2lTMnJWcloyYkpMc3VXTFhQOWQ2ZE9uVFIxNmxTUHZyZG1aV1VWbUdVZkhSMHRTVzVYdXdBQUFFRFY1T1g3bnhucUxQa09BQUFBRHhDb0EwQTV1M3o1c3FLaW92VFRUejhwT3p1N1VIdkxsaTExeHgxMzZMYmJiaXNVN3NJemp6NzZxTnEyYmF2dTNic1hhdHV6WjQ4V0xseW8wNmRQUzVKcTE2NnRTWk1tRmJ1MytLQkJneFFiRzZ1dnZ2cEtLU2twc3R2dGJnUGZpcGFabWFsZmYvM1Y0LzRaR1JrRjlwY3ZqYUtXVmkrT3UvM2lvNktpOUplLy9NVVZva3Q1S3pBOC9QRER1dSsrK3dvOS9IQXRxOVdxNGNPSGE5aXdZZHE1YzZlKy92cHJIVHAwU0laaDZOaXhZenB6NW96dXZmZmVVdGU2ZCs5ZXpaOC92OWcrSFR0MjFKMTMzbGxrKzVJbFN3clZuNU9UNDNibStvVUxGMXg3ZDdzVEVCQlFaalBleThyaXhZdGRJZm1kZDk1WllMV0d2WHYzNnAvLy9LY2t5Y3ZMeTdYMHVxK3ZyNFlQSDI1T3dkY0lDd3ZUN3QyNzlkaGpqMm4wNk5FZVB4UXphZElreGNYRnFXYk5tdkx5OG5JOW9ITEhIWGVVWjdrQUFBQ29RQ3o1RGdBQWdOSWd1UUdBY3BLUWtLQTllL2JvMEtGRGhmYjU5ZlB6VTVjdVhkUzVjK2NLMmFPNXV2UHk4bklicGt0NVgrdHo1ODdKeDhkSFlXRmgrdDN2ZmxmaWt0U1M5TlJUVDZsaHc0WWFQbng0cFhuUVllalFvUm82ZEdpRjNPdmpqejh1OVRYdVpyVjM2OVpOblRwMVVuUjB0SHIzN3EzQmd3ZnJ6anZ2TFBXTWZ5OHZML1h2MzEvOSsvZlh1WFBudEdYTEZtM2R1bFVUSmt4UWNIQndxV3R0MmJLbGF0V3FwWnljSE9YbTVzb3dETmQ5R2pWcXBINzkrbW5zMkxIeTh2SXExYmdXaThYdFRPWVdMVnFvVnExYXlzek1sTVBoY0ozMzkvZFgrL2J0OWVTVFQ1YnJFdmJYbzIvZnZscTFhcFg2OSsrdmlSTW5GbmlvSkNRa1JBMGJObFJPVG80Y0RvZHNOcHRDUTBNMWJ0dzROV25TeE1TcS82dExseTc2OU5OUGkxMjIzNTJPSFR1NjlvUFAvL3ZRcmwwN2pSczNyaHlxQkFBQWdCbnlBM1VuTTlRQkFBRGdBWXVSL3h0a0FFQ1pPSFBtakxadjM2N1kyTmhDYmZYcjExZVBIajNVc1dQSFNoUFNtdUdkZDk3Um4vLzg1d3E3MzU0OWU5U3FWYXRTQjJzM1lzZU9IWEk0SExybm5udHVhSnp3OEhEVnFGRkR2WHIxS3FQS2l1WndPTFJnd1FKSjhuaHY2YXZsei9oKyt1bW5DK3c3bjVxYUttOXY3MHEzbi92Vm5FNm5uRTZudkx5OFNnelI4L2Qrdjk2L1QzYTdYYm01dVpMeVpuUlhKdnYyN1pPUGo0OXJxZnZFeEVSVHRxRElmOGlocEJVTXJsZHljcklzRm90SEQ5ZVVwNHIrWGdnQUFJQTh6dHhjN1FocHFaWXZUbFdMaVpQTUxnY0FBQUNWM00yYjVnQkFHVHQvL3J5MmJkdW00OGVQRjJwcjNyeTVldmJzcWRhdFcxZUt2Ymh2TmoxNjlLandlL2JyMTY5TXhyblJRTDQwdkwyOXJ5dEl6MWZVdFZWaEZRWlBndlI4Ti9wZ2h0VnFyYlFQMUhUcjFxM0FzUmxodXFSeTMyS2hYcjE2NVRvK0FBQUFLamN2SHg5WnJGYVdmQWNBQUlCSEt1ZHZjd0dnQ3JsdzRZSzJiOSt1STBlT0ZHcHIwNmFOZXZic3FXYk5tcGxRR1FBQUFBQUFjTWZiMTVjbDN3RUFBT0FSQW5VQXVFNHBLU25hc1dPSERodzRvR3QzeitqUW9ZUDY5dTJyK3ZYcm0xUWRBQUFBQUFBb2lsZk5tbkprWlpsZEJnQUFBS29BQW5VQUtLWE16RXh0MjdaTlAvMzBrNXhPWjRHMjIyNjdUWGZmZmJjYU5XcGtVblVBQUFBQUFLQWtYajQyR1hhNzJXVUFBQUNnQ2lCUUJ3QVBHWWFobjM3NlNlSGg0Y3E4WnArMVcyKzlWZmZjYzQrYU5tMXFVblVBQUFBQUFNQlRGcHVQakp3Y3M4c0FBQUJBRlVDZ0RnQWVPSFBtakRaczJLQ0VoSVFDNTVzMWE2Wjc3NzFYTFZxME1La3lBQUFBQUFCUVdsNCtOamx6YzgwdUF3QUFBRlVBZ1RvQUZDTTlQVjNmZi8rOW9xT2pDNXl2VzdldTdydnZQclZ1M2Rxa3lnQUFBQUFBd1BXeStQaXc1RHNBQUFBOFFxQU9BRzQ0blU3dDNidFhPM2JzVU01VlM4QlpyVmIxNmROSFBYdjJsTlhLdDFBQUFBQUFBS29pTDV1UG5DejVEZ0FBQUErUUJnSEFOUklURS9YdHQ5OFdXdDY5YmR1MkdqaHdvQUlDQWt5cURBQUFBQUFBbEFXTGo0MFo2Z0FBQVBBSWdUb0EvSWZUNmRTdVhidTBjK2RPT1oxTzEva0dEUnBvMEtCQnV2WFdXMDJzRGdBQUFBQUFsQlV2SHg4WnVjeFFCd0FBUU1rSTFBRkFVa0pDZ3Rhc1dWTmdWcnJWYXRYZGQ5K3Q3dDI3eTl2YjI4VHFBQUFBQUFCQVdiTDRXT1hJeWpLN0RBQUFBRlFCQk9vQWJtb09oME83ZHUzU3JsMjdDc3hLRHdvSzByQmh3MVN2WGowVHE2dStmSHg4bEpPVEk1dk5abllwQUdBS3ZnY0NBQUNZeStKams1R2JhM1laQUFBQXFBSUkxQUhjdEJJVEUvWE5OOThvTVRIUmRjNXF0V3JBZ0FIcTFxMmJMQmFMaWRWVmI0R0JnYnA0OGFLYU5HbGlkaWtBWUlxTEZ5OHFNRERRN0RJQUFBQnVXbDQrUG5LeTVEc0FBQUE4UUtBTzRLYjB3dzgvYU5PbVRYSTRISzV6ekVxdk9LR2hvWXFPamlaUUIzRFRpbzZPVmtoSWlObGxBQUFBM0xRc05wdU1YTHZaWlFBQUFLQUs4REs3QUFDb1NGbFpXVnF4WW9YV3IxL3ZDdE90VnFzR0RScWtQL3poRDRUcEZhUjc5KzZLaTR2VDZkT256UzRGQUNyYzZkT25GUmNYcCs3ZHU1dGRDZ0FBd0UzTHk4ZEhCalBVQVFBQTRBRm1xQU80YVp3OWUxYXJWcTNTcFV1WFhPZWFObTJxQng5OGtDQzlndGxzTmcwZVBGaHIxNjdWMEtGREZSUVVaSFpKQUZBaFRwOCtyYlZyMXlvc0xJdzkxQUVBQUV4azhmR1JrejNVQVFBQTRBRUNkUURWbm1FWWlveU1WSGg0dUF6RGNKM3YwYU9IN3IzM1hubDdlNXRZM2MyclJZc1dDZ3NMMC9yMTZ4VWNIS3lPSFR1cWZ2MzZCRXdBcXAyY25CeGR2SGhSMGRIUmlvdUxVMWhZbUZxMGFHRjJXUUFBQURjMWk1ZVg1SFNhWFFZQUFBQ3FBQUoxQU5YYWxTdFh0SHIxYXAwOGVkSjF6dGZYVjhPSEQxZG9hS2lKbFVIS0M5WEhqeCt2cUtnb2JkeTRVYW1wcWNySlljazlBTldMeldaVFlHQ2dRa0pDTkg3OGVCNGNBZ0FBcUF3c2xnSVAzUU1BQUFCRklWQUhVRzJkUDM5ZXk1Y3YxK1hMbDEzbm1qZHZycEVqUjZwT25Ub21Wb2FyMld3MjllblRSMzM2OURHN0ZBQUFBQURBemNKaWtRalVBUUFBNEFFQ2RRRFYwc0dEQjdWbXpSclo3WGJYdVQ1OStxaC8vLzd5OHZJeXNUSUFBQUFBQUZBcGtLY0RBQURBQXdUcUFLb1Z3ekMwZGV0V1JVWkd1czc1K3ZwcTVNaVJ1dlhXVzAyc0RBQUFBQUFBVkJZV1pxZ0RBQURBUXdUcUFLcU5yS3dzZmYzMTF6cCsvTGpyWEtOR2pUUjY5R2dGQmdhYVdCa0FBQUFBQUtoY0xES1lvZzRBQUFBUEVLZ0RxQll1WHJ5b1pjdVc2ZUxGaTY1enQ5MTJtMGFNR0NHYnpXWmlaUUFBQUFBQW9OSmhoam9BQUFBOFJLQU9vTXFMalkzVmloVXJsSjJkN1RyWHQyOWY5ZS9mUDI4Sk53QUFBQUFBZ0t0WlJLQU9BQUFBanhDb0E2alNEaDQ4cUcrKytVWk9wMU9TWkxWYU5YejRjTFZyMTg3a3lnQUFBQUFBUUdYRkh1b0FBQUR3RklFNmdDcHJ6NTQ5MnJ4NXMrdTRUcDA2R2oxNnRCbzNibXhpVlFBQUFBQUFvTkt6V0dRUXFBTUFBTUFEQk9vQXFoekRNTFI1ODJidDNidlhkYTV4NDhZYU8zYXNhdFdxWldKbEFBQUFBQUNnU21DR09nQUFBRHhFb0E2Z1NuRTRIUHJtbTI5MDZOQWgxN21XTFZ2cTRZY2ZWbzBhTlV5c0RBQUFBQUFBVkJrRTZnQUFBUEFRZ1RxQUtpTTdPMXZMbHk5WFhGeWM2MXo3OXUzMXdBTVB5TnZiMjd6Q0FBQUFBQUJBbFpLM2g3clpWUUFBQUtBcUlGQUhVQ1ZrWkdUbzg4OC9WMEpDZ3V2Y1hYZmRwWUVEQitiOVR6QUFBQUFBQUlESDJFTWRBQUFBbmlGUUIxRHBYYmx5UlV1V0xGRlNVcExyM01DQkE5V2pSdzhUcXdJQUFBQUFBRldXeFNLbXFBTUFBTUFUQk9vQUtyVzB0RFF0V2JKRXYvNzZxeVRKeTh0TER6endnRHAwNkdCeVpRQUFBQUFBb01xeVdDU24wK3dxQUFBQVVBVVFxQU9vdEM1ZnZxelBQdnRNeWNuSmt2TEM5RkdqUnVtMjIyNHp1VElBQUFBQUFGRFZzZVE3QUFBQVBFR2dEcUJTU2sxTjFXZWZmYWJVMUZSSmtyZTN0eDUrK0dHRmhvYWFYQmtBQUFBQUFLanFMQmFMUktBT0FBQUFEeENvQTZoMFVsSlM5TmxubituU3BVdVM4c0wwMGFOSHExV3JWaVpYQmdBQUFBQUFxZ1dMQ05RQkFBRGdFUUoxQUpWS2FtcXFGaTllckxTME5FbVMxV3JWNk5HamRldXR0NXBjR1FBQUFBQUFxRGFZb1E0QUFBQVBFYWdEcURUUzB0SzBaTWtTVjVqdTQrT2pNV1BHS0RnNDJOekNBQUFBQUFCQTlXS3hzSWM2QUFBQVBFS2dEcUJTeU16TTFPZWZmNjZVbEJSSmVXSDYyTEZqMWFKRkM1TXJBd0FBQUFBQTFZM0ZZakc3QkFBQUFGUVJYbVlYQUFEWjJkbjYvUFBQZGVIQ0JVbDVlNmFQR1RPR01CMEFBQUFBQUpRUGxud0hBQUNBaHdqVUFaakticmRyMmJKbE9uLyt2S1M4SjhSSGpSckZNdThBQUFBQUFLQWNzZVE3QUFBQVBFT2dEc0EwRG9kREsxZXUxS2xUcDF6blJvd1lvZGF0VzV0WUZRQUFBQUFBcVBhWW9RNEFBQUFQRWFnRE1JVmhHUHJtbTI4VUV4UGpPamRreUJDMWI5L2V4S29BQUFBQUFNRE53RUtnRGdBQUFBOFJxQU13eGViTm0zWG8wQ0hYOFlBQkE5U2xTeGNUS3dJQUFBQUFBRGNOaThYc0NnQUFBRkJGRUtnRHFIRDc5dTNUM3IxN1hjZTllL2RXcjE2OVRLd0lBQUFBQUFEY1ZQTHpkR2FwQXdBQW9BUUU2Z0FxMUMrLy9LSU5HemE0anUrODgwN2RlKys5SmxZRUFBQUFBQUJ1VmdhQk9nQUFBRXBBb0E2Z3dzVEh4MnZWcWxXdTQxYXRXdW4rKys4M3NTSUFBQUFBQUhCVHlsL3luVUFkQUFBQUpTQlFCMUFoVWxKU3RIVHBVdG50ZGtsU28wYU45TkJERDhuTGkyOURBQUFBQUFBQUFBQUFxSnhJc2dDVXU4ek1UQzFkdWxRWkdSbVNwTnExYTJ2czJMR3FVYU9HeVpVQkFBQUFBSUNia2pOdlpycUZCLzBCQUFCUUFqNHhBaWhYRG9kRHk1Y3YxOFdMRnlWSlBqNCtHak5tak9yVXFXTnlaUUFBQUFBQTRHWmxPQng1eTc3bkwvME9BQUFBRklGQUhVQzUycmh4bzA2ZlBpMUpzbGdzR2pWcWxCbzNibXh5VlFBQUFBQUE0R1ptT0IyeWVIdWJYUVlBQUFDcUFBSjFBT1htcDU5KzBvOC8vdWc2SGp4NHNFSkNRa3lzQ0FBQUFBQUFRSkxEeVhMdkFBQUE4QWlmR2dHVWk3Tm56MnI5K3ZXdTQ2NWR1NnByMTY0bVZnUUFBQUFBQUpESGNEcVpvUTRBQUFDUEVLZ0RLSE5wYVdsYXNXS0ZuRTZuSkNrb0tFajMzWGVmeVZVQkFBQUFBQURrTVp3T2lSbnFBQUFBOEFDZkdnR1VLWWZEb1JVclZpZzlQVjJTVktkT0hZMGFOVXJlUFBVTkFBQUFBQUFxQzRlREpkOEJBQURnRVQ0MUFpaFQ2OWV2MTdsejV5UkozdDdlZXZqaGgrWHY3Mjl5VlFBQUFBQUFBUDlsT0EyV2ZBY0FBSUJIQ05RQmxKbWZmdnBKKy9mdmR4MkhoWVdwYWRPbUpsWUVBQUFBQUFCUUdFdStBd0FBd0ZOOGFnUlFKaElTRXJSaHd3YlhjYmR1M2RTcFV5Y1RLd0lBQUFBQUFDaUN3eUdMRnpQVUFRQUFVREtyMlFVQXFQcXlzN1AxMVZkZnllRndTSktDZ29KMDMzMzNtVndWcW9xY25CeEZSVVVwSmlaR3FhbXB5czNOTmJza0FBQUFBRUFwK1BqNEtEQXdVS0dob2VyZXZidHNOcHZaSlpYSWNEaGw4V2F1RVFBQUFFcEdvQTdnaHExYnQwN0p5Y21TSkg5L2Z6MzAwRVB5WXRrMGVPRFVxVlBhc0dHRGdvT0ROWGp3WU5Xdlg3OUsvT0lGQUFBQUFQQmZPVGs1dW5qeG9xS2pvL1hKSjU5bzhPREJhdEdpaGRsbEZjc3duQko3cUFNQUFNQURCT29BYnNpUFAvNm9RNGNPdVk0ZmZQQkIxYXBWeThTS1VGV2NPblZLNjlhdDA5Q2hReFVVRkdSMk9RQUFBQUNBNjJTejJkU2tTUk0xYWRKRXAwK2YxdHExYXhVV0ZsYTVRM1dIUXhZTGt3RUFBQUJRTWo0MUFyaHVDUWtKMnJoeG8rdTRiOSsrYXRteXBZa1ZvYXJJeWNuUmhnMGJOR3pZTU1KMEFBQUFBS2hHZ29LQ05IVG9VRzNZc0VFNU9UbG1sMU1rdytGZ3lYY0FBQUI0aEUrTkFLNkx1MzNUKy9YclozSlZxQ3Fpb3FJVUhCeXM1czJibTEwS0FBQUFBS0NNQlFVRktUZzRXRkZSVVdhWFVpVER5Wkx2QUFBQThBeUJPb0RyOHQxMzM3bjJUZmZ6ODlQSWtTUFpOeDBlaTRtSlVjZU9IYzB1QXdBQUFBQlFUanAyN0tqang0K2JYVWJSbkU1WnZBalVBUUFBVURMU0x3Q2xGaDBkcllNSEQ3cU9SNHdZb2RxMWE1dFlFYXFhMU5SVTFhOWYzK3d5QUFBQUFBRGxwSDc5K2twTlRUVzdqQ0laRG9jc1RBd0FBQUNBQi9qVUNLQlVMbDI2cEEwYk5yaU9lL1hxcFZhdFdwbFlFYXFpM054YzJXdzJzOHNBQUFBQUFKUVRtODFXdWZkUWR6b2w5bEFIQUFDQUIvalVDTUJqaG1GbzllclZ5czdPbGlRMWJkcFU5OXh6ajhsVkFRQUFBQUFBbEJKTHZnTUFBTUJEQk9vQVBMWjc5MjZkUG4xYWttUzFXalZpeEFqMlRRY0FBQUFBQUZVT1M3NERBQURBVTN4cUJPQ1JoSVFFaFllSHU0NEhEaHpJSHRnQUFBQUFBS0JLTXB3T2xud0hBQUNBUi9qVUNLQkVkcnRkcTFldmx0UHBsQ1MxYXRWS1hidDJOYmtxQUFBQUFBQ0E2Mk00V1BJZEFBQUFuaUZRQjFDaXJWdTM2c0tGQzVJa1gxOWZEUnMyek9TS0FBQUFBQUFBYm9EVEtZczNnVG9BQUFCS1JxQU9vRmluVHAzUzNyMTdYY2REaGd4UjdkcTFUYXdJQUFBQUFBRGd4aGdPaDhRZTZnQUFBUEFBbnhvQkZDazNOMWRyMXF4eEhYZm8wRUh0MnJVenNTSUFBQUFBQUlBYlp6aWRzaENvQXdBQXdBTjhhZ1JRcEczYnRpa2xKVVdTVkx0MmJRMGVQTmpraWdBQUFBQUFBTW9BUzc0REFBREFRd1RxQU55S2o0OHZzTlI3V0ZpWWF0YXNhV0pGQUFBQUFBQUFaWU1sM3dFQUFPQXBQalVDS01UaGNPamJiNytWWVJpU3BQYnQyeXMwTk5Ua3FnQUFBQUFBQU1xRzRYVEk0czJ2UmdFQUFGQXlQalVDS0dUWHJsMjZjT0dDSk1uWDExZURCZzB5dVNJQUFBQUFBSUF5NUhESzRzV1M3d0FBQUNnWmdUcUFBaElURTdWcjF5N1g4YUJCZytUbjUyZGlSUUFBQUFBQUFHWExZQTkxQUFBQWVJaEFIWUNMMCtuVW1qVnI1SFE2SlVraElTSHEwS0dEeVZVQkFBQUFBQUNVTGNQSkh1b0FBQUR3REo4YUFiajg4TU1QT24vK3ZDVEpack5weUpBaEpsY0VBQUFBQUFCUURoeE9XUWpVQVFBQTRBRStOUUtRSktXbnB5czhQTngxUEdEQUFBVUVCSmhZRVFDZ3NqRU13K3dTQUFBQWdETEJrdThBQUFEd0ZJRTZBRW5TNXMyYmxaT1RJMGxxMnJTcHVuVHBZbkpGUU5sNDl0bG45ZEJERHhYWi90eHp6eFhiYnJiLy9kLy8xWk5QUHVsUm43UzB0QXFxcXZLYk9YT21ac3lZVWVoOGZIeTg0dVBqM1Y1ei92ejVJdHV1UjB4TWpESXlNZ3FjeThuSjBhNWR1OHJzSGxlejIrMEtEdzlYZUhoNGdlQTdMaTVPZHJ2OWhzWk9UMC9YQng5OG9PZWZmMTRPaCtOR1M2MVFGeTVjMEFjZmZLQWZmL3l4eEFjQzdIYTdwa3lab2lsVHBsUlFkV1hydGRkZTAzdnZ2V2QyR2FWbXQ5czFhOVlzSFRod3dLUCthOWFzMGZ6NTg1V1VsT1R4UGJLeXN2VGxsMS9xOE9IRHJxMXQzTm0vZjc4aUlpSThIbGVTenAwN1Y2citkcnRkcjczMm1sNTc3YlZTWGVlcG1KZ1lIVGx5cE1yL1RNaC9MeGIzT2padjNxeUVoSVF5dlc5V1ZwYSsrZVliclYyNzFuWHU1NTkvMXBVclZ6d2VZL2JzMlpvMWE5WjEzWC9XckZtYU8zZXV4LzMzN3QycmlJZ0kxK2Y0b216ZHVsWGZmLzk5cWV2SnpjMHRjZXhybGZYZnZiTDhlY3JucXV0WEhYK2VmdlRSUjVveFk0WjI3OTVkN3ZjeURFTW5UcHpRaWhVck5IWHFWTTJiTjY5TXg2K09mejRWd1hEWUpRSjFBQUFBZU1CcWRnRUF6QmNiRzZ1REJ3OUtraXdXaTRZTUdTS0x4V0p5VlVEWlNFdEwwK1hMbDR0c1QwOVBMN2E5TlBLM1NmamtrMDkweXkyM3VNNmZQMzllVHp6eGhDVHB1KysrSzlXWVo4K2VWV0ppWXJGOTR1TGlkUEhpeGV1YVBWelNML01tVHB5b3BLUWsvZXRmL3lyVnVDKysrS0pxMTY1ZDZuckt5czZkTzkyR1p1UEhqNWZUNmRUbXpac0x0VDN4eEJQS3pjMTEyMVphMmRuWmV1bWxsNVNWbGFYNTgrY3JPRGhZZHJ0ZGYvclRueFFYRjZlWFgzNVo5OTU3N3czZjUycTV1Ymw2NjYyM0pFbTllL2VXeldaVFltS2lKaytlckxwMTYyclNwRW5xMUtuVGRZMTk1Y29WZmZmZGQ4ckt5dExubjMrdVAvemhENlVlNDlTcFUxcThlTEZlZlBGRitmbjVYVmNkMTJQWHJsMWF0V3FWOXV6Wm84V0xGeGZiMStsMEtqbzZ1b0lxSzN0NzkrNHQ4TDJuTEpYSDk3ZDhKMCtlMUpZdFd4UVpHYW01YytjcUtDaW95TDVIamh6Ui9QbnpaYmZiZGVEQUFjMmJOMDlXYThuL1N4TVZGYVZGaXhhcFZxMWFXckZpaGJ6Y0xPKzZaODhldmY3NjY3TFpiSm96WjQ1Q1EwTkxISGZKa2lYNjRvc3ZOSG55WkEwY09MREUvbExlMzdPOWUvZDYxUGQ2VEpreVJabVptWHJ6elRmVnZYdjNVbDFyMXZ2VW5mejNZbTV1cnR2MkgzLzhVYk5telpLL3Y3K21UcDJxWHIxNmxjbDlzN096OWY3Nzc4dHF0V3JvMEtFNmVmS2tYbjc1WmRXcFUwZC8vT01mZGZmZGQ1YzR4cFl0VzVTYm02dXBVNmVXK3Y2Yk5tMVN6Wm8xTlduU0pJLzZMMTY4V0RFeE1SbzJiSmllZSs2NUl2djkvZTkvbDlQcDFJQUJBMHBWeis5Ly8zdWxwS1I0OUxQeDBxVkxtajU5dWhJU0VqUnYzanpWcjErL1ZQZHlwNngvbnBiMzU2cmlsTlgzVVg2ZWxvMm9xQ2d0VzdaTURSbzAwSXN2dmxqbTQyZGxaU2ttSmthSER4L1dvVU9IZFBEZ3dRSVBhZnp5eXk5NjRva255dXpQc0xyOStWUVVJeWRYWGo0K1pwY0JBQUNBS29CQUhiakpPUndPclYrLzNuWGN0V3RYTlduU3hNU0tnTko3L1BISGkyekxuOEZZVkovejU4K1hPRWFqUm8zMDl0dHZsMWhIVWIvME53eWp5TGF5a0I4Y3V3dUlTdkx0dDk4VzJ6NXg0a1JsWkdRb01qS3lWT05XMTRkeXNyT3pOV3ZXTFBYdjMxOTkrL1l0c3QvbXpadVZscGFtME5CUUJRY0hTNUtzVnF2Q3dzTDByMy85UzNQbnp0WHR0OTllcHVGbmpSbzFYUCtkSHdMVXIxOWZZV0ZoV3I1OHVhWk9uYXJodzRkcndvUUpCZnA2NHBaYmJ0RmpqejJtQlFzV2FPblNwZXJYcjUvcmRYbkNNQXpObURGRHAwK2ZWbkp5c3Q1KysyM1ZyRm5UMWU1cEVGbVVtalZyYXMyYU5XN2Ivajk3OXgwV3hkWDlBZnk3eTlJN2RxcllDNElWamIwRUd4aURNYkhFeEdpTXNlYzFScFBZRlZ2RWJqUWFKWGw5TlZHTVJtTkRqSWdpSUtCWVFCUWxBZ3FpU0llbGJKM2ZIMlRueDdLZHRvRG44eng1d2s3YldkeVp1ZHh6ejdteTcyN2xJTmlwVTZkdzQ4WU5qQjA3Rm1QR2pLblcrOWVXQ3hjdUlDVWxSYWQ5aW9xS2RNcDZXN2h3b1ZiYjFlYjlyVU9IRHZqaWl5OXc4T0JCckZxMUNudjM3b1dWbFpYQ2RubDVlZkR6ODROWUxJYWpveU0yYmRxa1ZUQWQrUC92d2FCQmcxVHUwNmRQSDNUdDJoVVBIejdFdW5YcnNILy9mcVhuVVJHSHc0RklKTUxXclZ1UmxwYUdHVE5tNlBYK0p4QUlVRnBhQ2dBYXo3MHlmVjZuVmRHeFkwZDRlbm9pT2pvYWE5YXN3YVJKay9ENTU1OVgrL2N2Kzh5eWFoeXVycTZZTVdNR2Z2MzFWMnpjdUJGaFlXSDQ2cXV2NnNYVVNPbnA2VWhLU2dJQWpCNDlXczluQTFoYlc4UEd4Z2J4OGZGWXRXb1ZkdTdjcWZKNVU1K2ZwOVZwVjZsVEUvZlJ4dmc4M2IxN3Q4NlZRVlE1ZWZLa1Z0dVZsWld4ZzBXdHJLeDBIamlxekpneFkrRG01Z2FoVUlqNTgrZmorZlBuY29NeWVEd2VPblhxQkRjM04zaDRlTURkM1IxbVptYnNRQXR0bkRoeFF1Vzl2U0czZC9SSktoYUJvMlZiZ2hCQ0NDR0V2TjJvMVVqSVcrN1dyVnZJeWNrQkFKaWJtMnVWZFVOSWZaT1dsbGJ0YmRTdHIrOGxybVhsdkEycVdLNndhZE9tQ21XaWx5eFpndXpzYkFCQTY5YXQyY3cwb1ZBSWIyOXZPRHM3SXlBZ1FPRlkwNlpOUTJabXBsem5ibU55NmRJbDNMaHhBMUZSVVdqVnFoWGF0V3Vuc0kxVUtzV2ZmLzRKQUpnOGViTGN1dkhqeHlNcUtncXhzYkc0ZlBreXBrK2ZYbVBueHVWeXdlUHhJQmFMSVJhTFlXeHNEQjZQaDFtelpxRnYzNzdZc0dFRHpwOC9qMkhEaHFGTGx5NDZIOS9YMXhkQlFVRjQ4ZUlGZnZycEovend3dzlhNzh2aGNMQjY5V29zV2JJRUNRa0pXTFZxRlRadTNBZ2pJeU1BVUJzSVlSaUdIUmlqYWp0VjM3ZWlvaUsyalBpd1ljUGsxdDI3ZHcrSmlZazZaL0RXcGFpb0tKMHptVXRLU2pRT2xLbEkyNEI2YlpzNGNTSWVQWHFFbXpkdklpd3NERDQrUG5MclJTSVIxcTVkaTZ5c0xEZzZPbUxidG0yd3RiWFY2dGhpc1pqOVBWYitIbFJrWUdDQUZTdFdZTmFzV2NqTXpNVHUzYnV4YXRVcXRjZisrT09QWVdOamc5MjdkK1A0OGVONDgrWU52dm5tRzYwRC9UV3RvS0NBL1ZuYjM0K012cTdUcXJLd3NJQ2ZueCtPSFR1R28wZVBJakF3RVAvODh3OVdyRmhSclFvcFJrWkc0SEE0WUJnR1Vxa1VYQzRYSDMzMEVYcjE2Z1UvUHovY3ZIa1R2WHIxZ3JlM2R3MSttcXE1ZHUwYUFLQmR1M2JvMEtFREFDQTNOeGNjRGtmbmYvK2E4czAzM3lBMU5SV3ZYNy9HNDhlUDBiMTdkNlhiMWVmbmFYWGJWYldwTVQ1UCtYdys4dkx5cXJSdlZlM2R1NWVkNWljNU9Sbkp5Y25WUHFhSGh3ZmMzTndna1VpUW1wb0tvSHdRVjZkT25kQzVjMmQwNk5CQjZRQVRYUWFscWFxYTBORGJPL3JFaU1YZ1VJWTZJWVFRUWdqUkFnWFVDWG1MNWVmbjQrYk5tK3hyTHkrdlJoc0VJNDJidWpLazA2ZFBSMFpHaHNwdFpzNmNpYlMwdEJvcDg2MHZzb0MvWVJVN2d3d01ER0J2YjYrd1RKbjA5SFFBUUxObXpaU3VMeWtwWVFPNWpRWERNQkNMeFRBME5NVDc3NytQMjdkdkVONzhvZ0FBSUFCSlJFRlU0L2J0MjFpOWVqWDI3ZHVuRUxRSURnNUdXbG9hWEYxZEZiTHVPQndPbGl4Wmd2djM3MWM3aTB3WkV4TVQ4UGw4aFRuVHUzWHJoZ01IRGlBK1ByNUt3WFNnL0R2eDVaZGZJaVFrQkxObno5WjVmeGNYRjJ6ZHVwWDkvSDUrZmxpN2RpME1EQXh3N05neGxmdkpCbkVBVUx1ZE1qZHUzSUJFSWtHblRwM2tNdW9sRWdrNzFVbDk3bURlc0dHRFR0dDdlWG1oUllzV092K2U5S1Z5WlJDQlFBQU9oNE0vLy95VERhTEpsSldWSVNzckMwRDVmYVp5S1cwek16UDgrT09QU3Q4bk1qSVNmRDRmelpzM1Z4bmNrMm5hdENtKy9QSkxSRVJFWU02Y09WcDlEbTl2YjVpYW11S0hIMzVBU0VnSTNOemNGQVlFMUpYOC9Id0E1UU5zbWpadHF2UCsrcmhPcTRQRDRlQ1RUejZCaTRzTGZ2amhCeng3OWd4bFpXWFZDcWh6T0J3WUdSbEJJQkJBSkJLeEFiQzJiZHRpLy83OXVIcjFxa0l3ZmV6WXNVcURZbFc5ejVlVmxjbnRxNnlOSWhhTGNmSGlSUURBdUhIajJPV1RKazBDbDh0RmNIQndsZDViR3k5ZnZsUTcyS1NvcUFpR2hvYllzMmVQeW0wQ0FnTHE3Zk8wdXUycTJ0YllucWNyVnF6QWloVXI1Slo5OU5GSHlNdkx3MDgvL2FSMHNFVkZ1M2J0d3NXTEYrSG01cWJWKzEyK2ZCbFhybHlCbzZNamZ2cnBwMXI5Ky9lNzc3NWpCenRvY3VyVUtaV1ZMelI5eHh0NmUwZWZHSkVJM0ViMGR3c2hoQkJDQ0trOTFHb2s1QzBXSEJ6TUJsMWNYRnpRclZzM1BaOFJJVFhQeDhkSExtT3ZzckZqeDdJQmlQb2dPVGxaTGxBa20ydnhndzgrWUpmOThjY2YrUERERDluWEpTVWxBTW83MFpYaDhYZ0lEQXlza2ZPN2NlTUdBQ2dOeWtva0V2RDVmTmpaMmRYSWUrbENMQmJMQlhsbDVWb3JCdXgrK2VXWEtoMTc3OTY5U0VsSmdaK2ZIeXdzTExCOCtYTE1uejhmR1JrWjhQUHpnNysvUHpzQVFTZ1U0dWpSb3dDQWxKUVVqQnc1VXVWeHQyN2RxckRNeXNvS3AwK2ZsbHRXbFVEQnhJa1ROVzdqNStlSGZ2MzZJU29xQ2hzM2J0VHArTHBNQVZDeGRHeWJObTJ3WnMwYWZQLzk5N2gzN3g2U2twTFFxVk1ubmQ1YkY3SzVhQ3NITisvZnY0K1NraEkwYjk0Y0hUdDJyTFgzcjBsaFlXRW9MaTdXdUYxcGFhbmNWQzZWbVp1YlkvRGd3VFY1YWxXbXFqS0lwb29pdWJtNXlNM05sVnRtYm02dWN2c0xGeTRBS0MvSEs1Vkt0UzZOUFhYcVZKWHJ2dnJxSzdudjFmRGh3OEhqOFhEdjNqMDJZTFZ3NFVJa0ppYXFmUTkxMTNkVkJubzlmLzRjUVBtZ3A2cG0xOWJWZFhyNDhHR3RuazJxbm0wVjdkKy9ILzcrL3BCSUpISUR2cW9iYUZVMU1FSTJyY0o3NzcySGhRc1h3c25KU1M2Z25wNmVEb1poNE9Ua3BQTjdwcVdsZ2NQaHdOSFJVZTEyMTY1ZFEyNXVMdXpzN1BEdXUrL3EvRDRWdlh6NUVyYTJ0akF6TTBOd2NMRGN2NHVzRFZYeGVicDY5V3F0cWdOVnZrNHI0bkE0ZGZJOHJlL3RxcXBxN005VGdVQUFBQnFEMFptWm1lemdFVzJxRkVSRlJXSFhybDB3TmpiR3lwVXJHODFnOHNiVTNxbHJqRmdNRHE5K0RwNGhoQkJDQ0NIMUN3WFVDWGxMcGFTazRPblRwd0RLczVob1BqWFMwS21iQXgzUUhBQlV0NzVpSVBiaXhZczRmLzQ4L1AzOXE1VUJKMU5RVUlCang0N0IyOXVielNoUkZnU3B1SXhoR0JRV0ZpcHNvMndab0xrelVsdVptWms0YytZTU9Cd09oZzhmRG9GQUlGZTZNaXdzREF6RHdOblp1VWJlVHhkU3FWUnA1NzQySGY3cUhENThHT2ZQbndlWHk4WERody9ScjE4L1dGaFlZTTJhTlZpMGFCSGk0K1B4MDA4L1ljR0NCUUNBMzMvL25jMmlWUlZJa1oyVHN2VVdGaFlxejBXYmJGT3BWSXJjM0Z4d3VWeU5BeHRrLzNZU2lRUmxaV1VhajExVHVuZnZqbVhMbHNIQndZRXRVVndia3BPVDJibUZLMDluRWg0ZURxQThzRkx4M2xHeGxLcXllNHE2TE9qYTl0Ly8vbGVyNzNOaFlTRjI3TmloY3IyVGs1UEtnSHBkM044cU16YzN4OW16WjVXdWsyWDlhZ29zcXd1YVptUms0UDc5KytCeXVSZzllalE0SEU2Vk1yY3JNelUxVlZnMmVQQmd1ZDl0eTVZdGxRNkNZQmlHcmZaUmxZQ3JPckt5eFVWRlJSQ0x4Vld1RmxJWDE2bWxwYVhhOHRTWm1aa0F5Z2NIcUpyTCtzMmJOMkFZQmhZV0ZtalZxcFhDK3FyTXF5MlJTSkNkblEwZWo0Y21UWnFvM1ZZMmwvSEJnd2ZsbHN1K3UxVVp5T1hsNVFWalkyT04rOG9HWDAyWU1FR241N3hVS3NXelo4L3c4T0ZEUEh6NEVQSHg4Y2pMeThQUFAvOE1WMWRYRkJZV2FueWVWcHdLUm1idDJyV0lpSWpBc0dIRHNIejVjcmwxWldWbFNnT1hkZlU4cmN0MlZWM2VSeHZ6ODFUV0x0RjBEL3Z0dDk4Z0ZvdlJyVnMzalJWSW9xS2lzR0hEQm5iUXBiWlZTTlJ4Y25LcThvRE5tdExZMmp0MVRTb1NnV05JWGFPRUVFSUlJVVF6YWpVUzhoWmlHQVpYcjE1bFgvZnQyMWRsK1daQ0dvcnFCazYxZGYzNmRUeDc5Z3hYcmx5UnkyNnFxbXZYcnVIczJiTzRjK2NPZnYzMVY3UnAwd1luVDU1azE4dm1KSys0RFBqL3pFV3hXSXd4WThiQTJOaVl6Y0tVa1Vna0dEMTZ0TXBBaEM1eWMzT3hjdVZLbEphV1l2VG8wWEIwZElTL3Z6OXUzTGpCbHFlVXpjczVaTWlRYXIrZnJveU1qT1E2OTBlTkdnV3BWRnF0VXY1SGpoeEJZR0FndUZ3dXZ2dnVPL1RyMTQ5ZDE2Wk5HOHlmUHg4N2R1ekFpeGN2SUJLSmtKYVdKcGV4cHFxRDFjdkxDMXd1VitjTzJDTkhqbWdNbXJ4NTh3WWZmL3d4N096c2NQejRjYTJPTzJEQWdEcWY4a0RkUE5ZMXBXSm1mTVdCSHlLUmlKM3VwTFMwVktjc2FYVlowSFZGVnVKWkdXOXZielJ2M2h5Ly92cXJ5dlhxMVBiOVRSOU9uandKaG1GZ1kyUERCdEsxdlRZMEtTNHV4dW5UcHpGcDBpU2w4K0pXTG1Fc1U3SHNjazBIWW1RQjlaS1NFaVFrSk1ERHc2UEt4NnJ0NjNUU3BFbHFzODlsQXlWKy9QRkhsUU9FdkwyOUlSUUtWUVl1cTFKK1Bpc3JDMU9uVG9XTGl3c09IRGlnOC81MTRmcjE2MGhPVG9hUmtaRmN1WGRsWk44RldRRE4xOWVYemNDdVNQWWQvdkRERDlsczdhS2lJbnp3d1FkZ0dFYnRjK0xxMWF1SWlJaEF5NVl0OFovLy9FZHVYWDUrUGo3Ly9ITU1HREFBYytiTWdabVptZHo2Mm42ZTFuVzdxcTd2bzQzeGVTb1FDTmlnZDNSME5IeDlmWlZ1OStyVksxeTVjZ1dBNXV6MGtKQVFiTjI2RlF6RDRKdHZ2c0dKRXllUWxwYUc5OTU3VCsxKzZwdzdkNjdLKzlha3h0cmVxUk1NUXhucWhCQkNDQ0ZFYXhSUUorUXRGQjhmajlldlh3TW9IMzFlZVU1Q1Fob3FaZVd5cStPRER6NVF5RTRhUFhvMDd0Ky9qNHNYTDlaSVI2bXNBM2ZVcUZGVjJsK1d3YU1zODR2RDRRQ0F4b0I2ZG5hMlFuWktkblkyKzNOMGREUjI3TmlCM054Y3VMcTZZdTdjdVFDQWR1M2E0ZSsvLzJZRDZUWTJOdkR4OGNIWXNXT3I5Rm5xMHJScDArUmVWeXg1empBTTl1elpnd3NYTG9ESDQrSDc3NzlYbXRFN1pzd1lXRmxab1gvLy9wQklKTmkyYlp2QzNPVjFUZlk5VUJZczBkYnIxNjhSSFIyTjhlUEg2N1RmOWV2WEVSVVZCUzh2TC9UczJaUDkvdW5pZ3c4K2dLbXBhYlhuWU03TnpXVTcyU3NMQ3d0RFFVRUJIQjBkRllJVEZRT2RkVDNJUUZ1YXluaHpPSndxbC9xdWIvZTM2bnJ6NW8zYWVhU3pzckpRVkZTRU5tM2FhRHhXWkdRa2NuTno1UVloYnR1MkRlSGg0Ymg1OHlaV3Jsd0pGeGVYR2p2M3FwQklKR3oxSVFDSWlZbXBWa0JkbFpxNlRxdExJQkJBS0JTQ3crSFVhUEJIbHRsY1dscGE3V05wcXA1VEZXS3hHQUVCQVFESzcvbVZBOVJBK1hOczM3NTlpSStQUjNKeXNsdzJxb1dGQmZyMzd3OTNkM2U0dTd0aitmTGx5TWpJVURwZmVGeGNuTnkreXJ4Ky9Scjc5dTBEajhmRDh1WExGYzRuSUNBQWhZV0ZTRTVPVmxyWkFhaGZ6OVBxdHF2cXkzMjBJVDlQSzdhOXo1MDdoL2ZmZjE5cG0rTFlzV09RU0NSd2QzZlhlSy9yMEtFRHpNek1zR0RCQW93WU1RSW5UcHdBVUQ0MVIxWFZoNEI2WTI3djFBVkdJZ0VBY0NsRG5SQkNDQ0dFYUlGYWpZUzhaVVFpRVVKRFE5blhRNFlNVVpwVlJZaXVwRklwaEVJaEpCSUpKQklKcEZJcHBGS3AzTSt5MXczWndJRURZV1ptaHJTME5NVEZ4Y0hkM2IzS3gwcE5UVVZTVWhLNFhLN2F1VUhWa1hYOHF1cWtCalFIMUNVU2ljcXNsZExTVWdRRUJDQTNOeGRkdTNiRnVuWHIyTTV5WDE5ZitQcjZRaVFTZ1dHWUdpc3RYeGRrcFlSbEtuYmNyMSsvSHVIaDRUQTJOc2JxMWF2aDZlbXA4amdEQmd3QUFPemJ0dzlKU1Vsd2RIVEV5NWN2TlFZZ2Fvc3NBRkJhV2dxR1llUTZvQ1VTQ1FvS0N0U1dncy9Nek1Tbm4zNEtobUhRclZzM3JRS05Nbi8vL1RkaVltTHc2TkVqSERseWhGMWVzZE8yOHZhVkZSWVdRaWdVYXYyZXFwdzZkVXJsY2Y3NjZ5OEEwSG9lN2ZwRzAzbG5abVpXK2JQcDQvNVdYRnlzY1o3cnFzNkRmZno0Y1pWQnVjaklTS3hkdXhaZHVuVEJybDI3TkI3cjNMbHppSTJOaGFlbkp6c0E1NHN2dmtCYVdocFNVMU94WU1FQ2ZQUE5OM3FwMENHVGtKQUFQcC9QWHZkaFlXR1lOV3VXVm9OYjlIR2RWaGVmendkUW5rbXA2VE5xRTlpV1pUbWJtcHJDd01CQTZjQ2szTnhjWEwxNkZkN2UzbG9GOFd1amVzNlpNMmZZZ2JFeXdjSEJDQXNMdzVNblR3Q1VCOVRQbmowTERvY0RWMWRYdUxtNTRmejU4MkFZQnIvOTlwdmN2ckpyUkZrQStkNjllMnJQUlNnVVl2MzY5ZUR6K1ZpNGNDRTZkKzRzdC83Mjdkc0lEZzRHaDhQQndvVUwxZjQ3MVpmbmFYWGJWYlY1SDMxYm5xY1ZBK3JwNmVtNGUvY3VldlhxcGJDZHJPSmFYRnljd25QaWwxOStrWnNLd01uSkNiLysraXRzYkd6a3R2dmYvLzVYazZkZTV4cHplNmN1U0VVaUFBREhzT0g4RFVNSUlZUVFRdlNIQXVxRXZHV2lvNlBaVG9vbVRacWdaOCtlZWo0alVoK1ZscGFpcUtnSWZENmYvWDlwYVNrRUFnSEt5c3BRVmxZR2dVQWc5MXFYVEtMYUdNUmhhR2dvRjlDdGFnQUcrUCtPU1NNakk0V01MV05qWXd3Yk5nd1hMMTdFaFFzWHF0VlJLdXNJN05ldm44YjVybFdSQlJTVWRmeHFtNkhlb2tVTGhRd21XVWxVVTFOVGJObXlCZGV2WDhmVHAwL3g4ODgvYTNWZVM1Y3UxV283ZlZHWGpSTWVIZzVMUzB0czJMQUJYYnAwMFhpczI3ZHY0OEtGQytCd09Qam1tMi93OWRkZmcyRVl0UUVjcVZTcWRQMzMzMytQOXUzYmEvY2hsREF5TWdLUHg0TllMRVp4Y2JIY0hMSmhZV0hZdW5VcnhvMGJoM256NWluZHYwV0xGdWpTcFFzU0VoSncvdng1ZlBYVlYxcTlMNS9QeDkyN2R3RUFJMGVPbEF1YWNMbGN1VTd0OVBUMFdnMlFGQlFVS0pUcGxZbU5qY1hqeDQvQjQvR3FQSWhGMzlUOW0remV2UnVXbHBZcXYzdTdkKzlXZTJ4OTNOODRIQTRjSFIyVnJwTjlWelROTTY0c2FKbVNrb0tnb0NDVis3aTd1NFBINCtIUm8wZDQvZm8xV3Jac3FYSmJvVkNJaHc4ZkFvQmN0UXA3ZTN2czJiTUhmbjUrdUhQbkRqWnMySUNzckN4TW5EaFI3Zm5XbGx1M2JnRW96OFEwTVRIQmd3Y1BFQmNYcDFXV2VsMWZweldocUtnSWdQeGMyYXJvR3RpMnRyWkdmbjQrcEZLcDNEUDAyclZyT0hUb0VDSWpJN1VhaUZHVnpFOTE3WmVNakF5NUFVc3lpWW1KaUltSllZUGlIQTRINjlldmg1dWJHL3Y3dVhEaGd0Si9VMWt3cnZLZ09JWmgyUG1YZ2ZLMlljVzJobFFxaGIrL1A1S1NrakJxMUNqNCtQaUF6K2VqdUxnWXhjWEZLQ3dzaEwrL1B4aUd3WlFwVTlDeFkwZU5uNzArUEUrcjI2NnF6ZnVvV0N4K0s1Nm51Ym01QU1xL2swS2hFSUdCZ1VvRDZySXBoMlNrVWlrS0Nnb0FLUDgzcWh4TUI0Q2pSNC9XeENtcnBHNnFsUjQ5ZW1EcjFxMVZQblpqYisvVUJlYmZ2MTg1UE9vYUpZUVFRZ2dobWxHcmtaQzNTSEZ4TVNJaUl0alhJMGFNcUpHNWxVbkRJcEZJa0orZmo5emNYT1RtNWlJL1B4OUZSVVZ5QWZTR21FVis2ZElsaFdVOEhrK244dU9YTGwyU0d4aWdhcDdkMGFOSDQrTEZpd2dQRHdlZno5ZXFNNzh5aVVTQ2tKQVFBSUNQajQvVys3MTU4d1pXVmxiWXZIa3pQdnJvSTRqK3pheFFGN0NxN25WdVoyZUhDUk1tNkRSSW9UNEYxSk9Ta2hBZkg0OEpFeVpvdGIyOXZUMDJiTmlnTVlnbjA2TkhEL1RwMHdkdDI3WkYxNjVkMmVXYUFqaksxZ3NFQXBYYnErdVVQWG55Skd4dGJRR1VaMnNXRkJRZ056ZFg3cnY1eHg5L1FDd1dLeTNyVzlHNGNlT1FrSkNBa0pBUWZQSEZGMHJMQ1ZjV0VSRUJzVmdNRG9lajhEM2g4WGh5ODl1T0d6ZU96UURVVmVWUy9VRDU5M1BQbmozczY0Q0FBSlNXbHFKZnYzNklpb3FTMjFhV21UbGl4QWoyOTlWUS9QampqNUJLcFdydk43dDM3NGFabVpuS2U4clFvVU0xM2cvcSt2NW1abWFtY3Y3anNXUEhRaVFTYVp4bnZQSjNqbUVZN042OUd4S0pCTU9IRDhlMWE5Y1U5ckd3c0lDbnB5Y2lJaUlRR2hxS0tWT21xRHgrZkh3OEJBSUJlRHdlK3ZmdnIzRCtHemR1eE83ZHUzSHIxaTAyeTdhdU1ReUR5TWhJQUVELy92MWhZV0dCQnc4ZTRQTGx5MW9GMU92Nk9xMEp1Z1RVZ2ZJTVZXWGZwWmt6WnlyY2o1czNiNDdjM0Z6azVlV2hTWk1tN0hKOVRtUEFNQXo4L2YwaEVBZ1U3bThUSmt6QXVISGowTHAxYTR3YU5Rb2NEZ2Y5K3ZYVDZyZ0NnUUFjRGtjaG9QN3c0VVBrNU9Td3I1Y3NXUUlIQndkODg4MDNNRFEweE9MRmkvSG8wU01BNVFNTlZFMnYwS0ZEQjN6NjZhY0F5dThONnFha3FLdm5hVVcxMGE2cXJmdm8yL0k4bFZVUjZ0NjlPL0x5OG5EdjNqM0V4TVFvVkF3NmVmS2szT3ZRMEZCczJyUUp6czdPc0xlMzErcTlxbFB1WEp0MmNkT21UVld1VXhiZzEwVmpiZS9VSmViZjY1MnJvVzFNQ0NHRUVFSUlRQUYxUXQ0cU4yN2NZTE5Rbkp5Y3RNb1VJUTFYZm40K3NyS3kyTUM1N0wrQ2dvSmF5V2FSZGNZYUdCaUF5K1dxL0QrWHkyWG4zSzV0eHNiR09zMk5HQklTb2xXbWZhZE9uZURnNElDWEwxL2krdlhyT2dYRVpjTER3NUdkblkyV0xWdWlkKy9lR3JmZnNXTUg3dHk1QTJOall3d2RPaFNSa1pHNGRlc1cyK0Zjc2NOZlJ0c01kVjBveTJhdlNKYlpyazhWdjkreTgybmR1clhXQWZXOWUvZkN5c3BLNDNaaXNSaTdkdTNDeElrVHNXTEZDb1hLQzZvNmFiMjh2TURsY3RYTzdWenhQV1JhdEdpaHNQN05temRnR0VidXZhMnNyTmlBdXJPek13RGcvdjM3U0VwS2dxR2hvY1k1WFFjTkdvUWZmL3dSZkQ0ZlY2OWV4WHZ2dmFmeFBHVlpkTzd1N2tyUHM2WW8rMjVWSEFEMDlPbFRYTDU4R1J3T0I1OS8vcmxDQi9Pc1diT3dkdTFhVEo0OHVkYk9zYVlkUG53WWdZR0JXbStmbVptcHNaTmZYUUJCSC9lM21oWWVIbzZFaEFRWUd4dGoxcXhaU2dQcVFQbTBOOW9FMUcvZnZnMmdQTmhuYVdtcHNKN0w1V0x4NHNXWVBuMDZHNFJUbDFGYjhSNmxxUlM1dGxtMnQyL2ZSa1pHQm9EeWE5alMwaEkvL2ZRVHJsKy9qcGt6WjdMenZ0Y0ZUZGRwUWtJQ05tL2VyUFh4Rml4WW9QUTVKbXZUUG4vK1hDNDR1SDM3OW1yZmgxcTFhb1hFeEVSa1pXV3h6OWU0dURna0p5ZkR5c29LdzRjUHI5YnhxK0xPblR0NCtQQWhyS3lzc0hqeFlreWFOSWxkcCswQXNNb1loa0ZaV1JtTWpJd1V5ckZmdW5RSnRyYTJjbG0vMTY5ZlIxcGFHalpzMklBV0xWcXdBWFdSU0FRTEN3czBiZG9VZG5aMmlJdUxnMWdzaHEydExkYXVYUXZldjltZlc3ZHVCWS9Idy96NTgrVUdhOVhGODdTeTJteFhOWVQ3YUgxK25zcnVaYTFhdFlLWGx4YzJidHlJdzRjUG8wK2ZQbXFuRFRoMTZoU0E4Z0VtMmt4MVVSZU9IRGxTSzFNaU5jYjJqajVRaGpvaGhCQkNDTkVGdFJvSmVVdGtaMmV6NVhpQjZwWERKdldMV0N4R1ZsWVdYcjkramN6TVRQWS9iVE56bERFeU1vS2xwU1VzTEN6WS81dWFtc0xFeEFUR3hzWXdNVEZSK0ZtWHpxTHFsRGVzTHdZUEhvemp4NC9qNnRXclZlb29QWFBtREFCZy9QanhjcDErcGFXbGlJdUx3LzM3OTNILy9uMTI4SUdzZEhIcjFxM3g4Y2NmUXlRUzRlVEprMndaWWxYWkp4d09wOTUwS3RZbWhtSHcrUEZqaEllSDQ4YU5HNUJLcFFES080enQ3T3d3ZE9oUXJZK2xUVEFkQUI0OGVJRGc0R0JFUlVYaGp6LytxSlhmczZ4ejI4REFRT2xBaGpGanhrQXNGc3VWcHJXeHNVRmFXaHBldlhxRjd0MjdBd0JPbkRnQm9QejdwbWw2QVNNakk0d1lNUUovL2ZVWHpwOC9yekdnL3ViTkd6eDQ4QUFBZEtvSVVSV2FNc211WHIwS2htRXdkdXhZdEc3ZFdtRjlseTVkY1Bqd1lhMy9qZXVESGoxNnFNM29yT2ozMzMrSHViazV4bzhmcjNUOWhRc1g1T2FtVmFXMjdtOTFwVjI3ZHVCd09KZytmYnJhUUhLL2Z2MWdaR1NFbEpRVXZIanhnaDJBVWxsTVRBeUE4a0MxT2hXdkxXMUxqR3ZhVHR0bitaOS8vZ21nZkZDTExMZzZhTkFnaElhR0lqQXdFQXNXTE5EcU9EVkIwM1VxRUFoMEduaVZsWldsZHIxSUpLcnhnVndPRGc0QWdCY3ZYcUJUcDA0QXlxdDhBTURFaVJPMW5ycW1KdHZiYm01dU1EVTF4YmZmZmx2bGFXSXE0L1A1WUJoR1lUNzQvUHg4WEw5K0hhTkdqV0lySC9qNysrTzc3NzVEWW1JaUZpMWFoSFhyMW1IQWdBRm8wNllObWpWckJoTVRFNGpGWW16WnNnVmlzUmpHeHNaWXUzWXRldzFldTNZTjE2NWRBNWZMaGJlM3Q5eVVLclg1UE5WWHU2cSszMGZyOC9NME5UVVZBT0RzN016K0hwT1RrM0htekJtVmd5UER3c0x3OU9sVE5HdldETysrKzY3Vzc5VlEveVp1ak8wZGZaQ0taWE9vVTljb0lZUVFRZ2pSakZxTmhMd2xRa0pDMkl5b0xsMjZzQjJGcEdHUlNxWEl6TXhFV2xvYVhyNThpY3pNVEdSblordWNjVzV0YlExYlcxdlkyZG5CenM0T1ZsWldjc0h6MnNpazBJZmk0dUphNnlnYk9uUW9qaDgvam9TRUJHUmtaR2hkV2hJb0wwR2VrSkFBRXhNVGpCNDlXbTVkWkdRa3RtelpvckRQM0xsejBhZFBIelpRTW12V0xIaDZlc0xQencvNStmazRjK1lNbWpScGd2ZmZmMTloL3VxM3dlM2J0N0ZpeFFxRjVmNysvdkR3OEtpVnptalpmTVg5Ky9ldnRhQmhjWEV4QU9WenVVcWxValpvVWZIOVpVRUFXYUR1eG8wYmlJMk5oYVdsSlQ3KytHT3QzbmZNbURINDY2Ky9rSnFhaW9TRUJMblN1NVZkdVhJRkRNUEEwdEpTWThDeHRnMGZQaHlob2FINDRvc3ZWRzdUMERxWGUvWHFwWFR1V0dWKy8vMTNXRmhZWU1hTUdVclgzN3g1VTZ1QWVtM2QzNVRSNWo2dDYzMjhWYXRXK09TVFR6UldZekExTlVYdjNyMFJHUm1Kc0xBd3BTV1FYNzE2aGJTME5CZ1lHS2d0NTU2Wm1RaytuNCsyYmRzQ1VCMnMrdUdISDNEMTZsVzBhdFVLaHc0ZDBqb3dxMDVTVWhKaVkyTUJsSmVBbGhrL2ZqeENRME1SRkJTRUR6NzRBSzFhdGFyMmU5V0VuajE3YWxWbVdmYnZIaGdZcUZVQTJkZlhGM3crWCtPMEZ0cG8xNjRkQUNBbEpRVkFlVlo5VkZRVXJLeXNWQTVZVWFZcW1lT3FCbG1ZbXBwaTgrYk5hdS9IMnBCTnoyRmdZTUEreDVvM2J5NjN6Wmt6WnlBV2l6RjgrSEEyb0c1dWJvN05temRqM2JwMStQREREOUcrZlh1NTZna2xKU1hZdEdrVG9xT2p3ZVB4c0c3ZE9qWm9ucHFheXM0NS8rbW5uOG9GMDRIYWZaN3FxMTFWbC9mUjJxQ3Y1eW5ETUhqeTVBa0FvRzNidHVCeXVaZy9mejZXTEZtQ3c0Y1BvM3YzN21qVHBvM2NQcVdscFRodzRBQUFZTWFNR1RyZFY3V3B3cVBLdVhQbnFyeHZkVFhHOW80K01DSlpoanFWZkNlRUVFSUlJWnBSUUoyUXQ4RHo1OC94OU9sVEFPV2RRUG9vVTBtcVJpQVFJRDA5SFdscGFXd1FYVGEzb3lZbUppWm8zcnc1VzM1VDlwK3RyUzFiZXJPeHErNGM2dXEwYWRNR1RrNU9TRXRMdzk5Ly80M3AwNmRyL1Q1bno1NEZBSXdjT1ZKaFhzMW16WnJCMHRJU25wNmU2TisvUC9idjM0K2NuQnlsR1RudTd1NXM0RUFvRkdMLy92MklqbzdHc21YTDJPQURoOFBST09BaU96dGJvZXh3ZG5hMjFwK25QbWpWcWhWNFBCNzY5T21Ea1NOSHdzL1BEMUtwbE0zUXJta1Y1eXNlUEhod3Jid0hBRGI0YVcxdHJiQk9ObStxaVltSjNITFpmSjNKeWNuZzgvbll2MzgvZ1BMUzB0ck80OXEyYlZ1NHVyb2lKU1VGbHk5ZlZobkFZUmlHRFl4NWVYbFZLWkFsRm9zaGxVcHJaQ0JQcDA2ZHNITGxTcFdmVTVmQXJLcHQzZDNkc1gzNzlpcWRuNjVPblRxRlY2OWU2YlJQVVZFUjl1N2RxM1JkWGw0ZUFNaXRuelJwa2tJd3JiYnViOHB3T0J3NE9qb3FYWmVlbmc2R1lUUUdKWlVGSUQvNTVCTXR6aFo0NTUxM0VCa1ppWnMzYnlvTnFNdks2SGJ2M2wxdGNPTGl4WXM0ZnZ3NGZIeDg4TlZYWHluZDV2SGp4K3ljeUlzV0xhcVJZRHJETU95Y3gwNU9UbkwzbzY1ZHU2Sjc5KzY0Zi84Kzl1elpvMU9aOWNwcThqcXRMYkxLSktyTzhkV3JWMHBMN0N1N3hqcDM3Z3dBU0V4TUJNTXdPSFRvRUlEeWFVUXFsaXJYUk5tYzdacW91MDlWTjVnT0FNK2VQY1BDaFF0aGFtcUtrcElTQU9YWjd6SjVlWG40ODg4L1lXOXZqMjdkdXNudGEyRmhBWDkvZjRWanBxZW5ZODJhTlhqeDRnV2JtUzRiQ01Ubjg3Rm16UnFVbHBiQ3c4TURVNmRPbGR1M3RwK24rbWhYQVhWN0g1VnBETS9USjArZW9MQ3dFRVpHUnV5QURYZDNkM2g1ZWVIdnYvL0dwazJic0cvZlBybjc1ODZkTzVHVmxZWE9uVHRyblowK2RPaFE1T1hsWWVIQ2hUaC8vanpPbkRrRFoyZG5yRnk1VXV1L2s5emMzQlNxTzlTVnh0YmUwUmZtM3d4MTdsdnl0ekVoaEJCQ0NLa2VhalVTMHNoVkRIWUFRSjgrZlZTV01DVDZKeFFLa1pxYWltZlBudUhGaXhkYXp6VnVhMnVMRmkxYW9FV0xGbWpac2lWYXRHaWhOQUQzTmxtK2ZEa01EUTB4Y09CQXJmZnAwYU9IMWdNV2dQTDVkLy80NHcrZEJpaElKQkxFeGNXQnkrVmk0c1NKQ3V1N2RPbUNVNmRPc1JsUVAvLzhzOHBqcGFhbUlpc3JDNmFtcHZqMDAwOFJFQkNBMk5oWXpKNDlHOXUyYldOTFFHcjZUQktKUk92eXhOck16NndQOXZiMk9ISGlSSjE5NzJWejYxcGFXcUpIang1S3QxSDNlNUpLcFVyWGI5cTBDWDM2OUdGZnYzNzlHc0QvQjhrcmttV3ZWKzdNbFdXaFBuNzhHQWNPSEVCdWJpNjZkZXNHYjI5dkRaOUszcnZ2dm90RGh3N2h4bzBibURkdm50SXMrZGpZV0dSa1pJREQ0Y2hseG1wTExCWmovZnIxbURScFVvMEVpZ0RBdzhORDVUcE5nVm1HWVpDZW5xNTIyOHJCNTlwMDQ4WU5KQ1ltNnJSUFNVbUp4cXk1aXV0SGpScWw5RFBWeHYydHNrbVRKc0hZMkZobDhIdnMyTEVRaVVRYWc1S0hEeCt1Y25DNlg3OSs0SEE0U0U1T1ZwcEZLc3VjSFRKa2lOcmpoSWVIQXdCY1hGeVVybWNZQnZ2MjdRUERNSGozM1hmbDVrU1dUVmxST1d0WEd4Y3ZYbVMvSTlPblQxZklucDB4WXdhKyt1b3IzTGx6QjFldVhNSElrU04xZm8vYXVFNXJnMnhPZFZYQlJMRllyUFd6enM3T0R2YjI5a2hNVE1UcDA2ZVJrSkNBMXExYlZ5dWJ0YjZRZlVkTFNrckE0L0hRczJkUFRKa3loVjEvL3Z4NWxKV1ZLV1JtcXhJVUZJUURCdzZncEtRRTF0YldXTDkrUGZ0ZExpc3J3NG9WSzVDUmtZRVdMVnBnK2ZMbENzZXM3ZWVwUHRwVk1uVnhINVZwTE0vVDBOQlFBT1hCM0lyWDhvSUZDNUNRa0lEbno1OWp6Wm8xOFBQemc2R2hJVTZmUG8zUTBGQ1ltSmpnMjIrLzFickN3YWVmZmdxZ3ZIVDYzcjE3d1RBTXVuYnRpc0RBUUszMmw5RmxnRTFOYTB6dEhYMWhNOVJyb0xJSklZUVFRZ2hwL0NpZ1RrZ2o5L0RoUXpienh0allXTy9sZUlrOGhtSHcrdlZyUEh2MkRNK2VQVU42ZWpxYllhV0toWVVGbkp5YzRPVGtCSHQ3ZXpSdjNyeEdzdHdhQzFrMnJreGNYSnpPeDNqOCtER01qWTN4K2VlZnE5MXUvUGlqK2VTcUFBQWdBRWxFUVZUeDhQWDExYW1rb29HQkFYNzU1UmZFeGNVcExiK3JTNmZyelpzM0FaUVBsSms0Y1NMYzNkMnhmdjE2Mk5yYXNwMWpob2FHYkpBQkFBb0tDaFNDemkxYXRGQ1luM3ZhdEdsSzU2UTFNVEZSbTBFV0ZoYkdaazdYSlFNRGcxb0xwak1NZzNYcjFtSHMyTEh3OVBRRThQKy8rLzc5KzZ1YzMxcFZCNlVzb0tOc2ZlV2d0YXl6VTFtcDJLS2lJZ0NLQVhYWmNVdEtTaEFjSEF4emMzTXNYYnBVNXpLNnc0Y1B4K0hEaDFGYVdvcnIxNjlqekpneEN0djg5ZGRmQU1yTGtxdktNbFpGSkJMQno4OFB0MjdkZ29lSFI1MEU2alFGWm9WQ0lUdndvQ3FacFRWTlZhYTVLbDVlWGtxdlo1bVpNMmV5MlpLYTFNYjlyYkpaczJacGZlemFPbzZOalEwNmQrNk1SNDhlSVR3OEhCOTk5Qkc3anMvbkl5NHVUbU81ZDFrVkdRNkhvL0wrZVByMGFUeDU4Z1IyZG5hWVAzOCt1MXdzRm1QSmtpVjQ4dVFKZHU3Y3lXWkdhK1A1OCtkczVuVDM3dDJWQnYyN2RPbUNFU05HSUNRa0JIdjI3RUhidG0zWnN2VGEwTWQxV2hVU2lZUXRaYTRxb083azVLVDB1cFpkRjVYMTc5OGZwMDZkd3M4Ly93d09oNE92dnZwSzZmMWVMQlpqOXV6WkNzdGt4NjRLZ1VDZ3NHOU4zWk5NVEV3UUhCd01pVVFDQXdNRGNEZ2MzTHAxQzhIQndSZzVjaVE2ZHV3SUd4c2JqUlYrTWpNenNYdjNidHkrZlJ0QWVabjhkZXZXc1VFNG9WQ0l0V3ZYNHRHalI3QzB0TVRtelp1Vmx1NnY3ZWVwUHRwVk1uVnhId1Vhei9OVUpCTGgrdlhyQUlCaHc0YkpyVE16TThPcVZhdXdlUEZpeE1iR1lzT0dEZWpidHk4T0hqd0lvRHpncnV1VVpvR0JnUWdJQ0dBckRseStmRm1uL1lIeUNnaSt2cjQ2N1pPZm40K3dzRERjdTNjUGE5YXMwYmc5bjg5bmYxWjFqVlRXME5vNyt2TC9jNmhUUUowUVFnZ2hoR2hHQVhWQ0dqR3hXTXlPOGdlQVFZTUdLYzB3SkhXcnRMUVVTVWxKZVBic0daS1RrOWx5bTZvMGI5NGNqbzZPYkJDZEtneW9kK2JNbVJvNWpybTV1Y2FBdW8yTlRaV09iV2hvcVBXY3lLcVVsWld4SlVINzkrOFBBT2pRb1FQMjc5K1Bzckl5dHNQTnhNUUVlWGw1Yk1mNS9Qbno0ZUxpZ3RXclY4UFkyQmlIRGgxaU01MHJVaGFRMjdkdkh3d05EZUhxNnFyMG5CSVRFK0hqNDZOMVoxOURVVlJVaElpSUNEeCsvQmlCZ1lGZ0dJYnQ4RlUzdUVCVkI2V1hseGU0WEs1V0haai8vUE1QQUNqOW5XZGxaUUZRbkNPemNtQmg2ZEtsY3AzeUdSa1oyTEJoQThhUEg0OVJvMGFwZk8rbVRadkN6YzBOOGZIeENBb0tVZ2lvWjJabUlqbzZHZ0R3L3Z2dmEvd3NNcktPNjFXclZpRTJOaFpPVGs0WU9uU28xdnVUdWxGYjl6ZGRBb3hWQ1VvYUdCaXdRV1p0OWVuVEI0OGVQVUprWktSY1FEMHlNaElTaVFTOWV2VlNHeENUWmFkMzdkcFZhY0F3SXlNRC8vM3Zmd0VBUzVZc2tTdlJ5K1B4MEtWTEZ6eDY5QWhidG16QmdRTUh0R3FyRlJZV1l0V3FWU2dwS1lHeHNURVdMMTZzY3R1NWMrZml6cDA3S0Nnb3dKbzFhN0J6NTA0MGE5Wk03ZkViMm5VcUM2eXErbmZxM2J1M3lzKzhmZnQycGRPOURCa3lCS2RPblFMRE1KZzBhWkpjV1hRQW1EZHZIb1lNR1FKZlgxK1ZtZS9hWnNSWHhqQk1sZmZWQm9mRGtRczB2Mzc5R2hFUkVSQUlCUER6ODhPOGVmTlVEdFlzS1NuQmlSTW5jUHIwYVFpRlFuQTRITHozM251WVBYczJPNWlocEtRRXExYXRRbHhjSEl5TWpPRG41NmMwNkYyWHoxTk5hcXBkVlZGdHR4TWIybldxeWNXTEY1R2Jtd3N6TXpPbEZhYmF0V3VIdFd2WFl1WEtsWWlNakdTbkNwZ3laWXJhOWt4bHhjWEYyTHQzTDBKQ1FtQm5aNGVpb2lJNE9UbGg1Y3FWR2pPN016TXpzWFBuVHNUR3hzTE96ZzRyVnF6UTZqMExDd3NSRVJHQkd6ZHU0TjY5ZTVCS3BVcnY5Wm1abVNndUxvYUZoUVZNVFUxUlZsYUdFeWRPQUNqLzd1a3lCUURSalBtMzJnU1hBdXFFRUVJSUlVUUxGRkFucEJHTGlZbEJRVUVCZ1BMNWR5dVdFU1oxaTgvbjQ4bVRKM2o4K0RGU1UxUFZ6cjNZdEdsVHRHM2JGbTNhdElHam82UEMvTWhFTTNOemM3WlR0Q3JxWTBuenlzNmZQNC9Dd2tJMGJkcFVyaFBheXNwS0xxQmdabWFHdkx3OEZCWVd3dHpjSEcvZXZFRlJVUkhiNmV2aTRvTFBQdnNNcHFhbTJMVnJGMHhNVEZCUVVJQS8vdmdEVFpvMGtjdTY2ZENoQXg0OWVvUXZ2L3dTUzVjdVJidDI3ZGgxUVVGQjJMbHpKM3g4ZkxCbzBTS0Y4MDFJU0FDWHk5VXArN0l1TUF5RFU2ZE9vVy9mdmlxM2tjMDdMY3U2aTR1TFExWldGc3pOemRHelo4OWFQYjhIRHg0QUtNOHk1ZlA1TURFeEFZL0hnMWdzeHFWTGx3Q1V6OU1xSXhLSnNHUEhEdlkxajhkajV5Q1Z5Y3pNUkZKU0VtN2Z2cTJ4QTNyWXNHR0lqNCtIa1pFUkJBS0JYTERnOU9uVFlCZ0dqbzZPYk9hK0prVkZSUkFJQkFES3k4VTdPenZEMzk5ZmFSQ3lJYWlMNy9XT0hUc1FGQlNrOWZiMWRWb0dtYW9FQ1hYWnAzTEpjMjMwN2RzWEowK2VoSzJ0TGFSU0tYc01XYmFxcG5MdnN1MlVWUUVTaThYWXZIa3pCQUlCeG84ZnIvUmFtVEZqQnFLam81R1dsb1lmZi93UlM1Y3VWZnQrSlNVbFdMdDJMVnVCYVBIaXhVcXJXTWhZVzF0ajJiSmxXTGx5SlRJek0vSDExMTlqMjdadGFOR2loZEx0Ni9OMWV1L2VQVEFNZzVZdFc4TEN3Z0ltSmliSXpzNW1xOU4wN05oUjZYN3E1byszdGJXRlFDQkFVbElTZUR3ZVhGMWR3VEFNZTQ4Rm9GQXF2N0N3RUVsSlNjakp5Y0drU1pQVVZuMG9LaXBDZEhTMHlybWRoVUloenAwN2h4RWpSdWh0MEtSc2dKYURnd040UEo1Q2RuQkZLU2twT0gvK1BJUkNJVnEwYUlILy9PYy9jbE1ZWkdabVl2WHExVWhPVGdaUVhwTDl6WnMzU3JPbTYvSjVxa2xOdGF2cVNuMitUcXVpcEtRRXg0OGZCMUNlMmErcWxIclhybDNSdVhObnhNZkhBeWdmZktETGR5YzZPaHE3ZCs5R1ZsWVd1bmZ2amhVclZ1RE5temRZdjM0OXZ2enlTM3o0NFllWU5HbVN3dnNYRlJYaGp6LytZQWVTREI0OEdJc1dMVkphblVCV1FRZ0FMbDI2aEZ1M2J1SEJnd2VRU0NRQXlnZTB1THU3SzMyMlJFWkdLbFRia3RHMnJVVzBKd3VvYzJnT2RVSUlJWVFRb2dWcU5STFNTSldVbExBWlUwQjU2VjVkU2g2UzZpc29LRUJpWWlJZVAzNnNOaGhnWW1LQ05tM2FvRTJiTm1qYnRxMU9aU0hKMnlrOVBSMUhqaHdCQUh6NDRZY3dWSk5WWVdOamc1Y3ZYeUlyS3d0NWVYbGdHQWJPenM3cytzaklTR1JrWktCUG56N3M0QTJoVUlqVHAwL0R4TVFFWGw1ZWN0a3d4c2JHU0U1T3hvRURCN0J0MnpaMmVkKytmV0Z1Ym83ejU4OWp3SUFCY3BsVkdSa1pXTDU4T1VRaUViNysrbXVWUVlXNjl2ejVjMnpmdmgyUEh6OVdtWFVQZ0MxOUx3cytoWVNFQUNpZmU3azI3NnRQbno1RmRuWTJMQzB0MGI1OWUvenl5eTg0ZWZJa3pNM05JUktKSUJBSXdPVnkyY0NIUkNMQmhnMGJFQnNiQzZBOFNKU1hsNGNqUjQ3SUJlZzB6WmxaMGJCaHc5Q3RXemQyM2xpWmdvSUNOdGcwY2VKRXJjdkpWM3d1T1RzN1k5dTJiUTIyNmtaZGZhODlQVDIxZmk0RUJnYkN6TXhNNVh6Mmx5NWRrdXZvMXdkdHlzM0x5T1pRMTJXZnFtalhyaDMrL1BOUHVldVp6K2ZqenAwN01EQXdVSm9wS2ZQeTVVc2tKU1VCZ01KMkRNTmcxNjVkU0V4TVJKczJiUlRLZ3NzWUdSbmg2NisveHRkZmY0MHJWNjZnZi8vK0trdk01K1hsWWZueTVXejFpb2tUSjJMRWlCRWFQNk9ucHljKysrd3ovUHJycjNqOStqVVdMVnFFNzcvL0h0MjdkMWZZdGo1ZnB6RXhNVGgxNnBUU2RSd09SNjdDZ0RMRnhjVklUMC9IaXhjdjJQOVNVMVB4NnRVck1BeURDUk1tWU02Y09kaTVjNmZjUUphalI0L0taYUxLN3FQcW5oMUNvUkFYTGx6QXNXUEhVRlJVQkM2WGkrSERoeXRzOThzdnYrRDA2ZE1JQ0FqQW9FR0RNSDc4K0ZvcDJmM2JiNytwSE5BcCt6eXkrZFhWNmRxMUszYnQyb1d3c0RCODlORkhjb0hrdTNmdll1UEdqU2dzTElTbHBTWDY5KytQNE9CZ2JONjhHWm1abVpnOGViTGNzZXJxZWFwSlRiYXI2a3A5dms2cjR1REJnMngyK29jZmZxaDBtL2o0ZUd6YnRnMFpHUm5nY0Rnd016TkRjWEV4bGk1ZGlsR2pSbUg2OU9rcUsxSDg4ODgvT0hqd0lPN2Z2dzh1bDR2Smt5ZGp4b3daNEhLNXNMR3h3Zjc5Ky9IVFR6L2grUEhqK091dnYrRGo0NE94WThlQ1lSaWNPM2NPUVVGQktDMHRoWXVMQzc3ODhrdTFBOVZsd1g2Z3ZMb1RVSDUvOHZEd3dOQ2hRekZ3NEVDVjFRdVVEWTdpOFhqdzlQVEVnZ1VMVkw0bnFScnB2OVZKT0R6S1VDZUVFRUlJSVpwUmRJMlFSaW9zTEl6TldtalZxbFc5bmZPeXNTa3BLVUZDUWdMaTR1S1FrWkdoY3J1V0xWdWlZOGVPYU51MkxlenQ3WFdlMjVpOHZjUmlNWDc0NFFjSUJBSTRPVG5CeDhkSDdmWXRXN1pFUWtJQ1VsSlMyTzlaaHc0ZEFKUUhlMzc3N1RjQXdBY2ZmTUR1MDZ4Wk0zaDVlU0VvS0FpQmdZRnlwZS9idG0wTFQwOVB4TVRFSURvNm1zM3N0ck96dyt6WnM3Rmp4dzdzM0xrVEFRRUJiQ2Q3cTFhdDRPUGpnNU1uVCtLSEgzN0F5NWN2TVgzNjlKcjdwV2hKSXBHd3dZUWpSNDdneElrVEVJdkY2Tm16SjF4Y1hOamZqNnlNcTB4cWFpb0F3TkhSa1oxUEhGQ2VqVnFUWk1HY0FRTUdnTXZsc3BubWZENGZIQTRIOXZiMitPeXp6OUMrZlh1VWxKUmd5NVl0dUhYckZnREExOWNYVTZkT3hZd1pNL0QzMzM5anlKQWhiR2JUOCtmUEFjaG50cXRpWVdHaHRMem9tVE5uSUJBSVlHTmpvMU0ydEN3N3k5N2VIdjcrL2cyNjg3K3V2dGNEQnc1VUc5Q1ZZUmdHZ1lHQnNMUzBWRG1uT0lmRFFXNXViazJmWW9OWHVmdzFBRnkvZmgxaXNSaTllL2VHcGFXbHluMWxBY0VPSFRxd1ZTeUE4c0QzN3QyN0VSRVJBWE56YzZ4ZXZSb2lrUWdGQlFVb0xpNEduODlIUVVFQjh2UHprWitmajRLQ0FsaFpXYUdnb0FDN2QrOUd0MjdkRkFaU1BIdjJET3ZXcldNejA4ZU1HYU15U0svTTFLbFRVVmhZaU5PblR5TTNOeGZMbGkzRDVNbVRNWFhxVkxscU9QWDVPdTNTcFFzY0hCekE1L01oRkFvaGxVclpyUEtwVTZmQ3c4T0QzVFl6TXhQWHJsMURSa1lHWHI1OGlaY3ZYNnI4L2x0WVdNRFoyUmxPVGs3WXNXTUhMbCsrRERNek15eFpzZ1QrL3Y2NGZ2MDZQRDA5MmZ1ZDdENWFzVktMVEVsSkNZS0NnbkR5NUVuMi9UcDE2cVF5YzdoYnQyNTQvUGd4SGoxNmhORFFVSVNHaHFKOSsvYnc5ZlhGc0dIRGRBNDBHeHNiUXlBUUtNenQzYlJwVTZYYk13eURwMCtmcXZ3OHlyaTR1T0NUVHo1aFh3c0VBZ1FFQk9EczJiTmdHQVlPRGc3WXVIRWpIQndjNE9EZ2dGOSsrUVVCQVFIc1lBNHVsMXVuejFOMWFySmRWWmZxODNXcXE1aVlHSGFRM2hkZmZLRnd6ODNJeUVCQVFBREN3c0lBbExjNWx5MWJoclp0MjJMNzl1Mklpb3BDY0hBd1FrSkNNR3JVS1BqNCtDaDhseG1Hd1pNblQrRGg0WUg1OCtjckRJYXhzckxDdDk5K2l3a1RKbUQ3OXUwSURBekV5Wk1uMlgydHJhM3huLy84QjhPR0RkUDRkOXZEaHcvWm4xMWNYREJpeEFpTUdERkM3aG1oU3UvZXZmSEhIMzlBS3BXQ1lSaHd1VnhZVzF0WHFmb0swWXdSL1J0UU42U3VVVUlJSVlRUW9obTFHZ2xwaEFvTEMzSDM3bDMydFplWEZ3VnNhNUZVS3NVLy8veURCdzhlNE9uVHA1QktwVXEzYzNCd1FPZk9uZEdwVTZjRzNlblZFQWdFQXV6ZHU3ZEdqMWxRVUlDSkV5ZHF0ZTIwYWROVXJ0TVVmS3lZaVZsVVZJVDgvSHgyVGxLcFZJck5temNqTVRFUkJnWUcrTzY3NzloMXFuVHExQWtoSVNFNGQrNGMyeGtuRzJBVEZoYUdwS1FrZE9yVVNXR3V6c21USitQeTVjczRkKzRjSmsrZURITnpjM2JkeElrVEVSTVRneU5IanNpVlNoODllalF1WGJxRXhNUkVIRDE2bEEzcWNUZ2NmUEhGRjJqV3JCbjI3OStQWThlT0lTY25CNHNYTDY2VmUxTnViaTZrVXFuQzd5WTlQWjBOcUI4N2RneTJ0cmFZTzNjdW0rRnRhMnVMek14TVhMOStIY09IRHdlSHc4SExseS9ad0hhSERoMFFGaGFHMHRKU21KaVl5Slc0VlViZHY3VlVLbFc1ZnR1MmJiQzN0MGR3Y0RBQXdOdmJHMEI1MmVraFE0WkFKQkxKQlFCZnZueUpOV3ZXc0FHZW1UTm5Zc3FVS1FESzUwNzI5L2ZIeG8wYjhmWFhYOFBEdzRNTnVuZnExRW5qZVdxU241L1BucDhxdnI2K21EZHZIZ0RBeDhjSHhjWEZHRHAwS096czdPRG41NGNuVDU3SWJTOFFDT1N1b1lvWmxlcXVyV1BIamxYbEkxUlpYWCt2S3lvcEtRR1h5NVVMZ3NiRXhBQlFQWWMwQUxuQk1SWHA0LzZtTHlFaElUaDgrTERHN2ZoOFBnRGcwYU5IN1BWVTJmSGp4OW1BZXVWQkQzZnUzRUZFUkFRQW9MUzBGRE5tekZBNzNVdEZlWGw1K1BISEg3RjgrWElBNVFHLzMzLy9IY2VQSDJmbitoNC9manptejUrdjgzZHR6cHc1TURJeXd2SGp4OEV3REk0ZlA0N2c0R0FzVzdhTWZRN1U1K3QwMEtCQldnZGZ5OHJLRk9iV3RyQ3dnS3VySzF4ZFhlSGk0Z0puWjJjNE96dkR6czRPV1ZsWjJMaHhJeElTRW1CaVlvSk5temFoYTlldWVQUG1EUTRlUElnZE8zYWd1TGdZNDhhTlkvOXRLMDcza0phV2hvc1hMeUlvS0FnbEpTVUF5dSt6SDMvOE1mcjE2NmZ5UEFjTUdJQUJBd2JnMGFOSE9IWHFGTUxEdzVHVWxJU3RXN2NpSUNBQXZyNitHRGR1bk1vUzJKWFoyOXNqSlNVRmh3NGR3dXpaczFYZUV4aUdRVTVPRG43NzdUZms1T1RBMnRwYVlZb1FiVVJFUk9EZ3dZUHNRSS9CZ3dkajhlTEY3R0NzS1ZPbXdNVEVCUHYzNzhmRml4ZVJuNStQNWN1WDE5bnp0T0lnaTlwc1Y5WDFmYlErWDZlNlNFdEx3NlpObXdBQUhoNGVjbTJLaElRRW5ENTlHdUhoNFdBWUJod09COTdlM3BnNWN5WWJkUGZ6ODBORVJBUUNBZ0xZYS9EaXhZdG8zYm8xM25ubkhiaTd1OFBkM1IzdDI3ZkhvVU9IRkthNllCZ0dyMTY5WWdlMXhNWEZzUU1wemN6TUlKRklVRlpXeGc1MnVuTGxDdHEyYlF0WFYxYzRPanFpWmN1V0N0bm1jK2JNUVhaMk5zYU1HWVArL2Z2cjlQc3dNREJRbWIxT2FoNGovbmNPZGNwUUo0UVFRZ2doV3FDQU9pR05VR1JrSkp1MTBMNTllNjNLTnhMZFpXWm00c0dEQjRpUGoyYzdUaXR6ZG5abWcraFV5cjN1aU1WaW5EdDNya2FQYVdCZ29ISysyWnIwK3ZWcnpKNDlHK2JtNXVEeitSQUlCR3dIOTZGRGg5anNuQysrK0VLcmpLaGh3NFloSUNDQXpUNHpOVFZGdjM3OUlCUUtjZWpRSVFEQVo1OTlwckNmdmIwOVBEMDlFUjBkamN1WEw4dGxzUGZvMFFOT1RrN0l5Y25CNjlldjBiSmxTd0RsQWNiNTgrZGowYUpGZVBqd29keGN4QUR3L3Z2dnc4ek1ETnUyYlVOUVVCRE16TXd3Wjg2Y3F2MmlsRml4WWdXZVBYdUc0dUppQUlvWjJMSk1PQUFZTldvVTVzeVpJNWQ5N2VucGlmUG56MlBMbGkzWXNtV0wzTDVObWpSQno1NDlJWkZJa0pPVGcrenNiSTN6cFdwVFVsMFpZMk5qSERod0FDS1JDTDE2OVdJRDN6SVZTOUV5RElQMTY5ZmorZlBuc0xhMnh0S2xTK1VHT1l3Y09SSnYzcnpCa1NOSHNHSERCblo1NjlhdDJiS29GWU95dGFGeWNHTFNwRW5zenprNU9XeEpmUm1HWVJTV3lhaGFyaysxL2IxV0pqbzZHcHMyYllLSmlRbE1UVTNCNFhDUWw1Y0hvUHo2MUZWZDNkL3FnOUxTVW1SbloydTlmVWxKaWNwbmZHSmlJbHVOcG5LSjlxRkRoK0xnd1lNb0tDZ0F3ekN3c3JLQ3JhMHRiRzF0WVdOakF4c2JHL1puYTJ0cmR0bkRody9oNysrUDBOQlFEQmt5QkFNR0RNQ2RPM2R3OU9oUkFPV2xmK2ZQbjY4eGkxYWRtVE5ud3RYVkZUdDM3a1JwYVNuTXpjMFZuaWVONFRwMWNYSEI2TkdqWVc5dkQxZFhWN1JwMDBabGhtaHNiQ3cyYjk2TWdvSUNXRmhZWVAzNjllemdzNGtUSitMNTgrZTRmUGt5OXUzYmg0TUhEMElzRnNQUTBCQWVIaDRvTFMzRmloVXI1TW84OStyVkN4OTk5SkZPY3p0MzZkSUZxMWV2eHN1WEwvRy8vLzBQb2FHaHlNbkp3ZUhEaDNIanhnM3MyN2RQcXdFVTQ4ZVB4NjVkdXhBY0hNd096TkxHcDU5K3FsTTIvUDM3OTNIMDZGSEV4Y1VCQU16TnpmSGxsMTlpekpneEN0djYrdnJDd01BQWUvZnVSVVJFQkw3NzdqdXNXTEVDTTJiTXFQWG5hVjIxcTZSU2FaM2ZSeHZEZFhycTFDa1VGeGZEeHNZRzMzNzdMVGdjRGk1ZHVvVEF3RUQyL3NyaGNQRE9PKy9nczg4K1UxcGRaOENBQWVqWHJ4K3VYNytPMDZkUEl5a3BDYW1wcVVoTlRjVzFhOWZZOW02VEprM3crUEZqcEthbUlpVWxCY25KeWZqbm4zL1lkaU5RWG9IQXg4Y0gvZnYzUjQ4ZVBTQ1JTQkFURTRPSWlBamN1M2NQc2JHeDdOUTZNc2JHeG16Rm51blRwOFBZMkJoK2ZuNjErRnNqTllVUlU0WTZJWVFRUWdqUkhyVWFDV2xrK0h5K1hIYjYwS0ZEOVhjeWpaQllMTWJEaHc5eDU4NGROaE9uc3ViTm04UER3d051Ym01S1N5V1QybWR1Ym82elo4OVdlWDlsMlVFV0ZoWjFrckVqeThDUkJYeGF0V3JGWnZlT0dUTUdmLy85TjN4OGZPUUMzT3BZVzF0aitmTGwyTE5uRDZSU0tSWXRXZ1F6TXpQdytYd01HVElFTDE2OFVNaE9sNWsyYlJwR2pCaUJ3WU1ISzZ4YnUzWXRXclZxcFREUGFLZE9uYkI5KzNhNHVia3A3ZmdmT1hJa0pCSUpqaDQ5aXZmZWUwK3J6NkF0YTJ0cjVPVGtBQ2p2Zko4L2Y3N2MrZ2tUSnVEbXpadVlNV09HMHZtSlo4MmFCUzZYaTd0Mzc2S3dzQkFNdzRESDQ3SHpaY29DejFPblR0WHFmQ3BuUnVwaTFLaFJpSTZPeHR5NWM5VnV4K0Z3c0diTkdnUUVCR0RldkhsbzBxU0p3amJUcGsxRDgrYk44Yi8vL1ErWm1abXdzYkhCb2tXTDJQWG56NSt2OG5sVzE2NWR1L1QyM2pXcE5yL1h5amc1T1lIRDRhQ3NyQXhsWldVQXlqUFRCd3dZb0RiclVKVzZ1ci9WQno0K1B0VUtSbGVVa0pDQTd0MjdJeTh2VDJFT1pVTkRRK3pidHcrR2hvYXdzYkhSdWx5dnZiMDlRa0pDa0phV3h0NUQrL1hyaDJuVHBpRXFLZ3BMbHk3VmFyb0dUWVlOR3dZM056Y2NPblFJbjMzMm1kcXk5ZzM1T2wyeVpJbFcyNzErL1JxRmhZVm8zYm8xMXExYnB6Q1A4ZUxGaTJGblo0ZFRwMDVCS0JRQ0FENzU1Qk8ybmNmbjgyRm1ab2JodzRkai9QanhhTjI2ZFpYUDJjSEJBZDkvL3oybVRKbUMvLzczdjRpS2l0S3BHb0czdHpjTURBeHcrZkpsdkhyMWlxMXFvSXlabVJrY0hCd3didHc0cGM5RlZTNWN1SURkdTNlenI0Y09IWXE1YytlcUxHc1BnTDAzN3QyN0Y3YTJ0ckN6czZ1VDUybGR0YXVBdXErVVVsRkR2VTduekptRHAwK2ZZdDY4ZWV4QVAzdDdlMlJrWk1EWTJCaERoZ3pCeElrVEZVcTBWMlpnWU1DV1ZrOUlTRUJJU0FqQ3dzSXdkKzVjbUpxYXN0dnQzYnNYU1VsSjdPdG16WnFoYjkrKzZOYXRHM3IwNkFFSEJ3ZTU0L0o0UExuS0dLbXBxVWhJU01DVEowL3c1TWtUcEtXbFFTQVFJQ2NuQnlOR2pLaXBYd3VwSTFKUmVZWTZ6YUZPQ0NHRUVFSzB3V0cwclQxSUNHa1Evdjc3YjBSRlJRRW96MDZmUEhteW5zK29jY2pQejhlZE8zZHcvLzU5bEphV0txdzNNek9EbTVzYlBEdzgyR3hkb3RyV3JWdXhiTm15V2psMmFtb3F1Rnl1UW5DanJvOVJFMlNkd0JWbFptWTJpa3pTMHRKU3VRN09taUFRQ05pc1FWVWxXeXZQajE0YnBrK2ZEb2xFVXUyTzliUzB0Q3BuNWFsU1dGZ0lTMHZMdDJZYUVGbmdTMU1KMzVwU0c5OXJkYVJTS1R2TmlLN3pMRGNFWVdGaGtFZ2s3TFFNVlJVYUdncGpZMk9kUys5cVN5d1cxK2p2UHljbkIrYm01bkxWSXhpR2dWUXFyZlg3MTlzc0ppWUczYnAxVTNzTkZ4Y1hJeWtwQ1UyYU5KRzdQejk3OWd3T0RnNjFVdkVqSnlkSDZXQ3BIVHQyd05UVVZPUEFxK3I2NktPUGtKZVhKemRsQThNdzJMSmxDM0p6Y3pGejVreTUwdmVhaEllSG8yL2Z2Z29EOHBTcHFlZXBUR051VjlXMjJueWVpa1FpaGU5RFZGUlV0UWNuSzJ2enBhU2tJRFEwRkIwN2RrVEhqaDNSdEduVEtoOGZLSDhPdjNyMUNrVkZSUW9WaGJSVkU3L2J1bTd2NktvMi8vYXJqc3l6Wi9ENHE0WHdEQTJEV1EwTVZpT0VFRUlJSVkwYkJkUUphVVNLaTR1eGQrOWVpUDRkYWYzNTU1OHJaTmdRN1RFTWc1U1VGTnkrZlpzdDYxZ1JsOHRGKy9idDRlSGhnWGJ0MmxFbnR3N3FhNmNLSVlRUVFnalJURmx3bWhCQ2xLbXZmL3U5UGhtSXhLVkwwQy9pRmt3Y2EzWVFLeUdFRUVJSWFYd2FYeW9MSVcreHFLZ29OcGplcGswYkNxWlhrVmdzUmx4Y0hLS2lvdGp5MFJWWldscWlWNjllNk5teko4ek56ZlZ3aG9RUVFnZ2hoT2dQQmRNSklRMmRWRGFIT3BWOEo0UVFRZ2doV3FDQU9pR05SR2xwS2U3Y3VjTytWamJuTVZGUEtCUWlOallXVVZGUjRQUDVDdXVkblozaDZlbUpqaDA3YWowWEtpR0VFRUlJSVlRUVF1b1hSdnp2SE9xRzFEVktDQ0dFRUVJMG8xWWpJWTFFZEhRME8zZWFpNHRMamMrNzI1aVZscFlpSmlZR01URXhLQ3NyazF2SDQvSGc3dTZPM3IxNzAveUtoQkJDQ0NHRUVFSklJOENJeWpQVXVaU2hUZ2doaEJCQ3RFQUJkVUlhZ2JLeU1zVEV4TEN2QncwYXBNZXphVGlLaW9wdzY5WXQzTDE3bHkyVkwyTnFhb3ArL2ZxaGQrL2VNREV4MGRNWkVrSUlJWVFRUWdnaHBLYXhHZW84NmhvbGhCQkNDQ0dhVWF1UmtFYmc5dTNiRUFnRUFBQkhSMGU0dXJycStZenF0OUxTVWtSRVJPRDI3ZHNRL3p0dm1veWxwU1hlZWVjZDlPelpFNGFHTkZLZEVFSUlJWVFRUWdocGJLVC9acWh6Nk85K1FnZ2hoQkNpQlFxb0U5TEFDUVFDUkVWRnNhOHBPMTAxb1ZDSTZPaG8zTHAxaXgyQUlHTnJhNHNCQXdiQTNkMGRCZ1lHZWpwRFFnZ2hoQkJDQ0NHRTFEYktVQ2VFRUVJSUlicWdWaU1oRGR5ZE8zZlllYjlidFdxRmR1M2E2Zm1NNmgrSlJJTFkyRmlFaDRlanVMaFlibDNUcGsweGFOQWdkT25TQlZ3dVYwOW5TQWdoaEJCQ0NDR0VrTHJDaU1VQWx3c085UU1RUWdnaGhCQXRVRUNka0FaTUpCSlJkcm9HOGZIeENBME5SVUZCZ2R4eWEydHJEQmt5Qk4yNmRhTkFPaUdFRUVJSUlZUVE4aGFSQ2tYZ1VybDNRZ2doaEJDaUpRcW9FOUtBeGNiR29xU2tCQURRb2tVTGRPellVYzluVkgrOGV2VUtseTlmUm5wNnV0eHlNek16REJvMENMMTY5YUxTN29RUVFnZ2hoQkJDeUZ1SUVZdkE0VkZBblJCQ0NDR0VhSWNDNm9RMFVHS3hHSkdSa2V6cmdRTUg2dkZzNm8vaTRtS0Vob2JpM3IxN2NzdU5qWTN4emp2dm9HL2Z2akF5TXRMVDJSRkNDQ0dFRUVJSUlVVGZHSkVZWEVQcUZpV0VFRUlJSWRxaGxpTWhEZFM5ZS9mWStjQ2JObTJLenAwNzYvbU05RXNxbGVMMjdkdTRjZU1HQkFJQnU1ekQ0YUIzNzk0WU1tUUlURTFOOVhpR2hCQkNDQ0dFRUVJSXFROG9RNTBRUWdnaGhPaUNBdXFFTkVBU2lRUVJFUkhzNjRFREI0TEQ0ZWp4alBUcitmUG51SFRwRXJLenMrV1d0MjdkR3FOR2pVTHo1czMxZEdaRUZVTkRRd2lGUXFvV1FBZ2hoQkJDQ0NHTlZIMyttMDhxRm9OREdlcUVFRUlJSVVSTDFISWtwQUY2L1BneGlvcUtBQUMydHJibzJyV3JuczlJUDhyS3loQVNFb0s3ZCsvS0xiZTJ0b2FYbDlkYm43VmZuOW5ZMkNBbkp3ZXRXclhTOTZrUVFnZ2hoQkJDQ0trRk9UazVzTEd4MGZkcEtNV0lLRU9kRUVJSUlZUm9qd0xxaERSQTBkSFI3TThEQmd3QWw4dlY0OW5vUjJKaUlvS0Nnc0RuODlsbFBCNFBBd2NPeER2dnZBTWVqMjV2OVZuNzl1MFJGeGRIQVhWQ0NDR0VFRUlJYWFUaTR1TFFybDA3ZlorR1VveVk1bEFuaEJCQ0NDSGFvNVlqSVExTWVubzZNakl5QUFCbVptYm8xcTJibnMrb2JoVVZGU0VvS0FoUG5qeVJXOTZ1WFR1TUhVYU5ab1lBQUNBQVNVUkJWRHNXMXRiV2Vqb3pvZ3RQVDAvOCt1dXZlUEhpQlp5ZG5mVjlPb1FRUWdnaGhCQkNhdENMRnkrUW1wcUtHVE5tNlB0VWxDclBVS2R1VVVJSUlZUVFvaDFxT1JMU3dNVEV4TEEvOSt6Wjg2M0t4TDU3OXk2dVhyMEtnVURBTGpNek04T29VYVBnNXVhbXh6TWp1akl5TXNMbzBhTng0Y0lGK1BqNFVGQ2RFRUlJSVlRUVFocUpGeTllNE1LRkMvRDI5cTYvYzZpTFJPQVkxczl6STRRUVFnZ2g5Yy9iRTRranBCRW9MQ3pFbzBlUEFBQmNMaGU5ZS9mVzh4blZEVDZmai9QbnorT2ZmLzZSVzk2dFd6ZU1IRGtTWm1abWVqb3pVaDB1TGk3dzl2WkdVRkFRV3JkdURYZDNkelJwMHFUZWRyZ1FRZ2doaEJCQ0NGRk9LQlFpSnljSGNYRnhTRTFOaGJlM04xeGNYUFI5V2lveFloR1ZmQ2VFRUVJSUlWcWpsaU1oRGNpZE8zZkFNQXdBb0hQbnpyQzB0TlR6R2RXK3hNUkVYTGh3QWFXbHBld3lhMnRyZUh0N28yM2J0bm84TTFJVFhGeGNNR1BHRE1URXhDQTRPQmo1K2ZrUUNvWDZQaTFDQ0NHRUVFSUlJVG93TWpLQ2pZME4yclZyaHhrelp0VDdnZEtNU0F3T3oxRGZwMEVJSVlRUVFob0lDcWdUMGtDSVJDTGN2WHVYZmQyM2IxODluazN0RXdnRXVITGxDdTdmdnkrM3ZGZXZYbmozM1hmci9SL25SSHRHUmtZWU9IQWdCZzRjcU85VElZUVFRZ2doaEJEeUZwQ0t4VFNIT2lHRUVFSUkwUnExSEFscElPTGo0OWtzYlh0N2V6ZzRPT2o1akdwUFdsb2F6cDQ5aS96OGZIYVp1Yms1eG8wYmgvYnQyK3Z4ekFnaGhCQkNDQ0dFRU5MUU1TSVJ1QllXK2o0TlFnZ2hoQkRTUUZCQW5aQUdJaVltaHYyNXNXYW5Nd3lEOFBCdzNMaHhneTF0RHdBZE8zYUVqNDhQelpWT0NDR0VFRUlJSVlTUWFtUEVZbkFwUTUwUVFnZ2hoR2lKV282RU5BQXBLU25JeXNvQ0FGaFlXS0J6NTg1NlBxT2FWMUpTZ3JObnorTFpzMmZzTWtORFE0d2FOUW85ZXZUUTQ1a1JRZ2doaEJCQ0NDR2tNV0hFSW5BTWFRNTFRZ2doaEJDaUhRcW9FOUlBUkVkSHN6LzM3dDBiQmdZR2VqeWJtcGVlbm83VHAwK2pzTENRWFdadmJ3OWZYMS9ZMmRucDhjd0lJWVFRUWdnaGhCRFMyRWhGTkljNklZUVFRZ2pSSHJVY0Nhbm5jbk56a1pTVUJBQXdNREJBejU0OTlYeEdOU3M2T2hwWHIxNkZWQ3BsbC9YcDB3ZGVYbDZOYnVBQUlZUVFRZ2doaEJCQzlJOFJDY0dsREhWQ0NDR0VFS0lsQ3FnVFVzOVZuRHZkemMwTjV1Ym1lanlibWlNUUNIRHUzRGtrSmlheXk0eU1qREJ1M0RoMDZkSkZqMmRHQ0NHRUVFSUlJWVNReG93UmlhbmtPeUdFRUVJSTBSb0YxQW1weHdRQ0FSNDhlTUMrOXZUMDFPUFoxSnk4dkR3RUJnYXk4OElEUVBQbXpURng0a1EwYWRKRWoyZEdDQ0dFRUVJSUlZU1F4azRxRmxISmQwSUlJWVFRb2pWcU9SSlNqOTIvZng5Q29SQUE0T3pzakpZdFcrcjVqS292TlRVVnAwNmRRbWxwS2J1c2UvZnVHRDE2TkF4cGREZ2hoQkJDQ0NHRUVFSnFHU09tREhWQ0NQay85dTQ4TEtxeS9RUDRkNFpoRzFBU0JVRkZjTU0xbDNJaEszUE5KVTFOemJTeXpDMDF0RndyOTYxU0t2VkZLL2ZYcGNBOXhRVVhCRVhja3R4UVVkUkVUV1dSUmRtR1djN3ZEOTQ1UDRaWm1JR0J3ZnArcnN2TE9YUE9uUE1Nekp3Wnp2M2M5MDFFUk9aalFKMm9naElFUWFmYyt6OGhPLzM4K2ZNSUR3K0hJQWdBQUtsVWlwNDllLzdqK3NJVEVSRVJFUkVSVWNVbEtKV1FNa09kaUlpSWlNekViNDVFRmRUTm16ZVJrWkVCQUhCemMwUERoZzF0UEtLUzAyZzBDQThQUjJ4c3JIaWZYQzdIb0VHRFVMdDJiUnVPaklpSWlJaUlpSWorYlFTVkNoSVpNOVNKaUlpSXlEd01xQk5WVUgvKythZDR1MDJiTnBCS3BUWWNUY25sNWVWaDI3WnRTRXhNRk8vejlQVEU0TUdEOGNJTEw5aHdaRVJFUkVSRVJFVDBiNlJSS2lHeDUyVlJJaUlpSWpJUHZ6a1NWVUJQbno3RjdkdTNBUUF5bVF3dFc3YTA4WWhLSmpNekU3Lzk5aHRTVTFQRit4bzJiSWgrL2ZyQndjSEJoaU1qSWlJaUlpSWlvbjhsUVdDR09oRVJFUkZaaEFGMW9ncm8wcVZMWXAveHhvMGJ3OW5aMmNZanNseFNVaEorKyswM1pHVmxpZmU5OXRwcjZOaXhJeVFTaVExSFJrUkVSRVJFUkVUL1ZvSmFEUUNRTWtPZGlJaUlpTXpFYjQ1RUZZd2dDTGg0OGFLNC9EeG1wLy8xMTEvWXRtMGI4dlB6QVFBU2lRUjkrdlJCaXhZdGJEd3lJaUlpSWlJaUl2bzMweWlWQUFDSlBTdm5FUkVSRVpGNUdGQW5xbUR1M3IyTGpJd01BRUNWS2xYZzYrdHI0eEZaNXNxVks5aTdkeTgwR2cwQXdON2VIb01HRFVLOWV2VnNQRElpSWlJaUlpSWkrcmNUVkNvQWdFVEd5NkpFUkVSRVpCNStjeVNxWUM1Y3VDRGVidG15NVhOVkh2M01tVE00Y3VTSXVPemk0b0loUTRiQTI5dmJocU1pSWlJaUlpSWlJaW9nL0M5RFhXclBIdXBFUkVSRVpCNEcxSWtxa056Y1hNVEh4d01vS0pQK1BKVklqNG1Kd2JGang4UmxkM2QzREIwNkZGV3FWTEhocUlpSWlJaUlpSWlJL2g4ejFJbUlpSWpJVXZ6bVNGU0JYTGx5QldxMUdnQlFyMTQ5VktwVXljWWpNcy9Ka3ljUkdSa3BMdGVvVVFORGhneUJYQzYzNGFpSWlJaUlpSWlJaUhScFZOb2U2cndzU2tSRVJFVG00VGRIb2dxa2NMbjNWcTFhMlhBazVvdU9qa1pVVkpTNDdPUGpnNkZEaDhMQndjRjJneUlpSWlJaUlpSWlNa0JRYWpQVVdmS2RpSWlJaU16RGdEcFJCZkh3NFVNa0p5Y0RBT1J5T1JvMGFHRGpFUlh2eElrVE9INzh1TGhjdTNadERCa3loTUYwSWlJaUlpSWlJcXFRaFA5bHFFdFo4cDJJaUlpSXpNUnZqa1FWUk9IczlPYk5tOFBPenM2R295bmU4ZVBIY2VMRUNYR1p3WFFpSWlJaUlpSWlxdWpFREhWN1pxZ1RFUkVSa1hrWVVDZXFBSlJLSmVMaTRzVGxpbDd1UFNvcUN0SFIwZUt5cjY4dmhnd1pBbnYrTVVwRVJFUkVSRVJFRlpoR21RK0FBWFVpSWlJaU1oOEQ2a1FWd0xWcjE1Q2ZYL0FIWGExYXRWQ3RXalViajhpNHlNaEluRHg1VWx6MjgvUERlKys5eDJBNkVSRVJFUkVSRVZWNGdxb2dRMTNLNnhoRVJFUkVaQ1lHMUlrcWdNTGwzbHUyYkduRGtaaDI3Tmd4eE1URWlNc01waE1SRVJFUkVSSFI4MFJRRnZSUWw3Q0hPaEVSRVJHWmlkOGNpV3dzTlRVVjkrL2ZCd0RZMjl1amFkT21OaDZSWVJFUkVUaDE2cFM0WEtkT0hRd2VQSmpCZENJaUlpSWlJaUo2Ym1qK2w2RXVrZkY2QmhFUkVSR1pod0YxSWh1N2VQR2llTHRwMDZad2NIQ3c0V2dNTzNyMEtFNmZQaTB1TTVoT1JFUkVSRVJFUk04alFmbS9nTG85TDRzU0VSRVJrWG40elpISWh0UnFOUzVmdml3dVY4Unk3OUhSMFRyQjlMcDE2Mkx3NE1HUXNUUWFFUkVSRVJFUkVUMW5CRlZCeVhjcE05U0ppSWlJeUV5TWlCSFowTzNidDVHZG5RMEFxRnExS254OGZHdzhJbDJYTGwxQ1ZGU1V1Rnl2WGoyOCsrNjdES1lURVJFUkVSRVIwWE5KVURGRG5ZaUlpSWdzSTdYMUFJait6YTVldlNyZWJ0V3FsUTFIb3UvT25Udll0MitmdU96cjY4dGdPaEVSRVJFUkVSRTkxelRLZ2d4MTlsQW5JaUlpSW5NeG9FNWtJMHFsRWpkdTNCQ1htelZyWnNQUjZIcjgrREcyYjk4T2pVWURBUER3OEdBd25ZaUlpSWlJaUlpZWUyS0dPcTl4RUJFUkVaR1pHRkFuc3BHYk4yOUMrYjlaMGJWcjEwYWxTcFZzUEtJQ21abVpDQWtKUVg1K1BnREExZFVWUTRZTWdaT1RrNDFIUmtSRVJFUkVSRVJVT3NML3JzVklXZktkaUlpSWlNekVnRHFSamNURnhZbTNLMHAyZWw1ZUhrSkNRcENWbFFVQWNIQnd3SkFoUStEbTVtYmprUkVSRVJFUkVSRVJsZDcvWjZpejVEc1JFUkVSbVljQmRTSWJ5TXZMdzYxYnR3QUFFb2tFalJzM3R2R0lBTFZhalczYnRpRWxKUVVBSUpWS01XalFJSGg1ZWRsNFpFUkVSRVJFUkVSRTFzR1M3MFJFUkVSa0tRYlVpV3pnK3ZYclluL3l1blhyUWk2WDIzUThnaUJnejU0OVNFeE1GTy9yM2JzMzZ0YXRhOE5SRVJFUkVSRVJFUkZabDRZQmRTSWlJaUt5RUFQcVJEWnc5ZXBWOFhiVHBrMXRPSklDeDQ0ZDB4blRHMis4Z1JZdFd0aHdSRVJFUkVSRVJFUkUxaWVvQ25xb1M5aERuWWlJaUlqTXhJQTZVVG5MeXNyQzNidDNBUUIyZG5abzJMQ2hUY2Z6eHg5LzROU3BVK0p5cTFhdDBLRkRCeHVPaUlpSWlJaUlpSWlvYkFqS2dneDFLWHVvRXhFUkVaR1pHRkFuS21mWHIxK0hJQWdBZ1ByMTY4UEp5Y2xtWTdseDR3YkN3OFBGNVhyMTZxRlhyMTQyR3c4UkVSRVJFUkVSVVZrU005Ulo4cDJJaUlpSXpNUnZqa1RsTEM0dVRyeHR5M0x2eWNuSjJMMTd0N2pzNWVXRmdRTUhRaXJsUEJzcVgvbjUrVGgzN2h3U0VoS1FrWkVCcFZKcDZ5RVJFUkVSRVpHWjdPM3Q4Y0lMTDZCQmd3Wm8yN1l0SEJ3Y2JEMGtJcE0wLzh0UWw5aloyWGdrUkVSRVJQUzhZRUNkcUJ4bFpHVGd3WU1IQUFvdU92ajcrOXRrSEFxRkF0dTNieGNEbDI1dWJoZ3laQWd2ZkZDNVMweE1SSGg0T1B6OC9OQ2pSdzlVclZxVnIwTWlJaUlpb3VkSWZuNCtuang1Z3N1WEwyUERoZzNvMGFNSGZIMTliVDBzSXFNRXRhb2dPMTBpc2ZWUWlJaUlpT2c1d1lBNlVUbTZldldxZU52ZjN4LzI5cmJwMTdWMzcxNmtwYVVCS0Fqc3YvZmVlM0IxZGJYSldPamZLekV4RWZ2MzcwZnYzcjFSdTNadFd3K0hpSWlJaUloS3dNSEJBZDdlM3ZEMjlzYTllL2V3Yjk4K3ZQWFdXd3lxVTRVbEtGVXM5MDVFUkVSRUZtRnRaNkp5VkRpZ2JxdHk3NmRQbjBaOGZMeTQzTHQzYjNoNmV0cGtMUFR2bForZmovRHdjUFRwMDRmQmRDSWlJaUtpZjRqYXRXdWpkKy9lQ0E4UFIzNSt2cTJIUTJTUW9GSkNLck5OZ2dNUkVSRVJQWjhZVUNjcUp5a3BLVWhLU2dJQU9EbzZvbjc5K3VVK2hzVEVSRVJFUklqTGJkcTBRYk5temNwOUhFVG56cDJEbjU4ZmZIeDhiRDBVSWlJaUlpS3lvdHExYThQUHp3L256cDJ6OVZDSURCSlVLa2pzbWFGT1JFUkVST1pqUUoyb25CVE9UbS9jdURIczdPeks5ZmpQbmozRHpwMDdJUWdDQUtCbXpacm8xcTFidVk2QlNDc2hJUUhObXplMzlUQ0lpSWlJaUtnTU5HL2VITGR1M2JMMU1JZ00waWlWTFBsT1JFUkVSQlpoUUoyb25NVEZ4WW0zeTd2Y3UwYWp3YzZkTzVHZG5RMEFrTXZsR0Rod1lMa0g5WW0wTWpJeVVMVnFWVnNQZzRpSWlJaUl5a0RWcWxXUmtaRmg2MkVRR1ZTUW9jNlM3MFJFUkVSa1BnYlVpY3JCbzBlUGtKNmVEcUFnbU8zbjUxZXV4NCtJaU1EOSsvZkY1Zjc5KzZOeTVjcmxPZ2Fpd3BSS0pSd2NIR3c5RENJaUlpSWlLZ01PRGc3c29VNFZscUJTUVdMSERIVWlJaUlpTWg4RDZrVGxJRDQrWHJ6ZHVIRmpTS1hsOTlhN2Z2MDZ6cHc1SXk1MzdOZ1JkZXZXTGJmakV4RVJFUkVSRVJGVkZJSktCU2w3cUJNUkVSR1JCUmhRSnlvSE4yN2NFRzgzYWRLazNJNmJtcHFLdlh2M2lzdjE2OWZIYTYrOVZtN0hKeUlpSWlJaUlpS3FTQVQyVUNjaUlpSWlDekdnVGxURzB0TFNrSktTQWdCd2NuSkM3ZHExeStXNCtmbjUyTEZqaDFobXo4M05EZjM2OVlORUlpbVg0eE1SRVJFUkVSRVJWVFFhbFFvU0dYdW9FeEVSRVpINUdGQW5LbU0zYjk0VWIvdjcrNWRidWZjREJ3NklnWHc3T3pzTUdqUUl6czdPNVhKc0lpSWlJaUlpSXFLS1NGQXBJV0hKZHlJaUlpS3lBQVBxUkdXc2NQOTBmMy8vY2pubTFhdFhjZVhLRlhHNVI0OGU4UGIyTHBkakV4RVJFUkVSRVJGVlZJSktEWWtkQStwRVJFUkVaRDRHMUluS1VIWjJOdTdmdncrZ0lFdThYcjE2Wlg3TVo4K2U0Y0NCQStKeTgrYk44ZEpMTDVYNWNZbUlpSWlJaUlpSUtqcEJwWVNVR2VwRVJFUkVaQUVHMUluS1VFSkNnbmk3YnQyNmNIQndLUE5qaG9XRklTOHZEMEJCMy9RZVBYcVUrVEdKaUlpSWlJaUlpSjRIZ3BJOTFJbUlpSWpJTWd5b0U1V2hHemR1aUxmTG85ejduMy8raWR1M2I0dkxmZnYyaGFPalk1a2ZsNGlJaUlpSWlJam9lYUJoRDNVaUlpSWlzaEFENmtSbFJLbFU0czZkTytKeVdRZlUwOVBUY2Zqd1lYRzVYYnQyOFBYMUxkTmpFaEVSRVJFUkVSRTlUNWloVGtSRVJFU1dZa0NkcUl6Y3ZuMGJLcFVLQUZDclZpMjR1cnFXMmJFRVFjQ2VQWHVnVkNvQkFGV3JWa1huenAzTDdIaEVSRVJFUkVSRVJNOGpRYVdFVk1ZTWRTSWlJaUl5SHdQcVJHWGs1czJiNHUyR0RSdVc2YkhPbkRtRCsvZnZBd0FrRWduNjllc0hHZjg0SkNJaUlpSWlJaUxTSWFqVWtQQ2FDUkVSRVJGWmdBRjFvaktnMFdoMEF1cGxXZTQ5T1RrWmtaR1I0dktycjc2S0dqVnFsTm54aUlpSWlJaUlpSWllVjRKS3lZQTZFUkVSRVZtRUFYV2lNbkQvL24zazV1WUNLQ2kvWHExYXRUSTVqbHF0eHA0OWU2Qldxd0VBWGw1ZTZOQ2hRNWtjaTRpSWlJaUlpSWpvZWFkUnFTQ3hadzkxSWlJaUlqSWZBK3BFWmVER2pSdmk3YklzOXg0ZEhZM0hqeDhEQUtSU0tmcjI3UXM3TzdzeU94NFJFUkVSRVJFUjBmTk1VREpEbllpSWlJZ3N3NEE2VVJrb2o0RDYzMy8valpNblQ0ckxIVHQyaEtlblo1a2NpNGlJaUlpSWlJam9uMEJRcVNCbGhqb1JFUkVSV1lBQmRTSXJTMHBLUWtaR0JnREF4Y1VGTld2V3RQb3hWQ29WOXV6WkEwRVFBQUExYTlaRSsvYnRyWDRjSWlJaUlpSWlJcUovRWtHcFlvWTZFUkVSRVZtRUFYVWlLeXVjbmU3djd3K0pSR0wxWTV3NmRRcFBuandCQU1oa012VHIxNjlNamtORUpTTUlBbzRmUHc2VlNtWHJvZWpSVHNTeGxTMWJ0bUREaGcxbWJ6OS8vbnpNbnovZjZqL0xidDI2b1Z1M2JzalB6eGZ2KytPUFA1Q1ltRmlxL2Y3OTk5KzRmLysrd1hVcEtTbUlqNCtIUnFNcDhmNS8rdWtuaElTRWxQang1cnA3OXk3T25EbFRKdnZPeWNsQmNIQXdzck96eTJUL0ZjbnAwNmV4YXRVcW5ENTlXbTlkYW1wcWlWN1hhV2xwWm05WDB2ZDdVbElTN3Q2OVc2TEhXdUxXclZ0WXNXSUY3dHk1VStiSG1qeDVNaFl2WGx6bXh6RkZvOUhnd1lNSFZ0blB2WHYzek5yMitQSGpTRXBLS3ZVeHk4T2hRNGR3N2RvMXZmdlZhalZDUTBNUkdocUtaOCtlMldCa3o1ZkpreWRqOHVUSkpuOVdSNDRjRWR0R1ZTUS8vdmdqZ29LQ1N2VFlvS0FnTEYrKzNPenQxNjVkaS9uejV4czhQMXViSUFpNGZmczJ0bS9manFsVHB5STRPTmlxKzA5SlNjSFBQLytNMk5qWVlzLzdLcFZLZkkwUS9ac0phaFVrZGd5b0V4RVJFWkg1K08yUnlNb1NFaExFMjJWUjdqMDlQVjJuMUh1WExsM2c3dTV1OWVNUVVjbk5temNQTVRFeDZOT25EeVpNbUdDVmZhclZhbWcwR3FqVmFpaVZTaWdVQ3IxL1dWbFo0ci9zN0d3OGUvWU02ZW5wU0U5UFIxcGFHdExUMDlHOWUzZU1HemRPYi85SlNVazZ3V1ZMMmR2Ync4dkxxOWp0dG03ZGlyeThQQXdmUHR5cy9VWkhSd05BcVlMUTVraElTTURjdVhNaGtVZ3dldlJvdlAzMjJ5WGF6L2p4NDVHZG5ZMGpSNDdvclFzTkRjWGV2WHZ4N3J2dll0U29VU1hhLys3ZHUrSGo0NE1oUTRhVTZQSG1TRTVPeHFlZmZnb25KeWRzM0xnUmJtNXVWdDMvTDcvOGdvTUhEK0xXclZ2NDdydnY0T3pzYk5YOWF6MTU4Z1R1N3U2UVNDUklUVTNGc1dQSDBMOS9mOWhidWJ6bjNidDNzV2ZQSHJScDAwYXZXc3pwMDZkeDhPQkI1T2ZuNDVWWFhoSHZ6OG5Kd2JScDAyQm5aNGZKa3llalVhTkdaaDBySXlNRFE0Y09SZlhxMVRGNzltelVxMWZQNkxZVEowNUVUazRPWnMyYWhaWXRXMXIwbkxaczJZTHc4SEQwNjljUDQ4ZVB0K2l4bHRpK2ZUdU9IVHNHalVaanRYT2xNWmN2WDRhUGowK1pIcU5idDI3dzhmSEIrdlhyRGE2L2NPRUN2dnp5UzNUbzBBR3paczBxOFhHT0h6K09iNzc1QnAwNmRjTFhYMzl0ZEx0dDI3Wmh6Wm8xYU5DZ0FaWXZYMjcxMTc0MWFTZmFLQlFLQkFjSDY3d25CRUhBdW5YckFBQUJBUUdvVktrU2dJTFBrL3IxNitQbGwxKzJ5WmdMUzB4TXhNYU5HekZseWhUSTVYS2JqdVh5NWNzQUFLVlNhWEI5Ykd3c2dvS0M0T0xpZ3FsVHAxYW9LbGRIang2RlVxbkUxS2xUTFg3czRjT0g0ZVRraElrVEp4YTc3Ymx6NTdCMTYxWlVxMVlOVTZaTUtjbFFUY3JMeTBOQ1FnS3VYYnVHcTFldklpNHVUbWVDdzQwYk56Qml4QWlydlZaT25qeUpYYnQyNGN5Wk05aTRjYVBKYlRVYWpmZ2FJZm8zMHlpVmtOanpraWdSRVJFUm1ZL2ZIb21zS0NjbkJ3OGZQZ1JRa0RsZXAwNGRxeDhqUER3Y2FyVWFBT0R0N1kwMmJkcFkvUmhFejZOdTNicVZ5WDROQlVhTDA2VkxGOFRFeENBc0xBd3RXN1pFaHc0ZExONkhVcW5FMjIrL0RiVmFiZFdzOG1QSGptSDA2TkdRRlNseE9HL2VQSjBKUVpieTgvUERtalZyU2pzOG02bFRwdzU2OWVxRjMzLy9IY0hCd2JoeTVRcW1USmtDUjBkSG80L3AxcTBicWxXclpsYkd1RUtoUUVSRUJHUXlXWW1EOVZwS3BkSmdGdnlxVmF0dzl1eFpzL1poNm5YdDZlbUo3dDI3NDhDQkF3Z0pDY0dubjM1cWRGdHozbmNiTjI1RWpSbzF4T1dSSTBjaUxpNE8xNjVkdzd4NTg3Qnc0VUxJWkRMTW16ZXZSQmY1UTBORDlRS0ZnaUJnN05peFVLdlYyTGh4SS9idjM0OHRXN2JBd2NFQi9mcjFNM3ZzNWp5ZkF3Y09ZTisrZlVoUFQ5Y0xUR216aVAzOC9IVHUxMmcwcUZtekpzNmNPWU9KRXlkaThPREJHRFpzbU43N3Nxakl5RWlvMVdyazVlWEIxOWZYNkhZSkNRbDQvUGd4WkRJWjZ0ZXZiOUh6ZS9yMEtZNGRPd2FwVklxMzNucExiNzJsUHpkanI3V1VsQlNjT0hFQ2pvNk9lUC85OTNYVzllblRCM2w1ZVJZZHg4bkpDV0ZoWVJZOUJpaDRQNzMzM252RmJtZm9kV1lwN2MvaTlkZGZMOVYrdG03ZENnQjQ2YVdYVEc3WHExY3Y3Tm16QndrSkNmamxsMThRR0JoWXF1T1dwY2pJU0NnVUN2ajUrZWxOTUpISlpKQklKQkFFUVp4Y2RlblNKYXhkdXhZU2lRUWpSb3pBNE1HRFMzWDhVYU5HbVYyVm9WZXZYdmppaXkvRVpVRVFNSC8rZk55N2R3OXBhV240N3J2djRPVGtKSzR2N2ZlVGtyNjJqV25Zc0NIYXRtMkxzMmZQWXM2Y09SZzhlREJHakJpaFUrMXErZkxsaUltSnNjcnh0bTNiWnBYOVdFdGVYaDVXcmx3SkFLaGN1Yko0dXpSNjl1eUpaczJhSVQ4L0grUEhqMGRpWXFMT2R6ZVpUSVpHalJxaFdiTm1hTkdpQlpvM2J3NjVYSTVldlhxWmZZelEwRkJVcmx6WjRMcFRwMDRCQURwMjdLaHovNDRkTzNEOCtISDA2dFVMUFh2MnRQeUpFZjFUQ1FJRWxRb1NXY1dkYUVaRVJFUkVGUThENmtSV1ZMaGtxWitmWDdFWHhpMFZIeCtQVzdkdWljdTlldlZpcVhlaVFpUVNDV3JWcW1XVmZUMTQ4S0RFZ2V6WFgzOGRQWHYyUkhSMHRNVkJJUzFCRU1SeTBKVXFWWUs5dlQxa01obGtNaG5zN2UzaDRPQUFCd2NIT0RrNXdkSFJFYWRQbjRhenN6TzZkKzhPVjFkWHlPVnl5T1Z5dUxpNHdOWFZGWlVyVjBhbFNwWGc2dXBxOHR5MGQrOWVpektHOC9QekRRYmRuamN5bVF6ang0OUg0OGFOOGNNUFB5QXFLZ3IzN3QxRGNIQXdIQndjU3IzL1E0Y09JVHM3RzMzNjlFSDE2dFZMdGEvSGp4L2prMDgrMGJ1L2RldldBQUFIQndjTUhEaFFiMzFxYWlvT0h6NXM5SUo4WVI5ODhBRWlJaUtRbFpWVjdMWVNpUVNlbnA1NjkyZG1aaHA4L1ZldVhCbmZmZmNkQWdNREVSc2JpNVVyVjJMaXhJbkl6czdHMDZkUGl6MWVVWWJlcHpkdjNrUjZlanJxMTY4UFYxZFhEQmd3QUx0MjdjSzJiZHZRcDA4ZjJOblpHY3hXVmlnVVNFNU9ob09EZzlIZlUrSDNqMHFsd3JGanh3QVVCSUdMMHJZUXFGdTNyczc5cnE2dVdMQmdBWGJ1M0ltMWE5Y2lKQ1FFZi83NUo3NysrbXVkWUgxUkJ3OGVCQUQwN2R2WDVQdFlXOW1oWGJ0MmNIVjFOYnFkSVdGaFljalB6MGZ2M3IzMUpnSm9TYVZTMUt4WjArUisvdjc3YjVPVkpiWnYzdzZWU29WMzNua0hWYXRXTmJpTnVSbmx4dG9zbUVNUUJMTmVkNldkMkpTVmxZV1RKMC9DeDhjSGI3enhSb24zYys3Y09keStmUnQrZm41NDg4MDNUVzdyNnVxS0tWT21ZUHIwNmNqUHo0ZEdvNEZVV2pFN2ZoMDZkQWdBakFZWUhSMGRrWmVYSjA0cWJkR2lCUUlEQTdGaXhRcXNYYnNXZi8zMUY2Wk1tYUwzdmpBbm1QM3h4eC9EeTh0TDNMY3hUNTgrUldabUpqdzhQSFR1bDBna21EMTdOaVpQbm95clY2OWkxcXhaV0xSb2tmalpZZXFjTHdnQ2twT1RUVzVYT0RodkRkcnp6NVl0VzdCNTgyWnMzYm9WdDI3ZHdvd1pNOFRzLzZ5c0xLU25wMXYxdUJWRmNIQ3dPQUg2enAwN1ZtazUwYUpGQ3pScjFneHF0VnFjbVBINjY2K2pVYU5HYU55NE1mejkvUTFPMEROV1JjQVFZK2VnWjgrZTRjcVZLd0NBVHAwNjZheTdjT0VDNHVQajBiWnRXN09QUS9SdklQenZmQzlsaGpvUkVSRVJXWURmSG9tczZQYnQyK0p0VTJWWVMwS3BWSW9YRzRHQ3JDUlRGOTJKL28wY0hSMk5sdHExbEtFTXlaSmttUVVGQlpuVkQzVC8vdjFHQTdlN2R1MHE5dkhkdW5WRFRrNE9SbzRjV2FvQWNHbXpwMHNpSkNTazJFb0FZOGFNTVRxQnlGcS9jd0RvM0xrenZMeThNR2ZPSEhUdDJ0VXF3WFNWU29YUTBGQUFCY0hLNGpJTm16WnRpbVhMbGhsZHJ5MzNYWlMvdnovV3JGbURiZHUySVNBZ0FJMGJOOVpaLzhzdnZ3QW9DTVlXWnVwMWZlalFJWjNQSHEzQmd3ZGo1TWlSQUFDNVhJNHRXN2JvckZjcWxSZzJiQmpzN2UxUnJWbzF2Y2Q3ZW5waTRjS0ZXTHAwS2Q1OTkxMEF3SklsUzR5T3d4QlQ0OVptVnI3NjZxc0FDZ0pJdlh2M3hyWnQyeEFWRllVdVhib1lmTjJjT0hFQ0N4WXNRUHYyN1RGanhveGl4M0R5NUVsa1ptYkN4OGRITDF2NDRjT0h5TXJLZ2xRcU5ab2xQbURBQVBqNysyUGV2SGw0K1BDaHlhRHR0V3ZYOE5kZmY4SEp5Y2xnOEY1TG85R0k3NmRYWG5rRm1abVpScmQxZFhXRm5aMmR1SnlibTR0ZHUzYkJ4Y1VGSDMvOHNiaS9vMGVQb2tPSERtSmd6OVhWdGRqMzNZQUJBNHdHcXRQUzByQi8vMzY0dXJxYWJGOWc3bnZiV2hWS0RKMkhyTFh2ZmZ2MlFhRlFJRDA5SFNOR2pERHJNUk1uVGtTTEZpMTA3dnZ2Zi84TG9DQ2pXaHNjWDdSb0VhS2lva3p1S3p3OEhPSGg0VWJYbDZRYWk3VmN1M1lOMTY5Zmgxd3VOenBKd01uSkNYbDVlZUpFTTZEZzg2cGF0V3BZdUhBaElpSWlrSnljakhuejVvbEJZVUEzU0swTlhrdWxVcDJndURiQWZPL2VQU1FsSmFGdTNib0dKM21zWDc4ZUlTRWhCdGY1K3ZwaXlaSWxtRHg1TWk1ZXZJZ0ZDeFpnN3R5NXNMT3owenMvRmxaNFVwcXA3YXhOSXBIZ3d3OC9oSyt2THhZdlhvemJ0MjhqTHk5UC9Obk5tREZEN3h6NDdydnZJajA5SFQvLy9IT3hsUytXTFZ1Ry9mdjNvMW16WmlhMzY5V3JsOEdnY2tuZmQzbDVlVHFQTGZxNkRnOFB4K0hEaDFHclZpMzgvUFBQVnArc1VOaVhYMzVwOW5lSUhUdDJHRzJ2VXR6UDR2ang0MUNyMVdqVXFKSE9KQ2kxV28yNHVEZ0FZRUNkcUFoQk8rRlBhbWQ2UXlJaUlpS2lRaGhRSjdJU1FSREtOS0IrNHNRSjhjSzBYQzVINTg2ZHJicC9JaktmcDZlbjFhcERKQ1VsV1dVLzF2TFRUejlaZElGWnFWUml6Smd4UnRkZnVuUUp5NWN2RjVjVkNnVUE2R1JZdDI3ZHV0Z00wd2NQSHBnOXB0SnEwcVFKMXE5ZnJ4T1VLWTE5Ky9ZaEpTVUZWYXBVTVN0YnVIcjE2a2hMU3hNejZJb1NCTUZndi91NHVEaDA2OVlOMjdadHc4NmRPekZ6NWt4eFhWSlNFdmJ0MjRmS2xTdmpuWGZlMFhsY1NmcEt2L0RDQ3liWEh6aHdBS21wcVJnMGFKQk9RRUU3cHJsejU2SkJnd1pZdVhLbDFTdXRDSUtBaUlnSVNDUVNkTzNhVmJ4Zm02VytaODhlZE9uU3hlQmovL3JyTHdBRkpaSE5zWGZ2WGdBRmt4U0tQbzhiRUNiaDVBQUFJQUJKUkVGVU4yNEFLS2hZWTZwMXdJc3Z2b2lmZnZvSktTa3BCck8raXdaVDh2THk5SDZId1A4SGpzNmZQNC9VMUZRQXdQZmZmMjl5L0V1WEx0VUplTzNac3dkUG56N0YyTEZqeGVET29VT0g4T09QUHlJME5CUnIxNjQxdVQ5ei9mcnJyOGpQejhmdzRjUEY5OFMyYmR2UXVuVnJ2V3ora2poMzdwdzRnYVN3UjQ4ZTZaeDdyRGtaeHhTbFVvazllL1lBS01qOE5hZnlBd0NkNERGUU1JRWpJU0VCclZ1MzFnbVFWYXRXVGU5OW5KR1JBYUQ0OTJwRm9DMWgzNzE3ZDdpNHVCamNSaTZYSXlNalErOW4xNzU5ZTh5ZlB4OXo1c3lCUXFIUXk4QXZIS1MrZnYwNkpreVlnTmF0VzJQUm9rVjZ4d2dORGNXUkkwY3dmLzU4dlBMS0szcnJueng1QWdBR0p3a0JCWlVvNXN5Wmc2KysrZ29YTGx4QVFrS0NYdmw2YTFpN2RxMzRNelBGbkRMNFAvMzBFNEtDZ3FCV3EvVXk3NHZTZm40WEZ5Uk9Ta29TSjJKOTlORkhKcmYxOGZIUkNhaHJxd09WNUhQcC92MzdKaXNWblRsekJzdVdMWU9qb3lObXpweFpwc0gwOG5UZ3dBRUFRTy9ldlhYdXYzanhJbkp5Y3VEcDZXbjJaeHJSdjRVMlExMWl4NEE2RVJFUkVabVBBWFVpSzBsS1NrSjJkallBd00zTnpXajUwcEpJU1VuQm1UTm54T1d1WGJ0YVZKS1o2TjhtS1NrSkgzendRWWtmWDF5bTNvWU5HNnlTdVF5WW40VmxxTVMzSWFZeXViWEtLNGdFRkdTOEdncVdGNzV2L2ZyMUdEZHVuTUhIYTM4K3BqTDRnWUtBMWZEaHd5MGUzL0RodzgwTzZQN3d3dzhXbDJ2UHlNakF4bzBiWVdkbmgyWExscGxkV1dUZnZuMDZFeEVLUzA1TzF1bmZXOWlSSTBjUUVCQ0FFeWRPSUNFaEFRMGFOSUFnQ0ZpMmJCa1VDZ1hHangrdkY5UmZ2MzQ5Y25KeXNHM2JOdFNwVThkZ09lb2RPM2JnMXExYkdEeDRNT3JVcVdOeTdFcWxFcUdob2JDenMwUC8vdjExMW1sN3ZHdExnWmRGMjVMejU4OGpPVGtaTFZ1MmhKZVhsM2kvdTdzNzNuampEVVJFUk9ET25Uc0dBN2VXQnRTMVpYWkRRa0t3ZmZ0Mm5YWGE3d1IvLy8xM2ljNUh6WnMzeDdScDA4UmxZNlg2aTJhQjc5NjlHMEJCME0vWWR3VnRPZmJDNWJFek1qSVFFaEtDZXZYcWlYM21GUW9GTm0vZURBRDQ4TU1QclZJdS9PN2R1OWkvZno5cTFLZ2hIdWZpeFl0WXMyWU5ObTNhaEY5Ly9iWFV4OGpPempaNDNsR3BWS1VxRDE5VVVGQVFEaDgrckhQZi9mdjM5VEprOSs3ZGk5VFVWRXlZTU1Ga2RRR3RLVk9tNE5LbFN6cm52UHo4Zkt4ZXZSb3ltVXc4WCtiazVDQTZPaG9mZi95eHpzUW1oVUtCVWFOR0lTa3BDWjk4OG9sZW9LMGl1WGZ2SGs2ZlBnM0FjTnNFTFcyZzNkQmtoTmF0VzJQSmtpWHc5ZlUxR3BBSC9yOXloYkVlOXRwSkNGV3FWREc0WGp0UnhWaEFIUUJhdG15SmFkT21vV2JObXZEMzl6ZTZYV2xVcWxUSjVHZVJkcUtlaDRlSDBmZHNjbkl5QkVHQXE2c3J2TDI5elRxdXRtcFBjUzJ0ZnYzMVY2aFVLcno0NG90bzJiS2x5VzFYclZxbHM2ek5XQy9KOTVSdTNib1pyVlIwNXN3WkxGeTRVUHpzK2ZUVFR5M2VmMUUrUGo3bCtuM0trRHQzN2lBaElRR0Fmdi8wa3lkUEFpZ29DVi80TzJUaFNpaUd2bHZLNVhLc1dMR2lERVpMVklGb3RBSDFpdGtHaFlpSWlJZ3FKZ2JVaWF5a2NQODlhMmVuSHp4NFVMd0E1T1BqZytiTm0xdDEvMFQvTk1iNkl3TUZaWmpWYW5XSnNwOXN5ZHdnVUdrenVZMEZ0a3NxSUNCQVo0S0N0cFMrdGNzTEM0SlFvbXgvYmU5YWN4VFhYOWVRWDM3NUJWbFpXZWpSb3dkcTFLZ0J0VnFOVFpzMm9WZXZYaVlESXUzYnR6ZmF2N280STBlT3hQbno1L0hERHo4Z09EZ1lJU0VoT0gvK1BGNTk5VlgwN05uVDRHT2VQbjJLM2J0M1E2UFJvRTZkT3FoZHU3Yk91aTFidGlBbko4Zm80d3ZidjM4L1VsTlQ4ZWFiYnhhYjhWZ1d0bTNiQmdCaXNMYXcvdjM3SXlJaUF1SGg0UmczYmh3KytlUVRnKyt0U1pNbUdkeTNzZGV0Tm5QVkVJVkNVYUxYWnRIK3hTRWhJWHFUU2dxWGl3WUtXcytjUDM4ZVRrNU8rT1dYWDR5V0VPN2Z2eit5c3JKMDlyZDY5V3JrNXVaaTRzU0pZaEJ1Ky9idFNFbEp3Y3N2djZ6WG03ZWtmdnJwSjZqVmFvd2RPeFl5bVF5Q0lHRDE2dFVBZ1BmZWU4L29tQzNScVZNbm5mRkdSa2JpbTIrK3NYb0F6TjNkWGZ3czBXZzArUHZ2dnlHVHlYUUNsRGs1T1FnSkNVRzFhdFhRbzBjUHMvYXJ6ZGkxdDdjWDd3c05EY1dqUjQ4d2VQQmc4WmliTjIvR2poMDdjUHIwYWN5ZE8xZmM5ci8vL1M4ZVBYb0VYMTlmblNvTlFFSFZrTnpjWEFRRUJKVG9PVnZiK3ZYcnhRQ2ZzVWtqaGRjVkRhaG5abVlpTlRVVno1NDlRMVJVRkZKU1VtQm5aNGRodzRicGJDY0lBcUtqb3lHVHljUldFRVVWRjFBdkxrTmR5MXJ2RldNR0R4NXNNdnRjTzZGanhZb1ZjSGQzTjdqTlcyKzloZno4ZkxNcnNTZ1VDdkZ2a2JObnorcE5sdEo2OU9pUk9NbWt1T3owOGhJUkVZRWxTNVpBRUFSTW1USUZvYUdodUgvL2ZxbGEzR2lyazloYTRSWXloU3VoS0pWS1JFZEhBekErc1JFdy9OM1MxS1FVb244S1FmMi9pWjBzK1U1RVJFUkVGbUJBbmNoS2J0MjZKZDYyWmtEOXlwVXJTRXhNQkZDUXlkZXpaODh5eWVnaitpZXBWcTJhMGFESmtDRkRrSnFhV3FLZ3l0ZGZmdzJnNEtKNjBZdjFKYVhkWitIQWlTSEZCYUROemVRMlJpNlh3OFhGQmFHaG9SYVhmQjgwYUJEa2NybkZ4N1FtQndjSHM0TDA1ODZkMCtzTHUzejVjalJwMHNUcVl6cDI3QmdpSWlKZ2IyK1A5OTkvSDBCQlVQUzMzMzdEM3IxN01XWEtGS09CSFhkM2R6RVFrcENRZ05xMWE4UFIwVkVNQUI4NWNnU0NJQ0F0TFUydklvcXZyeTgrK3VnanJGdTNEaE1uVGtSQ1FnTHExcTJMcVZPbkdoMnJsNWNYQWdNRHNYanhZbno3N2JjSURnNFdzeERYclZ1SDdPeHNEQnc0VUsrZmMxRTVPVG5Zc21VTEpCSUozbnZ2UGJOL1Z0WVNHeHVMaXhjdm9sYXRXbWpmdnIzZStvWU5HNkpodzRZNGR1eVlUa1p2Y1JOc0hqMTZwRmQrR3pEK3ZreEpTY0hRb1VNaGxVcXhjK2RPczByOVc0TTJtN3gzNzk0bUE5UGF5U0hhMy9ISmt5ZHg1TWdSdUxtNTRjQ0JBOWkzYng5VUtoVk9uVG9GZTN0N1RKZ3d3U3JqQ3dzTHc0VUxGL0RLSzY4Z0lDQUFLcFVLUjQ4ZVJVSkNBcnk4dlBEdXUrOWE1VGhGYVFOTDFqWml4QWl4SC9xMWE5Y3djZUpFZUh0NzYzeStCQWNISXpNekUrUEhqeGZQOC9IeDhmRHk4akphamwwYlVOZWV5eE1TRWhBU0VvTHExYXZqd3c4L0JGQ1E2Yjk3OTI1SXBWS2R6NlByMTY5ajE2NWRjSFoyeHV6WnMzWE81L0h4OFpneVpRcWNuWjN4ODg4L0cyd3hVSjR1WGJva1pvMFhKUWdDMHRQVGtaS1NncFNVRkxFU3c3NTkreEFWRllYVTFGU2twcVlhYkgvaDV1YW05eG45eHg5LzRPSERoK2pXclp2UklISnhaZktmUEhrQ1IwZkhFcmNER1RCZ0FKeWRuY3UxVjdvaENvVUMrZm41a0Vna1pnZFBDMWZDMkx0M0wvcjE2MmZ3NzVFdFc3WkFyVmFqZWZQbXhYNWVtR0p1VlI1eitQdjdReTZYNDdQUFBrT1hMbDBRR2hvS0FBZ01EQ3p4UGl0Q1FEMHRMVTJ2UW9iV2lSTW5rSm1aaVZxMWFtSERoZzA2NndwUHhMTDI1RWFpNTRXMjVEdFk4cDJJaUlpSUxNQ0FPcEVWNU9mbml6UDhKUkpKc2VWd3pWVTBpN05kdTNZV2x4c21LZ21WU29XOHZEems1ZVZCb1ZDSUYxOVZLaFdVU2lWVUtwVjR1L0N5U3FXQ1JxT0JJQWc2L3hlOTczbWx6VHBMVFUwMUdvRFRCdDZjbloyTHpXSXJ2TS95Tm03Y09MRk1hR0htbENNMjVOcTFhenBsanFWU3FkaER0YUpRS0JRSURnNUdqUm8xeFA3a25wNmVXTDE2TlpZdFcyYlZZK1hrNUlnbFV3Y1BIaXlXSGg4OGVMQ1l3VGQzN2x6MDc5OGZZOGFNZ1oyUkMzbzNidHpBNU1tVFViVnFWZnpuUC8vUldiZGl4UW9jUG53WUkwYU0wT3ZoM2FkUEgremR1eGNKQ1FtUVNDU1lOR2xTc1lHVHJsMjc0dWpSb3dBS3NxTTlQRHdRRnhlSGd3Y1BvbUhEaG1MZzBKUnQyN1loTXpNVFhicDBzVWtWQ0cxN2xHSERoaG1kZkRacTFDaklaREtkbjNuaEFHaENRZ0lVQ29WT2IzRmptZXpHbkRwMUNnRFF0R25UY2d1bVg3NThHVEV4TVhCeGNTbTJkN0kyb0s0TjhHcDdJMmRtWmlJOFBCeU9qbzdJejgrSElBZ1lObXlZWHF1Q3AwK2ZtdDJ1b2pEdE9lSHMyYk40ODgwM2RUNFB4bzhmYjdWV0dvVmxaMmZqM0xselZ0OXZVWC84OFlmZWZRa0pDUWdMQzRPUGo0OVlkbDJsVW1IKy9QbElUMC9IeXBVckRiWWVLSnFocmkyaG5aZVhoODgrK3d4cXRScnA2ZWxRcTlYbzA2ZVB1SStzckN3c1dyUkl6TVF0WEdrQ0FCbzFhb1F1WGJvZ0lpSUNpeFl0d24vKzg1OWl5M2VYRlVFUURQYTVQM0xrQ0RadjNveVVsQlNEazFnS1Y0UnljWEZCalJvMVVLMWFOWGg0ZU1ERHd3UFZxbFdEcDZlbjN1TisvLzEzQU1BNzc3eGpkRXlabVpsd2RuYld5ZlRWVWlnVXlNckswbnN2RkswU1VmaDVGUFgwNlZPREV3REttemJMMzhYRnhleEp1b1VENmc4ZVBNQ2ZmLzZKbDE5K1dXODc3V2ZJNWN1WDljNFI2OWV2Ti90endacXRHWHg4ZkxCaHd3YTlpUktiTm0yeTJqRnNZY2VPSFVaZlQzdjI3QUVBczZ0aUVQM2JDQ3o1VGtSRVJFUWx3SUE2a1JYY3ZYdFhMSU5ZcTFZdGd4ZmlTaUlxS2tyc3dWcXBVaVdEZlcySmlxTlFLSkNkblkyY25CeGtaMmZyL012SnlVRk9UbzRZT05jRzBiV3Y1N0ppcmZlSXJSaktnTS9MeThQS2xTdHgvLzU5dUx1NzQ5dHZ2elVZS0NsTSsvNjJoV0hEaHVuMVhyWW1TeXRwRkplTlpxZzN2TDI5dlY3L1ZWTisvZlZYUEg3OEdETm16TUNpUllzQUZQd2N2di8rZTBSRVJLQkxseTRXamRrVXVWeU9IMy84RWIvOTlodUdEQm1pTSthcFU2ZWlYcjE2V0xWcUZYYnYzbzIvL3ZvTE0yZk8xTXNvdm52M0xtYk9uQW1WU29XaFE0ZnFyZS9ldlRzU0VoS3djdVZLeE1URVlNR0NCWEIwZEVSVVZCUisrZVVYcEtXbG9YNzkrcmg5K3phbVRKbUMvdjM3WThDQUFUcjcyYnAxcTg3RUI2VlNDWHQ3ZTB5ZlBoMUFRV0JkRUFTa3BLUmc5T2pST3NjditoNVFxVlJpMXA1MkFvMDFlbTViWXV6WXNhaGF0YXBlTDluQ2lzdWFYTGh3SVI0K2ZGaXF6RDF0Um5SNWZtN0w1WEswYXRVS2JkdTJoYXVySzNKemM0MzJVTmNHS3JYQjFJQ0FBRXlkT2hYMTY5ZUhsNWNYNHVQak1YMzZkTlNwVThkZ3BRR3BWRnBzZHJPMlQzdGh6WnMzeDkyN2QxR3BVaVhJNVhLa3BhVWhLeXNMcjc3NmFwbVZJRDk0OEtBNFlRQUFObXpZZ0RmZWVLUFk4N09sQ21mQkh6MTZGSjA2ZFVMOSt2VXhac3dZK1ByNmlqL3J5TWhJcEtTa29ISGp4a2JIb0EyU2FRUHEvdjcraUltSlFXWm1KcDQ5ZXdZN096c29sVXE0dWJtSjUwNUJFUEQ5OTk4aktTa0pIM3p3QVRwMDZHQnczMlBIanNYNTgrZVJrSkNBTld2V1lPellzVmI3R1ZoaTI3WnR1SFhyRnR6YzNKQ1ptU25lNytEZ2dFZVBIc0hWMVJXZW5wNWlvRHc5UFIweE1URm8yTEFocGsyYkJnOFBENk92NzZMaTQrTngvdng1U0NRU2ZQUE5OenJydkwyOXNXalJJdVRrNUNBL1A5OW9QM0ZqNWQ2bFVxbE9rUGpCZ3djVmZ1TGdzMmZQQU1DaXlUNXBhV2tBQ240LytmbjUyTHAxcThHQWV0SFBLWTFHSS81K0xmazhLTW41MTlRa0gwTlZCN1FWUGNxS29Za1dXcTFhdGNLU0pVdEt2Ty9NekV6czI3ZlA0THJZMkZoY3YzNGRNcGtNYjc3NVpvbVBRZlNQcGlrNFQwc2tES2dURVJFUmtma1lVQ2V5Z3R1M2I0dTNyVlh1L2ZIanh6aC8vcnk0L09hYmI1Wko1aFk5MzNKemM1R1ptWW1uVDUvcS9OUGU5K3pac3hMMWZmNG5NQmFnMWZZbE5yYit1KysrTTVqZFpveTJMK3U2ZGV2RXJPZWFOV3NhdlNnUEZGd0lYYnQyTGVMaTRyQisvWHFMZ3M4bENUeHJGUTZBRmcxZWFjZGVHa1V6OTB4UktCUTRlL1lzTGwyNmhNREF3R0t6MFF6MWhyZGtZc2JkdTNleGZmdDJOR2pRQUcrODhZWVlVTy9Zc1NOMjc5Nk5uMy8rR1czYnRpMXhLVjlEL1B6OHhKTCtSYjN6emp1b1hyMDZ2dm5tRzF5OGVCR0JnWUZZczJhTitKeHUzYnFGNmRPblE2VlNZZDY4ZVdqWHJwM2VQdno5L2JGOCtYTHMzYnNYcDArZnhybHo1N0JwMHlZa0ppYWlkdTNhbURwMUtscTNibzBiTjI1ZzA2Wk5DQWtKd2ZidDJ4RVFFSURYWG5zTnJWdTNSa1pHaGxtWmdHbHBhV0pBeFJpWlRJWkZpeFpoN3R5NU9IYnNHSlJLSldiTm1sV3ViVXFrVWlsaVkyT05sc0hWV3JCZ1FabVZ1MDVLU3NMbHk1Y0JGQVFOdFptQzV2RHo4OFBzMmJOTGROejY5ZXRqeVpJbFNFcEt3aGRmZklGS2xTcGg0Y0tGZWtFczdXUUg0UDlMaXJ1NHVJaUJsOXpjWEN4ZHVoVDI5dmI0NnF1dkRMYWpjSFYxTGJadHhvQUJBL1FtN1l3ZVBWcWNtSkdhbW9vUkkwWkFMcGRqL1BqeEpYck94ZEZvTk5pN2Q2OFl0RTFQVDhlT0hUc1FGaGFHb0tBZ3EzMW51M3IxcXRpZTU4R0RCMWk4ZURFaUl5TXhlL1pzREJnd1FHYzhJU0VoQUlDUkkwY2EzVi9SRFBWKy9mcWhjK2ZPcUZ5NU1od2NIUERwcDU4aU1URVJvMGVQaHF1cks1NDhlWUxseTVmajlPblRjSE56RTh1S2F5dk1hUDlwSjgxcHF6UHMzcjBicjczMkdsNTg4VVVBUUZ4Y0hMNzQ0Z3VyL0V4TVdiTm1EVFp1M0FpZ29ESkI0U0IzKy9idEVSWVdwdGQ2NU9MRmkrS2tncUtaOThWWnRXcVZHT1EyZHI3VEJuMk45VTlQVFUwRm9COVFsOGxrT3UrRlBuMzZJQzh2ejZMeGFYM3d3UWQ2OTdtN3UrdFZKeW10a2dUVWs1S1NBQUF0VzdaRWVubzZMbHk0Z0hQbnpxRnQyN1k2MjIzYnRrMW5PVEl5RXQ5ODh3MXExNjV0MFhlRThsQ2FTVlBtVk9nd1ZhWElXRnNCYzYxYnR3NjV1YmtJQ0FnUUs3Tm8vZnJycndDQUxsMjZHSDA5RS8zYnNlUTdFUkVSRVpVRUErcEVWbEFXQVhWdGYxd0FxRnUzYnBuMDk2V0tUNXZaazU2ZWp2VDBkS1NscFluL1oyUmtpQmZkclUwbWs4SEp5UW1Pam83aS93NE9EckMzdDRkTUpvTk1KaE52Mjl2YjY5d3ZrVWdnbFVwMS9pOTZYOUVMcm1XaHVDQ2hzZldHU3N3YW9sQW9FQk1UZyszYnQrUFdyVnRpZit2RXhFUkVSRVJnK3ZUcCtQYmJiM1hLYkt0VUtvU0ZoV0hUcGszSXlzcENnd1lOa0pXVlpUQ0lXelNEMU56blpTandiSTZQUHZxb1JJOHJyTGlMMDluWjJlSjViZENnUWNqTnpVVzFhdFVRR0JpSUkwZU80TXlaTTVnMWF4WSsrT0FEaytOWnNHQUJUcHc0WVRESWJFaE9UZzdtelpzSGxVcUZrU05INmdSNEpSSUpQdm5rRTh5WU1RTkxseTYxS0pnNWRPaFFzL3ZQR3ZMcXE2OWl5WklsbURWckZ2cjI3YXN6UWFCS2xTcG8wcVFKUm93WUFUOC9QL0grb2hNMUpCSUordmJ0aTdmZmZodFhyMTZGaTRzTFpzMmFoZGRmZjExOG5nMGJOc1NpUll0dy8vNTlIRHAwQ01lUEgwZHNiQ3hXckZpQk1XUEc2UFFTTDYzR2pSdGoyYkpsbURoeElxS2pvL0hiYjcrSi9lUEx5Nk5IajhUZ2p5MGNPblJJZkowbkp5ZGI5TmlpUWNTUzBHWit4OGZIWTgyYU5YcS8zOExuT0VQQjh1RGdZRHgrL0JoanhveXhXZ3NiUTVZdlg0NmNuQndFQmdiQ3c4UEQ0RGFsN2FOODRNQUJQSHIwQ0FNSERzU09IVHRRcFVvVmZQenh4MWk0Y0NHbVRadUdvS0FnY1dKRmFTWitoSVdGUVM2WEl5Y25CN1ZxMVVLclZxMndkKzllVEo4K0hZc1dMUkxQRTVHUmtiaC8vejRDQWdMZzcrK1BrSkFRZUh0NzYxVlVLTnBEWFM2WFF5NlhBeWlvS3BHWW1JaVdMVnVLa3lBZVBueUkwNmRQQXlnSURLOVpzOGJrZU8zczdPRG82QWlGUW9HZ29DQ3NYcjNhS3E4OWM2MWV2UnBLcFJMdDJyVkRwMDZkZEFMcTJ1OFVSV21ENkVsSlNWQW9GR1pQcUlxSWlFQmNYQnlBZ3RMZmhZUGZoWU9pMnY3cGQrN2NNZmk2eTgzTkJRQ2NPM2RPWFAvNTU1K2plZlBtWm8zREhJYk9XNFVuUlY2OWVoWGZmdnV0MmZ2NzdMUFBER2FGYXlzZ0pDWW02Z1R4Zi9qaEI2T3RwYlNUN3J5OXZkR3RXemNzV3JRSWE5ZXVSWnMyYlV5K2QzYnMyQUdnWUJKWmVVNnVxZ2cyYnR4WUpwT2hiOTY4aWZEd2NFZ2tFb3dZTVVJdm9ENXk1RWpNblR2WFlIVVJJaXJBa3U5RVJFUkVWQklNcUJPVmtqYkFDUURPenM0bXMxTE5kZXZXTGR5OWV4ZEFRYllkKzkvOTgrWG41eU0xTlJVcEtTbmlQMjNRdkxUbDF4MGNIT0RpNGdJWEZ4Zkk1WEx4dG5aWkxwZUxQVU8xd1hOai9aeWZKOGFDdTBPR0RFRnFhcXE0L3NhTkcvRDM5emZyUW05V1ZoWXVYYnFFczJmUDR2ang0OGpKeVlGTUprT1BIajN3NFljZm9rcVZLZ2dLQ2dJQVhMOStIVXVYTHNYTW1UT2hWcXR4K1BCaC9QcnJyMGhLU29LenN6UEdqQm1EZDk1NXgyZ0pWTzFGZEVQOWJTM3RUOTY5ZTNlelhrYytQajVHQXpFOWV2UXd1bjdVcUZGR0EvMFBIejdFeVpNbmNlN2NPY1RGeFluUFM2UFI0TlZYWDlVcGlmM1NTeS9CeWNrSjBkSFJSZ1BxeWNuSk9IbnlKSUNDb0x3NWdvS0M4T0RCQTNUcDBnVXZ2ZlNTM3ZxMmJkc2lJQ0FBMGRIUkNBc0xNN3VQL1BEaHc4M2F6cFNtVFp0aXpabzFxRnExcXM3OVZhdFd4WUlGQzhUbG9qMjhUV1hIWGJ0MnplaTZJMGVPWU9USWtjak16TlFyeldzdDN0N2VXTGh3SVFJREE3RjU4MlowNnRTcFhETVR0MnpaQXFDZ1dzT2RPM2NRSGg0dW50Tm16WnFGTTJmT21BeHlLQlNLRXZlVlZpcVZDQXNMQXdEMDdkc1hlL2Jzd2R0dnY0M0F3RUNUajVzN2R5NWlZbUxFVEdGRFRKVVBMcXhTcFVxWU9YTW1KazJhaEIwN2RxQisvZm82N1F4TUJkVER3c0p3NU1nUnRHclZTaWV6MnRvT0hUcUVNMmZPNE1VWFh6VDVmaXROSCtYYzNGeHMzcndaRW9rRXZYdjNGZ043SFRwMHdQRGh3OFZsYmV1TmtnYStIang0Z01qSVNIVHYzaDBIRHg0RUFBUUdCa0twVk9MZ3dZUDQ5dHR2c1hEaFFpaVZTbXpZc0FIMjl2WVlPM1lzRkFvRnRtN2RDa2RIUjdScjEwNm5mSG5SZ0xyVzMzLy9qYzJiTjhQUjBWRW5rN3haczJidzkvZUhrNU1UUEQwOWNlclVLZVRrNUdEU3BFbnc4UENBaTRzTHBrNmRDb1ZDZ1gzNzlzSFIwUkZQbmp6Qko1OThna2VQSG1ITm1qVUlEQXhFZ3dZTmlxMDhZQTFSVVZHNGRlc1dKaytlYlBaajNOM2R4VW9EdDI3ZFF0T21UWXQ5VEVwS0NsYXNXR0hXL3JVWjZubDVlU1pmZDFsWldXSVBjbXUzeHlsdVVwcENvYkJvc2xCS1Nvcko5VXFsMHV6OWFmOHVxVjI3TmpwMDZJQ1FrQkRjdVhNSHUzZnZOdHFYL3NTSkU3aDU4eVk4UER6UXRXdFhzOGNObUpjQlhscmxjWXl5Y1BUb1VRaUNnRjY5ZXVsTXVOTnEwcVFKMXE1ZGk4cVZLNWYvNElpZUYvLzdlMFFpZmY3LzVpVWlJaUtpOHNPQU9sRXBGYzVPcjF1M2JxbXpMd1JCUUVSRWhMamN1blZydlVBTFBiODBHZzFTVTFQeCtQRmpuZUM1TmpQS1VuSzVISlVyVjBibHlwVlJxVklsdUxtNTZmeGZ1WExsRWdlRy9nME9IejZNNzcvL0hqMTY5TUNrU1pOTWJoc2VIbzRmZi94UnpEeXRYTGt5Qmc0Y2lINzkrcUY2OWVySXpNekV0R25URUJjWEIxOWZYMGdrRWh3L2ZoeVZLMWRHYkd5c21OM1ZwazBiVEo0OHVkajNkVTVPRGdDSVdZbkYrZTY3NzVDZm40K3Z2LzY2Vk1GQVU2WGZqYTAzVlNraExDeE1ERnpKNVhMazV1WkNFQVRzM0xsVEw4UFF3Y0VCcjd6eUNpSWpJeEVYRjRkbXpacnA3Vy85K3ZYUWFEUjQrZVdYMGFoUm8yS2YwOWF0VzNIeTVFbFVyMTRkRXlaTU1McmRwRW1UTUdyVUtQejAwMC93OGZGQnk1WXRpOTAzb0o5QjYrN3VEbmQzZDRzemErVnl1Vm1CbjZGRGgxcTBYNjE5Ky9icGxOOHVxMkM2bHIrL1AzcjE2b1Y5Ky9iaHdJRURKc3RibHhXRlFnR3BWS296UWFob0tXMUQ4dkx5TEdvblVOaVJJMGVRa1pHQm1qVnJZdHk0Y1RoLy9qeU9IajJLNGNPSEd5MnZmUHYyYlp3NmRRb3ltY3prSkpGYXRXcnBmY2NRQk1GZ1ZZckdqUnRqeElnUldMVnFGWll1WFlyNjlldkQxOWNYZ083N3RmQzVJaUlpQWl0V3JJQ2RuUjA2ZHV5SUF3Y09pQk85VWxOVE1YNzhlSjFlMFNXVm1KaUlGU3RXd05uWkdkT21UWU5FSW9GU3FjU2RPM2NnbDh0MWptRnVTV1pEZ2JHMWE5Y2lMUzBOSFR0MjFDdnZQMlRJRUhUdTNCblZxMWNYQTRVbHpkRGV1SEVqTkJvTmV2YnNLUWJVZ1lMc1pUczdPd3djT0JBQXNHdlhMaVFsSldISWtDSGlCSlAzMzM4ZnExZXZSa2hJaU00NXc5RHJWSzFXWS9IaXhWQW9GQmczYnB6T0pCV0pSSUtWSzFlS3k0TUdEVUpPVGc2NmRPa2lCdVcxcngzdGE3dHExYW9ZTm13WUxseTRJRTVxY0hSMHRNcnZ1RGhkdTNaRmt5Wk5MQzVIM2FCQkE1dy9meDdYcjE4M0s2QythOWN1WkdWbDRlV1hYMFpzYkt6SmJRTUNBc3grdldrbjY1Um5WajlRTU9uTW5ERnEzdzlidDI2RnU3dDdzZHYzNzk4ZldWbFpScytMZ2lEZ3hvMGJBQW9xY1VtbFVvd2ZQeDZUSjAvRzJyVnIwYkpsUzlTdFcxZm5NYm01dWZqbGwxOEFGRXcrcy9TY1dwTFhvYVVUY041KysyMkxqNkcxZCsvZUVqKzJ0RHAzN296SXlFaU1HalhLNkRZTXBoT1pKcWdMSmtSSi9nR1R5SW1JaUlpby9EREtRbFJLMWk3M2Z1WEtGYkZFcklPREExNS8vZlZTNzVOc1E2MVdJems1R1k4ZVBjTGp4NC94Nk5FakpDY25tMTFTSENpNEFPN201Z1ozZDNkVXFWSkYvRi83ejFSUWlJcjM2cXV2WXZ2MjdUaDQ4Q0E4UFQwTjlpL1Y2dHExSy9idjN3OHZMeTkwNk5BQkFRRUI0cy8vMEtGRFdMVnFGWjQ5ZTRiV3JWdGoxcXhadUhyMUtyNysrbXVFaFlWQktwV2lXYk5taUl1TGcwcWxNbXVTakxiSHFiazl2YU9qbzhVeXJpWDErUEZqazRIZzR0WWI0dVBqZ3c0ZE9xQno1ODVvMDZZTkJnd1lZREpnMmFkUEgwUkdSaUkwTkJRTEZ5N1VXWGY1OG1WRVJFUkFKcE9aMVhQNTBLRkRXTGR1SFNRU0NhWlBuMjV5Y2tLVktsVXdhZElrekprekIvUG16VU5RVUJEcTE2OWY3REZLazBGYm1MbWw0MHVhRlI4ZEhhM1h6N3F3RHo3NHdPeE1SWE9EVHAwN2Q4YStmZnR3OGVKRnM3YTN0cHljSEwyQWwvWTlZaXdiT1RjM0Y5bloyYWhWcTViRngxTXFsV0x2Mm9FREIwSXFsV0x3NE1INDhjY2ZzVzdkT2t5Y09GSHZNV3ExR2ovODhBTUVRY0RBZ1FOTjl0eGR0V3FWM3JqejgvT05acTRQR0RBQXAwNmR3cFVyVjdCZ3dRS3NYTGtTam82T091MGtDZ2ZvdzhMQ3hJemJwVXVYNnV6TDJkbFo1eldhbFpWVjdMbEFtOFZiV0dabUptYlBubzI4dkR3MGJkb1Vtelp0d3UzYnQzSHYzajJvVkNwODlkVlg4UEh4UWRPbVRTM3FROTIwYVZPZDMvV0ZDeGNRRmhZR21VeUdZY09HR1h5TXRyUzE5bHhia3NtTHNiR3hpSXFLUXFOR2pkQzRjV09kZFZLcFZQeWRKeWNuWTh1V0xmRDI5dFpwZ2RDdlh6L3MzcjBiTzNmdXhGdHZ2WVhxMWF0REVBVGs1K2ZEenM1T3A0TEo2dFdyY2YzNmRUUnMyQkRObWpYRGlSTW44UERoUS96OTk5L3c5L2ZYeWZUUHljbUJnNE5Ec1ZuM0F3WU1LTk5LQk1aNGUzdVhxS0pUczJiTmNQNzhlVnk4ZUZHY3FHREswS0ZEa1pDUWdCa3paaGpOb2k0SjdZUUhjd0xxS3BVS0dvMm1URXAvVzR2MmZXOXNqRGR1M01EVHAwL2g0T0NBQmcwYUFBQ2FOMitPYnQyNjRjaVJJL2ptbTIvRTg0dlcwcVZMa1pLU2dzYU5HMXVjblE2Z1JKVVN6TTA0NzlpeEk5TFQweEVZR0lpd3NERHMzcjBidFd2WHhzeVpNODJla05pc1diTlN0WHdwalVhTkdtSG16SmxHSjJsWmtubHZiTnZtelp2amh4OStLTkg0aUo0SDJwTHY3S0ZPUkVSRVJKWmdRSjJvRk5ScXRaalpCRUF2TzhOU0twV0lyZXNtQUFBZ0FFbEVRVlFLVVZGUjRuTDc5dTNOems0bDI4dkt5c0s5ZS9kdzc5NDkzTDkvSDhuSnlXYVhBNVhKWlBEdzhFQzFhdFhnNGVFaDNuWnpjL3RIbEYrdnFGeGNYREIvL255TUd6Y08xNjlmaDBhak1WcUNYU2FUSVRnNFdPZStQLzc0QTcvOTlodmk0dUxnNE9DQTRjT0g0NzMzM2tOR1JnYldybDByYnZmbGwxK2lZOGVPR0QxNk5DNWN1SUJ6NTg2aGJkdTJKc2VXbXBvS0FHWmw4QW1DQUpWS0JZbEVVcXJYUzlIK3NvVjE2OWJONlBxaTVjZ0w2OVdyRjNyMTZtWDJHRjU4OFVYNCsvdmo3Tm16T0gvK1BGcTNiZzBBU0U5UEYvdnN2dmZlZThWbXJ4MDllbFFNVkg3MDBVY21TMmxydFcvZkhuMzY5RUZZV0JpbVQ1K094WXNYbXhWVWQzRnh3ZSsvLzY1elg3ZHUzVkM5ZW5XeC9EaWczMjZnOExibTJyTm5qOW5iRm1Zb3VHbUlxWi9ydzRjUGRmcjVGa2ZiOC9qeDQ4ZG1QOGFhbmoxN3BoY2tMUzZncnMzMkxrbUorajE3OWlBNU9Sa2VIaDdpNzdSSGp4NzQvZmZmc1gvL2ZnUUVCS0JkdTNZNmoxbTdkaTBTRWhKUW8wWU5mUGpoaHhZZjB4U0pSSUlwVTZaZzlPalJlUFRvRWE1ZnY0NldMVnRDb1ZBQWdONmtsalp0MmtBcWxjTGIyeHMxYTlZVWc1N2UzdDU2RlEwMEdrMkpKcFBjdm4xYnJISng5ZXBWWEwxNlZSeUxuNStmV0w3NHUrKytFeDl6NTg0ZGc5K3ZGQW9GMUdvMTVISTVsaTFicHJNdUtTa0pnaUJnMEtCQnhaNHJ0TDl6VDA5UHM1NURUazRPNHVQajhkSkxMNGxacXNhQzlrREJkN3ZGaXhjakx5OFBFeVpNRUgvdUdvMEdTcVVTYjcvOU50YXRXNGNOR3piZ3l5Ky9GSU8xaFg4L2QrL2V4YTVkdXdBVUJEZkhqUnVuYzR6Q1A1L016RXprNStlWGE1dUY4cUt0SEhMeDRrWGs1K2NYRzZTdVZLa1Nnb0tDck42N1czc2VLUzZncmxLcE1ILytmQXdlUE5pc2pIcGJLZTY4R0JrWkNhQWd5RnA0bTg4Kyt3eFhyMTVGWW1JaTVzeVpnd1VMRnNEZTNoNDdkKzVFWkdRa25KeWNNSDM2OUFyWE8xMzdmajE2OUNpQ2c0TWhDQUthTm0yS3JWdTNXclFmVy82TjFxSkZDNlByaWp2bkZhNXNZbXhiYzgrSFJNOHJRU3o1emg3cVJFUkVSR1ErQnRTSlN1SCsvZnZpaFU5UFQwK3pNMG1OK2VPUFA4UWVqaTR1TGdnSUNDajFHS25zcEtXbGlRSDBlL2Z1SVQwOTNhekhWYXRXRFY1ZVh2RDA5QlNENXkrODhFS0Z1K0Q0YitIdDdZM2c0R0RVckZuVHJOOUJabVltWW1KaThQdnZ2K092di80Q0FMejg4c3NJREF4RXpabzFjZi8rZlh6MTFWZElTa3FDWEM1SFRrNE9IajkrRElsRWdvOC8vaGh6NTg3RjBxVkxzV0xGQ3BNWmtZOGVQUkxIVjV6czdHeG9OQnE0dUxpVTZuV2tWQ3BOQnNtTXJUZFY4cjBrUm8wYWhhbFRwMkw1OHVYNCtlZWZJWlZLTVh2MmJEeDU4Z1F2di95eXllQVZBQnc3ZGd4QlFVRVFCQUU5ZS9ZMFdYbWdxUEhqeHlNbEpRVm56cHpCNU1tVE1YUG1UTFJwMDZhMFQ4bHF6TzBIWEZLbXNnSzFFd0xNcGMwd05qWkpwU3lscGFWQnBWTHBsVHRXS3BXd3M3TXptb1Y0NGNJRkFCQ3pNTTJWa3BLQ1RaczJBU2g0L1dxRG9SS0pCTk9tVGNPRUNST3djT0ZDQkFVRmlhMEtmdi85ZCt6WXNRTk9UazZZTTJkT21XU3cxcWhSQTFPblRrV2RPblhFQ1E3R0F1cnZ2LysrVHZhMEtaVXJWOGJPblR0TmJqTmd3QUM5cWdnTkd6YUV2NzgvL1B6ODRPdnJLLzd2NmVscDhOejF4eDkvNE91dnY4WXJyN3lDTDcvOFVneGczYng1RTk5Kyt5Mjh2THl3YU5FaXZkZFlwMDZkRUJVVlZleTVBZ0F1WGJvRXdQd3FReWtwS1pnK2ZUcmF0bTJMenAwN1E2bFVtanhIZlAvOTk3aDgrVElrRW9uWW1pTS9QMTl2Y3NxeFk4Y3dZTUFBOFp4ZnVBSk56Wm8xNGVEZ0FEYzNOOVNxVlFzK1BqNm9VYU9HT1BHaGNFbDdiYURNeTh2THJPZnpQR25TcEluWVIvM01tVFBvMEtGRHNZOHg1elB4eHg5L1JGeGNuRmxqV0w5K3ZmZ2VLdHozdmlpbFVva0ZDeGJnOU9uVGFOR2lSWVVOcUt2VmFuRkNucUZ6a0ZLcEZDZjdkdXJVU1dlZFhDN0hyRm16OE1VWFh5QTJOaFlMRnk1RXUzYnRzR3JWS2dBRkFmZWk3UllLVTZsVUdEMTZ0TjU5Z0g0N0ZYTXBGQXE5eHhyNlhOdTZkU3ZXclZzbnR2RUpEdyszK0ZnZUhoN28zNysvUlkvSnlNakFpUk1uY09IQ0JjeVpNNmZZN1F0UGhqTjN3bVJ4MmYyRks1dVVwQklBMFQ4Q1M3NFRFUkVSVVFrd29FNVVDdFlzOTU2WGw0ZVRKMCtLeTIrODhRYkxlVmNnZ2lBZ09UbFpKNEJlWE1hblZDcUZwNmNudkx5ODRPM3RMUWJSSzNMWnozK0tmdjM2SVRzNzIrUTJwcktDRFpXMGpvK1B4NW8xYXhBWEZ3ZU5SZ09KUklLQWdBQU1HVElFVFpvMEFRQWNQSGdRcTFhdFFuWjJOcnAzNzQ3WFgzOGRNMmZPeE0yYk53RVVsSmh2Mzc0OVRwMDZoVm16WnVHSEgzNHdla0grenAwN0FHQlc2V2x0QUVWYndyaWt5cUxrZTBtMGJOa1NIVHQyUkZSVUZCWXVYSWpzN0d6RXg4ZkR6ODhQWDMvOXRkRUFpU0FJMkxKbEN6WnYzZ3hCRUJBUUVJRFBQLy9jb21QYjJkbGg1c3laK1BMTEx4RVhGNGNaTTJiZy9mZmZ4NGNmZm1pVHdIQlI1cFpiTDhwVUZZR3lvZzNDbEtSOGVtbmR1M2NQZ1A2RWxPTDZvMnN6TVMwSnFBdUNnR1hMbGlFM054Y3Z2dmlpWHRDcFhyMTZtREJoQXI3Ly9udE1uVG9WTTJiTXdOMjdkN0Z1M1RyWTJkbmhxNisrS25XRkcxUGVlT01ObldYdFJBZExQb3VVU2lYeTh2SktQWEhReGNWRnA5ZTNLVmxaV1dMcGVabE1wcGNObXBLU2dnY1BIbURseXBVSURBelVXZWZvNklpRkN4ZWFWYjVaMjVLZ2FNbDJVK01DQ2dLMTdkdTNMN2I2UmN1V0xSRVJFU0VHN2p3OFBPRG01Z1kzTnpkVXFsUUpycTZ1U0UxTlJXUmtKTmF0VzRmSmt5ZUx6MEhMM3Q0ZXYvLyt1MW5mQzY5Y3VRTEEvTytsTjI3Y2dKK2ZuOFU5cm0xQklwR2dRNGNPQ0FzTHc0RURCd3dHMUZldFdnVzFXbzIrZmZ1YURPWVdscEtTWXRINU1UYzNGNERoREhYdDczbldyRm1JalkyRmo0OFBPbmJzYVBhK3k1djJlUnZydWIxLy8zNmtwYVZCTHBmanRkZGUwMXRmdjM1OXpKMDdGek5uenNTcFU2ZHc2dFFwQUFVVHNMcDM3Mjd5MktZcVhaVDA4MG9RQkpPUHpjN09SbkJ3TUNJaUl1RHU3bzVuejU3Qng4Y0hNMmZPTERhek95a3BDVXVYTGtWc2JDemMzZDB4WThZTXM4YjA5T2xUeE1URTRQang0N2h3NFFJMEdvM0I3MzVKU1VuSXpzNkdxNnNybkoyZGtaZVhoOURRVUFBRnJ6VmpKZDZKeUhLQzhMOHFjaFhndXowUkVSRVJQVDhZVUNjcWhjTGwza3NiVUkrSmlSRXZjcnU3dTZOVnExYWwyaCtWamthandjT0hEM1VDNk5xTUpHT2NuSnpnNCtPRDJyVnJvM2J0MnZEMjltYTVkaHVwVmFzV2NuSnlyTHJQbWpWcjR2YnQyNmhldlRvNmRlcUVybDI3aWhkZkMxOWtsY2xrR0R0MkxONTU1eDN4b203aDZnVlRwMDdGbURGamtKQ1FnQWtUSm1EdTNMa0dML3BmdTNZTkFPRHY3MS9zMk02Y09RT2dJT0M5WnMwYTlPM2IxK0p5blI5KytDSGMzTnpRdDI5ZmcrdE5sWHpmczJlUFdGM0RXajcvL0hQRXg4Y2pOallXUUVGSjR5VkxsaGk5NkorYm00dkZpeGNqSmlZR1FFRnAycGt6WjVZb0NPN282SWdGQ3hiZ3E2KytRbng4UExaczJZS3paOC9pODg4L04rdjNVWmJLdXVSN1NVVkVSQ0E2T2hydTd1NXdkSFRFNDhlUHhkK0ZMWUpKMTY5ZkJ3QzlrdjE1ZVhrNmdlUVJJMGFJazIraW82Tng2OVl0QUVCUVVCRFVhclVZc0pzMGFaSVlSQ3RxNTg2ZE9IZnVIQndjSERCaHdnU0QyM1R2M2gxNWVYbFlzV0lGWnMrZURVRVFZRzl2ajVrelo2SjkrL2FsZTdJV01oVU0xRXBOVGNYMTY5ZHgvZnAxWEx0MkRUZHYzc1M0Y2VQUXUzZnZNaG1UUnFQQm5UdDNrSldWSlpiMS92Nzc3NUdTa2dJUER3OU1talJKWjN0L2YzOU1uandaMzN6ekRmYnUzWXRhdFdycFpZcWFFMHlQalkzRmt5ZFA0T0RnSUI2M09FK2VQQUZRMEhQZDJkblpaSll5QUhUOVAvYnVQQzZxZXYwRCtHY1dGZ0VGUWR5UVJVVkVRZEF5TmZkZEU1ZmN0YzNVK3BYYVl0ZlVUTE91WnJjMEs3TzBycHJYMHR3d1MxelFycm1CQXVZQ2lpS29nQ2pFTG9JNCsveitvRGwzQmdhWUdRWUg5UE4rdlhwMXRqbm5ZUTR6alBOOHY4OHplREM4dkx6ZzcrOWY2YkVQSGp5QVdxM0dTeSs5VkdrRmdmTEpkSzFXaTF1M2JnbjlyWFU5eGYvNzMvOENLSHNQTk1YR2pSdHg5ZXBWdlBmZWUwWVRwblhOaUJFakVCRVJnWFBuemlFNU9ibkNlM0o4ZkR4U1VsSVFHQmhvY2tMOVgvLzZsOG5YVjZ2VmtNdmxFSXZGRmU1UmNYR3hjUC9PblRzSEh4OGZyRnExcWtLbERGdTRjT0VDdEZvdG1qZHZEaGNYRnpnNk9pSXZMdy9yMXEwRFVGWTlvcnpTMGxKczM3NGRBREJtekpoS1M1d0hCUVdoUTRjT3dtQU9PenM3UFBIRUU5WEdaRzl2WCtVZ3NlTGlZc1RHeGxiYWcxMmhVR0Rmdm4wWU5HaVFTZTF4WW1OanNXYk5HdVRtNXFKejU4NVl2SGd4Y25KeXNHelpNcnoyMm11WU9IRWlKaytlWE9IbkxDNHV4dTdkdTdGbnp4NG9GQXIwN2RzWGI3MzFWb1ZXR0xwamRRNGVQSWd6Wjg0Z1BqNWVxRWdoRW9rUUVoSlNZYUFUQUp3K2ZWcTRIK1ZWMXlhSWlNekRrdTlFUkVSRVpBa20xSWtzSkpmTGhaTE1Fb21rMmxrTlZibDM3eDVpWTJPRjlZRURCOWFKbVpDUEc1bE1oaHMzYmlBNU9SblhyMThYQmpoVXBtSERoa0x5M052YnU5S1N0ZlR3MVVaWjdJWU5HMkxEaGczdzlQUVV0djMxMTEvWXVYTW5EaDgrREtWU2lhQ2dJTXlkTzFmb0E2enJTNnFmaUhOeGNjSHk1Y3V4Y09GQ3BLV2xZYzZjT1hqaGhSY3dhdFFvNGN2NTdPeHMzTHAxQzNaMmRoVm1UVzdZc01GZ1BUazVHZUhoNGNMdjNxNWR1eEFlSG83ZXZYdGozTGh4Q0FvS0VzcXZscWRTcVlUM01kMnNXa3RLdnV1K09OZmZWNVAzUkFBNGMrYU1RUkpZOTU1cjdBdHNBRmkvZnIyUXdPM2J0eS9lZSsrOUdsWDVjSEZ4d2VyVnE3RjY5V3I4OGNjZlNFbEp3YTFidDJ5ZVVLL3RrdStXc3JPekU1NS9mVDE3OWhSS3l6NU11bGpLSjBsTFMwc05mb2Q2OWVvRjRIK0RZb0N5MmVrcEtTbFl2bnc1Um8wYWhkZGZmeDNCd2NGR3IzUHUzRGxzM0xnUkFEQjc5bXpodFYrZVdxMkd2YjA5bkoyZGhRUytxNnVyV1QzcHJVV1g4TkZQcU9mbTV1THc0Y05JU1VuQnRXdlhoS1N4anBPVGs4RjdYMDJWbEpUZzJyVnJ1SExsQ2hJVEUzSDE2bFdVbHBaaTZOQ2g2Tnk1TThMRHd4RWRIUTJwVklxbFM1Y2FuWms1WU1BQXBLYW1ZdnYyN2ZqdXUrL1FxbFVyczlzemJObXlCVURaNzZtcE03UnpjbklBbUY1U1hTcVZWanVMdlVHREJ2amdndzhBbEZWRDBXM1QwZlU4dm43OU9sSlNVcENTa29MazVHUmg0RmpuenAweFljSUVSRVpHSWowOUhZMGJOMGJYcmwxTmlrK1hCSzR2bjEvOC9mM3g1Sk5QNHR5NWMxaTNiaDIrK09JTDRUT3pTcVZDZW5vNkFOUmExUWZkM3lWamd5UDBLMDM1K1BqZzg4OC9OeW5SK3pERXhjVWhQRHpjNkQ2UlNJUkpreVpWMlA3OTk5OExzOU1uVHB4bzlMR1hMbDNDNTU5L2pzek1USWhFSWpnNU9lSCsvZnVZUDM4K2hnMGJobW5UcHBuOTNxRlFLTEIvLzM1czNib1Z4Y1hGRUl2RkdEaHdZSVhqZnZqaEIrelpzd2ViTm0xQ256NTlNR2JNR0tPbDlhOWZ2NDd2di84ZUZ5OWVoRmdzeHBRcFV6QjkrblNJeFdLNHVibGgzYnAxV0w5K1BiWnYzNDdmZnZzTkkwZU94SWdSSTZEVmFyRnYzejRjT25RSUR4NDhnSyt2TDE1NzdiVXEzMmQwZ3dvQUNOVTRSQ0lSUWtORDBiOS9mL1R1M1J0dWJtNUdIOXV5WmNzSzI2UlNLYnAxNjRZMzNuaWoydWVOaU16QWt1OUVSRVJFWkFFbTFJa3NsSkdSSVpSMTlQTHlNbWttVkdXT0h6OHVmS25lc21WTGs4dU9VczBWRmhZaU9Ua1p5Y25KdUhYckZqUWFUYVhIdXJ1N3c5ZlhWNWlGWGxlK0pLV0h4OVBURTFxdEZ2SHg4WWlNakJSZXUrN3U3bmp4eFJjUkZoWm1rSlRRbFcxdjBxU0p3WG5hdEdtREw3NzRBZ3NYTGtSdWJpNisvLzU3SEQxNkZOOSsreTNFWXJFd1l5c2tKS1JDa2tjL1dmL2JiNzloeTVZdGtNdmxtREJoQWw1NDRRWHMyN2NQdi96eUMwNmVQSW1USjA4aU1EQVFFeWRPUko4K2ZTcjhQRmxaV1dhVmNEZW41THVscGNuVDB0THczWGZmNGR5NWN4Q0pSQmc3ZGl3dVhicUU2OWV2NCsyMzM4YUlFU1B3NG9zdlZwang5L0xMTHlNbUpnYjkrL2ZIckZtenJKSWNzcmUzeDZKRmk5QzZkV3NVRlJWVk9rdnVZYXJ0a3U5VjNWLzlTZ3ZsQlFjSFk5cTBhU2d1TG9aV3E0V0xpd3VDZzROTm1xVm9DVjFTV2l3V1YvajdlKzNhTlZ5N2RnMnRXclV5S04xZVdsb0ttVXhXb1F4OFZsWVc1cytmaitMaVlqejExRk5Zc1dJRmZ2LzlkM3o5OWRlSWlJaEFZbUlpUHZ6d3d3ckpqbXZYcm1IWnNtVlFxOVVZTUdDQTBZRURkKy9lUldSa0pQYnYzNC9zN0d3QVpRTSs3dDI3aDRzWEwyTFpzbVZvMTY0ZG5uMzJXZlR2MzcvS011eldHcGlnbTcydi83NmswV2lFNURKUU5pQW1LQ2dJSFR0MlJJY09IZURyNjJ1VjE5VDY5ZXR4OXV4WjNMNTlXL2dNQlVCSUFQZnIxdzh4TVRIQ3dLRTMzbmhENkRsdnpQVHAwNUdhbW9xWW1CaDg4c2tuK1BycnIwMGV6SFBpeEFuaHVhaXFEN0tEZ3dQa2NqbHUzTGdCZjM5L0lXbXE2MGx2YmJwMlF2cEp5QTgrK01CZzRLVklKSUtmbjU4d003aFRwMDVJVEV6RSt2WHJBUURUcGsycjhMclFKWjAxR28zQm9FMXpCd2pVQmErLy9qcG16WnFGeE1SRWJOaXdBYSs5OWhvQUlDVWxCUXFGQWcwYU5ERDZlNUNSa1ZGbHV4ZFRwS2FtQWlpclVGQ2UvbWY1VmF0VzFhblBpUjA3ZG9TWGx4ZEtTa3FnVUNpZzBXZ2dsVXJSdW5WclBQZmNjd2dORFRVNFBpNHVEZ2NQSGdRQXZQcnFxeFhhUFdSbVptTFRwazA0ZWZJa2dMTFB5QXNXTEVEYnRtMnhldlZxeE1URTRQRGh3emg2OUNpR0RSdUdrU05IVnFnWVVsNXBhU2tPSFRxRVhidDJvYUNnQUFBUUdCaFk2UXovVHAwNkNWVTBqaDA3aG1QSGpxRmR1M1lZTzNZc0Jnd1lJTHdHdEZvdHJsMjdodERRVU15Wk13ZXRXN2MyT0UralJvMndjT0ZDakJzM0RxdFhyOGJPblR1eGE5Y3U0Ykd1cnE2WU8zY3VCZ3dZVU8zNzRPWExsNFZsWDE5ZkRCbzBDSU1HRFRLcGFsRFhybDJ4ZS9kdWFEUWFhTFZhaU1WaXVMcTZjcEExVVMzUWF2NmVvYzZFT2hFUkVSR1pnUWwxSWd2cFpzQUFxSFJHbWlseWNuSVFIeDh2ck5lRmhNMmpURGZMS3prNUdTa3BLY2pOemEzMDJDWk5tcUJObXpiQ0RIVDJMcXo3NUhLNTFYcDhseS94bjVhV2huMzc5aUVxS2twSUxIcDZlbUx5NU1rWU9IQWdSQ0tSd1JldGFXbHAyTHAxS3dEanZYbTl2YjN4L2ZmZlkvMzY5VGgrL0RqZWZ2dHRpTVZpUEhqd0FMLysraXVBaW4zZTFXbzFybHk1Z3Fpb0tCdzllaFJGUlVVUWlVU1lQSGt5WnM2Y0NaRkloS2xUcDJMY3VIR0lqSXpFN3QyN2taU1VoT1hMbDhQTHl3c1RKMDdFMEtGRGhabmIzdDdlSmlkb3F5cjVYaFc1WEE2WlRBWm5aMmZjdW5XclFzbHRuWlNVRk96ZXZSc25UcHlBUnFOQml4WXQ4STkvL0FPZE8zZUdTcVhDanovK2lOMjdkMlAvL3YwNGN1UUlCZzRjaUpFalJ3cGxhdDNkM2ZIdHQ5OWFkUmF0enBRcFU2eCtUa3R0M3J6Wm9zZVpXcExmMHI2MTd1N3VlT0dGRnl4NmJIVUtDZ3BnYjI4UFIwZEhTS1ZTeUdReTRiWGw2ZWxaSWRtZ216RStmdng0WVhhbFZDb1Z5dVhybDRFK2ZmbzBWcTllalh2MzdpRXdNQkR2di84K1JDSVJoZzRkaW5idDJtSFpzbVc0ZWZNbVpzK2VqZmZlZXc4OWV2UUFVSmFFWDdod0lVcExTOUd4WTBlRGt1UkZSVVU0ZmZvMFRwdzRnWXNYTHdwSnRxQ2dJRXlmUGwxSVhKMDhlUkliTjI1RVNrb0tWcTFhaFhYcjFxRkhqeDVDWCs3eXliaktrblBHQmpwa1pHUWdNek1UelpzM2g1dWJHeG8wYUFDMVdvMnpaODhpSWlJQ2dHR2YrR2JObW1IYXRHbG8zYm8xZ29PREsxU0NLUCsrV2xKU1V1MTdyVzRtcis2NFljT0dvYWlvQ0JrWkdXamN1REU2ZCs2TWtKQVFoSWFHQ3NuUHBLUWt6SjgvSHhxTkJtUEhqcTEyRUlGSUpNTENoUXN4ZS9ac1pHVmw0Y01QUDhUYXRXdmg3T3hjNWVPU2twS3dhdFVxQUdWVkNqcDI3Rmpwc2Y3Ky9raE1UTVJiYjcwRmtVZ0VyVllMSnllbkNnbEljNlNtcGtJdWw4UER3d1BPenM1bzBLQUJOQm9Oa3BLU2hCTGIrbjgzbm43NmFSUVhGeU0wTkJTZE9uVkNVRkNRUVZucWd3Y1BZdjM2OVpESlpPamR1emRHakJoUjRacU5HemRHYVdrcG9xT2owYWRQSDJnMEdwdzRjVUtZQWR5cVZTdUxmNTZIemMvUEQvLzNmLytIZGV2V0lUdzhIRVZGUlpneFk0WlE3cjVqeDQ1R1crNUlwVktEQVRYVnZkL3B2L2RJSkJKa1pXVmgwNlpOQUNxMmt3Q0FrU05INHY3OSsramZ2ei9jM2QyeGZQbHlYTHQyemVBWXVWeHU4RjZwUDdDa3F2ZFEzWHVlcGZyMDZXTjBZSjB4R1JrWitPU1RUd0FBb2FHaEJxL0R4TVJFN05tekIxRlJVZEJxdFJDSlJBZ0xDOE9NR1RPRXBQdnk1Y3NSSFIyTlRaczJJU01qQXdjT0hNQ0JBd2ZnNStlSHA1OStHaUVoSVFnSkNSRStDK2lPT1hUb2tGQjFJVEF3RU04Ly83endubXRNcjE2OTBLdFhMMXk1Y2dYaDRlR0lpb3BDU2tvS1ZxNWNpVTJiTm1IczJMRVlOV29VMnJWcmh3MGJOcUJaczJZR2o5ZHF0Y2pLeWhLUzhna0pDVUk3THljbko2alZhc2hrTWhRVkZXSE5talU0Y3VRSTJyWnRpOWF0VzZOVnExYkMrNnUrMTE5L0hYbDVlWGptbVdmTWJ1Y2hrVWdxbmIxT1JOYWxLL25PSHVwRVJFUkVaQTRtMUlrc3BOOC8zZGZYMStMei9QSEhIOEt5djc5L2pjNUZ4aWtVQ3R5NGNVTW9rMXBaYjIyeFdBd2ZIeDhFQkFTZ1hidDJkYUxuSlpsSHE5VmFuQkNzamxnc3hvRURCd0NVOWJJY09uUW9ldlhxQmFsVWl1dlhyMlBXckZtUVNxVkM0a3IzZSticzdJelJvMGNiUFdmRGhnMnhZTUVDVEo4K1hVZ0ViOW15QlVWRlJmRDA5RVRmdm4xeDQ4WU4vUGUvLzhYMTY5ZVJsSlJrMElxZ1U2ZE9tRGx6Wm9VU3B3NE9EaGd6Wmd6Q3dzSnc4T0JCYk4rK0hYZnUzTUZYWDMyRkgzLzhFZSsvL3o3ZWZmZGRzNThEYzJmMzdkeTVFeVVsSlpnNWM2YkI5clp0MndyTEVSRVJPSHo0c0pCMGNIUjB4TVNKRXpGbHloVGh5M2FwVklvWk0yWmd5SkFoMkxCaEE4NmNPWVBJeUVoRVJrYWlXYk5tV0xwMEtRSUNBbW9sbVc1TStlZmcvdjM3UnArWDdPeHNvOXVOYmRNL2gxZ3N4dUhEaDQxZSsrZWZmN1lrWkpOVk5jQmk2dFNweU12THE5WHJHL1B4eHg4TFpYUjFDVTJkb1VPSEdoeTdiOTgrWEx4NEVkN2UzaGcrZkRpV0wxK08wNmRQR3h3ellNQUFaR2RuWStQR2pUaCsvRGlBc3RmMDRzV0xEWktVclZ1M3hyZmZmb3ZseTVmanp6Ly94TktsUy9IODg4L2pwWmRlUXZQbXpSRVVGSVQ4L0h5c1dMRUNqbzZPMkxsekowNmRPb1hrNUdRaFJyRllqS2VmZmhyang0K3ZrSUR0MjdjdmV2YnNpY2pJU096WXNRUFoyZGs0ZXZRb2poNDlDZ0I0N3Jubk1IMzZkT0g0clZ1M1ZoaU1vbEFvakNhZGMzTnpzV1RKa2txZlUxZFgxd3FQcXlxWlYvNTlWYVBSbVB4ZXF6dnU3dDI3bURwMUtpWk5tbVMwSFBlVksxZXdhTkVpeUdReTlPalJBN05telRMcC9DNHVMdmp3d3cveDl0dHZJeU1qQTE5KytXV1ZQenNBckZtekJuSzVISzZ1cnRXV1VuN3p6VGV4YXRVcXBLYW1Db045WnMrZVhhTkJkakV4TVFhRGs4ci9YcnU2dW1MNDhPSENlbGhZbU5IN25KaVlpTysrKzA0b0U5KzNiMThzV3JUSTZDemFYcjE2WWRldVhWaTJiRm1GZmQyNmRUTzU1SDFkTVhic1dHUmxaV0h2M3IzNC9mZmZEZDY3S3VzRjM2SkZDNFBudmJxL1ovcnZQZnBFSXBIUXM3Njh5Wk1uQzh2NStmbENaUW9kclZaYlladE9aZHNmdHZEd2NOeS9meDl1Ym01WXVIQWhSQ0lSRGg0OGlKMDdkeUl6TXhOQTJYUHc5Tk5QNCtXWFh6YjZldTdWcXhkNjlPaUI0OGVQWTgrZVBVaEpTVUZhV2hyUzB0THd4eDkvWU1PR0RYanc0QUVXTDE1czhCdy8rZVNUbURScGtsblZUVHAyN0lpbFM1Zml6cDA3K1BISEgzSHMyREhrNStkajQ4YU5PSEhpQkw3OTlsdDRlSGpnNnRXclNFdExRMnBxS203ZXZJbnIxNjhMMVU2QXNpb05JMGVPUk0rZVBkR2xTeGVvMVdyRXhjVWhPam9hRnk1Y3dMbHo1M0R1M0RtRGF6czRPTUROelExRGhnekJ0R25UNE9EZ2dPWExsNXY3bEJQUlE2Wmx5WGNpSWlJaXNnQVQ2a1FXS044LzNkSlpQUmtaR1VoSlNSSFdqZlVISk11bzFXb2tKeWNqSVNFQk4yN2NxTFJQcmFPakkvejkvUkVRRUlDMmJkc2E5SlNsK3NmUjBWR1lmVmxUbzBhTk1raGUrL2o0NEtPUFBrTDc5dTByRExidzlmV0ZuWjBkbEVxbFFYL2lvS0FndlB6eXkyalVxRkdWMTlKUEJBOFpNZ1NSa1pHWU1XTUc3T3pzNE83dWprT0hEZ2xmK25wN2UrUHBwNS9Hb0VHRHF1MFJLNVZLTVhyMGFBd2ZQaHdSRVJIWXNXTUhnTExCTy9Qbnp6Zjl5YkNRczdNekdqVnFCTEZZYkZCZTl1MjMzeGFPK2V1dnYzRHQyalU0T2pwaXhJZ1JtRHAxYXFVenRMeTl2YkZzMlRLa3BLUmd4NDRkaUk2T2hvZUhoOEZNMjRlaHB2M2hxMk5zWnFWT2JaZDhyNHZhdDIrUHhNUkVvUXl1U0NSQzA2Wk5NV2pRSUR6MzNITUd4eFlVRkVBa0V1SHR0OStHVkNyRmswOCtpWXlNREtqVmFqUm8wQUJEaGd4QjM3NTk4YzAzMytENDhlT3d0N2ZIdEduVE1ISGlSS05KU0Njbkozejg4Y2Y0NXB0dnNILy9maUZaTGhhTHNYRGhRcUc4UFZEMlByQnAweVpvdFZyNCtQaGc0TUNCR0Rac1dJV1dEL3FrVXFuUXJ6Y3FLZ29SRVJHSWo0OUh4NDRkOGVLTEwxYjczSWhFSXFPenNYMTlmZUhpNG9JSER4NFkvUDF6ZG5aR2NIQXdYbjMxMVFxejBLdGk2ZStkT1RJeU1xQlFLTkNwVXljc1diTEVyQkx6YmR1MnhadHZ2b245Ky9mamxWZGVxZmI0VjE5OUZSOTk5QkUrL1BEREt1K1A3dHpmZmZlZHliR1lJaUFnQUk2T2pwREw1ZEJxdFVJeTNkWFZGYUdob1pnMmJacEo5NmRSbzBaSVQwK0hzN016cGsrZmpqRmp4bFI2N0xScDAyQnZiNC96NTg4TGY2Y2NIQndRR0JpSWwxOSsyU28vMThNMmUvWnN0R3JWQ2x1MmJNRzllL2NBQUYyNmRNR3dZY01xSE92dDdWMmgzY09CQXdlcUxLY2RGQlNFOVBSMHFGUXFxTlZxMk5uWndkZlhGeSsrK0tKSmYzZSsrdW9yTTMraXV1SDExMTlIY25JeVpzK2VMWHcrYWRteUpUSXpNK0hnNElCKy9mcGh3b1FKRlVxbmx5ZVJTSVNTNTRtSmlUaDY5Q2hPbmp5SldiTm1DVDNvUzBwSzRPVGtoSUVEQjJMTW1ERTFxdnJsNWVXRlJZc1dZZXJVcWZqUGYvNkRtSmdZekprelIzZ3ZXYnQycmNHL3V6dzlQZEc5ZTNkMDZ0UUpYYnAwTWFoZUFwUzlQK3ZQN0U5TFMwTmlZcUxRVmlRakl3Tnl1Uno1K2ZrWU5HaVF4WEVUa1EydzVEc1JFUkVSV1VDazFaOE9RVVFtdVg3OXVsQ1MwOGZIQjlPbVRiUG9QRC8vL0xQUUt6TWtKS1RLTDBMSk5IZnUzRUY4ZkR3U0V4TU5rcUg2UER3OEVCQVFnSUNBQUxScTFZcTlDVzFnNWNxVldMQmdnVlhQT1hmdVhEZzZPdUxUVHorMXl2aysrT0FEeU9WeXJGeTUwdVRIYURRYUtKVktpRVNpS25zaFZ5Y2pJOE1nYWZ2bm4zOUNvVkJVMlV2VUZES1pESm1abWRVbTRxMU5sekF5OWxwVEtwVTRlUEFnQmcwYVpQYU16N3k4UEtqVjZncGxYRTJoSzBkZFgxbzVYTGh3QWFXbHBlalZxMWV0UFA2WFgzNUJTVWtKWHY3OEtKY0FBQ0FBU1VSQlZIcnBwVXJQc1hmdlhwU1dsdUw1NTU4WHRxMWF0UW9PRGc1NDY2MjNMSXJMWEJxTnBrSjdCWDFhclJhblRwMUMzNzU5cXp5UFRDYkR1blhyTUhYcTFBcEp0c29jT25RSS9mcjFNNWpGWGw1MGREUmF0bXhaYmFLcEt0bloyY0tzUndCQ2F4SkxLekNvVkNvb2xVb0FFSkpZZGRXVksxZmc1K2RYNVhOY2xmTDl3YXVTazVOalVsOWpjNnhZc1FKTm1qUVJlbnBYUjZ2VlFxVlNDUU9PcWhwTVU1bkxseS9EMjl2YnJBRVNkWTJ1SGNNenp6eGowZDlPdVZ5TzFOUlVTQ1NTaHo3QTZsR2xWQ3FGOWpBNk1URXhDQTRPcnRIZlRiVmFiZkI3ZnVQR0RYaDVlZFhLZ05iOC9IeURYdmVwcWFrNGR1d1kycmR2ai9idDIxYzdtS1k2R28wR1dWbFpLQzR1Um1CZ29FWG5VQ2dVQUZDano0eldPRWR0cW8zUC9FUTFWUmgxQ3ZIUFQwV1gzWHZnMnEyN3JjTWhJaUlpb25xQ0NYVWlDeHc5ZWxRb0lkdTNiMS8wNjlmUDdITmtabVlLZlJoRkloSG16SmxUYVg5VXFscFJVUkV1WGJxRWhJUUU1T2ZuVjlndkVvbUVVdTRCQVFFczVWNEg4TXMxSWlJaUlxSkhHei96VTExVWNQSUVFbDU4SGwzMjdJVnIxNmRzSFE0UkVSRVIxUk1zK1U1a0FXdjBUejkxNnBTdzNLbFRKeWJUemFSUUtIRDE2bFhFeDhjalBUM2Q2REhObXpkSFNFZ0lnb0tDNnMwc1ZDSWlJaUlpSWlLcUpScjJVQ2NpSWlJaTh6R2hUbVFtYS9SUHo4N09Sbkp5c3JCdWFRbmZ4NDFXcTBWcWFpb1NFaEp3OWVwVnFGU3FDc2U0dUxpZ1U2ZE9DQWtKc1hvcFZ5SWlJaUlpSWlLcXY3VHF2M3VvaTVsUUp5SWlJaUxUTWFGT1pLYU1qQXpvT2lWNGVYbEJLalgvWlJRVkZTVXNkK3pZc2NZOS9CNTFNcGtNRnk1Y3dObXpaMUZVVkZSaHY1MmRIUUlEQXhFU0VvTFdyVnRYMmx1WGlJaUlpSWlJaUI1ZnVvUTZKR0xiQmtKRVJFUkU5UW9UNmtSbTBpOHY3dWZuWi9iajgvTHljT1hLRldHOWQrL2UxZ2pya1pTZm40KzR1RGpFeDhkRHFWUlcyTy9uNTRlUWtCQjA2TkFCOXZiMk5vaVFpSWlJaUlpSWlPb0xMVXUrRXhFUkVaRUZtRkFuTWxOTis2ZEhSMGNMeXdFQkFXaldySmsxd25xa3BLYW1JalkyRmlrcEtSWDJ1YnU3bzNQbnpnZ09Eb2FycTZzTm9pTWlJaUlpSWlLaWVva2wzNG1JaUlqSUFreW9FNW1ocHYzVEN3c0xjZW5TSldHZHM5UC9SNlZTNGRLbFM0aUxpME5PVGs2Ri9hMWJ0MGIzN3QzaDcrL1BrdTVFUkVSRVJFUkVaRGFoaHpwTHZoTVJFUkdSR1poUUp6SkRUZnVuUjBkSEM0OXYwNllOdkx5OHJCNWpmVk5TVW9JLy8vd1Q1ODZkUTJscHFjRStpVVNDVHAwNm9YdjM3bWphdEttTklpUWlJaUlpSWlLaVI0SHVPeGx3aGpvUkVSRVJtWUVKZFNJejFLUi9lbEZSRWVMajQ0WDFQbjM2V0N1c2Vpa3ZMdy9SMGRHNGZQa3lOSC8zTU5OeGNYRkIxNjVkOGNRVFQ4RFoyZGxHRVJJUkVSRVJFUkhSSTBVbytjNFo2a1JFUkVSa09pYlVpY3hRay83cHAwK2ZGaExIUGo0KzhQSHhzV1pvOVVaaFlTRk9uVHFGaElTRS80ME0vMXZ6NXMzUnZYdDNCQVVGUVNMaGFIRWlJaUlpSWlJaXNoNldmQ2NpSWlJaVN6Q2hUbVFpcFZLSnYvNzZDNEQ1L2ROTFNrcHc0Y0lGWWYxeG5KMSs3OTQ5bkRwMUNoY3ZYalNZa1M0U2lkQytmWHQwNzk3OXNSMWtRRVJFUkVSRVJFUzFUNnNwUzZpRGcvaUppSWlJeUF4TXFCT1pLQ3NyUzBnRXQyalJ3cXorNldmUG5vWDY3MUhRTFZ1MlJKczJiV29seHJxb3BLUUUwZEhST0hmdW5QQWM2SFRxMUFsOSsvYUZ1N3U3amFJalc3R3pzNE5Db1lDOXZiMnRReUVpSWlJaUlpdmpaMzJxcTdUcXN1OTFST3loVGtSRVJFUm1ZRUtkeUVRWkdSbkNzam16MDFVcUZjNmZQeStzOStyVnk2cHgxVldscGFVNGZmbzB6cDQ5QzVWS1piQ3ZZOGVPNk51M0x6dzlQVzBVSGRtYW01c2I4dlB6MGFKRkMxdUhRa1JFUkVSRVZwYWZudzgzTnpkYmgwRlVrVkR5blFsMUlpSWlJaklkRStwRUpycDkrN2F3YkU1Qy9mTGx5eWd0TFFWUWxrUnMzNzY5MVdPclMyUXlHV0ppWWhBYkd3dUZRbUd3THlBZ0FQMzY5VVB6NXMxdEZCM1ZGZTNhdFVOQ1FnSVQ2a1JFUkVSRWo2Q0VoQVQ0Ky92Yk9neWlDblFsMzBWaTlsQW5JaUlpSXRNeG9VNWtJa3NUNm5GeGNjSnl0MjdkSUJLSnJCcFhYYUZXcXhFWEY0ZW9xQ2pJWkRLRGZXM2J0a1gvL3YzUnNtVkxHMFZIZFUyM2J0MndlZk5tM0xwMUN6NCtQcllPaDRpSWlJaUlyT1RXclZ0SVMwdkQ5T25UYlIwS1VlVWUwZTltaUlpSWlLaDJNS0ZPWklLQ2dnSmhscm1ycXlzYU5teG8wdVBTMDlPUm5aME5BTEMzdDBmbnpwMXJMVVpidW5uekppSWpJNUdmbjIrdzNjL1BELzM3OTRlM3Q3ZU5JcU82eXQ3ZUhzT0hEOGYrL2ZzeGN1UklKdFdKaUlpSWlCNEJ0Mjdkd3Y3OSt4RVdGc1llNmtSRVJFUkU5TWhnUXAzSUJKYk9UbytOalJXV1EwTkQ0ZURnWU5XNGJLMm9xQWhIamh4QlVsS1N3ZlpXclZwaHdJQUI4UFB6czAxZ1ZDLzQrdm9pTEN3TWh3NGRncCtmSDBKQ1F1RGg0Y0V2M29pSWlJaUk2aEdGUW9IOC9Id2tKQ1FnTFMwTllXRmg4UFgxdFhWWVJGWFRhbTBkQVJFUkVSSFZJMHlvRTVrZ0l5TkRXRFkxb1g3MzdsMWN1M1pOV0gvcXFhZXNIcGV0cUZRcW5EbHpCbEZSVVZDcFZNTDJoZzBiWXZEZ3dRZ09EclpoZEZTZitQcjZZdnIwNllpTGk4UGh3NGR4OSs1ZEtCUUtXNGRGUkVSRVJFUW1zcmUzaDV1YkcvejkvVEY5K25RT2tLVzZqYVhlaVlpSWlNZ0NUS2dUbWNDU0dlcG56NTRWbHYzOS9lSGg0V0gxdUd3aEpTVUZodzhmUm1GaG9iQk5MQmFqUjQ4ZTZOT25ENzg4SWJQWjI5dWpkKy9lNk4yN3Q2MURJU0lpSWlJaW9zZUFGcHloVGtSRVJFU21ZMEtkcUJweXVSdzVPVGtBQUtsVWltYk5tbFg3R0lWQ2dRc1hMZ2pyM2J0M3I3WDRIcGJDd2tJY1Bud1lLU2twQnR0YnQyNk40Y09IbzBtVEpqYUtqSWlJaUlpSWlJaklGSnloVGtSRVJFVG1ZMEtkcUJwMzd0d1JsbHUwYUFHSlJGTHRZK0xqNHlHWHl3RUFUWm8wUVpzMmJXb3R2dHFtVXFrUUZSV0YwNmRQUTYxV0M5dGRYVjB4ZE9oUUJBWUcyakE2SWlJaUlpSWlJaUl6c1ljNkVSRVJFWm1CQ1hXaWFwaGI3bDJyMVNJdUxrNVlyOCt6MDdPeXN2RHJyNzhpTHk5UDJDYVJTTkN6WjAvMDZ0VUxkbloyTm95T2lJaUlpSWlJaU1oMEl2WlFKeUlpSWlJTE1LRk9WQTF6RStvM2J0eEFRVUVCQU1EUjBSR2RPbldxdGRocWkwYWp3YWxUcDNEcTFDbG85VVp0dDJ2WERrT0hEb1c3dTdzTm95TWlJaUlpSWlJaXFnRk9VQ2NpSWlJaU16Q2hUbFFGclZacmRrSmRmM2I2RTA4OFVlOW1jZWZtNXVLMzMzNURWbGFXc0sxQmd3WVlNV0lFT25ic2FNUElpSWlJaUlpSWlJaHFnRFBVaVlpSWlNZ0NUS2dUVlNFM04xZm9oZTdtNWdZWEY1Y3FqeThxS3NLTkd6Y0FsSlVSNjlxMWE2M0hhQzFhclJheHNiSDQ0NDgvREhxbEJ3UUVJQ3dzck5xZm5ZaUlpSWlJaUlpb1htQVBkU0lpSWlJeUF4UHFSRlV3ZDNaNmZIeThzTnl1WFR1NHVycldTbHpXVmxoWWlIMzc5dUhXclZ2Q05udDdld3dmUGh5aG9hRTJqSXlJaUlpSWlJaUl5RW80UTUySWlJaUlMTUNFT2xFVjd0eTVJeXhYbDFEWGFyVzRlUEdpc042bFM1ZGFpOHVhenA4L2p5Tkhqa0NwVkFyYi9QejhNSHIwNkhveklJQ0lpSWlJaUlpSXlGUmF6bEFuSWlJaUlqTXdvVTVVaGN6TVRHSFp5OHVyeW1OdjNyeUpvcUlpQUlDTGl3djgvZjFyTmJhYUtpMHR4VysvL1licjE2OEwyNlJTS1FZUEhveXVYYnRDeEZIYlJFUkVSRVJFUlBRbzRYY2RSRVJFUkdRQkp0U0pLcUZVS3BHYm13c0FFSXZGYU5hc1daWEhYN2h3UVZnT0RRMkZXQ3l1MWZocUlqTXpFK0hoNGNJQUFLQnN3TUNZTVdQZzRlRmh3OGlJaUlpSWlJaUlpR29aWjZnVEVSRVJrUm1ZVUNlcVJIWjJ0bEFDckZtelpwQklKSlVlZS8vK2ZWeTdkazFZNzl5NWM2M0haNm56NTg4ak1qSVNhclVhQUNBU2lkQy9mMy8wN05telRnOENJQ0lpSWlJaUlpS3FDVmJqSXlJaUlpSkxNS0ZPVkltc3JDeGh1VVdMRmxVZWUrblNKV2cwR2dDQXI2OHYzTjNkYXpVMlN5aVZTaHc2ZEFqeDhmSENObWRuWjR3ZlB4Nit2cjQyakl5SWlJaUlpSWlJNkNIaURIVWlJaUlpTWdNVDZrU1YwTytmWGwxQ1hiL2NlNWN1WFdvdEprc1ZGaFppOSs3ZHlNN09Gclo1ZTN0ai9QanhhTml3b1Ewakl5SWlJaUlpSWlKNlNEaERuWWlJaUlnc3dJUTZVU1ZNbmFHZWtaR0J2THc4QUlDRGd3TTZkT2hRNjdHWkl5VWxCWHYzN29WY0xoZTJkZS9lSFlNSEQyYUpkeUlpSWlJaUlpSWlJaUlpSXFJcU1LRk9aSVJDb1JDUzVCS0pCRTJiTnEzMDJJc1hMd3JMblRwMWdsUmFOMTVXV3EwV3g0OGZSMVJVbExETnpzNE9vMGFOUWxCUWtBMGpJeUlpSWlJaUlpS3lJWlo4SnlJaUlpSXoxSTNNSDFFZGs1MmREZTNmLzdocTFxd1pKQktKMGVQa2Nqa1NFeE9GOWJwUzdsMHVseU04UEJ3M2I5NFV0alZwMGdRVEpreUFwNmVuRFNNaklpSWlJaUlpSXJJUlZud25JaUlpSWdzd29VNWtoS245MHhNVEU2RlVLb1hqbWpkdlh1dXhWZWZldlh2WXZuMDdjbkp5aEcwZE9uVEE2TkdqWVc5dmI4UElpSWlJaUlpSWlJaHNUd3ZPVUNjaUlpSWkwekdoVG1TRXFmM1RFeElTaE9XNk1EczlPenNiMjdkdlIzRnhzYkJ0OE9EQmVQcnBwMjBZRlJFUkVSRVJFUkZSSFNEaUZIVWlJaUlpTWg4VDZrUkdtSkpRTHlvcVFrWkdCb0N5UHV1MjdrdWVtcHFLM2J0M1F5NlhBd0NrVWltZWZmWlpkT2pRd2FaeEVSRVJFUkVSRVJIVktleWhUa1JFUkVSbVlFS2RxQnk1WEk2OHZEd0FaWW55cGsyYkdqMU92M2U2djc4L0hCMGRIMHA4eGlRa0pDQWlJZ0lhalFZQTBLQkJBMHlaTWdXdFdyV3lXVXhFUkVSRVJFUkVSSFdKaUUzVWlZaUlpTWdDVEtnVGxmUFhYMzhKeTgyYk40ZFlMRFo2M09YTGw0VmxXODVPUDNYcUZJNGZQeTZzTjI3Y0dGT25Ub1dIaDRmTllpSWlJaUlpSWlJaXFyTTRRNTJJaUlpSXpNQ0VPbEU1cHBSN3o4M05SWFoyTmdEQXpzNE9BUUVCRHlVMmZScU5CZ2NQSHNTRkN4ZUViUzFidHNTVUtWUGc3T3o4ME9NaElpSWlJaUlpSXFyVDJFT2RpSWlJaUN6QWhEcFJPYVlrMVBWbnB3Y0dCc0xPenE3VzQ5S25WQ29SSGg2TzY5ZXZDOXNDQWdJd2J0eTRoeDRMRVJFUkVSRVJFVkc5d2hucVJFUkVSR1FHSnRTSnlzbk16QlNXSzB1bzYvZFBmOWpsM3BWS0pYYnMySUcwdERSaFc5ZXVYVEY4K0hDSU9OS2FpSWlJaUlpSWlNZzRmbTlDUkVSRVJCWmdRcDFJajBLaFFFRkJBUUJBSXBIQTA5T3p3akYzN3R4QllXRWhBS0JCZ3dabzI3YnRRNDF2eDQ0ZFNFOVBGN1lOSERnUXZYcjFlbWd4RUJFUkVSRVJFUkhWWjV5Z1RrUkVSRVRtWUVLZFNFOXVicTZ3M0xScFU0akY0Z3JINkpkNzc5Q2hnOUZqYW9OQ29jRDI3ZHR4NjlZdFlkdXdZY1BRclZ1M2gzSjlJaUlpSWlJaUlxSjZqVFBVaVlpSWlNZ0NUS2dUNmNuT3poYVdtelZyVm1HL1JxTXhLUGNlSEJ6OFVPS1N5K1g0K2VlZmNmdjJiV0hiOE9IRDhkUlRUejJVNnhNUkVSRVJFUkVSUFRJNFJaMklpSWlJek1DRU9wRWUvWVI2MDZaTksreFBUMC9IL2Z2M0FRQU5HemFFajQ5UHJjY2tsOHV4YmRzMjNMbHpSOWcyWXNRSVBQbmtrN1YrYlNJaUlpSWlJaUtpUjRXSU05U0ppSWlJeUFKTXFCUHBxVzZHdW42NTk2Q2dvRnIvaDVoTUpzTzJiZHVRbVprcGJBc0xDOE1UVHp4UnE5Y2xJaUlpSWlJaUlucGtjWVk2RVJFUkVabUJDWFVpUFRrNU9jSnkrUm5xR28wR1NVbEp3bnB0bDN1WHlXVFl1blVyc3JLeWhHMU1waE1SRVJFUkVSRVJXVWdpQVFCb05Xb2JCMEpFUkVSRTlRa1Q2a1IvdTN2M0x1UnlPUURBeGNVRlRrNU9CdnZUMHRJZ2s4a0FBSTBiTjBhTEZpMXFMUmFsVW9udDI3Y2JKTk5IalJxRnpwMDcxOW8xaVlpSWlJaUlpSWdlWldKcDJWZWhXaFVUNmtSRVJFUmtPaWJVaWY1V1hibDMvZG5wZ1lHQnRSYUhScVBCbmoxN2NQdjJiV0hiNk5HakVSb2FXbXZYSkNJaUlpSWlJaUo2MUltRWhMclN4cEVRRVJFUlVYMGl0blVBUkhXRmZybjM4Z2wxclZhTDVPUmtZYjAyRStvSERoeEFTa3FLc1A3TU04OHdtVTVFUkVSRVJFUkVWRU1pemxBbklpSWlJZ3N3b1U3ME4vMFo2dVg3cDJkbVpxSzR1QmdBNE96c0RDOHZyMXFKNGZqeDQ3aDQ4YUt3M3J0M2IzVHQyclZXcmtWRVJFUkVSRVJFOURnUlNUaERuWWlJaUlqTXg0UTYwZCtxS3ZtdVgrNjlmZnYyRUlsRVZyLytuMy8raVZPblRnbnJuVHQzeG9BQkE2eCtIU0lpSWlJaUlpS2l4NUhJcml5aHJsR3FiQndKRVJFUkVkVW5US2dUQVZBcWxTZ29LQUFBaU1WaWVIaDRHT3kvZHUyYXNOeStmWHVyWC8vcTFhczRkT2lRc042dVhUdUVoWVZaL1RwRVJFUkVSRVJFUkk4cllZYTZtZ2wxSWlJaUlqSWRFK3BFTU95Zjd1bnBDWWxFSXF6bjVlVWhQejhmQUdCdmI0L1dyVnRiOWRycDZlbll1M2V2c083bDVZWHg0OGRETE9iTGs0aUlpSWlJaUlqSVduUXoxTFdjb1U1RVJFUkVabURHamdoVjkwL1hML2ZlcmwwN2cyUjdUZVhtNW1MbnpwMVFxOVVBQUE4UEQweVpNZ1YyZG5aV3V3WVJFUkVSRVJFUkVRRmlhZG4zTFp5aFRrUkVSRVRta05vNkFLSzZvS3IrNmJWVjdsMG1rMkhYcmwyUXkrVUFBQmNYRnp6MzNITndjbkt5MmpXSTZnT0ZRb0c0dURpa3BLVGc3dDI3VUNxVnRnNkppSWlJNmdnN096dTR1Ym1oWGJ0MjZOYXRHK3p0N1cwZEVoRVIxV01pYWRra0NTMy8zVWxFUkVSRVptQkNuUWhsTThWMTlHZW8zN3QzRDVtWm1RREtlcXY3Ky90YjVYcGFyUmEvL1BLTDBMZmR6czRPVTZkT2hadWJtMVhPVDFSZnBLZW5Jekl5RW41K2ZoZytmRGc4UER6NFJUa1JFUkVKRkFvRjh2UHprWkNRZ00yYk4yUDQ4T0h3OWZXMWRWaEVSRlJQaVlRWjZtb2JSMEpFUkVSRTlRa1Q2a1F3VEtoN2Vub0t5OG5KeWNKeTY5YXQ0ZURnWUpYckhUdDJERGR1M0JEV1I0OGVqZWJObTF2bDNFVDFSWHA2T2c0Y09JQ1JJMGZDeDhmSDF1RVFFUkZSSFdSdmI0OFdMVnFnUllzV3VIWHJGdmJ2MzQrd3NEQW0xWW1JeUNLY29VNUVSRVJFbG1BUGRYcnNsWmFXb3JTMEZFRFpGM2FOR2pVUzl1a24xQU1EQTYxeXZTdFhyaUE2T2xwWTc5V3JGenAyN0dpVmN4UFZGd3FGQXBHUmtSZzFhaFNUNlVSRVJHUVNIeDhmakJ3NUVwR1JrVkFvRkxZT2g0aUk2aUhkREhXTmlqM1VpWWlJaU1oMFRLalRZeTh2TDA5WWJ0S2tpYkNzVXFtUW5wNHVyTGRyMTY3RzE4ck96c2ErZmZ1RWRYOS9md3dZTUtERzV5V3FiK0xpNHVEbjV3ZHZiMjliaDBKRVJFVDFpSStQRC96OC9CQVhGMmZyVUlpSXFCNFNacWlybVZBbklpSWlJdE14b1U2UFBmMkV1bjY1OTdTME5LaitIckhjckZrek5HellzRWJYS1MwdHhhNWR1NkQ4dTZ5WWg0Y0h4bzBiQjVGSVZLUHpFdFZIS1NrcENBa0pzWFVZUkVSRVZBK0ZoSVRnK3ZYcnRnNkRpSWpxSWFHSHVwSUpkU0lpSWlJeUhSUHE5TmlyYklhNmZvL3p0bTNiMXVnYUdvMEdlL2Jzd2QyN2R3RUFEZzRPbURScGt0VjZzaFBWTjNmdjNvV0hoNGV0d3lBaUlxSjZ5TVBEUS9oY1RVUkVaQTZ4VkFvQTBLcllRNTJJaUlpSVRNZUVPajMyY25OemhlWGFTcWlmUEhrU2FXbHB3dnJZc1dNTnJrWDB1RkVxbGJDM3Q3ZDFHRVJFUkZRUDJkdmJzNGM2RVJGWlJPUlE5dTlRRGYrT0VCRVJFWkVabUZDbng1NnhHZXFGaFlYSXo4OEhBTmpaMmRXb3ozTjZlanBPblRvbHJBOFlNTUFxL2RpSmlJaUlpSWlJaU1oMFlnZEhBSUJHem9RNkVSRVJFWm1PQ1hWNnJDa1VDdHk3ZHc4QUlKRkk0T2JtQmdDNGVmT21jRXpyMXEwaGtVZ3NPditEQncrd2QrOWVZYjFObXpibzFhdFhEU0ltSWlJaUlpSWlJaUpMaUtWU1FDeUdSaTYzZFNoRVJFUkVWSTh3b1U2UE5mM1o2UjRlSGhDTHkxNFMxNjlmRjdiNysvdGJmUDZJaUFnVUZ4Y0RBSnljbkRCbXpCaUlSQ0tMejBkRVJFUkVSRVJFUkJZU2lTQnhjR0JDbllpSWlJak13b1E2UGRhTTlVOVhxOVZJVFUwVnRyZHAwOGFpYzU4N2R3N1hybDBUMXNlTUdRTVhGeGNMSXlVaUlpSWlJaUlpb3BvU096aEFJNWZaT2d3aUlpSWlxa2VZVUtmSG1ySCs2UmtaR1ZBcWxRREtacTAzYnR6WTdQUG01dWJpeUpFanducTNidDFxTk5PZGlJaUlpSWlJaUlocVRzd1o2a1JFUkVSa0ppYlU2YkdtbjFEMzlQUUVZRmp1dlczYnRtYWZVNlZTNFpkZmZvRktwUUlBTkd2V0RJTUhENjVocEVSRVJFUkVSRVJFVkZOTXFCTVJFUkdSdVpoUXA4ZWFzUm5xTjI3Y0VMWlprbEEvZXZRb2NuSnlBQUJTcVJUanhvMkRSQ0twWWFSRVJFUkVSRVJFUkZSVFlnZEhKdFNKaUlpSXlDeE1xTk5qUzYxV283Q3dFQUFnRW9uZzRlR0IrL2Z2Qzhsd2lVUUNYMTlmczg2WmtaR0J1TGc0WVgzWXNHRkNvcDZJaUlpSWlJaUlpR3hMN09BQXJVSmg2ekNJaUlpSXFCNWhRcDBlV3dVRkJkQnF0UUFBTnpjM1NDUVNwS2VuQy90YnRXb0ZPenM3azgrblVxa1FFUkVockFjRUJPQ0pKNTZ3WHNCRVJFUkVSRVJFUkZRakxQbE9SRVJFUk9aaVFwMGVXd1VGQmNLeWg0Y0hBQ0F0TFUzWTV1Zm5aOWI1VHAwNmhmejhmQUNBZzRNRFJvd1lVZU1ZaVlpSWlJaUlpSWpJZXNvUzZqSmJoMEZFUkVSRTlRZ1Q2dlRZMGsrb3U3dTdBNERCREhWekV1cC8vZlVYb3FPamhmWEJnd2VqWWNPR05RK1NpSWlJaUlpSWlJaXNSdXpJSHVwRVJFUkVaQjRtMU9teFZUNmhYbEpTZ3J5OFBBQ0FWQ3FGbDVlWFNlZlJhRFNJaUlnUXlzZjcrZm14MURzUkVSRVJFUkVSVVIzRWt1OUVSRVJFWkM0bTFPbXhWVDZocmo4NzNkdmJHeEtKeEtUem5EbHpCbi85OVJlQXNrUjhXRmlZZFFNbElpSWlJaUlpSWlLcllFS2RpSWlJaU16RmhEbzl0c29uMVBYN3AvdjYrcHAwanZ6OGZKdzRjVUpZSHpCZ2dGQStub2lJaUlpSWlJaUk2aGF4b3lQVU12WlFKeUlpSWlMVE1hRk9qeVdWU29WNzkrNEJBTVJpTVZ4ZFhTM3FuMzdvMENHbzFXb0FRTXVXTGRHdFd6ZXJ4MHBFVkZmb1dsc1FFUkVSRVJIVlZ4Sm5aNmp2MzdkMUdFUkVSRVJVanpDaFRvOGwvZG5walJzM3h2Mzc5NUdmbnc4QXNMT3pROHVXTGFzOVIxSlNFbEpUVXdFQUlwRUlJMGVPaEZqTWx4UlJYWGYvL24wa0p5Y2pPVGtaaFlXRnRnNm5VbmZ1M0RIcmVKVktoU1ZMbG1ESmtpVldqeVVuSndlZmYvNDU1c3laQTVtVlpuSWNQbndZVjY1Y3FiQmRyVlpqeDQ0ZDJMRmpCNHFMaTYxeUxXTm16SmlCR1RObTFOcjVkVkpTVW5EMTZ0VmErMW55OHZKcTVid0FvTkZvc0c3ZE9wdzhlUklxbGFyV3JtUE05OTkvajAyYk50WDZkV3I3L3NUR3h1TExMNzlFVEV5TVZjK2JtSmlJcEtRa2s0N056czdHMmJObnJYcDlhOHJOemNYNjlldHg3dHk1YWdmdHFGUXF6SnMzRC9QbXpYdEkwVmxtNDhhTldMWnNHYzZjT1ZQcjE5SnF0Ymh4NHdaMjc5Nk4rZlBuWSszYXRWWTkvNk40ZjRpSWlDVE9MbVVKZFE0WUppSWlJaUlUU1cwZEFKRXQxTFIvdWtxbHd1Ky8veTZzUC9YVVUyaldySm4xQXlVaXE1TEw1WGp2dmZlRVJOVG5uMytPeG8wYlcrMzhJMGFNQUFCczNyelo0RDBoS3lzTE0yZk9CQUFjUEhpdzJ2TnMzYm9WUC8vOE05NTU1eDBNR1RMRXBHdHJOQnJFeHNaYUVIWDFpb3FLY096WU1TZ1VDbnoyMldkWXVuUXBSQ0tSeGVjckxTM0YyclZySVpmTHNYYnRXZ1FHQmdyN3RGcXRrRWp0MGFNSEdqWnNDQURZdVhNbi9QMzk4ZVNUVDlic2gvbGJSa2FHVmM1VG5Ybno1dUhCZ3dkWXNXSkZqYXFZcUZRcVpHZG5JeTB0RGNuSnlVaEpTVUZ5Y2pLS2lvcnc3My8vRzYxYnQ3WmkxR1UyYk5pQXZYdjM0dWpSbytqWXNTT2FOR2xpOVd0VUpqdzhISFoyZHNMcnByWlk2LzVVNXNpUkl6aDU4aVFhTm15SUhqMTZXTzI4bXpadHdxVkxsekIvL253TUhUclVZTi8xNjllaFVxbUUxOVc4ZWZNZ2s4bXdiZHMyT0RnNFZIck85UFIwYk5teUJlKysreTZjbkp5c0ZtdDFvcUtpOE1zdnZ5QW1KZ1pidG15cDhsaU5Sb09FaElTSEZKbGw0dUxpc0hQblRqUnAwZ1R2dnZ1dTFjOHZrOG1Ra3BLQ0sxZXVJREV4RVpjdlh6WVlFSEx0MmpYTW5EblRhdmZ3VWJzL1JFUkVBQ0J4ZG9KV3BZSkdvWUM0aXM5SFJFUkVSRVE2VEtqVFk2bXFoTG9wNWQ1alltSnc5KzVkQUlDVGt4UDY5ZXRuOVJpSnlMbzBHZzJXTDErT3BLUWtpRVFpYUxWYWZQYlpaMWl6WmcwOFBUMnRjZzJsVW1sMHUxYXJyWFNmTVNLUkNFcWxFaXRYcmtSR1JnYW1UNTllb3dSMlRiVnIxdzZ6WnMzQ21qVnJjUDc4ZWFTa3BDQWdJTURpOHgwN2RneHl1UngrZm40R3lYUUFrRXFsd3YzUmFEUUFnUGo0ZUd6Y3VCRWlrUWd6Wjg3RTVNbVRhL1R6UEN4eXVSd1BIandBQURScTFNaXN4eFlVRkdEcjFxM0l6TXpFblR0M2tKT1RJendmT2s1T1RnZ09Ea1plWHA3VkUrcVJrWkVJRHcrSFNDVENlKys5OTFDVDZROUxUZTZQS1VwS1NoQVRFd09wVklwbm4zM1dhdWZOeWNuQjVjdVhZVzl2ajU0OWUxYll2MmJOR2lRbEplRmYvL29YdW5idGl1SERoMlBMbGkwNGZQZ3dSbzhlYmZTY1dxMFd5NVl0dzYxYnQxQlFVSUJQUC8wVWpvNk93bjVUQi9aVXh0SFJFUkVSRVViM25UNTlHZ0RRdjM5L2crM2g0ZUU0Y2VJRVJvd1lnV2VlZWNic2E2NVpzd2JSMGRGbVA4NllYYnQybVhTY1RDYkR0OTkrQzZEc2QwcTNYQlBQUFBNTWdvT0RvVkFvTUdmT0hLU25weHZNRkpkS3BRZ01ERVJ3Y0RCQ1EwTVJFaElDSnljbllZQ1hLWGJzMkZIcGE2QzI3ZzhSRVpFdFNaMWRBQURxa2hJbTFJbUlpSWpJSkV5bzAyTkp2OHl6aDRjSDR1TGloUFhxRXVyMzd0MURWRlNVc0Q1Z3dBQ0RMNTJKcU81UnE5WDQ0b3N2RUJzYkN3Y0hCM3p5eVNmNCtlZWZjZTdjT1N4Y3VCQmZmUEVGM056Y2JCMm00UG5ubjRlYm14dldyRm1EN2R1M0l5Y25CKysrK3k2a1V1di8yWjQwYVpKWngydTFXcFBLeWxlVmdEcDgrREFBVkpyd2NYQndnRXdtZzFxdEJnQ0Vob2JpelRmZnhEZmZmSU9OR3pjaU5UWFY2UE54OWVwVnZQWFdXNmIrS0FETVN4UkdSa1pXVzhGRVgxRlJrYkJzYmlVRVYxZFhIRHQyRENVbEpYQnlja0xidG0yUm1wb0tsVXFGRlN0V3dOZlhGMDJiTmpVWWFQSENDeStZZlA3Tm16ZkR6czdPNkw2VEowL2l5eSsvQkZCMnY5OS8vMzJUenZuMTExK2pRNGNPbGU1WHE5VVlQbnk0eVRFcWxVcVQ3NDkrMVJoVDFlVCtsRmRkbkZPblRxMzJIS2IrRE1lT0hZTldxMFdmUG4zZzR1SmlzQzgyTmhaSlNVbnc4L01UcWptTUdERUNXN2R1eGE1ZHV6QnMyRENqczlSRkloR1dMbDJLZWZQbUlURXhFUjk4OEFGV3JGZ0JlM3Q3QUtpeUNvOVdxMFZPVGs2VngxWDJPYW00dUJpWExsMENVUFo1U3QrRkN4ZVFsSlJrY2VXQWtwS1NoOTdXWSszYXRjak16QVFBM0x4NUV6ZHYzcXp4T1VORFF4RWNIQXkxV28yMHREUUFRSjgrZlJBWUdJZ09IVG9nSUNEQTZEMDFaeEJYWmFYY2EvUCtFQkVSMlpMazc4OVFxdnYzWWVmaFllTm9pSWlJaUtnK1lFS2RIa3U2ZnVrQTRPenNMUFNnbFVxbGFONjhlWldQUFhyMHFQQWxaZlBtemRHbFM1ZmFDNVNJYXF5MHRCVExsaTNEdVhQbklKVks4ZEZISHlFa0pBVHQyN2ZIZ2dVTGNPWEtGY3laTXdmLy9PYy83bVkzSXdBQUlBQkpSRUZVNGUvdmIrdHdCV0ZoWVdqUW9BRSsrK3d6SEQxNkZNSEJ3Umc1Y3FUVnIyTnV3dW5CZ3dmQ3JGNUxYTGx5QlZldlhvV1RrMU9GVXRVNmpvNk9rTWxrQm4yN1I0OGVqU1pObXVEamp6L0cwYU5Ia1pPVGczLys4NTlDU1hpZ0xCSHY3ZTF0VWh5Nmt1K21IZy9BN0NvQnVrb21ZckhZN0JuZUVva0VYMzc1SlJvMWFnUjNkM2NBd1BqeDQzSHYzcjFLRTFqWjJka21uNyt5Qk5xSkV5Znc2YWVmUXFQUndOUFRzOW9CWTluWjJWQW9GQUJRWlRseG9PeDVxT3llbDNma3lCR0lSS0lhejR5dVNrM3VUMlhNK1gzU01hZjlnRmFyRmRwR2xCK1FvbEtwaEhZSnp6MzNuUEQ3NnU3dWprR0RCdUhJa1NQWXRHa1RacytlYmZUY3ZyNitXTGx5SmViTm00ZUxGeTlpK2ZMbCtPaWpqeUNSU0xCMTY5WktZMUlvRkFnTEN3T0FLbzh6NXNTSkUxQ3IxUWdNRERRWTBLaFdxM0g1OG1VQXNEaGh1M2p4WWl4ZXZOaGcyNlJKazFCWVdJajE2OWRYKzM3LzFWZGY0Y0NCQXdnT0RqYnBlcEdSa1RoeTVBaGF0V3FGOWV2WDErcGd5L2ZlZTA4WTdGQ2Q4UEJ3dUxxNkd0MVgzZXVyTnU4UEVSR1JMVW1jblFFQTZ2c2xObzZFaUlpSWlPb0xKdFRwc2FSZjhsMHVsd3ZMTFZxMHFITDJZVVpHaHZBRklnQU1HemJNcG1XWWlhaHEyZG5aV0xKa0NkTFMwdURnNElCRml4YWhhOWV1QU1xU2Z5dFdyTUNTSlV1UW1KaUl1WFBuWXU3Y3VSZzhlTENOby82ZmdRTUhRaXFWNHNLRkMwTEM2czAzM3hSNndGZW1xaVJKWmJOZ0xabmhhKzYxZ2JKZTZFRForNmZ6MzE5a2xlZms1SVM3ZCsraXBNVHdDNjZlUFh0aTJiSmwrUERERHlHWHl5RVdpdzMydDJuVEJqLzg4SU5aY1pwNnZDVjA3VVE4UFQzTm10bXVZMG9MRW1NT0hEaFFhYkt0cXZ1emQrOWVyRisvSGxxdEZuMzc5c1dpUll1cXJJcncrKysvWTlXcVZRQ0FXYk5tb1UyYk5sWEdKUktKTUgvK2ZCTitncktFdWxRcU5mbDRTOVQwL2hpelljTUdzODlsenFDQk0yZk9JRE16RS83Ky9nZ0pDVEhZdDJQSERxU21waUl3TUxCQ2VlNVhYbmtGcDArZnhxKy8vb28rZmZxZ1U2ZE9Scy9mcGswYmZQamhoMWkwYUJFdVhMaUFsSlNVQ20wWnJFazNPS0Q4WUtHTEZ5K2l0TFFVVFpzMlJmdjI3YTEyUGQxbnZ1cVMwZG5aMlVJbGpXblRwbFY3M3BpWUdIejExVmR3Y0hEQWtpVkxIcG5LUlEvNy9oQVJFVDBzdWhucTZoSW0xSW1JaUlqSU5FeW8wMk5IcFZLaHVMZ1lRTmtNUVAza2VuVXp5M1JmcmdKQVVGQVFmSHg4YWlkSUlxb1JyVmFMQXdjT1lNT0dEU2d0TFlXYm14dVdMMTllSVRIazR1S0NWYXRXWWRXcVZUaDI3QmcrKyt3ekhEOStISFBtekVHTEZpMk1udnZBZ1FPSWlJakFxbFdyREdaSFc2cW9xQWhidDI1RldGaVkwUVJxMzc1OTBiZHZYMkc5ZWZQbXVILy9mb1hqdEZvdGJ0KytEY0N5V2JJUHc2MWJ0M0RtekJrQXdLaFJveW85VHBkb0w1OVFCNEN1WGJ0aTVjcVY4UFgxclRRaFgxZm95ajBYRnhkRHBWTFZTc2wrYTFDcFZQaisrKy94NjYrL0FnQUdEUnFFQlFzV1ZCaXdvTy9Zc1dQNC9QUFBBWlFOOHFpc043Y3h1aVM4S1hGVmQreVFJVVBRdVhObms2K3RyNzdjSDMxNzl1d0JBRXlZTU1GZ2UycHFLclp0MndhSlJJSjMzbm1ud21DL3hvMGJZL3IwNlZpN2RpMCsvdmhqZlBIRkYvRHk4ako2amM2ZE8yUEJnZ1h3OHZKQ1FFQkE3ZndnS0h2K1UxSlNBRlRzejYxcnJWTmNYSXdaTTJZSTIvVXJLK2h2MTNGeWNzSTMzM3hUNlRWbE1oa0FWSHV2dDIzYkJwVktoVTZkT2xYNyt4VVRFNE9QUC80WUdvMEdBUEQ2NjY5WGVid3B2TDI5YTNXd2p5bHNjWCtJaUlnZUZxR0h1cEYvVnhFUkVSRVJHVlAzdnpra3NqSmRpVmNBY0hOekV4SlFBTkNxVmF0S0gzZjE2bFZrWldVQktQc2l0aTdOWWlXaS84bk16TVRxMWF1UmtKQUFBR2pkdWpXV0xWc210SFBRYXJXNGQrOGVnTEkrMVhaMmRuai8vZmZoNCtPRG4zNzZDYkd4c2JodzRRSW1UWnFFOGVQSFYraFJmUHo0Y2R5NGNRTkhqaHpCK1BIamF4enZIMy84Z1Y5Ly9SVi8vdmtuTm0vZWpQdjM3MlBQbmoyWVBIbXkwUkxhNVVzWTYraVhYVFluRVdPdFV0YzZqUm8xcW5UZkR6LzhJQ1JjcWpwT3Q2OThRcjJvcUFoNWVYa29MaTdHOGVQSGtadWJDNGxFZ3BkZWVrazRKaTh2RHdzV0xEQTVYbU5KbjhwaU41Y3VZVnRhV29yRXhFU0Vob2FhZlk3YWxwZVhoK1hMbCtQS2xTc0FnTEZqeDJMV3JGbFZWbDg1ZlBnd1ZxOWVEYkZZakFVTEZtRFFvRUZtWGZQSWtTTW1IYWZWYXFzOXRrT0hEalZPcUZ2ei9xeGV2YnJXS3RkY3VuUUpDUWtKYU5DZ0FmcjE2eWRzdjNmdkhqNzY2Q09vVkNwTW1US2wwa29CbzBhTlFteHNMT0xpNGpCLy9ueDgrZVdYbGZZOEw5OHZ1elpFUkVRSXkvcnZkVXFsRXFkT25RSlExbUtpc3BMNHhyWlhOY2hHTHBjTFNlL1kyRmlNSFR2VzZIRlpXVm5DNzExMXM5T1BIajJLbFN0WFFxdlY0dDEzMzhXT0hUdVFrWkZoMWdDVDh2YnQyMmZ4WTYzcFlkOGZJaUtpaDBuaTdBUUFVSEdHT2hFUkVSR1ppQWwxZXV3VUZSVUp5NDBhTlRJcG9hN1Zhbkg4K0hGaHZYdjM3bFVtZzRqbzRjdk56Y1dPSFR0dzZOQWhLSlZLaUVRaWpCOC9Iak5teklDZG5aMXdYR0ZoSVNaUG5nekFzTXo1Q3krOElNeCt6c2pJd05hdFd4RWVIbzVodzRaaDNMaHhhTm15SlFCZytQRGh1SGp4SWc0Y09HQ1ZoTG91aG1IRGhnRUFQdi84YzBSRlJlSFVxVk5Zc21RSmZIMTlhM3lOcW16ZnZ0MnE1OVBOb0MwdlBqNGUwZEhSUnZkcHRWb1VGaFlpTnpjWHVibTV3b0NIL2Z2MzQvang0OGpMeTBOZVhwN1FxMXVmcTZ1clFVSmRyVmFiMVpQYW5HUE5vVmFya1p5Y0xLekh4Y1dabGJEZHVIR2pVQjYvUEdNbHdpMHQyVjlTVW9Lc3JDdzRPRGpnalRmZXdLNWR1ekJ6NXN3cUgzUDc5bTFvdFZyWTJkbGgyN1p0MkxadG05SGpLaHVFWUVxc1E0WU1nWjJkblZCeTJ0cHFlbjhxWTYzV0NjYjgrOS8vQmdEWTJka0pNNnhWS2hYKytjOS9Jak16RTZHaG9YajU1WmNyZmJ4SUpNTGl4WXN4ZCs1Y3BLYW00cDEzM3NHaVJZc3FMZjl1elBqeDQ5R2dRUU96ZTZXWFYxQlFVT2xnaVpNblQ2S29xQWl0V3JYQzVzMmJEZmJwRHh3eTk3bld2YThBWlVuclo1OTkxdWpnaDYxYnQwS3RWaU1rSktUYTM0bUFnQUE0T1RuaGpUZmV3S0JCZzdCanh3NEFaVlViTEZVWEV1cTJ1RDlFUkVRUGswU1lvYzZFT2hFUkVSR1poZ2wxZXV6b0o5UWRIQnlnVkNvQkFPN3U3cFhPbkVsSVNFQmVYcDd3bUo0OWU5WitvRVEycHRGb29GYXJoZjgwR2cyMFdxMVYvck9tZ29JQy9QVFRUNGlNaklSS3BRSlExaE41d1lJRlpzOWNEUXdNeFByMTYvR2YvL3dIdi83NksyUXlHWDc3N1RlY1AzOGVHemR1aEZnc1J1L2V2ZUhrNUlTTWpBd2tKQ1JVNkdOc2pyUzBOS1NrcEVBc0ZtUG8wS0VBZ0ZkZmZSVVpHUmxJUzB2REcyKzhnWGZmZmRkZ05xcTFGQmNYVjVzNHJhbHQyN2JCenM0T1dxMFczMzMzWFlYOXYvLytPMzc2NlNmazV1WUs5MDZmYmdZeFVEYXpzV1hMbG1qU3BBazhQVDNoNmVtSkprMmFvR25UcGdhUGFkYXNtY2tKVzEwTXRTRXhNUkVsSlNWQ3d1N2t5Wk40NVpWWFRKNjk3T2JtWmxDNnY3UzBGUG41K1FDc1c5TGZ6ODhQbjM3NktVUWlFYnk4dkxCNjlXcVRIeXVUeVdwdFFFSnRxK245cVV4a1pHU3Q5RkEvZWZJa2twS1NETGJKNVhJc1c3WU1DUWtKOFBUMHhBY2ZmRkR0dFoyY25MQml4UXE4ODg0N3lNN094cng1OHpCeDRrVHMycldyd3JIR1hodjM3dDB6T3JERlhPSGg0WldlNTdmZmZnTlFObmpKbXZRVDZyZHYzOGI1OCtmeDVKTlBWamp1di8vOUw0Q3l6MzdsNzgwUFAveGc4UHJ6OXZiRzVzMmI0ZWJtWm5EY2p6LythTTNRSHpwYjNCOGlJcUtINlg4OTFGbnluWWlJaUloTXc0UTZQWGIwRStwcXRWcFlybXgydWxxdHhva1RKNFQxbmoxN3d0SFJzZllDSkNwSG85RkFvVkJBcVZSQ3FWUld1cXkvcnZ1L1NxV0NTcVV5U0l4WDlaLytzYlhKV0NselM5bloyU0UyTmhZcWxRcjI5dmFZTUdFQ3BrNmRhdkhyMU1IQkFhKzk5aHBHang2TkgzNzRBU2RPbk1EY3VYT0ZmdElPRGc0WU1HQUFEaHc0Z1AzNzk5Y29vYTVMM1BUbzBRUHU3dTRBZ0pZdFcrTHJyNy9HOHVYTDhlZWZmK0xqano5R2JtNXVoWjdKTmFYUmFGQllXR2pWYzVhbkd6eXhhOWN1WEw5K0hhNnVyZ2J2d2ZiMjlzakt5b0tMaXd1YU5tMHFKTW9MQ3dzUkhSMk45dTNiWThHQ0JmRDA5RVNEQmcxcU5WWnIwL1dLRHdnSWdLT2pJK0xqNDVHUWtHRHlMT2dKRXlZWTNQTnZ2LzFXNkhGdTdkN0t1aExoK2drMFN3Y2E2TTlRMVhmMTZsVzg5ZFpiWnAxTHFWU2FsR3pXK2ZycnI5R2hRd2VUanEzcC9YbVlTa3BLc0g3OWVvTnRhclVhaXhZdHdxVkxsK0RtNW9aUFB2a0VycTZ1SnAzUDA5TVRhOWV1eGRLbFM1R1VsQVNSU0dTUUpOWlZJS2d0UlVWRjJMOS92OUY5NTg2ZHc5V3JWeUdWU29WQlJ0WlNVRkFBb094OVI2RlFZT2ZPblVZVDZ1V2ZSNDFHSTd4djZmNE82Q3VmVEFlQW4zNzZ5Um9oVjhyWWEweW5TNWN1V0xseXBjWG50dFg5SVNJaWVwZ2tUbVVsM3psRG5ZaUlpSWhNeFlRNlBYYjBremtQSGp3UWxpdExxRis0Y0VGNGpMT3pNN3AxNjFhN0FkSWpSYVZTUVNhVFFTYVRRUzZYVjFndS8zLzlaWVZDQVlWQ0lmUjhKZU1hTm15SStmUG5JeUlpQXErOTlscWxQWUhOMWFKRkN5eGV2Qmd6Wjg0VStxL3JEQjgrSEFjT0hFQlVWQlJLU2tvcTlGazNoVnF0eHRHalJ3RUFJMGVPTk5pbm0wVzZaczBhbkRsekJyMTY5Ykw4QjZtRXE2dXJXVW5UM054Y1BQZmNjd0RNUzdhbXBhVmh5NVl0QUlBNWMrYmdrMDgrRWZiMTdOa1RFUkVSRlFZL1hMeDRFZEhSMFNncUtvS1BqNC9KMXpLMUg3cWxqd2tPRHNZLy92R1Bhby9UYXJVNGZmbzBnTEtmMGNYRkJmSHg4WWlNakxRb1lhdFFLSVRCRjdhbUsyVzljdVZLc3dZNXVMcTYxbm9DenRTRXNyWHZqejVyOUZDL2UvY3U3dHk1ZzZDZ0lBREF1blhya0plWGgxNjllZ2x0RXlRU0NZWU1HWUk3ZCs1Z3lKQWhXTFpzbVZuWGVQLzk5N0Y2OVdyczJiTUhVNlpNd1N1dnZDTHNHelZxRkdReW1VV3h2L0RDQ3hXMnVidTc0K3V2dnhiV04yM2FoQWNQSHFCSGp4NklpWWt4T0ZiWFBtRFFvRUZvM0xpeFJURlVKanM3R3dEUXVYTm5GQllXNHNLRkM0aUxpNnZ3dWE3OGJQMWp4NDdoazA4K2dZK1BqOUQ2b3pvMXFYeGh5aUNTSmsyYVZMclBXSUxmSFAvUDNwMkhSVlcyRHh6L3pqRERqaXlLaW9JNzVrSzRvN21rcHBZTGFXcVo5dGJQMU1yTXlySzBUVXZUYk5QUVNFdlR5alROM2R6WE5IZFJYbGZjVUVSQlhKQlYxbGwvZjh6TEJETEFES3ZML2JrdXI0WTU1enpuWWM3TWdiaWYrNzRyNnZvSUlZUVE1VWxoWjRlZGt4TTZ5VkFYUWdnaGhCQldrb0M2ZU9na0p5ZWJIK2ZPenJRVVVOZHF0ZXpaczhmOGRjZU9IYkczdHkvYkNZcDdsazZuSXlNancrSy85UFIwTWpNenpmL055TWdnTXpQenZnNkdLNVZLN096c3NMT3pRNmxVb2xRcVVTZ1VSZjdMdlI5Z2NaK2N3RVpwYWRHaUJTMWF0REIvUFg3OGVBQSsrZVFUcTROc0JiazdtQTZtMHZBMWE5YmsyclZyN042OU8xOUEzQnI3OXUzajl1M2JWSzllbmRhdFcrZmJybFFxZWZmZGR4azZkS2c1ZTcydzRHL3VqTktpZ3NRZmZmUVIvdjcrK1o2L2RPa1NTcVdTbWpWcmx0cTlidDY4ZVdpMVd0cTJiVXZYcmwzekJOVFZhbldlL3ZZNWNvTG9OMi9lSkRzNzIrcUtCc1VwUDI3TE1kWXUxamh5NUFoeGNYRUFkT3JVQ1RjM04zNzg4VWQyNzk3TjhPSEQ4ZmIydG1tT08zYnNJQzN0Myt5WnRXdlhvbFFxNmR1M3IwM2psSWFjc3VPMlZyR29VYU1HNDhhTks0c3AyYXkwcjA5dUpXMGhFQmtaeVdlZmZVWmFXaHF6WnMzQ3ljbUo3ZHUzNCt6c3pPalJvODBCZFlCZXZYclJ1WE5udG16WlVxejN2cjI5UFVPR0RDblJmTzltNmQ2ZSs3MXk0Y0lGdG16WmdrS2hZTVNJRWZrQ3RxKzg4Z3FUSmsxaThPREJwVG92d0h6TmZYeDg2TkdqQjE5ODhRWHo1OCtuVFpzMmhTNkNXTGx5SlFBREJnd284V0tKMHJKdzRjSXkrWDIwSXErUEVFSUlVZDdzM056UTMwa3Rla2NoaEJCQ0NDRjRRQUxxR1hvTmY4VWVJU3poSWpleWtzblNheXQ2U3VKZVZoK29uNU5WWndCTWoxKy9zQWd1V05pL0RlWjkvcHU5Qi9idXNiQ1R1Sjg0MnFtcDd1aEJVT1VHUEYyakZZWk1EV2xwYWR5NWM4ZjgzNXpIdVFQbFdtM0YzRnVVU2lYMjl2Ym00R05SajNNL3AxYXJ6VUZ4T3pzN1ZDcVZPVUNlKzNsTC84b3ljRkNTY3JUV09IYnNHRUNwOVBvdHlPT1BQODdTcFV2WnNXTkhzUUxxYTlhc0FhQmZ2MzZGdnRZNXdYU3dQdmhiMUg3WjJka1duNTg3ZHk3SGpoM2p4UmRmWk9qUW9WYWRxeWlOR3pmbTRzV0x2UGZlZTFZZjQrWGxaUzRQZi9IaVJYT21ibEdzQ1daKzk5MTNiTjY4R1VkSFI3S3lzaGczYmx5aG1kTkdvOUhtejhMcTFhc0JDQXdNTkpmUzd0U3BFN3QyN1dMWnNtVzgrZWFiVm85bE1CaFl0bXdaTGk0dUdBd0dNak16V2Jod0lXbHBhVnk1Y29VMzNuakQ1cDdkRDd2U3ZENTNLMGtQOVhYcjF2SFRUeitoMVdvSkRnN0cxOWNYdFZxTmo0OFBnd2NQdGhqb2QzWjJac0NBQVF3WU1NRDhYTy9ldmRIcGRHemR1alhmZTNma3lKRkVSVVdWYXR1TjNJcjZETzdZc1FPajBVanYzcjJwVTZkT3Z1MU5talJoL3Z6NVZLcFVxZFRuRmgwZERaZ1c3T1RjdjZPaW9saXpaazJlMXkrM1BYdjJjT0hDQmJ5OXZlbmV2YnZWNTdLbFZjRzlwQ0t2anhCQ0NGSGUxSjZlYU11NEJaWVFRZ2doaEhodzNQY0I5UlBKVjVoOVlTdngyYktxVkFoaG5TeTlsdWowZUtMVDQxbDc0UUMxem11b2xGUTJtZVJxdFJwSFIwY2NIUjF4Y0hEQXdjSEIvTmpTZjNQdjUrRGdnTDI5dmNXZXJhSjBGQmIwQ0F3TVpNYU1HUVZ1NzlLbEMwdVhMaVVpSW9LNHVEaXJTd0dES1FzMUlpSUNSMGRIZXZic1dlQitOMi9lSkMwdGpmcjE2d01GQjZ1Ky92cHJkdXpZZ1krUER6Ly8vSE94ZzJWWHJsd0JvRzdkdXNVNjNwTHUzYnZUcEVrVG04c0QrL3Y3Yy9Ub1VjNmVQV3QxUUwwb2MrZk9aZlBtemRTdFc1ZXhZOGZ5OXR0dk0zLytmRHAwNklDTGkwdSsvYytkTzBkSVNBZ2pSb3l3dXQxSFpHUWs0ZUhoZ0tsMGRvNSsvZnF4YTljdU5tL2V6TUNCQS9IeDhiRnF2TzNidHhNWEY4ZkFnUVBadm4wN21abVpUSjgrblE4Ly9KQjE2OVp4NjlZdEpreVlVR1lCMG9LVWRNRk5hUVVjYmMwSUwrM3JVNXBDUTBOeGNuTGkzWGZmemZQNmpCMDdsdWJObTFzMVJuWjJObHF0RmhjWEY0dlhLR2N4emQxdEZzckxFMDg4d2E1ZHUzajExVmNMM0tjc2dyVkdvNUh6NTg4RFVMOStmWlJLSmFOSGorYTk5OTVqL3Z6NU5HL2VuSHIxNnVVNUpqTXprNTkrK2dtQVljT0cyZlFaSzBuMWlIWHIxaFg3MkpLcXFPc2poQkJDVkFTMXA1Y0UxSVVRUWdnaGhOWHU2NEQ2aWVRclREcTFvcUtuSVlTNGoya2NGVnhzNW9EL0NRMXVTWVdYTUxhenM4UEZ4UVZuWitkOC8xeGNYSEJ5Y2pMLzE5blpHU2NuSndtRzMrTnlzbE10cVZxMWFxSEgxcXRYRHo4L1AySmlZdGkrZmJ0TkdkMXIxNjRGNE1rbm55eTAvL3JHalJ0WnVuUXB3Y0hCakJrenh1SStaOCtlTmZkaWYvdnR0NHNkV0UxTFN5TXhNUkhBWWpuNDNDejFTYzdOeDhlSGI3Lzkxdnk0T01ISmdJQUFqaDQ5eXZIangzbjIyV2R0UGo0M3ZWN1Bqei8reUY5Ly9ZV2JteHVmZnZvcHZyNitkTzNhbGIvLy9wdlpzMmViMndTQUtaRDI2Nisvc25idFdveEdJek5tek9DMzMzNHJzbWU0MFdnMDk0cjI4L1BqOGNjZk4yOXIyclFwelpzMzUvang0M3ovL2ZkOCtlV1hSYzQ3TXpPVFgzNzVCWlZLeFlBQkE4ekI0L3IxNnhNU0VzTDc3Ny9Qb1VPSCtQampqNWsrZlhweFhocWI1QzdkclZLVi9GZEl0VnBOMTY1ZGkzWHMzMy8valU2bnMrbVkwcncrdi8vK083dDM3ODczZkdHQnlLSTBhZEtFRHo3NElOL2lIR3VENlFEWHIxOEhDdTZ4blZPMXc1YUF1azZudzJBd2xFcUo4VWFOR2pGaHdvUUM3M3UyTExRb2FGOUxpNkhPbno5UGFtb3E5dmIyNXZ0YllHQWdQWHIwWVB2MjdVeWJObzNaczJmbnVYK0doSVFRSHg5UDQ4YU5yYzVPNzlLbEMwbEpTYnoxMWx1c1g3K2VOV3ZXVUt0V0xTWk1tR0QxWnlZZ0lNRGlBcC95VUZIWFJ3Z2hoS2dJYWs5UE1pNUhWZlEwaEJCQ0NDSEVmZUsrRGFobjZEWE12ckMxb3FjaGhIaEF4RFp4cEhkQ0RUeWQzWEJ6YzhQVjFSVTNON2M4QWZTeTZGY3FLdFl2di94U291TTdkKzdNaWhVcmJBb3U2dlY2VHA0OGlWS3BMREpRdkcvZlBnQnExNjV0Y2J2UmFHVDI3TmtZalVhNmQrK2VweGU3MFdqazdObXpOR25TeEtwNW5UbHpCakQxQ1M4cUFHNnBUM0p1cGZGWnlRa2lIajkrSEkxR1Urd3hVMU5UbVRKbENzZVBIMGVsVWpGbHloUjhmWDBCVS9uckkwZU9zSDM3ZHFwWHI4NS8vdk1mTm03Y3lLSkZpMGhPVHNiZTNwN2V2WHN6ZVBEZ0lvUHBZRm9Ba2ROamZPalFvZmtXMUF3Yk5vd3hZOFp3OU9oUnRtM2JWbWlwZVREMVNVNU1UT1RwcDUvT3Q4REQxOWVYYjcvOWxrOCsrWVFoUTRhVVMyL25PM2Z1QUtaZ2VtbGNZeWNucHdMN3FtL1pzZ1dsVWxuZ2E3Ui8vMzZiQStxbGVYMlNrcElzdGxZb1RpL3pIQ0VoSVNWZWhIWDU4bVVBODN2OGJqa1o2dFl1dk5IcGRIeisrZWM4Ly96enBWWXBvbG16WmdWdUsyeVJFNWp1YTdHeHNZWHVhMmt4MUs1ZHV3QlRNRGYzZS9mTk45OGtJaUtDSzFldThObG5uekZseWhUVWFqV3JWcTFpMTY1ZE9EbzY4c0VISDFqOStmcS8vL3Mvd0ZRNlBUUTBGS1BSU05PbVRWbTJiSmxWeCtkd2RuYTJhZi9TVkJIWFJ3Z2hoS2dJYWs5UGRQK1ZESFVoaEJCQ0NHR2QremFnL2xmc0VTbnpMb1FvTlpscUEzWkJmdlNwM2FHaXB5THVJLzM2OWFOLy8vNDJsY0MxczdQamwxOSs0ZVRKazRVR3JtTmlZb2lKaVVHaFVPVEpwTTF0MWFwVm5EOS9IaTh2TDBhUEhtMStYcWZUOGQ1NzczSCsvSGxDUWtKbzNMaHhrZlA2NTU5L0FLaGV2WHFSKzlwYVpyczRtalJwWXU2amZ1alFvUUpmZzhMczM3K2ZIMzc0Z2R1M2J3TlF1WExsUEVGQkx5OHYzbm5uSGFaTW1jS2lSWXZZdW5VcnQyN2R3dDdlbnY3OSt6TjQ4T0E4UGV3TGMrWEtGWDcrK1dmQXRCaWdjK2ZPRnIrbmJ0MjZzWFBuVHI3Ly9udnExNjl2THVkL3Q5T25UN042OVdwY1hGek1RYnE3K2ZuNW1UUFl5ME5VbENtRHAxS2xTdWoxK2pJOTc0d1pNM0IxZFMxeTBZRzFTdnY2akJrenBzQ3FFWVhKeU1oZzFhcFZyRnk1a295TURPcldyV3NPZ3BkR1JaT2pSNDhDRkJqOHpzek1SS0ZRV0xVZ1FxdlZNbVhLRkE0ZVBFaXpaczFLTGFCZW1LSVdPV2swR3ZyMDZXUFZ2am0wV3EyNW1zRGRGUkdjbloyWk9IRWk3Nzc3THVIaDRVeWRPcFcyYmRzeWQrNWN3QlJ3cjFtenBrM2Z3N0pseTFpd1lBRkdveEV3TFE2eGxiZTNOLzM3OTdmcG1PVGtaUGJzMmNPeFk4ZjQ3TFBQaXR3L0xTM04vTmpPenM2cWM1VEY5UkZDQ0NFcWlzclRFMjF5Y2tWUFF3Z2hoQkJDM0NmdTI0QjZXTUxGaXA2Q0VPSUJFNVp3a1NFU1VCYzI4UER3S05aeGFyV2FWcTFhRmJwUFRuWjYwNlpOTFFaMTQrTGkrTzIzM3dCNDc3MzM4cFRvVmFsVU5HblNoRE5uenZEVlYxL3gwMDgvRlpwaHJkUHBPSERnQUFBblQ1NGtLaW9xWHovaDhwYXprR0Q5K3ZWczJyVEpZa0I5N3R5NTZQVjYrdlhybHlmb2RlUEdEZWJNbWNQQmd3Y0JhTkdpQmNlT0hiTjRuc2NmZjV3WFgzeVJ4WXNYYyt2V0xYeDhmUGp1dSs4S0xKbHRTV3BxS2hNblRpUWpJd01IQndmZWZmZmRBdmNkTldvVVI0OGVKU1VsaGM4Kys0eVFrQkM4dmIzejdSY2VIbzdSYU9UbGwxOHU5SDFXWHNGMGdEMTc5Z0NRbUpqSVN5Kzl4TUNCQStuVHA0OVYyZnUyeU1qSUFFb3ZTN2Nzcm8rdE5Cb042OWV2WituU3BhU2twT0RtNXNaYmI3MUZjSEF3VHozMVZJbkhCMU1GZ1p5Rk1VRkJRZm0yNjNRNnRGcXRWYTBMQUNaT25FaDRlRGgrZm41MDZkS2xWT1pZRVRadTNFaGlZaUxPenM1MDdOZ3gzL1lHRFJvd2FkSWtKa3lZd0lFREI4ejN3aUZEaHRoMGJkTFQwd2tORFdYbnpwMTRlWGx4NTg0ZC9QejhtREJoUXBHWjNUZHYzaVFrSklUdzhIQzh2THo0NUpOUHJEcG5hbW9xKy9mdjU1OS8vdUhZc1dNWURBYUwxL2Ztelp1a3A2Zmo2dXFLazVNVFdWbFovUG5ubjRDcC9IOWhyVWVFRUVLSUI1WGEwd3REZGpiNnpFenNTdm4zV1NHRUVFSUk4ZUM1YndQcU43SmtGYWtRb25USmZVWGNTL2J1M1F0QXAwNmQ4bTNUNlhSOCtlV1haR2RuMDY5ZlA0dkJzMkhEaG5INDhHRmlZbUw0NFljZkNpeXREYVp5eURuWmlrYWprWmt6WnhJU0VtSjExbUpaNmQyN04rdlhyeWM4UEp3TEZ5N1FzR0hEUE50UG5EaEJaR1FralJvMW9tYk5tbHk5ZXBVLy8veVR2Ly8rRzcxZWo1T1RFNis5OWhwOSt2UXBOTk41Nk5DaGFEUWFsaTlmenZYcjE1azJiUnBqeDQ0dHNHeDJiaGtaR1V5YU5NbmN1L3JkZDkvTjF3TTdOM2QzZDhhUEg4K0VDUk80ZWZNbVk4ZU9aZnIwNlZTclZpM1BmbjM2OU9IMDZkUDA2OWV2eURtVUZyVmF6WWNmZm1oeFczaDR1RG5UdGs2ZE9rUkhSek4zN2x6KytPTVBubm5tR1o1NTVobmMzZDFScTlYTW5qMjdSUFBJZVMwTGV4MnRWVmJYeDFxSmlZbXNYNytlRFJzMmtKeWNqSjJkSFgzNzl1WGxsMS9HemMydFdHTVc1TmRmZnlVN081dW1UWnRhYkJPUm1aa0pGRjd1L2M2ZE8rYXk4T0hoNGRTcVZZdHZ2LzNXNmtvTjk1cU1qQXlXTGwwS21DcUtGTFJJbzJuVHBqUnUzSmhUcDA0QnBzOUN5NVl0clQ3UDRjT0htVFZyRnZIeDhUUnYzcHhQUHZtRVc3ZHU4Zm5ubnpOeTVFaWVlKzQ1bm4vKytYem52M1BuRGl0V3JHRFZxbFZvTkJvZWYveHgzbjc3YmR6ZDNmT2RJNmZsQXNDbVRaczRlUEFnSjA2Y1FLL1hBNlpGU0lHQmdSYXJMeHc0Y0lBNWMrWlluTHVsbng5Q0NDSEV3MER0NlFtQUxpbEpBdXBDQ0NHRUVLSkk5MjFBUFV1dnJlZ3BDQ0VlTUhKZkVmZUthOWV1RVJrWkNaQXZvekluNEgzdTNEbnExYXZIYTYrOVpuRU1lM3Q3eG80ZHk5aXhZOW0yYlJ2dDI3ZW5RNGY4RlJpeXNySllzR0FCQVAzNzkrZllzV09jUFh1VzBOQlF4b3daVXk2OXVRdlNvRUVEV3JWcVJYaDRPSFBtek9HNzc3NHpsOFhXNlhSY3VYSUZnSHIxNnBHV2xzYllzV05KU1VsQm9WRFF0V3RYUm93WVVXZ2dORHM3bTcxNzk3SjU4MlltVHB5SXQ3YzNjK2ZPNWRTcFU0d1lNWUx1M2J2VHIxKy9mSUg4SEVsSlNYejg4Y2RjdkdpcW12UHNzOC9TclZ1M0lyK3ZvS0FnWG43NVpYNzk5VmR1M0xqQjIyKy96VWNmZldUdUd3OVFwVW9WcGs2ZFdxelhmK1RJa2NVNlRxRlE1SnQvZG5ZMmYvenhCeXRXckVDdjE5T3BVeWMrL2ZSVHdzUERXYmh3SVdmUG5tWHg0c1dzV0xIQzNHKytvTmZMV2psWjFoY3ZYaVFrSklRT0hUclFzbVZMbTdQeHkvTDZGQ1VpSW9JTkd6YXdlL2R1ZERvZEtwV0tQbjM2TUhqd1lLdmFLdGhxMzc1OWJOaXdBWVZDd2F1dnZtcHhuNXlBcktPalk2SGo1S2hWcXhiVHAwL0g4MzkvYkw0ZnpaMDcxNXlkL3R4enoxbmM1OVNwVTB5ZlBwMjR1RGdVQ2dYT3pzNmtwNmN6YnR6SkZOUURBQUFnQUVsRVFWUTRubnJxS1lZT0hWcGdsWUtMRnk4eWQrNWNqaDgvamxLcFpQRGd3UXdiTmd5bFVvbUhod2R6NXN6aHh4OS9aT25TcGZ6MTExOEVCd2ZUdTNkdmpFWWo2OWF0WS9QbXpXUm1abEs3ZG0xR2poeEptelp0Q3Z4ZWNvTDlnSG5SaWtLaG9GbXpablRwMG9XT0hUc1dXTTNDMGlJU2xVcEZVRkFRYjc3NVpvSG5GRUlJSVI1a09RRjFiWElTRHFXd2tGTUlJWVFRUWp6WTd0dUF1aEJDQ1BHZzJybHpKd0FOR3pha2F0V3E1dWVUa3BLWU5Xc1crL2Z2eDhYRmhVOC8vUlN0Vmt0S1NncnA2ZW1rcGFXUmtwSkNjbkl5eWNuSnBLU2tVS2xTSlZKU1VwZzFheGFQUHZwb3ZuN3ZTNVlzSVNFaEFYdDdld1lOR2tTUEhqMTQ1NTEzMkxoeEkzZnUzR0hNbURFMjlZZ3ZiYSsvL2pxalJvMGlJaUtDbjMvK21aRWpSd0lRR1JtSlJxUEJ5Y2tKUHo4LzdPenNHRGR1SEgvOTlSY2pSb3dvc1BlMXdXRGd4SWtUN05xMWl6MTc5cENlbm01Ky9wbG5uaUVnSUlDWk0yZHkvdng1dG0zYnhyWnQyL0QxOWFWMTY5WTBiOTdjdkNqaDBxVkxUSjQ4Mlp6NTNLdFhyd0lYTjFqeXdnc3ZrSnFheXFwVnEwaE1UR1Q4K1BFTUhqeVlGMTU0d1J6d0xDeVR1REN4c2JIRk9pNjN4TVJFTm03Y3lJWU5HMGhNVEFTZ1E0Y081Z3oyVnExYTBhcFZLOExDd2xpMGFCSG56cDFqelpvMWJOcTBpWUVEQnpKbzBDQmNYRndLSEgvTm1qVVdlNGJ2MkxHRDVjdVhvMUtweU1yS1l0T21UV3phdEFsbloyZmF0bTFMcDA2ZENBb0tZdlhxMWViUzVKYVV4L1c1VzB4TUREdDM3bVRuenAzY3VIRURNRjNENE9CZ0JnMGFaREVvbTVxYUNoUWU1QzVLZUhnNFgzMzFGVWFqa1FFREJoVFk2L3phdFdzQWhRYkljN0tkYTlTb3diZmZmbnRmQjlQRHdzTFl0R2tUQUsrKyttcStpZ0J4Y1hFc1dMREEzTXJBeTh1TDhlUEhVNzkrZldiTW1NR2hRNGZZdW5Vck8zZnU1S21ubmlJNE9KZ0dEUnJrR2NOb05ITCsvSG1hTld2RzZOR2pxVnUzYnA3dGxTcFY0b01QUG1EQWdBSE1tREdEWmN1V3NYejVjdk94N3U3dXZQUE9PM1R0MnJYSVJUQ25UNTgyUDY1ZHV6YmR1bldqVzdkdWVYNUdGS1IxNjlhc1dMRUNnOEdBMFdoRXFWVGk3dTV1OFRNb2hCQkNQQ3pNQWZXa3BBcWVpUkJDQ0NHRXVCOUlRRjBJSWNSOUx6czdteEVqUnVSN2ZzeVlNZmtDQmdhRHdmejR4UmRmdEdyOHhZc1hrNUtTd3JQUFBtdlYvb1dOMjZOSGowS1AzYjU5dXptZ2ZuZDIrdEdqUjltL2Z6OWdLdDg4Yk5pd1FvT0t1U1VsSmZIRER6L3c4Y2NmbTUvYnUzZXZ1WS91b0VHRHFGS2xDbFdxVkdIQ2hBbE1tVEtGUFh2MkVCNGV6cE5QUHBrbjY5aGdNS0JRS1BJRmdJeEdJMXF0MXR5cldhVlNGUnBVdFVhZE9uVjQ3YlhYbURObkRpdFhyaVFsSllYaHc0ZXpZOGNPQUpvMGFXSXVUZCsyYlZ2YXRtMmJiNHlyVjYrYVg0UEJnd2VUbE91UFpnMGJOdVNKSjU0d0I5c2FOR2hBYUdnby8venpENnRXcmVMY3VYUEV4c1lTR3h0THRXclYwT2wwTEZteWhLVkxsNkxUNlFCVEtlblJvMGZibkJYKyt1dXZZMjl2ejlLbFN6RWFqU3hkdXBTdFc3Y3lmdng0V3JWcVpmdUw5VDhiTjI3RTN0N2U0cmJDM244eE1USG05OWlwVTZmTW54VjNkM2VHRHg5Tzc5Njk4eDBURkJSRVVGQVFodzRkWXQ2OGVjVEV4TEJreVJJMmJOakFrQ0ZENk51M3I4VzU1Tzdabkp5Y3pPSERoOW00Y1NObno1NUZwVkl4ZnZ4NDg3ajc5dTNqeUpFajdOcTFpMTI3ZHVIZzRFRGJ0bTNwM0xremJkdTJ6YlB3b0R5dmowNm40OHlaTTRTRmhSRVdGc2JseTVmTng5YXVYWnMrZmZyUW8wY1A4L2Vha3ltZEV6elB5c3JpOTk5L0J5aDIxdnFPSFR1WU1XTUdPcDJPbGkxYm1oY04zTHAxQzZQUmlLZW5KL2IyOWlRbUpySjQ4V0xBOUprcFNIQndNT25wNlhUcDBnVXZMeSttVEpuQytmUG44K3lUbloyZDV4NlgreDVVMkwwdjUvemxJU1ltaG1uVHBnSFFyRmt6K3ZUcFk5NFdFUkhCcWxXcjJMZHZIMGFqRVlWQ1FaOCtmUmcrZkxqNVBqQmx5aFQyNzkvUGdnVUxpSW1KWWVQR2pXemN1SkU2ZGVydzJHT1BFUmdZU0dCZ0lQNysvdno4ODgvNUttRVlqVWF1WDcvTzJiTm5PWFBtRENkUG5pUTZPaG9BWjJkbjlIbzlXVmxaNXNWTzI3WnRvMzc5K3RTdFd4ZGZYMStxVjYrZUw5djg5ZGRmNS9idDIvVHExWXYyN2R2YjlIclkyZGtWbUwwdWhCQkNQS3pVbnFhV05oSlFGMElJSVlRUTFwQ0F1aEJDaVB1ZXdXRGc1czJiK1o2UGo0OHY5RGhMeHhURXpzNnUySDJVYlhIdTNEbmk0dUlBOHBWbzc5S2xDM1BuemlVbEpRV2owVWlsU3BYdzlQVEUwOU1URHc4UFBEdzh6SS9kM2QzTno1MCtmWnB2di8yV1hidDIwYmx6WnpwMDZNRHg0OGY1OHNzdk1ScU4xSzVkbThHREI1dlA4OWhqanpGcjFpeG16SmpCcFV1WFdMTm1UWjU1UFBYVVUrYkhDb1VDcFZLSjBXak1zMWdCNE1NUFA3U3F4SFpSK3ZmdnovWHIxMW16WmczYnQyOW4rL2J0NW0xM0x6cXdaTmV1WFFCb05CbzBHZzNWcWxXamUvZnU5T2pSZzVvMWErYmJYNkZRMEtWTEY3cDA2VUpVVkJRSER4N2t4bzBiREJ3NGtNT0hEN05vMFNMQVZESjU5T2pSQkFjSEYvdDdHejU4T0hYcjFpVWtKSVRNekV4Y1hGeEtYRExkRmxxdGxtblRwbkh5NUVsenRuUU9YMTlmbm43NmFYcjE2b1ZURVgwbDI3VnJSNXMyYlZpM2JoMkxGaTBpTlRXVnVYUG5zbWJOR243ODhVZTBXaTF4Y1hIY3VYT0hoSVFFNHVQamlZMk41ZkxseTNreTZoczFhc1RvMGFOcDFLZ1JnRGtMTnlzcml3TUhEckJyMXk2T0hqM0tuajE3MkxObkQwNU9UclJ2MzU1Ky9mclJ1SEZqamg0OVdpN1haOCtlUGN5WU1ZT01qQXp6dmpsejZkT25ENDgrK21pK3NTWk9uTWlGQ3hmTWM5UHI5ZVpnZE0rZVBXMmUyOEtGQzgxQjZwWXRXL0w1NTUrYkY1Y2NQbnlZNzcvL0hnQ2xVbW4rYkRvNU9kR3ZYNzlDeDMzKytlZk5qeE1TRXZMZEo0MUdZNEgzVGx2dXFXVnA1Y3FWcEtlbjQrSGh3UWNmZklCQ29XRFRwazBzVzdiTWZIOVZLQlE4OXRoanZQenl5OVNyVnkvZkdCMDZkS0JkdTNiczNyMmJWYXRXRVJrWlNYUjBOTkhSMGZ6OTk5LzgvUFBQQUZTdVhKbXpaODhTSFIzTjVjdVhpWXFLNHVMRmkrYnFGMkJhTUJFY0hFejc5dTFwMGFJRmVyMmVzTEF3OXUvZno3Rmp4d2dQRHljOFBEelArUjBjSFBEdzhLQkhqeDRNSFRvVUJ3Y0hwa3laVW9hdm1oQkNDUEZ3VWVYMFVFOU9ydUNaQ0NHRUVFS0krNEVFMUlVUVF0ejNuSnljOGdSWnk0S3JxMnU1WkZoR1JFVFF2SGx6a3BLU3FGV3JWcDV0YXJXYTJiTm5vMWFyOGZEd3NMcGNiNDBhTmRpNWN5Y3hNVEhtTEYyOVhvOWVyOGZKeVlrSkV5YmtLeS91NysvUGp6Lyt5TkdqUjltM2J4K1JrWkVrSlNXUmxaV0ZWcXRGcTlXYXl3Zm5sSW5PemRuWm1VNmRPaFh6VmNqdmpUZmV3TmZYbDRVTEY1b0R2eTFhdE1nVDNDL0ljODg5eDdadDIyalNwQWw5K3ZTaFdiTm1WbWNyMTZ0WEwwK3dyVjI3ZHJ6NDRvc2NPblNJY2VQR1dRekUyYXByMTY0RUJBVHc4ODgvOC9MTEwrY3JUVzJ0aVJNbkFxYjNpYlg3cU5WcWZIeDh6TDJ6NjlTcFE5dTJiZW5Zc2FNNXFHMHRPenM3K3ZmdlQ0OGVQZmo5OTk5WnYzNDlIVHAwb0ZLbFNrUkZSVEZ1M0RpTDd4VS9QejlhdDI1TjE2NWRhZHk0c2NXeEhSMGRlZUtKSjNqaWlTZElUazVteDQ0ZGJOMjZsZWpvYUhidTNFbm56cDJCOHJzK2JkdTJ4YzNORFlWQ1FidDI3ZWpVcVJOdDJyUXBzRElBbUJZTFhMeDRFWVBCZ0U2blE2RlFVS05HRFhyMDZFSC8vdjF0bmxlblRwMVl2WG8xblR0MzVxMjMzc3B6M1JzMGFJQzN0emNhalFhOVhvKzl2VDMrL3Y2OC9QTEwrUGo0V0gyT21UTm4yanl2ZThIcnI3L09oUXNYZU9PTk44eWw5bXZVcUVGY1hCd09EZzUwN3R5Wlo1OTlObCtKOXJ2WjJkbVpGM1ZFUkVTd2MrZE85dXpadzZoUm8vSXNNZ2tORFNVeU10TDh0YmUzTjIzYnR1WFJSeCtsUllzVytSYnVxRlFxT25YcVpMNUhSa2RIRXhFUndmbno1emwvL2p3eE1URmtaMmVUa0pCUUtvdVNoQkJDQ0pHZnFsSWxGSFoyYUJNVEtub3FRZ2doaEJEaVBxQXdXbHNyOWg3VGYrLzBpcDZDRU9JQnRLYlQreFU5aFlmQ045OTh3L2p4NHl0Nkd2YzBuVTZIU2xWNjY5NFNFaEp3Y1hISjA2dDU4ZUxGTkduU2hKWXRXeFo3WElQQllNNSt6U21mckZRcUN3ejIvL1hYWDRDcHAzVmh3Y2VDWkdkbmMvbnlaZXpzN1BEMzk3ZnB1T0wySkw5YlRqWitUalp3ZVltSmlVR3YxMU9uVHAxU0hUY2pJNE5qeDQ0UkVCQ0F1N3Q3cVkxNzdkbzFxbGF0YWc3MExsbXloTXVYTDFPbFNoVjhmSHp3OC9PalFZTUd4VjVBQUhEaXhBbU9IRG5DSzYrOFluNnV2SzdQclZ1MzhQTHlzdmx6bXZONUtVNy82aU5IanFCV3EybmV2RGxneWdndmo4b1paVVdqMFFBVTYxNVFGSzFXbTI5eHlhRkRod2dJQ01qVGNzQldlcjArMzN2cjh1WEw3TnExaTBjZWVZUkhIbm1FS2xXcUZIdDhNTDFIcmwrL3pwMDdkMnhlMkpLak5GN2JzcncrcFVGK2x4QkNDRkZTQjl1MW9mSVQzV2c0N2F1S25vb1FRZ2doaExqSFNVQmRDQ0Z5a1lCNitaQS9nZ3NoaEJDaUpPUjNDU0dFRUNYMTMyZjZvdmJ5NHRGZmZxdm9xUWdoaEJCQ2lIdWM3YWt4UWdnaGhCQkNDQ0dFRUVJSWNSOXo4UEVoKzhhTmlwNkdFRUlJSVlTNEQwaEFYUWdoaEJCQ0NDR0VFRUlJOFZCeDhQRkJJd0YxSVlRUVFnaGhCUW1vQ3lHRUVFSUlJWVFRUWdnaEhpb09QajVvRW01ajBHZ3FlaXBDQ0NHRUVPSWVKd0YxSVlRUVFnZ2hoQkJDQ0NIRVE4V2h1ZzhBbWxzM0szZ21RZ2doaEJEaVhpY0JkU0dFRUVJSUlZUVFRZ2doeEVQRndjY1VVSmMrNmtJSUlZUVFvaWdTVUJkQ0NDR0VFRUlJSVlRUVFqeFVIR3JVQUNTZ0xvUVFRZ2doaWlZQmRTR0VFRUlJSVlRUVFnZ2h4RVBGb1dvMVVDakl2bjY5b3FjaWhCQkNDQ0h1Y1JKUUYwSUlJWVFRUWdnaGhCQkNQRlFVS2hYMjN0NW9ia3FHdWhCQ0NDR0VLSndFMUlVUVFnZ2hoQkJDQ0NHRUVBOGR4eG8xeUlxTnJlaHBDQ0dFRUVLSWU1d0UxSVVRUWdnaGhCQkNDQ0dFRUE4ZHA3cjF5SWk2Vk5IVEVFSUlJWVFROXpoVlJVOUFDQ0dFRUVJSUlZUVFRZ2doeXB0ekEzL2lOMjdBcU5lanNMTXI4WGdhallhd3NEQWlJeU5KVGs1R3E5V1d3aXlGRUVJSUllNC9hclVhRHc4UC9QMzlDUW9Ld3Q3ZXZxS25WQ0lTVUJkQ0NGSHUxR28xR28zbXZ2OGhLb1FRUW9qeUo3OURDQ0dFS0MwdS92NFlOQnF5cmwzRHFWYXRFbzExNWNvVnRtelpRcDA2ZGVqWnN5ZVZLMWVXbjFkQ0NDR0VlR2hwTkJvU0VoSTRlZklrdi83Nkt6MTc5cVIyN2RvVlBhMWlrNEM2RUVLSWN1Zmg0VUZDUWdJK1BqNFZQUlVoaEJCQzNHY1NFaEx3OFBDbzZHa0lJWVI0QURqNyt3T1FjZWxpaVFMcVY2NWNZZVBHalFRSEIxT3JoSUY1SVlRUVFvZ0hnYjI5UFQ0K1B2ajQrSEQxNmxVMmJOaEFuejU5N3R1Z3V2UlFGMElJVWU3OC9mMDVlZkprUlU5RENDR0VFUGVoa3lkUDBxQkJnNHFlaGhCQ2lBZUFVNjNhS0ZRcU1pOFZ2NCs2UnFOaHk1WXRQUDMwMHhKTUYwSUlJWVN3b0ZhdFdnUUhCN05seXhZMEdrMUZUNmRZSktBdWhCQ2kzQVVGQlJFZEhjM1ZxMWNyZWlwQ0NDR0V1STljdlhxVjZPaG9nb0tDS25vcVFnZ2hIZ0FLbFFybmV2WEl1SFN4MkdPRWhZVlJwMDRkL1B6OFNuRm1RZ2doaEJBUGxscTFhbEduVGgzQ3dzSXFlaXJGSWdGMUlZUVE1YzdlM3A2ZVBYdXlZY01HQ2FvTElZUVF3aW81SmVKNjl1d3BQV21GRUVLVUdtZi9obVJFRlQ5RFBUSXlrc0RBd0ZLY2tSQkNDQ0hFZ3lrd01KQ0xGNHUva0xFaVNROTFJWVFRRmFKMjdkcjA2ZE9IelpzM1U2ZE9IUUlEQTZsY3ViTDhnVndJSVlRUVpocU5ob1NFQkU2ZVBFbDBkUFI5M1c5TkNDSEV2Y21sZ1Q5eGh3OFgrL2prNUdRcVY2NWNpak1TUWdnaGhIZ3dWYTVjbWVUazVJcWVSckZJUUYwSUlVU0ZxVjI3TnNPR0RTTXNMSXl0VzdlU25KeDgzL1pRRVVJSUlVVHBzN2UzeDhQRGd3WU5HakJzMkRCWmVDZUVFS0xVT2Z2N283a2Rqelk1R2JXSGg4M0hhN1ZhK2Zra2hCQkNDR0VGZTN2NysvYnYveEpRRjBJSVVhSHM3ZTNwMkxFakhUdDJyT2lwQ0NHRUVFSUlJWVI0eUxnMmFRTEFuZVBIOGVyU3BXSW5JNFFRUWdnaDdrblNRMTBJSVlRUVFnZ2hoQkJDQ1BGUWNxNVhIN1dYRnluaFJ5dDZLa0lJSVlRUTRoNGxBWFVoaEJCQ0NDR0VFRUlJSWNURFNhSEF2VTBRcVJKUUYwSUlJWVFRQlpDQWVpbFNLaFRZS1pUWUtaUW9Lbm95b2t4VWQvVEF4K25mZjBwRjJWL3BTbXJuTWorSEVFSUlJWVFRUWdnaHhNUEt2VTBiVW84Znc2alhWL1JVaEJCQ0NDSEVQVWg2cUplaVg5dStRU1cxRXdDZm4xN0ZzYVRMRlR5aml1ZnRVSWxuZk52ZzQrVEpsTk1yTVpaZ3JPa3RYakkvL3ZqRVVqUUdYY2tuYUlNK05WcnlTdjBuekYrSEpWemt5ek5yeS95OE0xcThoTmFnWTIvOE9aWmUyVi9tNXlzdlFaWHJNNnhlVndBdXA5M2ltN1ByS25oR1FnZ2hoQkJDQ0NHRWVCaTV0Mm1MUGoyZDlBdm5jVzNjcEtLbkk0UVFRZ2doN2pFU1VDOUZkb3AvRS81MXhudHZSZXR6dGRyaHFYWXAxVEhuWGRwWjREWm5sUU16V3c3RldlVUF3Sk0remRoNi9VU3h6MVhmdFpyNWNYbGtodWZXdUZKTmh0WHJrdWU1ZXE3VnFLUjJKbFdiVVdibnJldFNsU29PYmdBMGNLdWVaOXZMZGJ0WU9LSmtmcnU4dTlUSHRFU3R0R040dlNlbzV1Z09tQUxxUWdnaGhCQkNDQ0dFRUJYQkxTQUFPeWNuVW84ZWxZQzZFRUlJSVlUSVJ3THFwU2hQUU4xdzd3WFVPMWR0UWswbnIxSWRzN0NBZW9ZdW05V3hZYnhZcHhNQS8xZm5jUTdmamlTNURBUFFaYUdhb3p2akcvZkxjMzBCcWppNE1iN3gwM3gyYWdWNm82Rk16dDJtY24zejQ3Q0VpM20yOWZOdFhlcm5LeWlnL2tQcjRWYTlkN0wwV29ZY21GWGtmcy82dFRNSDB3RWVxOUtRb01vTjhuMlBRZ2doaEJCQ0NDR0VFR1ZOb1ZKUnFVVkxVc0tQVXVPbC82dm82UWdoaEJCQ2lIdU1CTlJMVWU2QXE3YU1NdFFyTzdneFAyaWt6Y2YxM3p1OURHWlR0TDlpajlLdFdnQStUcDQ0cXh4NHFlN2poRjdZVWlGektZNUthaWMrQzNnV0QzdFRIL01VYlFiVHo2NW5YT08rVkZJNzBkVGRqemNiOXVUNzg1dEtWTTYrSUsyOTZnRmdCSTRrWENxRE01Uy9lcTdWR09qWE50L3pveG84eWJuVWE2UnFNeXRnVmtJSUlZUVFRZ2doaEhpWXVRZTFKVzdKWW94NlBRbzd1NHFlanJCUmRuWTJEZzRPRlQwTklZUVFRanlnSktCZVNoU1l5bGpuS08vKzNyWXFLTUNlT3hQWm1uMktvalBxV1JTOWwvR04rd0xRdFZvQTY2NGQ1VXI2N1dMTXVudzVxeHlZR0RBUUh5ZFBBREwwR2o0L3ZaS290RnZNUEwrSmlRRURVUUJkcWpZaFhaZkYvRXQvbCtyNVBkVE9OSER6QWVCUzJnMFNOV2tXOTB2V1pERHM4SnhpbitmWHRtK1lGd3hZWTlmTmlEeGZPNnNjYUZ1NUFVQ1JtZnJPZHZhODN5all2UGhrMTgwSTdCUktIcS9hR0E5N1owWTI2TUczMGt0ZENDR0VFRUlJSVlRUTVjeXJjMmVpWjM1SDhxR0RlSGJvV0NGek9IZnVIQWFEZ1NaTkNpODdyOWViRW5uc0pQQnY5dTY3NzVLZW5zNW5uMzFHdlhyMVNtM2MrZlBuRXhjWFI0OGVQWGpzc2NkS2JWeExqRVlqVVZGUi9QZS8veVVzTEl4YXRXcngxbHR2bGRyNDhmSHhyRnk1a3FDZ0lGcTJiSW1pa0phYU9wMk9Eejc0QUlBWk0yWllmWTV6NTg1aE5CcHAzTGh4aWVkckxiMWVUMFJFQklHQmdZWHVkL255WlZ4ZFhmSDI5cmI1SERxZGpwQ1FFSHIyN01tamp6NWE1UDdyMTY4bkppYUdaNTk5bHFwVnExcDFqcXlzTE5hdVhVdGdZQ0NOR2pWQ3FWUmEzTy9Zc1dOa1pHVFFvVU1IbTc2SDRpaUxoU3FuVHAzaTk5OS9wMy8vL3JSdjM3NVV4NzVmNmZYNkl1L242OWF0dzgvUGo4REF3REsvOXc4ZlBoeUFYMzc1cFVUalBLajNnNUxZdFdzWGFyV2FqaDJ0K3ozajlPblR4TWZIMDZsVEoxU3E4Z3ZueXVmVU1nbW9seEsxTXU5THFkR1hUVUJkYjlCekxUTXgzL001QVc2ZFVjL05ySlF5T1hkeEhieDlnZk9wY1dnTU9sYkdITG92Z3VrdUtnY21CVHhIQTFkVDMzS3RRYytYRVd1SStsK3Y3Mk5KbC9ramVxKzVuSDJmR2kxUm9HRCtwWjJsbHFuZXdic1JPYi9XSHI1OTc1UkMvLzdDNWp4ZmQ2bmF4QnhRUDUwU1UrQnhDdUN0UjNxWkZ5aGN6MHhtM3FVZEtCVktHcnZYeE51aEV1MnJOR1JRcmNkWWZ2VmdtYzFmQ0NHRUVFSUlJWVFRNG01dXpWdmc0T1BEcmJWcnl5eWdialFhbVRadEdnRHZ2LzkrbmtEVnJsMjdtRFp0R2pWcjF1VG5uMzlHclZaYkhFT2owZENuVHgvQUZHQnhjbklxOW54NjlPZ0JtSUltZm41K3hSNG50K3pzYkpLVGs0bU5qU1VtSm9hWW1CaXVYcjNLOE9IREN3eXFaR2RuYy92MmJXN2V2TW1OR3pmTXgzMzAwVWU0dUxnVWVjNjR1RGdpSXlOeGRYV2xWcTFhcGZKOUFJU0ZoYkZzMlRLcVZLbkMrKysvWDJyajVzakt5aUl5TXBJelo4NFFFUkhCNmRPbnVYUG5qbm43K2ZQbkdURmlCTTdPMWlmQ0ZHYmZ2bjJzWHIyYVE0Y09zWERod2tMM05SZ01uRHg1MHVaenZQMzIyeGlOUnJadDIxWm93TDQwZmZmZGQvejk5OTk4ODgwM0JRYTd0Vm90VTZkTzVkYXRXN3p4eGh2MDZ0WExwbk5FUlVXeFk4Y09EaHc0d0t4WnN3cDluNTA5ZTVZNWMrYWcwK2s0ZGVvVW9hR2hWZ1hDd3NMQ1dMQmdBYTZ1cnF4WXNjSmlRUDNRb1VOOCt1bW4yTnZiRXhJU2dyKy92MDNmeDkxMjc5NU5iR3dzdlh2M3hzdnIzd1M2R3pkdThPMjMzNUtabWNtY09jVlA1TElrTlRXVjQ4ZVBjLzM2ZFZxM2JvMjl2WDJwam4rL2lZdUw0LzMzMzJmSWtDRUVCd2RiL054Y3YzNmQwTkJRM04zZFdiWnNXWm5QS1NhbTRML3gyK0pCdlIrVXhMUnAwM0J4Y2JFcW9LN1Q2Wmd4WXdheHNiRzg4c29yUFAvODgrVXdReFA1bkZvbUFmVWlWTFozeFU1WjlJb2ZaN3U4YjZoS2FpY014UWl0WnVpeVNkTmxGYmc5V1p2Qm0wZnpyd3hhMDhuMFM5M05yQlNMMnl2YVo2ZFdrRzNRVnZRMHJPS2hkbVppd0VEcXVWWUR3R0EwTXVQYytuekI0bFV4aDZubTZFR1A2cVliYys4YUxYQlJPUkI2WVV1cDlGVHZWajNBL0hoZi9Ma1NqMWRXV25yOXUrcjM4TzNJQXZjYldyY0w3U3FiZnNuVEd3MThkMjREV1hyVGUyTFcrYzFNQ1J5RUFnVkRhbmNnVVpQR2podW55bmJpUWdnaGhCQkNDQ0dFRVAralVDcng3dDJIRzh1WDRULzFDNVJsVUQ3Y1lEQ3dlL2R1QU1hTUdaTW5vUDdZWTQ5UnBVb1ZybDI3eHNxVkt4a3laRWlwbjcrc0RCOCtuTFMwTk83Y3VZTk9aem5KYU4rK2ZUUnUzSmhKa3lhUmtaRkJabVltcWFtcEpDY25rNUdSWWZHWVBYdjJXQlhvMkxMRjFGNnllL2Z1cFpiQmw1V1Z4ZXpac3dHb1ZLbVMrWEZKOU9yVmk0Q0FBRFFhRGFOSGorYktsU3NZamYvKy9WaWxVdEdvVVNNQ0FnSm8xcXdaZ1lHQk9EczcwN3QzYjZ2UDhlZWZmMUtwVWlXTDJ3NGNPQUJBbHk1ZDhqeS9jdVZLL3ZubkgzcjM3bDJ1Z2FYUzBybHpaN1p0MjhiVXFWUDU4Y2NmOHdTR2N5eGN1SkNyVjYvaTdPek1JNDg4WXZNNUdqWnN5S3V2dnNyY3VYT1pPSEVpb2FHaEZsL25wS1FrcGt5WmdrNm53OWZYbDJuVHBsbjluc3k1UG9WbG9yWnAwNGFtVFp0eSt2UnBKaytlekp3NWN3cTgza1hSYXJYTW16ZVArUGg0OUhvOVE0Y09OVy96OVBRa0tpcUt0TFEwVHAwNlpWVldQbUIxOE4zUjBaR2JOMi95K2VlZlU2TkdqU0wzZDNGeHlUTy84cUxSYUVwOVRLVlNtZWY2WHJ4NGtlVGtaTDcvL252MjdObkQrUEhqODJWTjc5eTVFNEJ1M2JwSlpaSWlsTVg5SUdmeFdXSDgvUHhLbk5GL3R5VkxsaEFiRzB1dFdyVVlNR0JBcVkzN29IMU95NU1FMUlzd09YQ1ExZVhOYy91NitYK0tkYjYxc1VkWWVQbWZZaDE3TC9paDlYQ2I5bDk4ZVMrSEVnb093cGEzbWs1ZWZCb3drS3FPN29BcDhQdjloYzBjVHJDY0lUNzM0blpjVkE2MHI5SVFnTTVWbTFEVjBaMXZ6dnhGc3RieS93eFlvNTVyTmVxNm1Nb0JSZDY1em8yczVHS1BWWllVS0dqdVVSc3d2VlpIRWkzM2VYL0d0dzM5ZkZ1YnY1NS82Vzh1cHQwd2Z4MlJFc09mVnc0d3BMYXBWTkhyRFhxUXBFa25QREdxREdjdmhCQkNDQ0dFRUVJSThhOXEvZm9UdTJBK0Nidit4cnRuK1FZV0hSMGRHVDU4T045ODh3MUxsaXloUjQ4ZVZLbFNwVnpuVUZ3eE1URW9sVXFxVmF1R2g0Y0hucDZlZUhwNjR1M3RUZlhxMWFsV3JScSt2cjRBN04rLzMzeWNTcVdpVXFWSytQajQ0T1hsaFplWEY1VXJWNlpLbFNwNGUzdFR0MjVkdEZvdHc0WU5LL1Q4U1VsSmdDbkwvK0JCMjZzZXZ2amlpL1RzMlRQUGM2R2hvY1RGeFFHbTdPU29xSkwvamFwWnMyWUVCQVNnMSt1SmpvNEdUTUhUUm8wYTBiaHhZeG8yYkdpeHZMWldhMzJTVXU0QWZXNTM3dHpoMUNsVDhrclhybDN6YkR0MjdCam56cDBqS0NqSTZ2TVVwYnl5VVFHQ2dvTG8yTEVqbVptWkZyY2ZQMzZjNWN1WG8xS3BtRHg1Y3JGYkFqejc3TE9jT1hPR3ZYdjNzbWZQSG9LRGcvTnMxMnExVEpvMGlmajRlSHg5ZlprK2ZUcWVucDVXamEzVDZUaDgrRENRLy9ya1ptZG54eWVmZk1JcnI3ekN6WnMzbVRWckZoTW5UaXpXOTdOaHd3Ymk0K054ZDNmbnVlZWV5N1BOd2NHQlhyMTZzV0xGQ243NTVSZENRa0tzR25QTm1qVTJ6U0huZXk2S3A2ZG5oUVRxY3FxQmxLWW5uM3lTY2VQR21iOSsvUEhIOGZIeFljcVVLUncvZnB6WFhudU5qejc2eVB4NTFHcTFyRnRuYXBHNmV2VnFWcTllYmZXNWdvT0RHVE5tREdDcW5QRDIyMi9iTkZkckFzazV0bXpaVW1Ddy8wRzRINmhVS254OGZDeHVLNjJNL3R5T0hUdkc0c1dMQWJoNjlhcE5DNnR5ZlAzMTE3UnMyVExmOHcvYTU3UThTVUQ5SHFNejZpdDZDaVZpNitJRFoxWHByL1l0cmhhZWRSamJLQmhYbFNNQUdvT09iODZ1S3pTb201TnByV3owTk8ycW1MS3ZHMWVxeWZTVy8wZkl1UTFFcE1RV2F5N2RxLzJibmY3UHJiUEZHcU04Tkt6a2c1dmFWRm9zSWlYV1luV0Z2alZiTTdSdVovUFhxMlBEMkhMOWVMNzlsbDg5U0ZWSGQ3cFZDOEJPb2VUREp2MzQ0Y0pXL3JsMXB1eStBU0dFRUVJSUlZUVFRb2ovY1d2V0RMZG16YmkxWm5XNUI5VEJsR0c5ZXZWcUxsNjh5SUlGQzh3OXJPOEhOV3ZXdERvN3o5dmJtL256NTF0VnlseWowWER6NWsycnhrMUpTU0VseGZaV21IZG55Ry9ac29WdDI3Ymg2K3ZManovK2lLT2pvODFqV3V2RER6KzB1cFR1eXBVcmNYZDN0N2l0cU1EWFAvLzhnMTZ2cDFHalJ0U3BVOGY4dkY2djUvVHAwd0NsRWxBM0dvMVdCYytzRGRUbER0S2RQbjJhZDk5OXQ5RDlDeXVKck5QcDhnUXk3N1o0OFdLcVZhdVc1N21jWHRJNXNyT3pVU2dVRmdPYldWbFp4TWZIQTZiMzFOM25jbloyNW9jZmZyQjQ3Z01IRHBDV2xrYlZxbFZwM3J4NWdYTUVxRktsQ2lOSGptVC8vdjI4L3ZycmhlNWJrSlNVRlA3NDR3OEEvdk9mLzFqOExBNGFOSWoxNjlkeit2UnBkdTdjU2JkdTNZb2NkL3YyN1htK1BudjJMRE5uenVTRER6NG9NbkM1ZHUxYU5tL2V6Smd4WTJqU3BJa04zODM5ejkvZm56bHo1akIxNmxUT25qMUw5ZXJWemR0V3IxNU5VbElTYm01dWVIaDRtSi9Qek16azl1M2JPRGc0VUxWcTFUemozYjU5bTh6TXpEeHRBOWJSUkdjQUFDQUFTVVJCVkJ3Y0hLeHU3WkVUSUxhbEZZaWx6LzJEZEQvdzhmRXA4R2VjTFFzUHJISGp4ZzIrK09JTDh3SXBiMjl2cTM4T0pTVWxrWmFXQm1DeGJRVEk1N1FrSktCK2o5RWF5aWVnL3A4NmxuczBWRkk1MmJUUGcwQUJEUFJyeHd0MU9xRDRYOWZ5REYwMlV5TldjemIxV3BISDY0MEdwcDlieitzTmV0RDlmK1hmSzl1N01pWHdlZjZLUGNxU0svdHN1cTVxcFlwT1ZVMDlwUXhHSS92djRYTHZyVHovdmNGYXFqVHduem9kZWRhdm5mbnJ2ZkhuV0h4NVQ0SGovUmk1alNyMmJqVHpySTFLWWNjN2ovU21ocE1uZjE3WlgycTk2WVVRUWdnaGhCQkNDQ0VLNHZ2eWNNNjlQNWJNNkdpY2NnVWV5NE5Db1dENDhPRjgvUEhIN055NWt3RURCdVRya1p3N0E3azhzLzVLazFLcHRMb3Z1TDI5ZmI0Ly91ZElTMHRqeElnUkpDWW1NblBtVEpvMmJWcml1UjA2ZElpWk0yZmk0T0RBaEFrVHlqU1lYcDQyYmRvRWtDK3Irdmp4NDJSa1pGQzFhdFZpbFVLM0ZOUXlHbzBGQnBoQ1EwTnAxS2lSK2V1N0E5ZzVMQzJpc0NVZ2VPM2FOUXdHZzAwQlFVdlp0UVZsbmhhVmtacVltRWhpWW1LZTUxeGNYQXJjZjhPR0RZQ3BMWURCWU1oWE1hRWdMN3p3UW9IYnhvd1prKzk2NXdnSkNTRWxKUVZmWDErZWZ2cHBpL3Q0ZUhqd3dnc3Y4TXN2dnpCNzltd0NBd1B6bFNJdnlybHo1NGlLaXVLNzc3NGpORFMwd0h1V1RxZGorZkxseE1mSEY1aFpYQkVLdXZma0ZoTVRZMTU0WWMzK0JYRjFkV1hhdEdsRVIwZFRxMVl0QUc3ZHVtVmUrREIxNnRROEFjeVZLMWN5ZCs1Y2V2YnN5WnR2dm1sK1BpMHRqWmRlZWdrd0xkTEtVYTllUGFzWFBlVjhmbTB0WWY2ZzN3OXlYTGh3QVh0Nyt6eUxrMHBMZkh3ODc3Ly92dm56R1JzYmk2ZW5KMTkvL1RXdXJxNkZIbnZnd0FHKy92cHJ3TlFlb0ZtelpsYWQ4MzcvbkpZbkNhZ1h3WlorNVBPQ1hzUGJ3ZFN6NVBQVEt6bVdGRzNWY1cvNFAyWHV3NjByaGQ3YjFzZ2Q1Q3pKUG5mcnYzZDZvZHZydUhnenZjVkwyQ21VNkkwR3p0K0pzL2tjcGFteWd4dHZOZXhKcy8rVkxRZEkxcVF6K2ZSS290UGpyUjVIYnpRd08zSXI4ZG1wREs3ZEFRV21jdWpQK0xZaHFISUQ1bC9hYWZYN29YdTFBSE9XL0kyczVCS1ZqaTlycmJ6cUFtQWtiLzkwdGRLT1VmNVAwclhxdi84amN5VHhFdCtmMzF4b1lGeHZOUEQxMmIrWUdEQ1F4cFZxQWpDbzFtUFVjUExreDR2YnlkQmxsOFczSVlRUVFnZ2hoQkJDQ0FHQTk5TjlpUTZad2VYdnB0UGtlOHZacEdXcFRaczJQUHJvbzV3NmRZb0ZDeGJ3MVZkZjVkbWV1L3kzdFpuTkQ2cWZmLzZaeE1SRW1qZHZYbXJCOUtsVHAySXdtUDQrVzl6czM5ektvcSt1cmFLaW9vaU1OUDNkN3U3KzZmdjI3UU5NSmVGeloyUG5Ycmh4ZDVZMi9KdHRuVk8yUDBkcWFpcEF2cjdlYVdscEdBeUdmRUdxaFFzWFdneGNXUXJBK2Z2N1cvMWFEaG8waUtTa3BGSjU3VjFjWEZpN2RxM0ZiYjE3OTBhcjFSWVpTQzBzZ3pVdUxvN2p4NCtqVkNycDJiTW5Db1dpVk5vOU9EbFpUb3Jic1dNSCsvZnZSNkZRTUc3Y3VFSjd2RC8zM0hQczNyMmJxS2dvSmsyYXhIZmZmV2V4TFVGQm5ubm1HWGJzMk1INTgrZlp2SGx6Z1dXck4yM2FSSHg4UE8zYXRhTlZxMVpXai8rZ1VTcVYxS3RYajZpb0tLcFdyY29YWDN4QlptWW0zYnAxeXhOTU54cU5iTnUyRFNCZmovQmx5NWFSbHBaRzI3WnRhZHk0Y2JuTy8yRzRId0NNSGoyNndIdTdOZG5xNmVucDV2MXkzMTl1M2JyRkJ4OTh3TTJiTjJuVnFoVlRwa3hoM3J4NXJGMjdscmZmZnB2Smt5ZGJYQlNRbVpuSnZIbnp6QXR6K3ZmdnordXZ2Mjcxb2p2NW5GcFBBdXFseU1YdTN4OG02VFlFL2xTNVNpL29ETHBTbmRPOVJBR01iTkFETzRYcCs5MXg0eFRYTWt3cjlaWjNLTHc4eDkxK2IvZG1rZnRjU3J2SlJ5ZVdGTGk5YzlVbXZGcS9HeTY1eXM1ZlNydkoxMmYrSWo0NzFhYjU1RmgrOVNEUjZiY1kwN0MzdVp4OURTZFBQZzE0bGlPSmwxZ1N2YS9RUUwyZFFrbC92My9MS3hudjRienNLZzV1MUhNMXJScTdrQnBIb3NaVVNzVGJvUkxqbS9TbGdldS9wV24yeFo5ajV2bE42SzFZTUpLcDF6RHAxQXJHTis1TEt5OVRCbnhINzBZMGRmZGozcVVkSExxZFB4TmVDQ0dFRUVJSUlZUVFvalFvMVdycWZmUUpFYU5HNGpQb2VUdzdkaXIzT1F3Yk5veFZxMWJ4Mm11djVkdVduVzM2bTZOS3BTcXduT3ZENE1TSkUyemV2Qm1BRVNOR2xIaThuVHQzOHMwMzMyQTBHbm4vL2ZmNTg4OC9pWW1Kb1cvZnZzVWVNNmZ2Y1VWYnYzNjkrWEh1WUtoV3EyWHYzcjJBS1NCalN6WjJUcloxbzBhTldMVnFsWG04M3IxNzQram9hSDR1eDJ1dnZjYmx5NWNMemZwOFdDMWZ2aHlqMFlpSGg0YzVrTDUwNmRJeU9WZFVWQlNob2FHQUtjaFlWTWxtbFVyRmhBa1RlT09OTjdodzRRS2ZmLzQ1a3lkUHpoZUVUMGxKNGRsbm55MTBySkNRa0NKN3NSODZkS2pBZ0dTTkdqVll1SEJob2NjL0NEWnYzc3dQUC96QXdJRURhZE9tRGNuSnlYa3kwQUgrL1BOUExsKytETUNpUllzSUNBZ2dNREFRK0Rlb2JhbVg5ZTNidHhrL2ZyelZjN0cwbU1hU25NQ3kzQTlNNzlPQ0pDY25rNUdSZ1VLaE1QZGp6Nm5XY3VIQ0JTWk9uRWhpWWlLdFdyVmk4dVRKcU5WcVJvOGVqWU9EQTh1V0xXUFVxRkc4L1BMTDlPL2ZIenM3T3d3R0F6dDI3R0RCZ2dVa0ppYmk2dXJLbTIrK1dXQjdCdm1jbHB3RTFFdUpBZ1ZPcXVJRjFOV0tmMjhjNVZYeXZhQk04aDlhRHpmM1FiZG1IMXQwci80b2pTcVpiaWhaZWkxL1hqMWczcVpXMm5ienRHYi9ndmFwNGVUSnlBWTlDUFNvbGVmNTdUZE84dk9sblNXK0JtRUpsM2p2MkNMZWF4Uk1BN2QvZzhwdHZPclQycXMraDI5SHNpcjJNQmZ2M01oM2JKZXFUYzFWRHF6bFllL01tazd2bDJqT3hSRlV1WUg1OFlIYkZ3Qm9YK1VSUnZuM01HZllnK2wxL1RGeXUwMkxBelFHSFYrZVdjczdqL1NtbzdlcDdJdW52UXNmTk83SDRZU0x6RHkva1N5OXRvaFJoQkJDQ0NHRUVFSUlJV3puM2FzM1hwMDdjM2JNMjdUYXRBV0hBc3JRbHBWSEgzMlVSeDk5MU9LMm5JQjZhV2FuYTdWYU5CcE5rZnZaMmRrVkdBQ0ppWWtwOEEvc3BaMmxuWmlZeUxScDB6QWFqU2lWU3I3NTVodWJ4NWczYjE2ZW9HRERoZzF4ZG5ZMkJ5UCsvUE5QQU41NjY2MWl6L05lQ0tnbkppYWFNMW52dG1mUEhuTlo0VjkvL1RYUE5vMUdRNTgrZlFEcnkxanJkS1pFTVVzWnp6a1o3eVVOb04yOGVaTVhYM3pSNnYydDdXMWNrbExkSlhIcjFpMjJidDFhNFBiNCtIanUzTGxUWkY5ak1KVjdUa3hNcEczYnRoWkxzOGZIeC9QSko1K1FrWkZCdlhyMUxBWmNMZkh6OCtQRER6OWs4dVRKaElXRjhlbW5uekp4NHNROEdmQU9EZzcwNzkvZnF2R0tLM2YvOEFkUmRuWTJzMmJOTXI4WE16TXpHVDU4T0VPR0RERi9ib3hHSTMvKytTZS8vdm9yZG5aMmpCbzFpdm56NXpOaHdnVGVldXN0ZXZUb3dkQ2hRL25QZi81ajhYT28xK3VMYkZlUW15MzczdTFodlI4VUZFek96czVtNk5DaFpHUms0T3pzbkdjL2c4RkFTRWdJaVltSjlPelprekZqeHVSNTNWNTU1UlhxMTYvUDk5OS96OXk1YzFtL2ZqM2R1M2RueDQ0ZHhNWEZvVkFvNk55NU02TkdqYUp5NWNvRnprMCtweVVuQVhVYkRQQnJ5L0dreTBTbDNjcTNyWkxhaWR3RkZGSnNLTk9kazdFTm9EUHF6YzgxcWxTVGlKVGkzN1R1SlpYdFhmbS91cDNOWDYrSkRTTlprMTZ1YzNCUk9URFFyeTNCTlZybENiWnJERG9XWFBxYnZyNnRDV2xwM1M4UzFyQlRLRmw2WlQrRGFqMW12c1lLb0YwVmY5cFY4U2Z5em5XV1hUMUllR0lVQUVxRmdvRzVzdFB2ZGJrRDZnZHZYeURRb3hiakd2L2JjOGVJa2FWWDlyUGk2cUZpamE4M0d2anUzQWF1WnR4bWNLME9LUDlYb2tSdk5FZ3dYUWdoaEJCQ0NDR0VFR1ZIb2FEeHpGRENnM3R6ckg4L0h2M2xOMXh5OVhtdFNEa2xkRXZ6ajlZalI0NjBhci9nNEdER2pCbGpjWnRLcFRKbjNPVldrb0NNSlhxOW5xbFRwNXI3VXhzTWhtS2RJNmVzZXc0L1B6OSsvZlhYZksvcjc3Ly9YdnpKM2dOV3JseFo0R0tKdi83NkM4RHFmdDFGeVRsUFFZRThLSGtBemRIUnNjRHN5OXoyN3QyTFJxT3hhdCtpNUM3UFhCQnJBM1YzVzdwMHFUbndlTGNEQnc0d2FkSWttalJwd3N5Wk00c2NhOTI2ZFlTSGh4TVVGTVFYWDN5UloxdGFXaHFmZlBJSnQyL2Z4c3ZMaTZsVHA2SldxNjJlWjRjT0hYanp6VGNKRFEzbHlKRWp2UFBPTzN6MjJXZm1iRnhIUjBmZWVPTU5xOGNUZVYyNGNJR3Z2dnFLbUpnWW5KMmRHVHQyTEowN20ySXBPWitaYytmT01XL2VQRTZkT29WS3BlS0REejZnUzVjdTFLaFJnOG1USi9QTk45OXc2TkFoWG5ycHBRSjdlMWVyVnMycVlISE8rN2trZ2VVSDlYNVFYTXVYTHljaEljSGlOcVZTeVZkZmZjVytmZnZNQzVudTFxVkxGMVFxRlY5OTlSVnhjWEhtbjAxMmRuYTg4Y1liUFAzMDAwV1dlSmZQYWNsSlFOMUtEZDE4ZUtsT0oxNnEwNG5vOUhpbVJhekpVeGJjdzk3Wi9GaG4xSk91eTdKNmJMdTdNdFJmcXRPSkh0VURjVk03TWVIa24wU2t4SmJPTjFGQmxBb0Y3ellLTm1jdFgwMi96ZXFZc0R6N0ZOVjdIY2lUaFQza3dDeWJncXJ0cXpSa2xQK1RlVEtuYytZU2NuNGoxektUR09YL3BOWGpXV3Y1MVlNY1Nvamt0ZnJkYU9xZXQ3OUZmZGZxZWQ0blQxUUx3TWZKMCtaelpCdTBiSWs3WVhGYlA5L1dBS1Rwc3RoNTQ3VEZmWHJXYUlhRDB2cGZvQUNjVlE0RS9PLzd1WERuT3ZIWnFjUm5wN0k1N2hpOWFyUWdYWmROeVBtTlRHZzZnQmRxZDdScDdMdXRqZzFqMHVrVmpIMGttQXg5TnFFWE5wZG9QQ0dFRUVJSUlZUVFRb2lpcUwyOENGeThoRlBEaDNMa3FlNEFCUDcrQjE2ZE94ZHhaTm02ZnYwNmdNVU0xSXJrNCtOamRUL1ptemR2V2gyQS9PV1hYOHc5WTQxR0k5T25UK2ZVcVZQbTdiWUdmQW83cjZWRkNvc1dMYkpwZkZzVkZEd0JhTkdpUmJHeTczT2twS1NZZStyZUxUdzhuTE5uejZKU3FYanl5ZEw1bTJoT0FNMVM5WVNjQlF5RjlldTJocnU3T3g5KytHR1IrLzMzdi85Rm85Rll0VzlSRkFvRnZyNitGcmZGeHNaaU5Cb3Q5alhPemRLaWo4dVhMNXZiRmxnU0dCaUlTcVhpekprejNMaHhnK3JWcXhlNHIwYWo0ZlJwMDk5K0gzLzg4VHpiYnQrK3pVY2ZmVVIwZERRT0RnNU1uanc1My8waklTR0JUWnMyMGJkdlg5emQzUzJlbzIvZnZpZ1VDa0pEUTRtS2ltTFVxRkc4L3ZycjVyN3Z1UTBmUHJ4VUZ0TlVWT1dBOG1Jd0dGaTZkQ21MRmkxQ3I5Zmo3Ky9QeElrVHpZdVRVbE5UT1hqd0lOdTJiZVBreVpPQWFmSFArUEhqYWZTL1JWNXQyclRoaHg5K1lNcVVLZXpaczRlOWUvY1NGQlJFMTY1ZGFkT21UYjcrNWVYbFFiMGZGRWRDUWdMTGx5OUhwVklWdUlERzNkMDkzOCtEdExRMFRwdzRRWGg0T0FjUEh1VDI3ZHNBdUxtNUVSQVF3SC8vKzEreXM3TUpEUTNsOTk5L0p6QXdrRWNlZVlTR0RSdmk2K3RMbFNwVkNnMnl5K2ZVZGhKUXQxS2ZHaTNOaisyVkttN2YxV1BieTk3Ti9EaFprMkZUNTJ2N1hOblNXcU1lcFVLSm05cFVNcVYzalJiNUF1cUZsZmV1NmVTVmIvdFBGN2V6OWJybGdHdDVHRks3QTAzZFRiOTA2STBHWmwzWWJNN0VMeStSZDVWWDF4cjBySXc1eEtxWXcraU5CdFRLc3Zzb1hFMi96WVNUeStqazNZaVg2ajV1THVtKzd0cFJ6cVhHQWVDcWN1U2xPcVpmZGd4R296a2IyeHFaT2kyL1hkNXRjVnRPUUQxRm0xSGdQblZkcTFKSjdXUnhXMEVDM1d1WnMrNXplcWNETElqYWhaM1Nqcld4WVZ6UFRMWnB6TUtjU3I3S3U4Y1c0cXB5bE94MElZUVFRZ2doaEJCQ2xBdm5ldldvUHZBNUxrODNCVFd2L1BCOWhRZlU0K0pNZjBzcXpZQjY3cUIxZWJDenM4dlhaL2JhdFdzWURJWjg4OGlkUlR0NzlteDI3TmhSTG5QTVVaSkFnVFdMQm5KNlpsdFMwaW9FQ3hZc0lETXprM2J0Mm5Ib1VONEtrbi84OFFjQTNicDF3OVBUOWdRZlMzSUNhTG43dE9mSUNTTGRqejJUbloyZEMyeFowTHQzYjdSYWJaRXREZTUrTHhpTlJtYk5tb1ZlcitlSko1N2c3Ny8vem5lTXE2c3JRVUZCN04rL24xMjdkakZreUpBQ3h6OTE2aFRaMmRtb1ZDcmF0Mjl2Zmo0bUpvWVBQL3lRVzdkdW9WYXIrZVNUVDh5QjJOd1dMbHpJNXMyYldiTm1EWXNYTHpiM2RiN2IwMDgvalplWEYxOSsrU1VaR1JsODk5MTNhTFZhK3ZidGEzSC9GMTU0b2NBNUYyYkRoZzNtYWh3UHNyLysrb3ZmZnZzTk1DMnVHVDE2dFBtZTk4OC8vL0RGRjErWXk2UDcrUGd3YU5BZ2V2WHFsZTl6VktkT0hYNzY2U2ZXcjEvUGtpVkxPSHo0TUljUEgwYWhVREIxNmxTQ2dvS3M3b2VlbXkzSEJBUUVNSGJzV1BQWEQrcjlJRWRSMmVDNXpaa3poNnlzTEY1ODhVVVdMMTVzY1ovTXpFeXVYcjFLVkZRVTU4NmQ0OXk1YzBSSFI1c1hIemc0T1BEWVk0L1JyVnMzMnJkdmoxcXRKajA5blowN2Q3Sjc5MjRpSWlMWXUzY3ZlL2Z1TlkvcDRPQkExYXBWOGZUMEpEQXdzTUEyRC9JNXRaNEUxSzNncm5hbXZYZEQ4OWZycmgzTkZ6Q3Y2dmp2U3AvNGJOdmVSTG5MajJzTmVuYmRqT0FaM3pZQXRLM3NqNGZhbVdRYlNzamZTMXA3MVdlZ1gxdnoxeXV1SGlJcTdXYTV6eU0rTzVYdnoyL200NmI5T1pkNmpSOGl0M0l0STlHOFhXdlFXWlVsWHhKNzQ4OXg4SFlrVC9rMG8wdTFKaXpMMVVQK3hUcWR6RUh0TGRlUDA3dEdpeUxIRzNwb05tQUt3SmZFWjZlVzIzek1pZVFySkdUZm9iS0RHKzBxKy9Pb1J5MU9KVjlGYnpUd1krUy9mWm11WlNZV01vcDFValNtOTM2eUpyM2Myd1FJSVlRUVFnZ2hoQkRpNFJYMTlaZGNuVE9icWsvM3BmWmJZM0I1NUpHS25oSlJVYWJXZ1hYcjFxM2dtZVJsUzNDaFNwVXErUUtRZ3dZTklpa3B5V0pnMG1nME1tL2V2RHdseXJkczJWS3lDZDhqRmk1Y2FER0RzNlF1WExqQWxpMWJVQ2dVakJneElsOUEvWlZYWG1IU3BFa01Iank0MU02Wm1aa0ptTW9LMzYwMFNqem5CSzl0WVVzcDl2TE1zdHkzYng4UkVSRTRPRGp3eWl1dldBeW9BM1R1M05tcWdQcVJJMGNBVTFVRE43ZC9FLzl1M2JwRmFtb3FqbzZPVEpvMGlWYXRXdVU3OXVyVnErWSs3czg5OTF5QndmUWNIVHAwNFB2dnYyZnEvN04zMzJGTm5WOGN3TDlaN0QwRUZFRUZ0eWh1cmFPdTFyMXJwNjIvcXEyMVdtMnRBL2UyMmpwcXJiWmFaMnZycmx1S3MrSkdjWUF5SElDQTdCRWdRQktTM044ZmFhNWdkZ2dnY0Q3UDQxT1N2UGZlTnlIM2h1YTg1NXdWSytEcTZvb2hRNFpvSGZ2cHA1L3EzSmMyVjY1Y3FSV0J1bUhEaGlFc0xBeDkrdlJSZTYrKytlYWJDQThQWnhkZHRHdlhUdWQxVmlBUVlOU29VUmcwYUJBdVg3Nk1jK2ZPc1lzeUFOUGFieGl6alllSFI1bmJOZlY2WU96Y3o1OC9qOURRVU5TdFd4Y2ZmUENCeG9ENjNyMTc4ZnZ2djdPTEoxUjhmSHpRdW5WcmRPellFZTNidDhlNmRldHc0c1FKTkc3Y0dIWHIxb1d0clMyR0RSdUdZY09HSVQ4L0gzZnUzRUZrWkNTaW9xSVFIeDhQaVVTQ3BLUWt2SGp4QXA5OTlwbldPZEo1YWpnS3FCdmdMYy9XNFA5WGxyMmdwQmlYMGgrcGphbGo5YklVU3FiWTJJRDZ5MTlEaVVLT3hLSXNQQk9sdzgvT0F6d09GLzA4QTNBNDZSWTdSbE9Rc3A2MUN3Qmx1ZmwwY1Y2Wnh3cGxFclh4WC9ocnZuZzRDV3lOR3FOTEUzc3Z6R3crQkp4UzNlVVBKeW4vZUhNUVdDTy9wTmlnL1pqTDdaeG5XQlI1RUErRmlVWlZFREFuR1NQSDZaUzdPSjF5bDczUDM4NFRiM3UxQmdEa2x4UmozL05yQmdYVUsvdjFLNjFZTHNYMnVJdVkwM3c0QU9EVFJyMHc0NjU2VDZtcGQzU3Z6aVNFRUVJSUlZUVFRZ2g1SFdVY1A0YkVMWnZSYUhZUWZMNmNBaGdSTUs0b0RNUGczcjE3QUlEbXpadFg4V3lVVkFFQVF3THFxb3hGTHBkcjhQNWxNaGwrK09FSE51RDQ5dHR2WS9yMDZXeEEzZFRlMVlhcTZQMVhsUFBuejROaEdBd2FORWhqUCtVV0xWcGcrL2J0WmkwSHJlcHJyeW16M2h3QnRQcjE2eHNkUUh0ZCtmdjdnOFBoWU55NGNUcXJUWFRwMGdVV0ZoYUlqNDlIWW1JaWZIeDhOSTRMQzFPMlYrM1JvMGVaKzl1M2I0OGxTNWJBeXNvS0xWdTIxTGp0YjcvOUJvVkNnUVlOR21ETW1ERUd6YjlSbzBiWXNtVUxKQktKenZONS8vNzlCdTN2VmJVbFNNZmo4ZkRkZDkreHQ3VUZpYytlUGF0Mm56WmNMaGNoSVNIbzM3OS9tZnNOV1RDeWZ2MTZCQWNIdzhyS0NtS3hHTE5temRMWkVvSmhHSzNYL3BwNlBWQmwxeHRTcmo0akl3TS8vL3d6QUdEcTFLbGFGMCtOR0RFQ0Z5OWVoS2VuSi96OS9kRzBhVk8wYk5sUzdiVzdkZXNXaW9xS1lHdXJIcDl6Y0hCQW56NTkwS2RQSHdCZ2crbUppWW5nY3JrYUsxT28wSGxxT0FxbzY4SGxjTkRmcXcxNys1L1VCNUFxMVBzY2VGdTdzajhibTVYTEw5VkRYVlVLL1ZMNkkvalpLVmYxdk9YWkdrZVNickZCWUUxQlNsV1o5M1J4bmtGQnpOTFBxVHhqdEtsbjQ0S0ZyVWFyOWVhV013cTg2OU1WdytwMXdMd0grNUJZbEdYeU1Vd1JLVXlzMU9NWm9yV1REN3ZvWUc5Q0tFU2wrcXEvem01bVBVRnNmZ3FhT3RSRlE5czZhT2ZjRUhkejR3M2Exb1puZ1hZdWpTRGc4alF1VUZIaGMzaVYzaDZBRUVJSUlZUVFRZ2dodFpzMEl3T3hjK2ZBYzh5NzhKa3l0YXFudzRxTmpVVkJRUUVzTEN6UXBFa1QvUnRVQWxWZzVNV0xGM3JMQTZ1K2ZOZFVBbGliUFh2MnNNSDBnUU1INHB0dnZtRkw0QUl3dWxTOXNWbWEya3BaRytMRWlSTW1iMXRlZmZyMHdhVkxsM1JtSlpxN3Q3SXFnT2JpNHFMMm1DcndWYnFFdjdHMmJ0MXE4cmJsVVZoWXFIZGhoYkVMTDd5OHZQRHh4eDlqOU9qUk9zZFpXMXVqUTRjT3VINzlPa0pEUXpGMjdGaTFNYW1wcVVoS1NnS1B4ME8zYnQzVUh0ZVVsYTRTRmhhR216ZHZnc1BoNE91dnZ6YXFwN1dWbFpYRzdPUFNkdXpZWWZEK3lFdW10dUFvVHovc3JWdTNJamc0R0EwYk5zU01HVE13YmRvMGJOKytIZDI2ZGRNWXdJMkppY0dHRFJzd1ljSUVOZ3UrdEpwNlBSQ0xsYkViYTJ2ZExYU2xVaWxXckZpQndzSkNEQnMyREIwN2R0UTYxczdPVG0vYkNKRkloS0tpSWxoWldjSFIwVkhuV0VENU9ldnY3dzkvZjMrOVkrazhOUndGMVBYbzRkNGNicGJLTWlreVJvNHpxZmMwanZPMWZkbnZKcmtvMjZoamxDMzVyZ3pXWDhtTXhxZU5lb0hINGFLT2xTTUNuSHdROFJvR2d6V3BaK09DcGEzR3dJNnYvb0hheGJVeFB2QlZmckF2YURVS3MrL3RyYmJsN00zbFVzWWpmTmlnTzZMeWtuRStMVkxydU0vOSs0RUwwMVpET3dsc3RWWWMwT2JYcC9wWHJlMTdmZzFMQXBRckY5LzJhbE1tb000QjBNeWhIcUx6WDVUWnhvWm5nZDFkdm9TQXkwZTJwRUJuUUgxT2kyR3c1MXZqU21ZTXJtWEcxUHIzQ2lHRUVFSUlJWVFRUWlwZS9Mb2Z3SGQwUk9PbHl5djF1SEs1SEljUEgwYUxGaTBRRUJDZzl2akpreWNCS0xOV2pRbEtWeVNKUkZrWlV5YVQ2UTNtcUFMcStrcEtselo4K0hDY1BIa1N3NFlOMHhpdzF4ZUVlSldoZ2M5ZXZYb2hOemNYWDMzMUZVNmVQSW1qUjQvQ3g4Y0hDeFlzTURqbzJLcFZLNDJCcU1yUXJGa3pMRml3QUhaMmRob2ZOeVlBckcxczY5YXRzVzdkT3ZhMjZ2ZnY2ZW1wTmxZVlFETW1ZS3ZMNnRXcnpiSWZBQWdLQ3RMNU9JZkRnYmUzdDhiSGtwT1R3VENNM2dDb3BuUGo0NDgvTm1oK1hidDJ4ZlhyMTNIbHloV05BWFZWT2YvQXdFQ2pGa2xJcFZKczNxeHNLVHB3NEVDMURIYXhXSXkvL3ZvTHc0WU5nNXVibTZaZDZHVnFHZjN4NDhlWEt6aGMzV203cmoxNzlneGNMbGRyeXc5VEttckk1WEw4OHNzdk9INzhPT3p0N2JGbzBTSjRlM3VqZCsvZXVIanhJalp2M296WnMyZXo0NHVMaTdGcjF5NGNPM1lNRE1OZzNicDEyTDE3dDFxQXVhWmVEM0p6Y3dGQTY3VVZVR2J1cjFtekJ0SFIwV2pZc0NFbVRacGswTEYzN2RxRnYvNzZTK2NZc1ZoczhPOTUzNzU5QnAyN2RKNGFqZ0xxT3ZBNFhEYjRDd0NYMHFNMDluQjJFRmpEbzFUSjkvakNUS09PWTFtcTVMdFVvVnpWbVY5U2pBZkM1Mmpuckx3NDl2VUlNR3RBWFZ1LzhKODdqR2ZMeHhzeTVsVk43TDJ3b09VbzJQL1hEMXpHeU1IajhOZ3c4SzNzSjdpZDh3d2RYZnpnYnVtQWVTMUhZbjdFQVhZaFFXMlVLeTNFcmV5bjJCTi9XV2NwK3Y2ZWJjQTFzYnlZTGQvUzZJb0RoZ1RVSTRUUGtWcWNDeTlyWjdSemJnQnJuZ1dLNVZMMGNHK0dqeHIwZ0llVkkyYmQzNHVuQlduc05rVnlLZUlMTTlIRTNndXVsdmJ3dC9QRVUxR2EycjZ0ZVJabzQ5UUFBaTRQVFIzcWdzL2w0bmp5SGFPZUF5R0VFRUlJSVlRUVFvZ3hpdUtlSWZYZ0FUUmR2UWE4U2d5R1JrVkY0Y2NmZjBSOGZEem16WnVuOW5oR1JnYWJxZDI1YytkS201YytJcEVJQU5DOWUzY3NYcnhZN2ZIU1gveG5aU2tyVlJvVG5ITnpjOE92di82cU1TaFRrVDc1NUJNQXl0THBtelp0QXNNd2FObXlKUTRjT0dEVWZveFpQR0J1YmRwby95NVFYd0NZWVJna0p5ZnJIRnVuVHAweXR4TVNFZ0JBWTRsNVZibi84bVNrbG5iaHdnV3o3QWZRSFVCNzc3MzNZR2xwcVRYNHJTclJyVzloeC9idDIwMWVCTk9sU3hkd09CekV4Y1VoSlNVRmRldldMZlA0alJzM0FDaDdiaHZqenovL1JFcEtDbHhjWERSV010aXhZd2VPSFR1R2h3OGZZdTNhdFVhMWFpRG1KNUZJOE1VWFg4RE96ZzVIang0MXl6N3o4L094ZlBseTNMOS9IM3crSDh1WEwyY1hqMHlhTkFtM2I5L0d1WFBuNE9ucGlZOCsrZ2luVDUvR0gzLzhBYUZRQ0FzTEN3d2FOQWp2di8rK3htenRtbmc5QUY1K2pybTZ1bW9kczNQblRvU0doc0xXMWhZTEZpelFXdXI5VlU1T1RscXZ0M2w1ZWNqUHo0ZWRuUjJjbloxMTdrZTEwRWRYMEorWWhnTHFPdlQzYXNNR3l1V01Ba2YrNi8vOXFoYU9MMWVvaVdSaXBCYm5HblVjUzk3TEMwZnB3UEwxekZnMm9ON1ZyVEcyUHJORWtZWis2SWFhZFcrdnlRRlpRL2JUeXJFKzVyY2NCYXYvbm8rY1VlQ0g2Qk9ZMld3WW00WFBBUGdwTmhqcjJuNk1PbGFPYUd6dmhTbU4zOGFQc1dmS1BTOUQvTnhCZCttcHlsS2lrT09idTN2WTJ6L0ZCa09pcUg0OWdCZ0FWek5qTWNhbkN3UmNQcG80ZU9GQjduTUl1SHoyM09sVnAwV1pnRG9BaE9mRW9ZbTlGd0NnczV1L3hvQjZPNWVHN1B0R3dUQUl6WWl1MkNkRENDR0VFRUlJSVlTUVd1L0Y3dDJ3OXZhRzUyakRlZ21YbDBna3dvNGRPM0Q2OUdrd0RBTnJhMnVOUFdlM2Jkdkc5bTdkczJjUEFnTUQxUUthVlVFVlhOQTJsM2ZlZVlkOVBnOGZQZ1FBdFlDZ1BwVWRURmM1Y09BQWR1ell3ZmFKVi9WdE40YTd1enRHamh4cDFEWkNvUkNob2FHNGQrK2V4a1VLcjFJdGFnQU03MG1zTHdBc2xVb3hlUEJnZzhZQ3lnQjhWRlFVQUtpVkdKYkpaR0FZQmp3ZVQydS9aVk00T3p2ajRNR0Q3RzFWdHVTcjJaYmp4bzFEU2txSzJ2M3Z2dnN1bTIycXpjU0pFODB5MS9Mc3g4bkpDYzJiTjBkVVZCU3VYcjJLZDk5OWwzMU1KQkloSWlKQ2E3bDNiV0pqWTdGLy8zNXdPQnpNbmoxYlkrQnQzTGh4dUhyMUtpSWpJN0Y3OTI2OUxSMDBNU1ZqbW1pbXl1bzJWM1dTYTlldTRlZWZmeTRUSUM1ZHBjREZ4UVZmZi8wMWxpOWZqai8rK0FNaElTSEl5TWlBaFlVRlJvNGNpZmZmZjE5ak9YZWc1bDRQQUdXVkFFRFp0a0hGd2NHQlBZZisrT01QN04rL0gzdytINHNYTDRhUGo0L0J6MkhreUpGYVB5K0Nnb0lRSGg2T3Q2UG1yUUFBSUFCSlJFRlV5Wk1uNisxcjM3OS9mL0Q1ZkwwdEdWVG9QRFVjQmRTMXNPSUpNS1orVi9iMjVZd29wSXZ6Tkk1VkJiMEJxSlczTm9SRm1RejFsd0gxVzlsUE1abFJnTWZoUXNEbG81dGJVNXhMaXpCNi95ckZjcW5KMnhxeUh4dStaWmxnK3ZmUkp4Q1cvVXh0bkVnbXh2clkwMWpWK2dOd09SeThXYWNGSW9XSnVKRCswQ3p6MDBWYlpuMWxLMUdVN1F0dVNEQjk5TlYxZXNmWThDM3hZN3R4Y0xkMFFFeitDelJ6cUFjQUVFcUxZTUhsd1ladmliVXhKM0V0TTlhMGlXc1FtWmVJTWVnQ0FHaHNwd3lvMzhwK2dzbk1XK0J6ZU9qaDNneTc0djZGbkhuWjMrcE9UaHhiL2FHVHF6LytUTGlxdHQ4MzNKcXlQMGNJbnlOWFEzVUlRZ2doaEJCQ0NDR0VFSE9SaVFxUWR2Z2c2bjgrQ1J3emxhTFY1Zno1ODlpNmRTdUVRaUVBWlNicXRHblQ0Tzd1WG1aY2NIQXdMbCsrREVBWmpFNUpTY0hzMmJPeGZ2MTZyUUdOeXBLV3BreVNlSFhPS3FWTDNVWkdLbHNkR3RMVDFWQVZFUWdvTEN6RXBrMmJjT0hDQmJpNHVLQ2dvQUQxNjlmSGdnVUw5R1oycDZlblk4T0dEUWdQRDRlTGl3dm16NTl2MERIejgvTng3ZG8xWEw1OEdmZnUzWU5Db2RDWTlabWVubzdDd2tMWTJkbkIydG9hWXJFWSsvZnZCNkRzYVYxVkdZbVBIeitHU0NTQ3U3dTcyZ0lJVmM5aGMyV2pWalJqQXNlcVJTN0diTVBqOGZEYmI3OFpOYWVPSFRzaUtpb0sxNjlmTHhOUXYzNzlPdVJ5T2RxM2IyOXd1WGVKUklMdnYvOGVDb1VDbzBlUDF0cGozYzdPRHJObXpVSlFVQkQyNzkrUGR1M2FJVEF3MEtoNXYvZmVleHJ2UDNueUpJcUtpclErZnViTUdSUVVGQmgxckpwT0ZmZzJwSCsyTG1scGFkaXlaUXRiMmFCdDI3YTRkMDl6bStPZVBYdGk3Tml4Mkx0M0x6SXlNdURsNVlYMTY5ZnJyVEpTazY0SEFIRDA2RkcyUXNQOSsvY0JBRmV1WEVGU1VoSm16SmlCSTBlT0FGRDJkVDk4K0RBNEhBNisrZVlidEczYjFpekhqNDJOeGQyN2QyRnBhWW11WGJ2cUhGdGNYR3gwZGpxZHA0YWpnTG9XUSt1MWg1T0ZzaVNQZ21Gd1dFdDJPby9EUlJmWHh1enRlN2tKUmg5TFcwQmRKQk1qUXZnY2JmOEwySGR3OFN0WFFMMmloZWZFUVNRVGc4ZmhZazMwY1R6SWZhNTFiR3grQ2c0bDNjQjdQbThnTkNNYW9aa3hsVGpUbXV0TC83ZmhidWtBQmd4K2UzWUI2OW9xeTFNVnlzVTRtaHlCVHh2MXdpUy9mbmdrVERKYlAvS2tvbXoyWnk5cjVZcmpRcGtFOTNNVDBNSEZEdzRDRzdSM2FWaG1jVVc4S0IyNTBrSTRXOWpDeDhZTkhsYU9aUmFzV1BFRTZPRFNpTDE5S1VON24zVkNDQ0dFRUVJSUlZUVFjOGc4ZFFyeXdrSjRERGN1bzloUVJVVXZ2NHVaTTJjT0hqOStERUNaQ1RobHloVDA3TmxUYlp0cjE2NWg0OGFOQUpUWjN1Ky8vejZtVFp1R0Z5OWVJQ2dvQ092V3JZTzl2WDJGek5jUThmSHhBS0MxcDY5S1hsNGVZbUppd09GdzBMcDFhN01kWDErQSsxWDYrcjNldW5VTEd6ZHVSR1ptSmdJREF6Ri8vbnhrWkdSZzJiSmxtRFJwRXNhTUdZUDMzbnRQclpSN1FVRUJEaDA2aENOSGprQXFsYUpuejU2WU5tMmF4dUJYNlFERW1UTm5jT1BHRFR4NDhBQnl1VElCUi9VYWFTcmhmZjM2ZFd6WnNrWGozRHQxNnFUMytWZVVLMWV1QUFBNmRPaWc5cGhFb3F5NGFtalo0NnBtU2s5Z1k3WXhwWFI2NTg2ZGNmRGdRVGc3TzBPaFVMRDdVTDN1eHBSN1g3ZHVIUklURTlHb1VTTk1tREJCNTloMjdkcGg2TkNoT0hIaUJGYXZYbzF0MjdZWkZMaWZPM2N1SkJJSldyVnFwZkh4Zi8vOUYwVkZSVm96OTk5ODgwMzJmV09xdExRMHRsVC8xcTFiMGFoUkl6MWJ2TjVpWTVVSmNzWlcrRkJKVEV6RS92MzdjZkhpUmNqbGNsaGJXK1B6enovSDRNR0RkV1k4anhzM0RsS3BGQWNQSGtScWFpcFdyVnFGR1RObXNLWGhOYWxKMXdQZ1piLzB0TFEwM0x0M0R4WVdGc2pJeUVCMGREU3NyYTB4ZWZKa2hJZUhzOEgwR1RObTZIeE5qVkZjWEl5MWE5ZUNZUmdNSFRwVTcrZTlLc3Zla0lVWHI4TjVXdDFRUUYwTFA3dVhLMmV1WkVZanRWaW9jVnpQT3MzWmZ1RU1HSVJsUFRIcU9BSXVEenpPeXcvUlZ6T1hMNlkvZ2xCYWhNdVpVWWcwWXcvMWlpQm5GTGlROWhEL1pqeENnZ0Y5NUE4bDNrUnFzUkNYTTZJcVlYWksydnJDYXpPMXlRRDA5VkJlVUVvVU1peUlPSURIQmFrVk1iVnk2K3NSZ0c3dXlxenVNeW4zRUNmS0tQUDQ2WlM3Nk8vVkJuV3RuZkZsay81WTljZzh2VmJ5cElWZ3dJQUREbHdzWHE1OHVwWVppdzR1ZmdDQU4rdTBMQk5RWndBOHpFdENEL2RtQUlCQTV3WUlTWDNBUHQ3SjFaOWRhRklzbCtKVzFsT3p6SlVRUWdnaGhCQkNDQ0ZFbTR4VEoySGZwZzJzOVFTSFRYWHQyalgyNThlUEg0UEQ0V0R3NE1HWU9IRWliRFgwYXo5Ky9EaTJiTmtDaFVLQk5tM2FZT0xFaWVEeGVGaTVjaVdtVDUrTytQaDR6SjgvSHovODhJUFp5Z0FiNitIRGgrQndPR2phdEtuT2NjZVBINGRNSmtQVHBrMzE5bjgxaGlIbHlFdlRsdEgrOU9sVGJOMjZGZmZ2M3dlWHk4WDc3NytQVHovOUZGd3VGMDVPVHRpeVpRdCsrZVVYN051M0Q4ZVBIOGVRSVVNd2FOQWdNQXlERXlkT0lEZzRHTVhGeGZEMTljV2tTWlBRc1dOSHJYTlFaZW9Ed09iTm13RW9nK2h0MnJSQnIxNjkwTDE3ZDQxbC93SE53VFErbjQ5T25UcGg2dFNweHJ3VVppT1R5ZGp5eVpvQ3U2cUZKSnJlbzVwNmQxZTFWMHRCNjZMcW9XN01OcWJ3OS9mSDMzLy9EWDZweWhraWtRaDM3dHdCajhkRDkrN2REZHJQbmoxN2NPblNKVmhZV0dEZXZIa0daUWwvOHNrbnVINzlPckt5c3ZEamp6OWkwYUpGR3NkdDJyUko3YjVMbHk1cEhLdGFWS0pwRzIzYisvcjZZdGl3WVhybnEvTG9rVEpCeTlQVHM5b0gweG1Hd2FsVHB3QUF0Mi9meG9vVks5Q3paMDkwN3R6Wm9HdS9TQ1RDakJremtKZVhCdzZIZzk2OWUyUENoQW53OFBEUXVvMUVJc0dWSzFjUUhCeU1oUXNYd3QzZEhWdTNia1ZrWkNRbVRKaUFmdjM2WWZqdzRXalNwRW1aN1dyYTlhQzBYMy85RlhLNUhHKy8vVFpHakJpQkdUTm00TysvLzRhTmpRM0dqUnVIeVpNbnc5WFYxYWdGTHJvVUZ4ZGowYUpGU0VoSVFOMjZkVEZ1M0RpOTIyUm5LNU1mdFgzT3ZtN25hWFZEQVhVdFZrY2RRMU9IdXZqQXB4c09KV3JQVGg5VHZ3dDdPMUtZaEd5cFNPTlliU3k1WlQrMEpLVXkxQUhnYW1ZTXJwb2hlN3U1UXoyc2F2T0JVZHNjN1RIVG9IR2xnOVM3NC84MWVQOXlSbEdwd1hSanZlWFptZzJtQThDbXgvKzh0c0gweHZaZW1PalhCd0NRTHM3RDNvUXJhbVBrakFJNzR5NWhRY3RSNk9qaWgwOGI5Y2F1T00wWFMxT3BlcDREUUZqMlU4Z1lPZmdjSGpxNE5JSVZUd0N4L0dWcCs5ajhGRGFnM3RySnQweEF2ZnQvOXdQQTlhellhdGxmbmhCQ0NDR0VFRUlJSWRWSFNVNE9oTmV2d1cvK3dnclp2MWdzeHJadDI5amI5ZXZYeHpmZmZJT0FnQUMxc1hsNWVkaTBhUk5iNXIxOSsvWll1blFwMngvYjI5c2JTNWN1eGF4WnN4QWRIWTFseTVaaDJiSmw3T05TcVhGdEgwdEtTb3phaHN2bGdzL25ReWdVSWlZbUJyNit2anJMeTBva0VwdzRjUUlBMEw5L2Y2UG1aazZxOHR3QTFIcjNNZ3lEMk5oWXRHblRCbE9tVEZITHVIZHdjTUNjT1hNd2F0UW9yRnUzRGdjT0hHRDc5VElNQTBkSFIzejk5ZGZvM2J1MzNyN0FxbDd5Z0RMNDBMZHZYL1R0MjFkckgvclNPblRvZ0VPSERrR2hVSUJoR0hDNVhEZzZPcHFVOVd3dUZ5OWVSRTVPRHVyVXFhT3h4TEdxaW9HbXpHWlRzc0ZySXc2SFV5YVlEaWl6UjJVeUdUcDA2S0EzYXpVbEpRV2JOMjlHV0ZnWUFNRE56UTM3OXUyRFJDS0JWQ3FGV0N5R1JDS0JSQ0poZnhhTHhSQ0x4V0FZaHQzUGxTdFhjUDc4ZWZUcjEwL3RHS3B6M0JqR2JOT2hRd2VqQW5XcTg4elF4UWF2ZzZDZ0lMWlNoWXBJSk1LR0RSc1FFeE1ET3pzNzhQbDhYTDU4R1pjdlg0YWxwU1U2ZCs2TU45OThFNTA3ZDhhOGVmTTBYZ3RVNWZ1UEh6K09DUk1td00vUFQrUHhGUW9GSGp4NGdFdVhMaUUwTkJTRmhZWHMvU05HakVDclZxM3c0NDgvSWpZMkZtZlBuc1haczJmaDdlMk5EaDA2SURBd0VOMjZkYXV4MTRQZmYvOGQxNjVkZzUyZEhUNzU1Qk80dWJsaHlaSWxtRHQzTHZidTNRczdPenVNSGoxYTV6NktpNHNCZ1AyczFpVXVMZzRyVjY1RVltSWlIQjBkc1h6NWNvTjZvcXNxR1pUdThWN2E2M2FlVmpjVVVOY2hOajhGU3g0ZTB2cjQ0THJ0NEdYOWNxWEg4ZVRiUmgvRG12ZXl0QVVEWlJZMHFYck5IT3JpTTcrKzdPMzl6Ni9qaW82RkRRRk9QaGhhcnowMnhwNUJvYXh5eTF6NDJMaGhVYXZSc09JSklHY1UrREgyVEpuQWRXbmhPWEVJVHIyUGdWNkJHRmF2UGNSeUtmWTl2Nlp4cktIcVdydUFBK1gvS0JUS1h2N1BWNUZjaXVpOEZ3aHc4b0VGbDQ5MnpnMXhQZXN4KzNqcHhRa0JqdlhCQVFjTUdOZ0xyTkhPK2VYL3RGeEtwM0x2aEJCQ0NDR0VFRUlJcVZqWkY4NkRZUmpVR1ZveFh3UmJXVmxoK1BEaDJMdDNMMGFPSEltSkV5ZXFsYnhsR0FiQndjSFl1WE1uOHZLVXJmSDY5ZXVIYjcvOVZpMlkxcXBWSzN6OTlkZFl1M1l0d3NMQ3NINzllc3ljT1pQTmVqZEc2VDduaHVqY3VUTldyRmlCa0pBUXlPVnl2ZGw0MjdadFExNWVIcHljbkNxazU3a21ETU5BTHBlWGVkMnVYcjBLQUxDMXRWWEx6RzNjdURGKysrMDN0WXhOaG1HUW1wcUs2T2hvUkVWRklTSWlBZ2tKQ1FBQUd4c2J5T1Z5aU1WaTVPWGxZZVBHalRoNzlpejgvUHpRc0dGRGVIdDd3OVBUVXkzYi9Jc3Z2a0JXVmhZR0RoeUlOOTU0dzZqbnhlUHh0R2F2VndXSlJJTGR1M2NEQUVhT0hJbkN3a0k4ZVBBQURSbzBnTE96TTNKeWNyQjM3MTRBMEJqRSsrZWZmelFHbHlycmZmSTZ1bkRoQXJadjM2NTNuRWlrVE95TGlvckNCeDlvVHFUYnQyOGZBT1dDbnR1M1g4WXVVbEpTa0pLU292Y1lscGFXc0xHeGdZMk5EVXBLU3BDUmtZSE5temVqYmR1MmNIVjFMVFBXbUN6OXNXUEhJajA5dlVJeisxVVo2dDI2ZFRONjI5OS8veDEvL1BHSDBkc1o4NzdWOU54VmJUOVVDM3d1WDc2TTRPQmdGQllXd3RyYUdvc1hMMFpBUUFEQ3c4Tng4ZUpGWEwxNkZhR2hvUWdORFlXMXRUVzZkKytPZnYzNmdXRVl0WVU5blR0M1J1Zk9uZFdPbVppb3JJcWNtNXVMOTk5L255MFpEZ0JObWpSQm56NTkyQVViL3Y3KzdHS3ZJMGVPSUNZbUJzbkp5VWhPVG9hSGgwZU52QjRvRkFwczI3WU5SNDRjQVpmTHhjeVpNOWtlOG9HQmdmam1tMi93d3c4L1lPdldyYkN6czJNWGpSVVdGcUtvcUFpMnRyYXdzckpDU1VrSkRoMVN4aHAxVlFiSXlzckN2bjM3Y09yVUtTZ1VDdFN0V3hmTGx5K0hqNDhQT3lZN094c0ZCUVZ3Y0hDQXJhMHRMQzB0SVpmTEVSa1ppUU1IRGdDQTF2N3RyOXQ1V3QxUVFOMUVEV3pkOFZHRGw2dWJIaGVrNG01dXZOSDdzZVM5L09QTjNNRjBEamhvNHVBRkRqaVFLR1I0VVp5amR4c1BLMGZ3T2NxTGxpSGphNkk2Vm82WTIySUVtMjE5SWYwaERpUmUxenIrRGJlbStLYlpJUEE1UEt4cTh3R1dQenlDTEVtQjF2SG01R0hsaUNVQlkyREhWNjVPMnB0d0JUSDVMM1J1cy9QWkpmalplYUNKdlJmZTlla0tMb2VEdnhLdWdRR2pjenVWMHBubWZBNFBIL2krL0tNa3VUaTd6Tmg3dVFrSWNGSmU3THU0TlNrVFVJOFhaYUJFSVlPQXk0ZTl3QnFON09yZ21TZ2QzZDJhc20wUTBzUkNST1VsR3pRdlFnZ2hoQkJDQ0NHRUVGTUp3MjdCc1VOSFdCaVFKV3lxanovK0dNMmJOOWZZNi9ybXpadjQ3YmZmMk9DR3ZiMDlwaytmcmpOWTNiOS9mOFRIeCtQSWtTUEl6YzJGVENZenFJU3pPWWhFSXJaZmJKOCtmYlNPdTNidEdwdmQ5dkhISHh1VVlXZXUrWTBhTlFwV1ZsYXdzcklDd3pEc0lvWDI3ZHRyM01iVjFSWFIwZEZJU0VoQWZIdzg0dUxpOFBUcFV6WkxFMUNXang0eVpBamVlT01OdEczYkZuSzVIR0ZoWWJoMjdScnUzYnVIOFBCd2hJZUhsOW12cGFVbHU1aGczTGh4c0xTMHhQTGx5eXZ1eVZlaVgzNzVCWm1abVhCM2Q4ZlFvVVBCTUF5V0xWdFdKcXRaWmRDZ1FlVTYxcXRCdGR6Y1hJMkJObTNCTjMzM096czdzMVVIcWxKeGNUR3lzcklNSGw5VVZNU1cwZGFtVWFORzZOR2pCNTQrZllvR0RSckExZFVWRGc0T2NIQndnSjJkSGV6dDdXRm5ad2RiVzF2Mm40Mk5UWmxzNS96OGZJd2ZQeDU1ZVhuNDhjY2ZYK3YzY0dGaElSSVNFdURrNUlTV0xWc2F2VDJYeTYyVXFnOEtoUUtwcWFuSXlzcENhbW9xa3BPVDhlelpNOFRFeExBTEpnQ2dVNmRPbUR4NU10dTN2Rk9uVHVqVXFST0tpNHNSR2hxS2MrZk9JU0lpQXVmT25jTzVjK2ZnNnVxS3ZuMzc0cTIzM2tLREJnMTB6a0ZWcmxzcWxVSXFsY0xEd3dQOSt2WERXMis5aFhyMTZxbU41M0E0Nk5XckYzcjE2b1c0dURqY3VIRURhV2xwR0QxNk5EWnUzRmlqcmdkNzl1eEJVRkFRb3FLaXdPRnc4TzIzMzZvdDBIajc3YmNSSHgrUDA2ZFB3OXJhbXIwL0ppWUdRVUZCR28raFdqaWh3akFNYnQrK2pmUG56K1BLbFN1UXlXVHM0cmpQUHZ0TXJTVk1SRVFFVnExYXhkN21jRGpnY0RoUUtCUUFnT2JObTZOSGp4NGFqMDNLaHdMcUpuQ3lzRVZRaXhGc2oyY0Z3MkRIczRzbTdjdFJZTVArWEN3M3JoeVRKZ0lPRDkzZG02RzlTeU8wYzI0SUI0RTF6cWRGWXZPVEVFeTlvNytuME04ZHhxT2V0UXNBR0RTK3BuRVFXR05ScTlGdytPLzNjaTgzSHI4OE9hdHptNVRpSEJUSkpIQVEyTURIeGcyckF6L0Nzc2pEU0N3eS9BOGZVelN5cTRONUxVYkMyVUo1UVEzTmlNWXhBNm9reUJnNXZvOCtnZlZ0UDRhRHdBYnYxTzhDUHp0UGJJZzlqWUtTWXIzYmIrNHdBWEpHQWFsQ0JpZUJMV3o1TC91ZFhNK01MVFAyWG00OFBtbW8vSUJvNzlJSWZBNFBNa2JPenVOUlhqSVlNSWdRSmlMbnYzWUpiOVpwd1c1L01mMmhnV0YrUWdnaGhCQkNDQ0dFRU5QbGhkMkMrK0FoRlhvTUxwZXJNWmdPS0xPZFg3eDRBWUZBZ01HREIrUEREejgwcU5mNDU1OS9EbmQzZHd3ZlBwek54cTZNYkxMYzNGelkyTmlnVFpzMkd2dDZxeVFuS3hNbEFnSUNNSFRvVUxNY204UGg2QTNNMjl2Ync5WFZGZG5aMlJDTHhRQ1VKWVpWSmQyMTJiUnBFNTQ4ZWNMZWRuZDNSK2ZPblJFUUVJQzJiZHVxQlpqNGZENTY5T2pCQmk4U0VoTHc2TkVqeE1iR0lqWTJGa2xKU1pCSUpNak96a2Jmdm4xUmt6QU1nN1MwTkFES3JIdFZUMlJ2YjI4a0p5ZXpRVFIzZDNmODczLy9NeW13V1ZyOSt2WExOMkU5SEIwZEszVC9oaG95WkFpR0RESC90V2pCZ2dWNjJ4SG80dURnZ0VtVEptSFhybDJ2ZlVubnFLZ29NQXlEcmwyN212U2N4NDRkaTdGangxYkF6TlF0WGJxVUxZTmVtcSt2TDk1NDR3MzA3ZHNYdnI2K0dyZTF0clpHLy83OTBiOS9mNlNtcHVLZmYvN0J1WFBua0ptWmlZTUhEOExTMGxKdlFIM01tREU0ZS9Zc1dyUm9nY0dEQjZOTm16WUd2MmFOR2pWaSs5UFh4T3VCdGJVMW1qWnRpcmk0T0FRRkJXbXRkdkRaWjU5aDJMQmhaY3FzTjJ6WWtIMGRWUlVENnRTcGc3NTkrK0tkZDk1UjI4ZkpreWR4OCtaTmNEZ2NkT3ZXRFdQSGpvVy92Ny9HNC9uNys4UGQzUjFTcVJRbEpTV1F5K1d3c0xDQWg0Y0hPbmZ1akRGanhxaFZ0U0htd1dFMExRK3BCa3IzN2E1TURnSnJMQXQ0RDc2MmJ1eDloNU51NHMrRXF5YnRiMkRkdHZqOHY5TGl6MFRwbUhuUHVGSWlEZ0pydEhEd3hwd1d3N1dPZVpTWGpBVVIrdzNhWCttQXVybGU0NFBkdm1HenZjdXp6OUk5M1QrNHZsRnJXWE5UV2ZNc3NLejF1L0MzOHdRQXhPU25ZRW5rSVlQNmQzdmJ1R0pwd0JpNFdDajdSWWxrWWl4L2VNVGtudXVxNS9xaU9FZmp3b1kzM0pwZ1d0T0JzT1FxVngwL3lrdkcwb2VIVUtLUUc3d2ZQenVQTXRudG1aSjhiSDRjZ2dmQzUyckhLLzIrK0RjakNyMUtCYjFWVHFmY3hmWlhGcFp3QU96c1BCbE8vd1g5Vnp6NkcrRTVjVnFmdDVlMUU3WjBtQWdBWU1EZzg3QnRsWmJ0cjFMNmZVWUlJWVFRUWdnaGhKQ2FUNXFaaWVzZDJpSmc1MjY0OWxYdkRhekw5OTkvajltelo1dGxIamR2M29TZm54L2MzZDNOc3IrSzl1TEZDekFNdzJaTmF2UEhIMzlnOE9EQmNIRngwVHBtNzk2OUtDd3NOTHI4dkM2cWJEMVY5cDRoNHVQamNlblNKVFJ0MmhSTm16WmxTL3VXWnc2cHFha29LQ2hBczJiTlROcUhxci85cXkwQ0tuc2ZtaFFWRmVIbzBhUDQ2S09QMUI1VDlheXZ5WUdkME5CUXlPVnk5TzdkdTF6N3VYVHBFaXd0TFkxdUFWQVZpb3VMeTJUaW11S1hYMzVCWGw2ZTFnemU4Z29KQ2NHcFU2Y3dZY0lFQkFZR1ZzZ3h6T1hPblR2WXZuMDc2dFdyaHdZTkdzRGYzeC9ObXpjM3ViV0RRcUZBV0ZnWVFrTkRNWDM2ZERhd3JZdEVJakZvbkQ0MThYcWdVQ2lRa3BLaTkzT3V2UEx5OG5EcTFDbjA2OWRQWjBuNHlsU1I1Nms1LzNhcVROWHIzVnZGM0MwZHNMalZPNmhuOC9LUHYvQ2NPUHlWWUhvUDZqZmNtckEvdnlqU1gyTGR6ZEllQVU0K2FPN2dqUllPOWNyTTVWVVNSUW1pOGw3Z1Z2WVRyV09Ja2czUEFvc0R4ckRCOUlUQ1RLeDg5TGRCd1hRQVNDN0t4b0tJL1ZnYThDN2NMUjFneDdmQzBvQjNzVHI2R0I3a3FnZW9UY1huOFBDZWIxZU1ydDhGcXY4TmVGeVFpcFdQL2xZTHB1dnpUSlNPaFJFSHNEVGdYVGdJck9GdTZZQWxBV01RbHYwTXUrTXZJYlZZcUhHNys3a0o2T0xhR0pZOEFZcmxVaVFXWnVGOFdnUXVwajlVRzhzQXVKc2JqM3JXTHJpWi9RUUpvZ3lkYytyajBZcjlPU0kzc2RLRDZZUVFRZ2doaEJCQ0NLbDk4bTZIQVFBYzJyYXIwbmwwNmRLbFNvOXZMRTNsZ0RYNStPT1A5WTZwaUd4UVUwbzJOMnpZRUEwYk5qVHJIQXg5bmJReFJ4RGMzSUYwRlJzYkc0M0JNNkQ2QmM1TThXcnBabE9WTnlCZm1jb2JUQWVBeVpNbm0yRW0ycW15dHF1RERoMDZvRU9IRG1iYkg1ZkxSWmN1WFl6NlBERkhNQjJvbWRjRExwZGI0Y0YwUUprUnIrMjFxeW9WZlo1V1I5WHpYVndGbWpyVVJWRHpFWEN5ZUZtaVBTWS9CVDlFbnpTNDkvU3IrbmkwUWl2SGw2VXBJdk1TOVc3VDI2TWxQdlR0cnZFeEJneWVpZEx4SVBjNUhnaWZJenJ2QlZ0ZW0yam5aZTJFYjVzTmhaK2RjdVZQWWxFV0ZrY2Vna2dtMWppZXgrSENtbWZCL3JQaUNXRE5WLzU4UGkwUzcvdDJBd2ZLWHVQelc0ekNtdWpqT3JPeURkWGNvUjRtTjM0YjlXMWMyZnNlNVNWaFZkUXhrOXNGSkJSbVltSEVBU3dKR01PV2p1L2s2b2UyenI3NDR2WjJ0Z3g3YVpjem9uQTVJOHJnWS96OE9NU2djNFFEVHBseTd4ZlNJdzArQmlHRUVFSUlJWVFRUW9pcDhzSnV3YVpSSXdoMFpGQVRRZ2doaEpEYWl3THFCaGhjdHgzKzEraE44RGs4OXI2SGVVbFk5ZWlveGd6bUh1N04wTW5WSDBKcEVZUWxoY2d2S1laRVVZSVNoUnhTaFF5MmZFdDBkUEZETi9lWFpYNks1VksxL3RPYVJBcVRnRkl0TS9KS2luQXZOd0YzYytKd0x6ZEJheENZcUhNVTJHQmczVUFNcjljUlZqd0JlMyttT0IrVC9QdVdDcGlyZ3VjQ1dQTXNJT0FhZnRvSXVEd0V0UmlPdGRFbmNTdjdxY2x6SGVQVEJSLzRka2ZwNGxSWE0yUHcwK05nb3pQVFg1VllsSVVaZC9mZzY2YUQwY1paK2VZNm14YWhNWmh1Q2tNWG5MUjI4b0c3cFFNQW9GQW13YzF5dkY2RUVFSUlJWVFRUWdnaGhoS0doY0dodmZreUJBa2hoQkJDU00xQ0FYVWRuQVEyK0xKSmYzUjA4U3R6ZjJoR05INSs4by9XUUtZQ0RMcTdHOWNUNTFEaVRSUVprR1g4cENBVmovS1NFQ2xNUW5odUhKNFZwT2tNVjlheGNzVFdqcDhaTlJjVlkzdEptOUlmL1hPL3ZoaFl0NjNSMisxN1k3ckJZN1hONjZNR1BmQ1daNERhL2UxZEdoazlIMTM0SEI1bU5SK0c3Nk9QSXl6N21VbjdDTTJJeGdDdlFMaFkyRUhPS1BCN2ZDaE92TGhqdGprS1M0cXc5T0VoalBUdWhJRjEyK0xQaEtzbTdjZGMvY2R0K1pZNDJPMXJqWTlOdjdzYmlZVlpaamtPSVlRUVFnZ2hoQkJDYWplWnFBQ2k2Q2pVKy9pVHFwNEtJWVFRUWdoNVRWRkFYUXNybmdEcjI0MWp5MkFEZ0p4UllHL0NGUnhMdnExejIrU2liS09PZFM0dFV1OCtTODloUWNRQm8vWlBORHVRZUIxdjFta09Dd015emtzVU1oVEl4QkNWaUZFZ0U2TlFKa2FoVElKQ21RUWltUmlGY2pFS1N5VEsvLzUzbnpYUEV2TmJqb1FkM3dvOERoZXptZy9EZDQrTzRXNXV2TkZ6VFJmblllV2p2ekhKL3kxc2ZYb2VjYUowVTU2eVRneUF2NVBEY0NiMUhzUnl3M3JIRTJJT1Vxa1VZV0ZoZVBMa0NZUkNJVXBLNlAxSENDR0VFRUlxbjBBZ2dKT1RFeG8zYm94T25UcFZXTDlaUXNqcnBTQWlBbEFvNE5DdXZVbmJDd1FDU0tWU3VtWVFRZ2doaE9oUm5mOW1vb0M2Rm1KNUNRNG4zY1JuZm4wQktBT2FHMkpQSXpZL1JlKzI2ZUk4Rk1va3NPRHl3T2Z5eTVUcFZpbVdTeEdUL3dKblV1N2pUbzVwV2N1R2tDdmtlRkdjVTJIN0x5OFpveWgzeVhKVFpVc0tjUEpGT0laN2QwQ2tNQW5QUkdsSUt4WkNKQk5ESkJPWENhQ1hLR1FtSFdQbG82TllGakFHQWk0ZmNrWUJMb2RyOG56alJCbVljLzlQazdjM1ZIbUM2Wlh4WHF1cTl3dXBHTStmUDhjLy8veURCZzBhWU1DQUFYQjFkYTIySDZpRUVFSUlJYVI2azBxbHlNN09Sa1JFQkhidDJvVUJBd2JBMTlkWC80YUVrR3F0Nk1samNBVUMyUGo3bTdTOWs1TVRzck96NGVYbFplYVpFVUlJSVlUVUxObloyWEJ5Y3FycWFaaUVBdW82bkVtNWh6Wk9EWkF0TGNEdjhaY05EalNLNVNVWWUyTVRlNXZINFlMSDRZTEw0WUFMRHVRTW83SDNla1hJbG9vdzljN09Tam1XTnVHNWNSQ1U2ajlmMnM2NFM5Z1pkNm1TWi9UUzRhU2JPSlo4dThKNno4Zmt2OENHMkRQNHdyOGZWajQ2aXNjRnFSVnluTmRGVmIvWFNQWHkvUGx6bkQ1OUdrT0dESUdQajA5VlQ0Y1FRZ2doaE5SeUZoWVc4UEx5Z3BlWEZ4SVRFM0hxMUNrTUhqeVlndXFFMUhCRlQ1L0N1bUZEY0hpYXY3dlNwM0hqeG9pSWlLQ0FPaUdFRUVLSUhoRVJFZkEzY1JGalZlTXdES09yQmZkcnk1UiszYWJnZ0FOR1o1ZHlRdlN6NWxtZ1dDNDFlTHpUZjYwR0ZJd0MrU1hGSmgrM3JYTkRBSUJZTGtWMC9ndVQ5OVBheVFmV1BHWFc4SzNzcHlidnB6b3dWeDk0b3B0VUtzV3VYYnN3YU5BZzFLOWZ2NnFuUXdnaGhCQkNpSnJFeEVRRUJ3ZmowMDgvcFNwS2hOUmc5OThiQTRHek0xcit1czJrN1ZYL2Z6dHc0RUJhTEU0SUlZUVFva1YxLy84cjArdFAxeElVVENmbVlFd3dIUUNFMGtJSXBZWGxDcVlEd0wzY2VOekxqUzlYTUIwQUlvU0p1Slg5dE1ZSDAwbmxDUXNMUTRNR0RTaVlUZ2doaEJCQ1hscytQajVvMEtBQndzTENxbm9xaEpBS1ZQVDBLV3o4L0V6ZTNzTENBZ01HRE1DcFU2ZVFtSmhveHBrUlFnZ2hoTlFNcWdwZ0F3WU1xSmJCZElBQzZvUVFRcXJBa3lkUDBMcDE2NnFlQmlHRUVFSUlJVHExYnQwYVQ1L1N3bUpDYXFvU29SRFNyRXpZK0pXdjlLaXZyeThHRHg2TTRPQmdoSVNFSURVMUZWS3BjY2tWaEJCQ0NDRTFpVlFxUldwcUtrSkNRaEFjSEZ6dDIybFJEM1ZDQ0NHVlRpZ1V3dFhWdGFxblFRZ2hoQkJDaUU2dXJxNFFDb1ZWUFExQ1NBVXBldm9FQUdEZHlQUU1kUlZmWDE5OCt1bW5DQXNMUTBoSUNJUkNJUVhWQ1NHRUVGSnJXVmhZd01uSkNmNysvdFcyekh0cEZGQW5oQkJTNlVwS1NxcjlCeWdoaEJCQ0NLbjVMQ3dzS0NCR1NBMVc5RVFaVUM5UHlmZlNMQ3dzMEwxN2QzVHYzdDFIZHA1MUFBQWdBRWxFUVZRcyt5T0VFRUlJSWE4SEt2bE9DQ0dFRUVJSUlZUVFRZ2lwZFFxZlBvR0Z1enY0OXZaVlBSVkNDQ0dFRVBJYW80QTZJWVFRUWdnaGhCQkNDQ0drMWlsNjhyamMvZE1KSVlRUVFrak5Sd0YxUWdnaGhCQkNDQ0dFRUVKSXJTTk9Tb1oxZ3daVlBRMUNDQ0dFRVBLYW80QTZJWVFRUWdnaGhCQkNDQ0drZG1FWVNOSlNZZW5sVmRVeklZUVFRZ2docnprS3FCTkNDQ0dFRUVJSUlZUVFRbW9WV1VFQjVFVkZzUFNrZ0RvaGhCQkNDTkdOQXVxRUVFSUlJWVFRUWdnaGhKQmFSWkthQ2dDdzlQU3M0cGtRUWdnaGhKRFhIUVhVQ1NHRUVFSUlJWVFRUWdnaHRZb2tOUVVBS0VPZEVFSUlJWVRvUlFGMVFnZ2hoQkJDQ0NHRUVFSklyYUxLVUxlZ0RIVkNDQ0dFRUtJSEJkUUpJWVFRUWdnaGhCQkNDQ0cxaWlRMUZWeExTd2djSGF0NktvUVFRZ2doNURWSEFYVkNDQ0dFRUVJSUlZUVFRa2l0SWtsTlZmWlA1M0NxZWlxRUVFSUlJZVExUndGMVFnZ2hoQkJDQ0NHRUVFSklyU0pKK3krZ1RnZ2hoQkJDaUI0VVVDZUVFRUlJSVlRUVFnZ2hoTlFxeWd4MXI2cWVCaUdFRUVJSXFRWW9vRTRJSVlRUVFnZ2hoQkJDQ0tsVnhDa3BzS0NBT2lHRUVFSUlNUUFGMUFraGhCQkNDQ0dFRUVJSUliV0dRaXlHdkZBRUMzZjNxcDRLSVlRUVFnaXBCaWlnVGdnaGhCQkNDQ0dFRUVJSXFUVktjbk1CQUFKbjV5cWVDU0dFRUVJSXFRNG9vRTRJSVlRUVFvaUpHSWFwNmlrUVF2U2c4NVFRUXNpclNvUVVVQ2VFRUVJSUlZYWpnRG9oaEpBYTc1ZGZmc0hHalJ1UmxaVlYxVk1wRjZsVWlvU0VCTDNqNHVMaUlCYUx6WExNVmF0V1lkbXlaV2JabDRwTUpqUHIvc3doTXpNVER4OCtSR3BxcWxIYlJVVkZZZVhLbGJoLy83NUI0eGNzV0lBRkN4YVk5QnJzMjdjUGMrZk94ZEdqUi9XT0RRa0p3ZHk1Yy9IWFgzOFpmWnpLOXZEaFExeTZkS25DM2hjNU9Ua0dqek1sNkRaNzltek1uejhmbVptWlJtOXJLb1poc0g3OWVrUkZSVlhhTVN0YmFHZ29GaTVjQ0lsRVVpSDdUMGxKd2ZyMTYvSDQ4ZU1LMmI4MjZlbnAyTFJwRTJKall5djF1TldWdWQ0SGRKNVd2R1hMbHVHbm4zNnE2bWtRUW9qQktFT2RFRUlJSVlRWWcxL1ZFeUNFRUVJcTJ1blRweUdSU0RCeTVNaXFub3JKU2twS01IUG1UTVRGeFdIZXZIbDQ0NDAzTkk3THk4dERVRkFRTEN3czhOMTMzNkYrL2ZybE91N1ZxMWRSVWxKU3JuMjhhc0dDQmNqT3pzYTBhZE1RRUJCZzFuMmJRaUtSWU9iTW1VaEpTY0dVS1ZNd1lzUUlnN2M5ZE9nUXJsNjlDbmQzZHdRR0J1b2RmK3ZXTFFDQVFxRXdhbzZKaVluWXMyY1ArSHcrcGsyYnBuTnNYbDRlZnYzMVY0aEVJb3dkTzlhbzQyZ3lhTkFnQU1DdVhidmc0ZUhCM3ArYW1vb0pFeVlBQU02Y09XUFN2bVV5R2RhdFc0Zms1R1JNbkRnUjc3MzNYcm5uVzVwUUtNU0hIMzRJRHc4UExGcTBDSDUrZmxySFRwOCtIVVZGUlZpNGNLRkJ2MHNBeU1qSXdJTUhEMkJuWndkbkRWL0dmdnZ0dDhqOTc4dGFROVNwVXdlclY2L1dPKzdZc1dNSURnN0c1Y3VYc1hmdlh0amIyeHQ4ak9vZ0x5OFBHemR1Ukg1K1BqWnUzSWpaczJlYmRmOWlzUmlMRnk5R1FrSUNjbkp5c0dMRkNyUHVIMUJlVjFKVFU1R1ltQWhYVjFlMGJOa1NBQkFjSEl3VEowN0EydG9hVFpzMk5mdHhheEp6dlEvb1BEWE51SEhqZEQ3dTVlVlY1blc0Y3VWS21jK0lWNldrcEdEMzd0MllPblVxSEJ3Y05JNFpQMzY4YVpNdFplZk9uZVhlQnlHa2RpajViOUVsMzRrQzZvUVFRZ2doUkw5cUcxQzM0Z2tnbHB2M0MzNUNTTzFteFJOVTlSUklCWkhMNVFBQVByL2lQL2JlZXVzdG83Zng4UERBM3IxN2RZNFJDQVRvM2JzM29xT2pzV3paTWl4WXNBRGR1M2RYRzdkdTNUcms1dWFpYTlldXFGZXZudEZ6cVdoRlJVVjQ4T0FCQU1ESHh3ZUFhYThaQUp3N2QwN3RQbDM3MnJsenA4WUZCcnQzNzBaS1Nnb0E0UERod3hnd1lBQ3NyS3owSGo4dExRM1hybDJEalkyTjJRUEJwY25sY3F4ZHV4Wnl1UnlOR3pmRzVjdVhOWTZ6dHJiRzhPSEQ4ZnZ2djBNa0VzSEZ4UVdSa1pHSWpJelVPTDV1M2JybzJiT24zdU5yVzFEQk1FeTVGMXY4OWRkZlNFNU9obytQRDBhTkdsV3VmV2x5NmRJbHlPVnlpTVZpK1ByNmFoMzM1TWtUcEtXbGdjL253OS9mMzZqOU13eUQzcjE3YTd5K3BLU2tHRlVaUTNXdDBpVWhJWUVOR0gzMjJXZHNrQzRwS1FuZmZ2dXR3Y2RTT1hqd0lQdXpxZWVpUHMyYU5jT21UWnNNSHUvbzZJaWdvQ0RNbno4ZjU4NmRROXUyYmMwNnQzWHIxaUVoSVFHZW5wNllNMmVPeWZ1UlNDUzRkZXNXc3JLeWtKMmRqWXlNREdSa1pDQXRMUTI1dWJsc3hZT3VYYnRpMmJKbGtNdmxDQWtKQVpmTHhkQ2hRODMxZE15dXByMFBhdEo1dW5IalJseTdkczNvN1hYdFV4dlY1NkkyUEI3UDRHTmxaMmRqenB3NVNFdExnNjJ0TGFaUG42NXhYRkpTa3NIN0pJU1E4cEtwTXRTZG5LcDRKb1FRUWdnaHBEcW90Z0YxVHlzbkpCUldYc2srUWtqTjUybEYveU5kRXpFTXc1YVN0ckN3TUhrL3MyZlB4cjE3OTNTT1VRVjRlVHdlNnRhdFcrYXhwS1FrcmZjYmF1VElrY2pQejhlK2Zmc2dGQXJWSHYvNzc3OXg0OFlOdEc3ZEdnc1dMQUNYVzdtZFhTUVNDYzZjT1lNUkkwYUF3K0ZvSEhQbnpoM0laREwwN3QwYmpvNk83UDBjRGdmZTN0NEdIZWZGaXhjNk03ejVmRDY4dkx3QUtBTWZ1b0lDNGVIaCtQdnZ2OEhsY3RHcVZTdEVSRVJnNTg2ZCtQTExML1hPWS8vKy9XQVlCcU5HalNyelhNeHQxNjVkaUk2T0JnREV4TVFnSmlaRzR6aG5aMmY0K3ZyaTFLbFRBSlFsekhmczJLRjF2NTA3ZHpZb29GNVI3dDI3eHk0a1NVeE1aRFBoamJGbXpScTBhOWRPNitQQndjRUFnT0hEaCt0Y1VIUGx5aFVBeXRmRXpzN080T05mdkhnUkFEQmt5QkNkNHpRdC9uaVZJWUZDa1VpRXhZc1hReXdXbzB1WExtV09LNWZMamNxeWZkMTE3TmdSUTRjT1JVaElDQW9MQzgyMjMrM2J0K1BmZi84RkFCUVhGMnNON0duejAwOC9zZThSUHArUGRldldvYWlvcU13WURvY0RUMDlQMUsxYkYvWHExV016MGE5Y3VZS3NyQ3gwNzk1ZFp5WXZlY2tjNzRPYWRKNktSS0pLUGMvcjE2K3ZNZVBibUlVTklwRUlRVUZCU0V0TFEvdjI3UTM2ZkRYa2QxR2VPUkZDQ1BCZkQzVU9CL3dLL0R1ZUVFSUlJWVRVSE5VMm9ON0oxWjhDNm9RUXMrcmthbmhXSXFrK1NtZlFHcEoxckUyZE9uWEtaRGRyQzVBRGdKdWJtOW9YMEcrOTlaYlcrelhSOThYd3hvMGJzWEhqUm8yUFJVUkVZUERnd1dyM3YvSEdHMWk2ZEtsSng5UDJ1Q3Jqc0tTa0JJc1dMY0xkdTNlUm5aMk5pUk1uYWh4LzllcFZBRkRMenJTeHNURzRUT3ZvMGFPUm41K3Y5WEV2THk5MlgrSGg0UWdLQ29Lam82UGE3eW9oSVFITGxpMkRRcUhBdUhIak1HclVLSHoyMldjNGR1d1lXclZxcFRQWW5KR1JnWkNRRURnNk9tTE1tREZsSGpPa1pPMmtTWk8wTGpwWXVuUXArMTQ3Y2VJRURodzRBRjlmWDJ6WXNBRkNvUkN6WnMxQ1lHQWdaczZjV1dZZjZlbnArT3FycjZCUUtEQjkrblFNSERnUTRlSGhXTHAwS1VhTkdvVng0OGFWR1YvWkN5NUtTMHRMdzhxVks5a01YbmQzZDRQUHo5emNYSWhFSWdDNm4wTlVWQlRpNCtOaFpXV2xNeHRZb1ZDd3dadXVYYnNpTHk5UDYxZzdPenMySy9QcDA2ZUlpNHNEaDhQQjh1WEx5NHh6ZG5iR3VuWHJESG8raHBKSUpGaXlaQWxTVWxMZzdlMk5vS0NnTW84M2FOREFwQ0JVYVpxMmw4dmxHREJnQUFEZzZOR2pXaGNjNU9YbDRaMTMzdEc2bjFlTkh6L2U0QVZGbXpkdnh1Yk5tM1dPT1gzNnRONUZVL3YzNzhlQkF3ZlkyM2w1ZVRwLzM1cVV6azdtOFhpWU1HRUN4R0l4M056YzRPN3VqaGt6WnNEYjIxdmo5ZXpJa1NNQWdFZVBIaGxjMm5yR2pCbG8xYXFWVVhNc3I1cjBQcWhwNStuOCtmTXhmLzc4TXZlOSsrNjd5TTNOeFMrLy9LSzN3c2FQUC82STA2ZFBWOXA3cXJDd0VQUG16VU5DUWdKYXQyNk5wVXVYUWlDZ2lsQ0VrTmREU1c0dStBNE80QmhSY1lNUVFnZ2hoTlJlMVRhZ1B0eTdJeTZsUDBLbVJQc1g2b1FRWWlnYkdRK1drVm00RkhjSjl2YjJzTE96ZzcyOVBXeHNiR0JqWXdOTFM4dXFuaUxSWWN1V0xUaDY5S2plY1liMFVBOEtDa0xmdm4zVjdwODVjMmFaMjlvQzVPWmlhTzl6VlNEQ2tQRnVibTVHSHk4NU9Sa013Mmg5M05QVEUyS3hHRXVXTE1IZHUzZGhiMitQUG4zNmFCd3JFb2x3N2RvMU5HL2V2Tko2cDkrNWN3Y0EwS05IanpMbGFkUFQwekYvL253VUZSV2hRNGNPK09pamo4RGhjREJyMWl6TW1UTUgzMy8vUFR3OVBkR2tTUk9OKy8zamp6OGdrOG53MFVjZndjYkdCZ0J3NDhZTmRPN2MyYURnVUhKeXN0YkhwRklwQUdYNStXM2J0c0haMlJrclY2NWtyMDJCZ1lHNGNPRUNiRzF0OGRWWFg3SGI3ZG16Qi9uNStlalpzeWViRWRtMmJWdDA3TmdSKy9mdlIwWkdCb0tDZ3JRRzhpdExabVltWnM2Y2lieThQSGg3ZXlNNU9Sbk96czVZczJhTjN1enc2OWV2WTgyYU5RQ0F2bjM3b2syYk5tcGpYbDM4SVJhTE5aYVRWd1cxN3R5NXc1WjdYcnQycmM3amI5aXdnUTFFL2Y3Nzd3Q1VWVEJlL1owWEZ4ZnIzSSt4U2twS3NHVEpFcllQOUxKbHkyQnJhMnZXWTFRVkR3K1BjbFVQTVRRWWUvandZZXpZc1FNY0RnZlRwazNUbTYyc0VoTVRnM256NXFHZ29BQjkrL1pWNi8wOGJOZ3dnL1lUSGg3T1ZwZkl6YzAxT012WTNPK2wxMVZGdlE5cXcza3FrVWdBNksvQ2s1NmVqcENRRUFENis2Ty9hczJhTmNqSXlEQnFBVUpPVGc3bXpwMkx1TGc0dEdqUkFpdFdyS0MvcHdraHI1V1NuQndJbktsL09pR0VFRUlJTVV5MURhamI4Q3d3cFVsL0xJazhWTlZUSVlUVUFQVWVGZU5SYm9UV3g3bGNMaHRjVi8yenRyYldlUjlsNEZSUHI4dnZ6WkJBdlV3bXc4Q0JBMkZwYVZudXdMNjI3UWNOR29TU2toS3RqK2ZuNXlNb0tBaVBIajJDcmEwdFZxOWVqVWFOR21rY2UvSGlSVWlsMGdydE4vNHFWVUM5ZEpBL0xpNE9jK2ZPUlU1T0RobzNib3hGaXhheFFlYkF3RUJNbVRJRm16WnRRbEJRRUpZdlg0NldMVnVXMmVmVHAwOFJFaEtDZXZYcXNablA0ZUhoV0xSb0VmejgvUERQUC85bzdTMnJDdmJxeTZZdExDekVpUk1uNE9ibWhqVnIxb0RENGJDbDZ6Lzg4RVBFeDhlalRwMDZaY3JaZi9EQkJ3Q0E5OTU3cjh6OTQ4ZVBSM1oyTnZ6OC9KQ1ptWWs2ZGVxb0hlLzA2ZE00ZWZJa2Z2amhCN2JYYjNuazVlVmg3OTY5R0R4NE1CbzBhTURlbjVHUmdUbHo1aUE5UFIzdDI3Zkg4dVhMc1czYk5odzdkZ3pUcGswcms1MWZXbkZ4TWJadDI4YVdzeDg1Y2lTKytPSUxuWXNEWGcxOHFyeGEzVUMxR01mTnpRM1cxdFlhdDFHMUdWQ1ZqWStOaldYYks1Zzd3L1ZWQlFVRldMeDRNU0lqSTJGbFpZV1ZLMWVpZnYzNkVBcUZ5TXpNUk9QR2pTdjArQlZ0L3Z6NWFONjh1Y25iNjZ1dXdUQU1mdnZ0Tnh3NmRNam9ZTHFxd2tOeGNURzZkKytPMmJObm03d2dSUlhZL2U2Nzc5Q2hRd2VkWTQ4ZVBZb3RXN2JBd3NLaTJ2OStEVlVSNzRQYWNwNkt4V0lBME5uV0FnRCsvUE5QeUdReUJBUUVJREF3MEtoanhNYkdHdFdpSmlVbGhlMlozcjU5ZXl4WnNxUmNWWUlJSWFRaWxPVG1Va0NkRUVJSUlZUVlyTm9HMUFHZ2paTXZsZ1NNd2ViSElaU3BUZ2d4aVlXWWdXOXNDZXh6NVRySEtSUUtpRVFpdHN5d0lYZzhIaXd0TFdGbFphWHh2NGI4ck8vTFVhSTBmdng0ZlBUUlIxb2ZuenAxS3RMUzByQjA2VksxNEtqSzRzV0w4ZWpSSTdPODV1bnA2UnEvM05kMnY2bFVwWXFkcStpTG9PZlBuMlBod29WSVRVMkZvNk1qVnExYXBUV2pHMUFHYlFGbDZmbktrSk9UZzRTRUJOU3BVNGZOS2c0UEQ4ZXlaY3RRVkZRRVgxOWZyRnExU2kySU9tellNS1NucCtQZ3dZT1lNMmNPNXM2ZGkyN2R1Z0ZRQnVkKy92bG5NQXlETDc3NGduMi83TjY5R3dEUXZYdDNyY0YwWTlqYTJtTE5talhnY3JudzhQRFFXQlk1TGk0TzI3ZHZWOXRXMVMvNFZURXhNZmpubjM4MExvNzQ5OTkvOGV6Wk01dzlleGFqUjQ4dTkvd3ZYcnlJWThlTzRjNmRPOWkxYXhjQTRQSGp4MWk0Y0NGeWNuTFF2bjE3dHZUdmxDbFRZR2xwaVFNSERtRHk1TW40My8vK2g1RWpSNExINDBHaFVPRDgrZlBZc1dNSGNuSnlZR2RuaDZsVHAycXNJdkdxZmZ2MnFTMWFrRXFsWmRvaFBIdjJESGZ1M0lHVmxSVisvZlZYT0dycG9UbHk1RWlJUkNKMmYzdjI3QUVBZlBMSkp3YTlIdVU1NzJmT25JbTR1RGhZV2xwaTJiSmxhTkdpQlFCbEwvRHo1OC9qeXkrL05EaEx1cllwTGk3Ryt2WHI4ZSsvLzRMRDRXRDY5T2tZUEhnd3pwNDlDNmxVcWpPd2Z1VElFV3pidGcwS2hRSmR1blRCL1BuelRXNlRFQm9haXFpb0tMUnMyYkpNTUgzUm9rVW9MQ3dzRSt5VnlXUTRmUGd3QUdEZ3dJRndjbkl5Nlppa2RweW5Fb2tFQ29VQ0FIRHIxaTJ0bFhoU1UxTng5dXhaQU1abnB4dXJwS1FFczJmUFJucDZPbnIyN0ltNWMrY2EvYmVWb1MwUkNDR2tQR1RDWFBDZEtLQk9DQ0dFRUVJTVUrMGpOVzJjZlBGaisvL2hlUEp0aEdVL1JacFlDTEc4UlArR2hKQmF5NG9uZ0tlVkV6cTUrdU50MTFhUXRSWkRKQktob0tDQURacXJmaTR1TGtaaFlTR2IvV01NdVZ5T29xSWlGQlVWbFd1K0FvRUFBb0VBRmhZVzdNL2EvcjA2aHMvbmc4L25nOGZqR2YydnFzdENHOFBLeWtwbjVwT3FyS3VIaDRmV2dKbUtPVExVTmZWVzE5WnpYVmZHbDZGZjdxZWxwZWtkKzg0NzcyRFNwRWtHN2M4UVo4K2V4YVpObXlBV2krSGw1WVh2dnZzTzllclYwem8rTEN3TWNYRnhBS0R4dlZWVVZHVHdGK2lHTG15NWRlc1dBR1YydWx3dXg2NWR1M0RvMENFd0RJTm16WnBoNWNxVldyT1lQL3ZzTS9CNFBPemJ0dzlMbGl6QmdBRURNSG55WkFRSEIrUFJvMGZvMHFVTHVuVHBncEtTRWx5L2ZoMHhNVEdvVjYrZVdiUHZ2Ynk4MU81YnRXcVZ5ZnViTjIrZTFzY0dEQmlBKy9mdjQvVHAwMllKcUt2S3FmZnYzeCtBY2xIU2hnMGJrSk9UZ3dFREJtRDY5T2xsQWl3VEowNkVuNThmZnZycEoyemR1aFVuVDU1RXYzNzljUDc4ZWFTa3BJREQ0ZUROTjkvRTVNbVQ0ZXJxV3U3NXFmenh4eDhBZ0NGRGh1aThOcWo2WnZQNWZCUVZGZUh1M2J2bzBxV0x4cEx6bWhqU2trSGJ0YUJkdTNiSXlNakFpaFVyMkFWQk1URXhiSERNejgvUG9EblVOcytlUGNPS0ZTdVFuSndNYTJ0cnpKbzFDejE2OU1EVHAwK3hkdTFhTUF3RGtVaUU5OTkvdjh4MkJRVUYyTEJoQTY1Y3VRSUFHRDE2TkQ3Ly9IT053ZlRRMEZDMXZ0eUE4bmRaK3ByczRlRUJBUGpmLy81WFp0eWpSNC9VS2lhY08zY09HUmtaRUFnRWFuTWpocXN0NTJucDk4K0pFeWN3WXNRSWpaK3hlL2Z1aFZ3dVIrdldyUTErUFV3bEVBZ3dmZnAwM0x4NUUxT25UalhwNzBsanN1RUpJY1JVSmJtNXNHNm91YklXSVlRUVFnZ2hyNnIyQVhWQVdmNzlBOTl1K01DM1cxVlBoVlFEbXpadGdsQW9MSE1majhmRDdObXoxYkluSGo5K2pBTUhEckJqcGt5Wm9qY1lSNm9oTzBmMnkyNXRGQW9GaW91TDJRQjVVVkdSMnUxWC81V1VtR2R4VDBsSkNVcEtTc29kbURjV2g4TXBFMkRuY3JuZ2NEaG0rVmRSTGx5NGdLS2lJdlRzMlpNOVZ4VUtCZnVGczY3elZ5YVRBVkIrRWZ6a3lST2twNmVqZS9mdUpzMURVMjkxYlQzWGRRWEM5WDI1THhRS1VWQlFBQWNIQjczWHBsZXpIRlg5dFBWUnZTNmxnOTF5dWJ4TVNYR0pSSUtGQ3hlcWJUdDM3bHkyek8yZmYvNnA4emlhK3R1VzE4MmJOd0VvQStxelo4OUdaR1FrQUtCcjE2NllPM2V1MXZMZUt1UEhqNGVEZ3dOKysrMDMvUFBQUC9EMTljV0ZDeGNBS0JjSXZQMzIyMkFZaGgzLzFWZGZWWGpMZ0k0ZE8xYklmcnQzN3c0Ykd4c2tKU1VoSWlJQ3JWdTNObmxmQ1FrSmVQTGtDYmhjTHQ1KysyMEF5cllacTFldnh0V3JWOHRraUpmV3ExY3Y4UGw4ckY2OUdpa3BLV3lKYkI2UGh5Ky8vQkpEaHc0MTYvVWpJaUlDMTY1ZGc2MnRyZDZGRUtxQXVrQWdnSTJORGQ1NjZ5MjhlUEZDNC9rckVBaHc1c3laTXZjWjBwSkIyN1ZnekpneEdEQmdBSHg5ZlFFb3o4bU5HemVDWVJqMDc5OWZhOVdOMnU3WXNXTklUazVHM2JwMXNYVHBVcmIxZ0wrL1A2Wk9uWXFmZi80Wk8zYnNRR0ZoSVNaTW1BQUF1SEhqQmpadTNJanM3R3p3K1h4TW56NGRBd1lNMEhvTVcxdmJNdGRwMWJXUnorZVhXUkRqNk9pSXhvMGJHMVJtT3lFaEFRS0JBRU9IRG9XYm01dUp6NTdVbHZPMGRFQTlPVGtaZCsvZVJmdjI3ZFhHblQ5L0hvRHl1dmZxYzlpNWM2ZEJpd21NMGJGalI1TStyM3IwNkFGQVdiM0JXRnUzYmpWNkcwSkk3VllpRkVKQWxXQUlJWVFRUW9pQmFrUkFuUkJqT0RvNnNnRjFKeWNuQ0lWQ3lPVnlwS1dsd2R2YnU4ellKazJhd052Ykc4bkp5WkRMNWJoeTVZckJmVGRKemNMbGNtRnJhd3RiVzF1RHQxRW9GQkNMeFpCSUpHci9WZjJzN2JaWUxJWlVLbVdEbVZXQllSaklaTElLbVlPbHBhWFo5eW1YeTdGOSszWmtaV1VoSlNXRnpjWVdDb1ZnR0FZY0RrZG5hWFRWQW9qOC9Iek1uajBibHBhV2FOZXVIV3hzYk13K1YwUHArM0ovK3ZUcGlJcUt3cFFwVThyMENEZUVUQ1l6S29DdGEyeE9UZzV5Y25MVTdwZElKQUNVWmRham9xSjA3dC9XMWhiSGpoMHJjOSs0Y2VPUWtwTENaanVyakI0OVdpMnI4MVVsSlNXNGUvY3UvUHo4MExCaFEzenh4UmVZTjI4ZVJvOGVqZWpvYUtOSzc2NWR1eFluVHB6QTZOR2prWm1aaWFTa0pOamIyOFBPemc2NXVibkl5OHREcjE2OTJDQkdXbHFhem14d0FKZzBhWkxHNFBEMDZkTjFaZythczJWQWFaYVdsdWpkdXpkT256Nk5VNmRPbFN1Z3JncmNkT25TQlM0dUx1ejlqbzZPYXNGMGtVaUVCdzhlSUR3OEhEZHUzRUJXVmhZQXdON2VIcTFhdGNMZHUzY2hrVWl3YWRNbS9QNzc3MmpkdWpXYU5tM0tmajY3dWJtWkhHUzNzYkZCMjdadDBhbFRKOWpaMmFHNHVGanJJZ3ZWZFZDMThPN0xMNy9FMzMvL0RhRlFpTlRVVk1oa01qWWdaZTVGRlM0dUxtVmV4OTI3ZCtQcDA2ZHdjWEZocjNQbGZWOGNQbnk0eGkwWW5EcDFLaXdzTFBEcHA1L0N6czZ1ekdQRGhnMERoOFBCVHovOWhQMzc5eU12THc5Q29SQTNidHdBb013bW5qVnJsdDZzNHZidDI1ZTVUb2VGaFdIKy9Qbnc4dklxYzcrcTRvMGhKaytlakE4Ly9OQXNyU05xdTlwd25xbytleTBzTENDVlNuSGd3QUdOQWZWWHQxTW9GR3piR0ZOYkdhaVVMaUdmbFpWbFVFbjV3TUJBZlBQTk4ycjNteEpJVnpGbkZSNUNTQzNBTUpDTFJPRFoyVmYxVEFnaGhCQkNTRFZCQVhWUzZ6ZzVPZUg1OCtjQXlnYlhrNUtTMUFMcWdES3pVWlVsZC8vK2ZYVHQydFdzNVdaSnpjWGxjbUZqWTFPdWdLd3FxQzJWU3RsTWRkVS9RKytUeStVbS9hdHVRa05Ea1pXVkJZRkFnSGZlZVllOVB5MHREWUF5YTF4WGdFSVZVUGZ5OGtLN2R1MFFIaDZPczJmUFlzU0lFUUNBMjdkdnF3VkpYKzJKL21yZ3R5TGR2MzhmVVZGUnNMUzBST2ZPblkzZXZtN2R1Z2JQOStiTm05aTVjeWZpNC8vUDNuMkhSWFZuZlFELzNvRUJRU2xTcEJjUmJCZ1VOUm9GbzdFRWpScEwxbFZqaVNXdU5jbnFhdHByZHJNaE1hWnZOREdXcUlteHhSak54dDU3UTdHQUtJb0Npb0RTa1Q1TWVmOFk1eTRqTXpBRGd5UHcvVHhQbnN6Y3VYUHZBZWNPTU9kM3pra0NBQVFFQkdEdTNMbG8yN1p0dGMrVnkrWDQvdnZ2QWFnVEdMbzZON2k0dUJpMVdDVTBOQlJGUlVWVjdxTlVLdUhnNElCNzkrNGhQVDBkclZ1M3h2cjE2OUdrU1JNc1hiclVxR3E4amgwN2lrbnVtVE5uWXViTW1RQ0EzTnhjVEpreUJjMmFOUk8zQWVyWFVuV0xGZTdkdTZkemUzVkpOME1xS1BXcHJxWCt3SUVEc1d2WExwdzhlUktGaFlXVmtwQ0dVQ2dVWWhYLzR3dlFTa3BLY1BmdVhTUW1KaUkrUGg3eDhmRklUazRXNS85YVcxdWpSNDhlNk5ldkgzcjI3QW1wVklxaW9pSWNPblFJUjQ4ZVJWeGNIRTZjT0NHMjR0WThwMFdMRm1qZXZEbENRa0tNbWcwY0dCaUl6ei8vSEE4ZVBNRGN1WE5oWjJlSGp6Lyt1Rkp5U2FWU2lURnFacWpiMk5oZzNMaHhHRGR1bkRqZnZqYi9Ob2E2Y3VVS3RtelpBZ0NZTjI4ZTdPelVId0pYdFZoSUl6YzNGNEQ2ZDUvSHYwYUpSS0wzZlYvenRXdHVHN0tmcm4wRVFhaDE0czRZMXRiV2VPT05OL1ErUG5Ub1VPVGw1V0hkdW5YWXMyY1BBUFY3MVBqeDR6RjY5T2dhSmJRMTdiMEJJRDgvWDB4aU5tdldETTJhTlVOTVRBeVVTaVU2ZHV4WWFTR0lTcVZDVkZRVTVISTV3c0xNMTNXckliME9HdUoxK3JnSER4NEFVQ2VvYzNOemNlblNKVVJGUmFGYnQyNWErMm5pMFRoeTVBZ1dMVm9FWDEvZlNxTm9kRkdwVkhxdmlZb2RheDd2WUtPUGo0K1BRWXZQVE9GSi9Kc1RVZjJqbE1tZ1VpaGcwY3p3djBHSWlJaUlxSEZqUXAwYW5Zb1ZHaFZuTHV0TGJ2ajUrU0VnSUFDSmlZbFFxVlE0ZXZTb1NlYkxFaGxDRUFSeEh2cVRwdm5BWFBPZlNxV3E4aitsVWxscEd3Q2QrMjdldk5uazhXN2J0ZzJBZW1aenhVVXZtc1JtZFI4WWF4SzlVcWtVRVJFUmlJNk94bzRkTzhTRXVvMk5qVllTVnQ5TWRFQmRvYVVyZWFsdmUwVXltVXh2UzJ4ZHlzckt4QmdOdFd2WExqRXhXSlh6NTg5anc0WU5pSXVMQTZCKy81d3dZUUtHREJsaWNMSnB5NVl0U0VsSndmUFBQNCtrcENTZGllWk5tellaRmYvQ2hRdXIzY2ZhMmhwdnZ2a20vdS8vL2crclY2L0d3b1VMeGZkOFhVbTJ3c0pDTkczYTFLaHE1eVZMbHFDd3NCQUxGaXpRcWt6MDhmR3BzOFVWcG03TFcxSGJ0bTNoNWVXRjFOUlVIRDE2dEVZZFdVNmVQSW1zckN5NHU3dWphOWV1NHZiMTY5ZGozYnAxV2kzeUFjRFgxeGNoSVNGNDl0bG4wYVZMRjN6MTFWZjQ4ODgvRVJRVUJFOVBUelJ0MmhRdnYvd3lYbjc1WlR4OCtCQVhMbHhBYkd3c3JsMjdocVNrSkpTVmxTRWxKUVdwcWFtWU5tMWFqYjV1VzF0YjVPVGtJRDQrSHF0V3JhcFU1Vml4UzBkTjM0dXJ1KzROa1phV2hzaklTUEY3V0hFaHplUEpNbDAwaTMrKytlWWJuYThqUTZwbkRmMzlSMWViZElsRWduMzc5b24zTmQvWFR6NzV4S0QzSTFONjhPQUJ0bTdkS2liU0JVRkE3OTY5TVduU0pIaDVlZFhvbUxtNXVUaDkrclI0ZS9Ma3lSZzdkaXhHalJvbDdyTng0MFpFUjBkajhlTEZsYXFJang0OWlrV0xGcUZaczJibzBLR0QyVG9HVk5YaVhxT2h2QTRlVngrdVUxM25BOVNMQVFjTUdJQlBQdmtFUC83NEk1NTk5dGtxZjU1dDNib1ZBREJ5NUVpRGZ1NlZsNWRYR28ybG9mbDVOMkRBQUxpNXVXSDkrdlVBMUpYckpTVWxlci91bEpRVXprb25Jck5SRkJZQ0FDeWJHcitBbElpSWlJZ2FKeWJVcWRHcCtBRmx4VXFQcWo3UTZkdTNMeElURXdFQTE2NWRRMWhZR056ZDNlc3VTS0tuZ0VRaWdVUWlNVXN5MzFqUjBkR0lqNCtIaFlWRnBWbkl0Mi9mQmdCeGZxNCtNcGtNZ0xvQ05Td3NETGEydHJoNzl5N2k0dUlRSEJ5TURoMDZhRlU1Nlp1SkRxZ3J0SFM5cCtqYlhwRkVJcW55UTNTVlNpVXVBTkpVNTJwb1d0bzZPanFLRlhINnpxR1BUQ2JEMGFOSDhkdHZ2eUU1T1JtQXVoMzd5SkVqOGNvcnJ4aFZTUTZvWnhMYjJOaGd4b3daZU9lZGQ0eDZibTExNjlZTklTRWhPSDc4T0RJek0rSHE2Z3FsVW9uWTJGaXR0dW8vL1BBRC92ampEM3o5OWRlVjV0eCs4Y1VYYU5PbURWNTY2U1d0Wk1LK2Zhek1HRWtBQUNBQVNVUkJWUHR3OHVSSmRPdldUWndUL2lUVVZjdDNqZWVmZng2Yk5tM0N3WU1IYTVSUTM3NTlPd0JnMkxCaFdrbWE0Y09INC9EaHczQjNkMGRnWUNEYXRHbUQ0T0JnT0Q0MnQvTGN1WE1vTGk3VytUcXp0N2RIMzc1OXhmRUdtbVQ2M2J0M0laRklLblZNTUhSaGlwMmRIUll1WEloNTgrWmg2OWF0Q0F3TVJMOSsvY1RIVFpGUXIyM1NxTEN3RUFzWExoUmJORGNFbWk0VG1ncmJ1cVpRS0hEKy9IbnMyTEVENTgrZkZ4T2VQWHIwd0tSSmt4QVFFRkNyNDIvZnZsMWNtR1ZqWXdNSEJ3ZXNYTGtTVXFrVXc0Y1BSMEZCQVM1ZnZneDdlM3VkczlSNzkrNk45ZXZYNCs3ZHUvanBwNS93MWx0djFTcWUrdUpKdnc2cVVoK3ZVODNQYVY5ZlgvSDlPekV4RWR1M2I4ZklrU04xUHVmNDhlTzRlZk1tWEYxZDBiOS9mNFBPbzFBb2pCN1gwN3AxYXh3OWVoUkpTVWxvMmJKbHBjZjFMVDc3K3V1dnNXZlBIcnorK3V1VmZxY2pJaklWK2FPZlB4WTE2TWhFUkVSRVJJMFRFK3JVNkZUODhMNmtwQVMydHJZb0xpNUdVVkVSY25OemRiWmo5UER3UUx0MjdYRDkrblVBd09IRGgvSHFxNjgrc1ppSlNEK1ZTb1dWSzFjQ0FBWU5HbFJwc2N2VnExY0JvTnIyNUpxRXVsUXFoWldWRlhyMjdJbURCdzlpMzc1OWxaS3MxYWxZb2FYeGVPVld4ZTBWV1ZwYTZtMVBXbHhjak1XTEYrUGV2WHVRU0NSWXVIQWhubnZ1T2ZIeEhUdDJZTW1TSlFDQWYvempIMGJGblppWWlOMjdkK1BRb1VNb2ZGU3g0ZVRraE9IRGgyUG8wS0Y2MjMvZnZuMGJCdzhlaEtXbEphWk9uVnJwOFg3OStzSEN3Z0t1cnE2VkhqTTBPVnpkZnIxNjlkSTdkM1hZc0dHSWlZbkJ5Wk1uTVdMRUNIend3UWVJaW9yQzExOS9qV2VlZVFZQTRPN3VEcVZTaVJNblRtaDl6MUpUVTdGLy8zNmNQMzllSzdtY2xKU0VwVXVYb21uVHBsb3pZRXRMUzVHZW5xNHpjV0FxZGRueUhRRDY5T21EVFpzMklTNHVEbWxwYVFhMUF0WklTRWhBWEZ3Y21qUnBVcWt5dFZtelp0WEdYbGhZaU9MaVlqUnAwc1NnNmx4cmEyc0VCZ1lpTURCUTUrUGUzdDQ2MjJycjZralRybDA3VEowNkZTdFdyTUEzMzN5RHdNQkErUG41QVlEV21BTE5vb3FLMzh2MDlQUksyeXdzTExCcTFTcnh2aVpwdEhYclZxeFlzUUt6WnMzQ2lCRWp0R0k0ZnZ3NFNrcEtLbjNmOC9MeThPNjc3eUlsSlFXT2pvN2lxQnBUMDlkVm9iQ3dVSXgxNzk2OWVydFQ1T2ZuaStNMkRPblFVRnhjREFEWXNHR0Qxc0lnWTFYMS9xQlNxWEQxNmxVY1BYb1V4NDRkMDVub1BIUG1qRGc3M1JDNk9ud1VGaFppeDQ0ZGNIVjFSV1ptSnBvMGFZSkZpeGJoalRmZXdMSmx5K0RtNW9iczdHd29GQXFFaDRmci9CNUtKQkpNbmp3Wi8vNzN2N0Y3OTI2TUdERUN2cjYrQnNkbEtnM3BkZEFRcjlPS1ZDb1ZidHk0QVFCbzFhb1ZKQklKWnMrZWpYLzg0eC80OGNjZjBhbFRwMG9MUlVwS1NyQjgrWElBd09USmt3MU9raGNXRmhyVXNyNmlrSkFRSEQxNkZKY3VYVEw0NTZKTUpzUHg0OGNoQ0lLNGVJcUlxQzRvaXRSLzcxZ1l1VmlZaUlpSWlCb3ZKdFNwMGFuNElYMStmajY4dmIxeDgrWk5BT3EyNy9vK0xPclRwdy9pNCtPaFVxbHcrL1p0M0w1OUc2MWF0WG9pTVJPUmZudjM3a1ZpWWlLc3JhMHhmdng0cmNjeU16Tng2OVl0QU5DcVNOYWxyS3dNd1A5bUpQZnAwd2NIRHg3RTBhTkhNV3ZXTEswUkVWVlpzbVNKVVZXc2h1NS83Tmd4ckZxMUNnOGVQSUNWbFJYZWZ2dHRyV1E2b0o0SmZQdjJiZXphdFF2ejU4L0h5SkVqOGVxcnIrcXRLazlOVGNXeFk4ZHc3Tmd4c1F1SGhrUWl3ZnIxNnl2RnBsS3BFQjhmajFPblR1SDA2ZE5pUlorMXRUVkdqeDVkS2ZFZUVSR2g5M3VucnhJL016TVRwYVdsV3RzY0hCeGdiMit2YzM4WEZ4ZWQyd0dJYmNmajQrTUJxS3ZXbzZLaXNIZnZYakdoM3JOblR5eGJ0Z3duVHB6QWpCa3p4T2NlUFhvVWdMcHlWRlBWbjVPVGd3OCsrQUJsWldWbzE2NmQyTkkrSlNVRkdSa1pDQXdNeExKbHkvRFNTeS9wbkJkZmxjZGJJZXRTbHkzZkFTQWdJQUErUGo1SVNVbkJnUU1IakpwSi9zY2Zmd0FBWG56eFJiMExNTmF1WFl1Tkd6ZFdlWnpTMGxLREYxdHMyclJKNzcvL2loVXJLaVUrcXhxcDhNb3JyK0QwNmRPSWpZMUZaR1FrdnYvK2UxaGJXNHNWNnBhV2xtS0NYbGNsYThWdCtycEFoSWVIWThXS0ZkaXpaMCtsUkoybnB5ZisrYzkvd3NuSkNkOSsreTBzTEN4UVdscUtlZlBtSVNVbEJjN096bGk0Y0tIV0lvNG5RVk5CM0tSSmt4ck5GZGRGSnBOQkxwZERFQVN0RVIwMThjRUhId0RRN2g2UWw1ZUhGU3RXNFB6NTh6cVQ2RFc1anFxcVh0NndZUU1LQ3dzeGNlSkVMRnUyRElCNlhuWmtaQ1FXTDE2TXdNQkEvUHJycndEVVAxdjBDUThQUit2V3JYSHo1azJzWHIwYS8vNzN2NDJPczY3VXg5ZEJRNzlPYjl5NGdZY1BIOExLeWdwQlFVRUExRW5zQVFNRzRNQ0JBMWkwYUpINFBxYnh6VGZmSURNekUrM2F0VE80T2wwbWs2RzB0TFJTUjVIcWFPYTRuenAxU20rMS9PTk9uejZOb3FJaVBQUE1Nem9YNGhFUm1ZcW01VHNyMUltSWlJaklVRXlvVTZOamIyOFBRUkNnVXFtUW41K1AwTkJRTWFHZWtwSWlKbGdlNStMaWd0RFFVRnk4ZUJHQXV0M3Y5T25UVGZhaEloSFZ6TUdEQndHb1cwby8vb0g4amgwN29GS3AwTHAxNnlvL21GVXFsV0x5VS9QQmM1Y3VYZEN0V3pldCthZUdhTmV1bmNuMmw4dmxPSDc4T0g3Ly9YZnhmY3JIeHdmdnZmZWUrT0g1NDk1NjZ5MVlXVmxoKy9idDJMSmxDL2JzMllPSWlBZ01HREJBcTFKdDU4NmQrUGJiYjhYNzF0Ylc2TldyRjRZTUdZSy8vLzN2QVA2WG1Ianc0QUd1WExtQ0N4Y3U0T0xGaTJLQ1NoQUV0R3ZYRGoxNjlFQ1BIajFRVWxKU2FRNjVqWTJOM3E5UFY4VnlVbElTM25qakRZU0VoQ0F6TXhQcDZla0lDd3REVWxJU2xpeFpvamRScTQrdHJTMGNIQnpFNnNRK2ZmcGcrZkxsT0hic0dHYlBuZzFiVzF1NHVibkJ6ODhQZCs3YzBWb3NkZWpRSVFEUWF2OTkvZnAxc1RYeDVjdVhjZm55WlFEcXhJeW5wMmVsMTR1aGlUdERXdzNYZGN0M1FMMkE0TGZmZnRNN0wxY1hoVUtCbUpnWVNDUVNzVHBWRjBkSFI3M2ZrL3o4ZkR4OCtCRE5taldydGhMeTNyMTdVS2xVUnI4ZXFpSUlBdWJQbjQrLy9lMXZTRTlQeC9YcjE5R3BVeWR4c1UzRnBGVEZ5dHNwVTZhSUN4Q3E0Kzd1ams2ZE91SHk1Y3U0ZVBFaU9uZnVERUM5ZU9PcnI3NUNhV2twVkNvVjB0TFM0T1BqZ3laTm1zRGEyaHJPenM3NC9QUFBxN3llNm9ybTlWN2JoR2RGbWk0QnpaczNyL1h2VWM4Ly8zeWxiWTZPanNqSnlVRitmajZjbkp6UXUzZHY5T3JWQy9QbXpRTlFzMDRQK3E2OXRMUTAvUGUvLzRXRGd3TmVldWtsTWFFT0FDMWJ0c1R5NWN1Um5wNk91TGc0T0RvNlZydTRhL0xreVhqdnZmZHcrdlJwM0x4NUU2MWJ0elk2MXJwUUgxOEhEZjA2UFhMa0NBQjFFcjNpNHFFNWMrWWdMaTRPZCs3Y3diLys5UzlFUmtaQ0twWGk5OTkveDVFalI5Q2tTUk84ODg0N0JzMU9CNEQ3OSs4RFVIZmZNWWFibXh2YXQyK1BtSmdZWEw5KzNhRGZqNUtTa2dBQXNiR3hOZjU1eDFieFJHUUl4YU9GWXB5aFRrUkVSRVNHWWtLZEdoMExDd3M0T0RnZ0x5OFBTcVZTcTJKZFZ4dllpbDU0NFFWY3UzWU5wYVdseU03T1JsUlVGSHIwNkZIWElSTlJGYjc4OGt1Y09IRUNvYUdoV3R2VDA5T3hiZHMyQUtoMkZuVEZhbWhOMHN6UzBoS2ZmUEtKVWJGODhNRUhTRTFOMWZ0NFZsYVczcmJiRlJNODhmSHhPSHIwS0k0Y09ZS2NuQndBNmpubUkwYU13TWFOR3pGMzdsenMzTGxUNTNFR0Rod0lwVktKaFFzWFlzV0tGY2pNek1UV3JWdXhkZXRXdEdqUkF1M2F0Y1B3NGNNeFlNQUFiTnk0RVMxYXRFRC8vdjNScDA4ZnJlU2tTcVhDb2tXTGNQWHFWV1JtWm9yYm16VnJockN3TUR6MzNITjQ3cm5udENyV0lpTWpjZXZXTGJ6OTl0dEd0OGtIMUsxL0l5TWpBYWhiMXIvMzNuc0FnRGZmZkJOVHAwN0ZSeDk5aE1qSVNLUG51Q29VQ2pFcDZ1RGdnSzVkdStMczJiTTRkZXFVK0lGOWNIQXc3dHk1Z3dzWExxQlZxMWE0Y2VNR1VsSlM0T25wcVRVdW9HM2J0dkQzOTRlZm54LzgvZjNoNitzTFgxOWZlSHQ3NjB4QUc1cTRNelJ4TUdmT0hBRHE1TE9GaFVXMUNXVk40c2ZHeGdiZmZmZWRRZWNZTm13WVJvd1lvYmNqZ0M0V0ZoWllzMllOWW1KaTRPSGhvWGUvRVNOR1ZLcjQxSGozM1hjUkhSMk5tVE5uVmptWFhxVlNJU0lpQXBhV2xnWjNqakNVcDZjbkZpeFlnSll0VzRydHRuVWwxR3RqMUtoUnVIejVNbjc0NFFjc1diSUVLMWV1RksvbkFRTUdZTmFzV1ZyL3JxKzk5aHI4L1B6ZzRlR2hkUzArS2JkdjN3WmcydTRJbW1QV3BzVjNkZWJObTRlTWpBeDA2TkFCZ2lDSVl6MU1TYVZTNGF1dnZrSjVlVGxlZWVVVm5hOFJRUkN3YTljdUFPcC9YMzFWMFJwZHUzWkZVRkFRRWhJUzhQUFBQeHY5YzZpdTFOZlhRVTA5N2RkcGVYbTUyRVhsaFJkZTBIck0xdFlXSDN6d0FlYk9uWXZvNkdoOC9QSEg2TjY5TzFhc1dBRkEvWFBFeTh1cjJuUE1temNQVFpzMkZlZTB1N3E2SWpFeEVRRUJBZmp5eXk4TmVrOGNQSGd3cmwyN2hnMGJOdURqanordWR2K3FGbDFWSnlNakEyVmxaVlYyclNFaTB0QWsxQzJhMnBvNUVpSWlJaUtxTDVoUXAwYkp5Y2xKbkcwb2xVb2hrVWlnVkNyRkQyTDBmVUJrYTJ1TFBuMzZZTy9ldlFEVWN4U2ZlZVlaazFiSUVaRnhCRUdvVkprbWw4dnh4UmRmb0t5c0RINStmdFVtSzB0S1NnQ28yNzBiV3JIMXVQejhmTnkvZjcvS1NtT0ZRbEZ0SmZLRkN4ZkVSRElBZUhsNVllalFvUmcwYUJBQVlQMzY5WlhhV092U3UzZHY5T3paRS92Mzc4ZWZmLzZKeE1SRVpHUmtvS2lvQ0xObno0YTF0VFhXcmwycjkvMU9wVkxoeUpFamFOcTBLWjU3N2psMDdOZ1JIVHQyUkdCZ29ON3ZVVzV1THRMUzBzU1p1TVlvS3l2RHdvVUxrWktTZ3JmZWVrdHJOcTJUa3hQbXo1K1BmLy83MzNqbm5YY1FHUmtKT3pzN3ZjZVN5K1dReVdTd3NyTENpUk1uVUZoWWlQYnQyNHVQOSt6WkUyZlBuc1d4WThlMEV1cTdkKy9HaFFzWE1IcjBhTEgxK3VPdkhXZG5aNjJadTAvSy9QbnpVVnBhaXM2ZE8wTXVsMlBRb0VGbzJiSWxWcTVjV2VYenhvOGZqd2NQSHVEQWdRTmlKV1YxakczcnF5R1ZTdEdsUzVjYVBmZkdqUnU0ZVBFaXJLMnRxMTJvVmxKU1l2THE5SXA2OSs2dGRWK3o0TWFRNjg0UTNicDFFNnRmSjB5WWdQejhmTGk1dWVITk45OFVXeVJYOVBob2h5ZnQ5T25UQUtDM2cwOU5hQktwTlZsNFl5ZzNOemVqSzJxTmRlN2NPY1RFeE1ETHkwdHZaNGJ5OG5MczM3OGZnaUJVdTdoTFkrellzZmpvbzQ4UUZSWDExRlNwMTlmWFFVMDk3ZGZwcmwyN2tKT1RBMXRiVzRTSGgxZDZQREF3RUI5KytDRVdMbHlJMDZkUGkvOStZOGVPUlVSRWhFSG4wUHplOFovLy9BY0FzSDM3ZHV6YXRRdUxGaTJxdHRPQ1J0KytmYkZ1M1RxY08zY09aOCtlcmZiN1ZOV2lxK3E4L3ZycnVIUG56bE81UUlPSW5qNXljWVk2UDhzaElpSWlJc013b1U2TmtwT1Rremd2T0Q4L0h4NGVIa2hOVFlWS3BjSzllL2VxbkkzZXBVc1hSRWRISXpNekV6S1pESWNPSGNLd1ljT2VWT2hFVkEybFVvbEZpeFloTmpZV2dpRGdyYmZlcXJaMXRhYWRxYkVKdXZMeWN2ejU1NTg0Y2VJRVltSmlzR1hMRnEydUZ4VU5HREFBYm01dVdMOStmWlhIN05xMUt5SWlJaUNSU05DL2YzK0VoSVNJanhsYnpTZVZTakY0OEdBTUhqd1l5Y25KaUlxS2dyT3pzOWhPdTZycU1rRVE4UDMzMzFlWlFIOWNSa1lHQUJoVStWWlJVVkVSUHZ6d1E4VEd4bUxZc0dFNmswNWhZV0dZT1hNbWxpMWJocGt6WitJZi8vaEhwYTRFR2pLWkRNT0hENGRFSWhHcml5dTJiZS9ldlRzRVFVQjBkRFFLQ3d2UnJGa3pkTzdjR2JObnowYW5UcDFRWGw2T0kwZU9RQkFFZzJmTUF1cEVma0pDQXZ6OC9JejYrdldwMkRwYTQrelpzMktsYlg1K3ZzNTlLaW9vS0toMExFMVZvNFdGQmFaUG4yNlNXR3VqcEtRRVgzNzVKVlFxRllZT0hWcmxZZ2xBdlhBRGdONXJ6ZFEwQzI2TXFZWXZMaTdXbXVYOHVEZmZmQk96WnMxQ2ZuNCtRa0pDc0dqUklwTlZ3SnZTbFN0WGNQbnlaUWlDb0ROcFYxUFIwZEVBb1BYK1ZoOTE2dFFKelpzM3g5Ly8vbmU5Lzk1SGpoeEJYbDRldW5UcG9yVlFxQ3JoNGVIdzhmRkJTa29LMXE5Zmo0OCsrZ2dBRUJjWEI0bEVZdlJva2RwcXFLK0QrbnFkRmhjWFk5T21UUURVSFVWc2JYVlhWd1lIQjZOZHUzYUlqWTBGb1A2ZFFOTyszbEJGUlVVNGN1UUk3T3pzTUdqUUlHelpzZ1h2dmZjZUZpMWFoQTRkT2xUN2ZFdExTMHlkT2hXTEZpM0NaNTk5aHUrLy85N2c2OEJZbXJFRWRiMlFob2dhQmtYaG93cDFGa2NRRVJFUmtZR1lVS2RHeWNuSlNieWRuWjBOWDE5ZnNVM3puVHQzcWt5b1N5UVNSRVJFaUVteG1KZ1lkT25TQmQ3ZTNuVWJOQkZWcTZpb0NJc1dMVUpVVkJRQTRJMDMzakNvbXU3U3BVc0FxazhFbDVTVUlEWTJWcHliblpPVGc2VkxsNHFQUDNqd3dDUkp2dm56NSt2Y3Jrays2SnVmWGhWL2YzLzQrL3Nidkw4Z0NFYWRwNkNnQUJrWkdaQktwWEIzZHpmNGVjbkp5Zmp3d3crUm1wcUtzTEF3ekpvMVMrKytJMGFNZ0VLaHdNcVZLL0gyMjIvanhSZGZ4SVFKRXlxZHo5YldGZ0VCQWJoKy9UbzhQRHd3ZE9oUTlPM2JWM3pjeWNrSmZmcjBnYXVySzhyTHl3RUFMaTR1R0Q1OE9BRGc4T0hES0N3c1JJY09IYXI4V25KeWNuRHo1azNFeGNVaExpNE9OMjdjZ0V3bUV4TWR0YlY5Ky9ZcUg4L0p5YWwybjZxT0paRkl6SjVRTHlrcHdULy8rVThrSnlmRDA5TVRyNzMyV3JYUHljN09Cb0JxNTZ5YmltWlJnaUVKZFpWS2hiMTc5MkxObWpVNlcrd3JGQXJzMmJNSE5qWTJtRGR2bnJqNFo5ZXVYUmc1Y3FUSlk2K050TFEwc2QxNDM3NTlUWllFUzBoSVFISnlNaXdzTEV4YTdXd09UWm8wd1NlZmZGTGxlK1d0VzdjZ0NBS0dEaDFxOEhFRlFjRG8wYVB4M1hmZndjUERBeXFWQ3VucDZYai8vZmRSWGw2T2VmUG1HYlhZcHpZYTR1dWd2bCtuSzFhc0VLdlRSNDBhcFhPZjJOaFlmUG5sbDBoTFM0TWdDTEMxdFVWUlVSRVdMRmlBaUlnSXZQYmFhM0IxZGEzMlhMLzg4Z3VLaTRzeGN1UklUSnMyRFlXRmhkaTllemZlZi85OWZQcnBwM3E3Q3hRWEYyUGp4bzF3ZDNmSGtDRkRjUERnUVVSRlJlRmYvL29YUHZ2c002Mi94VXpod1lNSEtDMHRoYVdscFVGZkZ4R1JRbE9ocm1kUkVoRVJFUkhSNDVoUXAwYXA0b2M0T1RrNTZOYXRHODZjT1FNQVNFcEtxdmI1TFZ1MlJOdTJiUkVmSHc4QTJMdDNMNlpPblZyalZ0RkVWSHRKU1VtSWpJeEVTa29LQkVIQTFLbFR0UklZQlFVRlNFOVBSL1BtemVIZzRBQXJLeXZJNVhLY08zY092LzMyR3dEb3JkeFNLcFZZc0dBQjR1TGlvRkFveE8wV0ZoWUlEZzVHang0OTBMTm56enFydWdLQXpNeE1iTm15QlFBcXRiZzNOVHM3T3hRVUZJaXpVcXRUVmxhR2xTdFhRcVZTb1gzNzl0WE9DQWJVMWR5Ly9mWWJObXpZZ0xLeU1rUkVSR0RldkhuVlB2Y3ZmL2tMM04zZDhkbG5uMkgvL3YwNGRPZ1FKa3lZZ0hIanhtbnR0MmpSb2lxUDgvNzc3K3Q5YlBmdTNRQjB6elhmc21VTHJsMjdocHMzYjFhYWsrdm82SWhubjMzV1pLM0lEeHc0VUdtYlhDN0g3Tm16a1ppWWlNakl5R3JiNTFacytmNjBTVXhNeENlZmZJSzdkKy9Dd2NFQmtaR1JCaVd0Yjl5NEFRQlZ6bW9IMUxON1RlSDY5ZXNBb0hjdXIrWTlJVFkyRnN1V0xjT3RXN2Nna1VpMFpuWXJsVW9jUG53WTY5ZXZSMnBxS3NhUEg0L1hYbnNOQlFVRldMcDBLWDc0NFFkRVIwZGp6cHc1MVg1ZE5hR3BzamZVeFlzWDhja25uK0RodzRmdzhQREFuRGx6VEJhTFpweENlSGg0dGQwSTZvUHFGaDdObWpVTEw3MzBFbng5ZlkwNmJyOSsvZEN6WjAveGUrVGg0WUVoUTRaZ3k1WXQrT3l6ejVDYW1tclFBcFRhYUVpdmc0WnluVVpGUllrL282Wk5tMWJwZTVlV2xvYlZxMWZqK1BIakFOUi84N3o5OXR0bzFhb1Z2dnJxSzV3OWV4Yjc5dTNEb1VPSEVCRVJnU0ZEaGlBd01GRG51YzZlUFl0dDI3YWhhZE9tZVBYVlZ3RUFmLy83My9IdzRVT2NQSGtTNzcvL1BqNzc3RE8wYmR0V0hQV2lVQ2l3YmRzMmJOeTRFZm41K1hqNTVaY0JBTys4OHc1bXpacUY1T1Jrekp3NUUvLzg1ejlOMnVwZjA5SytaY3VXL0h1TWlBeWlLQ3lDaFkwTkJBc0xjNGRDUkVSRVJQVUVFK3JVS0QyZVVQZjE5WVVnQ0dJRlVGVnoxRFVHREJpQWhJUUVLQlFLcEtlbjQvejU4enBuS2hKUjNWSW9GTmk4ZVRQV3IxOFB1VnlPSmsyYVlNR0NCWldTenJtNXVaZzllN1o0WC9PQnEwcWxBZ0RZMjl2cnJTQ1VTQ1J3ZFhXRlFxRVE1MFEvLy96ejZOR2pSNTNOY2E0b0ppWUduMy8rT2ZMejg5RzVjMmM4Kyt5emRYcStrSkFRbkRwMUNyTm16YXEyQ2xpbFVpRS9QeDl5dVJ5Q0lPaWRJL3k0elpzMzQrZWZmeGJid1k0Wk04YmcrTUxEd3hFVUZJUnZ2dmtHU1VsSmVQSEZGNnQ5emdjZmZJQmJ0MjRaZEh4TkJmVGF0V3Z4eXkrL2lOczNiZHFFTTJmTzRPclZxd0RVYldVN2RlcUVrSkFRQkFjSDYreHdvQ3NwWDFOcGFXbjQvUFBQa1ppWWlMWnQyNko3OSs2MVBtWitmcjdCLzJiang0L1grMWgxWDJmRmhINVdWaFkyYmRxRW5UdDNRcWxVd3RQVEU1R1JrVm9KeCt6c2JCUVVGTURlM2g1Tm16YUZ0YlUxRkFvRlltTmo4ZXV2dndLQTNwYi9HdnBldTVxVzhSV2xwS1FnTFMwTjd1N3VjSFIwaEkyTkRSUUtCYzZmUDQ4ZE8zWUEwSjA0TFN3c0ZOc016NXMzRDRCNjl2TGYvdlkzZUhoNElDOHZEd0F3ZWZKa3BLV2xBVkRQV3RiTWFYLzU1WmRoYjIrUHI3LytHbEZSVVpnOGVUSmVlT0VGdlBqaWkrallzYU5CaTFNZTkrREJBK1RtNXNMT3pnNVdWbFpRS3BWYUhRcXF1cVp6YzNPeFpzMGE3TjI3RjRDNnM4V25uMzVxc3ZlNWxKUVU3TnExQ3dETU9pN0hsTmVsSVRUZFFTcitmcG1abVluQ3drSzk3Ym90TFMyMWtxV0NJR0RhdEdsd2RYWEZzbVhMc0g3OWVtUm5aMlB1M0xrbVR5QTJ0TmRCUTdsT1UxSlN4TVZpSFR0MjFGbzBGQmNYaDk5Ly94MG5UNTZFU3FXQ0lBZ1lQSGd3cGt5WklyNk9JaU1qY2VyVUtheGV2VnI4TjlpMWF4ZjgvZjNSbzBjUGhJU0VJQ1FrQkZaV1ZyaDA2UkkrL3ZoanFGUXF6Smt6Uit5K0l3Z0MzbjMzWGN5ZlB4L3g4ZkZZdkhneGZ2enhSL0huWWxaV0ZuNzQ0UWRZV0ZoZzJMQmhtRGh4SWdEMTcxaWZmdm9wNXMyYmg1eWNIQ3hhdEFocjE2NkZsWlZWdGQrcm5Kd2NwS1Nrd003T0RuWjJkckMxdFlWVUtvVlVLc1hEaHc5eDl1eFpyRm16QmtEZEx6Z2tvb1pEWGxUSStlbEVSRVJFWkJRbTFLbFJhdDY4dVpoQXo4L1BoNldsSlR3OFBKQ1dsZ2FWU29XN2QrOVdXM0hrNk9pSXNMQXdzUUxrOE9IRGFOMjZOUndkSFovRWwwQkVqOXkrZlZ0TXBnY0ZCZUh0dDkvVzJkcmN5OHNMRW9rRVNxVVN3UDhTNlFBUUVCQ0FCUXNXVk5tdWZmVG8wZWpXclJ1ZWUrNjVTZ2tRaFVLQmdRTUhWaHZyZ3djUHFremt2UFhXVzFyencrUGo0N0Z4NDBheGcwYTdkdTN3d1FjZlZIdWUycG96Wnc0VUNnVmlZbUtRbFpWVjdmNjJ0clpvM2JvMS92clh2MVpiTWEweGJ0dzRLQlFLaElXRjZhMk9xNHFibXhzV0wxNk0zTnhjZzFwLzUrWGxHZlMxUFA2Y3gvM2xMMy9CZ0FFRDBLbFRKNE02RXZqNCtCaDBycFNVRkozYjA5TFNjUEhpUlp3N2R3N256cDJEU3FXQ3Y3OC9Qdnp3UTVNazBTd3NMSjdJdkZtVlNvWHo1OC9qNE1HRE9ISGloTGdBWS9EZ3daZzJiUnFhTm0ycXRYOU1USXhXbHdGQkVDQUlnbmo5dG12WERyMTY5YXJ5bk92WHI2K1VySkhKWkRvcjF6TXpNN0Z3NFVLOXgzSndjTkQ1dkczYnRvbVZyNjZ1cnBnOWV6YkN3c0lBQUR0MzdvUmNMZ2VnL25mczFLa1RYbi85ZGJScDAwYnJHSDM2OUVGUVVCQysrKzQ3WExod0FRY1BIc1NwVTZld2ZQbnlHblc5aUkrUHg4Y2ZmNnp6c2RhdFcrdE5pdjc1NTU5WXVYSWx5c3JLQUFCRGhnekI5T25UalpvZFh4V1ZTb1Z2dnZrR2Nya2N3Y0hCWm0zM2J1aDFXWkcrYTlRWW4zNzZLYUtqbzJGalk0T2lvaUlvbGNwS3I0ZnFEQjgrSExhMnR2anl5eSt4Wjg4ZTJOcmFZc2FNR2JXT1RhTWh2ZzRheW5XNmRldFdGQlVWd2RIUkVlKzg4dzRFUWNEdTNidng2NisvaWdzQkJFRkFqeDQ5TUduU0pKMGRac0xDd3ZEY2M4L2g2TkdqK1AzMzM4WFcrOG5KeVRoOCtEQldyVnFGN094c0xGeTRFREtaRE1PR0RhczBYc0RhMmhxUmtaSDQ3cnZ2TUgzNmRGaGFXbW90UHV2VXFSTm16NTVkNlhjeEh4OGZmUFBOTi9qb280K3dZTUVDZzVMcGdEcEpyMjhVVGtYKy92N2k2Qllpb3Vvb1MwcGdZV3RqN2pDSWlJaUlxQjVoUXAwYUpZbEVBa2RIUitUbTVrS2xVaUUzTnhmKy92N2loMUhKeWNrR3pRNE9Edy9IOWV2WGtabVppZkx5Y3V6Y3ViUEtDajRpTXIzV3JWdGo1c3laS0NrcHdhaFJvL1JXaWxsWVdHRGp4bzBvTFMxRmVYazVGQW9GbEVvbEhCMGREWnEzMmJKbFM3UnMyVkxuWTRJZzFDaEI4N2lLSDZELzhNTVAyTFp0R3dCMXBlS29VYU13Y2VKRVdGclcvWTl1RnhjWFJFWkcxdWs1QkVFd1NidGlRK2RvVjV4MVh4dWFKSXloTkZWejFkRzMwQ0k1T1JuZmZ2c3RBUFhyWThTSUVSZzllblMxWFZRTTFheFpNNnhmdjk0a3g2cUtTcVhDamgwN2NQYnNXUWlDZ0xDd01Jd2ZQMTd2WW9yQXdFQzR1cnBDSnBPSjE2dVZsUlhjM056UXZYdDNqQm8xcWtiWGdpQUlsWkwzQU9EbjU0ZG16WnFocEtSRWE2eEQwNlpOMGFGREIweWJOazNuZ3BzUkkwWmcvLzc5Q0EwTnhheFpzMkJqODc4UFpvT0RnOFdZcDArZlhtVkhBUzh2THpIWnVtM2JOb1NGaGRWNGhJU1BqMCtsRGh5MnRyWm8zNzU5bFMyN3UzWHJocDkrK2dtK3ZyNllNV01HUWtKQ2pEcXZJQWpWVnVxNnVyckMwdElTYytmT05lcllwbWJvZFZtUkthcmF2YjI5Y2VyVUtaU1dsa0lpa2FCdDI3WjQ0NDAzakQ3T2l5KytDSVZDZ1Y5KytVVnNxVzBxRGZGMTBGQ3UweGt6WnVEbXpadVlOV3VXK0h1THA2Y24wdExTWUcxdGpkNjllK012Zi9tTDN0OVZOQ3dzTE5Ddlh6LzA2OWNQY1hGeE9IVG9FSTRmUDQ2Wk0yZkN4c1lHTmpZMm1ERmpCdUxpNHJRNisxVGs2T2lvdFFocDBxUkorUGpqanpGejVzd3F1OFo0ZTN0anhZb1ZSaTBJOC9mM1IvUG16VkZXVm9ieThuTEk1WEx4ZXlZSUFseGNYQkFlSG82SkV5ZWFiT0VIRVRWOHlySXlTS3o1bmtGRVJFUkVoaE5VRlV2MGlCcVJqUnMzNHZidDJ3RFVsYWVhWkJ1Z25sUDUrdXV2RzNTYzFOUlVyRjI3VnZ4Z1oralFvZWpVcVZQZEJFM1VRSHorK2VkNCsrMjN6UjNHVXkwL1B4K3paODlHeDQ0ZE1XN2NPSU0vdEI4K2ZEZ1VDb1hZcHZwcElwZkxvVlFxRGE1S1MwOVBoMXd1TjJxeHd1TEZpK0hzN0l4cDA2YlZORXlUT0hqd0lKUktwVUh0NkFGZy8vNzlFQVJCWjlKdSsvYnQ4UER3UUpjdVhTQ1ZTbzJLUTVPODY5ZXZuMUhQcXd2NStmbll1WE1uK3Zmdlg2ZFY4WnJaOW9Zc2xORkZMcGVqdkx3Y0FMUVNiL3JrNWVYcDdVNFRIUjJONE9CZ2t5VjVTa3RMY2ZEZ1FRRFE2bVpoS2hrWkdYQjFkYTJ6R2NSeXVSeG56cHlwdHJ0QVhWQW9GRml4WWdVQTlWeHpZeTFidGd3QU1IMzZkRmhVR1lmS1lnQUFJQUJKUkVGVU1XLzF0OTkrZzcyOVBTSWlJblErcmxLcElKUEpZR2xwV2VWeERGRlNVbUxRYTlSWURmRjEwRkN1MC9MeThrby9CODZlUFlzT0hUclVxaVcvUXFHbzlIclV0STQzVkhGeHNkNFJCblZCcVZTSzNVdWVCUDd1U3RTd1hKMDJGV1ZwYWVpeWE0KzVReUVpSWlLaWVvSUpkV3EwOXU3ZGkvUG56d05RVngxMTd0d1pYM3p4aGRoT2R2NzgrUVovU0huZ3dBR2NQWHNXZ0xvTjRzeVpNN1htWGhLUk5uNG9hUmhkSDNBVEVSRVIwWlBGMzEySkdwYVlpZU9nS0N4QzZMWS96QjBLRVJFUkVkVVRWZmZqSTJyQW5KMmR4ZHZaMmRtd3NyTFNxZ0M5ZS9ldXdjZnEwNmVQMkhhNHJLd01lL1p3bFRNUjFSNlQ2VVJFUkVSRVJLYWxMQzJGeEVRamxJaUlpSWlvY1dCQ25Sb3RKeWNuOFhaT1RnNEE5WXcramVUa1pJT1BKWlZLTVhUb1VQSCtqUnMzY08zYXRWckhTRVJFUkVSRVJFUkVwcU9lb2M2RU9oRVJFUkVaamdsMWFyUk1tVkFIQUQ4L1AzVHAwa1c4djJmUEhoUVdGdFlxUmlJaUlpSWlJaUlpTWgwbTFJbUlpSWpJV0V5b1U2UGw0T0FndGxOKytQQWhaREladkwyOUlaR29MNHVNakF5akUrTDkrdldEdmIwOUFLQzR1QmovL2U5L29WS3BUQnM0RVJFUkVSRVJFUkhWaUxLc0RBSVQ2a1JFUkVSa0JDYlVxZEdTU0NSYWM5U3pzcklnbFVyaDQrTWpia3RNVERUcW1OYlcxaGcyYkpqVzg4K2VQVnY3WUltSWlJaUlpSWlJcU5hVXBheFFKeUlpSWlMak1LRk9qWnFMaTR0NE96TXpFd0FRR0Jnb2JydDkrN2JSeC9UMzkwZDRlTGg0Ly9EaHcwaExTNnRGbEVSRVJFUkVSRVJFWkFwcytVNUVSRVJFeG1KQ25ScTFpZ24xckt3c0FFQ3JWcTNFYmJkdjM2NVJ5L2Jldlh2RDI5c2JBS0JVS3JGdDJ6YklaTEphUmt0RVJFUkVSRVJFUkxYQmhEb1JFUkVSR1lzSmRXclVYRjFkeGR1YWhMcWJteHZzN093QUFDVWxKVFdxTHBkSUpCZ3hZZ1NzSC8yQmxwdWJpOTI3ZDVzZ1lpSWlJaUlpSWlJaXFpbGxXU2tUNmtSRVJFUmtGQ2JVcVZIVFZhRU9WSzVTcndsSFIwY01HVEpFdkI4Ykc0dVltSmdhSFl1SWlJaUlpSWlJaUdwSHBWQkFXVjdPaERvUkVSRVJHWVVKZFdyVW5KMmRJUWdDQUhVVnVWd3VCNkNkVUw5MTYxYU5qOSsrZlh1RWhvYUs5L2ZzMllQczdPd2FINCtJaUlpSWlJaUlpR3BHK1dnY0h4UHFSRVJFUkdRTUp0U3BVYk93c0lDVGt4TUFRS1ZTSVNjbkJ3QVFFQkFnSnRyVDB0SlFVbEpTNDNORVJFU0lsZkF5bVF4YnRteEJXVmxaTFNNbnF0K2tVaWxrano3SUlDSWlJaUo2V3Nsa01saFpXWms3RENJeUVlV2p6Mk1rVmt5b0V4RVJFWkhobUZDblJxOWkyL2ZNekV3QVFKTW1UZUR0N1ExQW5XaFBURXlzOGZHbFVpbEdqaHdKUzB0TEFPclc4bi84OFFkVUtsVXRvaWFxM3h3ZEhkbXRnWWlJaUlpZWV0bloyWEIwZERSM0dFUmtJcXJ5Y2dDQVJDbzFjeVJFUkVSRVZKOHdvVTZObnI0NTZvR0JnZUx0bXM1UjEzQnpjOFBRb1VQRit6ZHYzc1N4WThkcWRVeWkraXdvS0FneE1USG1Eb09JaUlpSXFFb3hNVEZhZnhzU1VmMm1lalRxVDJCQ25ZaUlpSWlNd0lRNk5YcjZFdXFQejFHdmJVVjVodzRkMExOblQvSCtpUk1uY1AzNjlWb2RrNmkrNnRhdEc1S1RrM0gzN2wxemgwSkVSRVJFcE5QZHUzZVJuSnlNYnQyNm1Uc1VJaklSbFZ4ZG9TNVlXSmc1RWlJaUlpS3FUNWhRcDBiUDFkVlZ2RjB4b2U3dTdvNm1UWnNDQUlxS2luRC8vdjFhbjZ0djM3NWExUTMvL2U5LzhlREJnMW9mbDZpK3NiS3l3c0NCQTdGejUwNG0xWW1JaUlqb3FYUDM3bDNzM0xrVEF3Y081QXgxb2daRUpWY0FZSVU2RVJFUkVSbUhDWFZxOUNwV3FHZG5aME9wVkFJQUJFSFFxbEsvZWZObXJjOGxDQUpHakJnQkp5Y25BRUI1ZVRtMmJObUM0dUxpV2grYnFMN3g4L1BENE1HRHNXZlBIdXpidHcvcDZlbVF5V1RtRG91SWlJaUlHaW1aVEliMDlIVHMyN2NQZS9ic3dlREJnK0huNTJmdXNJakloSlNzVUNjaUlpS2lHckEwZHdCRTVpYVZTdUhnNElEOC9Id29GQXJrNXViQzJka1pBTkNtVFJ0eHp2T05HemZRdTNmdldwK3ZTWk1tR0QxNk5GYXZYZzJaVElhOHZEejgvdnZ2R0RkdUhDUVNybkdoeHNYUHp3K1RKMDlHVkZRVTl1M2JoN3k4UENiVmlZaUlpTWdzckt5czRPam9pTURBUUV5ZVBKbVY2VVFORUdlb0V4RVJFVkZOTUtGT0JIWGI5L3o4ZkFCQVptYW1tRkJ2MWFvVkxDMHRJWmZMOGVEQkErVG01cUo1OCthMVBwK0xpd3RHakJpQlgzLzlGUUNRbkp5TTNidDNZOGlRSWJVK05sRjlZMlZsaGZEd2NJU0hoNXM3RkNJaUlpSWlJbXJBeElRNks5U0ppSWlJeUFnc2h5VUMwS0pGQy9GMnhabm1VcWxVcSszN2pSczNUSGJPMXExYjQ0VVhYaER2WDdwMENVZVBIalhaOFltSWlJaUlpSWlJNkg4MENYVUpLOVNKaUlpSXlBaE1xQk1CY0hOekUyOW5aR1JvUGRhbVRSdnhkbng4dkVuUEd4NGVqbzRkTzRyM1Q1dzRnZlBuejV2MEhFUkVSRVJFUkVSRVZLRkMzWkpOTzRtSWlJakljRXlvRTBGL2hUcWdyaVFYQkFFQWtKS1NncUtpSXBPZWU4aVFJUWdLQ2hMdjc5MjdGOWV1WFRQcE9ZaUlpSWlJaUlpSUdqc20xSW1JaUlpb0pwaFFKNEo2cHJuRm8vbFp1Ym01a01sazRtTTJOamJ3OC9NVDc1dXk3VHNBU0NRU3ZQTEtLL0QyOWhhM2JkKytIVWxKU1NZOUR4RVJFUkVSRVJGUlk4YUVPaEVSRVJIVkJCUHFSRkFudFYxZFhjWDdqN2Q5Yjl1MnJYamIxQWwxUUQycmZjeVlNV0lNU3FVU1c3WnNRWHA2dXNuUFJVUkVSRVJFUkVUVUdDazFDWFVMSnRTSmlJaUl5SEJNcUJNOVl1Z2M5YVNrSkpTVmxabjgvRFkyTm5qMTFWZGhiMjhQQUpESlpOaTBhUk55YzNOTmZpNGlJaUlpSWlJaW9zWkdWVjRPQUJDa1RLZ1RFUkVSa2VHWVVDZDZwR0pDL2ZFNTZ2YjI5dkQwOUFRQUtCUUszTHAxcTA1aXNMZTN4N2h4NDJCall3TUFLQ29xd29ZTkcxQlFVRkFuNXlNaUlpSWlJaUlpYWl4VUNnVUFWcWdURVJFUmtYR1lVQ2Q2cEVXTEZ1THR4eFBxUU4yM2ZkZHdjWEhCbURGallQbG9ubGR1Ymk1Ky92bG5QSHo0c003T1NVUkVSRVJFUkVUVTBHa3ExQ1dzVUNjaUlpSWlJekNoVHZSSVZTM2ZBZTIyN3drSkNaQS9tcnRWRjd5OXZURnExQ2hZV0ZnQStGOVNQUzh2cjg3T1NVUkVSRVJFUkVUVWtMRkNuWWlJaUlocWdnbDFva2RzYlcxaFoyY0hBQ2dySzBOK2ZyN1c0eTR1TG5CeGNRR2dubStla0pCUXAvRUVCZ1ppOU9qUllsSTlMeThQNjlhdDQweDFJaUlpSWlJaUlxS2FVS25VLzVmd0kxRWlJaUlpTWh4L2V5U3FvTHEyN3gwNmRCQnZYNzE2dGM3amFkV3FsVmI3OS96OGZLeGJ0dzQ1T1RsMWZtNGlJaUlpSWlJaW9vWkVwVW1vRXhFUkVSRVpnUWwxb2dvcXRuM1hsVkFQRGc0V2J5Y2tKS0Nzckt6T1l3b0lDTURZc1dNaGxVb0JBQThmUHNTNmRldVFuWjFkNStjbUlpSWlJaUlpSW1wd0JNSGNFUkFSRVJGUlBjS0VPbEVGMWMxUmQzSnlncWVuSndCQW9WQWdQajcraWNUbDcrK1BWMTk5VlV5cUZ4UVVZTjI2ZGNqS3lub2k1eWNpSWlJaUlpSWlxdmRZb1U1RVJFUkVOY0NFT2xFRjFWV29BOEF6enp3ajNuNFNiZDgxZkgxOU1YNzhlRmhaV1FFQUNnc0xzVzdkT3AySmZ5SWlJaUlpSWlJaTBvMEY2a1JFUkVSa0RDYlVpU3B3ZG5hR2hZVUZBQ0E3T3hzeW1helNQdTNidDRmdzZDK3ZwS1FrRkJVVlBiSDR2TDI5TVg3OGVGaGJXd01BaW9xSzhOTlBQeUU1T2ZtSnhVQkVSRVJFUkVSRVZDK3hRcDJJaUlpSWFvQUpkYUlLSkJJSldyUm9JZDdYVmFYZXJGa3orUHY3QXdCVUtoV3VYYnYycE1JREFIaDVlV0hDaEFsbzBxUUpBS0NzckF3Yk5teEFiR3pzRTQyRGlJaUlpSWlJaUlpSWlJaUlxS0ZqUXAzb01SNGVIdUx0OVBSMG5mdDA2TkJCdkcyT1JMYUhod2NtVDU0TVIwZEhBSUJTcWNRZmYveUJreWRQUHZGWWlJaUlpSWlJaUlqcUZmWjhKeUlpSWlJak1LRk85QmhQVDAveGRscGFtczU5MnJWcko3YUdUMDFOUlc1dTdoT0pyU0lYRnhkTW1USkZhd0hBa1NOSHNIUG5UaWlWeWljZUR4RVJFUkVSRVJIUlU0MHQzNG1JaUlpb0JwaFFKM3FNSVJYcTF0YldDQW9LRXUvSHhjWFZlVnk2TkczYUZLKzk5aHBhdDI0dGJydDA2UkkyYjk2c2MvNDdFUkVSRVJFUkVWR2p4d3AxSWlJaUlqSUNFK3BFajJuUm9vVllmWjZWbGFVM01WMng3ZnZWcTFlZlNHeTZTS1ZTL1BXdmYwWFhybDNGYmJkdjM4YlBQLytNZ29JQ3M4VkZSRVJFUkVSRVJQUTBVWUVWNmtSRVJFUmtQQ2JVaVI0amtVamc3dTR1M3I5Ly83N08vWUtDZ21CdGJRMEF5TXpNeElNSEQ1NUlmTG9JZ29CQmd3YWhmLy8rNHJiNzkrOWp6Wm8xeU1qSU1GdGNSRVJFUkVSRVJFUlBIVmFvRXhFUkVaRVJtRkFuMHFGaTIzZDljOVF0TFMzUnRtMWI4ZjZsUzVmcVBLN3E5T2pSQXlOSGpoUXI3QjgrZklnMWE5WWdOamJXekpFUkVSRVJFUkVSRVprWlo2Z1RFUkVSVVEwd29VNmtneUZ6MUFHZ1U2ZE80dTNZMkZqSTVmSTZqY3NRd2NIQm1EQmhBbXhzYkFBQTVlWGwrT09QUDdCbnp4NG9GQW96UjBkRVJFUkVSRVJFWkY0Q1dLRk9SRVJFUklaalFwMUlCMDlQVC9HMnZncDFBUEQxOVlXenN6TUFvTFMwRlBIeDhYVWVteUY4Zkh3d2RlcFVyWVVCRnk1Y3dFOC8vWVQ4L0h3elJrWkVSRVJFUkVSRVpDWXNVQ2NpSWlLaUdtQkNuVWdIRnhjWFdGcGFBZ0J5Y25KUVZsYW1kOS9RMEZEeDl0UFE5bDJqZWZQbW1EUnBFanAzN2l4dVMwdEx3NnBWcTVDWW1Hakd5SWlJaUlpSWlJaUl6SWd6MUltSWlJaklDRXlvRStrZ2tVamc3dTR1M3ErcTdYdElTQWdrRXZXbGxKeWNqSnljbkRxUHoxQ1dscFlZUEhnd1huNzVaWEdCUUVsSkNUWnMySURqeDQ5RHhkbGhSRVJFUkVSRVJOUlk4SE1RSWlJaUlxb0JKdFNKOUtqWTlyMnFoSHJUcGszUnBrMGI4ZjdseTVmck5LNmE2Tml4STZaTW1RSW5KeWR4MjdGang3QjU4MmFVbEpTWU1USWlJaUlpSWlJaW9pZU1GZXBFUkVSRVpBUW0xSW4wcURoL3ZLbzU2b0IyMi9jclY2NUFxVlRXV1Z3MTVlYm1odGRmZjEwcitYL3IxaTJzV3JVS3FhbXBab3lNaUlpSWlJaUlpS2p1c1ZNZkVSRVJFZFVFRStwRWVsUk1xRmRWb1E0QUFRRUJzTGUzQndBVUZoWWlJU0doVG1PcktXdHJhL3oxcjM5Ri8vNzlJVHhhaloyZm40KzFhOWZpOE9IRFVDZ1VabzZRaUlpSWlJaUlpS2lPc1VLZGlJaUlpSXpBaERxUkhpNHVMcEJLcFFDQTNOeGNsSmFXNnQxWEVBUjA2dFJKdkgvcDBxVTZqNjgyZXZUb2dZa1RKNkpaczJZQTFDdTBUNTA2aFI5Ly9CSDM3OTgzYzNSRVJFUkVSRVJFUkhXQUZlcEVSRVJFVkFOTXFCUHBJUWlDVVczZkt5YlViOTI2aFlLQ2dqcUx6UlI4ZlgweFk4WU1CQWNIaTlzeU1qS3dldlZxbkRoeDRxbHNXMDlFUkVSRVJFUkVWRnNDSzlTSmlJaUl5QWhNcUJOVndkUFRVN3g5Nzk2OUt2ZDFjSEJBcTFhdEFLZ3J2cTljdVZLbnNabUNqWTBOUm80Y2laRWpSOExHeGdZQW9GUXFjZlRvVWF4WnN3YVptWmxtanBDSWlJaUlpSWlJeUVSWW9VNUVSRVJFTmNDRU9sRVZ2TDI5eGR2VkpkUUJJRFEwVkx4OTZkSWxxT3JKSDJyQndjR1lNV01HZ29LQ3hHM3A2ZWxZdFdvVnpwNDlXMisrRGlJaUlpSWlJaUtpYXJGQ25ZaUlpSWlNd0lRNlVSVWVUNmhYbDFodTNibzFtalp0Q2dESXk4dERRa0pDbmNablNzMmFOY09ZTVdQdzhzc3Z3OXJhR2dDZ1VDaHc0TUFCL1B6eno4akp5VEZ6aEVSRVJFUkVSRVJFUkVSRVJFUlBGaFBxUkZXd3M3T0RvNk1qQUtDc3JBeFpXVmxWN205aFlhRTFTejBxS3FwTzQ2c0xIVHQyeFBUcDA5R3laVXR4VzBwS0NsYXVYSWxUcDA1Qm9WQ1lNVG9pSWlJaUlpSWlvaHBpQno0aUlpSWlxZ0VtMUltcVlXemI5NjVkdTBKNDFEb3NLU2tKR1JrWmRSWmJYWEZ3Y01DNGNlTXdhTkFnU0tWU0FFQjVlVGtPSHo2TTVjdVgxNnZLZXlJaUlpSWlJaUlpTGV6NFRrUkVSRVJHWUVLZHFCckdKdFR0N2UzUnZuMTc4WDU5ckZJSEFFRVEwTFZyVi96dGIzK0R2NysvdUQwbkp3ZWJOMi9HNXMyYjJRYWVpSWlJaUlpSWlPcU42a2I1RVJFUkVSSHB3b1E2VVRXTVRhZ0RRUGZ1M2NYYnNiR3hLQzR1Tm5sY1Q0cVRreE1tVEppQVYxNTVCZmIyOXVMMmhJUUVMRisrSEljUEgwWjVlYmtaSXlRaUlpSWlJaUlpTW9MQUVuVWlJaUlpTXB5bHVRTWdldHE1dWJsQktwV2l2THdjV1ZsWktDa3BnWTJOVFpYUDhmTHlncGVYRjFKVFV5R1h5M0h4NGtXRWg0Yy9vWWpyUnZ2MjdSRVVGSVNUSjAvaXpKa3pVQ2dVVUNnVU9IWHFGR0pqWTlHL2YzOEVCd2ViTzB5cWgyUXlHYUtpb3BDUWtJQzh2RHd1MENBaUlpSWlJaklScVZRS1IwZEhCQVVGb1Z1M2JyQ3lzakozU0diR0NuVWlJaUlpTWg0VDZrVFZrRWdrOFBMeVFuSnlNZ0FnTlRVVmdZR0IxVDZ2VzdkdTJMNTlPd0Rnd29VTDZObXpKeVNTK3QwVVFpcVY0b1VYWGtESGpoMnhmLzkrY1piNnc0Y1BzVzNiTmtSSFIyUGd3SUZvMGFLRm1TT2wrdUxPblR2WXUzY3YvUDM5TVhEZ1FEZzdPL01ESGlJaUlpSWlJaE9SeVdUSXpzNUdURXdNMXE1ZGk0RURCOExQejgvY1labWR3Q0hxUkVSRVJHU0UrcDNkSTNwQ2F0TDJ2WDM3OXJDenN3TUFGQlFVNE5xMWEzVVNtems0T1RsaHpKZ3hHRE5tREpvM2J5NXV2M1BuRGxhdVhJbmR1M2Vqb0tEQWpCRlNmWERuemgzczJyVUxnd1lOUWtSRUJEdzhQSmhNSnlJaUlpSWlNaUVyS3l0NGVIZ2dJaUlDZ3dZTndxNWR1M0RuemgxemgyVStuS0ZPUkVSRVJEWEFoRHFSQVdxU1VKZElKT2phdGF0NC85eTVjeWFQeTl5Q2dvSXdZOFlNdlBEQ0M1QktwUUFBbFVxRjZPaG9MRjI2RlB2MjdVTmhZYUdabzZTbmtVd213OTY5ZXpGMDZGRDQrdnFhT3h3aUlpSWlJcUlHejlmWEYwT0dETUhldlhzaGs4bk1IWTU1Y1lZNkVSRVJFUm1CQ1hVaUExUk1xS2VtcGtKbDRJcm16cDA3dzlKU1BWa2hMUzBOcWFtcGRSS2ZPVmxhV2lJOFBCeXpaczFDKy9idHhlMEtoUUpSVVZGWXVuUXBEaDQ4aU9MaVlqTkdTVSticUtnbytQdjd3OGZIeDl5aEVCRVJFUkVSTlJxK3ZyN3c5L2RIVkZTVXVVTXhMMWFxRXhFUkVaRVJtRkFuTW9DTmpRMWNYRndBcUN0ck16SXlESHFlcmEwdG5ubm1HZkYrUTZ4UzE3QzN0OGNycjd5QzExOS9IVUZCUWVKMnVWeU9NMmZPWU1tU0pUaHk1QWhLU2tyTUdDVTlMUklTRWhBU0VtTHVNSWlJaUlpSWlCcWRrSkFRM0xwMXk5eGhtSWVnL2loVXBWS2FPUkFpSWlJaXFrK1lVQ2N5ME9OVjZvYnExcTJiZVB2YXRXdDQrUENoU2VONjJuaDRlR0RNbURHWU9uVXFXclZxSlc0dkx5L0h5Wk1uc1hUcFVodzdkZ3hsWldWbWpKTE1MUzh2RDg3T3p1WU9nNGlJaUlpSXFORnhkblpHWGw2ZXVjTXdDOEhDUW4xRHlRcDFJaUlpSWpJY0UrcEVCcXFZVUU5SlNUSDRlUzFhdEVETGxpMEJxT2VMTitRcTlZbzhQVDN4NnF1dll0S2tTZkQzOXhlM2w1V1Y0Zmp4NDFpeVpBbE9uanpKdVcyTlZIbDVPYXlzck13ZEJoRVJFUkVSVWFOalpXWFZhUDhXRnlTUEt0UVZDak5IUWtSRVJFVDFDUlBxUkFhcW1GQy9kKytlVWMvdDNyMjdlRHM2T3JwUnpSUDM4ZkhCaEFrVE1ISGlSSzE1MmFXbHBUaHk1QWlXTEZtQ3c0Y1BvNkNnd0l4UkVoRVJFUkVSRVZHRFovRW9vYTVrUXAySWlJaUlETWVFT3BHQlhGeGMwS1JKRXdCQVRrNE9DZ3NMRFg1dVVGQVEzTnpjQUtncmN4dExsWHBGZm41K21EUnBFc2FOR3djdkx5OXhlMGxKQ1U2ZE9vVWxTNVpnMjdadFJyWFRKeUlpSWlJaUlpSXlsQ0JSdDN4WEtUaERuWWlJaUlnTXg0UTZrWUVFUVlDdnI2OTQvODZkTzBZOVB6dzhYTHdkRlJXRjB0SlNrOFZXbndRRUJHREtsQ2tZTzNhc1ZtSmRxVlFpTGk0T2E5YXN3Wm8xYTNEMTZsVW9sZndEbDRpSWlJaUlpSWhNUTV5aHpwYnZSRVJFUkdRRUp0U0pqT0RuNXlmZVRrNU9OdXE1N2RxMWc0dUxDd0JBSnBNaEtpcktsS0hWTzRHQmdaZ3laUXFtVEptQ0RoMDZRQ0w1Mzl0UmFtb3F0bS9mTHM1WmIwd3Q4b21JaUlpSWlJaW9ib2d6MU5ueW5ZaUlpSWlNd0lRNmtSRXFKdFNOclZBWEJFR3JTdjNjdVhPUXlXUW1pNjIrOHZMeXdvZ1JJL0RHRzI4Z0xDd01OalkyNG1NRkJRVTRjdVFJdnYzMlcremN1Uk1aR1JsbWpKU0lpSWlJaUlpSTZqVUx0bnduSWlJaUl1TXhvVTVrQkhkM2QxaGJXd01Bc3JPempacWpEZ0RCd2NGd2NuSUNBSlNXbHVMQ2hRc21qN0crc3JlM1I5KytmZkhXVzI5aDhPREJZalUvQU1qbGNseTZkQWtyVnF6QUw3LzhncXRYcjZLOHZOeU0wUklSRVJFUkVSRlJmU09JQ1hWV3FCTVJFUkdSNFpoUUp6S0NJQWkxYXZzdWtVZ1FGaFltM2o5ejVnd1R3NCtSU3FYbzNMa3paczZjaVhIanhpRXdNRkRyOGVUa1pHemZ2aDFmZi8wMS92enpUeVFsSlVHbFVwa3BXaUlpSWlJaUlpS3FMelF0MzZGaWhUb1JFUkVSR2M3UzNBRVExVGQrZm42NGVmTW1BSFhiOXc0ZE9oajEvSkNRRUJ3L2ZoejUrZmtvTGk3R3hZc1gwYjE3OTdvSXRkNExDQWhBUUVBQXNyT3pFUlVWaFN0WHJvZ0xFR1F5R2E1Y3VZSXJWNjdBenM0T3p6enpERUpDUXVEcTZtcm1xSW1JaUlpSWlJam9xYVNab2M0S2RTSWlJaUl5QWl2VWlZems3Kzh2M2paMmpqcWd1MHBkTHBlYklyUUd5OW5aR1lNR0RjTGN1WE14Wk1nUStQcjZhajFlVUZDQTA2ZFBZL255NVZpMWFoWE9uVHRuZER0K0lpSWlJaUlpSW1yWUJNNVFKeUlpSXFJYVlJVTZrWkhjM056UXBFa1RsSmFXSWpzN0d3VUZCYkN6c3pQcUdKMDZkY0tKRXlkUVVGQ0Fnb0lDWExseUJWMjZkS21qaUJzT2EydHJoSWFHSWpRMEZIbDVlWWlOalVWTVRBeHljbkxFZmU3ZnY0Lzc5Ky9qd0lFRENBZ0lRRWhJQ05xMGFRT3BWR3JHeUltSWlJaUlpSWpJM0FTSk9xRU9KU3ZVaVlpSWlNaHdUS2dUR1VrUUJQajYrdGFxN2J1RmhRVjY5dXlKZmZ2MkFRQk9uVHFGME5CUVNDUnNHbUVvUjBkSDlPclZDNzE2OVVKcWFpcXVYTG1DdUxnNGxKYVdBZ0JVS2hWdTM3Nk4yN2R2dzhyS0NrRkJRUWdLQ2tKZ1lDQnNiR3pNSEQwUkVSRVJFUkVSUFdtQ0JWdStFeEVSRVpIeG1GQW5xZ0YvZi85YUpkUUJJRFEwRkNkUG5rUlJVUkh5OC9OeDVjb1ZoSWFHbWpyVVJzSEx5d3RlWGw2SWlJaEFRa0lDWW1KaWtKQ1FBS1ZTM2NKTkpwTWhMaTRPY1hGeEVBUUJQajQrYU4yNk5ZS0NndURpNG1MbTZJbUlpSWlJaUlqb2lXRExkeUlpSWlLcUFTYlVpV3JBejg5UHZKMmNuRnlqWTBpbFV2VG8wUU1IRHg0RUFCdzdkZ3dkT25SZ2EvSmFzTEN3UU51MmJkRzJiVnNVRnhmajJyVnJ1SExsQ3RMUzBzUjlWQ29WN3Q2OWk3dDM3K0xnd1lObzNydzVnb0tDMExwMWEvajYrc0xpMFIvWFJFUkVSRVJFUk5Td2FGcStxOWp5bllpSWlJaU13SVE2VVExVW5LT2VrNU5Ub3pucUFOQ2xTeGVjT1hNR1JVVkZLQ2dvUUZSVUZNTEN3dW9nNHNiSDF0WVdYYnQyUmRldVhmSHc0VU1rSkNUZzVzMmJTRXBLZ3FKQ2E3ZmMzRnhFUlVVaEtpb0sxdGJXYU5XcWxkZ2VucTNoaVlpSWlJaUlpQm9PVGN0M3NPVTdFUkVSRVJtQkNYV2lHaEFFQVg1K2ZyaHg0d2FBbXJkOXQ3S3lRdS9ldmJGNzkyNEE2bG5xblR0M1ppTFh4T3p0N2RHbFN4ZDA2ZElGNWVYbFNFeE1GQlBzUlVWRjRuNWxaV1c0ZHUwYXJsMjdCa0VRNE8zdGpZQ0FBUGo2K3NMTHk0dmRBNGlJaUlpSWlJanFNVUhUOGwycE1uTWtSRVJFUkZTZlNNd2RBRkY5VmJIdCs1MDdkMnA4bk5EUVVEZzdPd05RSjNSUG5qeFo2OWhJUDZsVWlqWnQybURJa0NHWU8zY3VwazZkaWw2OWVzSGQzVjFyUDVWS2haU1VGQnc3ZGd5Ly9QSUxQdi84YzZ4ZXZSb0hEaHpBalJzM1VGeGNiS2F2Z0dwcndJQUJlT21sbDB4MlBMbGNqaSsrK0FLeHNiRUc3YjlqeHc0c1c3WU1HUmtaQnAranRMUVVtemR2eHJWcjE2QlU2cC8xZCtuU0padzZkY3JnNHpZR3k1Y3Z4N2ZmZm91RWhBU3puUC95NWN0NDk5MTM4ZURCZ3lkK2JybGNqcGt6WjJMaXhJbkl5Y2xCVmxZV0preVlnSmt6WjBJdWwxZjcvUC84NXo5WXZIaHhyZmN4aGZqNGVGeS9mdDJndUo4a2hRR1ZUWC8rK1NjdVhicGswTDdWVVNxVnVIdjNya0g3SGp0MnpPalhYWEp5TXRMVDA0MTZUbUZoSWNhT0hZdXhZOGVpc0xEUXFPZHExUFYxdW1mUEh1emN1Yk5PamcwQTc3MzNIc2FQSDQrRWhBU1VscFppNnRTcG1ESmxpdGFpdlNjaEt5dnJpWjZQUDArSktudlNQeGYwT1hQbURGYXNXSUV6Wjg1VWVpd3JLNnRHUDArVGs1UHg0WWNmSWo4L3Y4cjljbkp5TUdmT0hDeGR1dFRvY3p4dXc0WU4yTFJwazk3SGxVb2xObXpZZ0EwYk50VDZYR2xwYWZqNjY2OXg4K2JOV2gvTFVGT21UTUdVS1ZPZTJQbm9FVUg5VVNoYnZoTVJFUkdSTVZpaFRsUkRwcGlqRGdBU2lRUjkrL2JGYjcvOUJnQTRmLzQ4bm4zMldUZzZPdFkyUktxR0lBanc5UFNFcDZjbit2VHBVMlZyZUtWU2liUzBOS1NscGVIczJiTUFBR2RuWi9qNitzTEh4d2UrdnI1bzNyeTV1YjRVTXFQRXhFUWNQSGdRLzgvZWZjYzNWYThQSFA4a1RadTJsRlVvcTZDRnNyZWdCWmtDTXFRc2JRRlJWQlFRNFRLdVhKWWdLa3U1b2lCYmxuQXZLTHRTb0lKVVJobGx5eXk3cGN4U0NsMTBOMmwrZi9TWGN6dVNOdWxrUE8vWGl4ZE5jbkxPU1p0enZzbDV2cy96QkFZR01uLytmRjU2NlNXenkxNitmSmtsUzVhZzArbTRjT0VDQ3hjdVJLUEpmU2crY2VJRXExYXR3c25KaWMyYk42TldaNThQZCt6WU1iNzY2aXZzN095WU4yOGV0V3JWeXRmcnlxaHo1ODRBL1BMTEwxU3JWcTNBMWx2WUhqOStqSyt2THpxZGpnNGRPaFRMUHV6WXNZUFRwMC96ODg4LzgvWFhYeGZwdGc4Y09NQ05HemRvM2JvMXpzN09yRnk1a2djUEh2RHV1KzlhOUw0N2NPQUE4Zkh4VEpvMEtWL0xGSVF4WThhUWxwYkd4bzBiY1haMkx0UnRXZXIrL2Z1TUd6ZU9BUU1HMEtOSEQxUXFWYlpsd3NMQ1dMaHdJYVZMbDJianhvMzUzbVpBUUFEZmZ2c3RIVHAwWVBMa3lXYVgyN1JwRXl0V3JLQldyVnJNbnovZm9nb3JseTlmWnZMa3lUZzZPakozN2x3cVZxeG8wVDdwOVhvbGtKdVg0RkJSSEtkTGxpd2hLU21KSGoxNkZNcjZXN2R1emZ6NTg5bTZkU3VUSmsyaWNlUEc3Tnk1RXo4L1AvcjE2MWZnMjlQcGRJU0hoeE1hR3NxMWE5ZVV6eTR4TVRFc1g3NmM2dFdyRi9nMmk4S0xNSjQrYndyeTg4R1RKMDhZUEhod3Z2ZHAwNlpOK1Y1SFhoWDF1QkFhR29xdnJ5K3Z2ZllhclZxMXl2VFkwYU5IMmJWckZ5a3BLYnorK3V2Sy9Ra0pDVXlZTUFFYkd4dis5YTkvVWJkdVhZdTNGeEFRd0pFalIzQnhjZUVmLy9pSDJlWE9uei9QMWF0WGNYSnlzdjVGWmJGbXpSclVhalVEQmd3dytiaE9wMlBObWpVQXZQLysrM25lVGxKU0VsOS8vVFdob2FGRVJrWXljK2JNUEsvTEduZnUzQ21TN1lqTWpCbnFVdkpkQ0NHRUVFSllRd0xxUXVSUjFqN3FzYkd4bENwVktrL3JxbHUzTGxXclZ1WHUzYnZvOVhvT0hEaEFuejU5Q25pUFJXNnlsb2EvZGVzV3QyL2Y1dmJ0Mjl5L2Z6OWJvT0R4NDhjOGZ2eVlNMmZPQU9EazVKUXB3RjZ4WWtXVEY5TEU4NlYyN2RvTUhUcVVaY3VXTVhYcVZCWXVYR2p5WEJBVkZjV01HVFBRNlhSVXJWcVZiNy85MXFLTC93RGlHa1pTQUFBZ0FFbEVRVlNCZ1lFQXRHM2IxdXh6WG52dE5SbzBhTURGaXhlWk5tMGFTNVlzeWZNNTZYbXhiZHMyZERvZGRlclVvWEhqeHNXeUQwT0hEaVV3TUpERGh3OXo1Y29WcXk1YzU5ZVdMVnNBOFBMeUlpa3BDVDgvUHpRYXpUTTl2bGg2VGsxSlNTbndiYXZWNmt6SDM0MGJONGlPam1iQmdnVWNQSGlRQ1JNbTRPTGlrdWs1ZS9mdUJhQlRwMDdZR0MvZTVvTXgrTktzV2JNY2wrdmV2VHUrdnI1Y3YzNmRuMy8rbVZHalJ1VzY3Z29WS3VEZzRNRERodzhaUDM0OFAvNzRZN2JYVXhpSzh6anQyclZyamxuSzV1ellzUU43ZTN2bGR1Zk9uVm05ZWpVQkFRRU1IVG9VTHk4di9QejgyTFp0RzE1ZVh2bisyMGRHUnJKdTNUcnUzNy9Qdlh2M2VQandZYmI5ZG5SMHBHSERoang2OU9pWkRhZy95K09wcFJtbXBVdVhadDY4ZVJZdlg3WnNXWDc4OGNkTTl4WEYrYTA0cEtXbEVSVVZWV2pyZng3SGhULysrSU9kTzNjU0ZSV1ZMYUJ1ckdiaTV1YVc2ZjYwdERSY1hWMDVkdXdZWThhTW9YLy8vbno0NFljVy9mMzc5ZXVIbjU4ZmZuNStEQmd3d093RXQvUG56d1BwbGRpZUZULysrQ09ob2FGVXFsU0ppUk1uRnZmdWlFSm03S0Z1a0lDNkVFSUlJWVN3Z2dUVWhjaWpySDNVYjk2OFNaTW1UZks4dmpmZmZGT1pYWC9od2dWYXRteVpyUXk1S0RxMnRyYlVyRm1UbWpWckF1blpEL2Z2MzFjQzdIZnUzTWwyWVM0dUxrN3B3UTZnMFdpb1dMRWlsU3BWb25MbHlsU3FWSWtLRlNvVVNGQkZQRjI4dmIyNWRPa1NodzRkNHVEQmc5bXlJRk5UVS9ubW0yK0lpSWlnYXRXcS9QREREeFpYTk5EcGRCdy9maHdneCt4Tkd4c2Jwa3lad3BBaFF3Z1BEMmYrL1BsTW5UbzE3eS9xR1JjUkVjSHZ2LzhPcEdlRDViZWNwcE9URXdzV0xNaDAzOUNoUXkzS3lEVm1RRTZaTW9YU3BVdm51dnlFQ1JQeUhYZy9lL1lzd2NIQjFLcFZpMGFOR3JGOSszYmk0dUxvMUttVDBtYkV5SmhoYUU1dWorZTB6RGZmZkVQcjFxMkI5RXk2b1VPSFdyVC8vdjcrbVc0YkErbW1za2xOOGZUMHRHZzVhM1RwMG9YeDQ4Y3J0OXUxYTBmbHlwV1pNV01HWjgrZTVkTlBQK1dMTDc3QXc4TURTRC91dDIvZkRvQ1BqdzgrUGo0V2I2dEhqeDZNR1RNbTAzMG5UcHdnT0RnWU56YzN1blRwa3VQem5aeWNHRGR1SEJNblRpUWxKWVcwdExSY2YzZmx5cFhqMjIrLzVmUFBQeWNzTEl3SkV5WXdiOTY4UXEyWVV4VEhxU1VzemF5OWUvY3VHbzBtVXpBZFFLdlY0dW5weWZyMTYvSDE5ZVdUVHo2aFJZc1dIRHQyaklDQUFEcDI3R2oxUG1WVXVuUnA5dS9mVDF4Y0hJNk9qcmk3dTNQejVrMTBPaDJ6WnMzaTVaZGZwa0tGQ3BrbW5Bd2NPTkRpOWE5ZXZkcWlLZ1pGNFZrZFR5M05NalcyUmJCMCtjVEV4R3ozRmNYNXJiaGxIUU55RXhNVGc3ZTNkNDdMUEcvamdrNm5ZOSsrZlFEMDdOa3oyL0xHbG1RMWF0VElkTCtUa3hNelpzeGc2OWF0ckZ5NWt2WHIxL1AzMzM4emVmSmtxbFNwa3VNK09EZzQwSzlmUDVZdFc4YXBVNmRNamtVR2c0RVRKMDRBMEtaTkc0dGVXMjduL3JTME5MUExHQXovNjRGdGJwa0tGU3JrMko1bTVjcVZIRGh3QUVnLzVyS092N2xac0dCQnBtejh5NWN2TTNyMGFLdldZY2xuTGFQZHUzZkw5OG44VWh0N3FGcy9xVTRJSVlRUVFyeTRKS0F1UkQ1VXIxNWRDYWdIQndmbks2QmVyVm8xNnRTcG82eHYzNzU5dlBmZWV3V3lueUwvTkJvTkw3MzBrbEorMUdBd0VCNGVyZ1RZYjkrK25hMVhxazZuNDk2OWU5eTdkMCs1VDYxVzQrTGlRcVZLbGFoWXNTSXVMaTY0dUxoUXNtVEpJbjA5SXYreVhyUkxUazVHcFZLWnZFQ2FsSlJFUkVRRWtGNXFNK3RGYTBkSFJ4WXRXbVJ5TzRHQmdjVEZ4VkdoUWdXYU5tMmE0ejZWTDErZVljT0djZVRJRVQ3NzdETnJYOUp6WmZYcTFTUW5Kd01RR3h0TGJHeHN2dFpuS2p2eDl1M2JWbVczV3JvZnh2M09EMk4ydXJlM053YURRWGxQbWdvNG1Bc20zcjE3RjRQQmtHT3dNYmRsSEIwZGxaK05rNHp5d3ZoN0x1NE15cXhxMWFyRmtpVkxtRGx6SnBjdlg4NDBFYzdIeDRlb3FDaEtsaXlaS1NpZG1KaklvMGVQMEdxMVZLaFFJZFA2SGoxNlJHSmlvc25ndDNIUzNkQ2hRNVhIWjgyYXBRUUJ6Tm05ZXplN2QrODIrM2pHd0pXYm14dFRwMDdsaXkrKzRPN2R1MHljT0pGRml4WVZXckMxS0k1VFMvenl5eThXTGRldFd6ZXprMkw2OU9uRDVzMmI4ZlB6NC8zMzM4Zkx5NHRqeDQ2eFpjdVdmQWZVYld4c21EZHZIcVZLbFZJeVFyMjh2SWlOalZVQ2RWbUZoNGRidlA2TUFhbmk4RHlNcC83Ky9nd2NPSkR3OFBCc3dXQno5NWN2WHo3SDN0RFdCTmpFMDZPb3hvWERodzhURXhORHRXclZzbFV0dVgvL1BuRnhjYWpWYW1WeWNGWmVYbDdVcmwyYmFkT21jZi8rL1d6bkFaMU9aN0ppUU11V0xTbGR1alJObXpaVmprVWpGeGNYTGw2OFNIaDRPRFZyMXNUVjFUV0gzOVQvV0RMQkpEL0w1RFQ1Y2NPR0RabEs3OGZFeE9UYUl6NjM5V3UxV29zbmFobjMyWnFXQ1ZJQkxmK01KZDhsUTEwSUlZUVFRbGpqNmJvcUtjUXp4dDNkWGZrNUpDUUVnOEdRcnkrNEhUdDI1TnExYXhnTUJvS0RnN2w1OCtZelc3YnplYWRTcWFoVXFSS1ZLbFZTTG1aSFJrWm15bUNQakl6TTlyeTB0RFRDdzhPelhlaldhclZLY04zRnhZWHk1Y3RUdm54NVNwVXFKUmROY3BHU2ttSjExbEZxYXFwVkY2cjkvUHl3czdQTGRKKzVpM2E1WGZDTGpJek05dDRvVWFLRTJlVjM3dHdKd0Z0dnZVVmFXaHJkdW5XelpKZHpuSkF6WnN5WVF1c2wvRFE0Y2VJRS92NysyTmpZc0hEaFFyUDlieE1URStuVnF4ZGdmVFpjUmxtZis5MTMzNUdVbE1TMGFkUE1QbWZtekpuRXg4ZnozWGZmNVhtNzV0eTVjNGNUSjA1UXZueDUyclZyeC9Iang3bDM3eDVObWpReGVXSGRYREN4VDU4K3hNZkg1eGhzdEdRWm82cFZxN0p1M1RyTFgwZ0d4Z3Y5bGdiVUxmbDczcmx6UnduazVlZnY3K1RreExmZmZrdG9hS2d5NmVyaHc0ZjgrdXV2UVByZnVuNzkrc3J5Vzdac1lkbXlaWFRyMW8yUkkwY3E5OGZGeGZIQkJ4OEE2VlZyTWpwOCtERFhyMS9uMVZkZnpSUkFMVisrZkxhTDhOSFIwUUI1eml4djFxd1pIMy84TWV2V3JhTi8vLzZGRmt3dnpPUDA0c1dMekowN1Y3bHRETnBuRE55YUM3cWE4K1RKRS9SNnZka3krTTdPenJ6eHhodjg5ZGRmK1B2NzA2TkhEMnJXck1uMTY5YzVmLzU4dnN2Wlp5M2JiQ2xUNDVkUjFuRlF4bFBUbnJieHRDalBiOCtUNTIxY01HYTY5KzdkTzl0M0JlTUViVGMzTjdSYXJkbjliTlNvRVV1V0xDRWlJaUpiOFB2S2xTdDgvdm5uVnIxdWYzOS8vdnJyTHdEdTNidVhhNldNcWxXck1udjI3QngvMTUwN2QwYXRWdlBubjMrYWZEemplY3ZhdjltV0xWdFl0V29WS3BXSzBhTkhXM3dzWDdseWhjbVRKL1BreVJNNmRlcVViVEpYalJvMUxKNm9aVHgvV3JxOEtCakdrdS9TUTEwSUlZUVFRbGhEQXVwQzVJT3pzek5seTVZbEtpcUt4TVJFd3NMQ2NpMlZsNVB5NWN2enlpdXY4UGZmZndQcFBmWUdEeDRzQWRWbmhMT3pNODdPemtyV1UzSnlNdUhoNFlTRmhmSGd3UVBDd3NKNDlPaVJ5VXl3NU9Sazd0Njl5OTI3ZHpQZGIyTmpRNWt5WlNoYnRpeGx5NVpWM25ObHk1YWxUSmt5VDEyMlpuRlFxVlFXWjcwK2Z2d1luVTRIZ0oyZG5jVmxZczBkZ3lWS2xHRGJ0bTBtSCt2ZXZUdXBxYW01WHR6TEtSQngvLzU5enA0OWkxcXRwbHUzYnFoVUtzcVhMMi9SUHVmRXdjRWgzK3Q0V3NYRXhDajladnYyN1dzMlNGZVlqaDgvbnExaVJWWm56cHpKZHphdU9UNCtQaGdNQnZyMDZZTkdvMkhyMXEyQTZlejBwOVhPblR1WlAzOSt0dnR6dXRnOWQrNWNHalZxVkppN1paWmFyYVpHalJxRWhJUlFvVUlGWnMyYVJXSmlJcDA2ZGNvVU5ERVlET3pac3djZ1crL1pqUnMzRWhjWFI0c1dMYWhYcjU1eWYwcEtDc3VYTDBlajBUQml4QWdnUFRQMzBLRkREQm8waUdIRGhpbkxKaWNuTTNUb1VNTER3L25razAveUhPanIzNzgvN2RxMXk5ZG5tcHdVOW5HYW1KaG9NaGliOFQ1ejFTWHUzTGxEZkh3OHpzN09sQ3haRW50N2UrTGo0NVZBbUxsc1QwZy94djc2Nnk5OGZIenc5UFRFMjl1YjJiTm5zMlhMbGlMdkQ1OFhNcDVhNzNrZVQwWCtGT2E0QU9rdHdnRFdyMS9QNXMyYk16MW0vQXhpU1ZEYmxNYU5HOU8zYjE4YU5HaWczQmNVRkFTUTZiNnNZbUppbEI3eGlZbUpKbHNXWkZSY3g0L0JZR0RGaWhWczNyelo2bUQ2NmRPbm1UWnRHb21KaWJScDA0WUpFeWJJZC9WbmtFcEt2Z3NoaEJCQ2lEeVFTSXdRK2VUdTdzNnBVNmVBOUxMditiMzQzTDU5ZXk1Y3VFQnFhaXBoWVdFRUJRWFJzR0hEZ3RoVlVjUzBXbTJtTXZHUW5zbjE4T0ZESGp4NFFFUkVoUExQWFBCTnI5ZnorUEZqSGo5K2JQTHhFaVZLVUtwVUtiUC9TcFlzK2R6MzJMTzF0YlVvNi9YcTFhdU1HalZLdWExU3FaZ3padzZWSzFjdXpOM0xsMDJiTm1Fd0dDaFRwb3h5NFQrbjhyQXZPcDFPeC9UcDA0bU1qS1JhdFdwOCtPR0hSYkxkUC8vOE0xTzUwSVNFQkNEbm5xREdQcnFtbHNsUGxsSk1UQXorL3Y3WTI5dmo2ZWxKU0VnSVo4K2V4ZFhWbFJZdFdsaTFycSsvL2xvSm1PVm5tYnl3dGJYTmxHbHFQRWVheWo1TlRFd2tMUzJ0Mkh0QTc5cTFpMFdMRnVIbDVjVnJyNzFHZEhSMHBreERTQzh0ZS9QbVRRRFdybDFMdzRZTmxVQ3JScU9oVktsU2ZQVFJSOW1lRXhZV1J2LysvWlZzOUxWcjE3Smx5eGFPSGozS045OThveXk3WnMwYXdzTENlUG5sbDdObE01NDdkNDdFeEVSYXRteVo2MnRScVZTRkZrd3ZpdVAwdGRkZXl4Ujg3ZG16SjBsSlNSWmxMNTQvZjU2ZmZ2cko1R04yZG5aNGVYbVpmYTY3dXp0Tm1qVGgzTGx6bkR4NWt2YnQyN055NVVxT0hUdkd2WHYzTEM1L1hGeGtQQzBZV2Mvcmp4NDlLcFR0aUtkZllZMExHWm43amdEL205eHJyYWlvS0twWHI2NmNDdzBHQTEyNmRFR3RWcHM5UDBKNkwvTGs1R1MwV3ExU0VTS2pZY09HRVJJU3d0S2xTM09jbkdTVWxKVEVmLy83WDVOdFVQSXFNVEdSdVhQbmN1REFBVlFxRldQR2pNSFQwNU05ZS9hUWtwS1NZMkI5NjlhdExGKytuTFMwTkZxMmJNbVVLVlBNN3R1alI0K1lNR0dDeGZ1Vld4OTVJOGxrTHlBMkVsQVhRZ2doaEJEV2s0QzZFUG1VTWFCKzQ4WU4yclp0bTYvMU9UazUwYkpsU3c0ZE9nVEEvdjM3cVZldjNuTWZGSDFSMk5yYTR1cnFtdTJpZW1KaVlxWUFlMFJFQkpHUmtibG1zTWJIeHhNZkgwOVlXSmpaWmV6dDdTbFJvZ1NPam82Wi9zLzRzMWFyeGQ3ZVh2bS9JQzljUFEzMGVqMXo1ODZsVEpreVJFVkZZV05qZzUyZEhRc1dMQ2lVa3RzRjRlSERoMmJMV3dKRVJFVHc1TWtUYXRTb2tldTZBZ01EaVl5TXBFV0xGbWJMRlZzaU5UV1ZsSlNVWEplenNiRXBsblBXVHovOXhQbno1M0Z3Y09DcnI3NHFzZ0JyYkd4c3J0bXc1bGl5akRWMjdOaEJjbkl5dlhyMXdzbkppU1ZMbGdEd3pqdnZtTTJneXUwaTd0S2xTM1BkYms3TDVPWGliOWV1WGVuYXRTdnd2NUxmYXJYYVpBYXI4UUo5Y1kyVHljbkp6SjgvWHduV0ppWW04c2tubnpCZ3dBQmxud3dHQXhzMmJHRDE2dFhZMk5nd2ZQaHdWcTVjeVpkZmZzbW9VYVBvM0xrekgzMzBFZSsvLzM2bXlpUFhyMTluL2ZyMVZLeFlVU243R3hvYXl1Ky8vNDVhcmM0VWpMNTgrVEkrUGo3Sys5L2UzbDU1N01xVks0d2JOdzRIQndlV0xsMWFySUhkNGpwT0xWVzNibDJxVmF1R1hxOG5MUzBOZzhHQW82TWpibTV1dlBmZWU3bis3cnk5dlRsMzdoeGJ0bXpCdzhPRDNyMTdzMnJWS3JadTNjcm8wYVB6dEU4clY2N01OR2tuSTFOWjJZVlo0bHZHMDl6SDA0SStyejhMQ3ZyemdhWEJSYU9jZW1RWGg4SWNGNHpNSGVjUkVSRzg5OTU3cU5WcXRtN2RpcE9UVTRHOXJwd3FZMFZHUnJKanh3NGcvZlhIeGNWbDI3YXhSVVBXUHZIbUxGbXloQnMzYmpCeTVNaHMxVE9NV2YyZE9uV3krSndYSEJ6TXpKa3p1WHYzTGc0T0Rvd2ZQNTYyYmR0eTQ4WU5mdmpoQnd3R0EzRnhjYno3N3J1Wm52Zmt5UlBtelp1bmZELzM4dkxpMDA4L3pmSDdrbDZ2dCtwYzhDS2VONHFUU3YzL240bWZzbk9IRUVJSUlZUjR1a2xBWFloOGNuTnpRNjFXazVhV3hyMTc5MGhLU3NwMEVUc3ZXclZxeGVuVHAwbElTQ0E2T3BxalI0L1NwazJiQXRwajhUUnljSERJbHMwTzZabDgwZEhSUkVWRm1meG55UVhFcEtRa2twS1Njc3hneVVxajBTZ0JkbU9RM2RiV1Z2bW4wV2pRYURUWmJtczBHdFJxTlNxVkt0di9HWDh1YXBzMmJTSWtKSVR4NDhjelo4NGMxR28xSDMzMEVZc1dMV0wvL3YxMDZOQWhUK3VOajQvUHRYZXNOYjFsTTFxL2ZyM1p6Ti9Bd0VDKytlWWI2dGV2bjJPbWtOSDI3ZHM1ZmZvMEhoNGV6Sm8xSzAvN0EyUXFMWjJUSGoxNk1HYk1tRHh2SjY4OFBEell2MzgvNDhhTnc4M05MZGNMOGhuYkwrUzJiTStlUFhuNzdiZE5QdGEzYjEvNjl1MnIzRGIyRmMvcEFxK1hseGV4c2JFRkd2alM2WFRzMkxFRGxVckZPKys4UTJSa0pQdjM3NmRreVpKS2NOcVVwLzBpcnZFNE1CZDR6ZTN4d25UdDJqVm16NTdOblR0M2NIUjBaT3pZc2JSdjN4NUFDWnBjdVhLRjVjdVhjK0hDQlRRYURSTW5UdVNOTjk2Z1NwVXFUSnMyamUrLy81NWp4NDd4d1FjZlpPdVQvZXV2djZMVDZVaEtTbUxreUpIbzlYcmwzTit6WjA4bEFCZ1hGOGVzV2JNd0dBeU1HemN1MjFoU3QyNWRPblhxeE42OWU1azFheFlMRml6SUZCaVpPM2N1dTNidHl2YjZqUDJ1MDlMU0dESmtpTW5mUWNaeGFQVG8wVGtHeTM3NTVaZGlPMDR0NWU3dW5xOE13Qll0V3VEcTZzcVpNMmNJQ1FtaFI0OGUvUHJycit6WnM0ZEJnd1psNjdWcmlUSmx5aWpWQ1NDOUNvWnhUTTk0ZjFHUThUVDM4VFRyZVgzZ3dJRjV5aEorbGhUMDU0T25mVnpLU1dHUEM3a0pEQXdFMGt1ekYxUXczWGo4NUJSUVg3SmtDUWtKQ2NyMzRrZVBIbVhhZmxwYUdqRXhNV2kxV292T2cxZXZYbVgzN3QwWURBYkN3OE16bGNrSG1ETm5EZ0J0MjdZMVdUbytPRGlZaUlpSVRGVlp0bTNieHQyN2Q1WGZzL0YzVzdObVRVYU9ITW1pUll0WXRXb1Y4Zkh4REI0OEdJQ2pSNDh5Zi81OEhqOStqRWFqWWN5WU1YVHIxaTNYL2E5WXNhSkZuL0dNNTdYQ25BZ2xzcE9TNzBJSUlZUVFJaThrb0M1RVB0bloyZkhTU3k4UkdocUt3V0RnNXMyYjJYcmM1V1dkN2R1M1Z5NXVIenAwaUFZTkdsamNuMUk4UHpRYURlWExsemZiNXpNK1BwN1kyRmhpWTJONTh1UUpNVEV4bWY2UGpZM05VOWFPVHFjakxpNU9LVXRkMExSYWJhR3MxNVFyVjY2d2R1MWE2dGF0UytmT25aVUxjRDE2OUdESGpoMHNXYktFUm8wYTVhbVhxa3Fsb21yVnFpWWZ1M3YzTGdhRElkZGdoNm1MeGpkdjNqUVozREpxM0xneEdvMkdTNWN1OGVEQkF5cFZxbVIyMlpTVUZDNWV2QWhBdTNidGN0eVhaMTI3ZHUyb1U2ZU9rc1ZVa0psQjBkSFIrZHEzb3JCMzcxNGlJeU41L2ZYWGNYVjFaYzJhTmVoME9ucjA2R0hSTVdjTW5oYUVsSlFVUEQwOWxkdC8vLzAzRXlkT3RHb2R4b3ZMeWNuSlFPNEI5Wnd1OUJlMHRMUTAxcTlmejlxMWE5SHI5ZFNxVll1cFU2Y3FKYTlqWTJNNWV2UW9lL2JzNGZ6NTgwQjY0SFBDaEFuVXJWc1hTQzlMdm1qUkltYk1tTUhCZ3djNWRPZ1FIaDRlZE9qUWdkZGVlNDFTcFVwUnUzWnRqaHc1b3B6VGJXeHNTRTFOcFhUcDBrcHcyV0F3OE1NUFB4QWVIczdBZ1FQTkh1ZkRody9uMUtsVFhMOStuUlVyVmpCOCtIRGxNV2RuNTB6bnFxekhnOEZnc09oNHVuLy9mcTdMUE8vSHFYRkN5OEtGQy9IeDhXSGN1SEYwNmRLRjdkdTNzM1BuVHQ1Nzd6MnIxK250N1kyM3Q3ZHllL0hpeFVxMWhxSXMveXZqNllzem5oWUg0K1FabFVxbFpCOWJLaVltSnRNeFVoeUthbHpJalRHTDJoakVMd2pHN3hMbXh1R0xGeThTRUJDQVJxUEJ5OHVMalJzM2N2djI3VXlUQVl6SGNVN0hXTWJ0TFZ5NEVJUEJRSjgrZmF5ZXFIUCsvSG0rK3VvcmtwT1RtVGx6SnMyYk53ZGc1TWlSMk5uWjhmSEhIMmViYk5DclZ5OVVLaFVMRml4Z3c0WU54TVRFS0JQYklYMnkxZmp4NDNGM2Q3ZHFYOFJUeWxncFFqTFVoUkJDQ0NHRUZTU2dMa1FCY0hkM0p6UTBGRWlmRFovZmdEcEFzMmJOT0hQbURBOGVQRUNuMDdGNzkyNEdEQmlRNy9XSzU0dXhkSHRPZlV0VFVsS1UwdkRHZndrSkNabCtUa3BLSWprNVdjbG1UM3RPWnV0SFJrWXliZG8wOUhvOUkwZU96SlFkYnl5dk9XblNKTDc1NWh2bXpwMXJkVERSMGRIUmJEQ2plL2Z1cEthbTVocnN5SnB4WnpBWW1EOS9QbnE5bm80ZE83SnYzNzVzejNGeWNzTER3NE1qUjQ2d2YvLytITThORnk1Y0lEazVHWTFHUTZ0V3JTeDRWZWI5OHNzdlZtZERYcng0a2M4Ly96eGYyN1dFTWZpYXRTUm94c2V5TXBZU3oybVovREFHbTh4dHU2QnQzYm9WU0ErK3BhU2tzSFBuVGpRYURiMTc5ODdYZWcwR2d4S29XTFpzV1o2Q1pYWjJkdG1lWit3clhMWnMyUnl6bW8wVGV4d2RIVTArbnBxYUNoUnRocnF2cnk5cjFxd0J3TlBUazMvODR4L0s5Z01DQXBSc2NZREtsU3ZUcjE4LzNucnJyV3l2MDgzTmpaOS8vcGtkTzNidzIyKy9jZno0Y1k0ZlA0NUtwV0xtekpuMDZkT0hqaDA3VXFwVUtlenM3UGpzczgrNGRlc1duMzc2S1U1T1RqeCsvSmo1OCtkejlPaFJTcGN1allPREErdldyU001T1RuVFArTzUzYmo5MzMvL25UWnQydENvVVNNQUJnMGF4S0JCZzVUOXlucGVzckd4TVh1TVpBeGtiZG15aGRLbFMrZjYreXZPNHpRNU9aa1RKMDVrcXZ4amJlYnpnZ1VMY3Z5czE3VnJWMWF2WHMyK2Zmc1lNbVFJWGw1ZTdOaXhBMTlmWC9yMTY1ZXZ5UjhwS1NuODlkZGZlWDUrWHNsNFdyRGo2Zk1tTDU4UHNpcU95VkVGcWFqR0JROFBEN1A3RUI0ZXJnVHJOMjNhaEsrdnI4WDc3K2JteGxkZmZXWHlNZVBFdHBpWUdKUG55eWxUcHZES0s2OVFyMTQ5bWpkdnpzYU5HN2wyN1ZxbWlTZFhyMTRGc09oNzhycDE2N2g2OVNyTm16Zm5zODgrcy9nMUFPemN1WlBGaXhlajArbG8xS2dSdFd2WFZoN1RhcldNR2pYSzdITjc5dXhKZEhRMC8vM3ZmNVdKT0xhMnRnd2NPSkQrL2Z0YjNGckcycFlGMWo2blljT0dqQjA3MXVwdGlQOVIyYVNYNjVlQXVoQkNDQ0dFc01heitXMVZpS2VNdTdzN2UvZnVCZElENmdWQnJWYlR2WHQzNWVMaGpSczN1SHIxS25YcTFDbVE5WXNYaDUyZEhYWjJkbFpWT0VoTlRWVUNNTVpnVEdwcUtxbXBxZWgwT25RNm5mSnp4dnN6OXB6TituL0duM1BxK1Y1UWREb2QwNmRQNTlHalIzenl5U2NtajUzbXpadlR2WHQzL3ZqakQrYk9uY3VrU1pNS2ZiOXljL2p3WVlLQ2d0QnF0UXdaTXNSa0FBRFNNNDhzQ1FDY1BIa1NnRmRlZVlXU0pVc1d5ajYvcURLV29qYkYyZ3k3L0xoKy9UbzNiOTZrUW9VS05HN2NtTU9IRHhNVEU0T0hod2ZseXBYTDhibHQyN1lGTU5zTE5DVWxoZGpZV0FDTFc1cW8xV3BlZmZWVjVYYkRoZzFadjM2OWN2dm16WnQ4K3VtbmxDbFRodDkrK3kzSEFFcE1UQXlRUG9ISWxPSW8rZDZyVnk5T25EaEJ4NDRkc3dVWDJyZHZ6K25UcDVVZ1hyTm16WEpzZFdGcmE4czc3N3hEOSs3ZENRZ0l3Ti9mWHdueXdmOG1FbXpjdUpGYnQyN1J0R2xUdW5UcEFxUm5oQnV6NTJKaVlsaXhZa1dPKzIxalk0TldxeVU1T1prNWMrYXdmUG55ZkxlcGVaYk1uRG1URXlkT2tKaVltQ2xydVZxMWFqeDU4b1RvNkdpY25aM052dGZDd3NMUTZYUzV0aTdSYXJXMGI5OGVQejgvOXUvZno5dHZ2MDNEaGcyNWNPRUNKMCtlNVBYWFg4L3phL2pycjc4eVZZL1p0bTBiYXJWYW1YUlFHR1E4VFZmUTQybFVWRlNlQW0vUHErSnMzMUVRaW5KY01PZlBQLzlVUHBzOGZQalFxdjNQYVN4SVNrb0MwaWM3WlB4TUVSa1pTV3BxS2lWTGx1U3JyNzdDenM1T21UQjQrZkxsVE91NGN1VUtrRjZLUGlkQlFVSDg5dHR2QUV5ZE90WGlJSFppWWlLTEZpMVNQbnQxN3R5Wnp6Ly8zT0wzVTNoNE9GdTJiRkhHQnBWS1JmdjI3UmswYUJDdXJxNFdyY01vTHkwTHJIbU9xVWxwd2pyR2t1ODhKNVBJaFJCQ0NDRkUwWkNBdWhBRm9HTEZpamc1T1JFWEYwZHNiQ3lQSGozS1V3WmZWcTZ1cmpScjFveS8vLzRiZ04yN2QxTzlldlVDSzhrcmhEbkczdWlGRllEOS92dnZDMlc5UmdhRGdUbHo1aEFVRkVTelpzMTQ5OTEzelM0N1lzUUlMbDI2eE42OWU2bFNwUW9mZnZoaG9lNWJibXJXcklsS3BlS2pqejdDeGNYRjdISXRXN2JFenM2T216ZHZjdnYyN1d3OWs0MU9uRGdCL0M5b1d0UnExYXBWcENXSmk0cGVyOGRnTU9RWUNMYWtoM3BCcVY2OU9pNHVMang4K0pEUTBGQWFOMjZNVnF2bDRzV0xKQ1FrbU0zdUJzeG1wQmtaOTFPajBaZ05OR2FsMFdqNDdydnZ6RDV1ekxCOTY2MjNjczFHTkpZUk4zY0IyUmlFS2NxeDBjYkdKdFByTTJiUVptWE5wQXExV3MyZmYvNXBzdC85dlh2M1dMdDJMVnF0TmxQRmg0WU5HMUs3ZG0zczdlMnBVS0VDZ1lHQkpDUWtNSGJzV0Z4Y1hDaFJvZ1RqeDQ4bk9UbVpuVHQzb3RWcWVmejRNWjk4OGdsaFlXR3NXTEVpeDJ5OVo1V3hCYytwVTZjNGRlcVVrbDBaRUJDQWc0TkR0dlBoTDcvOHdxbFRwL2ppaXkvbzBxV0wwanMzbzlqWVdQcjM3NCtqbzZQU3U5NmN0TFEwVHAwNmhVcWx3c1BEZzVpWUdLNWV2WXFEZzROU0ZTQXYwdExTMkxoeEl5VktsQ0F0TFkzRXhFVCs4NS8vRUJjWHg2MWJ0eGd4WW9URndTZEx5WGo2UDVhT3A1WldQTkRyOWM5MHIvQ0NscENRQUdDeUgvYXpvS2pIaGF4U1UxUFpzV01IQUwxNzk4YlgxNWRldlhybGVvNy81cHR2T0hMa1NJN25KbU9RdkZhdFdpeFlzRUM1L3gvLytBZlhybDNEM3Q1ZUthRnVaMmRIdFdyVkNBb0tJaTR1RGljbkp3d0dBMGVPSEFISWNUdmg0ZUZNbno1ZHFaUmw2V2VPaXhjdk1tZk9ITzdmdjQrdHJTMGpSb3lnUjQ4ZXVUNVByOWR6OHVSSmR1ell3Y21USjVYSkNLKy8vanFEQmczSzlWeHZqaVhWVk9iT25jdXVYYnV3dDdjbktTbUo4ZVBISzVQbFRERVlETGxPNWhLV1UwbkpkeUdFRUVJSWtRY1NVQmVpZ0xpN3UzUHUzRGtnUFV1OUlBTHFBQjA3ZHVUS2xTc2tKQ1FRR3h2TG9VT0g2TlNwVTRHc1c0am5rYkdmOEw1OSszQjJkbWJpeElrNVhvRFNhclZNbVRLRmtTTkhzbmJ0V2xKU1VoZ3laSWhGMjRxUGo4LzF3cm0xcFlRclY2N01CeDk4Z0plWFY0N0xPVGc0OE9xcnJ4SVlHTWpCZ3djWk9IQmd0bVhDd3NLNGMrY09OalkydEc3ZDJxcjlLQ2hhclRiZlpXQ2ZSc1lBbmFrZ3JvK1BUNjdaNjhieTdBVkZvOUhRcDA4ZlZxeFl3ZGF0Vy9uWHYvNUY1ODZkMmJseko3dDI3Y3IxL1RSbnpweGNML0xyZExvY0wvWm10RzdkT3JNQmNMMWVqNysvUDJxMU9sT2Y5WWlJQ0pOQnIzdjM3Z0dZYlczeE5HVTE1dlc5bmxOUVRhL1g4KzkvLzV2azVHUkdqQmhCbFNwVmxNZFVLaFdMRnk5V2J2ZnQyNWVFaEFRNmRlcWt2RGVONXordFZndEF1WExsK1BERER6bHo1Z3c5ZS9iTTAvNCs3Wll2WDg2V0xWdXkzVDlqeGd5YU4yOXU4cjNTcEVrVHRGb3RSNDRjTVJsUVAzRGdBRHFkanZidDIrYzZlZVBRb1VPRWg0ZlRzbVZMWEYxZGxiSGw3YmZmenRhMzF4cisvdjdjdjM4Zkx5OHYvUDM5U1V4TTVJY2ZmbURTcEVsczM3NmRodzhmOHVXWFh5cC82L3lTOGZSL3JCbFBzNTRIN3QrL3IvU2d6cWg4K2ZLWktuZGtaZTNyZmRiRng4Y0Q1dHQ3UE5Lb1JhTUFBQ0FBU1VSQlZLc0tZMXd3eGQvZm4ram9hRnhkWFJreFlnU25UcDNpcjcvK010a3YzQ2c0T0pqQXdFQTBHZzE5Ky9ZMXUyN2p4THFzTFQyTW40V3lacmUvOHNvcjNMbHpoOERBUUxwMDZjS0ZDeGQ0L1BneHRXdlhOcHZ0blpDUXdKZGZma2xrWktURnJ4bGc4ZUxGN05tekI0UEJnSnViRzVNbVRjcXh6N25CWU9EaXhZc2NPSENBZ0lBQXBRcE9Sa2VQSGxXcXYxakN6OC9QcWtsOXk1WXRZOWV1WFZTdlhwMnhZOGN5ZXZSb1ZxNWNTZXZXclUxT0lyaHk1UXJ6NXMxajhPREJ1VllwRUJZeWxueFBrNEM2RUVJSUlZU3duQVRVaFNnZ1dRUHFMVnEwS0pEMU9qZzQ4T2FiYjdKOSszWUFqaDA3UnVQR2pYUE10QkhpUldVd0dQanBwNS9ZczJjUGpvNk9mUGZkZHpnN08rZjZQRGMzTjc3NDRndW1UNS9PeG8wYmlZK1BaL1RvMGJsbWdxaFVLcXBXcldyeXNidDM3Mkl3R0hLOWtHcnFndWtISDN5UTZ6NURlZ1pOWUdBZ2h3NGRNaGtBT0hic0dBQk5temFsVktsU0ZxMVRXTVo0QWRaWXhXSDA2TkdaeWpCYnF5Q3krRDA5UFZtM2JoMTc5KzVsOE9EQnZQUE9PL2o1K2ZINzc3L3o5dHR2bXkzcER1RHM3R3oydlJvVEUwTnNiQ3lPam80NWxvODNHQXpjdlhzWElNZnFGa2VQSGlVcUtvbzJiZHBRc1dKRkRBWURFeVpNNFBMbHkvejY2Ni9aTHRoZnVuUUpTTTgyTmJWTll5bmFwNkY2aTdtL1kzQndNR3ExbXVyVnE1dDhQS2ZBMmZMbHk3bDgrVEoxNnRTaFljT0dIRHg0a1B2MzczUHYzajFxMTY2ZEtTaWVrSkNndFBuSWlaZVhWNjVCeG1kWnVYTGxxRml4SW0zYXRLRjE2OVpNbmp5WnBLUWtXclpzYWZZNXRyYTJ0R3ZYRG45L2YwNmRPcFdwWllGZXIyZlRwazBBRmsxQ01FNlk4Zkx5SWlVbGhlM2J0Nk5XcS9QMU8wOU1UT1NYWDM1Qm85SHd6anZ2S0JtUTd1N3V6SnMzajNIanhuSHMyREVtVDU3TUR6LzhrT2Z0R01sNG1wazE0Mm5XODhEQWdRTUpEdy9QZEYrblRwMXlyUUpreVRMUGswZVBIZ0hwZjhmbmFUSkJZWXdMV2FXbXB2THJyNzhDNE8zdGpWcXRwbi8vL3N5ZE81ZFZxMVl4WnN5WWJNL1I2L1g4K09PUEdBd0d2TDI5YzV3TWJneHlaMzN2RzhmZnJGVUYyclZyeC9idDIvSHo4Nk5MbHk3NCtQZ0FtTTIwajR1TFkvTGt5WVNHaHZMdXUrK3lZY01HQzE5NWVwbDd0VnBOMzc1OUdUUm9rTm5KZGRIUjBTeGJ0b3lUSjArYURLTG5aZUtEdFpNZTlIbzlTNWN1eGRmWFZ5bVRYN1ZxVlRwMDZNQytmZnRZdkhneEV5Wk1VSlpQVEV4azllclZiTnUyRFlQQndJOC8vc2lhTld1ZTJTb09UeE1wK1M2RUVFSUlJZkpDQXVwQ0ZKQ01KZUZ1M2JxRlRxZkx0WXl0cFJvM2JzeVpNMmU0YytjT2FXbHAvUEhISDN6MDBVY0ZzbTRobmhjNm5ZNTU4K2F4Wjg4ZU5Cb04wNlpOczZwVVkrdldyZm5Ydi83RkR6Lzh3TTZkTzNuMDZCSGp4bzNMRnR3ejZ0Ky9QMXF0MXV6RmVtT3B6OXdDcFN0WHJzeHpObUhMbGkxUnFWU0VoSVJ3Ly83OVRKbXJnSkpkMDc1OSt6eXRYNWozK1BGakFNcVVLUU9rWjFFWFpBbjN2Q2hSb2dUZHVuWGo5OTkveDlmWGw0OCsrZ2dQRHcrT0h6L09vVU9IY253ZkRCNDgyR1JXTHNEWFgzOU5ZR0Fndlh2M3pySGZiMXhjbkJLNHorbGk3N1p0MndCNDU1MTNnUFJBbXJPek04bkp5Zmo0K1BEeHh4OHJ5eVluSjNQMTZsVUE2dFdybDIxZHljbkpHQXdHN096c250cFNxTW5KeVh6MjJXYzRPVG54KysrL1cvWGMwTkJRSlJCeDllcFZSb3dZa2VueGpPZTRtSmdZVWxKU3NwMEhYa1E5ZS9iRTI5dmI2dWYxN3QwYmYzOS8vdk9mLzlDOGVYUGxQYlZ0MnpiQ3c4TnAzTGl4UmYxL0wxKytUTTJhTlduYXRDbTdkdTBpT2pxYTl1M2I1NnZ2N1gvKzh4OGlJeVBwMmJNbkZTcFV5UFJZMWFwVm1UTm5EbE9tVEdIQWdBSDVQaFprUEMzODhkVFlZOTVZRWpzam5VNUhSRVRFVTlHSHZpZzllUEFBU005UU40NnRsa3BMUzFPZS95ekl6N2hnaXErdkx3OGZQc1RGeFVVSnhIZnIxbzF0MjdiaDUrZEh5NVl0czAzMlhybHlKZGV2WDZkS2xTcTVUandKQ3dzRG9HelpzcG51TjVhQ3p6cm1OMjdjbUlvVkszTHAwaVUyYmRyRWtTTkhjSEp5b21QSGp0bldIUjhmejdoeDR3Z09Ec2JEdzROUFB2a2t4NEQ2NWN1WFdicDBxWEs3ZnYzNmpCa3pKdGR6VkpreVpZaU1qQ1FtSmdabloyZmF0MjlQMjdadEdUdDJMSkMzaVkzV1RIcUlqWTFseG93Wm5EMTdGbzFHdzR3Wk01UkpSTU9HRGVQa3laUDQrL3RUcVZJbDNuLy9mZno4L0ZpN2RpM1IwZEhZMmRuUnZYdDMzbjMzWFFtbUZ4RFYvMDh5TmVnbG9DNkVFRUlJSVN3bkFYVWhDb2lEZ3dOVnFsVGgvdjM3NkhRNmJ0MjZsV081T1d1b1ZDcTZkKy9POHVYTE1SZ00zTDU5bS9Qbno5TzRjZU1DV2I4UXo3cTR1RGltVFp2RzJiTm5VYXZWVEpnd2dhWk5tMXE5bmk1ZHVoQWZIOCtTSlVzNGR1d1luMzc2S1JNblRxUlpzMmJabHJXMGpHMXU4ck9lTW1YS1VLOWVQUzVkdXNUaHc0ZnAxNitmOGxoY1hCem56NTh2MW5MdlJTazRPSmpQUHZ2TTVHT1dYUEMwOUtLb01TdlUyTmZiV0liY21KSDYrKysvczJUSkVwbzBhY0wwNmRQTmxxNzE4L05qMGFKRjZQWDZiRUhTL1BEeThzTFgxNWNkTzNZd1lNQUF2TDI5T1g3OE9GdTJiTWxUSUNncEtZblRwMDhENUhwTUdjdjFsaXhaMG14QTcrclZxNXc3ZDQ2NmRldG02cVA2emp2dnNHL2ZQclp2MzY3MHFRWTRmdnc0S1NrcFZLeFkwV1QybUxIbjd0T1FuVzZPc1lkdVhnSjlycTZ1Mk5uWlVicDBhYXBXclVxMWF0V29VcVVLcnE2dVZLNWNPVlBwWEdOMWdFcVZLaFhNamhlQ29qNU9yVlduVGgxYXRtekpzV1BIMkxwMUs5N2UzdHk1YzRmVnExZGpZMk5qMGJHYU1UdmRZREFvcGVmekV1QTN1bmp4SWo0K1BwUW9VY0pzWC9KcTFhb3BHZXo1SWVOcDRZMm5HelpzNFB6NTgweWZQaDJOUmtOS1NncWZmdm9wTld2V1pPellzWlFwVTRhN2QrL3kxVmRmWVRBWVdMRmlSWUZOem4wVzNMeDVFNEIrL2ZyeC92dnZXL1hjbUppWWZCMWpSUzAvNDBKV0VSRVIvUGUvL3dWZzZOQ2h5anBWS2hVVEpreGc5T2pSekp3NWt6bHo1bEMzYmwwZ2ZaTFFsaTFic0xlMzUrdXZ2ODUxREEwSkNRSFN6NUVaR2NmZ3JKOTFWQ29WL2ZyMVkrSENoYXhZc1FKSXJ4WmhxdlM4VnFzbE5qYVcyclZyOCtXWFg1cjkvSEQ3OW0zV3JWdkgvdjM3TTkwL2UvWnNzMEhtNU9Sa0hqNThxSHgrR0R0MkxBOGZQcVJodzRhb1ZDcFNVbEp5Zk4wRjVjaVJJeXhhdEVpcHdsQ3VYTGxNazdPY25aMzU1ei8veVl3Wk0xaTdkaTEvL3ZrbkR4OCt4TTdPanJmZmZwdDMzMzNYb2dvaHdnclNRMTBJSVlRUVF1VEJpL01OWFlnaVVMTm1UU1hJRWh3Y1hHQUJkWUFLRlNyUW9rVUxwZVNrdjc4L3RXdlh6dGF6VG9nWFRYaDRPSk1uVCtiMjdkdG9OQnErK09JTDJyVnJsMk1tclU2bk0vbjRTeSs5eERmZmZFUEpraVdaTzNjdWtaR1JUSm8waVhuejV0R2dRWU1jMTJscUc0QlZ6N0d4c1ZFdVBGcnF0ZGRlNDlLbFN3UUdCbVlLQUFRR0JxTFg2Mm5ldlBrTFVlN2R6czdPNm5LZEdVdVVXL3ZjNjlldm0zemUyMisvemIxNzkvRDE5V1hDaEFuTW1qVXJVMWFtVHFkanhZb1YrUGo0S08vWERoMDZXTFh0bkJqTFhCODhlQkIvZjM4OFBUMXhkM2ZueXBVckJBVUY1WnBkbTlYbXpadEpUazZtYk5teU5HblNKTWRsalJuNk9XVVdybDY5R2tqUFNNMm9UcDA2MUtwVmkrdlhyL1BISDM4b2dSRmpZTFJ0MjdZbTEyZXUzT3pUeEhnQjNWeDJiazVzYlczWnRtMmJSZjNoTDF5NEFHRHhaNCtyVjYvaTV1Wm1jVUFuTmphV3JWdTNacW9nWUsyaVBrN3pZdmp3NFp3NWM0YVZLMWRTcmx3NTFxeFpRM0p5TWdNR0RNajFkL3Znd1FNT0h6NU11WExsZU9PTk56aDU4aVMzYjkrbVljT0dTaUFyTDA2ZlBvM0JZR0RRb0VFNUhsLzVEYjdLZUZvdzQybENRZ0tYTDEvbTBxVkxCQVVGS2VlQVZhdFdaVnB1MjdadFJFUkVvRmFybFVDamk0c0xLU2twaEllSHMySERCcFBsNTU5SEJvT0JzMmZQQWxDclZxMWkzcHZDbDU5eElTTmphNGJFeEVRYU5XcVU3Zk9FdTdzN28wZVA1b2NmZm1EOCtQRk1tVEtGME5CUVZxMWFoWTJORFY5ODhZVkYxU2VNYmMweVRvUkxTa3BDcDlPaFZxdE5qaVBkdTNkbnpabzFQSG55aFBMbHk5TzdkMitUNjlab05Jd1lNWUpHalJxWkhNdHYzcnpKdW5Yck9IVG9rRktSNXUyMzMyYmp4bzI1N3ZlOWUvY1lObXdZZGV2V1plSENoVlNzV0RGZmxVS3M5ZURCQTVZc1dhSlV1SGpsbFZjNGMrYU15V1hidFd2SHdJRURXYmR1SFE4ZlBxUnk1Y3JNblRzM3gxTDhJdTlVeG9ENi80OHZRZ2doaEJCQ1dFSUM2a0lVSUhkM2R3NGVQQWlrQjlRTFd2djI3UWtLQ3VMSmt5Y2tKQ1N3Yjk4K3VuZnZYdURiRWVKWkVoOGZUMXhjSEZxdGxxKysrZ29QRHc4ZzU3NkdCb1BCNU9QR29OV2JiNzVKNWNxVitmcnJyK25XclpzU2hMUzJWNksxejhtcHg3VTVMVnEwWU5PbVRaUXRXNWEwdERSbEhZY09IUUplbkhMdnh1eE1heVFtSnRLclZ5L0ErbEtmRnk5ZUJEQVpKQnN4WWdRcEtTbnMycldMSVVPR01HclVLTnExYThlRkN4ZFlzR0FCb2FHaFZLaFFnWWtUSnhaS3BaRytmZnR5OE9CQmZIeDg2TjY5TzE1ZVhuei8vZmRzM3J6WnFvRDZsU3RYbEF2V1hsNWUyUHoveFVkempEMVd6V1ZSYmQ2OG1kT25UMU9qUm8xTVdaNEpDUWs4ZnZ5WSt2WHJjLzM2ZFh4OWZmSHk4dUx1M2JzY1AzNGNNTjkzMVZodTltbWVYR1lzV1ovWFV1eFpnK25HU2pWWHIxNGxOalpXbVh6dzExOS9BVmo4bmxxNWNpV1hMMTltMHFSSnRHblRKc2RsOSt6WncvTGx5MGxKU2NsWFFMMm9qOU84cUZLbENwOS8vam16WjgvbTIyKy9CY0REdzROQmd3YmwrbHdmSHg4TUJnTzllL2RHbzlHd2VmTm1JSC9aNlFDZW5wNWN2SGpSYkVDcW9NaDRtcmZ4TkNFaGdhTkhqeXBWT3ZyMDZZUEJZTWkybkxlM04vWHExY1BHeG9hNHVEaldyMThQcEU4VU1FNkcwR3ExREI4K25HKysrWVlOR3piUXFWTW5wUkxLOCt6S2xTdEVSVVZoWTJOanNyM0g4eWEvNDRMUjFxMWJPWEhpQkhaMmRvd2VQZHJrTWwyN2RpVXBLWWxGaXhZcDFROXNiVzM1OHNzdmFkV3FWYTdiT0hmdUhGRlJVVlNyVmkzVGhCN2pKTG9TSlVxWWZKNHhtQTdwRXdnMmJkckVnQUVEVEM2YjB4Z1VFeE9qSElPZE9uWGk0NDgvcG1MRmloWUYxSTBURjB6MVRDOU10Mi9mWnNPR0RlemJ0dys5WG8rRGd3T2Zmdm9wbnA2ZWRPblN4ZXp6UHZyb0kxSlNVdGkwYVJOaFlXRjgrKzIzakIwN1Zpa05Md3FPU3EwR3RScURYZ0xxUWdnaGhCRENjaEpRRjZJQVZhbFNCWHQ3ZTVLU2tuajA2QkhSMGRGVzl3RE1pWjJkSFYyN2RsWEtoNTQrZlpxbVRadEt2MVR4UXF0Um93Yno1czBqTWpLU2hnMGJLdmViSy9uYnVYTm5iRzF0K2VPUFAzSmNiNE1HRFZpeFlrV21mcEhXbEJFMjluek5hK2xoUzlXc1dWUEpkamFLaTR2ajFLbFQyTmpZNUJvb0U5YUxpSWpneG8wYmFEUWFrd0ZxdFZyTjJMRmpxVjI3Tm9zWEwyYkdqQm5VcUZGREtabmFyVnMzaGc4ZmJyWWNmSDdWclZ1WEJnMGFFQlFVeE1tVEorblFvUU1yVjY0a01ERFFaRzlnVTg2ZlA4L1hYMzlOY25JeTd1N3VlSGw1NWZvY1k0VVdGeGVYYkk5ZHYzNmQ1Y3VYQStrQjBsR2pSaEVURTBOMGRMU1NaVzcwNE1FREFnTUQrZlBQUHpFWUREUnYzaHczTnplVDIzemFNOVFOQmdNN2QrNEU0T1RKazh5Y09aTjI3ZHJSb2tVTGl6TERqZG5aTjI3YzRQcjE2MXkvZnAxcjE2NHBaWGFiTm0yS3Q3YzN1M2Z2NXRhdFc1UXRXNVpYWDMzVm9uMTc4dVFKeWNuSjJjcnJaZ3dFM3J4NWsyWExsaW5aN3gwNmRNQmdNRHkxL2VvTFNwa3laWlRQY3dEVnExZlBGR0ExSlQ0K250MjdkNlBWYXVuUm93ZkJ3Y0djUFh1V0tsV3FXQlMweWtuNTh1V1pPWE5tbm43dnc0WU5zL2g1TXA3bWJUd05EdzluOXV6WnltMnRWa3VEQmcxbzNMZ3hUWm8wWWRhc1dVUkVSREJzMkRCbG1RMGJOaEFYRjBmZHVuV3paUlczYnQyYTExNTdqWk1uVDdKa3lSSm16SmhSd0svMDZiTjkrM1lBbWpkdlRzbVNKWXQ1YndwWGZzY0ZvOU9uVDdOeTVVb2dmU0tmdVhGU3I5ZGpaMmRIaVJJbGxFa2ZwVXVYUm05aHFXdGo0RHBySU5nWXJNNzY5MHBMUzJQeDRzVnMzNzRkclZaTHQyN2Q4UFgxNVpkZmZpRThQSndSSTBaWTFhYWxhZE9takI0OW1pWk5tbGhkcGVUQmd3Y0FSUnFRam91TFkrellzY1RFeEtCU3FlalFvUU9EQncvT01UTStPVG1aUTRjT3NXdlhMcVpPbllxTGk0c3k5ZzRlUEpnMzMzeVQzcjE3VTd0MjdTSjdIUzhDdFVhRElWVUM2a0lJSVlRUXduSVNVQmVpQUtuVmFtclVxTUdsUzVlQTlPeURGaTFhRk9nMjZ0V3JoN3U3dTVJQnYzMzdkb1lNR2ZKQzlWZ1VJcXNxVmFvVXlzU1NqQmYvbjFZcWxTcmI4WC9nd0FGME9oMnZ2dnBxamhlbXJlMGRtWnFhYXRWejFHcjFjM2x1MnJWckZ3Qk5talF4bTVtbDErc3BWNjRjTDczMEVpRWhJVW93dlVLRkNqUm8wSUMwdExSQzNVZHZiMitDZ29MWXNtVUxIaDRlOU83ZG05V3JWK1BqNDhQSWtTUE5QaThoSVlGZmYvMlZ6WnMzWXpBWXFGU3BrdEx2TnpmR1h1dlZxMWZQOWxpdFdyVndjM01qTkRTVXNMQXd3c0xDS0YyNk5GV3FWTUhaMlpseTVjcmg3T3pNeFlzWHVYVHBFbXZYcmlVNE9CaVZTcFZqWnJBeGlKL2Zzcm41TlduU3BHekJpYmk0T09iTm04ZVZLMWR3Y25KQ285RVFFQkJBUUVBQVdxMldGaTFhMEw1OWUxcTBhTUhreVpOTkJtdW5UcDJxWk9sRCt2SHU1dVpHZ3dZTnFGZXZIbzBhTlNJb0tJaWxTNWNDNmRsdFdmOVd4dlZtRFFnL2ZQZ1F5TjV6UFN3c1RQbDU5T2pScEtXbFVhVktGVWFQSGszejVzM3o4dXQ1WnFTbXBySnExU29sMDd4Um8wWmN2bnlaalJzM2N1TEVDY2FPSFd1MmRMdWZueCtKaVluMDdObVRraVZMc21USkVpQzl1a05CVEVESWE2OWxZN2w4UzhsNGF2MTQrdEpMTDlHc1dUTWFOV3JFSzYrOFFwMDZkVEt0Sit1eEhSd2N6Sll0VzFDcFZBd2ZQdHprKytNZi8vZ0hRNFlNNGRpeFk1dzllelpQZmV6em95Zy9IOXk3ZDQ4REJ3NEE1cXVSNU1hWUxWMFFQY2tMU21HTkM1RCtIWFA2OU9ubzlYbzZkT2lBcDZkbnRtV2lvNlBadlhzM08zZnVKRHc4SEVndkt4NGJHOHZaczJlWlBuMDZ0V3JWb2srZlByenh4aHNtZzl3SER4N2s1TW1UT0RvNjBxTkhEeElTRW5CMGRDUXRMVTJaU0pNeFdCMGRIYzNzMmJNNWZmbzA5dmIyekp3NWt5Wk5tdURxNnNyU3BVdng4L01qS0NpSVVhTkdXVldocDBlUEh0bnVVNnZWcEtXbGtaS1NZblpTM1kwYk53QjQrZVdYTGQ1V2ZqazVPVEYrL0hoOGZYMFpQSGl3MlZZaGFXbHBuRHQzanYzNzkzUHc0RUZsc2tOYVdocDkrdlNoWWNPRy9QVFRUMXk5ZXBVOWUvYXdaODhlcWxhdHlxdXZ2a3JUcGswelZmb1JlYU95dFNWTmwxcmN1eUdFRUVJSUlaNGh6OTlWYmlHS1daMDZkUW8xb0E3cDJZMC8vL3d6ZXIyZWlJZ0k5dS9mVCtmT25RdDhPMEtJcDh2ZXZYdVZiS1NjeE1YRkFYRHAwaVd6NVRYWHIxOXY4Z0pzVGpKbTExbWlSWXNXekp3NTA2cm5QTzNpNHVMNC9mZmZBYksxM0lpSmllSDgrZk1jTzNhTTQ4ZVBLeVZHM2R6Y2VPT05Oemg4K0RBM2J0emd4eDkvWk42OGViaTd1OU9rU1JOcTFxeEpqUm8xcUZLbFNvRUZBMXEzYmsyVktsVTRjK1lNSVNFaDlPalJnOTkrKzQwLy8veVRRWU1HS2YxNk0rNzd6cDA3MmJwMXExS2l0V25UcGt5Wk1rV3B0QklmSDgrdFc3Y29WYW9VSlV1V3hNN09EbHRiVzJKalkvbmpqeitVd0srNWNXL0tsQ2xLTDlYeTVjdWI3QXNlSGg3T28wZVArUExMTDRIMERGaGpBRE0wTkJRN096dEtsU3FGblowZGQrN2NVVW9tRzN2dS92ZS8vMlh0MnJWVy83NnNHVU5OWmNtMmE5Y09TTTg4dkhyMUtnRUJBZXphdFl2NCtIZ2NIQno0K3V1dmFkU29FYWRQbjJiZnZuMGNQbnlZZ3djUGN2RGdRUndjSEdqVHBnMXZ2dmxtdHV6djExOS9uU2RQbnRDa1NSTWFOV3BFZ3dZTk1sVTIrT09QUDFpNmRDbEpTVW0wYWRQR1pCdVlzbVhMa3BDUXdKRWpSMmpidGkxcGFXa0VCQVR3NU1rVDFHcDF0c3c5SHg4ZjVXZVZTc1dBQVFNWU9IQ2dWUm1GeFMwMU5aWEV4RVJLbENoQlNFZ0lTVWxKdWU1L1lHQWd5NVl0NC83OSs2alZhb1lNR1VLL2Z2MjRmdjA2TTJmTzVPYk5tNHdhTllxbVRadlNxMWN2V3JWcXBiUkIwT3YxYk51MkRaVktoWmVYRjQ4ZVBlTEFnUU9VTEZreXp3SENndUxuNTJmMnRiL0lueDBMZWp6OTk3Ly9iZEYyOVhvOVAvendBM3E5bmk1ZHVsQy9mbjJUeTdtNnV1THA2WW12cnkvTGxpMWp5WklsckYyN3Rzak9iMFg1K1dEaHdvWG9kRHBxMUtoQjI3WnRjMzN1bzBlUDBHcTEyTnZibzlGb2lJcUtZczJhTllEcEV1clAyN2dRRmhiR3hJa1RTVWhJb0g3OStvd2RPMVo1TENZbWhzREFRQUlDQWpoNzlxd1MwRy9Rb0FFZmYvd3hUWm8wQWRJRDVTdFhydVQ2OWV2TW1UT0hKVXVXMExKbFMxcTFha1dqUm8wb1c3WXN0Mi9mWnU3Y3VRRDA3TmtUSnljblB2bmtFOExDd2xDcFZLU21wZ2NpalJVNFRwdzR3WTgvL2toa1pDU09qbzdNbWpWTHFYVHg5dHR2NCt6c3pQZmZmMDlvYUNqLyt0ZS84UER3d052Ym0xZGVlY1hpMzNOR0xpNHVoSWVIczNYclZ0NTc3NzFNclYvMGVqMW56NTVsLy83OVFPYmU3K1lVNVBtd1JZc1dKajhMM2I1OUc0Q29xQ2plZmZkZG9xS2lsTWRxMTY1Tng0NGRsWWs3Tld2V1pPSENoUVFFQkxCMTYxYXVYTG5DM2J0M3VYdjNicEgyZ1grZXFTUkRYUWdoaEJCQ1dFa0M2a0lVc0pvMWF5b3o1bS9mdmsxaVltS0JsNkoxZG5hbVU2ZE83Tm16QjRCang0NVJwMDRkWG5ycHBRTGRqaERpNlpLWW1LaVUyTFJFUWtLQ1VocGFGSXdWSzFZUUZ4ZEgxYXBWYWQyNk5idDI3ZUxjdVhOY3YzNmRPM2Z1S09XeWJXMXRhZHUyTFcrOTlSYXZ2dm9xS3BXSzk5OS9uNHNYTDdKLy8zNE9IejZzbFBET3FIVHAwbno3N2JmNUx1dXBVcWw0NTUxM1dMUm9FVnUzYm1YOCtQRjA3dHlablR0M3NuUG5UdDU5OTEwQVFrSkNXTDE2TmFkT25VS24weW43TUdqUUlEdzlQVE5keE5mcGRJd1pNeWJIN2ZibzBjTnNTVlp6NVdpejd2ZnMyYk9KaTR1alVxVktqQmd4UW5uc3Q5OStVeTZPWjZUVmFubnJyYmVBOUl5MXZQUk90bFphV2hwaFlXRThldlNJc0xBdzd0NjlTM0J3TUZldVhGRUNjSkRlZTN2NDhPRkswTnJEd3dNUER3OFNFeE01ZVBBZy92NytuRDkvSG45L2YvejkvU2xYcmh5ZE9uV2ljK2ZPdUxtNTRlbnBhVEt3RlJRVXhNOC8vOHlWSzFlQTlNRE5GMTk4WVRMVHRYWHIxbXphdElucDA2ZG5lOHpEd3lQYkpBNWpKckc3dXp2anhvMmpaczJhZWY5RkZaTUhEeDd3eVNlZlpMclBYSllnd096WnM5bTdkeStRWGw1OTRzU0pTa1p3clZxMVdMcDBLY3VYTDJmWHJsMmNQWHVXczJmUDhzOS8vbFA1Mnh3OGVKQ0lpQWhhdG15SnE2c3JLMWV1UktmVDBiTm56NmNxWTFiOFQzR05wNXMyYmVMR2pSczRPVGt4ZE9qUUhKZjk0SU1QOFBmMzU4YU5HL2o3K3hmWithMG9yVisvWHFsdU1uandZSXVxT2Z6NzMvL203Tm16Smg4ek5hbm9lUnNYS2xXcVJJTUdEWGo4K0RHelpzM0MzdDZlalJzM2N1alFJYTVkdTZaOERsR3IxYnorK3V0NGVYa3BnWFNqZHUzYTBhcFZLM2J2M3MyR0RSc0lEdzluNzk2OXlubnd2ZmZldzhuSmlmajRlTnpkM2Zud3d3K0I5S0R2blR0M2dQUldLNTA3ZDFZbWVtL2R1aFZJYngzeDVaZGZadnNzMEw1OWUxNSsrV1crKys0N1FrSkNPSEhpQkdYS2xNbHpRTDFqeDQ2c1g3OWUrV2RPOWVyVjhmRHd5SFY5MXBhVEI1VGZoYVdNbjJGU1VsSklTVW1oWXNXS3ZQbm1tM1R1M0JsWFY5ZHN5NnRVS3Q1NDR3M2VlT01OUWtKQ09IcjBLQThlUExDb0RZL0luVnBqaTBFeTFJVVFRZ2doaEJVa29DNUVBYk8zdDhmTnpZMlFrQkFNQmdQWHJsM0xkaEdqSUhoNGVIRDE2bFZ1M2JvRmdLK3ZMOE9HRFh1bU1zaUVFTmJwMGFPSHliS1hlVlhZL1dpZlIyKzk5UlovL2ZVWHc0Y1B4OGJHaHVUa1pPVUNkT25TcFduV3JKbVNtWlExQ3h5Z1ljT0dOR3pZa0pFalJ4SWNITXo1OCtlNWVQRWl3Y0hCUEhqd2dLcFZxeFpZajh5dVhidXlaczBhOXUzYngrREJnL0h5OHNMUHp3OWZYMSs4dmIzUmFEUlVxbFNKNE9CZ2REb2Q1Y3FWbzArZlB2VHUzZHZrUkxEU3BVdFRyVm8xd3NQRDBldjFTdGw2T3pzN1hGMWQ2ZEtsQzMzNjlNblhQa2RFUkJBVkZZVzl2VDFUcDA3TlZGSy9aczJhQkFRRUtOdTF0YldsUm8wYURCczJUQ2xiUG5EZ1FBWU9ISml2ZmJEVXRHblR1SG56WnJiN1gzNzVaVnExYWtXblRwM01scGwxY0hDZ2E5ZXVkTzNhbGJDd01IYnYzbzIvdno4UkVSRnMyclFKclZhYjR3U0VVcVZLY2V2V0xVcVVLTUhISDM5TTc5Njl6Uzc3MFVjZllXZG54OTkvLzYxVUg5QnF0ZFN0Vzlka09mMzMzbnVQTW1YSzBMVnIxMmUyWlVQbHlwV1Z5WTBxbFlycTFhc3pldlJvczhzM2E5YU12WHYzMHExYk56Nzc3TE5zclJ3Y0hSMzU1ei8vU1o4K2ZWaStmRGxhclRiVFJBZGpJTW5iMjV1a3BDVDgvUHpRYURRNS9sMEsyOVNwVXdGTVZvS3dacG5uVlVHUHA1YlNhclU0T2pveWJOZ3dwZnFIT2FWTGw2Wi8vLzVzMmJJRmUzdjdJajIvRmRYbkEyT1djL2Z1M1MwS2VrTDY1SmlNQVhXVlNrV2xTcFh3OVBTa1Y2OWUyWlovM3NZRmxVckZ4SWtUTVJnTXl1ZU1sMTkrbVZXclZtRXdHSGpwcFpmbzJMRWpYYnQycFh6NThtYjNWYVBSMEtOSEQ3cDM3ODdodzRmWnNXTUg1ODZkbzM3OStuend3UWZZMk5nUUVoTENCeDk4b0h5L25EQmhBbVBHak1GZ01HQnZiNjlNVk9qVnF4Y0JBUUcwYk5tUzRjT0htLzArNnVibXh1TEZpOW0yYlJ1blRwM2k4ODgvTjdsY3hteHpjejc4OEVNY0hCdzRjZUtFVWhFb28xS2xTbEcvZm4zNjkrOXYwVmoyeXkrLzVMcE1WdFptdGZmdDI1YzllL1pRdjM1OVBEMDlhZEtraWNVdFFXclVxRUdOR2pXczNrZGhuc3BXZzBHbnozMUJJWVFRUWdnaC9wL0tZSnpDTElRb01LZE9uVko2N05hdFc1ZStmZnNXeW5aaVltTDQrZWVmbFo2RnpabzFzN3BFb3hERjRmdnZ2MmZDaEFuRnNtMWpIOG5DTHBkNDhPQkJwYmRsZnV6ZnZ4K3RWcXVVMUJRRlI2ZlRLZVhiclRsUGg0YUdLc0ZPblU1SFFFQUFkZXZXTlpsZFpBMWp4cEtwUUh4aE9ubnlKSW1KaWJScTFlcXBDS0FlT25RSVIwZEhzLzI2RFFZRGVyMGVHeHViQXVsTm5WZW5UcDFpNWNxVnVMcTY0dWJtUnMyYU5hbFhyMTZ1UVRKejB0TFNPSEhpQkFjUEhtVE1tREc1WmpaZnZIaVJhdFdxRlh2LytNS1cxK05Vcjlkak1CaHlmSitNR2pVS3ZWN1A0c1dMQ1FvS1Vzb1Q1eVpyUC9yaWNPZk9IZlI2dlVXVkh3cUxqS2VXT1hIaUJFbEpTVW9KOEtpb0tJdDd5aWNuSjVPWW1Kam44OHF6NE9EQmc3Um8wY0xxYWc3R2lWMXF0VnBwdjFEY2luTmNPSExrQ0ZXcVZLRjY5ZXA1M1gzQ3c4UFJhclY1Mmw5amYvVm5pVjZ2WjlteVpRQ1pLdUpZYXNtU0pVQjZ5d05MMzRQSnljbFBWZVdTNHZ4T1Z0eU90V3BKbVpZdHFUdjNwK0xlRlNHRUVFSUk4WXlRZ0xvUWhTQTJOcGI1OCtjRDZWay80OGFOSzdRZ3hibHo1OWkrZmJ0eWU4Q0FBYzlrZVZieFlubVJIZTRJb0FBQUlBQkpSRUZVTDk0SUlZUVFRZ2doUkhGN2tiK1RIVy9maHBKTm1sSi93YUxpM2hVaGhCQkNDUEdNZUw2YXNBbnhsQ2hWcWhTVksxY0cwa3NaaG9TRUZOcTJtalJwUXAwNmRaVGJPM2JzSURFeHNkQzJKNFFRUWdnaGhCQkNDUEdzVW1sc01hUktEM1VoaEJCQ0NHRTVDYWdMVVVqcTFxMnIvSHoxNnRWQzNaYW5wNmRTWWk4dUxrNHBOeStFRUVJSUlZUVFRZ2doL2tkdHE4R2cweFgzYmdnaGhCQkNpR2VJQk5TRktDUVpzOGF2WGJ0R1lYWlhLRkdpUktiZTZVRkJRUVFGQlJYYTlvUVFRZ2doaEJCQ0NDR2VSWktoTG9RUVFnZ2hyQ1VCZFNFS2lZdUxDODdPemdBa0pDUnc5KzdkUXQxZTNicDFhZEtraVhKNzE2NWR4TVhGRmVvMmhSQkNDQ0dFRUVJSUlaNGxLbzBOQnIyK3VIZERDQ0dFRUVJOFF5U2dMa1FoeXBpbFh0aGwzd0c2ZHUxSzZkS2xBVWhNVEdUSGpoMkZ2azBoaEJCQ0NDR0VFRUtJWjRWS1kwdWFaS2dMSVlRUVFnZ3JTRUJkaUVKVTFBRjFyVlpMcjE2OWxOczNidHpnNzcvL0x2VHRDaUdFRUVJSUlZUVFRandMVkJycG9TNkVFRUlJSWF3akFYVWhDbEhWcWxWeGRIUUVJREl5a29pSWlFTGZwcHViR3kxYXRGQnU3OTY5bTdDd3NFTGZyaEJDQ0NHRUVFSUlJY1RUVG0xcmkwRW5HZXBDQ0NHRUVNSnlFbEFYb2hDcFZLb2l6MUlINk5peEkrWExsd2RBcjllelpjc1dFaE1UaTJUYlFnZ2hoQkJDQ0NHRUVFOHJsVWFESVZVeTFJVVFRZ2doaE9Va29DNUVJU3VPZ0xwR284SGIyeHRiVzFzQW9xT2o4ZlgxeFdBd0ZNbjJoUkJDQ0NHRUVFSUlJWjVHS2x0YjBpUkRYUWdoaEJCQ1dFRUM2a0lVc3VyVnF5dUI3ZnYzNy9Qa3laTWkyYTZMaXdzOWUvWlVibCsvZnAzRGh3OFh5YmFGRUVJSUlZUVFRZ2dobmtZcUd4c01PbjF4NzRZUVFnZ2hoSGlHU0VCZGlFS20wV2h3ZDNkWGJoZFZsanBBZ3dZTjhQRHdVRzRmT0hDQWtKQ1FJdHUrRUVJSUlZUVFRZ2doeE5ORUpUM1VoUkJDQ0NHRWxTU2dMa1FSeUZqMlBTZ29xRWkzM2Jselo2cFZxNmJjOXZIeElTWW1wa2ozUVlpc2JHMXRTVWxKS2U3ZEVFSUlJWVFRUW9nWFRrcEtDbloyZHNXOUc4VkdMVDNVaFJCQ0NDR0VsU1NnTGtRUnFGMjdOalkyTmdEY3ZuMmIyTmpZSXR1MldxM0d5OHVMRWlWS0FKQ1ltTWlXTFZ2UTY2VzhtU2crWmNxVTRmSGp4OFc5RzBJSUlZUVFRZ2p4d25uOCtERmx5cFFwN3Qwb05pcU5aS2dMSVlRUVFnanJTRUJkaUNKZ2IyOVB6Wm8xbGR1WExsMHEwdTJYTEZrU0x5OHZWQ29Wa043TC9jOC8veXpTZlJBaW8xcTFhbkgrL1BuaTNnMGhoQkJDQ0NHRWVPR2NQMzgrMHpXS0Y0M0tWa09hVGpMVWhSQkNDQ0dFNVNTZ0xrUVJhZGl3b2ZMenhZc1hpM3o3TDcvOE1wMDZkVkp1bno1OVdnS2FvdGg0ZUhnUUdocks3ZHUzaTN0WGhCQkNDQ0dFRU9LRmNmdjJiVUpEUS9IdzhDanVYU2syS28wR1E2cGtxQXNoaEJCQ0NNdEpRRjJJSWxLclZpMmxSMWxZV0JpUmtaSC94OTZkeDBWVnIzOEEvOHd3dzY0b0lvZ0tLbTZvaU9TQ2EzakpOZGZVY3N1dTEvQ1dTMnFsbGlVdTVYTE5Gc3MxQ3pYVGZpNWhwb1ZMN2lhZ0lLSVFpcXdxSWlMS0lnZ0RESE4rZjlDY1FBYVlZVHVnbi9mcjFhdVpNMmQ1WnM2Wkdaem4renpmR28raGQrL2VjSFoyRnUvNytma2hPVG01eHVNZ01qWTJ4dENoUS9INzc3OHpxVTVFUkVSRVJGUUQ3dHk1Zzk5Ly94MURodzU5cnVkUWx5a1VFRGdOSGhFUkVSRVpnQWwxb2hxaVZDclJ2bjE3OFg1RVJJUWtjWXdhTlFyVzF0WUFBTFZhRFY5ZlgrVG01a29TQ3ozZldyUm9nZUhEaCtQbzBhTTRmdnc0a3BLU2tKZVhKM1ZZUkVSRVJFUkV6NHk4dkR3a0pTWGgrUEhqT0hyMEtJWVBINDRXTFZwSUhaYWs1QW9sSzlTSmlJaUl5Q0F5UVJBRXFZTWdlbDdFeE1SZ3o1NDlBSURHalJ0anhvd1prc1R4NE1FRGJOKytIZmwvL3dQU3lja0preVpOZ2x6T01UWlU4L0x5OGhBVUZJU1ltQmlrcDZjenFVNUVSRVJFUkZSRmpJMk4wYUJCQTdScDB3YnU3dTdQZFdXNlZ2d1hhM0Y3MDBiOEs1N2Qwb2lJaUloSVB3cXBBeUI2bmpnNU9jSE16QXc1T1RsSVNVbkJnd2NQWUd0clcrTngyTnJhWXNTSUVUaDQ4Q0FBSUM0dURyLy8vanRHalJwVjQ3RVFHUnNibzErL2Z1alhyNS9Vb1JBUkVSRVJFZEV6VHFaUUFCb05CSTBHTWhZV0VCRVJFWkVlK0ZjalVRMlN5K1hvMEtHRGVQK3Z2LzZTTEJZWEZ4ZjA3dDFidkgvdDJqV2NPM2RPc25pSWlJaUlpSWlJaUtxYlRLRUVBQWhxdGNTUkVCRVJFVkZkd1lRNlVRMXpjWEVSYjBzMWo3cldnQUVEMEtsVEovSCsrZlBuRVJvYUttRkVSRVJFUkVSRVJFVFZSNjRzYk5qSmhEb1JFUkVSNllzSmRhSWE1dWpvaUhyMTZnRUEwdFBUa1ppWUtGa3NNcGtNbzBlUFJvc1dMY1JsZm41K2lJbUprU3dtSWlJaUlpSWlJcUxxSWpOaVFwMklpSWlJRE1PRU9sRU5rOGxreGFyQ3BhNVNOekl5d3ZqeDQ5RzRjV01BZ0NBSThQWDFSVkpTa3FSeEVSRVJFUkVSRVJGVk5abTJRajAvWCtKSWlJaUlpS2l1WUVLZFNBSlB0MzBYQkVIQ2FBQlRVMU5Nbmp4WnJKelB6OC9IbmoxN2tKYVdKbWxjUkVSRVJFUkVSRVJWU1R1SHVvWVY2a1JFUkVTa0p5YlVpU1JnYjI4UGEydHJBRUJXVmhidTNMa2pjVVJBL2ZyMU1XblNKSmlZbUFBQW5qeDVnajE3OWlBbkowZml5SWlJaUlpSWlJaUlxb1pZb2E1bWhUb1JFUkVSNlljSmRTS0pGSzFTLyt1dnZ5U001QjkyZG5ZWVAzNDg1UExDajRaSGp4NWg3OTY5VUhQVU5oRVJFUkVSRVJFOUErUi9WNmdMK2Z5dGc0aUlpSWowdzRRNmtVU0t6cU4rNDhZTmFEUWFDYVA1Ujh1V0xURnExQ2p4L3QyN2QzSHc0RUhKMjlJVEVSRVJFUkVSRVZXV3pNZ0lBQ0FVTUtGT1JFUkVSUHBoUXAxSUlqWTJObWpTcEFrQUlDY25CN0d4c1JKSDlJL09uVHRqd0lBQjR2M0l5RWdjUDM1Y3dvaUlpSWlJaUlpSWlDcFBwbVNGT2hFUkVSRVpoZ2wxSWdrVnJWSy9kdTJhaEpHVTFLZFBIM1R2M2wyOEh4d2NqRE5uemtnWUVSRVJFUkVSRVJGUjVjZ1VoWE9vYXppSE9oRVJFUkhwaVFsMUlna1ZuVWY5NXMyYnlNN09sakNha29ZT0hZcjI3ZHVMOXk5Y3VJQlRwMDVKR0JFUkVSRVJFUkVSVWNXeFFwMklpSWlJRE1XRU9wR0U2dGV2ajlhdFd3TUFOQm9Od3NQREpZNm9PSmxNaHJGang2Smx5NWJpc29DQUFKdzhlVks2b0lpSWlJaUlpSWlJS2tqK2Q0VzZrSjhuY1NSRVJFUkVWRmN3b1U0a3NSZGVlRUc4SFJvYUttRWt1aWtVQ2t5Y09CR3RXclVTbHdVR0J1TEVpUk1TUmtWRVJFUkVSRVJFWkRpWjBoZ0FvRkd6UXAySWlJaUk5TU9FT3BIRTJyVnJCM056Y3dCQVNrb0tFaE1USlk2b0pLVlNpWWtUSjhMSnlVbGNkdkhpUlJ3L2ZsekNxSWlJaUlpSWlJaUlEQ05UYWl2VW1WQW5JaUlpSXYwd29VNGtNU01qSTdpNnVvcjNhMk9WT2xCWXFUNWh3Z1MwYWROR1hCWVVGSVJqeDQ1SkdCVVJFUkVSRVJFUmtmN2tpci9uVUZmblN4d0pFUkVSRWRVVlRLZ1QxUUpGMjc1SFJFUWdMNjkyenVPbFVDZ3dmdng0dEczYlZsd1dIQnlNbzBlUFFoQUVDU01qSWlJaUlpSWlJaXFmV0tIT2x1OUVSRVJFcENjbTFJbHFBUnNiR3pnNE9BQUE4dkx5Y1AzNmRZa2pLcDJSa1JGZWUrMDF0R3ZYVGx4MitmSmxKdFdKaUlpSWlJaUlxTmFUL1YyaHJzbG5oVG9SRVJFUjZZY0pkYUphb21pVmVtMXQrNjVsWkdTRVYxOTlGYzdPenVLeWtKQVFIRGx5aEVsMUlpSWlJaUlpSXFxMVpBcFdxQk1SRVJHUllaaFFKNm9sT25ic0NHTmpZd0RBM2J0MzhmRGhRNGtqS3B1UmtSSEdqUnVIRGgwNmlNdXVYTGtDUHo4L0p0V0ppSWlJaUlpSXFGYVNhMXUrczBLZGlJaUlpUFRFaERwUkxhRlVLdUhpNGlMZXYzcjFxb1RSNkVjdWwyUHMyTEhvMUttVHVDdzBOQlNIRGgxQ1FVR0JoSkVSRVJFUkVSRVJFWldrYmZuT0NuVWlJaUlpMGhjVDZrUzFTTkcyNzJGaFlkQm9OQkpHb3grNVhJNVhYbm1sMkdDQThQQnc3Tm16QjdtNXVSSkdSa1JFUkVSRVJFUlVuTXhZTzRkNm5zU1JFQkVSRVZGZHdZUTZVUzNTdEdsVDJOblpBUUNlUEhtQ3FLZ29pU1BTanphcDd1cnFLaTZMajQvSGp6LytpTXpNVEFrakl5SWlJaUlpSWlMNmgxeGJvWjdQQ25VaUlpSWkwZzhUNmtTMVRORXE5YnJROWwxTEpwTmgxS2hSNk4yN3Q3anMvdjM3MkxGalI2MmZENTZJaUlpSWlJaUluZzh5eGQ5enFLczVoem9SRVJFUjZZY0pkYUpheHNYRkJVWkdSZ0NBbUppWU9sWGhMWlBKTUhEZ1FBd2RPbFJjbHBHUmdSMDdkaUFoSVVIQ3lJaUlpSWlJaUlpSUFKbFMyL0tkRmVwRVJFUkVwQjhtMUlscUdUTXpNM1RvMEFFQUlBZ0NybDI3Sm5GRWh1dlJvd2RlZmZWVmNXQ0FTcVhDcmwyNzhOZGZmMGtjR1JFUkVSRVJFUkU5ejFpaFRrUkVSRVNHWWtLZHFCWjZ1dTI3SUFnU1JsTXhIVHAwd0J0dnZBRlRVMU1BUUVGQkFRNGVQSWpUcDAvWHllZERSRVJFUkVSRVJIV2ZUQzRINUhJSWFsYW9FeEVSRVpGK21GQW5xb1ZhdEdpQmhnMGJBZ0RTMHRJUUZ4Y25jVVFWNCtEZ2dHblRwcUZCZ3diaU1uOS9mK3pmdngrNXVia1NSa1pFUkVSRVJFUkV6eXU1UWdHQkxkK0ppSWlJU0U5TXFCUFZRaktackZpVitxVkxseVNNcG5Kc2JHemc1ZVdGRmkxYWlNdWlvcUt3WThjT3BLV2xTUmdaRVJFUkVSRVJFVDJQWkVvbE5HejVUa1JFUkVSNllrS2RxSlp5YzNNVDV5Q1BqWTNGdzRjUEpZNm80c3pOelRGbHloUjA2OVpOWEphU2tnSWZIeC9FeDhkTEdCa1JFUkVSRVJFUlBXL2tTaVdFUENiVWlZaUlpRWcvVEtnVDFWSVdGaGJvM0xtemVEOG9LRWpDYUNwUExwZGoyTEJoR0Rac0dPVHl3bzhlbFVxRm4zNzZDUUVCQVp4WG5ZaUlpSWlJaUlocWhFeWhoTUFLZFNJaUlpTFNFeFBxUkxXWXU3dTdlRHNzTEF3cWxVckNhS3BHdDI3ZE1HWEtGSmlibXdNQUJFSEFxVk9uc0cvZlB1VGs1RWdjSFJFUkVSRVJFUkU5NjJSS0JUUnF6cUZPUkVSRVJQcGhRcDJvRnJPenMwUExsaTBCQVBuNStRZ05EWlUyb0NyU29rVUxlSGw1b1VtVEp1S3k2T2hvZlAvOTk3aDM3NTZFa1JFUkVSRVJFUkhSczA2bVVFTElaNFU2RVJFUkVlbUhDWFdpV3E1bno1N2k3ZURnWUdnMEdnbWpxVG9OR2pUQXRHblRpczJybnBHUmdSMDdkaUE0T0ZqQ3lJaUlpSWlJaUlqb1dTWlhLaUN3UXAySWlJaUk5TVNFT2xFdDE3WnRXelJzMkJCQVljSTVLaXBLNG9pcWprS2h3TEJod3pCbXpCZ29sVW9BZ0VhandiRmp4K0RyNi90TXRMZ25JaUlpSWlJaW90cEZwbEN3UXAySWlJaUk5TWFFT2xFdEo1UEppczJsZnVuU0pRbWpxUjR1TGk2WVBuMDZHamR1TEM2N2NlTUd2djMyVzhUSHgwc1lHUkVSRVJFUkVSRTlhMlFLSmVkUUp5SWlJaUs5TWFGT1ZBZDA2ZElGeHNiR0FJQTdkKzdnL3YzN0VrZFU5V3hzYk9EbDVZVXVYYnFJeXpJek03Rjc5Mjc4OGNjZlVQTWZ1a1JFUkVSRVJFUlVCV1JLQlFRMUs5U0ppSWlJU0Q5TXFCUFZBU1ltSm5CemN4UHZCd1VGU1JoTjlWRXFsUmcxYWhSZWVlVVZtSmlZaU1zdlhib0VIeCtmWjNJZ0FSRVJFUkVSRVJIVkxMblNHRUllRStwRVJFUkVwQitaSUFpQzFFRVFVZm5TMHRLd2NlTkdBSUNSa1JIbXpac0hDd3NMaWFPcVBoa1pHVGg4K0RCdTNib2xMcFBMNWZEMDlFVHYzcjBoazhta0M0NnFWRjVlSG9LQ2doQWRIWTMwOUhUa2N4NDdJaUlpSW5xR0taVktOR2pRQUczYnRvVzd1N3ZZall5SWFzN1ZDYTlCMEdqd3dzOEhwQTZGaUlpSWlPb0FKdFNKNnBCOSsvWWhLaW9LQU5DL2YzOTRlSGhJSEZIMUVnUUJRVUZCT0hYcUZBb0tDc1RsVFpzMnhZZ1JJMkJuWnlkaGRGUVZidCsraldQSGpxRmx5NVp3ZFhWRm8wYU4rSU1pRVJFUkVUM1Q4dkx5OE9qUkk0U0ZoZUhXclZzWU9uUW9XclJvSVhWWVJNK1ZhMU1tb3lBckMxMS9QU3gxS0VSRVJFUlVCN0RsTzFFZDByTm5UL0YyU0VoSXNTVHpzMGdtazZGbno1NllQbjE2c2VUNXZYdjM0T1BqZ3pObnpuQnU5VHJzOXUzYjhQUHp3OHN2djR3aFE0YkEzdDZleVhRaUlpSWlldVlaR3h2RDN0NGVRNFlNd2NzdnZ3dy9Qei9jdm4xYjZyQ0luaXR5aFFJQ2YwOGdJaUlpSWoweG9VNVVoN1JzMlZKTUxHZGxaZUg2OWVzU1IxUXpiRzF0NGVYbGhYNzkra0V1TC96WTBtZzB1SERoQXJadTNjb2ZuK3Fndkx3OEhEdDJEQ05Iam9Tam82UFU0UkFSRVJFUlNjTFIwUkVqUm96QXNXUEhrSmVYSjNVNFJNOE5tVklKUWMzcHhvaUlpSWhJUDB5b0U5VXg3dTd1NHUxTGx5NUpHRW5OTWpJeWdxZW5KNlpQbjQ2bVRadUt5MU5UVS9Iamp6L0N6ODhQS3BWS3dnakpFRUZCUVdqWnNpVWNIQnlrRG9XSWlJaUlTRktPam81bzJiSWxnb0tDcEE2RjZMa2hVeWlneVdlRk9oRVJFUkhwaHdsMW9qckd4Y1VGNXVibUFJQ2twQ1FrSkNSSUhGSE5zck96dzV0dnZvbkJnd2REcVZTS3k2OWN1WUxObXpjak5EUVVnaUJJR0NIcEl6bzZHcTZ1cmxLSFFVUkVSRVJVSzdpNnVpSW1Ka2JxTUlpZUc2eFFKeUlpSWlKRE1LRk9WTWNvRkFwMDY5Wk52QjhRRUNCaE5OTFF6cTArYytaTXRHblRSbHorNU1rVC9QNzc3OWkyYlJ2dTNyMHJZWVJVbnZUMGREUnExRWpxTUlpSWlJaUlhb1ZHalJvaFBUMWQ2akNJbmh0eWhRSUNLOVNKaUlpSVNFOU1xQlBWUWQyN2R4Zm5FbytLaXNMOSsvY2xqa2dhVmxaV21EUnBFc2FNR1FNTEN3dHhlVkpTRW5iczJJRmZmLzBWbVptWkVrWklwY25QejRleHNiSFVZUkFSRVJFUjFRckd4c2FjUTUyb0Jza1VyRkFuSWlJaUl2MHhvVTVVQjFsYVdzTE56VTI4LytlZmYwb1lqZlJjWEZ3d2UvWnM5TzdkV3h4b0FBRGg0ZUhZdEdrVExseTRBTFdhSTgrSmlJaUlpSWlJQ0pBWks2SEpaMEtkaUlpSWlQVERoRHBSSGRXM2IxL0laRElBUUdSa0pCNDhlQ0J4Uk5JeU1USEJ3SUVETVdQR0RMUnQyMVpjbnArZmp6Tm56bURqeG8yNGN1VUtOQnFOaEZFU0VSRVJFUkVSa2RRS1c3NHpvVTVFUkVSRSttRkNuYWlPYXRDZ0FWeGRYY1g3Rnk1Y2tEQ2EycU5SbzBhWU9IRWlKazJhVkd5Tzdzek1UUGo1K1dITGxpMklpSWlBSUFnU1JrbEVSRVJFUkVSRVVpbHMrYzVPZGtSRVJFU2tIeWJVaWVxd2Z2MzZpVlhxRVJFUmVQVG9rY1FSMVI1dDJyVEIyMisvalVHREJzSFUxRlJjbnBxYWlsOSsrUVUrUGo2SWlZbVJNRUlpSWlJaUlpSWlrb0pNcVdETGR5SWlJaUxTR3hQcVJIV1l0YlUxWEZ4Y3hQdXNVaS9PeU1nSXZYcjF3cHc1YzlDdlh6OG9sVXJ4c2Z2MzcyUFBuajNZdVhNbmJ0MjZKVjJRUkVSRVJFUkVSRlNqeEFwMWRxOGpJaUlpSWowd29VNVV4L1hyMTArOEhSNGVqclMwTkFtanFaMU1UVTNoNmVtSk9YUG13TjNkSFVaR1J1SmpkKzdjd2E1ZHU3QnQyemJjdkhtVHJlQ0ppSWlJaUlpSW5uRnlwUUlBSUJRVVNCd0pFUkVSRWRVRlRLZ1QxWEUyTmpibzFLa1RBRUFRQlBqNyswc2NVZTFsWVdHQklVT0dZUGJzMlhCemN4UGI1UVBBdlh2M3NILy9mbXpkdWhWaFlXSFFhRFFTUmtwRVJFUkVSRVJFMVVXbUtPeGd4M25VaVlpSWlFZ2ZUS2dUUFFPS1ZxbGZ1M1lOR1JrWkVrWlQrMWxaV1dIa3lKR1lNV01HWEYxZGl5WFdVMUpTY09qUUlXemN1QkhCd2NISTU1eHFSRVJFUkVSRVJNOFUyZDhWNmhvMS84MVBSRVJFUk9WalFwM29HV0JyYTRzT0hUb0FBRFFhRGF2VTlXUmpZNFBSbzBkanpwdzU2TkdqQnhRS2hmaFlSa1lHamgwN2hxKy8vaG9uVDU1a0szMGlJaUlpSWlLaVo0UmNhUXdBRVBLWVVDY2lJaUtpOGpHaFR2U01LRnFsZnZYcVZXUm1aa29ZVGQxaVpXV0ZvVU9IWXU3Y3VlalhyeDlNVEV6RXgxUXFGUUlEQTdGeDQwYnMzYnNYc2JHeG5HZWRpSWlJaUlpSXFBNlQvVDJnbmkzZmlZaUlpRWdmaXZKWElhSzZvRW1USm1qWHJoMmlvcUpRVUZDQWdJQUFEQmt5Uk9xdzZoUUxDd3Q0ZW5xaVQ1OCtDQWtKUVZCUVVMR0JDZEhSMFlpT2pvYTF0VFc2ZCsrT0xsMjZ3TlRVVk1LSWlZaUlpSWlJaU1oUWJQbE9SRVJFUklaZ2hUclJNOFREdzBPOGZlWEtGV1JsWlVrWVRkMWxZbUtDUG4zNllPN2N1UmczYmh3Y0hSMkxQWjZhbW9vLy92Z0Q2OWF0dzYrLy9vcjQrSGhXclJNUkVSRVJFUkhWRVRLRkVnQWc1TE5DbllpSWlJakt4d3Axb21lSXZiMDkyclJwZzVpWUdLalZhbHk4ZUJFREJ3NlVPcXc2U3k2WG8yUEhqdWpZc1NPU2s1TngrZkpsaEllSEl6Ky9jQVM3V3ExR2VIZzR3c1BEVWI5K2ZiaTZ1c0xWMVJXTkdqV1NPSElpSWlJaUlpSWlLbzFjYlBuT0NuVWlJaUlpS2g4cjFJbWVNVVdyMUM5ZnZvenM3R3dKbzNsMjJOblpZZmp3NFhqMzNYY3hlUEJnV0Z0YkYzdjg4ZVBIdUhEaEFqWnYzb3p0MjdmanlwVXJVS2xVRWtWTFJFUkVSRVJFUktXUktWbWhUa1JFUkVUNlk0VTYwVE9tV2JObWNISnlRbHhjSFBMejh4RVlHSWdCQXdaSUhkWXp3OVRVRkQxNzlrVFBuajF4NTg0ZGhJV0ZJU0lpQW5sNWVlSTZpWW1KU0V4TXhOR2pSOUdxVlNzNE96dkQyZGtaNXVibUVrWk9SRVJFUkVSRVJBQWdVM0FPZFNJaUlpTFNIeFBxUk04Z0R3OFB4TVhGQVFDQ2dvTFF2WHQzV0ZsWlNSelZzOGZSMFJHT2pvNFlNbVFJYnQ2OGliQ3dNTVRGeFluenFXczBHc1RHeGlJMk5oWkhqaHlCbzZNak9uVG9BR2RuWjlTclYwL2k2SW1JaUlpSWlJaWVUNnhRSnlJaUlpSkRzT1U3MFRQSXdjRUJMVnUyQkZBNHovZlpzMmNsamVkWnAxUXE0ZUxpZ3NtVEoyUGV2SGtZT0hBZ2JHMXRpNjBqQ0FKdTM3Nk5ZOGVPNGV1dnY4YjI3ZHZoNysrUCsvZnZpd2w0cWo2NXVibjQ2cXV2Y1BIaXhTcmRyMW90L1k4djBkSFJ1SEhqQmpJek02VU9SVytwcWFsNnIxY2Q3dzlCRU9Edjc0L3o1ODlYK1RYeHZGQ3BWRGgwNkJCKy8vMTNjZG5WcTFmeDVNbVRjcmRkdlhvMWxpMWJwdGQ2M3Q3ZXlNM05yVlNzNWNuSnljSE5temVyWmQvejU4L0gvUG56eTN4L25qaHhBdmZ2MzYrVzQxZTN5bHdIWmNuUHo4ZVFJVU13Wk1pUXlvWklGVkJRVUZEdU9vY1BIMFpvYUtoZTYxYldtMisraVRmZmZMUGFqMU9WVWxKU3NHWExGb1NFaEpUN1BhWldxOFhQaXRyTXg4Y0huMzc2S1FJREE2djlXSUlnSURZMkZqLy8vRE1XTGx5SURSczJWT24rbjhYelEwU0drNHNKOWJ4eTFpUWlJaUlpWW9VNjBUTnI0TUNCOFBIeEFRQ0VoWVhCM2QwZDl2YjJFa2YxN0t0WHJ4NTY5KzZOM3IxNzQ5R2pSNGlNakVSa1pDVHUzYnRYYkQxdFcvalRwMC9Ed3NJQ1RrNU9hTjI2Tlp5Y25HQmhZU0ZSOU0rbW5Kd2NMRjI2RkZldlhzWFpzMmZ4eFJkZm9GMjdkdUxqZ2lCQUpwTlZhTi9lM3Q1NDlPZ1I1czZkaTg2ZE8xZFZ5QWFaUDM4K2NuSnlzR3JWS3JpN3UxZDRQMVdSclBqdXUrK2dVSlQ5cDBWNmVqb21UNTRNT3pzN0xGMjZGSzFidHk1MTNYbno1aUU3T3h0TGxpeUJtNXRicGVNckdxZXZyeThBb0gvLy91alZxMWVWN2Z0NWtadWJpNDBiTjBLaFVHREVpQkdJaTR2RFJ4OTloUHIxNjJQbXpKbjQxNy8rVmVxMmdZR0JVS2xVNVI0ak9EZ1lXVmxaQmcrcVVLdlYyTEpsQ3dZUEhvejI3ZHVYdWE1S3BjSzBhZE9RbDVlSEhUdDJWSGszbDdDd01BQ0ZDV0pkUWtKQzhQbm5uOFBDd2dJTEZ5NUVuejU5cXZUNDFhMHkxMEZaQkVHQVJxT3BzamozN3QxYjZYM1VyMThmdzRZTnE0Sm9hcmQ3OSs1aHdZSUZtRFJwRWthTUdLSHorekVwS1FrYk5teUFsWlVWOXUzYlYrMHhKU1FrVlBzeHF0cUZDeGZ3eXkrLzRPTEZpOWk1YzJlWjYybzBHdkd6b3JZS0NnckN2bjM3WUdOamd3VUxGbFQ1L2xVcUZhS2pvM0g5K25WRVJFVGdyNy8rS2pZUTZlYk5tL0R5OHFxeTZaT2V0Zk5EUkJValV4UW0xRFcxWUpBMEVSRVJFZFYrVEtnVFBhUHM3ZTNSdVhObmhJZUhBd0JPbmp5Sk45NTRRK0tvbmkrTkdqVkMzNzU5MGJkdlgyUmtaSWpKOVR0MzdoUmI3OG1USndnUER4ZlBWWk1tVGVEazVBUW5KeWMwYTlZTXhzYkdVb1QvVEhqOCtERVdMMTZNeU1oSTJOblpZY1dLRldqVnFwWDQrTTJiTjdGNjlXck1talVMUFh2Mk5HamYyZG5adUhidEdvREM5djhBTUdqUW9BckZlZUxFaVFwdGw1dWJpNXljSEFDRnlaN0txSXFFaFQ0SnNETm56cUNnb0FBcWxRb3RXclFvZGIzbzZHamN2MzhmQ29VQ2JkcTBxWFJzV2tlUEhoV1Q2WEs1SE9mT25ZT2JteHRHakJoaDBINUdqaHlwVjFMWUVLYW1wdmp0dDk4cXRZL0V4RVM4ODg0NzBHZzBXTDkrZlptdmNXV1ltcG9DK0tlU3RWV3JWcGcyYlJwMjdOaUJWYXRXNGZ6NTg1ZzNiMTZsRXRUYVJMcVJrWkZCMi8zMjIyODRmUGd3VHA4K2pTKy8vQkpPVGs3aVk3Nit2cmg4K1RLOHZMelF0bTFibUpxYW9uLy8vdmpsbDErd1pjc1dMRnEwcU1UK1B2endRMWhaV1dIV3JGbG8wS0JCaForUEx1M2J0NGU3dXpzdVhicUVaY3VXWWNLRUNmRHk4dEo3a0U5aVlpSm16NTRObVV5R0RSczJvSG56NWxVYVgzbHE0am9vVDJwcUtuYnMySUZaczJiQnpNeE01enJidG0ycjlIRWNIQnpLVGFnUEdUS2tTZ1lDS0pWS0hEbHlwTVR5dkx5cXI2Q1R5K1hGQmtMRnhNUWdQVDBkNjlldngvbno1L0hCQngrZ2NlUEd4Ylk1ZGVvVUFHREFnQUVHdnorbFV0SHY1L0o4KysyM09nZUdCUVFFQUVDSlFTVyt2cjQ0ZCs0Y2hnMGJocGRmZnRuZzQzM3p6VGZ3OS9ldlVLeFAyNzkvdjE3cnFWUXFiTnEwQ1VEaDN4cmEyNVh4OHNzdnc4WEZCWGw1ZVpnOWV6WnUzNzVkYlBDVVFxR0FzN016WEZ4YzBLVkxGN2k2dXNMYzNOeWdRUzE3OSs0dDlXK2o2am8vUkZTM3lKU0YzMzlzK1U1RVJFUkUrbUJDbmVnWjV1bnBpUnMzYmtDdFZ1UFdyVnVJaVltcDBzUVU2Yy9LeWdvOWUvWkV6NTQ5a1pXVmhhaW9LTVRGeFNFdUxxNUVPK1A3OSsvai92MzdDQWdJZ0V3bVE1TW1UZEM4ZVhNNE9EakF3Y0doMG9uVDUwVkNRZ0s4dmIxeDc5NDl1THE2WXVuU3BTV1NPamR1M01EOSsvZmg3ZTJOTVdQRzRLMjMzaXEzd2xycjh1WExVS3ZWOFBUMExMWmZtVXltZDFJck1UR3hVc21Yakl3TThYYkRoZzBydkoraS9QejhEQjdFWVVpaTR1alJvd0NBMGFOSGwvbGEvL25ubndDQW5qMTd3dExTMHFCNFNoTVFFSUQxNjljREFDWlBub3dtVFpyZ3E2Kyt3b1lORzlDd1lVUDA3ZHZYNEgzYTJkbFZTV3pKeWNtVjNrZGVYaDZXTDErT3JLd3NMRjY4dU5xUzZRQmdiR3dNbVV3bVZoTEw1WEtNSHo4ZTNicDF3NG9WSy9Ebm4zK2lXN2R1R0Q1OGVJV1BvWDF2NlB1ZTFCbzllalF1WDc2TW9LQWdmUGpoaC9qbW0yL1F0R2xUQUVCa1pDUkNRa0xnNmVtSnRtM2JBZ0RlZU9NTm5EaHhBcWRPbmNLd1ljUGc2dW9xN2lzckt3dFhybHlCVENhcmxuYS9scGFXV0xGaUJYYnYzbzFkdTNaaDM3NTlpSW1Kd2VMRmkxR3ZYcjF5dDIvV3JCa1dMbHlJNWN1WFkrblNwZGl5WlF0TVRFeXFQTTdTMU1SMVVKYXNyQ3g4L1BISGlJMk5SV3BxS2xhdFdsWHF1ZzRPRHRpK2ZYdUZqbU5vTXRiQndhRkN4d0hLSHR4VUhhL2o0TUdEc1hEaFF2RytoNGNIN08zdHNXTEZDbHk5ZWhWdnZmVVdQdnJvSTdFRFNuNStQZzRmUGd3QStPV1hYL0RMTDcvb2Zhd1JJMFpnM3J4NUFBcS9mK2ZPbld0UXJJYWNoMlBIanVsTTlqZHYzcnpNQVNzcWxRb3BLU2tBOUR2UWJsWkJBQUFnQUVsRVFWU1B1cjR2TXpNenhVR1NucDZleFI0TERRMUZaR1JraFR2S1pHVmxJUzB0clVMYlZ0U0dEUnZFVGt2YXYxMHJxMHVYTG5CeGNVRkJRUUZ1M2JvRkFIanh4UmZoN095TURoMDZvRjI3ZGpvL3kwcnI5cUZMYWQxTnF2UDhFRkhkSXYrN1FsMVE2Ly9aUWtSRVJFVFBMeWJVaVo1aDJpU3V0cExsNU1tVGNISnlnbHd1bHppeTU1dWxwU1c2ZHUyS3JsMjdRcVBSSUNrcENiR3hzWWlOalVWaVltS3hId0FGUVVCU1VoS1NrcElRSEJ3TW9MQTZTSnRjdDdlM2g2MnRMYXZZbjNMMjdGbXNXN2NPT1RrNWVQMzExL0h2Zi85YjUzWC95aXV2b0hYcjFsaXhZZ1VPSGp5SXYvNzZDMHVYTGtXVEprM0tQY2FGQ3hjQUZGWXFGMlZ1YnE1MzBtYmN1SEY0L1BpeFh1dnFrcDZlRHFDd3d0REd4cWJDKzZrcDE2OWZSM3g4UEV4TlRVdThia1ZwTkJxeGFyOTM3OTdGQmc0OHpkTFNVcThLU1Q4L1A2eGZ2eDRhalFhREJ3L0dmLzd6SDhoa01qeDY5QWc3ZCs3RXlwVXJNWC8rZkF3Y09OQ2c1N1I3OTI2RDFpOU5WVlJQL3Zqamo3aDE2eFk4UER3cTNHcGJYektaRE1iR3hzak56VVYrZnI2WStHamR1alUyYjk2TWt5ZFBWanI1cDFhcklaZkxEWjZTUVM2WHc5dmJHM1BuenNXdFc3ZncwVWNmNFp0dnZrR0RCZzNFcVU4U0V4UEY5UzB0TFRGeDRrUjgvLzMzMkxKbEN6WnYzaXdlTXo0K0hrQmgxNWZxU2xUTFpESzg4Y1liYU5HaUJUNzc3RFBFeHNaQ3BWTHBsVkFIZ0w1OSsyTEFnQUU0ZGVvVWZ2amhCN3o5OXR2VkVxY3VsYmtPamg0OWlxKysrcXJjWTVUMjN2ajU1NSt4YU5FaXhNYkdvbkhqeHBneFkwYVorM255NUFuKytPT1BjbzlYRlNxYXVBZXFyNUxhRUczYnRzWG16WnV4Y3VWSzNMaHhvOWgzNGkrLy9JSzB0RFRVcTFldldNZUduSndjUEh6NEVDWW1KckMxdFMyMnY0Y1BIeUluSjZmWTk3Q0ppWW5lQXcrMGd3d01HYWhRMnVmRzFxMWJ5L3liYWR1MmJkaTdkeSs2ZGV1R05Xdlc2SDI4b3M2ZE80ZUNnZ0k0T3p1alpjdVc0dktDZ2dMODlkZGZBRkRoaE8zaXhZdXhlUEhpWXN2R2p4K1B0TFEwYk5teXBkeUJzMTkvL1RYOC9Qemc0dUtpMS9HT0hUdUdQLzc0QTgyYk44ZVdMVnZFcmhUVllkR2lSWHIvUGV2cjYxdHE1NHZ5M2tQVmVYNklxRzRSSzlUWjhwMklpSWlJOU1DRU90RXpybS9mdmdnTkRVVjJkalpTVWxKdzllcFZkTzNhVmVxdzZHOXl1UnpObWpWRHMyYk40T0hoQVpWS2hWdTNiaUV1TGc1Mzd0d1JxNlNLZXZ6NE1TSWlJaEFSRVNFdXM3YTJocDJkSFpvMGFRSTdPenZZMmRrOWw1WHMxNjVkdzA4Ly9ZVFEwRkFBaGEwOEd6VnFoSU1IRHlJdkw2L1lmN201dWVKL0RSczJSRnBhR3FLam96Rno1a3dzV3JTb3pCYndXVmxaOFBmM1I0Y09IU1NiT3gwQWJ0KytEUUJvM0xoeHJXNjcrL1NQMnlxVkNtUEhqaTJ4bmphSmZ2bnlaVHg4K0JBQThNVVhYNVM1NzNYcjFwV2JHTmkxYXhkKy9QRkhBSVhWbUFzV0xCQ1RMVk9tVEVGQlFRRjI3OTZOeno3N0RIZnUzTUcwYWRNTVR1Sks3Zjc5K3podzRBQ1VTaVhlZXVzdGc3YXRiQUt2dEhiNUd6WnNBQUNNR2pVS2MrYk1NWGkvYXJXNndvT0Z6TXpNOE9tbm4yTDI3TmtvS0NoQVptWW1HalJvSUZidDM3MTd0OWo2bzBlUHhvRURCeEFURTRNelo4N2dwWmRlQXZCUFFyMjBKSldQajQ5ZWMwaFBtRENoM0hVMmI5Nk16ei8vSEFVRkJTVmFiSmZIeThzTEZ5NWN3SysvL29vUkkwYWdXYk5tQm0wUDFQeDFZR0ZoVVdxQ1ZCQUU4UnpwV2ljaElRSHZ2dnN1RWhNVDRlam9pRFZyMXBUN21xV21wdUx6enovWDY3blVWdnBNRDVLUWtJQTMzM3hUNy9WTFkybHBpZFdyVitQV3JWdml0Q1lQSGp6QVR6LzlCQUJZdVhJbE9uYnNLSzd2Nit1THJWdTNZdWpRb1hqbm5YZkU1VmxaV2VLVVEwVUhMRGs1T2VrOThFQjdiVlptb0lJKzh2THl4QzRxcjcvK2VvWDNvMjNYLy9SNzR1clZxOGpPem9hdHJTM2F0MjlmOFVDZm91MTBWTjduWlhKeU1vNGZQdzRBbURwMWFybjd2WGp4SXI3KyttdVltSmpBMjl1N1dwUHBOYW1tenc4UjFWN2lIT29HZEw4Z0lpSWlvdWNYRStwRXp6Z1RFeFAwNzk5Zi9JSHc3Tm16Y0hGeFlVVnpMV1ZxYWdwbloyYzRPenNES0t6NFNreE1SRUpDQWhJU0VwQ1ltQWkxamhIMHFhbXBTRTFOeFkwYk44UmxabVptc0xPelE2TkdqV0J0YlExcmEyczBiTmdRRFJzMk5MaUZjbDBSR3hzckp0T0J3dXY5N05tenBhNHZsOHRoYW1vS016TXpOR3ZXRERLWkRIZnYzc1dTSlVzd2YvNThEQmt5Uk9kMnAwK2ZSbDVlbmw1SnN1cWtiYnVhbVprSnRWcGQ2ODlyYVlNOG5xN1NQM2p3SUFEQXhzYW0xRG1SdGUzeXkzck9xYW1wK09LTEw4VHVEdVBIajhmMDZkTkxKTXVuVHAwS0N3c0xmUGZkZDlpelp3OWlZMlB4N3J2dkdwelVsTksrZmZ1Z1Zxc3hmUGh3Zzl2UVY2UnRmVUZCQVI0K2ZBaUZRb0ZHalJxVnVhNCtnM3R1M2JxRi8vNzN2eVdXNStibWxwcm8vZmpqajB1MDZ5M0szdDRlSzFldVJOT21UY1ZLV20xaS9NNmRPOFhXTlRFeHdiUnAwNUNabVFrUER3OXh1Zlk5MXFGREI1M0hxRmV2WHBtdm43YVZmK1BHalV2dER2UGd3UU1JZ2dCTFMwdXhndDVRalJzM3h0Q2hRM0hvMENIczJiTUhDeFlzTUhnZk5YMGRlSGg0Rkh1dGk4ckx5eE1yMjU5T292cjcrMlB0MnJWSVRFeUVwNmNuM24zM1haaWJtNWNiYTAyMmZIOVd5T1Z5T0RrNUlTNHVEcmEydGxpMWFoVnljbkl3WU1DQVlzbDBRUkRFNm45cmErdGkrOWkzYngreXNyTFFzMmZQVXQ5SFV0RU9QTkRLeTh0RFJrWUdaRElaMXExYlYrYTJwVjFMY1hGeGlJNk9CbEJ5Zm01dFo1dk16TXhpeHk3YW1lanBtSURDempjYk4yNHNOUmFWU2dXZy9Pa3hmdnJwSjZqVmFuVHUzQmx1Ym01bHJudng0a1dzWExsU25IcWp2QTRRK3FqTWU3Q3FTSEYraUtqMmtpbFlvVTVFUkVSRStxdmR2N3dUVVpYbzJyVXJnb0tDOE9qUkl6eDU4Z1NCZ1lIbzM3Ky8xR0dSSHN6TXpOQ21UUnN4Q1ZSUVVJRGs1R1FrSkNUZzd0MjdTRTVPeHFOSGozUnVtNU9UZzF1M2JvbHpVeFpsWldVbEp0aXRyYTFScjE2OVl2OHBsY3JxZkZyVnhzUERBMUZSVWJDMXRVVzlldlZnYm00T0N3c0xNVmxxWVdHQjZkT253OEhCQVdabVpqb0hsdXpjdVJPblQ1OUdqeDQ5U2oyT241OGZBS0JQbno3VjlsejBvVTMyWldkbkl5SWlBbDI2ZEtuMFBxdHJybU1BMkxOblQ0blh2R2ppRENnY0ZISDU4bVdZbXByaTIyKy9MYldsNjVneFk1Q1ZsVlhxNENCL2YzK3NXN2NPR1JrWk1EWTJ4dHk1YzBzZElBRUFyNzc2S3BvMWE0WTFhOVlnS0NnSTA2ZFB4N1JwMHpCNjlPaHlxOVVuVFpva1Z0UWJxaklWcEZyWjJkazRlZklrZ01KS2EwTlZwRzE5U2tvS0prK2VqQll0V3VEYmI3ODFlSHRkbms0NGF4TTVUeThYQkFHQ0lPZzFNS3hvMGc4QUhCMGRZV1ptaGp0MzdpQTFOYlZZOG0vbzBLRWx0dGNPeGlpdEM4S0VDUlBLSEZpalRjUnUzTGl4UktKUmEvanc0Y2pMeTlPN3hYdHBSbzhlalVPSER1SDA2ZE9ZTVdNR0xDMHREZHErdGx3SHBjbkp5Y0czMzM2TEkwZU93TVRFQk8rOTl4NkdEUnVtOS9hWm1aa0d6ZmRkR2JxU2JuWFYwYU5Ic1hIalJvd2JOdzQ5ZXZSQWVucDZzUXAwQU5pN2Q2L1l6V0hYcmwxd2NYR0JxNnNyZ01Ja2IvMzY5WFZXUkQ5OCtCQWZmUENCM3JIbys3cnFtN1F0YmI1NlFSREtuTXUrTEwvOTlwdDR1K2cwRWZuNStmanp6ejhCRkY3THBlMWYxM0lMQzR0U2o1ZWJteXQrVmw2NmRBbGp4b3pSdVY1U1VwSTQ2S0c4NnZSVHAwNWg3ZHExRUFRQkN4WXN3TjY5ZTVHUWtJQlJvMGFWdVYxWkRoOCtYT0Z0cTFKTm54OGlxdDNrMnBidnJGQW5JaUlpSWowd29VNzBISkRMNVJnNGNLRFlsall3TUJCZHUzYXQ5SS8zVlBPTWpJelF0R2xUTkczYVZHeEpucCtmandjUEhpQTVPUm4zNzk5SGNuSXlrcE9Ua1YvR0R3TVpHUm5JeU1nUWZ3Qi9tb21KQ2VyVnF3ZExTMHZ4LytibTVqQXhNWUdKaVFsTVRVMUwzRFkyTnBhOFRiYU5qUTBXTFZwVVlybXZyNi9ZdHJaTm16Wmx0aTJkT25VcUpreVlVT282UVVGQllpSmIxL1BOenM3VyswZi9yS3dzdmRiVHBhQ2dBRkZSVWNYaXFvcUVldlBtelEwK2p4Vk5QT2l5YTljdUFJV3RXRXRMcGdPRnp4OG9XWkYzNzk0OWJOdTJEZWZQbndkUVdCSG43ZTBOSnllbmNvL2R1M2R2Yk5teUJhdFdyVUpVVkJRMmJkcUVZOGVPWWRLa1NYanh4UmRMclRCdTJyUnBxWlgwTlNFb0tBZ3FsUXFPam81bzFhcFZqUnhUbTZ6TnljblJhLzBQUHZpZ1dQY0k0SjlrODF0dnZZWFhYbnROYkVVTUZINUd2ZnJxcTJqU3BJbDRUV2d0VzdZTUFRRUJGZXEwSXBmTDRlTGlndURnWUFRSEI1YzV5Q0l1TGc0UEhqeUFwYVVsMnJWclovQ3g5SkdibTR1OHZEeklaTEpLSjJVY0hCelFxbFVyeE1mSDQrTEZpOFhhYTFjWFE2OERRTCtrcUs2SzBNZVBIeU1qSXdNQW9GUXE0ZXZyQzE5ZjN4TGI5dTdkVzJlM2cvVDBkR3pac2tYdk9DdWpLajhUcFpLYm00dHZ2dmxHSFBTVGs1T0ROOTk4RTVNbVRSS25HQkVFQVh2MzdzV09IVHRnWkdTRW1UTm53c2ZIQjk3ZTNwZ3padzRHRFJxRXFWT240dlhYWDlkWlBWMVFVR0RRYTFVZHIydkRoZzJ4Zi85K3ZkZlh6bGV1UzJwcXFwaTBmdHI1OCtlUmtaR0I1czJiWThlT0hjVWVLenF3ek5CQlZrVTd2QncrZkJpdnZQS0t6dS93M2J0M282Q2dBSzZ1cnVYK3JkQ3VYVHVZbTV2am5YZmV3WUFCQTdCMzcxNEFxTkRVSFVWams1b1U1NGVJYWplWnN2QnZTYlo4SnlJaUlpSjlNS0ZPOUp4bzE2NGRXclJvZ2R1M2J5TS9QeC9uenAwcmRiNVRxbHVVU3FVNEQ3dVdJQWhJUzB0RFNrcUsyQTQrTlRVVmFXbHBZa0tpTE5xNXhRMnR1alV4TVlGY0xvZVJrWkhPLzJ2L3EycmxKV2dTRXhNQkZQN3dQR3ZXTElQMmJXVmxWYXoxcTNiKzJOSlVwckxORUJFUkVjakt5aEovT0Q5Ly9yek9kdWI2MGxhbjJ0cmFHcndQYlZ2cnluWTJDQXNMZzcrL1B5d3NMTXB0cDY5TnFHdVBtWm1aaWQyN2QrUHc0Y05RcTlWUUtwV1F5V1RJemMzRnlwVXJEWXBEclZiRDJka1prWkdSaUkyTkZkdUcvK2MvLzlIWll2ekxMNzgwYVA5VkxTUWtCQURnN3U1ZXFmM29rK2pVVm42YW1abkJ5TWdJMmRuWkpkWkpUVTNGeVpNbk1YejRjREZKYkdOamc2Wk5td0lvckpRVUJFRzhyNnVTV3R2Q1dOZkFGdTFnb2FldnQ2ZTdIV2c5blFEcDJyVXJnb09ERVJRVVZHWkNQVEF3RUFEUXJWdTNhdm5jQXY0WlZHTmhZVkVsQTVKNjlPaUIrUGg0aElTRVZEaWhYcDNYQVdCNFVsVFgrbGxaV2FVT1NOSTErS0ZQbno2d3NiSEIyMisvYmRDeHRWYXRXZ1ViR3h1OTE2OU0wcTAydEplUGlvckNtalZya0pDUUFITnpjN3ovL3Z0aVp5TnRNajB5TWhMZmZmY2R3c1BEb1ZBbzhPR0hIK0pmLy9vWG1qWnRpazgrK1FScjE2N0Z4WXNYOGNZYmI2Qmx5NVk2ajJOblo2ZlhhNlY5VFdwN010UFgxeGQ1ZVhrNkh6dDA2QkFBM1owd0txTm9RdjN1M2J1NGN1VUt1blhyVm1JOWJSZVRzTEN3RXRmWTl1M2I0ZURnSU41M2NIREFqaDA3eEtreXRINzg4Y2VxREwzR1NYRitpS2gyazJrcjFOVk1xQk1SRVJGUitaaFFKM3FPREJvMENENCtQZ0NBcTFldnd0M2RIYmEydGhKSFJkVkJKcE9KODZZL1RhMVdJeTB0RFdscGFXS1NQU3NyQzVtWm1lTC90ZTFERFpXYm02dlhla1hiYkZZRmZSTTA2ZW5wU0U5UE4yamZSWk0ySVNFaHVINzllcG5yVzFoWTROZGZmeTIyYk9yVXFiaDM3MTZKWk1DNGNlTkt6Qit1TDIyeXIxMjdkakExTmNXMWE5Y1FGaFpXNFNyMWlzeWZYQlhiRm1WdWJvNFhYbmdCN3U3dXNMUzBSRTVPVHFtVjMrcS81enJVVmozKzhNTVBZZ1djczdNekZpNWNpQ1ZMbHVEZXZYc1ZpdVhISDMvRXVYUG5zSFBuVGlRa0pPRGV2WHUxdHExclpHUWtnTUxuWFJtR0pqcXRyS3lRbnA0T2pVWlRMT0Y4K3ZScGZQLzk5d2dJQ01EWFgzOE5BTVhhT284Y09SSXFsUW83ZCs0c3RyOVRwMDdCM053Y3ZYcjFFajlMeWtxb1oyUmtZTStlUFhCMWRVV25UcDBnazhtS1hZdmF1Y21mMXE5ZlAyemR1aFVoSVNISXpjMHQ5Zk5JMi82M3RIbStxMEptWmlZQTNZTUtLa0k3Ui9YTm16Y3J2SS9xdkE0QS9aT2lFUkVSMkx4NU02S2lvaUNYeXpGNThtUzg4Y1liZWcxdTBQNnRvNlZORmxZMElhamR2dWgreDQwYmg0WU5HMVpvZjdXVlJxUEJuajE3c0d2WExoUVVGS0J0MjdaWXNtUUo3TzN0QVJRbWJ3TURBL0hISDM4Z0xDd01RT0ZyODhFSEg0aWZQejE2OU1ER2pSdXhZc1VLbkQ5L0huLysrU2ZjM2QzaDZlbUpIajE2b0g3OStwSTlQNkJrWjVtTWpBeURXdlNYTmlneEl5TUR2Ly8rdTg3SFFrSkNjT1BHRFNnVUNnd2VQRmovWVBXUW1wb0tBREEyTmtaZVhoNzI3ZHVuTTZIK2RNY1hqVVlqUGhkZDc2bW5rK2tBU25RTHFXcGxUVG56d2dzdllPM2F0UlhldDFUbmg0aHFON21pY0hDbWtNODUxSW1JaUlpb2ZFeW9FejFIN08zdDBibHpaNFNIaDBNUUJKdzZkUXFUSmsyU09peXFZUXFGQW8wYk4wYmp4bzFMWFNjbko2ZFlnajByS3dzNU9UbGk1YnBLcFlKS3BTcDJ2NndXODlWTlY0SW1LaW9LaXhjdlJucDZPbWJQbm8xWFhubWx4RHIzN3QzRDNMbHpvVmFyOGNrbm41U1pqRmFyMWRpMGFST0F3c3BZWGMvWHhzYkdvS1RyQ3krOGdDZFBudWk5dnBZZ0NBZ0lDQUJRV0hscGFXbUphOWV1NGRpeFl4VktxRmQxUldSRnF3amJ0R21EdFd2WElqazVHZSs5OXg3cTFhdUhsU3RYNnB4RFd6dm9ROXYyMjh2TEMxZXZYc1hJa1NQRmVjK2ZUdGdhcW4vLy92RHc4SUMvdno5dTNicFZiZ1g0d29VTDhlalJJNzMycmU4Y3YrVVJCQUYzNzk0RmdHSVZoaFhsNE9DZ003WTMzM3l6UktMVjF0WldISlRUcUZFamNibjIvSmRWL2YwMFFSQ3dmZnQycUZRcTdOdTNUeHhvb2l2NXBuM3ZwYVNrWVB2MjdSZ3dZQUE2ZGVvRXBWSlpiQjd3MGdhc05HblNST3hBY1B6NGNaM3pBbCs1Y2dXeHNiRXdOemNYcDllb0RsV2RVRy9ldkRtQWY3b0FWTFRxWGFyckFDaU0vWWNmZnNEcDA2Y0JGUDd0c25EaFFuVHUzRm52ZldpbnVLbE9Bd2NPZk9ZUzZvY09IY0lQUC93QW9EQzVPWHYyYkxFVHhMbHo1N0JxMVNweGtJcTl2VDNHangrUGwxOStXYXhhMTJyWnNpVysvZlpiL1BiYmIvaS8vL3MvWExwMENaY3VYWUpNSnNQS2xTdmg3dTVlb1hubURkbkd4Y1VGNzcvL1BvRGlVd2c4L1gyaTBXaXFwS3ZNdG0zYmtKT1RnMTY5ZXVIaXhZdkZIdE4ydGhrd1lFQ1ZYelBhRGpGdWJtNUlTMHREYUdnb2dvS0NTbnhmUGQzVy9zeVpNMWk5ZWpVY0hSM0ZiaUhscWU3T0MyVjFnZENWNERlRVZPZUhpR28zbVlJVjZrUkVSRVNrUHliVWlaNHpucDZldUg3OU9nb0tDaEFURTRQNCtQZ2FtM09YNmc0ek16T1ltWmtaMU1GQW85RWdMeThQQlFVRjBHZzAwR2cwNHUyaXk3UVZjTlhKMzk4ZmE5YXNnVXFsd3F4WnMwb2swLy84ODA5Y3VYSUY3N3p6RGxhdFdvVUZDeGJnbzQ4K3dudnZ2VmZxajc3NzkrOUhRa0lDUER3OEVCOGZyL01IZUVPZmw3ZTN0MEhyYXdVSEI0dVYxeSsrK0NMcTFhdUhMVnUyNE96WnMzanp6VGZMSEN4Umxvck1uNjVWTkxGYldlYm01a2hOVFVWa1pDUysvLzc3RW0yYXRkWHB3RDl0djgzTnplSGo0MU1sYmJPTGtzbGs2TmV2SC9yMTYxZnV1a2xKU1dKeW82WmtaR1NJcjBkRnozdEYyZHZiSXpJeUVpa3BLV0lpTlN3c0RIRnhjYWhmdno1ZWV1a2x2ZmNWRmhhR0J3OGVZUFRvMFZBb0ZHVW0xTFV0ZTd0Mzc0NzkrL2NqTURDd3pFcHpYWVlORzRiSXlFajgvUFBQR0RGaVJJa2ttelloTzNqd1lKMzdqWWlJd1AvKzl6KzlqL2ZPTysvb3JBTFZQcGZidDI5anlwUXA0dkl2di95eVFwMGZ0QWtwdFZxTjlQVDBHa2tPVmRWMWtKU1VoSjkrK2drblQ1NUVRVUVCWkRJWnhvNGRpMm5UcGhuYzFhUm80bS9Rb0VIbERoQ282bGJpRlVrVzF3YWpSbzFDVUZBUVhucnBwUkxmaGYzNzkwZElTQWdLQ2dydzBrc3ZvV3ZYcm1WKzNpcVZTb3dkT3hiRGhnM0R1WFBuY09MRUNWaGFXb3FKM29va3NRM1pwdWo3Unp0RkNJQVN5ZitxbUVNOUtpb0t4NDRkZzB3bWc1ZVhWNG1FN2ZUcDA3RjgrWEpNbkRoUjcrUG9TL3UzZ0wyOVBRWU5Hb1JWcTFiQng4Y0hQWHIwS1BQOCtQcjZBZ0RHamgxYjVkK2JGYlZ6NTA1eGtGeFZrdkw4RUZIdEp2djczeEVhVnFnVEVSRVJrUjZZVUNkNnpsaFpXYUZYcjE3dzkvY0hVUGlqODMvLys5OWE4Mk1hMVYxeXVWeG5lK2FhbEorZmoyM2J0dUhBZ1FOUUtCUll0R2dSQmd3WUlENGVHaHFLSDM3NEFkZXZYNGRjTGtlM2J0M1FyMTgvZlBiWloxaTZkQ25XcmwyTGdJQUF6SjA3dDBRaUtqQXdFR1ptWnBneFl3WSsvUEREbW41cXhmenl5eThBQUZkWFY3RXErY1VYWDhTWk0yZXdiOTgrdlBQT094WGE3OWF0VzB2OU1mdm8wYU1BQ3BOVDJqYnJSWlUyZjNWUjVUMnVWYTllUFhoN2UrUDk5OStIcjY4djJyUnBVK3c4Nmtxb0F5VmIrVXFsck9UY3BFbVQ4UERod3lvN1ZrNU9qbmk3dFBiNDFhVlpzMllBZ0R0MzdvanRubi8rK1djQXdLdXZ2bXBRRWxRN3Y2KzJtdm5CZ3djQVVLemlXVXZiRHQ3TXpBd3Z2dmdpRGg4K2pJc1hMNHB6UE92anBaZGVnbytQRCs3ZnY0OXo1ODdCMDlOVGZDdzZPaHBYcmx5QlRDYkQ2TkdqZFc2Zm01dHIwT0NKbEpTVU1oL1B6OCt2a3NFWVJUK0R0ZlBRVjdmS1hnYzNidHpBd1lNSGNmNzgrV0tKVDBFUWNPREFBUnc0Y0tETTdlVnlPWTRmUDE2WnB3Q2dlTksxTEU4blpIV3Bpb3BuS1JnWkdSVWJLREpzMkRDZDNWaisrT01QdmZlcFBUOVBkeXJRWnhERFYxOTloYU5IajhMVTFCUXFsUW9MRnk0c3N5VjNhVjBadE44WitweTdpamg1OGlRRVFjQ3dZY04wemhmZnNXTkgrUGo0VkV1NysxdTNiZ0VBSEIwZDRlSGhnVDE3OWlBdUxnNEhEeDdFMkxGamRXNXovdng1UkVWRm9YSGp4aGc0Y0tEZXg2cnFialkxUmNyelEwUzFHeXZVaVlpSWlNZ1FUS2dUUFlmNjl1MkwwTkJRWkdkbkl6azVHZGV1WFlPYm01dlVZUkZWU25oNE9OYXRXNGVFaEFRMGJOZ1FTNVlzUWVmT25hRldxeEVRRUlEOSsvZUw4d3E3dWJsaDFxeFpZbmVHamgwN1l1UEdqVml5WkFrdVhMaUF5NWN2WS9UbzBYanR0ZGZFZVVjSERCZ0FJeU1qblZYQSt2N0lYTjU2TDc3NElwWXVYVnJtT3RIUjBRZ0pDUUZRT0JlMTF1alJvM0htekJrY1BYb1U0OGFORStlOHJRcUNJT0Nycjc0Q1VEaWZ0SzZFdWo1MFZjQ1hWdG5lb1VNSGVIbDVZZXZXclZpM2JoM2F0R21ERmkxYUFFQ3hCRTlwc1ZSVmhXaFZ0V2F2TG1XMU1xNXViZHEwQVFERXg4Y0RLS3phdm5qeEl1clhyMTlxSWxxWHpNeE1uRDE3RnExYXRVTGJ0bTBCRkZZckE0WHQyWittcmVvMk1URkJ2Mzc5Y1Bqd1ladzllOWFnaExxSmlRbkdqeDhQSHg4ZmZQLzk5M0IzZDRlRmhRVTBHZzNXcjE4UG9ERHBybTJoL3JTdVhidnFsUkRVdnVmMzdkc0hhMnZyY3RjZk0yWU1zckt5aWcwVXFlMHFjaDJvVkNyOCtlZWZPSHo0TUNJakk4WGxqUnMzTm1oZ2xyNko2K1RrWk15Wk0wZm5jcTJoUTRmcXRTOWZYOThTODFFL3JiUnJRM3M5K1BuNWxUcDRxVFltTFNzNm5VUmxCaFpzM2JvVlI0OGVSYXRXcmZEKysrOWo3dHk1OFBIeFFkKytmWFZPclJJWkdZbDE2OWJCeTh1clJMdno3T3hzQUxvSEhWWEZIT292dmZRU3pwdzVnLy8rOTcrbGJsY2R5VnBCRU1TL2ExcTNiZzI1WEk3WnMyZGovdno1OFBIeGdadWJHNXljbklwdGs1T1RnMisvL1JZQURPNytvR3Q2REgwZFBueTR3dHRXbGxUbmg0aHFQNWxjRHNqbEVOU3NVQ2NpSWlLaThqR2hUdlFjTWpFeFFmLysvY1dLMDFPblRxRjkrL1kxWHQxSVZCWHUzTG1EN2R1M2kxMFhldmJzaWZuejUrUEJnd2ZZdW5VclRwdzRJZjRBM3JselovejczLzhXQjVEazVlWGg4T0hEYU5pd0lRWU1HSUJObXpiaHh4OS94TTgvLzR4OSsvYmh3SUVENk5tekoxNTc3VFVNR1RLazFFUlBhY21HbEpTVUVsV2lWbFpXcGY1d1c5YjhvVURoaitmYVpKK0Rnd004UER6RXh6cDE2Z1EzTnpkY3ZYb1Y2OWV2TjZnZGRYbjBTV0RyUTFjRmZGbVY3ZVBHalVOQVFBREN3OE94WXNVS2JOcTBDU1ltSm1LMW9VS2hLTFVxdmE1V2lCcXFhREpFcFZMQjNOeThVdnRMU2tyU21WelNKcmlMNnRDaEE0RENSSllnQ1BqKysrOEJBRk9tVERFb2pzT0hEME9sVWhXN0RtSmpZd0hvZm05cEs5Uk5URXpRdVhObm1KdWJJeWdvQ05uWjJRWWQ5NVZYWHNIaHc0Zng0TUVEYk5pd0FZc1dMY0srZmZzUUdSa0pwVktKZi8vNzMzcnZxNnBvTkJvQXFIRGI0NktmTjVYcEdGSmQxMEY4ZkR3T0hqeUljK2ZPaVVsT2hVSUJ0Vm9OdVZ5Ty8vdS8vek1vVG4yVHowWkdSam9ITk55K2ZWdTg3ZVhsaGNEQVFGeS9maDB2di94eWlYbWxvNktpY1BIaXhUSVRrTTJhTmRPNzByMDBUWnMyclhVREtrb2JXQlFiR3d1NVhGN3ExRUVWR1J4UVVGQ0FMVnUyNE5DaFE2aFhyeDZXTGwySzVzMmJ3OVBURTZkUG44YW1UWnZ3d1FjZmlPdm41T1JneDQ0ZCtQWFhYeUVJQXI3ODhrdjg4TU1QeGY2bWZmTGtDUURvVE1SWHhSenF6czdPOFBiMmhxV2xwYzdIRFhrZFNsdlgxZFVWWDM3NVpiRmxOMi9leE9QSGoyRnNiQ3dPUm5KMWRjV2dRWU53NHNRSnJGNjlXdnplMUZxM2JoMVNVbExRb1VNSHZhdlQvL1d2ZnlFdExRMXo1c3pCYjcvOWhvTUhEOExSMFJIZTN0NTYvMDNnNHVLaTgvV3ZDVktkSHlLcUcrUUtCUVMyZkNjaUlpSWlQVENoVHZTYzZ0cTFLNEtEZy9IdzRVTmtaMmZqekprekdEWnNtTlJoRVJrc0lpSUMvdjcrc0xLeWdwZVhGN3AwNllJWk0yWWdOVFVWUUdGTDhBRURCbURVcUZIbzJMRWpnTUwycjBlUEhzVlBQLzJFUjQ4ZXdjTENBbDI3ZGtYRGhnMHhmZnAwOU8vZkh6NCtQcmh5NVFwQ1FrSXdmZnIwTWdlYzZFbzJ4TWZIWTg2Y09YQjFkVVZLU2dxU2twTFF0MjlmeE1mSFkvMzY5YVgrc0ZzV1B6OC9zWnB6NnRTcEpTcVNwMDJiaG5uejV1SHk1Y3Y0NDQ4L3lteU5hNGlzckN3QWhVa3BRK2N5cmd5WlRJWUZDeGJncmJmZVFsSlNFbTdjdUFFM043ZGlDZFh5bEZVSldocDkydGZYRmxaV1ZwREpaQkFFQVk4ZVBhcDBRbDJ0VnV1ZFhMSzJ0a2JUcGswUkdSbUpBd2NPSUNJaUFpMWJ0alNvaWpFL1B4K0hEaDJDaVltSm1Oekp6ODlIZEhRMFpESVpXcmR1WFdJYjdmazNOVFdGVENaRDkrN2RjZjc4ZVFRR0JoYWJHcUE4SmlZbW1ETm5EcFlzV1lKVHAwNmhTWk1tNHR6cGt5ZFBMcEZRclFuYTZ2dUtKdFMxMHdrb0ZBbzBhTkNnd25GVTEzVWdsOHR4K3ZScDVPYm13dG5aR1FNSERzUkxMNzFVYW12cXFtSmpZNE5QUHZta3hITHRIT29BTUhIaVJEZzVPV0h4NHNWUUtwWEY1bE1XQkFHelo4K0dwNmRubVFNVnFxS2p4YzZkT3l1OWo1cVFtNXVMR1RObXdOTFNFZ2NQSHF5U2ZUNSsvQmdyVnF6QTFhdFhvVkFvc0dMRkNyRkx4TnR2djQzZzRHQ2NPSEVDVFpvMHdldXZ2dzQvUHovczJyVUw2ZW5wTURZMnhyQmh3ekJ4NHNRUzM5ZmE5OFhUVTduMDdOa1RscGFXV0xSb1ViSGxSYjhEbnU0MnNHYk5HdkU3c2FndVhicVUrcnpLcS9BdjJxbWx0SFZ0YlcxTExEdHo1Z3lBd21SdTBjK01kMStMZklzQUFDQUFTVVJCVk41NUJ4RVJFYmg5K3phV0xWdUdGU3RXUUtsVTRzQ0JBemh6NWd4TVRVM3g0WWNmNmoxTmluWncwY21USjdGaHd3WUlnb0JPblRxSm41ZjZxdXozVTJWSWNYNklxRzZRS1kyaFljdDNJaUlpSXRJREUrcEV6eW01WEk2aFE0ZGk5KzdkQUlDUWtCQzR1YmxKa2tBZ3FveVhYMzRaY3JrY2ZmdjJGWlBVSFRwMHdKTW5UK0RoNFFFUER3K3hQVzlLU2dwKy8vMTNIRGx5Qk9ucDZWQW9GQmc1Y2lSZWYvMzFZaiswdDIzYkZwOTk5aGtpSWlLUWxwWldhdHZuMG1SbloyUEZpaFVBZ1BuejUrT2pqejRDQU15ZE94ZGVYbDc0OU5OUHNXTEZDb09TMDdkdjN4WXJQOTNjM0hTMnQrN1lzU01HREJpQVU2ZE9ZZjM2OVdqZHVyWE9oS1NodEcyUjlXbFpYZFdhTm0yS2hRc1hvbFdyVm5CMGRBUUFneExxenpxRlFnRmJXMXNrSnljak1UR3h3cTJadFJ3Y0hIUW1CWXNtSG92cTA2Y1BmSDE5OGQxMzMwRW1rMkhldkhrR3pWT2NucDRPSnljbk5HN2NXS3hlMUZhYmQrclVTZWZBazl6Y1hCZ2JHNHZKb0ZHalJxRlBuejdvMDZkUG1jZEtTa3BDVEV3TVhuenhSWEZacjE2OU1IejRjUGo1K2VHbm4zNENVRmpOV0RTWldsTUtDZ3FnVnFzaGs4a3FuRkJQVEV3RVVOZ3FYOTlrbVM3VmRSMjBhTkVDSzFldWhKMmRYWWxwS1FSQndJWU5HeW9jYzFsVUtoV0NnNE4xTGkrcVI0OGVhTkdpQlk0ZVBZcFhYMzFWalBIRWlST0lqbzdHKysrL1h5M3gxVVhhemlWVjlUbnM3KytQalJzM2lzbnZSbzBhb1ZPblR1TGoxdGJXZVBmZGQ3Rml4UXJzMnJVTHg0OGZ4NE1IRDJCc2JJd3hZOFpnNHNTSnBYNUhhVHNyUEozMFhMbHlKVkpUVS9ITk45OWc2dFNwWlE1Q09YWHFGR3hzYkVvazMvVlIza0NMb2dsOGZRZGw1T2ZuNCt6WnN3QUFUMC9QWW8rWm01dGp5WklsZU8rOTl4QVNFb0tWSzFlaVo4K2UyTHAxSzREQ2hIdXpaczBNZWc3Nzl1M0R0bTNieEdsR2poMDdadEQyUU9HVURtUEdqREZvbS9UMGRKdy9meDZob2FGWXRteFp1ZXNYSGV5ZzczZFJkWndmSXFvNzVFb0ZoRHdtMUltSWlJaW9mRXlvRXozSFdyVnFCUmNYRi96MTExOEFnQ05IanNETHk2dFNQOElUU1dISWtDSEY3aTlmdmx5OC9lVEpFNXc4ZVJMbnpwMURVRkFRTkJvTlRFMU5NWExrU0V5WU1BRjJkbllBZ0VlUEhtSDc5dTNRYURSWXNHQUJqSXlNaXYyWXI2L2MzRng0ZTNzaklTRUI4K2JOS3paSXhkcmFHZ3NXTE1Bbm4zeUNEei84RUN0V3JFQzlldlhLM2Vmang0K3haTWtTWkdkbnc4VEVCTys5OTE2cDY4NmNPUk9YTDE5R1JrWUdsaTFiaG5YcjF1bWM5OTBRb2FHaEFBcXJvWE56YzJzOGtmMzA0QUZ0RXF5aVNjZnFWdE56SUxkdjN4N0p5Y200ZWZNbWV2WHFWZUg5ZE8vZXZkUnI1Y3N2dnhSYjdSZlZ2MzkvK1ByNlFoQUVUSmd3QVM0dUxzVWVuelZyRnZyMzc0OEpFeWJvM0cvanhvMnhaczJhWXZ2V1ZvVHFHalNpVnF0UlVGQlFySFZ3V1pXSFdzSEJ3Vmk5ZWpYNjkrOWZMS0VPQU9QSGo4ZXhZOGZFVnQxang0NnQxTlFHRmFWTlZGZG1MbC90Zk1ydDI3ZXY4RDZxK3pyUVRybnhORUVRcW0yZTVaU1VGSHo4OGNmbHJpZVR5VEI5K25Rc1diSUVuMzMyR2I3ODhrdmN1WE1IR3pkdWhMdTd1emhmZkZFVmViOGIwZ0hEeWNsSlRJVFdKdHJFZDNuenlaZm4vdjM3Mkx4NU13SURBd0VBTDd6d2d2aWQ4elFQRHc5TW1USUZ1M2Z2eG9NSEQyQnZiNCt2dnZxcTNPbFNvcU9qQVVBY2xLVWxDQUxXckZtRDBOQlFSRVZGWWRPbVRUcTNUMHBLd3VlZmZ3NkZRb0ZQUC8wVVhidDJOZlJwVmprL1B6K2twcWJDM053Yy9mcjFLL0Y0bXpadHNIejVjbmg3ZXlNZ0lBQUJBUUVBZ0VtVEpwWDRtNmtzVDU0OHdZWU5HM0RxMUNsWVcxc2pNek1URGc0TzhQYjJMbmNBVjNKeU10YXRXNGVRa0JCWVcxdGo4ZUxGZWgzejhlUEg4UGYzeDdsejV4QWFHZ3FOUnFPelMxQnljaktlUEhrQ1MwdExtSm1aUWFWU1llL2V2UUFLTzVoVXBCTVFFVDEvWkFvbEJGYW9FeEVSRVpFZW1GQW5lczROR2pRSTBkSFJ5TTNOUlZKU0VrSkNRdEM5ZTNlcHd5S3FNRUVRRUJzYmk3Q3dNSVNFaE9ES2xTdGlBc2plM2g2alJvM0MwS0ZEeFI5YWMzTnp4VG5UVlNvVmJHMXRFUmNYSjg1SGFvZ25UNTVnK2ZMbENBOFB4K2pSb3pGaXhJZ1M2L1R0Mnhjelo4N0U1czJiTVhQbVRNeWZQeDh2dlBCQ3Fmdk16czdHOHVYTHhRcTc5OTU3cjh4T0VsWldWdmpnZ3cvZzdlMk41T1JrdlAvKysvamlpeS9FZ1FPR1VxbFVZcElySmlZR0V5Wk13S0JCZ3pCeTVNZ1N5WW1ha3BPVEE2QnljMFJYcDhwV2lSdnFoUmRld1BuejUzSDU4bVZNblRxMXd2djUzLy8rVitwakRSczJSRzV1THFLam82RlFLTkNxVlNzSWdvQWpSNDZJNnp3OXhjRGp4NDhSSFIyTlI0OGVsWnBRMTlJbXNPUGk0aEFRRUFCemMzT2Q4L3RxejMxWlV6Qm9hUlBrdTNidHdxNWR1eUFJUW9uM1FYeDhQQll2WGx4czN1dTFhOWNpUHorL3lxWk1lRnBvYUNnRVFVQ1RKazFnYVdrSlUxTlRQSHo0RUpzM2J3WlF1V1Q0NWN1WEFhRE16NVR5U0hVZHlPVnlIRDkrM0tCWTlVMW0yOW5aNld6NXZtelpNckVEaDFhdlhyMHdaTWdRSEQ5K0hLdFhyOGJObXpjaENBTG16cDJyYzkrR3ZOKzFneWFhTjIrdTkrREZweXY1YXd2dDRJMktkamE2YytjTzl1N2RpOU9uVDZPZ29BQm1abVo0NjYyM01IejQ4RExmZTFPblRrVmVYaDcyNzkrUHBLUWtyRjY5R3UrLy8zNlpuV1N1WExrQ29MRDdSRkc3ZCs5R2FHZ29URXhNTUgvKy9GSzN0N2UzeDh5Wk03Rng0MFlzV2JJRXk1WXRnN3U3dTRIUHVPcGtaMmRqejU0OUFJRFJvMGVYMmtxOVU2ZE82TkNoQThMRHd3RVVUb0ZqeUdDQVM1Y3U0WnR2dmtGS1NncmMzTnl3ZVBGaVBIandBSjkrK2luZWZ2dHR2UGJhYTVnd1lVS0o0MmRtWnVMbm4zL0dnUU1Ia0plWEJ3OFBEOHlkTzFmbjRJdk16RXp4OXBFalJ4QVlHSWhyMTY2Sm44a3ltUXl1cnE0NkIxZ0ZCQVNJbjV0UGsvTDhFRkhkSWxNcW9ORXhXSkNJaUlpSTZHbE1xQk05NXl3dExlSHA2U20yYmp4OStqU2NuWjFaMVVGMVVrcEtDdDU2NjYxaUxUOGJOV29FRHc4UDlPL2ZIeDA3ZGhTVEdFKzNmemMyTnNhVUtWTXdjZUxFQ2xWZzM3cDFDOHVYTDBkaVlpTDY5dTJMV2JObWxicnVtREZqVUZCUWdPKysrdzRmZlBBQkJnOGVqRGZlZUFOTm1qUXB0bDVhV2hvKy92aGp4TVRFQUFCZWZmVlZ2ZWFJZG5kM3gzLys4eC9zMkxFRDkvK2Z2ZnNPYStyczN3QitKMkZHbEtFSVZRUnhUMXdWeFZGdEVUZnV0cjd1cXEzenRiV09haDExMTJyVldxdFdXMjFkUDBmRnJTQldSU3dPM0NBS29nd1JFRkNXekJCeWZuL3c1bFJrQlFnRTlQNWNsNWZtNU9TY2IwSklZdTduK1Q3UG4yUEdqQm1ZUDM5K2dUTkR4NDBiQndCNVp1VXFGQXFzV0xFQ0wxKytoS21wS2RxMWF3ZHZiMjhjTzNZTXg0NGRROXUyYlRGbzBDQjA3TmdSK3ZyNkdzMEExUWIxRi9BVkxWRC8rT09Qa1pLU2dwRWpSNWJyZVR0MzdveE5telloS0NnSXNiR3hwVjdMTlRVMUZjK2VQY1BUcDAvRlAyRmhZWWlPam9ZZ0NCZ3laQWdtVDU2TURSczJ3TjNkWGJ6ZG5qMTdjczFBVks4NWEyOXZyL0c1dDIvZkRrRVFNR3pZc0h5N04yZ2FxS2VrcENBMU5SVUFzSHYzYnNqbGNzeWVQVHZYN0hSM2QzZHMyYklGR1JrWnNMQ3d3Snc1Yy9Ebm4zOGlLQ2dJYTlldXhZMGJOekI5K3ZSU3o4QjlrNit2THc0ZlBwenZkUktKQko5ODhrbUpqdnY4K1hNeDZDNU5wd0kxWFQ0UHRNM0F3Q0RQOGhjcEtTbVFTcVVBY3RwWlIwWkd3c25KQ1U1T1R2anl5eS94OU9sVGVIdDdBOGhwZFYvUW9LVGl0SUJXRHdEWXRtMWJoZTJ3b1FsQkVIRHExQ2tBT2QwZlZxeFlnUTgrK0FBZE9uVFE2UDB6SlNVRlgzLzlOWktTa2lDUlNQRGhoeDlpd29RSmhRNzh5c3pNeE9YTGwrSHU3bzVGaXhiQjB0SVMyN1p0ZzcrL1B5Wk1tSUFlUFhwZzRNQ0JhTlNvVWE3YkJRWUdJaW9xQ2dZR0JybmVBNjlldllvOWUvWUFBTDc4OGt2VXExZXYwSm9IRGh5SWx5OWZZdi8rL2ZqdXUrK3dZc1VLdEd2WHJzajdXaGEyYmRzbXprNy8rT09QODkzSDM5OGZQLzc0STZLaW9pQ1JTQ0NYeTVHYW1vbzVjK2FnVjY5ZUdEdDJiSUdkS0I0L2ZveHQyN2JoN3QyN2tFcWxHRDU4T0Q3NzdETklwVktZbVpsaHk1WXQyTHAxSy9idjM0L2p4NCtqZi8vKzZOdTNyOWhsd3QzZEhlbnA2YkN6czhPa1NaUFF2bjM3QXUrTE91d0hJSFlJa0Vna2FOV3FGYnAzNzQ0dVhib1UySW8vdjhFY2VucDZjSFIweFBUcDB3czhKeEhSNnlSNitoQ3lPRU9kaUlpSWlJckdRSjJJOFA3NzcrUGV2WHVJam81R1ptWW0vdjc3Ynd3YU5FalhaUkVWbTZXbEpkcTNiNC9VMUZTMGF0VUtyVnUzUnNPR0RjVVFYYWxVNHM2ZE96aDkralN1WHIwS2xVb0ZQVDA5T0RzNzQ3UFBQaXZSTEc2bFVvbS8vdm9MKy9idFEyWm1KbnIxNm9XdnYvNWFER29LTW16WU1GaGJXK09ISDM2QXA2Y256cDgvajlHalI0dGg3Sk1uVDdCMDZWSnhabnFmUG4zd3hSZGZhRnpYaUJFamtKeWNERGMzTjhUSHgyUHUzTGtZUG53NFJvd1lrU2VJemk4QTl2ZjN4eSsvL0lLUWtCQklKQkxNbkRrVG5UdDN4aGRmZklFVEowN2c5T25UdUgzN05tN2Z2ZzFyYTJzTUdUSUV2WHYzTGpUb0xFNmI0OEk4ZlBnUUFJcHM4MXZlQmc0Y1dLTGJxVlNxVXAzWDNOd2NuVHQzeHVYTGwzSHExQ21NSHo5ZTQ5dkd4TVRnd29VTGlJcUtRbVJrSkNJakl4RWZINS92dmlZbUpyQzF0VVdkT25Xd2Z2MTZlSGg0UUM2WFk5YXNXVmk3ZGkyOHZMemc2T2dvaG9iaDRlRUFrRytiN1B3Y1BYb1V0MjdkZ3JXMU5ZWU9IWnJ2UG5GeGNRQ1FxK1Y3Zmw2Zk1WMjNibDE4OTkxMzRnelcyTmhZYk5teUJUNCtQZ0QrWGRmYjJ0b2FMVnEwd0pvMWEzRDU4bVY0ZVhuaHpwMDdHRDE2TlByMTY2ZTFOdkRObWpWRDdkcTFrWktTQW9WQ0liNE8yZHZiWThTSUVScTFzTS9QeVpNbkFRQmR1M1l0OWlDQWl2UTgwQWFWU29Xa3BDUWtKQ1FBeUJtRXMzUG5UangvL2h6UjBkR0lpb3BDY25LeXVQL3Z2LzhPUTBORE5HL2VIRXFsRW9jT0hSSUhNZ0U1Z2J1eHNURUdEQmhRNUd2NzIyVGV2SG01dWpjQU9XSDRoZzBiRUJnWUNCTVRFK2pwNmVIU3BVdTRkT2tTREEwTjBhRkRCM1RyMWcwZE9uVEF0OTkrbSsvalpXSmlnamx6NXVENDhlT1lNR0ZDbnNFT2FpcVZDdmZ1M2NQRml4Zmg3ZTB0RHBKUnFWUVlOR2dRV3JSb2daOSsrZ2xCUVVIdzlQU0VwNmNuYkd4czhQNzc3Nk4xNjlibzNMa3pqaHc1QWdEbzBxV0xHUFlIQmdaaTVjcVZFQVFCcnE2dWVUb2R2SG1mMWNhUEg0OFhMMTdnM0xseldMSmtDWDc0NFFjMGE5YXNlQTlxS2ZuNitvcXZiNTkvL25tZWdVZFJVVkhZc1dPSE9CakV3c0lDYytmT1JmMzY5YkZ1M1RwY3UzWU5aOCtleGZuejU5R3JWeS8wNzk4L3orK21JQWdJQ2dwQ3ExYXRNRzNhdER5RFlhcFZxNFp2dnZrR1E0WU13YnAxNjNEdzRFRWNPblJJdksycHFTbSsrdW9yZlBqaGgwVjJZbEF2T3dYa3ZCWTdPenZEMmRsWm80Rmg3Ny8vUHY3NjZ5K29WQ29JZ2dDcFZBcFRVOU4zNm5lVWlFcFBxcThIZ1RQVWlZaUlpRWdERE5TSkNCS0pCSDM3OXNXT0hUc0E1QVJwclZxMTB1bHNNcUtTZW5PV2RISnlNbng5ZlhIMTZsWGN2SGtUYVdscEFISmFvL2Z0MnhjREJ3NUU5ZXJWUzN5K0F3Y09ZTmV1WGREVDA4T0VDUk13ZlBod2pXL2JwVXNYTkd6WUVCczJiRUJvYUNoNjl1d0pwVktKLy91Ly84UCsvZnZGVnZVREJ3N0V0R25UTkc0UnJEWjU4bVFZR0JoZy8vNzlFQVFCKy9mdng5bXpaekYzN3R4OFo5WWxKU1hCeDhjSFo4K2V4WU1IRHdEa0JCK3paODlHNTg2ZEFlVE0rUC9zczg4d1lzUUluRDE3Rm9jUEgwWjBkRFMyYk5tQ1hidDJvVisvZmhnOGVIQytZYmU1dVhtK2RhcERyOWRGUkVRZ0tpb0sxdGJXTURNemc3R3hNYkt6czNIanhnMHhPTlNrTGIrMlFueHRVS2xVZVBUb0Vjek16TVExWHdIZy9QbnpBRkNxdGVtSER4K09mLzc1QnlkUG5zUW5uM3lpY1plUmpJeU1QRE5zVFV4TVlHOXZEM3Q3ZTlqWjJjSFcxaGEydHJhd3NMQkFYRndjVnE1Y2lZQ0FBQmdaR1dIVnFsVm8zcnc1WW1OanNXM2JOcXhmdng2cHFhbHdkWFVWQSt1bVRac1dXY2ZkdTNmeDIyKy9RVTlQRHdzV0xJQmNMa2RtWmlaaVkyTmhZV0VCWTJOanZIejVFcnQzN3dhUUU1SVhwbW5UcGpBME5FVHIxcTJ4Y09GQ0dCa1pJVFUxRlVlT0hNSEJnd2VSbVprSklHZkc4SXdaTThSQkprWkdSbGk4ZURGT25EaUJiZHUySVNrcENiLzg4Z3NPSHo2TUlVT0dvR2ZQbmtXRytVWHAyclZybm5YY1N5c3BLUW1uVDUrR1JDSXAxbXVRV2tWNEhxaFVxbUlOQmluTXpwMDdjZkRnUWZGeVltSWk5dS9majZwVnE2SjI3ZHBvMzc0OWF0V3FoVk9uVGlFaElRRUhEeDVFdFdyVmNQbnlaVXllUEJuaDRlR3dzTERBakJrekVCRVJnVjI3ZG1IejVzMDRmdnc0ZXZic3FYSGdweTI3ZCs4V1oxTVhSM0hXZHo5MzdseWViUjk4OEFHQWZ3UFdTNWN1d2QzZEhhbXBxVEEyTnNaMzMzMkhsaTFiNHRhdFc3aHc0UUwrK2VjZmVIdDd3OXZiRzhiR3h1alNwUXQ2OU9nQlFSRHl2SDkxNk5BQkhUcDB5SFBPcDArZkFzaDVYeGcrZkhpdTk0ZEdqUnJobzQ4K0VrUGtCZzBhWU5PbVRiaDA2UkxjM053UUdCaUlaOCtlNGRtelo3Q3lzc0xqeDQvaDVlVUZJS2N6REpBeiszckJnZ1hJek14RWx5NWRNSDM2ZER4Ly9od3ltUXltcHFiUTE5Zkg1Y3VYQWVTRTBXLzY2cXV2RUI0ZWprZVBIbUhCZ2dWWXYzNTl1WDFlam9pSXdLcFZxd0FBclZxMXl2WCtGaEFRQURjM04venp6ei9pNDkydlh6K01IejllZkx5V0wxOE9IeDhmN05peEF4RVJFVGg5K2pST256Nk51blhyd3NuSkNRNE9EbkJ3Y0VERGhnM3gyMisvNVJsa0tBZ0NvcU9qOGZEaFF6eDQ4QUIrZm40SUN3c0RBTWpsY21Sblp5TWpJd05KU1VuWXVIRWpQRDA5VWI5K2ZkamIyOFBHeGtaOFAzL2Q1TW1UOGVMRkMvVHAwd2VkT25VcTF1TWhrOGtLbkwxT1JLUXhxUXhDQVFPcGlJaUlpSWhleDBDZGlBRGt0RTFzMTY0ZGJ0MjZCUUE0ZGVvVUprK2VESDE5ZlIxWFJxUTVwVktKa0pBUVBIcjBDRUZCUVhqMDZCRkNRME1oQ0FLQW5NQ3lZOGVPNk5xMUs3cDM3NjZWbHJzalI0NUVkblkyT25mdVhLSVptRlpXVmxpOWVqVVNFaEpnYm02T2E5ZXVpY0dKbnA0ZXBrMmJsdTlhN0pvYVAzNDg3TzN0c1dIREJxU25wNk5LbFNwbzFLZ1JGQW9GSWlJaUVCSVNncUNnSU55L2Z4OGhJU0hpWTZXbnB3Y1hGeGVNR3pjdTMxREIwTkFRQXdZTWdLdXJLeTVkdW9UOSsvY2pKQ1FFaHc0ZHdwRWpSL0RSUng5aDVNaVJ1VnF5N3QyN044OWpybEFvOGcyOTQrTGlzSERod2dMdmw2bXBxVVpoZVhIV0tsWVRCRUZzVTYxTlVxa1U4K2ZQejdVa3dldEswejY0VWFOR2NIWjJ4dDkvLzQzZHUzY1h1dVRBNit6czdOQzdkMi9VcWxVTDl2YjJxRmV2WG9GQjRhMWJ0L0Q5OTk4aktTa0pKaVltV0xac0dabzNidzRncCtOQ2VIZzRQRHc4c0huelptemJ0ZzFLcFJMNit2cEZ6cmdPREF6RW9rV0xvRlFxTVhQbVRIR2Q0K3pzYkV5WU1FRjhUcXBKSkJMMDZ0V3IwR08yYk5rU2E5YXNRY09HRGFHdnI0OWp4NDdoenovL0ZHZTRXbGhZWU5xMGFXSmcrS1lCQXdiZy9mZmZ4ODgvLzR4YnQyN2grZlBuMkxKbEM5emQzYkYxNjFiSVpMSkN6MS9lZHUvZWpkVFVWUFR1M2J2STF0WDVxUWpQQStEZk5jWkxxMU9uVG9pT2pvYU5qWTM0cDA2ZE9ua0dtbmg1ZVNFaElRRVBIejdFcGsyYjhQTGxTMGdrRWpnN08yUGF0R2xpRU9ubzZJaWZmLzRaQVFFQjJMbHpKMDZjT0lFZE8zWVV1SGExdGttbDBuS1pkYXRTcVJBZEhZMFhMMTRnT2pvYXo1NDl3NU1uVHhBWUdKanJkY3ZSMFJGVHBrd1J1ejQ0T2pyQzBkRVI2ZW5wOFBiMnhybHo1K0RuNTRkejU4N2gzTGx6cUY2OU9weWRuZUhpNGxMa1lKaUxGeThDeUhsdlVDZ1VzTEt5UW84ZVBlRGk0b0xhdFd2bjJWOGlrYUI3OSs3bzNyMDdRa0pDY1BYcVZUeC8vaHhEaHc3RnQ5OStDMEVRMExGalJ6UnAwZ1JLcFJMZmYvODlrcE9UMGE1ZE95eFlzQUJTcVJUSGpoMkRtNXRibm1PM2FkTW16ellEQXdNc1diSUVVNlpNZ2JtNWViazlCd0RnOE9IRFNFMU5oWm1aR2I3NTVodElKQktjT1hNR0J3OGVSRlJVRklDY3g4UEp5UW5qeG8zTDk3V2djK2ZPNk5peEk3eTh2T0RtNW9iZzRHQ0VoWVVoTEN3TUZ5NWN3RysvL1FZZ1ovRGN3NGNQRVJZV2h0RFFVSVNFaE9EeDQ4ZmlheWdBV0Z0Ym8zLy8vdWpVcVJQYXRHbUQ3T3hzK1ByNndzZkhCM2Z1M01HdFc3ZkUvMWVvR1JvYXdzek1EQzR1TGhnN2Rpd01EUTJ4ZlBueU1uelVpSWdLSjVGSmdWSjJpeUlpSWlLaWR3TURkU0lTZmZUUlJ3Z01ERVJxYWlvU0V4UGg1ZVZWck5sTlJMcTJlZk5tY1YxWHRabzFhNkoxNjlibzFLa1Qzbi8vL1ZMTkFzNlBSQ0xCMkxGalMzMGM5ZXp0amgwN1l0U29VYmgyN1JybXpKbFRvbkRzVFI5KytDRmF0R2lCMzM3N0RlUEdqVVBWcWxVUkdSbUpMNy84VXB5cHE5YWdRUU4wNjlZTlBYdjJ6RGRJZjVNNnpPaldyUnV1WDcrTzNidDNJemc0R09mUG55OXdiZGMzYjUvZmpGODdPenVZbUpnZ1BUMDlWL3ZkS2xXcW9FV0xGdmo4ODg4MWFtdGRrcldLQ3dyNXRhRmp4NDRJQ2dxQ1FxR0FVcW1FSUFpUXkrVm8wNllOSmt5WVVLcGpUNTA2RlhmdTNNR3hZOGZRclZzM01lUXN5cXhac3pUYTcvbno1MGhPVGtiZHVuV3hkT25TUE92WHpwdzVFeFlXRmpoOCtEQVVDZ1VBWVBUbzBVWE9scmUxdFlXam95UGF0R21EUG4zNmlOdmxjamxzYkd6RWtGVmZYeCsydHJZWVBYcTBSclBlWDIvRjNLaFJJMlJtWmtKUFR3K3VycTRZTTJaTWtYWFZxbFVMcTFldmhvK1BELzc4ODA5RVJVVmgzcng1RlM1TTkvZjN4OG1USjFHalJnMU1talNweE1mUjlmTkFLcFhpN05tenhhcTVvTThvelpvMUsxWXI3cVpObTBLcFZNTEZ4UVdmZnZvcDdPenNjbDFmcjE0OS9QVFRUd2dNRElTYm14djY5T2xUcmtIcXFGR2pNR3JVcUhJNTE5S2xTeEVhR3BwbnU1MmRIVHAxNmdSblorYzhqNCthc2JFeGV2WHFoVjY5ZWlFNk9ob2VIaDQ0ZCs0YzR1TGljT2pRSVJnYUdoWVpxSC84OGNmdzlQUkVzMmJOMEs5ZlA3UnExVXJqUVZIMTZ0WEw5WjQ1YXRRb1BIejRFRk9tVEFHUU0xQnN3NFlOT0hEZ0FNYU9IU3N1NDJCcmF3dXBWQ291dnlHWHk5RzJiVnRNbmp3NTMvTllXbHBpOWVyVnFGV3JWcmsrRHlaUG5veEhqeDVoNnRTcDR2cm50V3JWUWxSVUZBd05EZEd0V3pjTUd6YXN5Qm56TXBsTWJLMGVFQkNBOCtmUHc5dmJHMU9tVE1tMWJNdW1UWnNRSEJ3c1hyYTB0RVNIRGgzUXNtVkx0R25USnM4QUJ6MDl2VndkT01MQ3doQVFFSUNnb0NBRUJRVWhJaUlDbVptWmVQbnlKWnlkbmJYMXNCQVJsWXBFS29YQVFKMklpSWlJTkNBUjNwejJRMFR2dE1EQVFQejExMThBY29LdXp6NzdMTjhaUVVTbHNXYk5Hc3lkTzFmcng0MlBqOGVtVFp2UW9FRUROR3JVQ0kwYU5TcjJXc0thVUNxVlVLbFVHZ2UxMGRIUlVDcVZxRk9uamtiN0M0SUFsVXBWNXNIZDNyMTdjZmZ1WGRTdlh4OU5temFGZzRPRFJpRjZVWHg4ZkJBYkd5dTIyRld2ZTYwT0FJcExxVlFpS3lzTEFBcGRvLzExQnc0Y0FBQjg4c2tueFo3WnFWS3B4TGJ5QmEyTG5wV1ZCVUVRdE5MbFFKc2VQSGlBMmJObnc4ek1ESnMzYnk2d3pYNUorZnI2b21YTGxvWCtIRkpUVXhFY0hJenExYXRyL0p3dmpDQUl5TTdPaGt3bUszYTNnZGY1K1BpZ1FZTUdlZG9ZYTFwRFJFUUViRzF0UzN6K3NoQWZINCtwVTZjaU9Ua1o2OWV2RjJmM2x6VnRQdzlPblRvbHRxZ3VqcExlVHUzZXZYdElUMDlIeDQ0ZG9WQW95dnozV1QyTCtMMzMzaXZWYzdrczNieDVFNy8vL2p0cTE2Nk51blhyb2tHREJtamF0R21KVzJ1clZDcjQrdnJDMjlzYlgzNzVwVWFEMmpJek03VTIrQzBtSnFaWXYvTXFsYXJVM1FEVUEwbks0dm1VbFpXVnAzdlV0V3ZYMEtKRkM0Mlgrc2lQK2pYMmRhR2hvYmg0OFNJYU4yNk14bzBiNTd1VVMzR29PeUM4ZXZXcXhLOVYybmhzeS9Mbm93MWw5Um1aaVBKM3MyOXZHRnBibytYT1AzVmRDaEVSRVJGVmNBelVpU2dQTnpjM2NmMWtTMHRMZlA3NTV4VnVSaDVWYnZ5eWtLanNKQ1FrUUtGUW9HclZxdVU2ZTVMS1gxcGFHbDY5ZWdVREF3T3RENTRnSXFMeXg4L0lST1hybG10ZjZGdFVoOE91UGJvdWhZaUlpSWdxdUxKZmpJK0lLcDNldlh1THM4N2k0dUxnNCtPajQ0cUlpRWhUNXVibXNMS3lZcGorRHBETDViQ3lzbUtZVGtSRVJGUUNFcGtNRU5qeW5ZaUlpSWlLeGtDZGlQS29VcVVLZXZYcUpWNitmUG15MkxLWmlJaUlpSWlJaUtqU2swZ2haRE5RSnlJaUlxS2lNVkFub255MWJOa1NEUnMyQlBEdmVzSmNJWUtJaUlpSWlJaUkzZ1lTbVF4Q2RyYXV5eUFpSWlLaVNvQ0JPaEVWcUcvZnZqQTBOQVFBUkVaRzRzcVZLenF1aUlpSWlJaUlpSWlvOUNReUtWdStFeEVSRVpGR0dLZ1RVWUdxVmF1R0hqMTZpSmU5dkx3UUhSMnR3NHFJaUlpSWlJaUlpTFNBTGQrSmlJaUlTRU1NMUltb1VHM2J0a1g5K3ZVQjVMUitQM2JzR0pSS3BZNnJJaUlpSWlJaUlpSXFPYlo4SnlJaUlpSk5NVkFub2lLNXVyckMyTmdZQVBEaXhRdWNQMzlleHhVUkVSRVJFUkVSRVpXY1JDWUZWQXpVaVlpSWlLaG9ETlNKcUVoVnExWkYvLzc5eGN1K3ZyNElEUTNWWVVWRVJFUkVSRVJFUkNVbmtjb2dxTmp5bllpSWlJaUt4a0NkaURUU3BFa1R0R3JWU3J4OC9QaHhwS2VuNjdBaUlpSWlJaUlpSXFJU2tuSU5kU0lpSWlMU0RBTjFJdEpZcjE2OVlHWm1CZ0I0OWVvVjNOM2RkVndSRVJFUkVSRVJFVkh4U1dReXRud25JaUlpSW8wd1VDY2lqUmthR21MUW9FR1FTQ1FBZ0lDQUFOeTdkMC9IVlZGbHBLK3ZENFZDb2VzeWlJaUlpSWdxQklWQ0FRTURBMTJYUWZST2tVaWxiUGxPUkVSRVJCcGhvRTVFeFZLblRoMTA3dHhadk96dTdvNjR1RGdkVmtTVmtabVpHVjYrZktuck1vaUlpSWlJS29TWEwxK0szY0NJcUp5dzVUc1JFUkVSYVlpQk9oRVZXN2R1M1ZDclZpMEFRRlpXRnR6YzNKQ1ZsYVhqcXFneWFkaXdJZno4L0hSZEJoRVJFUkZSaGVEbjU0Y0dEUnJvdWd5aWR3cGJ2aE1SRVJHUnBoaW9FMUd4U2FWU0RCMDZGSWFHaGdDQXVMZzRlSGg0NkxncXFrd2NIUjBSRmhhR3AwK2Y2cm9VSWlJaUlpS2RldnIwS2NMQ3d1RG82S2pyVW9qZUtSS3BGRUkyQTNVaUlpSWlLaG9EZFNJcUVUTXpNd3dZTUVDOGZQZnVYYzQ0Sm8wWkdCaWdkKy9lT0hYcUZFTjFJaUlpSW5wblBYMzZGS2RPblVMdjNyMjVoanBSZVpQSklLZ0VYVmRCUkVSRVJKVUFBM1VpS3JFbVRacmtta1Z4NXN3WnZIanhRb2NWVVdWaVoyZUhmdjM2d2QzZEhXZlBua1YwZERRVUNvV3V5eUlpSWlJaUtsTUtoUUxSMGRFNGUvWXMzTjNkMGE5ZlA5aloyZW02TEtKM2prUXFCVGhEbllpSWlJZzBJQkVFZ1VNeGlhakVzck96OGVlZmZ5SXFLZ29BVUxObVRZd2ZQeDc2K3ZvNnJvd3FDNFZDQVY5Zlh6eCsvQmlKaVlrTTFZbUlpSWpvcldaZ1lBQXpNek0wYU5BQWpvNk9uSmxPcENOQkZwcXIxZ0FBSUFCSlJFRlVjMllqM3RzTFR0ZHY2cm9VSWlJaUlxcmdHS2dUVWFrbEppWmkrL2J0eU16TUJBQzBhdFVxVnp0NElpSWlJaUlpSXFLS0pHamVYTHc4L3pjNjNiaXQ2MUtJaUlpSXFJSmp5M2NpS3JVMzExTy9kKzhlYnR5NG9jT0tpSWlJaUlpSWlJZ0tsdFB5WGFYck1vaUlpSWlvRW1DZ1RrUmEwYVJKRTNUbzBFRzhmUGJzV1lTSGgrdXdJaUlpSWlJaUlpS2kvRWxrTWdncXJxRk9SRVJFUkVWam9FNUVXdE9qUncvWTJka0JBQVJCd09IRGg1R1VsS1RqcW9pSWlJaUlpSWlJM2lDVlFzaG1vRTVFUkVSRVJXT2dUa1JhSTVWS01XellNSmlhbWdJQTB0TFM4TmRmZjBHcFZPcTRNaUlpSWlJaUlpS2lmMGxrTWtBbDZMb01JaUlpSXFvRUdLZ1RrVmJKNVhKODhza24wTlBUQXdCRVIwZmoxS2xUT3E2S2lJaUlpSWlJaU9oZkVxbVVMZCtKaUlpSVNDTU0xSWxJNjZ5dHJlSHE2aXBlOXZmM3gvWHIxM1ZZRVJFUkVSRVJFUkhSYTZReXRud25JaUlpSW8wd1VDZWlNdEdpUlFzNE9UbUpsOCtkTzRmSGp4L3JzQ0lpSWlJaUlpSWlvaHdTbVJSUXFYUmRCaEVSRVJGVkFnelVpYWpNT0RzN28xNjllZ0FBUVJEZzV1YUdtSmdZSFZkRlJFUkVSRVJFUk8rNm5KYnZETlNKaUlpSXFHZ00xSW1vekVna0Vnd2RPaFFXRmhZQUFJVkNnZjM3OXlNNU9WbkhsUkVSRVJFUkVSSFJPNDB0MzRtSWlJaElRd3pVaWFoTUdSa1o0VC8vK1ErTWpZMEJBSzlldmNLQkF3ZVFtWm1wNDhxSWlJaUlpSWlJNkYwbGtlVjhMY3BaNmtSRVJFUlVGQWJxUkZUbUxDd3NNSHo0Y09qcDZRRUFZbUppNE9ibUJoWC8wMHBFUkVSRVJFUkVPaUNSL3U5clVYNDNRVVJFUkVSRllLQk9ST1hDeHNZR2d3WU5FaTgvZWZJRTd1N3VPcXlJaUlpSWlJaUlpTjVWZ2lEay9FTWkwVzBoUkVSRVJGVGhNVkFub25MVHRHbFQ5T3paVTd4OCsvWnRYTGx5UlljVkVSRVJFUkVSRWRFN2lZRTZFUkVSRVdtSWdUb1JsYXNPSFRyQTBkRlJ2SHorL0huY3VYTkhoeFVSRVJFUkVSRVIwVHRIek5NWnFCTVJFUkZSNFJpb0UxRzU2OW16SnhvM2JpeGVQblhxRkI0OGVLRERpb2lJaUlpSWlJam9uY0laNmtSRVJFU2tJUWJxUkZUdUpCSUpCZzhlakRwMTZvamJqaDQ5aXNlUEgrdXdLaUlpSWlJaUlpSjZWNGhycUJNUkVSRVJGWUdCT2hIcGhMNitQb1lQSHc1cmEyc0FnRXFsd2w5Ly9ZV25UNS9xdURJaUlpSWlJaUlpZXVzSkFpRGxWNk5FUkVSRVZEUithaVFpblRFeU1zS0lFU05RdlhwMUFJQlNxY1QrL2ZzUkhSMnQ0OHFJaUlpSWlJaUk2TzBtY1AxMElpSWlJdElJQTNVaTBxa3FWYXBnMUtoUk1EVTFCUUFvRkFyczI3Y1BjWEZ4T3E2TWlJaUlpSWlJaU41cUROU0ppSWlJU0FNTTFJbEk1NnBWcTRaUm8wYkJ4TVFFQUpDZW5vNjllL2ZpeFlzWE9xNk1pSWlJaUlpSWlONUtYRU9kaUlpSWlEVEVRSjJJS2dRTEN3dU1IRGtTUmtaR0FJQ1VsQlRzM3IyYk05V0ppSWlJaUlpSVNPc0VnUzNmaVlpSWlFZ3pETlNKcU1Lb1diTW1SbzRjQ1FNREF3QkFhbW9xZHUvZWpaaVlHQjFYUmtSRVJFUkVSRVJ2RlVGZ3kzY2lJaUlpMGdnRGRTS3FVR3JWcW9WUm8wYkIwTkFRQUpDV2xvWTllL1lnT2pwYXg1VVJFUkVSRVJFUjBWdURnVG9SRVJFUmFZaUJPaEZWT0xWcjE4Ym8wYU5oYkd3TTROODExYU9pb25SY0dSRVJFUkVSRVJHOUZRUXdVQ2NpSWlJaWpUQlFKNklLNmIzMzNzUG8wYU1obDhzQkFCa1pHZGk3ZHk4aUl5TjFYQmtSRVJFUkVSRVJWWFpjUTUySWlJaUlOTVZBbllncUxDc3JLNHdaTXdZbUppWUFnTXpNVE96ZHV4ZGhZV0c2TFl5SWlJaUlpSWlJS2plMmZDY2lJaUlpRFRGUUo2SUt6ZExTRW1QSGprVzFhdFVBQUFxRkF2djI3VU5BUUlDT0t5TWlJaUlpSWlLaVNvdUJPaEVSRVJGcGlJRTZFVlY0RmhZV0dEdDJMTXpNekFBQUtwVUtSNDRjd2ZYcjEzVmNHUkVSRVJFUkVSRlZUZ0lBQnVwRVJFUkVWRFFHNmtSVUtaaVptV0hjdUhHd3NySVN0M2w2ZXVMdnYvK0dJQWc2ckl5SWlJaUlpSWlJS2h1dW9VNUVSRVJFbW1LZ1RrU1ZSdFdxVlRGMjdGalkyZG1KMjY1ZXZZcmp4NDhqT3p0Ymg1VVJFUkVSRVJFUlVhVWlDSnlnVGtSRVJFUWFZYUJPUkpXS29hRWhSbzRjaVdiTm1vbmIvUDM5c1gvL2ZpZ1VDaDFXUmtSRVJFUkVSRVNWQnRkUUp5SWlJaUlOTVZBbm9rcEhKcE5oeUpBaDZOQ2hnN2d0TkRRVWYvenhCeElURTNWWUdSRVJFUkVSRVJGVkdnelVpWWlJaUVnREROU0pxRktTU0NUbzJiTW5ldlRvSVc2TGpZM0ZqaDA3RUI0ZXJzUEtpSWlJaUlpSWlLakM0eHJxUkVSRVJLUWhCdXBFVktrNU9UbGgwS0JCa0VwelhzN1MwdEt3ZCs5ZTNMcDFTOGVWRVJFUkVSRVJFVkZGSmJEbE94RVJFUkZwaUlFNkVWVjZMVnUyeE5peFkxR2xTaFVBZ0VxbHdwa3paM0RtekJsa1oyZnJ1RG9pSWlJaUlpSWlxbkFFTUZBbklpSWlJbzB3VUNlaXQ0S05qUTBtVHB5SVdyVnFpZHR1M2JxRnZYdjNJaTB0VFllVkVSRVJFUkVSRVZHRnd4bnFSRVJFUktRaEJ1cEU5TmFvVnEwYXhvNGRDd2NIQjNIYjA2ZFA4ZnZ2dnlNNk9scUhsUkVSRVJFUkVSRlJ4U0pBSXVGWG8wUkVSRVJVTkg1cUpLSzNpcDZlSGdZT0hJaWVQWHRDOHIrUjVrbEpTZGk1Y3lkOGZYMTFYQjBSRVJFUkVSRVJWUVE1YTZqcnVnb2lJaUlpcWd6MGRGMEFFVkZaNk5DaEF5d3RMZUhtNW9hTWpBeW9WQ3FjUFhzV1lXRmhjSFYxaGJHeHNhNUxwUDlSS0JUdzlmVkZjSEF3RWhNVGtaV1ZwZXVTaUlpSWlJaktqTDYrUHN6TXpOQ3dZVU00T2pyQ3dNQkExeVVSdlp2WThwMklpSWlJTkNRUkJFSFFkUkZFUkdVbElTRUJibTV1dVZxK201cWFZc2lRSWJDeHNkRmhaUVFBNGVIaDhQRHdRTjI2ZGVIZzRJRHExYXZ6QzBVaUlpSWllcXNwRkFxOGZQa1NmbjUrQ0FzTFErL2V2V0ZuWjZmcnNvamVPWSsrblllWGY1K0RrKzh0WFpkQ1JFUkVSQlVjQTNVaWV1dGxaMmZqd29VTHVIYnRtcmhOSXBIZ3d3OC9SS2RPbmNUVzhGUyt3c1BEY2ZyMGFmVHYzeCsydHJhNkxvZUlpSWlJcU53OWZmb1VwMDZkUXI5Ky9SaXFFNVd6Ui9PL3djc0w1K0YwL2FhdVN5RWlJaUtpQ281cnFCUFJXMDhtazhIRnhRWERodzhYVzcwTGdvQUxGeTdnLy83di81Q1NrcUxqQ3Q4OUNvVUNIaDRlY0hWMVpaaE9SRVJFUk84c1cxdGI5Ty9mSHg0ZUhsQW9GTG91aCtpZElpaXpJWkZ4TlV3aUlpSWlLaG9EZFNKNlp6UnMyQkNUSmszS05mTWpKQ1FFVzdkdWhiKy92dzRyZS9mNCt2cWlidDI2cUZPbmpxNUxJU0lpSWlMU0tWdGJXOVN0V3hlK3ZyNjZMb1hvbmFMS1VrQmlvSy9yTW9pSWlJaW9FbUNnVGtUdmxLcFZxMkwwNk5IbzFxMmIyT285SXlNRHg0NGR3OEdEQnpsYnZad0VCd2ZEd2NGQjEyVVFFUkVSRVZVSURnNE9lUHo0c2E3TElIcW5DRmxaa09velVDY2lJaUtpb2pGUUo2SjNqa1Fpd1FjZmZJQXhZOGJBek14TTNQN28wU05zM2JvVmZuNStPcXp1M1pDWW1JanExYXZydWd3aUlpSWlvZ3FoZXZYcVNFeE0xSFVaUk84VVZWWVdKSG9NMUltSWlJaW9hQXpVaWVpZFpXdHJpMG1USnFGOSsvYml0b3lNREJ3L2Zod0hEaHpBcTFldmRGamQyeTByS3dzR0JnYTZMb09JaUlpSXFFSXdNRERnR3VwRTVVeFFLQ0JseTNjaUlpSWkwZ0FEZFNKNnB4a1lHS0IzNzk0WU8zWXN6TTNOeGUzQndjSDQ5ZGRmY2Z2MmJRaUNvTU1LaVlpSWlJaUlpRWpiVkVvbFo2Z1RFUkVSa1VZWXFCTVI0ZC9aNmgwNmRCQzNaV1JrNFBUcDA5aXhZd2NpSXlOMVdCMFJFUkVSRVJFUmFaT1FwWUNFYTZnVEVSRVJrUVlZcUJNUi9ZKyt2ajU2OXV5SmNlUEd3Y0xDUXR3ZUhSMk5uVHQzNHNTSkUwaE5UZFZoaFVSRVJFUkVSRVNrRFNwRkZxUU0xSW1JaUloSUF3elVpWWplVUtkT0hVeWFOQWxkdTNhRlRDWVR0OSs3ZHcrYk4yL0c5ZXZYb1ZLcGRGZ2hFUkVSRVJFUkVaV0drSlhGR2VwRVJFUkVwQkVHNmtSRStkRFQwMFAzN3QweFpjb1VORzdjV055ZW1aa0pUMDlQYk4rK0hhR2hvVHFza0lpSWlJaUlpSWhLU3BXbDRBeDFJaUlpSXRJSUEzVWlva0tZbTV2amswOCt3WWdSSTFDOWVuVnhlMXhjSFBidTNZdDkrL1loS2lwS2h4VVNFUkVSRVJFUlVYRUpDczVRSnlJaUlpTE5NRkFuSXRKQS9mcjFNV25TSlBUbzBRTUdCZ2JpOXBDUUVPellzUU9IRGgxQ2JHeXNEaXNrSWlJaUlpSWlJazJwMlBLZGlJaUlpRFNrcCtzQ2lJZ3FDNWxNQmljbko3UnMyUklYTGx6QXZYdjN4T3VDZ29JUUZCU0VsaTFiNG9NUFBvQ0ZoWVVPS3lVaUlpSWlJaUtpd2doWkNrajFHS2dURVJFUlVkRVlxQk1SRlpPSmlRa0dEQmdBSnljblhMcDBDUThmUGhTdjgvZjNSMEJBQUZxM2JvMnVYYnVpV3JWcU9xeVVpSWlJaUlpSWlQS2pVaWdnTVdDZ1RrUkVSRVJGWTZCT1JGUkNscGFXR0Rac0dKNC9mdzR2THk4RUJ3Y0RBRlFxRlc3ZnZvMjdkKytpZWZQbTZOaXhJNnl0clhWY0xSRVJFUkVSRVJHcFphZWxRV1lzMTNVWlJFUkVSRlFKTUZBbklpb2xhMnRyREI4K0hNK2VQY1BGaXhjUkZoWUdJQ2RZOS9mM2g3Ky9QK3p0N2RHcFV5ZlVxMWRQdDhVU0VSRVJFUkVSdmVNRWxRcXFqQXpJNUF6VWlZaUlpS2hvRE5TSmlMVEV4c1lHbzBlUFJsaFlHTHk4dkJBUkVTRmVGeG9haXREUVVOU3NXUk5PVGs1bzNydzVaREtaRHFzbElpSWlJaUlpZWplcE1qSUFBRks1c1k0cklTSWlJcUxLZ0lFNkVaR1cxYTFiRitQR2pVTmtaQ1N1WHIyS3dNQkFDSUlBQUlpTmpjWHg0OGR4NGNJRnRHdlhEcTFhdGVJNjYwUkVSRVJFUkVUbEtEczlEUUFnTTJhZ1RrUkVSRVJGWTZCT1JGUkdhdGV1aldIRGhpRWhJUUhYcjEvSDNidDNrWldWQlFCNDllb1Z2THk4Y09uU0pkU3ZYeCt0VzdkR28wYU5PR3VkaUlpSWlJaUlxSXlwMHRTQk9sdStFeEVSRVZIUkdLZ1RFWlV4YzNOejlPN2RHOTI2ZGNQdDI3Zmg2K3VMbEpRVUFJQWdDSGo4K0RFZVAzNE11VndPQndjSHRHN2RHcGFXbGpxdW1vaUlpSWlJaU9qdGxKMnVidm5PUUoySWlJaUlpaWJWZFFGRVJPOEtZMk5qZE83Y0dUTm16TURBZ1FOaGEydWI2L3EwdERSY3UzWU52Lzc2SzNidTNJbmJ0MjhqN1grajVxbDBNak16c1g3OWVseTdkazJyeDFVcWxWbzlYa2tFQndmajRjT0hlUFhxbGE1TDBWaDhmTHpHKzZtWFM5QW1iMjl2TEZxMENKbVptVm8vdHE2NHVMaWdiOSsrdWk2ajFLNWZ2NDROR3paby9YYzFJQ0FBZ1lHQkd1MGJFeE9ER3pkdWFQWDgydmI3Nzc5ajJiSmx1SHIxYXBtZlN4QUVQSG55QkgvOTlSZm16Sm1EVFpzMmFmWDRjWEZ4MkxwMUsyN2R1bFhrNzd0U3FjU3NXYk13YTlZc3JkYWdEUUVCQWVWeUhuZDNkMXk4ZURIZjY0NGNPWUxkdTNlWFN4MjY5dVRKRXp4NThrVHMvRk5SK2ZuNVllZk9uYmh4NDBhWnZKK1ZsN0N3TUlTRmhXbjB1ZWZpeFl1NGVQRmlwZjBNR3hnWWlJY1BIK3E2RENJcUI5bHBiUGxPUkVSRVJKcmpESFVpb25JbWs4bmc0T0FBQndjSHhNZkg0KzdkdTdoMzc1NDRheDBBSWlNakVSa1ppVE5uenNEVzFoWk5telpGa3laTlVMVnFWUjFXWGptbHA2ZGo4ZUxGdUh2M0xyeTh2UERqanoraVVhTkc0dldDSUVBaWtaVG8yQXNYTHNUTGx5OHhZOFlNdEd6WlVsc2xGOHVzV2JPUW5wNk9sU3RYd3RIUnNjVEhHVDkrZktscjJiNTlPL1QwQ3Y5b2taaVlpQkVqUnNES3lncUxGeTlHL2ZyMUM5ejN5eSsvUkZwYUdoWXRXb1RXclZ1WHVqNEFTRXBLd3NhTkc1R2NuSXlOR3pkaTd0eTVXamt1YVllbnB5ZTh2YjFSdFdwVmRPellVV3ZIM2JGakIvejkvVEZuemh6MDdOa3oxM1dQSHorR1VxbEVreVpOQU9UOFRtVmtaR0Rmdm4wd05EUXM4SmpoNGVIWXRXc1hacytlRFhrNXptenk5ZlhGd1lNSFVhTkdEY3llUFZ2cng4L0l5RUJ3Y0RBZVBIaUFnSUFBM0w5L1A5ZUFuYUNnSUV5WU1FRnI5L21mZi83QmtTTkhjTzNhTmV6YXRhdlFmVlVxRmZ6OC9MUnlYbTNhdW5VcmpodzVndW5UcDJQZ3dJRWxPa1ptWmlhaW82UEY5Ly9JeUVoODhNRUhhTmV1WGE3OTFxOWZqeG8xYXVERER6L01jNHdqUjQ0Z0ppWUdZOGFNRWJjZFBud1laODZjS2ZUY08zZnVMRkhOdWpSNThtUUFPYlhYcVZOSDQ5dWxwNmNqTlRVVnFhbXBTRWxKRWY5T1NVbEJjbkl5a3BPVDBhVkxGemc0T0JSNGpEdDM3cUJseTVaRnZ0K2xwYVhoaHg5K1FHeHNMS0tpb3RDK2ZYdU42eXhNVVlOYS92dmYveUkyTmhhYk4yOHUxbkZuejU1ZDRPZk16ei8vSElCbWovZXFWYXZFZmN2enRWRmJ2djc2YTJSbFplSGN1WE82TG9XSXlwaEt2WVo2Slh5dElpSWlJcUx5eDBDZGlFaUhMQ3dzOE5GSEg2Rjc5KzU0OHVRSjd0eTVnK0RnWUtoVUtnQTVZVzk0ZURqQ3c4UGg0ZUdCMnJWcm8yblRwbWphdENuTXpNeDBYSDNGbDV5Y2pBVUxGaUF3TUJCV1ZsWll2bnc1N08zdHhldURnb0t3YXRVcVRKMDZGUjA2ZENqV3NkUFMwbkR2M2owQUVMc051TGk0bEtqT2tuNXBtNW1aaWZUMGRBQkF0V3JWU25RTXRZaUlpRkxkSG9ENHZDM014WXNYa1oyZGpZeU1ETmpaMlJXNFgzQndNSjQvZnc0OVBUMDBhTkNnMUxXcG1acWFZdDY4ZVZpd1lBSE9uVHVITm0zYWxQam5SdHFWa3BLQ2E5ZXVRVTlQRDRNR0RkTGFjV05qWTNILy9uMFlHQmlnVTZkT2VhN2Z1SEVqQWdNRDhmMzMzK1A5OTk5SDc5NjlzV3ZYTHB3OWV4WURCZ3pJOTVpQ0lHRFpzbVY0K3ZRcDR1UGpzWHIxYWhnWkdZblhsL1k1WldSa2hKTW5UK2JabnBHUklZWmsxYXBWSzNaZ2xwOCtmZnFnUllzV1VDZ1VtRFp0R3NMRHczUE5wTlhUMDBPVEprM1Fva1VMdEdyVkNnNE9EcERMNWNYcWlIRGd3SUVDWDZPdVhMa0NBT2pldlh1dTdZY1BIOGFsUzVmUXQyOWY5T25UcC9oM3JCdzVPVG5oNk5HajJMcDFLMnh0YmRHbVRaczgrNFNFaENBK1BoN3g4ZkZJU0VoQVFrSUM0dVBqOGZMbFMwUkhSK1BGaXhkNVpqRExaTEk4Z1hweEpTWW1hdVgxdlRKU3FWU1lObTBha3BLU2tKYVdoclMwTkkxbWlTc1VpZ0lEOWJObnorTEhIMzlFL2ZyMXNYSGp4a0lIM1d6ZXZCbXhzYkd3c3JMQ1YxOTlWZUw3OGFZVEowNFVldjEvLy90ZnBLV2xpYjlibWlycDRNS0tMaVltQnFOR2pTcDBuNUo4RGp0Nzlpd2NIUjFoYm01ZTB0S0lTTWV5Ly9mL0tDblhVQ2NpSWlJaURUQlFKeUtxQUtSU0tSbzJiSWlHRFJzaU5UVVZmbjUrZVBEZ0FhS2lvbkx0cDU2MTl2ZmZmOFBhMmhyMTY5ZUh2YjA5NnRTcFUrUk1xWGROUkVRRUZpNWNpS2lvS0RnNE9HRHg0c1V3TlRYTnRjL0Rody94L1BsekxGeTRFSU1IRDhZWFgzeWg4ZU40OCtaTktKVktmUGpoaDdtT0s1RklZR05qbzlFeElpTWpOUXFoQzVLVWxDVCtXMXRmNko0K2ZSb0dCZ2JGdWsxeHdrTjNkM2NBd01DQkF3dDlyQzlmdmd3QTZOQ2hBMHhNVElwVlQxSGF0MjhQVjFkWG5EMTdGcW1wcVNVNlJueDhQRDc5OUZPdDFuWGl4QWtZdnlNdEo0dDZ6dnpuUC84cDhoaWFCaUFYTDE2RUlBam8yclZybnVmUzlldlhFUmdZaUxwMTY0ckJaZCsrZmJGMzcxNGNPblFJdlhyMXlqY3drMGdrV0x4NE1XYk5tb1dBZ0FBc1dyUUlLMWV1Rkg5M3JLeXNDcXhIRUFURXhzWVd1dC9yNGZ6ck5tM2FKTDR2aElTRUlDUWtwSWg3WDdSV3JWcWhSWXNXeU03T1JsaFlHQUNnYTlldWFOS2tDWm8yYllwR2pScmwreGdVcDlWMlFTSG1xMWV2NE8vdkR3QjVabHpmdVhNSGdZR0JwZXE4VVY1YXQyNk5VYU5HWWMrZVBWaTVjaVcyYnQwS1MwdkxYUHRNbWpTcDBHTllXRmpndmZmZXczdnZ2WWZhdFd2RHhzWkdxNE9KdnYzMjJ6eVA4YWhSb3hBVEU2TzFjMVEwVXFrVWNya2NqeDgvaHBHUkVTd3NMRkNsU2hWVXFWSUZKaVltTURFeHlmWHZhdFdxd2NURUJOYlcxdmtlejkzZEhULzk5Qk1rRWdtR0RSdFdhSmgrNU1nUmVIcDZBc2dKZEFjUEhseGt2VXVXTEVIbnpwMDF1bTgxYXRUQXVuWHJjbTJiTldzV1hyeDRBUUNvVzdldStCcXBVQ2pRcjE4LzJOcmFZc2VPSFhtT3BYNGVGUFM2VTluSlpMSUNaOVZIUlVVaE96dTcyTWY4L2ZmZmNmRGdRZGpaMldIanhvMm9VcVZLYWNza0loMFFXNzV6aGpvUkVSRVJhWURwQ3hGUkJWT2xTaFU0T1RuQnlja0p5Y25KQ0FvS3dzT0hEL0gwNmROY29jVHo1OC94L1BseitQajRpRjhXMnR2Ync5N2VIdSs5OXg2a1Vxa083NFZ1ZVhsNVljT0dEVWhQVDhmSWtTTXhac3lZZkIrUFFZTUdvWDc5K2xpK2ZEbU9IajJLKy9mdlkvSGl4UVYrbWY2NmYvNzVCd0RnNnVxYWE3dGNMdGU0ZmU3UW9VT1JuSnlzMGI3NVNVeE1CSkFUR3RTb1VhUEV4eWt2RHg0OFFHaG9LSXlNalBJOGJxOVRxVlJpRU9EazVKUnI0TUNiVEV4TUlKUEpjbTBiUDM2OHhqTXlOMi9lWE9RczM2SUdHWmlabVpWNFpwOUtwU3IwL3IzdGl0T3FXYTA0czIwRlFSRGJYYjg1bzFxcFZJcmgwb2dSSThTZm9ZV0ZCWnlkbmVIcDZZa2RPM1pnNnRTcCtSN2J6czRPYTlhc3dheFpzM0QzN2wwc1g3NGNTNVlzZ1V3bXc5Njlld3VzU1IxdUFTaDB2emQ1ZUhqQTA5TVROalkyMkxwMWE1bUdYL1BtemRONFlNM2h3NGZ6REZaU0sycmd4S1ZMbDVDZG5ZMG1UWnFnYnQyNjR2YnM3R3pjdjM4ZkFDcEZvQTdraEpLM2I5OUdRRUFBbGkxYmhnMGJOdVFaTkNTVHlkQzNiMTlZV0ZpZ1JvMGFzTFMwUk0yYU5WR3paczFDdzltSWlJaGN5M0s4ZVBHaTBNZFdmWjJIaDBjcDcxWGx0MnJWS3VqcjYrZjZESkNabVlsNzkrN2wrOXc2Y2VKRW5nNERLcFVLMjdkdmg1dWJHL1QwOURCNzltdzRPenNYZUU1ZlgxOXMyN1lOQUdCalkxUG8rME4yZHJZNFNLWTRuOXRrTWhscTFhcVZaMXQrbmoxN0JnQjVCbm1vcGFXbHdkRFE4SzBkbUZtalJvMENQNWNWZDFCSlptWW0xcTVkaTB1WExrRWlrY0RaMlpsaE9sRWxwaExYVUg4N0J4UVJFUkVSa1hhOW5mOXJKaUo2UzFTclZnM3QyN2RIKy9idGtaYVdocUNnSUFRR0JpSWtKQ1RYekdiMXpNS3dzREJjdkhnUmhvYUdzTE96ZzcyOVBXclZxZ1VyS3l2bzYrdnI4SjZVajN2MzdtSGZ2bjI0YytjT2dKd1d3dFdyVjhmUm8wZWhVQ2h5L2NuTXpCVC9tSnViSXlFaEFjSEJ3Wmd5WlFybXpadFhhQXY0bEpRVStQajRvR25UcGpwYk94M0lXY01aeVBtU3ZLQXYwaXVDTjRPZmpJd01EQmt5Sk05KzZoRDk1czJiNGl5N0gzLzhzZEJqYjlpd0FTMWF0TWozT2lzcnEyTFB0bitkcHNIdEgzLzhVZUpaOUhGeGNSZ3hZa1NlN2ErSHJwckt5c29xVnJlQWtuUWowTGJmZnZ1dDJNL2Q0dHpIcTFldklpb3FDZzBhTk1qVHd2bkFnUU1JRFExRmt5Wk44clFibnpoeElxNWN1WUpqeDQ2aGE5ZXVCZjZlMTZ0WEQ5OTk5eDNtejU4dkx0bWhYb3RkbTY1ZHU0YWZmdm9KaG9hR1dMaHc0VnN6azFROTJLRi8vLzY1dHQrOWV4ZHBhV21vV2JNbUdqZHVySXZTaWswcWxXTGV2SG40NG9zdjhPelpNNFNHaHFKaHc0YTU5dEhYMThlTUdUT0tmV3g5ZlgxeDhFbEVSRVMrWVNydzcyeGI5YjRWdFlWM1VGQVFacytlclpWalRaa3lKZC83dVdMRkNyUnExUW9BY1B6NGNiaTR1SWl2MDh1V0xjT05HemV3Y2VOR05HM2FWTHlOajQ4UE5tM2FoQ3RYcm1EMTZ0VUFjanBCckZ1M0RvOGVQWUtabVJtV0xGbUM1czJiRjFqUHJWdTNzR3paTXFoVUtreWNPTEhJVGlaYnRtekIwYU5IMGFKRkM2MnRzZjZtUzVjdUFRQ2FOV3VXNTdyczdHeWtwS1RBd3NLaVRNNzlOb21LaXNMU3BVc1JFaElDSXlNanpKczNUK09PQWtSVU1XWC9idzExS1dlb0V4RVJFWkVHR0tnVEVWVVNjcmtjYmRxMFFaczJiWkNabVlrblQ1NGdMQ3dNb2FHaGlJK1B6N1Z2Wm1ZbUhqMTZoRWVQSGdISStWSzlSbzBhWWp0WmEydHJXRnRiNnp4TTB6YjFPdlJxWGw1ZThQTHlLbkIvcVZRS0l5TWpHQnNibzNidDJwQklKSGoyN0JrV0xWcUVXYk5tb1Zldlh2bmU3c0tGQzFBb0ZGcHYrVjFjNm5iUHIxNjlnbEtwclBDenl3cGFRL25OV2ZwSGp4NEZrRE9ycktBVzZPcDIrWVhkNXdVTEZ1UUtTNHBMbDJ1clN5U1NRdHVHdis3bHk1ZFFLcFVBQUFNREE0M2IvMWZVc0UyYjNOemNBQUREaGczTHRUMDBOQlQ3OXUyRFRDYkR6Smt6OHp3VzV1Ym0rT3l6ejdCcDB5YXNXTEVDNjlldlIrM2F0Zk05Uit2V3JURjM3bHpVcmwwYmpSbzEwdnA5dUhidEdsYXNXQ0VPb3BvOGVYS3BqMW1uVGgyTk8ybVVsWkNRRUFRSEJ3UEl1MzY2dWdQSXExZXZjczNNZnIxTHkrdmIxZVJ5T1g3NTVaY3lxRll6MXRiVytQYmJiMkZ2YjYveDc2K214MVgvdkZ4Y1hHQnVicDd2ejA4OTIxYlhQOXVpcUZRcVpHUmthT1ZZbVptWitXNVh0L0YyZDNmSGxpMWJFQm9haXErLy9ob0E4T21ubjhMWDF4ZWJOMi9HcGsyYklKRklJQWdDL3ZqakQwZ2tFb3daTXdiSnljazRlUEFnamh3NUFxVlNpWGJ0Mm1IMjdObUZkb081ZnYwNmxpNWRpcXlzTEl3ZE83Ykl6d2p1N3U0NGV2UW9hdFdxaFNWTGxwVEplM2hNVEF5T0hqMEtpVVNDano3NkNKbVptYm02SVhoN2UwTVFCTmphMm1yOTNHOFRUMDlQL1BMTEwwaFBUMGZObWpXeGZQbHkxS3RYVDlkbEVWRXBLZi8zZnhDOWF2bDMyaUVpSWlJaWVsM0YvdWFkaUlqeVpXaG9pR2JObW9tempaS1RrOFVaNnFHaG9Ya0NTa0VRRUJjWGg3aTRPUGo1K1luYmE5U29BV3RyYTFTdlhoM201dWF3c0xDQWhZVkZwVjNIK1lNUFBzQ2pSNDlRczJaTlZLMWFGWEs1WEZ3dmRmdjI3YWhTcFFvbVRweUlPblhxd05qWU9OOEJCYnQyN2NLRkN4Y0tuU2wyK3ZScEFFQ25UcDNLN0w1b1FoMm9wNldsSVNBZ1FKeU5WeHJGblJWZEhQdjM3OC96bUw4NUUvdkpreWU0ZWZNbWpJeU04T3V2dnhiWVNucnc0TUZJU1VsNTZ3YUZxT25yNjJ2VURqd29LQWovL2U5L3hjc1NpUVJyMTY3RmUrKzlWNWJsYWMyNmRldktMTmozOS9lSG41OGZqSTJOMGExYk4zRjdjbkl5bGl4WkFxVlNpZUhEaHhjWWlyaTZ1dUw2OWV2dzlmWEZuRGx6c0dIRGhnSkQwamZYcHRhVzgrZlBZODJhTlJBRUFiTm56OGFCQXdjUUVSR0JBUU1HbFBpWUowNmMwR0tGSlhmeTVFbngzNjhIZkZsWldiaDgrVElBSUQwOXZjQk9FZmx0cndpdGx6dDI3S2pyRWlxOHBrMmJpaDFKU2tvOTRHbm56cDJGTGgzaDZ1cUswNmRQdzhQREF5NHVMbWpac2lVY0hCemc1T1NFcTFldjR2ejU4K2pSb3dmT25EbUQ4UEJ3dUxpNElDZ29DUFBuejBkYVdocmtjam1tVEprQ1YxZlhRbCtyamg0OWltM2J0a0dsVW1INjlPa1lPSEJnb2ZYZnVYTUhHemR1aEttcEtWYXRXbFhnZTExcHhNZkhZK0hDaFVoUFQwZnYzcjFoWTJNanRpdFhueTgyTmhZQWNyMUcwcjlldm55SlRaczJ3Y2ZIQjBETzcvZXNXYk5nWm1hbTQ4cUlTQnVVU1VtUUdSdEQrZzUwY2lNaUlpS2kwbU9nVGtUMEZxaFdyUm9jSEJ6RWxzYng4ZkVJQ3d0RFJFUUVvcU9qOGVMRmkxd3orOVJldkhnaHR0WituWkdSa1JpdVcxaFl3TnpjSEZXclZrV1ZLbFVnbDhzaGw4c3I1QnJ0TldyVXdMeDU4L0pzUDN6NE1NTEN3bUJyYTRzR0RSb1UyaTVaUGF1c29IMThmWDNGSUR1L0w5ZlQwdEx5blRtWm41U1VGSTMyeTA5MmRyYllnVUJkbHpZQzlhTFdlODFQY2RhMExzcWVQWHNBNUxTQUxpeGdVTTgrck9pejhzdFNkblkyMXE5ZkR6TXpNeVQrbEx1UEFBQWdBRWxFUVZRa0pFQW1rOEhBd0FBLy8vd3p2di8rZTEyWHA1SFNobXFGMmI1OU80Q2N3UW5xNTRsU3FjVFNwVXNSRlJXRlZxMWFZZHk0Y1FYZVhpS1JZTUdDQmZqcXE2OFFHaHFLbVRObll2NzgrY1ZhNW1IbzBLRXdOall1MWxycHIydlVxQkhrY2ptbVQ1OE9aMmRuSERod0FBQnlEYUlvcm9vUXFNZkh4OFBUMHpQZjY3eTl2WkdVbEFRYkd4djg4Y2NmdWE1N2ZRQk9XVDUzS3JwWHIxNWg3ZHExZWJZbkpTVVZlSnRWcTFaaDFhcFZaVmxXaFNTVHlUQmx5aFI4ODgwMytQbm5uN0YxNjFibzZlbGh6Smd4dUhuekpxS2lvdkRxMVN2czNMa1RjcmtjbjMvK09TSWpJNUdWbFlYZXZYdGovUGp4ZWJwK0JBY0g0K1RKazVnOGVUS01qSXl3YnQwNmVIcDZRaWFUUVJBRS9QTExMeHAzU2toS1NpcndkYWl3WlRsZXZIaVI1N1BHNjUvbnJsKy9qdlhyMXlNK1BoNzI5dmFZTW1VS0FLQkJnd1k0ZCs2Y0dLU2JtWm1oZi8vKzZOdTNyMGIxYXZyNXBxaDlseXhaVXE3dDB2ZnQyNGMvLy95eldMZUppWW5CRjE5OElRNnNtRHg1TXZyMDZWTTJCUktSVG1RbEpVR3ZEQVkwRVJFUkVkSGI2ZDM5RnBxSTZDMm1Ec0xidG0wTElHZkczL1BuenhFZEhZM282R2c4Zi80Y2NYRngrWWJzUU00YTExRlJVWWlLaWlyd0hNYkd4bUs0L25yUXJxZW5CNWxNQnBsTWx1Ky95eUlBTGVvTDNzaklTQUE1TTFPblRwMWFyR09ibXBwaXc0WU40dVY5Ky9ZVnVyOGdDRm9ObUFzU0VCQ0FsSlFVTWZ6Mjl2Ykd4SWtUU3p6YlZ4MzQxYXhaczlqSGlJbUpBWkFUWEphR241OGZmSHg4VUtWS2xTSmI1YW9EOWRLZXN6STdkT2dRUWtKQ01HZk9IS3hkdXhaU3FSUmp4NDdGTDcvOGdvc1hMNWJackdsdDh2RHdLSk0xMUwyOXZSRVlHSmhyVzJabUpwWXRXd1kvUHo5WVdscGkwYUpGUlo1YkxwZGo1Y3FWbURsekptSmlZakJyMWl4OC9QSEhPSFRvVUo1OTh3dDRrNU9Ub1ZBb2lxeTNJSFhxMU1FZmYveVJaemJrN3QyN1Mzek1pdUR3NGNNRlBpN0hqeDhIQVBUdTNiczhTeW94OVF4Z05VTkR3d0tENjh6TVRJd2FOYXBZeDIvY3VERVdMVnFVNXpnRkRVZ29TUFhxMVNGL1k0MVk5WnJydXVicjZ3dDNkM2NzV0xDZ1RENGp0RzNiRnQyN2QwZTlldlhFenowTkdqVEEvdjM3WVdwcWl2djM3OFBRMEJDalJvMkN1Yms1ek0zTnhldmVGQlVWaFFVTEZpQWhJUUhXMXRZWU1XSUUyclp0aTVzM2IyTHUzTG5pb0w3Q0JxZEZSRVJBSXBIQXhzYW13T3VMa3AyZFhlQis2ZW5wMkxGakIrTGo0OUc4ZVhNc1hicFUvTmtQSGp3WWd3Y1BSbFpXRmdSQktIYVhGMU5UVTYwTXFDenY3akxxcFpFc0xDeHlkYklvN0hmQXlzb0tUazVPZVBIaUJlYk1tYVBWWlJ5SXFHSlFKaVZCangwbmlJaUlpRWhERE5TSmlONEIrdnI2cUZPblRxNjJxRmxaV1lpSmlVRnNiQ3ppNCtPUmtKQ0ErUGg0eE1mSGkrc3hGeVk5UFIzcDZlbDQrZkpsc2V0NXZiMnZObWdhWUNjbUppSXhNYkZZeDM1OUZ2bXRXN2Z3NE1HRFF2ZXZVcVVLamgwN2xtdmIyTEZqRVJVVmxTZHdHenAwYUo3Mi9KcTZldlVxZ0p3WnJFWkdScmgzN3g3OC9QeEtQRXU5TkY4VWErdExacmxjampadDJzRFIwUkVtSmlaSVQwOHZjUGtCOVhQMFhaMmhIaGdZaUQxNzlxQkpreVp3Y1hFUlo2djI3OThmSjArZXhKWXRXOUN5WmN0QzEvdDlXNldrcEdEcjFxMjV0bVZuWjJQKy9Qbnc5L2VIbVpsWnNWb3NXMXBhWXRPbVRWaThlREVDQXdNaGtVaHl2WlkrZS9hc3dNRkoycEJmYTJGMUo0ZXlVdGpTRDIzYXRNR2FOV3RLZk95a3BDU2NPblVxMyt0dTNicUZodzhmUWs5UER6MTc5aXp4T2NyVC9mdjNrWnFhS2w3T3I3dUordlZLRUFSeEFKS204dnNkcmxHakJ2YnYzNTludTNvTjlmeE1talFwenlDYnd2WXZMOG5KeVZpK2ZEa3lNakt3ZHUxYXpKczNyMHlXZ1Zpd1lFR3V5MzM3OW9XVmxSWCsrT01QdEdqUkFydDM3ODRWRk9mMytoQVlHSWpGaXhjaklTRUJ2WHIxd24vKzh4OEFnTE96TTdwMTY1YnIvV2pidG0wRmhzWXVMaTdRMDlNcmNLMTdUUVlOV1ZsWjVlbDhvZjU1R2hzYlkvWHExZkR5OHNLalI0L0ViaDFGbVROblRwSDcvUFRUVHdVT0JLakkxSjlWWjg2Y21XdFpocTFidHhiYTJXSG16Smt3TURBb3M2VkppRWkzbEVtSjBPY01kU0lpSWlMUzBMdjVMVFFSRVVGZlh4ODJOamI1ZmpHYWtwSWlodXNKQ1FsSVNFaEFTa29LMHRMU2tKcWFpclMwTkIxVVhMRDhab1krZXZRSUN4WXNRR0ppSXFaTm00WkJnd2JsMlNjcUtnb3pac3dRMjBBWEZrWXJsVXBzM3J3WlFNNWpsNVdWbFdlZkdqVnFGR3NOM3padDJ1UUtZalFsQ0FLdVhMa0NJR2NkZHhNVEU5eTdkdzhlSGg0bEN0UTErZksrT0VyYWlybEJnd1pZczJZTlltSmlNSFBtVEZTdFdoVXJWcXpJTXh0T0VBU29WQ29BNVQvTHJTS0lqNC9IMHFWTGtaMmRqZW5UcCtmNm9sL2QzbmpldkhsWXNtUUoxcTlmWDZFZkkyMnNvWjZZbUlqSXlFZzBiOTRjQUxCbHl4YThlUEVDblR0M0Z0ZTlsY2xrY0hGeFFXUmtKRnhjWExCczJiSmluZVBiYjcvRnVuWHI0T2JtaHVIRGgyUGl4SW5pZGE2dXJzakl5Q2hSN2ZuTlZyYXdzTURQUC85YzZPMUswKzVjazkvM3dnWmlsSGJ0NEIwN2RpQTlQUjBkTzNiRXRXdlhjbDJuN2dEaTdPeWNwODEyUmJWbnp4N3g5V2pZc0dINTd2UHExU3NBQlFmaHdMOC9GMjIzc2xmWHBvbjc5KzlqNXN5WldqMS9mbDYvajlXcVZjUFVxVk94ZnYxNlhMaHdBYWFtcHNYdUpGTVNXVmxadWQ3SGl4cWNkZTdjT1d6Y3VCR1ptWmtZT0hBZ3BrMmJsdXUxcTZJTjdyS3dzTUNRSVVPSzlmNWVVS0QrK29BaGJTNzNVNTdQTi9VTTllclZxK2U2VHQwSy8vVk9SK29CTU1WcGI3OXExU3BZVzF1WHRsUWlLbWZLcENRWTFiSFZkUmxFUkVSRVZFbFVyUC81RXhGUmhXQmlZZ0lURXhQWTJ1Yi9CWU1nQ0VoUFR4ZkRkZlhmNmVucFVDcVZ5TTdPRnY5Vy8zbDllMkd0NUxYQng4Y0hxMWV2UmtaR0JxWk9uWm9uVEw5OCtUSnUzNzZONmRPblkrWEtsWmc5ZXpibXo1K1BtVE5uRnZqbDg2RkRoeEFSRVlFUFB2Z0FvYUdoK2M2S0x5Z29LY2pDaFF1THRiL2FqUnMzeE1ld2E5ZXVxRnExS3JadTNRb3ZMeStNSHo4ZWxwYVdKVHB1U2RaUFZ4TUVBYytlUFN2UmJkOGtsOHNSSHgrUHdNQkEvUGJiYjVnMGFWS3U2MS92b0pCZnkzZjE5U3RYcnF6UVlYSkpLSlZLTEZ1MlRGdy90M0hqeG5uMmFkZXVIZnIyN1lzelo4NWcvZnIxWWd2aWlxaTA0V0Z3Y0RDKysrNDdwS1NrWU9QR2pUQTJOc2E1YytjZ2w4c3hiZG8wTVZBSGdENTkrcUJidDI3dzhQQW8wYklNQmdZRzRveFViY2x2ZG5CRmFNRzlhOWV1TXZuZGVmVG9FVHc4UENDUlNEQmh3b1E4Z2ZyRWlST3haTWtTREI4K1hPdm5MaXRWcTFZdGNoOTFweE5kREJKUVA1KzBHWVJxVzU4K2ZSQWVIZzQzTnpjY1BYb1U1dWJtV3Z0ZDI3UnBremdBN1UxeGNYSDVudWYxOS9MNCtIajg5Tk5QdUhyMUtxUlNhWUVEOUNxeS9HYXp2NjZvVGdXdnYrY1dkNG1PaWtJZHFCYzBXQ2kvOTRUaXZFL2tOOGlTaUNxK3JLUWttTFRnREhVaUlpSWkwZ3dEZFNJaUtqYUpSQ0t1bVY0U3BXa1hYSmlzckN6czJMRURibTV1ME5QVHc3eDU4K0RzN0N4ZWYrZk9IZno1NTU5NDhPQUJwRklwMnJWcmh5NWR1dUNISDM3QTRzV0xzV2JOR2x5NWNnVXpac3pJRTN4Y3ZYb1Z4c2JHbUR4NU1yNzU1cHN5cVY5VFI0NGNBUUE0T0RpSXJhZTdkdTJLaXhjdjR1REJnNWcrZlhxSmpsdFlpMXAzZDNjQS83YXFmWk5Db1NpMFRUUlFlQnZwMTFXdFdoVUxGeTdFMTE5L2pjT0hENk5CZ3dhNWZvNUZCZXJxV2YrNmJtV3NiWUlnWU8zYXRRZ0lDRURidG0wTERSMm5UcDJLQnc4ZTRQejU4NmhWcXhiR2pCbFRqcFZxcmpScnFKODRjUUsvL3ZvcnNyS3kwTDkvZjlqOGYzdDNIaGRsdmZkLy9EMHNraWdpS0liY0tacGlicmxsNms4RExOSlFTY3Z5Nk4xeTBtTzVaT3JSekgwaDZiUzQ0WktldXZYa01TMlBtdFZSelBSb2l5YzNFazNOM1pBa0YwUldSV1VZWm41L2NNOTFRd3lyQ01KNVBSOFBIdytZNjVxTEw4TTExNHp6L240L24vdnVrNnVycStyWHI2OUJnd1k1bkZqaTd1NnUvdjM3cTMvLy9zWnR2WHYzbHNWaTBiWnQyL0pOS0JrK2ZMaGlZMlBMdkUyRlhXa25GSlIxVllueXNtUEhEdGxzTnZYdTNWdU5HalhLdDcxbHk1WmFzV0tGYXRXcVZmNkR1NE91WExraXFld0M5YXRYcnhiN0hMQUg2c1ZaUVIwUUVGQmdHZkk3YmZqdzRZcVBqMWQwZExSV3Jsd3BYMS9mZkNYcVN5TTlQVjFYcjE1MXVNMXF0UmE0TFRNelUxOTg4WVhXclZ1bjY5ZXZ5OWZYVjVNblR6WXFZZndueVIwV2wyV2dYcDduVzNKeXNweWRuUXVzc0pIN1d0eTdkMjlsWldVWnR5MVpza1NiTm0zU25EbHoxTDU5KzNJWkw0RHlZVWxMa3lzOTFBRUFBRkJNQk9vQWdDcmg2TkdqaW95TVZIeDh2THk4dkRSanhndzkrT0NEc2xnczJyTm5qOWF2WDY5VHAwNUprdHExYTZkWFgzMVZqUnMzbHBRVDRyei8vdnVhTVdPR2Z2amhCeDA0Y0VEOSt2WFRnQUVEakQ2cUlTRWhjbloyZGhqU0ZUZllLR3Evd01CQXpadzVzOUI5enB3NW81aVlHRWs1cGFidCt2WHJwMisvL1ZaYnQyN1ZNODg4by9yMTZ4ZHJUTVZoczltMFlNRUNTVkpRVUZDcFM5czZXZ0ZmME1yMkZpMWFhT2pRb2Zyd3d3OFZHUm1wcGsyYnl0L2ZYNUtLTE5OcmIwbnd5U2VmcUY2OWVxVWFxM1IzaFpZMm0wM3o1czNUTjk5OEkyOXZiMDJhTktuUWFnSnVibTZhTm0yYVhudnROYTFldlZwbXN6bFBtZktxWU1tU0phcGV2WHEreWhMang0OVh1M2J0aW5XTXpNeE1aV1ZscVVhTkdnNGZ6OHpNVEVtTysySlhwTDU5KzViNnZwczJiU3JEa1pUTVk0ODlwbSsvL1ZhdnZQSktnZnRVdFRCZGtvNGZQeTVKOHZQeks1UGp1Ym01S1RnNE9OL3R1M2J0eXRkK3dQNTljYzVoTnpjM1k1SldlVE9aVEpveVpZcEdqUnFsaXhjdmF1N2N1Zkx4OFZIcjFxMXY2N2pUcGszTDF6OTl4b3daMnJkdlg0RXJ0NjlmdjY1aHc0WXBNVEZSSnBOSnZYcjEwb2dSSS9KTUlyUmFyYkphclFXK0hnNGZQcnpRYTdURllpbFJTZkdLbExzMXpiQmh3MHBjeVdianhvME9ieSt2OCszYXRXdkcrNGFlUFhzNjNPZkxMNzhzc0dYUFk0ODlwazJiTm1uTGxpMEU2a0FWWXJOWWxKMlJJUmQ2cUFNQUFLQ1lDTlFCQUpYYStmUG45ZEZISHhtbG5UdDM3cXpYWDM5ZFY2NWMwWWNmZnFoLy9ldGZTa3RMa3lROStPQ0QrdU1mLzJpRWJXYXpXWnMyYlpLWGw1ZENRa0swZE9sU2Zmenh4OXF3WVlQV3JWdW5qUnMzcW5Qbnpob3dZSUNlZU9LSkFnT0pnajRRVGt4TXpCZHVlSHA2RmhnWUZkYTNXTW9KVmUyOWxSczBhS0Nnb0NCalc2dFdyZFN1WFR2OTlOTlBXcng0c2Q1NTU1MUNqMVVTSmVreld4aEhLK0FMVzluK3pEUFBhTStlUFRwNjlLZ2lJaUswZE9sU3VibTVHU3ZVWFZ4YzhuMndiemFiWmJGWVpES1o4dlZLTGFrWk0yWkljcndLdmp6WmJEWXRYTGhRMjdkdmw3dTd1OTU1NXgxNWUzc1hlYjlHalJwcHlwUXBtajE3dHRhdFc2ZU1qQXlOR1RQbXRudVdsOGJISDMrczc3NzdMdC90aFFXclJXblpzcVVtVFpxVUw2UXNicGd1U1pjdVhaSlU4SFBQYkRaTEtsbWdickZZWkxWYTcwako5TzdkdXlzbEpVV2pSNC9XNXMyYjljVVhYNmhodzRhYVBuMTZzWiticlZ1M0xqQTR1dE9hTjIrdTZkT25xMmJObWc2M2wyUVNTMEg3dG1uVFJ2UG56eS9WK082VUV5ZE9TTkp0aDhOMkhoNGVEdnRkSHo1OE9OOXJ6czJiTnlYcHJtNzlZRmV6WmszTm5EbFRZOGFNa2RsczFxeFpzN1JxMWFvQ3o1ZlMyTDE3ZDU1V0F4YUxSYzdPem5tdWl6VnIxbFJ3Y0xDT0hqMnExMTU3VGMyYk44OTNuT1hMbCt2a3laTUtEdzgzSnQ3bFZsUUxGSnZOVnFyV0UzYjJ0aCsvdisxT3NMK0hrbkxDNmNybTJyVnJCYjVQcy8rZENxdTQxTEpsUzlXclYwKzdkKzlXYW1wcWdhdmNBVlF1bHYrOXRoR29Bd0FBb0xnSTFBRUFsZHF4WThlMGUvZHVlWHA2YXVqUW9XcmJ0cTFHakJoaDlNdDBkWFZWU0VpSSt2YnRxNVl0VzBySytRQjk2OWF0K3VTVFQ1U1VsS1FhTldxb1E0Y084dkx5MHNzdnY2emc0R0N0V0xGQ0J3OGVWRXhNakY1KytXVlZyMTY5d0RFNEtsbDY3dHc1alI0OVdtM2F0RkZpWXFJdVhicWtidDI2NmR5NWMxcThlSEdwQW9JdFc3Ym81TW1Ua3FTWFhub3BYMC9jSVVPR2FPellzVHB3NElDMmI5OWU0RXFza3JMMy8zVjJkcjVqcGE4ZE1abE1takJoZ29ZTkc2WkxseTdweElrVGF0ZXVuYkZxMk5GWTdCK09lM2w1M1hacDJ0d1RGaXFLeFdKUlpHU2t0bS9mTGhjWEY3MzU1cHU2Ly83N2kzMy9idDI2NmZYWFg5ZThlZk1VRlJXbHExZXZhc0tFQ1E0RG9Ec3BKU1hsdG52VS9sNWtaT1J0OTRVK2QrNmNwSnpxQ1k0VWRxNDVZdTl4UDNEZ3dEdFNHdHBldW4vSGpoMWFzbVNKYkRhYldyVnFwWFhyMXBYb09LVnQxMUVXMnJadFcrQzJvbGFyNXE1b1VkQyt0MU9WNGs1SVNVblJvVU9ISk9WTTZpcHZxYW1wa3FUNjlldm5tM1J4OGVKRm95VDgzYUpKa3lZYVBYcTBGaTVjcU9IRGg1ZHBtSDcxNmxVdFhMaFEzdDdleG51RXlNaElKU2NuYThxVUtYa211dzBkT2pSZjBHNFhGUldseno3N1RLNnVyanAvL3J6RHYrdVdMVnRLUGFtbU9CTkxzck96aTMzOVRFaEl1SzJLS3hjdlhwUWsrZnY3YThXS0ZjVzZUM3g4L0YyekF0L1B6Ni9BMHZKaFlXRnlkWFV0ZEtLWnlXVFNFMDg4b2RXclYydjE2dFVhUFhyMG5Sb3FnSEtVbFpieit1anF5U1FaQUFBQUZBK0JPZ0NnVXV2VnE1ZWNuSnpVclZzMzQ0UDNGaTFhS0NNalEwRkJRUW9LQ2pMQ3c4VEVSRVZGUmVtcnI3NVNhbXFxWEZ4YzlPU1RUK3I1NTUvUDA5czJJQ0JBNzczM25vNGRPNmFVbEpRQ3c3YUMzTGh4UXhFUkVaS2sxMTkvWFZPbVRKRWtqUmt6UmtPSER0WHMyYk1WRVJGUm9uRDYxMTkvMWZMbHl5WGxyTUIxVk82M1pjdVdDZ2tKMGM2ZE83VjQ4V0kxYWRKRVRabzBLZEhZSGJIM0lpL09xdWl5NXVmbnB6ZmVlRU9OR3pkV3c0WU5KUlVlY3Y3eXl5K1M3cjVRclRTdVg3K3VOOTk4VXovOTlKT2NuSncwY2VMRUVxMit0dXZaczZjeU1qSzBiTmt5N2R1M1Q4T0dEZE9rU1pQVW9VT0hPekJxeDhhT0hhdXhZOGVXK0g0M2J0elF4bzBiOWRsbm4rbkdqUnRxM0xpeEVZTGZicGd1U1FjT0hKQ2tBc1B2bXpkdnltUXlGU3NZeThyS1VrUkVoUGJ1M2F1MmJkdmVzVjdMNjlhdDA5Lys5amZaYkRaSk9YM29TOHJIeDBkUFAvMTBpZTZUbXBxcVhidDI2ZENoUTVvMWExYVIrOXNuNGtqRjc3dGNWRC9sM0JVdEtxclhkMGx0MmJKRkZvdEZyVnExS3ZVMWROdTJiWGttVGFTa3BEZ01LKzBybE8zYlB2cm9JeU00L3VDREQvSk5wSGpoaFJlTTYvdmRKRFEwVk0yYk4xZWpSbzNLN0pnV2kwVnZ2ZldXMHRMUzlONTc3Mm5peEluS3lzcFNlbnE2RGh3NG9CRWpSbWpHakJscTBhS0ZwSUtyc1d6WnNrV0xGeTgyU3RUZmlVa1NiNy85dHFTYzYxOUtTb3J1dmZmZWZQczRLbGRmME4vem5udnVLWFNDbUtOV0FiblpYMWZ0YlhLcUNxdlZxc3pNekdLdE9ILzIyV2UxZWZObWJkNjhXWTgvL3JoeG5nQ292TXovZTcyczV1QWFDd0FBQURoQ29BNEFxUFNlZU9LSlBOK0hoNGNiWDJka1pHakhqaDM2L3Z2dkZSMGRMYXZWcW52dXVVZFBQdm1rQmc0Y2FIeFFuWlNVcEk4KytraFdxMVVUSmt5UXM3TnpxUUt4ek14TVRaOCtYZkh4OFJvN2RteWVjdFRlM3Q2YU1HR0Mzbnp6VFUyYU5Fa1JFUkh5OFBBbzhwanA2ZW1hTVdPR2J0eTRJVGMzTjQwYk42N0FmVWVPSEtrREJ3NG9MUzFOczJiTlVtUmtwTU8rN3lWaFgxM3A2ZW1wek16TWNsMmxMaW5mNUFIN0IvK09Razc3Qi85M0tzd3NMd2tKQ1pvNmRhck9uejh2RnhjWFRaa3lSVUZCUVlXdStDdW9KMi9EaGcwVkhoNHVEdzhQTFZpd1FNbkp5Wm84ZWJJaUl5UHYyc2ZKYkRacjgrYk5XcnQycmRMUzB1VGg0YUhSbzBjckxDd3MzL085dEs1ZHU2YnZ2Lzlla3RTcFU2ZDgyeTBXaTdLeXNncXRUaUhKQ0xabnpKaWhtSmdZTldqUVFOMjdkeStUTWVhV2taR2hKVXVXYU9mT25mTDI5amJLR0UrZlByM0lsZDBKQ1FtS2pJeFVURXlNdkwyOTgvV1VMa2g2ZXJwMjc5NnQ3Ny8vWG9jT0haTFZhblg0ZUNRa0pDZ2pJME0xYTlaVTllclZkZXZXTGYzakgvK1FsQlBtbGVVcTQ4b2tQVDFkLy96blB5VkpUejMxMUcwZEovZHE1S0pXSjl1M1pXVmw2ZkxseS9MdzhLalFxZ1NsVVpaaHV0VnExZHR2djYxang0N3B2Ly83djQwKzJLNnVycG85ZTdaV3JGaWg5ZXZYYS96NDhSbytmTGpEdjVYTlp0UGYvLzUzZmZycHB6S1pUQm96Wm93Q0F3UExiSXk1UGZ6d3c1SnlndTYzM25wTGdZR0JSZ3NTS2FmY2ZPNis1bmFPK3NFdlhicFVycTZ1QlliaEowK2VWRmhZV0tHVFh1d1RqOHBpZ3Q3ZHhEN3Bwemp2dzl6ZDNmWGlpeTlxeVpJbFdyQmdnZDUvLy8xeWZ5OEVvR3hsWHI0c1NYSzcxN2VDUndJQUFJREtna0FkQUZDbDJHdzIvZkxMTHpweTVJaGlZbUowOE9CQm8rZDIvZnIxMWJkdlg0V0doaG9CVDJabXB0RXovZGF0VzZwWHI1NWlZMk1WRUJCUTRwK2RrWkdoOFBCd0hUMTZWUDM2OVZOWVdGaStmYnAxNjZhUkkwZHEyYkpsR2pseXBGNS8vWFhqdzMxSGJ0eTRvZkR3Y0tQWDg3aHg0L0wxak03TjA5TlRFeWRPMVBUcDA1V1FrS0R4NDhkcjNyeDVEbGU0RmNldFc3ZTBhZE1tU2RMWnMyYzFjT0JBOWVqUlEwOCsrYVN4WXJ5ODJYc0NPK3BySFJNVEl5bW5qM0psbHBHUm9ldlhyOHZOelUwelo4NDBBdC9DUXJTQ2V2TGFlOEEvL3ZqanFsKy92bWJObXFYUTBOQThZZnF4WThmazVPUlU0YXZ1a3BPVHRYbnpaa1ZGUlNrMU5WWE96czdxMjdldkJnOGVYS3pRb3lSV3JseXB6TXhNdFdyVlN2Nysvdm0yMjgrendrS1RhOWV1R1JVVFltSmkxTEJoUTgyZE83Zk1xem5zMzc5Zml4WXRVbUppb3RxMWE2ZHAwNmJweXBVcm1qMTd0b1lQSDY0QkF3Wm80TUNCK1VMVGE5ZXVhY09HRGRxNGNhUE1ack9DZ29JMFpzd1loeVgvYy9kRy91cXJyN1IzNzE0ZFBuellLQWx1TXBuVXBrMGJoOVV4OXV6Wm8yWExsamtjdTZQSkN1V2xQTTlyKyt0TWJnc1hMbFJxYXFyOC9QeHVLM3dkTUdDQUJnd1lZSHgvL3Z4NTFhaFJRM1hxMUpHVTg5ei85Ny8vcmNEQXdEeWxxNDhmUHk2THhWSmgxK3E3UVhaMnR1Yk9uYXQvLy92ZmF0MjZ0VjU2NmFVODIwMG1rMTU1NVJYZGQ5OTlXcmh3b1pZdVhhcEdqUnJscVFhU25KeXNPWFBtS0NZbVJtNXVicG8wYWRJZEM5Tnp1M0RoZ2pGaEp6ZC9mMzhOSGp4WTFhdFgxOEtGQzNYUFBmY29MUzFOR3pac1VKMDZkZkpVbjJqV3JKbU9Ieit1NGNPSDY0MDMzbERUcGsyTmJWdTNibFZrWktUQ3dzSTBac3dZaDJPSWk0dlQ2ZE9uSmVXOGY2bEs3TDNoaXp2aHAwK2ZQdnI2NjY5MTVzd1poWWVIS3lJaW9zQktCZ0R1ZnZaQXZab3ZnVG9BQUFDS2gvOEJBZ0Nxak1URVJBMGJOaXhQcWVFNmRlb29LQ2hJd2NIQmF0bXlwUkUyL0w3OGU3VnExZlRDQ3k5bzBLQkJwVnAxRkJjWHAvRHdjRjI0Y0VIZHVuWFRxNisrV3VDK1R6Lzl0TEt6cy9VLy8vTS9tamh4b25yMjdLa1hYM3hSdnIvN1FDY2xKVVZUcDA3VjJiTm5KZVdVSEEwSkNTbHlMSjA2ZGRMZ3dZTzFjdVZLWGI1OFdXUEdqTkdVS1ZNS0xCYytlUEJnU2ZsTDNKck5acjMxMWx0S1NrcVNwNmVuSG5yb0llM2F0VXRmZnZtbHZ2enlTM1hvMEVGUFBmV1V1blRwSWxkWFYwMmRPclhJc1pVRmUvRDMrMEQ5ekpremlvdUxrN096YzduMktpNXA2ZXppdVAvKys0M2V2cTFidHpadS85ZS8vdVZ3L3g0OWVzalYxVlZmZmZWVm9jZHQxYXFWbGk5Zm5xZkZ3Y1dMRnpWMTZsUmxaV1ZwL1BqeGV2enh4OHZtbHlpQlk4ZU9LU29xU3Q5OTk1MHNGb3RjWEZ6VXAwOGZEUm8wS04vem9pejg4TU1QaW9xS01zSTBSd282ejM1L0hMdUdEUnRxM3J4NWVSN2IyM1gyN0ZsOStPR0hSdG4vUVlNR2FjaVFJWEp5Y2xMdDJyVzFiTmt5L2ZXdmY5WGF0V3YxejMvK1UyRmhZZXJkdTdkc05wczJiZHFrclZ1MzZ1Yk5tL0wzOTlmdzRjT05sYStPSEQxNjFQaDY2ZEtsa25MQ3hyWnQyNnA3OSs1NjVKRkhDaXlON0dpU2o0dUxpenAxNnFUWFhudnROaCtGMGluUDh6bzdPMXQvK2N0ZkpPVmNOMCtmUHEyR0RSc3FJU0hCYU5kUTNMTDNSVWxJU05ERWlSTmxzOWswZi81ODNYZmZmVnE1Y3FYV3JsMnJidDI2YWVMRWljYkVpajE3OWtpU09uYnNXQ1kvKzI1eDQ4WU40K3ZDSHRjYk4yNW85dXpaaW9tSjBmMzMzNitJaUlnQzkrL1ZxNWU4dkx4MDZOQWg0N1hTWnJOcCsvYnQrdUNERDNUOStuWFZyVnRYczJmUExuVENuY2xra3MxbWs4VmlLWFVQZGJzalI0NUl5Z25GYzl1elo0OHVYcnlvaHg5KzJMZyttYzFtYmR5NFVmZmNjNDk2OU9pUkp5UjJjM05UYkd5c1B2amdBODJiTjgrNHZYUG56cXBSbzRZMmI5NnNidDI2NmFHSEhzbzNobFdyVmtuS2FZVlRWQ1dNeWlZcEtVbFM0U3ZVYlRhYmR1ellvWjA3ZCtyZGQ5L1ZyRm16OU9xcnIrckFnUU42NTUxM05IWHExREo3YmdNb1g1bVhMOG1sVmkwNUYxR0pDQUFBQUxBalVBY0FWQmsrUGo1NitPR0hsWkdSb2JadDI2cGR1M1lLQ0Fnd1FuU0x4YUpEaHc1cHk1WXQycnQzcjZ4V3ExeGNYQlFTRXFJaFE0YVVhaFczeFdMUmhnMGI5TWtubnlnek0xTlBQUEdFeG84ZlgyUi81MmVmZlZhK3ZyNTY3NzMzdEgzN2R1M2N1Vk12dnZpaW5uLytlVWs1cGN2ZmZQTk5ZMlY2cjE2OU5HellzR0tQNjdubm5sTjZlcm8yYnR5bzVPUmtUWnc0VVlNR0RkSnp6ejJYTHlDMC84emNqaDQ5cXZmZmYxK3hzYkV5bVV3YU4yNmN1blhycG1IRGhtblRwazNhc21XTERoNDhxSU1IRDhyWDExZjkrL2RYYUdob29lV3g3YjJQYjllSkV5Y2tTWFhyMXMxeis3WnQyeVJKanp6eVNKbXZaaTVNN2RxMTg2d0tMUW1yMVdxc2t2czlQeisvUXFzUmxOYnZBOS82OWVzckxDeE02OWV2MTN2dnZhY0xGeTdrVzhWNUo4VEh4MnZuenAzYXVYT25MdHZMYnJxNUtTd3NUSC80d3g4Y3RpcElUMCtYVkhqSVhaU1ltQmk5Kys2N3N0bHM2dCsvZjRGbDd5OWN1Q0FwLytPVm0zMzF0cCtmbitiT25WdW1ZYnFVRSthY09uVktiZHUyMWFoUm8vS1ZiYTVWcTVZbVRacWsvdjM3YS83OCtWcTNicDNXcjE5djNOZlQwMU4vL3ZPZjllaWpqeFo1anY3ODg4L0cxLzcrL2dvSkNWRklTSWpxMWF0WDVEZzdkdXlvRFJzMnlHcTF5bWF6eWNuSlNaNmVubVhTNTc2MHl1dTh0cGNULytHSEg5U2dRUU5kdlhwVjA2Wk5VM2g0dUNJakkvWGpqejhXcTdWQ2NTWkxwYVdsYWZMa3lVcEtTdElqanp4aVhCLzY5ZXVuNk9obzdkNjlXK1BHamROYmI3MGxEdzhQYmQyNlZaTFV0V3ZYMi9zbDd6TEhqaDB6dnE1VnExYUIrLzN5eXk4NmNlS0VHalpzcURsejVoUzVFcmxMbHk3cTBxV0xKT253NGNOYXZueTVUcDA2SlNtbjljaHJyNzFXWkwvdHVuWHJLakV4VWQ5ODg0M0RLalhGZGVqUUlSMCtmRmlTMUxadFcrTjJtODJtVHo3NVJKTDB6RFBQR0xmNytQaW9SNDhlMnJwMXE5YXRXNmVoUTRjYTI1bzBhYUpPblRvcE9qcGErL2Z2VitmT25TWGx0S0VaTm15WUZvR1ZDM2NBQUJFY1NVUkJWQ3hZb01qSVNQM3RiMy9MTTZGdzc5Njl4cVNoWjU5OXR0Uy95OTNxL1Buemt2SmU0MjAybTZ4V3F5UnAzNzU5V3JseXBmRSs2T2JObTdyMzNuczFiZG8wVFpreVJidDI3ZExWcTFjMWRlclVVbGNCQWxCeHpKY3Z5NDNWNlFBQUFDZ0JBblVBUUpYeSsxWFM2ZW5waW82TzF0NjllM1hnd0FGalpadW5wNmQ2OSs2dGZ2MzZHV1Z6UytNZi8vaUhWcTFhSlJjWEZ3MGRPbFNEQmcwcTluMGZlZVFSQlFRRUtESXlVdWZPblZQUG5qMWxzVmowNmFlZmF1M2F0VVlKNFg3OSttblVxRkVsRG0xSGpCaWhhdFdxYWUzYXRiTFpiRnE3ZHEyMmJkdW1pUk1uT2x5SmxwYVdwdDI3ZDJ2YnRtMDZmdnk0cEp4U3FCTW1UREJLdmRhcFUwZERoZ3pSYzg4OXAyM2J0dW16eno3VHBVdVh0R3paTXExYXRVcDkrdlRSMDA4L25TL3NsZ29PSmxOU1V2TGRGaDhmcjRzWEw4clgxMWUxYTlkVzllclZsWjJkclI5Ly9GR2JOMitXcER5ckJPUGo0N1ZseXhiajhTcFBLMWV1TEhXUDZNVEVSRDMzM0hObFBLS1NzYS9TOXZIeDBiSmx5N1JtelJvbEpTVnAzTGh4cFo0bzRJakZZdEh4NDhjVkhSMnQ2T2hvblR0M3p0am03Kyt2UG4zNjVGbFptWnljTEhkM2R5TTh2M1hybGo3KytHTkpLdldxOVIwN2RtaisvUG15V0N6cTBLR0RNVW5seXBVcnN0bHM4dkx5VXJWcTFaU2NuR3owSTI3WnNtV0J4d3NMQzFOR1JvYTZkKzh1YjI5dlJVUkVHQUdjWFdabXBsNTQ0UVhqKzl3bG5IUGYvbnRyMXF4UlFFQ0FsaTlmbmkrc3NkbHN1blRwa2s2Y09LSGp4NC9yeUpFamlvdUxrNVRUNnpjN08xdTNidDFTV2xxYUZpMWFwTzNidDZ0Smt5WnEzTGl4N3J2dlB1TjVsZHVJRVNOMDllcFY5ZXJWcThRQnJMT3pjNUZCWTNrcmovUGFack5wN3R5NTJyVnJsN3k5dlRWbnpoeWRPSEZDRVJFUkdqZHVuQjU5OUZHRmhJUW9NVEZSZGV2V0xmVG5UcDQ4T2M5eHpXYXpzckt5bEptWnFUcDE2aWdwS1VtVEowL1diNy85cG80ZE8ycmF0R25HaElVNmRlb29NakpTTTJiTTBPSERoM1hnd0FIOTl0dHZTazlQVjd0MjdYVC8vZmNieDdXUElUVTFWU2twS2FwUm8wYVpQQlpsS1NFaFFRY1BIbFN0V3JWVXExWXR1YnE2eXNYRlJTYVRTYi8rK3F0V3JGZ2hLYWNxUkdIWDNnY2ZmRkNSa1pIeTlQUjAyT2JnOTJ3Mm02S2pvN1Z1M1RxallvT1BqNC9HakJsakJPMUZDUW9LMHNhTkc3Vm8wU0o5OE1FSHBTb0pidi9iU3psVlJabzNiMjVzMjdWcmw4NmNPYVBtelp2bmV4MGZOR2lRdnY3NmEyM2F0RW1EQmczSzg3ZDk5dGxuRlIwZHJWV3JWaG1CdWlTRmhvYnFxNisrMHNtVEo3VjY5V3E5L1BMTGtuSXFQTmhYc3pkdjNseVBQdnBvaVgrUHU4bHZ2LzJtbWpWcnl0M2RYYTZ1cnZyMTExLzErZWVmUzFLZXh6YzJOdGFZS0dYdlc5K3NXVE85L1BMTHhvVEJEaDA2YU5La1NabzdkNjZPSHordUVTTkdhTTZjT2FWcUZRU2c0bVFtWEphYmIvMktIZ1lBQUFBcUVRSjFBRUNWWWJGWUZCc2JxOU9uVCt2VXFWTTZmZnEwenAwN1p3UllibTV1NnRLbGl3SURBOVc5ZS9mYkxzY3E1YXp1enM3T1ZyZHUzZkwwSmkydWUrKzlWKysrKzY1U1VsTGs1ZVdsZmZ2MmFmWHExWkp5U2lhUEdqWHF0bGE1L2VsUGYxTGp4bzBWR1JtcG16ZHZxa2FOR21yV3JKbk1aclBpNCtNVkd4dXJVNmRPNmVlZmYxWnNiS3p4V0xtNHVLaEhqeDRhUEhpd3czN1FibTV1NnR1M3I1NTg4a2w5Ly8zM1dydDJyV0pqWTdWKy9YcDkvdm5uZXV5eHgvVDg4OC9uV1dHOVpzMmFmSSs1Mld4MnVISTlNVEZSMDZkUEwvRDM4dlQwTk81bnM5a1VHUmtwaThXaVZxMWFsV3U1OTZya3FhZWVrcnU3dStiTm02ZXRXN2ZLM2QxZEkwYU1LSk5qNzlxMVMvUG56ODlUcXJsNjllcnEycldyK3ZUcDQvQnZObVBHREtOM3I0dUxpN0t6czQzek16UTB0TVJqV0xWcWxSR1NkK2pRUWJObnp6Wks5ZTdmdjErTEZ5K1dKRGs1T1JrckZLdFhyMTdrQkkyQkF3Y2FYeWNsSlNraElTSFBkcHZObHU4MnU0SnV6NjFPblRvNmNlS0U0dUxpZE83Y09jWEd4dXJzMmJQS3lNZ3c5dkgxOVZWWVdKaTZkdTJxOXUzYkt6czcyMWl4Zk9qUUljWEV4Q2dtSmliUGNkM2MzRlM3ZG0zMTZORkRMNzMwa3R6YzNCUVJFVkhrZUNxYk8zbGVXNjFXSFQ5K1hDNHVMcG81YzZicTFxMnJ3TUJBdmYzMjI1bzdkNjYrK2VZYmZmUE5OOGIrenM3T2NuRnhrYk96czV5Y25JeXZuWjJkbFoyZHJjek1USm5OWnBuTlp1TStBUUVCbWo1OXVpWk5tcVRMbHkrcmZmdjJDZzhQenhmVVZxOWVYWC81eTEvMHd3OC9xRzdkdWxxMGFKRWs1Vm1WdjJiTkduM3h4UmZ5OFBCUVNrcUt6R2J6WFhtOXJGYXRtaFlzV0ZEa2ZzV1pqR1NmVEZBY2l4WXRNaVptZVhoNHFILy8vdXJmdjc5UlFyODRoZ3daWXZTMHYzcjFxakl6TTR0OVh6c25KeWZWclZ0WG5UdDNOZ0p1S2VmMWN2bnk1WkwrcjFWTGJuNStmdXJVcVpQMjc5K3ZyNy8rT3M4Szl2YnQyNnRCZ3daS1NrclM1Y3VYalVsSkpwTkpvMGFOMHBneFkvVHp6ei9MYXJYS3ljbEpLMWFzVUhwNnV0emMzUFRuUC8rNVRDZFhWUVQ3WkpmZjgvSHh5ZE1iL3U5Ly83dnhkWjA2ZFRSMDZGQTkvdmpqK1g3L3h4NTdURjVlWGdvUEQxZmJ0bTFMZEo0QnVEdGtYcm9rOTRCbVJlOElBQUFBL0M4Q2RRQkFsYkYwNlZKRlJVWGx1YTFldlhwcTE2NmR1bmJ0cW80ZE81YXFQM3BoVENaVG1aUVJ0cS9lN3RLbGkxNTQ0UVh0MjdkUGI3enhScGw4U1B2b280K3FkZXZXV3I1OHVRWVBIaXdQRHc5ZHVIQkJZOGVPemZkaGY5T21UUlVjSEt5ZVBYczZETkovejJReXFYdjM3Z29PRHRiKy9mdjE4Y2NmNjh5Wk05cTVjNmNHREJoUXJQczdXaUhwNysrdm1qVnI2dWJObThacU1VbXFVYU9HV3JkdXJWZGVlU1hQaWtNZkh4KzV1TGhvM0xoeFJmN01zbENqUmcyOThjWWJrbTZ2L0hpdFdyV000NVRGQkkvYjFiTm5UMlZuWjJ2MTZ0WHEyN2R2bVIyM2MrZk84dkR3a01sa01pYTFQUHp3dzRYK3pzMmJOOWZaczJkbHRWcGxzVmhrTXBuazUrZW5IajE2bEtwdmZXQmdvRDcvL0hNRkJ3ZHI5T2pSY25WMU5iWTFiZHBVUGo0K01wdk55czdPVnJWcTFSUVFFS0RCZ3dlcmZ2M2lyMTVhdUhCaGljZFZIRXVXTE5HWk0yZU03MzE4Zk5TNWMyYzkrT0NEYXQrK3ZmN3J2LzRyei80dUxpNEtEQXhVWUdDZ0pDa3VMazdIamgzVHFWT25kT3JVS2NYSHh5c3pNMU5KU1VuRktqVmUyZDJwODlyWjJWblBQLys4cmwrL25xZXNlOGVPSGJWNjlXcnQzcjFiQnc0YzBPWExsNVdXbGlhTHhhTHM3T3c4Lyt6WFlKUEpKR2RuWjdtN3U2dG16WnB5Y25LU3lXUlN2Mzc5ZFBueVphV2twS2hMbHk2YU9YTm1ubk0zTnpjM040V0VoT2lqano1U2RuYTJubjc2YWJWdTNkclk3dWZucDJ2WHJ1bmF0V3N5bVV4cTFxeVpSbzBhVldhUFIxbng4dkpTZ3dZTkZCOGZuMiticzdPei9QMzk5WWMvL0tITXo5MC8vZWxQT24zNnRJS0RnOVczYjk5Q1c1Z1V4TTNOVFNOSGp0VElrU1BMZEd4U1RxQWVIQnlzOCtmUE82d3lJK1ZVdlFnSkNWRlFVRkMrYmVIaDRhcGZ2MzYrODZkNTgrYWFQMysrV3JkdWJRVEhZOGVPMWRtelp6VjA2RkExYWRLa3pIK1g4dGFpUlF1ZFBIblNtSlRsN3U2dUZpMWFhT1RJa1hrbVREejExRlBhdjMrLyt2VHBvK0hEaHhmNit0NitmWHN0WHJ4WXZyNis5RkVIS2hsYmRyYk1pWWx5bzEwREFBQUFTc0JreTExM0VnQ0FjakJuemh4Tm5EaXh6SStibkp5c0pVdVdxR25UcG1yV3JKbWFOV3RXckRLdkpXV3hXR1MxV29zZGdGNjZkRWtXaTBVTkdqUW8xdjcySHA1MytnUGFOV3ZXNktlZmZsS1RKazNVb2tVTHRXblRwbGdoZWxGMjc5NnRLMWV1R0tGblltS2lKRG5zaVYwY0ZvdkZLSDliVU1CaHNWaTBkKzllSTBEOFQyTmY2VnhXZlZ4djNyeFpxakNwTUZldVhKRzN0M2VKU3lEYlY0dVhwaC8zanovK0tGZFhWN1ZyMTA1U3p1TlVHWHZkbmp0M1R0OSsrNjBlZU9BQlBmREFBdzViS3BTRTFXclZwVXVYZE8zYXRUemxqa3ZDdm9yNmRpYUNsTVV4U3VKT25OZTV5NmpmU1dmT25GSGp4bzJML2Z5SmlvcFNhR2hvdnYzdDVlVHRxK1h2ZHZiL3F0cHNOdGxzTm9MTGNuVDkrdlZTdHpPeFdDeTZjdVdLSk9XcFZGUFJyRmFyc3JPekM1eVVJdVdVZmEvSUZlZDM2ajB5Z1ArVG1aQ2d2WjBlVXJPMzNwYmZpMytzNk9FQUFBQ2draUJRQndDVU96NHNCQUFBQVBMaVBUSnc1Nlh1MjZlZkJqNnJ0bXMrbFZkZy9vb2VBQUFBZ0NNbFgrb0RBQUFBQUFBQUFKWE1qVE9uSllrZTZnQUFBQ2dSQW5VQUFBQUFBQUFBVlY3RzJUTnk4ZkNnaHpvQUFBQktoRUFkQUFBQUFBQUFRSlYzNDh5Wm5OWHBKbE5GRHdVQUFBQ1ZDSUU2QUFBQUFBQUFnQ3J2eHRrenFrRzVkd0FBQUpRUWdUb0FBQUFBQUFDQUtzMXk3Wm95RXhKVW94bUJPZ0FBQUVxR1FCMEFBQUFBQUFCQWxYYmo3QmxKeWluNURnQUFBSlFBZ1RvQUFBQUFBQUNBS3UzNnNXT1N4QXAxQUFBQWxCaUJPZ0FBQUFBQUFJQXFMWFh2SGxYMzk1ZGIvZm9WUFJRQUFBQlVNZ1RxQUFBQUFBQUFBS291bTAwcGUvZklPN2g3Ulk4RUFBQUFsUkNCT2dBQUFBQUFBSUFxSytQMGFXVWxKY2tyTUtpaWh3SUFBSUJLaUVBZEFBQUFBQUFBUUpXVnNtZTNUTTdPcXQyMWEwVVBCUUFBQUpVUWdUb0FvTnk1dXJyS2JEWlg5REFBQUFDQXU0TFpiRmExYXRVcWVoaEFsWlc2WjdkcWRYaElMalU5S25vb0FBQUFxSVFJMUFFQTVhNTI3ZHBLU2txcTZHRUFBQUFBZDRXa3BDVFZybDI3b29jQlZFbFpxYWxLL3U1YmVRY0hWL1JRQUFBQVVFa1JxQU1BeWwxQVFJQ09IRGxTMGNNQUFBQUE3Z3BIamh4UjA2Wk5LM29ZUUpXVThNWG5zbVZueTNmQXdJb2VDZ0FBQUNvcEFuVUFRTG5yMUttVDR1TGlkUDc4K1lvZUNnQUFBRkNoenA4L3I3aTRPSFhxMUttaWh3SlVPZGszYnlyK3c3L0twM2NmdWZuNlZ2UndBQUFBVUVrUnFBTUF5bDIxYXRVVUdocXFxS2dvUW5VQUFBRDh4enAvL3J5aW9xSVVHaHBLRDNYZ0R2aDE4VUpsWGIycVJ1TW5WUFJRQUFBQVVJbVpiRGFicmFJSEFRRDR6L1RycjcvcTY2Ky9WcU5HamRTbVRSdlZxVk9IRHhJQkFBQlFwWm5OWmlVbEplbklrU09LaTR0VGFHaW8vUDM5SzNwWVFKV1NmZk9tNGovNHErSVdMbERqTnliSi83WFJGVDBrQUFBQVZHSUU2Z0NBQ21VMm14VWRIYTJ6Wjg4cU5UVlZack81b29jRUFBQUEzREhWcWxWVDdkcTExYlJwVTNYcTFJa0pwY0Fkc08vL2RkYXRpeGQwMzUrR3F1bk1jTWxrcXVnaEFRQUFvQklqVUFjQUFBQUFBQUJRWlZ4ZXYwNDFIbWd1ajdadEszb29BQUFBcUFJSTFBRUFBQUFBQUFBQUFBQUFjTUNwb2djQUFBQUFBQUFBQUFBQUFNRGRpRUFkQUFBQUFBQUFBQUFBQUFBSENOUUJBQUFBQUFBQUFBQUFBSENBUUIwQUFBQUFBQUFBQUFBQUFBY0kxQUVBQUFBQUFBQUFBQUFBY0lCQUhRQUFBQUFBQUFBQUFBQUFCd2pVQVFBQUFBQUFBQUFBQUFCd2dFQWRBQUFBQUFBQUFBQUFBQUFIQ05RQkFBQUFBQUFBQUFBQUFIQ0FRQjBBQUFBQUFBQUFBQUFBQUFjSTFBRUFBQUFBQUFBQUFBQUFjSUJBSFFBQUFBQUFBQUFBQUFBQUJ3alVBUUFBQUFBQUFBQUFBQUJ3Z0VBZEFBQUFBQUFBQUFBQUFBQUhDTlFCQUFBQUFBQUFBQUFBQUhDQVFCMEFBQUFBQUFBQUFBQUFBQWNJMUFFQUFBQUFBQUFBQUFBQWNJQkFIUUFBQUFBQUFBQUFBQUFBQndqVUFRQUFBQUFBQUFBQUFBQndnRUFkQUFBQUFBQUFBQUFBQUFBSENOUUJBQUFBQUFBQUFBQUFBSENBUUIwQUFBQUFBQUFBQUFBQUFBY0kxQUVBQUFBQUFBQUFBQUFBY0lCQUhRQUFBQUFBQUFBQUFBQUFCd2pVQVFBQUFBQUFBQUFBQUFCd2dFQWRBQUFBQUFBQUFBQUFBQUFIQ05RQkFBQUFBQUFBQUFBQUFIQ0FRQjBBQUFBQUFBQUFBQUFBQUFjSTFBRUFBQUFBQUFBQUFBQUFjSUJBSFFBQUFBQUFBQUFBQUFBQUJ3alVBUUFBQUFBQUFBQUFBQUJ3Z0VBZEFBQUFBQUFBQUFBQUFBQUhDTlFCQUFBQUFBQUFBQUFBQUhDQVFCMEFBQUFBQUFBQUFBQUFBQWNJMUFFQUFBQUFBQUFBQUFBQWNJQkFIUUFBQUFBQUFBQUFBQUFBQndqVUFRQUFBQUFBQUFBQUFBQndnRUFkQUFBQUFBQUFBQUFBQUFBSENOUUJBQUFBQUFBQUFBQUFBSENBUUIwQUFBQUFBQUFBQUFBQUFBY0kxQUVBQUFBQUFBQUFBQUFBY0lCQUhRQUFBQUFBQUFBQUFBQUFCLzQvZHBJNEh6WHcxWjBBQUFBQVNVVk9SSzVDWUlJPSIsCgkiVGhlbWUiIDogIiIsCgkiVHlwZSIgOiAibWluZCIsCgkiVmVyc2lvbiIgOiAiMTIiCn0K"/>
    </extobj>
    <extobj name="C9F754DE-2CAD-44b6-B708-469DEB6407EB-22">
      <extobjdata type="C9F754DE-2CAD-44b6-B708-469DEB6407EB" data="ewoJIkZpbGVJZCIgOiAiMjMyNTI1NDQ5ODIwIiwKCSJHcm91cElkIiA6ICI2MTcyNzY3ODkiLAoJIkltYWdlIiA6ICJpVkJPUncwS0dnb0FBQUFOU1VoRVVnQUFCajhBQUFLa0NBWUFBQUJmMUMwMUFBQUFDWEJJV1hNQUFBc1RBQUFMRXdFQW1wd1lBQUFnQUVsRVFWUjRuT3pkZFZoVVd4Y0c4SmVXTGtVRkZleHUxQ3ZYN3U2NmRuZDN0MkozSUFaMllvRmlvMkxudGNWQUJSVUo2WVpoNXZ0am5CR1lKdlIrK1A2ZTV6N1hPYlBQT1h1R2lUTjc3YjJXMXNPdkloR0lpSWlJaUlpSWlJaUlpSWh5Q2UzZjNRRWlJaUlpSWlJaUlpSWlJcUxzeE9BSEVSRVJFUkVSRVJFUkVSSGxLZ3grRUJFUkVSRVJFUkVSRVJGUnJzTGdCeEVSRVJFUkVSRVJFUkVSNVNvTWZoQVJFUkVSRVJFUkVSRVJVYTdDNEFjUkVSRVJFUkVSRVJFUkVlVXFESDRRRVJFUkVSRVJFUkVSRVZHdXd1QUhFUkVSRVJFUkVSRVJFUkhsS2d4K0VCRVJFUkVSRVJFUkVSRlJyc0xnQnhFUkVSRVJFUkVSRVJFUjVTb01maEFSRVJFUkVSRVJFUkVSVWE3QzRBY1JFUkVSRVJFUkVSRVJFZVVxREg0UUVSRVJFUkVSRVJFUkVWR3V3dUFIRVJFUkVSRVJFUkVSRVJIbEtneCtFQkVSRVJFUkVSRVJFUkZScnNMZ0J4RVJFUkVSRVJFUkVSRVI1U29NZmhBUkVSRVJFUkVSRVJFUlVhN0M0QWNSRVJFUkVSRVJFUkVSRWVVcURINFFFUkVSRVJFUkVSRVJFVkd1d3VBSEVSRVJFUkVSRVJFUkVSSGxLZ3grRUJFUkVSRVJFUkVSRVJGUnJzTGdCeEVSRVJFUkVSRVJFUkVSNVNvTWZoQVJFUkVSRVJFUkVSRVJVYTdDNEFjUkVSRVJFUkVSRVJFUkVlVXFESDRRRVJFUkVSRVJFUkVSRVZHdXd1QUhFUkVSRVJFUkVSRVJFUkhsS2d4K0VCRVJFUkVSRVJFUkVSRlJyc0xnQnhFUkVSRVJFUkVSRVJFUjVTb01maEFSRVJFUkVSRVJFUkVSVWE3QzRBY1JFUkVSRVJFUkVSRVJFZVVxREg0UUVSRVJFUkVSRVJFUkVWR3V3dUFIRVJFUkVSRVJFUkVSRVJIbEtneCtFQkVSRVJFUkVSRVJFUkZScnNMZ0J4RVJFUkVSRVJFUkVSRVI1U29NZmhBUkVSRVJFUkVSRVJFUlVhN0M0QWNSRVJFUkVSRVJFUkVSRWVVcURINFFFUkVSRVJFUkVSRVJFVkd1d3VBSEVSRVJFUkVSRVJFUkVSSGxLZ3grRUJFUkVSRVJFUkVSRVJGUnJzTGdCeEVSRVJFUkVSRVJFUkVSNVNvTWZoQVJFUkVSRVJFUkVSRVJVYTdDNEFjUkVSRVJFUkVSRVJFUkVlVXFESDRRRVJFUkVSRVJFUkVSRVZHdXd1QUhFUkVSRVJFUkVSRVJFUkhsS3JxL3V3TkVSRVQwZTUwT3V2Rzd1L0IvbzMyQnVyKzdDMFJFUkVSRVJFU2tCcTc4SUNJaUlpSWlJaUlpSWlLaVhJWEJEeUlpSWlJaUlpSWlJaUlpeWxVWS9DQWlJaUlpSWlJaUlpSWlvbHlGd1E4aUlpSWlJaUlpSWlJaUlzcFZHUHdnSWlJaUlpSWlJaUlpSXFKY2hjRVBJaUlpSWlJaUlpSWlJaUxLVlJqOElDSWlJaUlpSWlJaUlpS2lYSVhCRHlJaUlpSWlJaUlpSWlJaXlsVVkvQ0FpSWlJaUlpSWlJaUlpb2x5RndROGlJaUlpK3VPOGZISWZqKzVjKzkzZCtLTWxKeVVpT1NrUnd0VFUzOTBWSXFJL3pwV3o3dkE0NG9iUTRNRGYzWlZNRVlsRXY3c0w5SDh1NE1OYkJINys5THU3a2ExNGZVc2tpOEVQSWlJaXlySkxhemRqVWZWNnYrMzg5dzRjeGJxV25lRXhiK2x2NndQSmN0dm9qTlh6eHFmYmxpb1E0TXl4UFJBS2hUTHRuejI2ZzZHZDZ5TTZNanpIK3paM2JGOE02OUl3eDgvekt5UW14Q000OERQZXZQZ1h0NzNQNGVTQjdYQmRQUitMcHd6QnhkT0hzM3o4enZYS3dORk9LMXVERk9zV1RvWlRNVU00RlRQRXAvZSsyWExNQzZjT3dldjRmclczYStyaDdhc1kwYTB4UEE3dnl2S3hKQ1RQYlU2MS95OGEyNmNWZWphdG9yVE43YXZuOGVUK1RabnRWOCtkaE9mUjNUblVzNS9hMW5KQXIrYlZjdnc4V1hIUDV4Sm1qZXFKeTJlTy9lNnVaS3VVbEdTc1d6Z1pLMmFOeHJ2WHozNTNkN0trdlZOeHRLeG1KNzM5eGQ4UHZWdFV4LzBibDM5anIzN2F1R1E2Rms0Y2lPZVA3djd1cm1nczZHc0FXdGNvZ3AzckYvK1M4eld1a0JjRDJ0YVdlOStBdHJYUnVFTGViRDluZkd3TU9qaVZ3TkF1RFFBQW9jR0JHTnVuRlY0OWZaanQ1OUxVNDdzK0dOKzNEYnk5VGloc0V4ejRHWU02MU1HdURiL3UybnlUOHd6TUg5OWZyYllpa1FpengvUkdCNmZpZUhETE8xdjdzV0xXYUV3YTJDRmJqNm11M0hSOVM1UmRkSDkzQjRpSWlDajMrWGp2SVFLZVBKZlo3dUJZQmVZRkMrS3A1em1sKzljZk5rRHRjejA4ZWhJWDEyd0NBRHcvZHduRmF0ZEVoUlpOTk9zd3lVZ1ZDQkFXR29UUTRFQ0VmUHVLYjE4K0lmRHpqLzhDUGlMd3l5Y3MzM1lNdFJzMFYzaU1NOGYyd04vdkRTWXRXQ2ZkdG5uNUxPemRzZ0xuVHg3RTBpMkhZR1poSmIzdnlmMmJlSHpYQjlPSGRjT21neGVncmFPRGRRc25JejR1Vm1sZjg5b1V3TkJKODdQOG1EWFZ1VjRaK1B1OXlmVCtENzhxbnJXNlovTnlCSC83QWtGS0NnUXB5VWhKU1VaaVFqemlZbU9RRUJlTHVMZ1l4TVZFSXpMOE81SVNFeFFlNTlXVEIyald2a2VtKzVnVFR1eDN4ZjV0cTZXMzF5K2Vpclc3UGFDdG81T2w0eTZZTUFESnlVbG8xYm0zV3RzMWRjbmpLQjdjOG9iajN4eFV5SXFQYjEvaDJ4ZC9wVzNHOW00SisrS2xjZHduZldCc2svTU0rUHU5UWR0dS9hWGJWQVdENUIxSGxXOWYvRlYrN21TWHdJQ1BTQldtd3E1d1VZM2VBMC91MzhTRlU0ZmdVS0pNRHZidTE5dTFmb24wODhIVTNCSWx5MWJLMUhFYVY4aUxxSWl3VE8xcmJtbU5LeSsrWjJyZnRCTGk0eEFkOFRPWUh4ejRHY0dCbnpHeVIxTjA3RFVFRStldmhhR1JjWmJQa3hsUEg5ekNGMzgvbEN4YkNRMWJkc3pSY3dtRlFud04rQUFkYlIzWUZpbWFMY2ZjNTdJS0lkKytRRXZyNS92LzBaMXJXRHB0dU5ySDBPUnpJU29pRE5GVzhnTWMwVkVSbVg2dEthT3JyNDh2L241SVRSVUFBSHlmUDhhVGV6ZlF2MDB0OUJnMERxTm5MSVcrUVI2Wi9iSjZiUUtvL3R5OGNPb1FibDQ1aTVwMUZWOXZlM3Vkd05NSHQxREFyb2hhNXh6YnB4VysrbjlRMmtiVjMrenF1WlB3OTN1RCtldDJxenpmcVlNNzhPckpBemc2TllTalUvWityOSs3Y1ZudTMyRE9HTTJ1UTh3c3JEQmwwWWJzNmhiUkg0dkJEeUlpSXNwMkgrNC93dTNkQjZCbitQTkhXVXBDSW9BQmNIQUVmRnpkbE82dmJ2RGo3djRqdUxSdUMweHQ4cUhON0NrNHQyd05UczFaaktUWU9GVHYwajRyRCtHUDVPZjdBdlBHOTBOb2NDQWl2b2ZJWFoyUjFxdW5ENVFHUCtUcFAzbzZuajY0aGJ2WEw2SmY2MXBZczlzRFJVdVdCUUQwSGpvUlY4NjQ0LzdOSzNCWk5SY2pweTJCNTlIZEtnY1Y3SXVYbGdZLzN2cyt4MzZYMVVyYkE4RDNrRzhBb1BZTXdaSFRsOENtZ0ozYyt6cjFIcWJXTVNRdWVSeEJUSFNrMGpZZVI5emsvbkRXMDlPSG9iRUpqRTFNWVd4cUJwc0NkakF4TTRlcHVTVk16U3hnWm1FSk13c3JXRmpsaFlWVlhsaGE1NE5JSkpJT0VDa2FGRkZyZ0ZncjZ5c09ibmw3WWZtc1VRQ0FLWXMyNE1RQlY5enk5c0txZWVNeGRmSEdMQjgvcHdnRUtiaDg1aGkwdGJYUnVrdmZUQjBqTkRnUTI5Y3NUTGN0UERRWUFOUWVzRlBVdnBCOU1mUWRPVFZUL2RLRXFzRXBUWU1NMmNXbWdCM3FOR2tqcy8zRS9tMi9vVGZxTzNWd0J4WlBHWUpXblh0ajRZWjlHdTM3NGUwckFNaDBjT0MvNk5uRDI5aTFjU2wwZEhXaG82T0wzWnVYb1g3ejlpaFgyVEhUeDdRdlhscWo5bGtkTkU0cmo2RVJJc05DcGJlcjEyNkF3NWVmWWZib1hqaDVZRHUrZlBMRDFxTlhzdTE4bWpqZ3VnWUFFQkwwRlYzcWw4MzBjV28zYUk3SkM5Y3JiYU90clkzZG01Ymg5S0dkbUwxeU96cjBISnpwOHdIaTcrOVRCM2NnWDM1YjlCd3lRYm85UGk0MlMzOC9WWUZVZjc4M1N0c291cy9ReUJnMzNta2VUTlhYTjRDMmpnNVNmNnk2ck51a0RRNWRlb3BabzNyaTRQYTFDQTM2Q21lWEl3cjNWM1J0Y21ML05waWFXYUJwdSs0SzcxY21KU1VabHp5UElvK2hFZHAwNjZld25iZlhjUUJBaTQ0OWxSNVA0cXYvaDJ4OS95bno4ZDFyckprdmZ1MDh2SDBWTlFwcGxoVG53ci9mWUcxVFFPUHpuanR4UUtQMlJZcVZrdjc3ZDF6ZkV1VVdESDRRRVJGUmpwbCs4NkwwMzVLMFdQYlZxMkxPSXgvcDlnc3JOK0NoK3luTXVxZitrdk9VaEVSNExseUdseGU5WVY0Z1AvcHNXd2ZMUW5ib3QyTXo5bytZQUMvbjFRanlmWXRtazhkQUw0L3NyRGlTcjNDeGt2anc5aFYwZEhSUXNMQURyUFBtaDFXKy9MaDIvaFFzcmZOaHhOVEZ5RzliQ0FWc2k2Q0FYUkVZbTVwSjkzVzAwMUpyQU4zTTNCSmJEbC9DbENHZGNkdjdIQWEwclkxZHAyK2hXT255ME5iUndjemxMcGd4dkRzYy8yNEVBQ3BuMzJZY2JBajU5aFZuanUxUit6R3IyN2JQOE1rS2Z4ek9YTzZpOXZrQThleFVWY0VQQ2M5N24yQ1F4eEI1OGhnaWo2RlJsbGRIU0xUczFFdjZiM1Yvakd0clp5MWo3bG4zdlZnMGFUQlNCUUtNbXI0VTNRZU9RY09XSGRHL3pWODQ2cllKd3RSVVRGMjhNZHNlWTJhb2sxS3FUVTE3alkvYnFmY3dkQjh3V3VHZ2txYUQ5Qm5iVjZoYTY1Y0VQM0p5Y0NvaUxCUmJWOHlSM2c0UERaWUo4bVFNL2t4YklsNzE1MUNpak56MzRYODUrUEhlOXptV3p4eUZ3ZzRsTUhPNTV2MlVwSVFxWGFHcXdqYnF6QUJYdGdMdFZ3b05Ec1QwWWQyUUtoQmcrSlNGTURReXh0b0ZrekJ0YUJmc1AvOEk1cGJXbVRxdXBnRzU3RXdyWjJoa0RLRlFpRlNCQURxNjRxRVhhNXNDMkh6b0lyYXRuby82emRwbDI3azA4ZW05TDY2ZFB3VkF2S0loSzZzV2lwZXBvRmE3YVVzMzQ5bkQyMWcrY3hUS1Y2MlpwYURkdGxYemtKU1lnREhMdHlHUG9aRjBlOTBtYlZTK25qY3Nub3E5VzFmS0RXTDNIalpKNFg3N3Q2MkdtWVVWMm5XWG5aempjY1FOMFpIaEN2ZlhOekJRMmlkbDh1UXhoRUNRSXIxdFoxOE0yMC82WUxQelRIVHVxenhvcnVqYTVNVCtiYkRLbDEvcC9jcjRYUFJBZEdRNE92WWFBak56UzdsdHZ2ajc0Y245bXpDenNFSzVTbzZJREpkL0xXZHNhZ1k5UGYxMDIrVDlEYk5qTll0RVhFdzBwZy92aG9UNE9BQkEvZWJ0VWRpaGhNcjlmQzU1SXVERFd4Z2FHY1BBMEREVDUxZm5XbGtrRXFGR0lXMFltNWhLdC8yTzYxdWkzSUxCRHlJaUlzb1VrVkFvVTJ4UzNab0FGMWR2aElWZFFkVHMwUVZDWVNxMHROVWZiUGoyeWhlbjV6c2oxTzhqN0t0WFFTZm4rWWdKRmYrb01zdWZELzEzYnNMeEdmUHgrS1FuQXA0OFE4Y2xjMUdnZEVuMUg5Z2ZURi9mQU5kZVI4aWtVWEMwMDRLWmhSVTY5UjZhTGVjeHlHT0lOVzZuTVhORUQyaHI2OENoWkZtMHFsNEloWXFXZ0t2N05iaGZmNTNwQVhDbmhpM1VHc3lUL0pET2pvRy9kUXNuYTlRK0lzMU1ZRlVLRnRKOG9GMGRpemIrcklHUk1maVJNUzJEWkJhaHZIUU5hWStqeks0TlM3RmwrU3dBUU4rUlV6Rmd6QXdBZ0UzQlF0aHc0QnhHZG04Qzk3MWJFZlExQUV1M0hvYVJzWW42RHlZYktab2wvdTJMUDVLVEVtRm5Yd3k2dW5vYUh6ZXZUUUVVTDFOQjV2V202ZXN3TzErM1dhSG9jV1JGYkV4VXVrRzNtT2hJbGNHaXlRdlh5YjFmbWNFZDY2cjFIb3lKamtUbmVzcFRTaFV2VXdFclhOMDE3b05JSk1MQ1NZT1FrcEtNV1N0ZDB3M2dxaU14SVI1ZlByMkh1YVcxV3A4UjhsN1hnUUVma1pLU3JORjVjMHBzVEJURzlXNkZrS0N2cUZtbk1RYU9tUWxvYWVIT3RRdTRlLzBpeHZkdGc2MUhyMmo4UEdVM1ZhK0hqTDc5S0tUY3RXSDVkT21aSkNUMVdtclZiWUtwUHdKNXY4SW01eGtRQ29YWWN2aVMwclJGam5aYXNNcVhIeGVmQkdYNW5QcjZCcGk5Y2pzR2RhaURCUk1HWU4rNWgzS2ZFMVUrdkgwRmp5TnVxRmp0TDdUOGtjcFFLQlNxRlp6ZnMzazU5bTVkaVhKVmFzZ2QrQjgvZDVYQ2ZZL3ZjNEZ0WVFlNWJSN2V2b3FVNUNTbCs2ZWx5ZXNvTVNFZWlZa0pjdmU1Y2ZrTUFLQlY1OTRZTkc2MjJzZk1yTGExSE5LbExEeDVZRHRPSHRpZXJvM2t1OEhqOEM2SVJDSkVSNGFqZWRXQ0NvKzVkbzhuNnNwWnRRY0FiMTgrZ2I1Qm5teE43WmVVbUlBSi9kdkN6L2NGV25Uc2ljdWV4L0RlOXptbU8yOUJ2dnkyQ3ZmYnRXRXBBajY4aFk2dUxwWnZPd1lUVS9OczY1TThrb0NrcVptRmROdnZ1TDRseWkwWS9DQWlJcUpNOGQ2OEhiZDNweDgwWFZKVG5EUFhxWDh2ZWJ0SUJmejdEQVltNHNGTlljclBHWkhLSk1iRTR1cm03WGgwL0RSRUloR2MrdmRDbzFGRDhQS2lOMDdPWG9RV1U4YWhSdmRPTUxLMFFPOHRhM0IxODNiYzJuTVFPM29QUWFYV3pkRmd4R0NZNWMrWHlVZjc1NUNYUHpvbjZPcnF3WG5yRVFoRjRrR0xrS0N2TVB3eDRQMDdaLzVuUnRyNkZibUJvcFVnOHJhckNuNkVoUVJoeWRTaDhMbmtDVzF0YlV5Y3Z4WTlCbzFOMTZaRW1Zclk1WEViby81cGhwdFh6cUpuMHlxWXZXcTczQnpjUXFFUTNsN0hFUlVSaHM1OTFNL3RMazlDZkJ3dWVSeEJrelpkWWZSamRxVzgyWmlCbnoraGM5M1NLRktzRk55dnZaSjVmU2JFeDBFa0V2MjJnTTEvamFxQnZaQ2dyekx0dXZRZGdYOEdqNU1PMWloYVNaWWRnem9CSDk5SlY1QW9JMHhOVlJuUXllemYvSkxIRWJ4NjhnQk9qVnFxbld2ZTgraHVMSmlRZnRaNVZFU1kzSlVLR1o4ZmVhL3I3SnhKblJVeDBaRVkvVTl6dkgzMUZFV0tsb1N6eXhIcGUyeko1b1BvMytZdlBIOThGK1A3dHNFYXQ5UFM5K3J2a05ubksrRERXNlgzLzhxNkxYZXZYOFMxODZmZzFLaWwwc0JIVHFoYzQyL1ViOTRlMXkrY3h2bVRCOU90UUZUWHNwa2pJUktKTUdQWlZtaHBhZUdMdngrR2RxcVBkajBHWXVpaytYS0RJQ0tSQ0Z0WHpNYXVEVXRSdEdSWnJOOTdGZ1o1NU0vY1Z6U1pRZko5SSs5K1NjMElSZnRtRElwazVuV2tiSit3RVBuQnFZMUxweXZjSnlJc1ZPbjl5bGpseXkrekxUSXNWSm9xTlRFaEhzZjNiWU9XbGxhNnRFMXBTU1lVWkZ6MWtWYlBabFhsZmcvVUxXa2lYYldoU05yUFJjbm5ZV0pDUEtZTzZZekhkMzNRdGx0L3pGdnJoaW8xNjJEWmpKRVkyTTRKNi9kNW9WaXBjdWtmVi9oM0xKNHlCTmZPbjBJZVF5TXNkejBHcDBZdFZaNHo0N2JhRFpwajQ0SHpjdmNMK1BBV0ptWVdNRFl4aFo2K0FSTGo0NlRYbFlVY2lpdDluRVNrSGdZL2lJaUlLRk5LMVhPQ2liVzRXUFV0dC8ySUM0OUFzMGxqQUFDeFllSUNuNUpVVnhrbFJFWEJ5RnljTWlrNUlVRnBhcXFVaEVROFB1R0JXN3NQSUM0OEF2bUtPYUQxN0Nrb1hMa2lBS0M0VTAyWTU3ZkJoVlViWUZPaUtPeXJWNFdXdGpZYWpSbUdvclVjNGJWMEZaNTZuc1BMaTk2bzNMWUZxblpvZzRKbE5jc0JUdG5uNDd2WDBob2ZPcnE2a0JmbVVDZnRTSjNHcmJGdTd4bTU5L2xjOU1EMWl4NUs5NWNNRml5YXJEcjMrSnhWTzVUZXIrbEE3SDlsMEZHWnRBTU9IWnhLNEd2QUJ6ejQ4ck1HakRxUDRlTHB3MWcrYXpTaUlzSmdaR3lDK2V2Mm9GR3JUbkxiRnJJdkRyZlR0ekY1VUVjOGUzUUhJN28xUm9lZWd6RnkyaEpZV3Y4TVdpWWxKbURCaEFISVkyaUVkajBHS2gwNFVlWEtXWGNzbkRRSWU3YXNVSnFDWXV1SzJVaEpTY2FnY2JQa0J1YmExTFJIVkVSWWxnYmsxVjA5cE1tcW9kOUYzZGQyMm5hLzQzRXArbnVGaFFTaGVkV0NLRmE2UEk1NnYxRGFKclAydVlnSFEvc01WMy9WbUltcHVYUUZSMlQ0ZDBSRmhNRXFYLzUwTTRPLytuOUlseUxudnk0NDhEUEc5V21OOTc3UFlWUEFEcHNPWFV5WDNzcmMwaHFiRGw3QTRJNTE4ZkQyVlF6dDBnQ3JkNTFDZnR2Q3Y2Vy9tcjdIUTc1OVFTdkh3aWhYcFFiMm5yMmZRNzFTWDN4c0RKYk5HQWx0SFIyTW43M3l0L1Noei9ESnVIN2hOUFp2VzYxeDhPUDBvWjE0Zk9jNmVnK2JoRkxscXdBQVZzOGRqNUNncndnSitpbzM4QkVUSFlsRmt3YkIyK3NFaXBVcUI1ZGpWOU45cDJTVUU1TVo1SzBJS1ZqSUhwNzNQaW5kTHpRNEVDMnIyYUY2N1FiWTVuNVY0L1B1MmJ4YzRYM1JrZUZLNzFkRzNrcWd0S3RDVGgzY2dhaUlNRFJxM1ZuaHlyaStyV3JnMWRPSDBOZlhQQ1dZZmZIU2NvTWZNZEdSMHNCMnh0VnVrZUhmTWI1dkc3ejQ5eDdxTkc2TjJTdkZLMWE2OUIyQnBNUUVyRnM0R1gxYjFjRDR1YXVrdFZMT3V1L0Yra1ZURUJuK0hZVWRTc0RaNVFqS1ZLeW1zRjl0dXY2c2YzTDEvRW5FeFVSTHQ1VW9XMUhoZnNPN05VYkl0eTh5MjdXMXRkRzh3ei9wdHYzcTYxdWkzSUxCRHlJaUlzcVV3cFVyb25EbGlraU1pY1dsdFpzQkFMVjZkZ1VBWE5rb1RrblNaUHhJYWZ2TDY3WkkveDBmR1kwOFA0SWZpVEd4TURBeGxqbCtjbnc4N2g0NGl2dUgzSkVRRlEyOVBIblFZTVFnT1BYckNSMjluMmxuRE0zTTBHbnBQT3dlUEJvblppekFjUGU5TURRVEg3dG96ZW9ZZG5RUGJtemZnenY3RCtPUisyazhjaitOMGczcW9OdnFwZG44alB6L0c5T3JCZTVjdXlEM1BrV0ZQalVaRExwNjdpU21EZTJDcHUyNlk3cnpsblNEZG1rTm5UZ3YzVzNYTlF0Z2JtbU43Z05HUzdjcG1rMElBTDdQSCtQMG9aMXE5VW1kZHIveng2R21hVll5eXE0QzFKcWtlbnIyNkE1Y1ZzekIvWnZpUXI3bHF0VEFrczBIWlhKcTF5MXBBa05qRStsQWlsVysvTmgrd2djdXErWml6K2JsT0hsZ084NmRPSUNPdllhZ3o0Z3BzQ2xnQjBNall6UnMxUWxlN3Z0dy9jSnBOR25UTmRPUHllT0lHd0NnZFpjK0N0dThldm9RNTArSys5NnlvK2F6bE5XVm0xWVBxZnBNa0F5U3FXb1hHZjRkcnF2bnkyeVQ1LzdOSzlsV3EwR1M1czNLMmlaYmpwZVJuKzhMdkg3MkNQbHRDNlBHajlwRzZtallzaU1hdHV3SUFKZ3h2RHN1ZVI3Rnd2Vjc4VmY5WnRJMmpTdmtWV3NsNVgvQjQ3cyttRG1pQjc2SGZFUEJRdlp3T2VvTjI4SU9NdTNzN0l2QjljUjFqT3plQkw3UEg2Tlg4MnFZdlhJN0dyVG9vTlo1c3ZvWm1oV1MxRGdKY1pvWHU4NEp5MmFPeEJkL1B3d1lNd1BGU3BmL0xYMm9Vck1PN095TDRjMkxmL0hoelV1MSsvSEYzdytyNTQxSFlZY1NHREYxRVlSQ0lhNmVPNEVibDgvQUtxK04zQURETFc4dkxKMDJITUdCbjZHbHBZV0FEKyt3Yy8xaURKa3dGeFpXZVJXZVM1MmFET3JJNmtRSEl5UHh5cks0Mk9oTTdhL29NMVpWamJhc2ZKYkd4VVJqMThhbDBOYlJ3WWdwaXhTMmt4UngxOVhYZkFMRC92T1A1RzVQZXcyYjhiRTllM1FIcjU0OVJLTlduYkJreTZGMG41TzloazVFd1VJT1dEUnBFSmJOR0ltVEI3WWpWU0RBZTkvbjBOYldSdWMrd3pGdTlncVZxODdtcjlzdC9mZnplbmNSRnhPZGJwc2lUZzFiNFBGZEg2U21DaUFTQ3FHbmJ3QTcrMkxvTVdBTXF0ZHVrSzV0YnJxK0pmcVYvait1aklpSWlPZy82OU9EeHhBSmhYTHZxOTJuaC9UZmt1Q0hVQ0JBY255OGRPVkhmR1FrakMxbEN5WnFhV25qcWVjNUpNWEdvVnJuZHFnL2RBQk04c292ZUZxb2NnWFVIZFFYaGhabTBzQ0hoSzYrUGhxT0dvTHFYVHJnNXE2OWVITGFDNDdkNU04Ky85UGx0eTBzTTFzdUtpSU1rZUhmb2FlbkQ5c2lSYk4wZkljU1pWQzBWRGxjT0hVSXp4N2VoclBMRVZTb1drdW0zZEJKODlQZGRsMnpBQlpXZVdXMkt6SjAwbnlWYmJNekozTEdvc3lxcUpOeVIrSy9zRUpFS0JKQ1Q0MEJpby92WG1QZHdzbTQ1ZTBGUUp5K3JOL0lxUmcyZVlIYzRJbThtWnM2dXJvWU5YMHAvcXJmREV1bURrUEFoN2M0dEdNOVhqeStCemZQT3dDQU5sMzZ3c3Q5SHp3Tzc4cDA4T1BUZTE4OHZuTWRlbnI2NlBDUC9ObVJBa0VLRmswYUJKRkloQW56MStSb09qWk5hMzc4Q2FJaXd1QzZab0ZhYlF2WUZaSDdXc2hNVU1udnpVc0E0a0gzbk9CenlSTUFzbFRzK3ZFOUgram82cUtTbzVOMFcxeE1OS0lpd2xDNXh0OVo3bU5PU2hVSTRMYkpHYTVyRmtDWW1vb3lGYXRoM2Q0enlHc2pYa21UbUJDUFhSdkVreE1HajU4TmZZTThLT3hRQXJzOTcyTGlnUFo0K2VRK0pnL3FpTWF0dTJEc3JPVXEvMDQ1OFg2UlYvOG9MVWs2UUVOakUyaHJheU5lVHZEajRlMnJLRkdtb3RKQitPd2tFb21RbXBxSzRtVXFZT2lrK1ZpM2NETENRbFhYOG9pTmpsTDZlTWZNWEFhYmdvVTA2a3U5cG0xeGFNZDYzTGg4UnUzZ2g3ZlhDY1RIeFNJeDhTUHFsalNScGxnQ2dDbUxONllydlAzMjFWTzRySmdEbjB1ZTBOSFZ4ZGhaeTlHZ1JRZXNtRDBHUjNadGhKZjdQZ3llTUFmZEI0NVJHdGovOU40WHlVbUpHajAyQU5sV3A4TEl4QlRhT2pxSWk1RU5mbXhkTVFkNURJM1F1ZTl3aFVYSGY0ZXp4L2NoUERRWS93d2VKMTNsSzQra1JtQm1WbjdJYy8vbUZZV1Rkd0R4YTg3bHlCVlVxVmxINXJ0Y0pCS2hnRzFoTkdqUkFaNUhkK1BOaTMrbDl6VnQxeDM5UmszTDBYUjdrbFVvNnZqVjE3ZEV1UVdESDBSRVJKUWx2bGQ5cFA4K05Yc1JXazZmcUxSOWZKVDRSNXpoaitCSDFMZGdPTlNRWFVhdVo1Z0huWmJNaGFHNU9heUtGSkllWDVtSUwxOWwyaGhiVzZIcGhGRXd5NThQcldaTVFvTVJnMkZra2JPRkN2OWZ5ZnNCTnFoREhVU0dmNGR0a2FKWm5nbFp0R1JaN1BhOGl3VVRCdUR5bVdNWTNLRXV0cC8wUWNWcWYyWHB1TCtib3FMTTJlSGhWeEdTRWhQUXVFSmVHQm1iNE96RHp5cFRQUjNkdlJrclpvMldHMWpLREVGS2lzTDg2R2taNURIRTB3ZTNBQURWYXpmQWxNVWJVS0tNNGxRUHlsU3YzUUJIcjc3QTRaMGJzR3Y5RWt4WnZGRjZuK1BmaldCVHNCRHVYcitJa0tDdnNDbGdwL0h4aiswUkIyT2J0dTh1TjM4NUFMaHRkTWE3MTg5UXIxazcxR3ZhTmxPUDQxZEtGUWdRSDU5ek04d1ZyZFNTNTczdmM5ejJQb2UrSTZkbStuekthbjVrVktSb1Nia3p2ek1UL1BqM252ZzdyWGpwQ2hydnE0NW5EMjhEUUthREZQNStieEFXRW9US05mNU9WM1BFNzQwNFJWZG0rLzByWGordm5qN0UwbW5ENFB2OE1RQnhvZWFaeTdlbEsyUXVEbjRzQVFEMEdURlpXb2ZLMnFZQXRwLzB3Ym9GazNCMDkyWmNPZXNPbjRzZWFOV2xEM29QbXlRejBDb1NpYUN0clkzN24xTTE2cWM2czk0VjFVV1NrQVEvdExTMFlHSm1JYk5pU1NCSXdjd1JQUkFmRjR1ekR3SmdibW45UzU3L2hldjNJdWhyQVBUMDlISHQvQ2w4OGZkVHVWOXlVcUxTeDl0LzFIU05neCtWSEoxd2FNZDZQSHQwUisxOWFqZG9qdnMzTHNQQ0tpL01MS3h3N2R4SmhBUjlSZVBXWGRDMGJUZWtDZ1M0Yy8wQ2p1N2VqRHRYejBNa0VxRnNwZXFZdVh3YnlsYXFEZ0RZZFBBQ3pwODhpTlh6eG1QdGdrazRkWEFIcGl6ZWlKcDFHa3ZQVTdOT1l4U3dLd0lBbURTd1E2YUNaNUxQcnNxT1RzaXY0TGtKQ2ZxcWNGV1NtYmtsM0R6dlFFdExDeGFXMWpKcEFjTkNnckIzeXdwbzYraWdZNjhoQ3Z1aGJHSkdlR2l3eGhNMzFOR3QveWc0RkMrTjRxVXJZTVBpcWVnK2NJemNOSFdTOUh5cXJtZTB0RlMvSDBVaUVUWXNuZ285UFgwWUdoa2pPaXBDYnJ0cXRlc0RFS2ZQZlB2cUtWNytleCtQNy9uZzM3cyswdWZZeE5RYzlacTNRMko4SEc1ZThjS0ZVNGR3NGRRaEZDOVRBVlZyMWtXbDZyVlJySFI1MkJjdkRVTWoyVlhyaXNUR1JFbFhnbjBQK2FZeWdKclduTlU3c3kxSVJQU25ZdkNEaUlpSU1pMDFPUVZ2cjkrQ3BaMHRJcjRHNHRQRGYzRjYzbEpZT3hSUnVFOUNaQlFBNE9tWjgzanJjd3R4NFJHSStoYUU2OXZjcEcxcS90TVpobVptc0t1WWZrYmc4M09YTk82alZXRTdOSjB3U25vN0p3SWZMZ3RISVNvOCszTFdhMmxwUWM4Z0QvVDBEYUN2TC82L25rRWU2UC80VDA5Zjh2K2YyL1gwMHJleGRTZ0Z2U3orV0hwODU3cDBNRHU3R0JvWnc5bmxDSXF1TG91Z3J3SFpOa0F2TVg5OGY3WGFTVkxicU52ZXBtQWhqSnkyT04yMjB1V3J3TlRNQXJ2UDNOV2tpNWc1b2djQ1AzOVMya1lrRkVwLzlCdmtNZC9qQ2ZRQUFDQUFTVVJCVkVTOVp1MXc4ZlJoWERuampoWWRleXJlVHlUQ2tWM2lRRUhQSWVNVnR0TWtyVVZpUWp6TUxheFV0ck10N0lDNXEzZENJRWhCcy9ZOVZMWlhSVmRYRDcySFRVS1h2aVBTRFk1cWEydWpaYWRlMkxONU9jNGQzNDkrbzZacGROejQyQmljUGJZWEFOQnpzUHpuNk45N043QmpuVGlRT21YUmhrdytBdlZsUjgyUDI5Zk9ZMEsvbkF2U3BKMUZxdXoxSXhLSk1IbGdSM3dOK0lCYTlacWlkSVdxT2RZbnlleHZMVG01L2pNak1TRWVWOCtkQkFEczN1U01NaFdyb2RwZjhtdFhaZGFIZDY4QUlOTnBoeDdjOGdZZ0hneE82OFcvNHBvUzVTbzdadXE0T2YzNm1ibDhHNWJOR0FHaFVBZ2pZeE5NV3JBTzdmOFpwTkV4OVBVTk1IWEpKdFJ0MmhaTHB3M0R0eS8rT0gxb0oyclZiU0lUL0JBSVVxQ2JoWnBBcXFnYm5NdFh3Qlordmk4UUhSVWhuYUh2YzlFVDRkOUQ0TlNvcGJUR3lhOTQvK3JvNnNxc2xGRTJPOXpSVGd0VytmTExyZkdRRlpLLzFhZjM2aytvS0ZtMkVqWWRGTS9zZjN6WEI4ZDJiNFpWWGh0TWQ5NkNzSkFnOUdwZVRmcTlYc0N1Q0laT25JYzIzZnJMMUFGcDBiRW5hamRvam1VelJ1S1M1MUdNN040RWMxYnRrTDRXdHh5NUxIUHVMWWZWdi9ZYzJhT3A5Tjl6MSt4UzJDNVZJRkFZV0VrYlRNcWIzeFp2WHo1QllrSzg5SHZ3aU5zbXBLUWtvMVAzWVVwWERpbWJtQkVUSFpsakV6ZHExbTBDcitQN3NYZnJTdHkvZVFVN1Q5MlVtVUFoU1BrUi9EQlFmcDBxcjQ1TFJvZDJySVB2ODhmb1BXd1NibHcrSXhQOGlJdUp4cDR0eS9ISjd3MCt2WHVOVDM1dnBDdFBBUEZuY2FOV25SRWRHWTZtYmJ1aFVldk9BTVRYQ25ldVg4QTluOHQ0ZE9jYWp1OXpnZnZlclFERTErbm1sdGF3S1dDSEpWc09LVnpsNHJiUkdWZk91c08yc0FOV2JEOHU3WStxQUdwYU01ZHZBL1FOZnVuMUxWRnV3K0FIRVJIUkgwd2d6TnFTYU4rclBoQWtKNlBvWDQ2SU9PNkJUczd6Y1dqc1ZPanFpOU1JeUN0NG52Qmo1Y2ZEb3llbDI3NDhlNGt2ejE1S2IxZHMxVXdtZlJVQXpIbmtJN05Oa1R0N0QrSHkrcTBvVmIrTzJ2dGsxdC9OdXlBNlFuNHUrc3dRQ0ZLUUtraEJjbElpa3BNU2taS1VpSlRrSkNUR3h5RW1LaHdwUDdZbkp5VWlWVUZ4MjhZZCs4R3hmdXNzOWNOMXpRS1ltbGtnSmpvU3d0UlVMSmd3QUZWcjFVVzdIZ096ZEZ3dExTME1tNnc0blkyOGdkV01OVWQ4M3Nha20vVXNjZWJZSG8zNm9tNzdZcVhMeS93NFhMcjFzRWJuMG1TLzVPU2tkTUdyTG4yRzQrTHB3OWk3ZFNXYXRlK2hjRURna3NjUitQdTlnVzFoQnpSdTNVWGg4ZE1XbWxYMkkxd29GQ0kySmdvT0dkS2hLU0laTkpCb1VNWUNSc1ltOEhva1c4eFRYV2tESHhMTjJuWEhuczNMNFhWQzgrREhxVU03RUJzVGhXcTE2OHN0WHZvOTVCdW1EeGZQSkFiRWhXa0IxUUVqUmZmdjlYcWdja0Q2LzYzbVI4YjBlSUVCSDVHU2tneEEvUDd1UFh3U2xzMFlDZGMxQzdCNjE2bE1uVU9kbWg5Q29YZ0FLN3ZxWE96ZnRocVI0ZDlSc0pBOXdyK0hZRVQzeHBpOGNEMjY5aHVwZW1jMUJYLzlEQUNaTHRwOTgvSlpBRUNkeHVrLzN4LzhxTEZUdFZiZExQUXU1OVJyMWhZYkZrOUZ1U28xTUd2NXRpeWxGYXZkb0RtT1hYdUZ2VnRXNE9XVEIzS0RyWUxrWkxtZkhiOWF2dnppNEVmSXR5L1M0SWNrRjMrUEFXTitaOWQrRzhuZ2ZtalFWNDMzVFlpUHc4S0pBeUVTaVRCdnJadTBlSG5IWGtOdzdmd3AvRE40SEZwMjdxMTBSWUc1cFRXY1hZNmdmdlAyY0ZrNVYxcExSNUdhZFp0bzNFOUZKSitUUlV1V3hiRnJyMlR1cisxZ2tPNTFXOGkrR042K2ZJTGd3TSt3TDE0YWlRbnhPTDdQQmJxNmV1Zzdjb3JjYzZpYW1LR3E1a2YvTm4vSnJiOGpJVy9GU2tpR3YyV3J6cjF4OWR3SlhEMTNFa3VuRGNlQzllbXZ0U1FyUHhTdGFKQUVKMVRWRy9QM2U0UE55MllocjAxQkRKa3dGemN1bjVGcFkyeHFodmV2bjhQbmtpZnkyeFpHN2ZyTlVhWmlOVlNvVmdzVnEvMEZDNnU4Q1Bqd0ZwM3Fsa1pNZEtUME9zYkl4QlNOVzNlUlhrdkZ4a1RoN1lzbmVPLzdISjgvdmNlWFQzNm8zYUM1TlBBaEVLVGczM3MzY09QU0dRUUhpai9uTnkrYkNXMGRuWFMxT3lUUC9jS0pBK0YxZkQrOFg0YkpwTldLallsQzA0bzJ5RmZBVnJyQzVGZGUzeExsTmd4K0VCRVIvY0creDJtZXl6aXRSOGM5VUxSbWRlZ2JpbWQwRmFsYUNhTk9IY1M5ZzhjQXlDOTRYcVJhWldrUTQ4SGg0emkvY2owRzduR0JYWVZ5V2VwTFdvblJNYmpwdGg4R3hzYW9NMUJ4TWVQc1VyRld3eHcvaHlMQzFGU2twQ1FoSlRsSkdoUkpTVTVDL2tKWnE4OXg5ZHhKUEx4OUZVTW56b1BybWdXSWlZN0VyYXZuNEhsME55TER2MmNwblkwcTQrYXNUSGQ3L2FJcHNMVE9sKzZjK2dwbUM2cktjYnhuODNKc1hEb2Q1cGJXaUlvSXc5SXRoeFN1VWhBSVVtUitlR2RYVWVXTWVnK2JsQzV0VDN4c1RMcVVDdFZxMTBlbDZyWHg3TkVkbkRtNlcyNEFLaUUrRHVzV2lRZER4czFacVhSQVdKS1dCZmdaL0ZneGF6UmlvaU1CL0V6TGtKS2NER0ZxS29JQ1A2ZEwweUNaV1NqWmx2WjRhY1hHUkNFMVZhQ3dINGtKOFVvTEV1ODhkVlB1ek5iU0ZhckN0a2hSK1BtK3dOdFhUMUdxWEdXRngwZ3JWU0RBNFozaWxSejlSOG9HVFJJVDRqRmxVQ2VFaGNqT2RNNDQ0Qy94K2RON0NGTlRGZDZmUjBuS3NPSmxLc0RJMkFUN3pqMU10MTFSenU2cFE3dmdtNEpWUTNXYnRQbGxPYjVWelhodjI2MC90cTJhaCtzWFR1UHR5eWNvVmI2S3h1ZFFwK1pIU3JKNElERTdVb0k4dVg4VE85ZUpCNEJtclhDRmtiRUp4dmRyaStVelI4SFA5d1dtTE5xUTVTQkxjbktTZE5CUFh2QldsYVRFQkR5NDVRMHpDNnQwejJsY1REVHUzYmdNMjhJT0NsK0hxdnlLMTgrKzh3OVIyS0ZFdGh3cmo2R1J3dHozQWtFS2twT1RrTGVBYmJhY0t5c2tLWlErdmZkRmlUSVZFZkRoTGU1Y3Y0QXlGYXZCcVZGTGFidGYrZjc5M1NTdi9ZVDRPSWhFSXJWU0cwbXNuRE1XWC96OTBIM2dHUHpkcUpWMCs1Q0o4NVJPcXBDblJjZWVhTksycThvQjlpdG4zVFU2cmpMSmllTHJia001NzMraFVJaVVsT1IwMy8yUzJpSCtmbTlnWDd3MGRxeGJoS2lJTUhUdU14eUY3SXZMUFVkbUoyWklxRnJOcW00cXNEbXJkdURsdi9keDFuMHZLdGY0RzUxNkQ1WGVKMW41b2Vpek96RXhBWUQ4eVEvU1l3aFNNRzljUHlRbEptRGhocjB3TnBXZE5DV3hhT04rYUdscEthemRFZlExQUFDVUJuMU1UTTFSclhaOWFmcXN0RjQvZTRUaDNSckoxR2VadW5nam1yVHRCcXU4TmpMNzFLclhGQjVIM0hEdnhtV1pBSnpQQlEra3BDU2pRWXVmMjNQNitwWW9OMlB3ZzRpSTZBOFdFcHNJWkhJc04rak5PL2cvK2hjZEZzMUcwSnQzMHUwbTFqL1Q0NlF0ZUc1VjJBN1dEdmJwanVGMzl3RjA5ZlZSb0ZUSnpIWGlSeitlZTExRWszRWpwS2xQcm0zYmhjVG9HRFFhTTB4YVd5UzMwdGJSZ1lHT0VRenlaTjhNMThTRWVLeGJOQmttcHVib01YZ2NYTmNzZ0xtbE5WYnVPSUZoWFJwZ3c1SnBTSWlQMDNpZ0lhMzkyMWFqZElXcWNIUnFLRFB3MFdkNCtoUkE2eGROZ1ptRmxjeDJUWjA4c0IwYmwwNUhzZExsc1dHZkY3bzNyb2hOempQUW9HVkhtUi9neng3ZHdlTEpnOUdtVzMvMEhmRnpkbVhhRlJPcW5EdHhBSVpHeG1qUW9vUEt0cEtjNUlENFIybE1kS1JNd2RUeGMxZGhVSWM2MkxoME9tbzNiSUY4K2RNUDdLMlpQd0VoMzc3QTBhbWgwbFVmaWx3KzZ5NHR4cDR4TFVQSXR5OXlWNGhJdGlrS2ZxZ2lFb21VRHFSSVZsL0kwN2hWWit4eldZVUxwdzZwSGZ3NGYrb2dBajkvUXNteWxkSU5QRXJPTlcxb1Z6eC9mQmQyOXNXUWxKQWdEZklBc2dQKzBuNVV5SXVvaUxCTTFjUlo0YXJab0pxbTdYOFhnenlHNk5wL0ZGeFh6NGZiUm1jNHV4elIrQmpxcEJWS1RJZ0hJQjVZVmpkMW1EeVA3MXpIeEFIdGtaS1NqSzc5UnVLditzMEFBRHRPM3NEb2Y1ckJmZTlXZlBIM3d3cFg5MndyZkt1VmlTL2ZoUGc0MkJVcGlnOXZYMkY4MzlaWXRIRS96QzJ0Y2U3a0FTUW5KYUpKMjI3WjByZWNrbDJCRDFXaUk4VnBiMEsvS2E2cjhLdElQc2MvdkJYUDhsKzNhQXFFcWFrWVBIN083K3pXYnlVU2lRZHh0YlMwTkFwOGVCemVCWS9EdTFDdXNpUEd6Vm1Ka0tDditQRG1KZnpldkVEdCtzMVJySFI1alNZb3FKdlNhOXJRcm1vZlU1V295SEFBZ01XUGRHZHBKY1NKYTc0WXAvbU1rYVFOZk8vN0FvWHNpMk8veTJvWW01cGh5TVM1NmZiOThPWWxwZ3hKdi9KU21jQ0FqMnEvTnhadTJJdnlWV3BLYjhzYmhHOWJ5d0hmdnZpbjIyWm1ZWVhaSzdkamJKOVdXRFYzSEtyVStGdWE3aTg1T1FrQW9KOG5qOXh6eHY2WWlHRmlycmpXbFBQMEVYang3ejAwYTlkZDVUV1BzYWtaQWo2K3c0UldOZVRlSHg4YkF3QzRmTVlkais1Y1YzNHNFMVBzOVhxUWJwdVJzUWtTNHVQZzZOUVFUZHAyeFo3TnkvSHRpeis2RFJpdDhEaE9qVnBDM3lBUFRoL2FLUlA4T09LMkNRRFF0bnQvcFgyUnlJN3JXNkxjak1FUElpS2lQMWhvWENLZytlUlRBTUROblh1Ung5UUVaUnJWU3hmOGtDRVM0ZFdWYTlETGt3ZDUwOVFDU1lpT3hvZTdENUFxRU9ENnRsMW9OR1pZcHZyaHZYRWIvTzdjUjJKMEROck1tWW9nMzdkNGVQUWtyTzBMNDY5ZTRvR2dsSVJFYU92b1FFZWZzNXpVc1hiQkpIejEvNEFKODFaTDAzUUFRTEZTNWJENThDVU03OUlRMjljdVJHcHFhcWFYeXJ0dGRFWlVSQmc4N241VU90TXV1K3phc0FSYlY4eUJUY0ZDV0xmYkV3WHNpcURmeUtuWXNudzJOaXllaXNrTDF3TUFvcU1pNExKeUx0ejNiSUZRS0lUSDRWM28xSHVvdEZCbHhrSCtrd2UySTE4Qlc5U3ExMVFtemNhNUV3ZGdZWlZYNDhCQVlNQkhpRVFpNU10UXlMdVNveE02OXhrTzk3MWJNV3ZrUDNBNTZnMXRIUjBBNGpRcUp3OXNoN21sdFV4NkNYWEpHd1RhNUR3RHV6Y3RBd0NNbUxvSWc4Yk56dFN4RlRFME1zYU5kNWtyOHR1b3RUajRjZlhjU1l5WnVVeGxlNkZRQ0xlTnpnQ0F3Uk5rQng0UDc5cUFXOTVlc01xWEg1c09Yc0Q0dm0zU0JUK3lnN29GWmlWQktIWGJWNmxaQjYwNnExOUE5VmZvMG1jNDNEWXN4Uld2NHdnTStBamJJbGxialNaUFhLeDRsdTJuOTc0YTFRK1FFQXFGMkw5dE5iWXNtd1dCSUFYMW1yYkZwSVhycFBjWEsxVU9PMDdkeElqdWpYSDMra1VNN2xnWEd3K2N6M1IvOWZVTm9LT3JLeTF1clVrUmVRQ3dzTXFMUFdmdlk5SGt3Ymg0K2pCNk5hK0d4WnNPWU8vV2xkRFcxa2FIbm9NejNiZmNSSkpPS1NVbE9WTUZxOVdSTVJXaklzVktpbGUxUG45MEJ3OXVlY1Bub2dlcTFxcXJWbEE4dDVJTU5Cc1pxeDlJL1BqdU5aeW5qd0FBZkE4SlFwTUtlUkVmOS9PN285bzU4V3g4ZVN1Zi9QM2VRRTlQWCtZelNKSXlTNUhhRFpxamVKa0tHRDlubGRKMmFhMWJOQmsyR2I2NzA1SjhwK1MxS1NoelgyeU11Q2Flc2NuUFNUdFZhNHJUMlAxN3p3ZTN2TDBnRUtSZ3d0VFZNdnNuSmlabzlGclg1TDBoQ1RKbmhsT2psbWplNFI5Y09IVUllN2V1eFB4MXV3RUF5VW5pRlRDS1ZuNThELzd4UE9VcklQZisvZHRXNC9TaG5iQXQ3SUFaeTEzVTZrdEtVcExLeHh3ZEdZN29Id0VxUmVUOWZlM3NpK0g4bzYrd3lwY2ZBSEJveDNxVi9URTFzMERqMXAxeDRkUWh2UGQ5amhKbEtnSUFibnVmdzhzbjkxR3piaE9VTEZ0SjVYR3k2L3FXS0RkajhJT0lpT2dQRmhLVENLTk1CajlTQlFKVWFkOGFlZ3BtYlVra3hjZmp3c29OZ0VpRWtTY1B3TUJZdkp6LzhYRVBwUDVZOXE1c2RuZGNlRGdlSERtQlNxMWJ3S3FJT0UrMDZ6OERZV0ZiRU4xV0wwSG5aUXV3YjlnNFBQSHdBclMwMEdyNlJMU2JQd1BtQld5Z282ZUg2T0FRSEJ3OUdRWExsa2I3aGJNeTkyRC9JRDZYUEhGOG53dUtGQ3VGN2dObDg1R1hLbGNaYS9kNFlrVDNKdmo0N2hXRVFxRmFCU25UQ3ZqNERsRVJZYkF0VWpUSEF4L3hjYkZZUEdVSUxwNFdwNEZ3T1hwRk9nRFNkK1JVWER4OUJJZDNib0I5OGRKSVNrekFydlZMRUIwVmdTTEZTbUh3dU5sbzBiR25OTUNRVVdKQ1BOWXVtSWlVNUdSY2VCb0VQZlBzS2E0cm1TRXNyNERtaEhtcjhmVEJMVHkrNjRNNVkvdGcwWVo5dUhyK0pKWk9IdzV0YlcwczNMQTMwN1VFTWtvVkNPQjFmRCtLRkMySnlQRHYyTGQxRlRyMkhDTDljZis3VmFoYUMwTW56VWZIWGtQVWFxK2xwWVZSMDVmQzU2SUhHcldTblNIYjRaL0J1T1J4RlBQV3V1WFlESFZOQzh5cTJ6NDFWZkNmQzM1WTVjdVBmd2FQUThseWxWR2drTDNxSFRJaC9Ic0lBR0RJaExseVY2SXBHNXgrY3Y4bVZzOGJqOWZQSGdFQTJuVHRoOW1ydHN1a0FyRXQ3QUJYOTJzWTNyVVIzcjU2aWtFZDZtRGx6aE9aN3JOTkFUdDgrK0tQNE1EUEdnYy9BSEhBY09tV1F5aFRzUm8yT2MvQTRJN2l3ZEhtSGY1QmthS1pYMFdabS9oL2VBc0E2REZvckhUZ1QxM3FyaHd3TmpWRHZhYnBDNVQ3WFBLVVNYdFQ1c2VxdnFjUGJtSHQvSW5RMXRiR3BBWHI4S3U5ZkhJZmM4ZjJsZDZXcFBsUk5mcy9Ndnk3V2lzRU5GbjVKam0zalcwaEZTMS9NcmV3UWtwS01yUzB0S0NycDRkcWY5V0hmZkhTY0NoUkJrV0tsVVRKY3BVVTlzUFJUZ3UyUllwcXZEcFAwOWNPb0hwMTNsZi9Ed0NBUWc2eUthc2txMEpNMDZ4MnNNcVhIK1dyMU1TZGErSmk3NVVjbmRDMS95aVpmY3RWZGxTYUZ1bWl4eEhNSGRNSGxSeHI0L0ZkSDFqYkZJQ3VyaDVNek15eDljZ1Z1V21ac3N2a2hldFIyS0ZFdWtrSFNZa0owTkxTZ3I2Qi9OOFFuMzRFS1NUUGs0NnVydlJhek92NGZteFlQQlg2Qm5td1l2dHh0VDlIaTVlcG9QQTU2bFMzTkQ1L2ZJZnpqd05oYlNNLzRBSUF0ZXpGejFsR3VycDZtYm8yNmpOOE1zNmZQSWlWczhmQzVaZzNFaFBpc1h6MmFHaHJhMlAwOUtWSzk4M0o2MXVpM0liQkR5SWlvajlZYUZ3aU1qc2tWYVZkYTloVlZGMm53OERZR0gvMTdvN0w2N2JBeDNVM21rNFloY1NZV053OWNCUUZTcGRVdm1vRXdPc3IxM0ZqeDE0a3hjV2orZVN4QUlEZ3QrOGhTQkxuZWpjd01VYXZMV3ZnTm1Ba25wdytDejNEUEdneFpSd0FjVDBNWTB0TDZCb1k0Tm5aQzdCMktQSkxhb0Q4di9MemZZSFpvM3RCVzFzYmMxZnZWSmdQdUhLTnY3SGw4Q1dVcjFwVDQ4QUhBRHk1ZHdNQTRPZ2tXeXNsTkRnUUovZTd5bXlYVi95NC8ranBTcy9qYzhrVHkyZU9raGFlQklBaXhVcEovNjJycTRlbFd3K2pmOXUvc0h5bWVEREJvVVFaVEZtOEVjM2I5MUQ1bzlEcitIN0V4OFdpYWR0dTZWYklwUFh0aTcvS3dUUTN6enVvV08wdjZlM25qOFg1dHVVVjR6YklZNGgxZTg5Z1FEc25YRGgxQ01HQm4vSDg4VjBJVTFNeGE0VnJ1aHpvV1hWOG53dEN2bjNCK0xtckVCTVZpWjNyRjJQWnpKRllzZjE0dHAwaks3UzB0REIwNGp5TjJqZHMyVkZoY1Z0alV6TzRlZDdSS0EyTHBwUU5Ua1ZGaEdIKytQNTRmTThIV3RCQ2JFd1VDanVVUU1PV0hURjZodlAvNVNERjJOa3IxRzU3MUcwVFZzeitHWEJWTnJOZXNsMlMyejdqS2lsMUJIME53T3RuajJCb1pJd0o4OWFreTBlZlVYN2J3bkE1NW8waG5lcWhjbzIvVmM0WVY2Wm95Ykw0OXNVZkg5NjhsTTcwelF4SnVwSU5pMy9XUWtwT1RzcVcraWYvNzE0OUVhZWt5Y3J6cTBwZW00SXlxL3JjTmpvai9IdHd1bTFXZVcxZ1g3dzAvUDNlNE8ycnArZzdZa3E2ei9aN1BwZFFva3hGcFFPdTJTRXhJVjd1ckhkVk0rR0ZxYW5adm5yRzc4MUxBRDlYeGFqREtsOStITHI4RklVZFN2eVNRdmJaVWQ5TDN1ZjkyNWRQQUFBT0pXUW5OMGl1VlRMV3VXcmRwUTllUHJrUEUxTnpMTjUwSU4xMTE4SkpnMURJdmhnR2pKa3A5N3RMS0JSaTE0WWwyTFpxSHNwVnJvRTF1ejNRb0l3RlRFek5zZHoxR0laMmJvRCtiV3BoMWM2VG1hck5wQTVMNjN3WVBtV2g5SFp5Y2hLRVFpRU1NdFREMm5yMGlyUVd5Tk1IdHdBQU55NmRRWDdid2pqcS9RS0FlSlhya3FsRElSS0pzR2pqUHJuWFNacTZjKzBDQWo2OFJTVkhKNlh2dzRUNE9LUUtCREJWY0wyWEdhWEtWMEhMenIzaDViNFBPOWN2eHZ2WHovSFYvd002OXhtT2NsWGtwK2dDY3Y3NmxpaTNZZkNEaUlqb0R4WVNtL25nUitrR2RWUzJTWTVQd0kyZGUzRjN2empmKzRNakorRFl0UVB1N0R1TStJaEl0SnMvQTRmSC9TdzZuSnFjZ3UyOUJxSEorSkVvOGJkNE1QajE1V3NBZ0hKTkZSY1ZOelEzUTgrTks3R3IvM0RFaElSQ0pCUkNTMXNiRzl0MlI3Vk83ZEJseFNMczZEVVlWN2ZzUUw1aVJkWHErNTlvNjhvNWlJK05RZTloazFDbHB2TG5LT1A5cGNwVlZqdXRqU1Nmc21QdEJqTDNoUVlGeWkxeUxLLzQ4VDlEeHNzOXZ1L3p4M0Jkc3dBK0Z6MmdiNUFIa3hldXg5SGRteEh3WXpad1dzVktsY015bDZPWVBMQURrcE9UVUxkSkd6UnAyMVhsRDhQa3BFVHMzaVJPb2FSbllLQ3dhS3VSc1FsYWRGUmVKOFE2Yi9yWmdyZXVlQUVBcXRXcUo3ZDlmdHZDV0wvdkxIcTNxSTRuOTI4Q0VNOGV6TTZVTjEvOVAyRFRzcG13eW11RFRyM0VnOEtuRCsyRXQ5Y0o3TjYwVEdYZzZmOVZUZ1krbEhsNCt5cm1qZXVIVklFQTI0OWZ4NHdSUFJBYkU0VnQ3bGN4c2tkVFBMcHpIWE5YNzBUeE1oVitTLzkraGVKbEtxQlRiODNTSDc1NzlSUUFaT3JqcUtORng1NklqNHVGVThNVzBxTFV5dVMzTFl4ZEhyZGhaVzJEaUxCUWpjOG5VY25SQ2Jldm5zZlRoN2NWRnFOVlIzaG9NQTV0RjY4Z3NNcVhIeGRPSFVKZ3dFZXMybmt5eHdmUy8rdHVlWXMvUTZ2V3Fwc2p4L2U0K3hHNmVyS1RBd2FNbVFFZ2ZVMkwrTGhZNk9pS2gxMHlEZ0lEZ091YUJYang3ejM0dkltV0dRek9UdFZyTjlDNG9McWpuWmJhZFRFMElSbllydVRvcE5GK2lsSUF4Y1pFSWZqcjUyei9mTFMwem9lK0k2ZXFicGpCM2kwckZINUdQSHQwQndCUW9Wb3RwS1FrUzlObENvVkNuRGtxVGxtWk5tZ1hHZjRkeC9ac0FTQU9uR1pjTGZ2dzlsVmNPMzhLQThmS3Jteis5c1VmaXlZTnd2MmJWMUNyWGxPc2NIVlBWeFM4UkptSzJIcmtNc2IwYW9GK3JXdGgwUGpaNkR0aWlzTFZHTmxGa3ZZc1l4QkxrazRxT1NrUjNsN0hvYXVyaDRDUDcrQThmUVJLVjZnS2ZYMERMSmsyREVLaEVOT2R0MlNxdHBsTVgrSmlzV3F1ZU1LVXFycHlVUkZoQU1TcmtMTFQ1QVhyOE9qMk5iaXNGTmR4S1ZXK0NpYk9YeU8zN2ErNHZpWEtqUmo4SUNJaStvT0Z4Q1hteUhIanc4WEZSamQzK0FleFllRW9XSzRNeWpTc2kxdHUrM0ZqK3g0OFBYTWVwUnZVUmNrNnRkUHRseXBJUWVpSFR3aDgrUm9sL3Y0THNkL0Q0UC80S1N4c0M2QndKZVUvYWkzc0NxTGZqazJ3TEdRTExXMXR4SVZISURvNEJFRnYzcUx1NEw3b3VHUU9EbzZkaXROemwyRGczbTNwNm8rUVdLZGVReEVSRm9yUk01MDEzdmZncFNkcXQzMTQreW9Bb0xwVEE1bjdWS1Z1VUNZbU9oS3pSdlhFYmU5ejBtUE5YN2NIeFVxVmt3NGVaQlFkR1E2SVJGaTM5d3ltREJIWGtQQzU1SW1oRStlaGFidnVDbGUyYkYweEI0R2ZQeUcvYldGNHVlOURjbUlpcGkzZExETWozTnpTR2pQVnpFY05pRmZmdlBkOWp1SmxLc0RPdnBqY05yZTh2YkI4NXFoMDZlSU83bGlIbEpSa0RCbzNXNjFaNmNwbXRjYkdSR0hDZ0hhSWo0M0I5S1ZicEFXZTU2N2VpWEY5VzJPVDh3em9HeGlnNTVBSmFqOHVraThzSkFqckZrM0d1Uk1IVUxaU2RTeDNkVTgzdUdWVHNCQjJuYjZGNmNPN28yZnpxdWp3ejJBTUhEc3oyMUtiWlZaMnpJck9xSHJ0QnFqK0l5Q2FLaEJnM3ZoK0tGR21JdnFQbm83dklkOHd0bmNyZE9rN0l0MEtqVDR0SGFHcnE0ZXlQMUlMYVVyWmFnOTU1T1hwMTFTOXBtM2hzbkl1ZkM1NllNcWlEWms2Umt4MEpNYjBib25RNEVCMEh6Z0dmWVpQeHRBdURmRDg4VjMwYVZVRGEzZDdTQXNsQS9KVEd3VUdmTXowWS9ndmUvYm9EajYrZTQwaXhVckpyZitRSFNUdlVaRkloS0N2QWZqNDdqVSt2bnNGdnpjdjRlZjdBaC9ldnNUeEcyOWdZbUtHMGIxYTRNT1BsUTRSWWFGNDgvSkp1cFYrZ1FFZmtiOWdvUndOZlB5WGlFUWkzTGg4QmdCUXIxbGJGYTFsSlNVbTRPMnJwM2o5N0JGZVBYbUFsMC91NDlON1h6UnUzUVhMdGgzTjFyNmFXVmlwSEJDWDU5VEJIWEtESDVIaDMvSDg4VjBVS1ZvU05nWHNNSFZJWnp5NDZRMVRDMHNreE1VaUlpd1VKcWJtcU5PNE5RRHhkL0dvZjVyaDQ3dlhNREUxeC9QSGQzSDMra1g4VmI4WkFFQWdTRUZ3NEdlVXI1eCtoVUJ5Y2hJT3VxN0ZyZzFMRUI4WGk5N0RKbUhNekdYU0lGeGFwU3RVeFc3UHU1Z3lwRE5jVnM3RnlRUGIwVy9rVkxUcDJrLzYzWi9kWW40VU16YzBNcFo3L3o2WFZZZ0lDMFdMamozUnJIMFBUT3pmRGxNR2RjSys4dzh4ZmNsbWlDQkM1ejdxMWNOU0pqazVDZE9IZDRPLzN4djgzYWlWd2xXaEVtR2g0aUNnUlJaVy9zbWpxNmVQb2lYTFNsZHhsSzFVWFNaQThTdXZiNGx5SXdZL2lJaUkvbUNoTVluSTdzc0JRWEl5M3ZxSVovVWx4c1NpOGRqaHFOMm5CN1MwdEpDM3FEMU96VjRNcy96NTBHYjJGSmw5WTBMRnM2cE1ySzBCQUkvY1QwTWtGS0pTNnhaQW1obloyam82RUNRbHlleHZiZjl6UURENDdYc0FnRjE1Y1dxQjRrNjFVTHRQRDl6WmV3aW5aaTNFNEFNN3N1a1I1eDYxRzdaQTJjcU9DdE5kYVNvcE1VRm0yNGUzcnhBYytCbDI5c1d5ZlFEWDFNd0NsbGI1WUZPd0VFWk5YNEpXbmZ2SW5jbWZLaERnbnM4bG5EbTJCOWZPbjBJbFJ5ZTRIUFBHZ1F1UE1XdGtUN3g4Y2grelJ2WEUra1ZUMExSZGQvemRxQ1hLVjZrcG5URjUvdVJCN04rMkdyWkZpbUwvK1VlWVByUXJMcDg1aHJ2WEw2SlY1OTVvM0tZTHlsVElYQ3FHZ3p2RU03bGJkNVpOejNiL3htVzRybGtnWGUxUnFYcHR6RjJ6QzlmT240THI2dms0dkhNRFR1eDNSY3RPdmRDK3gwQlVyRjViNFVxR2xwM1NyMGJKbDk4V2dMZ2c1cGllNHNHNlZsMzZwS3NqNGRTb0pVWk5YNHBOempPd1p2NUV2UGQ5Z2NrTDE4UElPSk9GZy82UHpCbWp1SjVHd28raXU4cmFGSFlvZ2FHVDVrdHZoNFVFWVovTEtoemY1NEtFK0RoMEh6Z0c0K2V1a3M0Q1Rzdk13Z3FiRGw2QTI4YWwyTDVtSVU0ZDJvRkdMVHVoZGRlKytLdCtzMng3djJvaTQ2QnlZTUJIcEtRa3E3VnZVcEx5b0h0S1NqSm1ETytPYStkUG9YV1h2aENKUk9MYzlLWm1XRHB0R0c1YzhzVDhkYnVsYWF0cTFta3NkeEJOTXZzK0p3Z0U0dFFzbVZrcFZLcDhGWlFxVnhsdlh6M0Z3OXRYNWFiL1V5WThOQmpqKzdYQm14Zi9vbktOdnpGdXprcm82eHRnMjdHckdOcTVQcjU5OGNlRWZtMXgrdTRINlQ0NVZmVDd2MmpQNXVVQWdIYmRCMmk4cjZSZWg0NmNtZEhob2NHNGRmVWN2bnp5dytlUDcvREo3dzBDUHJ5VktRWnRaR3lDb2lYTElqWTZDdE9IZHNXelIzZGdZbXFPZnFPbVlmT3ltVmd5WlNoMm43bUxQSVpHaUltT1JHaHdvTXBCMTl6ay9vM0xDUG4yQlpVY25WRElYcmJ1aFNJWFBZNWd4N3BGK1BUZUY4TFVWQURpbFFQbHF0UkEvZWJ0VWE5WnU1enFjcmJ4T3I0Znd0UlVhYkg3Y3BWcjROcjVVNGlKam9TMmpnNUtscTJFeVl2V3d5cGZmb1FHQjJMU2dQWjQ4K0pmZE9zL0NrM2FkTVhRTGczZ1BHTUVEbDE4QWlNVFUzeisrQjZwQW9GMHhVdFNZZ0k4anJqQmJhTXpRcjU5Z1UwQk95emJkZ3hPRFZzbzdaZHRrYUp3ODd3RDE5WHpzYzlsRlZiTU9USXhtZ0FBSUFCSlJFRlVIb05OempOUXIxazcxRy9lSG81T0RkTk5xc2hxOFB2amo3cG04dEtGM3ZMMmd1dWFCVEF5TWNYb0djNG9ZRmNFM1FlT3daRmRHekZuZEcrczJlMmg5SE5YVWt0RWxlREF6NWd4dkR1ZVBib0QrK0tsc1hERFhwWDd2SGtobnVSanArWXFaM1Y4ZVBNU1U0ZDJ3YWYzdmloU3JCU2lJOE54K3RCT3ZQejNQaFp1MkN0TlJmYXJybStKY2lzR1A0aUlpUDVRSXBGazVVZjJEbHpxNnV1amRJTzYrUHprR2JxdFdRcHJlL0VLQy85SFQrQXh6eGxhMnRyb3ZuWVpqQ3pGQlFxMWRYVVI1djhaSXFFUXZsZDlBQUI1aXprZ05TVUZqNDZmaHBhMk5xcDBhSjN1SEJhMkJSRCsrU3ZlWEx1QlV2WCtobGFHMlV1eDM4UGdzMTJjUHFENDN6OW5XRFlhTlFReElhSDRtM1UvNU5MUzBzcFNMdnVBRDI5aG1kY0dCbmtNY2R2N0hJSURQOHNNU3Q2K0twNjFWbDFPeWl0TlNkSkhwQjB3bnJaME0zUjBkR1JtMGNaRWlWY2pMWjAySEZmT3V2OU1YMkJwalpwMUd3TUFDdGtYaDV2bkhaeDEzNHNkNnhiaHEvOEhISEJkZ3dPdWErRFVzQVUyN0QrSEUvdTJZZm5zMGVKQ202N3VNRE8zeExxOVo3Qmh5VFFjM2IxWitwL2tSMmxvVUNDNk5Td1BiVzBkNlN3N2tVaUUxRlFCQkFJQlVsTUZTRWxLUW43YndwaTEwaFdlUjNmRHlOZ0VIWDRVOFE3NkdvQkxua2R4NnVBTzZRQ211YVUxaGs2Y2g2NzlSa0piUndmOVIwOUhvOWFkc1hYNWJGdytjd3luRCszRTZVTTdZVzFUQUU0TldxQkN0VnI0cTE0ejJOa1hRL0V5RldCa2JDS1RxeDRRLy8wbTlHOEhmNzgzcUY2N0FXYXYzQzdUcHYvbzZVaEpTY2EyVmZQZ2NYZ1g3bHc5ajZHVDVxTk50MzdRMDlQSGsvczNzV2h5K3ZSYmlRbnhDZ3ZtS3JzdnJlTSt2dmowM2hkZDZzdm1TYzlJVlowSVJaU3RPRHAzNG9ESzh5cHJVNkZxTFF5ZU1CZjNiMXlHNTlIZHVIcnVKSktURXVGUW9neW1PMjlST1FDdXJhMk5RZU5tbzJITFRsZzFkeHd1ZVI3RkpjK2pNREl4aFdQdEJtalZwUSthdE9tcXNvL1pKV1BoNE03MXlzZ01zQ2NuSlNJeS9EdU1UY3lrNlUyOHo1MUFlR2d3ekJTa0RZa00vNDZwUTd2ZzhaM3JhTlc1TithdGRZT1dsaFlzclBKaXk1SExXRGh4SU02ZE9JQmJWN3h3N3FUNCtXN1RyVDhBY1cyQzc2RkJNRE8zaEw2K2dYUjJlVlpuMUllSEJpTTJKZ29tWmhiU1FOOVo5MzBBQUJOVDJjSzM2dWc5ZkRMbWp1MkRmVnRYYVJUOGVQWDBJYVlQNjRyQXo1OVF0R1Jack4zdElhM3hVYkNRUFZ5T2VtTm9sd2FZc1d4cnVzOUZlYTl0ZVgrei8zZTNyNTdIOVF1bllXeHFoazU5bEtkUWt3VHJKTTlUcWtDQVBWdkVnUk41TldSaVk2T3hZTUxQZ0lwQkhrTVVMMTBlSmN0VlJ2SFM1ZUZRb2l5S2xTcUgvTGFGOGVycEE0enYyeHFCbno4aHIwMUJiRHg0SGlYTFZzTG5qKy9nY2NRTmt3WjJ3Tkl0aC9EbzlqVUFRTVhxdFdYT2wxdnRjMWtGQU9nOWJKSkcrK1cxS1lqQWdJK284WGNqMVBpN0VhclZybzl5YVNacnFQb2VDUXo0cUxETnpsTTNaZXBzQU9LWjg1TCthaUw2UitIeXRKS1RFbkhBVlp6S3FGMlBnUURFMzZmOVJrMURTbklTZEhSMHBTc3puajI4alNsRE9pTXNKQWpOMnZmQTVFVWJvSzJ0alhiZEI4RGppQnZHOUc2SldjdTM0WXk3ZU1DK2JDVkhYRG5yanFYVGhpTXFJZ3k2dW5yNFovQTRqSml5U08zVkcvcjZCaGc5d3hudHVnK0F5OHE1dUh6V0hlZFBIc1RGMDRleDNOVTlYWUJPM29xcUwvNSs2VmFqQXVKNk5pS1JDRVdLbG9TWnBSV01qRXp3NmIwdnRpeWZEUUFvVVRaOVRaNHp4L1pneVpTaEVBbUZXTGgrcnpRZDRialpLM0QveG1YY3VId0cyMWJOazZhT0N3OE5CclMwWUdKcUJsMWRQZHowOWtMUTF3Q2x4ZHNURStKeDFHMFRkcXhiaFBpNFdKU3BXQTFyOTNqQzNOSmEydWJ0UzNGd3ljSXFMNHlNVEtDbHJRM2Y1NC9odGxGY2dMemFYL1hsSGpzOE5CaW1GcFlJRHcxR3lMY3ZTbXZUSkNjbllmZW1aZGk5MFJuSnlVbG8xcTQ3WnEvYWdkaVlLTXdjMFFOUDd0OUU3eGJWVWE5Wk8ya3EycHkrdmlYS3pSajhJQ0lpK2tQRi9JKzl1dzVvY20zREFINXRkQ21pSUlyZFhaL3RzVDEyZDNkM3Q5Z05kbmNIS25aM2Q4ZFJqNFh0YUJnd3h1TDdZN0xEV0xBUm91UDYvWFcyOTNtZjkyRnN3L1BjNzMzZjBoaEV5K1FwTW5lRGNTTVFIUmtKZTJmVnh0QzlmUWR4eG5zRkxHMnMwV201Rjl3TDVsZVA5U2hXQlA5ZXZZRlo1V29BVUFVMnNwVW9pcWpRTUdRclVSUVdWbFpJNzY3WkU2RmN1MVk0N2JVTVBxTzBheHpIVmJoT0RXVE8vOStkaFVKTFM3U1k3WmxNUHlYRjE2ZFZkUVNLTkd1RHh3OXlYRHAxQ0lEdWZoOEpPYkI5RFZZdm1BSjdSeWNJQlVKOCsrSUhRSlgrSDB0WEZzSzE4OGNSRkNBQ0FQanVXQXNiV3p2VWE5NEJEVnAyUXFYcTlUUktRUWlGUWpScDJ4Mk5XbmZGclV1bmNlNzRmcng4Y2gvVGxtekZzWDFiTVdkOGYxamIyR0xoK2dQcVJwdXhkWmM3OUJxRzQvdTM0ZjdOeS9qMC9sK0VoUVpES28zR3U1OTNPUnBTdjRYcVRqeUZYSTd1Z3lmQTNzRVJmVnZYd0lPZi9WRUFWZjN4TnQwR29tUGZFVnFicmpseTU4ZmNOWHZSODU5SjJMMWhLVTRmMm8xQTBYY2M5ZG1DYzhmMlljZXArd0NBQmV2MjY3eCtvT2c3dWpRc2g0andNSlN2V2dkZUd3L3FiWnpjWjRRbmN1VE9qOW5qK3NIL3gxZWNQYklYRFZwMmdwV1ZOU0lqeEZvYnFrcWxVdThtcTZGajhWbGIyNlJZR1p1RUpMWVVXMXhoSVVHWU9ibzNmbno5aEhUT0x1ZzNhaG82OWgyaE05dERuendGaW1EVm5yTzRkK01pdHE2Y2oxdVh6K0RtcGROYWZRUlN5bCsxRzZHZ2pxYTRneWZNaFRnOFZPTzU4TkFRTkN5ck83dXJScjFtV3MrOWVma1VJN3MzeGRkUEg5Q2tiWGRNOGQ2b1VaYkQwdElLMDVkdVE0dE9mZkh4M1d2Y3ZIUWE3aDQ1VUxkWk8vV1k1cFh5UWlyVnpBbzBOYk1pdnZ1M0xtTkMvM1k2ai8xVnAzR2k1cXpmb2lOMnJWK002eGRPNFA3TlMwWUZneC9mdlk1K3JXdENKb3RCZ2FLbHNHTFhhYTBna2tmT1BQQzU4Q3hOM3NVcit2WVowNFozQXdEMEdEeEI1MTNsY1QyOGRRVUQyLzhOS3l0cldOdmFRaElWcWQ2OGpaOFpCNmkrWXdlTm40UHN1Zk1oZitFU3lKNDd2ODZ5TWZ1M3JZYTM1M0RFeEVoUnRGUjV6RnZyZ3l6WlZOM1Z4czlkaFM4ZjMrUDJsYk5vVkM2SE9vTWh0c3lSdWJ0ejlSeHVYVDZERXYrcmhGb05XNXAwYnFueWYrSGlQOEY2dnk4VCtqc1NFeVBWT3liK3BuMnM0RUIvTEoycG5hV2NHRDViVnVMSDEwK29VYis1Um84aWdVQ2cwV01qSmthS3FjTzZJVkQwSGEyNjlNZTQyU3ZVNzdPSkM5WWl3UDg3Ymx3NGliYTFWTmtlUWdzTFZLNVpIeGt5dWlKdm9XTEk1T3FPL21ObWFEUy9Oa1dPUEFVd1ovVWVEUG5zaDZNK1crRHNra2tyTXlsKzhCc0FtbFRJaFcrZi9UU2V1M1B0dkRvVEt6NExTMHUwN3psVS9Yak91SDd3M2JFT1Fnc0xlQzdhcE02T0FWVC94cHErWkNzR2Q2eW4wUVI4ejZibDJMUnN0dGJjdW5xQmZQRjdoME83TitEZ3p2VUlDUXFBVUNoRXh6NGpNR2o4YksxZ3dyd0pBOVUzMXdDcTF6anVaMVZmTDZIdVRTcmk2NmNQNnNkbEt1cnUyNmFReTlHOVVRVzhmdkVZOWc2T0dEbDlNVnAzSFFCQTlXL1lkZnN2WWV1cUJkaThmQTR1blRxRW01ZE9ZOC81SjhpZUs1L1dYTW4xNzFzaWM4ZmdCeEVSVVJxbEtubVZNaXlzcldCdi9kL21ySTJEQTlKbnlZdzJYclBobGxjelhiemxIRS9jM2VzTGlWZ01LMXRiL0s5VlV3Z3RMT0Rna2dGdHZlZEFxVkJvelYrK1EydGt5SllWNzI3ZFExUm9xTlp4YXdkN2VCUXZpdUwxNnlUL0QwZDZsUzVmRlkvdVhJTVNxakkxUlVxV3haaFp5OVhIbFVvbGN1VXJCTkczenloVFNmZWRjNFprejVVUG9jR0JDQWtLQUtEYURLOVlxeTRHVDV4bjhMeUsxZXNpWDZIaXNMV3pSOHZPZlZHbmNac0U3NFlVQ29Xb1hLc0JLdGRxb0g2dVh2TU9PSGQwSDNvT25haXpVYXRIemp3YXBZMWl4V1o2S09SeUtKVktLQlFLcmZlMWphMGQzdjM3QXRIUkVuUVpNQnFXbGxabzNhVS9IdDI1aHJLVmFxQkJxODZvMTZ4OWdvMUk4eGN1QVUvdmpSanU2WVdMSjN4eDd0ZysxR3JZS3NHZ1FVWTNkM1R1TndxaWI1OHhkdmFLQkRmazZ6WHZnSkxscXNCbjh3cjBIVFZOZllkajVacjFreVZRb0V2V0hMbDFicnI4S2RJNXUyRG1zdTE0ZU9jcU92UWFscVI2Nm1VcjEwVFp5alh4eGU4ZFB2dTlWWmZHU0dranBucnJmRjVYMlo2TWJ1NG9YYUVxZ2dQOUlZdUpnVUloaDQydEhjcFdyb2toT2o2ejFqYTJrTWxrNk5obk9FWk1YYVN6cElkQUlFRHBDbFh4NGMxTENJVkNqSmpxcmI3elcyaGhnWW8xNnVIRG01ZVF5V0pnYTJ1SDhsWHJZTURZbVVuNm1Rc1dMWVc4aFlwQkZoTURwVUlCcFZJSnAvVE9xTm1nSmRyM0dwcndCRG9JaFVKTVhid1pYUnVVdyt3eGZiSDczT01FTTFTS2xpNlBISG55STF1dWZKaXhiSnZlckpPNGdZL1dYUWZvYmJ3OFp1WXlSSWpERXJYKzM1RkVFZ1Y3Qnlka2NzdUN6djBUemlySVc3QVlNcnE1UXk2VFFTNlR3Y0hCQ1JuZDNOR3dWUmU5L1l4aUc1b2JraU5QQVZoWlc2UHJ3TEhvTzNLcXh1YWp0WTB0bHU4OGlSMXJ2WEYwN3hZRUJZclFjOWdrNUNsUXhQZ2Y5QmR5Yy9kQUJnTjMwWnRDRWhXSk9lUDZ3OXJhQmxPOE41cDh2bEFvaEZDby8rOVNTdnpkeVptM1lLTCs1dWpLcXFyZm9pTjhOcS9BME1rTERKNXJaV1dOWlR0UDR0cTU0K2pRZTVqR01VdExLeXphZkJpYmw4L0ZVWjh0a0VvazZEdHlxanBEWXUyK2kwYVZmTEsydHRGN2MwT3NMTmx5b3UvSXFRbk9GU3RienJ4YS96NHBVcklzc3VmS2g2aklDRWlqSlpESlpiQzJ0a0dCb3FYUWE5Z2tqVUJHelFZdGNlN1lmc3hZdGsxbk1MQklxWEk0ZFBPdFJsQ3pXSmtLeUZPZ2lPcmZWRW9sN093ZFVMNXFIZlRUOGUrd3dJQWYyTFo2SVpSS0pXbzFhb1grbzZZalQ4R2lPbitXaWpYcUlUSkNES2swR2pKWkRJUUNJZHc5Y3FCSzdZWm8xM09JM3RlZ1ZJV3FnRUFBU3d0TDVNcFhDTVAxL0wwVVdsaWdmb3VPY0hYM3dJUjVxOVcvdjdqSGV3eVpnR2J0ZTJMMXdpa29YYUdhenNBSGtIei92aVV5ZDRKN1gxS3dHQ29SRVJIOXRtNzYrV1BJb2R1WTBpNXhaVHZpVXNqbFVNamxzTFRXL3orbVNvVkNxenpWbjZhWnUrNjd2Y3lkTkZvQ2dWQm8waDNxS1NrMmVLQ3JlYWMrNHZEUVJKZW8rWlVVQ29YRzNjUmhJVUY2U3dRbE42VlNtYWdlQnVicTY4ZjNrRXFqTmU3Uy9WV3VYemlCaVBBdzFHM1cvcGRmT3pXWjhuNS84ZmllUnRhWHNTTEN3NkJRS3VDVXp0bmtjNVBia1QyYk1HTlVMelJzM1FVemxpWmNjLzdIMTA5d3k1S05uMU05Z2dKRWlCQ0g2ZDBvL0ZYQ3cwSitpL2ZYNzJUU29JNDRmV2czcGkzWmdzWnR1cVgyY2hMMDZjTWJXRmxaYTIxTUcrUDdsNCtJaVpGcXZROGp3c1BTWkZhV3NTSWp4Q25hUSt6R2haUElXNmhZc3ZlYk04V2RxK2RnYSsrQVlxVXJKRnZEOFQvbDM3ZEVxWW5CRHlJaW9qVHE4UE9QbUhudVNiSUVQOUtLdEJyOElDS2lsUEhqNnlmSTVYSzRlK1JJdHMwd290K0pRaTdIOTYrZllHRmhrYW9iejBSRWxEYXg3QlVSRVZFYUpSS25YTmtySWlJaVNoZzNnOG5jQ1Mwc2tEVjdydFJlQmhFUnBWRzh0WVNJaUNpTjhvK1FJSjJ0Vldvdmc0aUlpSWlJaUlnbzJUSDRRVVJFbEVhSndpVndjekRjUEptSWlJaUlpSWlJNkUvRTRBY1JFVkVhSllxUXdNMkp3UThpSWlJaUlpSWlNajhNZmhBUkVhVlIvbUlKM0J6dFVuc1pSRVJFUkVSRVJFVEpqc0VQSWlLaU5FZ3FWeUE0U3NxeVYwUkVSRVJFUkVSa2xoajhJQ0lpU29NQ0lpUUFBRmRIQmorSWlJaUlpSWlJeVB3dytFRkVSSlFHK1l0VndRODNCaitJaUlpSWlJaUl5QXhacHZZQ2lJaUk2TmNUeGNuOHFKS3BhaXF2aG9pSWlJaUlpSWdvZVRIemc0aUlLQTFTWjM2dzV3Y1JFUkVSRVJFUm1TRUdQNGlJaU5JZ2tWZ0Nhd3NoMHR0YXAvWlNpSWlJaUlpSWlJaVNIWU1mUkVSRWFaQklMRUVtUjFzSUJLbTlFaUlpSWlJaUlpS2k1TWZnQnhFUlVScmtIeUZoeVNzaUlpSWlJaUlpTWxzTWZoQVJFYVZCSXJFRWJvNE1maEFSRVJFUkVSR1JlV0x3ZzRpSUtJMVJLbFVOejEyWitVRkVSRVJFUkVSRVpvckJEeUlpb2pRbUxGb0txVndCTnljR1A0aUlpSWlJaUlqSVBESDRRVVJFbE1hSXhCSUFZT1lIRVJFUkVSRVJFWmt0QmorSWlJalNHUCtmd1EvMi9DQWlJaUlpSWlJaWM4WGdCeEVSVVJvVG0vbmh4c3dQSWlJaUlpSWlJakpUREg0UUVSR2xNYUlJVmZBakV6TS9pSWlJaUlpSWlNaE1NZmhCUkVTVXh2aUxKWEMyczRhMUJmOFpRRVJFUkVSRVJFVG1pYnNlUkVSRWFZeElMR0hKS3lJaUlpSWlJaUl5YXd4K0VCRVJwVEgrWWdsY1dmS0tpSWlJaUlpSWlNd1lneDlFUkVScGpDaENBamNHUDRpSWlJaUlpSWpJakRINFFVUkVsSVpJNVFxRVJFbVorVUZFUkVSRVJFUkVabzNCRHlJaW9qUWtRQ3dCQVBiOElDSWlJaUlpSWlLenh1QUhFUkZSR2lLSytCbjhZT1lIRVJFUkVSRVJFWmt4QmorSWlJalNFTkhQekErV3ZTSWlJaUlpSWlJaWM4YmdCeEVSVVJvU0cveGc1Z2NSRVJFUkVSRVJtVE1HUDRpSWlOSVFrVmdDYXdzaDB0bFlwL1pTaUlpU1RCd2VpdERnd0FUSFNhTWxDQWtLUUtRNC9CZXNLbmxJb3lXUVJrdWdrTXRUZXlscFVsUmtSSXJPejk4cnBXVXAvZm1pWHlNbVJnclJ0OCtwZG4yL3Q2OVM3ZHBFOU9kZzhJT0lpQ2dOOFJkTDRPcG9DNEVndFZkQ1JPYnF4ZU43ZUhEenNrbm5WTTV0aThxNWJVM2FFUDcyMlEvMVNtWEIrSDV0RXh3N3BGTUQxQ251aXBNSGQ1cTBMbDJrMG1qTUdkY2ZjOGIxVC9KYytpeVpNUnFWODlpaGNoNDdmSGp6TWxubVBIMW9OMDRjMkdIMDh3bDVjT3NLaG5kdGpBc25mUFdPK2ZIMUUzbzEvd3VibHMweGVmNjFYbE54WXY5MnhNUklOWjVYS3BWYVl4ZFBINFdKQTlxYmZBM1BZVjB4c2tjelJFYUlOWjQvNnJNRkRjcDQ0TTYxOHliUEdWL2RVdTdvM2FLcTF2UGpCN1JEanlhVjhQSGQ2eVJmSXloQWhDMHI1a0VhTFVueVhML2F4QUh0c1dUR2FFUkxvcEp0enNtRE82Rlg4NytTYmI3ZnliZlBmcWhiTWpNcTU3YkZtb1dlaVo3SFhENWZjVW1pSWlHWHlaSjFUbU04dVhjRGM4YjF4NVlWODR3KzUxZTgvaW50czk5Yk5DcVhBOE82TkVyUllLNWNKc1B3cm8xeFpNOG1LQlFLOWZNelIvZEdxMnFGOFBqdTlSUzdOaEdaQjh2VVhnQVJFUkg5T3FJSUNVdGVFVkdLK2ZycEEvcTFyZ0VBV0xIck5FcVdxMkxVZVZKcE5BRGRHei82ZUhrT1E3UWtDdjFHVHpjNDdzemhQYmgvOHhMeUZDaUM1aDE2R3oyL1ByS1lHUGp1V0FzQW1EaC9UWkxuaTg5M3h6cnNXT3V0ZnJ4MDFsZ3MzbklFUWd1TEpNMDdmVVFQU0tYUmFOaXFzMUhQSitUMG9kMjRkdjQ0eWxldG8zZk1oUk8rZUh6M090dzljcGcwOTZjUGI3Qis4UXdVS2w0R0RlS3M2OGplemRpd1pDYm1yZDZMSXFYS3FaKy9kdjQ0L042K3dwelZlelRtV1RCNUNLVFJFZ3lkTkIvcG5GMDBqcjE4K2dBbkQreEErYXAxWU8vZ3FIRXNlNjU4aUl3SXg4UUI3YkhyN0NPNHVYdVl0UDY0Z3Z4L3dDbWRzOFp6VW1rMGJsMDZEYmxjRHRja3pBMEFDb1VDWTNxM3hPTzcxM0huNmprczJYNGMxdFkyU1pyelYzbngrQjdPSE5tTEFrVktZcmluVjdMTis4K1Qrd2J2Q0ZmSTVZaU1GQ01pUEF3UjRXR3FETEtRSUlRR0J5STBPQkJCQVNJRS9QaUdBTkUzbFArck5yb05HbWYwdFZ0VksyVDBXSStjZWJCcyt3bWp4MGRHaURHbWQwc0VCWWdBcUlJSXJic05RQ2EzTEViUEFaakg1eXNrS0FBZjNyekV2Lzg4d2I4dkh1UDVvN3Q0OC9JcDVxL2RoeHIxbTVzOEh3Q3M4NTZHMDRmMzZEMSs0SXAySUZxaFVHRGVoSUY0L2VJeG5OSTVvMlhudmxxdlJYd3A5ZnFiOHQ0elJjR2lwYlN1RFFEWmN1YUZ1MGNPdkhoMEY0ZjNiRUtMVG4xMG5wL1F1dHIxR0l5MlBRYnJQYjVqclRldW5UK09vSUFmYU55MnUvcjV5alhyNC9EdWpWZ3hkd0xXKzE0eDdvY2hvalNKd1E4aUlxSTB4RjhzUVRGMzU0UUhFaEVsUXRic3VkQ2g5ekJzV2pZSFE3czB4T285NXpRMmNaTEwvbTJyY2ZuMFlRRFFlVmM5QUtUUGtCRUhyNzNHa2htakFRRHZYcjlBaFp4V09zZVcvNnMyVnUwOXAzNTg0K0lwQ0lWQ1ZLeGVOMUhydTNIeEZBRFY1b3dwcmw4NGdmbVRCZ0VBeHN4Y0J0K2Q2M0Q5d2dsNFRSMk9zYk9XSjJvdEtTRW1Sb3F6UjMxZ2EyZVB4bTI3NlIxMzRjUUJBRUQ5RmgxTm12L0luazBBZ09HZVhoREVTVlhNVzdBb2dnTkVHTkMrRGxic09vM2laU3JxbldQejhybncyYndDcnBtem92ZndLUm9ia2dxNUhQTW1ESVJTcVVUSFBzTVJLUHF1Y1c3MlhQbFF0MWw3bkR1NkQ1ZFBIMGF0QmkzMVhzZkt4Z2JwMG1jdzZlZTdjL1VjSWlQRXFGRy9PZXpzSFV3Nk56NmhVSWhsMjA5Z2FKZUd1SFB0UE9hTzY0K3BpemNuYWM1ZlpkdXFCUUNBOXIySHBmaTFWc3lkZ0gxYlZ5RTZLZ295V1l6UjUwbWpKZWcyYUJ4MnJWK0NSZE5HR0J4Nzc0c3l4Y3J3UkVWR1lGU1Babmo1OUFGcU5XcUZJaVhLWXNYY0NSallyZzdXN0xzSWwweHVScy8xSjM2KzNyMStnYlZlVS9IdGl4OCtmM2lMc0pBZ2pYSHAwbWRBMmNvMUlSUW12cmhKZ09pN3liKy9ZL3UyNHZXTHh5aGVwaUtlUHJpRkRVdG1ZdVMweFFiUFNhblhQNlhlZS9HRHQzSDFIallaSTNzMHc2VlRoL1FHUHhKYVYwaFFnTjVqSDkvL2k3WGUweUMwc01Da0JlczBmcisxR3JaQ2dhS2w4UEQyVlZ3NmRTalJRUzhpTW44TWZoQVJFYVVSU3FVcStNSE1EeUpLU1FQSHpZYm8yeGNjMjdjVmd6dlZ4L29EbDVHM1VMRmttLy9HeFZQd21qSU1lUW9VUWZmQkUzRGl3SFpFaEllaFRmZEJHdU9FUWlGRzkyNEowZmN2YU5pcU15cFdyNGQvbnR5RDc0NTFHRHhoTHRKbnlLZ2VteW16NXAzVFF6czNnTkRDQW5jK0pxNkV5dERPRFFDb05rT05kWHovTnN3YzFSdHltUXlEeHM5QnU1NURVTE5CQzNSdlhCRSttMWRBSVpkajdLemxTYzRBU1E1WHpoeEJXRWdRV25UcW8zZmovN1BmV3p5NmN3M3BuRjFRcEVSWnZSdGNEazdwWUdYMVh4OHFTVlFrRG14ZkN3ZW5kRGptc3hYSGZMYXFqdzJlT0JkejErekZ5QjdOTUt4TEkydzRlQlY1Q2hUUm1uUFgrc1ZZT1c4aW5OSTVZL211VTFxWkoxdFhMY0N6aDdjQkFNTzZOREw0czg2Zk9BanpKdzdTZTd4U2pYcFl2bE1WN0xwMStRd2l4R0dvM2FpMXdUbGpmNmE2elpLbmxJMkRVem9zM1g0Y1hSdVd4MUdmTGFoWXZTN3FOZStRTEhPbmxOY3ZIdVA4OGYwQWdCa2plMkxHeUo0bW5aL0pMUXRPUGZ4cTlQaXMyWEpCcVZBZ1hRWVgyTms3d003T0FmWU9qckJ6Y01UdEsyZVJMbjBHTk8vVUI4NFpNaUo5aG96SWtNa05McG5jNEpZbEd3QWdmUVlYNU14YlVEMmYzOXRYc0xLeVJ0WWN1Yld1bFROdlFaMVpBbkdWOVRDKy9taHdvRDlHOVdpR0ovZHZvbnpWT3BpMVlpZXNyVzBRRWhTQUhXdTkwYXRaRlN6ZGNRSTVjdWRQY0s0LzlmUGxualU3cnB3NUFtdGJXMlRQbFE4VnE5ZkZtY043NE82UkErc09YRWJXN0xrMHptdFNJUmUrZmZaTDZPVkFsbXc1Y2ZUMkI0M240bjl2TDVnMEdENWJWbXFkKytQckp5eWVOaEpaYytUR2FwL3pHTktwUHZadVhvSGFqVnJyelhwTXlkZmYwTitiVnRVS3dlL3RLOXg0TDlIS0RLdGJ5aDMyOW80NGRPT04zdk1Cd0h2cWNLM25GQW9GYk8zc2tUbHJOcTNqbFdyVVY5OEFvT3N6TWFoRFhkeStjaGFPNmRMcnZKNGtLaExqKzdXRk5GcUN6djFHb1dDeDBockhCUUlCQmsrWWk2R2RHMkRHeUo3SVY3ZzRzdVhNYS9CbklLSzBpY0VQSWlLaU5DSkVJa1dNUWdFM1I3dlVYZ29SbWJsSkM5ZmgwNGMzZUh6M09tNWNPcFZzd1k5cjU0OWpmTCsyY0hITmpPVTdUeUZ6MXV6NDl2a0RWaStZZ2lxMUc2TDM4Q25xc1FzbUQ4R0RtNWRSdU1UL01NVjdJNnlzck9IdWtRT0hkbTNBU2Q4ZFdIZmdNbXp0N0pObFhVbTFhZGtjckpvL0NRRFFkZUJZOUJneUFRRGdsaVVibHUwOGlZSHQ2bUQvdHRYNC91VWo1cXplbzFWRzVsZUp2NkY0Y09kNkhOeTVYbU5NN0FiY2tUMmJvRlFxRVJZU2hIcWw5WmZsV2J6MUtLcldhYXgrN0x0anJmcXU3bVA3dG1xTTdUNTRQUDZxM1FqREppL0E0dW1qY1BuMFlhM053ZnMzTDJIUnRKR3dkM0RFc3AwbmthOVFjYzMxM2JpSU5WNnFYZ2t6bG02RHZpWll5MmFOUllEb0cyWXMyNjUzN1FEZzZwNVYvZDhMcHd5RjM5dFhCamNodzBLQ2NPWE1FZGc3T0tKNjNhWUc1emFGbzFONnpGdnJnNjROeW1IaGxLR29WTE8reVJrcHY1SzM1M0FvbFVxNFpjbG1jdmJMeDNldllXR3B1Wlh4NVA1Tm5QSlY5ZlFKOHY4QlFMVnBIV3ZzN0JWbzJhV2Z6dm5LZWdpUUlaTWJoazZhci9lYWpWcDNSYVBXWFRYT3lab2pkNEpCRGdBNHRHc0RuTkk3SnhnVTArWEZvN3NZMTY4TnZuMzJRL1Y2elRCMzlSNzE1dlZ3VHk4SUxTeXdiZFVDZEd0WUhwNkxOcUZtZ3hZRzUvdFRQMS8yams0NCsxUUVSNmYvTnNyUEhONERHMXM3cmNCSFhIRURWdkVaeWtoNDlld2hQdnU5MWZzN1U4amxtREtrTXlMRVlmRGVmQmkyZHZhWU1IYzFPdGYvSHlZTWFJK2RweDhnUTBaWHJmTlMrdlZQaUlWUWQvQmNZRVF6d04wYmx1bzk1cnRqbmRaelR1bWM5V1kvZm56M0duZXVub08xdFEzcXQraWtjOHpzc1gzeCt2a2pGQ2hhQ2dQSHpkSTVwbkxOK21qWGN3ajJibHFPVVQyYlkvT1JtNm4yOTVHSWZsOE1maEFSRWFVUi9tSlZJMVJtZmhCUlNyT3lzc2I4ZGZ2dzZNNDExR25jSmxubURBa0tnT2VRTHNqbzVvNFZ1MDRqYzlic0FJQ2VReWZoK2FPNytQYlpEM0taVEwwcDJuWEFHQVNJdm1ITXpHWHF6SUl5RmF0aDNsb2ZiRi90QmFrME90V0RINEdpNzVnOXRpK3VuRDBLb1ZDSWtkTVdvMzJ2b1JwajhoVXFqazFIYm1CUWg3cTRkdjQ0T3Y1ZENwTzkxcU5zNVpwYTh5a1VDbHc0Y1FDaHdZRm8xU1ZwRGRtaklpTnc5c2hlMUduY0J2YU9UaHJIWEZ3emE0MFBDZlJYTjZPTnZidFpJQkFnUjU0Q091Zi85dGtQMG1pSlJ0WkhwRGdjbTViTlFkTjJQZUM1YUpQZXRYWHFPeEx1SGpsMGJreityMUlOZE9vN0VqWHFOOWNxRy9QcHd4dU03ZE5hM1JTNVllc3VlcSt4Y2Vrc0JJaSttZHdMSlNHSDkyeUNWQm9OcVRRYVZmSWE5LzY3OGpyY3FBMjlBa1ZLb2xYWC90aTdhVG5XZWszRm1KbkxrcnJjRkhGczMxYmN2M2tKV2JMbGhNL0Y1eVlIUHlybXRJYWxsV1lKdTNldm5tdmRuUi8zOGRqWkt4Sy80Q1NhTmFZUGN1WXRhRkx3UXk2VFlldXFCVmpuUFEweVdRdzY5eHVGb1pNWGFKVjFHanBwUHB4ZE1tSEZuUEVZMDdzbEdyWHVpcEhURm1sa3RzWDYwejlmY1FNZnhqSVVuREtVZlhOZysxcjQ3bGlyTTVDcFZDb3hjM1J2UExoMUJYMUdlS0pNeFdvQWdEd0ZpMkx3eExsWU5HM2t6M0prRnpSK0R5bjkraHNpazhWQUlCQm9CUTBCVlIrcitKOG5YV0pmaS9QSDl5TnoxdXdvVnJxQzFoamY3V3VoaEJKTjJuYUh0WTMrLzkvWXQzVVZsRW9sbXJidnFiTmsyNlpsczNIU2R5Y2NuZEpqd2ZyOUJ1Y2E3dW1GcC9kdjRzWGpleGpSclFrV2J2VDlyUU8vUlBUck1maEJSRVNVUm9naUdQd2dvbDhuazF1V1pBdDhBSUN6U3lhczNITVdidTV4SExYVkFBQWdBRWxFUVZRZXlPam1yblBqNnZEdWpWclBYVGgrUU9kOHRZcTRtRlNXS3JtZE9id0g4eWNOUm1od0lPd2RIREZ0eVZiVWFxaTc5bjIybkhteCtmQU5qTzdWQWsvdTM4U0F0clhSdkdOdkRCdzNXK1B1NG1oSkZLYVA2QUZiTzNzMGJkOVRJN0JncXZQSDkyUEdxRjdZdW1xQjFnYmltVWZmdGNiSHpRbzV0R3NEUW9NRFVhdFJLeXhZdDEvbi9GMGJsc09MeC9jMFNyQ3M4ZkpFV0dnd3V2L01mREhFMEVieWlLbmVXczk5OFh1SC9tMXFJU3drQ0ZaVzFvaUprUnBWZXNqUUdGTkxvOGxsTXV6WnFBcElaTW1XVStlRzNvK3ZueUNKaWtUV0hMblZ2ejlUK2hpSXZuMEdBQnpZdGdZZGV3K0hSODQ4UnAvN0szejc3QWR2eitFUUNBVHdYTFFwVVQxUEZBbzVMQzAxTjJ1YmQreU41aDE3QS9pdnhFOXFmcjZUNHVIdHE1Zy9jUkRldkh3S3AzVE9tT3kxM3VEN3ZldUFNY2lkdnpDbURPNk00L3UzNGVyWm8rZzFmREphZHgwQUc5di9zbjNOL2ZQMUt5aVZTaXllUGhKSGZiYWdlcjFtNkR0cW1zYnhqbjFHNFBtanV6aDlhRGY2dHE0QnI0MEhrVDFYUGdBcCsvckhpbjN2NjZQdjlRNExDZEo1TFA1bjZNM0xwNWd3b0QzYzNEMnc2K3dqalNCRGFIQWdsczRlaTZnSU1mSVhMb0VTWlN2cnZGWmtoQmhIOTI2QmxaVTF1ZzBhcDNWODIrcUZXRFYvTW9SQ0lXWXMyNVpnS1Nzcksydk1XN3NQZlZwV3cvMmJsOUM5Y1VVczNYNWMvYm9URVRINFFVUkVsRWFJd2xYQkQxY0hCaitJNk05VXVNVC9OQjVYKzdzSmhrNWVZUEk4eTJhTnhaV3pSNU5yV1NaNWN2OG0xaXlZZ2p2WHpnTUFpcFFxaDlrcmQybHQxRlROcitwSEVCdG9jSEhOalBXK1Y3REd5eE5iVjg3SHdaM3JjZEozSjFwMDZvTXVBOGJBemQwRGR2WU9xTm13SlU3czM0N0xwdzhuS2ZoMFpLK3FhWFlqQTNkdjZ4SVJIb1pOeStkQWFHR0JBV05tNmgwbmw4c0JBSmJXcWczK2tLQUE3Tm0wSEExYmRqYll1OERRWnFtdVk3RzE1aGZQR0lVZlh6OWh4RlJ2K081WUI3KzNyekJzeWtLOWMyMWJ0UURCZ2Y0R3g1amFYUG5Na2IzNDhmVVRBR0RDdkRVNlM4SjBhMVFCengvZHdlYkRONURSemQyaytXTmlwTGg5NVN3QTFaM2U2eGZQd0xRbFcweWFJeVZKcGRHWTBMOGR3c05Da01rdEM4NGU4Y0haSXo0R3o1azRmNDNHWTRWY0RvVkNZZFNkNm5HMXFsYkk0UEd2SDkvckhWTzR4UDh3YThWT2s2NlhHTzllUGNmcWhWTnc4ZVJCQUVDRmFuL0QwM3VqT3N2TmtLcDFHbVB2aGFlWU9xd2I3dDI0aU1YVFIySHJxZ1ZvMzNNSW1uZnNBNkZRK0VkL3ZxWU02WXlUdnRxL0E3KzNyN1RXbFZKQkwybTBCTk9HZDhlWkkzdFJzbHdWekZtMVcyZTVxR2xMdGlBc0pBZzNMNTFHcDNwbDRMWHhJQW9VS1ptaXI3K3U1K1A2K080MUJFS2h6b0NBMzl0WFAvdDIvUGMrKy9yeFBXSmlwRnBqOHhVcWp1NkR4bVBUc3RtWVAzRVFacS9jcFQ2MlljbE1SSVNIb1VQdllYb0RINEFxT0M0T0QwWHJyZ09RSlZ0T2pXT2JsOC9GeW5rVElSQUlNR25CT2xRenNqUmcxdXk1c09IZ1ZReHNWd2NmMzcxR3QwWVZNR3I2WWpSczFjV29rbDVFWk40WS9DQWlJa29qL0g5bWZtUnl0RWxnSkJHUjZTNmM4TVg0L20wMW5zdWFMWmU2aWVyYzhRTnc3OFpGZzNPMHJhVy9ONGl1RFI0Yld6dVRONGhqei92VjN2LzdENWJNR0kzckYwNEFVTjNWM0czZ1dQUWJQVjNyTG5aQVZYWXFQZ3RMU3d3YVB3Y1ZxOWZGN0xIOThQSGRhK3plc0JUUEh0ekc1cU0zQVFDTlczZkZpZjNiY1dUUHBrUUhQejY4ZVlrSE55L0R5c29helR2ME51bmM0d2UySThqL0J6cjBIb2JjK1F2ckhhZjRHZnlJemZ4d2RzbUVCaTA2UVNhTDBibkoxN0p6UC9WR3VMNUcwL0hGdlFONjNKeVZxRkR0YjdUcE5sQmRuNzVMLzlGNnp6MjBhd09DQS8wTmpqR0ZRaTdIaGlYL0JZTys2Mm5HN1Avakt5d3RyWFNXRmt2SXpVdW5FUmtoUnBsSzFmSDUvUnVjUExnVGZVWjQvamJaSDNQRzlzT3poN2RSc0ZocHZIcjJFTDQ3MWlaNFR2emdSK3lHYlB5bXpRa3hkRGQ4N0x6NnhqaTdaRExwV3Jva3RBRzdaK015ZUU5VjlVR3hkM1RDc01rTE1IZjhBRFFxbDhQZ2VicU1uTFlZbTViTlJwRC9ENnlhUHhsZlByN0hGSzhOZi9UbnE5eGZ0V0ZuLzEvcHQxZlBIdUw1b3p0d1N1ZU12NXUyTTJxT3BEcDNiRC9PSE5tTEVtVXI0L0hkNndtV3JhdFl2UzV1WFQ2RDlNNHVLZjc5RmwvY3Y1ZEtwUklWY2xnaVM3YWNXbjlIcGRFU1ZNNWpoL0ovMWNhaUxVZlV6eHZLSU9rOVlnck9IdG1MVzVmUDRQdVhqM0QzeUlFM0w1L0NaOHRLNU01ZkdJTW56Tlc3THJsTWhsM3JGOFBXemg2OVIvelhvMHNTRlltWm8zdmo5S0hkQUlBUlV4ZWhXWWRlaGwrQWVMSmt5NGtOQjY5aWNNZDYrUGVmSjVnNnJCdDhOcS9FNkpsTFRTb1JSa1RtaDhFUElpS2lORUlrbHNERjNnWldKdDZwU2tSa0RGczdlMlRObGt2OStMUGZXOGpsLzVVcytmSDFVNElia0FrZGorL3NVUitjUFdyNHp2SEVVc2psT3U4RVZ5ci91NnM0b2J2SjQ3S3h0Y1BqdTljQnFPcTJqNW0xek9SbXRiSCtWNmtHZkM0K3c1Nk55N0JwNld5TW1iVmNmYXhzbFZwd3k1SU50eTZmZ2VqN0Y3aTVlNWc4Lzc2dHF3QUFmemRyWi9JbWZOdnVnNUFyYjBIa0xWZ015MmFOUmJ1ZVEzVGV1UzZUeFFDQVJtbXVLZDRiY09uVUlWaGFXdUhZdnExd2NFcUhtdlZWRFp4TGxLMmtIbWRzbyttNG00eXVtYk9pVGJlQmVvOGJNMGQ4cHBUbE9iWnZLL3pldmtLV2JEbng3Yk1mUG4xNG96VkdMcE1oeVA4SDNMSjRKT3B1NWRpeWJ3MWFkRUo0YURDV3pSNkhMU3ZuWWRJQzdXYkV2OXBSbnkwNHRtOHJNbVIwaGRmR2cyaFNJUmV5Wk11Sm83Yy82Qnl2Yi9OVktvMEdBRmlaR1B3d2xBMVExa09nOXc3NitPUGlpcHQxa0Q1RFJweC9GcUIxVG16L2k0UkswTlZyM2dIckZrM0gveXBWeCtnWlM1RTVhM2JzV3I5RTU5alBmbThobDhuME52TnUyYmt2R3JmdGhoMXJ2SEhpd0hiMVp2U2YvUGxxMnE0SG1yYnJvVDdXdmJGcU05dkZOYk5XZ0N5bE5HelZHVjgrdmtPbnZpTXhkM3pDUFpWR2VIcmovWnQvVUxCWWFRQXArL29iRWg0YURJVkNnZlRPTGxySHdrS0RBVUJuajVpNEh0eThqSXVuRHFvZmUrVE1nOUx1SHRpNWJoRUE0TzYxQzVETFpNaWNOVHRXelAydnJOZW82WnJ2NFFzbmZmSDl5MGVVcVZnTkxwbisrOXV5YWRsc25ENjBHeGFXbGhnL1p4VmFkT3BqMU04V1gwWTNkMnc1ZGdzcjUwM0VubzNMOFB6UkhlemJ1b3JCRDZJMGpzRVBJaUtpTk1JL0lvb2xyNGdvUVlFL3ZpQmRoa3dtYnk1V3JsbGZuZVVCYUcvTUxObDJUTys1c1dOdis4WG9iTWlxVDYxR3JUQnVsdW1Oak9kUEhxeTNGMGhjeVJtc3labzlGenk5TjBJbWkwSGRadTJOUGs4ZlMwc3JkTzQzQ3EyN0R0Qm8zQzRVQ3RHZ1pTZHNYVGtmSncvczBGbFQzWkJJY1RpTzc5c0dBT2pZZTNpaTFsYSthaDJjT0xBRDIxWXZ4SjFyNTdIeDBEV3RiQnRaek0vZ2g4MS83ek5MU3l2VWFkd0dkUnEzd2JGOVc1SEpMVXVLbG0zNmxXV3ZuajI4RFlGQWdOa3JkMkZnKzc5eC8rWWxyVEd2bmoyRVRCYUQvRVZLR2oxdkxOSDNMN2gyL2ppc2JXeFJxMkZMV0ZoYVl1T3kyVGptc3hWOVJuakNMVXMyaytkTVRuVWF0OEgrcmFzeGZ1NHFyVkkzcG9pV1JBRUFiSTNNM2xMSTVmajNueWZxRGVpa2lCdHM4SHY3U3VNT2ZYME5saU1qeFFBQWUwY25nM05ueU9nS240dlBrTWt0aS9vNWZSdmdzZjExREcyUTI5clpZK0M0V2VnL1pvYjZmV291bjYvbmorN2cyY1BiNnNjaFFRSEprcDFqakQ0alBBRUFNNWZ2TUdwODNPRHhyMzc5WTMxOC95OEE2QXhDZi83d0ZnRGc3bUU0dytqbHM0Zll2V0ZwZ3RlNmRma01ibDArbzM0Y1AvaFJ1VVo5ZFViTXhBSHRNWHZsTGxoWVdxTDNDRTg4ZjNRWDNRYU53NlBiVjAyNnNTQys1VHRPWXVTMHhhalpvQ1gyYlZtSktWNGJFajBYRVprSEJqK0lpSWpTQ0ZHNEJGblNHVTdSSjZLMFRTNlhZY3ZDc2ZpclFWdFVxTjBzdFplVElKbFVpdkN3a0VTZFo0aWh1OFFqSThTb1ZzREo0RGg5ZCtUV2F0Uks0M0dOUXM2d2QzREVpZnVmRGE3SGtMaUJqMWgxbTdiRDFwWHpjY0xYOU9ESG9kMnFldXhsS2xWSG9lSmxkSTdSdFRFbCt2NUY0M0hEVnAxeDhhUXZMcDQ4aURuaittUDYwcTBheDJNelAwd3RYd1FZN3M5Z2lsOVo5bXJNck9YSVc3QVlTcFN0akNLbHl1SFI3YXNJQ3dsQ3VqaDNZei82bVJsVXBtSTFrK2Zmdm5vaDVESVpHclRvcEw2THUwMjNnZGl5WWg3V0xacU95UXZYSjh2UGtWaDI5ZzdZZFBpNlNjRk5YU0xGNFFBQVd6Mk4wcVhTYVBWN2EwRGIybmorNkE1a01obHV2SXRLMG5VQnpXQkVXUStCVVhmb0J3ZUlBQUFaamNpZ2lodjRTQzZtOXFVQmZ2L1AxMXJ2YVJBS2hWQW9GQWdPOUVmTHFnWFJ1ZDlJOUJ3NktTbkwxYUJReUJQMTJpV0g1SHI5WXoyNXB5cUpHQnpvajhnSU1ld2QvaXNmOXZUQkxRQXdXS0lRQURyMkdZNk9mUklYREkvTHdTa2RsbTQ3amhIZG0rRGNzWDNJbGlzdkJrK1lDMnRyRzZ6Y3JRcWFuRHU2eitRczBMZ0VQMzl2cFN0VVJla0tWWk84WmlMNjh6SDRRVVJFbEVhSUlpUW9rVVU3NVoySUtGWm9rRDlrc2hqWU82Wkw3YVVZNWNyWm82bld1TndRWXh2dWlzTkROVXFEeFNlSmlqUzRDYmJ4MERXZGR6d1hMRllhV1hQa3h0dVh6L0Q2eFdNVU1ES1RRQzZUWWMvR1pRQ0E3Z1AxQjAyTTNaaWE0clVCengvZXdmSDkyMUN5WEJXMDdOeFhmU3cyOHlOdThHUGE4TzRhNXdlSXZtazhOOXpUQzREaC9neW0yTDdHUysreHNKQ2dCTWZFYXR5bUd6SmtkRFU0eHNyS0d1MTZEZ0VBVksvYkZBOXVYc2FwUTd2UnR2c2c5WmlyUDkvTC82dFVJOEZyeGhVbytvNkRPMVhCalE2OWg2bWY3OXh2Rkh5MnJNU1J2WnZSc2ZkdzVDbFkxS1I1azF2OHdFZG9jQ0Rtak5OZFBpakkvNGZPNThYaFlRQUFoM2laRkpkUEg4YUJIV3Z4NE9abFNLSWlBUUIzcjErQVc1WnNLRnVsWmxLWG5taXhkOVpuTjlEaytsY3hoOC9Ydzl0WGNlUENTZnpkcEMzT0h2V0JnNk1UM0QxeVlOWDh5UWdQRFRHWVNXS0thRWtVckcwMHM2Vy9mbnlQMVF1bjZEbER2MGtMMXNIV3p2Nlh2LzZ4cnAxVFpWMCt1bk1OM1p0VWhOZkdnK3FtNjlmUHEzcFFuVHE0QzNVYXQ0SFF3aUxacnF1UGhhVWw1cTdlaTdhMWltSHJ5dmxvMUxxclJ2Qmw0dncxR3FYTXZuNThqNmFWOHFCSXFYTFlkdnlPM25rcjViSkJUSXhVNXcwQlJKUzJNZmhCUkVTVUJrVEw1QWlUeE1ETmlXV3ZpRWkvMEVEVlhjcnBNN3FsOGtxTTA2QmxKNlBMajhRMVpVaG5uUFRkcWZQWTFaOGJSVlhyTkU3UzJxNmVPd1lMb1FVcTEycVE2RG1VU3FYQlRiRFlmZ0s2MUc3WUN0dlhlT0gwb2QxR0J6OU9IZHFGcjU4K0lIL2hFZ2JYclN1NEUxdUtKNjUwemk2WXZIQTloblpwQ0MvUFlTaFZyb3A2QXo2MmQ0TzE3WDkvbDQ3dDA4d09pUWdQMDNpdTc2aHBBR0JVZndZZzRacjRTMmVPU1hBT1k4WlVxRm9ud2VCSFhIV2J0Y2ZTbVdPd2Q5Tnl0T2syRUFLQkFGLzgzdUhlall2SW5iK3czb3diZlpiTUhBMUpWQ1JxTm1paFVkN0oyU1VUT3ZjYmhYWGUwekJ2MGlDczNYY3hVYjFFVWtwa2hOaW9wdWR4aFFTcCttbzR4U3N6ZGVQaUtkeTRjRktkUFNHSmlzU3hPMzRhNVh3TU5YR08yNzhqTG1NRG1mcjg4L1ErQU5YdjR1dkg5MFkxc2phMmwwTkM0NXAxNktWUjh1ZFAvM3pKWlRMTW56Z0lBb0VBM1FlUHg5bWpQckMyc2NYU2JjZlJ2MTF0YkYvakJZVkNnUkZUdlJPY015R2g4Ykt5QUNBa09GRHYzdzFEeHM1ZUFWczcrMS8rK2dPcS9qRDNibHhFenJ3RjBhcExmeXllUGhMZEcxWEEzRFY3a1Mxblh0eS9lUWwyOWc2NGN2WW81azBjbEdEL2xJMUxaeUZROUQzQjYyWjBjMGV2WVpQMUhuZHdTb2RlUXlkaHp2aitPTFJyZzhIZm1mK1Byd0NBekFaSzl5a1VDc1RFcURJNjQ1ZFlKQ0ppOElPSWlDZ044STlRYlRLNXNlY0hFUm1nRG42NC9CbkJqNGp3TUh4NGsvQW1rYTd6OUJuUnJRbUFwRzk2anVqV0JOYldOcmp4WHBMb09lenNIWEQxWDNHaXpxM1ZTQlg4dUhqeUlJWk1uSmZnZUlWQ2djM0xWWTJSZTQ4dy9lNW1mU3JYYW9CNnpUdmc5S0hkMkxaNm9ickd2VFJhOWJyRXpmeUkrNW9iMjRRNk1ZcVdMbytNYnU1WXQvOVNzczhkNjhPYmwxaTNhTHJPWTY2WnM2Sk9rN1k0YzNnUFRoM2NoUVl0TzJIbitzVlFLcFZvMVNYaFJzcHgzYmwySGlkOWQ4TFMwZ29EeDgzV090NmwvMmdjMnJVQkQyNWV4cUZkR3hMZFNEZ2xHR3A0cnMvbm40M2k0NWVJK3J0cFd6UnUydzNGU2xkQTYrcUY0ZmYybGQ0K0JnMWFka3J3T2xmT0hqWDRQV0dzbTVkT1F5QVFZT25NTVRpMGE0TlI3MmQ5amN4akpkVHdQRmI4MStoUC8zeHRYYlVBYjE0K1JmMFdIVFdDZlBhT1RsaTIvUVI2TnEyTTRFQVJsTXFrZlhjRHdQY3ZIN1hlUDBWS2xqVlk2akNoWVB5dmV2M2pXcjlvQmhRS0JkcjFHSXkyUFFZamZRWVhUQi9aRTA4ZjNNS3BnN3VnVkNveDNOTUwvenk1RDk4ZGE1RWpUMzUwN2pkSzczd25EdXd3S2lzbFo5NkNCb01mQUZDeFJqMEF3TXVuRHd5TysvZWZKK281OVludEJRVG9MZ1ZKUkdrYmd4OUVSRVJwZ0VpczJtUnlkV1R3ZzRqMEN3a1NRU0FVd2luOW4xRWk3M2N0ZS9VN0tGYTZBdnFPbW1iMFpyZEFJTUNnOFhOdzVjd1IxR3JZS3VFVFREQjZ4bEprejVWUEk2Z1NMWW1DUUNEUUtpM3pLNVFxOXhjQ2NuekZPdTlwU1pvbjlrN3RXTEg5S0tZTTZZelRoM1pEb1ZEb1BiZlBDRStjTzdZUGk2YU5nRnNXRCt6ZnRob1pNcnFpU2R2dVJsOC9LRUFFenlGZEFBQmRCNDdSV2JmZnp0NEJJNmN0d3ZoK2JiRjQra2lVcVZndHdVM3ozNEZDTHRjcXdmUDE0M3QxMCtXaXBjb0JVSlZOcXQyb05jcFdOcjYwbFRIWllxMnFGVXBVOEtOdTAzWndkZmNBQUh4ODl4cVA3MTdIL3lyVndMMGJGelhHelYrM0R3NTZ5Z3NldVBJU1Y4OGR3ejlQN3FQdnlLbGF4L1UxUEZjcWxaZzV1amVLbFNxUFpoMTZKYm0vU21LbHhPZnIyY1BiV09zOUZmYU9UanFEdWM0dW1iRDJ3Q1ZrekpRNTBkbE5ibGs4a0tkZ1VVUkxvdUQzOWhVYXRlNEttU3dHK1l1VVJQVjZtajJ3NW96cmo5SVZxdW9NcEQyNGRRWHZYajlINjY0REVyV081SExuNmptY09MQWRXWFBrUm91ZkpRY2J0ZTRLdHl6WklCQUlzTlpyS2pKbnpZN0diYnFoV1lkZStQVCtEWmJOSG9mOGhVc2tPTGVobXdPTXpWeHlkRks5LzhYaG9RYkhQYmgxQlFCUXBFUlp2V05pUzkzWjJUdWtXcThXSXZwOU1maEJSRVNVQnZpTFZYZEVNZk9EaUF3SkRSUWhYWVpNS1ZiM1d5NlRJVFFrQ0M2WmtwNVpNbURzVE9RclZCelY2elZEdjlZMThmM3JSeHkrOGRiZ09hMnFGWUpIemp4bzFia2Yzcng4bXVRMS9NNEVBb0hPalZORDQyczJhSUdhRFZvaysxb3laSFJGL3pFejFJK2wwbWdvRklwRWx5ZlJWNkxJV0FkM3JzTS9UKzRuK3Z4WWNUZG5QN3g1cVM3UGN0SjNKd29VTFlVUlU3MHhvRzF0bmVmbXpsOFkzUWVOdzZabGN6Q29mVjBvNUhLTW1Mb0lEazdHOWR1SmlaRmk0b0QyQ0JCOVE5NUN4ZEI3dVA1c25UcU4yNkJhM2FhNGN1WUl4dlp0alUySHJodDluZFN5YmZWQ3JQT2VCc2YwenJDeHNZVlNxWVRvMjJjb0ZBb1VLVmtXNWY2cWpZandNSFg1c0dOMy9CS2VOQVdJdzBOeDdkeHhYRGpwaStHVEYyTE82ajNxWXl2bVRvQlNxVVRMem4yMWdoKzFHN1dHTkZxaU04TUFBSGF2WDRJNzE4NURIQmFLa2RNV0diV1dGWE1uNE1pZVRiaHo5UnorK3JzeDNINEdZVXoxTzM2KzltMVpCYmxNaHNFVDVpSnoxdXc2eDd0bXpwcWs2L1VlUGdXOWgwL0IzZXNYSUpmSmNQbjBZVUNwaE9laVRScEI1SGV2bnNOM3gxcjR2WDJsTS9peDFtc3FIdCs5anBMbHFoZ1ZTSWd2cWE4L0FIenhlNGRKZ3pvQ0FDYk5Yd3NySzJ2MXNid0ZpcUpyby9KUUtwVVlNZFZiL1QwOGQ4MWVkS3BiV20vR1duSjc5L29GQU1PL3Q4Z0lNYTVmT0FFTFMwdVVxNnI3dXhUNEw0QmlINjhYRUJFUndPQUhFUkZSbWlDSytKbjV3WjRmUkdSQVNKQUl6aWxVOHVyNW96dVlOYm9QMnZVY2d1WWRlNXQ4dmx3bXcrMnI1OVNQQy8rOEMvVEd4Vk40OC9JcHBORVMzTGg0eXVBY2ZtOWZJU295QWxiV05paGNvcXpHK01vMTY1dThKa3FjMkF5SnhKWW5zYkt5TnFwM1FrTGxXYTY4RG9lOWc2UEoxOWZWTytMcnB3OFFDb1d3dFhmQWtJbnowS3BML3dUdlFPNDVkQkwyYjF1RHNKQWdWU21zeHEyTnVyNUNMc2VrUVIxeDc4WkYyRHM2WWVINkF3bG0wRXhldUI3dEg5N0cyNWZQTUxwWEN5emRmanhSV1RmaThGRFVLdUlDcFZLSmt3KythSlZXU2k2RlMvd1BDb1ZDby9HNVV6cG4xS2pmSE1PbUxJUlFLRlQvRG41MUpzdkg5LzhDVUcwdy8xM2NUZDFyb091QU1lcjM1ZUhkRzNIaGhDOEtGaXVOdjV1Mnc4U0JIYlRtRVgzL2dwWi9GVUNUZGowMGVuTUF3SUlOQjlDblJUWHNXcjhZQW9FZ3dUNFd1OVl2d2RhVjgrSGltaG1yOXA1TGRPQUQrRDAvWDIxN0RFSm9jQ0RhZEJ0bzhueW1PbnZFQndLQkFBV0xsc0tSdlp1UnUwQVJkT2svV24xOHc5SlpBSUJld3licFBIL3NyT1hvVUxjVVpvN3FoUzFIYjVsOE0wRnl2UDVMWjQ5RmNLQS9lZ3laZ0FyVi9sWS9IeG9jaUNHZEcrRDdsNDlvMHJZNzZqUnVvejdta3NrTjg5YjZ3Q2w5Qm96cDNkS2tOUnZqcE85T0JBZjZJME5HVjBSRlJtRDdhbFZ6K2tvL3kxL3A0ck41QlNMQ3cxQ3RibE00cFhQV08wNGNwZ3ArT0RndytFRkUyaGo4SUNJaVNnUDh4UkxZV0ZyQXlkb3F0WmRDUkwreDBFQVI4aFhUWDFvaU1jTERRckJxM2lRYzJMNEdDb1VpMFNVcElpUEZHTnJaY1BQd2hJNERnT2piWjUzamt0cmpnNHdYSGhZQ1FGV2l4QmpmUHZ0aC9hTHA4RnkwQ1FDUU5VZnVaR3NJbkZ3cTE2eVBLZDRiVWF4MEJaM2xwK0lMQ1FyQWhQN3RFQllTQklGQUFQOGZYOUc5Y1VWTVhieFpvNTlCZk5Kb0NTWVA3b1FMSjN4aFlXbUp1YXYzSUVlZUFnbGV6eVdURythdDhjR0FkclZ4OS9vRkRPNVlEMTZiRGlGZHZNYmhDWGx5N3lZVUNnVktsSzJjNU1CSGRMVCtmamdWcXYyTlczNVNWU05qcWFwdldmeE1vU2YzYndJQUNoWXRsYVIxR09QQnJTczR2bjhiYmw4NWkrOWZQZ0lBNUhJWml2K3ZFbW8xYklsYURWc2hhL1pjQUlCengvWmg3dmdCc0xHMXc3UWxXL1NXWVFvTERvSkNvWUQvOXk5YXh4eWQwbVBKdG1QbzBxQXNkbTlZZ3VwMW02Sk1wZW82NTdsNjdoZ1dUUnVCakc3dVdMMzNQSExrem0vU3ovWW5mTDZLbGlxUHVXdjJtbHpTcWxXMVFpYU5Ed29RNGNTQjdTaFhwUmE4Tmg1RTV3WmxzWHoyT09RdFVCU1ZhelhBNitlUGNPNm9EOHBVcW83eVZldm9uQ052b1dKbzNhVS9mTGFzeE43Tks5Q2g5ekNEMTB5SjEzL2E0aTBvVkt3MGVneVpxUEg4dTljdjhPMnpIMHFXcTRMeGMxZHBuVmV5WEpVRXI1dFkvLzd6Qk50V0xkQjRybmlaaW1qYXZxZk84VzllUHNXNlJkTlZEZTRIalRNNHQramJad0NBazRuZlowU1VOakQ0UVVSRWxBYUl4Qks0T2RnaWtXV1FpU2dOa0VaTEVCVVJEdWVNU2MvOGlMMnpQeVFvQUsycUZrUlFnQWdlT2ZOZy9KeFZCdS95Tk1UQk1SMzJudGN1VmJWbjB6SWMzTGtlWGZxUFJ1TTIzUXpPMGE1MmNXVE5rUnVMTng5SjFCcElKYW1ibnU5L2xqdlJ0L0VlR2FGcThoNFZJY2Jzc1gxeGRPOFd5R1F4R0RWOVNaS3VtOUtNN2RkeC9jSUp6QnpWR3dHaWJ5aFpyZ284dlRkaXpyait1SC96RXJvMEtJc203WHFneDVBSnlKWXpyOFo1b20rZk1iNWZXenk1ZnhOQ29SRFRGbTlCbFZvTmpWNWZtWXJWTUhuaGVzd1kyUk1QYmwxQmh6b2xNWG5oZXBNK2s0L3ZYZ2VBSkpkSFMrZnNnaUQvSDdoKzRZVEJuMEVvRk9vc2ovYnU5UXZzV3I4WUFGQ3EvRjlKV29zeElpUENjWGozUmdndExGQ21VblhVYWRRYXRScTEwZ2dBS1JRS2JGbzJXOVhyUWlEQTNCVTdOY29leFcvRUhTRDZCZ0I2RzdObnpwb2RYaHNQUWhJVnFUZndBUUJWYWpYRTBNa0xVS05lTTZNQ1lYL3E1OHZZWUdsY3hqVG5qc3Q3Nm5CSW9pTFJkZUJZMkRzNllkNWFIM1J2VkFHVEJuWEUxaE4zc0hES1VDaVZTZ3lkTkY5OVRteHZuN2lCbWI2anB1SEVnUjFZdlhBSzZqUnBvMUhhNlZlOC92WU9qdWc1VkRzenBYU0ZxdGg4NUFaY1hETWJMRHVva01zTnpqOXRlSGVUMTFTbmNSdEFxWVE0UEJRMnRuWW9YcVlpYXRSdnJqTUR6ZS90S3d6dDNCRFNhQWxhZHgyQUVtVXJHNXc3TmlzMFJ4N1RBbjlFbERZdytFRkVSSlFHaU1RU2xyd2lJb1BDZ3Z3QkFPbVRvZXpWaFpPK0FJQ295QWhFUjB2UWRlQlk5QnMxTGRFOUhnRFZKbWplUXNYVWo2WFJFdXhjdHhoSDltNkdTeVkzOUJneUFlbWNFMjdVYm1WbHJUR1BQdnJ1R0k2N2dXbnFYY1dQN2x6RHpOR2FKYjhrVVpGNjV6RjBMSzREVjE3aXc1dVhhRjA5NFl3RGZZR0xoQUlhY1ROamRKVVordXozRm5LWlRPTzUyMWZPUXFsVUlrZnUvRWlYd1FYMjlvNzQ4T1lsVnMyZkRBRElWN2k0em1zZDNyMFJnS29zMEtGZEcxQ3pZVXYwR2VGcHNFOUZWR1NFeHVib3JjdG5BRUNqMW4xOG01ZlBNWGhjbjVDZ0FKUFBBVlJsa3BiT0dvTUxKMVNmajdZOUJtTzRweGVzclcyd2FzOVpiRnU5RU9zWFRjZmgzUnR4MUdjTGF0UnZqdWJ0ZTZGaTlicTRkZVVzSmcvcWlMRFFZRmhiMjJEV3lsMm8xZEQwMGpSTjJuWkhUSFEwNWswY2lCOWZQMkZJcC9vWVAzZVYwYzJaa3l2NFViTkJDeHpldlJIRHVqU0NXNVpzSm0xc1I0ckQxZjFWOGhRb2dzcTFHaUF5UWd4TFMwdUVoZ1RCLy9zWGc2V0dFaE84KzZ0Mkk4eGN2Z01WcXYydHMyZlI2K2VQTUhmOEFEeDljQXQyOWc2WXZYSVhxdFZ0cWo1dTcrQ0k3MTgrNHUzTFo4aGJxQmdpSThRNGNVRFZlRDFYUHRYbmRtemYxbmo3OGxtQ2F4SDl6QlNKLzkwUSs3bUpMMzRXZ2JsK3ZuUXhwVEgzcG1XemNmclFidnhWdXhFcVZxOExBQ2hRcENRR1RaaUR0ZDdUc0gvcktqeThmUlVOVzNXR3UwY09pTU5EWVdmbmdFdW5Ed0ZRWmV2RWNuYkpoSjdESm1IRGtwbDQvKzgvR3NHUFgvWDY2NlByKy92cnB3OXd6cEFSdHZZT2VQUFBFM3o3N0FkcmF4dTljeHpidDlYazZ4WXBXUlpGU2lhY1dScWJPUlVhSElneWxhcGp1S2VYK3Rpemg3ZGg3K0NFREJsZFlXdG5qNWdZS1M2ZlBveURPOVlCZ0VuQllDSktPeGo4SUNJaVNnUDhJeVFvbVNYaFRVRWlTcnRDZ2tRQWtDeVpINS9ldndFQTVDdFVIRk1YYjBiaEV2OUw4cHl4Ymw0NmpRc25EdURDQ1YrRUJnZkNMVXMyTE45eDBxakFoeW1NdVdQWTFMdUtJeVBFV3Vjb2xVcTk4eGc2RnArMXRjMHY2MzJncXlSTGt3cTU4TzJ6WnRQcE85Zk9ZK3ZLK1ZwakFjREMwaEx0ZXc3VmVTeFh2a0lRQ29Vb1dhNEtSa3hkWk5TR1dlUHlPUkVlR2d3Yld6c29sVXBJb2lJQndPQzVtNWZQVFhEZTVMSnAyUnlzODU0R21Td0dXWFBreG9TNXF6VXlMaXdzTGRGanlBVFVhZElHSytkT3hMbGorM0RoK0FGY09uVUlhM3d1SUZmZWdyQ3d0SVJyNXF5WXUyWnZrcklkV25icEI5Y3NIcGc2ckJ2eUZpeHFkQThldVV5RzU0L3VJSC9oRWxwWkthWWFOWDBKckt5c2NlR2tML3kvZjlIS2lqQkVLQlRDTlhOV1ZLbmRFQVBIem9LbHBaV1RCajRBQUNBQVNVUkJWQlZPK3U3RTlCRTkxR01NZmVmb2FsSWQzNVd6UnhFUkhwYmdlZEdTS013ZTJ4ZW5EdTZDUXFGQXZrTEZNWHZsTHEwQWE0MEdMWEJpLzNhMHE2MFo4SE53U29mYWpWb0JBTDU5K21EU2Q0cXAzeit4elBIemxWUzcxaS9CcXZtVGtUbHJka3hic2tYaldJZmV3MUd0YmxOa3o1VVB1ZklWUm8xNnpiQmh5VXo0YkZtcE1hNUcvZVlhajl2M0dvcmFEVnZCSTJjZWplZC8xZXR2aW02TnlpTTQwRi9qdVRJVnEra2RiMHBReVZnUGJsM0I1dVZ6Y1BQU2FRQkExVHFOTVdmMUhvM2VVT3NYemNEMUN5ZDBubCtpYkdYODNhUnRvcTVOUk9hTndROGlJaUl6cDFBcTRTK1d3TTJSbVI5RXBGOW9vQ3I0a1Q0WmdoOTlSMDZGU3lZM3RPelNMMUYzcGhwaVkydUh3N3MzSWxmK3d1alNmelE2OUI2V3BJeVMrSktyOTRldURhREtOZXVuV0c4UlkrdkVwNVJzT2ZOcWxTOHBVcklzc3VmS2g2aklDRWlqSlpESlpiQzJ0a0dCb3FYUWE5Z2tGQ2xWVHVkY2xXclV3OXI5bDFDcS9GOUcxL2l2V0wwdUh0KzlEbGxNREdTeUdEaWxjMGJKY2xVd1pKTHU0QXVRdkEyWkUxTDE3OGJZdldFSjJ2VWNnczc5UnVsdDlwNDlWejdNVyt1RGYvOTVnaDFydkpFemJ3SDFKdVNpTFVmZ2tTT1B6c3dEVTFXdDB4ZytGNTlCS0xTQXBhVngvY0JlUFgrRXFNaUlKR2Q5QUtwTWlQRnpWK25zTzVBWU9mTVdSQ2EzTExDd3RFVE9QQVV3Y3ZwaXZXTm5MdCtSNEh5dHFoWFNDbjdvWW1OckIxZDNEOWphMmFQNzRBbm9NbUMwenUrOHlRdlhvMGlKc25qMTdDRmtzaGdJaEVLNFo4Mk9KdTE2SUhQVzdBQ0E3U2Z2SlhpOTVHQ09uNi80S2xhdmk2QUFrY0V4MWVzMVUzK1dtclRyanF0bmoyTGlnclZ3ZHNta01VNG9GQ0o3cm53QWdKYWQrd0lBcXY3ZEJHSnhHS0JVd3NiV0RqWHFOOWZxQVdKdGJhTVYrQUJTOXZXM3NMUTB1Y0Y2N1B6UEg5NkJUSzdLM3N1VnJ4Qkc2eWpEWmN6ODF0WTJCck5HZEZFcWxkaTlZUWx1WGpvTnAzVE9HREIySnRyMkdLdzFya0sxT2hCOSs0eW95QWpJWkRGUUtwVndkc21FS3JVYW9zZVFDYkN3NUJZbkVXa1QzUHRpd2kwV1JFUkU5TWNKaW94RzNmVm5NYXBhVVhRb25UdTFsME5FdjZrTGg3Yml3YlV6R0xWd2g4bE5aWCsxNEVCL1pNam9tdHJMb0ZRZ2w4a2dFQWdTdGNFWEsxb1NCYmxjbnFpTldVQlZqa3loVUpoOGZreU1OTm1EZ2I5U1VJQUk3Lzk5Z1h5RmlpTjlob3lwdlJ5VHZYejZBSktvU0tPeVpsNi9lSXhvU1JTS2w2bVk0RmlGUW9IUTRFQ3orRTc2a3o1ZjI5ZDRJWDJHakdqYXJvZkJjWCtTNUhqOWZ6ZWliNTloYVdrRkY5Zk1Cc2RGUm9peGY5dHF0T2pVQjA3cG5IL1I2b2dvTFdEd2c0aUl5TXk5OGc5RnAxMVhNYi9SLzFBN1g1YUVUeUNpTk1sMzQwSUVpYjZpOXdUOWQwd1RFUkVSRVJIOUtZU3B2UUFpSWlKS1dTS3hCQURnNnNDeVYwU2tYMmlnS0ZsS1hoRVJFUkVSRWYwT0dQd2dJaUl5Yy80L2d4L3MrVUZFK2lpVlNvUUVpZURzd3VBSEVSRVJFUkdaQndZL2lJaUl6SnhJTElGQUFHUmk1Z2NSNlNHSkZFTXFpV0xtQnhFUkVSRVJtUTBHUDRpSWlNeWNTQ3hCQmpzYldBcC83d2JHUkpSNlFnSkZBTURNRHlJaUlpSWlNaHNNZmhBUkVaazVVWVNFSmErSXlLRFFJRlh3ZzVrZlJFUkVSRVJrTGhqOElDSWlNbk1pc1FSdUxIbEZSQWFFQmpMNFFVUkVSRVJFNW9YQkR5SWlJalBuTDViQWxaa2ZSR1JBU0tBSU5yYjJzTFZ6U08ybEVCRVJFUkVSSlFzR1A0aUlpTXlZUkNaSGVIUU15MTRSa1VHaFFTSm1mUkFSRVJFUmtWbGg4SU9JaU1pTWljUVNBR0RtQnhFWkZCSW9nak9ESDBSRVJFUkVaRVlZL0NBaUlqSmovaEdxNEVkbUJqK0lTQStsVW9td0lIK2t5K0NhMmtzaElpSWlJaUpLTmd4K0VCRVJtVEZSK00vTUR6WThKeUk5eEdIQmtNdGx6UHdnSWlJaUlpS3p3dUFIRVJHUkdZdk4vSEJ6c2t2bGxSRFI3eW9zeUI4QTJQT0RpSWlJaUlqTUNvTWZSRVJFWmt3a2xzRE95Z0lPVnBhcHZSUWkrazJGQklvQUFNNHVESDRRRVJFUkVaSDVZUENEaUlqSWpJa2lKSEIxc0lWQWtOb3JJYUxmVldpUUt2akJ6QThpSWlJaUlqSW5ESDRRRVJHWk1mOXdDZHpZN0p5SURBZ05GTUhCS1Qyc3JHMVNleWxFUkVSRVJFVEpoc0VQSWlJaU15YUtZUENEaUF3TENSUWhQVXRlRVJFUkVSR1JtV0h3ZzRpSXlFd3BsRW9FUkVqZ3l1QUhFUmtRR2lSaXlTc2lJaUlpSWpJN0RINFFFUkdacWVCSUtlUUtKZHdjN0ZKN0tVVDBtMUlvNUFnTERvQXpneDlFUkVSRVJHUm1HUHdnSWlJeVU2SUlDUUF3ODRPSTlBb0xDb0JTcVdUWkt5SWlJaUlpTWpzTWZoQVJFWmtwZjdFcStNR2VIMFNrVDBpUUNBQ1krVUZFUkVSRVJHYUh3UThpSWlJekZadjV3ZUFIRWVrVEdxZ0tmckRuQnhFUkVSRVJtUnNHUDRpSWlNeVVLRndDb1VDQWpQWTJxYjBVSXZwTmhRYUpJQkFJa0M1RHB0UmVDaEVSRVJFUlViSmk4SU9JaU1oTStVZEk0R0puRFF1aElMV1hRa1MvcVpCQUVaeWNNMElvdEVqdHBSQVJFUkVSRVNVckJqK0lpSWpNbEVnc2dac1RTMTRSa1g2aGdTS1d2Q0lpSWlJaUlyUEU0QWNSRVpHWjhvK1F3TlhCTHJXWFFVUy9zWkFnRWRKbmNFM3RaUkFSRVJFUkVTVTdCaitJaUlqTWxDZzhpczNPaVVpdkdHazBJc05EbWZsQlJFUkVSRVJtaWNFUElpSWlNeFFWSTRkWUtvT3JBNE1mUktSYldIQUFBTUNad1E4aUlpSWlJakpEREg0UUVSR1pJZjhJQ1FDdzV3Y1I2UlVhSkFJQXBIZGg4SU9JaUlpSWlNd1BneDlFUkVSbVNDVCtHZnhnNWdjUjZSRVNxQXArTVBPRGlJaUlpSWpNRVlNZlJFUkVaaWcyK09IS25oOUVwRWRvb0FnV0ZwWndUTytTMmt0Sk5IRjRLRUtEQXhNY0o0MldJQ1FvQUpIaThGK3dxajlEVkdSRWFpK0JVb2cwV29LWUdHbHFMeVBWOGZ1QlVzcnYvUDM1NCt1bjFGNENRb0lDSUpmSlVuc1p2NldRb0FBOHVIVWx0WmRCbEtZdytFRkVSR1NHL0puNVFVUUpDQTBTSWIyTEt3UUNRYkxPKytMeFBUeTRlZG1rY3lybnRrWGwzTFpReU9WR24vUHRzeC9xbGNxQzhmM2FKamgyU0tjR3FGUGNGU2NQN2pScFhicElwZEdZTTY0LzVvenJuK1M1VXBybnNLNFkyYU1aSWlQRUdzOGY5ZG1DQm1VOGNPZmErV1MvcGt3V0E5OGQ2N0JwMmV4a256czVQYmgxQmNPN05zYUZFNzU2eC96NCtnbTltditGVGN2bXBNZ2FJc1hoYUY0NUgvcTJyZ0VBOFAveEZVTzdOTVNMeC9lU05HL2xQSFpvWDd0RU1xd3crWm43OTBOQ2huWnBpSTUvbDByeDYrZ1RFUjZHOExBUXJlZXZuRG1DUVIzcWFuMVh4S1ZVS25GbzF3YWNPcmpMNERWR2RtK0t0cldLSlhtdGhxejFtb29UKzdkckJmbVVTcVhXMk1YVFIySGlnUFltWHlPbHZqOXZYRHlGUjNldWFUMS84ZVJCSFBYWmtxZzVZOTI1ZGg0dHF4YUU3L2ExU1pvbnFXYU03SW5xaGRLYjlGMm1WQ3F4ZDlOeWZQMzBRZStZSmhWeW9heUg3bit6bFBVUW9FbUZYRVpkSzdXKy8yTmlwR2hmdXdURzkyc0RTVlJrc3MyYjNONitmSVorcld2aTRzbURlc2Q0ZVE1RDVkeTJtREdxbDhuekt4UUtyRm5vaWFjUGJoa2MxN2QxRFhnTzYycnkvRDZiVjJDZDl6U2Qzd2UvaTdhMWlxRm4wOHBhejZmazkwTmFacG5hQ3lBaUlxTGtKNHFJZ3IyVkpSeHMrS2VlaUhRTENSUWhmVEtYdlByNjZRUDYvZHpJWGJIck5FcVdxMkxVZVZKcE5BRGRHMWY2ZUhrT1E3UWtDdjFHVHpjNDdzemhQYmgvOHhMeUZDaUM1aDE2R3oyL1ByS1lHUGp1VUcwc1RaeS9Kc256cFpTWFR4L2c1SUVkS0YrMUR1d2RIRFdPWmMrVkQ1RVI0Wmc0b0QxMm5YMEVOM2VQWkx0dXdJOXYrRDk3ZHgzV2ROZkdBZnk3MFNEZElZamQzZDNkWW1OM2Q0dUZpZDJLM1lxS2dZMkYrdGpCYSt1RGdhTG82QjdMOTQrNVBZejlWckFoNHYyNXJ2ZDY1UmRuWi9EajdPSGM1OXozNnZrVElSRHcwYng5ZDNnV0xabWpkanJVS29Mb3FNZ2M5OFBWd3dzaER6NHJQWC81OUJIY3VYWWVOUnMwVjNyTjlRdkIrTitqZitEaTdwbmpmcWhpYUd5TXFNZ1BFQW9sSzZUZnZuaUs4QWUzTWJCOUxmUWFNZ0ZqWnkyRnNVbkJXY1R3TjR3UDZueDYvenBYejNWdWRheFRGRWtKY1hqOFRmNTdlZUhrUVR5NEZZcHRLK2RoOG9JMWpQZUtoRUlzbmpZTWRvN09hTjJsajlMWGlQejRIcEVmM2lrYzc5YXd0Rlo5ZGZjcWlnMEhMaWdjLy9vNUFqdldMa0xwQ2xYUnBwdXY3UGpaWTN1d2M1MC9sbTg5aHJLVmE4aU8zN2wySHBFZjNtSHAxcU55N1FUTUhRZGVKaGZqNTZ5QWxZMzhEa2g5anAvamZkdkFxMWdwbkx6MVZ1NzRwbVd6RVBuaEhUcjBHQ2c3cG15aVh5cDdPMDR1N2pBd01NRHkyYU5oNitDRUptMjZBQUMyQnZqaDZybmpXdlVUZ0Z6YjQvdTF4YmZJajJxdkZRajRlSHozQnRoc05rcVUxVHdJRzNyMkdGYjZqVWRvU0JBQ1Q0YUJ6ZGJmV3UzZk5mNGJHUm1qYzUraDJMbk9INmNPN1VEdm9STnkxSTYrUHg5dlhEcUZKL2R1b2xHcmpvem5QLzM3QnNmM2JZRlFJTURWa0NBTW16UVByaDVlR3IvK3k2ZjNzWE9kUC9oOEhpcFVyYTMwdXFmM3d1QlZySlRHN1VvZDNiMFJYejYreDlDSmZtQVpHR2g5ZjNieE1UOHhyRnNqcmUrYnZHQU42alZ0eTNqdTQ3dFhLR1JwclhCY24rUEQzNHhtUkFnaGhKQUNLQ2FWU3ltdkNDRXFKY1Z4NE9wWlhLZHR1aFV1Z3Q1REoyRDNocVVZMzY4dHRoNjlLamNKcFNzbjltOUYyT1V6QUlDaFhSb3dYbU50YTQ5VGQ5NWozYUtwQUlDUDcxK2pscGNSNDdVMTZ6ZkRsbU5YWlYvZnZYRUpiRFlidFJ1MXpGSC83dDY0QkFDbzI2UzF3cm0yMVR6QStmRXRSKzFtWld4c2dydWZ1SXpuUkVJaGxzOGFEYkZZakQ3REppS084MFB1Zk9FaXhkR3lVeTljRFRtT3NNdG4wTFJOVjZXdlkyUmlBaXRyVzQzNzVlTHVpWDRqcDJMbk9uOXNEZkREc20zSE5MNlhTWnV1ZmJXKzUyS3c2aFg4ZkQ0UG9TRkJNRFV6Ui9zZUE1UmVkLzNDU1FCUU9kR2JHOGJHSm1BYkdFRDRhMGREZytidGNTVDBmNWd6cGc4TzcxaUxtQi9mY3YzOXkwLys5UEZCMDhuZm5QZ2M4UlkramNyaytINTFzZ2M3c3BzNGJ4VnVoWWJnMko2TjZOaHJFSXFYcnFEelBqQUZSSExpN05IZEFDUjl6cnB6c1ZpcGNraUk1V0JVcitiWWRQaXl5a25WUFJ1WElXalBKamc2dTJIb1JEKzU0TWZ2SEQrWk9MbTRvMzd6OWdySHBVSDRySW9VTDQyNUszZGc5dWplbUR1Mkw3YWZ1SUh5VldvaGxoT2Q2Ky8vdDhpUEdyWHg2TTUxcEtlbG9sazdIeGdaR1d2Y2ZvdU9QUkY4TUJDUDc5N0EvaTBCR0RoMlptNjZxNVMreG45TmczdVozQXdBd0pZVmMzQmkvMWExMXhzWUdpTG8ra3ZHYy9yNGZBUWdHeitiTUR6YllyRVlxK1pOZ0ZBZ3dJQXhNN0IvU3dEOHB3eVIrMjhvdGUxZk9Rc0FhTlNxRXdMbWpvT0F6MWQ2Ylh6TVQ1VTdiVlV1UXRIUnptYUJnSitqMzUrMGxHU2R2TDRxMm93UGZ6TUtmaEJDQ0NFRjBNOFVMcVc4SW9Rb3hjMUlBemNqVFMvRnprZlBXQUpPOURlY083NFBZL3UyeG82VFlTaFdXbmNwVU83ZXVJUlZmaE5RdEdSWkRCdzdDeGRPSGtCYVNqSzZEeHdqZHgyYnpjYlVvVjNCK2ZFTmJidjVvbmFqVm5qei9ER0NEd1ppN0t4bHNMYTFsMTNyNE93cWQrOTQzelpnR3hqZzRaZWM1U3dmNzlzR0FQT0VvNGQzY1pobFcwbXNMWFYvaE8vYkVvQ1h6eDRBQUNiMGE2ZnkyaFd6eDJERjdERkt6OWRwM0FvYkQwbUNPZXBXR1dZWEdoS0UwSkFndGRkMTlSMmhkQUxEZitOQnJWNFRVRCs1Yyt2S1dTUW54cU5MMzJGS0p5YWpJajhnL09FZFdObllvV3pGNmtpTWoyVzh6c0xTU3FzSnZ1eE1UYzBnRVB3MzhlUHVWUlE3VHQzQzVtV3owYTEvL2srdHBxMC9lWHpRZFBJM0o0eU5UWEswd2ptN0x4L2ZReXdXYTkyV2k3c24rZzZmaEQwYmwySGwzUEhZZnVKR3J2dkNKUHRLNUc0TlN5UHl3enVGc1ZMWldNUE5TTWZKQTl0aFlXbUZjMEg3Y0M1b24remMyTm5Mc0d6Yk1Vd2UxQWtUK3JYRHpsTzNVYlJrV1lVMkR1OVlpODNMWjhQU3lnWWJEMTlTV05tdmovRXpJUzRHV3dQOFpNZVpKblRqWTM0Q2dPejRqQ1diQUVnQ0drempvN0xKelphZGV1SGV6Y3U0ZE9xd2JLTGRiOVZPK0szYXFmSzlaQ1g5dVRESi9yUEtmdTNGWU1tWTNiU3Q4cUFRRXhhTGhRWHI5cUpIMC9JSVhMMEFUZHAwMGNudlJIYjZHdisxSFJzeTB0TTB1b2V0WXVlQ1BqNGZ2My85akRmUG42QmM1WnFNdXpsMmIxaUNCN2RDMGRhbkg4Yk5YbzYwbEdTYzJMOFZXMWJNd2VnWm1xVzd2SG5wTk93Y25WRytTaTJNOUdraTI5M0hKQ1U1VWVWRVB0UHZobGdrQWdDMWFWM1ZCYXlrdTgrY1hEMFVudnV4ZlZyaGZ0Z1ZkT3MzRXJPV3F3NWlWWGRud2M3UkdWZkNmekNlejh2eDRXOUZ3UTlDQ0NHa0FJcEo0Nko2WVlmZjNRMUNTRDZWRk1jQkFKMm52Wkthc3pJUVh6OUg0SCtQL3NIZG01ZDBOcmw1NTlwNXpCelJBM2FPenRoNDZCS2MzUW9qT3VvenRnYjRvVjZ6dGhnNjhiOC9IZ1BtanNQVGUyRW9VN0VhL0ZidmdwR1JNVnpjUFhINjhFNWNERDZJd0pOaE1EVXoxMG0vdEJGNDRtYXUyMUFWaEhoODl3YTJyWm9IQUZpMGZyL1NsWThiRms5SExDY2FpelljVVBsYWppNXVzbi9yWXlJS0FCeWNYUFRTYm5iWlU0V2NPclFEcHc3dGtMdEdPc0Z4OXVodWlNVmlKQ2ZHbzFVVitlQllWbXYzaGFCQnRsV1gycVQzNFdha2c4dk5ZTHpuOXRWekFJQzIzWHpScGM4d3JkSnVmUC95U2VOKzdEZ1pCanRIWjQzYnpxMC9mWHhRTi9tYkUyNmUzanBKVDFMWDJ4UThYbWFPMmhvd1pnWk9IdGlPSi9kdTR2cjVrMmphcmh2amRicXVFNldONElQYmtad1lEd0E0ZDN5ZjNMbUJZMmVpZnJOMm1EQTNBR3NYVGtIWTVUTUt3WThuOTI1aXpZTEpNTGNvaEEySExpcnNjTkhYK0ptYWtpUTNHYWxxUWxkNmZPcWlkU3JienU3aG5XdElUMDFCNDlhZE1XM3hSalJyNzROcWRScHIxVVp1cGFZa3llcEV6Qm5UQjNQR3FONDFFWGd5REZWck41Ujk3ZUx1aVpGVEYyTE5nc2xZTVhzTXRoeTdpcWxEdXVEVHYyOEFRTFpyVXRuWXh2bnhUZTVjMXQ4RGZZLy95blpYblQyNkd3OXVYNFgvaGdPTWdZeXZueU93ZS8wU2pKcXhXS2NwS0hQcXpKRmRBSUIyUHYwVXp0MjdlUm5iVjgySG02YzNwaTVhRHdBWVB6Y0FUKzdkeE80TlMrSGc1SW9lZzhhcWJQLzU0N3VJL1BBT1BRYU5CWnZOVnJxREZaRDh0NDRtcVp0dWhZWmd2ZjgwMmRmU256UFRicnFWTzRObDQwSk94KzNRa0NEY0Q3c0NWdzh2VEpnYkFFQ3lPK1QwNFoxbzJxYXIxcCtuZVRFKy9PMG8rRUVJSVlRVU1DS1JHTEhwbWJUemd4Q2lWT0t2NEllTm5YNkNIMFpHeGxnUmVCemhEKytnZWZ2dU9ta3pNVDRXODhiMWc3MlRDellkdmd4bnQ4SUFnTUhqNStCVitDTkVSMFZDS0JEQXdGRHlKMDcvVWRNUXk0bkdOUDhOc3BXWlZXczN4UEx0UVRpd2RSVjR2TXpmRXZ6UXA2K2ZJekI5bUErRUFzbU9sYllNa3hkU3U5WXZSaXduR20yejVNeFhoMmtDNG43WUZRUWZDc1RDZGZ0Z1ptNmg5TjZIdDYvaTdZdW42RDFzWXE1MlN1Z0MwOFJFWWx3TVJMOVdpMHBYbDdOWUxLVTFTNktqSXNITDVESytsNXhNcUtpNko0N3pRK3UwRzN3K1QrUHJzKzQ4eVFzRmVYeFFGM0JpbXJ6MTZUOHF4N24vZGFtUXBUVUdqWnVGOWY3VHNIN0pkRFJvMlVIdStSYUtKT25aRE5pS0U3aFh6aHpGN05HOTVZNWxEZEtxUzd1bGlmVFVGT3plc0JRZGV3N0N2RFc3bFY3WGQvaGt1TGg3b2xrN0g0VnoxZW8wUnQvaGs5RzRkV2VGdEZqNkhEOExGeWt1K3g0b205QlZ0Z3RHVXl0bWo1SGRiMjVSQ1BXYnFkNjFraHRYemg1RFNsSUN1dldUWDUxKzZ0QU9aS1Nud2M3QkNaWXEwbjNGL1B5TzlOUVVHQm9xVGtuMkhEUU90MFBQWWRTTXhRQWtnZHpzWTVteXNVMG9FS2dkOS9ROS9tY2xGb3R4ODlKcDNBb05nWTJkQTZiNWIxQzRadVhjY2JoNzR4S0VJcUVrNFBZYmlVUWlXVkh0bHAxNnlaMTdjQ3NVMDRaMmhhbTVCZGJ0RFpIdG1qRzNLSVFOQnk5aVlJZmFXT2szSGttSjhaSmFHMG9DaDlLQWt6Yi83YUZPYW5JUzQ4K2Q2VmoyenpzUHIySTRmVGRDNFRwbGkwemlZemxZTVhzTTJHdzJGcTdiQi9OQ2xnQ0Fadzl1WS9tczBmamZvMyswM3BHVEYrUEQzNDZDSDRRUVFrZ0JFNWVSQ1pGSURDZXErVUVJVVNJcFhyODdQd0RBd2NsVlp4T2JBR0JqNTRETlIwUGg1T0lPZXljWHhqOU1wU3NXczdwKy9pUmplMDNMMnYyV1B5SkZRaUhhMTVTa2tyandKRXBuN1g2TC9JaVIzWnNpT1RFZVJrYkc0UE41R3FXcFVuV05KcW0vUW9MMjR2cjVreER3ZUZpMSt6UmprZHFNOURUNFR4Mks2S2hJR0p1WW90ZVE4ZXJma0I0eHBaN0l1aXI0OU9HZFNFcUlROU4yM1JBUWVJS3hqZjV0YStEMS94N0QyTmlFOGJ5NmdyS0FaQUt3VFZWM1ZLdlRXS00wUStxZVYwNTBGTG8xTEkyTTlEUUFRSVdxdGJINzdOM2Z1bEpmbVlJNlBtZ2FjTXA2WFVKY2pOYXZveTg5Qm83QnhlQkQ4T2svU2lISUlRMEtHQm9yVHZoNkZpMkpIcjlTaTEwTVBvU1U1RVRaMTdxeWJkVThKQ2NsWU9DNFdXcXZaUXA4U0UyYXYxcmgyTzhhUC9WTlhaMGFLV1hGNVpYWnZtbytJais4a3d0KzhIaVpPTEpUc2h0Z3k3R3JLdXZHekJ6UkExZlBIV2ZjQ1dGZ2FJaXRRZGRrWHg4T0RaZjlXenBPTS8xdVZuZG5hVFR1NXNYNEw4VmlzYkJ3dzM3MGJsNEp3UWUybzV2dkNCUXRWVTUyL3V6UjNiaDc0eElxMWFpSHVRR0JLdHZLQzdkRFE4Q0psdngzaVkzZGZ4a0V3aTZmd2F5UlBRRVdDNnQyblpKN0Q0RGs4Mjdqd1lzWTI2Y1Z0cSthajdjdm5zSnYxVTY1TmdBZ09URWVvU0ZCY0hSMlEva3F0V1RIOTI4SlFId3NoN0ZQQ1hFeHN0cE1XZGs1T0tILzZPa0FKSUdVck1HVWRqVThrUmdmaTM4K3BNdU9UUi9XRGRjdkJNUFFJT2ZUNENLaEVBc21Ea0JpZkN3R2o1K05xblgrMjQxWm8xNVROR3pSQVJlREQ2RlQ3eUdvWHJkSmpsK0g2QjRGUHdnaGhKQUNKaVpWc24zWWtYWitFRUtVU0lyandOakVGS2JtdWFzOWtkZktWS3dtOTNYREZoMHcvbGZLQVcxc1dEd2R0MEpEZE5VdHJZakZZcDBVUE05dTdhSXArUG45S3liTlg0M2dnNEdJL1BBT0UveFdLcjErLzVZQUpNVEZxTHlHS1pDUjNielZ1L0RwM3plNEZScUNiU3ZuWWZTdjFicFpyZmVmaHVpb1NEUnUzUms5QjQvVDdBMzlKbWtweWRpOWNTbllCZ1lZTmMxZjZYWFNJdVZNRThHYU12LzErNWVXcXB1aXFLdm5UNExCcjRrZDgwS1dlQlgrRUNISDlxQmpyOEU2YVQrL3l3L2pnN3FBaWFySlc2bXhmVnJKcGVkUnh0WERDNXNPWDlhNmo2cVltSnJoOEpWbmpPZWt6Nms1dytkRzZRcFZVYnBDVlFEQWc5dFhrWktjaU9tL2N0THJRbUo4TEk3dTNvaTJYWDNoNlYxQzZYV3FnaEZNNTZRcnJQTjYvRXlNajBYZzZnVUt4NWc4dkhOTjYzcExVdnFzVTVQZDBWMGJ3SW1PUXYxbTdWQzhkQVZjT25VWW50NGxVTFp5RFlWclJXTEpMZ3NETFNlaXhXTDlMbGpReGZqdlAzV293akY3UnhjNE9MbmkwSTYxY3NlbE5iSHNIWjJ4WW81aXVpaHQ2clRvd3U0TlMrVytGZ29FMkJJd0YvdTNCTURVekJ5cjk1eEJ6ZnJOR084dFdhNHk5b2JjeHpqZk5naTdmQVpQNzRWaDhJUTU2RFZrdkd5SHpNSHRhOEROU0pmdHpKTTZjM1MzMHVjME9URWVCN2NyQml5OWlwV1NCVCt5eTdyTFQzYnMxODhzKzNGTnBhZWxZdUdrUWJoNzR4S3ExbTZJRVZNV3lzNmxwU1FqbGhPTmVzM2E0bFpvQ0ZiNmpjZVJLK0VxNjdXb2tsZmp3OStFZ2grRUVFSklBY1A1RmZ4d3NxVGdCeUdFV1dJY0I5WjJUanBkRVg3OVFqQm1qdXdoZDh6Tm80Z3NuY0N5bWFQdytLN3ExZTA5bWlyUC9jK1Vjc25FMUF6Mk9hZ1hZV0pxcHZVOStkMk1wWnRScTJFTGRCOHdHc0VISlN0SSs0MVVYQzBwZGZyd1RpVEV4YWk4UmhNbXBtWllFWGdjdnEycklTVXBBU0tSU0c3Uzc5YVZzeml4Znl0S2xhOEMvNDBIdFg3bTh2cVArdk1uRHlBKzVpZDZENTBBN3hLSytjS2xSTDhtVXRTdC9GWEZ2SkFsMkFZR1NFdFJESDVzRGZDRHFaazV1dlVmcWJRb2IxWVBib1hpMnZrVG1EaHZGZFl0bWdwSFp6ZFVyRllIRzVmT1JPTTJYVFJxUTU5b2ZOQmMxT2NQaUlyOG9QWTY2VTZNdkNLZGZNdSttanN2Mk5nNW9FMlh2aEFJK0l4alFsZmZFYktpdjBaR3huRHo5RmJiWnRiSjFyd2VQNU1TNGhDNFpxSDZDeUdwZzhHMFM0cHBRbGdaVmNFMlhZMnhkNjZlQTV2Tnh1aVpTNUNjR0k5NUUvcWphSW15T0hydHVjSzEwdkhUNE5mazhLWmxzMlMxUXFTWWZxZjFIZnpReGZqUHRNTk02dVd6QjR6SHIxOElaanl1THZpaHk4L0hCN2RDOFNyOG9keXhxVU82NFBiVmMzQjBka1BBenBNS3FlS3ljL1AweHQ1ejk3Rnk3amhjT0hrUXgvZHRRY2VlZzJCdGE0L2twQVFjMjdOUjVmMmE3clpUOTc1NXZFeUZsR1NpWEFZLzVvenVMYXZEbFpHZWhvRWRhaU14UGhieHNSeGtjalBrcnYzdzlpVkNndmFpVSs4aE9YcXR2QjRmL2dZVS9DQ0VFRUlLR0U3YXIrQUhwYjBpaENpUkZNK0JyYVB5SXA0NVlXcG1EamVQSXJLdm95SS9RQ2o4YjNMdTUvZXZhbGVnYXJ0Q05UUWtTTFp5VXRkRVFpRmovdjZza3kvYUZMWm1rdHY3czNKMGRrUDNBYVBsanVrcmJZdmZPTVZjM1pWcTFFTnFTaExtVCtndmQvenVqVXNBQUN0cld5eWRNWUx4ZGVZRUJDcXRyOUNtYTErbC9WUG1ZdkFocmUrUjZqRndESW9VSzRWaXBjcGp3K0xwNkRsNG5NSXFWZUMvdk9IS2NyNW5MN3libFpXMUxmYUUzQU9MeFlLTnJiMUMycU00emcvczN4SUF0b0VCdXZRZHByYlBLY21KV0RKakJEeThpcUhuNEhHeUZDR2pwdnZqeXRsaldMdGdNdWF2M2FPMkhYMHFhT09ES2hGdlgrRHU5WXRLVnlWcktpOG1yTFh4NDlzWEFJQ1Q2KzhweXV5M2VpZHVYam9OUTBNam5EdStEeGFXVm1qU3Vnc0FvR0wxT3JMck5DMGVuL1Y3bUpmakp3Q1ZPZjJ6OC9RdWdZbnpWaWtjejIrVG00RW53L0R5MlFPVUxGc0psMDRkaGtnb1JPc3V6QVhQcGZVMXBEcy9ZbjlHYS9UN0xSYUo5SnJHVDFmalA5UFA5MVpvQ053S0Y1RkxCM1prNTNxMDdOaFRJVWlyN0ZuSVRsZWZqMkt4R0p0WHpBR0x4WUtKcVJtNEdaSjBVUVBHekFBM0l4MUxOaCtHbmFNenBnN3BndTlmUHNtbElwUHEwNkl5M0R5OXNXclhLU3phY0FBdE92YUVrNHM3ckczdEFRQzcxaTFtRFBUclF5WTNRL2E2VXJLYVJUbE1lOVd4MTJCWjhPTnp4RnM0T0xuQzFjTUxGYXJXaHIyVFpHZVBnN01yREF3TTRUZk9GOXRYelVmckxuMXlGRXd2aU9QRDcwYkJEMElJSWFTQWlVbmxnczFtd2Q0czU2dFJDU0VGbDFnc1JsSjhESXFVcXFqVGR1czJhUzFYTkRMN3BOQzYvZWVVM2l1OTlrRWtYNnRWZVUzYmRjT014ZHFuVmxreGQ2elNYUDlaNlhveVZ0ZjNxNk92dEMwNUNTNDgrdWU2MG5QVGwyeFNDSDRzWExjUFhHNEc2alpwcmZWcnRlbnFDOU5jck42djJhQTVMcHc4aVAxYlYrTGhuV3ZZZGZxT3dnU0dnUDlyOHN1RStiTldWZUZkSjFjUDJiOGRuTjN3L2xVNHVCbnBzdS9Cc1QyYndPZnowTFhuQ0kxVzJTK2NOQWpmdjN6Q21qMW41Q2JqbkZ3OTBIZjRaT3plc0FTVmF0UkQ1ejZLNlZqeVNrRWFIMVJOZUl2Rllrd2QzQVhmdm54RXJZWXRVS3A4RmExZlA3LzY5TzhiQUpJQ3dacjY4ZTBMbnQ2L0pjdkhIL25oNjNMRHd3QUFJQUJKUkVGVUhlUDNUNU5BZzZHaEVacTM3NDdtN2J2ajNQRjljSEJ5eFlKMWV6WHVpN2J5SW0yZ0t0SUFBU3VYN2VnTFV4QkNXc2ZoK29XVFlMRllzdUJISmpkRGJnek52Z3Avd2JxOXNwK2xxb2wvb1VpbzkrK0hMc2IvN0VKRGd1QTMxaGZlSmNyZ2NHZzRXQ3dXWHYvdk1WYlBuNGhkNnhkajdzb2RhTnk2czhaOTFQWG40OW1qdS9FNi9CRmFkdXlKZDYvQ1pkLy95alhyeTlWZitmVHZHNlUvbS9ldi80Zk1USzdzNndiTjIvOTM3bFU0anV4YWoxb05XK0RCclZDbGZkTkZVRmNzRm9PWHlWWDRid3Jwenl5bk96OGF0KzZNazdja1FROExTeXZaOFluOTI4TTBOUVZURnE2VEhYdDYveGJLVnFvT1EwT2pITDJXSnZMNytKRGZVUENERUVJSUtXQTRxVnc0bUp1QXphYjhuNFFRUmVrcFNSRHdlYkMyMDEreDg3d2k0UEdRa3B5WW8vdFVVYlhpT2owdEZRMUxXcXE4VHRNLzRITmFjRjNUOXZXWnRzWEp4VjJuQmR1enkxcElWRnZxSm9TWWRtUmtyOFBTdHBzdmJsd014bzJMcDdCMHhrZ3NYTDlQN3J4MDVXLzJ0Q2Q4dnVUWjhpNVJCc2R2dmxaNG5UcEZUT1FtWlR5OGl1TDlxM0Q4L1A0VlhzVktnWnVSanBNSHRzSFEwQWo5UjA5VCtUNEE0UENPdGJoNTZUUTY5aHFNaGkwN0twd2ZPbkV1Ymw0NmhZQTVZMUd5WEdXVXJWUmRiWnNGaGI3R0I2OWlwZVMrL3Y3bGsrem56bUt4NER0eUNwYlBHbzNBTlF1eGV2ZHByVjgvdjNyMVRKSVNwM2daMVlGejhhOUp1WDV0cXVQTjh5ZndMbEZHRnZ6SVNVb3FiWDMvOGtrbnUrcjBPWDVxa3ROZkpNcGRtcDZzZExuTEVKQUVkNVZON0thbnBjcUtlTHU0ZTJMN3F2bll0M2tGemozNkFqc0h5WDkzYVByZWVqUXRqNC92WGlrY1YvWVpHQjBWcVhBdSsrZXNQc2QvSm1lTzdNS1NHU05nWTJ1UGVXdDJ5NEpHWlN0Vng2emxXN0Y2L2lSTUhkSUZYWDFIWU9xaWRUQTJVYjl6WDVlZmp5S2hFSnVYejRhUmtUSEd6RnlLOGYzYTVyaHRaVFl0bncwRHRnR20rVytBVHlQbDZjU0dUNTZ2VVh1cVVrS2xKQ1ZBTEJhalVKWUFCZkRmenl5bkFRa1dpNlV3OWdQQW5Xdm40ZXJoSlhkTW1vSXZwL0o2ZlBnYjBIZUpFRUlJS1dCaVVybFU3SndRb2xSU2dpVEZqbzM5bngvOHVCVWE4dHNLbDZ1UzA2Q0dyaDNZcHBnS1FTbzVNVjd0TlZMdHV3K0FyYjJqL0VFOXBSNWhTcW1WbmYvR2d4cGY3K2pzcGxEMFd0T0pWYjlWTy9IcTJVT2NQN0VmbFdyVVExZmY0Ykp6MGxXazJTZS9lRnpKeWxjekM4V2kwQ0tSQ0h3K0QyYm1GckpqUllxWGx2WEpxMWdwN0Z6bmo2U0VPSFRyTjFMdEN2dC9ybC9BK3NYVFViaEljVXp6MzhCNGpiR0pLUlp2UG93QmJXdGkydEN1MkhucXRzSkVUVUdsci9GQlhUcVNEajBHWXZ1cStRaTdmQWJ2WDRXalpMbktPdTlEWGhNSmhiS2FMSldxMTFVNC8rQldLSUlQQnVMWmcxdUlqK1VBa0R4Ny9VWk9SWTBzQlpJMVRVazFzSDF0dUJVdUluZHN3Y1NCY2wvSGNxTGxqa2xUdi9ENVBKM3NxdFBuK0tsSlRuLytyeUJjYnVvS1NlbDZseUdQbDZsMDE4TzE4eWZBelVoSE94OUpDa1IzcjZMZzhUSnhPelJFVmdOQnRncGZUUW9pRDgraXN0bzJRb0VBVVpFZllHeHNBdGRzendZZ2VZOEdob1pxeDAxOWp2OVpDUVVDclBPZmlpTTcxOFBkcXlnMkhiNk13a1dLeTEzVHJkOUlWS3BSRDlPSCtTRDQ0SGE4ZUhJUEFUdVY3enJUMStkanNWTGxVYlZPSTdoN0ZWVjV2VmdzenRHT3BncFZhNk5TOWJxeXp6dGxoazlab0ZGN3FuNTNwSUVzQjJjM3VlUFM1OGp3RHdnVzVQWDQ4RGZJL3o5MVFnZ2hoR2lGazhxRnQ3M2lwQXNoaEFCQVVweGtZc3E2QUFRLzJuVHRLL2VIdnFiOHh2a3FUZDBremVtY05XVkRUdHkrZWc0R2JBUFViZG9tViswd3Vmc3hRNlBndzNwLzlUc0hOTG1tVm9QbXNzazc2ZXBKYWFGYVhkTWtwVmJXbjdtNjY3MktsVklJZmpBRnB6clVLb0xvcUVpNVkxWTJkcGk3Y2dmRzkydUxWZk1tb0hLTmVpaGFxaHdBeWVRZkFCaWJ5aTgyU1BvMUtXcVRMZDg0QUdTa3BRSUFMQXBaeW81SjB5SkZ2SDBKRDY5aU9MaHROU3dzclRCczhqeVY3K3Y1NDd1WU1idzdEQXdNc1dUTEVibUFTbllseTFiQzJObkxzSGJoRkl6d2FZeHR4MjhvVEN3WFJQb1lIelJoWW1xRzdnUEhJSEQxQXV6WnVBekx0aDNMY1Z0NTdWdmtSOFlKMElkM3JpRXhQaFlseWxSa0xDTC81dmtUaEYwK2c3cE5XdVA1azN0SWpJL0ZydE4zY3R5UHZlZnVLeHc3ZDF4KzlYMWFTckxjTWVuRUtWTytmQ2JxZHREcFkveVUwaVNudjdUdXd1ZUl0N0k2UGptbDYvb3gzUFEwV0ZyWk1KNDdjMlFYVEV6TjBMSmpUd0NTejFJMm00MndLMmRsd1EvaHI3Ulhoa2FxVitHdjJYdFc5dStuOThJdzNLY3hhamRxS1hjODYvdHdjbkZYKzdQWDUvaWZsYlJZZU1YcWRWR3liQ1ZjUEtsOExLclh0QTNjUGIxeDcrWmxoQnhUWHA5Slg1K1BJNll1UkxrcU5kVzJuWnFjQ0V0clc3WFhaZWZUZnhTc05MZ3YrMjZIbklqNi9BRUE0Skt0Vmd2dlYwb3VReVYxV3RSUnRYdUtxY1pYdVNvMXNXajkvaHk5Vmw2UEQzOERDbjRRUWdnaEJRd25qWXVhbnVwemhCTkMvazZKdjRJZk5nVWc3VlZhU2pJK1I2aWY1R0s2VDVsSkF6b0F5UDN1alVrRE9zRFkyQVIzUDNIVlg2d2xkV2t4eWxXcENYc25Gd1NldUtuejE1YnViTkFrTlVkT0tadThWSllMWHRuMXVzZ2ZYcmRwRzdUcTNCdVhUeC9CL3EwclpYbnBwUk1wMlZkZHhuS2lBUUFPVHE0S2JhV21KQUVBTEFyOWw0NmpTczBHQUlCbkQyN2huK3NYSUJEd01XbjZhc2I3cFQ2OGZZbUovZHNqazV1QjVkdURORXBsMVhmNFpFUzhlWUdRb0wwWTNxMFJ0aCsvb1hhVjc1OU9IK09EcG56NmpjU2VEVXR4N2NKSmZQL3lTYU5VVDcvVGoyOWZFREIzSEZnc0ZtT3Fyc003MWdJQVduYnF4WGgvNnk1OTBLbjNFTmphTzZKYnc5SUtLVnAwSWV1WVhOMmRwWEdRUTF2NkhEKzFrWllxZVE0L1I3ek4wWE9zTHdJQkg4bEpDWXk3TDk0OGY0THdoM2ZRdHB1dnJDNkN0YTA5eWxlcGhZZTNyNEtYeVlXeGlha3NUWncyS1lodVhqNERJSGNwbjdTbDdmaWZWWXNPUFdCaGFZVjVhM2FqcnJmNno4dUhYd1E0Y1dBYnV2bU93RFVWTllmMDhmbFl1V1o5dGYwVGk4VklTb3lIdTZmMm54c0tPMGVWVUxmYlFSUHZYLzhQQUZDc2RIbTU0OUtBbFpGeHpvSWZxbllNTWRYNFlnb1M2MUorSFIveUt3cCtFRUlJSVFWSU9rK0FkSjRBVG9VbzdSVWhoRmxTUEFkbUZwWXd6a1ZCNlB3aXY2YTl5aXMzTHA1QytNTTdhTk8xTDBwWHFDbzdYcmxHZmNSNmZzLzFLa3FtRkJUU1NVMkxiUG0wQzdLcGk5YWpjSkhpR0RySlQzWXNrNXNCRm91bEVBVDZGdmtSQU9CUlJESDFpblJYaUtYMWZ5dW03UnlkVWE1eVRkeTdlUmtBVUxGNlhYUWZPRVpwWDE3Lzd6RW05R3VMNUtRRWpKK3pBczNhK1dqOFB1YXUzSUc0MkorNGUvMGlCbldzQS8rTkIxR3JZUXVONy8vVC9NN3h3YzdSR2IySFRrQ0pzcFhna3NNMFk3b0kzcWtqRkFod1pOZDZiRjgxSHhucGFhaGF1NkhDTmZkdVhzYmRHNWNBQU4rK2ZHUnN4OFhkVStkOSt4YjVFWWNDMTZCRng1Nm9VcXVCenR0WFJwL2pwemFrNmNPR1RacUhFVk1WSjRYejR2bkl5c3pjQW1ibUZ2ais1Uk1Bd1AxWFFNKzdSQm1ZbUppQzgrTWI1azhjQUFBd01qYkJ2czBya0pLY2lLU0VPQ1RHeDRLYmtZNW5EMjZqVnNNVy85VmZVTFB6UXlvNU1SNGh4L2FBYldDQUZoMTY2T0hkS2FmTitKOVZXNTkrYU92VFQvYTF1cUFGMjhBQVBWU00vYjliWE13UENBVUNqUU1aT2FIcG9oTlZ6Mzc0ZzlzQS90dFZLY1hQL0JYOHlPSE9EMVUxM2x3OXZCRHk0SE9PMnMycC9EWSs1SGNVL0NDRUVFSUtFRTZhWkNXU0U5WDhJSVFva1JUSCtXMzFQb1FDQVpJUzQyVkZUM05qMUhSL0ZDOWRBWTFhZGNJSW55YjQ4ZjBMenR6OW9QS2ViZzFMdzkycktMcjVqa0RFMnhlNTdzUHY5dWI1RXh3S1hBT1JTQ2dYL0RoMUtCQnZuai9KZGZ0TWszZlIzeVNwUVJ3YzlidXFNVCt4dFhmRXlHbUxaRi96ZUprUWlVUXdZUWdndm44VkRnQW9VbHl4cU92UDcxOEJBRFoyOHJzejIvbjB3NnZ3aHloa2FZM0ZtdzdKNVZSZk5HVUlQTHlLWXRDNDJYajB6M1ZNSGR3WjZXbXA2RFZrUFBxUG5xN1YrekF3Tk1TSzdjY3hybTlyaEQrOGczRjlXMlBRdU5rWU1XVUIySHBLWTZhTmdqWStaRSszcGkybTRycFo1YloyeS9QSGQ3RnM1aWo4KytZNUFLQlY1OTZZc25DZDNEVUpjVEZZUEcwWUFNbWs0ZW5ETzJGUnlBcVQ1cS9PMVd0ckl2TGpld1R0M1l6UEVXK3g1ZGhWemUvNzhDNVhFMy82R0QrRDlteEN3Tnh4c3E5VjlWRjZmT25Xb3dBQVJ4ZjNYUGRGRndYUEQxNlNmRSt1bkpIMHE1Q2xOZDYvQ3NlcVhhY0FTSjRuYVhIeU0wZDJNYlp4NytabDFHcllRdXVKNkJWenhpSWxPUkh0dXcrQWM3WjBSdnFtemZoZmtEMjVleE1BVUs1eWpkL2FEMVV5MHRNUS91Z2ZXRmhhb1V5RmFuTG51Qm5wK2JZK3h1OGVILzRHRlB3Z2hCQkNDaEJPcWlUNDRXaEp3UTlDQ0xQRWVBNWNQUEkrM2MycjhJZFlQSFVZZWc0ZWg4NTlobXA5djFBZ3dJUGIvMDJBbGFrb1NmVno5OFlsUkx4OUFWNG1WN1k2V1puSUQrK1FrWjRHSTJNVGxLbFlYZTc2dWsxYWE5Mm4zKzNEdTVjQWdLSWx5ekdldi9VK0JlWU1oYmZWVVpZK0F3RGV2WHdHQUNqc1hVTHJkZ3VLOU5RVUFJQ3BtYm5DdWVkUDdnRUF5bGV0QlQ2Zko1dmNFNGxFT0Jja3FVOVF2SFFGMmZXSjhiRTR2bThMQU1rSzZ1eTFPQjdmdllHYmwwNmpkSVZxbURLb0UvaDhIdm9NbTRUSkM5Wmd1RTlqUEwwWHh0aEhaWk1uajcrSnNlVm9LT2FPODhYMTh5ZXhkL055VksvWEJEWHFOUVVBN044U2dNTTcxaUUxSlFrdE8vWENqQ1diOG1TU2o4WUhSZnBJNmNUL2xmcGwwWlFoQ0RtMkIyS3hHRzZGaTJEbXNxMEs3ekUxSlFrVCtyZkR6KzlmVWE1eVRjeGF2aFVqdWpmQm9jQTFzQ2hrbWV1ZERlcEVSVXFDVmRuVDE2aGpaR1NzVVpveGRZV3ZkVGwrRml0ZEhsMTlSMmpWenIrLzB2ZW9LeEt0Q1YwV1BMOXhVUkxzdUh6bUtPNWN2NEJkcCsrZ2NKSGlxRmk5THFyV2JnZ3o4MEx3S0ZJTTlvNHVzSGQwaHBXTkhVeE16VEN4Znp2Y0M3dU1pVmlGVEEzU1JnR1MzK3ZWOHlmaTh1a2pjSEJ5eFFTL2xUcDdIem1sYXZ3dnlCN2NDZ1VBVkt2VFdHK3ZrZHZkQ3RmT253QXZrNHQ2VGR2QUlGdGhjeTQzQTBZbXZ5ZjRZVzFyejFnSFRPcDNqdzkvQXdwK0VFSUlJUVZJVENydC9DQ0VLQ2NXaVpDY0VJdFNsV3JuMld1bUpDZGl5L0k1T0hsZ0cwUWlrZHlxZG0ya3A2ZGl2Sy9xNHVIcXpnTUFKenFLOGJyYzF2alFGTnZBQUN3V0MyS3hHTW1KOGJDeXNjdFJPd0lCSDg5K3BYZkl1dXREMy82NWZoRUFVS0ZhM2oxRCtVMUtjaUlBS0JRWlQ0eVB4WXVuOStIcFhRSk9MdTZZUHF3Ykh0MjVEa3NiVzJTa3BTSWhMZ2FGTEsxUnYxazdBSkxKNVRHOVcrTFR2MjlReU5JYUw1N2V4LzJ3SzZqZHFDVUF5Yy80NS9ldktGZXBCc3BYcVlsUzVhdWdhdTJHc2gwRnRSdTJnTE9yaDBML0xnWWZnb1dsRlJxMjZNRFlmMk1UVXl6ZkZvVDEvdE5RcVhwZFdlRGo4STYxMkxCa0Jrek56R0ZrWkl5elIzZkQwTkFRczFkczE4MDNqc0dmT0Q3b081M0lvZzM3WmNWc2RlbDErQ09rcDZVQ0FNNGUzUTIyZ1FINkRwMklFVk1YS2p6TDM3OSt4dVNCSFJIeDlnV2NYRDJ3Y2xjd25GemNFUkI0QXVQN3RVWGdtb1d3dExaRjc2RVR0T3FETk4yUkpxUzdxTEtucjhrdU9pb1NPOVlzeEx3MXV3RUFicDdlT2lsNHJrdlY2alNXVFJvTEJRTE1uemdBeFV0WHdNQ3hNeEhMaWNaNDM3Ync2VDhLWFgySHkrN3AxNlk2REEyTlVLWmlOU1d0YWs1WG4yL2ZJai9pK3NWZ2VCWXRpYXExRytMMDRaMFkwN3NsZHAvNUJ3NU9yZ2c4eVJ5TUJZQjVhM2FqWk5sS0FDUUJCTGFCZ2NJRTllbkRPMldCbW8vdlh5TXhQaGFuRHUyQXRhMDkxaDg0cjllVVM1cFNOdjZyazlzZFNiOVRRbHdNUWtPQ1lHeHNvdGVhSzhNbno5Zm9PbVcxUVk3dmxTd2thTnV0bjhJNWJrWTZDbGxaS3h6LzhlMkxUblpHWlNjV1MzN25XQ3dXcnIxVVhRUHBkNDhQZndNS2ZoQkNDQ0VGaUd6bkI5WDhJSVF3U0U2TWcwZ28xSHZhSytuS3lNVDRXSFJyVUFyeHNSeTRleFhGektWYlVLZHhxeHkxYVZISUNzZXVLYWFpT2JwN0EwNGQyb0YrSTZlaWZmY0JLdHZvMmF3QzNEeTlzWGJQMlJ6MVFSZFlMQmFjWEQzdzgvdFhiQTN3d3dTL2xWcXZJSTJQNVdEN3F2bVM0SW0xTFVxVnE2eW4zc3I3K1A0MUh0MjVCbE16YzlSdG9uNGlPYWZFWXJGc2tqYjdjVjNJN1FUVXAvZXZBUUJXMXJaeXh5K2NQQWlSVUlqR3JUc0RBTXBXcW9HYmwwNGpKVGtSYkFNRGxDaFRFVlA5MThQTzBSa3hQNzlqeXFCT2VQZnlHWG9NSElQbTdidGp1RTlqTEpzMUNrZXVoTU84a0NXK2ZvcUFVQ0JBc2RMbFlXVmpoOERnTUxtVjBvUEh6MkhzMzhYZ1EzQndjb1gveG9OSzN3T2J6VlpJWFhUcDFHRUF3T0VyejJEcjRJUU9OWXZnMHVrak9nOSsvT25qUS9aMFZOKy9mSklWY0ZaSHV1SmRsWXJWNjJyVVZuWjhQazlsY0dIVnZQOENGYVhLVjhIY2xUc1lKODR1blRxTUZiUEhJQ1U1RVM3dW50Z2FkQTFPdjFLcjFHcllBck9YYjRQLzFLRllzMkFTN0IyZGxSWkJ6ODdjb2hDaW95THgrbitQVWJaU2RaWFh2Z3AvaUtzaHh3RW9maitrWTBOR1dpcVdUQitPa0dON0lSRHdGVkoyNVVkOFBnK3pSdmJFelV1bjBjNm5QOFJpTVF3TmpWREkwZ3BMWjR6QTdkQVFMRmkzRnorK2ZjR2I1MDlRczM0enhrbDJUY2ZDMFRNV0l5VXBVZXQrTWoxSElxRVFDNmNNaGxBZ3dJRFIwOUdoeDBERS9vekduV3ZuTWI1dkcrdzhkUnZtaFN5VnRpbjkvZVA4K0laWVRqU2NzZ1Z1cjU0N2pxVXpSc0N0Y0JFa3hzZGk1c2dlMkJaMEhXdjNoY0RUdTRUYTNUeGRmVWZBeGs3NTZub3BmWTMvNmxqYjJxUG5vTEVhWGN0VE1VN28rL09SeWQ1Tnk1R1JuZ2FmL3FOZ2FXV2ovb1ljMG5RM0dWUHc0ODYxODNnVi9oQk9yaDVvMEtLOTNMbjRtSi9nWlhKaGFhV1lLbEFnNE9kb1oxUW1Od014UDc4RGtJeEplemN0eC9ldm4vSDk2eWQ4Ly9JSlA3NTl3ZUhRY01hZEdjckc2YndlSC80bUZQd2doQkJDQ3BDWVZDNHNUQXhoYmtRZjhZUVFSVW54a2dLSjFuYjZEWDVjdnhnTVFKSi9PVE9UaS82anAyUEVsQVc1U3AvRFpyUGwwcC93TXJrNEZMZ1daNC90Z1oyREV3YU5tNlhSTGdvakkyT04wcWdvV3dtWTlZL0tuSzRXN05oekVIYXNYWVRqKzdiZ3hQNnRXaFhnRklsRWNuODQrNDZjcXJSZXc1Nk5TM05VM0ZOYTFEejc2eTZmUFJvaWtRaGRmWWZuS0IyTXByNThmSStHSlpWUG9tV243WXBhcGxvS1VaRWZJQlFJNUk0OXVCVUtzVmdNVCs4U3NMSzFnN2w1SVVuOWdSVnpBUURGeS95WHZrcnlQSzRCQUhUc05SZ0FNSERzVEF3WU13TjhYaVlNREF4bHE1eWZQNzZMYWNPNklZN3pBeTA3OWNKVS93MWdzOW5vMkhNUXpoN2JnM0crYlRCbnhYYWNPN0Vmd0g4cG5QU2RyOXp3MTdNU0hSVUpGcHNOb1ZDZ3NxQnZUdjNwNDBQMlhRVk1hWTU0bVZ3a3hzZkNvcENWTExoNS9XSXc0bU4rNW5pM1YxYkppZkVRQ29Xd3NMU0NzYkVKaEFJQmp1M2VDSkZJaEVLV2lxdWJBYURYMEFsNCtld0JoazcwdzVBSmN4VlczZi83NWpuV0xweUNoNy9TaDFXdVdSOHJ0aCtIdlpOOGZaOU92WWZnNC92WE9CUzRCdk1uRElDMXJUMUsvZ3JBaXNWaXhIS2lHWGZ3VkszZENIZXVuY2ZBRHJYaDZ1RUZRMFBtWXRmcHFTbXlTY1U2alZ2Qk0xdUtQV2s5Q2M2UGJ6aDllQ2VhdE8yS1laUG13Y0xTU3VuM0t5TTlUVzZTOEg3WUZRQ3FhMDdvY3Z5VUhwOCszQWRQNzRXaGJUZGZ6Ris3Qnl3V0N6WjJEdGh5N0NvV1RSNk1pOEdIOE0rMUM3aDQ2aEFBb0gyUGdRQWtnWWZZbUIrd3NyYUZzYkVKYmw4OUJ3QnFmMmVhdGZQUnV2L3ZYNFVqT2lwUzdqa1ZpOFZZUEcwWW50NExROVU2amRDeDEyQ3dXQ3dzMjNZTVF6clh4L3RYNFpnMnJCczJIcndvK3p6Njh1bGZRQ3lHdGEwOXpNd3R3RFl3UUdURU8xbHRnNnkxSSs2SFhZSGZXRitZbUpwaDNiNXplSEQ3S2xiUG40amVMU3BoME5oWjhDaFNUQzZOSUpQWks3WUJrS3ljNS9ONWt2OWxac0xhMWw3dVdkZkgrSzhKR3pzSHRaUDdJcUVRZDY1ZndJOXZYMkRuNk14NGpiNC9IN043ZWk4TXgzWnZoS0doRVFhTW1aSGpkdlFwSXowTkFYTWtnYVVCbzZkREpCTGg5dFZ6S0ZPeEdpeXRiTEJuMHpJQVFOR1NaUlh1OWZBcWh0TjNJeFNPWi8yZVhUdC9BdGN2QkNPTzh3TnhNVDhRK3pOYXRnTUlBSklTNHJCcDJTd0FrdDI5anM1dUtGdTVodXk1aTQvNUNhRklpRUtXMWpBd05NU0ZFd2NBeU84ZStoM2p3OStFWmtZSUlZU1FBb1NUeHFXVVY0UVFwUkxqSk1FUGZlLzgrUHBKOG9kazhkSVZNSC90SHAxdXk3OTM4ekt1WHppSjZ4ZUNrWlFRQnlkWEQydzhlRkVuRTRwWmFiSVNNS2Q1MUlkTzlJTllMRVpJMEY3RS9QZ0czcTg4L0pveU1qS0dWN0ZTNk5wdkJMb1BHSzMwdWowYmwrV29mMHd1bno2Q3AvZkNZTy9rZ3FFVC9YVFdMaE1yR3p0MDdEbEk0ZmpaWTN1UW5CalBlSDJYdnNNVWp1L2J2SUt4ZmFhVU9CMXFGVUYwVktUY3NZZDNyaWx0dzhEUUVMMEdqNWQ5SGJSM00zNSsvNHJHclR2THJmUmtzVmh5QVFRK240ZjVFd1lnanZNRDNmcU54SXdsbTJRVHhiTUR0aU0yNWdmdVhyK0lIazBsRS9Cc0E0TThxemZSMVhjNG5qKytpekc5VzhxTytmUWZwZlBYK1ZQSGgvck4yakh1c2hvN2F4bFNVNUxranFVa0phSnRkZWJDekkxYmRjcDFYNjZjUFlibHN5Uy8rOUxKWnBGUUNFQ3lPNE5KeTQ0OTRWMmlERXFVcVNoM25NL25ZZDY0ZnJoMi9vU3NrUE93U2ZQUWY5UTBwWUhWQ1g0cjhTbmlEZjczNkI4WUdSbmp4ZFA3bUR5d28reDgxcm8yVWpPV2JrYjZ4RlE4ZjNRWDN5SS9LbjF2YkRZYmpzNXVhTkttQzhiTVhLcHd2a2p4MG1DejJhaFVveDRtelYramRoY0pBTFN2NllXVXBBU1ltSnBCTEJiTDBvcXB1bGVYNDJmRTJ4ZVlQTEFqdm4vOWpBNDlCc0p2OVM2NUFKR2hvUkVXcnQrUExuMkg0OHZIOTdoMzh6SmMzRDNSc2xOUDJUV2Q2eFJUK0t5b1hyZEpydnZXdDFWVkpNVEZ3TmpZQkdLSThlUGJGNGlFUWxTdkoybWJsOG1WMVFoeTgvVEc4bTFCWUxFa0U4Tm01aFpZdS9jcytyZXJpZXAxbThnOUw2Y1A3OFQrTFFHTXIybGdhSWhoaytiSlhjdm44K0MzYWllS2xpcUhvcVhLSVNVcEFUdlgrV1BWdkFteVhVc3NGZ3VHaGtZd05ES1MvVDhnS1VMTzUvRWc0UE1nRW9sazdacWFtZVBxaXhpNTRJYyt4bjkxYnIxUFVaclNML2hnSUZiTUdRT1JVQ2kzdUtLZWt0MlYrdjU4eklvVEhZV3BRN3RDSU9CanpNeWxjUFZRM0RtUkc5bURNdG9FYWFSQm5SNER4eUF1NWllK2YvMk1ZcVhMbzF2L2tUQTBOSUxmV0YrRmNaa3BIWlltK0R3ZUxwOCtBa0R5RERvNHVhSlk2Zkx3OENvR2Q2K2ljQ3RjQks3dVhuRHg4SUt6cTRkQ1lQbjh5UU5ZN3o5Tm9WMXBDckg4UEQ0VUZCVDhJSVNRUDBCYXBnQUhubjVBMk1lZmlFcEtRd1pmK0x1N1JINHhNektBaDdVRkdoVjFScitxeFdCaDhucy9Xam1wWEVwNVJRaFJLaW1PQXhhTEJVdGJCNzIrenZESjgySG40SVN1L1Via2FPV3NLaWFtWmpoelpCZUtsQ2lEZmlPbm92ZlFDVHBkM2FhcjNPaXEvb2czTURURXlHbUxNSExhSXAyOGxqSzZMTmpic21OUFhBdytpQUZqWnVnODBKU2RyYjBqSnM1YnBYRDg5dFZ6akpNN3R2YU9HRGQ3dWNKeFRTWjNwRHk4aWluc2NpaGJxVG9LRnltT2pQUTA4REs1RUFnRk1EWTJRY2x5bFRGa3doeVV6Ykp5dVhXWFBnamFzMGxXajBNWkl5TmpiRGgwRVhldW5sZW9sMkJvYUlRMWU4NWd6OFpsQ0FuYUN4NlhpK0dUNThQRjNWUGo5NUViN2JzUEFKdHRnSk1IdG9HWHlVV1RObDB4VUE4cmZmL1U4U0Y3bWpDcEptMjZLQnl6ZDNKQmxWb05rQkFYQXdHZkQ1RklDQk5UTTFTdjI0VHhXZFZXc1ZMbHdXYXpJUmFMWlVFUE0zTUwxR3pRSERPV2JsWjZYL2JBQnlCNUpyMUxsSUdCZ1NFNjlPeUg0WlBudzltTk9YQWp4V2F6c1d6TFVYeVArb3dTWlNyaTQvdlhjUFh3QW92RmdxT0xPeVl2V0tOd2o2dUhGd0pQM05UdWpUS28wN2dWdHArNGljbzE2OHNtNGRXcDNhZ2wvdmZvSHdqNGZBZ0VmRmhhMmFCU2pYb1lOMGY1R0tITDhkUFl4QlFDZ1FCOWhrM0VwUGxyR1B2TllyRlFwVllEZkk1NEswdExKOTBkd3pZd1FPM0dyZkE1NGkwRUFqNU1UYzFRczBGempKcnVyM1gvc3ZNdVVRYnZYajZUZlYzSTBobzFHemJIak1XYkFFakdKUUdQQjdmQ1JiRGxhQ2pzSE9RWFR6aTdGY2J4bTY4VjBrQlZybGtmLzF5L0FINW1Kdmg4SG9SQ0lTeXRiVkNzWkRrTUhEZExWdjhEQUh4SFRvR1JzVEhhK3Z3M09UMTh5Z0kwYjk4ZElVRjc4ZWI1RXlRbnhrdUNISHllSk5BaDRFUEE1ME1zRXNHQWJRQURNM093ekMzQVlyRmsvMnZRb29OR2FTVnpPLzZybytvNUtsZTVCZ29YS1M3N1BiYXd0RUxsbXZVeGNpcnpmeC9rNWVlam80czdmUHFQeE9jUDd6Qm8zQ3lWMTlvNU9tdGRrMFhiSXQ5TUt0YW9pMHZCaDJGc2JJTDVxM2ZMZm1mcU5tbU50eStlUWlEZ3c4eWlFRHIxR3F3d1ZudDRGVk1hME1sNnJuN3pkbGkzL3h6Y1BZdkMzZE5iNngyUnBjcFhnWjJERTBRaUVjUmlNWXlOVFZDNVpuMU1YYlFlUVA0ZUh3b0sxdU52bEF5TUVFTHlzNGRmWXVGLzdUbGNIUVdvN0cwTVIyczJqQTMvekdKcEJSRlBJRVpNa2dqaG4zaUlqakdFWDdPS3FPbXAzMGxGVmRyc3ZJcGFuZzVZMERKdjhyOFRRdjRzNXc1dXhKZC9YMkgwd20yL3V5dTVraEFYa3k4S24rWlhtZHdNQ0lYQ0hLZW00bWFrUXlRU0tkd3ZGb3Mxbm16TXFmZXZ3bUZzWXNxWUovdHp4RnZ3TXJteUZEdnFybGQxVGgvU1VwSlZwdDdKSzU4ajNzTFkyRVJ0anZ5Q2lzWUg3WWxFSWlURWNoUlNYUDFwaEFJQldDeVcwaDBybXREWCtKbWNHSzl4NEZpVHVpalpwYWVtUUNnUzVxZ21nMWdzaGxBb2dFZ2tZa3l2bDVLY2lJejBORm50RjMzZ1pYTDFrbVl2cjMzLytobUdSa1o2K1Y3OXJzOUhvVUNnc0pzaHA1N2N1d2xUTTNPVXExeFRKKzBCa3QvWngzZHZvRjdUdGpwck02L3BlM3o0MjFId2d4QkM4ckdIWDJJeDQvSkRkS2x0Qmk5SDJxeVgzMFhHQ0hEcWZnWld0SzZKbW9YelBnQWlGSWxSWjlNRkRLeFJES1ByNU0xRUR5SGt6M0p3dlI5WUxCYjZqdGZ2amdOQ0NDR0VFRUlJK2QyWWs4NFJRZ2o1N2RJeUJmQy85aHhkYWxIZzQwL2g1V2lJTHJYTjRILzFPZEl5QmVwdjBMRzQ5RXlJeEdJNFVzMFBRb2dTU1hFY1dPdTUzZ2NoaEJCQ0NDR0U1QWNVL0NDRWtIenF3Tk1QY0hVVXdNdUpBaDkvRWk5SFE3ZzZTbXEwNUxXWU5DNEF3SWxxZmhCQ0dBZ0ZmS1FtSjhEYWx0TEJFRUlJSVlRUVFnbytDbjRRUWtnK0ZmYnhKeXA3NjdZSUpNa2JsYjJOY2V2anp6eC9YVTZLSlBqaGFLRzd3citFa0lJak9TRVdBR2puQnlHRUVFSUlJZVN2UU1FUFFnakpwNktTMHVCb1RjUDBuOGpSbW8yb3BQUThmMTNaemc5TDJ2bEJDRkdVR01jQkFOaFE4SU1RUWdnaGhCRHlGNkJaTlVJSXlhY3krRUlZRzdKK2R6ZElEaGdic3BET3ovdHlneUxPQUFBZ0FFbEVRVlNhSDV4VUx0aHNGdXhNYWNjUUlVUlJVcndrK0dGdHB6cjRFZmZ6Ry9pOHpMem9FaUdFRUVJSUlZVG9EUVUvQ0NHRWtBS0NrOGFGZzdrSjJHd0ttaEZDRkNYR2NjQTJNSUNWamIzU2F6SzU2ZGdUTUEzUC9ybVNoejBqaEJCQ0NDR0VFTjJqNEFjaGhCQlNRTVNrY0tuWU9TRkVxYVE0RHF4c0hjQmlLLzhUNE9PYmNBaUZBcmdYS1ptSFBTT0VFRUlJSVlRUTNhUGdCeUdFRUZKQWNOSW8rRUVJVVM0cG5nTWJOU212SWw0K2hwbUZKZHk4U3VSUnJ3Z2hoQkJDQ0NGRVB5ajRRUWdoaEJRQVlqSEFTYzJBSXdVL0NDRktKTVp4WUsyaTJMbElKTVRIMTg5UXZGdzFsYnREQ0NHRUVFSUlJZVJQUUgvVkVFSUlJUVZBR2wrQURMNFFUaFptdjdzcmhKQjhpTWZOUUVaYWlzcGk1MUVmMzRLYmtZYmk1YXZuWWM4SUlZUVFRZ2doUkQ4bytFRUlJWVFVQUp5VURBQ2duUitFRUVhSjhSd0FnSTJLblI4Ukx4L0QwTkFJUlVwVnpLdHVFVUlJSVlRUVFvamVVUENERUVJSUtRQmkwcmdBUURVL0NDR01rdUlrd1E5bGFhL0VZakhldjNnRXp4TGxZV3hDNHdnaGhCQkNDQ0hrejBmQkQwSUlJYVFBNEtSUzhJTVFvbHppcitDSHNvTG5jVCtpa0JUSFFZa0t1a2w1eGVObDZxU2QzQkNMeFRwdDcrbTlNTnkrZWc3cHFTazZiZmQzNEdWeXdjdmsvdTV1cVBYajJ4ZU5yK1h4TXNIbjgvVFlHeUwxcHp3L3l2QXl1WHAvVm1qOElZUVFRdklIQ240UVFnZ2hCWUIwNTRlakJRVS9DQ0dLa3VJNU1ESTJnVmtoSzhiekVhK2VBQUNLbGEyYTY5ZTZkT293MmxiendMTUh0M1BkVms1OWkveUlBZTFyNGRTaEhUcHJjOE9TR1pnMG9BTWUvWE5kWjIwcVU5MmRoZXJ1TEFnRkFyMjBYN2VvR2VvV05VTjZXcXBlMnRlRjVLUUVkSzFmRWtPN05ORG8ra1lscmRDdFFTa0F3TU03MS9EOXl5ZTk5UzB4UGhZUmIxL29yWDE5MkwxaENhWU03Z3dBZUJYK0VNRUhBM1BjVm02Zm43czNMaUg4NFIyRjR6Y3Vua0pJME40YzkwdFRkWXVhb1Zjei9hWDMrOVBISDEzNDhQWWxSdmcwd1kyTHA1UmVzMnJlQk5UMU5zV2lLVU8wYmw4a0VtSGJ5bmw0OGZTK3l1dUcrelRHdkFuOXRXNmZFRUpJd1dINHV6dEFDQ0dFa056anBIQmhhV0lFTXlPRDM5MFZRa2crbEJUSGdiV2RJMWdzRnVQNWlKZVA0Vks0S0N4dDdIUDlXdGEyOWtpTWo4V3ltU054SlBSL01ERE0rejg1VWxPUzhQSGRLeXliT1JJT3pxNW8wTHg5cnRyNzhQWWxYajU3QUhPTFFxamRxS1dPZWtsVXVYTG1LSGk4VEpTdlVrdnptMWdzOFBrOExKbzhHR0t4R051T1gwZmhJc1hWM3NiTDVDSTFPUW1wS1VsSVNVNUVVbndjRWhQaWtCREhRWHdzQjNHY0g0ajUrUjJjNkNqOC9QNVZOdW0vNmZCbHVlZmg1cVhUdUhucHROYnZWWjBGNi9ibXVvM25qKy9oenJYekFJQmQ2NWZnMXBXekVQQjU2REZvYks3YjF0WjQzemJ3S2xZS0oyKzlsVHUrYWRrc1JINTRodzQ5QnNxT1ZYZG5Ick9rbU5yNTNmNkU4YWREclNLSWpvck04ZjJ1SGw0SWVmQlo2ZmtibDA3aHliMmJhTlNxSStQNVQvKyt3ZkY5V3lBVUNIQTFKQWpESnMyRHE0ZVh4cS8vOHVsOTdGem5EejZmaHdwVmF5dTk3dW05TUhnVks2Vnh1NFFRUWdvZUNuNFFRZ2doQlFBbmpVdkZ6Z2toU2lYR2MyQ3RKT1ZWZWtvU3ZrZitpM3F0dSt2a3RlbzBib1ZxZFJyanliMmJPTDV2QzNvTkdTODdOOXluTVo3ZUM5T3F2UzFIUTFHelFYT3Q3aWxWdmdybUJBVENiNXd2L3Zmb0g0MG5IN3MxTE0xNFBDVTVFUUFnRUFqUXAyVVZyZm9DQVBaT0xnZzhjVlByKy81bXdRZTJBNUFFUVc1ZlBTZDN6dFhEQzVzT1g1WTdKaEtMd0dheFlXUmtqRFY3ejJLa1R4TU03OW9JMjQ1ZlY1ajg3RnkzT0xnWjZlQm1wQ005UFJVaW9WQ3J2cG1ZbXNIQjJSVVhnZy9LVFVhL2Z4V09jOGYzYWRXV0pxVEJqMmNQYnVOUTRCcjRiendJTTNNTHJkcGdzeVZKSDhSaU1SWnZPb1NobmV0anBkOTRWS2hXQjJVcVZ0TjFsM1hLeWNVZDlSbCtoNE1QYnY4TnZWSHZUeHAvMm5UdHEzVjdGNE1QcWIwbTdQSVpBRUNUTmwwVnpvbkZZcXlhTndGQ2dRQUR4c3pBL2kwQjhKOHlCRnVPWGRXNEQyRlh6Z0lBR3JYcWhJQzU0eURnODVWZUd4L3pFMHRuakZSNmZ2YUtiUnEvTGlHRWtEOFBCVDhJSVlTUUFpQW1sVXYxUGdnaGpNUmlNWkxpT1BBc1ZwYngvSWZYVHlFV2kxR2l2RzdxZlFEQWtJbHpZV3Z2aUNxMTVGTVd1Ymg3eWsxRWYvbjRIbUt4bUhGbExpYzZDaG5wYVl3RjJOV3RCczlxNzZibDJMdHB1ZHJyYnIxUFFlU0hkeXF2NFdWeTFWN0RKQ01mcDVmS2oyNkZodUQ5Ni84QkFEZy92aW1jWjBvSEpoUUl3RGFRN0g0c1diWVMxdTAvaDFFOW0rUEozWnNLejFkVTVBY0FraUNHbGJVdHpDMEt3YUtRRlFwWldjUFN5Z2FXMXJhd3RyV0h0YTBkYk93Y1lHdnZCRnQ3UjlnN3VjRGV3UmtXbHN6cDQ0WlBXWURoVXhhb2ZYL2RHcFpHNUlkM2VQeE51N29RRjA0ZXdNMUxwekYzYkYrczNCa3NDMmhvNU5ldUw3RklCSE9MUWxpejl5ekNIOTdKczhCSFFsd010Z2I0eWI1bW1wQ09qL2tKQUxMak01WnNBZ0FVS1Y2YWNZTDZkd1UvQ3RMNDQ3L3hvTmJ0cVF0K2ZQLzZHVytlUDBHNXlqVVpkM1BzM3JBRUQyNkZvcTFQUDR5YnZSeHBLY2s0c1g4cnRxeVlnOUV6bG1qVWg1dVhUc1BPMFJubHE5VENTSjhtS3V0TXBTUW5xbnhXS1BoQkNDRUZHd1UvQ0NHRWtBS0FrOFpGQ1FmbXlSaEN5Tjh0SXkwRmZGNG1yTzJaZDM3OCsvSXhMRzNzNGVpbWVjb1JKblBIOXNXYjUwL2tqczBlM1Z2Mjc1TzMzbUxSK3YxeTUyc1dOZ0Rid0lBeGJjM1lQcTF3UCt3S1kvQURBQXdNRGVIaFZTeFhmYzZLeldZelRrWWZDbHlEdFF1bndNWGRFMmZ1ZnZndGFieTBrUmdmaStZVkhEVzZ0bUZKUzdYWFhINFdEWHNubDl4MlMyTmlzUmk3MWkwR0FPd0l2aVVYUVB2NS9TdmExZkJVbUZBVkNDU3J2bzJNaldYSEtsYXZpeE5oYjVTbTBuRnljY2VGSjFHNjdyNWVUVnU4RWU5ZWhTUHM4aGxzVytrbm15aldaaksrcHFmODh6dDNiRjlVcmROSXRqTkFYODlQYWtxUzNBUzBxZ2xwNmZHcGk5WnAxQThwYmI0UGtSL2VhWFI5emZyTkdIY2swUGlqM0pranV3QUE3WHo2S1p5N2QvTXl0cSthRHpkUGIweGR0QjRBTUg1dUFKN2N1NG5kRzViQ3djbFZiU3EyNTQvdkl2TERPL1FZTkJac05odDNQM0dWWGx2ZG5aVXZVNk1SUWdqSk8vbi9rNU1RUWdnaEtnbEVZc1NuWjFMYUswSUlvK1Q0R0FCZ1RIc2w0UFB3NmUzL1VMRldFNlgxUURRVkhSV3AxYXBrSGk4VElwRUlsa3FLc0V0WDhocWJtRENlZDNKeFo1elFTa3FJdzVETzlWR21ZalVzV0xzM1Y1T0ZRb0VBUjNaS0p1ajZESnVrazRsSGJTWm9hM2tacWIwbSs0U3BnYUdoMmh6MzBwK1RaOUdTYW4vdWVUM1pHaEswRjYvQ0g2SlJxMDR3TURCQXhOc1hLRjY2QWdCSklYTUE4QzVSUmk1RmtGZ3MrUjU4L2ZndlkrcWcyU3Uyb1ZxZHh2cnZmQlpiVnN4VmVpNHhQbGJ0TlZZMnR2QWRNVVh1bUxHeENaWnZDMExmbGxXd1orTXlsSzFVQTQxYlM0cVllM3FYUVBWNlRaVzI5K2pPTlh6OUhJSE9mWWFDelphdkQrWlZyS1RzMy9wNmZnb1hLUzU3VnBWTlNPZDBSNHlVcHJVZElqKzhnNUdSTWR3OHZkVmU2K0x1eVhqOFR4MS85RTBrRXNtSzFyZnMxRXZ1M0lOYm9aZzJ0Q3RNelMyd2JtOElyS3h0QVFEbUZvV3c0ZUJGRE94UUd5djl4aU1wTVI1REovb3BmYmFraGVUYmR2UFYzeHNoaEJCU1lPVC9UMDlDQ0NHRXFCU1h4b1ZZREVwN1JRaGhsQmpQQVFEWU1PejgrUHorQlFSOEhvcnJJT1hWcnROM0ZJNnRtRDBHeC9kdGtVM1FacFdjR0E4QXNMSzFZMnlQbnlrTmZtZzN0dTNadUF5Zkk5NmlZY3VPdVo0c0RBMEp3bzl2WDJEbjZJeXV2c056MVZaV2JBTURsWVc0cFpQTHFpWnp2MzZPWUt4VllXbGxvM2FWc3pRQWMvRFNFNWhiRk5La3kza2lPVEVlRzVmTWdJbXBHYVlzV0l1Wm8zcmkzY3RuNkROMElrWk45OGZGazVJVVBUVWJORWZRM3MwSzkvTjRtWXdCdVBUZmtIWnM5d2IxNlh0VVhlUHE0YVVRL0FBQXQ4SkZNSGZWRHF4ZE9FV3U3a2U1S2pWVnB1K1pONkUvdm42T3dKU0Y2MVRXQy9tVG54OU5WL2RYZDJmQnpkTmJMN3NCL29UeFI1OXVoNGFBRXkzWlVXVmo1eUE3SG5iNURHYU43QW13V0ZpMTZ4U0tsaW9uZDUrcmh4YzJIcnlJc1gxYVlmdXErWGo3NGluOFZ1MlVhd09RakJHaElVRndkSFpEK1NxMVpNZjNid2xBZkN5SHNVOEpjVEZZdDJpcXduRTdCeWYwSHowOXgrK1ZFRUxJbjRHQ0g0UVFRc2dmanBNbTJlNVBPejhJSVV5UzRpUVRRa3hwcnlKZVBvYXhpU2tLRjJldUI1SWJMNTdleDhrRDIyRG40SVE1QVlFSzV4UGlKRHRTYk8yWVUreGtaa3JHTmhNMXdZL3NLLzIvUlg0RUFJU2VQU1lydXF0S3AxNkRHU2ZBQkFJK3RxK2FEd0FZTkhZV1RNM010ZHExSWVVN1lnb216bHNsZDB6ZEJMUDBkWUt1djFRNmdkcXN2QU9TRXVLMDdrOSt0bmphTUNURXhXRHNyR1Z3OC9SR1FPQUpCTXdkaHdQYlZpSHN5bGw4L2ZRdlBMeUtvWEhyem5LN0EyNWRPWXZKZ3pvQkFBNkhocU5rMlVwcVg0dno0MXVPZnA1TUp2aXRSTCtSaXBPcnl0THRxTnZob0s1ZnpkcjVvRUdMRGpBMlZ0d1ZGYmg2Z2NJeEoxY1AyZThSbjgrREdTVEJEODZQYjNCMGRzdjFycStjU0l5UFZlaXJkRWRNZGcvdlhOUFp6MHJYL3NUeFI1OTJiMWdxOTdWUUlNQ1dnTG5ZdnlVQXBtYm1XTDNuREdyV2I4WjRiOGx5bGJFMzVEN0crYlpCMk9VemVIb3ZESU1uekVHdkllTmhaQ1JKYVhkdyt4cHdNOUxoN0ZaWTd0NHpSM2NyM1htWW5CaVBnOXRYS3h6M0tsYUtnaCtFRVBJWG9PQUhJWVFRcmNWL2xSUWZ0WFYzQlV1TFlwcy8zdjBMbDVMRlpVVTM4MEpHVWpJT2paR3NuQng2Y0VlZXZXNWVpa21SVEJBNldWRHdneENpS0RHT0ExTXpDNWlheWEvMkZvdkYrUERxS2J4TFY0YWhvZnIwU3RwSVQwdkZnb2tEQVFBTDErK0hyYjBqSHYxekhXVXFWa01oUzJzQVFQVFh6d0NnTUlrbHhlZHB0dk5EMllSWGRGU2tSbjFWdGxvNGFNOW1mUDBjQVErdll2QVpNQXFBNW1sMVVsT1NFTWY1b2RHMVJPTG9yZzI0ZmlFWTVTclhSSjNHclJENTRSMjhpcFhDbWoxbmNQYllIaXlmTlJwaXNSaGQrNDFRdVBmZXpjdXlmOThPRGRFbytLSExtZzNXdHZZNmFVY2JUSUVQQUFoY3MxRGhXUGtxdFZDaFdtMEFrcUxaVXVQN3RrRjZXZ3BPM240bm0xek9LMGtKY1l4OVplTGk3b25tN2JzckhHZWEwTTVyZi9yNG84dWcwb05ib1hnVi9sRHUyTlFoWFhENzZqazRPcnNoWU9kSlZLaGFXMlViYnA3ZTJIdnVQbGJPSFljTEp3L2krTDR0Nk5oekVLeHQ3WkdjbElCamV6YXF2Ri9UbEduNU5aaEdDQ0ZFOXlqNFFRZ2hmem14U0lTazZKK0lqL3FHaEs5UnFOU3hMUXlOVmY4QnZMbXpwSUR0bEdzaE1MZXhsclVUc21nRjdJdDRvdDZBUGdvQmpwZVhydUswMzJKVTgrbUVOak1tNmVmTk1CQUtCSWgrbzNrTytqK1JkT2NIcGIwaWhEQkppdWN3N3ZyNCtmVWpVcE1UVUVJSEthK3lXeko5T0NJL3ZNUElhWXRRcDNFcmZJNTRpNG45MjhQVnd3dEIxMStDYldDQUw1LytCUUM0ZXhWbGJFUFRuUi9TeWE3VWxDUjByRjBVdkV3dXp0NzdDRHRIWndCQVdrb3lSR0lSTEsxc05PNS9mTXhQN0Z6bkR3Q1lzbWlkYkdKWWt6UTVZWmZQWU1sMFNZcWFCczNibzgvd3ZQdk0rNVB4TXJtd3NMVEM0czJIc0dUYWNEeC9mQmZEcHl4QS85SFRVYnhVZVFqNFBGamIyc09uL3lpNSsxSlRrbkRwMUdIWU9UckR4ZDBUWjQvdHdhQ3hzOEEyTUZEeVNoSU9UcTRGc2dpeXNzbmZyUUYrQUlEMDFCVEF5UlZmUDBjZzR1MEwxRy9XTHM4REh3RHpyaGpwanBqc1BMMUxNTzVleUEvQmp6OTkvR25UdGEvRy9aSzZHSHhJNFpoWUxNYm1GWFBBWXJGZ1ltb0dia1k2QUdEQW1CbmdacVJqeVdiSjcralVJVjN3L2NzbkhBNE5WMmlqVDR2S2NQUDB4cXBkcDdCb3d3RzA2TmdUVGk3dXN1RGlybldMa1phU3JIVi9DU0dFL04wbytFRUlJUVdja01kSE1vZUQ1Sjh4U09iRUlPVW5COG1jR0NSRWZVZjgxeWdrZnY4QmtVQWd1OTZwUkRFVXJsUkI2OWY1OU9ncG5wKy9ETEZJaEc4dlhxT3oveHdZbTV2THpudFdxWVJDOW5aNEhIUUtabFpXYUR4cUNBQmc5OEJSNENhbmFQUWFvNE1QYXQydnZ3RW5sUXRETmdzMlpuay9lVUVJeWYrUzRqaHdkRk1zMnZ2dnk4ZGdzVmdvV3JhS1RsOHZjTTFDWEQ1OUJJQms0aXNqUFEwelIvUkFKamNEbzZiN3l5YWwzNy8rSHdDZ1JKbUtqTzNJYW42WWFoYlkzYmQ1QlpJVDR6Rnc3RXpaeENNQTlHcGVFZEZSa1ZvVlVWNDhmYmlzSmttRDV1MDF1aWVXRTQwMTh5Zmh5dGxqc0xhMXg2SU5CNmdncnhiNmo1Nk94bTI2b0hDUjRsaTY1UWdXVEJxSVRjdG00ZmJWYzBoT2pJZElKTUs0MmNzVmFrenNXTE1JS2NtSkdESmhMdXdkblJFd2R4d3VCQjlFKys0REdGOUhXaHpkUUUxd1JCY1M0bUt3Y2VsTXh1TUFHTTlwNHNDMlZZaVArWW4rbzZmRDFwNDViVngybHRhU3lmZmtwQVFBd1Buait3SGtiUEk3cjRoRUlnRFFhcGN4VThGN0p0Ky9mRko3N1pMTmgxRzZRbFdOMnZ2VHhwK0Y2L2FCeTgxQTNTYXROZTZYVkp1dXZqQTFOWk03ZHZib2Jyd09mNFNXSFh2aTNhdHdXUkNyY3MzNjJCcDBUWGJkcDMvZktOMHQ4LzcxLzJSQmIwRCt2YjkvRlk0anU5YWpWc01XZUhBclZHbmZhRWNISVlTUTdDajRRUWdoQmRqUmlUUHg3KzI3bXQvQVl1SG51NGdjQlQrSzFxcU83aXY5Y1dxT1A5N2R2STNkQTBhaXgrcWxzUFAwQUFCWU9UdWk1OXBsMkR0NERHN3YzQWNyWjBkVTdkb1I4VisrSWlOSnUxVmNLWndZSEJpcDJVcGFzZWkvWXJCYnVtbytDZlVuQlZwaTByaHdzREFGK3pmazdDYUU1Rzlpc1JoSjhUR01CYzBqWGo2R1I5SFNNTE93MU5uckJlM1pKSmZIdjEvcjZuQnlkVWZFMnhmd0hURUZ6ZHI1eU01RlJxZ3U2cDNKelFDYnpWYWFraXZyeXY3dlh6N2g4STUxc0xGendJQXhNM0wxSGtLQzl1TFdsYk5hM1hOczkwWnNYakVIR1dtcDZOeG5LTWJQV1FFckcrWkM3dnFrNmNTdmxHL3JhaHJWZXpBenQ4RC8yYnZ2OEtpS0xvRER2OTFzZHRON2d3QWg5TjZMZ0RUcENGS1ZMbFdxRkttQ1ZQbEVRQVZFQVpVaTBrR2FkT205U2U4bEVBZ0UwbnZkK3YwUnNtU1RUYklKYWNDOHo4TWpPM2Z1M05sdzNTUno3cHl6N3NEbDdFN0xaTVc4U3dQZzVPck96MnYzc2ZyWHVTeVpPd1ZJS25MZXNlY2dnLzVuais1bjQ0cEZPTG00MFd2SVdHUm1Nbjc3Y1FZL3o1NUEvYVp0Y0hKSnUrTXB1VWg4VHFkNk15WXFJb3kvbHN4TDkzaEd4ekp5YU5kbTdseS94S2Y5UnVnTFFpZi9PODcvNXNzMHhlRHJOV2xGcTFlN2RzTkNndEJxTk96ZXNocDdSMmVhdHVtazc1ZVg5NDhwTlQrMHIzNkd5MHJoOFBRVzFsTlRxWlNaOWszZXZXRE0yLzc1VTZOZTQyelBNWFhBUkt2UnNHVHVGTXpONVl6NGVnNmorclROOXRqcCtYWHVGTXlrWmt5WXZaaXVqY3VuMjIvdzJCa21qV2RxeWpWQkVBVGg3U2VDSDRJZ0NPK3d3aFhMOGZEVVdSVFcxbGc1T21EbDZJQzFvd01QVHA0Qm9OWDRVZGk2dW1EcjVvcXRxek8ycmk1SVUveUNPYnRtSXdDbVhUNXAwdlhLTm1sSW45OFhzV24wSklJZlAyRmwzeUVNM3JnS2U0K2tKK0FLbFM5TDJ5bmp1TG52SUlVcUpQMkNQZjdvbmd6SDFHbzBmRmVucVVHYlJxMGg5S21mYVYrRUZMSnp6dHNnS0RwQnBMd1NCTUdvbU1nd05CcDFtclJYa1dIQkJMMTRTdE1PZlhMc1dyLzlNSjBWaTJaVHZGUTU0bUtpQ1FydzU0blBQWHp1M2NUWnpZT2hFNzQxNlAvc2lROEFoWXA0R1IwdklTRWVSYXFuaXdIaTQySUJzTEo2dlFOZzdqY2pTRXlJNTZzWlAyVXB2VXhxZDI5Y1p1N2s0Y2dWRmlnVUZrUkhSWmgwM3BiVlM0aUxpV2IxbnZOVXFsNDMyOWQvVTZZdS9DYnplL3pBcEg2V1Z0YVpkOG9GL241SnhhTTl2VXJ3L2JKTkJzZXVuRHZCcENHZm90UHBtUHJqQ3V6c0hRSDQ0cXZwL0RSakRCTy82TUtTalFmVDNFUDZkR29wMnJPNjZKOHNzelJFdVZId1BDb2lqSHMzcitCVnNpeUZpeFluTVNFZUFQTVVOVURNWkRLK25Qdzk4RG8xbEl0YklRQ0NBL3c1dW44N2dTK2U4Zm13Q1FZMWRmTHkvakdsNW9kS3FRVFNyMjlpVEVZN0xQWnZYOCswa2E4ZmhIRnljV1BkZ2N1NEZTcGk4dmh2KytkUHl2ZWZudG0vdkg0QUtMUCtydTZGR1RWMVBpWExWcUpHdmNicHBqRk1wdFBwa0daaEowK3l5alUrb0dxdCtoUXZsZkgvcTRQSHpUUnBQQkg4RUFSQmVIK0k0SWNnQ01JN3JFSGZYalRvMXdzemM4T25HNU9ER25WNmREVjIyaHZ4ckZTQmZxdVdzSDc0T0twKzBoWmJWeGVESUVyVjltMm8ycjdORzEzRG9iQ0h5UUdabU5Bd0ZyYnNxTC8rdXlnNE5vSFNMbmI1UFExQkVBcWdpTkNrWXJvT3FZSWZQcmN1QWVSb3ZZKy8vMXFLVzZFaS9McmhYMGIwYUFuQXFsMW5tZnBsTC93ZVA2Qi8rM3A4dDJRREpjcFd4UGZoWGFJaXduQnhLMlEwYlk5V3EwV1ptS0IvcWoybHVKaWtWSWxXTnE5M3JKdzl1aCtBdVpPSE0zZnljS1B6UzI5QmVmUzBIK2d6ZER5aFFRR002OStCeElSNEpzeGV6SmJWUy9TTGorTUhkc0wzNGQxMDMvc0xQMThBWm93Mm5tb0pEQmZLSThORFRVclBVdGNyYTdzVE1scjRUWWlQbzJlTGF2ajVQcVQ3d0ZHTS8vYm5MSTJkbCtKaVk1ZytxZy9IRCt6RTFiMHdpOWZ1TXlncS9zL0dsY3lkUEJ5VlNzblltUXRvMUtLOS9saTNBU001dG44N1Y4NmY1TXVlclppL2ZKdkJQUlliazdUYk5PWDlrOVZGLy94MDd2aS9hTFZhR255VTlMTlVjaHFybE9uQXpLUm05Qms2SGtqYVNRRGdYcmdvQU05OGZkaSs3Zy9NemVWMEh6aktZT3k4dkg5TXFmbVJ2UFBpaWM4OUZuMDcvbzJ1ZCtQU1dXYVBHMGl0K2syNWRQWVlydTZGTVpQSkdEK29NeXQybkRJNXdQSzJmLzRZcTllUldzcmdSMmI5dlVxV1pkVFUrUXdaUDR1SzFldGtPblpNVkFTMnJ3S1ZXZEgxODJINkFHZEdVdThtRWdSQkVBUVIvQkFFUVhpSG1jbHpQNldETWM1ZXhSaTg2VThzYkczMDZTV0UzS0hUSmRYOGFPQ2ROcldISUFoQ1pGaFM4TVBleWZBejR1R3RTemk1RmNiUnRWQ09YYXZyNThObzM2MGZIcDZ2NjR0VXFGcUxEUWV2OHVQMDBlemNzSUxKdzd1ejhkQjFqdTNmRGtEVjJnMk1qcFc4NkdsczUwZGNYQXdBMWlrV0g5TkxuUVh3L09rak5HcDF1bjFTTHFySHg4WHlVZHZPZEJzdzBpQjEwQXMvWDVNV3lFMWRSSmVhbVZHMGVLbE14OG5vZlQxNzRwT2w3N0VMWjQzRHovY2g1YXZVWlBTMEh3eU94Y2ZGOHNUbkh1V3IxRFI1dk54eTYrb0Zwby9zZzUvdlE0cDRsV1RKeG9QNnA4bGZQbi9LajlOSGMrTGZmekNUeWZqNis2VnBDcUJMcFZMbS92NDNnem8xNU9xRlUvUm9YcFdKMy8zS1IyMDdBNi9yYmFRT3JCVXE0c1h1QzA5TW1tUDd1c1Y1K2Z6cEc3N1Q3RGw5WkM4QTlac21CVCtDWC9vRDRPVGludTQ1QUo3RnZKRktwZXphdElxb3lIQTY5aHlVcFIwUCtYSC9KQWVxbnZqYzQ0bFA5b3ZUKzl5N3lmaUJuYkIzZEdiTzBvMjByT2FCbFkwdDAzNWN3ZUN1VFpqNlpTKytXN0xCcE1Mdjc4TG5UMlk3a2t6dG56S2dVNjNPaDVsZVY2ZlRFUmtSaG1leGpIZUhHR05xYlJ1eG8wTVFCRUZJVFFRL0JFRVFoSnloMDBHS3ZNOFd0alpHdTRrQzV6a3JScWtpUWEzQjFWcWt2UklFSWEza25SLzJUcThYamhJVDRuam1jNGZhVFQ3TzBXc05tempiYUx1RnBSVlRmMWpPQjQxYjRsMnFQT2gwN05yMEp3Qk5XbmMwZWs3Q3E5UXlGcFpXYVk0OWYvSUlBQmYzd3ZxMmpOSVBKUzlVWjVhaXlObk5nNW1MVmxPbllmTTB4elljdXBiaHVabWxNVXFwZkpXYTJObzVzSFR6NFhUN0pDOHFiamw2SzkxNkI4TzdOVGM1TGM3Wm8vdlp0dlkzckd4c21iTnNrOEVpYjN4Y0xEMWJWQ01rNkNWL2JEdVJid0dReElSNGZwdyttbjgycmtTcjFkSzBUU2RtTFB3VEcxdDdmWitGMzQ3anhMLy80T0Zaak5tL3JLTjYzWVpHeDNKeWNXUDV0aE9NRzlDUk96Y3VJVmU4ZnFvLzRGWFF3czNETTBmbkgvVHlPVzFyRlRWb2Uvcm9mb1k3ZkRJNjl2TDVVNFBqbC94MWFEVWF6aDQ3Z0tXVnRiNW13Nk1IdHdFeVRUY2tWMWhReEtza2ZyNFBrU3NzR0RSbVdxYnZLVmwrM1Q5aElVbWZYMTk4TlowaDQ5TXVhcHV5ZStyRzVYT002Zk14Q1FueExOdDgyS0FZZWJVNkh6SnN3bXlXekozQ1Z6SHQrV0hGOWt4VHZMM3Ruei81S1RRNEFJMWFiWElnSXp0TS9ScUl3dWlDSUFqdkR4SDhFQVJCZUVmNW5EblB6bW4veTdEUGp4KzFNOXFlV1IyTzFIUmFMVnZHZjRPcmQzR2FEQnRvVURja3Rld1VPRTlQY2pxdG5PeXZzTEZtNG9uOTJaMVNuZ3VPU2NwZExtcCtDSUpnVEdSb0VOWjJEc2hTTEZiNjNydU9WcXN4V2dROU56VnY5eWtBdXpiL3lmT25qN0MxYzZCeHF3NUcrOGJHSmdYSmpRVS9IdDIvQlVDcGNwVnpmSTdwelNjbnJkMS9LVWZHeVNoNGtsSnc0QXRtalJzQXdOUWZscWZaY1dKcFpVMlBMOFl3LzVzdkdkTzNIYXQzbjArM0RrdHVVbGhZWW1sbGpZT3pLMk9tL2tEYnJtbnIwVXlkL3dmZXBjclRkL2hFZzdSRHFlbDBPbDQ4ZjhLS25hZTRkZVdDd1ZQcFB2ZHVBdUJkT3YyaXlkbGhZV1ZOdTA5ZnB4M2E4L2RmV052YTBiUjFwd3pPTW03UDMzOWhhV1ZOczQ4TjA1TmVQbitDeVBCUUdyWDhSSittNmVibGN3Q1VLbHRKMzArcjFiSnZXOUlESkRGUmtiaS8ydUZScW54bC9Id2YwbnZJV1AwT3JWMmIvNlRPaDgwTWRteWxsRlAzejVZL2YyWCsxSkg2MXhrRmhwTGI1N3lxOCtLYXpVRFYwYjNibUQ3NmM3UmFMUXRYN3pLNjA2ei95TW1FaFFTeWNjWFBEUDMwSTc3L2JUT0ZpeFpQZDh5My9mTW5QMTArZXh5QWl0VnE1K3M4QkVFUWhQZUxDSDRJZ2lDOElSMmcwMmxSYWRXbzBLRFJhZEhxZE9qUW9kTnAwYUY3L1JvZE9wME9iWXEyMS8vVjZvL3JKRy8rNUpaR3BjbzB5SkJUUVlnSEo4L3c0RVRTSDkvL3J0Qmw3aXdjQ25zWTdXc3NzREs3WmlOczNWd1pzMzlibHE3cjdHWDhGL1dVZEZvTlljLzhUZTZ2c0VtNzBGYVFCU1VIUDhUT0QwRVFqSWdNQzhMQktXMjlEMHRyV3p5TGw4bnorVVNFaGZETGQ1TUE2TnAzbUVHZGdwUmlvaUlCakI1L2NEdnBLZWpTRmFwd1pPOVdKZzMrMUtSclovYWtiMEYvYWpvN2xJa0pqQi9RaWRDZ0FQcU9tRVRMVDdvWjdmZFp2eEU4ZVhpWExhdVhNUHJ6ajFuMXp4bURIUmRaRVJNZHlVY1ZuTkRwZE95LzRxOHZ0RzJLcjJZc1lNaTRXWHc3YmlBM0xwOWozTGVMTURlWEV4VVp6czcxeStuNitUQ0RIVVlQN2x4bjg2cGY2RHQ4SXNWS3ZMNmY1MDBad2ZiMWYvRFhuZ3RwMHZGY09uc2NRTDl6SXFmWTJUc3ljOUZxL2VzOWYvK0ZpMXNoZ3paVDdmbjdMeHljWE5LY2UyeGZVcnE0aHMyVEhsN1I2WFNjUFhZQU8zdEh2TXRVMFBkVHExVk1IL1U2ZUZTeWJFWDhmQjl5K3NnK0FCeFQxQUNhLzgyWHVIbDRzdjEwMnVMbE9Ybi9sQ3hYaWM2OWgyVGhxd0FQNzF3SHlMVElkV3FKQ2ZFc21EbVdiV3QvdzhMU2lvV3JkMUczVVl0MCs0K2J0UWhsWWlMYjF2NUdqeFpWK1hyT1V0cDA3bVcwci9qOHliNExKdzhCVUxOZWsxeTd4cHZ1NkZpemRENGJsaThpSmpxU2xoMjZNK203WDY2R1Rwb0FBQ0FBU1VSQlZJMm1YeFFFUVJEZUhpTDRJUWpDZTA4SEtMVXFFclZLbEZvMWFwMEd0VmFONnRWLzFXaFF2V3BYSmJmck5LaDBhdFRhcEQ1YUN0NHZMR1diTkRSYTRIdjlpSEU4UHY4ZmtITUZ3TXMyYVVpbjc2YXo1My96ZVhIN0xpdDZEYUx6OXpNbzhVSHVQdGxsU2xxc2xBWFAzOFUwV2tHeFNjRVBWMXNSL0JBRUlhMkkwQ0NLbG56OWhMdFdxK0hSN1N1VXFsUUxpVlNhcDNQUmFqUk1HZDZEOE5CZ25GemM2RHRpVXJwOW56OU5TaTJUdWk2RFNxWGsxS0U5eUdUbWxLdGNnOXRYTDJhWWJ6OTVySXh5N3IvTFpvOGZ4TzFyRjJud1VWdEdmRDBudzc3alppM2k4WU03WERwN2pJbUR1dkRMK2dQcHB0ekt5STFMNTlCcXRWU3BWVDlMZ1E4QWlVVENpK2RQT0xKM0sxVnJOOUNuVjlxM2RTMkx2NXRFUWtJOGc4Zk8wUGYzdVh1VGZ6YXVKRGpBbjhYclh1L2FiTnVsTjF2WExPUDdyNGV5ZXM4RnBLL3U5ZkRRWUs2Y08wR3hFbVZ5NWNuOTNLVFZhRGk4NTI4QUdqUnJDOERWOHljSjhQZWpaWWZ1U0ZLa0hwWExGUWIxU3lSU0tlTUhkRVNqVVdOdUxtZi85blgwR0RTYXNKQWdFdUxqREFKSEtlWGsvVk96WGhQOW9yZEdyV2JHbUw2VUtsZVpmbDkrVFVqUVMwYjFia3ZYejRmUnVmZGcvVGw5MnRSQ0pqUFBVaXF0YXhkUE0rZnJvVHkrZjVzaVhpWDVZZVYyU3Bldmt1bDVrK2N1dzhPekdNdm1UMlhheU40Y083Q0QwZC9NTjBnbkpqNS9zaTg4TkpoRHU3Y2dseXR5UFBDWVVzclBoNHdZcXcyeVlmbENGbjgzQ1F0TEs4ek41ZXphdEFxWlRNYVVlYi9uOURRRlFSQ0VQQ1NDSDRJZ3ZMTzBPaTBKV2hVSldpV0pHbVhTZjdWS2c5Y0pHaVdKT2hVNlhjRUxYdVNHb0VlKytzQkhUcXZVdWptdUpiM1pOSG9TVVlGQmJKMDRuUzkzYlVxMzlzZjdyTzR2ZTlGb2MvYWVzNVNaNWVoNGdpQzgvVFFhTlRHUllRYjFQcDQvdmtkQ2ZHeWVwN3pTYXJWOE8yNGdGMDhscFdxYU5HY0pOcmIyYU5ScVFrTUNzYlZ6ME9mYUR3NTh3VjlMNWdGUXJuSU5nM0hPSFR0QWRGUUVqVnEweDliT2dROGF0OHcwbDc2cE9mZmZKUnExbWdXenhySi8rM3E4U3BibHU2VWI5QUVBcFRJUlpXSUN5b1FFRWhMaWsvNmVtRUJpWWdLZjlodk9qY3ZudUhqNkNEL04vSXFKLy9zbHk5ZSsvdDhaQUpxMnlYcTZKNENWaTVKU2R2WWRQbEhmMXFuWEY2eGEvQjNyLzFoQTl3RWpzWE53QXFCTjUxNXNYTEdJczhjT2NPYm9QaHA4bEJRVXFGS3JQaTAvNmNiQlhadlpzZjRQdXZRWkNzQ085WCtnVnF2NHJOK0liTTB0UDkyOWVabUlzQkRLVmE2aHIxZXlabGxTNGZIV25YcnErMzNTZlFBMTZqWEcyZTMxRHR5Zlpvemh4dVZ6OVB2eWF3TDgvVGl3WXdQL25UbUttVFRwWjRlUzVTcVJVbTdlUHlxVmtzbER1M0g4d0U0Kzd2bzVPcDBPbWN3Y0cxczc1a3dhd3FsRHU1bTVhRFVCL243Y3ZYR1pPaDgyTTFxSEkvWFA3b0V2bnZIejdBa2MzTFVaZ0VZdDJqTnI4UnBzN1J4TS9ocjNIem1ac3BXcU0zVkVUNDd1M2NhcGc3djVyUCtYREJ3ekZUdDd4M2ZtODBlbjB4RVhHMk8wUGJlcy9uVXU4WEd4ZFAxOFdKYitUYkpxOExpWkp2VXpGdnc0c0dNREFCc09Yc1hSeFkzMmRZcHpZT2RHRWZ3UUJFRjR5NG5naHlBSWJ5VWRrS2hWRXF1T0oxYVRRS3c2bmpodDR1c2doMGFKVXFmTzcya1dPQmZXYnpGNHJWWXFpUW9Jd3FsWWtSd1ozNzEwU1FhdS9ZT3RFNmJSYUVoL3JCenMwV28wT1RKMlNrczc5emE1cjA3Nyt2cFpPYys3YmszYVRQb3FTL015MWNmbGl1QWZHWmNqWTRYSEovSTRMSWJWbHg0eHZuSEZIQmxURUlSM1EzUkVLRHFkRHZzVWFhOGUzcnlFbVprTTczSlY4MndleXNRRVpvN3BwMStVN0RaZ3BMNldnUTRkblQ4c1EwSjhIQktKQkpuTUhKVktDWUNOclQyZmRCK2dIMGVyMWJKODRiZUE0V0p2WHROcXRlaTBXdjFUN1hFeDBZUUdCV1JybDBSdTBHcTE5R2hSbGNjUDdnQVFIT0JQK3pyRlNVeE1RS1ZNTkhtQmM4dWZ2MUtxWEdXREovRk44U2JCajdzM0xuTms3MWJLVktoS3d4YnQ5ZTBLQzB0NkRCckRrcmxUV1AvSFFuM3FLNGxFd3JDSi8yTlU3ellzK1g0SzladTIwZStBK0hMeTl4emJ2NE9sODZiU3NrTjNkRG9kNjM3N0NUY1BUenIySEpUbTJxa0xqT2VWQUg4L0xDeXRVRmhZSXBGSU9IL2lJRUNhVkRzVnE5Vmh6MzkrQlBqN0FYRHg5QkZPSDltTHAxY0pQbXoyc2I1ZnVjbzFESUtHRzVZdll1T0tueWxkdmdxRHg4M0U1KzVOL3QyNWtkbmpCK0gxYXNkSGhhcXZnNkc1ZWY5RWhJVXdjWEJYcnB3N1Fkc3V2Wm14OEU4a0Vna09UaTRzM1h5WWI4Y09ZUC8yOVp3NXNvLzlPOVlEME82emZrbnowbWdJQ1E3QXp0NFJ1VnpCcWNON0RMNU9oM1p2NGVDdXpUaTV1dlBWOUovU1RWdVZtZnBOVy9QMzhUdjhOR01NQjNkdFp1ZkdGWHpTclQ4MnR2YnZ6T2VQMytNSE5DcVRmczJjMURLcXoyS0tLK2RPc0huVkw4aGs1aG51K010dnliV3hYajUvaWtRcVJhTlJJMWVJbmRXQ0lBaHZ1NEx4RTdvZ0NJSVJPcDJPT0cyaVFZQWpWcE5BckRhQk9IVThHcDAydjZmNFZnbC83cytOdmYvaVZ0S2JvRWUrQUd6K2FqSXY3OXluNTY4L1VMaGl6aFQrdEhGMm90K3FKZWtlRDdqL2tPVTlCNlpwanc0S1RsT1FQTDIwWEtGUC9iSTF0NnljNStLZGVYMlE3SnJlSW1jWEhlY2V2Y21XNjAvb1VMRW9wVjNzY25Sc1FSRGVYcEdoUVFEWXY4cnZyOVBwOExsMUNhOHlsZkowUWVmeGd6dWNQcklYZ0dZZmQyWGNyRVg2WXpLWk9WVnJOK0RxaFZPbzFTcFVLaVVXbGxaVXJ2RUJvNmY5Z0t0N1lYM2Z3N3UzY1BmR1pZcDVsNlpKTm5jVjVJU1k2RWlhVjNMQjN0RVpHMXQ3SXNKQ2lJbU9wRUlCS2VJcmxVcXAxNlExangvY1FTcVZJak9YWSsvZ2hMMmpNN2IyRHRqWTJtTmpaNCsxalIyV1Z0WkpmNnh0OUF2d0ZwWlczTDkxbGQ5L25NSDhiNzZrZUtseTFQaWdVZVlYSm1uSHdPMXJGeWxkdmdwRnZFcG1lZTQvelJpRFRxZGo2TVRaQm1tY0FEcjNIc3lLUmJQWnYzMGRROGJOUkdxV3RHdWhmdFBXVks3eEFiRXhVYng4OW9UQ3hid0JLRnpNbTAvN0RlZjBrWDBFQjd4ZzA4ckZSRVdHTTM3Mllpd3MwOWIzTXBQSlRKNXpjaXFqbkRCdVFFZnUzN3FhcHIxKzA5WnAydHc4UEhIejhFU2pWdlBkeEtTZ3dwQnhzL1M3TWxMYnNYNDVDMloraFkydFBmUCsrQnU1WEVHRnFyVm8zYWtuKzdldjU0V2ZMektaT2JYcU45V2ZrMXYzajgrOW00enQ5d2t2bmoyaC9XZjltUGJUU29ONXkyVG16UHA1RFoxNkRjYnY4UVBPSGY4WEQ4OWl0T3p3dXM1SXgzb2xVU29URGQ1ajh0eDdEUjZMUkNLaFE0K0IyYTVYazh6WnpZTTV5emJ4U2ZjQlNDUVNTcGFyeE1GL05yMHpuejkyRGs1ODBxMS9tdlpkbS84a0tpTE1hUDlPdmI1STA1NjhReThqUVMrZk0zNVFaOVJxRlNPK25rT2hJbDRtejlNVXFZTXlXUW5TSkFkMVB1czNnb25mL1VybjNvTzVjZWtzSTNxMDFQZnArdm13SEp1cklBaUNrRDlFOEVNUWhIeW4wcW1KVXNVU3FZb2xSaE5uc0pPaklLU2pra2drbUV0a3lDUm15Q1JteUtXdi9pNlZJY01NbWRRTWM0a01jMmx5bXhTSlJJSVVLUkpBSXBFaVFZSlVJa0dLQklsRWd1VFZmNU5lUzVIcVFQcXFYM0w3YlBibTZQczR2bXdsV3JXYSt2MTZzWE5hVWtvSnFaa1o4VkZSckIwNmhtNEw1MUs4VnZVY3ZhWXhsdloyVkc1aldIVHk1djVEbUZ0WVVLNXBRNVBHTUtWV1NjRDloNndaUElyRW1Gak1MUzFReFNmUWJlSDNsR25VSUZ2ekxzaUcxeS9Ib1ljditlSDRMWDd2VWg5SjNqKzRLZ2hDQVJUeEt2aVJYUEE4TE9nRkVhR0IxUG1vZlVhbjVRaXZFbVgwVHlLWHExeURIMWZ1NE5EdUxVeitmbG1haGRvbEd3K2FOT2FIemR0UnBtSTFSbjB6RDdsY2tlTnpOcFdkdlNQRlNwUWhMQ1NJMEpCQUpCSUpWV3JXWS9LODMvSnRUcWtOR0RXRlZoMjZVNnA4NVd3RnVocTFhSS92dzd2NFByaVRibEY2WSs3ZnZrWjhYR3kyZG4zb2REcjZqNXpNaFpPSGFkUWk3VDFxNytqTUwrc1BVTEZhYlgzZ0k5blA2L1poWisrWTVwd2g0MmJ4NVpTNXlPVUt1ZzhjaFZRcXBXMlh0THRBdlVxV3hjM0RrMlZianBnMDEyR2ZOU01vd0QvRFBpWEtWcVJJc1JJWjlnSDR0Tzl3Ymx3NmkxYXJUZnFaVXk2blRNVnFSbmVuSkRPVHlmaHErazlzWGJNc3d4ME9IemIvbU9wMUd6Snc5RlNEdWg2VDVpd2hORGlRLzA0ZlljRG9iN0IzZERZNEx6ZnVIN25DQXJWYVRjOHZ4dkRWakFWcGdsdVE5RE4zOWJvTmVlSnpENmxVeWxjemZrSW1Nd2VTZm1iOW9Fa3JudmpjUTYxV1lXRmhTWjJHelExMkFmVWFQRGJMYzgzSUI0MWZMNEsvUzU4L2pzNnVqSm4rWTVyMlU0ZjNHQTErT0RxN01uTEszRFR0cGdRL1hEMDg2ZnI1VUo0OHVrLy9rWk16N092azZvNmpzMnVHZlZMcjNIdElsdm9iVTYxdTB1OGY3VDd0aTFScXhyYTF2NkZNVEtCcG04NzBLOEE3VlFSQkVBVFRTQzc1RjRDVlJVRVEzZ3M2SUU0VFQ1UXFsZ2hWTEZIcUdDTFZzY1JyRWpNOU42ZElBSVZVanNKTWprSnFqb1ZVam9XWkhJVlVqb1ZVanJsVWxoVG9TQTVvU014ZUJTL3lYcTJmOXpDdDI1czl1WmJzNWQzN3JPZ3pHSWRDN296WXVaSHY2aVE5SlRmNTNHRTJqWjZFNzhYTHlCUUtldnc4aitLMVg2ZEtTTjZKa1RyWWtOdys3c2h1ckJ3TTV4Z1hIa0hvVXorS1Zrc3FMcW5WYVBUWFN5OW9NYnRtSTJ6ZFhCbXpmMXVhWTZhY24xcUk3MVArK21Ja2NlRVJWR3o1RWRVN3RtUGQ4TEY0VnFyQWdMK00vM0w0K1B4L0hGbjhHeDFtVDhXdHBMZEoxOG5JN00yUlhCcmQ3bzNITWRXT1czNThkK1FHMzdXdVRxdXlubmwyWFVFUUNxNlRlemR5L3ZCT3h2KzBBYW5VakF0SC91SDQ3dlVNbjdrTVd3Zm56QWNvZ0dLaUk3UDhWSGRvVUFBYWpScTNRam1UNGpFdlhENTNISUFhSHpRMnVraWNGeExpNDVDWm0rc1huMDBSRmhLRTc4TTdsQ3BYT2MyQ3VwRHpOR3IxRzZWYjAybzBhUUpKT2NYWS9STVZFYWF2MTVLWk85Y3ZHYVRqeWtsUGZPNGhseXYwdTRSTTlTNTgvank0ZlEyNXdvTGlwY3FsT2ZiRTV4N0t4QVRLVkt4bVV2K01qcVgycHZkcVNwZlBIY2ZDMG9xSzFlcmt5SGlDSUFqQ3UwM3MvQkFFSVZlb2RScWkxTEZFcVdPSlZNYnEvNjdXNVh6OUIwaDYyc3ZTVElHbFZQRTZvQ0V4MXdjMkZHWnlMQ1RteUtYbStiYUlrRiswR2cxN1pzOEhuWTRtdzc4dytDVlhKcGZUYmNIM3JCditGYzl2M0diVG1LL3BzWGdlWGpXenZ3UGs4WVZMN1BqbVd6ektsdWFMRFN0ejRpMWtpZit0TzJ3Wjl3MXg0UkdVYjlhWWpyT25JcFhKS0ZhaktuNVhydlBnNUJtRDNSOHhJYUVjL09rWGJoODhDc0RmNDc5aDZPYS9NSk9idnRoVEVIU29VSlFkdDU2eTZOUmRHbnE3WXlVWDMrSUY0WDBYRVJxRW5hTUwwbGRGalIvZXVvUjdFZSszTnZBQlpDdWRUY3JDejIrTG12V2E1UGNVakthR3lveVRpeHRPTG02WmR4Unl4SnN1SnVkVzRBT00zeittQmo2QVhBdDhBQ1l0MWh2ekxueitwQXhzcEdiczY1SlIvNHlPcFphVE5aRUt3dWVqSUFpQzhQWVFLeU9DSUx3eEhSQ2pqaU5VR1VXWUtvb3daUlJ4bW5oeWVsdVptVVNLbGN3U2E2a0ZOakpMck13c3NEYXp3RnBtaWFXWmd2elpuMUh3blZ1N2lZRDdEeWxVcmd5Vld6ZFBjOXpjMG9MdVA4OWpkZi9oaER6eFkrOTNQekpzNjFvazZlU1B6c3l6YXpjQnNIWEwycmIxbkhEdG43M3NtN3NBalZKRjdlNWRhRFZ1cFA1OXRKbjBGY3Q3RFdMdi8zNmd5SlpLbU1sa25GMnprUXNidHFDS1QwQXFrMUdsYlVzYURPanoxZ1UrQUtSU0NST2JWS2JmNXRPc3VQaVFVUithWHNQbG40QlR1VGd6UVJDU2RmQXdMYlZmVG9rTURkSVhPNCtOanVURmt3ZlViOVUxVCtjZ0NJSWdDSUlnQ0lLUVgwVHdReENFTE5Qb3RFU29vdlhCam5CbEZFcGR6aFI5TkpmSXNKRlpZaTJ6VEFwc21GbGdaV2FKdGN3Q2hWUXV3aHRaOU9MMlhVNzh0Z29rRWxwTkhFMTZ4U0FzN2V6bzhjdVBiQnc1bnE0Ly9DL2JnUStBWjlkdUFPQmRwMmEyeDhpcXVJaElEaTFjd28wOUIvUnRyU2VNTnVqalZxb0VIL2J2emNubHE5a3dZaHdSTHdLSWo0ckNURzVPemE0ZGFkQy9GL1llN25rMjU5eFF5Y09CVHlvV1pmM1Z4M3hTc1NqRkhVM1AweTRJd3Jzbk1peUlraFdTVWhrK3VuTUZuVTVINlVxNTl6UzFJQWlDSUFpQ0lBaENRU0tDSDRJZ1pDcFJveVJNRmFVUGRrU29ZOTY0RUxsRUlzSEd6Qkk3bVRYMk1tdnN6SzJ4TjdkR0lWV0lBRWNPaVF1UDRPOEowOUNvVk5UczJwR2lWU3RuMk4raHNBZER0dnoxUmlrUTRpSWlDZlI1REdCUU95U2w1SG9ocVVVSEJhYzVWcWRIVjFwOE5TTDlDK3AwWFAxbkgwZCtYa1o4VkJUV1RvN0VSMGFoMVJoUHI5Wm9jRC84YjkvbDBka0xBRlQ3cEMxTlIzeUJqY3ZibXdJbXRaRU55blBNSjRENXgyK3hwT01Ib3ZpNUlMeW5WTXBFWXFNanNYZE8ydm5oYytzU3RnN091SGtXejkrSkNZSWdDSUlnQ0lJZzVCRVIvQkFFSVEyVlRrMndNb0xBaEhCQ1ZCSEVxUlBlYUR5RjFCdzdtWFZTb01NODZiKzJNaXVra3V6dkxoQXlGL3o0Q1ZHQlFUaDZGcWJacUNFbW5aTTY4Rkd4NVVkWnV1YlRTMWRCcDhQSzBRSDNVaVdNOW5IMkttYnllRGJPeG5ORGF6VWFiaDg4eXRrLzF4SDB5QmVBc2swYTBtN3FCQmEzL3d4dHZQSGdoMFFxcGN2M00xay9ZaHordCs3dzZQeC9WR3pkL0owS2ZqaGF5aGxXcnl6emo5L2kyS01BUGlwVnNISk5DNEtRTnlKRGd3Q3dkM0pEbzFieDVQNE5LdFhPditMWmdpQUlnaUFJZ2lBSWVVMEVQd1JCUUFkRXFHSUlWb1lSbUJoT3VDbzYyenM3RkZKem5PUjJPSnJiWWY5cVY0ZmNUS1NyeWc5ZU5hdFJ2SFlObW8wY2lzTGFPbHRqZFA1K1pwYjYrN3phVVZHOFZ2VjBVMndOMzc0dVMyT20zc1dSRUJYTnlzOEhFL2JNSHdBckIzdWFqUjVHdFUvYVpqaU9ScW5pM3ZGVEtLeXQ2TDFzQVZ2R1Q4WDN3aVhXRHg5THFRWWYwT2lMdm5oV3JwaWx1UlZVWFNwN3NlT1dId3RPM3FaK2NWY3NaTGxYMEZRUWhJSXBJaXdwK09IZzdNYlRoN2RRS1JNcEpWSmVDWUlnQ0lJZ0NJTHdIaEhCRDBGNFR5VnFWUVFuaGhPa0RDY29NWnhFclNwYjQ5aktySENTMitGc2JvZVQzQTRyTTBzUjZDaEF1aTM0SHJtVlpZNk9HUjhWcGYrN1JKcmlYMXVudytmTWVRQzhhK2RjdlErZFJtdncyc0xPbHVvZDIzSDg5MVhVNmQ2VmhnTS9SMkdUZm5EbnhlMTczTngva0p2N0RoSWZHVVd6VVVNcDFlQURldjM2SXlkKy81UFRxOWJpYytZOFBtZk80MXFpT0JWYk5hZDQ3ZW9VS2w4V21WeWVZKzhqTDVsSkpVeHNVb2t2dHA1bDlYOCtESzFYTnIrbkpBaENIdFB2L0hCMjQ4eUJyY2dWRmhRci9XNEVlQVZCRUFSQkVBUkJFRXdoZ2grQzhKN1FBZUdxS0lJU3d3bEtEQ05DRlVOVzkzYVlTYVE0bXR2aFpHNkxzOXdlQjdrdGNvbjRHQ25JY2lMd0VmejRDWmIyZGlpc3JkQW9WWno0L1U4QVpBb0ZscmEyK240djd0d25KaVFVU0wvZVI2WjB1alE3UnU0ZVBRR0FsYU9EdnExKzM1NVVhdE1DTzNjM2c3NGFwUXFOTWltUWQyenBDbTcvZTRUdzUvNzY0OVpPampnVkt3SWtwY0JxTW13Z0ZWdCt4S0ZGUzNsMDlnTEJqNTl3Zk5rS1dBYVZXamVuMDNmVHMvYytDb0Rxbms2MEtlZkptc3VQYUZlaEtFWHNyZko3U29JZzVLR0kwQ0JrTW5Pc2JPenh1WFdKNHVXcUlwT1o1L2UwQkVFUUJFRVFCRUVROG94WXRSU0VkNWdPQ0ZORzhTSXhtQmZ4SVNSb2xWazZYeVl4dzBWdWo0dmNBV2U1UFhibTFrakZ2bzczenM2cHN3bTQvekJOZTZrR2RRMENGWGVQSEFmQTFzMVZIMkRJcXVESFQvaWp4d0RrVnBiSUZBbzBLaFh4a1VrN1RVcldxL082bzBTU0p2QUJjUFdmUGZvMFdhZFhyZ0hBM05LQzhoODFwbEtiRnBTb1d3dUoxTERXakd0SmIzcis4Z1BCajN5NXZPMGY3aDgvaFNvaGtWWVRSbWZyUFJRa294dFc0TVNqUUg0NmNadUZuOVRPNytrSWdwQ0hJc09Dc0hOeUpmQzVMekZSNFpRV0thOEVRUkFFUVJBRVFYalBpT0NISUx4amtuZDR2RWdJNFVWOE1QRlpESGpZeWF4eFV6amlwbkRFU1c2SEdhSW8rZnZPdlhSSmcrQ0hwWjBkSlQ2b2xTWTRZT1hvZ0xOWE1RcFhMSmZ0YTdsNGUyRW1OeWNoT2dhaVkvVGpsbXJ3QVMzSGZwbnArVjQxcWlHVnlkQnFOSGpWcUVyVjltMG8zNnlKU1R0Z1hFdDYwM3JpR0ZwUEhFTmNSQ1JXRHZiWmZoOEZoWXVWZ3NFZmxHSFJxVHVjOGcya29iZDdmazlKRUlROEVoa2FoSU96R3o2M0xpR1JTQ2haSVpzNzhnUkJFQVJCRUFSQkVONVNra3YrMmF4cUxBaENnWkV5NE9FZkgwS0NOdEhrYzgybE10emtqdnFBaDRYMDdheHg4QzZxOWZNZXBuWExuUVg0a0NkK0FMZ1VMMmJ5T1RwdFV1Mk4xRHNuVXRNb1ZaakpVNlJXMGVsNGV1VWFBRjQxcStmNDlWSzdkZUF3SHVYS1pPbTk1WWJabXlPNU5McGR2czRCUUszVjBXUDlDVlFhTFZ2Nk5FRnVsdmJyK1UvQXFYeVltU0M4ZnpwNE5NeVQ2K2gwT2haTjdrZUZHaC95NHNrREZKWlc5Qnc1SzArdUxRaUNJQWlDSUFpQ1VGQ0luUitDOEpiU0FaR3FhSjdIQi9NaU1ZUjRqV2tCRHduZ2FHNkhxOElSZDRVakRqSWJKQktSeXVwOWs1M0FnS2xCQ0lQQUI0QkVrcVdnUjFhdmwxcWwxczJ6ZGQ2N1NpYVZNS0ZKSlladlA4KzZLNDhZVUx0MGZrOUp5QWN2YnQ5RmxaQ1FyZjhYaGJkUFlud3N5b1I0TEN5dENYcnhsQ2FmOU03dktRbUNJQWlDSUFpQ0lPUTVrYzlHRU40eVNwMmF4M0V2T0I1eWhST2gxM2dVNTU5cDRFTUN1TWp0cVdKWGlsYXVkV25vWEpWeU5zVndOTGNWZ1E5QmVBL1VLZXBDODlLRldIblJoNERvK0R5NTVvOGZ0V05WdjJGWk91ZjNidjJZMzdoTmhuMzhiOTVtNzV3ZmVYVDJna0Y3ZEhBSWZ3MzZrbjkvV0p6bHVlYVVNMyt1NDk4ZkRhK3YxV2k0dnVlQWZpZFRTczl2M09hdkwwWVNIeFdWNjNQYk9lMDcxZ3grc3pvMmZsZXVzMm4wSk80ZFBabHVuNmpBSUZZUEdNSHBWV3ZmNkZyR3JCazhpdTJUWitiNHVPK2l5TEJnQU9KaUlnRkV2UTlCRUFSQkVBUkJFTjVMWXVlSElMd0ZrZ3FYUi9Ja1BvQ1g4U0ZvU0x1SWxwb0VjSmJiVTlqQ2xjSUtaeFJtSXAyVklMelB4alNzd0duZklCYWV2TU84ajJ2bTZOZzZyWmJsUFFmaVhiY1dMYjRhQVVCOFpCUUpVZEZaR2ljeE5vN0VtTmdNKzF6Zjh5OVh0dTBDb0dUOXV2cjJXL3NQNFhmMUJnb2JteXpPUG9sV295RW1KSXlZa0JDaWdvS0pmQkZBeElzQUlsNitKTUwvSlJFdkF1ZzYvMXRLMXF1VC90eDJIeUQwcVIrdHhvL1N0eDFic3B5emYyM2cxdjVEZFA1K0JwWjJkdnBqejY3ZHdPL0tkYlpObWtHdkpUOGhrVW81dEhBSnl2aU1BMVEyenM0MEh0SS9XKy96VGR6Njl6QVBUNS9EdTI3NkMrbjNqcDdrMmZXYjJCZksrZm95VHk5Znc3NlFoOG45WDk2NXg2MS9qeGc5VnVYalZ2elJZMENHNTFmditESHRwazNLMGh3TGlzalFJQUJDQXAvajZGb0lKN2ZDK1R3alFSQUVRUkFFUVJDRXZDZUNINEpRZ0NWcWxEeExDT0pwWEFBeG1zeWYxaFlCRDBFUTB1TmhhOG1BMnFWWmV1NGVGLzFDcUZQTUpjZkdmbm4zQVlFUEgrSGdXU2hMNTEzWThEZVdkclpVYWRmYXBQNDZyWlo3UjA4QVVQVmp3M051N1AwWGdNcHRXNXA4L2FCSHZ1eWEvaDNSd1NIRWhrY1kzWjJSMG92Yjl6SU1maGpUb0Y4dm5sMjd5ZVB6LzdIcTh5RjBXemdYRjI4dkFEN28zWTA3aDQvamUvRXl4NWV0cE9tSUw3aStlei94a1JudkJISDJLcVlQZmdUNVBPYjgyazJaemlNbUpCU0FYVFBtbURUdnBpTyt3TmJOVmY5YW8xSng1K0F4ekMwc3FKckJ2OWZkSThlQjdLZWYyek43SHBZT0RqUWJPU1JiNTZjVTlNaVg4K3MyR3ozbVhhY213N2F0WTFtWDNqUVpOb2p5elp2b2p5M3IwcHVQdmh5TVZxUGw1cjZEUnMvUHluMldIeUxDa29JZkFYNlBxZFc0YlQ3UFJoQUVRUkFFUVJBRUlYK0k0SWNnRkRBNm5ZNGdaUVIrOFFHOFRBeEZwOU5sZW82ejNCNVBFZkFRQkNFVHZXdVdZUGVkWjh3L2ZvdU52UnRobnMyNktxbmRPbkFJSU11QmdZTS8vWUt6VnpHVGd4KytGeThUR3hhT3MxZFJpbFN0cEc5L2ZQNC9nbndlWStWZ1Q3bW1waGVVZGk1YWhPREhUNUNZU1hFbzVJRzFzeVBXVGs3Y1AzNEtLMGNIbWc0ZmhKMjdHM1llN3RoN3VLR3d0dGFmTzd0bUk1eTlpakY4KzdvTXIyRmhaMHZ2WlF2NGU4STBmTTZjWjFXL29mUmZ0UlRYa3Q1SXBGSSsvbVk4Mjc2ZVFmSGFOUUFZZjNSUGh1UE5ydG5JNEhWMFVERFg5eHd3K1QyYjJ2ZUR6M3NZQkQ4ZW5EaERmRlFVTlRxMXg4TE8xdWc1NGMvOThidDJFMHM3T3dwVktFZGNSS1RSZmdwcks4ek16WTBldTdwekwvYUZQTklOZmtRSEJiTzBjL3IxSzJSeWN3WnYraE9BcXUzYlVMVzlZUnExV3djT3MrT2JiN0cwdDlQWFBwTEp6WkZiV2hyMHMzRng1djd4VXh4ZnRzTG9kUXA2OENNeU5BaVp1UnkxU2trcGtmSktFQVJCRUFSQkVJVDNsQWgrQ0VJQm9kWnA4SXNQNUZHY1AzSHFoRXo3Szh6a2VGbTZVOHpTSFdzenkwejdDNElneU0ya2pHOVNrZEgvWEdUVE5WLzYxQ2o1eG1PcTRoUDB1eTcyZmIrQWZkOHYwQjhMZmVxWFpyRWVZTnJsOUd0R1pPVFMzenNBcU5tbGcwSDdtZFhyQVlpTGlHVE9CODFNSHUrVG1aT1pjR0lmTXJsaDBIaDJ6VVpZMnRsUm8vTW4yWnBuYWpLRmdtNEw1ckJ0OGt5a1VqTmN2TDFZMUtZTFRrVTkrZnlQeFF6ZnRnNUpOZ05SSmV2WE5lbnJ1YlJ6YjBLZittWDVhNys0M1dkRXZnelF2NzZ5WXpkWGR1dzI2Sk04NXJWLzlvRk9SM3hVRkF0YmRreDN6TzZMNWxLNllmMHN6U09aVnFNaDlLbGZ1c2ZONUlaQmxiTi9iZURJNHQ4WWQzZ1hWbzRPK2xSc0tkT1BIZjU1R1lkL1hwWm1yRTltVENacWVBaHVKYjMxYmN0N0Rud3JhbVZGaEFVaGs1bGpMbGZnV2J4TWZrOUhFQVJCRUFSQkVBUWhYNGpnaHlEa3MwU05rc2R4TC9HTmY0RktxODZ3cndSd1Z6amhaZVdCbThJSktRVi9BVVlRaElLbFFYRTNHcFZ3Wi9uNWg3UXU2NG1ydGNVYmpYZHA2MDdpSTZOd0wxUEtZSkg0NXY1REtLeXRLZE1vZTR2Y3FVVUdCUExnNUZsa0NvWEIwL3lQei8vSGsvK3VZRzVwUWJrbURiTjBiY2Npbm1rQ0g3bEZLcFBSWmU0c2RGb3RFcW1VNktCZy9XNkQ3QVkrOHBLMWsyT2F0cmlJU0gycU1GVkNBcGUzL1FNU0NjN0ZpaG9kSS9KbEFHcWxNdDFkSDZhd0wrVEJxRDFiVE80ZkZ4NkJSQ3JGMGo0cDJCR2ZIUHl3ZngzOGFENTZHQlZidlU3VDlYUGJMZ0FjV3JpRSs4ZFAwK2YzUmJpWEtZWHZoVXNFM0gvSUo3T21aSHYrZVNVaUpCQ2xNb0VLTlQ1RWFtYVczOU1SQkVFUUJFRVFCRUhJRnlMNElRajVKRVlkaDArY1A4L2pnakl0WUc1bFpvR1hWZEl1RHd1cElvOW1LQWpDdTJwY280cDh1dlk0aTAvZlpYYXI2dGtlSnpZc2pGTXIvc0xjd29KdUMrWVlGS08rdWY4UU5pN09kUHpmdEp5WU1oYzNia1duMVdMdjRhNVB1NlJWcXprdy8yY0FQdXpmbXc4SGZwNHIxMzRUSWI1UDlUVStwR1ptWUdRaDJ0anVtTlJLZjFpUDdqL1BNM3Jzd1lrelBEaDVPc1B6WTBLVGFuN3NtVzE4akpTTUZma2VlK2lmTkcwcGQ0VmMzYm1IK01nb3lqZHJUTmY1czQyT3U2TFBZRjdldWZkR3dZK3Npb3VJeE5MT1ZoOWdpbytLQW9rRUMxc2JmUisxVW1XMHlIekxLbXZTVkFBQUlBQkpSRUZVOFNNSjlIbk11bUZmMFd2cEFnNys5QXRPeFlwUU9adjFUUEtLVHFjaklqUUlyVVpEcVVvMTgzczZnaUFJZ2lBSWdpQUkrVVlFUHdRaEQrbUFVR1VrajJLZkU1QVlsbUZmS1JJS1diamdaZW1PaThKUjdQRVFCQ0hIZU5wYjBiZFdLWlpmZUVDblNsNlF6UWZEemN6bDFQNnNNNDVGQ2hzRVBuSmFURWdvbC83ZW1hYjk5S3ExaEQ3MXc4R3pFQi8wNlo3bGNUZDhPWjVINXk0YVBaWVRLYnZ1SFR2SjFvblRxZGp5STlwOFBkWmd3VDJsUm9QN0c3dysrY2VmV05yYlVidGJGMzJiczVmeDNSUUFMKzg5NE9yT3ZTYk55WlIreG9JZkdVbU1qZVgweXJWSXBGS2FEQnVVYmorZFJnT1F0OEdQOEFpc0hCMzByeE9pb3JHd3NUYlliWE44MlFxanRUMFUxdGIwV3ZJamZ3MGF5Y3JQaDZCVnErbjV5dzlJWlFYN3grZlk2QWkwR2pWU3FSVHZzbFh6ZXpxQ0lBaUNJQWlDSUFqNXBtRC85aVlJN3dnZEVKQVF5b1BZWjBTb29qUHNLNWZJS0c1ZENHK3J3bGhJUmZGeVFSQnlSOTlhSmRsejl4ay9ITDlGOTJiWkM2L2UySHVBeUpjQlJMNE00TWwvVjlJY2p3a0paZWRVNDdzQXNySXI0OVRLTmFnVEV3M2FubDI3d2NubGY0RkVRdHV2eDJZcmZaV2R1eHZPWHNVTTJ1SWpJNG1MaU1UTTNCeUh3b1d5UEdaS0xzVzljUFgyNHRhQnd6eTdmb3N1YzJmaVdhbENtbjZOaDZRTmZsZzVPS1JwVDAvaklmMHo3WnZkbWgrbXVMbjNJTEZoNGRUcDBWVy95OFdZNUJSWnFldHk1S2E0aUVpRDRFZDhWSlJCdlErQWR0TW1VcjFqTy8zcmxFRXZTenM3UGh6UWh4M2ZmSXVaM0J3ckIvdmNuL1FiaWdnSkJNQzFzQmR5QzFFVFRCQUVRUkFFUVJDRTk1Y0lmZ2hDTHRJQlFZbmgzSXQ1UW9RcUpzTytWbVlXbExUMnBKaWxPektKeU04dENFTHVzcENaTWE1UlJjYnZ1UVJrYjBIWDc4cDE3aDQ1a2U3eHhOaFlidTQvWlBTWXFjR1BJSi9IWE5tMkN4dG5KMkpDWCsrWTg3dDJFNTFXUzkyZW4xS3lmdDAwNTJVVWVBR28vSEVyMmsyYm1LWjk5WUFSeEVYY3hLRndJWVp2WDJmU0hOUGo0dTNGZ0w5K1o5Zk03N2x6K0JpckIzNUp2eFcvNEZtNTRodU5XOURVK3F3VHpsNUZjUzFWZ3NNL0w2Tk85eTdZdWJ1bDZhZFJKOVcxU3Juenc5anVtc2lYQWVtbUFzdm9XRXFWMjdTZzQvK21FUmNlZ1VlNTB2cjJoS2hvTEY3Vis5Qysyb2tTOXN5ZmUwZFBFaFVZUkdSQVV1RGcyTklWcU9JVDhLcFpqWDNmLzBTaDhtV0pEUXRqdzhnSjlGMjVCSmZpeGRKZXRJRHc5MzBBUU1ueTJVOXBKd2lDSUFpQ0lBaUM4QzRRd1E5QnlDVWh5a2p1eFR3aFZCbVZZVDlIYzF0S1dSZWhrTUlaaVVRa3R4SUVJZTgwTHVGQlBTOVhRSm10ODlPcjdRQkppOXJPWHNYZUtJQ2cwMnJaODc4ZjBHbzBOQm4raFVHOWlnYjlldUZZcERCbEczMW85TnlNQWk4QWhTcVVvMlM5T2dadFR5OWY0OW4xbTltZXJ6SG1saFowbVRzVGw5KzlpQXdJTkxyejQwM3NtakhIcEg0eElhRlo2bS9yN2tiVDRlbW5zRXJOdTI0dGJ1NDd5TGsxRzNseThUTDlWaTFCcGpDc1VhVjlGZnlRcFFoK3BONTVrMU5zWEYwQVl6cy9vckYxZFVHcjBURHZ3MVlBbkYyOUhraEtjMlh2a1JTMGNTdnBqVmFyWWMzZ1VaU29XNHNPczc0aExpS0NkY1BIc243NFdBYXQrd05ySjZjY20rKzhNWi9sMkZqSmlwUXFuK05qQ29JZ0NJSWdDSUlndkUxRThFTVFjbGlFS3BxN01VOEpTZ3hQdDQ4RWNGYzRVOHE2Q0U1eU8xSFBRekRLMHR3TXBWcUhYQ2J1a0xlTlVxM0R5cnpnZjR1VlNHQjg0NHBjUzd5YTMxTXg2dW5sYS9qZnZFMmhjbVdvOWttYk5NVzZLelJ2bXU2NTJRbThuUHpqVHl4c2JVaUlqa0duMWJCcjV2Y1VxMTZGYWgwK3p0Yjg5U1FTR2c4ZGtPNWhZenNaVXRjY21YVHFYK1JXYVZNWVhkOXpJRXRUTWJXL2EwbHZnK0RIMHM2OTAvU0pEZ28yZUYyNWJVdnVIVDNKdldNbjJUdm5KenJNbW1Kd1hLTitWZk1qUmRxcmRQK05kTHFrRy9TVklKL0hyQjQ0Z3RJZjFxUFRkOU5OZWc4YWxZckUyRmhlM24zQW9ZVkxBSWdLQ0VLclZuTng0MWJhVFp1STNNb0tCODlDMkh1NDYydXk3SjN6STFYYnRVRVZIMCtMcjBaUXBWMXJJbDRFRU9UemlMNHJmdVhaMVJzNUd2Z0FzTFoxSURFaExrZkdVcXVTZ3BrSC8xNUIvd2svSUZkWTVNaTRnaUFJZ2lBSWdpQUliNXVDdnpJakNHK0pLSFVzOTJLZThqSWhOTjArRXFDSXBUdGxySXRpSXhONXVJV01GYkczSmpoU2k2ZXpTSVAydGdtTzFGTEUzaXEvcDJFU0wwY2JyZ1hrOXl5TUsxcXRNdlllN3JTZjhiVkJnZXJjY08vWVNaNWN1a3Fqd2YwNStjZWZKRVRINEhQbVBOZDM3eWN1SXBMNmZYdm0ycldianhsdThQcndvcVZZT1RvWVhGT1dUcDJNekdwNG5GMjluaU8vL0k2bHZSM3hrVkYwbmpPRGlxMmFHZTJyVmF2VExlWWQrdFF2dytza2F6ZDlJdjYzNzNKanp3R0tWcTFFamM2ZkdJd1A2YitYWktkWHJ1SGwzUWQwL045VXpDMlNGdTYxR2cySk1iR29FaEpNbWdjazdmb0FlSEg3TGk5dTM5VzNKOGJHY3Vmd2NRYXNYZ2FBS2o2QnhOaFlnb09DaVFrSnBXalZ5ank5ZkpVd3YrZUVQWHZPd1FXL0VoK1p0SXR6MUo0dGxHL2V4T1E1bU9yTDJYL2syRmczemg5bC82YmZpQWdKWk0rNlgrZzBZTHpZV1NvSWdpQUlnaUFJd250SkJEOEU0UTNGYTVYY2pmYmxlWHdRdWd6NkZiWndvWnlORjdheXQyTkJWTWgvalV1NGM4WDNLWjdPSWxEMnRybm1xNlJSaWZRTFA3OXIwcXZCa0hyM1FyTDBkakdrWm1adVR1L2ZGdUZVMVBPTjU1Z1JWVUlDaHhjdVJXRmpUZDBlWFRuNXg1OVkydHZ6NlkvL1k4M2dVUnhaL0J1cStJUU1kMjlrNXZ5NnpYaVVMVTN4V3RVTmRqUUExT3ZUM2VEMTRVVkxzYlN6UzlPZVZWZDI3T2JJTDcvald0S2JIb3ZuOC90bi9UajY2KytVYTlvb1RkSHg1emR1czJmMlBLcTJiME85ejN1a0djdFlrR1Z4dTgrSWZHa1lPYk8wczZQZDFBbHNIRFdSZjM5WVROR3FsWEV0NlEyQVdwbTBJMEVtVjZRWks5bmxyZjl3Yk9rS3BESVp6Ni9md3J0dUxaUGVhMEpVTkp1K21reVRvUU1vWHJzR0FMYXVMa2JuL2R0bmZURzNVQkRtOTV5bFhYcnJDN0duSnBQTHNYRjF4c1c3T0hidXJqZ1U4dERYQ1NuSUNuc2wxVGh4Y0hibjRjMy9PTGwzSTQzYjVWN3dUaEFFUVJBRVFSQUVvYUFTd1E5QnlDWU5XaDdIK1BNZzlobHFYZnFMSVI0S0o4cmJGc2RPWnAySHN4UGVCWDFxbEdUdkJuK2VCcXZ4Y2hVZjEyK0xwOEZxQWtKa2ZONnlaSDVQSlU5WjJOcFFvZVZIK3RkWHR1MUswM2JuNEZFU29tT3lORzV1Qno0QURpMWNRcmovQzFwOE5RSUxPMXQ5dTJ1SjR2UmV1b0ExUTBaemN2bHF0RnB0bHVwZ3BIUjYxVnJpSTZNWXVYc0xEb1U5Y21ycTZWOXY1UnFPTFZ1Sm5ic3IzUmZPeGQ3RG5mcDllM0JzNlFvTy83eU1WaE5HQVVsQmcrTy9yZVRTM3p2UmFiVmMrMmN2TlRwL2dzSW0rOSt6U2pYNGdFcXRtM1Byd0dIT3JkbklKNi9TWHlVSFAxSUhYcEpkMmJHYmZYTVhJSlhKNlBMOVRKTURIM0hoRVd6NGNqd3Y3ejFnNzV3ZkdiWjFMVkt6OUhmTWFaUks1SmFXT0JVcndrZGZEa1p1WlluQ3hnWnpoUUpiVjJmaUlpTFpOT1pyS3JSb1NvZHZ2ekU0VjUyWVNOZ3ovenk1TDdQTDNqbXBib2t5TVo2cTlacHgvdkJPbk4wOXFWUzdjVDdQVEJBRVFSQUVRUkFFSVcrSjFUUkJ5SWJBeEhCdVJUMGlSaE9mYmg5WHVRUGxiTDF3TXJmTHc1a0o3eEpyaFl4cHphb3c2ZCtMZFByQVVnUkEzZ0pQZzlYc09CL1B2Tloxc0pLL1gvOWUxazVPZkR4bHZQNzFsVzI3MHJROXZYUXR5OEdQN0lvSkNXWG4xUFFMc3J1V0trR0RmcjE0Y1BJTWw3ZitnN05YVWVwMDc1S21uM3VaVW5SZk5KZDFRNzhpNVBFVGRGcHRsbE53aGZrOUp6NHlDZ2ZQUXJrZStGREd4YlBuZi9PNS9lOFJBSG92VzRTRFp5RUE2dmZ0eWUyRFI3bTRhU3ZPeFl1aVRsUnlhdVVhRXFLaWNmWXF5b2NEUDZkeW14WTVrbUtzMWZoUk9CYnhwTkVYZmZWdDZrUWxTQ1RJNVBJMC9jK3QzY1RobjVkaFppN2owL216S2Qyd3ZrblhlWEg3SG45UG1FcFVZQkQyaFR6bytldVByd01mT2gyUmdVR0VQSDVDNE1OSEJEN3d3YjEwU2RSS0plWVdDdjNYQkNEdzRTTzJUWnBPK1daTnFOaTZPUUEzOWgya2VxZjJGS3RlQllDQSt3L1pNV1VXR3BXYW9WdlhHSDBmQllHNVhJRmNZVUZjVEJRTjIzWWpQRGlBQTV0K3g5SEZBMC92c3ZrOVBVRVFCRUVRQkVFUWhEenpmcTNNQ01JYmlsTW5jRFA2TVFHSjZkZjFjREszcFp4dGNWemxEbms0TStGZFZhZVlDL05hMVdIMmtSc1VjbzJubXJjY1YzdXBLSUplZ0NqVk9vSWp0Vnp6VmZJeVdNYTgxbldvVTlRbHY2ZjEza3VNamVYbS9rUHBIdmV1VTVQU0RldXo0NXZaU0tSUzJrK2ZsRzY5aTZKVks5TjcyUUlLVnl5ZnJjQ0EzOVhyQUJTdlZTUE5zZWpnRUs1czM1Mm1QUzRpZ2hPLy8yblExcUIvcnd5djgrRGtHZmJQWFVoVVlKQyt6ZG1ycVA3dlVwbU16dC9QWkZYZm9leWZ1eEFBbCtMRmFEMXhESlZhTmN2UnVpcFdqZzQwR1RaUS8xcWpWS0hUYXBFcERGTmU2YlJhRHY3MEt4YzNiVVZ1WlVXM0JYUDBhYXN5b2xXck9idG1JeWVYcjBhalZGR2tTa1c2enZzV1d6ZFhmWisvQm8vQzc4cDEvV3RMZXpzOEsxVkFsWkNJdVdWUzJqV05Tc1c1TlJzNXVmd3Y3QXU1VTY3WjY5MFJEb1U5MlBITnQvVC9jeW4vYmRuQitiV2JzSFZ6NWVNcDR3cHM0Q09acllNem9ZSCtCRDczcFdQL3NheFpNSVh0SzMvZzg3SGZZKy9rbXZrQWdpQUlnaUFJZ2lBSTd3QVIvQkFFRTJoMFdoN0dQc01uNWprYWpPY0d0elJUVU5tMkJCNFdMb2hsYVNFbjFTbm13cWFlalZoNzVSRW5yd1h5UERLT09KVTZ2NmNsdkdKbExxT0l2UldOU25qUnAwVkpyQlhpVzZ1cE1pdlcvU2FjdllveGZQdTZEUHRzR2ZjTnlyZzRQdWpkamFMVnFtVFlOL1Z4OXpLbGNDaGN5S1M1UEgyMUFPOVZzMXFhWXpIQklaejg0ODgwN2ZHUlVXbmE2L2I4MU9qNEwrODk0T1FmZi9MZ3hCbGtjam10Sm96aTBwWWRoRDU5bHFhdmE0bmlkSjAzaTgzanBxQlJxaWpkc0Q0Vm1qZko5WUx5aVhGeEFQb2RGOG11N3R6RHhVMWJzWEZ4cHNmaStYaVVMWjNwV0kvUC84ZWhCYjhTOU1nWEpCTHE5T2hLaXpIRDB3U3ZLalJ2U3ZGYU5TaGNvU3dlNWNwZzY1b1VsRHl5K0RmTUxSVGNQMzZhdzR1V0VPNy9rdHFmZGVhamtZTXh0N0JJR2hkb1BMZy9SNWNzNTVmMjNZQ2tyMy9qSVFNd3Q3UjQ0NjlIYm5QeEtFSm9vRC8rdmc4b1ViNDZYUWQvelpxRlU5aTZmQzU5UnY4UHVZV29KU1VJZ2lBSWdpQUl3cnRQck5BSVFpWUNFOE80SHVWRHZDYlI2SEV6cEpTeUtVSnA2NktZU1hKMzhVaDRmMWtyWkF5dFY1YWg5VVRLRXVIdHBOVm9pSStLQWtCcVZqQStLMnQwYms5Y2VBVE5SZzdKOHJtRE42NHl1ZStULzY0QUpCVTdUNlZRaFhMWkRnSWxSTWV3NDV0djhUbHpYajlXaDFsVGNDMVJuRXRiZGhvOUp6NHFDcDFPUjQ5RjgvaDd3alRPcmQzRWc1Tm5hVFM0SHhWYmZwUnJRWkRrZEdkeVM4TkY5eHFkMmhNZEZFTDFUdTJ4YzA5L1I0Sjc2WkowWHpTWDA2dldzbjdFT0FEY1NwWGc0MjhtVUtSS1JhUG4xTzdXT1UyYlZxMStsZmJLZ29TWUdCd0tGNkxMdkcveEtGdWE4T2YrUERoNVZsOXJSR0ZqVGFmL1RXUGQ4TEY0bEMxTm84SDkzb3JBQjRDRFMxSjZ0ZWUrOXdGd2R2ZWtZNyt4L1AzN0hIYXZYVXpuZ1JOeVBlQ1ZWMktpSTlHbzFkZzdPbWZZVDVtWVFGeHNESEs1QWlzYjJ3ejd2aS9pNDJLeHRCSTE2WVRzeWUzN1I2dlJaRmkvNlgybVRFd0FRSzU0Tzc0bkdmTTJmLzRvRXhPUVNLV1ltK2ZPTHRBSGQ2NVRwa0xWSEJ0UHA5TWhrV1QrZUtiNGYwNFFoSGZWdS9GYmp5RGtBcFZPemRYSUI1d1B2NTF1NE1ORDRjeEhMalVwWitNbEFoK0NJQWhHbkZ1emtUOTZET0RYRGoySUM0L0ExdFVsVGVxalpKcFhCYkh6U3FuNmRmbnNwKy9TVFhlVlZlckV0TjhyZ2g4L0lTb3dDRWZQd3RpNXUrWElkWkpaMk5wZzVlaUFuYnNySFdaTllkQ2EzM0V0VVR4TlA2MUdnOCtaODJ5ZlBKT0ZyVHB4YnMxR3ZPdlc0b3NOS3loY3NUeWhULzNZOGMyMy9QenhweHhhdUFUZkM1ZElqSTAxR0dOMnpVWnAva1MrRERCNXJpR1BueVROMlM3Vm9yTkVRdU9oQTlJTmZBUTk4dVg0c2hYOC9QR25iQnJ6TmM5djNNYXBxQ2Z0cDAvaWl3MHIwdzE4cENjcUtBUUF1WlVsVmR1MXB0ZlNCWGlVTGMzTmZRZFowZnNMVHZ5K2lqQy8xenRtdkdwV285M1VDYnk0YzQ5VmZZY1MvT3A5RkhRT1RrbjNXb0NmRHpwdDBvNVY3M0pWYWRhcEh6NjNMM044OS9wY3ZmNmQ2NWU0Y3U1RWxzNnA3MjFCZlc4THRCcU55ZWU4ZlA2VVZ0VUs4ZldRenpMdE83SlhHNXBYZG1YL2pqZC83MHBsSW5NbURXWE9wS0Z2Tk03dlA4NWczOWExcUZTR24zMDZuUzVOMzRXenhqRmxXUGNzWDJQNjZNOFoyNzhEY2JHRzlaWjJiMWxObXhxZVhEeDlKTXRqNW9TRStEakNnZ056OVJwLy92STlQODBZazZ2WHlFL3Z5djNUc3BvSGd6bzFUTlArOWJCdTlHOWZENy9IRDk3NEdtRWhRYXorZGE0K2FKQWZWaTMram5FRE9nSncrOXBGdHEvN0k5dGoxUzloU2YwU2xtbitYYkxpWGJsL01oSVhFMDNIK3FVWTNMVUpBTUdCTHhqVnB5MTNybDk2bzNIcmw3Q2tlN09NZHd4bmgwNm5ZMGpYcHZScVdUM0wzME9OVVNZbU1IL3FTSVo4MmpUVGV5VTZLb0tlTGF2ejJ3L1QwYWhGaGdGQkVONHRZdWVISUJnUm1Cakc5Y2lIeEd1Tkw4VFptRmxTMmE0a2JnckhQSjZaSUFqQzI4WGEyWW5BQno0QTJMbTcwZWJyci9USFFwNzRZZTNrZ0lXTkRiNFhMeE1UR3BaMmNUdzNTU1JZT1dhL1BsUG8wMmRZT3psaXJsRGdjL1k4a1lGQmFYWUdQRHA3QVFBdkk3cytzdXI1amRzQW1KbS8vdkd0emFTdmtKcEowd1NVRXFLakFkZzc1MGZ1SGo1T2ZHVFNyaHRMZXp1ODY5UUV3TEdJSndOV0wrUEczbjg1dGZ3dnd2MWZjSDdkWnM2djIwekorblhwK2NzUCt2R2N2WXFsbVUvNGMvODBDOVdQTDF3Q25RNm5va1d3dExkRGJtVkppTzlUamkxZERpVHQxc2hJNU1zQW50KzRqZC9WR3p3OGZlNTFnRVVpd2J0dUxXcDBhay81Wm8xTjNyVVFIeFdGTWk0ZWEwY0hrRWc0djI2VHdmdDVlZmMrUnhiL2h1L0Z5eFNyVVpVT002ZWdUREJjSEt2YXZnMFNxWlRkcytheXZOZEFHZzc4bkhwOXVxY2J4Q3NJN0oyVGdoL0t4QVJDQS8xeEtaUlUrNlZHdzlhRUJEem40ckhkT0hzVW9VcmRwamwrN1JmUG5qRGsxVUxUcnh2K3BXcnRCaWFkcDFRbUJRK05MYnlsNThmcG8wbE1pR2ZJK0ZrWjlqdjR6eVl1bnp0T2lUSVY2Tmhqa01uanAwZXRVckY5M2U4QVRKbjNXN2JHZVBiRWgrVUx2NlZjNVJxMDZkSmIzNzVyODUrc1dEU2J1Y3MyVTZGYWJYMzc2U043ZWZyb1BuT1diVElZWi83VWtTZ1RFeGoxelR6c0hKd01qdDI3ZVlYOTI5WlJwMkZ6ckt4dERJNFZMVjZLdU5ob3BnenJ6b1pEMTNEejhNelcrd0JJVElnbk9pcUNxSWh3WXFJaWlJNktJREk4aklpd2tOZC93a01JRHdraU5DaUFrT0FBNG1LaUtWcThGRHZPUERRNnBrYXRKalE0Z09EQUZ3Uzk5T2ZsOHllOGVQYnFqNTh2TDU0L1lkN3ZmMU92U2F0MDU3WG43Nzk0K3VnKzQyWXR5dlo3eTQ1cEkzdG4yc2ZWdlRDanBzN1A5alhlcGZzbkxEZ1FXenZENzhWS1pTTG5qLytMUnFQQjlRM0dCdEJxdFV3WTFKbnIvNTNoNHFuRExGcTdGN2s4N3orL2IxdzZ4K2tqZXdGWStmTjNuRHk0QzdWS3lXZjl2OHp6dWJ4TDkwOUdaSEk1ejU4K1FxTlI2K2QwN2NJcCtyV3JTL2VCby9seThwd0N0WHRHSXBGUXYybHJMcDg3enV6eGc5aDg5T1lielU5cVpvYi8wOGRjT1hlQzBYM2E4dXVHZjFFWVNYdXBURXhnd3NETytOeTdpWGZwN05XM0V3UkJLTWhFOEVNUVVsRHAxTnlLZW94ZnZQRW4wV1FTTThwWUY2V0VqU2RtWXVPVUlBZ0NBUFg3OVVwYVhEYWl5c2V0cU55bVJkSjIrMVJiN25mTm1JUC9yVHNHYlNVL3FNM2JZczBYSTRrSkRUTm9LMTdUTU1oeDc5Z3B3SGk5ajh4YzN2b1B4NWV0UUc1dGhVUWkxUWNDQ2xjb3ArOGp0MHI3Uyt6RDArZUlEUXNINE1xMlhjZ1VDaXExYms2bE5pMG9XYStPUVVvRGlWUksxZlp0cVBKeEt4NmR1OGpkSXlkNGVmYytIV1pOTVJqVFdQMlV4ZTArUzdQN3cvZmlaYzZ1TnY1a3ZkVE1qRHJkdXhxMFhkbTJpOENIandoOTZrZndJMStEcjZmVXpJeGlOYXBTcG1GOXlqZHZpa05oRDZQalppVGc3Z1BXRFI5cjBPYmdXUWpYRXNWWlAzd3NqeTljd3NiWmlYYlRKbEc5UTF1UVNQUTFQMUtxOG5FcjdEM2MyRG50ZjF6WnZvdnl6WnZpVWp4dFFLaWdjSEIrdmN2SS84a0RmZkJESXBIUW91c0F3b05mOHUvbS83TjMzK0ZOVlc4QXg3OUpkNkY3QUMzUXNwZUlJaUNnSWtzRVJHVXFzZ1JrS1hzSXlrYW03TDFsNzcySHlCUkJBZjBoS3NxbVFBdVU3ajB5Zm4rRWhvWWtiZElXU3N2N2VSNGZ5YjNubm51UzNDUnczbnZlZHlrZTNvVXBWcXBDanA3YnIxZ2duM1hyejRxNWsralhzU21MTnYxa01JbVdVN2F0V2NUSnc3c0JUTjQxRHVEbTRjWE8wMWVaL2QwUUFHNWV2Y3liQVhZbTI5WjR1d0VMTi8ra2Yzem0rQ0dVU2lVMTMyMlVwZkdkT1g0SWdOcjFHcHZjdjJlVExuWGVnTkhURGRLUmxDcFhpY2l3VUw1czI1RDVHdzVUdVdwTnMrZFlPVzh5VzFiT3g2ZVFIOTBHakRLWWZOU28xVXo1OWl1MFdpM3R1ZzhnUE5Ud3Mxb3NzRFNOUG03TFQzdTNjdkx3YnVvM01VNFRsOGJPd1FGWE45ME5QK2RPSDJYcWlENGt4TWVSRUJkTFFrS2NWYXQxN096czhmRHlvVmhnYWJ4OWl4aWtZN254MzkrTUdmQTVqeDZHRUJrV2lrWmp1czVlbXN0L25zOHcrSkZiRHU3SWZIVlJRS2x5K3VCSE5mK00wOUZjQ0RZT0NPYlY2OGRTNTM3K2lZVDRPT28yYnA3dDFFaEtwWks1YXcvUXIyTlR6cDAreXVSaHZSZ3p5N2pXbGlYKzk5dlByRjg2ay9IejFsazlMdVhqQ1dXdFZzdUUrZXZwMXZ4dHBvM3FSK1UzYWxIaDFUZXlOSjZzeXUvWFR4cDdld2VVTmphb0gzOUh2ZE93R1J1UC9NbUkzdTNZc0d3V2p4NEVNM254NWl6MS9heTA3em1JUFp0WEVuVGpDaXZuVGM0MHVKOFJXMXM3cGkzZnpwZWZOdVIvdi8zTW5BbERHVHBobmxHN0JWTkdjT0hNY2VxODl5SGo1Ni9UWDZ0Q0NKRmZTUEJEaU1kQ2t5TzVHSDNWN0dvUEgzdDNYbk1yaTdQTmkzdW5weEJDNUliTWFtYVl1NE1zb05ycnhFZEdnbGFMUW1tRFg2WHlOUDY2LzdNWTRqTlIvUFVxM0xsNENiUmFsTGEyK0ZVc1QrT2g2Y2F2MWVJZFdKelkwTkFzQlQ4OGkvbVRFQjFEUWxRMEFEYjJkcFN1V1ozNm1iemVwV3BXeDdkMFNld2NIYW5hOGtNcXZsY1BlMmZuREk5UktKV1VmcXNtcGQ4eVA5SHhOSStpZnRqYUcrYTc5cXRRRHM5aS9xUWtKcUZLU1VHalVtTnJiMGVoY21WNDU0dU8rRlVxYjlBKytPL0xYTnh6QUlBQ25oNlVmTE1hL3BVcjRsKzVFc1dxVk1iUnhmQnVVV3NWS2x1YU4xcC9qQ281QmExV2kxdmhRbFQ3cEFYT2JxNW90Vm9hOU90RjlVOWFXbFRMSStDTjErbXhhU1hKY1FsWkNzUThUeTRldXVMdXRuYjJCTisrU3BWYURmVDdsRW9ibW5jWnhOcFpJOWk1WWpxZEJrN0MzYnRRanA3L3EyRVRDYjBmekw2dHErblR2akhMdHAra1ZQbFhjcXovTThjUE1YMVVmMHFXclVqblB0OXlZUHRhNG1OamFOTzV0MEU3cFZMSmtHNHRDWDBRVE5OV0hhajU3dnY4ZStrQ085WXRwYysza3czcWhIZ1hLbUp3Ykw4T1RWRGEySER1VHRiU2YvVHIwQVF3UFhHZGxKakE5clZMS09EaXlyNHRxOW0zWmJWK1g1L2hrNW04ZURPRHVueE0vNDRmc0h6bno1UXNXOUdvanczTFpyRmd5bkJjWE4yWnQrRVFoZjBOZzNHckYwN2w3Ly9wVnA3MTcvaEJobVA5Zm5odnZoL2UyK3orV25YZlo5NTZYVERIcjFnZ3Q2Ly9oMEtod0tsQVFieDlpK0RpNW82TDYrUC8zTnc1Y1dnWENmRnhqSnV6R2pjUEw5dzl2WEh6OE1MRHk0ZUNMbTVtejFPc1pCbHVYcjJNalkwTlJZb0Y0dVZkQ0UrZlFwdzR0QXNQTHgrK0hEcUJRbjVGS2V4WG5NTCt4U25nNHFvL3RwcS9nb0JTNWRoKzZyOE1uK3Z6a3RGWVRBVTc3T3pzOFN0ZXdtQmJ5SjFiUmltSklHOWZQNytlL0pINHVCZ2FmTkRhYkh0QS81d2FmV3g5cWlWVENyaTRNbWZ0ZmpvMXJjSGVMYXVvK1c0ajNtLyttZFg5SE5pK2xoT0hkakd5VDN1bUxkOWgzU1R4NHlDRFZxUEJ1VUJCWnE3YXc4VnpwNTk3NENNdlh6OVo0ZWpvaEVxVnFuL3NIMUNTWlR0UHNXRHljRnAxeWw3cXdtZkIxdGFPZ1dObXNIWFZRaG8weS9oellzcmlhYU9KQ0FzMTJPWlR5QThiVzF2aVlxTk5wbXVNajR2QjF0WU9kMDl2cG83b2E3US9xeXNjaFJEaVJhRzRFR3pGMm5JaDhpR1ZWczFmTVRjeVhPMVJ5YVVFQWM1RnlMeE1tQkJDNUQyN0gveWMyME93eUlNcjE3QjFjTWowam50TDI1bWpTa2xCb1ZCZ1kyZjZEdkhuVGF2Um9OVnFyU3BDbVJ3WGowUEJGNytRYU16RFI4U0ZoZUVWVVB5RkdhOUdwU0ltTkl3Q251N1lPZVpzT295UEM1dGVvZkFzTEJqZEV4UUtISjJjK2VLYm1VYjdJMEpEV0R0ckJBWGRQT2c0WUNMMkpsSmhaRWRxYWdxOTJ0VG56L08vMEgvVU5EcjJHcEpoKzdRSjRkK0NVckhKb0E3UDZhUDcrYWJuSjdpNmU3Snl6eGtLK1JYamh6a1RXRFIxRkwyKy9vNXVBMGJwMjA0ZDJaY3RLK2RUNGRVM1dMSG5ESFoyOXZ6eDZ5bjZkMnhLaVRJVldMcjlKSTVPcGdPRDFmd1Zab01mQ2ZGeDFDbXJTOUZuS3JpUi92bVkycjloMlN4bWpoMWt0QjFnMjhsL0NTeGRudlZMWnpKcjNHQjZmek9KTG4yL3BWV2Q4Z1RkdU1LRllDMi9uejFCejliMWNDNVFrQVdiamhqZG5YM2h6SEY2ZjlZSXRVckZkM1BXR0syNlN6TjN3bERDUXUvejNkeTFKdmVuOFNuc1IvVzM2Z082dTliallxTXBVTkRWN01UdmgyOEdjdjlla05uWEppTXB5VWxHYVY0c0NXeVlhcFArTlh1ZU1odnYwL3ZOdFRjMy9yeDgvWmg2VGs4Ly81aW9DQnEvN29ldG5SMUhMb1dhVE5PVFZWY3YvMG1uSnRVcDZPckdqdE5YclY1UmtKS1NUTGNXNzNENTRubTY5aHZPVjhNbTZwOURkbFN0OVM1THQ1MEFJQ29paklhVlRkZkJ5b3JELzd1UGwrK1RnSDFldm43U3RLcFQza3hyWTNkdlhRT0ZnbUtCcGMyMmFkcXFBeTNhZGFkN3EzY3Q2alBveGhXVEFVdHpsbTAvaWFlUDdpWURhOGFlbWNtTE54c1ZSbTlldXpUM2dtN2syRG5BL08rY0VFTGtGYkx5UTd6VVlsVHhuSS82bHpoVm9zbjlzdHBEQ0NGZUhJWExsY25SZHVZOHZab2h0eW1VU3F1RDd5OUtJQ0V6cm9WOHpCWTd6eTFLVzlzWGZtV0hKZHk4ZkltTGppRHN3VDJTRXVOeGRESzhKang5L1dqZVpSQ2JGMDlrOTVyWnRPNDJMRWZ6Zk52WjJmUDkwcTFjUEhlYWhzM2E1RWlmVVJGaGpPN2JFUy9md3N6ZmNKaENmcnAwWGwzN2plQ2ZpK2U1Znk4SXRVcWxENTUwK3ZKcndrTHY4L1g0dWRqWjZUN1hWV3ZXWWNxU0xheGROSjJVbEdTendZOW5KU0V1bGhWekovSFJwMTBZUFhPRjJYYnRld3lpc0g5eGszZkl2MUdyTHUxN0RLSnU0K1pHRTQ5M2IxOW5hUGZXK29LMVRWdDNOSHVPSCtaTUlDejBQazFiWlY2aklvMUNvVENxejVDVFhxVDgreStpdkg3OVdHTDNwaFdrcENTVGtwTE1XNlVzKzN5ZXVocHJWRmZDbExJd09ZTnBBQUFnQUVsRVFWUVZxOUNxVXk4MnI1akhrdWxqK0hyOFhLdkdabS92d0pURlcyamY2SFZXenB0TXhTclZxZHRZVjhTOGVJa3lWSHRxa2o2OTg2ZVBjdmYyZFpxMzY0WlNhWGd6UTBDcHN2by8yOWphRWxDcVhJYmpDTHB4UlhmT2ttVU4wbGFaa2o2WW5GK3VuN1RubjFQSGhJYytRS1ZLdGFyZjFOUVVpOXVuWDNtU2xiR2JrNXhrUElleDY4ejFESStaTkt3bk85WXRwZCtJNytuMDFkQWNHNHNRUXJ6SUpQZ2hYa3BhNEc3aUEvNk11WUZHYTV4UFdGWjdDQ0dFRUNJdmMvZnlKZkxSZlFEdUIxMm5SUGtxUm0wQ3lsYW1ZY3N1SE5uMkE4ZDJyNlZCaTg5emRBemV2a1Z5TFBBQjRPN3B6WUpOUi9BdDdJK1hiMkdUZDF2djN2aUQwYlpqKzdlYjdLOStSYy9uZmtmcjR1bWppWW1PcEhQZmJ6TnRtMUZxb0lGalpoaHRDdzY2U2E4MjlZbUppc0RPenA3VTFCU0w3a2pQcUUxMlVuOWxKaUUrRHJSYW5BdTZQSlArYzFOWTZIMkxDcDliSzc5ZlAycVZpazAvNkFJU1JZb0dtQXlHUFF5NVMxSmlBbjdGUytpRG10YWtud3E5ZncrQTdXc1cwNjdiQVB3RFNscDhMT2hTdjQyY3ZveFo0d1liMVAybzlIcU5ETk1EamU3ZmlidTNyek40M093TTY0VzR1THBubXI0dDdUVmZkK2gzaTRJK2FmTFQ5Vk9rYUFCN2Y3dWRZZCtQSG9iUXBLby9iOVNxeTVKdHh6TWRTMmEvQjZIMzc5R3FUbmtTRStJQnFGeTFKaXYybk1rMEFHWE5PVEp5NTlZMXZ2eWtBUTlEN2xLN2ZoUEt2Zko2NWdlbG8xS2xjdXpBRGhRS0JRMC8vQ1RMNHhCQ2lMeEdnaC9pcGFQU3Fya1VjNTI3aWFFbTkrdFdlNVRCMlVidVBCTkNDQ0ZFM3VUbTZVdGlmQ3dLaFlMZzIxZE5CajhBcXI3OVB1RVA3bkhoNUg2OEN4YzFxQS95SW5vNlAzNmQ5ejdVRjQ2Mnh0d0pRemwxWkc5T0Rjc2lVUkZoYkZveGo2WXRPMUM4aFBrVmFobE5CcHJhbDVZeWFOWjNnM2tZY3BlQlkyYXdZOTFTZ201Y29mK29hV2I3V3JOd0twSGhqekpzWThta2NrcHlFdEZSRVVSSGhoTWRHYTYvRzNuTm9tbkVwTnNlOWZqLzBSRzYvNmVtcHREcHE2SDBHL0U5QUgzYk4rYnNpY01tenhGMDQ0cko1LzZpcG1PSmo0MnhxUEM1TmZMcjlaUGVqM3MyOHpEa0xnRGZUbGxNN1hxTmpkcDgvc0diL0hQeEhDdDNuekZJNTJTSjFOUVVmanQxQk5CTkJDK2I5UjFqWjYreXFnL1FCUWJlZWU5RDdPMk5zd01zblRIV2FKdHZrYUk0UEE3a3BLYW00SVF1K0JINklCaWZRbjVXVFo1bjFjdHcvVHpOMlZrWEdJcVBpOGxXUDJsbWpCbUlqWTF1Q3MyNW9Bdi9YRHpIM3MwcithaHQxeHpwUHlQWC8vdUwzcDgxSWp6MEFiWHJOV2I2RHp0TlhuOEh0cTlqZEQveksyN1NmRlRUc3BSZGxxNnFFa0tJRjVrRVA4UkxKVFkxbm5QUi94R25TakRhcDFBb3FPUlNncExPL3JMYVF3Z2hoQkI1bXB1bkQxcXRGZytmSXR3UHVwWmgyd1l0T2hNZUdzS1AyNWJqNFZPWTRxVXJaZW1jeHc3czRKdGVobmVUK2hVTjFLZmhtUHpObDF3NGsvSGR0NS9VTjE4WTNkVGQwQTZPVGxaUGdLWWQ5N3k1ZTNyVHBFVjdWS3BVazVPSUxUdjAxTjg1Ym1rKytmUXBWSVpOV3NDYmRkNmp6ZWRmc1dQZFVvQU1hNjNzMnJDY3lQQkhtZFpqU2UvbTFjdE1HOWxYSDh5SWlZb2dLZEg0NzlXZ0N6Q0JMdTJPbTdzbmJoNWV1SGw0VVN5d3RQN1BOZDUrRW13cjVGZk1LTjFQZEdRNFVSRmhWdVhYZnhGWVcvRGNFdm5oK3NtSVJxMW0rZXp4K3NjUDdnV1piUGZvWVFpMnRuYjZHZ3JXT0h2aU1BbnhjVlN0OVM3M2JsM240TTcxZEI4NDJ1clZINERKaVdlQXBUUEhHVzE3NWZVM3FmeUdMa1ZVU25LU2ZudS85azFJaUk5bCs4OVg5S3RZbnBYOGZ2Mlk0bHpRQmFXTkRmR3h4c0dQUlZOSDRlamtUS3RPdlN5cS9mTGJxU01jM2IrTkFhT25NL3U3SWZnVTh1UFZOMm94YjlJMzFHM1N3dXI2TWRiNDQ5ZFRET3I4RVhHeDBkUnYycEtKQ3plYXZWNUtsS25BWjkzNm05eDNZUHM2b2lQRGVmZjlqL0VyRm1qUnVlMWVzRlN3UWdpUkZSTDhFQytOTzRrUHVSUnpIYldKTkZkT05nNVVjNitBcDEzK1czWXZoQkJDaUplUG01Y3ZBQjQraFFtNWRSV3RWbXYyN21LbGpRM051d3hpN2F3UjdGd3hnODhIVDhiZHkvcUpSVWNuWi95S0J1b2Yzd3U2Z1ZyOUpHWEp3NUM3bWVZN3R6WWYrcEc5V3ppeWQ0dFZ4MWhLbzFhYkxFNnIxVDVaYldCdDhkcFJNNVp6NHRBdWJHM3QyTGQxTlFWY1hLblh1QVVBcjFhcnBXL25WN3hFcHFsdndIQWkzYWVRSDIwKy84cnNma3Y2ZU5yVGFXZVVTaVVQNzkvRDNjT0xza1dLUGc1aWVPS2FGdHh3OTJUNjZQNUVoSVd5Kzh3TjNEeTlLT2ppbHVrWUFFWk9XMmEwN1l2bWJ4TVZFV2J4NjVIZjVmWHJKeVA3dHE0bTZNWVZpaFFONFA2OUlPN2VOcTVkb0ZhcGlIajBFTjhpL2xsYUxaR1dGcTlKaS9iRVJrY3lkK0l3VmkyWXdvaXBTNjN1eXh4enE1RVdUUjBGNk9wdTRGdUV1N2V2Yy8yL3YzaTd3UWZQUFBDUkpqOWRQNkVQZ3MxKy83cTZlYkJ5NzFrVUNnWHVIbDVFaGo4eTJCOGUrb0ExQzZlaXRMR2hSZnZ1bVk0eE5pYUtpY042VWpTZ0ZKOTI3Y3ZzNzNRQm15K0hqdWZIUFp1Wk5YWVFZMmF0ekxTZnJEaXdiUzNqaDNRak5UV0Y1dTI2TVh6S1lwUTJObWJiVjNqMURhTVZrZ0FoZDI2eGVjVThuSndMTUg3dTJueVpibEFJSWN5UjRJZkk5N1JhTFgvSDN1Um1Rb2pKL1lVZFBLbnFWZzQ3cFh3Y2hCQkNDSkUvdUh2cWdoOEZDcnFSbEJoUFJHZ0lYb1g4emJaM2RDcEFxKzdEV0R0ek9OdVdUcUhqd0lrNE9GcFhETHgydmNZR3hWYWZudFNhdldhZjJXUFQydjRXbEdwUW9EY3o5VDlveGJBSjg2MGFKOEQzSS91WXJRV1NYazRIYTJ4dDdXallyQTBObTdWaDM5YlZlUHNXeVZMYUhVdmxkTnFad05MbDJmRnp4czk1M3FSdkFMSjBOMzE2ZjV3OXlaL25mOGxXSC9sTlhyOStNdkwzLzM1RG9WQXdjY0VHdm1yN0hyK2ZQV0hVNXNyZi8wT2xTcVZNUmROcC9ESVMraUNZMDBmM1krL2dTUDJtTGJHeHRlV0h1UlBadDJVMTNRZU94cmRJVVl2N1dydDRPaEdQSHRMcHE2RjRlUGxZZEl5TG16c0FNZEdSQU96ZnVnYUFKaTNiVy9sTXNpNC9YVDlxbGNyczkyLzY5OUs3a0I5WC83bElVbUlDams2NjM3VE5LK2VUbXBwQ3kwOTc0dTdwbmRuVFlOekFMb1RjdWNYTWxic05BbFcrUllyU3ZzY2dWc3lkU0pYcWI5RzhYYmRNKzdLVVJxMW0vcFRockZrNEZZVkNRYSt2djZQYmdGRlo3bS9Ob21sb05CcWF0ZmxjQWg5Q2lKZU96UGFLZkMxVnErSkMxSCtFSmtjYTdWTW9GRlFzR0VpcEFrVWx6WlVRUWdnaDhoVVhEeThVQ2dYS3gvbkpnMjlmelRENEFlRHBVNFFXWHd4aDg2SUovUFhiY2FxOSs4SHpHR3EycUZKU2lJMkp5dEp4R2Ntb2xrUkNmQngxeXJwazJDNnJxWTNTaE55NVpmV3FFbE55TysxTWRpeWRPUTRYVjNkaVk2TFFxTldNRzlpRjE5OTg1N25rMTgrdVoxWHczRko1OGZyNWVzSThTcFY3aFZlcjFhYmlhOVc1K052UHhFUkY0T3J1cVc5ejhYRXdyR3JOT2xiM3YzYlJOTlFxRlUxYXRNZk53d3VBTnA5L3hhcjVVMWc2YzV6SmxVZm1ITm16bWN0L1hxQk41OTc2eWZPMGxTaFRSL1JoeTZvRkJ1MXIxWDJmOTV0L0JrQkVXQ2dhdFpxOVcxYmg1dUZGdlNZdDlPMnNmYzg2Tkg3RG9oVXdUczRGV0hmb2Q0djdmWkd2bjlSVTNYZDNpVElWMkhyaXN0SCtXb0VPK2lBSFFOR0FrbHo5NXlJUFErNFNVS29jU1lrSmJGKzdHRnRiT3pwOTlYV201OXV3YkJZbkR1M2lvN1pkcWRQb0k2UDkzUWFNNU1TaG5Vd2QwWWV5bFY2allwVnFWajBmVTZJaXdoalJ1eDIvblRxQ281TXpZMmV2b21Hek5wa2VaOG52enRiVkM5bTZlcUZWNHlrYVVNcmd4Z1loaE1ockpQZ2g4cTBFVlJLL1J2MURySW42SG81S0I2cDdsTWZUempVWFJpYUVFRUlJOFd3cGxUYTRlbmlUa3B5SWc2TXo5NE91OGVxYjlUSTlybmpwU25RZE9oMVhqOHp2aG4wUm5EcXk5N2tYTHJlRXVhREkyQUdkRFI2SGhkNDMyRFpnOUhSQU44Rm43YW9TVTlZdW5tNTJYMHhVUktadDBqUnI4N25GZDdpYm9sR3JpWW9JSXlJOGxJaXdVQ0xESHY4L1BCVHZRbjU4MHJtM1FmdmpCM2R5NGN4eGVnd2F3OUtaNDRpTmllS1g0d2ZadTJVVlVSRmhkUHBxYUpiSDhqdzhpNExua0wrdkh6czdlejd0MmhlQWR4dDl4QjluVDNKbzEwYURhK1BueDUvMU4yclZ6ZlNjNllXSFBtRG5lbDF3STMwOWhBNDlCN05sMVFMMmJGNUp1MjRES0ZrdTgzcEhNVkVSL1BmWEh3U1VLb2Rmc1VDU2t4SjE0MDlYQThURzFwWSszMDRHWU4yU0dRQjQreFlCNE5HRFlJNGQzTUhEa0x0MCt2SnI3QjhYUWdmclY1TGR1WG5Wb25aT3pyb0M2L25oK2tsSjB0Vk1jVEpSaEZ1ajBlZ0t5ajkrdnFCYnJRYTYxemFnVkRtV3p4NVBkR1E0clRyMm9taEFxUXpQKzh1eEE4eVpNSlJpZ2FYNWV2eGNrMjNzSFJ5WnNHQURuemV0d2RmZFdySjg1ODhVS1JxUTZYTXk1NDlmVHpHeWR6dENId1RqSDFDU2FjdTJVN2JTYXhZZDI3SkRUNk50R28wdTBLWldxYWorVm4yS1pWRHMzaHhQYjErcmp4RkNpQmVKQkQ5RXZoU2VFc081cU11a2FGS045bm5idTFQZHZUejJTcnRjR0prUVFnZ2h4UFBoNnVsRGRIZ29mb0ZsQ0w1bDJTUVprT2tLa1JkSms1YnRHVDl2bmRYSGplcmJ3ZXprOU04LzZkSnp2ZE93V2JiRzl2TlArN0JSMmxDN2ZoUDl0bjFiVnh1MGlZK05NZGpXWS9CWUlPT0MyZWxsZHFmdm5QR1ozOWxzU1pzMzMybG9OSGtkRXgxSlpGZ29rZUdQOUlHTWlMQlFmVnFmbnEzclBka1dGWUZHWTF4M0Q2RDZXL1VOSnJpVEVoT1lQWDRJQlYzY2FOdXRQMHRuanNQTnc0dHB5M2ZRczNWZDVrNGNSbUpDUEQySEdCZVdmbEdZZXY4dW5qdk5helhlWnUzaTZmcVZCOWJLVDlkUFJocDkzSlk1NDc5bTg0cDV0UG44S3hRS0JjRkJON2x3NWpnbHlsU2dmT1dxRnZjRk1IdjhFSklTRTZqWHBBWGxYbmxkdjkzZDA1c09QUWV6ZE1aWXBvem96Wkt0eHpOZFNYSDJ4R0UwR2cxdlBmNWNwMTN2enVrbTQyMlVOdm9WRFh1M3JBS2drRjh4QU83ZXVzNk9kVXV4czdPbjdSZjlEUHJPYU1WWlVtSUM3ZDU3alR1M3J0SDJpMzRNK1c2T2hjLytpZnh3L1VRL0RwcTRtL2dNSmNiSEFWQWdYVnFudFBmNytuOS9VelNnRk9zV3o2Q0FpeXZkQjQzTzhKeVhMcHhoV0k4MjJOallNbkhoUm9PQXl0UEtWcXhDbitHVG1UVnVNRDFiMTJYeDF1TVdGeFJQbzFLbHNuVEdXRmJObjRKR282Rk9vNDhZTjJjMUxxN3VGdmVSVnJBK3Zia1RocUpXcVNoUnBnSnoxdTQzQ0xZSkljVExRb0lmSXQrNWx4aksvNkt2b3NINEw0OEJ6b1Y1MWJVMFNrbDBKWVFRZWg4WGZpZTNoeUNFZUFiY1BYMjUrZDlGWHEvd0hyOGMza1pLVWlMMmprNjVQYXdjRlI4YncrM3IxaGZDam8rTk1idHY0T2NmQWhsUFJGcGk0T2NmWW0vdndKbGJTZnB0NmZ1czVxK3dlSkxSV3BWZXI0R1hiMkdXYmp1UlkzMmVPWGFRK1ZPRzZ3TWVLcFh4VFVicFJZYUg0dTdsUThteWxmRDA5c1hEMjFmM2Z5L2QvOU8yUFQyNU4ydmNZSUtEYmpKd3pBeGMzVHowMjB1V3JjaUNUVWZvMWJvZXkyWjloMXF0NXF0aEUzTHMrVDFMY3ljT1k4M0NxVXlZdno1YmFhTHk4dlh6dE52WC8yUHBUTk1CTEo5Q2ZqVDg4Qk4rM0wySlF6czMwS1JsZTlZdm00VldxNlZWeDE1V25lZmM2YU1jM0xFZVcxczd2aG8yMFdoL3gxNUQyTFZoT1grY1BjbXVEY3N6TFlCOSt1aCtBR3JYMHdVL0h0MFBCc0RUdTFDR3gva1hMNEZTcVdUUHBoWEVSRWZTdkYwM3ErcU16Qm8zbUR1M3JsSGgxVGVNNm1Ra0pzUnorL3AvSmd0ZHA1Y2ZycCt3MFB2QWs1VTA2Y1hGUmdOUW9PQ1Q3QTZ2MTlEOUhmZC92NTNpbDJNSFVLbFNHVGgwaHNuajA5ejQ3MjhHZEdwR2NsSWlVNVpzc1NpVlZmc2VnN2orNzEvczNiS0tIcTNlWmNuVzR4YlhQYnIyN3lYR0RlekNmMy85Z2IyREl3TkdUZU9UTG4wc09qWWplN2VzWXMyaWFUZ1hkR0hhOGgwUytCQkN2TFFrK0NIeURTMXdKZTRPVitLQ2pQWXBnRXF1SlNucDdDOWhEeUdFRUVLOEZGdzlmWWlQaWNMWHZ3UmFyWmFRTzljSkxGczV0NGVWbzE3VXRGZTU3YlhxYnhOV1BJU2xNOFptcTUrME84RUJiTzNzY0M1UWtLSUJKWEgzOU5FSE1OeTlkSC8yOFBUQnc5dVhUazJyOHlENERsdU8vNU5wLzlHUjRTVEV4ZW9MOEo0NnNwZnRheGRUdkdSWmZRcWs5TXBXck1LczFYdjU4dE9HM0xwMkdZMUdZMVZSN2R6U3ZGMDNkcXhkd29TdnUxTzIwbXVVTEZzeDAyTTBhdlZ6R0pscHorTDZBVWlJaXdWMEs2OE83OXBvZGpVUVFQZUJvL2xwMzFabWpoMklieEYvdHExWmhJZVhEeDkrMHRuaTgwZUVoVEs2YjBjQU9uMzFOU1hLVkRCcTQrUmNnRUZqWi9KTnowK1lOVzRRVld2V0lhQlVPWlA5YWRScXpody9oSk56QWFyV2VoZUFHMWQxMTNsbUU5MzJEbzRVRFNqRm5WdlhzSGR3dEtwNDlabGpCOW0rZGpIT0JWMll0R2lUUWRIdHhJUjQycjMzR21HaDkxbTYvV1NtQVpEbjRWbGRQd0RCUVRjQktCcG9uTElxYlZWSVduRjVBRStmUWxSNnJRWm5UeHdHNE5WcXRXbnpWSnE5OUM3L2VZSCtIWnNTRXgxSnZ4SGYwK0NEMWhhUGQrUzBaWVNIUGVUTXNZTjArYWdXNCtldDQ4MDY3NWx0bjVLU3pLcDVrMWt4ZHhJcVZTb1ZxMVJqN096VkZuMC9aT2JnanZXTUgvd0ZTaHNiRXVKaWFmMnU4YldmbVNYYmpsdWRZazRJSVY1RUV2d1ErWUlXK0NmMkpqZmlnNDMyMlNwc2VNTzlQSVVkUEkwUEZFSUlJWVRJcDl5OWRIbTZDenllQ0xvZmRDM1hneDlxbFlyb3FJZ2N5U0grNWREeGxDNWZtWGZmLzVpZXJldnhJT1FPdTgvY3lQQ1lWblhLNHg5UWtsWWRlbkw5djcreVBZWm5KZWpHbFd3VlRkKzVmaW4vWHJLOHdMRTU2U2NmYTd6VGtCcnZOTXowR0VzS01LYzVlK0l3azc3cHhjaHB5eWhWdGhJais3UkhxVlF5ZXNZUDJOcWFUbEZicGZwYkxOeDBoRXF2MThnVGdRK0E0aVhLTUdyR2NvYjFhTU0zUGR1dzVzQjVnNkxNb1B0czJOanEvbmwrTCtnRzkrOEZaZmxPN1JmeCtybDkvVDhlUFF3QmRCT3paU3U5eHNBeE0vanlrd1ltankxUnBnS2RldzlqeGR4SjlHN2JDSTFhemNBeE15bmdZbG5OeHRUVUZJWi8yWmF3MFB1VUt2OUtoc0dHaHMzYVVLZlJSNXo2Y1E5RGU3Um14YTVmVEo3bjkxOVBFaDBaVHAxR0gySC91TWJIWDcrZkJhQjB1VmYwN1RRYURRZTI2OUx4eGNWRVUranhDby9TRlNwejU5WTFPdlFjUkdILzRnRHMyYnlTR204MzBEOSsycU9ISVl3YjNCWFFUYTRYQ3l4dHNOL0p1UUNmZFIvQTFCRjlHUEI1TTFidC9UVmJOU2ZneGJ4KzBsejk1eUlBZ2FXTkovTWZodHdGMEJlaFQvTkI2NDc4Yy9FY0JWM2NtREIvdmNIM3huZUR2NkJvUUVtNjlCM08rVitPTWFScmN4TGk0Mmo3UlQrcmF3dloyTnJ5L1pLdDlHM2ZtSXZuVHRPM2ZXTzY5QjFPejhGalVkcllHSXp6MTVNL3NtYlJOSUp1WE1IZTNvR3ZoazNnODYrRzZiOERzbVBOb21uTW4vUU5BT05tcitieW4rZE50dHU5OFFjUzR1TU02dUNrWjgzS0pDR0VlSkZKOEVQa2VWcXRsb3N4MTdpVCtOQm9uNU9OQTI5NlZNTE4xbnlPVGlHRUVFS0kvTWpOVXhkZ1NJcUx4YXVRdjFWMVA1NkZmeTZlWThLUTduemF0Uy9OMjNXeituaTFTc1Z2UC8ra2YxemhWVjBxa2pQSEQzSDl2NzlJU1U3aXpQRkRHZllSZE9NS2lRbngyTms3VU9IVmFnYnRhOWRyYlBXWW5oVTdPM3Y4aXBmSXRGMW1SWWxQWFkwMXFFVmdxVloxeXVkSXdlUE0zTGw1bFlTNFdMUWFEWXVtalNJaExwWU9QUWZ6V28yM016enU2ZjFsSzFheDZQV3lSRnhzTlBVcmVxTFZham40UjNDRzZYRXM5ZnZaRXh6YXVRR0ZRc0hOcTVlWk5xb2ZvNll2TjJnemRXUmZqdXpaVEVGWE54NDlDRUdsU3VXTjZtOWw2WHd2NHZVVGN2YzJTcVVTUitjQzlCMCtoVllkZTJVYXZPcmFid1RiMWl3bUppcENsd3FybVdWMzRXdlVha2IwYnNlRk04ZDFLWCtXYmM4MGtEUnkyakxhL3U4M2J2ejNOME8rYUdHeVBzTHhBenVBSi9XQXRGb3RaNDRmd3RYTmd4THA3dFpYcVZJWjNhK2ovbkdwY3BXNGMrc2FwNDhlQU1ERDYwbndkK3FJUHZnVzltZkhhZVB2NTVUa0pJWjBiVUY0NkFNKzd6Mk1SaDk5YW5Mc24zVHV6ZTFyLzdKbDFRTDZkL3FBRmJ0L29hQ0xXNGJQTnlNdjR2V1Q1dExqWU5NclZkOGtOVFZGdndwR285R3diNHV1ZmtucDhrK0MvRkVSWVd4ZHZSRFFCZFNlcnNWeDRjeHhUaHphUmZuS2J6QzR5OGVrcHFiUXJ2dEFCbzJkU1kvV2Rmbmo3RW1UNHpBWElMb1FyR1hocGlPTTdOdUJZL3UzczJyQkZLcTlWWS9xYjlVSFlQKzJOVXdhMW92a3BFUkFsODV2K2c4N0tWNnlyS1V2ajFtSkNmRjhQN3czKzdhdXh0YldqbkZ6VnZOKzg4OW8wcks5eWZaSDkyMGpJVDZPd2VObVovdmNRZ2p4SXBQZ2g4alQxR2o0UGZvSzk1UENqUGE1MnhYa1RZOUtPQ3J0VFJ3cGhCQkNDSkcvcGEzOGlJb0l4VCt3TE5mK3ZvQldxN1hxenZ5Y0VCc1R4Y0lwSTlpK2RuRzIwaFFsSk1UUnIwT1RETnRrdGg4ZzlQNDlrKzJ5VytNak8rN2ZDMkxaekhHTW5ya0NBTC9pSlhLazRQQ0w3cTgvZmdWMFJZbGRYTjJKREg5RW4rR1RyZTVudzVHTE9UYW1TeGZPb3RGb2VMVmE3V3dGUGhJVDRqbTRmUjFiVnkvazJyK1hBS2o1YmlQaVkyUFl2ZkVIYXRWOW40Yk4ydWpiQjVRcVMweDBKREhSa1NpVlNsNTUvVTJUQll4TnlRdlhUKzE2alJrMTR3ZGVlZjFOayttbm5oWVZFY2EzdlQ0bEppb0NoVUxCbzRjaGRHNVdrekd6VmhvVUxYOWFTbklTSS91MDU5aUJIZGpZMmpKNTBTYUxKcFk5dlgyWnNuZ0xYMzdhZ1BPL0hLTlB1L2Vadm1LWHZ1Nk1ScTNtcDMxYkFYaXJRVk1BL3ZmcktSNEUzNkhSeDIwTnZsZnQ3UjNZKzl0dC9XT0ZVc21RcnMxUnExWFkyZGx6Y01jNlB1dlduNGl3VUpJU0U4eU9iL3lRYnZ4ejhSeHYxVzlLNzI4bVpUait3ZU5tYy9QcVpTNmNPYzdRYnEyWXQvNlF4YXNJOHNMMUE3cHI0cTgvZnFWNGlUTDRGdlpuYVBkV25EOTlEQmQzRHhMajQ0Z01mMFJCRnpmZWJ2QUJvQXRrOXY2c0ViZXUvVXRCRnpmKyt1TlhmajM1SXpYZmJRVG9nbFFQUSs1U3FVcDFYbm05QnVWZWVaMnFOZXZRYitSVUFHcldlVSsvYWllOWd6dldVOERGbFRydmZXaHluUFlPamt4WnZJVTU0NyttU3JYYStzREhrdWxqV0Rick8renRIWGkvK1djYzNyV1JPemV2Y2ZMSFBiVHJOaUJicXo3K3ZmUTd3NzlzeTkzYjEzSHo4R0xLa2kzNjh3b2h4TXRPZ2g4aXoxSnAxWnlQK3BmUTVFaWpmZDcyYnJ6cFhnbGJwWTJKSTRVUVFnZ2g4citDcmg0b2xUYkVSRHpDTDdBc2wzNDdUbVRZQXp4OXNuOG5lMmJTY3Z0SFJZVFI2cDF5UklTRjRoOVFrbThtTGFSVzNmZXoxR2VCZ3E1c1BtcWNxbXJUaXJuc1hMK01qcjJHMEt6TjV4bjI4V21EeXZnVkw4R3NsWHV5TklhY2toQWZCMEJpZkJ3VGgvWmc3K1pWcUZTcCtlSU8zTFM3NVcvODl6ZWx5cjlpdHQycEgvZncyNmtqZUhqNUVGQ3FIQUdseWxHaFNqV3o2YTZzbFhabnRiWCtQUDhMQVBXYXRMRDYyT2pJY0FBZUJOK2hjVlUvNG1OalVDcVYxUCtnRlYzN0RxZDg1YXFFM3I5SDJ3YXZNbWxZTDJxOC9TVGxVN3Z1QTJuN1JYL1FhbEVvbFJrR0tmUHE5V05wdlk1ZmpoMWcvT0J1aElYZXAwcjF0eGc5NHdjbURldkY3MmRQMExGSk5UNzh0QXRkK241TDBRRER1ZytoOSsveFRjOVB1UFQ3V1pSS0pXTm5yZUt0K2swdEhsL1ZtblVZT1cwWjN3M3F5aCsvbnVLemhsVVlPVzBadGVxK3o3OS8vVTVVUkJqbEsxZkZ0N0Evb0VzdkJOQzRSVHQ5SHgrMTdVclZXdS9pNVZ0WXYyM0dtQUZjK3Ywc25mdDh3NFBnT3h6YXVZSHp2eHpENXZHL1ZaLytuS2hWS21hT0c4VEJIZXNKS0ZXT2lRczM2SVBHS1NuSnBDUW5rWktVUkZKU291N1B5VWtrSnlmUnB2TlhYUHI5TE9kT0gyWEcySUVNblREUDVQUE1xOWZQZ2UzcjBLalYxRzNjSElDS1ZhcHo0dEF1WW1PaVVOcllVS2JDcXd3WlB3ZFBuMEk4ZWhqQzRDNGZjK1h2Ly9GSjU5NDBiTmFHSHEzck12bmJMOW40NDBXY0M3cHc5OVoxMUNvVnBjcS9ncXU3SjB0M25OU25Nd1BkeWlOVER1NVlqN2R2RWNiUFcyZDJyRXFsa29Galp1Z2Z6NS84TGF2bVQ4SGUzb0hwUCt5a2R2MG1WSHF0T3JPL0c4S2M4Vit6ZmMxaVdyVHZ6dHNOUHFCRTJZcFp1a25nL3IwZ1hubjlUU1l0Mm1TMHdrVUlJVjVtRXZ3UWVWS3FWc1d2RWY4UWtScGp0SytRZ3lmVjNTdGdvOGdiT1lDRkVFSUlJWjRGaFZLSnE0YzNVZUdoVktwZUI0RDd0Njg5bCtESHNZTzY5RENKQ2ZFa0p5ZlI2YXVoOUJ3OEZnZEhweXozcVZRcURTWUpVNUtUV0w5MEZuczJyOFRUMjVjdWZiL0YxVDN6R205MmR2WVpUc3FuYVZXbnZNbnRXcTAyMHphWjJiM3hCd0JDSHdTemE4Tnk2alZ0U2ZlQm96T3NaNUNZRUkrVDg1TlVycitlL0JIQW9QangwMWJPbTVUaGZuT2lJb3hYVlZ1cTB1czFDTHB4aFU0ZjFEQmJ4eUEySm9xSVI3cVV0UzA3OU5SUDlIdDQrV1Q1dkhkdVhzWEQyeGNIUnlmT0hEdkl3NUM3QnErWHBiSVQvTmkyWmhHZ0M3eWtwcWJRcEdWN3V2WWJZYkRTd2JkSVVZWlBYY0wxZi84eXVsNHRuZkRNcjlkUGNOQk41a3o0bW1PUDAwdDkwcVVQQTBaUHg5N2VnWVdianJCbTBUU1d6UnpIN28wL3NIZkxLdW8yYms3enRsOVE4OTFHL0hycUNDTjd0eU1tT2hKN2V3Y21MTmhBL2FZdHJSN0RoNTkwSmpVNW1TbkR2K0poeUYzNnRtL01ONU1YMHJyVGwrdzdmNGNId1hjQU9IZjZLS2VQN3NjL29LUitwUUZBK2NwVktWKzVxdjd4aG1XejJiaDhEbVVxdkVxUHdXTzUvdTlmSE42MWtmRkR1aEh3ZU1WSHhTclY5TzAxR2cyZnZWZUZtMWN2QS9Eb1FUQWYxZ2drT1RtSjFKUmtnKytmakd4Wk9aL1M1U3ZUc2tNUG8zMTU4ZnJSZmQvUEJIUUJKb0RPZmI3aDg5N0RTRTFKeHNiR1ZyOXk0dEtGTTN6ZHZSWGhvUTlvOUhGYmhveWZpMUtwNUtOUHU3Qm44MHI2ZG1qQ2lPK1hzRy9iR3VCSkNzWDBnWStjNXVWVEdLV05EWk1YYjZaMmZkM0t3M2JkQjFLeFNuV21qdXpMMVg4dU1tL1NOOHliOUEzMkRvNFU5aXRHUVZjM2xFb2IzZmVDUWdGYUxWcXRGclZhaFNvMWxaU1VaSktURXVuUWN6Q2ZkdTNMd3MwL1VhVmFiV3hzYlprMHJGZW1ZNHFOaVFMSXRHMjNBU09sL29jUUlrK1Q0SWZJYzFSYXRkbkFoNytqRDFYZHk2RWtiNmNBRUVJSUlZVElDVzVldnNSRVBzSzdVRkhzSFowSXZuMVZId2g1bHU3ZXVnN29jcStQbWJXU0NxKytrV045bnoxeG1HTUh0blBzd0E2aUk4UHhMVktVZWVzT1doVDRzSVlsTlMreVdoY2pzSFI1bEVvbFZhcS94Y0F4TXcwbVA4MXBWaU9BMk9oSUhCeWQwR3ExSkNVbUFHUjQ3TXA1MXFlUXlxNytJNllTR1JiSzcyZE9tSDE5RkFvRnZvWDlhZlpKWjNvTUdwTWo1KzNlNmwzQ1F4OFliSHVqVmwycitsQ3JWUHh6OFJ4bEtyeHF0S3JBRW5YZmI4NnErVk9vV3ZOZEJuODNtK0lseXBoczE3QlpHNE9VVjliS2o5ZlBpcm1UV0RwakxDcFZLbjdGUy9EdDVFVUdxOFJzYkczcDB2ZGJHbjdZaGdXVGgvUFR2cTBjMjcrZEU0ZDJzWGpMTVFKTGxjUEcxaGFmUW41TVhydzUwN294R1duWnNTYytSZndaMC85elNwV3JwSzlSNUZ2WUg5L0MvcWhWS2lZTzFRVVZlZzRlWnpab3RYUDlNai9PNno4QUFDQUFTVVJCVkdhT0hVaEJGemUrWDdvVmUzc0hLbGFwUnVNVzdUaTRZejBoZDI1aGEydEh0ZHIxOU1jb2xVcHExVzNNemF1WFVTcVYyTnJaNCtidWladUhGeTV1N2hSMGNhT2dxeHNGQ3JyaTVGeEE5MStCZ2pnNk9lUGc2SVNqa3pOWC92NGZTNmFQWWVxSVBnU1dMay9WbW9iZitYbngrdG15YWdFUFErNVN0M0Z6QWtzL0NUb3JGQXFEMml5cHFTbU02Zjg1NGFFUGFOV3hGOE1tenRlL1A4T25MaUhzMFFQT0hEdklKL1YxQVhDbGpjMXpxZmZVcWxNdnZId0s4ZTc3SHh0c2Y2M0cyNncvL0FmbmZ6bkcwWDNiK1BQOEw5eTVkWTA3dDY1WjFLOUNvYUJPbzQ4QURON25IZXVXV0R5MnpOcTI3dFJMZ2g5Q2lEeE5naDhpVDlGb05aeUx2R3d5OEZIY3FUQ3Z1WlpHSVlFUElZUVFRZ2hBVi9majZxVnpLSlJLL0lxWEppVElzZ21WN09veGFBeWUzcjYwN05nelMzZitac1RCMFluZEczOGdzRXdGT3ZZYXdtZmQrbWRyUmNuVGNxcjJSMGI1OEd2VmZaOGwyMDd3V28yM0xhN0JVdlBkUnZ4NS9oZFVxYW1vVkttNHVMcFRwZnBiOUIzeHZkbGpjcVBndVpkdlllYXR6N2p3L0xQd2VvMTN1SGp1TkZxMDJOcmFVYkZLTmI0MmsvYkhuQ3YvWENReElUNUxxejVBbDc1bzdjRUxCcE96ejBKK3ZIN2VlYThaRzVmUDV0T3VmZW5RY3pDT1RzNG0yeFVMTE0yVUpWdTQ5dThsMWkyZVFVQ3BzdnBKMzVtcjl1QmZ2Q1NlM3I0bWo3VnFQQTJic2VYNDN5aVZOa2FwMkd4c2JSazRlZ2JiMWl3eVcwd2E0TzJHSC9ENm0rL3dSZitSQm5VOWhrMWFRUGlqaDV3L2ZaU3UvVWZnNXVGbGNGelhmc041LytPMmxLNVFPZE5DN2FiVWVlOURibDM3bDF0WEw1dDgvL0xpOWRPNFJUdTJySnl2cjhkaGpwMmRQWFBYSCtUMFQvdjVyRnQvZzMyMnRuYk1YTG1ibGZNbXMzZkxLbEtTa3VneGFJelpGV281eWQ3ZWdVWWZ0elc1VDZGUVVPUHRCZ1pwOEpJU0UxQ3BVdEdvMWFqVmFqUnFOUnF0UnZkL2pRYXRSb05HcTBHcFVGS2thSUJSbjdsWncwb0lJVjQwaWd2QkZxNmJGQ0tYYWRCeVB2SXlENUlqalBhVmN2YW5rbXRKQ1hzSUlZUVFRcVJ6OXNoT1R1M2Z5TUFwcS9udDJCN08vclNUZ1ZOV1kvY00wM3M4RDVIaGo3S1ZJdWxGcGxhcFVDZ1VLRzJ5WHJzdU9Ta1J0VnFkcFlsSDBFMjhhVFNhTEIrZmsxS1NrMUFvbFRrZVJETWxJaXlVVzljdVU3cDhaYU1KNldkbHc3TFp1SGw0OGtIclRqblNYMTYrZmxKVFU1N0wrNXhUMUNwVnRvcFVhOVRxYkwxUEdVbEtUTURXenM3cUdqb3Y4dlVUSHh1VFlXcXU1K1gyOWYrd3QzZkFyM2lKM0I2S0VFSUlDOGpLRDVFbmFMVmEvb2krSW9FUElZUVFRZ2dydUhucUFnVFJrWS93Q3l5RFZxUGh3WjBiRkN0ZE1aZEhsajM1TmZBQlpHc3lOVTEyVjhLWXUrcytOMlRsenZlczh2VDJ6WkZWQTlabzEzMUFqdmFYbDYrZnZCVDRnT3kvMXM4cThBRlpmdzllNU92blJRaDhBTTk4WlpjUVFvaWNKUldoeFF0UEMxeU11VVp3MGlPamZZSE9oU1h3SVlRUVFnaGhocHVYYmlJM09qd1V2d0JkL1lIZzIxZHpjMGhDQ0NHRUVFSUk4VnhJOEVPODhDN0gzdUpPNGtPajdVV2RmSG5WcGJRRVBvUVFRZ2doek5Ddi9JaDRoRk1CRnp4OWlqeTN1aDlDQ0NHRUVFSUlrWnNrK0NGZWFMY1Q3M005L3A3UjlpS09YbFIxTFd0eGdUWWhoQkJDaUpkUkFSZDNiR3p0aUk0SUJjQXZzQ3dodDYraWxiSi9RZ2doaEJCQ2lIeE9naC9paGZVd09aSkxNVGVNdHZzNmVQQ0dlM2tKZkFnaGhCQkNaRUtoVU9EdTVVdFVlRnJ3b3d6eHNkSEVSQmluRXhWQ0NDR0VFRUtJL0VTQ0grS0ZGS09LNTBMMHYwWjNKWHJZdVZERHZTSTJjdWtLSVlRUVFsakV6ZE9INk1mQkQvL0Fzb0RVL1JCQ0NDR0VFRUxrZnpLRExGNDRTWm9VZm8zOEI1VkdiYkRkMmNhUk56MHFZYU9ReTFZSUlZUVF3bEp1bnI1RVAxN3A0VjI0R0hiMkRsTDNRd2doaEJCQ0NKSHYyZWIyQUhKQ3NpYUZYNlBPY3pYK09wR3FLRkkwcWJrOUpQR00vQlp6TXJlSDhOelpLKzN3c0hXbmJJSFMxSFN2am9QU1ByZUhKSVFRUW9nOHhNM1RoK1NrQkpJUzQzRjBLa0NSNHFVSmtaVWZRZ2doaEJCQ2lId3V6d2MvYmlVR3NTLzBNTkdxbU53ZWloRFBSSW9tbFljcGozaVk4b2hMc2YvUXpQZDlTamdGNVBhd2hCQkNDSkZIdUhuNUFoQWRIb3BqMFJMNEJaYmgzUEc5cUZKVHNMV1RteXFFRUVJSUlZUVErVk9lemg5MEt6R0k5U0ZiSmZBaFhoclJxaGpXaDJ6bFZ1S2QzQjZLRUVJSUlmSUlkMDlkOENNcVhkMFBqVnJOZzdzM2MzTllRZ2doaEJCQ0NQRk01ZG1WSDhtYUZQYUZIdFkvVGt5MDVaOS9mUWtMZHlZcE9jOCtMU0dNT0RxbzhQWktvRkxGUnpnNTZsSzY3UXM5Ukk5aW5TVUZsaEJDQ0NFeXBWLzVFYUVMZmhRSktBTkFTTkExaXBZc24ydmpFa0lJSVlRUVFvaG5LYyt1L1BnMTZyeCt4VWRpa2gzSGZ5N0J2UkJYQ1h5SWZDY3AyWlo3SWE0Y1B4VklZcElkb0ZzQjhtdlUrVndlbVJCQ0NDSHlBa2ZuZ3RqWk8raUxuaGR3Y2NQZHU1RFUvUkJDQ0NHRUVFTGthM2syK0hFMS9ycit6LzljOWlFbHhTWVhSeVBFczVlU1lzTS9sMzMwajlOL0JvUVFRZ2doekZFb0ZMaDUrUkw5T08wVmdGOUFHWUp2WFVXcjFlYml5SVFRUWdnaGhCRGkyY216d1k5SVZaVCt6MkhoenJrNEVpR2VuN0NJSjlkNitzK0FFRUlJSVVSRzNEMTlpWTU4cEgvc0gxaVd1SmhJWXFQQ2MzRlVRZ2doaEJCQ0NQSHM1Tm5nUjRvbVZmOW5TWFVsWGhaSlNVK3U5ZlNmQVNHRUVFS0lqS1N0L0VoYjZaRys3b2NRUWdnaGhCQkM1RWQ1TnZnaGhCQkNDQ0dFc0l5N2x5K3BLY2treHNjQ1VLaG9JRGEyZGxMM1F3Z2hoQkJDQ0pGdlNmQkRDQ0dFRUVLSWZNN1ZRMWMzTERwQ1YvZERxYlNoU1BGU0JOK1M0SWNRUWdnaGhCQWlmNUxnaHhCQ0NDR0VFUG1jdTVjdkFORVJoblUvSHQ2N2hVb2xxVFNGRUVJSUlZUVErWThFUDRRUVFnZ2hoTWpuWEQwZnIvd0lEOVZ2S3hKUUJyVmFSV2p3N1Z3YWxSQkNDQ0dFRUVJOE94TDhFRUlJSVlRUUlwOXpkQ3FBbzFNQm90SUZQL3hMbEFXUXVoOUNDQ0dFRUVLSWZFbUNIMElJSVlRUVFyd0VYRDE5OURVL0FBcTZldURxNFMxMVA0UVFRZ2doaEJENWtnUS9oQkJDQ0NHRWVBbTRlL2thclB3QVhkMlBZRm41SVlRUVFnZ2hoTWlISlBnaGhCQkNDQ0hFUzhETjA1Zll5REMwV3ExK1c1R0FNc1JHaFJNYkhaR0xJeE5DQ0NHRUVFS0luQ2ZCRHlHRUVFSUlJVjRDYnA0K3FGU3B4TWRHNmJlbDFmMjRmL3RhYmcxTENDR0VFRUlJSVo0SkNYNElJWVFRUWdqeEVuRHo4Z1VnT2wzcUsxLy9RR3hzYkNYMWxSQkNDQ0dFRUNMZmtlQ0hFRUlJSVlRUUx3RjNUMTN3STMzZEQxdGJPd29YS3luQkR5R0VFRUlJSVVTK0k4RVBJWVFRUWdnaFhnS3VuajRBeEVRK010aGVKS0FNRCs3ZVJLMVc1Y2F3aEJCQ0NDR0VFT0taa09DSEVFSUlJWVFRTHdGN0IwZWNDcmdZclB3QVhkMFB0U3FWUjhGQnVUUXlJWVFRUWdnaGhNaDVFdndRUWdnaGhCRGlKZUhtNVd0UTh3UEFQMUJYOUZ4U1h3a2hoQkJDQ0NIeUV3bCtDQ0dFRUVJSThaSnc5L1FsK3FtMFZ5N3VYcmk0ZVVyd1F3Z2hoQkJDQ0pHdlNQQkRDQ0dFRUVLSWw0U2JseTh4a1dGb05ScUQ3VVVDeXhBU2RDMlhScFYxY2JIUlJFZUdaOW91SlRtSnFJZ3dFdUppbjhPb2NrWktjaElweVVsbzFPcmNIa3F1aW8ySjR1YlZ5N2s5akN6UmFyVzVQWVFzUzBsT0lqVTFKVmZPdld2RGNnNXNYNWNyNXhiaVJaQ1lFSi9iUThpeTNQenVzRlplL24zSkxYbnAvUlVpalFRL2hCQkNDQ0dFZUVtNGUvbWlVYXVKalk0dzJPNGZXSmJvOEZBU1lxT3pmWTdMZjE3Z2o3TW5yVHFtZGdsSGFwZHd0R3FpLy82OUlONS9yUWpmOVB3azA3WjkyemVoWVdVZkR1NWNiOVc0VEVsSlNXYlNzRjVNR3RZcjIzMlpNL3U3SWRRdTZVVHRrazdjdnY1Zmp2UjVlTmRHa3hQSzVyWm41bzlmVHpHZ1V6T09IZGhodHMzRGtMdDgwZnh0VnN5ZFpIWC9hVmJObjhJbjlTcXhZdTdFTFBlUkd4NEUzK0dENnNYNVljNkU1M0srQnE5NDArWERXaWIzZGZtd0ZnMWU4YmFxdjlvbG5XamI0RldMMmphdlhacHEvZ3FyK3MvSWhLKzdNMlBNZ0J6ckw3M244Zmw5MmExWk5JMGVyZXVhM2I5aDJXeSthUDQyLy92dDUyYzZqb1M0V0pyWExxMGZ5Nk9ISWZUcjJKVExmMTdJOU5nbDA4ZHdZTnRhbzBsZVV3SE5XZU1HTS96THRsYVBiM1QvVGd6cThqRUo4WEVHMi9kdVdVV1RxdjZjTzMzVTZqNnRrWjNYSnlQV2ZIZVk4ekw5dnJTcVV6NUh2ei9Udk1qdjc5TSthMWlGYXY0S284OWJOWDhGcmVxVXo5RnppWmVUYlc0UFFBZ2hoQkJDQ1BGOHVIcjRBQkFkSG9xcng1UEowUFIxUDhwVXJwN2wva1B1M3FibjQzOW96OTl3bUNyVjM3TG91SlNVWk1DNk8rV25qKzVQY2xJaVBZZU15N0RkajdzMzhmdlpFNVFzVzVIbW4zV3p1SDl6VkttcDdGaTNCSURoM3kvT2RuOVAyN0Z1S2V1V3pOQS9uak5oS0xOVzdVRnBZNU90ZnNjTjdFSktTakpOVzNXd2FIdG1EdS9heU9tais2bnhUa096Ylk0ZDJNR2Y1Mytoc0gveExJMDU0dEZEdHF5Y2ozTkJGejc4dEV1VytyRDJmTE8rRzV5bFk4ZlBNd3dnclYwOG5kRDc5MUFvbmt4cS9YNzJoRldUN3R0UFdSNzRpbzRNSjhiVGRJQWpKanJTb2hWU2xqcDlkRC9sWG5rZG4wSitPZGJuOC9Lc1A3L1pOYXB2NXA5RG4wSis5QnM1OVRtTUptdUNibHpKTUFDK2Y5c2Fydno5UHh3Y25aN3BPR3p0N2JrWGRBTzFXZ1hBZjMvOXdjWGZmcVp6c3pkcCswVi8rbnc3Q1hzSFI2UGo3dDYrenJKWjMxRytjbFdhcFB0ZTNMTjVKY3RuajJmS29zMVVmTzNKNytUcG8vc0p1bkdGU1lzMkdmUXpkV1JmVXBLVDZEZmllMXpkUFEzMi9mZlhIeHpjdm80YTd6VEV1VUJCZzMzRkFrdVRFQi9MOEMvYnN1SElSWHdMKzJmN3RUQWxxNi9QODVCWGYxODBHZzFSRVdGRWhEMGtOT1FlSWZkdWMvZldkY0lmUFdEQy9PemZmR0dORi9uOWZWcmEzd0Z0YmUyeTNWZTNGdThRR2Y0bzg0WVdzT1kzV0x6WUpQZ2hoQkJDQ0NIRVM4TGR5eGVBNk1oSEZFdTN2VkRSRWlpVk50a09mdmdWQytTemJ2MVpNWGNTL1RvMlpkR21ud3dtaVhMS3RqV0xPSGw0TjZEN2g2NHBiaDVlN0R4OWxkbmZEUUhnNXRYTHZCbGcraC9XTmQ1dXdNTE5QK2tmbnpsK0NLVlNTYzEzRzJWcGZHZU9Id0tnZHIzR1ZoMzN5N0VEZkQraU53QmZqNS9ManZWTCtlWFlBYWFQR2NEUUNmT3lOSlpuSVRVMWhTTjd0K0RvNUV5elR6NDMyKzdZZ2UwQU5HN1JMa3ZubVQ2NlA0a0o4VGc1RjZCWG0vcFdIZHZuMjhuVWE5TENZTXlaM2EwNmU4MCtEdTdJMmdSVit1QkhXT2g5ZG0xWWprOGhQOXAxSDZqZm5oQWZSOUNOSzFucUg4ajA3dUNnRzFjeWJHTnVuNU56QVg2K0ZtZHkzOU5Ta3BNWTJyMDFIbDQrN0Q5L3g2SmpucmZjK3Z6bUJFdXV2NEJTNWZUQmo4eXVpUXZCdW9CeXlKMWI5TzNRSlBzRE5HSEdpbDBFbHJiczd1eXIvMXpreXQvL28xVDVWNmhZcGRvekdVOGFlM3NIbERZMnFCK3ZLSHluWVRNMkh2bVRFYjNic1dIWkxCNDlDR2J5NHMxR3grM1p0QUtBQWFPbkd3UXZTNVdyUkdSWUtGKzJiY2o4RFllcFhMV20yWE92bkRlWkxTdm40MVBJajI0RFJoa0VQelJxTlZPKy9RcXRWa3U3N2dNSUQzMWdjR3l4d05JMCtyZ3RQKzNkeXNuRHU2bmZwS1haODlnNU9PRHE1bUhaQy9LVXJMNCt6MXBlL0gzWnQzVTEwMGYxSno0dXh1eE5ITDIvbVVTUm9nRlpHbXRXdkdqdjc5M2IxMm54VnBrTTIxUXZhcHljeU56dldrQ3BjaWFERTNkdVhTUGkwY09zRDFUa1N4TDhFRUlJSVlRUTRpWGg1dmxrNVVkNnRuYjIrQllOSkNRSGlwNS9OV3dpb2ZlRDJiZDFOWDNhTjJiWjlwT1VLdjlLdHZ0TmMrYjRJYWFQNmsvSnNoWHAzT2RiRG14ZlMzeHNERzA2OXpab3AxUXFHZEt0SmFFUGdtbmFxZ00xMzMyZmZ5OWRZTWU2cGZUNWRqSnVIbDc2dHQ2RmloZ2MyNjlERTVRMk5weTdvOHJTR1BzOW5tUk1tM2kweFA1dGF4Zy91QnRxbFlyZTMwemkwNjU5cWRla0JaMmIxV1RMeXZsbzFHcUdUcGlYN1JVZ09lSFVqM3VJaVlxZ1JmdnVaaWZlN2dYZDRPSzUwN2k2ZTFMeDFXcEVSWVNaYkZmQXhSVTdPM3VqN2NjUDd1VEhQYnFKbWNTRWVLdURCbkZQcFhEVGFqU1o5bEVzc0xUUmUzYnA5N04wL2FnMnI3NVJpeFY3emxoMDdpWFR4NUNjbEVqZjc1Zmc2T1NzMy81T3cyYVpYaE56Snd4bHphSnBmTkM2azlHK0RqM05yMHBadDJRR3J1NmVmR1RpRHVZOW0xY1NFeFZoOW5oN0I0Y014NVRlbnhmT2tKS2N4R3MxM3JiNEdOQ2xzckltelZGc1RKVEY2VTZlbmdETGpjOXZUakkzcVFlbWd4MTJkdmI0RlM5aHNDM2t6aTJERkRJcEtjblpDcnhsSkNVNXllSzI2NWZPQXFCRnUrN1BaQ3hQYzNSMFFxVksxVC8yRHlqSnNwMm5XREI1T0swNkdhL0NTa3BNWVB2YUpSUndjV1hmbHRYczI3SmF2Ni9QOE1sTVhyeVpRVjArcG4vSEQxaSs4MmRLbHExbzFNZUdaYk5ZTUdVNExxN3V6TnR3eUdobHd1cUZVL243Zjc4QjBML2pCeG1PLy92aHZmbCtlRyt6KzJ2VmZaOTU2dzlsMkVkR3JIMTlub2U4K1B0U29rd0ZQTHg4S0ZHbUF1NmUzdno4MHo3Y1BMem8wdmRiZkFyNTRWMm9pTUhmT1o2WEYrbjk5ZklwekhkejE1cmNOMjFrWDVLVGt4ZzViWm5COXRIOU91THRXOFJvcGR2b2ZoMHpQSmU5dlFObmJwbitYdnJ3elVEdTN3dks4UHM5clkzSVB5VDRJWVFRUWdnaHhFdkN4dGFPZ3E0ZVJEMFYvQUJkNnFzL3p4NUZvMVpuZTRKOXhMU2wzTDE5blQvUC84S1pFNGR5TFBoeCt1aCt2dW41Q1o0K2haaTMvaENGL0lweC85NXRGazBkeFZzTm10SnR3Q2g5MjZraisvTEgyWk5VZVBVTlJzMzRBVHM3ZXdyN0YyZlhodVVjM0xHT3BkdFBHa3hNNTZZVmN5ZXg4UHNSQUhUNmFpaGQrbjRMZ0crUm9zeGRmNUN2UG0zSXRqV0xlQkI4aDBtTE5obWxTWGxlbnA0UTJMbCtHVHZYRzA1V3BFMG83Tm0wQXExV1MweFVCTysvYmhoY1NtL1c2cjI4MDdDWndiWjdRVGNZUDZRYk5yYTJhTFZhU3BTcHdPcDl2Mlg0ZnFsVXFZenUxNGtmZDIraWtGOHhhdGMxdkd2ZjNzSFJZTEtqVlozeUJOMjRrdWtFOTMrWGZnZWcrdHNOTW15WDV1YlZ5K3padkpMS1ZXdnFVK1pvTkJxVXlzekxiYTVlOEQxckZrMmo0bXZWVGFaa0dqQjZ1dGxqdDY5ZGpGK3hRSk50THB3NVRtcEtjb2JIbXhJWEc4MkFUczBZT0dZR0FhWEtBWEJzdis1dTYxcDEzN2VxcjRjaGQ2MmFZTlNvMWM5c3NqNi84U3Rld2loWWtuWjlwd2tzWGQ3aVlNN2xpK2ZwL0ZFdE5HbzFNMWZ0b2M1N0grYklPRU1mQlBQamJsMXFxT21qK3pOOWRQOU1qNW03N3FEUkNoeHJhZ0FrSlNhUWxKUm84cGlmZjlvSFFOTldIZmlpLzBnQWRxeGJRa3lVcmliV3ZxMnJEZHAzN3ZNTmJ6ZjRnUDRqcHpKcjNHQk9IdDV0RlB6NC9ld0pabzRkaEhPQmdzeGRmNURTNVNzYjdMOXc1amlMcDQ4RzRMczVhMEJoZXVYTzNBbERDUXU5YjNheU9JMVBZZVBVYzgvaTlXblJyanZkVzcxcmNiOGhkMjVaUEk1bDIwL2k2Vk1vVC8rK1ZIcXRCanQvdWFaL1hNMWZnYnVuZDRZQjY2ektxKyt2YzRHQ1p0TnJ6aDQvQklWU2FiUi9kTCtPRkhCeE5ibGRDR3RJOEVNSUlZUVFRb2lYaUp1bkQ5RVJwb01mdjU4NnlLUDdkeWhVdElTSkl5MW5aMmZQOTB1M2N2SGNhUm8yYTVPdHZ0SkVSWVF4dW05SHZId0xNMy9EWVFyNTZSSjNkZTAzZ244dW51Zit2U0RVS2hVMnRycC80blQ2OG12Q1F1L3o5Zmk1K2pzL3E5YXN3NVFsVzFpN2FEb3BLY201SHZ3SUQzM0F4S0U5T0hWa0wwcWxra0ZqWjlIMmkzNEdiVXFYcjh5S1BXZm8vVmtqVGgvZFQ3djNYbVBrOUdWVXExM1BxRCtOUnNPeEE5dUpqZ3luVmNmczNkV1ptQkRQa1QyYmFkaXNEYzRGWFF6MmVmb1VNbW9mRmY0SWpVWURQTGw3V3FGUVVMeGtXWlA5Mzc4WFJFcHlrdEZkdWZHeE1RenEvQkV4VVJFTUdqdUxxSWhIckpnN2lYRUR1ekJ4NFVhVFFZU1U1Q1NHOVdqRHp6L3R3OFhWblZtcjkrTGxXemlyVDkzQXYvcmdoMlZwVWFZTTE2V3orWGJLSWhRS0JmZUNidENqNWJ0ODFMWXJQUWFQTlRsK3JWYkxvcWtqV1RGM0VpWEtWR0RPbXYxbTZ5R2twWEY3V3RyN2JXcC90ZHIxcUZhN250bGowNElpRDBQdWN2NlhZL3JKd3NUNE9NNGNQMGhzVEJUTGQvNk1WcVBoNlA1dEFQeTBkeXUvblRvQ1FFU1lMc1dJdVhvVkhYc05zZXJ1OUdyK0N0dzh2RGo2dCttN3VjV3prNUtTek5oQlhkQ28xVFJwMmQ3aXdFZnRFbzc2dlAxcDBxOVN1UkNzWmVtTXNhU21wdURsVzVpQ0xtNFo5aGNlK29DNDJHZ2NISTFyRW1RbEtKYlJNV2xwcHhMaVlsa3hkeElmZmRxRjBUTlhtRzNmdnNjZ0N2c1hwOEVIclkzMnZWR3JMdTE3REtKdTQrWkdhYkh1M3I3TzBPNnRVYXQwSzVLYXRqWS9nZnZEbkFtRWhkNjN1aFlUUEp2WFI2Vkt0YXJmMU5RVWk5dW5YNWtBK2Z2M3hkcTBoS1lDbG5uNS9ZMTQ5SkJmSC85dXBCY2ZHNE9EZ3lNSHRxOHp1Yy9VZGlHc0ljRVBJWVFRUWdnaFhpSnVYcjdjdmZHdjBYYS9kRVhQc3h2OEFQRDJMWkpqZ1E4QWQwOXZGbXc2Z205aGY3eDhDNXVjS05pOThRZWpiV2wzcWordGZrWFBYRXRyQTdwQzdOK1A2RU4wWkRqT0JRb3lkdlpxNmpjMW5kdTlhRUFwVnU0K3c1QXZXbkRwOTdOOCtVa0RtcmZyeGxmREp1TGg1YU52bDV5VXlMaUJYWEIwY3VhanRsMU5wdnV3MU5IOTIvaHU4QmVzWGpqVjZLN3lIeTgrTUdxZi9xN2RYUnVXRXgwWlR2MFBXakYxNlRhVC9YZHFXcDNMZjE3QTN2NUp5cVg0MkJqNmRtakN6YXVYYWRLeVBlMjZEMENsU3VYUDgyYzRzbmNMRG81T2pKcStYQi9nQXQzZDVDTjd0K09QWDAvaDZ1N0pnbzAvVXJaaWxTdy83NmZ2bUU5akxpZDgraFJGdXpmK3dCOW5UOUtoNTJES1Zub05nQm1qQnhENklKalFCOEVtSjlaaVk2SVlQL2dMamgzWVFjbXlGVm04OWJqQmUvcTBkVXRtWk9WcFpTZ3QrSEgrbDJPTUhkQ1pKZHVPQStCVDJKK3FOZXV3Yy8weTlteGFnWXViQnhGaHVzRHA2YVA3amZveFY2K2kwY2R0OWErSHlGeFk2SDJMQ3A4L0N6UEhET1RtbFg4bzdGK2NvUlBuVzN6Y3AxMzc2aWM1VC82NGg1QTd0L2lzMjVPVkhXa3JvZ3E0dUxMeHg0c21KN2pURzlQL2MvWnZXMk8ySUhPUm9nSHMvZTEyaG4wOGVoaENrNnIrdkZHcnJ2NmF6c2ppNmFPSmlZNms4K09WZHhreEZmaElNM0NNOFdjME9PZ212ZHJVSnlZcUFqczdlMUpUVXpLdDF3SVpUNVpubE5ydFdidyttZjFlaHQ2L1I2czY1VWxNaUFlZ2N0V2FyTmh6eHFCdWlpWHk4KzhMNkZKeDFXdjhwRjdJOFVNN2lZK05vVm1iejQyMm1aTlgzOTl6cDQrYVhiV1JuSlJvY2w5WTZIMVo2U0d5VFlJZlFqemxOVDlYbzIzWHd1S0pUMUhud21pRUVFSUlJWEtXbTZjUC8vN3hDMnExQ2h1YkovOGNjUFh3eHRuRmpaRGJWNm42dG5VcGJaNlhDcSsrWWZDNHpuc2ZHdVdDdHNUY0NVTTVkV1J2VGczTEtwZCtQOHZpcWFNNGQvb29BQlZmcTg3RUJSc29GbGphb04wN1pRcmlWS0NnZmlMSTA2Y1F5M2FjWXZIMDBheGU4RDA3MXkvajRJNzF0R2pmblk1ZmZvMXZZWCtjbkF0UXIybExEbXhieThuRHU3TVZmTnF6ZVNVQUgyUndkN0lwOGJFeHJKZzNDYVdORFY5K1BkNXN1N1FpckxiMnVnQ05XcVdpYi92R1hQcjlMRy9VcXN1bzZjdDErMjN0bVBiRERucTFxYysrcmFzSmZSRE1oUG5yOGZUMjVjRDJkVXdiMlpmWW1DZ0NTcFZqNXNyZCt2Uk0yZFdrWmZ0TTI2U2Y3TDhYZElNWll3WlFMTEEwWHc0ZGowYWo0ZmpCSGZ6ODB6NDh2WDFOcHB6NjVkZ0JKZzNyeGNPUXV5Z1VDdTdjdk1ZUGN5YlFmZUJvM0QyOXpaNDNvNW9RMW5nNjBIUGw3LzhCVUtiQ2s4THdQWWVNNDhEMmRXeGNQZ2NYTjNjQXBpelpZbkJ0TmE5ZG1udEJOM0kxbUppZnhNZkdXRlQ0UEtjZDJybUJiV3NXb2JTeFlmeThkYmk0dWx0OGJQOVIwL1IvUHJwUE55RTllTnhzUUxleXFWdUxkOUNvMWZRZU5oRlBuMEtrcENRelovelhmUFJwRjhxOThycFJmMm4xU3RKUFhsdkwyVm1YSGpBK3p2d2tjcHFvaURBMnJaaEgwNVlkS0Y3Q2ZGRm1hKy9jVC91c3p2cHVNQTlEN2pKd3pBeDJyRnRLMEkwckJxL1owOVlzbkVwaytLTU0yMWlTU2k4ajFydytscGd4WnFEKzd4VE9CVjM0NStJNTltNytQM3QzSFIzVjhRVncvTHNiSmNSSUlBU1g0TzVhbk9JVXR3TEZ2VUFwRkNpRkFzV2xhSEYzZDNjdDdtNEJBaUZBSUNHdW05M2ZIMmxDTml2WkdQYTduM000aDMxdjN1emtiVGFiekoyNWR3VS90TzJhSXYzRGwvdjU4bXZuSC9CNHFsMHpMWDVxcUppZjJlbGRNakZtMXNyWTQ3ZXJYaUE0TUVEdnNlVDRFbDlmVHc5M2JPMGNPUG5BTC9iWUs0K25OS25rUnRVNlB6Qmp4UzZ0OW1XeUtQUiszaDNldFpHMGRycnpkakVpSXlNTXB1WHlmdk1LTUo0K0xLYU4rSFpJOE9Nem0xeS9vTlpqLzdCSUpwMTRrdVQrM0p4dHlKcytyYzd4ays0K2hLblVTZTdYVkF1YmErZTBmT29Ud3RSVDdxbit2Q25wK3NDcU9zZXFMRGpIMmVlK24yRTBRZ2doaEJBcHk4SEpCWTFHUTZDZkQ0N09IMWZmS2hRS3N1VE1oOWZ6eDBhdU51ejQvdTBNNzkxYTYxam1yRG5aZVM3NmQ5dEp3L3R3NVp6eDFZZXRheHF1RGFKdnN0ZktPazJTMGs4WVNpbVVtcDQ5dnMrc3Y0Ync3L0g5UVBTcTNVNTloOUpyeUZqTXpTMTAyc2Vzcm96THpOeWNmc01uVXFGYUhTWU03Y1dMcDQvWXNIUTJkNjVkWk1XZTh3QTBhdmtUKzdldVlmZkc1VWtPZmp4LzhvQnI1MDloWVdGSjAzYmRFM1h0dm0xcjhIMzNsbmJkQjVJcmIwR0Q3ZFQvVFU3RlRHNmFtWnRUdTNFcm9xS2ltTGxxajlhS2IzdUhkQ3pjY3B3aFhadHk2Y3hSMnRRc1FzRmlwVGwzSWpxVlVwMG1iUmt4WldHQ3FYUVNZOXpjaE5Oc3hKMmdQcjUvT3lIQlFZU0ZQYU5LWHR2WUZDMEF2NDJmcTFXNDk5RzlteXljT29yVFIvWmdabTdPZ0QrbVVMMWVVNmFPN00rbTVYUFp2M1VOM1FlTm9rM1gvbnEvTjJJOGYvSWdVY1dtWTFoYVdaTXpqKzdFei8xYlYzSEpsQlY3UjZmWVkrbGRNdkgzOHAwb0ZBcjZ0YXVEaTJzV3JWWExTV0ZLcm5oakJjOWRYTE93WVBPeFpJM2hTNWJZZ3VjcDRkYlY4L3cxdUJzQWR2YU9ySm8zaFpMbHF5UzZuNmVQN3VsTUhENjZlNFA3dDY1U3FrSlZXbldPTHQ1OWNNZDZOaTJmeTd1M1hucFg3MGYrbDBMTElqbkJEMXM3bEdabWVpZVJGMHdkaFhVYUcxcjgxQnQ3aDNRNE9xV25mclAycUZTUmV1OXg4dzY5WXV2dzZDc3dyMC9jd09Ld2lmTW9YL1Y3V25YcXkvYTFpNEhvZEhDRzdGeS9sQTgrNzR5MlNhN0UzSitFWER4OWhHUDd0dkxMbjlPWjlkY1FNbVRNVExIU0ZaazdjVGpWNnpjenFROVRmS21mTDU0dm51cnNHRXhNYXFqVThDVyt2cTg4bnBJNVcwNnRZKzRQN3dEYVFmZUUxR25TMXVoNWpVYVQ0TDJYbWxML1h5VDRvWWV0WmZKdVMxQ0UvcTJIK2d5cjdxYjErSlYvV0pLREg1bnRyVG5icHpLdWR0cS9JT3k0ODRhREQ5OGxxYy9FNmxVK2g5YmppeS84ZElJZmhUUGFZV0dXY3IrMGhVV3FlZkF1S01YNkUwSUlJWVQ0bGprNHV3RGc1K090RmZ5QTZMb2ZqMjlmSmlRb0FCdGJ3NnZxOUxGT1kwUG1yRGxqSDN0NmxFZXljZ0FBSUFCSlJFRlV1Qk1WOWZIM1lsTUtIaWYyajlFamV6WnpaTS9tUkYxaktuVlVsTjdKVjQxR3UyaTJxYXlzMDNEejhyOUFkRjc0MzhiUDBTbUdhNnJTRmF1eitjUWROaTZidy9MWkUvaHQvTnpZYzJVcTE4UWxVMVl1bkRxTTk1dFh1TGhtU1hUL1cxYk5CK0Q3Sm0wU1RFOFRYK3ZPL2NqcGxoKzMvRVdZTTM0b2JicjJqNjNQRWxkTWlweTRxYmwrN0RHSUZoMTc2dzFPMlR1a1kvaWtCZlJ1WFJQZmQyOC9Ua3o5MElZeHMxWW1hNFY0UWdaMGJNQXJqNmRHZDF0VXJGNlhTMmVPNHVpVUhudEhKMDRlMklIM20xZlVhdGlTN3h1M0prcWw0dnlwUTJ4ZU9ZL3pKdzZpMFdnb1dLdzBJNllzaXQzUjlNLzZReHpjc1o2L1IvL0N6TEdEMmJsK0tiK05uMHU1T01YV3kzMVhDOWNzMlFFWTNMVnBraVp3WWliWGk1ZXBSTVpNV1lIb2xDUDNibHltaXA0YUR4V3ExWWxOKzlXMiswQ3R0REJKWWNxWWpSVThqNHhYVzhMUTlTbjUvdjJXUFgxNGwxODcvMEJFZUJpdE8vZGo4OHA1c1duTmZOKzlaWGlmTnZRYk5vSGlaU3NuMk5mUnZWdGkveitpYnpzNjlSMUsvaUlsV1h2d0ttbHQ3V0pUNUd4WU1ndUZRa0gzL3dxTnh4Y1JIdjBhVzFycGYxOTd2M2xsOFBXemQwakhpajNuVVNnVU9LWno1b09QOWx5SWovY2JWcytmaXRMTWpHYnRlOFFlSC9YM1VrNGUzSW01dVFWN3Q2elNTazlVckV6RjJIYjZDc3pyRXplSWtpRmpabHAxNm12d3ZDbDl4R2NzN1ZWcTNCOURBZ1A4bURDc0YxbHp1TkdtYS8vWTJrSjlobzdqOE81TnpCenpLNk5ucmtpd0gxTjhxWjh2bTQvZmlmMy96dlZMR2Y5Ymp4VGJvYWZQMS9yNmVucTQ4K2plVGIzZjE4dG1qMmZaN1BFNnh6M2NIeHA4SDJUUGxaZnRaeC9wSExlMHRPTGNNLzBMQTJKU3FCbmJxUmczelpyNE5randRNC9BY2ZXU2RiMWkyTjRVR29ucHJNeVZiTzlZUmlmdzhUb3duTjQ3Ym4veThSaHpyR2NGTXRxbTNCOG5kOTRFVW5UbXFSVHJUd2doaEJEaVcrYjRYL0REMzBlMzZIbE0zUTh2ajhma0tWeGE1N3d4bFdyVWk5M2xBYnFUTnJOV0cvNGRPYWJ0UlkvSVJFMnMxbXpZZ21IalRjOUxIMlBLeUo4TjFnS0pLeVdETlptejVlVFB2NWVoVWtVbXVHclJGT2JtRm5Ub05aaVdQL1hSS3R5dVZDcXAzN3c5cStaTjRjQzJ0WFRxTnl4Ui9ZWUVCYkp2eTJvQWZ1eitTNUxHVnE1S2JmWnZXOHZxQmRPNGRQWVl5M2FlMVpsd1VrWCtOemtWYjNJemZydVE0Q0RPSE5uRDNpMnJ1SERxTUJxTkJodGJPekpuemNtVEI3YzV2SHNURjg4YzVmdkdyYWxVc3o1bEs5Y2tqWTN1VHZqa2VPV2h1Nm8zdnJ3RmkvSFAra01BWEx0d21pMHI1K0dVM29YaGsrYmo0LzJHOW5WTDhkNzdOUUN1V2JMVDg5ZlJOR3JkV1NkMVRiMW1QMUt4ZWwwbS85NlhJM3MyMDdkTmJVWk5YMHFUZHRHcjh1ZHZPcXJ6M1BNMzZoYVFOYVJ2Mis5ai94KzNxUE90cStlSmlBalhtdVNOb1ZhcktmdGRUVHc5M0hVbWNKTWladEpwK3A4RDJiaHNEdVAvV1VlOVpqOG1lRjJuaHVXNWUrTVNOUnUwTU9sNVpPVnZ3cDQvZVVDZnRyWHg4MzFQcllZdEdUUm1CcHRYem9zOXYrS2ZTVnc3ZjRydXphclFySDFQQm95Y1luUUYvSUU0aFlrdm56M0d1ZU1IbUwxbW4xYmc1TXpSdlR5K2Y0dmFqVnFScjNBSlFrT0NkZDZ6Q2FXOWlsS3BETDUrTHY4RjlBRFNaOHpNbzdzM0NBc05pZjA1dVduRlAwUkdSdEM4VFMrdDlITG01aGJVYnRTSzJvMWFzWGZMS3AzMFJDa3ROZE5lcGNiOU1XVHNvQzU0dlhqR2pCVzd0SUlOTHBteTByN25yeXlmRXgwNGEvcGo0bllSR3ZLbGY3NGMycmtoQmI1SzQ3N1cxN2RqN3lFMGE5OHo5dkh6Snc5WVBtY0NPZHp5MDAxUElQVFBBUjFKNzVKSko3MnBXaDNGbUY4NmErMVNqS0ZScDM3R0cvSDFrZURITjhEQ1RNRzZ0aVVwbjEwM0orZUlndyt3c1RBalp6b2JQVmNtenR1Z2NFSWp2N3k2RnhGUituKzRIZTFSZ1ZwNUV2NWhib296ZlNvbCtkclBFUXdUUWdnaGhEREV6dEVaaFVLQnY2L3V6bURYYkxreE16UEgxOXNMRWhuOCtCeFVFUkVFQnZnbDNGRFBkY1lZV3hFWUVoeEUxWHgyUnRzWldxVllzNkgycEczMUFvN1lwTFZsLzFWUG8rTXhKbTdnSTBhZEg5cXdhdDRVOW05UGZQQmo1NGFsQkFYNlU2cGlOUW9VTGFXM2piNFZwL0ZUM1RSbzBZRVRCN1p6NHNBT0pnN3J6ZGpacTdUT3g2ek0xVGU1K2ZUUlBTNmZQY2JGTTBlNWVQb0k0V0doUVBSa1Mrdk8vV2p4VTIvczdCMDVkK0lnYXhkTzUvSy94OW02ZWdGYlZ5L0F6TnljbkhrS2tMOXdDWEs0NVNkRHhzeTRGU2hDNFJMbEVuVWZraW8wSkppL2Z1MktScU5oOU13VnNjWExtN1h2d2NtRE8yblhmU0QxVzNRd1dvemVJWjB6a3hadW9scmRKaXljOWljMTZodFBNMVd1U3Uxa2p6dFBnYUtNbnJtQzRtVjAvKzVSS3BWMEd6aVNEcjBHcDJqS3VOYWQrN0ZwK1Z4V0w1aVdZUERqOE81TjNMMXhDWHVIZEhRZCtJZlJ0cW4xL3YxVVBsWEI4M3MzcnpDZ1EzMzhmTjlUcmtwdHh2MnpGcVZDZTBMOWwxSFRTZStTaVVWL2oySDcya1djT3J5TG9lUG42aTM0ZmU3NEFWNCtmMElPdC94NHVEOWsvcWFqOUdwWmc1OS9yTXZNVlhzb1U2a0dBRXRuanNQTTNKeSt3OGF6ZnNrc2xzMGV6K2JqZDdSU0dNYWtjNHYvL1JZVEZNbVZ0eUJiVHQ3VEdVUEZuRlphUHhPejVzak5vN3MzZU92MWtoeHUrUWtMRFdIYm1vV1ltMXZ3VTkvZmtuVGY0dGR5U0tyVVNIdjFxZS9QK2lVek9YbHdKeiswN1VyVk9qL29uTy8reTBoT0h0ekIxRDkrSmwvaEVoUXFYaWJCUHIvbXp4ZnYxNTVjdlJDOU1GZWpWck53MnAvVWI5NCt4V3BSZmUydmI5dytuajk1d0lLcEkxR2FtVEZzNGp5dEhZNHgvaHpRa2JSMjlqUm8wWUd3MEJBaUl5TkltOWFPeS84ZUI2SUx2OGNYcFZKaGJtRTRYYVQ0L3lUQmo2K2N0Ym1TclIzTDBMQ0FpOTd6SzFvVlQ3SG5hcnp5TW52dnYwMngvbExLcDZobElvUVFRZ2p4clRBek04Zld3UWwvWDkyZEh4YVdWblFaT2czN2RDbXpnQ1MxblQ2eTU3TVZMamZHMU1MUFFZSCtXcW5CNGdzTERURTZ5YlpzNTFtOUt6ZnpGeWxKNXV5NWNIOXdoMGYzYnBLdmtHbC9FMFNwVkd4Y05nZUF6bjBOQjAxTVhURS9hdnBTN2w2L3hMNnRxeWxldGpMTk8zeGM4Um16TWpkbWNtcmJtb1VjMmIyWmgzZXVhd1cwYkd6dHFOZnNSeHExNmtTNUtyVzFWanRYcWxHUFNqWHE4ZGJySlFkM3JPZlU0ZDNjdlhFSjl3ZDNjSC93TVEzSnRLWGJLVnpDcENFbjI3UlJBL0QwY0tkTjEvNVVydGtnOW5pUFgwZlRhOGpZUlBWVnI5bVAxRzdjeW1qZEQ0QmorM1JySmlSV091Y01ORzdkMldpYlE3czJjdm1zYnEwTjMvZlJmeU1hbXJBM1ZEOGxlKzU4VksvWGxCTUhkbkJ3eDNxREFSQWY3emRNSHpVQWlGNHRuMUwxQXd6NTNJWGJQMFhCODVNSGQvTG5nSTZFQkFkUnBYWWpwaXpaaXFXbEZWRXE3WjlIWnVibWRPbzNqR3AxbXpCNllDZnUzcmpFc0o2dHFOV3dKY01uelk4TjdnR3NuRGNaMXl6WktWNjJNaDd1RDhsYnNCaXpWdStsVCt0YW5EcTBpektWYW5COC8zYnUzcmhFMjI0RHlKNDdIM204WHVML3dZY0YwMFl4Y3RxUzJMNGlJbUxTWGxscmpTY2lMRG9va2lhdHJjN1hwRmFyaVl5TTBGcVpIMVBieHNQOUlUbmM4ck4wMWpqOFAvalFvbU52c3ViUVRrRSs1cGZPV28vZmU3L1dPdmJMbjlPQmxLdmxzR2JoZElQbkF2eDhFMndUbzFHclRyR3ZRMnJlbi9qK1BiNmYyZU9Ia2kxbkhuNGJOMGR2RzBzcmE4YlBXMCtuQnVYNHJYdHpsdTQ0bzNmQ09xNnYrZk5sNitvRnNmVkdmTjk3czNyQk5QWnRYYzNLUFJlU1ZKOHN2bS9oOVEwSkRtTGpzdGtzbnpPUnlNZ0lSczlZcmpmd0FkRHoxOUd4ditQNHZudkxEeFZ6YTUzWGw2WXhQRHdzMVQ4anhOZEhnaDlmc1hScExOamFzVFExM2I2T1AwNVRTMGpFbDdjYlJRZ2hoQkRpUytibzdLSjM1d2VBYzhiRTE0ajRYT28zYjI5U1llcjRSdlh2WUhCeThjelI2RjI3VldvM1N0Yll6aHpkaTVuU2pFbzE2eWU1ajRTS2RzYWZxSXlyVm9NV3JGazRuVU03TjVnYy9EaTRjejFlTDUrVHQyQXhvK1BXTnptc0wwZTJ2YU1USTZjdFlVREhCa3ovY3lBbHlsWW1kLzdDUUp6SlRldm95YzJNbWJOeDVkd0psRW9sK1FvVnAzU2w2bnhYcXlHbEtsWXp1a3NpNXRwTy9ZYlJxZDh3UW9JQ3VYYnhOUGR2WGVYeHZadlkyanNtdUhNaUlhRWh3ZGpZMmlYWWJ2Zkc1ZXpldUp4Q3hjc3djTlEwdk4rODR1bkR1N2cvdkVQRmFuWEpuYjl3b25ZVk9HWEl5T0ViYnhKc042eG4wZ3JiSjlhZGF4ZU5Uc29iT21mc1BUcGc1RlRPSHQzSGpMRy9VcWxHUFowMEpsRXFGYVA2ZDhEM3ZUYzFHelNQVGY5bHlKZjAvazBxZmJVQ2JsdzZTNGx5MzdGbTRYUWMwamtudVc5MVZCU0wvaDdEOGprVDBHZzAxR25TbHIvbXJFNHd3Sll6VHdGVzdEN0gwdi95OGgvYnQ1V3I1MDh5Yk9JOHZtL2NtblBIRDNEdHdtbjZEQjJIMTh2bnNkY1ZLMTJSWlR2UGtyOUlTU0lqSS9objB1ODRwSE9tNTYramdlZ2FOaFdxMVdIM3BoVzA2ellRdHdKRkFJaU1xZmtSYitXKy8zOUJBVWM5OXlBME9Mb09hTm80NzlYOFJVb0M4T1RCSGJMbWNHUHR3cjlKYTJkUGoxLy8xTGwrN3hidDNRUEJnUUZheDNvT0hnTVlMMGdmVjBMdjlkbmpFbDU1YjBxYjhsVnF4d1kvVXZQK3hIWHJ5am1HOVd5Rm1aazVFK1p2TUpvS0tsK2g0dnc4WWhJenh3Nm1WOHZxTE54eVFxZm9kVnhmNitkTGFFZ3dPOVl0b1ZEeE10eTdlUVZuRjFmYTl4akV4T0c5R2RTNU1VdTJud2FpZzduamhueE1FZVhqSGYwelh0K3grTDdXMXpjMEpKanJGMDV6NHVBT0R1L2VwRldFZmZUQVRvd2UyTW5vZUthTzdCLzdmNGQwenZ6WTR4ZnlGUzZoODNNK1NxVWlQQ3lVRHlxVndZVWpNYnVJakMwc2liL1RTSHo5SlBoaGdsWnJyL0ltVUg5Uk5WYzdLN1owK1BRcEFjcG1kV1J6aDFJcGtzN3FTMUJ5OW1tVDJ2MVF5Sld4MytmVE9oWVlibnFCZVNHRUVFSUlBUTVPTGp4L2VPdHpEeVBaZ2dNRGVQNGs4UVZGNC83aEhkK2dUdEVyQ1pPNytudFFwOFpHaTI2YUlvMU5XczQ4RGtyU3RUVWJSZ2MvVGh6WVFmOFJreE5zcjFhcldURjNFZ0RkQjQxSzBuUHFVNmxtZmVvMmJjZWhuUnRZdldCYWJBNzltTFEyTVpPYjM5VnF5S0t0SnloUXBCUnA3ZXhwVWJVQUc1Yk9Udkx6cHRUcWZZMUdRNENmcjlZS2QzMmVQYjdQcE9GOUFIanYvWWJhUmRJVEV2enh0U3Qxb0JxQTN2UW5IdTRQc2JDd0pIUDJYRnJIRTNyT2l0WHI0bGFnQ0wrTVNuaDFlSXhaNDRiZzRwcTBBT2VJS1FzWk1XV2h6dkdtbGZMZzZlR2VwSHVlTFdjZU92ODhuQ1V6LytMM1BtMlp1L1lBU2pNeklQcDdjdFNBamx3NmU0emMrUW94Y3ZyU0JQdjdrdDYvS1dYT2hHR3NuaitWOGYrc1MzUWFwTGhlZVR4bDlDK2R1SEhwTEFxRmd0Ni8vVVczZ1NOamk1QW5SR2xtUnM5ZlIxT3hlbDFHL3R5ZVZ4NVArYjEzRzE1N1BtZlhodVZZcDdHaFdmdWV6SnM4UXV1Nm1QUjVheGYrell1bmp4Z3haWkZXa0t2bjRERmNPSFdZZnliOXpzeFYwVHY1d3NOQ01UTTMxNmtCRlZNM0o3MUxKcDN4QlFYNkE1RFcxajcyV01seVZRQzRmdkUwL3g3Zmowb1Z5YUNoZit1OVB1NzNUSmtzaWxRcldGMjRaRG1jWFZ4WnZQVmtpdmVkbXZjbmh2dURPL3p5VXlQQ3cwS1p2R2l6U2FtczJ2ZjhsU2YzYjdObjgwcDZ0cWpHb2kwbnlKSWpkNExYSmVSTCtuelpzSFFXSDN6ZThmUHZrN2gzTXpxUTBieGpMODZkUE1pcFE3dTRlRHE2TmxOUW9EKzdOaXpUdVY3ZnNmaSsxdGQzMzliVlRQNDl1bDVVb1JKbDhYenVUb0NmYjJ3UTFGU0xaNHpGMFNtOTN2b2dBUDRmZklEb3RHZFM4MG5FSmNFUEUxeng5T2Y1aHhEU3AvMFlFWTVTYS9nUUdta3crREM1ZnNFa1BaZTl0Ym5XdFU5OWcxbDg4VVhzWTRVQytsYkl5WXpHaGJBME0xemdLaldvTmJvLzREVlRqSytvS1ovZFVhdk43d2YwLy9Kd3c4dndINkJ4TlNxWVVlZVlYMWlrM3JaZHR0d2tyWVdaU2YzR2RYOUlkWjFqN1RkYzU5b3IvMFQzSllRUVFnanhKWEowZGlFbzRBT3F5QWpNRTFqMStDWDdVdE5lZlFtS2xDeFB6OEZqYU5hK2gwbnRGUW9GL1laUDVQVGgzU1lYbERiVmtMOW1reTFuSHEyZ1NuaFlLQXFGUWl1dFRlbUsxWFd1VFd5dWRLOFh6Mkx6b3B2cXhkTkhYUG4zQkFYMVRQSjR2WGhHV0dnSTJYUG4wM1BsUnc2T1RrUkdScUJRS0RDM3NLQlVoV3JrY010UHpqd0Z5SjQ3TDNrTEZRUFFPNWxhSm91Q3pObHpKWHFpZGNoZmlaKzhtN280K1NteVVscVBRWDl5NWR3SkxwNCt3cmdoM1JrMWZTbVJrUkdNK2FVelIvWnN4alZMZHY1WmYrai9OcFZKMHgrN3MzM05Jc2IvMW9OOGhVdVFPMStoQksrSlNiMFRZL3VhUmN3WSt5dGhvU0hZMlRzeVp0WktxdFZ0a3FUeEZDMVZnZldIcmpOaGFFK3VYenhEbzFhZDJMaDBEbTI2OXNjcHZmNTAzTWYzYldQaDlEK3hzM2ZFek15TXJhc1hFQkVlUmxob2FPeVl6aHpkRzd2REpTd3NGS3Q0S2E4Z09vQURrRFduYnNxZW1GWHhkZzRmYTZFNlpjaEk0UkxsT0gveUVBREZ5bFNpVmVkK1NmcTZVMHFKc3QveFByc1hpLzhlazZ4K1luYWl4SlhhOStmZXpTc003TmlBQVA4UERQaGppdDdhTDRhTW5MWUVuL2R2T1hmOEFGMStxTWk0dVdzcFgvVjdrNjgzNUV2NGZQSHhmc1BxK2RQSWtERXo5VnQwME5yRk1XTEtJaHEzN2h4Yjd5SitVSzFGMVFKNHVEL1VDcWpFSEl2dmEzMTlXM1RzelFlZmQxU3FVWS9DSmNyUm9tcUI2T0JIdk85aGpVYkQvVnRYY1hSS3IzZDMwT0laeGxOSHh1ellxRkcvR2RPV2J0ZmJKbVlYa2JFQXViNmRSdUxySnNHUFJIajNaNTNZLzd2N2hKQm42bkdEYllkVk41NC96eEE3SzNPdGEwODk5WWtOZmhUS2FNZkNaa1dwa3N2SjBPVUF2UElQbzkvT08reTZsL0FXNlJnRlhXeFoxTHlZd2I1bm4zM0d3WWY2VXlPa0pBc3pCV2t0elFrSVUra0VXd3BsdEtOTG1XdzYxeGphbGZQU0x6VEZ4dlhDTDVRSDc1SzI2azRJSVlRUTRrdGo3eFM5b2p6Z3czdWNYREovc3VlTlVxbnc5L00xT0VHV0dIMkdqaU5QZ2FKVXE5dUVYaTFyOE1ickJidk91UnU5cGtYVkFtVEprWnNXSFhyeDVNSHRaSS9oUzZaUUtCSzFxbEtoVUZDamZyTmtwNGpTSjUxekJuci85bGZzNDRpSWNOUnF0VW5Gc3hNYkVEQTBhUlJEclZiejVNSHQyQlFoZFV0bWlrMHg4dnZrQlRydHp4N2JCMERwaXRXTVBxOVRob3hzT0hxVGJEbno2QzFDbjlKU29pajM1NjV0RVVOcFpzYmtoWnZwMGFJYWV6YXZ4TS8zUFQ3djNuRHY1aFZ5NVMzSTdEWDdjY21VOVhNUDg3UEpuaXN2by81ZXlyQ2VyUmplcXhXcjkxL1crUjZMVXFsaWQwbDRlcmp6MnRORGErTFhOV3NPSXNMREtQZGRMVWJQWEVIR3pMcC9WeWRHV2p0N0ppN1l5SHZ2MXppbHo4aFBmWWZ5UTVzdUJ0dWZPYnFYS0pXS3dBQS9yWWxoaVA3WkU3TmFmZDdrRVN6WmZwcndzRkM5UHg4ZTNiMEJRTTQ4dW90TjMzcTlCTkNwZzlTd1pVZnUzcmlFclowRDQvOVpwMVhYNGEvQjNjaWFJemRkK284d2VRZU1oL3ZEWkwzL2RxeGJ6UDFiVjVOOGZReDl3WS9VdkQrWC96M09rSzVOQ1FrT29tMjNBZnpVZDJpaXhtdG1iczZVUlZ2bzM3NGVOeTZkcFgvN2VuVHBQNEplZzhmRTd2WktpaS9oODJYS0gvMElDdlRuNXhHVGRGSzFPYVYzaVEwMHpseTFCeHM5OVRyaUd6RmxvZGJPd1JoZjgrdmJZNUR4VkZzUXZXUG5wd1psYWQ2aGw5NWRoZ2w1OGV3eEFKbXo1VXFncGZoL0k4R1ByNEJTb2VDdk92a1lXaTBQRm1ZSmY4aG1jYkJtWjZjeWJML3podjY3N3VBVllIaXJidnEwbG95cWxaZmVGWExvM1VrU3BsSXpjUGNkcmQwbnFjbmV5aUkyeUJRU0dVVklaQlNSVVdyU1dwcmpZSzMvMi9YV2E5TjJqUWdoaEJCQ2lHaU9UdEhCQno4ZjcwOFcvTGg3NHhMamgvU2dUZGYrTlAyeGU4SVh4Qk9sVW5IeHpOSFl4d1dMUmEvU1AzZmlJRThlM0NZaVBJeHpKdzRhN2NQRC9TR2hJY0ZZV0ZwUnNGZ1pyZmFWYXRSTDlKaEUwb1FFQlFKOGtpQkJqS2VQN2pGcjNCQnVYVDRYbXg0RUlDakFuN0tWYTFLNlVuWEtmbGVMOVV0bXhaNkxpQWlQVFkxeWNNZDY4aFFvR3J0NlY1KzhCWXZwUFI0VTZNL2JWeTlqNnhta2xIVE9HUkk5UVFXd2V2NVVQdmlrL3NLMnhIQjJjV1hlaHNPMHFWVTB0bTZIUzZhc0xObCtXbWN5NzBzV0ZPaFB6VUpPYURRYURseDdaVFM5akttdW5qL0p3UjNyVVNnVVBIMTBqMm1qQmpBcVhncXdxU1A3YzJUM0ptenRIWGozeGd1VktwTFNaU3ZIbnE5VW94NUx0cCttV0psS0prL3lteUxtNjJ2YmJZRFJkcDEvSGs2YXRMYmtMVmdNbDB4WmNFam5qS05UZXV3ZDBtRnI3NGhTcWFUckQ1WEk0SnFGOExEbzNTRDZndVMzcnA0SG9FaXA4a1JHUnNUV2ExQ3IxZXpkSEYyZkkwK0Jvckh0L1h6ZnMyWFZmQUJ5NVMyb3M1cjh5cmtUbkR5NGs2NEQvakQ1YTlhWG9rNmZoTkxxbkg0VWFOSkVlSHpHQXJ5cGRYOEtGQzNONEM1TmlJeU00TWNlZy9oMXpBeDZ0cXpPdGZPbjlJN0RVSURveWlzTjh6Y2VZV1QvRGh6ZnQ0MlY4eVpUcG5JTnlsYXVtYmliWU1UbitIeUppb29pWCtFU05HL2YwMmc3VTJzUjZkdWxBdC8rNi92MnRTY0FMcG1TbHByeHpyVUxBQ24rV1J0ajlmeXByRjh5aTZCQWYrbzBhY3V3Q2YrWUZHUVRuNThFUDc0Q2FvMkd0SmJtZWdNZmZxR1J6UG4zR1lPcTVNYk9TdnZsYkY3RWxlL3pwbWZSUlE5bW5YM0dLLytQUVpBc0R0WU0raTQzdlNwa3g5WlMvN2ZCdmJlQnRGMS9qZHR2QWxQMkN6TENKeVNDdTI4REtlSnFSMXBMTTlKYUdsOEJFQkNtNHNCRGI0UG42K1hQd0lHdTVaTTlyak45S2lYNm1yeFRUL0RFSnpqWnp5MkVFRUlJa2RJY25LTW5sUUkrcFA0RWFHQ0FIL01uLzhHMk5RdFJxOVZhcXc0VEl5UWtpQUVkakJjZlR1ZzhnUGRyVDczdHZwUlY4UDhQQWdQOEFJd1dVVTFwanVtY09YL2lJR1ptNWhRdlc1bHkzOVdpYk9XYUZDbGRRV3VsN29SNTZ3a0xEVUdqMFREK3R4NTRlcmlUTlljYkhrOGY4V3VYSmhRclU0bWZmNTlFcVFwVldicmpqTTRFVzNoWUtJL3UzZVQrcmF2Y3UzR1p1emN1OGZ6SkEybzFiTW5rUlp0VDlHdXlkM1JLVWcySW5ldVhmbEhCajlDUVlBNXNXOHZLZVpNSkNRcEVvVkNnMFdqd2Z1MUpwMGJsNmRoN0NIV2J0c1BPM2pIaHpqNnpXMWZPbzFhcktWYW1VcklDSHpIM1pNdXErVHkrSDEyZnFVSzFPZ1FIQnJCcnd6SXFWcTlMN1VZZkM5M25jTXRIZ1A4SEF2dy9vRlFxS1ZLeXZNN0s2ZUp4Z2lHZldnNjMvQXdkUDlkb20vbWJqbUtkeGdhVktwTHdzRkRTeEFzTStQbSs1L2ExQzJUUGxSY1gxeXdNN2RHQ3kyZVBZK2VZanREZ0lENzR2TVBXem9IdmFqVUVvZ05SL2RyVjRkbmorOWphT1hENzJnVXVuRHBNaFdyUml5MVZxa2plZXIya2NQR3lSc2YxMnRPREpUUEc4dWVNNVFBbXA2aExpZDFaaVpHYTk2ZEl5WExrTDFLU1VoV3FNbURrVkFBcVZQMmVqSHAyWkIzWXZvNjBkdlpVL2I2eDNuRmFXbGt6ZWVGbVpvLzdqZUpsS3FWbzRBTSt6K2RMaDE2RHNYZElsNndkTEFuNWYzaDl6eDAvQU1DVCs3ZTVkdjRVeGN0VzFxbjdZL1Q2L3hhMEZDK1QrUG03aEt4Zk1wTTVFNFpobmNZR0N3dExkbTljanJtNU9TT21MRXJ4NXhJcFQ0SWZYNG5CZSsrUnl5a05UUXE1eGg2NytNS1B0dXV2OGZ4RENGdHV2MlpYcDdMa2R0TCs1ZHZPeXB3aFZkMFlVRGtYYTYrOTRzQkRiOW9XejB5VHdxNllLL1YvR0VkRXFabDJ5cDN4eHg0VHBsSWJIZGZOZUxzdWltZXkxM29jRWhuRjQvY2ZBd0J2Zy9TbnFJcnI3SE5maXJqYUpkZ09ZT2orKy9pSFNjRnpJWVFRUW9qRXNITndRbWxtaHArUDRVVWt5Ukd6OHRMUDl6MHRxdVRIOTcwM1dYTGtadmpFK1ZTc1hqZEpmYWExdFdmVE1kMVVWUnVYejJISHVpVjA3RDJFUnEwNkdlMmpUYTJpWk02ZWk1a3JkaWRwRENKYWNpZjFuajI2Qi9CSmF6ZzRaY2pJZ3MzSEtGUzhyTkhWMWdXS2xpSTRNSURmZTdmaDZONHR1R2JKenZKZC8rTDN3WWVaWTMvbC9NbEQ5R3hSamNvMUd6QjQ3TXpZV2lDSGQyOWk2YXh4UEgveUlMYmVnblVhR3dxVktFdTF1azJNN2hqNWZ4U2xVbkh0NG1rTzdkekE0ZDJiWW9NZWRadTJvOS93aWR5NmNvNjVFNGZ6eXVNcGszL3Z5NHpSZzZoY3F3RlZhamVpN0hlMXlKUTF4K2YrRXZTNmVmbGZnQ1NsajRzcDF2dm0xUXZxbGNwTWNHQUFTcVdTbWcxYjBMWC9DQW9VTFlYM2EwL2ExaXJHeEdHOUtmZGRyZGhyZit3eGlMYmRCb0pHZzBLcFROSGRIWjlLVENEeGhmc2pBTkpuY05VNnYzL2JXdFJSVVZTdjF4U0FRc1hMY3ZMZ1RnSUQvRkNhbVpHM1lER0dqSnVOVTRhTXZIdnJ4ZUF1VFhoNDV6cXRPL2VqZHFOVzlHeFpuVW0vOTJIRDRSdlkyTnJ4OHRrVG9sUXFuVlhpTWVtR1FvT0RtREMwSjNzMnJVU2xpbVR3MkZsOHlWTHovdGc3T3JGNCt5bXRRTEdoM1RJSHRxOGp2VXNteHMxZGEzQ3NTcVdTUWFQLzFudnVhL3g4S1ZtK1Nxby94N2Z5K2dLMC9LbVBUZ0QrMHRsakxQNDdPa1hXMGIxYk9McDNDN1oyRGxTc1hwY3EzemVtY3MzNnJOaHozdUJPaXp2WEwvTDh5UU95NW5CTGRDMlgrS0xpMVV5QzZOMmZBT3NQWHlkZGVoY2FsOHZKd1owYkpQanhsWkRnUnlwUkROdHI5UHpCYnVXcG15K0R6dkZYL21Ga25YaFU1N2hhbzZIanhodGMvUGs3Y2puWk1QYklJNmFmZGtlbGpsNmhkdWROSUtYbm5HRkdvMEo2NjJKWW1pbnBXalliWGNzYXorMTU0S0UzZy9mZTQ3NjNhZlV0U3N3NnJmVTRmZ0gwMjY4RHFURHZyTmF4U2ZVTEdPM3p1bGZDaGNYZkIwY3cvTUFEbGwzK05PbTRoQkJDQ0NHK0pRcWxFdnQwNmZGUHBlREg4UVBSaFNaRFE0SUpEdy9qcDc1RDZUVjRUTExTQXlpVlNxMUpxb2p3TU5ZdG5zbnVUU3R3U3U5Q2wvNi9ZKzlvdkRZZVJLY3NNU1VsUW91cStuOW4xV2cwQ2JZeDVNYWxzenI1N3NOQ1F3ejJZK3hjWE50T1ArRDVrd2UwckthYkJ6dytReE5MQ1UwNHhkMFpvMjlpd2RQRG5TaVY5cUtraTZlUG9ORm95SjRyTC9icG5MQ3hzZVg1a3dmTW56SVNnRHdGaStyMGs5aHhKVWFaU2pXTW50ZG9OQnpZdm83NVUvN2d6YXNYWk1xYWd6bHJEK0NVSVNOT0dUSXlkOTFCemg3Yng4eXhnL24zK0g0dW5UbktqejBIMFczZ1NOSzdaTUxyeFRQS1ZxNUoyY28xS1ZXeEdvV0tsOEhjM0FKSStIdkY2OFV6ZzIyVzdUeXJOL1ZUZ0o4dmF4Wk9OL0dyMTc0dU1lN2R1TXlHWllhTHEvdStmd3ZBcVA0ZERMWVpPM3MxcjE0ODVmcUYwMXc4YzVSenh3L0VydEMydExUaWh6WmQrTEhub05pVUxabXo1YVJtZytZYzJMNk96U3ZuOGZET2RVNGMyTUdKQXpzQXlKUTFCL2tLbHlCdndXSzA3dkt6VG9xazFIai9taUk1d1krdHE2TnJ6b1NIaFJJWkdVSDk1dTNwT3VBUGN1WDkrTDUyeVpTVkVWTVg4ZVQrYloyZmQwbmRWZmU1WEw5NGhuVE9HWEIwU285Tldsdk1MU3p4ZXZtTVdlT2lkek1WS2ZVeGcwUDB6L3NaQVB6UXRpc1FuVXFyVTc5aFJFYUVZMlptSHJ0Qy9OYVZjL3pXb3dVKzNtK28wNlF0UThiTlFhbFU4a09iTHV6ZXRJTCtIZXJ6eDVSRjdOMjZHdmlZUWpIR3JnM0xnT2ppeVR2WEw2VkdnK2IwR1BRbmFlMjBGM3JHRlJvU3JMWFQ0TUtwd3dDeGFZbjBXVEYzb3RIemh2ajV2dGZoN3BQUkFBQWdBRWxFUVZRNTlpbnVUL3hhRnFubGEvMThTVTNmMHVzTDBLNzdRQ0lqSTdoei9TS1h6aHpseU83TlBMNS9DeHRiTy81WmZ3aW45QzRjMjd1VlkvdTJjbVRQWm83czJZelN6SXhTNWF0U28zNHpIQnlkZE9vV3JaZzdDWUFHTFF4L0R1a1RFUkd1OWJVL3VIMk45OTZ2ZGU2SCtYL3YxZGVlSGlpVVNxS2lWRnAxbGNTWFRZSWZuMEc5L0JuMEJqNFNFaGl1NG9lVmwxRXE0TkY3M1hSS2ZxR1JkTjk2aTl0dkFwbmVzQ0RLUkt6MkNGZXBHYnIvUGdzdVBDY3k2dk51K1QvNDhCM0Q5dDlIb1FBRjBWK0RCZzFxRFFTRnEzanNFOHpaWjc0Sjdrb1JRZ2doaEJDR09hVExnSjl2NmdRL1hqNTdBa1Rubmg0OWN3VUZpNVZPc2I3UG56ekU4ZjNiT0w1L08vNGZmSERKbEpXNWF3K1lGUGhJaklUeXRadmFKcTZRNENDZGF6UWFqY0YrakoyTHo5TFNLdG1ySFUybEwrVkw0L0k1ZWUzcG9YWHMwdGxqckpvM1JXOGZadWJtdE8xcXZFNEFRUDNtN1JNMXR0Tkg5aEFjbUxpYWdPRmhvV3hlT1k4ZGF4ZkhGa3l0VWI4WmYweGRyQk4wK0s1V1E4cFZxYzNTbVgreGF2NVVWczJid3BIZG05aDQ3RFluN244d09KbVowT3NZR1JsaHNFMzhTYjhZSDN6ZU1YdmNid2w5ZWNuMitwVUhCN2F2UzdDZHNUYTU4aFppL2hUdGxjU0ZTNVNqZnZQMjFHM2FqblRPdW44ZlcxcFowNlJkTjVxMDY4YWplemM1ZVdBSEp3L3Q0dEhkRzd6MjlPQzFwd2MrM20vMEZuNU9qZmR2UXFKVUt1N2V1RVRlZ3NYSW1zTXQwZGRYcjl1VWxmOU1wbFNGYWd6K2F4YlpjK1hWMjY1Mm8xWmFLYSsrVnBOKzc4UFRoM2YxbnJPeHRhTlpuUG9KbTFmTzQ2M1hTNnJYYTByT1BCK0RWZ3FGUW1zQ01qSXlndEVETytIai9ZWVdIWHN6Yk1JL3NVR2hFVk1YOGY3ZEc4NGRQMERybXRFQmNLV1ptVTY5cDV4NUNxQlVLaWxldGpLRFJzK2dVSEh0NElnK2pjcmxJTkQvQTFiV2FkQm9OSVNGaGdBWXZUWm1zallsZk1yN2s5cSt0YytYbFBBdHZMNWVMNTZ4ZGMxQ1hyOThqb2Y3UTU0OXZrOWtaQVFBTm1sdGFkR3hOMTBIaklnTmF1UXBVSlJlUThieS9Na0RqdTNieXFHZEc3aHk3Z1JYenAxZytwOERLVnFxQW45TVhZeGJnU0pjT1hlQ1U0ZDJZV1dkaHBZLzlVblV1RWIwYWN2cEkzdElZNU1XTTZVWkFmNGZBQ2hhVG5zM1QvTU9QYmwxNVJ6OTJ0V0pQWmJZNXhLZmp3US9QakV6cFlMcERRc2wrZnE0TlNSc0xNekltejR0eFRMWlU5VFZqcEtaSFNpWHpSRjdBNFhCamJFeVZ6TDdoOEpNYTFpUWgrK0NjZmNKNXFsdkNDLzhRdkVPaXVCZGNEZyt3Wkd4UmNqZkJZV25XdkRoaFY4b1UwKzVwMGhmWjU3NVVuRDZ5VVJkYzM5SWRaMWo3VGRjNTlxcmhIZWt4T1hoRjVLbzlrSUlJWVFRbjVLRHN3dFA3bHhKbGI1Ny9qb2FwL1F1Tk8vWUswa3JXNDJ4c2s3RHJnM0x5Sm0zSUIxN0Q2RmQ5NEVwV25BeXBXcC82RnRSV3FsR3ZWU3JMV0pxSHZyVWtqV0htODRxeUVMRnk1QXRaeDVDUTRLSkNBOURGYVhDMHRLS2ZJVkwwRzNnSHhRcVlUelhQbUEwdFlZK0xhb1dTUFRrbElXbEZSZFBIK0hGczhjVUwxdVpYb1BIVUs1S2JZUHRMUzJ0NkR0c0FyVWJ0ZUt2d2QybzA2UnRnb1dMVStOMXorR1dQMG12dWJHQ3lmclVhdGd5MmVPUGpJemcwSzROWk1pWW1jbzFHMUQxKzhaa3laSGI1T3Z6RlNwT3ZrTEY2VGw0REg2Kzc3bDE1UnczTHYvTDk0MWJhKzE0U00zM2IwSWUzcjFCYUVod2tuWjlRSFNSM2pVSHJtaE5ibjdMcXYyWENpNDhMQlJWWkNRS2hRSjdSeWNLRlMvRGp6MEdhYVUycTlmc1J6YXYrQ2UySG9FaEZoYVd6RmwzZ0xOSDk5R3UrMEN0YytibUZzeFlzWXNWY3lleFovTktJc0xDNlBucmFGeXpaTmRxVjdGNlhSWnRQVW1KY3QrWm5ENnNRclU2M0x6OEw2cklTRlNxU096c0hTbGV0akw5LzlBL09ROHBXL0Q4VTk2ZnorRnIvbnhKQ2QvQzY1cytZeVoycmw5S2dKOHZkdmFPRkMxZGdjSWx5bEc2VW5YS2ZWZkw0QzZLbkhrSzBHM2dTTG9OSE1uais3YzR2R3NqaDNadDVMMzNhN0xsamc0UTV5dGNnaHh1K2FuZHFCVk9HVElhSFVjT3QveGE5WVJLbFB1TzI5Y3VFQmtlamlwS2haMjlJd1dLbG1MRVZPMTBWbzFhZFVLcE5HUGJtb1ZFaElkUm8zNXpPdmNibHN5N0lqNFZ4WlZYbXEreXN0OTQ5NC9iZTNmdVRkbGZEdUtuYnNvMStUalBQNFJvSFhmM0NTSFAxT1BrVEdmRHMrSGFCWHlNcGJ6cVZUNEhDNXNiM242bkwrMVZOc2MwTkN6Z1FsWUhhN0xZVzVQVHlZYTh6bW5KYkcvTjUwcmxXZWp2azNwVFk4Vy9keGRmK09ta3ZYb3o2bnN5MnFic2xycFdhNit5OWZickZPa3IvdGNBVUdYQk9jNCtUOXoyOE5UU3ROSEhQM0JHdWlXK3dLRVFRZ2doQk1DNXc5czRzMzhUZzZhcy91cTI3bi93ZWFkM3BiajRkaHpZdm81QS93KzA3dkx6SjduTzk5MWJ2Tis4b2tEUlVvbTZUaDBWOVZscUxMeDgvZ1FMQzhza1RWeTllZldDeU1nSXN1WE1ZN0NObis5N3pNek52NG9pNDE4SzMvZmVQSHQ4anp3Rml1S1F6dm1UUE9mNkpiTndTT2RFdzVZL2ZaTG4rNXlDQXdPTXBwNzZGS0pVS2hRS1JiSUtXNGVIaFJJVkZaV2t3QWRFcDBOVXE5VTYxMzhKOXdmZytaTUhXRnBha1RsN3JzODlGSU5TKy9NbEpEZ0lwVklaVzhmR0dEL2Y5MFNwVkRpN3VCcHQ5eTI4dmkrZVBzTFd6aUhCQUlVcC9IemZhKzNNOUhyeGpQU3VtVDlwK2k3eDlaQ2RINTlRUmxzcnh0ZE4vRmIwa0lnby9tNVVDQnVMcEgvQWV2cUhzZXZlRy94RFZUUXY2a3FCREVuN29BVTQ5dVM5eVRWQll0aGFtbE0ybXdOVzVxbWZoOVJjcVNDUGM5cUVHeVpDZHNjMHlicG5qMzJDaVZKL2xYRkdJWVFRUW55akhKeWljK1FIK0w0amZTYmpkZUcrTkJMNCtQWWxOaDFKY3ErTHFldVJXTW1aQkUwT1k0R0xoSmdTTU5GWFkwUVk1NVRlUmFmMlNHcjdzY2N2bi9UNVBxY3ZZZUkzcHE1Q2NpUjNwNktoQ2ZVdjRmNEFYOFhPcGRUK2ZFbE1ZTXZVbjdYZnd1dWJQWGUrRkJ0SC9QdjJKUWZieE9jbndZOVBhR25MWXFSUG0vaHQvejRoRVN5Ly9KS2ZLK1UwK1pvb3RZWnJYdjRjZnZTT1hYZmZjdG5UTC9iY0g0Y2VVQ0NETFUwTHUxSXpqek1WYzZURDF0TDBiNFYvemowM3VXMytER201KzJzMUNyallvbFFvV0hJcDlRdVV1OXBaNlUxZGxSenIycFZNMXZVWi9qck0rK0NJRkJxTkVFSUlJVVR5T1RwSFQ5TDUrWHAvZGNFUElZUVFRZ2doaEVpSUJEOCtrVjdsYzlDb29QWktvaTIzWHRPcVdDYVRycDk1NWlsOUsrWXdXTVE4TkRLS0cxNEJYSGp4Z1pOUGZUajczSmRGell0UklJTXRCYXAvakRwUFB2bUVLNTcrUEhnWHhPU1RUNWg4OGdsbVNnVWxNOXRUT2FjVEpUTFpVelNUUFFWZGJQWHVOSG5sSDhhZSsyOEJVQ2dnaDZNTlJWM3RLUExmdi9nYzAxamdtTVlpOW5GUXVQNWlmVUlJSVlRUTR0TnkrQy80NGUrVE9rWFBoUkJDQ0NHRUVPSnprdURISjVESE9TMS9OOUl1Y2g2bVV2UGIvbnNtQnorZStvYXcvNEUzalFwbXhEc29uSHZlUWR4N0c4ak4xd0ZjZnVuUDdUY0JxT0trVlhKenRxRmxVZDIrSjUxNG9uTXNTcTNoaXFjL1Z6dy9GdlJXS2hUa2RySWhUM29ic2p1bUladERHckk3cHVIc2M5L1k5RTFEcTdreHVYNUJrOFlmOSt2V3A4dVdtN0gveitHWUJnKy9VSU45VEc5WUVHY2I3UjAwejN5bHVMZ1FRZ2doUkdLa3RYUEUzTndDZjk5M24zc29RZ2doaEJCQ0NKSGlKUGhob3ZnYkxqU1lWci9CenNxY2JSMUxrOVpTZXhmRjlGUHVlSHd3UE1HdlQ5Y3RONG5TYVBBTmlVeXdyYUg2Rk80bUJnblVHZzFQZklKNTRoTnNzSTEzVU9MVE9FVkc2UTkrckx6eUVoc0xNMmIvVUppV1JUT1JiOW9KM3VsSkUxVW9vNTFPNE9QaHV5Q3V2dkxYYVN1RUVFSUlJUXhUS0JUWXBVdVB2Ni9zL0JCQ0NDR0VFRUo4ZXlUNFlTSjdLKzFiRldGZ0IwTmNaa29GbTlxWG9sZ203Y0pFVDMxRG1IeFNkd2VHTVpabVNySTRXQVBSeGJjVFVpZWZiaEZJMzVCSWNxWkxBK21TVm1EclRXQTRid0xEdFI2YjZuMXdCT2M4UG5ENm1TKzlLdVRRT1YvRTFZNU5QNWFpVU1ibzFGa1Q2eFdneDdaYk91MTZsdE10enJmdStpdXR4NTcrWVNpRzdUVnBYSDByNW1UT0Q0VXhVK3BQSnhiandFTnZHcTY0aE1aSXpLdER5U3pNYTFxVUc2OERxTFg0dk5aT0hDR0VFRUtJTDVHanM0dnMvQkJDQ0NHRUVFSjhreVQ0WVNKWE8ydXR4OEdSVVFsZU0rZUh3dFRQNzZKMVRLM1IwSG56RFlJakVyNCtydXlPYWJnK3NHcWlyb25QeWNZaVdYME0yMytmcWFmY1l4K2JFdng0K0M2SVpxdXZjTjg3eUdpN2FybWNZd01mQUYzTFptUGhCUSt0SFIzT05wWjBqeGY4Q0ZlcGsxUkUzVXlwWUVhalFneW9uRXZuM0lmUVNLek5sYVNKVS9Pa2ZuNFhobFhMb3pkbzVXQnR6ajlOaTlLaFpCWUFxdVp5WW1LOUFnemRmei9SNHhKQ0NDR0UrSlFjbkZ4NDdaRzRSVGxDQ0NHRUVFSUk4VFZRZnU0QmZDMUtaWEhRZXV3VkVHYTAvVy9WM09oYk1hZk84Wmxubm5IbW1XOUtEdTJUOFltWGJ1dE40TWQ3OE1JdmxGVlhQWFd1OFF0VkpSajRBRmg0MFlQYmJ3SmpIeXNWQ3RhMks0bUQ5Y2Y0M0Y5MTh1bWtEMXR6elROUk8xQUFYTzJzT05DMW5ON0FSNVJhUTd2MTE1aHg1cW5PdVhGMTg5TTRYdEg2Mm5uVGMzdFF0ZGpBUjR3aFZkMzRvWkIyV3lHRUVFS0lMNDJqc3d0aG9jR0VoUnBPZFNxRUVFSUlJWVFRWHlNSmZwaW9wcHV6MW1NM3A3VFlXWm1qVXF0NTVSK205ZStQbW5tWjJrQzNFUGpOMXdHTVBQVGdVdzA1eGZtRWFOZmc4QTZPb1B2V1c3aE5PVTZPU2Nmb3ZQbEdrdnVPVW1zWXVQdU8xckVDR1d6WjhHTXBsQW9GNWJJNTBxdThkcnFzeUNpTjFrNFVVelF1bUpGYmc2cnhmVjdkdEdBQUEzZmY1ZENqZDB3KzRjN0xlRVhYelpVS3RuWXNUZjM4TGpqYldMS3NaWEdPZEs5QU5qMXB5QlFLV05heU9QYldzcmxLQ0NHRUVGOHVlNmZvMzRrQ0pQV1ZFRUlJSVlRUTRoc2pNN042Vkp6M3I5WmozOUFJV2hUTnBIV3NpS3NkdXp1WHBkNnlpMlNkZURUMitLVDZCUmhmTjc5T256NGhFVFJiZllVd0UycUZmS25pQnoraTFCcVdYVTU4eWlsRFRyajdzUG1XRjYyTFpZNDlWaisvQzNPYVJLY1BpMStYNDU5enozajgzclJWaXVuVFdqS2xma0c2bHMxbXNJMVBTQVR6emo4SElDaENSYmV0dHpqVXJieFdzWHRMTXlVN2ZpcERjRVFVVGpZV2V2dFJhelJzdk9uRjZNT1BDQWhUbVRRK0lZUVFRb2pQd2RFNU9rV3JuNDgzTGxseWZ0N0JDQ0dFRUVJSUlVUUtrdUNISGhkZWZOQjYzTDl5VHRLbDBaM29ycDdibVUzdFM5Rml6VldpMUJyR2ZwK1A0ZFh6NkxTTFVtdG91LzRhejN4RGtqd21yNEF3R3ErOG5HQzdtbTdPREtxU1crZjR6cnR2V0hiNXBVblAxYVo0WnAwMFRxQ2I5aW8xOU4xeGg4bzVuR0tMdXdQMDA1TSt6RHNvbkwrT1BVNndQNlZDUWEveTJabFFyNERlMTlDWUk0L2ZNZldVTzhPcXUya2R0ekpYWW1XdWY5UFV6cnR2R0hYNElYZmlwUEFTUWdnaGhQaFMyYWY3YitmSEI5bjVJWVFRUWdnaGhQaTJTUEFqQVU0MkZ2eFJNNi9CODAwS3ViS3NaWEc2YkxuQmtrc3YrS0dRS3lVeTIydTFHYlQzTGtjZnYwL1dPRUlpbzloNy82M1JOcG5zckZqUXJLamVjMk9PUE9MbTZ3Q1RucXRLTGllOXgzMkNJL1FlVDBrK0lSRzAzM2lkNHowcm9GUW9ETGJyc2UwV2ZxR0dnekVLQmJRb2tvay9hK2VqcUt1ZHdYWUpHWEh3QWNVeTJla1Vyby92OEtOM2pEejBrTXVlZmtsK0xpR0VFRUtJVDgzRzFoNExTeXY4Zkx3LzkxQ0VFRUlJSVlRUUlrVkp6WThFTEdoV2xJeTJWbHJIMUJxTjF1Tk9wYk15cFg1QlBQM0QrRzdCdnh4OCtISGwzTmlqajVqNzcvTlVIMmRHV3lzT2RpdFAxamc3Sm1Mc3ZmL1c1TUFIZ0xPQmRFNitvYWtmL0FBNDlkU0hhYWQwQzQ3SFdIZjlGYnZ2R1E0RVZjbmx4TTFmcXJHbFErbGtCVDRnK3JWdXVlWXFaNThiTGxJZkVLWmk0MDB2cnI3eVQ5WnpDU0dFRUVKOGFncUZBZ2RuRi93bCtDR0VFRUlJSVlUNHhrand3NGdSTmZObzFaOEE4UGdRU3BOVlY0aFNhd2RBZnF2bVJwOEtPUWlPaUtMWjZzc2NlZnlPMldlZk1lYklJNFA5MjFxbXpNYWJjdGtjdWZqemR4VExaSzl6TGt5bFp1RHV1NG5xTDV1RGJnSHZnREFWa1ZFYVBhMVRYdjM4TG5Rc3BadDJLMGJ6SXE2TS9UNGZOaFptZXMvYlc1a2JEWHFFcWRRTTNYL2ZwTEhrY3JLaFd6bkRkVUlBN0szTldkNnFPRGQrcWNwUHBiSmlhU1p2S3lHRUVFSjhQUnpTWmNEUFY0SWZRZ2doaEJCQ2lHK0xwTDB5b0cvRm5FeW9XMERuK01oREQ5aDcveTIvSDN6QTFBWUZ0YzdOYlZLRTV4OUNPZkRRbThZckx4TVJaYnk0ZVptc0RqckhFaE5lU0pjbU9pWFhMOS9sMGlrR0hxUC9yanM4VFVTdEVTY2JDeXJsVEtkei9HMVFlSUxYR2dwR21DcVRuUlVUNmhXZ1N4bmp3WVkwRm1iOFdUc2YzY3BtWitUaGg2eS8va3JyWGg5ODlBNnZnREF5Mit2dWdqbnY4WUV1VzI3eTBpOVU1L1VETUZNcXFKZzlIWTBLWnFSUlFSY0taOVFPb3Z4ejdqbTlLK1RBWE0vOUx1cHF4Nm8ySlpqYXNDQ2JibnF4NmFZWDUxOThRUE5wWWtaQ0NDR0VFRW5pNE96Q1MvZDdhRFFhRkViU2pnb2hoQkJDQ0NIRTEwU0NIL0VvRkRDbWRqNytySjFQNTl5UngrOVlkK01WQU5OT3VWTStteU10aW1hS1BXK21WTEM1UXltcUxEakhEYStQYWFheU82WWhYS1VtSUZ4RlpKUWFwVUpCcVN3T3pHdGFST2M1ak5XeGlKSEZ3WnErRlhMU3AySU9vMFc4WjU1NXl0SkxMd0FvbE5HT3JBN1d2QStPd0M4MGtvQndGU0VSVVlSSHFkRm9vb01lRmJLblkwTGQvSHAzcE1UOWVtS1lLeFhZV1prVEdLN0NUS2xJY0llRU1SUHFGdUNYS3JrU0ZVREo0bUROaWxiRm1kYWdJQ3V1dkdUUlJRL2NmVUtJVW10WWUvMFZRNnQ5TEZRZUdLNWl6SkZIekRyN0RMVkdvMU9YQmNEQjJvSzNvNzdIMmNiUzRIUE9PUE9VemJlODJOS2h0RTQ2dEJnWmJhMFlVRGtYQXlybndpY2tndE5QZlJsNStDSDMza29SZENHRUVFSjhlUnljTWhBUkhrWllTQkJwMGlZdlphZ1FRZ2doaEJCQ2ZDa2srQkdIczQwbHE5cVVvR0VCM2VMV1hnRmh0Tjl3WFdzVmY1Y3ROeW5pYWtmK0RMYXh4Mnd0emZrdXA1TldzR0RzOS9ub25NQnVoaGd2L1VQMUhzL2lZRTM5L0M2MEtaYVpHbTdPQm5kNnhKaHkwcDNoQno2bWRzcWZJUzNiTzVZeGFRejZuSERYTGRodWJXN0cyMUYxc0RBelBKWXdWWlJKL1krb21jZmdPYStBTUo3NGhGRFZRQ0gyOUdrdCthMmFHL1h6dTFCaTltbWkxQm8yMy9SaWFEVTMxQm9OeXkrL1pPU2hoMXE3VjM0cWxWV25IM09sd21qZ0EwQ2wxbkRtbVM5Rlo1eGllc05DL0ZSYXQ1KzRuRzBzY2JLeDRPRzdJS1B0aEJCQ0NDRStGd2VuNk45OS9YeThKZmdoaEJCQ0NDR0UrR1pJY1lJNGNxWkx3L2Q1MCtzYzl3OVQwWFRWRmQ0RmF4ZjhEZ3hYMFdydFZVSWpveWY0Tlpyb05GUC9uSHV1MWU3aVN6K1R4M0RDM1Vmbm1KdXpEUStHVkdkSmkyTFV6cHZlYU9BaktFSkZseTAzdFFJZkFNZWZ2TmVwVTJLcWwzNmhMTC95VXU5elhYanh3ZWkxTC96MEIzTk1kY1hUajdKenoxSno4WG1tbm5JMzJFNnQwZEJ6KzYzWXIvSHFLMzlXWEhsSnFkbG42TEh0bGs3YXJ1WkZNdW5ySmtHYS82SmY3NElqNkxUNUJ0VVhuZWU2bCtGQzUyOEN3Mm03L2xxUzc3MFFRZ2doUkdwemRJNE9mdmhMM1E4aGhCQkNDQ0hFTjBTQ0gzRmNmZVhQcjN2dWFSM3pEMU5SWitrRkxudnFEMkRjZmhQSWdOMTNpVkpyNkxyMXBrN2dBNkluOEUzaEg2Wml5WDlwcXVKeTl3bmh4L1hYVVNkUVBPTEk0M2VVbkhXR2xYb0NGZjVoS3E0Wm1hUTM1RU5vSkMzV1hDVmNwYjkreWJFbnVqdEM0dHB6LzYxSno3UHZnZTRmMjV0dmVWRjE0WG04QXNLSVVtc1l0djgrTGRkZUpUQmNwZE4yd1FVUHpudG9CMks2YnJuSnpkZTY2Ym9BbzRHVXVOUWFEVGRmQnpENzdETmFycjJxRTBRNTlkU0hVclBQMEhqbFpaMUFrRVlEblRmZjRFMWd3dlZTaEJCQ0NDRStGNGVZNEllUEJEK0VFRUlJSVlRUTN3NUpleFhQdlBQUHFaMDNQVTBMdS9MNGZUQXQxbHpoOWh2anRScVdYbnJCVGE4QWd3R1NPMjhDaVZKcmpPN1lDQWhUMFdMTkZZTTFQL2JjZjh1dy9RK1kxbEMzU1BlRkZ4LzQ2K2hqRGp3MC9nZnJWVTkveW1aMU5Ob20vbk1PM1hlZkIwWlNOcDE2cXJ0VEpjYjJPMi9ZZHZ1TlNjL1ZlL3N0N2cydWpwMlZPZjVoS243ZGU1ZmxsM1dET050dXYrYUtweDh6R2hXbWVSRlhJTG9ZK3g4SEg1ajBQREdXWG5yQjhPcHVaSE5NbzNQdXdic2dqajUrejNIMzk1eDA5K0dEQ1hWWTl0NS95OTc3YnltVDFZRk9wYlBScmtSbU50enc0dENqZDRrYWx4QkNDQ0hFcDJabGJZT2xkUnI4ZmVYM0ZpR0VFRUlJSWNTM1E0SWZldlRZZG90M3dSRU0yWGVQZ0REZFhRYjZHQXA4QUlTcDFKeHc5eUdMZ3pYaEtqV2hrVkVFUjBUaEh4YkoyNkJ3N3IwTll2TXRMNTIwV3ZGTlArMU9oZXpSUmRZL2hFYXk0ODRiRmw3d01QcmNjZTIrOTVac2ptbXdObGRpWWFaRXFRQzFCbFJxTmNFUlVmaUZSdkk2TUp3bjc0TTU5ZFNIUisrREUrenowa3MvdklQQ1VhazFCSWFyOFBRUDQrN2JRUFkvOEU3VXhMK25meGdUanoraGFtNG5lbTY3aGFkL21NRzJIaDlDYWJIbUNqWGQwalA3aDhKTVBlV092NG12VTR5SUtEV1RUanhoZnJPaWhFUkdjZmpSTy9ZOThPYmdRMitqejUyUUs1NytYUEgwWi9EZWV3azNGa0lJSVlUNEFpZ1VDaHlkWENUdGxSQkNDQ0dFRU9LYm9yanlLb0ZjU2wrbzhlN1RZLysvYzIrQnp6aVNUOHZPeXB5S09kSngvTWw3VkY5cEhRa2JDek9VQ3UxZE1FRVJLc3lVaWtUWHhraktOVEVzelpRMEtPRENvVWZ2WXV1MmZBMmFOdnE0eTJXazI1RFBPQkloaEJCQ2ZDdTJMNXVHcjdjWDNYK2YrYm1ISW9RUVFnZ2hoQkFwUW5aK2ZHVUN3MVVjL3NwVEtZVVlDRFFrSllpUm5FTGlFVkZxZHQ0MUxTMlhFRUlJSWNTM3pOSFpoYWYzYjZEUmFGQW9ES2RxRlVJSUlZUVFRb2l2aFJROEYwSUlJWVFRNHYrY2c1TUxVYXBJUWdMOVAvZFFoQkJDQ0NHRUVDSkZTUEJEQ0NHRUVFS0kvM01PVGhrQThKTzZIMElJSVlRUVFvaHZoQVEvaEJCQ0NDR0UrRC9uNE93Q1FJRHYxNTFlVlFnaGhCQkNDQ0ZpU1BCRENDR0VFRUtJLzNNTzZmN2IrZUVqT3orRUVFSUlJWVFRM3dZSmZnZ2hoQkJDQ1BGL3p0STZEV25TMnVFdmFhK0VFRUlJSVlRUTN3Z0pmZ2doaEJCQ0NDRndjTW9nT3orRUVFSUlJWVFRM3d3SmZnZ2hoQkJDQ0NGd2NITEJYNElmUWdnaGhCQkNpRytFQkQrRUVFSUlJWVFRT0RxN0VQRGhQUnExK25NUHhXUkJnZjc0Zi9CSnNGMUVlQmgrdnU4SkNRcjhCS05LR1JIaFlVU0VoNkdPaXZyY1F4SEpGS1ZTSmV0OGFsMzdKZEpvTklTRmhuenVZUWdoaEJEaUd5SEJEeUdFRUVJSUlRVDJUaGxRcTZNSUN2aVFySDd1M2J6Q3RmT25FblZOcFZ6V1ZNcGxuYWlKL3RlZUh0UXRrWW5odlZvbjJMWi8rL3JVTHBxQkF6dldKV3BjK2tSRWhETnhXRzhtRHV1ZDdMNE1tZlhYRUNybFRrT2wzR2w0L3VSQml2UjVhT2NHOW05YmEvTHhoRnk3Y0pwZmZtckU4ZjNiRGJaNTYvV1NiazIvWS9tY2lZbnVQN2xXekozRTM2Ti8wVG9XcFZLeGQ4c3ExSG9DZkxldW5xZG5pMm9FK1BtbTJCaENnb01ZMXJNVi9kdlhRNldLTk5odTlDK2RHTlNwTVY0dm41dmN0NC8zRzdvMHJzaUVvVDFUWUtTbUNRc05TZlZneTU3Tks2bFJNQjJML3g2VHFzK1RrQy9oKzBjSUlZUVF5V2YrdVFjZ2hCQkNDQ0dFK1B3Y25Wd0E4UFB4eHM3Uk9VbDllTDE4VHErVzFRSDRaLzBoaXBldGJOSjFFUkhoUVBTcWIxTk4vM01nNFdHaDlCb3kxbWk3dzdzMmN2WDhTWExuSzBUVGR0MU43dDhRVldRazI5Y3VBbURFbElYSjdpKys3V3NYczNiUjM3R1BaNDhmeXN5VnUxR2FtU1dyMzdHRHVoQVJFVTZERmgxTU9wNlFRenMzY1BiWVBzcFZxVzJ3emZIOTI3bDUrVjljczJSUFZOOVJLaFUrNzk3dzdxMFgzcTlmOGRyek9WNHYvL3YzNGhsZW5zK1pzbWdMRmF2WE5kakgzaTJyOEhCL3lPQ3hzMktQelp2eUI2dm5UK1hnanZWTW5MOEJlMGVuMkhNM0xwM2wyb1hURE8vVm1uL1dIMEpwWnNhc3Y0WVFFaHhrZEt6cFhWenBPWGlNM25OcGJOS2lWa2R4NmV3eHBvem94eDlURit1MHVYSHBMQWQzck1mRk5RdTJkdllKM0ptUG5GMWMwV2cwN04yNm1vNTlmaU5YM29KYTV4TVRuT3M2WUlUT2ErVG4rNTduVHg3dytQNHRIdCs3eWQwYmwzbnk0RFpURm0yaGVyMm1KdmNkbDlmTDU2UzF0Y01obmY2Zkx3Rit2c3daUHhTQU9rM2FKdWs1NE52NS9oRkNDQ0ZFOGtud1F3Z2hoQkJDQ0lHRGMzVHd3OS9YbTJ4dUJSTm9yVi9tYkRscDEzMGd5K2RNWkVESEJpelllSlJDSmNxbTVEQUIyTHA2QWFjTzdRS2dlN01xZXRzNHBITm14OWxIelBwckNBQlBIOTJqZkE0THZXM0xmVmVMK1p1T3hqNCtkK0lnU3FXU0N0WHFKR2w4NTA0Y0JLQlNqWHFKdXU3ZjQvdVo4a2MvQUg0Yk40ZnQ2eGJ6Ny9IOVRCLzlDMFBIejAzU1dGSkRaR1FFUi9ac3hqcU5EWTFhZHpMWTd2aitiUURVYS9aamduMjZQN2pENkY4NjhlNnRGeC9lZSt0ZFhSL1h2WnVYalU1ZTY5UDU1K0hjdlB3dkYwNGRwbFBEOHN4WXVUczJhTkNoNTY4YzI3dVZTMmVQc1hENm4vUWROb0U5bTFjbW1GWXRoMXQrZzVQWENvV0NNVE5YNHY3Z0RqdldMYUZrK2FwYVFTYVZLcEtKdzN1alZDb1pPMmUxMW1TNlByZXZYZEI2WExYT0Q5eTVmcEVGVTBmU3NjOXZXdWRpQW5TbWFQcGpkMEtDZzFnMGZUU3ZYM25nK2R4ZFp3ZUR2VU02eWxTcWdWS1p0T1FSdDY2ZXAxZUw2clQ0cVRkRC9wcXR0ODNVa2YzeDgzMFBRTXRxK244R1pjM2h4czV6VDNTT2Y0dmZQMElJSVlSSVBnbCtDQ0dFRUVJSUlYQnd5Z0NBdisrN1pQWFRkOWdFdkYrL1l1K1dWZnpjdmg1THRwM0NyVUNSbEJnaUVCMVltRDVxSUxuekZhTHp6Nyt6ZjlzYWdnTURhTlc1bjFZN3BWTEprTzdOOFg3emlnWXRPbENoV2wzdTM3ckM5cldMK2ZuM1NWcXJ6OU5uektSMTdZQU85VkdhbVhIcFJkSlMvQXpvVUIrQUs2OU0zOG15Yit0cXhnM3VUcFJLUmIvaEUyblR0VDgxNmplamM2TUtiRjd4RCtxb0tJYU9uNXZzSFNBcDRmVGgzUVQ0K2RLc2ZRL3NIZExwYmVQcDRjNk5TMmV4ZDNTaVVMRXlzWlBhOGFXMXM4ZkN3cEpzdWZQeTlORTl6TXpNeUpRdEo4N3BNK0tVSVNNbkQrNGtuWE1HK2d3ZFQ4Yk1XWEhObkIzWExObEpHMmVYUkprc0NuSzQ1V2ZiYWVNcHd1d2QwakYvNHhGKzY5R0NjOGNQMEtWeFJaYnYrcGZjK1F1ak5ETmp4SlNGL042N0RXVXExd1RnMkIzOVk0Nzd2QWxKYTJmUGhQa2JXREpqTEdVcVZkYzZ0M3IrVko0K3ZFdlhBU01vKzk5ekd0T2xjVVc5eDQvdjM2NlRmaXorOTk3UnZWc1kzcXMxUThmUHBYV1huM1g2Q0FrSzVQVGgzVmhhVzVNdFp4NHFWS3ZENFYwYmNjMlNuY1hiVHBFNVcwNnQ5bzNMNStTMXAwZUNZODZVTlFkN0xqNm5VUEV5cE0rWWlXMnJGOUt1MjBDeTVNaXQxZTd3N2swYzNMR2U3TG55VXJKQ1ZaMSs3bDYveEpNSHQzRjBTcS8zZWI3Vjd4OGhoQkJDSkk4RVA0UVFRZ2doaEJDWVcxaGlZK2VBdjQ5M3N2djZZOXBpWGo1L3dzM0wvM0x1NU1FVUMzNmNQYmFQNGIxYTR5M24wZHdBQUNBQVNVUkJWSlFoSTNQWEhTUmo1bXk4OW56T2dxbWpxRnlyQWQxL0dSWGJkdXJJL2x3N2Y0cUN4VW96NnU5bFdGaFk0cG9sT3p2WEwrWEE5clVzM25ZSzZ6UTJLVEt1NUZvK1p5THpwL3dCd0U5OWg5S2wvKzhBdUdUS3lweDFCK2picGpaYlZ5L2d6YXNYVEZ5d0VadTB0cDlsblBFbnZIZXNXOEtPZFV1MDJzUk11dS9ldUJ5TlJrT0FueTkxUzJvSGwrS2F1V29QVldvM3d0TFNpcFAzUDJCcFphMTF2a3dXQmZhT1RqVHZrREsxTGF5czB6Qmp4UzVHOUdtTFVtbEd6cndGYVZBNksxbHo1V0h4MXBOc1BYVS8yUUVtUTRHQjAwZjI2RzIvZk01RW5ib29oZ0pudFJxMnBOdkFQM2o1L0FuWmN1YlJPYjlzOWdTTzdkdXFjL3pwdzdzQUZDbFpYbSsvTnJaMkhMbnRqYTJkUSt5eHc3czJZbVdkUmlmd0VWY090L3dHejNtNFA0ejl2N201QloxL0hzNms0WDFZT1AxUHhzMWRxOVZ1NHRCZVdGcGFNVzNwZHAyZkYxNHZudEcrYmluUzJLVGx6NytYNlgydWIrbjdSd2doaEJBcFI0SWZRZ2doaEJCQ0NDQzY3b2VmYi9LREh4WVdsa3hadklVYmw4NVN1MUdyRkJoWmRBMkNQL3QzeE5uRmxYL1dIeUpqNW13QWRCM3dCM2R2WE9hMXB3ZFJLaFZtNXRGLzR2elU1emZlZTcvbXQzRnpzTEN3QktCVWhhcE1YclNaTlF1bUV4RVIvdG1ESHo3ZWI1Z3d0Q2Vuait4QnFWVHk2NWladE8wMlFLdE5uZ0pGV2I3N0hQM2ExZUhzc1gzOCtIMEpSazVmUXBsS05YVDZVNnZWSE4rL0RmOFBQclRvbUx5QzdLRWh3UnpadlluYWpWcGhZMnVuZGM0cFEwYWQ5bjQrNzJKVERZV0ZockJ0emFML3NYZlhBVTF1Ynh6QXZ4dmRJYUtDM1htTmEzY0hkbmQ3N2J4MmQyQ0wzZDJLV05pRjNkMmlZb0FpVWlQSDJINS83RElaYTBMQTMvZnpsenZ2ZWQrZGpaYzV6blBPODBBZ0VDQjMvc0pxcngvd3hRL2kyQmpGendhQXlzUjFXakUyTnNIOHRmc2hsVWtoRkFvUitPMHJMUDRMS0tYbXhMVzJ3SUFtWC94OHRSWVZ0M1BJZ3BpWWFJenYzeDU5aGsvRzRQRnpWSTZyNC92Nk9VeE56VkNvUkdtTjEwNGMrTkNYdHQwU1NYYzJOTy9ZRyt1WHpNQVpyNzNvTjNJcThoUW9BbEY0S1A3dDNSSVJvakNNbmUyaEV2Z1FpMk14ZmtCN2lNSkRNVy9OWHVRdlVrTGo4LzFwOXc4UkVSR2xISU1mUkVSRVJFUUVRRjczdy8vam0xUzVscE56amxRTGZBQ0F2YU1UVnU4N0IrZnNyc2ppbkYxdHlwaWplMVZYaFY4OGVWanQ5ZW9XZHpRb0xWVnFPM3QwSDl3bkQwVll5RTlZV2xsanh2THRxT3ZXUm0zZm5Ia0tZT3ZSR3hqVHR6V2UzTCtKUVIzcW9WV1hmaGc4Zmk0Y3NtUlY5SXVOaWNiTVViMWhibUdKRnAzNktBVVdESFhoNUNITUd0MFgyOWNzVkpuZ1B2dm9tMHIveExzZHZQWnNRbGpJVDlSdDJoWUxONmp1UWdDQUhtNFY4T0x4UFppYW1pVjdqSWI2OFBhbG9rYURrYkV4MUUxVDY1T0txSHE5cGxpKzQ0VE9mcnJTS0ttakxaM1VtWWNCTUxld3hLVEJuUUVBVW1rOER1OWNwOVNuY0luU09QTXdBSUQ2MTFJbHIvTDczYVJOVjZWZEdHbkoxTlFNN1hzT3h2ckYwN0ZwK1d4TVhyZ0JJN28zaFovdmE3aTE2NDZPZllhcG5MTmsya2k4ZkhJZm5mdU5TRkVSOU5Ud3UrOGZJaUlpU2prR1A0aUlpSWlJQ0FCZ244VVpyeDdlZ0ZRYUQ2RXc0NjFnTHZiWDMwcVBhelpvanVGVEZocDhIWTg1NHpTbUlFcHJUKzdmeExxRlUzSG4yZ1VBUVBFeUZUQjM5UjZWRkVZMUNsbkR3c3BhRVdod3pKb05HejE5c0c3eE5HeGY3WTRqdXpmaWxPZHV0Tzc2RDdvUEdndm43SzZ3c0xSQ0hiYzI4RDYwRTFmT0hFMVI4T25ZL3EwQWdLYnR1aHQwWHFRb0hGdFd6b1BReUFpRHhzN1cyQzgrUGg0QVlHd3FEOUFNNjlvWU55K2ZVZHZYei9lMTJrbGxRNEpYbDA0ZHdmais3ZENnUlVkTW1MOEdOcmIyYXZ2MS8zZTYwdU1OUzJmQ3ppRUxPaWFxazZGcE4wdGF5K0tjSGJldW5NWDFpOTRBZ0cyckZxajBjY21WRisxNkRGSTh6cDJ2a0tJR1JWS0ppNkpQSGRZTnB6eDNxL1JSOTk2bkpHall2dWRnZlA3d0ZyMkhUY0s5RzVmdzlQNU5tSnFhd2Z2UVRuZ2YycW54dkwyYlZtRHZKdVZDNlluSHdmdUhpSWlJMUdId2c0aUlpSWlJQUFCMmpzNlF5V1FRaGZ5RVhSWm5nODY5Nk8ySkNRTTdLTFc1NU13THJ4dnZBQUR6Snd6Q3ZSdVh0RjZqUTEzTnRVSFVyYUkzTTdkQUZ1ZnNCbzB6NGJ6ZjdjUGJsMWcrYTR4aTRscG9aSVNlZzhkaHdKaVpNRFkyVWVrZkhSV3AwbVprYkl3aEUrYWhjcTJHbUR0dUFENjlmNE85bTFiZzJZUGIySHI4SmdDZ1dic2U4RDYwRThmMmJVbDI4T1BqdTFkNGNQTUtURXhNMGFwelA0UE9QWGw0SjRKL2ZFZm5maU1VcStUVmtmNFgvRWpZK1pITkpaZEttcWl3a0o4SURRNkNpWWtwWEhMbk0vQlZLTXRic0NqeUZTNk9NMTU3OGVUZURjeGZ0MTl0L1l2K28yY29QZDZ3ZENic0haMVUydE5EcENnYzg4WVBnR3VlL05oMy9na3NMSzBVeDg1NDdjWGtJVjNRcUZWbnBYTktsSzJJU2U3cmtsNEtnSEx3bzBMMWVyQ3cvRlZMNXZXemgzais2QTVzYk8zUm9FWEhWSHNOOW81T21PVWhEM0xrSzFRTUN6Y2VSbHljR0ZmVkJDTlBlZTZHbFkwdGFqWm9ydFR1Yys0NElrWGhTbTI4ZjRpSWlFZ2RCaitJaUlpSWlBZ0FZT2NvVDZFVUdoeG9jUEREM01JU0xqbnpLaDUvOGZORmZQeXYyZ1hmL1Q4ckZVQldSOWZ4cE00ZFA0Qnp4dzhZZEk2K3BQSHhhRnV6cUVxN1RQWnJ0Ymk2NDVxWW1Wdmc4ZDNyQUlDL3E5VEcyRGtlS0ZpMFZMTEc5bmVWMmpodzZSbjJiZmJBbGhWek1YYk9Tc1d4OHRYcXdqbEhUdHk2Y2hhQjM3N0NPYnVyd2RjL3VIME5BS0JCeTQ1cTYzdG8wNkhYRU9RdFVBUUZpcFNFeDV4eDZOaG5tS0krUzJJU1NSd0FLRkp6VFZtMFVhVlAzMWJWRVJvY0JKZmMrWktWUWlxeGZJV0tZZHZ4VzVnNXFqZk9uemlJZnExcVlPTVJINVFxVnpsRjEvMWRaRElaWm8zdWkyOWZQMkhSSms5NDdscVBWcDM3d2NyR0ZuNityN0ZnNG1Ea3lKa0hmVWRNVVh0K1ZJUUlidVZ6b1VtYnJoZy9iN1hLOFJZZGU2TkZ4OTZLeDcyYXlkOFh4NnpaTkFaUFVrT2RKcTBCQUEzVkJGaE9lZTZHazNNT2xiUmNiV3NXVlFsKzhQNGhJaUlpZFJqOElDSWlJaUlpQUZBRVBNS0RmeGg4YnRVNmpSVzdQQURWM1BmYWN0d245TDN0RjZjb1dLNlB1azNiWXZ5Y1ZRYU9GSENmTWxSakxaREVVak5ZNDVJckw2WXQyUXlKSkM1VmFoY1lHNXVnMjREUmFOZGprRkxoZHFGUWlDWnR1bUw3YW5lY09yd0xQWWVNTitpNlVSRWluRHk0QXdEUXBkL0laSTJ0WW8zNjhENjhDenZXTHNLZGF4ZXcyZXVheW00YlNkeC93UTh6OVRVL0h0eThvZ2dXcFJZTFN5dk1YN2NmK1pZVXc3ZXZuOVN1M00rb250eTdnWXZlaHpGa3dqeDhmUGNLSytkTndNYWxzOUNtVzMrYzl0cUx1RGd4Rm0zeVZMb1hFaE1JaFlnUWhTRTJOa2JuY3oxL2RBZlBIdDVXUEE0TkRvSzlvMU9xdlpiZmdmY1BFUkVSQVprNCtHRXFOSUZZS3YvQ2JHNG1RVXhzcG4wcFJIb3pOLysxZXRKVXFKb2VnWWlJaUNnbGJCMmNZR1JraktpSWNOMmRNd0NKV0F4UmVHaXl6dE5HV3kyQXFNZ0kxQ3hzbzdXZnBxTEhkWnUyVlhwY3U2ZzlMSzJzNFgzL2k5YnhhS051c3J0aGk0N1l2dG9kM3A2R0J6Kzg5bTVDaENnTTVhclVRdEZTNWRUMlViZmpKZkRiVjZYSGJtMjc0ZElwVDF3NmRRVHp4Zy9FekJYYmxZNG43UHpRVlBCOHc5S1pzTEcxaHlnOEZOTDRlTXdjMVJ0bEs5VkFpMDU5REhvOVNRa0VBZ3dZTTFQamNYVS91NlExSTN6ZWlHQnBaYTNTVDU5ckpWZnBDdFd3WnY5NVZQaXZma2ZoRW1Vd2Ivd0E3Rmk3Q0lCOE41QnpqcHdhejVkSnBRRGt3VEZkMWkrWkFhRlFDS2xVaXBDZlA5Q21SaEYwRy9BditneWZuT0xYSVk2TndlWVZjOUcxL3lqWTJqdnFmSTgwMWVzQWZyMi8zdmMrcTd6MlArSCtJU0lpb3BUTHRCRURCMk43ZkJmTFY2UTVaWW5DRjMvYmRCNFJVZHB6Y294Uy9OdkJXSDJSUFNJaUlxTGtNakl5UnU5eGkyRHJrRGxXZWZ1Y081NXVoY3UxMGJlUWNvUW9UQ2sxV0ZJeDBWRmFVMnR0OXJxbWRrVitrWkpsNFpJN0gzeGZQY09iRjQ5UnVIaHB2Y1lUTDVGZzMyWVBBRUN2d1pxREp2cnVlSm02ZUJPZVA3eURrNGQyb0hTRmFtalRyYi9pV01MT0QzWEJqMHVuanVEZWpVdm8vKzkwYkZnNkU2THdVRnkvZEFySEQyeERhSEFRZWd3ZXA5ZnpKOGVJcVl1VUhxK1lQUllPV2JJcVBhZXBodDBxU1NXdFFhR1BMMzYraUplb3Z5Y1NBaDlCZ1FFNGVXZ0hBcjc0d1RtN0s3Sm1kOFg5bTVmUnFtb0JkUGxuRkhvTUdndExheHVsYytQaXhQK04zVnpyOHorOGZSVTNMcDVDZytZZGNPNzRBVmhaMnlDN2EyNnNjWjhDVVZpb3l2dGpxRWQzcjJQemlqbDQrK0l4bG00N3B2VTk4dk45cmJaZWgvK25ENGlMRXl2T1RWb3o1MCs1ZjRpSWlDamxNbTN3bzdCVlFVWHdvMFR4SHdnTXNvSlliSlRPb3lKS082YW04U2hSL0ZjS2lzSldCZE54TkVSRVJQU255cExOOEJvUjZhVkptNjRxOVFEME1YVllONXp5M0szMjJOWHo4dlJjTmVvM1M5SFlycDQvQVNPaEVhcldiWkxzYThoa01xMkJCazJUNUFCUXo2MHRkcTViakROZWUvVU9mcHoyMmdQL3p4OVJxTmhmV3NldExyalR2RkplQkh6eFUycXp0WGZFbEVVYk1ieTdHeFpQRzRFeUZhb2hmNUVTQUFDeE9CWUFZR3F1UEJrZkV4MkY1YlBId05yR0RwMzZqY0NHcFROaDU1QUZpelo1WWtDNzJ2Q1lPeDdSVVpGYVY5L3JzbXY5RWhRcFdSYmxxOWFCUUtDOFVyLzd3REZLajFmTUhndGJlMGVWZG0zS1ZhNkY0S0R2V0xuN3RNcXhpOTZlc0xDMFFwWGFqZFNlTzMxRVR3UUhmVmQ3N04ycnB6aXlleU9PSDlnbXIrSFJyanZHenZhQWphMDlMcDA2Z2pYdWs3RnArV3pjdUh3YU8wN2VVVG8zSmxxK2lFcFRXaXhBZmorNVR4b0NnVUNBWGtNbjROenhBekExTThlS0hTY3hzR005N0Z5M0dGS3BGS09tTDlIM3JWQng3L3BGQUVEbFdnMEJRR3N0anZLdUFyWDFPdHJXTEFvLzM5ZHF6LzBUN2g4aUlpSktQWmsyK0ZIWnZnS2VpSjRqVEJJT0MvTTQxS241RWM5ZlpFVlFzQ1ZpWWpMdHl5SlNZVzR1Z1pOakZFb1Uvd0VMYy9rS09UdGpXMVN4cjVET0l5TWlJaUpLWDVHaWNIeDhaM2doNDZURmtoTWIxYk01QVAxM2IyaTdqcW1wR1c1ODBGMWpRUk1MU3l0Y2ZSdVJySFByTnBVSFB5NmRPb0poa3hibzdDK1ZTckYxNVh3QVFMOVJVNVAxbk9wVXJkc0VqVnAxeGhtdnZkaXhkaEZtTE44R1FKNytDRkRkK2JGczVtaDg5WHVQVWRPWHdOYk9RZEdldjNCeHJONTNEZ1BiMWNIR1piTVFIeCtQd2VQbkpHdE1XMWZPUjFqSVR4eTc5UUV1dWZJbTZ4cWF4TVdKVlZKOEpRZ1BEY2JjY2YwaGtjUmg2N0dieUYrNHVFcWYwYk9XdzBpb3VxaHY1N3JGV0RGN0xBQ2dlcjJtNkQ5NkJvcVhMcTg0WHFkSmE5UnEyQUpIOW15RVRhTDNMVUZZeUU4QVVIcFBrOXErWmlIZXZYcUt4cTI3b0VqSnNvcDJTMnNiZU96MFJwOFdWUkh5TXhBeVdmSi9ONjVmUEtWNERXa2hzOTgvUkVSRWxMb3liWlRBVEdpS1pzNk5zTnYvSUFEQXdqd081Y3Y1cC9Pb2lINlBaczZOWVNvMFRlOWhFQkVSRWFXcmpKcjJLaU1vV2JZUytvK2VnZFpkLzlHcnYwQWd3SkFKOCtCejloanF1clhWZllJQnhzeGFnVng1Q3lvRlZXSmpvaUVRQ0pUU01QbWNPNDdETzljaGQvN0M2TmhubU1wMUNoY3ZqV1hiajJOUXgvcjQ4UFlGcEZLcFhqVXNFdnYwNFMzQ1FuN0NKWGUrTkptNEh0QzJOZ1JDSVpidk9BRWJXM3YwYUZvUm4zemY0UEtyVU5qYU8yTEc4bTM0dDFjTGpPbmJHcnZQUElDRnBaWGkzT0NnUVBSdFdRMHV1ZlBCWTZjM2pJeC8vYm51MXFZYmdyNEhJT0NySHk2ZVBJeHJGMDZxZmY1dUEwWmo1TFRGS3UzK256OENBSnl5NVZCNzNyT0h0N0YreVhSWVd0dW9EWmJaT3pwaC9lSEx5T0tVVFdXM2c3NkNmM3pIbStlUGtLOVFNYVZVVm91bURrZDRhTERhYzRJQ0F6QjFXRGVWTm5YK2hQdUhpSWlJVWxlbURYNEFRRDZMUE9qcTBoNG5BczhnVEpJNWlqSVNwWVNkc1MyYU9UZEdQb3ZjNlQwVUlpSWlJb1BGU3lRSUN3MkdvNU56aXE4MWFOeHNGQ3hhQ3JVYXRjU0Fkblh3emY4VGp0N3cxWHBPMjVwRjRab25QOXAyRzRCM3I1Nm1lQXdabVVBZ1FQOS9weHZVdjA2VDFxalRwSFdxajhVaFMxWU1IRHRMOFZnc2pvVlVLb1dadVlXaXpmZlZNMHdaMmhWQ29SRFRsbXhXcWVPUW9IU0ZhbGl6N3h4S2xLMW84TVExQUR5NmZSVUFVTDVxSFpWalA3Nzc0OGl1RFNydG9jRkIyTEJraGxKYnI2RVRWUHA5ZXY4R1QrN2ZSTjZDUldGaks2L1BGeWtLUjRRb1ROR25SdjFtYU5kakVBNXVYNE5GVTRkajJwTE5pbU1PV2JLaVFOR1N1SHphQy9NbURNVFV4WnNVeDdJNFo4ZW82VXV3ZkpZOGZaSzYyaHNKTzBQVWVmbmtQZ0FnZDc1Q2FvOGYzTFlHOFJJSmhrNmNqMnd1dWRUMnlack5SZVAxOVhIbDdESElaREtWWFIrWHZEMFIrTzJyMm5NaVJlRWFVOVFsOWlmY1AwUkVSSlQ2TW5Yd0E1QUhRUHJuNm9WYm9YZnhKdklkUWlTaEVFdmowbnRZUktuR1ZHZ0NCMk43RkxZcWlNcjJGV0RHSFI5RVJFU1VDVDEvZEFkenh2eURqbjJHb1ZXWGZnYWZIeStSNFBiVjg0ckh4ZjZTcC95NWNlazAzcjE2Q25Gc0RHNWNVcTJ4a0ppZjcydEVSMFhDeE5RTXhmNHFyOVMvYXAzR0JvK0praWNxUWdSQXVmN0Uya1ZURVJVaFFyY0JvMUdtWW5XdDV5YzlYcmg0YVpXaTJKcmN2M2tGQUZDK1NtMlZZeisrK1dQRFV0VmFFR0VoUDFYYU8vOHpVcVhmaVlNN0FBQk4yL1hRT29aaGs5MXg2OHBacFVCRW54WlYwYWhWWjh4Y3ZoM2RtNVRIMGIyYmtiZGdVWTIxSXRTMUp3MStsSzVRRFhrS0ZFRmNuQmluanNnRENPOWVQc1ZmNWFzcUhRZUFEcjJISUN6a0o5cjNIS3gxN0NseCtiUVhBS0JhUFRlbGR1LzdYOVQyTCs4cVFKNENSVlJxZS9SdVhnV2ZQcnhWYXZzVDdoOGlJaUpLZlprKytBSElVMkRWY3F5R1dvN1YwbnNvbEVpc1ZBYVB0eUdRSm1vclltT0tWaTdXNlRZbUlpSWlJdnE5Uk9HaFdMTmdNZzd2WEplc05ETUpvcUlpTUx5Yjl1TGh1bzREUUdEQUY3WDlVbHJqZy9RbkNnOEZBS1dVVDIyNjlrZkl6eDhZT21tK3dkZmJjKzZSM24zdjNiZ0VBUGk3YW0yVlk4VkxsMC8yZlNBV3g4SnI3eVlZR1J1aldZZWVXdnRhV2xsajM0VW5pcDB2TWRGUmVQcmdGcXhzYk5HeHp6QXMzSFFZUGR3cVl1VzhDU2hVN0M5RmNYQkRiZmE2QmtCZW84TC8wd2VZbUpoaTNvU0JlSHp2QmliTVg2TTREZ0FseWxURS9IWDdEVTVwMWJabVViMzZpY0pEY2VmcWVWaGEyK2dNVHVpeTlmaE5sYmJNZnY4UUVSRlIydmdqZ2grVU1aa0pCY2hyWllMM2tiOTI0dmhHeENGT0tvT0pNSGw1WW9tSWlJZ280MHRZMlI4YUhJUzJOWW9nT0NnUXJubnlZOEs4TmFoU3UxR3lybWxsYll2OUYxUlRWZTNiNG9FanV6ZWkrOEF4YU5aZSs2Unp4M3FsNEpJN0g1WnRQWmFzTVpCY2VkZVVmWmYvOE9ZRkFPWGkyMVhxTkVheDB1VTFwaXN5Vkd4TXRFcmIremN2OE4zL00xeno1TmVZMmltNVRudnVSdkNQNzJqUXZJTlNlcWlFWUY5TWRKVFNUcGZFS2I5ZVBya1BtVXlHRW1VcUFnQUtGaTJGMFRPWFlmNkVRZkNZT3g2VmFqWklkcDJORXdlM1k0MzdaRGhreVlwdHgyL0JZKzU0bkR5MEE4OGYzY0hDRFllUXYwZ0pSZC9Fd1NoOStmbSsxcXZmNWROZWlJc1RvM3I5cG5yOWpLVlNxYzQraVdYMis0ZUlpSWpTQm9NZmxLYUsycGdxQlQ4a01obmVSOFdoaURWVE54RVJFUkg5cVM2ZThnUUFSRWRGSWpZMkJqMEdqOE9BMFRPVUpud05KUlFLVWFCb1NjVmpjV3dNZG05WWhtUDd0OExSeVJtOWgwMkVyYjJqenV1WW1KZ3FYVWNUVFN2YVpUS1p6ajZhUExwekRiUEhLS2Y4aW9tTzBuZ2RiY2NTTyt6ekNoL2Z2VUs3V3NWMDl0VVV1TkFWMEVpOG9qMGhWVkppWC94OEVTK1JLTFhkOWprSG1VeUczUGtLd2RiQkVaYVcxdmo0N2hYV3VFOEJBQlFzVmtyUlZ5QVF3Q0ZMVnAzajErVFQremR3Y0hLR21ia0ZibHc4aGUvK24xVW04MjljT2dVQStGdE55aUpEUGJrdjMzMWdZaUwvdStiMGtUMEFnQzc5UnluMXk1ck5CUi9ldnNTK3pSN29PdUJmUmY4RVlTRS9zY1ZqTGdBb0JRYmJkaCtJaVBBd3RPclNUMjNnUTlmUEt6b3FFc3RuamNIaG5ldGdhV1dOaFJzUHd6VlBmcmh2T0lnZGF4WmkxWUpKNk5XOE1xWXQzWUw2emRvYitPcC8wYmJUSWZFWTh4Y3VqdnJOMnFOR2cyYjZYZmUvSFJiNmZtWms5dnVIaUlpSTBnYURINVNtQ2xxYlFpQ0lSS0svRWZFNlhNemdCeEVSRWRFZjdQT0hkd0RrSzlpbkw5dUtZbi85bldyWHZubjVEQzU2SDhaRmIwK0VoZnlFYzQ2Y1dMbnJsRjZCRDBQb3M2SmQzMVh2Q2FJaUkxVE9rY2xrR3ErajdWaFNwcVptYW9NU2FTRnBEUVlBYUY0cEx3SysrQ20xM2JsMkFkdFh1NnU5aHBHeE1UcjFHWjVxWS9xbmJTMzhEUHltMUpaMGtqcWg1b1M2ZWcyNkhONjVEbXNYVG9XbHRRMkVBaUVDdnNwZmEvSFM4dG96SzNaNTQ3YlBPWlFxVjFucHZEYmRCK0RPdFF0WU5YOGlWczJmcVBINlZlczJRZWtLeW1tY2V3NFpyN0cvdG9Mbis3ZXN4R2FQdVFqKzhSMHV1ZkppL3JyOWlsMGxBTkJqOERnVUxGb0tFd1oyd0lRQkhUQjU0UWEwN3ZxUGpuY2daVXFVcVlnRjZ3OW9QSDdpNEhZc256VUdsdFkyQUlCdlh6OEJVSzNQa1ZiUysvNGhJaUtpdE1IZ0I2VXBDeU1CY2x1WXdDOHFVZXFyeURoSVpESVlKM1ByTmhFUkVSRmxiUDMvblE1SEoyZTA2VDRnMVZjMm01bGJ5SXRCRnlxRzdnUEhvSE8vRVNuYVVaSlVhdVhzVjdjeXYycWR4bWxXRThBbGR6NjFRWW5mSldlZUFqQTFNMWRxSzE2NlBITGxMWWpvcUVpSVkyTWdpWmZBMU5RTWhVdVVRZDhSazFHOFRJVlVlLzZ5Rld2ZzBaMXJrRUVHWTJNVEZDOWRIbVBuckZRY2w4bGt5RnV3S0FJRHZxQmNsVm9HWHo5WDNvSUlDL21KME9BZ0FQSmdVK1c2RFRGMDBnSUE4aFg4MWVzMVZUbXZmclAyV0xQdkhDNmY5a0tFS0V4cDV4QUFtSmlhb1dTWmltamVxYmRlNDhoZnVEaXExMnVxdHVDNUtDd1VaU3BXeDlWenh4RWVFb3oyUFFkanlNUjVzTGF4VStsYnRXNFRiRGg4QlJNSGRrU2xtZzMwZXU3RUt0ZHFpT0NnUUsxOWFqVnFDVWNuWjcydVY3Qm9LWVFHQnluZVh5c2JXOVNvM3d5RHg4OHhlR3pKa2Q3M0R4RVJFYVVOd2Iydk1sYmtvalQxS0RRV1o3NUhLclcxY3JYbTdnOGlJaUlpU3BhUW56OVNsT0tHTWc5eGJBd0VRbUdHU1E4a2xVb2hrMHBoWkp4eDF4RkdSVWJnNTQ5dnlKVzNvTTYrRWttY3hqb1pPOWN0aHAxREZyVG9xRjlnSmlQaS9VTkVSUFQvamNFUFNuTlJFaWxXdlE5VlNuMVYwTm9VYlYydDAyOVFSRVJFUkVSRVJFUkVSUFRIRXFiM0FPalBaMmtzUkY1TDVkVkU3eVBGaUk1bjNJMklpSWlJaUlpSWlJaUlVaCtESC9SYmxMUTFVM29zbFFFdncyUFRhVFJFUkVSRVJFUkVSRVJFOUNkajhJTitpMExXSmpBVktoZDlmQll1VHFmUkVCRVJFUkVSRVJFUkVkR2ZqTUVQK2kxTWhBSVVUbExnUENCR2dtQnhmRHFOaUlpSWlJaUlpSWlJaUlqK1ZBeCswRzlUd3M1VXBlMVpHSGQvRUJFUkVSRVJFUkVSRVZIcVl2Q0RmcHM4Rmlhd01WYSs1WjZMWWlGajNYTWlJaUlpSWlJaUlpSWlTa1VNZnRCdkl4QUF4VzJWZDMrRXgwbnhPVG91blVaRVJFUkVSRVJFUkVSRVJIOGlCai9vdHlwcGE2YlM5aWcwTmgxR1FrUkVSRVJFUkVSRVJFUi9LZ1kvNkxkeU1qTkNEbk5qcGJiWElqRWlKZEowR2hFUkVSRVJFUkVSRVJFUi9Xa1kvS0Rmcm95OTh1NFBLWUJuNFN4OFRrUkVSRVJFUkVSRVJFU3BnOEVQK3UySzJaakNUQ2hRYW5zVUZzUEM1MFJFUkVSRVJFUkVSRVNVS2hqOG9OL09SQ2hBU1R2bDNSK2hZaWsrUnJId09SRVJFUkVSRVJFUkVSR2xISU1mbEM3SzJLa1dQbjhjeHNMblJFUkVSRVJFUkVSRVJKUnlESDVRdW5BeU0wSk9DK1hDNTI4aXhJaGc0WE1pSWlJaUlpSWlJaUlpU2lFR1B5amRsTEUzVjNvc2t3RlB1UHVEaUlpSWlJaUlpSWlJaUZLSXdROUtOMFZ0VEdCaGxLVHdlV2dzNGxuNG5JaUlpSWlJaUlpSWlJaFNnTUVQU2pkR0FnRksyU3JYL2hCSnBIZ2xFcWZUaUlpSWlJaUlpSWlJaUlqb1Q4RGdCNldyY2c3bUVDaHYvc0NkNEdodzh3Y1JFUkVSRVJFUkVSRVJKUmVESDVTdTdFeUVLR3hscXRRV0dCc1B2Nmk0ZEJvUkVSRVJFUkVSRVJFUkVXVjJESDVRdXF1WXhWeWw3VzV3VERxTWhJaUlpSWlJaUlpSWlJaitCQXgrVUxwek1UZUdxNFd4VXR2N3lEZ0V4Y2FuMDRpSWlJaUlpSWlJaUlpSUtETmo4SU15aElvT3Fycy83b1J3OXdjUkVSRVJFUkVSRVJFUkdZN0JEOG9RQ2xtYnd0NUUrWFo4RVI2TFNJazBuVVpFUkVSRVJFUkVSRVJFUkprVmd4K1VJUWdFUUFWSEM2VzJlQmx3UHlRMm5VWkVSRVJFUkVSRVJFUkVSSmtWZ3grVVlaU3lOWVc1a1VDcDdXRm9ER0trc25RYUVSRVJFUkVSRVJFUkVSRmxSZ3grVUlaaEloU2dySjF5N1k4WXFRejNXZnVEaUlpSWlJaUlpSWlJaUF6QTRBZGxLSDg3bU1GRXFMejc0MjR3ZDM4UUVSRVJFUkVSRVJFUmtmNFkvS0FNeGNwWWlITDJaa3B0c1ZJWjduSDNCeEVSRVJFUkVSRVJFUkhwaWNFUHluQXFPbHFvN1A2NHg5MGZSRVJFUkVSRVJFUkVSS1FuQmo4b3c3RTBFcWpkL1hFL21Mcy9pSWlJaUlpSWlJaUlpRWczQmo4b1E2cWtadmZIblZEdS9pQWlJaUlpSWlJaUlpSWkzUmo4b0F6SndraUF2eDJVZDMrSTQyVzR4OTBmUkVSRVJFUkVSRVJFUktRRGd4K1VZVlYwc0lCcGt0MGZkN243ZzRpSWlJaUlpSWlJaUloMFlQQ0RNaXo1N2c5enBUWnh2QXkzZmthbjA0aUlpSWlJaUlpSWlJaUlLRE5nOElNeXRBb081aXE3UCs2RnhDQXNUcHBPSXlJaUlpSWlJaUlpSWlLaWpJN0JEOHJRTEl3RXFKQms5MGU4RExqeUl5cWRSa1JFUkVSRVJFUkVSRVJFR1IyREg1VGhWWFEwaDVXeDhxMzZVaVNHZjR3a25VWkVSRVJFUkVSRVJFUkVSQmtaZ3grVTRaa0tCYWpoWktIU2ZqRXdDaXg5VGtSRVJFUkVSRVJFUkVSSk1maEJtY0pmdG1iSWFtcWsxUFkxV29LM0luRTZqWWlJaUlpSWlJaUlpSWlJTWlvR1B5aFRFQWlBT3M2V0t1Mlhma1FobnRzL2lJaUlpSWlJaUlpSWlDZ1JCajhvMDhoblpZTDhWaVpLYmFGeFVqd01qVW1uRVJFUkVSRVJFUkVSRVJGUlJzVGdCMlVxZGJKYVFpQlFicnNlRkkwWWJ2OGdJaUlpSWlJaUlpSWlvdjh3K0VHWmlwT1pFZjZ5TTFOcWk1SEtjRFVvS3AxR1JFUkVSRVJFUkVSRVJFUVpEWU1mbE9uVXlHSUJVNkh5OW8rSG9iRUlpSkdrMDRpSWlJaUlpSWlJaUlpSUtDTmg4SU15SFN0aklTbzdtaXUxeVFDYy9oWUpLYk5mRVJFUkVSRVJFUkVSRWYzZlkvQ0RNcVVLamhad05EVlNhZ3VNamNkOUZqOG5JaUlpSWlJaUlpSWkrci9INEFkbFNzWUNvRkYyUzVYMnEwSFJDSStUcHNPSWlJaUlpSWlJaUlpSWlDaWpZUENETXEzY0ZpWW9aYXRjL0R4T0tzTzVRQlkvSnlJaUlpSWlJaUlpSXZwL3h1QUhaV3AxbkMxaFlhUmMvUHhkaEJodkk4VHBOQ0lpSWlJaUlpSWlJaUlpU204TWZsQ21abUVrUUIxbjFmUlg1NzVIUWN6cTUwUkVSRVJFUkVSRVJFVC9seGo4b0V5dnBLMFpjbGthSzdXSkpGSmMreG1kK25ncWpBQUFJQUJKUkVGVVRpTWlJaUlpSWlJaUlpSWlvdlRFNEFkbGVnSUFqYkpacWR6TTkwSmk0QjhqU1k4aEVSRVJFUkVSRVJFUkVWRTZZdkNEL2doWlRJMVFPWXVGVXB0TUJwejBqMFFjMDE4UkVSRVJFUkVSRVJFUi9WOWg4SVArR0ZXem1NUEJ4RWlwTFRndUhoZC9SS1hUaUlpSWlJaUlpSWlJaUlnb1BURDRRWDhNSTRFQVRYTllRU0JRYm44VUdvdjNrWEhwTXlnaUlpSWlJaUlpSWlJaSt1MFkvS0EvaXF1Rk1TbzdXcWkwbi93V2llaDRwcjhpSWlJaUlpSWlJaUlpK24vQTRBZjljYXBsc1lDem1YTDZxeWlKRktlL1I0TGhEeUlpSXRMazNhdW5DQXo0a3Q3RE1OaVQremNoam8xSjcyR2tpdWVQN3VEK3pjdnBQUXk5eFVza0tUcE9xVThjR3dOeGJBeWs4ZkhwUFJTOVBMaDVCVmZQbjBCVWhPaTNQbTlNZEJTaUlpTis2M1BxOHQzL2Mzb1A0WThTRlNHQ0tEdzB2WWRCeWZEcC9SdjRmLzZZWnRjWGhZY2lVaFNlWnRjbncyVzI3ejlFbVFtREgvVEhNUklBelhOWXd6aEorcXMzSWpHZWg4ZW16NkNJaUlnb1hjWEdSR05ZMThZNGQveUF4ajdUUi9SRTg4cjVFQm9jbENaamtFamk0TGxyQTdaNHpFMjFhNTQvY1JCOVdsU0ZXL2xjK1BIZFAxV3VlZVBTYVV3ZDFnMG5EbTdYMm0vTzJIOHdyR3ZqVkhuT0JOT0c5OENBZG5WUzlacHBJU295QXVQN3Q4ZXdybzBoa1doT3J6cDlaRStNNnRuYzRFbXNMZzNMWXNiSVhscjcxQzVxang1Tkt4cDBYVVBFUkVmaHUvOW52SDcyRURjdW5zS1IzUnV4WWNrTXpCbjdEODRlM1pmaTY3ZXRXUlRsWFFXcEdxUllQbXNNcXVhM1FOWDhGdmo0N2xXcVhQT00xMTU0SDk2bGQ3dWhQT2FPeDZpZXpYSDMrc1VVWCt2eWFTOE02ZHdROTI1YzB0bTNhNk55cUZuWXhxRHIzN2gwR28vdVhGTnB2M1RxQ0k0ZjJHYlF0Wks2YyswQzJ0UW9BcytkNjFOMEhYMGszSHRwMVYrZHVEZ3hsczhhZzRXVGgrTHR5eWNwdWxhTlF0Ym8xdmh2bmYyNnUxVkFuV0lPS1hxdUJIRnhZaHpZdWdwaityYUdXSnd4LzZaT3kvc3pwVmJObjZqek16MkJUQ2JEbEdIZDBLcHFnVlQ1WEZDblRqRUhkS3IvbDlZK2RVdGtRZjFTV2RQaytaUHJ3UzBmak96UkRCZTlQVFgyK2U3L0dYMWJWY2NXajNrR1gzL2g1S0VZM2FkVlNvYVliSm5sK3c5UlptU2MzZ01nU2d0T1prYW82V1NwVXV6ODNQY281TEl3Z1owSjQzNUVSRVQvVDk2OWVvcG5EMjdqNXVVek9IdDBIeWE1cjRkRGxsOS8xSDk2L3dhdm56MUV6UWJOWWUvb2xDWmpDUG9lZ0NYVFIwSWlpVVA5WnUyUk8zL2hGRjN2ell2SG1EbXFOd0JnNk1UNXlKck5KVFdHaVl2ZWgzSEtjemZ5Rnk2aHRkL0QyMWZoNS9zNlZaNHpOYld0V1RSRjQ3cjNWZmRlWVF0TEswaWw4Ymh6N1FMY0p3M0I1SVViVlBvOHVuTU5wNC9zZ1hOMlYxamIyT3I5L0srZlBjU2I1NDkwM29jUm9qQ0RWKzV1WCsyTzd3RmZJSW1MZ3lST2pMZzRNV0tpb3hBWklVSjBaQVFpSTBXSUZJVWpORGdJc1RIUkdxL3o0dEZkTkd6WnlhRG5UbXVldXpaZzEvb2xpc2NyNW96RHNtM0hJRFF5MG5LV2JqTkg5WVpZSEF1M3R0MzBhamVFNzZ0bmVQYndOaXl0ckZHNVZzTVVqUk1BZG05WWlvZTNyNkwvdjlOVGZDMTFobmRyZ2p3Rml1Q3dqM0pnYWRYOGlmRHpmWTNtSFhvcDJuUUZDNUpleHptN0s0eU1qTEJnMG1BNE9EbWpUcFBXQUlDMUM2ZmkvSW1EQm84MTZSalQyNVlWY3hYM3A0MmRBd29WMHo3eHJFMTBWQ1Npb3lKVGEyaDZFWVdHWU92SytmangzUit6L3UyRE9hdDJKK3M2YldzV1RmRllOUDFzMCtyK0hON2REVi85M2lkclRBa3VuVG9DUDkvWG1MRjhtOVorQU9DMVp4TmVQTHFMOGxYcm9IelY5SnNNanhQSHdzVFVESUE4b0REMm43WVlOMmNsU3BhdHBOUlBKcE1oNFBOSHVPVE9wM0tONVB5OFhmUGtoOGRPYjdYSHpuanR4YlVMSjFHeFJuMk41MS8wOXNUanU5ZVIzVFczd2M5OSsrcDV0ZDhmcGc0ejdIUGUxdDRSWTJkN0dQejhSSlEyR1B5Z1AxWjVCM1A0UnNiQkwrclhhanl4VklhVDN5TFFPYWV0U21GMElpSWkrbk9WS0ZNUmU4OC94cFNoWFhIcDFCRTh2bmNENnc1Y1JQN0N4UUVBK3piTC8wajFPWGRjN3hXK0V4ZXNSZHZ1QS9VZVEzYlgzT2crY0F3MkxaK050UXVuWXY2Ni9ZYS9rUDk4ZXY4R1E3czBRblJVSkl5TWpiRnozV0xzWExkWVkvOENSVXRpNFlaRGVsMzc1dVV6RUFnRWFOS21LOTYrZkFLZnM4ZlU5Z3NMK1FrQTJMeGlqc1pyOVIweEJZQTgrTFJyM1JLTi9SSUVCUVlBZ040clpBZFBtQXZuN0s1cWo3WHBOa0N2YXlRNGQyeS8zaWxpQkFJQlppemJCdDlYejNCazkwYVVyVlJUYVJKY0lvbkR2QWtESVJRS01kTmpCMnp0SGZVZXgrWFRYZ0NBZWszYkdqUitmUnpidjFYdHhJNkppU2tzckt4aFpXMERLeHRiZWNERzFnNDJkZzZ3c2JXSHJiMERiTzBkWWUvb0JIdEhKemhreVFxWlRBYkJmMStvTlFXYzFFMUVxa2lGTCtYWEwzckRmZklRQU1EWTJSN3czTDBCMXk5NlkvSDBrUmczWjJXS3I1OVNtaVlBRSs0M2lVU0NMZzNMR256ZExNN1pzZUhRWlFEQXl5ZjM4ZkQyVlZTcjY0YlNGYW9wOVpzM1h2VnpLdmpIZDQzSEhKMmNNWERzTElQSGs1UnpkbGRVcjk5TXBkMXpsK3J1anJ3RmkyTEtvbzJZTkxnenBnenRpdldITHFGazJVb0lDZ3hJVVREengzZC9iRnlxL0ZxMHZYWjFOUFhQbVNjL2Vnd2VwL1A4Si9kdVlNdktlVEF5Tm9hUmtURzJyVjZBV28xYW9uanA4bm85UHdDc1d6UU5CWXFXUklQbUhmUStKelU1WnMyR3VhdjNZR0NIdXJoLzR6TDhmRjhqVDRFaUJsOG5Jd1hNOWIwL3YvcTkvMjNqL3ZEMkpaYk9HQVVBdUhmakVpcmtOR3pSNXBtSEFjamluRDFWeGlLVlNpRVV5cC8veXBtamVQSG9MdnEzcVlYcHk3YWlVYXZPaWo0elIvWEd0UXNuc2RIVFIvR2RLa0Zxdm05eGNXS2NPMzRBNWhhV2FOYWhwOForRjcwUEF3QWF0KzZTYXM5OXl0T3dZRi9peFMzcDhmMkhpSlF4K0VGL0xJRUFhSnJEQ3BzL2hDRlcrbXNGMytjb0NXNkZSS09LbXNMb1JFUkU5T2ZLN3BvYjZ3OWV3dW9Gay9ENitTUGsvVy9pNXF2ZmUzanQyWVRjK1FxaFpzTVdpdjRQYnZ2Z3hhTzdjR3ZYSFk1Wm5CWHRaN3oyNHNkM2Y5ZzVaRkcwR1pvUzVkenhBMXBUY0NWbzAyMEFKcm12VTJyNzlPRXRCbldzcjVpUWk1ZElkRTR3V09tNTgrRE44MGY0N3Y4WkZhdlhRM2JYM0xoNy9TTFdMcHlxOVJ4dHh4T0NINEVCWDNXbTBVcE0zNzdkQjQ3UitNZC8wdmRObC9zM0x4dVVIOS9LeGhaejErekZ4cVV6VWI1cWJhVmpPOVlzeFB2WHo5Rm4rQ1JVcUZiWG9IR2NPYm9QUWlNajFHNlVkcWszanQvK0NETnpDNWliVzhEY3dqTEZ1eU1TTkduVFZmRnZmU2VMRWliWGt1dmtvUjJZUGJvZjRpVVNESmt3RHgzN0RFT2RKcTNScTFsbEhOaTZDdEw0ZUl5YnN6TFZYbU55NlByOUZNZkdKR3VTTURwUnpZNHRIbk1oRkFveGROSjhsWDdxZ2czYWp1WE1VMEFSL0FqNStVUHBkeno0eDNlVklFRFM0TUQ0dWFzQXlBTWE2bjRQTlkyblljdE91SG41REU0ZjJhUFllVFIxOFNaTVhieEo0L2lUU2hxSUN3OEoxdmg4MnQ0WGZmcVhMRnRKWi9EangzZC9UQmpRQWZFU0NRYU9uUVVMU3lzc216a2E0L3UzdzY3VDk1WCtIOUZFS3BWaTY2cjVxRkN0cnNiZ2g2RUJMaU1qSTR5ZnQxcngySkQvdzM1ODk5ZTVvajlubmdMd3V2Rk80M0Y5ZHRnbHBXNk12L1ArVkRmbWxPNDBUQ3hTRkk0SkF6c29kdlhVYXRRU3VmSVcxSG1lejduaitQVCtEU3dzcldCbW9YNk9JeXBDQkV0cnc5TGN5YVJTeGVkbWg5NURJVFF5d3NMSlF6RmxhRmNFQlFhZ2EvOS9JUkFJRUJjblJsaklUd3pwMUFDYmpseUZhNTc4U3RmUkt3aitIMjMzb2MvWll3Z1BEVWJycnYvQTFrNTlPcmN2ZnI1NGRPY2FiTzBkVWZ5djhoclRtRnJaMk1MRXhGU3ZNU1hRNTNYSVpESlV5Q21FVmFMM09qMisveENSTWdZLzZJOW1ZeXhFdzJ4V09CNmdYTXp2YWxBMFhNeU5rY2ZTSkoxR1JrUkVST25CeU5nWXc2Y3NoRFErSGtJakk4aGtNcmhQSGdLeE9CYi96bHlHNnZXYUt2b083ZElJcG1ibW1PeStIbWJtOGdrRlA5L1gyTE5wT1hMa3pJUGFqWDlOVGlkbkJhdytuSktzNEh6eCtCNUdkSGREeU04ZnFGaWpQcFp0TzZZWVcxS3hNZEhvMTdvR1hqMTlnSDcvQlNGME9YOUN2anVrYlEvNUpGSHpEcjJVVW9Va2xqRHBvODhrVnRVNmpmWHFaOGcxZFZrK2E0eEIvVU4rL3REWnAzbWx2QWo0NHFmUzduUHV1TnIrV3p6bXFlUWQxL2JhN3QyNGhFL3YzNkJxM1NhcHRucFhuUnc1ODZUSmRXZXYvRlVESTJud0kybmFrSVJWcnVyU2lTUytqalpiUE9aaGpmdGtBRUNQd2VQUWU5aEVBSUJ6anB6dzJIMEtnenZXeDZFZGEvSHQ2eWZNVzdzUGxsYlcrcitZVktUdVo3NTd3MUlzbXprYTJWMXo0K2dOWHhnWkovOVA4M2V2bnVMeWFTKzR0ZTJ1U0tjMGY4SWdsQ2hUQWMwNjlOSTZhYXZyZHkxQ0ZLWTBHU3dLRDlVWlRCZ3phN2xCNDc5ejdRS2lJa1NvM2JnVnhzNVppWHJOMnVIdktyVU51b1ltQllxV1ZIbU5objdPSlBkektVSVVoaEhkM0JENDdTc3FWcStIUHNNbUFRSUJibDQrZzF0WHptSmtqMlpZZStBQ3pDMHN0VjRuNkxzLzRpVVNyUlBoaGdhNGhFbUNId0JnYkd5aU1uR2RITDl6ZDhmdnVEK1RldlA4RVV6TnpKRzNZTXBUZUNXSWpZbkdxRjdONGZ2cUdScTM3b0x6eHcvaTNhdW5tREIvamRhVWxsczg1dUhUK3pjd01qYUcrL3FEc0xheFUrbXpaK055ckYwNEJkdFAzbEhabWFGTlhKd1l4c2EvNWt2YTlSZ0VLMnRiVEIvWkV4L2V2Z1R3M3k3STVkc1E5TjBmRDI3NVlHaVhSdGg2L0dhcXBnOU4rdi91a2QwYmNXVDNScVUrQ2IrYngvWnRnVXdtUTNob01CcVZ6YUh4bXN1MkgwY05OYnQrVWlwaFI2eU5yYjJpTFQyKy94Q1JNZ1kvNkk5WHpOWVU3eUpNOFZJa1ZyVEpaTUJSL3dqMHptc0hHMlBXL3lBaUl2cC9FeGtwd3JwRjAxQzZRalhjdUhRYWxXbzJVQXA4dkgvOUhIZXVuZ2NFQWp4N2VGc3hFYmRoNlV4STQrUFJlK2hFcFVrQmRhc0JiMTA1QzgvZEd6QnorWFpZV0ZwcEhNdWRxK2Z4NnVrRGRQNW5wTmFWaUJlOVBURmpaRTlFUlVhZ1N1MUdXTExGQzZabTVtcjd5bVF5VEIvUkV5K2YzTWVnY2JPVmRyUm9JcFBKY1BxSWZNSzZWcU9XaXZadHF4YW83UjhlR3F6eGVMbktOZkZYK2FvNm56TXRKYTcva05xU0UrejY0dWVMZUlsRWE1K0VZczh0T3ZiR2dhMnJzSERLTUszOS9YeGZhMTBwbTVFbVVUVHRCRkhYcml2NDhUUHdHK2FPNncrZmM4Y2hGQXJ4NzR4bDZOUjN1RktmZ2tWTFljdXhHeGpTdVNHdVhUaUpMZzNLWU1yaWpXcHo2RXVsVWx6MFBveXdrSjhHcGJKVEp6b3FFdWVPN1VmOVp1MDFyclNPbDBpd2Q5TUtBRUNYZjBhbEtQQUJBQjV6eHNITTNBSkRKc3dGQUR5K2V4MkhkNjdEMnhlUDBhSlRueFJkTzFmZWdvcjdxTHlyUU8zcTU1Uk8ycmxQR3FJNDM5TEtXdW16T0xNU2hZZGlhT2RHZVBQaU1YTG5LNFQ1Ni9ZclZ0SFBYYjBIdlpwVnh0TUh0ekN5UnpNczNYcFU2NnI4ZDYrZUFaRFhBMW80ZVNnQStXNkdoSDg3NThpWm9nQlhndXl1dVZPbFZrcEtpOE1iNG5mY24wbDFhVmhXN2ZQVUtHU3RzeFpMNHZjbVlUd3gwVkVZOTA5YlBMamxnK1lkZW1INnNxMG9VN0U2Rmt3Y2pENHRxbUxGVG0rVm9FVm9jQkRtalAwSGwwOTd3ZHpDRXU0YkRxSnEzU1pxbjlQUnlSblJVWkhZNGpGWDcxb3RFa2tjWkRJWlRFeVZ2NU0wYWRNVldiTzdvRXpGNm9vMlUxTXpMTjdpaFo1dUZmSDU0enY4MjdzbDFoMjRvUEg3U1hJNVpzMm0waGI2OHdla1Vpa0ErZnQ0ZU9kNkNBUUNqVFhWQXI3NFFSd2JvL1JkUzkzOW10QldwWFlqck54OVd1MjFQcjEvQTJ0YmUxaFoyOERFMUF3eFVaR0s3eDA1OHhZdzdNVVJVWnBpOElQK2VBSUFEYk5iSVNCV2dsQ3hWTkVlSFMvRGthOFI2SkxiRnNhcy8wRkVSUFIvdy9mVk00enAyeHFmUDc1RGlkSVZNRzNKWnBSUGxKb29QQ3dFa3daM2hrd21nNTI5SXlZTzdJaU5uajdJVTZBSUJvMmJEZGZjK2RDOFUyK2R6M1A4d0RaY1BIa1lFckVZaTdkNHFVM3ZFeDBWaWRsaitpSGdpeDlNemN4VkpuQUJRQm9majFYekoyTEgya1VBZ0xwdWJUQm45UjZZL2xlSVZKM2xzOGJnL0ltRGNHdlhYWkY2U3BlNzF5L0MvL05IQUZBSzdLeWFQMUhyZWVxT0R4bzNXeVg0NFhQMkdLNW9xQitTNEdmZ053REE3REg5ZEk1WFZ5b2NReWU2REVsZmtwd0pRazI3UmhKODlYdVBpOTZlQUlDYURWdmd3b2xEYW9Ncy9wOCtJRjRhRDJsOHZLSXRtMHN1bmF2SE00TEVFNGF0cWhiRTEwL3ZjZmZMcisvbit2d016aDdkQi9mSlF4RVc4aE9XVnRhWXNYdzc2cnExVWRzM1o1NEMySHIwQnNiMGJZMG45MjlpVUlkNmFOV2xId2FQbnd1SExGa1YvV0pqb2pGelZHK1lXMWlpUmFjK0JxZERTZXpDeVVPWU5ib3Z0cTlacVBFK09YZjhBTDU5L1FUSHJOblFwbHYvWkQ4WElOOTFkT1BTYVF3WU14UE9PWElDQUZZdm1BUUFHRGw5Q1ZiTm40ancwQkNWOC9TcGUyRm82cmpVcEUrUmFVQjdjV1JkOU4wZHBzK3VzTVMrKzMvR2lPNU44ZTdWVXpobmQ4V3F2V2VWMGx2Wk9XVEJxajFuMEs5MURkeTdjUW45MjlYR2tpMWV5T2FTUyszMTNqeC9CQUI0Y3Y4bW50eS9DVUFlWERtd1RiNXpvM0R4MHVnMWRJSkJZNlRVbDZkQUViWEJEMUY0cU9MM0xlbG5lbWh3RUViMmFJWm5EMitqZXIybW1MSkl2cU9oWFk5QmlJMkp4dkpaWTlERHJRSkdUbHVzcUdOMTh0QU9ySmc5RnFIQlFjaVZ0eURtcjl1UG9xWEthUnhYL2VidHNXTDJXSnc5dGg4RHg4NUN6ank2SitiRnNiRUFvUGF6VUYwQTJkYk9BWXMyZTZKWHM4cDQvdWdPbnR5L21lckYyczgrK3FiU2x2ai9WYTg5bXhBVzhoTjFtN2JWV09Pc2gxc0Z2SGg4VCtuN1U3UDJ2K3FIWERwOUJKR2ljRVZid1dLbE5JNW5ZSWQ2Q0F6NG90SXVGQW9WTlZFUy9PN3ZQMFNrak1FUCtyOWdMaFNndFlzTmR2aUZJMTcyNncvaGdCZ0pMZ1JHb2xFMnphc3hpWWlJNk05eHluTTM1bzBmZ09pb1NEUnUzUVYxM05vbzdjcDQvL281Smc3dUJOOVh6OUJuK0NUVWRXdUxmcTFyb0x0YkJVeGZ1Z1gxbXJiRDRQRno5WHF1YVVzMjQ4UGJsL0E1ZHh6ckZrM0Q0UEdxaGNGWHpCNkxnQzkrcU4yNEZUcjJVYi9LUHpZMkJnOXZYNFZRS01TQU1UTng4dEJPZEs1Zld1UHp5cVJTZlByd0ZvQjhCYmk2M096cUptWDNiMUZmR0ZwVEVNSFExYlN2bmo3QTBiMmI5ZXFyVDc4LzdZLy9qY3RtUVNLSkF5QmZTZHVrVFZlbEdocUFmTGRONDdJdXFGQ3RMbTc3bklOcm52d0lDUXBFeHo3RDBHUFFXTDJmUzFlK2ZsMVNZM1U0b0J4azArWEovWnRZdDNBcTdseTdBQUFvWHFZQzVxN2VvNUlLcUVZaGExaFlXU3NteWh5elpzTkdUeCtzV3p3TjIxZTc0OGp1alRqbHVSdXR1LzZEN29QR3dqbTdLeXdzclZESHJRMjhEKzNFbFROSFViOVorMlMvcG1QN3R3SUFtcmJycnZhNFJCS0g5WXVuQXdCNkQ1MEljd3ZMWksyVTd6WmdORVpNWFlRRkV3ZERJQkFnT2lvU2E5eW5JT1JuSUI3YzhrSDladTN4MTk5Vk1LRi9ld1IrKzZyeE90clNKYWtMZm9RR0IySERraGtxYmVyY3VYWWgyYnNBZmtlUjZiVFlIZmJnbGc4bURlcUVvTUFBNU1pWkIrc09YSVJMcnJ3cS9Weno1TWNHenlzWTNMRStYajE5Z0s2TnltSEtvbzFLNlJRVDNMdHhDVWJHeHJqMElnU1dWdFlhZHppa1JKL2hrMkh2cUx2K2lENTZEaG1mcW1tUERQRzc3azkxZHAyK3I3WjlXTmZHdUhuNURBRFZ6ODRuOTIvaXhaTjdxT3ZXQm5QWDdGWGFCZGExLzcvSWtUTXZaby91aXdVVEIrUEk3bzJJbDBqdzd0VlRDSVZDdE8wK0VDT21MTlJaeThQWTJBU3R1dlREeG1XejRMVm5FNFpPVks0THBPMDkrUGp1bGNialNldTZGQ3hhQ2pPV2I0T0ZwVldxQno1MGlSU0ZZOHZLZVJBYUdXSFEyTmthKzhYL3QyakFPTkdPbGhuTHR5bisvYlRtTFVTS3dwWGFOS2xhcHpFZTNQSkJmTHdFTXFrVUpxWm1jTTJUSDUxNkQxTkoyOGZ2UDBUcGk4RVArci9oYkdhRVJ0a3Q0UjJndkJyalVXZ3NYQzJNVWRKVzgrcEpJaUlpeXR5aUlpUGdQbWtJVGg3YUFXTmpFNHlkN2FFVWJQanE5eDY3Tnk3RGtWMGJFQmNuUnEraEV6Qnc3R3dJaFVLczJIa1M0LzVwaC9IOTI2TmM1WnJvTjJvYUtsYXZwL001emN3dDRMN2hJTG8xL2h1aXNCQklwVktsM1I4K1o0L2gwSTYxS0ZLeUxHYXYzQVdCUVAwRWc0V2xGWlp0UDQ3WHp4NmlVczBHT2d1UUo2YlB5bWxBUHNGeE5VbmRpcmc0TVU0ZjJhUHhuQWhSR0FENURoZHRFbXFHOUI4OUEvMUh6OURhTnpYVGsyaGIwYTVPd3NyYzlQRHAvUnQ0ZStxdWMzSEtjemZFNGxqVWMydUwyejduWUd4c2dnclY2K0cwNTI2RGdoKy9NeWUvSmxLWlZDV2xpam9mM3I3RThsbGpjUDJpZkhXLzBNZ0lQUWVQdzRBeE05VUdUOVN0dkRZeU5zYVFDZk5RdVZaRHpCMDNBSi9ldjhIZVRTdnc3TUZ0YkQwdVgwbmZyRjBQZUIvYWlXUDd0aVE3K1BIeDNTczh1SGtGSmlhbWFOVlovZXJkQTF0WDQvUEhkOGlacHdEYTlSd0VRUDgwYWhHaU1NWHFZRUNlYjk4cFd3NEVCbnpCampVTFlXNWhpWmpvS0ppYW1XUEVWUGxPTWUvN3FpdVR0Ymw4Mmd0aityWkdsZHFOMUI0UEMvbUpEVXRuNm5XdDdLNjUxYjZYaGdRZHRIMFdwSFRpMnRDYUg5ckVTeVRZdW1xK0lqVmkwVkxsc0h6SENUZzV5K3NPeEVSSEtlci85QnM1QmFabTVzaVZ0eUMySGIrRmYzdTN4UE5IZHpDbWIydlVhOW9Pd3llN0sycHZ4RVJINGRHZGF5aFJ1b0xhbWpWaWNTd1dUeDJoZGt6NjdPN3BOV1E4aG5YN2xTN3A4RTdEaXNCcjA3UnRkN1dwaXRMUzc3NC9kYmx6N1lJaThLRk96UWJOc1c3L0JaU3BXRjJSRmkyQlRDWkRkcGRjcU4yNEZZNGYySWJYeng0cWpqVm8wUkU5aDR6WHU0aDU4NDY5c1duNWJCdy9zRTBsT0tEdTh5Y3VUZ3ovVHg5Z1pHeXNjYWVJdXRwUktRa2NwOFRKd3pzUi9PTTdPdmNiZ1h5RmltbnNsN0JqVXR2T1dYMGw3TkxSeCsvKy9rTkV5aGo4b1A4cnBXek40Qjhsd2FPd1dLWDIwOStpNEd4bURHY3pJdzFuRWhFUlVXYjErZU03ak9qbWhrOGYzaUtMYzNZczNIQUlwU3RVQXdCNDd0cUFNMTU3OGVEV0ZjaGtNdVFyVkF5anBpMVJ5cDM5ZDVYYTJIbnFIdWFPNjQvYlB1Y3d1R045T09mSWlWb05XNkQvNkJsSzZYUFVGVzh1WGFFYUlrUmhtRDZpaDFMN2pVdnlQTksyZGc2WU4zNkEyckZQWHJnQjVoYVdzSGQwUXFXYURSVHRPWExtd2ZIYkh3MStMelNsWGxxL2VEcU1qSXhoYldPRjhEQjVpcHlZNkNqTUhLVTd2WmV1UHBvS3BxYzFiU3ZhTTVvRms0WkFHaDhQb1pHUlVqcXJ4R1F5R2ZadldRbFRNM1BVYjlFQjh5YklKelRyTkdtTkdTTjc0Y205RzNyWFdibjNWWWJZbUdqVUsra0VTeXRybkx6M1dXZXFwd1BiVm1QaDVLRW9XYmFTWVM5T0EwbGNITXpNTFhUMk16TzN3T083MXdISWZ4Zkh6dkZBd2FLYVU1Rm84M2VWMmpodzZSbjJiZmJBbGhWek1YYk9yOTFPNWF2VmhYT09uTGgxNVN3Q3YzMkZjM1pYZzY5L2NQc2FBRUNEbGgzVlR2b0cvL2lPVGN2bEU0K2paeTFYdk9mNnJPQy9jdVlvNW82VHA4aXFVYjhadXZRZkJRQll2UGtJQU1BaFMxWWMzYnNaQ3lZT1JvOUJZMVVtSnJkNHpJVzlZMWEwNnRKUEVZU2ROS2dUZ29NQ3NlN2dSUUR5MWRPTHBnNkgwTWdJbzZhcG53RFdWbE1ocWR6NUNtSGt0TVVxN1dsWmp5Yzl2SGg4RC9QR0Q4Q3JwdzhBQUc1dHUyR1MrM3FsVkhUeTRJZDgxMkQzUVdNVTlSQ3lPR2ZIeGlNK1dENXpOQTVzVzQwTEp3L0I1K3d4dUxYcmptNERSdVBsay91SWlZNUNsVHFOMVQ2M0pDNU81MmVkdHVOZC9obVpac0hRaEoxc3Y5UHZ1ajgxTFZaSVRDYVR3V1BPT0ppWW1NTEM4dGYvclVtVnExSUxnRHo5M3BzWGovSDg0UjA4dU8yRGg3ZDhGQ25Yckczc1VMTlJDOFJFUmVMYUJXK2M4ZHFMTTE1N1VhQm9TWlN0V0FOLy9WMEYrWXVVUUo0Q1JkVFdHSFBKbFJkbEs5ZEVURlFrZnY1UVRoK2w3dlBud1MwZjlHOWJDektaREZ1UDM0U3RuWVBPMTV1ZU92UWFncndGaXFCQWtaTHdtRE1PSGZzTVU1dEdMdUdlMURlMVlZUW9URkZFUGlnd1FPMTNQRTJtTHRtY0trRVdJa281Qmovby8wNjliRmI0Sm83SHQraGZCU2ZqWlRJYzhSZWhaeDQ3bUF0WkFJU0lpQ2dqK3ZuOUsyd2RuR0JpNEIrVFdiTzV3TVRNRENYTFZzS2l6WjdJbXMxRmNjelV6QXozYjE1RzJVbzEwTHJMUDJqY3Vvdks2a3RBUG5Hd2V1OVpYTC9vamUycjNmSGdsZzgrdkgycGt0cERVMUZuYmU1ZXY2angyTGk1cXd5dTVkQzhVbDQ0T2VkUXJHalg1ZW1EV3poLzRpQTY5eHVCNnhkUEtTWm9yRzNzY09aaGdFSFByY21Na2IzMDZoY1VHR0JRZitjY09WWFNpUlVwVVFZMnR2YllkdUtXSVVQRXBFR2RGRFZQZmlmdnc3dHc1K3A1VksvWEZKOC92dE00RVhuaDVDRjgrdkFXVGRwMFZacUlxdE80TmVhWkRjU090WXNVRStHYXlLUlN4YVNkbWJrRmFqWnNnYk5IOStIQ2lVTm8zTHFMNXZQK0M3d0E4c2xTVFF4WmlSOFRIUVU3ZTBlZC9WeHk1Y1cwSlpzaGtjU2hZY3RPZWw5ZkUyTmpFM1FiTUJydGVneFMrdDBTQ29WbzBxWXJ0cTkyeDZuRHU5Qnp5SGlEcmhzVkljTEpnenNBQUYzNnFYK1A1b3pyai9EUVlBRHlBSVkrZ2dJRHNIVDZLSnc5dGg5MkRsa3d5Mk1uM05yK21vQkxDTktFaDRWZzNhSnBjTW1kRDcySHFkYmhzYlYzeE1MSlEzRms5d2JNWEw0ZCtZdVV3T043TnhTL2N3QXdmK0lnZlBmL2pHNERSaU4va1JMNnZYQTFFZ29RQzlUVU9jcElVcVBtaCtldURWZ3djUkNrVWlrc3Jhd3hldVp5dE96YzE2QnhtSnFhWWR6Y1ZhalJvRG5talIrQWdDOStPTHAzTXlyVnFJL1M1YXVpUXJXNnFPZldWdTI1bGxiV2VxOFV2M0R5RUt5c2JWRzVWa09sZGtOV21wZDNGY0RheGc2WFg0WHFmWTQ2S1UyOWx4S3BjWCtxcStHVjFONU55L0hxNlFOMEd6QWFWOCtmVUFsK1JJckNzWDJOT3o3NnZzYkh0eS94MGZlMVV2QTdmNUVTcU92V0Z1R2h3V2pRdkFQcU5wWGZBMUVSSXR5OGNnYTNmYzdqL3MzTE9MeHpIUTd0V0N0L1RRSUI3Qnl5d0RtN0srYXUyYXUwQzJMeEprL1k2dkdaQ3dCZlA4bDNqVXJqNDNIMzJnWFVhOXBPci9QVThmTjluYXJweFRTcFdLTSt2QS92d282MWkzRG4yZ1ZzOXJxbUVtQ1h4UDBYL0REVC9qMXk2OHI1dUhEeUVGeHk1Y1hDalljQnlIOWVobnpIbStTK0hqQTErNjNmZjRoSVBRWS82UCtPc1FCb25jTWEyL3pDRUIzLzY0dGVxRmlLay80UmFPTnFBejBXY2hBUkVkRnZGQjBwd3RhRlkxR3JlUmRVcUszZnBHRUNjd3RMZU96MGhvT1RNMHhOelZSVzdwV3JYQlBaWEhMaDVwVXp1SGxGYzNxS0JCc09YOEduOTI5Z2JtR3BkdlduYzNaWGcxUE5wS2FBTDM2SWwwaDBkL3pQMGIyYlllZVFCZjFHVHNYMWk2Y1U3UUtCQUZtY3MyUDNocVVJRGdvMGFBeU9UczdvMnY5ZnhlTVRCN2NiZEw2Ky9mTVhLYUh5eC8rOHRmc01lcTdrbkplYUV6bGVlemJDMHRvRzQrZXR4dEF1NmxNTlNTUnhpblJuM1FjcVQ5aGEyZGlpVWN0T09IRndPMTQrdVk5aWYvMnQ4Ym5FNGxpbDRHRzc3Z054OXVnKzdGaTdDQTFiZHRJNG9YZnUySDc0K2I2R1M2NjhXaWZCRXRjbzBUWkpKSlZLRVNFS1ExN2F3TlZvQUFBZ0FFbEVRVlE5MHowbFRQb2xxRjNVSHBaVzFpbjZQVk1YVkd6WW9pTzJyM2FIdDZmaHdRK3Z2WnNRSVFwRHVTcTExQllmUG41Z0czeDBGTHhOYXYrV2xWanRQaG5Sa1JGbzFhVWZoazkyMXpoNXVYem1hSVFHQjJIRzhtMHFFMzZ2bmo1QXV4NkRVS0JJU1l6dTNSSmorcmJHb1NzdklZMlBWNnlBbHNsa2FOaXlFOHpNTFRCb25PYWMrZnJVVkpCSzVSTzRpZXNYSkZkYVRwS254ZzZVbWcyYncyUE9PQlF2VXdHVDNkY3IwbFVsUjVYYWpYRHc4Z3ZzV0xNUXp4L2RWUVQ3MWg2NG9OSTNUaHlMSTdzMzR1elJmYWhRdlM3NkRKK3M4L3JqKzdmWHExYklqWXVuNE95U0Uva0xGVmU3R0NBMXBOVnVrN1MrUHhPQ0U3cnFGZm41dnNicUJaUGg1SndELzR5YWhxdm5UNmowc2JLeHhidVhUK0Z6N2ppeXVlUkNsVnFOVUxSVU9aUXNWd21seWxXR3ZhTVRQcjEvZ3pZMWlrQVVIcXI0SExTMHRrRzlwdTBVbjhVUm9qQzhlZllJNzE0OXhlZVA3L0Rsb3krcTFHNmtrdjRwNGJORDArN0N4RjQrK1ZXLzVNTEp3M29IUHk2ZVBBeGpVMVBVYk5CYzBXWmlZZ3FYM1BrQXlGTThDbzJNRkttMC9IeGZLeDNYZGwrbyt5eElXcy9JclcwM1hEcmxpVXVuam1EZStJR1l1VUw1dTBUaXVscUoyeDdldm9xcjUwN2d1LzluQU1EcUJaTWdOREpTcXQyUjhMc3o2OTgrOEQ2OEN4ZWYvMVJKT3hZaENrT0RVczdJbXQxRnNRUG5kMzcvSVNMMUdQeWcvMHUySmtJMHoyR05nMTlFU0x6TzVWMWtISzRHUmFObVZ0MWI4SW1JaU9qM2VmbndCdUxqSmNoVE9IbnBiaEtuUDBqTzdvekVacS9jaGR6NUMydnVrTWxXVVZTcjY0YS9xOVRXT0tucXVXdUR3Uk5WZVFvVVVRcCs2RnBadkgyMU8xYk9td0E3aHl3SUMvbUplV3YyYWx6bEw1SEVxVXc4cGRXcTBtNERScXROaTZKdmpZYkV2dmo1cWcxS3RlemNGeTJoUG45NmdyMmJWc0RQOXpWcU5teUJ3aVhLcUJ6djFIYzRqaC9ZQnZkSlE3RGwyQTJOUVl5b0NKRlNTcFJ5VldyaHI3K3I0TW45bXpoeFlCdGFkT3FqY2s1MFZDU1d6NWJYRXhreGRaSFdDY1BaSzMvVkxVbjRQVnM0ZVNoRTRmSlY0Z2xwUStMRVlramo0L0hOLzdOU01ESmg1V3RDVytMckpSWWhDa044dk9ZQVgweDBsTlpKODgxZTE5UVdaQzVTc2l4Y2N1ZUQ3NnRuZVBQaU1Rb1hMNjN4R29uRlN5VFl0OWtEQU5CcnNHclE1T1dUKzFnd2NUQk16Y3hoWm1hdWVEOTBPYkJ0TmFJaVJOaDI0cGJXZEdOWHo1L0FzZjFiMGFCNUIxU3YxMVRwbVBlaG5aZ3hxaGQ2RDV1RUFhTm5ZTXV4R3hDRmgwSm9aSVNZNkNoRkhRbUJRSUNhRFpvclRWcXFvMDlOaFRpeEdFRHE1TlZQaTBueUFrVkx3dExLR2p0UDNWTnExNVJ6ZjF6L2RnalFzQ3ZNeVRrSGRwNitoMXg1QzZiSzJNd3RMRFhXQmdnS0RNQ0ZFNGNBQVA2ZlAyTHV1UDR3TWpaR3FiK3JwTXB6QS9LSjhYOTd0MFI4dkFSWFhvZXJyVE9TR3BKVDEwQ2Z6L20wdmo5allxSUJxQStlSnBCSTRqQjlSRS9FeGtSamxzY09XTm5ZYXV5YlVPOUxVKzJPYjE4L0FaRHZnTlBFMnNZTzVhclVVcVRQMGlZNEtCQ1RCM2ZXMmUvUm5Xc1FDQVRJVjdnNGZNNGVRMVJraEY3M3dxNzFTL0RrL2swczNIZ1lkZDNhb0dYbnZuQnl6cUVJcUZiS1k0THNycmtWQWJqeXJnSzQ1TTZuZUR4N1REOUZuWnlrOVAwc21McDRFNTQvdklPVGgzYWdkSVZxYU5PdHYrSll3czZQaEovOXl5ZjNNYkJEWFVTS3dwV3VNVzdPU3RSdjNnR09UczRxMTY5VXN3R083ZCtLMjFmUG8wNlQxa3JIZk00Y1ExeWNHTFViLzJwUDYrOC9SS1FiZ3gvMGZ5dWZsUWxxWkxXQXo0OW9wZmFid2RHd014R2l0RDN6TXhJUkVXVVV6Ky82d05rbEQ1eGRORThRRzBMVDZ0ZWZnZDhRSHkrQmM0NmNLc2QwRmIxTldGRm9sRVlyWlExaFNEcVBtZzJhNjdVQ051a2Y4QTl2WDRXWnVRV0tseTZ2MUc1b0lPTEk3bzFZT1c4QzhoY3BBWStkM3VoWXJ4Uld6WitJMmsxYXEweE9QYmwvRTNQRzlFT3pEcjJVQ253bjNuR2d5eW5QM2JDd3RFTHR4cTEwOWsyNmk2SmM1Vm9JRHZxT2xidFBxL1M5Nk8wSkMwc3JqWVdpcDQvb2llQWcxYUxxVFZwMzFicTYycy8zTmRZdG1nWWpZMk1Nbit5dXRrK1JrbVZSdTNFclhEN3RoZTJyM2RXbVBaSkk0aUFLRDBYZWdzcEJnWkhURnFOdnErcFlPVzhDcXRScHJKUVdEZ0NXemhpRndJQXZLRisxVHJKU241dy9lVWhSZURscDJwREFnQzlxZzVFSmJacUNIN3JJWkRLdHY2dmFka2JWYzJ1TG5lc1c0NHpYWHIyREg2ZTk5c0QvODBjVUt2YVhVcjBnUVA2Wk1ycDNTOFRHUkdQc2JBOGMyTFphRWZ3WTA3YzFQcng5cWZHNi9wOCtBSkRmTzVvczNud0UwMGYwaExtRkpacDE2SWxMcDQ0ZzRJc2Z2bng4aDcvS1YwVzladTF3OWZ3SmJGNHhCMitlUDhMOGRmdVJ0MkJSU0tWU1JFYUtrTk5KZlRGalRmU3BxUkFUSFFWQVhnQmUzOVJTbXFSRndmT0ZHdzZsYXYvVUNueW9FeDRXZ2xPSGQrSDhpWU40ZlBlNkltV1R0WTBkaGs2YWp3Yk5PMkR1K0FGNnZ4ZEpVeEFsZlg4L3ZIMEppU1FPMlYxenAxbmdJeTJsOWYwWjhkL3ZycldkdmNZKzh5Y013ck9IdDlHd1JVZWRuNWxXTnJiNDlPRXRScmxWVUhzOEtrSUVBRGgvNGhEdTM3eWkvVnJXTnRqaGZWZmo4Y2QzcjJQQ2dBNzQ4ZDFmNjNXKytQbml6Zk5IS1BiWDMyalhZeEJtaittSEV3ZTJvVVB2b1ZyUCsvenhIWjdjdndrcm0xK3AxYVl1M3FRNEh2ay85dTQ2dkltc0MrRHdyMm5xUWx2Y2lyTTRmRkIwRjNkM2QzZDNkM2QzZDNmM3NzRGlEc1VwRklyVnZVMlQ3NDlzc3kxSmpiWjBZYy83UER5N3pkeVozS1RUeWVTZWU4L3g4eVZjcFlxeGZrams5dDh5ZEMwd1ZNZk0xczZCTWJOWDA2OXRMZWFNNjArUjRyL3IwdmlGaG1wcnY1cWFhMnZ1V0ZwWkV4UVlnRk9aaWxTcDI1U05TMmZpN3VZYTQyc3RVNmttcG1ibUhOeStWaS80c1hQOUVtMi9tbmVJZHYvSUV1UCtSd2dST3dsK2lQKzBVdllXZkFoUzhjSS9hakcyazU4RHNGRXF5RzR0VVhVaGhCQWl1WGwrY2VlRDYzTXExbStiNU0vVm9XNHBQcjUveXcwM2RiejNEUTBPQnRBVnNrME9nUUgrQUpqRm93L2ZtNXFtWjdQSy9GYmdmMnc4ZXUyNzlnZHRFZWJsczhhU0puMG1GbXc0VExxTWpyVHZOWXhsTThld2FNb3doa3hhQ1B4VHoyRFB4bVdvMVdvTzdWaEhvemJkZElWSXZ4MGszNzkxTmFuVFphQmt1YXA2aFUyUDc5dUtuVU9xZUErc2g0V0Y2cVhRaU9EcjdjblVZZDFRcWNKWWYrZ3EyWFBuMDJzemVOSUNqQlg2UVk2WUFoL0JRWUdNN05tQ2tPQWdPdmNmb3hlNGlLemY2SmxjUG51TTViUEg4bHYrSW5xRDhCL2V2a2FqMFpENm0wTGVoWnpLMExodEQvWnNXczdvWGkxWnNldWNyazhIdDY5bC85YlZwTEJQR2Uxcmo4MnB1eC8xSGxzeWZTUWJsc3dBb09ld3lYVHVQK2E3amgwZEMwc3JMajMzLzY1OUs5WFdCai9PSDk5UDMxRXpZbTJ2VnF0WnYzZzZBRjBHampYWUppZ3dnRXExR3RHOFUxOTJiVmlxZS96RDI5ZHhtczBjVTVzRDI5Ym82b2owYnh0MTFZZGo5dHlZbVZzd2Jma08wcVRQeE5aVjg3aHc0Z0ExR3JiQzIvTXI2dkJ3VXFVMVBNczZJUUw4dGJPbzM3eHc0YzJMMkl1NUo3VnB3M3ZFcVYxRWtDNnU3WXVVK0NOSy9aV2s0UHJ5S2JQSDlnTzBzLy9yTnUvSXlqbmpTWmttSFUzYTlRU2dWTGxxMk5ucnIyVDYxcjR0SzdHeHRhTnF2ZWJSdHJsei9SS0F3ZFJ0RWZ6OWZHSU50cHk4NDA3S05PbGk3Vk55U01qNStmV1RkblZhcXRTR1g5dVdsWE01dUgwdEdUSm5aZVRNRlhFNlpsaElTS3pYQVY5dlQ5M2ZlWFRTZkhOdGo2QldxOW00ZENZcjVveERIUjVPMTRIaldEMS9VclRIT2JKTGU2MHZYNzArbGVzMFllYm9QbXhmczVBbTdYckcrSG0xZit0cUFPbzBiVzh3Y09ibStsTGJUd09UU3hKYm1VbzFxZDZnSlNjUGJHZlQ4dGxNV0xBQmdOQ1F2Ky9UL2c0c1pNeVNuUk8zM3VPUU9pMmdYV1VaR3h0Yk95clhic3pKQTl0NTRmS0FuSG0wSzVLdm5Edk9vN3ZYS1ZHMkNybnlGb3IxT0lsMS95T0VpSjBFUDhSL21wRVIxRTV2emRhM3Zud04rU2YzcFVZREI5ejlhWjNaaHJUbThtY2loQkJDSktkSE41d3hNaklpWDdFL2t2eTVRa0tDbzZRRmlvK0l2T0l4cGJoSWFwL2R0VFVRN0Eya2FraE1BWDYrcUZSaDJOcEZQNE16Sm9FQi9rd1oycFZUQjdWMU5sYnNPcXZMK2QydTF6Qk9IZHpKanJXTHlKTGpOMEtDZzFpM2NDcStQbDQ0WnM5TmwvNWpvaTFNRDlxQXdmeUpnd2dMRGVYa3ZZK1lwREExMkM2K3VqZXVnSkZDd1lKTlI3Q3h0YU5kN1JLOGZmbU1DeTdlMk5vNU1HSEJCZ1oxcU1lUXpnM1pldkoybFBQSTgrdG5PdGYvblF5TzJWaTArVmljQWs1cXRacHgvZHZwWnVCR043QWV3VEY3YnJvT0dzZXltV01ZMXEwSmM5Y2RvR1M1cXJydHI1NDlCdERMQXc4d2NQeGM3dDI0ek8yL25CbmJyeTJURjIzbS9JbjlUQnZSQTRWQ3dhUkZtNktramt1SWNKV0tZM3UzNEpndEY5NmVYOW04ZkE0TlczWFZEVDRsdHdML0swbTN3Uk5vMkxwcm5Ob2JHUm5SZThRMG5FOGRvcEtCb3RRcDA2Ump3b0lObENoYlJXL2J0dE4zWXp4MmRHbVlJanQzZEM4M0xwOGphNDdmeUp3dEY0N1pjNUU1V3k0eU9XYlh2YWRHUmtZTUhEK1hRazZsZFRQUkl3WjlrMkxWUWtTTm9LNER4OUY5aUg0S29oOVIvRGl5ZlZ0V0prbjc4SEJWa2djL2N1VE9UK1hhVFdqWXVpc2x5MVhGeU1pSWxYUEdSMmtUa2RibjhLNE5tSmlZVXFOaEs0UEgycmRsSlE2cDB6SXFoa0g1ODhmM0E5cFZidEZSS0JSa3pwWXJ4bjRuUnIyWHBKS1E4L1BOMzBHS1RGbTFLNmFNbFVyZFo5R3h2VnRZTkdVWXBtYm16RnE5Rnh2YjZGZUhSSllqVDRGby84WWJsZjJOZDYrZmMrTDJoeGlEU1NXem1HQnRxejhZN3VQbHdjZ2V6Ym4rNTFrc0xLMll1R0FqbFdvM2pqYjRFUmpnejY0TlMxRVlHMU85UVV1c2JWSlFwVzVUanUzWnpMNnRxM1FCdDIrRmhZVnllT2Q2QUpxMjcyV3d6Y003Mm9rU09mNWVoWkhVaGt4YVNPYXNPYU44ZG9ZRUIyRmtaS1NicEtKVW1uelhaMC9iSGtNNHNYOGJzOGYwWThYdWN3UUhCVEp6VEI4VUNnVjlSa3lMY2Qra3ZQOFJRaGoyNy8xRUV1SUhNVmNZMFNTakRadmYraEtnK21lV1o1aGF3KzczL3JSMXRDV0ZTZHhUUndnaGhCQWk4V2cwR2g3ZHVrVFczd3BoYmZ0OUErMXhGUllXaXJmSEZ6Smt6dlpkKzd1LzE2WmVpRzVHNkk5dzlZSzJZTHZyeTZmczM3cWFlczA3SnNrZzFNdG5qd0RJbGt0L2hVTnNuRThmWnVhbzNyckNva0NVR2lwS3BRblRsdStnUTkxU3pCelZHNENzT2ZNd2RNcGlxdGR2RWV1WC9tTjd0eEFZNEUvVnVzMmlUYS9oN3VZYTZ3RHMrc05YS1ZpMEZLQXQwbnIvMWxXeTVzeWpHOUFLOFBQRjM4OUgxNzVzbFRvMGFkZVQzUnVYTVh0c1A4Yk5YYXZiWnA4eU5UbnlGT0RDaVFOTUc5RWp4dFFlb0ExOFRCblNoWE5IOTJMbmtJcVpxL2F3Y3M1NDNjQmtoQTl2WDBlcGJiSDd3bVB1WEx2RTFRc242ZCsyTmlObkxLZCt5ODRBUExqOUYyQjRScmVadVFVTE5oMmhZNzB5bkR5d25VOGYzdkhnOWwrb3c4TVpQV3NWdjFlcUZXTi80MlB2NWhWOGRuZGp3TGc1K1BsNHMzYmhGR2FNNnNXczFYc1Q3VGtTd3NqSWlHNkR4c2ZlTUZMN2lqVWI2cVUvaWF4ODlmcUowVFdES3RWdXJGY1FQcklTanNvWUN4d2YzTDZXZzl2WEd0eDJ6VFdNdlp0WE1HdE1YOTFqMzZaTmlpemk4V25MdFlONjM2NHkraDZKVWZBOHB1Q1JqNWNIRXdaMDRQWTFaNHd3d3QvUGg4eFpjMUt4WmtQNmpKeWU3SU9NbHRZMnpGeTFPOVoyZ2Y1K0xKb3lqQUIvUHh5ejU5WkxSeGdYNzk2ODRNYWYydUxxTWEweXNMU3lpYlZvK28reWEvMlNKRDgvbCs4NnE2c1ZjZS9HWlFBdW5UNUMyZ3laMlhYdUlhRDlPNW82ckJzYWpZYkppemZIdUhJbXJxNWVPTW5iVjg4bzVGUW14c0JIVUdBQTRTb1ZOZ1krN3l3c3JmRDE4U0tEWXpibXJUK29XNlVRblRVTEp1UHI3VW50SnUxMGdkRWVneWR5K3VCT2xzOGFTOFVhRFEzMjVjemgzWGg1ZktINDc1V2lYYUY0K3RBdUlPYkFHbWp2KzhKQ1F4SzhpdFkrWldwNkRQMG55Qk1hR29KYXJjYk1QT0gxWFhQbkwwTE54bTA0dG1jemF4ZE80Y1dUQjd4M2ZVWGp0ajNJVjhSd0NqTkkrdnNmSVlSaEV2d1FBa2hob3FCcFJtdTJ2dk1qVFAzUHpYR0FTczF1TnovYVpMSEZYUEZ6RlM4VlFnZ2hmZ1h2WHovRngrTXpaV3RHbjZZanNUeTRlUlcxV2szS05PbFFoNGZIKzB2bTA0ZDNBR0tkRVp0UU5SdTF4ajVsYXIzSFBiOThZdU5TYlUySWlEUk1tNWZQcHNmUVNWU3QxeHdqSXlOYWRobWd5MW1lRUJkUEhnVGd5dm5qdXRua1JyRVVlbmQ1Y0p0Vjh5YmlmT29RcG1ibURKbTBrRjBibHZMMjFUTzl0dGx6NTJQR2lsME02ZFNBME5BUXlsYXBRNVc2VFdQOW5ZU0dCTE5oaVRZRmtZbVpHUnFOeG1DL0xLMnNxZEV3NWpvaEtWUDlNeHYweU81TkFOUnUwaTdHZmZxT25zbGZGMC9oR09rYzZGU3ZETlVidEdUaWdvMjByZW5Fd2Uxcnlab3pEMjE3Uko5cmZzZmFSUnphdVI1TGF4c1diVGxPaHN4WitmckpYUzgxU2xoWWFKVEhGQW9GTTFmdG9YZUxxank2ZTUxMEdSMTEyeTZmUFFaQTBaTGxERDVuMmd5WldiajVLRzFxRk9QdTlUOEI3ZXpXQnEyNnhQaWE0K085Nnl1V3pCaUZRNm8wTkdxdG5hMStjUHRhemgzYng0WWxNK2pRWjBTaVBaZlFhdHltTytIZkJEOVVxakFPNzF5UFJxUEIxczZCS25XYUFQcC9KMFlLQlRueUZLQlJtKzd4ZXM3bmorOEJ4SmltTGE2U291QjVoSnRYempPK2YzdkNWU3BXNzczSXlKNHQ4UGZ6WWVXZTgvUnFVWlZiVnk4eWJ1NWFjdVFwa0dSOVNDeVcxalpNWGJxTlBxMnFNNnhyWTdhZXZFMEsrNVR4T3NicStaTjBOVVUyTEpsQmliSlZLRnJLOFBYaTMrSkhuSjhSNmFSQ1E0STVkMnd2U3FVSmIxOC9aL3FJbnZ4VzRIK1ltcG94ZFhoMzFHbzFJNll2KzY3YVNOOEtEUEJuenJqK0FERitWb0EyZ0FlUXdzNUJiNXVwbVRsejF1N0h3dElxMXZQaDhiMmJiRjAxRDJPbGtxNkR4dWtleitDWWpTYnRlN0o5elVJbUR1cklnazFIVVh4VFYyenJxbmxBOUtzK3J2OTVscHRYenVPUU9pMU92MWVNc1IrQi9uN1VMWm1WSnUxNzBtdjQxQmpieGtkRS9aU1lpdFhIeDVDSkM3aDE1UUlyWm12ZnE5ejVpekJvd2p5RGJaUDYvbWZUc2xsc1c3MEFmejhmcXRWdndmQ3BTeElseUNQRXIwS0NIMEw4TGEyNWtnYnByZG56d1E5TnBNbEJIcUhoN0h2dlI3Tk10aWdsL2lHRUVFTDhVQTl2WE1URTFJemNoVW9rNmZPb3c4TlpzM0FLb0ozWldhTm9CcXJVYlVhTkJpMHBXS3gwckFQN0FKZlBIUWVnWUxGU1NkcFhRN1VxcnB3N3pvelJ2Zm42MloyUzVhb3lZdm95Rms0ZXlvVVRCeGpWcXlVYmxzNmt6OGpwdE9vNklON1BseVY3N2lpclI5eGNYN0o3NHpJY1VxWEJ6OWViRWQyYmtmMjMvUFFjT3BtS05SdFN1a0wxS0NtUy9IeTlHZDI3RlZmK2ZuL3lGWFppd29LTlpNK2RqOTBibHhsOFRsOXZUOUJvV0xEcENFTzdhbXN3T0o4K1RMZEI0NmxhcjduZXdFdUU1YlBHOHVIZEc5Sm15TXl4UFpzSkRRNW0rTFNsZXNHaUZQWXBZMHo5RWxsb2FBZ0h0cS9CV0tta1RyUG9DMCtETnFpeTQreDkzYUJEY0ZBZ0QyNy9oWldOTGMwNzlXWFdtcjIwcTFXQ3hkTkdrQ3R2SVYxUjJHODFidHVkUzZjUDAyZlVkTjBNN2drTE51anlsb04yRnJPaDRyNldWdFlzMzNVVzU5T0hkV212WHJvODVJWExBM0xrS1VER0xOa05QdWZsYzhlWU9hcDNsR0xnMjlZc0lDd3NsTTc5eHhnTXVIMHJwdFUwL240K0RPeFlqMEIvUDBaTVc0YWx0UTBBNCthdXBYKzcyaXlaUGhKVE16TmFkUjBZNi9NSXd6UWFEVzZ1TDNGNWNCdVhCOXJCNytIVGx1cTFXejVyTEJxTkJuTUxTM3k5UFhuMTdERmo1NndoUzQ3ZjlOb1dLMTJCWXFVckFOcVVaZU1IdENkbm5vSjA2RE9DcjUvZDZkZW1GazNhOWRTbFhnSm9XOU1KcGRLRXZJV0tKZmcxeGJScTQzdDVmUDdJZ3NsRE9MNXZLM2tMRldQbXFqMWt5SnhWdHoxTitreXNPM2laRVQyYTA2cjYvMmpRc2d1ZCtvMUt0TlJ2U2FWRTJTcDA2RE9DZFl1bXNXYkJaQVpQWEJEbmZhOWZPc1B4dmRyUGxna0xOakJ6Vkc4R3RLL0RwSVdicUZDalFWSjFPY0YrNVBtNWVjVWN2RHkrVUtOaEs2clZiOEdnRHZVWTJya1JtMC9jWk1UVXBXalEwTGh0M09yRnhDUTBOSVFSUFpyaCt2SXB2MWVxRmVPcU1nQ1BMOXE2U25iUlhLTWpCOEdqNCtYeGhXRmRHeE91VXRGdDhBUXlaY2tSWlh2WFFlTzVlUElnVjg2ZllNN1lmZ3lidWtTMzdlYVY4N2c4dUUzcXRCa01ybkw3OE80TjQvcHFhN1oxN0RNU3BUTG11cXIrZmo3NCtuakZXdUE5dnZ6K252anh2YWxOdjZVME1TVmJycnk2VlJ4NUN4WFRDMUQ4aVB1ZmJhdm5zMmpxY013dExERXhNZVhRam5Vb2xVcEd6WXhmdWo4aGZtVVMvQkFpa3V6V0psUlBhOFdKandGUkhuOFhxT0tZdXo5MTAxc1RoN0VQSVlRUVFpU0NjRlVZTG5ldThsdmhVcGo4WFp3eU1YdzdtUGJrL2kzbVR4ekU3YitjeVoydk1LVXIxdURZbnMzc1dyK0VYZXVYa0M2akk5WHF0MkQyNnIxa2p5Wlg5YXRuajdueDUxbk1MU3dwVTdHbXdUYUpUYVVLNDhLSkEremVzSXhiVnk4QTJzR3YyYXYzWW1sdHc1eTErN2wxOVFKenh3M2cyYU83OUd0VGszTFY2akZrNGdKZGZ1bTRtTGZoa083Lzc5MjR6S2hlTFFuMDkyUDh2SFdVS2xlTmxYTW5zSFA5WW9aMmFVUytJc1VaTUhaT2xObkNOcloyMkR1a0prMzZUUFFlTVpWYWpkc2FEQ2FGcTFSY2N6N05rZDBidVhEaUFJV2N5ckJpOXptMm5yek42RjZ0ZUhUM09xTjd0MkxoNUtGVXJkZWMzeXZWSkgrUkVyb2FLeWYyYjJQTHlybGtjTXpHbGhPM0dOR3RLV2VPN09hdmk2ZW8xYmdObGVzMElVK0IrS2NpT2JGdks1NWZQbEcxYmpOU3A4MmdlenhpQUNJNEtEREtUTkxJc3kyZjNMK0ZScU1oZnhGdDhDNW5ub0lNbmppZjZTTjZzbWpxY0YwTy8yK1ptVnV3Zk5mWmVQYzFncm1GSmRVaUZUWGV0a1k3Q0ZxN2NWdTl0dGN2bldIVnZJbTYxUjZGaXBWbTNMeDFYRGh4Z0ZWeko3Qmo3U0wyYlZsRnpVYXRxZCtpVTR6QndKcU5vcTZtaVhpL2ZIMjg2TnVxQnErZVBxSldrN1pSNmlTVXFWU1QzaU9tc1dUNlNPWk5HTVFMbDRjTW1iVFFZTUZjb2UvWTNpM2N2WDZKRjA4ZThPTHBROTNzWmtCdjFZNWFyV2JOL0Vtc1hUaUYzd3I4ajJVN1Rtc0w2VzVhVHN1cVJlZzJhRHp0ZWc0MU9NTTRMQ3lVa1QyYWMrSEVBV28zYVlkR28wR3BOTUhheHBacHc3WEJ1Z2tMTnZEeC9WdWUzTDlGaVQ4cUd4eGsxR2ppRnN6b05Yd0tmajd4WDZXbVVvVkZ1ODNqODBjMnI1akQzczByQ0FvTW9IbW52Z3dZTndjVEUvMjZRTFoyRGl6WmRwTDFpNmV4ZXQ0a0RteGZRNldhamFqZHRCMmx5bGVMZFFBM3VYUWZQQkV3b2xPL1VWRWVqeWowYk9odjE4MzFKV1A2dEVhajBWQzFialBxTkcyUFE4bzBET25TaUNHZHRRSHRocTI3VWF4MHpPbUs0aU14MHBsRmx0VG41K1Z6eDFnMWJ5S1cxamIwR1RtZGRCa2RhZDZwTHp2WExXWnNuemJNMjNBb3hra1NFYlVtWXZQcHd6dEc5bWpPL1Z0WHlaTGpOeVl0MmhUclBrOGZhbXNIWll6SDUzcGtQbDRlOUc1WmpZL3YzMUw4OTBwMEdhQmZYOG8yaFQwelYrMmhjNE0vMkxWaEtXRmhvWXlZdGd4anBaTFY4N1NwcGVxMzdLeVhadlBabzdzTTdGQ1ByNS9kY1NwVGtlWWQrOFRhbjg4ZjN3UDZRWnVFMWdwNi9YZmRxK2pTWWNiSHE2ZVBHTmF0Q1c5ZXVPQ1lQVGUrM3A0YzNMNldSM2V1TTJuUkpuTG5Md0w4bVB1ZkUvdTNBYkR0MUIzc1U2V2hib21zbkRpd1hZSWZRa1Fpd1E4aHZsRTRoUm0rWVdxdWVBUkZlZnlKWHlpMkpvRlVTSjA0eXlTRkVFSUlFYk1YajI0UkVoeEkvdUtKbTNiRDE4Y0xsd2UzdVh2dEVzNm5EK1B5NERZQWhaektNR3YxSGxLbFNVL3Y0VlA1NitJcER1MWNqL09wUTJ4YU5vdE55MmFSdjBnSjZqYnZRUFVHTFhXMUg5UnFOVE5HOVVLdFZ0T29UYmNrSGJUMStQeVJtMWZPYy9uY01TNmZPNjVMZDJIbmtJcHVnOGJUcEgydktMTUNpNVd1d0phVHQ5bS9kUldMcDQ3QStkUWhyam1mcGtPZkViVHZOU3hPT2JWVnFqQ3VPNTloeitZVlhEcDlHS1hTaERHelYrdFNld3lhTUk4R0xUc3phMHhmYmw0NVQ3Zkc1YWxZc3lFRHg4M1ZCVm1HVDF1S3NiR3hYaG9HUHg4dkFLWU43OEhabzN2K1NkOWhuNUlTWlNzRGtDbExEdFlmdnNyUlBadFlzMkF5NzExZnNYWFZQTGF1bWtlWmlqVll0T1U0K3phdlpPYVlQdHBDczZ2MllKdkNuZ1dianJCbzZuQjJiVmlxK3hjeDZQRGw0d2VhVmN5UFFtR3NlNzgwR2czaDRTcFVLaFhoNFNyQ1FrSklteUd6Ym9Dc1ZiZW9LeEpTcDgzQTYrZFAyTEYyRWEyN0Q5SWJRUFh4OG1EZEltM0tqdElWcXVzZWI5eTJCLzYrUGpSbzFTVk9nMkVKOWNMbEFZZDNiY0RTeXBvR2Z4ZngvdmorTGFjUDcrTEF0alc2dEVJcDdGUFNiZEI0bXJidmhjTFltQTU5UmxDcGRtT1d6eHpEbVNPN2RiVWhVcVpKUjVrS05TaFF0Q1NseWxValk1YnM1TWhUQUVzcmE0T3JrdDYrZXNiQUR2VndmZm1VWXFVck1HYjJhcjAySGZxTUlDd3NsSlZ6eG5Ob3h6cXVuajlCdDhFVHFOT3NQU1ltcHR5OS9pZVRoMFFkeUE4T0NveDJBRFdtYlpIdGRYYmh6UXNYbXBUWEx3TC9yZGpxQ0VRbnJpc1gxR28xR3JWYU4zZ1k2TytIeCtlUHNkYnN1ZVo4bXFON05tR3NWSkl6VDBIeUZ5bEIza0xGeUZmWUtVcTZwdnUzcnJKZzRtRHUzN3FLWS9iY3pGbTdYN2N5cEdLdFJrd2MySkVsMDBkeTRjUUJKaTNhRkNVUHZiZm5WNFoxYThMdHF4ZXAxYmdONCtldng4aklDRHVIVkN6YmVZWkpnenB4Zk45V0xwODl4dkg5V3dHbzA2eUQ5bldGaC9QMXkwZHNVOWhqYW1yR3BUTkhBR0pOeWZJOXFZT2VQYnFMdTVzcnRwSFMvNmpWYXE1Zk9zUGhYUnM0ZjN3L29TSEJaTTJaaHhIVGwrRlVKdWIwT3dxRmdzNzl4MUN4WmlQbWpPdlA2Y083T0gxNEY1YldOamlWcmtDdEptMnBVcWRwdlB1WmxJeVZTbm9ObjRLYjYwdHM3Unl3dExKR285R3daOU55QUwwaTNLK2ZQNkZmbTVwNGZ2Mk1RK3EwdWhuOVpTclZaTTArWnlZTzdzVFZDeWQxOWFRQUFnUDhhRkFtSjhaS0pjYVJBbVhoNGVHRXExU0VoWVVTR2hKTTJ4NURhTmRybU1GK0ptWTZzNlErUDQvczNzalVvZDNRcU5WTVdyaEpOeWpmZjh3c3JsODZ3NlV6UjFnNVo3eXV2b1RubDA5Z1pJUzFqUzFLcFFsL25qdkd4L2R2Y1VpVkp0clhFQndVeUs3MVMxaXpZREtCQWY3a0tWaVUrUnNQUjBsVjllelJYU3l0YmJCelNJV2xwVFZHQ2dVdUQyNnpmckcyd0hac3RUUU1jWE45eWFDTzlYbjE5QkZwTTJSbXlwS3QwYTZzekZ1b0dHTm1yMmJDZ1BiczM3cWFwNC91MG5YUWVHNWR2WURDMkppR2YzKytSTHl2MjljdVpPbU0wWVNHQkZQZ2Z5V1pzMjYvWG1EVldLbmt5OGYzdUx1NWtqNVRGc0pWS2s0ZTJBNW9WNTFHWm1obG1wdnJ5eWlyRlVGN1RkUm9ORGhteTRXdHZRT1dsdGE4ZWVIQ3NwbGpBTWlaTjJyZEU4OHZuN0N4czhmenl5Yyt1N3ZGbUJZck5EU0VEVXRtc0dIeGRFSkRRNmhXcnpsajVxekIzOCtIVVQxYmNQZjZuN1NwVVl4eTFlclJwdnRnaXBUNEk4bnZmNVIvMzN1NHU3bGlwRkFRSHN5cmova0FBQ0FBU1VSQlZLNUtjTDBVSVg0MVJqZmZ4M0hxaFJEL0lScmc2TWNBSHZtRTZHMHJsOHFDMGlrbGY2SVFRZ2lSMVBhdW5za250OWYwSEw4TW8yaStqTWZWa3VranVYWGxBdS9mdnNMejYyZmQ0MFpHUmhSeUtrUHpUbjJwV3JlWndjRm9YMjlQanUzZHd0N05LM2o5L0FtZ3phTTlZZjU2cXRWdndmRjlXeG5idHcwcDA2Umo5L2xIVVFiZUVzdUsyZU00dW1jVDdtNnVVUjdQVTdBbzlWdDJwazdUOXJHbWN2ank2UU96UnZmUkZjM09uYTh3VzA3Y2lqSVkwYmhjSGx4ZlB0VU4yRTRhM0pselIvZnFDbnVYcmxDZEFXUG5SSnNELy9DdURjeWZPQmhmYjA5TXpjd1pNWDBaOVpwM05OajJ6N05IR2RDdWp1NW5NM01MS3RSb1FNMUdyU2xkdnJyQlFWKzFXczFmRjA1eTV1Z2VYTzdmWXNuMlUxdzVmNXdKQXpwb2M1dXYyVWVaU2xGWDNyeDNmY1hSUFp1NGRmVWk3MTQveDlmSFMxdjROSVlpMEJIYTlSeEt6K0ZUdU9aOG1qOHExNDZ5N2N5UjNZem8zaXpXWTVTcFZKTkZtNC9GMmc3MDMvK1lSSmYyNmx0OVc5Zmc2b1dUOUJvK2xYYTlodEtyUlZWdVIwb25ZcDh5TlUzYjk2SlZ0NEZZMjZRd2VJem5UKzZ6ZmMxQ1RoN1lUa2l3ZG9LUWhhVVZXMDdjTWpnZ0ZjSGo4MGNhbGZ1TkFEOWZTcFN0d3B5MSsyTU1EcDQ4c0oycHc3c1Q2TzlIaVQ4cU0yL0RJY3d0TExseS9nVDkyaVQraXFxYjd6VjhlUHVhdmtsdzdBamYvbjZpK3gzNytuaFJwVUFxVXRpbnhOb21CZDZlWC9IejlTWmZrZUpzT25vOTJ1Ty9ldllZSHk4UDhoVjIwaHRjOC9IeTRNS0pBeHphdVY1WHFMbHNsVHBNV3J4WmJ4RGMzOCtIaVFNN2N2NzRmc3d0TE9rM2VpWk5PL1RtNWRPSERPcFFqdy92M2xDM1dRZkd6bDJyTnppcTBXaTRlLzFQM3I1Nnh1UWhYVWlYMFpFRFYxNmdWSnFnRGcvbmo1eFdoSVpHL1Y3VnF1dEFYWDc4K0p6M2tiV3VYaFF2ankrWW1wcWhRY1BIOTI4SlY2bW9WTHN4czFidDBiNnYzcDYwckZxRVR4L2VZV3ZuUVB0ZXcyalZiYURCMVI2eDllUG1sZk5zWEtxdDY2TlVtckR4NkRYZERPL1llSHQrcFVwQmJWcWk4MCs4OU43LytJakwzMzZqc3I4WnJDZlFiL1RNS0FHSml5Y1BNclJMSTVRbXBxemNjNTZDUmFPbWJWU3IxZng1OWlnWGp1L0g1Y0Z0dm43NVNIQlFJR0VoSVlTRmhjYll6eTBuYnVrVi9vNElGbjVQT2pORCs3NXdlWkNrNStlMDRkM1p0MlVWQ21OanhzMWRTNTJtVVZNZlByNTdnejZ0cWpOaDRVYktWYTBMd0xLWlkzU0I3OGlhdHUrbGw0YnV2ZXNyRG14ZncvNnRxL0gyL0lwQ29hQkY1LzcwSGpGVjcrKzVVNzB5M0w5MVZmZXp3dGhZOXpuMlIrWGFMTmgwSkU3dkkyamZ5L1Nac3BBMVp4NnVYamhKaHN4WldiSHJYSnhXaFo0L3ZwL1J2VnRSNG8vS3pGbTduMzFiVnZMd3pqVW1MZG9NYUZlSXpoalppK2RQN2dOUXEzRWJSczFjYVRDbzhPMXJpbXpkd2NzVWNpcEQzWkpaY1hkek5Yak9HTnEyZU5vSVhmMnpieGtybGF3L2VDVktVZko2cGJMeDRkMGIzYzlGUzVWajFkNm9LYmVjTWhxUk9XdE9MQ3l0ZVBiNEhwWlcxdlFiTTRzbTdYcnEycWpEdzltNGJCYnJGMDhqTU1BZk0zTUxkcHk5cnlzY0gxbGkzZjg0cEVyRGtkMGJtVENnUTVTMmJYc01vZi9ZMlFiZkF5SCtpMlRsaHhBR0dBRTEwMXJoSDZiR05URHEwbW5ucjBFWVlVU3BsQkpORjBJSUlaSktvTDh2cjF6dVVyeENuUVFIUGtDN3FtUERraGtvbFNia3pGT1F2SVdLOGIrU1pTbFZ2aHBwMG1lS2NWOWJPd2RhZE81SGk4Nzl1SDMxSW51M3JPVDIxWXVVcmxnRGdHcjFtbk44M3hiYTl4NmVKSUVQZ0dKbEtyQm13V1NzYkd3cFhQeDNTcFdyUnRtcWRReCtxWTVPNnJRWm1MMW1IK2VPN21YV21MNjA3RG9nMWdMaTFqYTJXRnJiVUtkWmUrcTE2RVR1ZklWamJGKzNXUWYrcUZ5YnVlTUg4T3p4UGNwV3FSTnQyMUxscTVFelQwSE1MU3hwMUtZYlZlbzAxZFdCaUk1Q29hQk1wWnBSQWh6Vkc3VGt6T0hkZE9vM2lrSk9aZlQyeVpnbE85MEdUOUI3UEdLbGh6bzhISTFHbzV0NUg1bVp1UVhHU3FWZTRBT2dTcDJtTE50eG1nc25EdUR2NTZPWExzWEUxSXdDUlVwUXQ0WGg0SThoeGtwbHJMK1QrT28zWmhZaEljRzA3VGtFcGRLRUptMTdjUGY2bnppVnJrRE54bTJvWHI5RnJMTkVjK1V0eExpNWF4a3diZzduaiszanpKSGRWS3JWT01iQUIwREtOT2xvMDMwd245M2RHRFoxaWNFQjU4aXFOMmhKNGVLL3MydjlFcm9ObnFBYkxDdFRzVWFTMUg0QWJUSGYyQUpJUDRKdENuc2NzK2ZHOCt0blBMNSswZ1ptaTVWbVpDeTFhYkxuemhmdHRwM3JGck5xM2tSQU8ydTcxL0NwVVZZaFJXWnRrNExaYS9heGFka3Nsc3dZeFpFOW02amJ2Q09tWnVhb1ZDcGFkUjNBd1BIekRBYUlqWXlNK0YvSnNyeDU0WUpDb1dEZytMbTZ0RkFLWTJOS1Zhak9teGN1cUZSaG1KdGJVS0pzRlhvT214elh0eVphMlhMbDVlbkRPMUZlUTRseVZSZys1Wjk2QkxaMkRreGV0Sms3MXkvUnNuUC9XSzh4TVhFcVV4R25NaFY1Ny9vS045ZVhjUTU4SkljU2YyaG5qcXZEdzNXcklDclZia3pyYm9PaXRDdGZ2VDU5Ujg4a1Q4R2llb0VQMEY1enkxV3RxeHZZLzVaYXJVYXREdGNWU2pjeU1rSmhwTUJJb1RDNGdxQjk3K0hmL1pvTTdadlU1MmZGbW8wNGMyUVBreFp0TXZnNWtLOUljUTVjZlJrbGxWS0JvaVhKbmp1ZjlqTkZvOEhDMG9vU1phdlEzY0Rua01mWFQyeGFQaHVOUmtPbDJvM3BNWGhpdE9rMVMxV29UbUNBUDZHaElhaFVZU2lNRktUTDZNanZsV3ZSdkZQZk9MMkgzNXE1YWcvVGhuZlhwZktLaTRvMUc3Sm1uek5aYytWRmFXSkNzNDU5YUJZcG5aVzVoU1d2bno4aFZacjBESm04TU1iVlVaTVhiMkhSMU9HOGZ2Nlk4TC9QVld1YkZEUm8xY1hnNS9tM01tWEpvZmY1bGErd0U1bXo1aVFvTUlEUWtHQlU0U3BNVGMzSW5iOEluZnVQamhMNEFDaFNzaXdZR2FFMFZwSTFaeDRHako5cjhMa1V4c2JVYU5pSzFPa3lNbkxHY3IzM1MyRnNUTWUrSTZuZm9oUExaNC9sZnlYTFJYdVBsbGozUHdCMW1yWkhvVEJtNytZVmhJWUVVN0ZtSXpvazRPOU1pRitSclB3UUlnWWhhZzFiM3ZyeU5VUi9abUNGMUphVWRKQUFpQkJDQ0pFVWJsODZ3ZW05NitnOGZDNnAwaWRPa2RuM3JxOUlueWxMb2d3dWg2dFVVV2JtYVRTYUpFOWg5UGJWTXpKbHpSbHRTb3I0Q0F6d056Z0QzOC9YbTNDVkNqdUhWSUEyeFlQcGQ5WmJDUXNMalhXdzI5L1BKOXJWQmlMeHFOWHFLT2VOcjdkbmtnWHF2dlVqL2phRVlTSEJRYXhkT0pXcTlacVJLMitoT085MzkvcWZaTTJaUjNjZGlNLzU4dmplVGZJVmRvcFhQd1A5L1FoWGgzL1hhZ2hkRUZPdC91NXJWWVRMNTQ0UjRPZEx0Zm90RW5RYzhXTWwrZmtaemVkbFlybHk3amc1OGhRZ2JZYkV1ZGY1TjdqKzUxa0tGaTJWYU1YRms5djFTMmN3dDdTaXdQOUtKc285R01qOWp4QS9rZ1EvaElpRm4wck45cmQrZUlYcEIwQXFwYkdrdUwwRVFJUVFRb2pFdG5IZVNEUnFOUjJHR0U1ZElJUVFRZ2doaEJCQ3hDUnhRcFpDL01Kc2xBcGFPdHBnWjZyLzUzTHVjeUEzUElPVG9WZENDQ0hFcjh2ejh3Yyt2bjFKZnFmRUxYUXVoQkJDQ0NHRUVPSy9RNElmUXNTQmpWSkJ5MHkycERBeEVBRDVFc2d0THdtQUNDR0VFSW5sNFExbmpCUUs4aGY3STdtN0lvUVFRZ2doaEJEaUp5WEJEeUhpeU5aRVFjdk1oZ01nWno0SGN0czdKQmw2SllRUVF2eGFOQm9OajI0Nmt5MVBZU3dsRjdJUVFnZ2hoQkJDaU84a3dROGg0aUhGM3dFUVd3TUJrTk9mQXJnckFSQWhoQkFpUWR4ZVBzSFg2eXNGSk9XVkVFSUlJWVFRUW9nRWtPQ0hFUEdVd2tTYkFzdEdxZi9uYy9KVGdLVEFFa0lJSVJMZzRVMW5UTTB0eUZXd2VISjNSUWdoaEJCQ0NDSEVUMHlDSDBKOEJ6dFRCYTBjRFFkQXpud081TUtYUURTYVpPaVlFRUlJOFJOVGhZWGljdmNxZVFxWFFtbGltdHpkRVVJSUlZUVFRZ2p4RTVQZ2h4RGZ5YzVFUVF0SEc2d05CRUN1ZVFaejJOMGZsUVJBaEJCQ2lEaDcvdkFtb2NGQjVDOHVLYStFRUVJSUlZUVFRaVNNQkQrRVNBQUhFMk5hWlRZY0FIbmlGOHJ1ZDM0RXF5VUNJb1FRUXNURm94dk8yTnFuSW5PT2ZNbmRGU0dFRUVJSUlZUVFQemtKZmdpUlFQYW14clIxdENXVm1iSGV0cmRCWVd4OTY0dWZTcDBNUFJOQ0NDRitIb0YrUHJ4eXVVdCtwN0lZR1JrbGQzZUVFRUlJSVlRUVF2emtKUGdoUkNLd05WSFEydEdXekpaS3ZXMWZROExaN09yTGw5RHdaT2laRUVJSThYTjRmUHN5R3JXYS9FNlM4a29JSVlRUVFnZ2hSTUxwajlRS0liNkx1Y0tJNXBsc09PSWVnSXRmYUpSdGZpbzFXOTc2MGlpRE5Wa3NUWktwaDBJSThkOHk4NmxuY25maHB6SDhONGZrN2dJUGIxd2t2V01PVXFiTm1OeGRFVUlJSVlRUVFnanhDNUNWSDBJa0ltTWpJK3FsdDhiSjNseHZXMmk0aGwzdi9IanNHMnBnVHlHRUVPSy82K3RITno2NXZaWlZIMElJSVlRUVFnZ2hFbzBFUDRSSVpFWkdVRG1OSlpYVFdPcHRVd09IM2YyNTdCR0VSdXFnQ3lHRUVBQTh1dW1Nd3RpWXZFVi9UKzZ1Q0NHRUVFSUlJWVQ0UlVqd1E0Z2s0bVJ2VHYwTTFoZ2JxTm42NTljZzlyejNJemhjSWlCQ0NDSCsyelFhRFk5dVhpSjduaUpZV3RzbWQzZUVFRUlJSVlRUVF2d2lKUGdoUkJMS1kyTks4MHkybUNuMEl5Q3ZBc0xZNE9yRHAyQlZNdlJNQ0NHRStIZDQrK0lSZnQ0ZTVDOHVLYStFRUVJSUlZUVFRaVFlQ1g0SWtjUXlXeXBwNDJpTGpWTC96ODBuVEZzSS9iNVBTREwwVEFnaGhFaCtqMjQ0WTJadVNhNENUc25kRlNHRUVFSUlJWVFRdnhBSmZnanhBNlF5TTZaOUZsc2NMVTMwdHFrMGNQeGpBTWMvQmhBdWhVQ0VFRUw4aDRTRmh2RDAzbC9rK1Y5cGpKWDZuNUZDQ0NHRUVFSUlJY1Qza3VDSEVEK0lsVkpCODB3MmxFcHBibkQ3Zlo4UU5yLzF3eWRNL1lON0pvUVFRaVNQNXc5dUVCb1NUSDRuU1hrbGhCQkNDQ0dFRUNKeFNmQkRpQjlJWVFUbFUxblNLS00xcGdZcW9YOEtWckhoalErdkFzS1NvWGRDQ0NIRWovWG9wak1wSEZLVEtYdWU1TzZLRUVJSUlZUVFRb2hmakFRL2hFZ0d1YXhONlpERmxqUm14bnJiZ3RVYWRydjVjZWxyRUpJRlN3Z2h4Sy9LMzllTDF5NzN5TzlVRGlNai9Ra0JRZ2doaEJCQ0NDRkVRa2p3UTRoa1ltOWlUQnRIVy9Lbk1ETzQvWXBIRU52ZStlSVpGdjZEZXlhRUVFSWt2U2UzTDZQUmFDaFFYRkplQ1NHRUVFSUlJWVJJZkJMOEVDSVptU2lNcUozT2l1cHByVENRQlF1M0lCWHJYL3R5d3pOWVZvRUlJVVF5dUxkaUhMc3JwVXkyNTMrMlp6bEhtaFhneHN6ZXlkYUhwUEx3aGpNWnN1VENQblg2NU82S0VFSUlJWVFRUW9oZmtESzVPeURFZjUwUlVNVE9qTFRteHV4Lzc0K2ZLbXJCYzVWR3c3a3ZnVHp6RDZWV2VpdnNUZlJUWlFraGhQZ3hQdDI2eU5lSGYrazlucWJ3SDFpbXk4eWJrOXRqM0Q5LysrRnhmcTRYQjlaeWI5a1lBRnpQN0NGdDhVbzRWbW9jdnc3L1MzMXhmOHZuOTIrbzJxUnpjbmRGQ0NHRUVFSUlJY1F2U29JZlF2eExwRGRYMGpGckNvNjQreHNzZU80V3BHTGRhMS9LcDdhZ21KMDVraDVkQ0NGK3ZNKzNMK0t5ZlNGS2MwdmRZNnJnUUdnUGFmaUR4eHRueGJoL1hJTWZ6M1l0NWQ3SzhWaWtTby9Ua0FYY1hqQ1U2MU43RUJiZ1M0NjZIUlAwR3Y0Tkh0MXdScUV3SnUvL3lpUjNWNFFRUWdnaGhCQkMvS0lrK0NIRXY0aUZzUkZOTXRsdzN6dUVjMThDQ1ZWSHpYV2wwbWc0Ky9udlZTRHByTEV6a2N4MVFnaVJIQm9lZTZmNy80aTBXS21ML0U3VGN4NjZ4Kzh1R2NuTFErdHBmT3BqbkkrckNnN2s1dXgrdkR1L0g4czBtU2cvN3dEV0diSlJjZUZSTGc1cHlPMzVRL0IrZHA4aWZhWmhiR2FSZUMvb0I5S28xVHk2ZVlrYytZdGlZV1dUM04wUlFnZ2hoQkJDQ1BHTGt1Q0hFUDh5UmtCaE96T3lXWmx3L0ZNQWJ3eXNBbmtYcUdMZEd4L0twN0tncUt3QytVOElDRkd4K2ZaTExyNzZoSnRQQUVGaDRjbmRKZkdMc3pBeEpsTUtLOHBuVDB2Ym9qbXdNdnZ2M0RKb05HcFFxeU4rMFA0blhCV25mZTh1SFkxVitpemthdFFOalRvY2pPSWVwUFo2ZXBmck0zdmorOGFGMUlWL3A5VFlOUVI1YUFNbkZxa3pVSEhoVWY2YTNJVlhSemZ4OWVGZmxCeTFFcnRjaGVMMzR2NEZYSjgveE4vWGl3Sk9VdWhjQ0NHRUVFSUlJVVRTK2UrTVpBanhrN0UxVWRBc2t3MzN2RU00YjJBVlNKaGF3NW5QZ1R5VlZTQy92T3R2dnpMNXpIMHM3R3pJbGpNckJXd3NVQnBMN1JlUnRGVGg0Zmo2QlhIdS9TZU9iblZtYkpWQ2xIQk1sZHpkK2lFZXJwbUN5L2FGVVI3YlV6VXRBSGxhOW85eDM2OFBybUppYlF1QU9pd01oVEwyVzYwd2Z4OGVySjNLcTBQcjBhQWhUOHYrRk9nOG1uY1hEbkJ0YW5mKzEzY0dPUnQwd2N3dUZlVm03K1hoMm1tNDdGakltUjZWeVZLOU9RVTZqc0lpZFlidmZMVS8zc09ienBoYldKRTlmOUhrN29vUVFnZ2hoQkJDaUYrWUJEK0UrQmVMS0lhZXpjcUU0eDhEY0EwMHZBcGs3V3NmU3FZMHA2UzlPU1lLV1FieUs3bis5aXVEajkrbVpLSGNwSGF3VGU3dWlQOFFwYkV4RG5iV09OaFo4OFhUbDhISGJ6TzNWbEZLWlA3MUF5RHBTMWZIM0NFTkFFKzJ6aWZFK3l0RmVrOEZJTmp6TS9CUHFxdHZoZnA2WVdickFHaFRXRVd1RGZJdFZYQWdyNDVzeEdYYkFrSzh2MktiNVRlS0RaNVBxZ0lsQVVoWHZCS1dxVE55ZDhrb1VtVE5TK29pdjJPa01LWmcxN0drTFZhZVcvTUg4ZWJFZHQ2ZDMwL1dhaTNKVnJzdDlya0xKOXI3a0JSQ1E0SjVkdThhK1ozS29WU2FKSGQzaEJCQ0NDR0VFRUw4d21TcXVCQS9nUlFtQ3BwbnRxRjZXaXRNRFFRM1ZCb05sNzhHc2ZxMUQ0OTlROUVZT0liNCtRU0VxSmg4NWo0bEMrV1N3SWRJVnFrZGJDbFpLRGVUVDk4bklDUnU2WjkrWnFrS2xDUlg0eDVrcmQ2U1VGOHZBSEkxN2tHdXhqMTBiUXIxbUtqN0YxbUlyeWVtTm5hQWRrV0gwa0JOQzFXZ1A0ODN6ZVpvaThMY1d6WUdWVkFBK1R1T3BPcnFDN3JBQjRDcGpUMmx4cTRHNEs4cFhRajE4OUp0UzFPMEhOWFdYaVp2NjRGbzFCcGVIbDdQbVI2VnVEeTJUZUs5RVVuZytmM3JoSVdHVUtDNHBMd1NRZ2doaEJCQ0NKRzBKUGdoeEU4aVloVklwNndweUdwcGVMYXNuMHJOWVhkL3RyajY4aUg0MXgrZy9OVnR2djBTQ3pzYlVqdWtTTzZ1Q0VGcUIxc3M3R3pZZlB0bGNuZmxoL2w4NTVLMmJvY0J2elhyby9zWFFhMEtReFhvaituZkt6OUN2TDlpYnBkYWYyZUZnamNudHhNVzRFdjJ1aDJvdGVVVytkb09RYUUwMVd1YU1uOEo4cllaUko1V0F6RzFzWSt5emRqVWpBS2R4MUJyeTAxeTFPMklRbWxLemdaZEV2Q0trOTdEbTg3WXBVcExocXk1azdzckJyMXdlY0JuZDdmazdrYTgzYjkxbGRDUTRPVHVScUo0ZFBjNnQ2NWVTTzV1L0tlRmhnUVRHaEtNT2x6cWkvMUtmdGJybS9nMXZYMzFqQS92M2lSM044UVBrdFRYbjgvdWJuaDgvcGhreHhjeCsxWGVmN24vK1hWSjhFT0luMHdLRXdYTllsZ0ZBdkFoV01WbVYxK091UHZqcDFMLzRCNkt4SEx4MVNleVpVeWIzTjBRUWlkYnhyUTR2L3FVM04zNFlkNy9lVlQzLzllbTlTQXN3RGZHOWhHclJFeHR0VUdLd005dVdLVEpxTmRPYVc1SnlkR3JxTEgrS3NVR3pzVThaVnF1VGVzUjdULy9EMi93ZExtdDkvaTlGZU1BYlRIMG9nUG5VR2YzUTlJV3E1Qklyejd4K2ZsNDR2cnNBUVdjeW1GazlPTlROSVlFQjlHM2RRMU9IOTRWYlp2eC9kdFR0MVEydkQyL0pra2ZWS293OW0xWnhicEZVeFB0bUdlTzdLWlR2VExVY3NyTWwwOGZFdVdZVjg2ZllHemZOaHpadlRIR2RsT0dkcVZ2NnhxSjhwd1J4dlZyUi9jbUZSUDFtTWtsT0NpUVR4L2U4ZlRoSGE2Y084NytyYXRaTlhjQ1U0WjI1ZFRCSFFrK2Z1TnllWERLYUpTb1g5SVhUQnBDbWV3V2xNbHV3WnNYTG9seXpKTUh0bk5zNzVZNFA1N2NPdFFweGFpZUxYN29jL1pxVVpWdWpjdno2dG5qNzlyL1Y3MitSUWdPQ2lSY0pSTzdBRG8zK0lNeGZWb24yZkYveFBWZm85RXdwbThiR3BUSndZM0w1NzdyR0Q5YWdKOHZmcjdlZW84N256cEU3NWJWQ0F6d2ozWmZqVWJEZ1cxck9MRi9XMUoyTVU0R2QyckFyTkY5WW04WUQvK0c2MDh0cDh4MHFGc3FTWTc5cmZwbGNsQ3o2RC8zOTI2dUwybFRveGpYTDUySjh6RzhQTDR3cUVNOUJyYXZHNi8zWk4yaWFTeVlOQ1RPN1gvVTUyOVN2ZjgzcjV5blo3UEtITnF4THRHUC9hMmt1UDhSL3g1UzgwT0luMURFS3BDYzFpWmMvQkxFUTk4UWcrMGUrWWJ5MUMrTVVnN21sSENRZWlBL0d6ZWZBQXJZV0NSM040VFFzYld4d00wbk1MbTc4VU9vdzBMNGNQazRWdW16RXVEK2hpOTNMbkZqWm05c011ZUtkcDlRWDA4QVhFL3Q0TU9WRXdSN2ZTSHc0enNlYlp5cGE1T3JVVGRNYmV4Sm1jOHB5cjV2eit5T2R4K3RNMmFqY0k5SnVwL05VaGl1UTVJUXN3ZTNUUFRaVHprS09NWGVLQW04Y0huQXc5dlh1SHJoSktjTzdtRFV6SlhZcC94blpjN2JWODk0K3ZBTzVhcld4YzRoYVdyYmZQM2t6dHp4QTFDcHdxaFNweW1PMlJPMkF1Ylo0M3RNSE5nUmdENGpwNU02YmVJVXZqOTNiQy9IOTIwbGUrNzhNYmE3YyswU3JpK2ZKc3B6SnFiRzVmSWtxRjgzMzBlZlFIVGowcGw4Y25kREZSYUdLaXlVc0xCUWdvTUNDZkQzSXlqQW40QUFQd0w4ZlBIMi9FcEljRkMweDNsODl3YlY2di9ZQWZiWTdOdXlpaTByNStwK1hqaGxHUE0zSEVKaGJKeWc0MDRjMkpIUTBCQnFOVzRUcDhkakVoWVdpcit2RHg1ZlB2THB3enZldlg2QjY4dW5QSDEwbDdyTk90Q3dkZGNvN2NOVktydzh2K0Q1OVRPZlByemo0L3UzdkhkOXhldm5UOGhYMkludVF5YnFQY2ZETzllaURITDJhMXVMOTY2djR2bXFJV09XN0N6YWZDeldkdS9ldk9ENnBUUFlwckFuVTViczhYNGUrTFd1Yjk2ZVgzbnp3b1huVCs3ei9QRTlIdDI5d1F1WEI4eGN1WnNLTlJva3FJOUpmZjRjM2JPSnZ5NmVTbEFmSnkrT2VVRHkzbzNMQmdkTHB3M3ZZYUIxOUViTlhHSHc4Ujl4L1Qrd2JRMlA3OTdBcVV4Rm5NcjhITUh1ZXFXejQrUGxvZmY1Y0d6dkZxNDVuMmJGN0hFTW1qRFA0TDdxOEhDbURPMktRK3EwMUdqWTZrZDBOMW9YVHg0a1M0N2ZERzViTkdWWXJKTW9ESjJmLzRiclQxemR2bnFSb3FYTEorZ1lRWUVCK0hwNTZuNys5T0Vkbno2OG8xZUxxalJzM1pWQkUrWmpZV2tWNHpFV1R4dUI4K25EQU13YTNZY3BTN2JHNmJOMi85WlZ1THU1TW1EY25EajFOVEUvZnhORGZOLy8wNGQyY2VQeU9aeCtUOXJyUkZMZC80aC9Ed2wrQ1BFVHMxWXFxSjNlaXFMMlpwejlITWo3SVAwWlVTcU5oajg5Z3JqbkUwTDUxSmJrc3pFbEdTYmNpdThRRkJhT1VqNXd4YitJMHRpWXdMQ2ZZK2FscTFmME0vRGk0djJsbzRTSGhwRFdxUUt2RG0rZzFMZzFYQnJaQW9XSkdXQzQ0SG5JMzhHUEZ3Zlc2aDd6ZUh3RGo4YzNkRDlucWRKTUwzMFZRTk56SG5IdTI5T2RpN20vY2dJWmZxOFY1MzIrVndHbmNuaDdmRTZVWS9uN2V1SDUrUU9QYjE0aVhhWnNpWExNK01oZnBBVGJ6OXhqVEovV25EKytuM3MzcjdCaTF6bXk1ODRId0k2MWl3QndQbjBZcDR4eCs2QWNPV001amR2R2ZjQXBYVVpIMnZZWXdwb0ZrMWsrYXl6VFYreU0vd3Y1Mjl0WHoralRxanBCZ1FFWUs1VnNYakdIelN1aS96S2NJMDhCWnEzYUU2ZGpYNzF3RWlNakkybzJhczN6Si9keFBuWElZRHNmTCsxNXUzYmhsR2lQMWJuL0dFQTdPTEpseGR4bzIwWDQrdGtkZ0FrRE9zU3ByNzFHVENWTk92MFZWZ0NOMm5TUDB6RWluRDYwMCtETTNzZ083Vnh2Y01EUHhNUVVDeXRyckt4dHNMS3hKVTI2akZqYnBzQW1oVDAydG5iWTJ0bGphK2VBblVNcTdCeFNZWjh5TlJxTlJyY0tLcnFBVFpZY3Y3SFhPWllaaUlsd1kzZjUzREZtanU0TndOREppOWkzZFJXWHp4MWp6dmdCREp1eU9NSEhUd3pOS3VhUGNXV0VsYlVORFZ0M3BWK2JtangvZkorQUFHMUFTcU14SE14Nit2QU8zUVpQaUhVbDJudlhWMGthNU51OVlSa0E5VnQyeHRUTS9MdU84VE5mMzE0OWU4ektPZU54ZisrSzI1dVgrSHA3UnRsdW04SWVweklWVVNnU2xyVGlSNXcvais1YzUvaStyUW5xWjJ6QmoranMyN0l5WHUyakMzNGt4ZlUvc3RmUG56QnZ3a0JBTzZ1N2VLYjQvVjVQM25FblpacDA4ZG9uS1EwWU53Zm4wNGZadVg0eDlWcDBKR2VlZ3ZFK3h0M3JmOUtsWWRrRTl5V213SDFjWER4MUtOWnJuYUh6ODk5dy9ZbUxiYXNYTUcvQ1FLbzNhTW5VcGQrL0NzZmN3aEp2ankrNm40dVZyc0NPTS9jWjA2YzErN2V1eHUzTlM1YnZPaHZ0L2pldm5PZnd6dlZrY014R3BpdzVPSFZJZTYzOE5nQnlmTjlXL0h5OGFOWXhjVmZxSkpmNHZ2OHFWUmhuanV4R29WQlF1MG03Sk92WHozRC9JeEpPZ2g5Qy9BTFNteXRwN1dpTGkxOG9GNzRFNGh1bW4rcktUNlhtaUxzL3Q3MlVWRWh0U1daTCtmTVhRdnlhTkJxWWZmRVJtZk5HdjBvak5pK1BiQ0J0c2ZJb0xiUXp0MUlWTEUzTlRUZDR2bGM3V0JDNTBQbjlGZU1CU0Yyb2pDNkk4V0wvYXU0c0hrSGxwYWR3eUZ2c3UvdnhyVkEvYjF5MkxjREUwb2E4clFZazJuR2pVN05sejBROTNyRnR5N2gxNlRqLys3MHE5cW5USitxeDR5SmRSa2RXN2o3UDBobWplUHJvTGxuL252MzQzdlVWQjdhdHdURmJMc3BWcTZkcmYvdWFNNC92M3FCV2s3WTRwRXlqZS96a2dlMTgrZlNCRlBiL0JNSGkrb1Urd3VuRHUySk1FUkdoVVp2dWVvTlViMTgvcDJmektuaCswYWFoQzFlcFloMndzTEt4alZPL25qMjZ5NmNQN3lqeFIyWFNaWFRreHVWekxKODFOc1o5WXRvZU1majEyZjE5ckdsVUlvdHIyN1k5aGtRYi9JaHVjQzg2dDY1ZWlEWDRFZUh3dFRlWW1WdGdibTZCdVlWbG9zME9yTm5vbjNRMmNSMUVUZWlnOE5FOW01Zzh1QXZoS2hXOVIweWplYWUrVkt6WmtBNTFTckZyL1JMVTRlRU1tN0k0MldkQWh2KzlDcTFNeFJxa1NwT2VWR2t6a0RaREpqSm56VW5tYkxsSW15RXpBTy9mdnViTHB3K2tUSk9PZEJreVk1OHlEYW5TcGlkVm12U2t6WkNKdEJreWt6NWpGdEpseWhLdkZIeFhYZ1hwQlNlY01ob1pERkI5ZXoySXkvVWh0Z0NtSVpHdkR6L3I5VzNBMk5rNG56cUVxYms1bWJQbXBGVDVhcHc2dUlOMEdSMVp0ZmNpR1RKbmpiSlAzWkpaY1hkempmWFk2VE5sNGZDMU43cWZmOFQ1TTJ6cUVvWk5YUkpyM3dBK3ZuL0wvSW1ET1h0VUc1VE9sQ1VIL2NmT2p0TyswWWxMc0RTbWxYRkpkZjJQRU9Ebnk0Z2V6UWdLREFDZ2ZQWDZaTTZhTThiamczYlEvTzJyWjFoWVdtRm04ZTlhRlo4dW95T3R1dzFrL2VMcHpCN1RqNVY3enNmN0dPWVdsbnFyTWQ2OWVZRTZQQnpIYkxrd2l1RWFIeG9Takx1YmE2S21FelVVUklsdFJXVlNYbjhpeEhZZGNuZHpOZGhtMDdFYnZIbmh3b0pKZ3pFenQ2QmU4NDR4SGljMkZwWldxTlZxd2xVcWpKWGFNWldVYWRLeGRQc3BWczZkUVBsSXIvTmJ2ajVlak8vZkhvRHg4OVpSNEg4bEdkU3hQcWNPN1VTajBUQjE2VGJkWisyYUJaTnhmZm4wWHhQOFNLcjNQeTZmTDNWS1pJbGZaekY4Ly95dG4rWCtSeVNjakg0SzhZc3dBdkxhbUpMTDJvUWJYc0ZjOVFnbVRLMS80L0loV01XMmQ3NWtzbEJTMnNHQ2JOWW15RUlRSWNTdjVPS3JqL3psK3VXN2d4L2V6Ky96NWU1bFNveGNqdmZMaDdySHpSMysrWElXdWRDNWRZYnMyRHBHZmE2UE44OWphY1RBZUFBQUlBQkpSRUZVYkdxR1hjNEMzOVdIaUg2NG50MURvZTRUTURMU2Z2Rjl0R0VHb1g3ZUZPdzZWbGRZL1dkU3JrNUxudDc3aTNNSE50RzQ2L0JrNllPeFVrbS9NYk5RaDRlak1EWkdvOUV3YzNSdlFrTkRHRFJ4UG45VXJxMXIyNmRWZFV6TnpCazljeVZtNXRvQkY5ZVhUOW0yWmdIcE0yV0prb0lsdWpRU0NaWHFteG11aisvZHBIL2JXbmg1ZktGRTJTck0zM0JJMTdkdmhRUUgwYVZoV1Z3ZTNLYUxnUm00aHB3NW9oMklhOXhPTytPeWJyTU8xRzNXd1dEYmlNR1F1TXcyTFZPeFJwemF4ZWVZc1lsUFhtelE1dUNPcS9TWjR2OUZQQzRpejZyOU52Z3h0bS9VOUJRUnEyUytmZnpiNDhSazNhSnBMSnM1R29CMnZZYlJzZTlJQU5La3o4U2lyY2ZwMWJ3S2V6WXQ1K1A3dDB4YnZnTkxLK3U0djVna3Ntakw4VGkxTzNuSFBZbDdFbmZSWFI4K3U3c1JGQmlBUStxMDJOamF4ZnU0MzE0ZmZzYnJtNlcxRGFjZmZNYmFKb1h1OFZNSGQyQm1icUVYK0lnc3BqN0ZORWliM09kUFNIQVFHNWZOWXVQU21ZUUVCMkZ0azRMT0E4YlFvbk0vVEV4TWsrUTU0eXFwcnYrZ2ZkMERPOVRscGN0RGFqUnN4Wm5EdTNuaDhvQVIwNWZGbUxKeDNhSnB2SDMxREdPbGtwa3JkMGM1VC80dDJ2Y2V6dDdOSzdsMTlRTG5qdTZsVXUzR0J0dEZGNkRJVTdDb1h0Q3FVajRIZkgyODJIN21YclNmOFFCTFo0eGkvZUxwVkcvUTh2dGZ3Tis4UGIvR2VhS0VJVWwxL1lrUTAyck9mVnRXWW1sbFRZMkcrdlZ3L2p4emhEVUxKbU5xWnM2OERZY284VWZsS05zYmw4c1RyOWZwL3U0TkFFMHI1amY0T3oxelJKdkt0bVRaS2xHQ29XcTFtakY5V3ZQcHd6dmE5UnhLc2RJVkFKaTMvaUNET3RibjlPRmRtSmxiTUg3KyttU3BqUmVicEhyL283dVd1N3U1RWhvU1RNWXMyVkVxVGVMZDMyOC9INy8xTTk3L2lPOG53UThoZmpGS0l5TktPMWhRME5Zc3hub2dia0VxZHIvM0k2MlpNYVZUV1pEYlN0SmhDU0YrZnNHcWNPWTZQeUpIS3B2dlBzYVRyZk13c1U1QnBuSjFvd1EvOUdnMHVEa2Z3dGpNQXB0SXdZOVFQeTgrM1RpUE9qeU1SeHRtVWJCcnpMTW1vL05neldRKzNqaEhxSzhYVGtNWDR2M3NQaThQck1VbVV3NXlOKzBGZ0NvNEVJV3hzUzRkMTcrZHRhMDlwYW8weFBub2RsNjczQ05ibnNMSjFwZUFBRDlXekI1SDRlSy9jK1g4Q1VxV3F4cmxpL21ycDQrMHhTdU5qSGg0NTVydVMrcXFlUk5SaDRmVHNjL0lLRi9HRE0yMi9ldmlLZlp0WGNYRUJSdGp6UDk4L2RJWlhCN2NwbVhYQVRFT2ZwMDd0bzhKQTlvVEdPQlA2UXJWbWJ2dVFMUnBjalFhRGVQN3QrZkovVnYwSERZNXlvekw2R2cwR2s3czF3NjRsNjllWC9mNGhpVXpETGFQU0U5amFIdlJVdVVvNUZRbTF1ZE1TcEh6Ti84S29sc0pZdWp4MklJZkhwOC9NblZZTjV4UEgwYWhVREJvd254YWRPNFhwVTNPUEFWWmQrZ0t2VnRXNDgrelIybFZ0UWhqNXF3Mm1LTmZyVlp6N3RoZWZMdzhFcHlxSkNnd2dOT0hkbEtsVGxNc3JiLy9XaDVYTDEwZTByeHkxRlExcmkrZjZtYWpKc2JBdjZIcncyZDNONXFVejR1RnBSV2JqOTNRclR4SUREL2I5ZTE3QnJSald1RVEzNVVxUDhxRkV3ZVlPMzRBN202dUtJeU5hZFNtT3oySFRZNVNIK0ZiYjE2NDBLUjgzaWlQUlQ0L0llSHBqaUJwci8vQlFZRU02OXFZMjM4NVU3ZFpCOGJQWDArUkVuOHdZMlF2T3RVcnc4TE54M1Fwa2lKNGUzNWx5dEN1WERoeEFITUxTMmF1MmsyWlNqVVQvRHFUZ3JWTkNqcjJIY25DeVVOWk9IVVlaYXZWalhLdWg2dTFxNDZNRlhHZlBSNGNISVJDb1lneEZkNm5EKy9ZdG5vQnBtYm05QjR4TGRwMjMvNDlSRDUvU2xlb3p1S3RKL0R4OHNESHl5Tk9LM0ZpazlqWG53Z3h6ZUxmdDJVbEtleFRSbW1qMFdoWU1Yc2NxK1pOSkhYYURNeGFzNWVDUmZXTGNuOXZXc08zcjU3RnVEMXJ6cWhCbFRsaiszSGwzSEVLT1pXSjh2c3lNN2RnM3ZxRDlHbFZuU083dGRmVDRkT1d4cmtmUCtyek42bmVmMFBYOGcvdjN0QzQ3Rzg0WnMvTm5ndVA5VlplQkFVR29ORm92aXNna2RqM1ArTG5JTUVQSVg1UmNha0hBdkFwSkp3RDcvMUphV3BNcVpUbTVMTTFJMkhKRTRRUUl2bHN2UGtTZDk4Z1ZqVXV6ZW1BN3p1R1doVkd0cHF0TVRhTE9iVkNXSkEvZDVhTUJJMkdHcHV1WTJLcC9aTHc2dkJHMUtwUTdiSEN3NkxkUDlqckN5LzJyeVpydFJaWVo5SVd1VDNkdFR4VzZSMHBNMmt6cGNhdDVlS2crcnc1c1Ewakl5T0tEcGhOOFJGTHNVeWRFWVhTbE1EUDc3azB2Q24ydVF0VFl1VHk3M3V4eWFCRXhUcmMrK3NzNXc1c3BPUFEyY215bFB5bHkwT0dkRzdJdXpjdnlGKzRPT1BtcnNYcDkwcTY3YjQrWG96cTFSS05Sa01LT3dkRzltak82bjNPWk1ueEd6MkhUU2FqWXpicXRvZzliY0xoWFJzNGQzUXZxdEJRNXF3N1lEQTlVVkJnQUpPSGRNSGR6UlZUTTNPOUwyQ2dMWmE2WlBwSU5pM1hwa1NwVktzUlU1WnV3OVEwK3FEWGdrbERPSE5rTjdXYXREV1lkOTJRRzVmUDhlSHZHWTJSQng2V1RCOFo0MzZHdHZjY05sa3YrT0Y4NmhBWG84a2ZIOEhqODBjQUpnL3BFbXQveDg1WkUrUDIrQTRJSnJSUStvOFFPYTFOZ3pJNWVmLzJGVGZjL2tsM0dwZlhjT3JnRG1hTzdvT1Bsd2VXVnRaTVdMQ1JTclVhR1d5YktVc08xaCs4d3BET0RibC82eW85bTFXbVFhc3U5Qm8rTmNxQWJVaHdFQk1IZHNUY3dwSjZMVG9sYUFiNzJhTjdtRFM0TXh1WHpZcTkza2tpc0xWM29IN0x6cnFmRDI1Zmk3Vk5DaXJYYVFKbzgvRW5oVG5qQnhBWTRNK2dDZk1UTmZEeHMxM2Yva3NXVHh1QnU1c3JKY3BXWWZDRStlVElvMTBkZXZ2cVJWS2x5NEJqdG44bVVyeCsvb1JzdWZKaWJadENMeDJlbFkwdDVhcldUZFMrSmRYMTM5dnpLd1BhMWVIaG5XdjhVYmsyWTJhdkJxQkp1NTZFQkFleFlOSVEydFVxem9CeGMzUXp5NC91MmNUQ3lVUHg5dnhLNXF3NW1iNWlKM2tLRmsyTWw1bGttblhvemZGOVcyblNycWRla0NOY3BmMGVyalNOMjNVeFhLVWlOQ1FZSXlNajNOKzlJWU9qNFRwcFMyZU1JaVE0aUhhOWhzVzRHakdtOHlkWFB1MGtsSk1IdGdPUXIwaHhnOGRRbW1qUENUZlhsMlRLa2lQYTUvcFIxNS9ZK0hoNU1IRmdSNXhQSDZhUVV4bG1yOTRiYmEyWStONHJmSFozbzVaVFp2SVZLYzZtbzlmanRNL0N5VVBadFdFcDZUTmxZYzdhL2JwMFdSSE16QzJZdi9FdzNScFhZUGZHWlRSb0ZmczlVSVIvNCtkdmZONS9RNWJQR2tOWVdDaWQrNDgyK0QyaFRva3MrSGg1eFB0M2x4VDNQK0xuSU1FUElYNXhrZXVCT0g4SnhOdEFQUkFBajlCd2pyb0g4T2ZYSUVvNFdGQW9oU2xLV1FvaWhQaUp2UGNKWk9QTkYxVC9MU05GTTZYazlGUFAySGN5SUZ2Tk5uR3EwMkZpYVVQdXByMjR2Mkk4anpmTnBuQ1BTWVQ1Ky9Cc3ozTHNjaGJFKzhXRG1QdnJmSWduVythaUN2S25TRy90REREdmx3OEpEdzNXSHQvS2xuS3o5M0t1YjAxZUg5K0tzYmtsLyt1cm5XR3BDVmRoYnA4S1l6TnpYRS92d3NZeE4zbGJEL3l1MS91akdTdE5xRlN2TGZ2WHorWHVsZE1VTFZ2amh6Ny84WDFibVRhOE8wR0JBZFJvMklxS3RScEZtYlg4NnVralJ2WnF3VXVYaDNUcU40cEt0UnJUcFdGWjJ0WXF6dmg1NjZoY3V3bTloaytOMDNPTm03dVcxOCtmNEh6Nk1DdG1qNlBYY1AzQ3NBc25EOFhkelpVS05SclF2Rk5mZzhjSkNRbm16clZMS0JRS3VnK1p5TkU5bTJsWkpmcFZNeHExbXJldm53Tnc3OFpsZ3lrZERIMnAzYm5PY0dISDZMNWN4amZ0aWN1RDJ4emN2alpPYmVQU0xyYmdSMUtLYjVxTWJ5WFdvSDU4VWtIY3YzV1ZGYlBHY3YxUGJTSFdmRVdLTTNYcE5yMlp2bVZ6V1dOaFpjMnB1OXBBbEVQcXRLemU1OHlLT2VQWXVIUW0rN2V1NXZpK3JUUnMzWlcyUFllU0psMUdMQ3l0cUZpckVjZjJiT2JpeVlOVXFkUDB1MS9Ub1ozckFhamRwSzNCN2RITjZ2L2UyZStwMDJhSWNpNGQzTDZXbEduUzZSNkwrRjIzcUZMWVlDcVNEMjlmeC90OE9IVm9KK2VPN2tWaGJNemplemNNcGk2TGpuM0sxQXlhTU4vZ3RwL3gramEyYnh1RHE1ZStYZDBBaWJQQ0liSFBINGkrRHNtZWkwLzBabjhETE50eE9zclBmZHZVcE51ZzhiVHZQWnhBZno4bURPeUE4Nm5EekYxL2dOOHIxZEpMaDVjcVRmcnZMb3dlbmFTNi90Ky9kWlhIOTI5U3FWWWpwaTdiSG1YUXQzVzNRYVRQbEpYSmd6c3pZMlF2OW05ZFRiaEt4UXVYQnlnVUNocTM3VUgvTWJOK3lBcXdoREl6dDJEYnFUc0d0d1g0K3dKZ2FSbTNXZXIrZmo2QWR1YjgvbTJyRGE3cWVITC9Gc2YzYmNYT0lSV2QrbzJLOFhpeG5UK2ZQcnhqeFJ4dC9icUtOUnNhUEVhZUFrVjU2ZktRWmhVTGtDNURabDBka242alorcFdDaVhWOVdmYThMaXRadkR4OHRDMS9mUHNVVDY3dTJGcWFrYldITCt4Y3U0RXZmYlpjdVdsWlpmK2NUcDJaQkVyMVlJQy9HTnRHeFlXeXZUL3MzZVc0VkZjYlJpK1YrSkdRZ2dFQXNFSldxeTR1M3R4YTZGb2l4WXBMZ1dLVXh5S1MzRXA3azZDYTVBZ3dTMUEzTmEvSDBzV050bE5Ob2IwTy9kMWNaSE1uRGx6TXBtY21UM3YrejdQc0Y3czJyU1NERzd1L0xWMkgyN3VIaWJiT2pxNU1ILzlBUTdzL0ljQ1JVcFlQSjcwZnY1Kzd1dC8rL29sRHV6UXY1dlVOeUdqbFJMUzgvMUg4RzBnZ2g4Q3dmOEJjWDRnQlJ5dHVSV2h3UGRkak5rZ1NKaEt5K0UzVVp4OUgwTVpWMXRLWkxEQldpcUNJQUtCNE90bjVxbGJ5S1FTK2xjcW1IVGpSTWhhTVdsWkJYVk1GSGZXemVUZWxvVUFQTmorTjNtYS9NaTlUUXRRaEw3ais2SHpPRFBpby82eVZxWGdjSS9xRk9zMUhzK3l0UUY0ZmxLZkFlOVZ0V25DRTN6QTJ0bU55bjl1NW1qZk9zUzhlNFZPcTBFaWxiR3ZRMGx5TitwQytYR3JPTkt6QnY0ckp1R1MwOGVpc1g4TjVDdFdodXg1QzNGNi8yWUtsYXFFcllVTEFxa2hPaXFTcVNQNnNuZnJHdVJ5SzRaTW5HdTBHUGZpU1NEci81N05qblZMVWFtVWRQMWxPTDJHVEVRcWxmTFgycjBNL2JrVnczcjhRTWx5VmVnK2NFd0N6V0pUMk5qYU1YWHBGanJXSzBWRVdBaGFyZFlvTy9yVW9WMXNYYk9JQWtWS01ISGVPck1hejNiMkRzeGV2WnNBLzZ1VXJWSTdTUVBhVDNueEpOQ2lkbzhmM09YMDRkMUcyMVFxSlFkMi9HUDJtTGdGbXQyYlZ5WGFkNXhtZkkvQjQrZ3hlRnlpYmRQUzg4UFNEK3h4eEJuSVc4TFhVQ0dpMVdteHNpQ1QrTkg5Tzh5WjhCdG5qKzBEUUNxVDBhWFBVSHIrTnQ1azhDVE9qUGhUWkhJNWZZZFBwbHpWT2t3YTJwT25nZmZZc093di9LK2NaK1Z1UHdBYXRlck12cTFyMmJWeFJZb1hYeDQvdU1zVnY1TllXVm5UckozcHpOZU9QUWNiZlgvMjJENGUzYitUb3ZNbEIzTVNKeXFWTWxuM3c5Tkg5L2xqeU0rQXZxb3JzYjh4VTNoNmVTY0lmbnpMODl2M2xXcGk5OGt6SU1EL0tyZXVYY0RKT1FPMW03Ukoxcld4aFBTNGY2clhiMjdrR1hUWjd5UkJyNTRqbGNubzFxd1MxeStlTldyL2FRRG0rSjBRYk8zc2Vmdm1KUUgrVi9tOVZ4dWVQcnBQbFRwTktGR21jckxHWVNwZ1pBbnBQZjh2M25TVTRtVXFKY2pnMXVsMFpNbWFuV3IxbXJGNzh5b0MvRDhHRDJvM2FVT1h2c08raWNCSFVvUUd2d01nZzV1N1JlM0RRdDRidnQ2K2JpbmQrby9DMXM3ZXFNM09mNWFoMCtrSURYNUhOUjlqdjZEa1BEOEQvSzh5cEhzTHdrT0Q4U2xha2hvTlRQdVY5Qjg5SGFVaWxvdG5qeG1TS3dCeTVNNmY3dlBQOW5WTExQcFpvcU1pRTdSVktoV0dCZjM0bEtsVTAyanhQYWtnZEZ6QXlNN0JFYWxVU3JTSjRNY2wzK1BrOVNscStGMmZPTENUWFp0VzRwekJEVTh2YjFiT015OVBCbUJsWmMyWVdTc1NiV09LOUh6K2ZxN3JENkJXcTVnNHVCczZuWTZCNDJhbHVqcjhjNzMvQ0w1K1JQQkRJUGcvUWlxQm9zNDJGSGF5U1RJSUVxM1djdUp0Tk9mZXgxRHlReERFVVM0RXNRUUN3ZGZKMmNkQm5BcDhRNzlLQmZGd05LK1BuRnBpUS9TTEcvczdsU1kyT0FqWEFzWEpWcWtSZC8rWnpaMjFNM2g4Y0NQWktqWEFzMXdkbytPMEtoWGhUd0lJdVhzVno3SzFpWDMvaHJjMy9IRElrZ1Azd21VU1BhZURwemZWNSs3RDBkTWJpVlNHSXZRZDBVRXZDTGwvZzRJZEIxTjI1QkpPLzk2R0MxTjZVM1BoWVNQL2thOFZpVVJDcmVaZFdUVmpHR2NPYktGV2k5UkxIQ1RHczhjUDZOK3hBVThmM1NlalJ4YW1MZDNLZDk5WEJQUUxDd2QzYnVES3VaUG9kRHB5NVN2SXdERXpqYlRGUzVXdnh0cjlsNWcwdEFmblR4Mm1UNXRhZUhoNlViVk9FM29NSG1kVS9tN3F3L04zMzFja01pS01zZjA3RzIzM1BYNEFBR2NYVnlZUE0yMGtPWExhVW16dDdNbmc1azdaS3JVTjJ6Mjl2Tmw5L25HeXI0VzVET1VsTThZaWs4bHhkSElnUEN3RTBPdTBqeCtZOU84bXFUYm1ESFBURzBzL3NLZUVTeTkwS0dKanFGbkVIWHNIUi9aZWVwYWsxTVRtVlF1WU52SVhpcFFvbXlaalVLdFVpUnJoeG1GamEyZFlmQzFWdmhwRC9waExYcCtpU1J4bG1sTGxxN0g1dUQ4Ymw4OWx4VitUR1BMSHgyengwaFZyNE9IcHhibVRod2g2L1NKRkdaRmJWdXNEeXJXYnRzRXRVMmFUYlFhTW1XSDAvZnUzcjAwdVhsdXlDTnhqME5na0EzSngrRDZLVFNBMVZ6cWJ4RWlLTEtselI0U0hNcVI3QzZJakk0RGtWeHVZNnZkYm45K2F0UG1SSm0wK3ppRmRHK2sxNGQweVpVNVVZejZscE1mOUV6OFkxYjE1WllKZVBTZURtenZscTlVMUdMZWZPcnlicUlod0l4a2lLeXRyM053OU9MWjNHOXZYTGtHcFZQQlR2eEgwSHZwSHNrMlBMUWtZSGQ2MWlZandVS050NlQzL2x5eGZGZERMODl5N2ZaMWJWeTl3NWZ3cHJwNDdaUWdhT1RxNVVLVnVFMktqb3poemRCOEhkMjdnNE00TjVQRXBRb2t5bFNsV3FqeTVDeFRHTzArQlJEMW12a1pldjNnS2dJZW5aWFBpdXpldkFMQjNjQ1FzNUQzYjF5MmgvYy9HMWIwWjNOeU4vSWcwYWpYUG56eE05bUt4azNNRzVISXJNcmk1TTI3T0twUHlkUUJ1N2g1TVdid3B3ZlpuangvUXNXN0pkSjEvTEprbkw1dyt3dlRSL1hoMC93NGVubDdNV0xiZHJJU1hPY3o1YXNVUkYveVFTQ1E0T21jd0JMWGlVS3RWak9qZGx1aW9TUFplZklxTGEwWnFOZm9CdjdZSDZkeDdDSzJxRnVUT2pjdUpuc1BaeFRWRndZLzBmUDUrcnVzUHNITGVGTzdmdVVHVk9rM1NSTnJ2YzczL0NMNStSUEJESVBnL0pINFF4TzlkTENFcWpjbTJzVm9kdnU5ajhBdU9JYitETlNWZGJjaHViNFdvQlJFSUJGOExTbzJXNlNmODhYWjFwRjBKMDdySWFZRkdxZUNWMzBFQVZKRmhGT3N4bHZ5dCt5S1JTSEgyenMvNVNUMnh5NVNWVW9NU3lwSEVCT3N6eW0zZDlLWHVEM2V2UktmVjRGMm5EWHl5dUNHUnlkRW9ZaE1jNytUMVVWODVUazdMelVldmY1MmxURTBLdFA2RmdFM3pPRCtwQjdXV0hFK2puemg5OGNpV2syTGxhbkRsekVHS1Y2aU5leGF2ZER0WHBzeFpzYkt4b1VpSnNreGZ2cDFNbWJNYTlsbmIySERaN3dRbHlsYW1lZnVmcWRlOHZjbkZnNnpaYzdKZ3d5SE9IdHZINmdWVHVYTHVGSS91MzBtUXlablVoMmRUWER4N3pPeStvWlBtSjhqNFRJckdaWFBpN3VGcGNVYmF6U3ZuT0xKbkMrMjY5K2Zzc2YyR3hTOUhKeGNPWG4yVnJIT2JZOXlBcmhhMWV4ZjBLbG50UFR5OUVzanRGQ2hjSENmbkRLemFjeTQ1UTJSRTc3WUd6WHR6NkxSYXc0S2tqYTBkVmVvMDRkQy9Hem02Wnl2MW1yYzNmNXhPWjVDVmFmL3pBTFB0a3BPMUhSc1RqVXNHdHlUYlpjMmVrekV6bDZOV3E2alR0SzNGL1p0RExyZWlZOC9CdE9yYzIramVsRXFsMUcvUmdkVUxwckovMnpxNjlCMldySDZqSXlQWXUyVU5BTzI3bTc5R2x2S3Bqd2ZBMFQxYmlZd0lNOXFlbUkvQW5SdVg4VHR4QUoxT3YvQmpibEhRVWhTeE1RenMwcGlIZC8xVDFVOTgva3Z6MjYxckYvQy9ldDd3Zldqd080dXo1ZE9hMU53L3p4NC93TjdSQ1djWFY3b1ArRmlwMTdLS0QxRVI0UWtrcXp5ejU4VDMySDdzSFJ5Wk9IOGROUnUyU25KOFNrVXMxeS81Y3ZITU1VUDJ0Q1VCbzh0K0o0eUNIK2s1LzBkSFJiQnc2a2dlUHd6ZzhmMDdQSDRZZ0ZiejhUTm43Z0tGcWRHZ0plR2h3ZFJ1M0pvYURmVlZCOUdSRWZpZFBNajVVMGU0N0hlQ2JXc1hzM1dOM3R0TUlwSGc0cG9Sanl6Wm1MUndBN255cGE3YTkzTVFGMXhMekN2alUrS0NKWFdidGVQQ21hT3NuRGVGWnUyNkcxWEI5QjQ2a2Q1REp4cSszN05sTmVNR2RLVkdmZFArQmZHSmpBamoyTjV0NUMxWWpJV2JqaEFUSFpXaWEvazU1eDlUUEgxMG53VlRSbkIwNzFaQXYwQTlaZEZHczhIenBEQVZ6RGJscFpVcFMxWWUzdlVuUEN3RVp4ZFhBRTRkMmszd3V5QXExS2lQaTJ0R1FIKy9qcG41VWNiVFZQOXgxQ3VSTllFWGlLVjhxZWR2V2w3L3ErZFBzMnlPL3A0ZU1uRnVzbzgzeGVkNi94RjgvWWpnaDBEd2YweGNFS1NJa3czM0lwVmNDSTdsWmF4cFkzU2REZ0lpbFFSRUtzbG9MYU5FQmhzS3U5aGdLeVN4QkFMQkYyYmQ1VUNlaDBVenYxbFpyRks1T0pVWU1tc2JzbFpxd0x1YjU2ZzRjUjFPMmZVNnNXK3ZuK1hpbjMyUnlHUlUrbU05TmhuMEg5YWtjaXNpbmoxQXA5WHc0clJlVHNJNVp3RzBhaVdCdTFjaGtjckkxY0E0aTlZaFMzWWlYenppeFpsOVpLMVFGMGs4MDh6WTkyKzR2VmFmdGVwWnRwWmhlNUZ1STRsNTl3cWY5cWxmTVB5Y1ZHblFsanRYZlRtMmN6VS85QnlSN0N4WFM3RzFzMmZ1Mm4yNHVudGdiVzJUSUh1NVpMa3FaTTZhSGIrVEIvRTdlVERKL3BadU84blR3SHZZMnRtYkhMTkhsbXpzdS93OHpjYWZYRjQ5ZjJJd1dMV0VmemNzeDhVMUk5MEhqT2Jzc2YyRzdSS0poSXdlV1ZpL2RCYkI3NEtTTlFZM2R3ODY5QmhrK0g3UGx0WEpPdDdTOXJrTEZFNFEvSmk4YUdPeXpwV2M0NVJLQlZhZlpQKzM2dFNMUS85dVpNMmk2ZFJwMnRic0F2bmhYWnQ0OGpDQXJObHpKcnF3R2QrWTFoeGFyWmJJaURCeWZwTDVteGh4aTRweFZQUEpnTDJEWTZydVUxTWYvT3MwYWNQcUJWUFp0ejM1aXk4N055d2pNaUtNa3VXcm1sMVVUczRjRWQ4VDV0cUZNMFJHaEpuMWl0SHBkQWJabmFlQjkraFV2N1RlcitGRDhFT1NpdFFmUld3TVEzNXV5YlVMWi9pK1lnMmVQcnJQbTVmUFV0emZwL3lYNXJjbE04Y2hsVXJSYXJXRXZIOUxpOG9GNk5oekVELzFHNWttL2Fmbi9SUEhtNWZQZUIvMDJwRDliZ2w1ZllyaWUydy8wNWR0TjZydyt4UkZiSXdoTVBUeTZTT3FGWFJGK1NGWm9zMlB2MWg4cnZpazUveWZrU3c4dUhPVFU0ZDNremxyZHNwWHJZdFAwWklVS1ZtV29pWExrY0hObmFlQjkyaFJ1UUFSNGFHR2VjcmUwWW1hRFZzWjVzcklpRER1K1YvandkMmJQSHY4Z09lUEgxSytXdDF2SXZBQmNPdXEzaFE3YjhGaUZyVi8vdVFob0plVXlsKzRPRk5IOUdYeGpMRU1HamZMWkh1dFZzdTZ4VE1CNk5CemtNazJnT0gzK09yWlkrb1V5NHhTcVdEeXdnM2t6T3REb3pMbURkTk5FVmNOOExubm56aGV2M2pLc2prVDJiMTVGUnExR3BsY1RvOUJZL254MXhHcERsUmJRcWJNK3VCSDBLdm5odUJIbkZkWjJ4OU4reHNsUlV4TVZLbzhKTkw3K2ZzcGFYMzkzd1c5WW5pdjFvWjNWMDh2L2YyWVZFS0l1ZjFyOWwyazBIZWxnYy8zL2lQNHVoSEJENEZBZ0VRQ0JaeXN5ZTlremZOb05SZENZbmdRcVRMYi9yMVN3NUdnYUU2K2k4SEgwWnFpTGpaNDJja1IvdWdDZ2VCejh6b2lodVVYNzFNamJ4YktlV2RLK29CVVVyTGZWRlRSa2RpNDZETzZIdjY3bkdzTFJpR3pzYVhLbjV2SmtPL2pCMXUzZ3FWNDVYZVFyYlgwMVI0T1dYS1FzZEQzS0NOQ2NTdFVHcG1WRGZZZXh0VU9lWnY5ekxVRkkvQWRZOXJvTnc2dnFrMXd5VjNZOEwxVWJrWFprZWtuOFpOZTJEdTVVS0ZPUzA3c1dzZWp1OWZJWGRCeWc4ZmtramxyZHNQWEtjbGUvcFNKODlhUkkzZCs4dzIrc1FkaXhSb05LRlcrR3M1bXFnaTJyMXVhYkk4TDd6d0ZqSUlmU2NrbXJGNHdsWG1UaCtQaW1sRnZtcmx3Zzlrc1BiVmFsVUNyT1NVNjk1YlFzZWRnSTVtYzZNZ0lJOG1Wa3VXclVxeFVlVzVjOW1QUDVsVTBhZnRUZ2o1aW9xT1lNM0VJb05kTlR5eXpNNzR4TGNDMGtiOFlNclhmQmIxaTlLOGRVU21WYURVYVhyOThaclRZRkZjNUU3Zk5uQ2x5WkVRWUdvMzVBRmxzVEhTaUp0N0xkNTR4bVpWYm9FZ0pzdWJJeGNPNy90eTdmWjM4aGI0ejI4ZW5hTlJxTmk3WFozcDI3V042MFVhbjB4bE1kaE5EcFZRa3l3ZytNT0FXNjViTTVPengvYndQZW0wNGw1ZDNIdHAxNzgrYVJkT1JTQ1FwenNpTkNBOWxZSmZHWEx0d2hzTEZ5ekJ6NWIrMHIxMGNTTHY3OXI4d3YxMDlmeHJmWS91cDNiZzFoM2R2eHNIUmlTelpjckJ3NmlnaXdrTHBQM3A2cXZwUHIvc25QbWVPN2dXZzFBZXBKMU8vNDArM0xkdHgyaUNGOSt6eGd3VEJqNGQzL1prMHRBZDNibHhHcFZJQ29OR295ZTlUbk84cjFxQjB4ZXBHMG1USkpiM24vemkvRjNQZUhYRlZEbkhTWUtad2RIS2haUG1xQnZtc2J3bXRSc01sWDMxRjduZWxLMWgwelAwN053REluYjhRWlNyWFlzUGZjOWk0WWk1MW1yWXhLWnU0ODU5bFBMaDdrd28xNmxPMFpEbWpmU0h2MzdKai9kK2NPYm9YL3l2NmFraWxVa0grd3NXcDBhQUZKY3BWUVc1bFJmRXlsYmgyNFF4MW1yWkZaa1k2NjlMWjQ3eDk4ektCN05qbm5IOEMvSyt5YnNsTUR1M2FaSlRrb1ZHcldUUnRkSktlYUduaEp3YVFKVnNPUU8rVGtkZW5LRThENytGMzhpQStSVXNheVhwWmlsYXJKVG95QWdkSDV4U1BLVDJmdjNHa3gvV1BqWWxtU0xjV2h1ZnZwM2liU2ZCNDl2Z0JXbzNHN0g3YlJDUkIwK3Y5Ui9CMUk0SWZBb0hBZ0FUSWJpOG51NzBUN3hRYUxvYkVjaXRjaVVabitpVkJwZFZ4TTF6QnpYQUZMbFpTdlpTV3N3MFpySVUzaUVBZytEek1PWDBiZ0lHVkN5ZlJNbTJRV3RsZzQvSXg2MXR1NzRSOUZpOHFqRitEU3k3akRNU3lJNWZ5WU9jeVZGSGh5RzNzeU4yNEt4S1pISnNNN2xTY3VBNmROcUhjWUw2V1BYSE1tcE0zbDArZ0NBOUpzTi9LemhHM1FxWEpVZE8wSWVXM1NLa3E5YmwyOWpCSGQ2d21aNEZpU0tXcE16ZTBGSFBTQSsrRFhxUFJxUEh3VENqRFpVcjY0RlBVYW4zaWdMbUZnOCtKSll0OGNWU3AzZGlpaGQzNEgxcXZuaitOamEyZElic3VqdVF1Nk81WS96ZnpKZzhuZDRIQ3pGMjdqelkxaXpKL3l1OVVxOTg4Z2NmQ2pjdCsvUEZiZHhxMTdrcm4za01NMnordG1FaUsvZHZYWTJmdlFMVjZ6WkpzVzdCWUtjUFhhcldLaVBCUWZUWEFKd3dZTTROdXpTb3hiL0p3eWxldlp5VDdBVEJyM0VDQ1hqMm5kSVhxRnNuWnhPZkkzcTBHTS9hb2lIQ2p4YVdnVjg5TkxqYkZiVE1YL0VnS25VNlg2TDJlV0dWUnpRWXRXYnQ0QmdkM2JyQjQ4ZVhBem45NCtld3grUW9XTTd0d3BGYnBBejVKM1YvUlVaSEp5c3A4L09DdXdaRFZ6ZDJENEhkQmVIbm5ZZnVaZTBpbFVwYi9OY21vMmllNUhOanhEOWN1bktGNG1Vck1XYk1IZTRlUDV0NHRPcHIyd2pDSHBUNDIzOXI4cGxHcm1UcWlMeEtKaEs2L0RPZnc3czFZMjlqeTE1cTk5R3BUazdXTFo2RFZhaGs0ZG1hS3o1RmU5MDk4NHFSaktuL1FxLzkwYmpMbCtlSG03a0hlZ2tXUnk2MDQ5TzlHV25YdWJkUmZWR1E0Tnk3NzRaMm5BR1dyMUdienl2bGt6NVdQZFFjUzl3NndsUFNlL3gyY25IbjY2RDRERzVqVy80L3p2em15Wnl1WC9VNG1PZ1lIUnlmVzdMdVk1RmkvQkMrZUJKTE5PM2VDN1JmT0hDVTArQjM1Q2hhUTFKa09BQUFnQUVsRVFWUWpvMGVXSlB2UjZYUmN2K1FMZ0UrUmtsaFpXZlBiaEwvbzE2a0JvMy9weU5vRGwzQjBjakcwZi92bUpRditISUZVSm1QQTZCa0orbnYxN0RFTHA0NUVJcEZRckhRRnJsODhpM2VlQXZ4ejZLcFJ1NG56MXRHNGJFN3FObTFMMWJwTkUvUVQ5T281elN2cGd4SmRmeG1lNk0rUTF2T1BVaEhMc1gzYjJiSCtieTc3bmZoNFRLZGVGdnUvN05xMGt2RFFZSXZhV2tMY2UwRGdQZjNua0RrVGg2RFZhSXhrN3BMRDZ4ZFAwZWwwQnJtc2xKSWV6OS8wdlA0YXRacGhQWDdnNXBWelpQUE9qU0lteHBERUFaaVZDS3RaeEoyd2tQZG05NmVHMUx6L0NMNWVSUEJESUJDWXhOMUdSdjBzRGxUUFpNL05jQVZYUXhSbWZVRUF3bFJhenJ5UDRjejdHTExieXluaWJFTitKMnNoaXlVUUNOS05DMC9mY2VUK0szcVhMNENuYzlLbXZ5bWgyTTlqS1BLVGVia043OXF0eVZHelpRSjVLZ0I3ajJ3VTZ6SFc3TEdtamdId0xGOFh6L0oxa3ovWWJ4UzUzSW9helRxemZmbDBMcDg2d1BmVkduN1I4WFJ0WEk3WEw1NXk4YmsyMmNjcVkvVVNKTlkydG1rOUxJdUpqb29Fd0NZWlkwaHBSbnZ2MWpVcFVLUUVxL2VlVDdxeEdWYk1uY1NpYWFQeDhQUml6cXJkWk1tV2d5NTlockp3NmlqbS9qR1UzeWI4QlVCNFdBaUxwNDloNitxRmFMVmFkbTFjUVl1T1BReUxRUEVYK1hlcy81dE1XYkpTdGtydEJFYmsrN2V2SjRPYmU3SURBeStmUGtLbjA1RXBuaXhGc2RJVmFObXBGMXZYTEdKa24zWXMzbnpNb0d2Kzc0Ymw3RmovTnk2dUdSbi9WL0trditJNGRDMWhOdVQ4S2IremF2NmZnRjc3dlZ2L1VTbnEyeHgyOWc2Y3ZoK1pvbU5yTk5RdnZoemZ2NE5mUi95WlpIdXRWc3ZLZVZNQTZEN1EvTUpSWkVRNGprNHVOR3ZmM1dqNzJXUDdESnI2U2tVc29jSHZ6R2FEbWlKWC9rSjA2REdJR2cxYVVMUlVlY3BrbHlHVHl3M1NIU3FsQXFVaTF1eWkrWk9IQVlrdXFMZnEzSnVROTIvcDNIdElna1gxNUJwNld4cjhNTWZYT3IrdFhqaU5CM2R2VXE5NWV3b1UrVmdCYU8vb3hOeTErL2lwU1FWQzNnY1ovRmRTUW5yZFA1L2lmL1U4Tnk3N2tTdGZRVU1HL3FmempEblBENEF5bFd2aWUvd0FnZmR1a3p0L0ljUDJ2RDVGMlh2eHFTRzdmdlBLK1diUEgvejJEWk9IOVVwMGpIR0IxRGcreC95dlVpaVNyQjRKRHcxT2NuRTZOWkpBNmNYckYwK1pOdXBYSkJJSk0xZnNUTEQvbjcvMVBuQ1crZzBFK0Y4bCtPMGJjdVRLWndpV1ZLaFJueVp0Zm1UWHBwV003Tk9lV1N2L1JTYVhvMUdyR2RHN0xXRWg3L254MTkrTjdwczR2SExscGUvd3lkUnIzaDVQTDIremM1V25semNseWxabTljSnBKb01mTThZT1FCRWJRODY4UG5UcTladEZQMHQ4VWpML25EMjJqOUcvZGpMY0c0V0tmOC96eHc4SkR3M205ejhYV2R6UDZTTjdMQXArSkRXZng1RTduLzVhMzd6c3g4V3p4emgxYUJjbHlsYTJLS2tDNE83Tks3aGx5b3hMQmplMFdpM0xaazhBSUg5aHl3SVc1a2pyNTI5NlgvK05LK1p5OXRnKzNESmxadjQvQnhuUXVaRlI4T05Ma0pyM0g4SFhpd2grQ0FTQ1JMR1ZTZmplMVpiU0dXeDVISzNpYXFpQ0IxRktFdnZzOFN4YXpiTm9OUWRmUjVIVHdVb3ZxZVZvamExTUJFSUVBa0hhb05KcW1YYkNuMnd1OW5RcVpabUJaRXFReU9USVpJbS9McGtMWWdnc0oyK1IwdVRNWHhUZmcxc3A4bjBWN0J4TXkyTjhEaFNLV0lzejJlSVRHdndPMEdlNmZpbUNYdWsxakYzZFBkTDFQRkVSNGFqVktwd3p1S2JvK09pb1NQNFk4ak9IL3RYN2JDemVmSlNzT1hJQjBMblBVQTc5dTRtTnkrZmluYWNBaXRnWVZ2dzFpZkN3RUhMa3prLzMvcVBNR3FlQ1hySmc5dmhCcUpSS0RsNS9qWldMdGNsMnlTVXV3OU9VenZ6QXNUTzVmdkVzVjg2ZFluUy9Ua3ljdTViakIzWXdlWGd2cEZJcEUrYXVNWklHU1EwYXRacDkyOWFSSTFjK1FvUGZzWGJSREpxMy96bkZCcTlwVFpFU1pla3hlQnpOTy94c1VYdUpSRUxmNFpNNWRXZ1hOUnFZcm1yVHFOVkVob2ZpVTdTa2tRd1pRTlljdWJoMi9qUUFEejZZaVdmN2NDOVpRcTU4QlJPdEtJajZrSmx1NytpVW9Lcm55Y01Bckt5c0RmZnVwOXZqa0VnazlCaGtQaEQrT2ZrYTV6Zi9xK2RaTW5NczlvNU9KaGZyTXJpNXMyVGJDVEs2WjA2eEwxUjYzaitmTW0rU1BpUCtVOGsvUzJuVy9tZDhqeDlneGR4Si9ESC9ZeldYdmFPVFdjbW8rRVNFaDZZNlFHWUp5WjMvOC9nVU1TczMxS0p5QVo0OXVzK0JLeThUcll3bzYyMkZvN09MMmYyZkc0MWF6WWJsZjdGa3hsaGlvcU1vV2E1S2dqWitKdzdpZS93QUFDK2VCbHJVNzhHZEd3Q29WTXM0RVdUb3BQbjRYejNQMldQN0dEL29SOGJNV3NHRVFUOXg5ZnhwQ2hZclJjL2Z4cHZzejluRmxSOS8vZDJpYzNmcE80d0JuUnV4Wjh0cUd2M1F4YkI5KzdxbEhOdTdEUnRiTy81Y3NqbkZBZENVekQ4bHkxVWxZNmJNVkt2WGpKYWRlbEs0ZUJsYVZ2RkoweXFPVDNGd2NxYktoNnF0T09JcXRqN0Y1ME5WNlBXTFo1azliaEJTcVpUQjQrZFlmSjc1VTM3bjNNbERSdHVjbkRQUXNsUGl3Y3VrU092bmIzcGYvMmJ0dW5ONDEyYkd6bDVKOXB4NTA2UlBnY0FVSXZnaEVBZ3NRaUtCWEE1VzVIS3dJbHlsNVVhWUF2OXdCV0VxODVrYldpQXdTa1ZnbElxRGtpaTg3YTN3Y2JJbW42TTFkaUlRSWhBSVVzR21hNDk1SEJMSjdDYmZZeTBUVW52Zk9oS0poQnJOdTdCeTJoQk83OXRFblIrNkozMVFPcUJTS1FsOS81YXMyVk8yOFBYcXhSTUEzRE1sTFcyUlh2aWQwQnVLUG5rWXdJNzFmOU9relk4cHp1eE5qSWYzYmdHUUsxL0NUTk9rT0hWNE4xTkg5RFV5ZlA1VTQxc3V0Mkx5b28xMGJWeU9xU1A2QW5xSmlTRi96S051MDdabWd4NXg3TnUyanVpb1NHbzNibTB3SW8zUHErZFBrc3p1WExuYnowZy8vZVlIdlhSVFpxQTJ0bmJNV2JPSEg1dFU0T0RPRGJ4NStZeWJWODZoMVdnWU9XMHBGV3MwU1BSY3lXSGIyc1VFdlhyT2dERXppQWdMWmZsZmYvRG5pRDVNKzN0Ym1wMGpOU1Izc1Y4aWtWQzlmbk9xMTI5dXRrM1E2eGRvdFZvOHZYSW0yTmU2YTE5YWQ5WGZKOWN1bkFFd3FoNUlEWXJZR0lPcGROMm1iUms1YmFuUi90TFpKR1ROa1N1QjlJYWwwbS9wNVZWamlxOTFmdHV5YWlFYXRacGZmcDlpTmtBWVAraVVYRDdIL2JONzh5b3UrNTBnUjY1OE5HN2RGVEQvKzQyL2ZlVnVQNnJWYllxWGR4NE83dHhBMjI3OVRIbzdKSVU1dWFGUFNVcmV6QkpTTS85L2l0K0pnendOdkVleDBoVVNEWHpFUkVlaFVhdHhNak9mZjI1dVhQSmx5dkRlQm0rT3VzM2FKVmo0RG5uL2xqK0c2QmVncmF5czJmblBNaHdjblJNTnRNWkVSL0h2eGhVQU5HaHA3UDFtYTJmUG5EVjc2ZDZzRXZ1MnJlUGFoVE84ZlBZWWR3OVBwaS9ibmlxZm1qZ3ExV3hJbWNxMW1EcWlMd1dLbENCZndXS2NQcktIcVNQN0lwUExtYnh3QTNsOWlxYW83NVRPUDNiMkRtdzVjZHZrdnZTWVA5MDlQQk5VWnEyY040WGdkOFlWVTI3dUhuam5LY0NUaHdIY3UzMmR6cjJIR0wwYm5EOTFtTHcrUmMzZTF3MWJkY1l0VTJaVUNnV2c5eEJwMmJsWHFyMGswdnI1bTk3WDM4SEptWlc3L1ZJYzJCWUlMRVVFUHdRQ1FiSnh0cEpTeWQyT2lobnRlQjZqeGo5Y3dkMElKVXF0K1hJUXJRNGVSYWw0RktYaWdDUUtMenM1ZVJ5c3llTmdSVVliR2VKeEp4QUlMT1ZkdElLbDUrNVJLYWNIbFhOOUhabk9ndFNUeVRNSHhTdlU1cHJ2WVVwVXFrTW16eHlmZlF3M0wvbWgxV3JKNkpFRnJVYVQ1Q0o3ZkFMODlScmEyWFBsUzQvaEdhamZvb05KZzl2Z3QyOVl2V0Fxb0pjUW1UUzBCMnNYVGFmWGtBblVidElHaVVSQ3UrNERpUHhnbnAwYVRoNzhGd0RmNC9zcFZybzhOUnUyU3ZMRDY5MmJWMWc2YXp5bkR1M0Myc2FXM3liOHhlWlZDM2dhZUM5QjI5ejVDL0huNHMzODlsTXpsRW9GbFdzMW9sYmpINUw4blNnVnNheWFyNWR3c0xLeDBac2NteGlYdllNajlab243aE9TMGQxNGZqbDdkQjhBSmNzbXpQQUZ2ZW5yWDJ2MzByRmVLY01pYXFkZXZ5V1EyVWtOTDU0RU12L1BFYmk1ZTlDaVF3OUFMNjExYk45MlZzMy9NMGt0OW0rVmh3SDZqSHhUVlRlZmN1S2dYbmFtVlBscWFYTGVGMDgrWm11bng5OTFlbmwrbU9Kcm5kOWEvOWlYc0pEMy9OQ2xUNXIyK3lucGZmODhlUmpBOU5IOUFQaDk2bUpEd0RtK0Y1RXB6dzhBMTR5WmtNcGs5Qm4yQnlQNnRHUEM0RzZzMjM4cFdSbjJyYnYydGNoVG9rSExqaWFOaFpORFN1Yi8rRVJIUlRKalRIK0FKR1dVd2tMZUErQml4cFRkRWlJandxaFJ5QTJkVHNmK0t5OXc5L0JNMXZFcXBYNlJlc0xnYnV6ZXRCS2RUa2ZXN0RrWlBtVVJGYXJYUzNDdS9wMGI4dWJsTXdvWEw4UHZmeTZpNXcvVldiOTBGZzZPVHZRWVBNN2tPZFl2blVWNGFEQWx5bFkyR1dUUG1qMG5FK2V2bzJlcjZyeDg5aGlBUWVObUdjeTMwNEpSMDViU3NWNHBlcmV1U1p1ZmZtWFpuSW5JcERJbXpGdHJVZzdMVWxJNy81aWkvK2pwRnJkZHMzQWFJZS9mSnRwbTE3bEh5SzBTQnBIaUttZmlaUGNrRWduUlVaR0d2M1BYakpub05XU0MwVEZMWjQzSC8rcDVUZ1dFWTJQQ2ZMdCtpdzRtdmNwMnJQK2J0WXVtTTMvREliWWN2NVVxcWIvMEpxMnV2d2g4Q0Q0SEl2Z2hFQWhTakVRU1o1QXVwNWFIUGZjaVZmaUhLM2dTcFNLeHg3Uk85MUVhNjhSYmNMR1Nrc2ZCaWp5TzF1U3dseU1YRDhBMFJSVWRnWlY5NHVYeS9pc200NXdqSDltcU5FR1dDbFBQNUtDT2pVWnVtM0pEU1hPODlEMUFXT0J0Y3RSc2lZT25kNXIzSC9QK05ScEZEQTZlM2tna2lWY2N2UE0vRHpvZDdrWExKZG91SlNqRGd6azFWRytjVzJ2eHNUVHYvMnZtcjlPM1VXbTBESzcyZVV6T0JaK1B5ZzNhY09mS1dZN3RXRTNyM3FNKzZ3Y2lyVWJEc3IvK0FQUXlCdlZLWnFWVzQ5YlVhOWFPb3FYS1d6U1dzOGYyQTFDMFZOci96WCtLS2IxNDMyUDcrWE5rWDk0RnZhSnNsZG9NbjdLUXZ5WU80Y1NCbll6bzA0NVZDNmJ5eSs5VGFQL3pnR1Nmenp0M2ZxUHFrZWRQSHJKbDlVTGMzRDJJQ0E5bGVNL1c1QzVRbU41REpsSzlmblBLVjZ0cmxNRWRFUjdLeUw3dDhmMXdmUXA5VjVweGMxYVRPMzhodHF4ZWFQS2M0YUhCb05NeFo4MGVodnlzMTdBK2RYZzNQUWFOcFhhVE5nWS9odmdzbWphYWw4OGVremxyZHZadFhZc3lOcFpoa3hja0NCYTV1R1pNbHQvQ3c3ditQTGg3a3p3K1JVeWEyb0plRzN2cWlMNUdacGovTEp1RFNxV2tXLzlSSmdOVzhVa3Nrekl5SW95QlB6WWhPaktDNFpNWEdxUnd4c3hjVHYvT0Raay81WGVzYld4by8vTkFpMyt1YjRVYkh3eUFDNWNvWTdiTm8vdDN1T0ozRWtjbkYwcFZxSlltNTQzTDdBYU1xb0RTaXMvbCtmRTF6MitGaTVkaHl1Sk55Wjd2VzFieHNiaHRldDQvb2NIdkdQUmpVNklqSStqUVl4RGZWNnhoMkJkL3JrN004d09nZHBNMjdGai9OeGZQSG1QUzBKN0o4Z2thT3NtOEY4aW5KTmNmS0xYenZ5bVVTZ1hEZTdYbXljTUFLdFpva0dqVkY4RDd0L3BnVFFZTDVsQnozUGl3K0Y2c2RJVmtCejV1WDd0bzhOUGF0WEVGVXBtTUR0MEgwUE8zOFFsa25GNCtlOHlncmsxNGNQY21IcDVlVEYrK0hZOHMyWmkyZEN2OU9qVmc2YXp4T0xtNDBxNTdmNlBqWGp3Sk5IZ3Z4RjlJaitQVW9WMkdhaEtKUklKT3AyUGNnSzQ4ZlhTZlRyMStNN25Jbmx5eTVzakYyTmtyR2Z4VE01Yk1HSXUxdFEwTE54MmhlSmxLS2U0ekxlWWZVeVRIZTJUblA4dVNESDVrelo0VDBBYzVYcjk0eXFQN2QzaDAvellQQTI3eDhLNC9nZmR1c2UxMEFJNk96dnpTb1I2QkFmb0txSkQzYndtNGRjM29HZkh5NlNNeWUzb2wrM2Z5NnZsam5qNjZqNk9UYzVvRWlOS1R0TDcrQWtGNklvSWZBb0VnVGJDU1NpanNiRTFoWjJ1aTFGb0NJbFVFaEN0NUZxdEsxQjhFOUdicFYwSVZYQWxWSUpkSTlBRVZPem5lRGxaa3NaVWpCRzFTVHREVjA1d2QzWkhDWFllVHIyVlBrNHYxa1M4ZWNXZmRUS3lkM2ZDcVpwbEpXMnFJRG5yQjlVV2plWC83SXZWV25VTnVsekx0YVZORVBnL2t3dVJlcUtJakNMNTdtWXAvckUvNm9HUnlkLzFzSHV4Y2hrLzdBUlR0YnQ2WUZlREVnTWJvdEJwK09QWSt6Y2VoVmFzSnVYYzl6ZnY5MnJueUlwajlkMS9RclV3K3NydWszYjBqK0Rxd2MzQ2lRdDFXSE51NW1nZitsOGhYOVB0ME9VOTg3ZkU3Tnk0emUvd2dycHc3UmY1QzMxRytlajMyYlYzTDVwWHoyYnh5UGxteTVhQk8wN1pNLzNzYnVRdVlEcm9GM3J2TnhUTkhzYld6cDBMMSt1a3k3dmlvMVNwT0hOakpsbFVMdWV4M0FvQXlsV3N4L2U5dDJEczZNV1A1RGk3N25XRG1tQUhjdTNXTmZoM3JVNlZPRTM0YlB5ZUJSMEZpekZxMXkvRDE5WXRuR2RHbkhkR1JFWXlkdFlKeVZlcXdaT1k0TnEyY3g1RHVMU2hVL0hzR2pKNWhwSC91NUp3QlY3ZE1lSGg2MFhmNEpCcTA3R1J5c1VPalZuUCsxR0gyYkZuTmlRTTdLVmE2QW91M0hHUDl3U3VNN05PZVc5Y3VNTEp2ZS82YU9JVGFUZHBRc1VaOUNoY3ZZL0FnT0xEakg5WXRtVW5XSExsWWQrQXl3M3Y4d0pFOVd6aDM4aEFOV25ha1pxTlcrQlJKbUUxckNmOHMwMHVhTkl3blJRSnc0ZlFSbHM0YWI2ajJLRmFxUEdObXJlREVnWjBzblRtT2pjdm5zbjNkVXVxMzZFRFR0ajhsdXRnVFB4TTBUdTRuUEN5RVg5dnJGMXNhdE9wRWc1WWREVzBxMUtoUDMrR1RtVC9sZDJhTkc4U0R1Lzc4TnVFdjdCMGNVL1N6Zm8yY1Byd0h1ZHlLRW1Vcm0yMnpaSVplNnFOeG02NEpUTzVUeXBWenB3QjlabSt4VXVYVHBNK1VFaWUvbGRSQzRiYzR2NlhFaHlRNTBrM3BlZjhjMjdlZEp3OERLRk9wSnYxR1RrMjByVnF0U25TL1JDSmg5TXpsZEtoVGdyMWIxNUROTy9jWDk0dEo3Zndmbnpjdm4vRjdyemJjdU95SGQ1NENUSmk3SnNreEJQaGZBMUx1eFJJM2RpREpRSXNwNGlwVVFDK0pObXI2M3hUODRQbndLUWQyL01QVUVYMkpDQThsUzdZY0xOcDgxR0RTWHJaS2JVYjh1WmlKdjNWbjFyaUJaTXlVMldDQ3JsR3JHZDJ2RTRyWUdHbzJiSldnOGlndzRCWnovaGhpU0NDb1ZxOFpnOGJOWnRuc0NlemF0SkxGMDhld2VkVUNPdlljVEpNMlA2WllPa210VnJGdjYxb1dUQjBKZ0ZRbVE2bFVNSDdnajNUdU01UTZUZG9rNmZtVEh2TlBlaEw4OWcxbmorL24rZU9IUEh0MG44Y1BBM2dhZUkvWW1HaWpkdllPanVUS1Y1REk4RENHOS9pQkc1ZjljSFJ5b1V2ZllTejRjd1NUaHZSZzFaNXoyTnJaRXhFZXl0czNMMDNlYXpwdDRtYnZBZjdYeUp3MU84NW1xcHpVcXNUbmtQOFNvMy90YUhaZnpJZGdaR0p0c3VmTWE3YktTdkQvaHdoK0NBU0NOTWRCTHFWa0JodEtackFoK2tNZzVHNkVrbWN4U1FkQzFEcWRRUjZMZHpGWVN5VjQyY25KWVc5RkRuczVtVzNrU0VWaGlNV0VQNzZMUmhITDlZV2plSDV5RjJWSExNTEJNNmRSbTZkSHRnRGdYYXNWMGpUUWkwMEtLM3RIM2w0L2l5TDBIUUViNTFMNFI4dE0rSkpDSFIySjc3aXVxS0lqY1BZdVFKbmZGNlZKdi9FSnVxbzN4ZlNxbXZMU2IwSEswR2gxVEQvaFR4WW5PMzc4WHBqaS9WY3BWYVVlMTN3UGMyem5HbklWTEo0bU90YnhDUThMNGU3TksxdzdmNXBUaDNkejkrWVZBSXFWcnNDMHY3Zmk3dUZKMzJHVE9IZnlFTHMycmVUVW9WMnNXVGlOTlF1blViaDRHUnEzNlVyZFp1MXdjczRBZ0ZhcjVjOFJmZEJxdGJUbzJDTmRGNTNmQjczbWt1OXh6aDdieDlsait3MXlJQm5jM09reGFDeXR1dlF4cW9vb1ZiNGE2dzVlWWNmNnBjeWJOSnhUaDNaeC90Umh1djR5bkM1OWhsb2txNkpXcTdodzZnaGIxeTdtOU9IZHlPVldqSnIrTnpVYjZxdlBCbzJiUmJOMjNaZzI2bGN1K1I2blI4dXFWSy9mbklGalpocUNMTU1tTDBBbWt5WElnb3dJQ3dGZzhyQmVITjI3OWFPOGlXdEd5bFN1Q1lDWGR4NVc3dlpqNzlZMUxKc3prUmRQQWxtL2RCYnJsODZpUXZWNnpGMjNuKzFybHpCMTFDOVkyOWd5YmVsV25GMWNtYk5tRDNNbkRXUHpxZ1dHZjNFTHgyOWZ2NlIxOWNKSXBUTEQ5ZExwZEdnMGF0UnFOUnFOR3BWQ1FlYXMyUms1ZlNtN042L0Mzc0dSWmg5TVJGKy9lTXJoM1p2WitjOHl3eUtzaTJ0R2Vnd2F5dzlkK2lDVnllajZ5M0JxTkd6Sm9xbWpPTEpuQy85dVdNNi9HNWFUMFNNTEZhclZvMGpKc3BTclVvZHMzcm5KNDFNRWV3ZEhreG5oVHdQdk1iQnJFNTQ4REtCVStXcU1tdjUzZ2paZGZ4bU9TcVZreVl5eDdOcTRBci9qQitneGVCeU5XbmZCeXNxYWF4Zk9NUEUzWS9tdDJKaG9zOW56aWUzN2xHMm43dkw0d1YxYVZVMWNUZ2dzOXorSXorcTk1N2wvNXdZVmF6VEEwY20wNGZIcEkzczRzbWNMMWphMnljcEdCWWlPakNBMDVEMk9UczdjdVhFWkFKbGNqbGFyNWZUaDNRQTA3OUFqVWUrYzZBK202TGIyRG9ZcWc5UUVZRlFxSmUrRFh1UG83SUs5dlNOcWpacE5LL1daL2ZZT2lWZnpmc3Z6VzNJd1o2QU54dmZVcldzWDB2WCthZEd4QjFiVzF0UnMwTkp3ajZoVVN0NjllWVd6aXl2V3RyYklwREl1K1I3bjFmTW5TUzVNWjgyZWswa0wvbUg1M0VrMGF0VVowTXMrT1RxNWNPKzJQdW5GNXBONU96a1ZNUEhwMG5jWVRkcjhtR2lidEpqL1FUK25iRjQ1bjJWekpoSWRGWWxQMFpMTVhyMGJGOWVNaGpiM2JsM0QzdEdKREc3dTJOczdJcEZLdVh2ekNpdm5UUWIwNXNzcEpUWEJqN2JkKytOLzlUemRCNHltVy85UkNlYUMrM2R1TUh2OFlDNmNQZ0pBOFRLVm1McGtTd0lac3FidHVoRjQ3emJybDg1aWJQOHV1TGhtcEd5VjJzd2FQNGdibDN4eGNjM0kwRC9tQWZybjBaVnpKMW0vWkJhbmoreEJwOVBoa1NVYi9VWk5vMTd6OWdDTW1iV0NlaTA2TUdmOFlPN2R2czdjUDRheThNK1JsSzlXbC9MVjYxRzZRblZ5NXk5RThOczNPTHU2OGZDdVh2N05KdDV6Ly9tVGh4emN1WUZ0YTVjUTlPbzV0bmIyOUJzMWpTWnRmdVR2MlJQWXVtWVJrNGIyWU1hWS9sU3NVWit5VldwVHNseFZ2SFBuVDFDZGtOYnpUMktraGVkRVpHUTQ0d2QrL0J1d3NiVWpUNEhDNUN2MEhYa0tGQ1puM29Ma3psK0l6Rm16Yy92NlJRWjBibWp3V3BuM3p3SHlGU3pHczBmMzJiVkpYeTB6ZWVFR0x2dWVBS0JvdklDNXZZTWpyNTQvNGZhMWl4VDhyclJSSUZ1cGlPWHNzZjFjT0gzRWNJOHFGYkhJWkhLa01oazZuWTV6Snc3eUx1aVYwWHRVZWo5L0xaMW4wNFA5MjVOT1lreXNUWno1ZTNxKy93aStIU1NYWG56RkluSUNnZUEvUmJSYXkvMUlGUStqVkR5T1ZxRkt4Q1BFSEZaU0NaNDJjckxheThocUt5ZXJyUndIK1grek5xVDBYM3Y0b1Y2RlZQZnp6djg4NS8vNG1laWdGOGp0SFNremJBSFpLamNDUUt0V3NyZnRkOFFHQnlXN1gvY2laYWsrZDErS3hoUzRleFdYWnc5R2J1ZEFnL1ZYc01tUU9uTTNyVnJKNmVGdENMcWl6OUMwZG5KRmJtL1poL1BxYzNaam56bng4dnc0WWtQZXNydWxENDVldWFtLzVpSWhBZGM0MHJ0bWlzY2RSK090ZDdCMTh5RG0zU3RPRHJhcytrYW4xUkQ1NGhFQVR0a3REd1RVVzMwK1JXT01ZOHNCWHk3MWI1U3FQbExLNXV1UG1YYkNuMmtOU2xFalg5S1NCVk1EZ2ovRHFQNGJEQ3VRY2gzdDlDRHd6bFcyTEpsQ3RTWWRLVnVqU1pyME9YL0s3MXoyUGNHTHA0RUV2L3M0NTBra0VvcVZya0NibjM2bGR1UFdKck9xdzBPRDJiZHRIZHZXTHViUi9Uc0FXTnZZTW03MlN1bzBiY3YrN2VzWi9XdEhNbnBrWWN2eFcyWXo5bExENHVsajJMdDFEYStlUHpIYTdsTzBKRTNiZGFQUkQxMlN6SjUrKytZbDAwYit3dkg5T3dESVgrZzcxaDI0YkxSNEVXZUdHL2VCZDhMZ2JoemJ1NDNJaURBQXlsZXJ5NERSTThqalU4VGtPWFp2WHNYczhZTUpEdzNHMnNhVzRWTVdtbDFjTzNOMEx3TTZmNXhQYkd6dHFGYXZHZlZiZEtCODFib21GNXUxV2kzblRoemt5TjZ0M0wxeG1ma2JEdUY3ZkQvakJuVEYyc2FXR2N1MlU2R0djV2I2aXllQjdOMjZoc3QrSjNuMjZEN2hZU0VvbFFxMEdrMmkxd3VnYys4aDNMOXpBNzhUQitremJCS2Qrd3loVDl2YVhQRTdhV2pqbWpFVFAzVHBRL3NlQTgwdXJ0Ni9jNE1OeS83aTRNNE5LR0pqQUgyMis3b0RsL0hPVThEcytkOEh2YVpGbFFKRVJZUlRwbkl0Wml6Zmtlamk4OEdkRzVnMHJDZlJrUkdVcVZTVFdhdDJZV3RuaisveEEvVHJtUFlaKzVkZTZIajU5QkcvcGtQZmNXVEtuSlZMdnNlWnRmSmZxdFJKT0I4OGZYU2ZybzNLRVI0YVRNL2Z4dlB6d0RFbSs0bC9iOGZoZi9VOFhSc1pTemsxYU5tUnJyLzhUdXZxaFhGejkyRGI2UUNUaTNIVmZES1FJMDkrR3JmdXl0UVJmWTMyTmZxaEMrUG1yREk1bG1ZVjh2TDh5VU96QzB2UmtSRlU5WEV4cWZmZXVjL1FCQlVHMy9yOEZwL1MyU1JtemJzYmw4M0pxK2RQa2x5VTgvVHladmY1eC9UNm9VYTYzaittaUkySnBwcFBCcE9WSHMwNy9NeklhVXVUN01QVXVlTm8wYkVISTZicUpkQlNzd0RaZi9SMG8yQlBlc3ovcGNwVlplZUdaZXhZL3plaHdlK1FTcVcwN2RhZnZzTW5KUWlHLzlTa0FqY3UreG0rbDhwa2hubTZVczJHekZtekowVS9wMGF0cGxyQkRIaDU1MkhEa1pSVlRkKy9jNE44QllzWmJWT3BsSXo1dFJOSDkyNUZxOVZpWTJ2SHp3UEgwTG4zRUxPU1JWcXRsZ0ZkR25IOTRsbG1yOXlGVjg0OE5LdVlENVZTd2V6VnU2bFVzeUg3dHE1bDhZd3hCbDhQRjllTXRQOTVBTzEvSG1qeU9hL1Q2VGh4WUNmcmxzdzBCSGtBZnVvM2dqN0RKdEdvakRldlh6dzFiSStibTViTUdNdlJmZHNNOGswMnRuWTBiZGVObi9xTk1KSUdDM3IxbkkwcjVyRm55MnFDMzM0MC9yYXh0V1B1dW4zNG5UaVlidk9QS2VMdTA0NDlCNXZjYjRwZG0xWVNIaHBzOHU5MzVid3BaTStWbDN3Rmk1RTlWejZUc3BwYjF5eGk1cGdCcUZSS0NoY3Z3NTlMTnVQcHBaZFhWaXBpK2JWRGZTNzduY0RXemg2dFJvTlNxV0R6OFZ2a3psL0kwTWV3SGo5d2RPL1dSTWNwbFVwWnZPVTRKY3RWb1czTllqeTRlek5CbTdpa0R5RGRuNyttNXVDMHZ2Nm0rclprbnJXVTlIei9FWHc3aU1vUGdVRHcyYkNYUy9rdWd3M2ZaYkJCcllQbjBTb0NvMVU4akZBUnJFcDZBUUpBcGRYeE5FYkYwNWlQSHlaY3JLVDZRSWlkdmpJa2s2ME1XMUVlWXNDOVNGbHFMVG5PdVFuZGVILzdJZzVaY3hyMlBkaXhqTmpnSUt5ZFhMSEo4REh6U3FPSUlUcm9CVEliVyt3OXZJejZpdzE1aXlveURJbnM0eU5FbzFTd3ZWN1daSTlOSFJQRnJoYm1GMzNpVTNyd0hISTFOSlljMFduVW5KL1UweEQ0QUZCR2hLQ01DTEdvVDUzV3Nuc1BJT2lxL2h3NTY3UURRR1pqbTJqZ0llTFpBeURwNElUa3d3Y2tyVnBsT0NZNXBPU1liNDNnYUFXTC9BSW9rOE9kNm5tVHA5VXMrUGJJWGJBRXVRc1d4L2ZRTm9wK1h4VjdNd3ZLeWFGWTZRcXNtdjhuY3JrVmVYMktVckJZS1VxVXJVeTVxblh3OFBSSzlGam5ERzYwN2RhUHR0MzZjY1h2Sk52V0xlR0szMG5LZnpBNXJkT2tEZnUzcjZOTDMySHB0akJZcWtJMWxzMlppSU9UTTk5OVg1RnlWZXBRdVhZanN1ZTBQUGlaS1hOV3BpL2J6ckc5MjVnMjZsZmEvVHdnU1UxcFJ5ZG43QjJkYU5TNkMwM2Eva1QrUXQ4bDJyNXg2NjVVcXRtUW1XTUhjTy8yZFNyWE1oOHNMVmUxRG5sOWltSnJaMCtMamoybzFlZ0hnNCtGT2FSU0tSVnExRGNLY05SdDFvNGp1N2Z3VTc4UkZDdWRNR2tnbTNkdWs5SUhjWlVlV28wR25VNkhWcXROSUVsaFkydEg0UDNiS0JTeGRPcjlHM0s1RmEwNjllTGFoVTl3OXA0QUFDQUFTVVJCVkRPVUxsK04raTA3VXJkcDJ5UXJhUElWTE1hWW1jc1pNR1lHeC9kdDU4aWVMZFJvMERMUndBZEFSbzhzZE93NW1LQlh6eGs2YVg2UzFRUjFtN1hqdSs4cnNubmxmSG9NSG9ldG5kNWJxMEwxZXVuMlFUMXJqbHpwbWdINXo5K3ppWW9NcDNMdHhpYjNPemc0WWUvZ1NGNmZJdnowNjRoazkrK2Rwd0E1OC9xZzFXcXh0cmFoUUpFUzlCODlIVGQzRDlwMjYwZlpLclhOWmlHZnVCc0t3TzNybC9ET1V3Q2RWb3RNTGlkUGdTSkpTaUFsaHIyakU4WExWT0xkbTFkSXBGSmtNaG4yRGs2VXJWS2I3Z01UU201KzYvTmJjaWhYdFk3UkFxc3BxdFp0aXB1N0J3QlY2alJPMS92SEZMWjI5bFN2MzV3QS82dG90QnAwV2kxMkRvNlVyVnliUHNQK1NIWi9oYjRyVFhSa0JOYTJ0aFFwVVphK3d5Y2I5cVhuQWx4YXpQL1BIajlnemFMcDZIUTZhalJzU2EvQjQ4M0tHNVdyVnBmb3FFaVVTZ1ZxdFFxcFJFcVdiRG1vV0xNQmJYNzZOY1UvUjhDdGE4UkVSNldvNmlPTytJRVAwRmQzNWNwWEVKbE1UdU0ybmVneGFHeVNmaWRTcVpRcEN6Znk4dmxqUTU5alo2M2cyZU1IVktyWkVBQ2ZZcVVJZXZXQzNBVUswNkpERDVxMjY1Wm9jb05FSXFGNi9lWlVyOStjaDNmOTJidDFEZGN2K2RKOWdINnVLRkcyTWpjdm4wTW1sNU92WURINi9xNi9mN3h5NXVISnd3QktscXRDN1NadHFOK2lnOGtBdm9lbkYvMUc2bjNEcnB3N3laa2plN2x5L2hSWnNtYW5WUGxxUkVWR3BOdjhreGdEeHN4SXNrMGNwNC9zMFh1Sm1TRE8wRHd4Y3VUT2o1VzFOWjM3REtYSG9MRkd5Um5XTnJiTVc3K2ZkVXRtc252VEtvTGZCL0ZULzVGR2dRK0FrZE9XNE9LYWtadVgvVkFxRlViN1pESVpXYnk4YWRldHYwRTJybGpwOGdTOWZvRk9xMFduMDJGdGE4dDNwU3N3NUVOMUVLVC84emN4MHVyNnB6ZnArZjRqK0hZUWxSOENnZUNySUZpbElUQlN4Wk5vTmMraVZTaFNVQlh5S1M1V1VqTFp5UEN3a1pQSlJrWm1HeGtackdSOFMxN3FhVlg1RVlkT3F5SDA0UzFjOCtsZnRHT0RnempRcFN5cXFIQnF6TnRQeHNJZlRTQUQ5NjdoOHN5QjVHcllpZEtENXhpMmExVUs5bmN1Uy9TYlozdy9kQjQ1NjdVMzJwN2VGT3N4bHV6VlAzNXcwU2dWbkp2d0V5OTlEeUN6c2FYS3RHMUptb3NIMzczQzhmNk4wS29VNUt6WGp1K0hXbVlRQ2VBM3Jpc3ZUdStsd1lacjJIdGtTN0w5MWxvZTZlYjVFUnNjeE81VytqTG45T2pmSEYrcThtUENrZXZzdmZPY2pSMnFrc3Z0NjVEY0VLUXY3MTQvWjhXMDN5aFd0anIxMnZSTWt6NWZQQW5FMDhzN1RVd2tOV3ExMFlkZm5VNlg3Z2J0VHdQdjRaVXpyMW16NytRUUhSVnBzb0lnSWp3VWpWcHRrR1pSS2hWWVc5dWs2QndxbFRMSnhmcklpREN6MVJKZkUxcXQxdWk2aDRjR2Y3YUY0TTl4YjMzdEJMOTlnMXVtekdiM0J3YmN3ajJ6WjZLL2t4dVgvWWlOanFKTTVWcnBNY1JrY2VPU0w3RXgwV2s2bG05OWZ2dVV0WXRuNE9LYU1VbEpKa3Y1cjkwLzZVVjZ6ZisreC9hVHg2ZElrb0dCOUNMNFhSQ1A3dDhtcjA5Ukk1bXR0RUNyMVJMeUxpaUJ4RlZxZWZFa2tHemV1ZE8wei9qb2REb2lJOElza3BoS2l2U2NmK0p6MmU4RTBWR1JpU1pYcE1VeDhZa0lEMDJUYS9XdGs1N1gvK1hUUnlpVkNuTG1UYm1jbjBCZ0NoSDhFQWdFWHgwNkhieFdxSGthcmVacGpJcG4wZW9VU1dURngwb3F3YzFLaXF1MURGY3JHVzQyVWx5dFpMaGF5N0NUU2ZqYWxoWFNPdmdSUitUelFHd3laTVJ2L0krOHVYeVM3TldiVTI3ME1xTTJ4L3MxNEozL2VRcDNHVWFoTGtNTjIrOXRXY2oxUmFOeHlwNlh1aXQ5a1VnVGY4SFZhVFhjMzc0VU83Zk1aSy9SSXNteFBUbThHYWZzZVhIelNkcVFWaDBkeWRsUkhRaTZkZ2FwM0lyeTQxZVJ0WHppV1VJeDcxOXp0RmROWXQ2L0psUHhpbFNadHMxaW54T05Jb1ovbStWRFptTkgwNTMzRGR1alhqM2g5UERXSm8reHBQSWpwVEpVLzAvQkQvL1hvWFRkZEliT3BmTFFyMUxTdXJhQy93NUh0cS9reXVrRGRCbjhKNW05VW01MEtoQUlCQUtCUUNBUUNBU0MveitFN0pWQUlQanFrRWpBMDFhT3A2MmNzdGlpQlY3RnFIa2VvK1psckpxWE1Xb2kxZG9rKzRtUFNxdmpqVUxERzBWQ21TTWJxUVJYR3htdWNpbE9WbEtjNVBwL3poKytkcEJKdjZtcUVYTThPNzZEU3pNSGtMZHBOMXp6RnlmOGNRQWxmdjNUcUUzZzNqVzg4OWN2eU45WlA0dE0zMVVrVS9HS0FLaWl3ckZ5ZEtGdzErRkpCajRBbmh6ZXd2V0ZvNUJaMitDUUxSZHVCVXFZYlJ2MTZnbVhadzFFbzFUbzVhMGFkRFRiTnZKNUlHZEhkeVQ4U1FCU3VSWGx4cXhJTXZDaFVjUndkbVI3WXQ2L3h0bTdBQlhHcjBtV3dmdXJjNGZSS0dLUTJSanJFMnRWeWlSbHAvNGZaS25TQzYxV3g5VGpOM0czdDZGN21YeGZlamlDejB5bGVqOXc2OUpwanU1Y1RidStZLy92czk4RkFvRkFJQkFJQkFLQlFHQTVJdmdoRUFpK2VxUkFOanM1MmV3K1Rsa1JhaTJ2NG9JaHNXcGV4MnBTVlIyaTBPcDRIYVBtdGJreFNNRHhRMERFWGliRlhpYkJYaTdGVGliQlRpYlJiNU5Lc0pOTHNaVkpzSlpJdnFwZ2lWYWw0TnFDVVR6Y3RRS0E2RGZQS1R0cUtZVTZEekZhekg5OGNDTlg1Z3dCb0hEWDRkejlaelpuUnJXbjFLQlo1S2pSa3NKZGgxT2diVC9rOFFJQTVzaFp0eTB2ZmZmejR2UWVmRWQzb3ZiU0UyYk56YS84TlJTTkloYW5IUG5JWHMyODZYZlFsVlA0anV1S0tqSU11WjBENWNldElzdjNOUklkaDA2cjRkekU3b1RjdTQ2ZHV5ZVZwMjdCMmlsNVpjdVA5cTgzdWQwcFJ6NnpsUmNwbGIzYVVpTjVKZm1XdExkeWNLYlo3a2ZKNnZkcjROL2J6N2dURk1ZZjlVcGdieTFlVy83ZnNMVjNwSEw5MWh6ZXRvTDdOeTZRLzd2MGw5Y1RDQVFDZ1VBZ0VBZ0VBc0YvQTdHS0lCQUl2a21jNUZLY25Leko3NlRYa3RYcUlGaXA0YTFDd3h1Rm1yZEtEVUd4bWhSVmlKaENxNE53bFpad2xlWDl5U1VTcktWNnVTMXJpUVJybVVUL3RWU0NsUVFrU0pCSzlNRWRxZVRqMXhJSlNOTlFoQ3Ywb1Q4WHB2UW1MUEEyVWlzYnZ1czlrYnpOdWdFWUFoL1JRYys1dVhRQ1Q0OXRBNG1FNG4wbmthOWxMMXh5RitiY2hKODQvMGNQWHA4L1FxRXVRM0hNbWp6cG1UTERGbkRvd1UyaVhqM2g0dlIrVkpyMFQ0STJqL2F1NWZXRkkxalpPMUZoL0Jyazl1WTlIUnc4YzJEbDRJeVZnek1WSjY3bGNJOXF5UnBQekx0WDdHMmIwTFF3RGxPQmlzaVhqM2g5OFdpeXpwTWFrakpJQjMxQUovTEZJNHZiVzlrbmJpTDhOUkllcTJMKzJidVV6T1pHM2Z4SmU2d0kvcHNVcjFDYnEyY1BjZXpmTmVRcFhCSlpNaXEyQkFLQlFDQVFDQVFDZ1VEdy80c0lmZ2dFZ3Y4RVVnbTQyOGh3dDVGUmtJL21xakVhSFVFS05VR3hHdDRyTlFTck5JUW90RVJxMGlZb2toaHFuUTYxQnRCOEdXc2xuVTVMd01hNTNGbzVGYTFhaVpOWEhzcU5YVUdHUEVVTSs5OWQ5K1BSZ2ZVOE83WURyVnFKVFFaM1NnMmFUYlpLRFFESVZxa0IxZWZ1dzIvOFR6dzV2Sm1uUjdmaFZiVUozblhhNEZHOE1qSWIyeVRISWJkM3BNendCZmd2bjh4M3ZTWWsyQi8xNmpIWEZvNUVJcEZTZHVRU25MM3pKOXFmZzJkT3FzM2FpWldETTliT0g0MHBIYkxrc0VpS3l4UTZyWWFvMTAvTjduLzQ3d3E5R2MwbmhEKytpKy9ZTGtuMkMzQ2dTOUxaNnA5NmYxamlBL0twNTBkS2ZVTytkaGI2M2lWQ3FXSkl0U0pmVlNXVjRQTWlsY21vMGF3TG14ZFA0c0x4UFpTdjNmeExEMGtnRUFnRUFvRkFJQkFJQk44QUl2Z2hFQWorMDlqSkpIamJXK0Z0YjV3cHJOVHFDRlZwQ1ZacUNGRnBDRlpvQ1ZGcENGZnBBeU82THhPdlNGT3UvalhNSUhQbFZiVXAzdytaYTZpb2VIWHVFQmYrN0lzeVBCZ0F1WjBEK1ZyMHdLZkR3QVJ5VUc0K0phbXo3QlFCRytkeWY5c1NuaDNmd2JQak81RFoyRktrMnlqeXQrcHQxSDUveDlKbXgzVG05N1lKdGlralFsSEhSQ0dWVzNOdHdVaXVMUmhwOHRpYzlkcFRzT01nUUI4QWlVLzF2L1ppbHltcjJYTW5Sc3pibCt4cFU5VGtQbVY0TUkvMnJzVTVwdy9oais4YXRtc1VzUlo3ZWZ5L2VINU1PSHlkRjJIUmFkSlhjSXlTUjhFUnRDMmVpM3p1em1uU3ArRGJKWmZQZCtRdFhBcS93OXNwV3JZYWpzNnVYM3BJQW9GQUlCQUlCQUtCUUNENHloSEJENEZBOEgrSnRWU0NoNDBNRDV1RWxRSmFIVVJwdEVTbzlUSlhFV3I5dnpDVmxpaTFsbWlOamhpTmx0Z3ZWTkZoS1Q3dCsvUHk3RDRLdE8xSHZwWTlqZlpsS1ZNVDEzeEZVVVZGNEYybkRkNjFmc0RLMGNWc1gxWU96aFRwTm9xOExYcnlhTjg2bmh6ZWhEb3FncHgxRXdZeklsK216RmRDcTFZbWVxd2k3RjJLK28xKzg0empBeG9EMEhERHRXUWZmMmY5YkZUUkVaUnNQNER6azNzWnRyc1dLSjVzTDQra3NLUkNKSTY0cXBMa0hwZTVWRlZLOUp1V3JIRlp5dDY3ejlHa3dudkhGRzJMNTB6VC9nVGZMaldhZFdiWmxFSGN2ZXBMNmFvTnYvUndCQUtCUUNBUUNBUUNnVUR3bFNPQ0h3S0JRQkFQcWVTRHA0aGNTdFpFVkoyME9valJhSW5SNklqUjZJais4TFZDcTBQNTRaOUs5K0YvTGFnKzJhYlM2dEI5NkVQL3Z3NnREclNBVHFkRFkvNjBGbVB2NFVYOWRaY04wbFFKRnNoMU9wQkllTERqYng3cytOdmlmbXN0T2tyQkRnTlJSb1FtYWhwZWYrMGxITE1seng4a1BkQ3ExVVMvZVphaVkyUGZ2K0hodjh0eHpKcUw3RFZhR0FVLzBvT1VWb2drNXppbkhQbFNkQTVMT1A5cjJpMUlYM24rbmg3Yi9IZ1VISW1YaTBPYTlTdjRkbkhONU1sUHcyYmc3T3IrcFljaUVBZ0VBb0ZBSUJBSUJJSnZBQkg4RUFnRWdoUWlsWUNEWElwRE9zMmttL2Vudm85UFBUblNTbm9wcnVJZ3NjQUhRQnA2dG44eFpIYjJBQlRwTmpKUlA1RXROVEttcUg5clp6ZWE3cnh2K042U1NwTFEremM0TWFncHFxaHc1TGIycUdPanFUaHBQVm5MMTB2UkdMNVdDbWJPZ0ZRcTRlYnJFQ3JueXZ5bGh5UDRTc2lZV1JqZkN3UUNnVUFnRUFnRUFvSEFNa1R3UXlBUUNQN1BhTDczS1hLNzVHZlNXN0xBcjlPb0RWK24xSHo4YThMSzNnbWZEb1BJWGoxcGcyV0pSSXFqVjI2TCswNUpNQ3I4eVQxT0Rmc0JWVlE0MmFzM0oxZURUcHdhMG9JNzYyYVpEWDY4dVhTY0cwdkhVK2IzUmJqa0twanNjMzRwN0t4azVIZDM1c2JMa0M4OUZJRkFJQkFJQkFLQlFDQVFDQVRmSUNMNElSQUlCQUxVc2RIc2FKQWRnRmFIM3lDUnBlenhvRlYvREg1SXJhelRaR3lwSmE1U1JTcTNTcUtsYVFwMStzMmlkbko3UitxdFBtLzRYcU9JNWZYRlkxZzd1cENwZU1VRTdaTmJMUko4NXpKbngzUkNFZm9PcnlxTktmUDdJcVJ5S3pJVnE4RGJHNzY4OUR0Z0ZBQ0pmZitHYXd0SDh1ejREZ0I4eDNhbTd2SXpTSzFza25YZUwwbXhMSzdzdnZNTWpWYUhUUG9mS0NVU0NBUUNnVUFnRUFnRUFvRkE4Tm1RZnVrQkNBUUNnZURMbzFPckFIMkFJS1dCRHdCVlZMamhhN210ZmFySGxSWW9JL1NWQXltcGRra04wVUhQOFIzVENmOFZrMUxkMTZQOTZ6aytvREd4NzkrUXQvblBsQnU3d2hETUtkRnZLbEs1RlpkbkRrUVI5aDVWVkRqK0t5YXh2MU5wbmgzZmdWUnVSYzU2N2FrOFpmTTNGZmdBS09ycFNveEt3OFAzRVY5NktBS0JRQ0FRQ0FRQ2dVQWdFQWkrTVVUbGgwQWdFQWlJRFgwSGdKV2pTNnI2VVlUcFBTc2tVaGxXOWs2cEhsZGFFUEZVNzZsaDUrNzVXYytyaWd3RFFKNks2NkFJZTgvMVJhTjVjbWlUWVZ1SlgvODBhdU9TdXhBKzdRZHdlODEwVGc5dFJkVHJaeWdqUXBCYTJaQ255VS80dE8rUHZZZFhpc2Z3SlNubTZRckF6ZGNoNU0vay9JVkhJeEFJQkFLQlFDQVFDQVFDZ2VCYlFsUitDQVFDZ1lDSUovY0FjTWljUFZYOVJMMTZBbndJTkVpK0RwbWlGMmYyQWhEMjZBNW5SclRqL2UyTG4rVzg0VThDQUhETWxpdjVCK3QwUE5xM2pnT2R5L0xrMENac1hUTWxXcEZUcU10UXNwU3BTY2o5R3lnalFzaFpyejBOLzdsS3lRSFR2OW5BQjBCV1ozdmM3RzI0OFVyNGZnZ0VBb0hnOC9JMDhCNHZuejMrMHNOSVUyNWR1OEJsdnhOZmVoZ0NnVUFnRUFnRW53MFIvQkFJQkFJQkw4N3FBd1RLcURDZW45eUZSaEdib241Q0g5d0V3Q2w3bmpRYlcxTGtidHlWM0kyN21wUzFlbjNoS0M5OUR3QWdrY2w1ZGU0UXgzNnB4OGxCVFFtNmV0clF6c3JSaGVKOUoxRzhiK29scXVJSXVuWUdBRTFzTkZxVndxSmpkQm8xVDQ5czRWRDN5bHlhMFI5bFJBalpLaldnenZJenlCTHhVSkZJcEpRYnZReTNncVVBdmNsNTJPTTdxZjhodmpBU0NSVE40c3BORWZ3UXBETUhkMjVnMzdaMUZtLy8wblJ0Vkk0UnZkdCsxblAyYVZ1YkhpMnJFbmp2ZHFyN3VuTHVGQU02TitMWXZ1MW0yN3g1K1l4dXpTcXhZdTdrWlBkZk9wdUVsbFY4VWpQRWRHWGx2Q25NSFBzLzl1NDdQSXFxQytEd2IzZlRlMjhFRW1wb0NVV0tJTDFJVjVxSWRFR2FGQVZFd1VKUkJDa0M0Z2NpaWxJRktZSjBwQmRwMG51QUFBa2tKSUdFa0Y1M3Z6L1dMRm15bTJ4SXFKNzNlWHpNek55NWMzY3lTZlNldWVkOGFQVDRrNzQvejVOT0RjcFRvOWpUZVZuaWYxUEdNdUhEUGlhMTFXZzBmRDZzQiszcmx1YWZ2M2NYNlRpbWZUYVVVWDNiRjJtZnBobzN2QmNET3pkK0p0Y1dRZ2doaEhnV0pPMlZFRUw4UjdoWDBSYmRWaWhWZXZzakRtOGpkTWRxQUJKdlgrZnd4SGN4czdiRnAyNHJpamZwZ0ZmTkppak5MQjZlbjhjS2hPeFZGcTZWYWoySmoyRFFLeU8remJWUG5abEJ5SjhMT2J2Z1N3QThxdGFqMW1jL0VyemlPNjV2V2t6MDZZTkVuejZJYThVYVZPZytFdTg2TFNqYmFWQ1JqU2tsSnBMYit6WUEybm9ka2NmM1VLSDdDRXEyN29IU3pIQVFJejBoamwzdk55TXgvQVlBbG82dUJBMmNnSC9MYm5sZVM1MlJSdmpCTFpqWjJORncraDhjR3QrTHFCUDcyRCs2RTE2MW1sR3gxMmhjSzlZb3NzLzJ0QVY2TzdIdmVpUnhLZWs0V1JzUEFBbFJHQk5IdkV0NmVocXRPL1V3YVg5ZU1qTFNTWXgvUU16ZFNLSWlibkhyeGpWQ1E0SUp2bkNhZGwzNjBLRjdmNzMyV1ptWjNJKzlTK3k5YUtJaWJoRVpIa1o0NkhWdVhMMUV4U28xR1BqUnhGelhPSC9xS0FueGNicnQ0VDFiRXg1NnZZQ2ZHb3I1bFdMTzBpMzV0cnQxOHhySER1ekV3ZEVaWDc5U0JiN09vN2F2WDhIQlhadXBWYitaMFRhN3QvekJtWC8reHF0WWlVSmZyeWhsWldZU2N6ZVN1MUVSUk44SjU4N3RtMFRjK3ZlZnNCdEUzTDdKMUI5WFU2ZFJDNk45YkZxOW1OQ1FZRVpObkczdytJdDZmOVJxTlhHeDk0aTlGMFYweEcwaWJ0L2sxbzFyeE55TlpOTC9saGVxYjFPZThiWDdMK2Q1Zk0vV2RZU0dCRE5oOXFKOHI3Zit0NSs1ZVBvZmF0UnRUSTI2UlJzc09IcGdKNkVod2JuMmZ6SE05Tjh6QUE1T0xveithazVSRFVzSUlZUVE0cVVrd1E4aGhQaVBhRFJyZzk1MjBwMVFMcStjdy9WTmkwR2p3Yi9sTzNpKzBvalFIYXVJT3I2WHNGMXJDTnUxQm5NN1IzenJ0NlhTdTJOd0Q2eGpOSjNWL1N0bmRDcy9pdFZyODhRL2p5RlphU21FN2Y2RDRCWGZrWEE3QkFDWGdHclVtYmdZQzNzbnFnNmRRdmwzdFBVeHJtOVpTc3pGNHh6OHJCdHVsV3NUTkhEQ1l3ZHRxZzJmaXZMZmxSa1p5UWtjK2JJZldXa3BGRy9TRVJzM0g2NnUrNG1UczBkeitiZnZxTkJ6RkNWYmRxUCtONnQwNXdCWTJEdFJzblZQTGl5YVN0bU9BNmpRWXlUbXRzYnJYTVFHbnlKczUycENkNndtUFQ2V29BSGo4YTdkblBwVFYzTng4VFF1TFo5RjVMR2RSQjdiaVlOZkFDV2Fkc0s5YWoyY3kxVkZaZkhpRkQ0UDhucFk5Nk4rU2M5blBCb2g4dGFsY2FVOFYwYlkydG5Ub1h0L2h2ZG94ZFdMWjBsS1NpQWxLUkdOUm1Pd2ZmRDVVd3dZTlFGRlBta0V3ME92RzV4TUxTcXJGODBENE0xMyttRmhhVldvdmpJeTB0bXhjUlZXMWphMDdkTGJhTHZkVzlZQzBMSkQzZ0ZnVSt6ZHRwNlArblVvOEhuSHc3WGZsNURMNXhuL1lXL3VSa1Z3LzE0MGFyVTZ6L011bnZrbnorQkhYcDdGL1Ntc1Rhc1hNK09MRDBoS2pEZjZMQThaTXhsdlg3L0h2c2FUZnNaenVuSDFFak1uakFEZytLRTkxUFF0V0xLRTdhZnU0T3JoVmVEcmJ2MmpZQUdpRXFYSzZiNitkdmtjeStibmZobmtVZmVpN3dDWXZBTG0vVEZmNCtGVnJFRGpFa0lJSVlSNG5randRd2doL2lQUzQyTzVmL1VjTVJlT0VmblBibTN0QzQwR0ZBcktkT2hQMWZjbm9WQ1pVYUpwWjFKam93bmR1WXFiMjFZUWYvTXlON1l1NThiVzVkaDYrK1AvK3R2NHZmNDJ0dDQ1SmpFMEdzNHVtQUNBYThVYU9KVUpmR3FmS3pNMW1lZ1QrNGc0dkkzYmUvOGtJemtCQUtXWk9XVTdEcVJ5djA5Um1qK2M3TGR5OWFUNmlCbVU2ektFOHdzbmNXdnZldTZkUDhydVlhMG9Wcjh0Z2YzSFllOWJzTFJkWmRxL0IwRDB5ZjJjK3Y0VDRrT3Y0T0FYUVBVUHBtTmg3MFRwTjkvbDdJS0ozTjYzZ1JQZmp1REs2bmxVR2Z3Vkh0WHE2L1ZUdnV0d1NqVHRqSTJIL2tTRE9pT05ySXgwQU03LzhqVzNkcThqTWVLRzdyaWxreHQyLzQ1Wm9WUlI2ZDJ4RkcvY2dUUHp4eEY1YkJmeG9jR2MvMFdiR3FWRWswN1UvbnhCZ1Q3ZnMxVEIwd21sVWlIQkQvRkN5TXJLQXFCdTQ1YTRlWGpqNXVtRHA0OHZ4ZjNMVUx4a1dUeDl0SFdWd3NOdWNEY3FBbGNQTDd4OGl1UHM2b0dicHpkdUh0NTQrdmppNlZNYzcySitlUG42NVJ2NHlPblE5WlJjd1lrYXhSVDRsUTdJOVZiOG82bUdURWs5dEhUK0RKYk9uMkh5ZUFBNjloaklwMVBuNjdiMy83V0IrTGhZT25Udmo0T2pzOEZ6Ym9lR2NQcllRUnljWEtnWVZJTzQySHNHMjluYU8yQ2VSMHJBYkRaMjl2aVZEaUEwSkJpVm1SbStmc1oveDJzMEdzS3VYOUhiVjd4VVdhNWZ1WWhLcGNLN3VEK3VicDY0dUh1eWQ5dDZuRjNkR2Z6eEpEeDlmUEh5S1lGWHNSTFkyajhNWEJ1Ny84WThpL3RUV0NYTFZzRFoxWjJTWlN2ZzVPTEdnWjJiY0hSMjVkMWhZM0gzOU1ITjB4dEhaOWNpdVZaMlFDcW5UZzNLRjFsZ0pDa2huakdEdXBDU25BUkF3eFp2VXR5L1RMN243ZCt4a2JEclY3QzJzY1hTMnZxeHIyL0tzNkxSYUtqcHE4VFd6bDYzTC9wT09KdFdMemI1T3FhMjdUbm9Jd2wrQ0NHRUVPS0ZKc0VQSVlSNFNhWEdSblB5dTlHazNJMGdNZUltNmZHeGVzZVY1cFlVcTllYWdLN0RjUzRicEhmTXlzV0RnQzVEQ2VneWxOamdVOXpZdkpTdzNXdEp1bk9UQzR1bmNtSEpOSHdidEtQTytGOEJDTm53QzlFbjl3TVErTjY0Si9xNXN0SlNpRHkyaTVpTHg0bTlkSUtZU3lmMGFtcW9MSzN3YTlhRmdIZUdZK2Rqdk5pNFhiR1N2RHB1SVdVN0RlVDAvejRsTnZnVTRRYzJFWEZvRzZYYTlLSnkzN0ZZT0xqa081N1UrM2VKK0hzTE43ZjlSc3pGNHdDNFZhNU4zYStXWW1IdkJJQ3R0ejkxeHYvS3ZmTkhPVDMzVSs0SG4rYmcySzU0MVd4Q2xmY240ZUFYb08xTW9jZ1YrQUM0c1dVWm1xeE1BQzR0bXdtQW1aVU54ZXEzcFVTenQvQjhwV0d1ZEdZTy91V3AvODBxNG05ZUptVERyNFQvdllXc3RGU3FEcHVTNzJkNm5saWJxeWpuNXNEWkNLbjdJVjRjYzVadE5hbmQ5bE4zbnZCSVRPZFhPc0RnL3VnN3QwbEpUc0xGM1JON0I2Y0M5K3YyN3h2dzdXcjdjK2QycUc3L3V1VS9zVzc1VDNwdHN5ZTJONno4QlkxR1EzeGNMQzJxZVJ2dGU5YmlqZFJ2MWpiZk1kU3ExNVMxK3kvVExOQ2Q1S1JFMXV5N1pEU29GQkYyZ3pmcWxOSmJwV0JoWWNuZVMvY05CcFljbkZ6bzJHTkF2bVBJejdPOFA0VlZxV290MXYxOVZiZGRvNWdDSnhjM2Vnd2M5Y1N1ZWVYQ2FTd3NyZkF2VTNTMVhkSlNVeGpScHgwaGw4L1Rza00zZG01Y3piWEw1eGd6WlI3dW5qNUd6L3Rsem1UQ3JsOUJaV2JHMUI5WFkyZnZXR1JqTXVUQi9SZ0F2Wi9IdW8xYkdnd01QU283VUdSS1d5R0VFRUtJbDRFRVA0UVE0aVZsNWVLQkpqT1QyTXNuQVcxUmJEdmZVcmhWcm8zSEt3M3hydDA4ejdSSzJWd0NxdUVTVUkwcTcwL2kxcDUxWE4vd0s3SEJwL0I4cFpHdWpWdFFYVlNXMXZpMzdJWjcxZGVlMUVjQ1FLRlNjZTducjBpNGRVMjNUMXVUcEE3RkczV2dXSU4ydXFDREtWd3IxYUxwdkIzYy9PdDN6aTJZUU9yOXUwUWUyMGxnL3kveVBFK2pVYk52Vkh2dW5qbWtYVUVEV0RtN1U2SG5SNVIrc3k4S1JlNDBHVzZWYTlOMDNnNnViMXJNK1o4bkVmblBicUxlYTBDVlFSUHpyRG5pWHVVMWxHYm1xTE15Y1ErcWkzK0xkL0J0K0liQkl1K1BjdkF2VDdYaFU2azJmQ3BwRDJLd2RDeWF0MitmcGlBdlp6WmV1a1dXV29OSytYUUs0NHFYajFxdFp2ZVd0VHk0SDBPbm5vV3I4Wk9Tbk1TT0RiL1RyTzFiMk9SNCsvcEpDYmw4bnJlYjZxK29DdzBKMXEzV01CYTRLQWhEYjV0SDM3bE41NFlWc0xheFplbVdmM1FyVndyRHhUMzNDcTY0bUx1NlZGS3BLY21zWGZvakNvVkNMNjFQVG5kdWg1S2VscXBiMVRDZ2N5Tk9IdDZuMXlibi9RRnQ0TUNuUkVrdW52NkgyTHRSUnRNU1hRcytEMENaOHZyM3U3RHB2a3oxSk83UDh5S3YxVVdHanVVMVFkL3Q5V29HVjBuVUwydW5XN1ZoeXJXeXI1R2Frc3pIL1R0eDhzaCsyblhwdy9oWnYxSzFWajIrR2ZzK2ZkK295M2RMdDFDcVhFVzlmdUppN3pGcGRILzJibHVQbGJVTlV4ZXNwbTZUVmlaL3Z1eDlkUnExNFB2bDJ3eWVGM2I5Q25ZT1R0amEyV051WVVscWNoTExmdFNtdC9MMUw5Z3FWU0dFRUVLSS95SUpmZ2doeEV1c3l2dVQ4RzM0Qm5hK3BYRXNXY0dreVhKanpLeHNLTm1xT3lWYmRTY3U1RHlPcFI1T0FqaVdyRUM5S1N0eHEvemtDNTByelN5b09tUXlsNWJQeExWU0xkeUQ2dUJldFI1bVZqYVAzNmxDZ1grTHJoU3IxNW9MaTc2aGVLUDIrUWFHRkFvbFBxKzI0TjY1bzdoWHFZdGZzN2NvMGJTVFhvb3RZK2VWYnZjdXZ2WGJhVk5oN1YyUFo0MG1lWjdqNEYrZW1tUG00bHdtQ1BzU1pRdjg4Yks5aUlFUGdFQnZaMWFkdlVsSVRBTGwzUE1QMkFsaFNGcHFDaE5Idkl1VnRRMXZkTzFicUluaFhadlg4T1dvZml5ZU44M2tkRWFGNGVEc3dwdnY5Tk50LzdsaUlYYjJqalJ0MnhtQTA4Y09QcEhyemhqL0ljbEppWXljTUt0SUFoOEFmNTJPekxVdjU2cUg5Yi85eklQN01UUnAwNGxwQzlZWTdLTlg2NXBjUEhNY2kzL3JGNzNhb0RtZTNyNkFOcVhZMmVPSHNMVjNvRUh6ZG5ybmxTeFRnWXVuL3lIa3lnV2p3WS96SjQ4Q1VLbmFrLzk3WnNpVHVEL1BFMXQ3QnhxM2ZGaC9aYysyZFNRbHhOUDJyZDY1OWowT3Y5SUJCb01mQ2ZGeHhONk4wclhKS1M3MkhoLzJhc3Y1VTBlcDE3UU5uMC9YcnJqcDNHc3dhYWtwelA3eUkzcTFyc21INDJiUXNjZEFBRGF2V2NKM1g0MG1MdllleGYzTE1HWCs3NVFQckc1MFhJWStYL2ErTWhXTXB3b2QxS1VwMFhkdTU5cXZWQ3BwMGY0ZHZYMzcvOXJBdnI4MjVHcWJVMHkwOXZuNjZxUDM4bXdIOE1XTW4vTnRJNFFRUWdqeHZKUGdoeEJDdk1Uc2lwWEVycGp4MUUrUHk2bDA1Vno3UEtyV0svTHJHT05WcXlsZXRab1dlYi9tdGc1VUhUTFo2UEhtQy9haVVEMzgwMW02L1h2NHQrcGVvSlVtMlN5ZDNLajU4ZmNFRFJpUHBaTmJ2dTFMTk9sVTRHdThMSUs4SHhZOWwrQ0hlRnpXTnJZMGJ0MlJMV3VXc20vN256UnIrOVpqOTdYaGQyM0t2emFkZXhvOGJ1d045OGROTmVQdTZhTTNFZm5uaW9XNGVuanA5blZxb0UzOTA3VlpGWVBwbkNMQ2J1amFtT3F2RGIremUvTmFsQ29WRjgvOHd4ZkRlcGg4cnJPck95TW56Q3JROVVCYkZtMVpqQUFBSUFCSlJFRlViK0dYN3llalZLa1lQUG9ybysyeWE2dVlXV2dEV0gySGY2WTdOdlhUSVp3OWZnZzNEMisrK242WjNubmxLbFZoOHhxNGZPNGt0ZW9aL2h0eTZxZzJoV1BWV2cvL3BnM3IzcExEZTdjYmJQL29DcE5zVHlLdDBPUGVueWR0Wko4M0NIMmtUc3FqejF4MmtORE53NXNKc3hmcDlwOXJjSVNraEhpRCt4N0hzbTBuRE83UCtUMThOR0I1OXNSaExwNDlUcFBXSGZsNjNncFVaZy8vem5jZk1CSnZYMysrR3RXUGI4YSt6N3JsUDVHVm1jbTF5K2RRS3BWMDZqbUlEejZmbHU4S3NQdytzekYxRzdmazVKSDlaR1Zsb2xHck1iZXdwSmhmS2JxK080eFg2alRTYTN2NTNFbitYTEV3M3o0Qms5cEo4RU1JSVlRUUx3TUpmZ2doaEJBbWVyU1F1OHJDRWxVaDM2dzFKZkR4WCtmallJT0xqU1ZuNzl5blU2QmYvaWNJWVVUYnpyM1lzbVlwRzFiKzh0akJqNXZYTG5QeThEN016UzFvLzQ3aHQ2Y2ZyWFh3OSs0dDNMaDY2Ykd1VnhDUEZ1ck9scEdSWHFDQzBHRTNyakpwZEg4QTFGbFpiRnYzVzRIRzRlM3I5MWpCajgxcmx4SjdONHAzM3Z1QWttVXJHRzJuL25keS85R1ZEUnFOaG4zYi85UnRwNllrWTJYOWNGVmc0Q3QxQU8xS21WNkRSK2ZxTnpIaEFXZFBITWJHenA0cU5SK21jUFQwS1o1cnRjQ0QrekhFeGQ3RDNOd0NueEpGLzVLQklZVzlQMC9LN2JEcnVaNnZnajV6VDlLeGc3dU1CcThBR2pSdngvemZkMUcxVmoyVUt2MzZXUnFOQmkrZjRqUnEyWjZOcXhZUmZQNlU3bGp6Tjk2bTk1QlBubWpxdSt4VktLWVlNR29DQTBaTnlMT04xUHdRUWdnaHhIK05CRCtFRUVJSThWeFRLQ0RReTVsemQ2VG91U2ljR3E4MXdjUGJseVA3L2lJNk1od1ByMklGN21QMTRua0FOSC96YllQMUdRQStIRGREYnp2bWJxVEI0RWRlTlJDeURSZzVQdDhKeld5SGJxVG1tdkN1VVV4aHNEYUNzV3NueE1jeCtyMk9KQ2NtQUFWZndXREtaekttUzU4aCtKY09vSFJBWmVaTStwaTMrdzR6bUc0ck16TURJRmZxc21NSGRoSWRHUTVBY21JQ2ZkOThqWnF2TldIRWVHMk5oSXBWYW1CamE4Znh2M2VUbnA2VzYxN3QzYmFlck14TVhtdmNTcTl2UXhQUS9kclhJeTcySGo0bFNqNlYxR2Z3K1Bjbkt6T1Q1T1RFSnphdVZidlA2NzVlLzl2UFRCcmQzK0F6VjlTTUZhM1BTYVBSTUdmU3g1aWJXMkJ0WTB2OEE4Ti9SNnJYYVFobzArTmR1WGlHQzZlT2NmTG9mazRkMmMvOW1Mc0EyTms3MHFERkc2UW1KM0Z3MXhhMnIxL0I5dlVyS0YyK010VnExU2ZvbFRxVUNxaUVYK2tBckcxTVR6T2FtUEJBVnlUOVh2U2RBcTJ5K3VMYmhjOWxlak1oaEJCQ2lPZUZCRCtFRUVJSThkd0w5SFppMy9WSTRsTFNjYkordm9yNGloZUhVcW1rVmNmdUxKNDdsYTFybDlGN3lDY0ZPajg1TVlITnE1Y0EwTzI5RHdzOW5weDFQQUIyYlZwRFlzSUR2ZjE1MVJHNGRQWUVoL2R1UTZQUkJpaVVTbVdoeHBPV21zS0kzdTBJdVh3Ky84WlBTSzM2emRpeWRobExmcGpPc1lPN1dMaitJSlpXMW5wdE1qUCtuZHkzMUovMFhidnNSenk4ZlltK2N4dVZtUmtxbFlybEMyWmlaVzNENEkrL3dzek1uTHFOVzdGejAyb083OWxHd3hadjZwMi84ZmRGQUxUcTJEM1BNWjQ4dkk4ei8veGR5RS82ZUI3bi9oemF1NDBSdmR2bDZxdW81QXlRYlYrLzRvbGQ1MUdtUE84cmZwN041WE1uNlRGd0ZBZDJic29WL0VoS2lHZnh2S25jREFubTV0VkwzQXdKMXEyY0FTZ1ZVSWttclRzUkh4ZEw4M1pkYU5KR200SXlPVEdCdy91MmMzVC9UazRjM3N2YXBmTlpzK1FIUUJ1VWNYUjJ4Y09yR0YvUFcyRjBsYzZ2MzA5aDErWTErQlQzWjlwUGEzWGoyZnJIY3BQdndhZFRmd1FMU3laODJNZWs5dmVpN3dDWTNON0QyNWYzUDVsazhuaUVFRUlJSVo0M0V2d1FRZ2doeEhNdnlPdGgzWS82SlEyL2JTK0VLVjUvNDIwV3o1M0tsajhLSHZ4WXYrSm5FaE1lVUwxT1E2TkJDVlBlUnMvMmFFNzkwOGNPa3Bqd3dHaXVmWTFHbzB1N0UzYjlDajFiMWNDL1RIbjROL2loNFBGWFhhU2xwakM2ZnlkT0h6dEl6ZGVhRUhiaktsRVJ0eDY3UDJNTTFSN0pYcTJSclhXbkh1elorZ2Q3dHE1ajhpZURtUGpkWXIzajJTc2Jjcjd4ZnV2bU5mWnVXMC9QUVIreGVPNVVMSzJzK1c3Slp2cThVWWVGMzAzQ3c3c1luWG9PNHZVM3U3SnowMnJXLy9helh2RGp5b1hUbkRpOEYyOWZQK28xYlpQbloxZ3djeUwyRGs0a3hNZWh6c3BpNG9oM3FWYTdQbTkwN1Z2ZysvR29KM1Yvbm9ib083YzVjV1FmQUJxMW12blR4OUdxWS9kY0tjTUtLenM0WVdabW5tZTcwSkJnNW43ekdXNGUzdlFmTVk0RE96ZmxhbU5yNzhDMVMrZll2Mk1qbmo3RnFkT3dCZVVEcTFPNWVtMENxNytLazRzYllkZXYwTEYrQUFueGNicmdoNDJkUFUzYmRLWnBtODZBZHZYR2xmT251WGI1SExkdVh1UDJ6UkRxTkdxaEMzeGtabVp3NnVnQkR1ellwUHU1bXZ2TnB5aFZLcjNhSGRrclpyNGMyWmN0YTVleCswSk1yclJhaVFrUGFCN29nYnVYajI2RnlhYlYrczlBZmt4dFh5cWdrZ1EvaEJCQ0NQRkNrK0NIRUVJSUlaNTdGVHlkVUNvVkV2d1FoUlpRdVJvK0pVb1Njdms4Vnk2ZW9WekZLaWFkbDVXWnljcUZjd0RvODc3aG9JbEdvMEZod3R2b0dlbHArVTdjNW5ROStBTExmdnlXdi9kc0pTWTZVbmN0WDcvU3ZQUGVCeXo1WVRvS2hVS3ZVSE5CSk1USE1hSjNPMDRmTzBpbHFyWDQ5dGMvNmRhOEtsQzRORmFHbUZvSDRvc1pQM1BoMURFMnIxbENsWnF2MGJISEFOMng3SlVOT1NmM0Y4NmVoRWF0NXMydWZWazhkeW9BTHU2ZXpQcDFBKysrVVlkVmkrYlNvVnQvR3J6ZURsY1BMdzd1Mmt6STVmT1VMbDhaZ1BrenhnUFFyZitJWEhVZmN0cXpkUjNIRCsxaHdNanhMSmc1a1lUNE9QN2VzNVdOcXhZUkYzdVBYdTkvWExBYjhvZ25jWC9xTjJ2N1ZHbzhyRm55Z3k0d0VYc3ZtaVUvVEdmem1pVXMybmdFVncrdklydE9hbW9LZ0Y0OWwwZGxabVl3L29QZXBLV204T1djSmRqYU94aHQrOVgzeTFBb0ZFWnJkMFNHaHdIZ1U5emZhQjkyOW81VXI5TlFsejRycDB0blR6Q29TNU5jUmR3L252UTl6ZHAxd2NYTkk5YzV0UnMwWjhQdnYzTDB3RTRhdCtxZ2Qyei85ZzFrWktUVHFPWEQvZmw5ZnhmUG5jcjNrOGZnNk96S2cvc3hUSjYzZ3RmZjdHcXdiV1ptUm9GK1B3a2hoQkJDUE04aytDR0VFRUtJNTU2MXVZcHliZzZjalpDNkg2THdtcmJ1eE5MNU05aStmb1hKd1k5dDYzOGo0dFpOeWxZSW9tNlRWZ2JiWkdha284N0t5amRna0p5VW1PZkU3YU51WHJ2TWh0OS9CY0RGellQWWU5SDQrcFhtajROWFVDcVZMUHp1YTh3TDhaYi90blcvY2ZyWVFhcldxc2ZzSlp1d3NiWFRIZXZZWTJDQit2cGoyWTk1SGpjMFNkdXV0ajkzYm9mcTdYTndjdUh6NlQ4eHZHZHJab3o3Z0tvMVg2TlVRQ1VBMHRQVEFMQ3dzZ0swazh0YjFpNmxidU5XbENoVlRxK2YwdVVyTSsybnRaU3RFSVJTcFVLSmlwNkRQbUwybHg4eDY4dFIvTyszN1J6ZXU1MzlmMjNBMDZjNG5Yb05NanIyMUpSa1puLzFFWGIyam5SOTd3TVd6SnlJbzdNcjAzLytnNEdkR3pIbjYwOUlTVTVpNEVjVDg3OVJUL0grUEEwcHlVbXNXLzRURmF2VTRPS1o0N2g2ZU5HOS93Z21qeG5FaUQ3dCtPbVAvUURFUkVmeTFVZnY2YzdMRHVZWjJtZE1ZbndjQUhhT1RrYmJUQmt6bVBPbmp2TDZHMi9yVm1jWVkydnZRTmlOcTR4b1hkUGc4ZXo2TnpzM3JlSEU0WDE1OTJWbno1SXQvK2p0czdHMUl5VTVpUnAxRzlPczNWc3NuanVWTzdkRDZmTHVVS1A5MUczU0NndExLLzVjc1RCWDhPUDNYLzhIUUx1MysrUTVsbXpybHYvRTk1UEhVQ3FnRW5PV2J1SHRwb0g4YjhwWUdyWHFrR3QxME5rVGg1bjAwWHUwN2RLSFhvTkhtOVMvRUVJSUljVHpUSUlmUWdnaGhIZ2hCSGs1cy9IU0xiTFVHbFRLb24wYlhmeTNOR21qRFg3czJicU9ZWjkrazI5N3RWck5yOTlQQWVDOUVWOFliWmVZRUkrZHZTUHR1NzJudC8vdjNWdDBCYy9UMDFLSmk3MVhvRlJBSmN0VnBQdUFrVFJwM1pIQVYrcFFxN2dLbFptWnJ1WkJSbm9hNldtcFJvTXVvU0hCZVFaa092Y2F6UDJZdS9RYVBEcFhVT2JUcWZOTkhpZmtIL3dvaUxwTld0R2kvVHRzWDcrQ0pUOU1aOExzUllEMkhzTERsUTNUUHgrR1dxMDIrcjE1dGVIcmV0dHY5WDZmVll2bWNtVGZYeXo1WWJwdVJjL29yK2JrbVNwcTFzUlJoSWRlWjhUNGIzRndkTmJ0TDFXdUluTlg3bUJRNThiOE5PdExzckt5bmtxcUlGUHZ6OU93NHVmWjNJKzV5OUN4VTdoNFJ2djhkK3c1a0VON3Q3RnYrNThjM2I4RDBLWnMrblBGd2x6bkc5cG56TDBvYmQwS04zZkRxMG1XL2ZndGY2NVlpRTl4ZjhhYStQeG1wS1hsdStvbVBpNlcrTGpZUE50NGVCWEx0YStZWHltMm5Rakh4VjI3YW5IRno5L2xPeDU3QnllYXR1bkU5dlVydUhiNUhHWEtCd0p3YVBkV0xwdytScTM2elNoYklTamZmbjZaOHpVL1RQc0NEMjlmWmkvYWlGZXhFdlIrLzJQbVRmMmNPWk0rNXFNdnRXT0pmM0NmK2RQSHNXYnhQTlJxTlJ0Vy9rTEhIZ04waGRpRkVFSUlJVjVVRXZ3UVFnZ2h4QXNoME51WlZXZHZFaEtUUURsMzR5bE1oTWhQNVdxMUdUQnFBaDI2OXplcHZVS2hZTWlZeWV6L2F3Tk5XbmN5MkNZck01UEUrRGpLQjFibnczRXo5STc1bENqSjZhTUhBTGoyYnpIeFlpVkttanpla21Vck1HTDh0MGFQSi8zN1pycU5uVDN1bmo1NngwSkRnakUzdDhEbmtldmxuT2hWS0JRTUdEbmU1UEU4VFI5OStSM0YvY3ZvQlRiU1VsTlFLQlJZV0dwWE5qaTV1bXNEUTlWZk5hbFBTeXRyUHAvK0UwUGZlWjA1azdScHFscDE3RTZqbHUyTm5yTi94MGJXTHAxUGlWTGxlTHZ2c0Z6SHkxV3N3cXpGR3huOGRqTnVYTDJJV3EwdWRBRjZVNWh5ZjU2MG1PaElsc3lianJ1bkQ2MDY5ZEJieGZIcDFCOXAxNlVQRFY1L0EzaFkweUpicHdibENRMEoxbHZ4a3IzUG1Kdi9IdlAxTHcyZ0RRVCttNnBzeTlwbHpKbjBNUmFXVmt6N2FTMzJEc1pYaCtSVXVueGxvNm1qT3RZUDROYU5xMnc3R1pGbitxN2FmdWJZT2VRT0ZwaVptZXNDSHdYUmM5QkhiRnYzRzlNL0g4NzgxYnRKVFVsbTZ1ZERVU3FWREIwek9jOXprNU1TbVRTNlAzLzl1UktBK2F0MjZYNEg5SHIvWS83NjgzZFdMcHlEWCtrQTBsSlQrT1c3cjRsL2NKOFNwY3J4M2dlZjA3SkR0enpUdndraGhCQkN2Q2drK0NHRUVFS0lGMEtROThPaTV4TDhFSVZSME1sK2hVSkI0MVlkY3FXZnlTazZNaHkxV28yM3IzK3VZMTM2REtGTG55R0F0cWc1YUd1UEZJVzAxQlRkbS80dDN1ektaOU1XNkIydlVVeUJUNG1TZWhQTzJmdE5VZFExUHdySzJkV2RRYU8vMUcybnA2ZWhWcXV4dExMVzdldmFiemorQlN5cVhhTk9JOG9IdmNMRjA5b1VSWjE3RFRiYU51VHllVDRmMmgybFVzbTRieGNhcllkUXBlWnJ6RnU1ZzByVmFqMlZ3QWVZZG4rZXRLbWZEU0V4NFFGRFA1MlNhN1dKaTV1SHJyRDhyTVViOVZLcUdmUHAxUGtrSnlYcTdmdGgxUzVkTFpNei8vd053SUVkbS9EMEtjNnEzZHFBNHA4ckZ2TDF4d1BRYURSODlmMVN5Z2RXTC9Sbk83eDNPMkhYcnhCVW8yNmVnWStVNUNTeU1qT3h6N0VpcUxES1ZhcEtxMDQ5MkxKbUtRdS9tOFMxUytjSUQ3MU9wNTZEcUZqVmNJb3UwQWJxcG40NlJGZFlIZEJMQjJkbVpzN2tIMWJTcDkyclRQMVUrM3ZKdjB4NVJrLzZuaFp2ZHBXZ2h4QkNDQ0ZlS2hMOEVFSUlJY1FMd2NmQkJoY2JTODdldVUrblFMOW5QUndoOUlRRWF5ZGdTNWF0a0dlN3ZkdlhBL0JLblVaRmN0M3cwT3U2cjR1WExGc2tmZVpVMURVL0NpdTcva0xPOUZ5MTZqVXRjQitmRCszT3hkUC9vRkFvMEdnMERPL1ptc256VnZCYWs5YTUydjh3L1F1U0V4UG9NWEFVVld2Vnk3UHZSNCtYcTFnbDE2cWJKOG5RL1huU3NyS3lLRmVwS2gyN0Q4aXpYZjFtYlUzcXo5RFBSblk2cWZTMFZIWnZXWXVabVRsaE42NHlaY3hnQWlwWHc4TENrcTgvR1loYXJXYk1sSG41MXZrd1JYSlNJalBHZlFCb1YySGs1Y0g5R0FBY25Wd0tmZDJjUHBvNG14T0g5akovK2poQUd4QVpPV0dtd2JhWHo1MWt3Y3lKN1A5ckF4YVdWbnowNVhlc1dqU1hzT3RYY3JVdFZhNGkzOHhmeFVkOTI1T2Vua2I5Wm0xcDF1NnRQQU1mUytaTjQ3ZWZacE9ZOElEWDMrektKMS8vNzZrRzJZUVFRZ2doSG9jRVA0UVFRZ2p4UWxBb0lORExtWE4zcE9pNWVQNmNQWDRJZ0VyVmFobHRjK1BxSlU0ZTNvZWR2U092MUcxVUpOZTlldW1zN210VDB6NFZ4TE9zK1dGSXdyL0ZycTF0YkIvci9JdG5qdlA1ME82RVhiK0NxNGNYc3hadDVLZVpFem13Y3hNZjltckxXNzNmWitqWUtkalkyZXZPNmRoOWdMYWV4YWRUQ255OTMzYWNmcXh4UHE3QzNwL0gwV1BnS0J3Y25aL0tpb0dsODJkd1ArWXVMVHQwNC9VM3V6S3l6eHVNN3RlUnBkdU9NK2JydVdqUTBLbW44YUwxcGtwUFQyUE1vQzZFaGdUeldwUFdlYTc2QW9pNXF5M1M3dVRxWHVocjUyUm1ia0hKc2hWMHF6Z3FCTDJTNno0bnhNZngyWkJ1SE5xOUZZQ0tWV293WWZaaVNwV3J5T3JGOHd6Mkd4OFhDeG9OczVkc1luUi9iUTJrL1RzMk1tRGtlSnEvOFhhdWxVdS8vVFNMT1Y5L2dwVzFEZWJtRm14WStRdG1abVo4T3ZYSi9yd0xJWVFRUWhUVzAxbVBMWVFRUWdoUkJBSzluUWlMU3lJdUpmMVpEMFVJUFFkMmJNTE16SnhxdGVzYmJmUGpERzJxclhadjk4SGMzS0pJcm52eXlINUFtLzRvNkpVNlJkTG40OHBPdjZWUUdFK1ZWYU9ZSXRjL2QyNkhtbnlORzFjdUF1Z1ZIRGRGY21JQ3M3LzhpRDd0WGlYcytoWEtWZ2ppMXcySHFWaWxCdE1YL2tIblhvUFJhRFNzV2pTWDlxK1ZZYzJTSDBoUFR3T2dUdU9XekZpNHptaTZxNEpLUzAweGV1eFozWi9DcUZhN1BxWExWMzdpMS9sNzl4WVd6SnlJalowOVE4ZE9vVUh6ZHJ6ZGR4aTNibDdqaTZFOTZOQmpRSjZCait4YUtQbUppcmpGb002Tk9iUjdLMzZsQS9oeXpwSjh6d2srcncxeUZhU1dUMzZ1QjErZ1YrdWFITm4zRnlWS2xjUEp4WTAvVnl5a1o4c2FYTG53TUtobTcrQ0VzNHM3SHQ2K1RQeHVNWXMzSDZOVXVZcTUrc3ZLek9UUTdxMThPcmdyTGF2NXNPU0g2ZFNxMzR6bDIwOVNxV290UWtPQytXeElOOXJXTE1Hc2lhTTRkbUFuU1FueEFHeGI5eHNBdi8xMWlnMUhiMkJuNzhpMjlTdUs3TE1LSVlRUVFqd3BzdkpEQ0NHZVU5Ym1Lakt6c2pDVDNNdmlPWkdabFlXTitiUDlUNGNncjRkMVArcVhMSGdCV2ZIZmRQUGFaVG8zekRzZEZSaXZiNUZmM1l2Rm00OXk5ZEpaWG12U0dqdjczQVdQQVE3czNNVE9UYXV4c0xUS040WE9vNUlURTRpN0g0T2R2UU9YenA0QXRFV2UxV28xQjNac0JLQkQ5d0dvekl6L2ZPclNJZG5ZNmxhcEZDWUFrNUdSVGt4MEpIWU9qdGpZMkpHWmxjbnZ2LzRQQUJ0YmU2UG4rUm1velhFN05JU3N6RXk5ZlVmMzcwQ2owVkNpWkZrY25GMndzYkhqNXJYTHpKdjZPUUJsS2dTYVBNNTF5My9pNTlsZkVYczNDb0NPUFFZd2NzSXNYV29vTXpOenhreVpSOVZhOVpqMjJWQmk3MFh6emRqM1dUQnpJcU8vbWtQemRsMXdMc1FiL1dIWHIrRHM1b0dsbFRXSGRtOGxLdUtXMFpVWlQvdit2Q2cyclY3TTE2TUhvRkdyK2ZLN0pYZ1ZLd0hBQjU5UDQ5aUJuUnpZdVlrZlo0elgxVCtKdlJzRkNnVjI5ZzZZbVpsemNQY1dJc1BEY0hIek1IcU4xSlJrVnYzNlAzNmUvUlhKU1ltVUQ2ek9yTVViY1hSMjFiVzVjdUUwTm5iMk9MbTRZV05qaDBLcDVQSzVrL3o2dmJZQWVmVlhHeHJzTy9adUZQWk96c1RlalNMNnp1MDgwNUtscDZleDZIL2ZzT2o3S2FTbnAvSDZHMi96K1l5ZlNVeDR3S2VEdTNMNjJFRjZ0SHlGQnErL29VdkY5c25rdWFoVXFseHBxQkllYUZkS1R2NWtFTHMycjNtWW5zdlpsVnIxdGVuaWZQMUs4K3ZHdzJ4ZXM0U2ZaMzlGZU9oMWxpK1l5ZklGTTZuYnVDVnpsbTNGN04vZkZYZHVoNkpRS3NuS3lzVEMwc3I0TjB3SUlZUVE0amtod1E4aGhIaE8rVHJhRXArUWdvdFQvc1ZCaFhnYTRoTlM4SFY4ZW5ua0Rhbmc2WVJTcVpEZ2h5Z1FDd3RMZzVQS1JlWDdyOGNBMEttbjRmb1lZVGV1TXY2RDNnQzhPMndzSHQ2K0Jlci8rdFdMOUdtcm45S3FmT1ZxM0x4Mm1lakljRnpjUE9nNTJIQkF4YzdlRVZ0N0J6YXZYYW9yYnF6cm94QUZvVFBTMG1oWDJ4K05ScFByV04wbXJZeWU5MmpoZFlCMnRmMXpyVzQ0ZG5BWGkrZE9OZGlIeXN5TXJuMkhtelRPRDNxMDV0akJYUUFVOXkvRG1DbnpxTjJndWNHMkxUdDBvK1pyVFpnNWNTUi8vYmtTQ3d0TFhqRXltVjBRL1RzMUpDWTZVbStmc1pvdlQvdit2QWdtZnpLUVA1WXRRS2xTTVc3bUx6UnEyVjUzek1MU2lvbXpGek8wV3d1OUl1QXJmL21lWCtaOG5hc3ZRN1ZBd2tPdnMzN0Z6NnhiL2hOeHNmZFFLcFYwNnorQ0lXTyt6aFZNK0dicys1dzljVmkzclZTcFVHZGxBVkN2YVJ1aks3LzZ0SHVWaUZzM2RkdlZYMjFnc0owNks0cytiV3B6NWVJWmJHenRHRGx4RnAxN0RRYkF4dGFPQld2MnNuamVOSDc5ZmpKN3Q2M244Tjd0ck54MWx1TCtaWEwxZFhEWFptTHZSUVBhZEhTV1Z0YTBhUDhPclRwMnAwN0RGbnJCVXFWU1Nic3VmV2pUdVJkSDltNW41K1kxWEQ1N2dnbXpGd1BhZ09IWjQ0Y1k4czdydW5PeXh5V0VFRUlJOFR5VDRJY1FRanluR3BieVpIZDRsQVEveEhQalJuZ1VUVW85MjRDRHRibUtjbTRPbkkyUXVoL0NkRDRsU2hxY1ZDNHF2LzAwaTZURWVPbzNiMmZ3dUsydFBUYTJkcFFwWDVtK3d6NHRjUDkrcFFQd0wxTWV0VnFOaFlVbEFaV3I4Y0VYMDNGeDg2QnJ2K0hVYnRBY2V3Y25nK2Z1dmF5dEFYSHh6SEg4U2dlZ1VhdFJtWmxST3FBeXd6OHpQSGx1Q2hzN2U2cldxc2U5cURzb2xFcFVLaFUydHZiVWJ0Q2M5MFo4VWFDK2ZQMUs1M3FMdkdLVkdoVDNMME5LY2hMcGFhbGtabVZpWVdGSnVVcFY2ZmZCWjNvVDNYbjU2TXZ2ZUw5cmM3b05HRUhYZnNPeHNMRE1zNzJyaHhkZnovMk43djFIb0ZTcGNIRXYvTys4YXJYcWMvcllRVFJvTURNenAyS1ZHb3llOUwzSjV6L0orL01pYU55cUl6czNyZUhMT1V1bzE3Uk5ydU1WcTlaay9lRVF2VlJmbGF2WHBsUzVpcWpWYWpRYURkWTJ0dFNxMzR5Qm95YmtPai9tWGhSTGZwaU9ScU9oU1p0T0RCbzFrVklCbFF5TzVkVkdMVWhPU2lROVBZM016QXlVQ2lWZXhVcndXdFBXdk4xM21OSFBVTFYyZlZBb01GT1o0VittUEIrTy85WmdPNlZLUmNzTzNYRDNLc2JZYjM3UXJYREplZnpkWVdONXMydGZmcGorQmRWcU56QVkrQUI0dGVIcmxDa2ZpSlcxRFIxN0RLQloyN2YwYXRrWXZMNVNTZDBtclhJRk1OdSsxUnVsVXNYYXBmTkpUMHVsY2F1TzlCbnlTWjU5Q1NHRUVFSThEeFRId3cyOHJpV0VFT0taUzByTHBPdnkvUVJVS0lXN2k4T3pIbzc0ajdzYkc4K1Z5OWRaMmIwQk5oYlA5dDJKYVh2T3MvSFNMZllPYW9sS21YLytkaUdlaHRpN1VYbE9sRjhQdm9DYnB6Y09UaTVHMjV3OWNaalU1Q1JxMVcvMkpJWllJR2VQSHlJMUpmbTVHRXRCSlNjbG9sUXFkYW1GMUZsWlQ2UVlkM3BhS2dxbHNzanF0N3dzSHIzL2VZbUx2VWRXWmlhdUhsNzU5bWxqKytSZUJqbTBleXVseTFmRzA2ZjRFN3RHZm80ZDJJbVZqUzJWcTlYT1ZYRDhjU1VtUERDYWlrOElJWVFRNHI5QWdoOUNDUEVjT3haMmoxRmJUMUk3cUp3RVFNUXpjemMybnFObnIvQnQ2K3JVS3U3MnJJZkQxc3ZoZkxIOUZMOTFhMEE1ZC9tNUVFSUlJWVFRUWdnaFJHNUY4MHFKRUVLSUo2SldDVGUrYlZXZDRFdlhPWEVoaE5pNFJETC96UzB0eEpPVW1aVkZiRndpSnk2RUVIenArbk1UK0FBSThuNVk5RndJSVlRUVFnZ2hoQkRDRUZuNUlZUVFMNENrdEV5V25neGgvL1VvYmo5SUpqa2o4MWtQU2J6a2JNek44SFcwb1VFcFQzcFdMNDJ0NWZOVEpreWpnUlkvNzZDT256c1RYNi82ckljamhCQkNDQ0dFRUVLSTU5RHpNNU1oaEJEQ0tGdExNd2JWQ1dCUW5ZQm5QUlFobmptRkFnSzluRGwzUjFaK0NDR0VFRUlJSVlRUXdqQkpleVdFRUVLSUYwNmd0eE5oY1VuRXBhUS82NkVJSVlRUVFnZ2hoQkRpT1NUQkR5R0VFRUs4Y0lLOHBPNkhFRUlJSVlRUVFnZ2hqSlBnaHhCQ0NDRmVPQlU4blZBcUZSTDhFRUlJSVlRUVFnZ2hoRUVTL0JCQ0NDSEVDOGZhWEVVNU53Zk9Sa2p3UXdnaGhCQkNDQ0dFRUxsSjhFTUlJWVFRTDZRZ0wyY3VSTVdScGRZODY2RUlJWVFRUWdnaGhCRGlPU1BCRHlHRUVFSzhrQUs5blVuSnlDSWtKdUZaRDBVSUlZUVFRZ2doaEJEUEdRbCtDQ0dFRU9LRkZPUXRSYytGRUVJSUlZUVFRZ2hobUFRL2hCQkNDUEZDOG5Hd3djWEdrck4zSlBnaGhCQkNDQ0dFRUVJSWZSTDhFRUlJSWNRTFNhR0FRQzluemtud1F3Z2hoQkJDQ0NHRUVJK1E0SWNRUWdnaFhsaUIzazZFeFNVUmw1TCtySWNpaEJCQ0NDR0VFRUtJNTRnRVA0UVFRZ2p4d2dyeWtyb2ZRZ2doaEJCQ0NDR0V5RTJDSDBJSUlZUjRZVlh3ZEVLcFZFandRd2doaEJCQ0NDR0VFSG9rK0NHRUVFS0lGNWExdVlweWJnNmNqWkRnaHhCQ0NDR0VFRUlJSVI2UzRJY1FRZ2doWG1oQlhzNWNpSW9qUzYxNTFrTVJRZ2doaEJCQ0NDSEVjMEtDSDBJSUlZUjRvUVY2TzVPU2tVVklUTUt6SG9vUVFnZ2hoQkJDQ0NHZUV4TDhFRUlJSWNRTExjaGJpcDRMSVlRUVFnZ2hoQkJDbjltekhvQVFRZ2doUkdINE9OamdZbVBKMlR2MzZSVG9wOXMvTlRqMkdZNUtQRTJmQkxnODZ5RUlJWVFRUWdnaGhIak95TW9QSVlRUVFyelFGQW9JOUhMbTNCMVorU0dFRUVJSUlZUVFRZ2d0Q1g0SUlZUVE0b1VYNk8xRVdGd1NjU25wejNvb1FnZ2hoQkJDQ0NHRWVBNUk4RU1JSVlRUUw3d2dMNm43SVlRUVFnZ2hoQkJDaUljaytDR0VFRUtJRjE0RlR5ZVVTb1VFUDRRUVFnZ2hoQkJDQ0FGSThFTUlJWVFRTHdGcmN4WGwzQnc0R3lIQkR5R0VFRUlJSVlRUVFrandRd2doaEJBdmlTQXZaeTVFeFpHbDFqenJvUWdoaEJCQ0NDR0VFT0laaytDSEVFSUlJVjRLZ2Q3T3BHUmtFUktUOEt5SElvUVFRZ2doaEJCQ2lHZE1naDlDQ0NHRWVDa0VlVXZSY3lHRUVFSUlJWVFRUW1oSjhFTUlJWVFRTHdVZkJ4dGNiQ3c1ZTBlQ0gwSUlJWVFRUWdnaHhIK2QyYk1lZ0JCQ0NDRkVVVkFvSU5ETG1YTXZZUEFqSXlrZVRWWW1GZzR1ZWJiTFNrOGpNeVVSbGJrbFpqWjJUMmwwaGFQT1RDZmt6MTlRV1ZoUnFsMGZBTklUN21OaDcveHNCL1lDc2c2K1FFcEFKWVBIbkRldlFabVlRSmFERTZsbEs1QmFwbnlSWDk4aTRoWlcxeTVqRlJKTW1xOGZENXEzSy9KcnZCQTBHdTB2bkR3b2s1TXdpN21yMjA0djd2K0VCMVY0aXN4TU5HYVAvNytIOG53K255enUzTVpoMXhaU3k1UW50VXg1TXQwOGlyUi9aWElTbmovTjBtMUg5UitCMnNhMlNLOVIxQlFaNlRqczNXN3lNNkxJU01keDF4YmlXclovd2lNVFFnZ2hSRkdUNEljUVFnZ2hYaHFCM2s3c3V4NUpYRXA2b2Z1NkgzeWF6TlFrM0t1OFp2STVhMXY0QU5CeDZ5MFVTcFZKNXlSSDNXSmJuMWR4clZpVGh0K3V6N1B0Z1RGdmNmZjAzMVFmTVlQUzdkNDFlVnltU0kyTlJwMlpnWTFIc1NMdFY1T1Z4ZW01bjJIaDRFS3BkbjJJRHcxbTc0ZnQ4SG10RmRXR1RVVmxhVldrMTN0WjJadzlRVUQ3ZWlUV3FrZm9yRjlKOS9iVkhUT1BqcVRra080b01yVFAvZFZsVzR0OGNsbVJrVTZGMTZ0aGRqOEdnTVJYRzd3UWs4c09lN1oxY2lqWUFBQWdBRWxFUVZUaCtmTnMzWFpTVUEwaVBwbFVxRDVkVnkzQ2EvNE00cHExNWY2YlhVbXVYQzFYRzZldDZ5ZzV2S2R1KzBTNHBsRFhmTkljZDIrbGRKOTJaSGg0azE3Y24xdGZma2R5WUhXVHo1Zm5zM0FzUTBPd2lMaEZRcDFHZWJaVEpTWmdlK0l3RGdkMkV0MW5DT20rZnZuMjdmTEhjb3BOSHFQYnZycmlMK0liTkMvc2tQWEc1RFB0QzkzMnZYZmVlK3pnaHpJcGtXcmw3SFhiVCtMbnh1SjJLS1VHZHNIMjlERWlQdjZLT3g5OG5tZDdSVllXSllkMHgzbnpHaEpyMXlkczhqeFN5bGN1OG5FSklZUVE0c21RNEljUVFnZ2hYaHBCWGpucmZwZy9kajlKa1dIc0hhR2RPS3MvYlExdWxXdWJkSjQ2STAzN2hjYjBDWnRUL3h0TFZsb3FsZnFNeWJQZHJkMS9jUGYwM3pqNEJWQ3FkYzg4MnhyejRQcEZEbzNyUmRuT2d5alQvajNkL3FqamV6Z3d0aXNsbW5haTFwaDVqOVczTVVwekMrMFhHalVBbG82dTJQbVc1c2FXWmR3UFBzMXJYeS9IeHNNM2p4NkUyZjBZU3ZmdmhESXRGWWNETzZuWU5JaWIzeTRrcmxVSEFMem1UZFZOTEFNVUgvOGhqRGV0NzR1N3pxTEovaDdsUVdOdXdmMDMzc1o5c2ZiNXNEMTVGR1ZhS3Vybk9IaGxlL0tJOXI2bEpBT2d0cmJoMXNUWitaeVZQNmVkbTdDNmNoR3ZLeGZSV0ZpaXRyTE8xY1k4K283ZXR0VzF5d2I3U3ZNclpkTDlMeXpiMDhkdzJ2SUg0Wjkrayt1WUtqNE92OUg5VVdSbFlYSG5OcWxsS3hRbzhQRmZmRDdOSThOUnBxWUFrT0h1aGRyVzlKVjRxdmc0cks1ZHhqcjRBclluajJCMzlBQldJY0drK3hUbjNEOWhxQkxpTWJzWGhVVmtPQmJoWVZqZURORzJ2M3dPcTVCZ1VHdC9sMlk1T0hKbitHZjVYczlsN1ZMZDErbkZTaEJmcjJuQlBtd1JVbVJsVWZhZDE0bCtkNmp1K1RERks4WHlYbWxsU014YnZiazVlMUd1L1o3eloyQjcraGdBUHRPK1FHTm1UdVNRVDR5TzEzOTRUNXczcndIQTd1Z0JTdmQ5azRzN3pwajBQVmNtSldKK054SUF0WlUxR1Y1RiszS0JFRUlJSWZJbndROGhoQkJDdkRRcWVEcWhWQ3Ewd1ErWHgwL3RZZXRWZ3JLZEJuSnArU3dPam5tYkJ0K3V3eVVnOTl2ZGhSV3k0UmNpL3Q0S3dKNFAyaGhzWStIZ1FxdWx4emd6Znh3QThhSEJyR251YWJDdFIvVUdOSnl4enVqMUxpNmRUbUxFRFpLamJ1dnRkNjFjR3pOTGEyN3RYa2ZsZDhkaTQxbjhjVDZPUVFxbENvWEtESFZtQmdDV1RtNDBtcm1lbzVNSGNYdmZCdmFPZUpPV2l3K2pOSHZ5RThBdkxMV2FOTC9TV053T0JVRDE0RDcrSTk3bGZKMkdtTjJMeG4yUmZzREtLaVRZNUs0VmFqVWFvRnJaL0NmeUZKbVpENzlPVDZOS0pkZDgweitkT3haS3ByT3J5ZU1wS3JhbmoxRzJSMnRkNEFOQW1aSk1wWVlWako1amJMSTBKMFZHT3ZiN2QraTIwNHY3NTlsbk5tTnRMdXk3OUVSU1FPWGt1V0FteGI0ZWd5SXpnN1JTNWJqWHRhL2U4ZUpmZklCNVpMaHUyMkgvRHFPVHpVblZhbk41MHhIOW5mK3g1OU5oL3c3SzlHeU5Jak9UdEpKbHViVDF1RW5uVmFvZmdFVlVCTXFrUklQSExTSnVZWHY2SDhxM3FXVlNmeTVybHVxQ0gxVXF1eGx0bDcwYUJyU3JjS29FbWY2M01kUGRrd3Q3THVpMlRRbENCRlh6enJWUG8xSnhNaXdUandVenNmOTdOL2FIOWhBNWJDemhIMC9LOTN0VTFHNVBtSVhsclpzNDd0d0VRTEhKWThpeXMrZHU3L2YxMmlreU15ajVmamRkNEFNZ3RWUTVycTdjWVhLd1M2SFJVTFo3S3l4dlhrTmpac2JWMzdhVDhGcVRJdnNzUWdnaGhNaWZCRCtFRUVJSThkS3dObGRSenMyQnN4SDNLVm1JNEFkQTVYNmZrM0x2RGplM3IrVEF4Mi9SYVBaR0hFdm1QOGxwcXNoanV6ajl2MDl4OEF1Z2ZMY1BDZDJ4aXN6a0JFcS8yVSt2blVLcDVOQzQzcVRjdTROZjh5NTQxbWpNL1N1bnViNXBNWUh2amNQQzRXSHRER3RYTDZQWGk3bHdqTnY3Tm1CdTYwQkExMkY2eDh5c2JDamR2aCtYZjV2TitWOG1VMnZzRDBYMk9RRlVsbGFvMDlOMDIwcHpTMTc5NG1kT08zOUs4Y1lkSlBDUmoweFhkNjZ1K0l0aWs4ZmdPWDhHQUtIZkxpVEx6cDR5M1Z2cXZWVmZFR3ByR3pRcTdmOE9LSk9UQ254K3pzQ0NVUVZZQlZWVTdJN3NwMHp2dHFnU0U0cThiNGU5MjNYOXBwWXFSMHE1aWtWK2phS2t5TXpFWmUweUZQOEdINHQvUG96RVd2VklMVlVPQU5jMVMzQmRzNlJRMS9ndlBaOFdkMjVUYXREYnV2b28xK2V0SU12ZXdhUnpyYTVmeWZONG1sOHB6Q051NWR1UHhzeWMxSElWU2F6K0txckVCTExzN1BVQ0hIbFJaS1NiM0ZaN3JhS2JMckE1ZjRwaTJlbXhOQnF5ckcyZmJPRERTTjhhTXpPdS83Q1NnQTcxc1RsL1NqZTJuSlRKU1pUdTN3bUh2ZHQxKzVLcXY4cTF4UnZKZERFZWFIcFVscDA5TitZdXAzeTdPaWd5TXlrMTZHMHU3ajVQaHJ2aEZ4aUVFRUlJVWZRaytDR0VFRUtJbDBxUWx6TWJMOTJpWkJHazVINWwxQ3dTdzI5dzcveFJJdi9aVldUQmp6dEgvdUx3eEw1WU9ydFRmK3BxYkR5S2tSeDFpL08vVE1hcmRuTXE5dnhJMS9iVW5FKzRlK1p2bk10Vm9jYm83MUNhV1dEajZjdU56VXNKM2JtS3hyTTNvYkxNblhZbkozVm1CaWRtamdTZ1lzK1BzSFRNL2FaendOdkR1TDVwQ2FFN1ZsR2kyVnQ0MVRUOGR1cTIzcWFsQU1zcEt5VVpqVVp0OE55b0UzdDFYN2Y0OVpESnRWTCthelFxRmJlL21FNWFjWDhzUTY4VDE3d3RKVDRiaXUzcGY3VEh6Y3k1dk9VWXlaV3Fva3hKcGtwbE4xMWFub3U3enVseTFIdlArUnFmcWRvYzkxSDlSeFRwNU9iendPV1A1ZmlQNm9jaVI3QXQzZHZYWUEwQ2kvQXczVDBDVEpyRWRsMjdUUGQxYk9lZUpGVi8xV0JkQXBlMXk1NkxtaDhhTXpOdWZyZUVDaTFmUVpHUmpqSWxtWkpEdTNONXcyR3NybDZreENlRGRHMlRYcWxEd3FzTjlNNTMyTDhEbTNNbmRkdkdKbjcvSzg5bmlZOEhvSHB3SDREb2ZoK1FIUFRLWS9WenIydGZNdDA4U1BmMTB3YlJLZ1FadkxmeERWOG52YmcvYWI3K3BKVXNveTFhWGpyZ3FhUktNeVMxZEVDdWZZcXNMQ3h2WHROdHAvbVhRYVBTL3oydVRFNmkxTUF1S05MVDBLaFUzUHBxam02bGhjMkYwMVI0M2ZES3l1eVZKaWZDTmFCVzQ3UmpJM2JIRG5MN2kra0cyNWR2VTB2M3pHVjRQbHlCVXFsQjd0VlZxb1I0UVBzelluZjBnRjRiVlh3YzVuZWo5TnFiUjk4aG9IMDl2WDMzMyt4S3hLZ0pCc2VTTGFscUxlNzJHb3o3b3JtWXhkNmorR2REdWI1Z2RaN25DQ0dFRUtMb1BGLy9OU21FRUVJSVVVaUIzczZzT251elNQcFNtbGxRWi95djNEdC9CTitHYnhaSm4ya1BZamcyWlRCV0xwNDBtTFpHVjJDOFF2ZVJ4RjQrU1hMVUxUUlptU2orZmVNNW9Pc3dVbU9qcURyc0c5MEtDZmVndXJ3Ni9oZXUvUDQvc3RMVDhnMStYRmowRFE5dVhNS3hWQ1hLZGhwb3NJMkZ2Uk5WQmsza24ybkRPRFpsTU0xLzNJTzF1MCt1ZGdtM3JoazQyelQ1bnZzTVZnbThhR0xlNm8zUDlIRUVkRzdNclltenNENS9DdHZUL3hBeGFnTEpsYW9DNFBIVGJMMUpmZDlKbzdtMmFBTWFNM09zcmwxR28xS1I1ZUJFMVBzZjY5b1ltcHgzMlBjWC9oLzJKbUwwVjl6cjlsNnU0d0RLdEZRcU5nbmtmdXVPM1Bud2l3TFZQaWhLaXF3c2ZHYU13MnZPWkwzOTk3cjJKV3pxai9xVDZCcU5kcEo5eHNQQ0V6RmQraGlkVU0ybVNvakhjY2ZHZnkrb0lLYVROcmpoOWI5dktEWmxiSjduR2tvWGRESTA0NmxNN3FlVXIwekVxQWtVKytaVEFHek9ITWQzMG1nY2QyelNQU2RaOWc2RUxGaXRWNVBBT3ZnQ0hyOThyOXZPZEhVbjdKdThWNFc5ek0rbnc3Ni9jTnl0VFZPWTVlREVuUS95cjdkaFRPaTNDMDFxRi9MVFdwUEcvT2o5VVdSbVVMRjVWYXl1WEFTMDlTYk9uYmhOcHBOTHdRZWJ3NFg5dVd2WG1FZEg2cVc2Q2w1M2dBeVBoNnNRWGRhdndIZkNDQ3p1M0NiTDNvRWI4MWJ5b0VtckFsM1hJanlNY3AwYllSbDJBN1dsRmVGanZzNFZBRkprWm1CejhheHVPNlZDa083cnZGS3RLVEl6VFVyRmxwM1dMU2V6NkVoVGhrL0VpSEc0cmxxRU1qa0o1ODFyc1B2bmJ4SnJ2bWJTdVVJSUlZUW9IQWwrQ0NHRUVPS2xFdVR0bkgrakFyQnk5U3l5d0Fkb0MzNDNtUDRIMW03ZVdMbDRzTHBKN2xVWU43WXN5N1h2OXY2TkJ2djc4ODNTdkxYYmVCcVR5R083Q0Y0eEI2V1pPVFUvL2w0WFZESEV2MlUzSWc1dEkvemdaZzZNN1VxaldSdXdzSGZTYTVQWHRReEppWWxrMDF1VmNDNGJSTE1mOXhUb1hLSFBlY1B2K0g0MUdvdC9VK01vMHRLNHZQRUl6bHZXY3I5TlowQzc4c0ZueGppOTh4ejJiS05zMSthRVRWdkFqVGxMdWYzWlZDeHVoK2E1MHNGNzVrUjhaazRFalFiZmlTTkpxTmVVdEJJbGM3VnovK1Y3TEc5ZXcydmVORnpYTHVQbXJGK0piL2g2MFgxb0U1aEhSVkJ5U0Rmc0QrOTd1Rk9wSkh6TTVGeUZqRldKQ2ZoLzJCdW5yZHJhT0JxVml2RFBwaEkxY0ZTKzEzRmJ1VkEzYWErMnRpSGQxNi9vUG9RSmxFbUoySjdWMXBkSXFsTFQ0R29XWTZJR2o4WmwvUXFzTDU4RHdPTFdUVkxMVmlEN2pmM2tLalZ4M3FqL05ycjc4Z1Y2cWFNU1htMkkwK2ExQUdnc0xITFZTSGpabjArdnVWTjFYOS9yM3A4c3g2TDlXMU9VUE9kTjF3VStRQnZjZTl6QWgyWFlEY3IwTUI2c1VHUmw2VzBIZEtpdlcvbWhURXZWQ3hwb1ZHYjRUaGlCNzRRUnVuMDNmbGlaN3hneTNEMTFLekdVYWFuWW5qcEdZaTM5VlJqV0Y4N29yZmhLZktWT3Z2MCtMWmx1SHNTODFSdjN4ZHI2TjE1enAzSnQwWVpuUENvaGhCRGl2MEZ4UEZ4ZXNSTkNDQ0hFeTBPamdSWS83NkJwZzhkTFIxSVkyWUdNemp1aThnd3lQSHFPVDUyV0JBMmNVT0RybmYxeEFoR0h0eGtOU01TSEJyTjdhRXN5a3VJSjdEK084dTk4a0crZkdZa1AyRFcwQlFsaFYzRU9xRXI5S2I5ajZXUjZqdk5IWmFZa3NhNU5DZXg4UzlGcXlUK1AzVTllUGdrbzNOdk16enZiazBjb1BtRWt0aWNPNisyUGJmOE9OK2IrcG0xejZpaGVjNmZxSnZVQmtxcld4UExXVGN4aTdnS2dzYkFrdHYwN3hMWi9oNFRYbXVTNTZzRGxqK1dVSE5aRHQ1MzRhZ09DVis4QnBWSzN6eXd1bHNwMXkralNBS2x0YkxtMC9hU3Vuc1RUNHZMSGNtMktxU0w4MzVwelIyNlFYdHovNFE2MW1zcXZsY0V5N0laMjA4YVdVMWYvTFZ5dDBlU2FBSFpaL3h2K0gvVFdiWjhNemNoMWpZS3Urc2laSGlobnFpaFQyUjAvUkxuT2pRa2ZPMWtYN0NrKy9rTThmdjZ1UVAyQS91Zi9MenlmRnJkRENhenRyOXUrc1AreXdSUlFlY212V0hqMlBjM1o3dFNWaEFLdlZyRTVlNEx5YjlUVnE3V1M0VldNckFMMEV6NTJDbkd0T2dCZ2RlMHlsUm9XWGIyclI1MjhtWVo1WkFRQVRuOXRvUGk0aDMrbnpoM1IvcnlsRi9lbmJJOVdPT3paQmtEVWdKSGNIdit0WGo4KzMwN0FlK1pFWGZ2c2M0MVNxL0ZZTkJlZnFaOFJObmtlc1oxNjZCMzIvN0FQenB0V0U5TzVGOUh2ZlVCcW1keXBzd3BDTDcyWFVzblpreEZTKzBNSUlZUjRDbVRsaHhCQ0NDRmVLZ29GQkhvOS9odTU0UWMyY1hoaVg3MTl0bDRsYUxWTSs4YjF5VmtmRVgzNlFKNTliTzlyUEoxRnk4VkhjKzFUV1ZwaDlSZ0YybFdXVmthUEpVV0dzWDkwSnpLUzRpbFdydzNsdXc0M3FVOXpPMGZxZjdPS1BjTmJjei80Tkx1SHRxVE94RVU0bFg2OElpcG0xcllvemN6SlNIandXT2NMOFBqMWYvb1R5d29GTVoxNmtGNjhKUDRqM3NYKzhGNHNidDNVT3llMVZEbXVMZG1NWldnSTVkNXVoakk1Q1VWNkdxNnJGdUc2YWhFYU0zUFNTcFloY3NnbnhMelZtMGZGZHV5TzQ4NU51UHlwZlN2YjdzaCtQSC84bHFqQm8zVnR2R2VNMTAwc0E5ejY4anVUSjVhVlNZazRiVnRmZ0xzQWNhMDZHRnp0RU51eE8yYjNZL1FtVFl1YXk0YmZkWUdQYktyNE9LcFdNTzEzVFhVL2M2UEhubFk5a01RYWRUbC84SXJlaXBVc0I2Yzh6akROeS9oOFBzcHArNThQeDE2dVlvRURINCtyV2puN1BJOWZXYk9IaERxTmROdXFoQWVVR3R3MVY1RjU4OGh3akQrQnVhbWU0dTlyamJtRkx0Qm9kMVQvYjJ2T0FHUmNzN2E2NElmejVqWGNIamREcjZoNXp0OG5ENXEyeWZPYWR2LzhqZStFRWJyNklQNmorcEhoWFl5RXVvMEI3V29rMTlXTEFYQmZPaC8zWlQveW9FbHJvZ2FOMHJVcHFPUktWVW4zOWRPdWhGR3JjZnhyQS9lNjkzK3N2b1FRUWdoaE9nbCtDQ0dFRU9LbEUranRSRlQrelF4U1dWcGo2MVZDdDUwWWNRTjFWcVp1Ty9sdWVMNjFLd3BhRitQVzN2WGMybHV3aWVDOEpJYmZZTitvOXFUY3U0TnpRRlZxamYxQmI1SkluWm5CbFZWejhXL3hEbGF1dWQ4OHRmVXFRYVBaRzlrM3NqMkpFVGZZUGVSMUF2dVBvMHlIL285VmtOelMwWlhVKzNmUmFOUW9GTXI4VHhCNm92c054K1dQNVFDa2xxMUE2TFFGSk5hcVI1bmU3WERjdVVtL3NVSkJiTWZ1aEgwOWx5eDdCekpkM2JtNDR6VCtJL3ZxVFN3cU1qT3d2SEdWeE5yNkJhNXpDcHN5RC9zait6R1Bpa0JqYm9IYTd1RkVyTldWaTdndm5hL2J2dCttTS9mZTZXZnlaeksvRzZsWEVOd1U1NDdjSU4xSXFxZm9mc05SSmlmcDZsb0FwUHY2b2M0alFKaVRJak1UeTlBUUk4Y3k4Sm4yZVlIRytyeDZORlZYeEtnSnVRbzI1MXg1Y0hYbER1THJOek40TE52TCtIdyt5dTZmdjNWZko5U3EvOWo5Wk1zWlBER2wzb1FwRkprWmxPN1hrWnpGeDR0Q2FwbnkrUWJvYk02ZXdHdmVOSnkyck5WYkJYWHZuWDdjbWpqYnBOVXJadmRqY2owdnJxc1dFZHV4T3hvemMrNi84VGJGeDMrSUlqTVRpL0F3SEhkdDVrR3p0b0IyWlpIMXhUTzY4MkxiZFRGNERldUxaL0NaT1ZGdkJSSkFhcW15YU13ZWhvY3l2SHlJZWFzM0xuK3UxS2JTMG1odzNMVVp4MTJiU2E1U2c4Z2hZN2pmcW9QZVNpTlRKTmF1ajh1L2FjRHNqaDJRNEljUVFnanhGRWp3UXdnaGhCQXZuU0F2WjNZa1BkNjVYcldhNmxaNUFMbHFjdFNidk1Mb3VZK1Q5Z3JBdDBFN3FnMmZWc0NSd3FrNUgrZXFCUkp6OFRoL2Y5NmR0TGg3T1BpWHAvNlUzekd6MXA4d3ZyRjVDZWQrL29yZzMvOUhtNVZuY2gwSHNQTXBTZE81ZjNId3MzZTRmK1VNcCtkK0Jnb2xaZHIzWS91N2RVMGVZOHZGUjdGeTh5SWxKcEswMkxzR2d5MVB5dnd2aC9BZzltNlI5YWRRS0RDM3RNTGN3aElMQysyL3pTMnRzUGozSDNPTDdIOC8zRzl1cnQvR3g3OGM1aGFXQmJwdVV0VmFKTlo4amNSWEd4QXhjanlhZjgrLzllVnNIUGJ2UUpHZVJscUprc1EzYWtuMHUwTkpMVmRSNy93MC96SUUvN0VmdTZNSGNGdXhFSWNET3pHUERPZCsyN2YwNmlROFdyaFk3N05ucEZOaXpHQktqQmxzOExqejVqVzVKc2JqV3J4SnlDOUZGOVRMVCtTd3NYckJqK3MvckNTcCtxdTZiV1ZTSXBiWkt4QVVDbElDS3VtT1dkeTVUV0NONGdiN2RkaXpEY3ZRNjduMlo5azVjR0hmcGFJWi9GT2dTa3dnSzBlQXdQL0RQdm1lNC9uRGRGelc1cTVCcEVoUHcvL0RQa1NNbXZDZmVENnRyajZzbjVGU0lkQ2tjL0tTczNCNFh1bXdNdDA4MENnVUtOUnFYWG93UUpjdUtidm90eUlyQy84UGVtUC85KzVjZlZ4YnZGRVhKTWhMZm1tNUhtVVdjeGVYRGIvanNtWXB0cWVQNlIxTExSM0FyVW5mRTkrZ3Vjbjl1UzMvQ1dWYXF0NCsveEh2WW45b0x6ZG5MeUxUeFkzNHhxMXczS0g5bStmNTQwemQ1L0w0YWJidW5EUy8wdjl2N3o3RG95cnpQbzcvWmlhWmhDU1RDZ2xwZEVKUmlvSmd3NElLSWd1SWZXM1lXUFZaVkN5NDZ0b2YxN0xnQ3Fzc0ZoNVhXWEZkd2JvS1dDaGlSYW9pSUVXQ2xIUkNRdHIwZVY2TURCbG1KcGswa2VIN2VYWG1uUHZjT2NlYzRIV2QzOXovdjZxSCtnZFVpY3MvVWZwTDA1VzBkS0ZmZVR5WEpVbUZkenlva3V0dTlTdXpWdGVudjNaTWYwVzdINWlxRG5OZlZJZC96bFIwU2FFa0tlNjdWZXIyaDR0azdkbEhCVk1lOWZXekNVZnRNUU45ZjAvdGZ2d2g3UE1BQUVEekVYNEFBSUNJMDdkanNqNzU2Y2dwcytSMk9PU29idnIxdWgxQitnaTRuSEk3N0VydTBVK24vWFYrUUw4T1oyMjFOcnpxRFZwNlhYWkwwT0RqZ05pMERKMDVZNEhXemJ4UDFRWDU2akgrQnNudGJ2TEtsdmlNWE8zYnZFNDF4VHQvMWZEamxKRVhhZisrc2xhYnorbDB5T1YweUc2enltNnp5bUd6eW1HM3lWcGJvNnJLY2psKzJXKzNXZVZ5QnY1dUpPbXM4Uk0wK1BTR1M3SUVzL1UvbjhvZEU2dGpUdk92Tys4eEd1Vk9zTWdUYlpibHl5VkJYMzRleWhXZm9FM3JpdVJwNHJlV1c1T3RTNCtnZlRBYTB0UWVHWWV5ZkxWVVBhNFo2NTNMWk5LYW5jNUd6dkN5aFNxVlpEVEsycU8zc2grL3AxblhVM2o3ZzNLM2l3dDZ6RlJkcGVRRmIvbnRNKy9aNmR0Ty92Zzl4WDIveXUvNHZ0RVhOZmdOKzh4bkhsWGNkNnUwNjlIcHF1czd3RmZXcHlHSm4zMGNkTC9CNlZUYXZGZFZjdTBrMlhPN1JOenplU2h6d1c3ZmRwczJ1aitrYjgzNnI3ZkxIUmNmRVB4OHY2N0l0MjF3T3RYMWxpdVY4djUvZ2s2WitzN3Jpdjl1VmRCalRXR3cyeFMzZm8wU1AvOVVTWXNYZUFNUHR6dm8yTmlmTnF2bjcwTTNsdC8wOFZyVkhqUFE5OWxZVTYyTWw1NEpPalp0M3F1eWRlbXV3c2tQcU9TNlczemhoK1dycFVwYy9vbWNLV2xLL2UrYnZ2RWwxMDd5Vytsb2NOalZlY3BFLzhicjBXYVZUcmhaaFpNZmtEUEYvd3NPOVRuVE9xancxaityNk9ZcFNuMzMzOHA0ZnBvdnRJamR1a2x4NjFZMktmeW8vK3pVLzNzR0FBQnRoL0FEQUFCRW5OaW9wcGRtT3B3S3ZsNmtncThYdGNwYzdmdWRxTk9mZmxlV25PNktpZ3Q4RWJwcDdqT3lWWlRKMHFtbjhpNytuMGJuTThYRWF0QWRmNVBiYWZlV3JESVpBeHFzdjNkK1Q5bjNsNGRzdko2UTNWMlNWTDE3dTlMNm50Q011MnFlZmtPYlY1dTlOYmhkTGprY05qbnNObDhvNHJEYmxKSFR0ZkdUZzgzM1MvbW1VQ1Z5VE5WTks1MFRUcVBkWVAwMW1zSWQyNjdCNHkwTk01cktWSHR3T1ZoVDdzM2FMVS9PNUZTNTQrSmxMdGdWY0x6anpLZWFkVDNGTjkwVk12eUlLaXRXbDl1dkRYbHUxbE9CWmJpcVRqcEQ5Z2JDajZRbEN4UzdaYVA2amp4ZXV4NlpIbkpjYzBUaTgxbWZzYmI2NEhsTmJFQXVLU0RVQ01Wd1NHanFNWnNiUFNlcXZOUXYrSEJaRW1XcTJ1LzduUHB1Nk5XSzRZamR2a1ZkYnB1Z3VQVnJBbnFKdEphT3M2WXFxcXdrWUw4OXQ0dk11M1lvYTlwRHFoaDFnZmFmZG81cSt3OVMzUGVySlVtNUQ5d3FaM0txTDRSeHBuVlEyWlYvOEp2REUyMVc0VzMzcS9PVWd5V21EQTY3MG1mUFVQcnNHYzIrWm84NVJpVVRKemZwSEZkQ29tL2JWRjNWN0o4TkFBRENSL2dCQUFCd21IVTYrMklOdmUvNXhnY2VZc1hqTjJubnAvTUM5cWZrRFFnNnZucFB2cmJNOS9iL0dIem5kQm1qL0Z2Z050U1R3eGpWK0V1NFVCSzdlT3ZiVjI3ZjJNakl5R0UwbVJSamlsTk1iUENYMjc5RnhycmFlaCtNV3J1MU92VGdJMUQ5YjFvNzBvT1hUd3JLWUZCZDN3RXF1MktpdXY3eDhqYTRzclpuM3YyellyZjg4dmZuZHN1WmtoYXlqME00UFQvY2NmRy8rdk54ZUovUGVpV2h3Z3d5L001MithOHlDbFZpeWxndm9QT1lUSDU5S0VKeHBHZktucGtqYytGdXVaSlM5Tk9MODVSMzZkbU5uaGN1VzZldWl0bXhMV2p3VVhuT0dHLzRFSVpRSzQxaXQyeFV4K2VlREhvc2Y4WWM5YnJ3ZEJYYzhaQ3ZURjNCblErcng0UXgzbk8zL2VnM3Z1RE9oNE1HaW5zdnZscXgyMzVVeGd0UGgzV3Q0ZGcrNjQybS9Uc2krYTFJYWM1ekJBQUFtbzd3QXdBQTREQnoxbFNwYXVmV1pwM1hGR3RtVEpIYllWUDNjZGVyZmI4VC9ZNXRlM2UydHI3OWdzNmNzVUN4S1IyYWZDME5TY256bGpjcC8zRk5xODU3dE52NjJrTHRQL05jMytkMlAvNmcySis4THdNOVVkR3FHRG5PZHl4eDZTTDF2SEpVZy9ORkYrM3hiVHVUVWxyNWF2M0Y3TmltWTAvcDJhUnoxbitUTDN0dWwyYi96TGg2ZlFtczlmcDloS1BrdWx0VU1XcDhvK0hIMmkxVjNwVUJIby9hdi9HeTd3Vm54YWp4Y3Fha2hkMVh3ZGFsUjBBNEViZGhuZnFNT0U2U3RISHhldFgxUGpiczY2L2ZTTnBqTW1uL0dTUERQcmU1anVUbjgxQXVTNktpOW5sWHRwbjJONzFFb2JFbXZLRG13TStRSkZlWW9ZSWsxUTRZTEdOZHJiYk5YZVRYSjBWcWVjOFBUMVMwOXAxM29UcTg5b0ljSGJQOWZnOEZVeDcxSzEvVmtGRGhoOUZhNXd0V1hJbkpNdTJ2OEIyckhqcE1XLy85c1Y4QVYzbjI3MVE1ZkpTU2xpejBtNmUyL3lDVlhYbGo4SHVJTm12M2c5UDh3ZzlydHp6SllQQmJyWFNnRVgyd2ZmSjRGTHQ5aTI5L3hibm5OM2kvd2RSZmtWTy8vdzRBQUdnN2hCOEFBQUNIV1d1V3ZRcGx4MGR2cUhqVlVzVm5kbGIvaVE4R0hLOHAycW5xM2R1MTRyR0pPbTNhMnlGWGdEUkhZcWVlaWtsSzA5NU5xK1d5MWNrVUUzNjVHWVF2NittSGxMemdiVWxTWGQ4QmZpK1h3MUgvaFY5RGRmQ1BSRkVWNVg0dlMyc0dOSzM4V3NXbzhVMGFIMTFTcU01MzNkRHM4MXRiOGk5OUVpU3BadEJKdnQ5djc5K2RxUGkxSzBLZTEvT3k4QnRXTitaSWZqN3QyWjE4d1lSNTE0NG1ueDlkcjZTVHgyU1NyVXVQZ0RIdXVIaS92aFJOV1ZWUWVkWm9GZHo5bU9wNkhhT284dGJyYzNSQTZiV1R0Ry9jcGFvNjhYUU55ajFZVmpMOXhXZmtUR3RaV0Y3YjczZzVNcklVWFZ5Z29qLytTZGxQM090M3ZIN3djY0RleTY0UENEOUtyN3BKSGxQNEpTODNMVm90ZDN5Q1graHpvQkY5c0gzR21tb2RsOWV5d01LOHA5N3ZOeXUzUlhNQkFJRHdFSDRBQUFBMGtjZmxsTDJxSXFDWmVITWNlOTE5U3VyYVYxbW5qTkt5TzhhcXRuaVB6cHU3dXNGekZrMFlxdmpNTHVvKzVocFY1amRlU3FxMlpMZldQWGV2REFhamh0d3pNMmd2a0g3WC8xbkZxNWFwWk8zbjJ2U3ZwOVgzNmluTnZxY0FCb015QnArcG5Zdm5xK2pieGNvZTV2OHQ1QzN6L3FIWTFIUmxuVHlxd1Fic0NDMnFyTVN2T2ZYK1U4OXE4aHoxbTFIYnVuUnZsZXNLeFptV3JwK252dFMwYzFLYitmZm1kcXZUUFRmN2xVM0srdXY5U2xqNXBjcXVtS2pLNGVjMWI5NEd4Sy8reHJkdDY5enRzSVpKcHVvcVdiNWE1dnRjTVdMc3IzNE5SOXJ6ZWFpNlB2MFY5OE5hU2Q0Vk9FMWwzcG52MjdibmRQYTlVRDlVK3N2UCtyWnRYUU1Ea2xES0xyOGg1TEVESmFKYUl0UXFvN1Q1YzFvOHR3d0dWUTRmcFlTVlg2cjBxaHNEd285RHhYMjN5aTlZUENEM2dWdmxTTzhZMWlxWHc2WGRodTk4MjNWNWZRL2psUUFBY1BRZy9BQUFBR2lDOGgvWGFOVzB5ZW81ZnFLNmpyNnF5ZWQ3WEU0VnIvN005L2xBU2FpaWJ4ZXJjdnNtdWUxV0ZYMjd1TUU1cW5adGs5TmFLMk8wV1NsNUEvM0dkeHppLzFMUjdYVG9tMGR2a0tObXYzci8vamExNzNkUzBEbU4wVEVhZXQveit2U21zN1J4emxTbEh6Y3NvRFJXT054T3Uyb0tkNnA2ejNaVjc5bXV1SXhjWlo4NldqbW5qOVBPeGZPVnYzQnVRUGlSdjNDdTl1LzRVU05tTDFkU3Q2YVZJNEprc052VTVmWnIvRXJySkt6K1d1a3ZQNnY5cDUwamE0L2VjaVVtcWJiL29KQnpHRzFXdjVmVE5ZTlBidE5yZGxrU0czeGgyMXdGZC8rdmI5dWVsYXVvOGpKMW5qSlJ5WXZlOVJ0bmNMbVU5T2tIU3ZyMEF6a3lzbFErL25JVjNQbXdIQjJ6SmJVZ2FQbEZoOWNQQmp1ZW1GakZyL3RXTlFPSHRHak81a3BhL0tFTWRwdnZjLzF5UGNWL3VGM1J4WVYrNDNNZnZ0MjNYWHIxemQ3eVFFR09oZXRJZkQ0UFZUMTBtSzlzaytXYnp4b1pIU2h1NDhHWDNvNk1ySkRqNHV1VlpxdnRHN3gzVXlTcVBHdTB5cTZZMkdpUGs1UVAzMUtYeVJQOGVuRUNDKzRBQUE3QVNVUkJWS01jWUxUV3FjZTE0MVF3NVZFVlRycFhNcmJlNnNYV1lsbXgzTGRkUGVUVXczZ2xBQUFjUFFnL0FBQUF3dUNvcnRUNi8vdUx0ci8vVDNrODdtYS9XSEhXMWVqemV5NXBjRXhqeHlXcHJyUWc2TGlMbHh5c0dTK1BSMnVtMzZXOUcxY3FyZThKT3ZhNit4cWNNNmxiWC9XOWVvcCtlUGt2V3ZHWEd6WGk1UzhVSFJkWTVzTmxzNnFtY0llcTkrU3JlczkydVd6ZWI5UXZ1T0o0MVJidmxzZnQ4bzNOdStobVpaODZXcGtubnFOMjdUTlZ1T0lUbFc5ZXE5UmUzdDRGYnFkRDFidTN5MlNPa2FWVFhzRFBncjkxbS9iNWZVNTk1M1Zsem5oTXNWczMrZTJQWC8yMTRsZC9MY243VGZQS004NVZ3UjBQcWVyVXM0STJCRTU5NTNXL2ZnTkg2b3U1d3R2dWx5VEY3TXhYK2lzejFlR1ZtWDUxOW0yZHUydi9zTFBWL2ovLzlQVVppQzR1VU1iejArUXhtVlJ4N25pVlRKenM3ZHNScHJwNi9VTU1icGV5SDc5SGlVc1BsckdMM2JKUnZVY1BWVzMvUVNvZmY3bkt4MTBtVDJ3N3VSS1RXbnE3WVRsUWFrcVM2bnIzazYzcndWNHIrOFplNmovWTQvRUxPQ3JPdThDdjdGREc3T21TdkNXYWdvblU1N05peEZoMU1wbGtjTGxrM3JWRGNUK3NWZTJ4eDRWOXZ1V3JwYjV0VytmZ3ExWU1MbGViQkR6bDUvOWV0bTZOLzl1YStiZEhtanozcG8vWGh0M3pvNkYrTndmS3dvWHFqV0tzclZIT1kzZXJ3NXhaZm8zQ1M2KzZTVEc3OHBXNDdDUHZEcmRiV1UvZHI4UWxDL1h6MUpkazdka256RHRwZTNFYjFoMHNtV1l3cVBJd3JNQUNBT0JvUlBnQkFBQVFnclBXK3lMR1hybFhDNjhlSWx0Rm1lSXp1K2o0eVZQVjhZVGh6Wm96S3Q2aUVmLzNSY0QrYlcrL3FPMGZ6bEd2U3lhcDg4akxHcHpqNCt0UFZYeG1aNTN5Mk55UVk2b0w4clh1Mlh0VnVPSVRTVkpxbjBIYS9PWnpjdG1zY2xucjVMVFZ5V1dyOVc1YmErVzAxc2haVnlOSGpmZEZjVzNKYnEyZGNiZUczRHZMYjk3bFV5NVE4WnJsZmkrZ0RxZ3QycVc0akJ4WmNuc29JYnViTEoxNkt2MjRZWklrWTFTMCtseDVoOVpNbjZLVlQwM1M4T2NXS1RyT29zcWZOc2p0dEt2OXNVTmxiT1JidjBlcnFMSVNSWmNXS2Jxc1JPYWQrWXI5YWJQaXYxdXB1TFhmeW1peitvMTFKYVhJV0ZmcjkwMS84KzZmMWVHMUY5VGh0UmZram9sVjFTbkRWVGxpakNyT0dTTkh4MndabkU1bFBEL05OOTdSTVZ0VlEwLzcxZTZ2TlVTVmxTaisrMVZLK1BZTEpTNWQ1Q3RSVkordGEwOXRmZjBqMlRwMVZkRnRmMWJIdnordTltKzg3QXRCREM2WFVqNmNyNVFQNTZ0bTRBa3F2bm1LOXAxM1lhTkI1OFpQdjFmY0QydVZ0UGhEOVJseG5HTHFsVGh5cEdjcXVzUzdzaUx1KzlXSyszNjFFcGN1VXRubE44amF0YWZzT1ozRHZzZmFZd1lHTkVGdmpMR20ycS9aK2I3UkZ3YU9zVm5sampaTFJxUGZDZ1ZKOGh4eTcrdFg3QWc0LzJoNFBwMXBIVlE1Y3B3dlNHci8yb3ZhK2VTc1JzN3lpaTR0bHVXTGd5Vzc2dnIyRHpvdWNja0NSZjNTRzhTVllGSFZpYTF6aitYakx3OG9CUlZkV2l4M3V6aTVZMlBsTVpxVStNVWhxdzBOb1lPSytyS21QaWhuRXhxek41bkhvOVIzWGxmMlUzLzI2NGNpU1VWLy9KUDIzUGVrak5ZNmRiOW1yQkkvLzlSM0xHSGxsK3A3ZG44VjN2bXc5cDEzb2JwZkY5aWN2TSs1Z3dMdTg1alRlZ2VNOCswNzVQOTVCL2FIS21GMnFQWnpENjRHMjMvNkNOa3pjOEk2RHdBQXRBemhCd0FBUUFpN1AvZStOSFJhYStXeTI5VHJzbHQxeklRL3lSUVQyK3c1RFFhamtyb2UvRGFxeTI3VDF2bXpsTC9vZGNVa3QxZnZLeWJMYkVscGRCNWpWTFRmUEljcS9QcGpYL0FoU1Z2ZmVyNnhDMU5VdTNoRnQwdVFKYmVIYWdwLzFzK2Z2S25zVTBmN2xhbXlkTXJUM2syclpjbnRvY1JPZWJMazlwUWx0NGNzblhvcUlidWJUT2FZa0QraTI1aHJ0R3ZadXlwZDk2V1dUUjZqZ1pNZTE3WjNaa3VTTHlSQm9MUjM1aXJuNFRzYUhWYzdZTEIrZW1HZVhNbXBTdnI0ZmFVc2VFdUpTeGY1dllBMjJxeEtXckpBU1VzV0tHUFdORzM0ZkxQU1owLzMrMmIrM2tzbS9DWkx4b1NTOGNMVHlubjByZ2JIN0J0emlYNSs2bm01a3J4L1cvYXNYTzE4Y3BZM0JIbjJDYlYvZmJZdkJKR2srSFVyMWUzR1M3VHRYd3RVT1h4VTBEa1RsMytpanM4K29iajFhMlNxcWd3NFhqenhkdTErY0pyUzNwNnI3Q2Z1VlhUUkhrbmU1dXNkLy9GWFpiend0Q3BIak5YUFUxOXFzNTRnQm85SEZTUEhLZlc5TnlSSiszNTNjY0NZOU5remxQM0V2WExIeGN0Z3JmTTcxbENKcGdPT2x1ZXo2STkvOG9VZmFmUG5xUENPaCtSSTc5am9lUjFlbVNtRDArSDdYRDBreUw5MWJyZXlubm5VOTNIZjJFdmxpVGEzL0tKRDZIcnpaYko4dlN6a2NVZjdqTERtU2Zya3Y2MTBSY0ZGbHhTcXk1M1grNFZsN3BoWTdmenJpOXA3a2Jmc3BEdTJuYmI5NjBOMXVmTjZwYjcxbW0rY3dlbFU5YUNUWkxSWkZmdlQ1b0M1WTdkdkNkd1hiRnlRZlEzdEQzb2ZwY1crc21tU1ZEVHBuckRQQlFBQUxVUDRBUUFBRUVMMW51MlN2T1dnVHJqN09hWGt0VjROOXFLVlM3Um4rWCsxKy9NUFpOOWZybllkc2pUc3lUZkRDajdDMFgzc05jcGZPRmV4S2UyVmtOMWRNY2xwTWllbXlteEpsamt4UmVhRUpFVW5KQ2s2UGxGUmNRbUticGZnOXkzWURhODhxWTF6cG1yTjlMdVVQdWgwWC9tckFUYzlvdU51ZWJKWjEyUXdHSFh5STNQMDVmMVhxR3o5TjFvMmVZeHZmKzZaNDF0KzB4R3E5T3FibGZIODA3Nlg1NGVxR1hpQ1NxK2RwUEx4Vjhoak1rbVN5aSs4VXVVWFhpbGpUYldTUDM1ZktSL01VOUtTaFg0dkVRdnVla1FlazBuUkpVVytmUjV6akVxdnZMRnRiNmlWbGR3d1dja2Z2YWVFRlo4SEhLc2VmTElLNzNyRXIzUlRmZmJNSE8xOGZLYUtiN3hEMlgrNVJ5a2Z6dmNkMjMvbXVTR0REOG5ia3lIK3U1VUJwWHJxK2c3UXJrZWVVZFhKWjBxUzlsNTBsZmFOdmxBZFp6NmxqRmxUWmZ3bFlEQzRYSEtiWTlxMEdib3J3YUw4Zi94YmxTUEhLWDMyREZtRE5GbXU3WGU4NVBFRTNJZTFaeCsvRWxtaEhDM1BaODNBSVNvZmY3bFMzM2xkeHJwYVpUNzlzSFkrMVVpb0xLbjBxaHVWOHNFOHhXNzdVZmJNSE5VTUdCd3d4bFJUZFRCNE1ocFZjdjF0clgzNWZpcEdqZ3NaZmpoVDBsUXpPSGh2cUYrYkl5TkxaWmZmb0E2dnpKUWsxZllmcFB3WmN3S2VZMCswV2ZsLy81ZHFCZzVSenFOM3llQ3dhKzlGVjZ2cWxPSE5hbERmMnJLbVBlanJVMUl4YXJ5cVRqcmo4RjRRQUFCSEVjT3FQVUZxRmdBQUFCemhudHBjM3VJNVBDNm5mbnIvbitvMlpvS01VWTEvQzNmZWNPOUx6SXMrS1piQjFQQjNURXEvLzBxZjNUNU9sczU1Nm56T3hlcDV3VTFocnlpWk56eE5sdHdlT3ZmVkZXR05idzYzdzZabHQ0OVY5M0hYcS9NNWpmY2dhUXFQeTZudEg3eXFYWis5SjdmRG9aNFgvS0ZGNGNlZmVyVmgyWlhmaUFPckcxeVdKRm03NTZtdWR6L1ZISCtpdDN4S21LV1RURldWU2w3NGp0TGVlazJtaW5KdFdyVGFGM2gxbUROTHVmZmZvcExyYjlQdWg1NXV5MXRwRXpINVc5WDNyUDR5MnF5eVorYW80dHp6dGZmaUNhb044cUs1SWZGcnZsSE9JM2NxL3Z2VjJyRDBCOW02OVBBN2ZxQnZnVHN1WG11M1Zpdm5mNmNvNC9scGNuVE1WdVdaNTJydnBkZXErb1JUUXM1djNyVkR1UTk1d3hwcnR6ejl1SENWWEFtQmZYWGFnc0ZoRDdxYUlHcHZxUWIwVDVjTUJubE1Kcm1TVTFVemNJaDJQZnkzc01JUDZlaDVQcVBLeTlUM3JIN2VRTVpnME9hM2w0ZlZmeVNxckVTOXhnL1Qzb3NucU9qVzRMMlhvc3JMMU92OFUxVTlkSmgrbnZxUzM3SG9raUwxUHk3VDk3bWg4bWRSNVdVYTBLK0Q3L08yVi84YlVQWXE3b2UxNmpQeWVMOTlIcE5KdGYwSGE5Y2p6NmhtVU9qd28zN3ZqdWIyL0FoMW5yR21Xc2ZsSGZ4N1dMM0hvNWdkMjlSNzlGQVZUbjVBcGRkT2tpZXE0ZiszdHR1OFFUa1BUZGFPdjgrUkl6Mnp3YkcvaG9SdmxxdlhSV2RJSG8rYzdkTzFZZkY2T2R1bkgrN0xBZ0RncUVINEFRQUFJbEpyaEI5dHpWWlJwcGprOW9mN01vNTRSMFA0WVhBNlpMUmFXKzFGdWNIbDhuMEwvNENrVHo5UXplQ1QyN2FHZnh0SytHYTVYQ2xwZmczSW02dmQ1ZzFCNS9FMU1vK0swdjVoWjh0VXVVOVI1V1ZoaHdTK2VaWjlKRWZITE5YMTd0ZmlhMjBWYm5lTFNra2RUYzlud3JkZktPK1NzMlJ3MkdYUDZheE5INjBKNjVyTWhidmxURW1UTzdaZDZERjdkc3FWbUN5WEpkRnZ2OEhwVVB5YWcyRjNZNEZML1ZVOG50aDJBZjh0NWZFb3VyVFlHM2hGUmNsdGp2RTJtZy9qR1REdHIvQnR1K010Z1hPMzhMejY0MXlKeWQ3N3FhMlJPeTQrckoveld4SzF0MVI5Umg0dmMrRnVlY3d4MnZMbTRnYkRVUUFBMFBvSVB3QUFRRVE2RXNJUHRJNmpJZndBOE50aHFxcVV3ZUh0NCtGS3NNalRRSzhqSEwwTWRwdE0xVldTdktXNURnMjFBQUJBMjZQbkJ3QUFBQUFBWVhKWmtnNzNKZUFJNERISHlKbEtNQVlBd09IVS9MWE5BQUFBQUFBQUFBQUF2MEdFSHdBQUFBQUFBQUFBSUtJUWZnQUFBQUFBQUFBQWdJaEMrQUVBQUFBQUFBQUFBQ0lLNFFjQUFBQUFBQUFBQUlnb2hCOEFBQUFBQUFBQUFDQ2lHRmJ0OFhnTzkwVUFBQUFBQUFBQUFBQzBGbForQUFBQUFBQUFBQUNBaUVMNEFRQUFBQUFBQUFBQUlncmhCd0FBQUFBQUFBQUFpQ2lFSHdBQUFBQUFBQUFBSUtJUWZnQUFBQUFBQUFBQWdJaEMrQUVBQUFBQUFBQUFBQ0lLNFFjQUFBQUFBQUFBQUlnb2hCOEFBQUFBQUFBQUFDQ2lFSDRBQUFBQUFBQUFBSUNJUXZnQkFBQUFBQUFBQUFBaUN1RUhBQUFBQUFBQUFBQ0lLSVFmQUFBQUFBQUFBQUFnb2hCK0FBQUFBQUFBQUFDQWlFTDRBUUFBQUFBQUFBQUFJZ3JoQndBQUFBQUFBQUFBaUNpRUh3QUFBQUFBQUFBQUlLSVFmZ0FBQUFBQUFBQUFnSWhDK0FFQUFBQUFBQUFBQUNJSzRRY0FBQUFBQUFBQUFJZ29oQjhBQUFBQUFBQUFBQ0NpRUg0QUFBQUFBQUFBQUlDSVF2Z0JBQUFBQUFBQUFBQWlDdUVIQUFBQUFBQUFBQUNJS0lRZkFBQUFBQUFBQUFBZ29oQitBQUFBQUFBQUFBQ0FpRUw0QVFBQUFBQUFBQUFBSWdyaEJ3QUFBQUFBQUFBQWlDaUVId0FBQUFBQUFBQUFJS0lRZmdBQUFBQUFBQUFBZ0loQytBRUFBQUFBQUFBQUFDSUs0UWNBQUFBQUFBQUFBSWdvaEI4QUFBQUFBQUFBQUNDaUVINEFBQUFBQUFBQUFJQ0lRdmdCQUFBQUFBQUFBQUFpQ3VFSEFBQUFBQUFBQUFDSUtJUWZBQUFBQUFBQUFBQWdvaEIrQUFBQUFBQUFBQUNBaUVMNEFRQUFBQUFBQUFBQUlncmhCd0FBQUFBQUFBQUFpQ2lFSHdBQUFBQUFBQUFBSUtJUWZnQUFBQUFBQUFBQWdJaEMrQUVBQUFBQUFBQUFBQ0lLNFFjQUFBQUFBQUFBQUlnb2hCOEFBQUFBQUFBQUFDQ2kvRDlMbmZsTk5mK0NwQUFBQUFCSlJVNUVya0pnZ2c9PSIsCgkiVGhlbWUiIDogIiIsCgkiVHlwZSIgOiAibWluZCIsCgkiVmVyc2lvbiIgOiAiIgp9Cg=="/>
    </extobj>
    <extobj name="C9F754DE-2CAD-44b6-B708-469DEB6407EB-23">
      <extobjdata type="C9F754DE-2CAD-44b6-B708-469DEB6407EB" data="ewoJIkZpbGVJZCIgOiAiMjMyNTUwOTQzNDc1IiwKCSJHcm91cElkIiA6ICI2MTcyNzY3ODkiLAoJIkltYWdlIiA6ICJpVkJPUncwS0dnb0FBQUFOU1VoRVVnQUFCbnNBQUFPbENBWUFBQUNscmxMK0FBQUFDWEJJV1hNQUFBc1RBQUFMRXdFQW1wd1lBQUFnQUVsRVFWUjRuT3pkZVp6TlpmL0g4ZmRaWnViTWFtZnNzbE95TDVHUUpTU3lSQ0VwSmVrdTFkMnFiaW10OTArcU94V0ZaSzJvbEoxc1pRdlptdXl5algwd1pqMzc5L2ZIeWNtWWZRekg1UFY4UEhya25ITjlyK3R6emh5TTg1N1BkWm1NMUdSREFBQUFBQUFBQUFBQUtKRE1nUzRBQUFBQUFBQUFBQUFBZVVmWUF3QUFBQUFBQUFBQVVJQVI5Z0FBQUFBQUFBQUFBQlJnaEQwQUFBQUFBQUFBQUFBRkdHRVBBQUFBQUFBQUFBQkFBVWJZQXdBQUFBQUFBQUFBVUlBUjlnQUFBQUFBQUFBQUFCUmdoRDBBQUFBQUFBQUFBQUFGR0dFUEFBQUFBQUFBQUFCQUFVYllBd0FBQUFBQUFBQUFVSUFSOWdBQUFBQUFBQUFBQUJSZ2hEMEFBQUFBQUFBQUFBQUZHR0VQQUFBQUFBQUFBQUJBQVViWUF3QUFBQUFBQUFBQVVJQVI5Z0FBQUFBQUFBQUFBQlJnaEQwQUFBQUFBQUFBQUFBRkdHRVBBQUFBQUFBQUFBQkFBVWJZQXdBQUFBQUFBQUFBVUlBUjlnQUFBQUFBQUFBQUFCUmdoRDBBQUFBQUFBQUFBQUFGR0dFUEFBQUFBQUFBQUFCQUFVYllBd0FBQUFBQUFBQUFVSUFSOWdBQUFBQUFBQUFBQUJSZ2hEMEFBQUFBQUFBQUFBQUZHR0VQQUFBQUFBQUFBQUJBQVViWUF3QUFBQUFBQUFBQVVJQVI5Z0FBQUFBQUFBQUFBQlJnaEQwQUFBQUFBQUFBQUFBRkdHRVBBQUFBQUFBQUFBQkFBVWJZQXdBQUFBQUFBQUFBVUlBUjlnQUFBQUFBQUFBQUFCUmdoRDBBQUFBQUFBQUFBQUFGR0dFUEFBQUFBQUFBQUFCQUFVYllBd0FBQUFBQUFBQUFVSUFSOWdBQUFBQUFBQUFBQUJSZ2hEMEFBQUFBQUFBQUFBQUZHR0VQQUFBQUFBQUFBQUJBQVViWUF3QUFBQUFBQUFBQVVJQVI5Z0FBQUFBQUFBQUFBQlJnaEQwQUFBQUFBQUFBQUFBRkdHRVBBQUFBQUFBQUFBQkFBVWJZQXdBQUFBQUFBQUFBVUlBUjlnQUFBQUFBQUFBQUFCUmdoRDBBQUFBQUFBQUFBQUFGR0dFUEFBQUFBQUFBQUFCQUFVYllBd0FBQUFBQUFBQUFVSUFSOWdBQUFBQUFBQUFBQUJSZ2hEMEFBQUFBQUFBQUFBQUZHR0VQQUFBQUFBQUFBQUJBQVViWUF3QUFBQUFBQUFBQVVJQVI5Z0FBQUFBQUFBQUFBQlJnaEQwQUFBQUFBQUFBQUFBRkdHRVBBQUFBQUFBQUFBQkFBVWJZQXdBQUFBQUFBQUFBVUlBUjlnQUFBQUFBQUFBQUFCUmdoRDBBQUFBQUFBQUFBQUFGR0dFUEFBQUFBQUFBQUFCQUFVYllBd0FBQUFBQUFBQUFVSUFSOWdBQUFBQUFyaWtwS1E3OXRHS3JObXphYzlYV1BCMTNQdC9tY3JzOWlqK2ZuTzA0ajhlcjlSdDNhLzJHWFRwKzRteXUxL0Y0dkpvNWE1V21mYlZDMjJNT1pEdmVNQXpOK242MXBuKzlRZzZuSzlmcjVjYktYN2JuNkRVQUFBQkEvaURzQVFBQUFBQmNVK0xPSnVqdDk3N1JGOU9XWHZHMWpzVEc2Wm1YSnVpQndXTzBlKy9SZkpsejA1Wjk2dFgvTFkxNFkxcVc0MzZZdjE0dnYvYWxYbjU5aXZidVA1YnJkUllzMmFnSlh5N1c5RzlXcUdTSnd0bU9YL25MN3hvM2NZRTJidDZya09DZ1hLK1hVNXUyN05Xb2Q3L1NvMDkrSkxmYmM4WFdBUUFBd04rc2dTNEFBQUFBQUJBNGJic016OVg0cU1nd2ZUL3psVHl2MStlQmR4UjNKaUhEeDBxVkxLd1prNTdQMVh3blRwN1QybDkzYXUydk8vWFEvZTFWdTJhRlhGMWZxRkNZanA4NEs0ZlRwUkZ2VE5Xbkh6eXVva1VpY3pYSHBkYjl1bE9HWVNncU1qVFRNZkhuay9YbDlKLzh0OGRQV3FqR0Rhc3IxQmFjb3pVU0VsUDA1ZlJsa3FRSCtyWlZkS2tpV1k1M3V6MmFOSFdKSk9tZTdyZm1hSTI4bXY3MVNrbFMzOTZ0WmJWYXJ1aGFBQUFBOENIc0FRQUFBSURyV1BseXhTWDVPbHhNSnBQS2xTMldic3lSMkxnMFkzTVRFRFdvVzBYLzkrYWdUTmU5ZEkzc2VMMWU3ZDEvVE9zMjdOTGE5VHUxLzhCeC8yT0xTeGZMZGRnVEZSbW1sNS9ycmFkZm5LQ1VWSWUyeHh4VTY1WjFjalhIeFF6RDBMb051eVJKdDdYSWZKN3hFeGNvS2RtdXhnMnFTWkkyYnQ2cnp5WXQxTENoM1hLMHp2dGo1K2hjZkpJazZmUEppL1g1NU1XWmpuMndmM3ZaYkVFNmR0eTNWVngySFVkdmpoaWdaazFxU3BJR0RobVRiUzJUeHozai8vWDZEYnY4VzhyTm5yTmEzODlkbStFMXhZc1YwdWdNM2hjQUFBRElHOEllQUFBQUFMaU9YZmlndm0yWDRiSmFMV2srdUwrZ2ZkZFg1UFY2L1k5ZDZNNEpDdzFSc1dJWmQ4R2twam9WZHlaQlpuUDYzY1BOWm5PNmRUSUxrRHdlci9ic082cnRNUWUwN2ZjRCtuM0hRYVdrT1B5UGg0V0ZxUDdOVmRTa1lYVTFiVnpEZi8vNWhHVDE2UHRtTnM4K3JaUVVoMGE5TzFPajNwMlo3ZGp2WnJ5c1FsSGg2ZTdmdVR0V1o4NG1LQ295VEEzcVZjbncybmtMTjJqSjhpMEtEN2ZwMzAvMmtDUU5ldnhEelYyNFFiVnFsRmVIdGcyeVhIdkdOeXYxODVvWUZTa2NvUWIxcW1aYmE2cmRxYWxmTFpjazNkYmlKZ1VGV2VYeGVHV3haTHl6ZS9IaWhmeS96bWtJSi9tK1Z1TW1MZkRmdmhBdVpjVHBkT2Q0WGdBQUFHU1BzQWNBQUFBQWtDdXZQSCt2bm5yaE05V3VXVUh2am5vd3d6RS96RnV2LzQzN1VXVktGODN6T29jT24xSzNQcThyMWU3MDN4Y1JibE9UUnRWMTg0MDNxTjdObFZXaldsbVp6V1lkT0hoQ2Ryc3J3M2t5Q3B6eXl1djFadm40b3FXYkpFbnQydFRMY0F1elAzWWUxa2ZqNTBxU2hqM1dWU1grQ2xhR1BkWlZiNDMrUnFQLzk1MmlJc1A4blRXWG1yZG9neVpOWGFxZ0lLdEcvZWQrMWFwUlhwT21MdFZQSzdib21TZTZxMUg5YW1uR3g4Y242ZEZoWStWMmU5UzFjMU1ORzlwTmN4ZitxbWxmcmRESTRmMVVxMGI1Yko5eitYTEYwNFNDRjI0UEhESW1UUmcwYzlZcS8rM3BFNS9MY0d1NXhNUlVEUmo4bm02cVhTbmJkUUVBQUpCemhEMEFBQUFBZ0Z5NUVGQ2NPSFV1MHpFWHRsZXJja1BwUEsvamRMbFZvWHdKMWFwZVhyVnFsRmZ0V2hWMFE4VlNNcGxNNmNZdVhiRkZYMy83aTBiOTUzNDFiMW9yN1dNL3ZwSG5HaTZWMVJaMkRvZExLMzdaTGttNm8xM0RkSS92M2h1clYxNmZJcmZiby92dWFhVzJyZXY5UFcvcmVqb1NHNmVwWHkzWDYrL00xTXZQOTFHTFpyWFRYTDlrK1JhOVAzYU9UQ2FUbmh2V3d4L1VSSmNzckpPbjR2WGlpTWw2WkdCSDllblowbjlOU3FwVERlcFYxWm16Q1hwOGNCZEpVdFhLWlJSL1BsblB2VHhSLzMxamtHclh6RDd3eWM2QlF5ZjkzVU9TTkhYbWNqMzNWTTkwNHlaOHVWaUpTYW02cjlkdGw3MG1BQUFBL2tiWUF3QUFBQURJbFpJbENzbHF0ZWpVNlhnWmhwRmgrTEo3MzFGSlVyV3FaWE05djlYaTY0aXBWcVdNUHYzZzhSeGQ4OGZPdzVLa2l1Vkw1bnE5L0xKcVRZeFNVaHd5bTgycVdqbHR5TFYxKzU5NjVmVXBTclU3MWVyV09obzBvRU82NndmMmI2ZTRzd2xhdUdTVFhuMXp1dnIzYWFNSCtyWDF2NzRONjFWVnNhSlJHalNnUTVxZ3FQTWRqWFhtWEtJbVQvdEo4ZWVUMG54TjduOWt0R3kyWU0yZlBkSS92bGFOOG5wazRCMmFPR1dKN0E2bkxwZmQ3dFNvZDJmSzdmYW9RZDBxU2toTTBlSmxtOVd4ZlVQVnViR1NmOXltTFhzMWI5RUd0VzFkVnpkVWlyN3NkUUVBQVBBM3doNEFBQUFBZ0NUSjVYSm4yYmx5Z2Rsc1Z0a3l4WFRvOENuRm5VbndkL3BjNEhDNmRPRGdDUVVIVzFYbGh0eC9xRis4V0pSTUpwT09IaitqTTJjVFZheG94dWNDWGJBdDVvQjI3RHFpWWtXalZMWk1NVW1TeVdUSzErM2JjdUxiT2FzenZILys0bzM2YU54Y3VWeHV0VzVaUnkvOXUzZUdBWmtrL2Z1Sjdvb0l0Mm5XOTZzMTlhdmwyaDV6UUVNSGQxSFZ5cVZWckdpa0puNHlUSkVSb2VtdXUvL2UyM1ZqcllwcVVEZmpjNEl1MWJOYkM5VzVzWkpxVkN1WDh5ZVlpWWxUbHVqUTRWTUtDd3ZSczhONjZ1eTVSRDN4N0RpOU0yYVd4bjM0TDBWR2hPclU2WGk5UGZvYjJXekJldmlCT3k1N1RRQUFBS1JGMkFNQUFBQUFrT1FMU01xVkxaYnUvb3ZQWmJuZ2hvclJPblQ0bEhidVBwSXU3Tm14ODdBOEhxOXExNnlRNGJrMVhxODN5MUFwT05pcXhnMnJhY09tUGVvMzZQOVVza1FobWMwWmh5TXBLVTZkT1pzZ1NlcmNvWkgvL3FqSXNIemR2dTJDSlQvNDVyUlkwZ1pKdjI3YXJYMS9Iazl6WDBKaWlrWi8rSjNXck44aFNicnpqc1o2K2w5M1p4cjBTTDZ2d1pCQm5WV3VUSEY5Tkg2dXRzVWMwSkJoWS8zWERuMzZZeDA3ZmpaWE5kdnR6aHlGZUJjc20vZFdydWJ2ZjI4YjdkaDFXUGQwdjFXbFNoWldxWktGMWYydVcvVGRqMnYxMnRzejlNTFR2ZlRTcTE4cS9ueXluaHpTVlNWTEZNN1YvQUFBQU1nZVlROEFBQUFBUUpKa3RWbzBlZHd6NmU1djMvVVZlYjNlTlBmVnFGWldLMy9acnAyN2oraTJGamVsZVd6cjczOUtrdXBuMG1WaU1wblUvdmI2YWU1YnNteHptdHZQUHRsRDc0K2RvKzEvSE5UUlkyY3lyZGxzTnF0VXljSnEyN3FlK3QvYlJwS1VhbmVxUzYrUm1WNlRYeTRPUldaOHN5cmQ0MU5uTHRlYTlUdGt0VnIweU1DTzZuVjNpeHpQM2FWVEU5V3VWVUgvOThHMzJyUHZxS3BWTFNOSktoTmRMRjNRbEpVanNYR1pobmo1cFZCVXVENzg3Nk5wZ3IxSEgrcWt2ZnVQYWN1Mi9Sb3crRDA1blc2MWFGWmJYZTlzZXNYcUFBQUF1SjRSOWdBQUFBQUFjdTJtMmhVbFNYL3NQSlR1c1EyYjlraVNHdFd2bHVHMUpwTkpMenpkSzgxOWw0WTl4WXBHNlkwUkEvSlVtMGxTVUZEdS9ybnJjcmtsK1FLdnJEcHZNckp1d3k3RjdEaW93b1hDRlg4KzJYLy9vdzkxMHNsVDhicTMxMjJxWGJPQ0pQazdiT2JOSHFsUVczQ2FlWktTN2VyVzUzVkp2aUNwY3FWb2ZUem1NYTNic0VzdG10V1dKTDA3NnNGYzFkYTJ5M0NGaEFSbEdPTGxwMHM3dUt4V2kyNXZWVmUvLzNGUVRxZnZ0ZTNSdFhtdVgxc0FBQURrREdFUEFBQUFBQlF3YnJkSCt3K2VVT3pST0NVbHBpb3AyYTQydDlWUm1kSlhybnZqVWpXcWxWTllhSWgyN0RxaXMrY1NWYlNJNzF5ZDAzSG50WGYvTVJVdUZLN2FOY3RmdFhvdVpyTUZhOUgzcitmcW1nc2h6T2RqbjFTRmNpVnlmSjNiN2RHbkUrWkxrdnJmZTd2R2pwL3JmOHhxdGVqMVYvcm5xbzVMbWMxbWY5QVRLRWRpNDlKc0EzZnA3VXNkT0hoQ1l6K2JwNjNiZlIxZWtaR2hTa3hNMVFzanZsQ3Z1MjlWMzN0YUtUemNkc1hyQmdBQXVKNFE5Z0FBQUFCQUFlRHhlTFZ1dzA3Tlc3UlIyMk1PeXVGd3BubThXTkhJeXc1NzNHNlBCZzRaays3K1M3ZHdrM3huMWpScVVFMC9yNG5SejJ0aWRIZVhXeVJKeTFkdGwyRVl1clg1alpmVnhmSFN5TWs2ZmlMblo5T1VqaTZxdDBjT3pQVHhYWHRpNWZGNFZhRjhDVVZHaE9hNXJrdjl1T0JYSFQxMlJtVkxGOU5kblpxa0NYdXVwSzU5WGxkeXNqMUhZM042Wms5bVovVllyUmFWamk0aXlSZjBYTGg5L01RNXVkMGUvN2g5KzQvcCs3bnJ0R1Q1Rm5tOVhoVXJHcVdoajNSV2kyYTFOWDdTUXMyWnQxNWZ6VjZsZVF0L1ZjZjJqZFN4ZlVQZFVMRlVqcDREQUFBQXNrYllBd0FBQUFEWHVJMi83ZEVIbi95Z0V5ZlBxVVR4UXVyWXZvRnV2ckdTS3Q5UVdsR1JZWW9JdDZYYlJpc3ZETVBRa2RpNEhJOXZkV3NkL2J3bVJqK3QyS3E3dTl3aXd6QzBZTWxHU1ZMN052V3p1VHByeDArY3pWVXQyWmswZFlsKzI3SlBmZTlwclVFUGRNaTNlUzkwTkQweDVLNWNmUTN5YXpPenRxM3JaZm40c3BWYlpiR1kxYnJselptTytYbE5qSDhidTR5VWppN2kzd2F1YlpmaC90c0RoNHpSa2RnNC9id21Sck8rWDYwZHV3NUw4bTJoMTZOcmN6M1FyNjNDUWtNa1NmOTY5QzYxYTFOZm4wNVlvSmdkQnpWN3ptck5uck5hRC9adjd6OXJDUUFBQUhsSDJBTUFBQUFBMXlpUHg2di9mZnFqNWkzYW9Fb1ZTK3ExbC92cGxpYTFaTEdZcjhoNlFVSFdETGMvYTkvMWxReTdlMW8wcTZXb3lERHQzSDFFVzdmL3FlUVV1MktQeHFseXBXai9tVDRaTVF4RDc3NC9PMGMxWmRadGNyR2NkSzBjT254S2tsUXBuenRKYnIybHRycmZkWXNhTjZ5ZTdkaUx1MkJ5ZTZaUVpvWS8yenZMeDVldDNLcWdJR3VXNHpiK3RpZkxzQ2M3dHBCZzdkb1RxN0N3RU4zVnFhbDYzZDNDSDRKZHJHYjFjdnJ3djRPMUxlYUE1c3hkcDgxYjk2bExweVo1WGhjQUFBQi9JK3dCQUFBQWdHdVF5K1hXcUhlLzBwcjFPM1JmcjFaNm9GL2JmQXNJOGt0UWtGVjNkVzZxNlYrdjBKUVp5NVNRbUNKSjZ0UHp0aXl2TXd4RFM1WnR2aG9sU3BKU1VoeUtPNU1nU2FwZXRXeVdZNGNNRzV2dDluUERuKzN0UDBmSGFyWG84Y0ZkY2xaSHFzTi96WlVLN0M1MjRjd2NsOHV0M1h0alZhTmF1U3V5VHBORzFUWDZyVUdxZWtOcFBmN3ZUN1QyMXgzWlhtTUxDZGJzYWNPdnVmYzBBQUJBUWNWM1ZRQUFBQUJ3RGZydzB4KzFadjBPRFJ2YVRWMDdOdzEwT1pucWRYY0x6Wm0zVHR0aURraVNLbFVvcGR0YlpiNWxtTnZ0VVVod2tCWjg5MXFhKzNQU25aTlhNVHNPU2ZLZGExUytYUEVzeHpvY3Jtem44M2pTZGpubDlHeWlVNmZpSlVuRmkwWGxhUHpsbUxkb2d6NGE1enMveU9QeDZ0OHZUZENvLzl5dituV3J5T1B4S3U1TWdvb1ZqZFRCUXllVm1KUjYyYUZMM1p0dWtLUWNiNzFuc3dVVDlBQUFBT1FqdnJNQ0FBQUFnR3ZNb3FXL2FlR1NUUm8wb0VQQWd4N0RNUHkvL3ZhSE5Ub2NlMXFIRHAvU1c2OCtvTEN3RUVWRmhxbDM5NWI2WXRwU1NkSWpEM2FVMlp4NTEwcHFxbE9ob2NFNVhuL2drREY1TC80dkszN1pMa2txWHF4UXRtTy9HUGUwS3BRcmNkbHJadVRBb1pPU3BETFJSYS9JL0pJdlRCcy9hYUcrKzNHdC93d2hzOWtzdDhlcmwwWis2ZTlLR2pENHZUVGJ5bFd1bEgvYjI5bHN3Wm8vZTJTbWoxL0pZQThBQU9CNlJkZ0RBQUFBQU5lUWhNUVVqWnU0UUkwYlZOTjk5N1M2cW1zYmhxR2ZWbXhWN05FNEhUbDZXa2RpNHhSN05NNS9YczhubjgvM2p3MEtzdmpyWGZUVGIvNzc1eTVZcjZhTnFtZlk3ZUoyZStSd3VsU2tTRVNPYThwcHAwaG0zRzZQMXE3M2JTdTJlMitzTnY2MkowZm42MXdKMi84NEtFbXFuZy9icVpVclUxd3BxZlkwOXgwNGRGTHZqSm1sZmZ1UHFVVHhRaG81dko4ZWYrWVRCUWRiTmVvLzkydkVxS2w2N2UwWjZ0cTVxUW9YQ2xmY21RU1pUQ1pWcWxCU3c0WjJ1K3lhQUFBQUVEaUVQUUFBQUFCd0RaazZjN2xTN1U0OStWalhIRzhQbGxmYllnN280L0h6ZFB6RVdVbStZT1R0OTc3eFAyNDJtMVU2dW9pT0hqc2pTWHJtaWU2cVVLNkV5cGNyb2FBZ3E1eE90MGErTlVQSFQ1eFYxY3FsZGZKVXZOWnYzSzFKVTVacTBBTWQwcTEzL01RNVNWS0o0dGwzMkZ5d2JONWIyWTdKcWxQa3A1VmJsWlJzbDhsa2ttRVkrbVRDQW4xeVl5V0YybkxlWFpRZlBCNnZQM1NxWDdmeVpjLzN5ZnREMDh3OTYvdGZOSG42TXJsY2JqV3FYMDNEbit1dFFsSGgvakVONmxiUi83MDVTSysrT1YwL0x2aFZGY3FWMEFmdkRsYnRtaFd1eXZsQkFBQUF1TElJZXdBQUFBRGdHcEdZbEtyNWl6ZnFyazVOVmFaMHNTdStYcERWb3YwSGpzdGtNcWxzNldLcVZMR1VLbFVzcFlybFM2cFN4WktxOEZlbzA3N3JLL0o2dmJyempzYithNTFPdDBhOE1WWGJmdjlUcFVvVzF0dXZEZFRlL2NmMDhtdFROR1BXU29XR0JxdHY3OVpwMWpzY2UwcVNWTEY4eVN2KzNDUXAxZTdVcENsTEpFazl1elZYekk1RDJyVW5WaU5HVGRYYnJ3MzBiM04yTlN4ZnRVM3g1NU1WR1JHcWVuVXVQK3k1NE9jMU1abzRaWWxpajhZcFBOeW1KNGJjbGVicmRMRmFOY3Byd3NkUGF2U0gzMm5OK2gxNjZvWFAxTHhwTFQxMGYzdmRVQ2s2MHpXT3hNYWxDZFF1dlEwQUFJREFJK3dCQUFBQWdHdkVrbVdiNVhTNjFiTmI4NnV5WHBYS3BUWHV3MytwWXZtU0NnN08rVDhQRXhKVDlOcmJNN1IxKzU4S0Q3ZnByWkVQcUdpUlNEVnRWRU9QREx4RG4zMnhTQk9uTE5IWmM0bDY3T0U3L1owalc3YnRseVJWdmlIellDRS9UWjI1WEdmT0ppbzQyS3JlUFZxcWErZG1ldnlaVDdSNTIzNE5lMzY4bm4yeVI1WWhSMzV4T3QzNmNzWXlTVktuRG8wdU8yUXlERU9iTnUvVmxKbkx0R1BYRVVsUzY1WjFOUFNSTzFXc2FGU1cxMFpGaHVuMVYvcnJweFZiTmVITHhWcjc2MDZ0MjdCTHpadlcwaDN0R3FocG94cnA2ck5hTFNvZFhTVGRYTWRQbkV0ejdnOEFBQUFDaDdBSEFBQUFBSzRSSzM3ZXJrWU5xcWwwZE5HcnNsNUljSkNxVlNtVHEydjI3VCtta1cvN3RtNnpXaTBhK1ZKZlZhcFF5djk0bjU2MzZjelpSSDM3d3hwOVAzZWQ5dTQvcm1lZjdLRnlaWXRwM1laZGtxUmJtdFJNTTJlcTNTbkp0MjNjcFFZT0daUGJweVhKOTFwKzg5MHZrcVQ3ZXJYeWh5QnZ2elpRTDQyY3JGMTdZdlhvc0xGcTByQzZtbDFVVDBKQ2lzNG5KTXRzTXN0a05zbHNNc2xrTnNudDl2ai9jN2s4Y3J2ZENnKzNaUnV1U05Mbmt4ZnArSW16Q3JVRjY1N3V0K2JwK1VoU1VySmRpNWIrcGgvbnI5ZlI0NzZ0OWVyZFhGbURIK3lvR3JrOEI2aGRtM3BxMmZ4R2ZmM3R6NXIxL1dxdFdiOURhOWJ2VUZSa21GNzZkMjgxYWZUM3VVYWxvNHRvOHJobjBzMHhjTWlZRE05VWNqaGNlZjY2QVFBQUlHOElld0FBQUFEZ0dwQ1VaTmV1UGJGNjhyR3VnUzRsVTE5TVc2cVpzMWJKNC9INk8wVHEzRmdwM2JpaGo5d3B3ekQwM1k5ckZiUGpvSjU5ZVlJZTdOOWVKMDZlVTgzcTVWU3lSR0Y5Tlh1Vjl1NC9wdERRRUIwNmZGS1NGRjBxZmZkSVJtRkNkalp2M2FkM3hzeVNZUmk2b1dJcDNkdXJsZit4V2pYSzYvT1BudFNIbi95Z2RSdDIrZis3WU5qejQzTzh6cXN2OWRWdExXN0tjc3k4UlJ2MDNZOXJKVWtQOUd1bm9rVWljL2xzL25iMDJCbE5tcnBFVHFkYnpaclVWTy91dDZydVpXd0pGeElTcEFGOTI2cG50eGIrT2l0V0tLbUc5YXY2eDNUcDFDVFRtajk1LzNGNXZVYTYrdzNEeU5QWERRQUFBSGxIMkFNQUFBQUExNEJ0TVgvS01JeDhQYzhsdjRXSDJlVHhlRld1YkhHOU5mSUJsYzNpWEtISEIzZFI4V0tGOU1XMHBScitYQitaVFNaRlJvVHEvbnR2bHlRWmhyVHlsOS85NHdzWGp0REFmbTNUemJOczNsdloxcFh1L0JpVFNSNlBWMkdoSVJyeDRuM3B0cWdyVWJ5UTNoZ3hRSDhlUEtHVnYveXVuYnNPNi9qSmMwcE5kY2pwZE12cGNzdmo4Y293MGdjWkY0U0ZocVRyVUxxVVlSajZiY3MrU1ZLVFJ0WFY2KzRXMlQ2WHJOU29WbFp2ajN4QVJZdEVxWHk1NHBjMTE4WEN3MjNxMC9NMjlleldRaTYzeDcvdG5pUTkvZmpkbVY0WEZocVM0ZjAyVzdEbXp4Nlo2WFdjOXdNQUFKRC9DSHNBQUFBQTRCcncyOVo5S2xJNElsOC94TTh2ZDdTdEw0L1hVTzhlTFJVVkZhWVdUV3NyTWpJMDIrdjY5R3lwdHEzcnFuZ3gzMVpuWTk5N1RPWEsrcDVmajY3TmRWdUxtK1IwdVdVTENWS3Brb1hUYk9OMmQ1ZGJkRDRoSlVmMURlamJWb1dpd3Z5M0c5U3RvbnQ3M2FaRzlhdXBRdm1TbVY1WHVWSzBLbWR4Wm85aEdQSjZEWC9vWXhpR1RDYVR6R1pUaGx2T1NkSzl2VnJKYkRaSmtrd21rMGE4ZUovbXpGdXZqdTBieW1ReVpmazhRb0t0R3ZySW5WbU95VzBuejRTUGg4bGl6bnJkQzZ4V3kyV2ZKL1RFa0x1eW5TTW5Zd0FBQUpBN0ppTTFPZk1mVlFJQUFBQUFYQlVEaDR4UmxSdks2RDh2M0J2b1VnQUFBQUFVTUJuL0tCSUFBQUFBNEtwSlNYSG9TR3ljNnRTdUdPaFNBQUFBQUJSQWhEMEFBQUFBRUdBblQ4Vkxrc3FXeWZ3TUhBQUFBQURJREdFUEFBQUFBQVRZeVZQbkpFa2xTeFFPY0NVQUFBQUFDaUxDSGdBQUFBQUlzQk1uZldGUGllS0VQUUFBQUFCeWo3QUhBQUFBQUFMczVPbDRSVWFFS2l3c09OQ2xBQUFBQUNpQUNIc0FBQUFBSU1CT25UcXZFaVVLQmJvTUFBQUFBQVVVWVE4QUFBQUFCRmh5U3FvaUkwSURYUVlBQUFDQUFzb2E2QUlBQVBoSGM3dmxPWFpFM3BNbjVJMDdMVy9jU1JueDUyVFlIWkxETHNQbGxEeWVRRmNKWE5zc0ZwbUNncVVRbTB5MkVKa0tGNUc1ZUNtWmk1ZVF1VlMwTEdYS1MxYStyVVhCWm5lNFpBc0pDblFaQUFBQUFBb28vbFVNQUVBKzg1NDZLZmV1R0huMjc1VW45cERNSlVySlVxYWNUQ1dqRlZTOXRzeEZpOGxrQzVWQ1FtUUtzVWtXUzZCTEJxNXRIbzhNaDExeU9HVFlVK1U5ZTBiZTB5ZmtQWDVVcnQ5K2xmZjBTVm5LVlpTbFNqVlphOTRrYzhsU2dhNFl5RFdudzZXb3lMQkFsd0VBQUFDZ2dDTHNBUUFnSHhqSlNYSnYzeXpYbGsweWtoSmx2Ym1CZ201cksxdVY2cjVnQjBEZVdTd3loWVZMWWVFeVNUS1hMaXZwWnYvRGhqMVZudjE3NU5tN1M2bVR4OGtVR2FXZ2VnMWxyZHZRZHgxUUFEaGNMZ1VGOGM4ekFBQUFBSG5EdnlZQUFMZ014dmw0T1ZldmtHdnJiN0xXcnFPUUxqMWxxVlpUTXBrQ1hScHczVERaUW1XOXNhNnNOOVpWU0xmZTh1emRKZGR2NitWWS9yYUM2alZTY012V01rVVZEblNaUUpic2RyZUNnK2owQkFBQUFKQTNoRDBBQU9TQmtad2s1N0tGY3Nkc1YxRFRGZ3AvZnFSTWtWR0JMZ3VBeVNSTDlWcXlWSzhsSXpGQnJsVS9LV1hzZTdMZWRMT0MyM2FTS1R3aTBCVUNHWEk1NmV3QkFBQUFrSGY4YXdJQWdOendldVhhdUU3TzVZdGxiWFNMd2w0YUpWTW9aeXdBMXlKVFpKU0N1L1JRVU51T2N2NjBVQ24vKzYrQzIzWlVVS05ta3RrYzZQS0FOTXdXczd4ZWI2RExBQUFBQUZCQUVmWUFBSkJEM3JOeGNud3pUUXF4S2ZTeFoyU09MaFBva2dEa2dDazBUQ0YzOVZSUTQxdmsrRzZtM0pzM0tLUjNmNW1MRmc5MGFZQ2YxV3FSMCtVT2RCa0FBQUFBQ2loK3BCRUFnQnh3LzdGTnFaLzlUOVltTFFoNmdBTEtIRjFHb1VQL0xXdVRGa3I5N0g5eS83RTkwQ1VCZmtGQkZybmRkUFlBQUFBQXlCczZld0FBeUlyWEs4ZWl1ZkxzMmFuUXdjTmtMbE0rMEJVQnVFeEJ6VnZKVXJHeTdGTS9sK2ZRQVlWMDZpcVpUSUV1QzllNW9DQ3JYRzQ2ZXdBQUFBRGtEWjA5QUFCa3h1MlcvWnRwOHNhZFV1alR3d2w2Z0g4UWM5bnlDbjE2dUx5blQ4bit6VFNKRDlrUllFRldpMXhPM29jQUFBQUE4b2F3QndDQURCZ09oMUtuZmk1WkxBb2Q5QytaUW15QkxnbEFQak9GMkJUNjhMOGtzMW1wVXlmSWNEZ0NYUkt1WTFhcmxUTjdBQUFBQU9RWllROEFBSmR5dTJXZk1Vbm1FdEd5OVg5WXNsZ0NYUkdBSzhWaWthMy93eklYTHluN2pDL284RUhBUklTSEtDV0Z3QkVBQUFCQTNoRDJBQUJ3TWE5WDl0a3paSW9zcEpDZWZUbkhBN2dlbUV3SzZkVlBwb2hJMmIrZEtSbEdvQ3ZDZFNnaUlsU0pTYW1CTGdNQUFBQkFBVVhZQXdEQVJSeUw1c3B3T21TNzcwR0NIdUI2WWpMSjF2Y2hHWGE3SEF0L0RIUTF1QTVGUllZcE1Ta2wwR1VBQUFBQUtLQUlld0FBK0lzN1pxczhlM2JLOXNDamJOMEdYSThzRnRrR1BpclBuaDF5LzdFdDBOWGdPaE1SRWFya1pJZThYbStnU3dFQUFBQlFBQkgyQUFBZ3lYc21UbzY1MzhrMjRCR1pRbXlCTGdkQWdKaENiTExkUDFpT3VkL0tlell1ME9YZ09oSVo3dnU3SnluWkh1QktBQUFBQUJSRWhEMEFBSGk5c244elRjRjMzQ1Z6bWZLQnJnWkFnSm5MbGxkdyt5NXlmRE5Ob3NzQ1YwbGtaSmdrS1RHUnJkd0FBQUFBNUI1aER3RGd1dWZhdUU0bW0wMUJ6VnNGdWhRQTE0aWdGcTJsNEJDNU5xMFBkQ200VGtSR2hFcVNFcFBvN0FFQUFBQ1FlNFE5QUlEcm1wR2NKT2Z5eFFycGZtK2dTd0Z3alFucGNaK2N5eGJKU0U0S2RDbTREa1JHL2hYMjBOa0RBQUFBSUE4SWV3QUExelhuc29XeU5ycEY1dWd5Z1M0RndEWEdIRjFHMWthM3lMbHNZYUJMd1hVZ011S3ZiZHlTVWdOY0NRQUFBSmJKOVo4QUFDQUFTVVJCVklDQ2lMQUhBSERkTXM3SHl4MnpYY0h0T2dXNkZBRFhxT0MySGVYK2ZadU1oUGhBbDRKL3VJZ0lteVRDSGdBQUFBQjVROWdEQUxodU9WZXZWRkNURmpLRmhnVzZGQURYS0ZOWXVLeE5XOGk1ZW1XZ1M4RS8zTjluOWhEMkFBQUFBTWc5d2g0QXdIWEpTRTZTYStzbUJiVnFGK2hTQUZ6amdsdTFsMnZMSmhrcHlZRXVCZjlnUVVGV2hZUUVLekdCc0FjQUFBQkE3aEgyQUFDdVMrN3RtMld0WFVlbXlLaEFsd0xnR21lS2pKSzFkaDI1dDIwT2RDbjRoNHNJQzFGeXFqM1FaUUFBQUFBb2dBaDdBQURYSmRlV1RRcHEyQ3pRWlFBb0lJSWFOcFZyNjZaQWw0Ri91UEJ3bTVLVENYc0FBQUFBNUI1aER3RGd1dU05ZFZKR1VxSXMxV29HdWhRQUJZU2xXaTBaaVFueW5qb1o2Rkx3RHhZZWJsTktxaVBRWlFBQUFBQW9nQWg3QUFEWEhmZXVHRmx2YmlDWlRJRXVCVUJCWVRMSmVuTUR1WGZGQkxvUy9JT0ZoWVhRMlFNQUFBQWdUd2g3QUFEWEhjLyt2WFQxQU1nMVM5VWE4dnk1TjlCbDRCOHNQSXh0M0FBQUFBRGtEV0VQQU9ENjRuYkxFM3RJbGlyVkExMEpFRGhlNzkvLzVlVTZ3N2d5ZFYzakxGV3F5M1Bra09SeEI3b1UvRU9GaDl1VW5NSTJiZ0FBQUFCeWo3QUhBSEJkOFJ3N0luT0pVakxaUXEvZW1nZjJ5ajd0TXhtT2EvTURQQ00xUmM3RmMrUmN2akRRcFFTZVljaXpiOWNWWGNLMWNZMk04K2R5UE43NTAzdzV2cDBxeDdkVFpTVEVYL2I2M3BQSGxQVGlFQ1U5UDFpT09UTnlmSjFyM1VvbFBUOVlTUzhPa2ZmY21jdXVJN2M4aC84TWVNaGlDZzJUdVVRcGVZNGVDV2dkK09jS0Q3VXBPWVhPSGdBQUFBQzVSOWdEQUxpdWVFK2VrS1ZNdWF1Mm5wR2NKUHZuSDhpOWRZTmNxeGJuNDhTR3ZLZE95RWhKdnJ4NXZGNmxmakJLenFYejVGenlvNHdBZkloL3JYREhiRkhLNkZlVk9tNjBuRC9OdXlKcmVFOGVsK1ByTDVUOHh2TnlyVnFTN1hqUG5qL2tYUFM5WE90V3liVmhUZTQ3Y1RMZ1hQQ2RieDVya0lKdjc1eXppd3hEcnArWFNwS3NkUnJJWExUNFpkZVJHOTR6cDVVNjloMGx2L3IwRlEvanNtTXBYVTdlVXljRFdzTzE0dFRwak1QSDdURUhOSG42VDFkczNkTng1M1U2N3Z3Vm16K1F3c05EWkxjNzVjMkgzK3U1bFpDWWtxdng1K0tUOU5rWGkrUjA1aTJFVFVsMXlMakd1Z1R6ODMzbGRuc1Vmejc3djZNOUhxL1diOXl0OVJ0MjZmaUpzN2xleCtQeGF1YXNWWnIyMVFwdGp6bVE3WGpETURUcis5V2EvdlVLT1p5dVhLK1hHeXQvMlo2ajF3QUFBQUQ1d3hyb0FnQUF1SnE4Y2FkbEtobDkxZFl6aFVjbzZQWk9jaTZhSTllcUpRcTY5WGFad2lLeXZzanJsZUZ5U1U2N2pLUkVHY2xKTWhMUHkzdm10SXd6cCtVOWZVTGVZN0V5bkE0RjM5bFR3VzA2NWIxQXMxbEJ0M2VTWTlZVXllMlNZOUgzc3QzM2NON255MERTcy9rNzN3VkJMZG9vcEh1L2ZKdlBTRHd2NzhsamtpVG5vamt5RnlrdWE4Tm0rVGEvSkxsM2JQdHJNVVBtaWxXeUh1ejF5dkhEMTMvZjlyaGxuL1dsUWg5NU9zL3JlL2J0a3Z1UHJaS2s0RllkWkNwY05FZlh1YmR1a1BlMEwrQUlibnRubnRmUEs5ZXF4YjZBeW1LUnBXTGxxNzcreFV3bG8rVTlmU3FnTlZ3TDRzOG42OUVueDZwYzJlSjYrYmsraWk1VlJKSjBQaUZaei8vbkM3bGNialZyWEZNMXErYytYRDl4OHB5S0ZJbFFTSEJRaG8vZk8vQmRTZEtTSDk2UXhaTHh6NjRkUEh4U2xTcVV5dlhhZ1JZZWJwTWtKYWM0RkJseDlUcFFkKytOMWJNdlQxU3Z1Mi9WZ1B0dWw4bGt5bko4N05FNHZURGlDNTA0ZVU2SGo1elNHeU1HNUdxOUJZczM2clBKaS9Ub1E1M1VxWDJqRE1kNHZWN1pIUzQ1SEM3WjdVN1ovL3AvWW1LcXppY2s2M3hDaXM0bkpDc2hNVVVKQ1NrNmZ6NVpMejNiV3lXS0Y4cFZMWkowSkRaTzczODhSN3QySDlINzd3NVdqV3BsY3ozSHBUWnQyYWRYWHAraTVrMXI2ZlZYK21jNjdvZjU2L1h4Wjc0Zk1IajFwYjRxSFoyelA1Y3ZXTEJrb3laOHVWakJ3VmExYTVQOTN3OHJmL2xkNHlZdVVKMGJLNmxmbnphNVdpczNObTNacTFIdmZxWGl4YUkwZmVKenNsb3RWMnd0QUFBQStCRDJBQUN1Szk2NGt3cXFYdnVxcmhuY3FvTmNhMWRJVHFlOFJ3L0xVaTN6OVpPZUg1eXI3ZzMzMWsyWEYvWklDbXJTVXE3VnkrVTlIaXYzNWwvbGJkTlo1dWd5bHpWblFSUjBTMnQ1RHgrUWErTWFTWkw5bThrS2l5NGpjOWtLK2JhRzU2K2d4VlNvU0xhaGhXdnRDbi80WktsWlI1NWR2OHV6K3crNU52eWlvQ1l0YzcyMllVK1YvZXN2L0xlZHkrYkx1V3grbHRlRWRPK3JvS1l0NVZqd25mKytsREd2NVdnOVcvL0JzdFpySWtueW5qcVI0enJOeFVwSWxyOC9GRFFTenN1MWNhMGtLZWpXZGxKUWNJN251aExNSlV2SkhlRHVvbXZCMlBGemxaRG8rN0M5YUpGSS8vMkZvc0xWNGZiNm1yOTRveVordVZqLzkrYWdYTTE3NHVRNVBmbmNlRVZHaE9xVkYrN1ZEUlZ6RjlnWWhxSEowMy9TOUs5WHFtUDdobnI2OGJzekRZU3VSV0ZodnJBbkpjVitsY09lbzBwTmRXcktqR1hhdC8rWWhqL1hSNkcyakgrdmJZODVvRmZmbks2RXhCVFZxRlpXVHo3VzFmL1lnVU1udGYzM0ErcldKZXVnM0Jwa1ZXSmlxaVordVVTdGJxMmpzTkFRU1ZLcTNhbjdIbnhYZHJ0TExsZnVPNFoyN2o2U3A3Q25VS0V3SFQ5eFZnNm5TeVBlbUtwUFAzZzh6ZnM2TDliOXVsT0dZU2dxTXZPdlkvejVaSDE1VVJmYytFa0wxYmhoOVV4Ziswc2xKS2JveStuTEpFa1A5RzNyRDEwejQzWjdOR21xcjZ2MG51NjM1bWlOdkpyKzlVcEpVdC9lclFsNkFBQUFyaExDSGdEQWRjV0lQeWR6MFdKWFpPN2tFVS9KU0VuS2NrenErREVaM2gvMi9Cc3lsNHpPTk9neDJVSmxpaW9rVTZFaU1oY3VLbFBoSWpJVktaNXVPNjNMN3FJeERLV01IcEduUzhOZiswQ204TXk3bHF3Tm1pbTRYWmU4VnVhWDh0OVhjalRPdFdaNXJ1YzJsU3p0Q3hvOEhsa3FWWkhud0Y1NUR1N0wwYlhtc2hWa3FWUTEwOGVONUNSNUR1Mlg1TnNLVFZuODVMejNlS3djODcrVkpGbXExbFRvb0NlVk91bC84dXo4WGM0ZnY1R2xjZzJaaTVmTXhUT1RITi9QeU5NMmZjNmw4eTU3ZTcrY2ZzMGtLV3o0TzJuZTE4NGxQMGd1cCsvWGkrZkl1WGhPdG5OazkxNjhIT2FpeGVXTnovMVdTLzhrNnpmczBvcWZ0MHVTbm43OGJnVUhwLzBuUmY5NzIyanBpaTNhdkcyL1ZxMytYYTF1clpQanVhTWl3M1JUN1lwYXRmcDNQZjcwSjNwaXlGM3ExQ0hqem85TG5UMlhxTGZmbTZYTlcvZkpZakdyVEhSUm1jMVpkNmhjYTRLRGZLK2wyKzI1cXV0MjdkeFVVWkZoZW1mTUxLMzlkYWVlZXVFenZmWHFBQlVyR3BWbTNOeUZ2MnJzK0hseXV6M3EwckdKL3ZWb0Z3WDlWYk5oR0JyMTdrd2RPbnhLNTg0bmFXQy9kcG11MTc1TlBYMDFlNVVPSFQ2bEdkK3MxTU1QM0NGSkNyVUZxM0NoY0ozMUppa3FNbFMya0dEWmJNRUtEUTFSV0Zpd05temFvOGlJVU4zVnVha0tSWVVwTWlKTWhhTENWS1JJcElvVmpWU1J3bm43ZlI4VkdhYVhuK3V0cDErY29KUlVoN2JISEZUcmxqbC8zMTdLTUF5dDIrQUxoVzlya2ZrODR5Y3VVRkt5WFkwYlZKTWtiZHk4VjU5TldxaGhRN3ZsYUozM3g4N1J1WGpmOXgyZlQxNnN6eWRudmwzc2cvM2J5MllMMHJIanZqKy9Scnd4TGN1NTN4d3hRTTJhMUpRa0RSeVM4ZmN1RjVzODdobi9yOWR2Mk9YZlVtNzJuTlg2ZnU3YURLOHBYcXlRUnVjeUVBWUFBRURtQ0hzQUFOY1Z3KzZReVhiMWZsbzZyMnozUGlSejZYSXloVWZJRkJFcFdUUGV6cWdnTVlXRytnS3RxOFR4L1l6THV0NnpmN2M4KzNmbmVIeFFxdzVaaGozdXJSdWx2ODZuc0RiSS9LZmVqZFFVMlNkL0xMbWNNZ1dIS0tUM1FNbGtrcTNYQUtXTWZ0WDMrT2Z2Sy9SZkw4a1VHWlhwUEJkekxwc3Y5Mi9ySkVuQkhic3J1SjF2S3piUGdiMnkzRkF0MCt1OFJ3NHE1YU8zZk0vdm9tM3ozTnMyeVhwVFBjbHlaYitWOUo0K0lkZUcxVmQwalZ3THNjbHdPQUpkUmNDY09oMnYvMzdnQ3lJN3RHMmcrblhUYjBkWXNrUmgzZE85cGFaL3ZVSWZmUHlEYnFwZE1WMW9rSm13c0JDTmVQRSt6WjVUUVo5OXNWQ2ovL2VkOXU0L3BxR1AzSmxsZDhEUGEyTDAvdGc1U2toTVVYU3BJaHIrYkIvZFdDdi91dkt1bGdzaFQzQW1XOWhkU2ExYjFsR2hxREM5TW1xcTl1MC9waGRHVE5ibkh6MGhrOGtraDlPbFR6NmJyM21MTmlqVUZxem5uK3FsdHEzcnBybmVaREpwNVBCK2V2cUZ6elIxNW5JNW5TNE5makRqemxPVHlhU0IvZHJwdGJkbjZMc2YxNnBIMStiK1RwcUxRNE5MdGUweVhJVUxoMnZRZ0E0NWVrN25FNUxWbysrYk9Yd0ZmRkpTSEJyMTdreU5lbmRtdG1PL20vR3lDa1dGcDd0LzUrNVluVG1ib0tqSU1EV29sL0dXbmZNV2J0Q1M1VnNVSG03VHY1L3NJVWthOVBpSG1ydHdnMnJWS0s4T2JSdGt1ZmFNYjFicTV6VXhLbEk0UWczcVpmNTN6d1dwZHFlbWZ1WDdJWWpiV3R5a29DQ3JQQjV2cHAxdnhTL3FrRG9TRzVmdC9CZDRQRjZObTdUQWYvdEN1SlNSdko3M0JBQUFnSXdSOWdBQXJpOE91eFFTY2tXbURodit0di9EZk8vaEF6Slh1Q0hUc1ViOFdjbnJrYWxvQ1VsS0YwQ1pLMVRPVXpBUzl2d2JXVDd1alR1VjY0NFEzMnRteTNhWUtUUXNkL05lWnk2RUZ1WlNwV1hKN0wxaEdMSlAvMXplTTZjbFNjSGQrL3E3WEV5RmlpaWs1LzJ5VHhzdjc1blRTdjM4ZllVT2ZUN2I4Tks5YWEyY2kzemRNTlliNnltNGJXZEprblBCdDNJdVg2amc5bDBVZk1mZDZVdEpTWko5NmpqSjY1WEpGcXJnRHI2Zk5IZk0vVWF1VlV0a2JkUmN0bnNmeXRWcmNLRnJ4M3MyVGlsdnZTaEppaGc5UVZMR1hXbU9PVFA5M1c2aFE1NlZLYXB3eGhNYlhxVisvb0dNK0xNeUZ5MStSZCtMSnB0TnVrN0RIcWZUclJGdlROUDVoR1JGbHlxaXh3ZG4zcW5YdjA4Yi9iTDJEeDArY2tvajM1cXUwVzg5bk9rWlBCbnBkWGNMVmF4UVVxKy9QVU03ZGgyVzArWE9OT3hKU3Jicjg4bUxsSkNZb2c1dEcraUpJWGY1dHdVcmFOd2VYOWdURWhLWWdMOSszU3I2dnpjZTBwdi85N1dlZjZxblRDYVQxdjY2VTU5OFBsL0hUNXlWMld6V25SMGJLKzVNZ2laUCswa3BxUTZscERxVW5HeFhTb3BEeVNsMi8xeGZmL3VMUWtLQzlVRGZ0aG11MWJMNWpTcGJ1cGlPSGorajZWK3YxQk5EN3JxaXo4MXN6ci90L0x6WmJMZTZhT2ttU1ZLN052VXlmTi8rc2ZPd1Boby9WNUkwN0xHdS9xM25oajNXVlcrTi9rYWovL2Vkb2lMRC9KMDFsNXEzYUlNbVRWMnFvQ0NyUnYzbmZ0V3FVVjZUcGk3VlR5dTI2SmtudXF0Ui9iUWhmbng4a2g0ZE5sWnV0MGRkT3pmVnNLSGROSGZocjVyMjFRcU5ITjVQdFdxVXovWTVseTlYM0IvRXRlMHkzSDk3NEpBeGFjS2dtYk5XK1c5UG4vaGNobHZMSlNhbWFzRGc5M1JUN1VyWnJnc0FBSUNjSSt3QkFGeFhESmRUcGh3RUYzbGhzb1hLY0RqaytIcVMzTDl2bHUyaEoyU3RkWE9HWXgyenA4cTlZNXVDMjkrbDROWjNaTG1sVjI1a0doQjUzSExNKzFhdU5jc1VPdlFGV1NwbC9KUEc2WGk5U25sdnBDdzFiMUpJcHg2U3RlQjk2eERjcHBPQzcreDV4ZWJQeWRaNTN1T3g4aDQ5SkVteU5tcWV5U0N2N0RNbnlMUHJkMG0rVHFHZ3hpM1NETEhXYTZ6Z3M2ZmxYUENkdk1lT3lEN2hBOWtHL3N2WC9aVUIxK3BsY3Z6d2xXUVlNcGNvcFpEN0J2MzlYdnZyWEJ6bjBua3lsNGhPMTIza1dyMWMzck8rRCt5Q08vZndiNHRtS1ZkUkx2bENKRmVaOGdxNnJYMjJ6ejh2M0p2WHk3UDdELzl0ejRHOUNtNmY4WWZCN2sxcmZRR3FwS0QyZDBuNStLSHVwVXdoSVRLYzExL1lZeGlHM3Z2STEyVVRIR3pWYThQN0tTSTg4ejlMZzRPdGV2blozbnJ5dWZIYXNldUlScjB6VXlPSDk4dlYyUjJORzFUVG1IY2VVWW5paGJJTWJ5TENiZnJnM1VlMWQ5L1JURDhjTHlqOG5UMUJnZnV6dG5iTkN2cHkvRFArcjlXUjJOTTZmc0wzKzh2cjlXcjJuRFVaWG1jeW1SVDYxNVpyNWNzVjE4bFQ4Wm95WTVraXdtM3EyYTFGaHVONzN0MUNuMyt4U0tWSytvTGN0bDJHWjF2ZmtkaTRMTWZWcWxGZVk5OTdMTjM5UzMvTStvY2hjaU9yOVIwT2wxYjg0dHZtOEk1MkRkTTl2bnR2ckY1NWZZcmNiby91dTZlVjJyYXU5L2U4cmV2cFNHeWNwbjYxWEsrL00xTXZQOTlITFpxbFBlZHZ5Zkl0ZW4vc0hKbE1KajAzckljL3FJa3VXVmduVDhYcnhSR1Q5Y2pBanVyVDgrK3ozVkpTbldwUXI2ck9uRTN3aDdSVks1ZFIvUGxrUGZmeVJQMzNqVUdxWFRQN3dDYzdCdzZkOUhjUFNkTFVtY3YxM0ZQcC8vNmQ4T1ZpSlNhbDZyNWV0MTMybWdBQUFQaGJ3ZnZFQmdDQXkrSHhwRG44UGIrWnJGWjV6NTJSREVPT21aTmtlWFprdW00RXo2SDljbS9iNlB2MW4zdWsyelBlNWlZL2VmYnRsdXVYcFpJa3g4d0pDbjFtcEV3NTZIQnkvYlpPM3BQSGZQL0ZIbExvWTg5ZDZWTC9rUzdlaXN4U3VYcjZBVzYzN0ZQSHlmM0hWa20rRHB5UUx2ZGtPRmZ3N1oxbG5Ec3IxN3FWOGh6Y3I1VDNYMWZvd01kbExsOHB6VGp2MlRnNTVzM3lCVDNGU3ZnNll5N3FBZ3B1MzFXZVAvZktzMyszN0xPbUtDeTZyTXhsL3Zxd3orVlUwQzJ0WklvcUxNK0JQUXE2cGJYL09tdjlwckx1L2tQdVRXdmxtUCt0TEZXcXkxeTJZdDVlbUV3WVNZbHkvUGkxNzRiWkxIbTljdjI4VkVFdDJzZ1VsdlpNRHNOaGwyUGg5NzZoMFdVVjFQQ1dmSzBsSFl2VjkrZklkZWFqY1hQMTB3cmYrL1BKSVYxVnRVcVpiSytwV3FXTS92MWtENzAxK211dDI3QkxMNzgyUlNOZjdwZmg0Zk9qM3YxSyt3OGN5MVZOZ3g3L0lOMTlGMjhmZGJGN3VyZlVuWGMwenRYOGdaQ1lsQ3FyMVpMdUhLUXJ5VEFNclZtL1F5MmExWmJwcnpENDRsRHUxdVkzNnRDUlU2cFFyb1FpSWtJVkdSR3E4SENiekdhelBwdTBVTzNhMUZmbk94b3AxQmJzdjE2U2Z0dXlUKytNbWFVYkttWGVwZHF4ZlVPMWJINmpmd3UzOHVXS1p6anVkRnlDN0hhbi83YkpaRks1c2htZnYxZXFaUHBPa3F0cDFab1lwYVE0WkRhYlZiVnk2VFNQYmQzK3AxNTVmWXBTN1U2MXVyVk9odHZSRGV6ZlRuRm5FN1J3eVNhOSt1WjA5ZS9UUmcvMGErdC9iUnZXcTZwaVJhTTBhRUNITkVGUjV6c2E2OHk1UkUyZTlwUGl6eWZKTUF6L05mYy9NbG8yVzdEbXp4N3BIMStyUm5rOU12QU9UWnl5UkhhSFU1ZkxibmRxMUxzejVYWjcxS0J1RlNVa3BtanhzczNxMkw2aDZ0eFl5VDl1MDVhOW1yZG9nOXEycnB2bGV3TUFBQUM1UjlnREFFQitzbGhrNi91d1VzYTg3dHNHYStZa2hRNSsrdTl1Q3NPUTh3ZmZoOWltaUVqWitqeDRkY3FxY2FPc2RSdkx2VzJqdkdkT3l6bjNhNFgwR3BEMVJSNjNYRXZuK205ZTJtV0NuREVjZHJrM1hYdzRkZG91THNPZUt2dVhuOHF6ZDRja3lWSzFwa0w2UFpKbHQxZEk5NzYrQU9UWG4yV2NQNmVVajk5VlNMYytDbXJXeW4rZHVXaHgyZm9ObG5QdU43NmdwOUFsSDRDYXpiNzM2dWhYWlM1YlFhYkNSZjBQdWJadWxPUHJMeVQ5dmMxYW12WHZ2aytlZmJ0a0xsWkNwaUlaZitCNk9leGZUWlNSbENoSnN2VWVLT2ZLeGZLZU9Dcm53dThWMHZQK05HT2RDNzZWY2Y2Y1pESXBwR2YvSzlyVmM3MGFPMzZ1ZnBpL1hwSjBiNjlXNnRTaFVZNnZiZHU2cnM3RkorblRDZk8xYWN0ZURYM3FZNDBjM2s4Vks2VGRUdkxrcVhPNU9oZEV5dDA1SWdrSktibWFPMUNPeEo3V0RSVkw1ZXVXWTlrWk4zR0JaczlabzNvM1Y5YUx6OXpqMzFMc2dyS2xpK241cDNxbHUrN2p6K1pwNy81anFsNjFiSWFkVnczclY5V01TYzhwS0lzdXBaRGdvRFRiKzExNlhzK0prK2YweGJTbGlqMjZUVGZWcnFpWUhZY1VGUm1tc0xBUVJVYUVhZkNESGRNRUNaY3ltVXhYOWJXVXBHL25aSHpPMlB6RkcvWFJ1TGx5dWR4cTNiS09YdnAzN3pUaDJNWCsvVVIzUllUYk5PdjcxWnI2MVhKdGp6bWdvWU83cUdybDBpcFdORklUUHhtbXlJajBXM2plZisvdHVyRldSVFhJNEN5dGpQVHMxa0oxYnF5a0d0WEs1ZndKWm1MaWxDVTZkUGlVd3NKQzlPeXduanA3TGxGUFBEdE83NHlacFhFZi9rdVJFYUU2ZFRwZWI0LytSalpic0I1KzRJN0xYaE1BQUFCcEVmWUFBSkRQekNXaUZkeWhxNXp6Wjh1emY1ZThzWWY4WFJldURhdmxPZnluWkRMSjF1Y2htU0p6ZG1oNWZnanAzbGVldlR0bHBDVEo5ZXN2c3RadktrdVZHcG1PZDYxZDZkL0d5MUtyVHViYmoxMmpyRGY3dHM4eGx5NTdaZGY1YTZzK2M2bU1PeDFjNjFiS1NNMzRnMmJQb2YxeVRQL2MvenBiYTk4czI0REhKR3MyNTNXWXpRcTVaNEJNeFlyTHVmQjd5ZTJTNDl0cGNxMWJwWkM3ZXN0U3JaWnZ2aHZyeVZLbHVrekJJWkxibFc0YVUzaUViQThQa3ptNm5Fd1c4OTlqdkJkMXJtUjBuZFdxMEFlR3lsUXlXaWFMSmNNeDJUNkhUTGpYclpKblY0d2t5VkxUOTc0ekZTNnExSEdqNVZyL3M2eDFHOHRTMWJkVmwzdkhkcm5XcnBRa0JUVzdUWllicW1VeUsvTEM2WFJyek5qdnRYVDVGa2xTdHp1YjZaR0J1ZitBdHRmZExXUXlTWjlPV0tERHNhYzE1S214R25CZlcvWHUwZEovT0h4RzIyNWRiUGFjMWZyc2kwV3FVYTJjZHV3NkxFbjY0dE9uWkxWYVZhWjAwU3l2TFVpT0hEbXRhbFd6NzVyS1QrM2ExTmVxMVRIYXV2MVBQZkxFLy9UOFU3M1V2S252ejVDQlE4WmtlbDNzMFRPU3BJMmI5Mlk1VHBJRzltdW4xaTB6M3RiMFVsNnZWMXUzLzZtNUN6ZG85Ym9kS2hRVnBtRkR1NnBMeHlacWQ5ZkxLbFFvVEdQZkc2cVB4OC9WMHk5K3Joc3FsbEtuRG8xMFM1T2FLaDJkOXIwUUZSbVdyOXUzWGJEa0I5K2NGOTYvRi95NmFiZjIvWGs4elgwSmlTa2EvZUYzV3JQZUYramZlVWRqUGYydnV6TU5laVJmU0RWa1VHZVZLMU5jSDQyZnEyMHhCelJrMkZqL3RVT2YvbGpIanAvTlZjMTJ1ek5IMitSZHNHemVXN21hdi8rOWJiUmoxMkhkMC8xV2xTcFpXS1ZLRmxiM3UyN1Jkeit1MVd0dno5QUxUL2ZTUzY5K3Fmanp5WHB5U0ZlVkxKSEpHV3dBQUFESU04SWVBQUR5Z1dGUGxRekRmenVveWEzeTdOeXU0RGFkWkNwZTB2ZGh2OE11NTRKdmZZODNheVZ6cFNwcFFvQXJlYWk4NU9za0N1N1NVNDV2dnZSdE16ZnJTNFU5KzNxRzUvQVl5VWx5THZuUlg1Y3R1eTZnSERCU1UrVTlkZUt5NThuWldpa0t1ZWVCTkxldmxKQytGNTNaNDNKS1FSZHRVZVYyeTdWcWFmcUx2RjQ1bHkyUWMrbVAwbDhIZlZ2ck5aSHR2a0c1Mm1ZdytQYk9NaGNySWNlc0tUTHNxZkllTzZMVThlOHBwR2QvQmQzU1dxNk5hK1NZOVdWZW41b2tLZW5GckQrRXoweEdIVUU1WWEzZlJKNGpCK1E5SGl0Yjc0R1NmTjFPMXBzYnlyMzlOOWxuVGxUWXNGZDgyN2Q5TmRHM1RWMTBHWVYwN1pPbjlaQ3gwM0huTmVLTmFkcXo3NmdrcVdPN2hucGlTTVpuSnVWRXoyNHRWS0o0SWYzMy9kbEt0VHMxNGN2RldyaGtreDRkMUNuZG1TUVhpeitmckE4K25xTmYxdjZocG8xcTZOV1grcXB6ejFjbFNhK01tcXBqeDgrcWZ0MHF1cXRURXpWdldpdFhad0pkYTA2ZU9xZjlCMCtvWXk0NnAvSkR0U3BsTk82RHgvWHFXOU1WcytPUS9qTnFxbnJkZmFzZWU3aHpqcnFuVHAyT3ozWk1ZbEtxSkduZm44ZjE2Sk1mcFh0OC91eVIyclJscnpadDNxYzE2M2ZvN0xsRVJaY3Fva2NHM3FGdWR6WlRTRWphOERnaTNLWVhucmxIUGJxMTBOU1p5L1hwaEFYNitMTjVLbE82cUtwWExhZjJiZXFwN3MyVjFhWFh5Snk5Q0pmaDRsQmt4amVyMGowK2RlWnlyVm0vUTFhclJZOE03S2hlZCtlOFM3WkxweWFxWGF1Qy91K0RiN1ZuMzFGL0VGZ211bGk2b0NrclIyTGpzdHo2TGo4VWlnclhoLzk5Tk0zdndVY2Y2cVM5KzQ5cHk3YjlHakQ0UFRtZGJyVm9WbHRkNzJ4Nnhlb0FBQUM0bmhIMkFBQUtQTU13NVBGNDVYWjc1UEo0NUhaNTVQYi8zeXUzeXlPWHh5MjMyNk1LVjZpR2xOZWZ6ZkRROXRRLzkyUTQzclZ1cFZ6clZxYTVMNjhmanVkR1VPTmI1VnF6UXQ2VHh4UjBXNGNNZ3g1SmNpNzYzaCtRaE56ZE4vMFdZSG5nM3J4ZTdzM3JMM3VlbkVqK3o1TlhaWjFMV1JzMWwrM2VoL3kzWFJ0WHkwZzhuMjZja1JBdjE1cGx2cURIYkZad3B4NEtidE14YjJ2V2JTeEx4U3F5ejU0aXo2NFlXU3Jjb0tER3QrYjVPUVNjTFZTaGc1NlU1OWdSbWFMKzNrNHFwTmY5OGh3K0lDUCtyRkluL2s5S1RaYVJraXlUTFZTMis0ZWtEZGx3MmRhdTMra1BlaDdvMjFZRCtyYTk3RGx2YTNHVEtsZUsxcWovZnFWOSs0L3BWTng1UldTd0ZaWGsrM045N3NJTm1qUmxpUktUVW5YbkhZMDFiR2kzTkI5d0QzNndveFl1MmFRTnYrM1Y1cTM3VkxSSXBEcDFhS1F1SFJzWHlLNkJDMEZCeStZM1h2VzFDeGVPME9nM0IrbWRNYk8xOHBmdGlvaXdTVXJmM1hIdzhFazk5L0lrblQyWHFFRURPcWh2NzlhU0pJZkRwY2VlL2xoSGo1M1J5T0g5ZEV1VG1obXVFMlMxcUhpeHZ6dGE0ODRrU0pMTVpyTldyWTdSMmw5M3FsbmptbXJmcHA2YU5xNlJydnVsZkxuaWFicDNxbFVwbzlkZjZhL1RjZWUxZE1VV3JWMi9VMXUzNzlkakQzZVdTY3B5QzdtTXVGeHVTYjR6aTdMcXZNbkl1ZzI3RkxQam9Bb1hDbGY4K1dULy9ZOCsxRWtuVDhYcjNsNjNxWFpOMzNjaEZ6cHM1czBlbWU0TXE2Umt1N3IxZVYyUzcvV3ZYQ2xhSDQ5NVRPczI3UElIbysrT3l0MFdzRzI3REZkSVNGQzZiZkx5MjZWaHE5VnEwZTJ0NnVyM1B3N0s2ZlM5dGoyNk5zLzFhd3NBQUlDY0lld0JBRnhUa3BNZE9uM212T0xPbkZkQ1lvcVNrdTFLU2twVllsS3FrbEpTbFpSb1YxSktxaElUVTVXWWJGZHlVcXFTVXV3eUx1cXF5Y29QZGE3d0U4Z25LZjk5SmNkalRXRVJDbjg5N1VIbFJzSjVYN2RSQm9KYnRwTk1acG5MVjhxdzA4YUlQeVBYK3A4bFNaWktWVE1kOTNjQkpwbExsTXB4dmRjTHcrR1FjK2s4U1pJcHhDYkRZZmMvWmlwY1ZMYi9aKysrdzZNb3V3WU8vMlo3S3BBQ2dkQjc3NzFEUURxSW9DQWlvaUpnZzFjL1h4VnNpTDNocTZJQ0lsS2tDQWdJU0ZPYTlONGhFSkFXZXFncDIzZStQNVlzaExSTlhjcTVyOHVMN013ejh6eTdpY251bkRublBQVUNsbDhuWU9vM3lGTk96N2I4RDJ3ci93UWc4UE1KNlo0NzRmWEJBQmlpdW1EbzBBT2xZQWgrZy82RFkvdEc5N2x1QnZIMGpWcWdiOVFpeTJ1M2I5dVFZYytlUEtjM29DMlZzdWVFNGgrSTZjbWhtSC80RE5lWmsrNk5XaDJtZ1MrbVcwSXZMeTM5YTRkWEdRMDU5YytHZlp3NGVSR2pVVS92aDV1aHpVTG1GN2c3UkxWclU1dGlSYk4yUjMrUHJvMkpQUnRIbFVvbEtGKzJLRjF5SVVQaWpWZDYwN0paZFg0WTh3SnpGNnducEZBUXRhcVhTVEhHNFhEeTErcGR6UDU5SGFkaUx4RVlZT0tkTng2bmRZdlV2N3liTkt4Qzh5YlZ1QlIzblNVcnRyTjQ2VmFtLzdhYUdiUFgwTGhCSlhwMmEwcmQydVZ5ZkdGNTJCc1RpSXRMSGJUTlRYYTdreXRYM0lHUDN2MC81dkhlcmRBYnN2WlJMYnZmNjJSNnZZNjNYKzlENnhZMTBndzQ3ZDc3TCs5L01vTWI4VWwwNzl6SUUrZ0JNQnIxdlBkbVAxNTQ5UWRHZlR5ZC93N3ZSYnMydFZPZG8xVEp3dncyNVUzUDQrU2doOEdnWStScmoyR3pPZmh6K1RiR1RWckN1RWxMMGx6bnVmTlhVcFdOKytMRForbjNhR3Y2UGRvYWg4UHBDVG9zbXo4NlM2OUI4bnArR2p1TWtzWER2VDdPNFhEeTQwVDM3KzcrZmRzeWR2eXRmbmM2blpiUmIvZlAwanJ1cE5Gby9ybVZNUUFBSUFCSlJFRlVNc3lBeXcrblkrTlNsSUc3OC9HZGpwODR6OWdKaTltOTkxOEFnb0w4aUk4Mzg4YTd2OUQ3NGViMGU3UVZBUUdtUEYrM0VFSUlJY1NEUklJOVFnZ2g4azJTMmNhRmkxZUp1M3lkaTNIWHVSUjMvZGJYbDY4VEYzZWRKTFBOMTh2TWxvQ1B2MDkzbjNyakd0WUZNd0hjL1ZqeWdYWEo3emkyYjh6eGVad25qbVllZU5McENQeDBYUHE3YXpjQVFGdXBPdm9HM3BldlNZL2wxL0VBYUlxWFRuZU02ZkZCNmU3TDlQd3ozY0VOSmJnQXhpNlBadWxZSmV6V3hVSDd5ajlSYjdpREFmbzJIYkV0VzVCaXJMWk1CUUpHZkpJeXUwcDFlY3E2WlNoNWpKcHk3TjNlVjBtOWZBbVh3NEY2L2FwblcxWksrN2t1bkVIUjZWQ2Q3cDVDaXRHSW1oaWY2K3YweHJTWnE3aHc4V3JtQTNPSjFXcG4rbTlyc25WczRmQ0MyUW9BdkRpNEt3REhUMTdBWXNuNTcrYmtDL0JhcllZK3ZWcW0yUGZ2aWZPc1hMT0h2MWJ0NHZMTm9FZUxwdFY0ZmxBWGloVE9PRXNuUEt3QVQvV0w0b25IV3ZQUGh2M01YN1NSVFZ1ajJiUTFtaExGdytqWnJTa2RvdXBpTW1VdisrdkF3Wk1weW5UbWg1bHpVNWNEODBaMnY5ZkpGRVZKRmVoeHVWek1uTE9XeWROWDRuSzVlT3lSRmd4KzJwMkphTEhZV0xoa0M1MDdOS0JVeWNKOFBPb3BSbzZhd2lkZnpXYnYvdU04OTNSSGd0TEoza3ByYnFOUno3WHJpVjZWajBzV0hsYUE4TEJiV1lBWmxmS0xQaEtMMCttaVpJbHdyOWZsallWTHRuRG03R1VpaTRiU3JWUERGTUdldk5TOXoyZ1NFeTJaRDhUN25qM3A5ZXJSNmJRVWpYQm4rWjZPamZNOFBuZitLZzdIclQ1dlI0K2RaZjZpVGF4WXRRdVh5MFZvU0RBdlBOZVpabzJyTW43U1VoWXMzc3lzdVd0WnZIUUxIZHZYcDJQN2VwUXBKVGVNQ0NHRUVFTGtCZ24yQ0NHRXlGV3FxbkxsYWp5bll1TTRkZm9pcDg1YzRsVHNSVTdGWHZLVWE4a0xXcTBHblU2TFRxZEJyOVdoMVduUjY3VG85RnAwV2cwNm5RNjlUZ3ZFNU5rYTBxTmFMRGoyN3NqU01YNkRocU9FcEx5ck9Ebm9ZdWo4Q0xycWRXL3QwSGhmdDk4WFRQMkg1UHY1ZFBVYVozK0M1R0NQMFMvYjUzRmRpY1AyendvQXRCV3FvS3RVUFZXd0IwaTNqTjc5eWp6K3ExVGJ2TWxpYzUyTHhmckhMSnhIbzRHYm1WSU9CMnBTSXBacDQ5RnVXb3VoZlRkUGhsUittREhwdi9rMmw2K1ZLVlVrMVFYZ00yY3ZNMkR3VnlpS3d2SUZIMlRZUCtTcElXT0lQUk9IMGFCUGMvK2VmZi95Nm9oYkdXVFZxcFJrOE5PZHFGNjFWS3F4cXFveWI4WmJBS25tVEM0WjFiWlZMZllmUE1Ic2Vldlp1T1VRMy82NGtObnoxakYxd3Y5bHFjOUpzcFdMUHNyeU1WbWhxaW9uVDEzaTdRK21ZakxwK2VtN1lUNHJjM1gyM0JXS0ZiMVZKdTF3ekJuKzkvMENqaHc5ZzA2bjVjWEIzWGk0YXhOY0xoZC9yZDdOcEtrcnVCUjNuUzNiRC9QbFI4OVNxM29aUHYvZ0dkNzc2RmYrWEw2TmZ6YnU1L0hlcmVuMFVEMkNnN3pyUy9mTWsrMTU1c24yQUF3WjloMUgvejNIN0tsdkVob1NuR0xjNW0ySGVldjlLZFN2VTk3cjV6ZHAyZ3AyN0RwS3YwZGI4K3hURDNsOVhHWkNDZ1VCOFBMUWJsbnFHNVZiMytXbzFxbXpxRzYzY3MxdXRGb05yVnZVVEhmTVB4djJlOHJZcGFWb1JDRlBHYmlvcmlNOWp3Y09IY1BwMkRqKzJiQ2ZPZlBYY3pENkZPRE9GSHVrZTFPZWVpSUtmejhqQUM4TjZVYTdOblg0Y2VJUzloODh3ZHdGNjVtN1lEMVA5MjlQLzc1dHN2cTBoUkJDQ0NIRUhSNnNLd3hDQ0NGeVZYeWltU014WjRqNTl5d25UMTNnVk93bFRwMjVSRkpTNnQ0MTN0THB0TzY3ZEVNTFVEQTRnTUFnRTRIK2ZnUUYraEVZNkVkUW9JbkFBSCtDZ3Z3STlEY1JlUE5mYnkrdUpMeWR0L1hxYytTMk84ZVYwSEEwNFJGcERsT0NDcUFwblBhK3RQaWtETmRkeUxGbk96Z2RhTUlqMEVTV3pOTWdtV1BMT25BNFFLUEIyUFZSNzdKMThwaGp4MlpQMWxKV0pMem1mWmFVcWY5Z2RMVWJabm1POUxndW5zZTJhZ21PSFpzOC8zOW9LMVRCMU9kcFZITVNsaGtUY1oyTHhYazBHdlBSYURRbFNxTnYwQnhkN2Zvby9vRzV0ZzZSV3R6TjdKdVFRb0daQmxDc1Zqc0FSbVBhSHoxcTFTaExuMTR0aUUrdzBMMXpJeXFVUzc4c1greVp5d3djT29hQUFCTUxmM3MzM1hIVnE1YW1ldFhTSEQ5NWdWOW5yYVppK1dMWkN2VGtCMFZSS0YycU1NOE9hTStIbi8vR3JqMy9VcmQydWN3UHpHVXVsNHZuWHY2VzRwRmh2UHBTVCtZdDNNREtOWHRRVlpYSW9xRzgvVVpmU2hRUForR1NMZnoreHdaaXo4U2gxV3JvMnFraGd3WjBRRkVVVkZXbFdwV1MvRFIyR0o5K05ZZnR1MktZOE10UzVzeDNCOXY4L1kxZXI4ZnBkSEh5OUNVTUJoMkZDcWIrLzNuN1RuZFB2RTFibzFPVWRSdi96Y3NZaldrSEZrK2V1Z2hBNlZ6T0pHbmVwQ285dXpXaFFiMkttWTY5UFFzbXF6MkYwalB5dGNjeTNMOXl6VzcwZWwyRzQ3YnRPSkpoc0NjekpxT0I2Q094K1BzYjZkYXBFYjBmYnVZSmd0MnVjc1hpZlBQNVlQYnNQODZDUlp2WXVmc29YVHZsM3Q4TklZUVFRb2dIbVFSN2hCQkNlTVZzdG5MMCtEa094OFFTSFhPR3d6R3huRDEvT1V2bjBHZzBSQlF1UkhoWU1PRmhCU2djVm9Dd1VIZGdKenpjWFlhbFFKRC9QZHU0VnpVbnBiM2p0bDR0NlkxUlRIN2d2TzBpaXlacmZUbnVObGtwelFXZ0ZDeUVZcmgxRVZCTlNrUk44TDQ4bHhJWWhPSWZrT0VZMjVwbHVFNmZBRVVoNE1QdlVJeDUxeXRBVjdNdXRwVi9vbThlaFNheXBIdGVnZi9JVDlHRWhPRzZFa2ZTeCs2K0hjbkJTRTlRU1ZWeEhqNkFmZE1hSEFkMmU0SThTbEF3eGk2OTBkVnJBb3FDVWpBRS8vKzhnMzNUR214L0xVSk5UTUIxK2dUVzB5ZXd6cCtPdG1SWmpFODhoeVlrekNmUDlYNTM0dVFGQUs5S2hpVUhld3pwWlBZQURINjZrMWZ6bm9wMVg2d3ZVOHE3Z0hlWlVrVjQ1NDIrWG8zMXRWYk5hekR1NTZYczNYL2NKOEdlZjQrZngyS3hjZlRZV2Z4TWVpcFhMTUhhOWZ2cDA2c0ZGY3RITW4vUkp0WnZQRUNTMllwT3A2VmRtOW9NZUR5S3lHS2hxS3JLd2lWYm1EVjNMYSsrM0pQNmRTcncyUWRQczI3akFYNmV1cHluK3JYTFVxQUhZTmZlWTlqdERxcFhMWTBtamVEOHRwM3VUTjFyMXhPNWRqMFJjR2Q3cFJmb1NVcXllaktNSzVhUHpIRHVvY1BIWnZwZVpPUnJqM242Nkxpem5ycG0vSVNTMTJHMmVvN0pqd0JrY3M4Y3U5M0I0WmhZS2xVb25pZnpOS3hma1M4L2ZwYnlaWXJ5NHYvOXdNWXRCek05eG1RME1QZlhrYmtXOUJKQ0NDR0VlTkRKdXlvaGhCQ3BxS3JLeWRPWDJIdmdPTkV4cHprY0U4dkowNWRRdmV4WjRPZG5wR1JrT0NXTGgxT3lSR0ZLRmcralpHUmhpaFVOeVZKNWszdUphcldTK002d1RNZWxOOGIvOVE5UmdtNlZxRkgwNlY4VXpSSWZCYzY4S2MxMU83OUIvMEZidWJybnNXUHJlcXlMNTNoOXZMSHJvK2hiZDhod2pIcjVFZ0NhUXFGNUd1Z0IwRVNXUWxlMUZvYU9EMmZwT05WeE0rQ255Nlh2ZnpveXkvYXliOXVBOWJkZnZCb0xXY3YreVl4OTQycnNhMWQ0SGl0R0UvcVc3ZEMzNnVBT2l0NU9xMFhmUEFwZGcyWTR0cXpEdHU1djFLdVgzUUVpMVNXQm5qd1VmZmcwUUlaWk9NbXNObmV3SjdtVVUxcTg2U1Z5dS8wSFQyVHBtR2FOcXpMNjdmNVptaU8vYVRRYXlwU09JT2JZR1ovTWYrQm0rYTNnSUg5SzNQejczYkpaZFVKRGd2ajlqdzJzV0xtVHNOQmdlblp2U284dWpRZ05DVVpWVlRadGpXYks5TCtKT1hZV3ZWN0hnVU9ucUYrbkF1RHV1OVM4U2RWczNjUXhlOTQ2QUpvMXJwTG0vaW5qYjJYcXVsd3VIdXJ4RGdXQzB3LzY3ejk0RW9EUWtDQktGTS80ZDBOeWdESWpUbWZLakUxdm4rUEZpKzVlYm1HaHdabU16TG5GeTdieTNUaDMveUNuMDhYL2paaklCKzg4U1oxYTVYQTZYY1JkdmtGb1NCQW5UbDRnUHNHYzQ2QkxyZXBsQUx6dXVXUXlHU1RRSTRRUVFnaVJpK1NkbFJCQ0NGUlZKZmJzWlhidk84YnV2Y2ZadmYrWTV5N1pqR2kxR3NxVWlxQlMrVWpLbG82Z1pQSENsQ3dlVG1oSTBOMmJuYVBWZ3RQcC92Y3VveWJjMXRNb3A4R0k1Q3loZXp4REtMZTRyc1NoSnJsL3BqVkZ2YnVyV2JXWXNXL2I0UFVjK3JxTlFIdnJyWlZwd1BOWjc4bGpjOS94clJpeTEwaitmcUJ2MWhiMStsV2NSdzZoYTlBVWZiMG1LQUdCWUxXZ1d0TnZSSzZyVlI5ZGpibzR6NXpFc1c4WCtqcDVWQmJJNmJncmYzL2tKNmZUeGVadGh3R29WYU5NaG1OZExwZm53cmxmQnNHZXpDNitKN3Y5SXJKZXJ5T2lTRUd2amdzTHkvc0w2N21oUlBGdzFxN2I1NU81RHh4eUIzdXFWeTNsK1JzZUd1SXV3OVdyUnpNcWxDdEdqV3FsVVJRRnE5WE9pbFc3bUROdkhmK2VjR2R5Tm0xVWhhR0RPaE5aMUozcGMrRFFxUlRueW9vbHk3ZXhZOWRSVENZREhkdlh5M1Q4NVN2eHFLcEtTS0gweXpldVhyY1hnTERRQXBtZTc1ZHhyMUN5ZUhpbTQ3TGplSEpXWEVSSUppT3p6K0Z3TW43U1V1WXQzT2k1eVVhajBlQnd1aGd4YW9vbksybkE0SzlTbEpVcld6cjN5dHVaVEFiK25Ec3EzZjFaRGZBS0lZUVFRb2pNU2JCSENDRWVRS3FxY3U3Q0ZYZGdaOTh4ZHUvN2w4dFhNeTZacFNnS0pZdUhVNmxDY1NxVmo2UlNoZUtVTFJXUmJybVV1NVdpTjZCYUxabVcvTXJ5ZVkzR2RETWdYQmZQZXpKZE1zcVNjQjV6WHp4VkRNYWNaNTQ0M1JkdkZCOW5VbVdVY2VNNmY0YWtMOS9MOUJ3WnZXYmVacFM0VGgzM2ZLMHRVOEdyWTlUNDY1N3NGbS9vcXRkQjhidnRyVlZXQXoyQWV0MTl4L2Z0V1Y3NVRiMStGZnMvZjNrZVd4ZlB3ZGlsZC9wWllublFqOGpVNTJrQTdEdTNrRFRtL1N3ZGEzejBLVXlQUDV2cmEwcW1XcTBwU2c0K2lOYXUzOGVOK0NTTUJqME42bWJjb3lUeHRoNXVBUm1VOFVwdS9KNlI3YnRpZU9PZFh3Z084c2ZoY0dLMjJIaGhVRmNhMXMrOFQ4cTlvbWpoZ2x5K2NnTzczWkh2R1E4SG81T0RQYVhUM0YrdFNpbjI3RHZPcXJWN1dMMXVMMGxKVmhSRm9Wbmpxano1ZUZ0UGx0ZS9KODd6dis4WGNPRFFLWjU4dkMwRG4yaVhwWFZzM0hLSWIzNWNDTUNUZmRzUUhPU2Y0WGhWVlZtNllqc0F4U1BURGhvNkhFNDJibmFYRlRzY0U4dTJIVWU4NnErVEYvWWVPQUZBeFZ3b3AxYThXQmhKNXBSQjhPTW5ML0RwbURrY1BYYVc4TEFDakJyNUJDKysrZ01HZzQ0UDNubVNkeitZeHZ1ZnpLQjc1MFlVTEJCQTNPVWI3cjVSSlFzei9JVWVPVjZURUVJSUlZVHdIUW4yQ0NIRUE4TGhjTEpuLzNFMmJqM0VwcTNSWExoME5jUHhRWUYrMUs1ZWx1cFZTMUd4ZkNRVnloYkw4SzdzZTRiUkJGWXI1SEt3NTNhTzNkdFFDb1dpTFZVMjNUSE9vOUZveTFhRTIvb1F1QzZjQTBBSjl1NU85WXlvWnJQN0MwUGVsaXU3VnppaWI5MHByNjFZMVljcnlaanJpanRyUVNtUWQzZDhaemovMmRPWUozNkRldU9hWjV0OXpYTFUrQnZ1QU16Tm4xZlg2Uk1vQlF1QndZaGoxMWJQV01XVThVVlpyK252M3N3bTFXSUI0MzN3dXpDYnpCWWJrNmYvRGNCRFVYVXpEZmduSnJvdlJDdUtnc21VL2UrcjJXSmo3SGgzT2FyZUR6Y2pKQ1NJTDcrWnh3ZWZ6ZVNqOXdaUXMzckdHVWIzaXVTK1JqYWJNMStEUFhHWGIzRHUvQlVBYWxRcm5XS2YxV2JueTIvbXNXWDdZYy8zTXlqSWo5NFBONmQ3NTBaRUZuUDNiYm9VZDUxWmMvOWgwZEl0T0owdUtwYVBwRW5EeXVuT2VlYmNyYjUvaVlrV0FnSk1UUGhsS2JQbnJVZFZWZXJYcWNCamo3UklkZHlHelFmNTZJdmY4UGN6b3ROcE1adXRKTnhjVjl0V3RkS2M2KzgxdTBsSXRLQW9DcXFxOHNQRUpmeFFyVFIrT2ZpWnpBNm4wK1VKT3RXcGxmNTdCRy85OFBVTEtjNDlaLzQ2Sms5ZmlkM3VvSDZkQ296ODcyTXBTdHZWclZXT0x6NTZsdmMrbXM3Q0pWc29XVHljLzMwMm1LcVZTK1pML3lBaGhCQkNDSkczSk5namhCRDNzZmhFTTF0M0hHSGpsa05zM1htWXBOdnVzTDZUdjcrUld0WExVTHRHV2VyVUtFZlowaEYzYnltMkhGQk1SbFNMbWJ4NlptcGlBdFk1azFHdFZ2Uk4yMkI4NUlrN0JxaFladjZNWStkbURHMDdZZWpjeTdQTGRUNFdBRTFoN3hxUFo3Z09zN3RrbWVLZlN4ZmY3MlZPSjg1RDd2STlLQXFLbDMxY05PRVIrTC94WVI0dTdBNTJHNjRMWjkxekZ5bWFmL1BlNUl6ZWgyWGFPRlNyMVIzVVNjN1kwZXB3N05pRU9URWUwNERuVVF4R3pKTy9SNzErUjhCWXAwTlRyRVNlclMvZ28rOHozSi80MW90NU5uY0tWZ3ZLQXhyc1VWV1ZyOGN1NE16WnkvaVpERHorYUt0TWp6a2Q2KzZWVmJCQTlnUHNGb3VOOXo3NmxkT3hjWlFxV1pqZVBadGpOT2c1ZXV3Y0N4WnY0czEzSi9QeTg5M28xTDUrdHVlNFcyaHZabU5hYlRZQ0F2THY1MnpIcnFNQUdBMTZLcFpQMllmSmFOQVRVaWdRdTkxQmk2YlZhTjJpSmswYlZjRmdjSCtVUEJWN2lWbHoxN0p5elI0Y0RpZUJBU2FlZnJJOVBibzBUdmQ5eElXTDEzaHQ1TStleDE5K080LzNSdlNqUUhBQXFxcFN1MlpaUnIzMUJCcE42Z0JFMWNvbHNWcnRudktBSnBPQjh1V0swYXRITTVvMVRoM01OMXRzVEpycTdnUFdxMGRUOWg4OFNmU1JXTjc5WUJxZnZEOHdYM3NKcmxxN2gydlhFOTAzMU5USWViQW4yVDhiOXZQejFCWEVub2tqSU1ERXkwTzcwYVZEZ3pUSFZxbFVnb25mRCtQTGIrYXhZZk5CL3ZQR0JKbzJxc0l6VDdhblRPbjAzMytjam8xTFVYcnR6c2RDQ0NHRUVNTDNKTmdqaEJEM21YUG5yN0J4MnlFMmJqbkUzZ01uY0tWVFlzbG9ORkN6V2lucTFDaEg3WnBsS1YrbTJBTnhWNmRTc0JDdUs1ZlJGSTNNay9QYlZpMXhYeXhYRlBRTm1xV3hBQVZOcUxzUGdHMzFNclRsSzZPdFdBMEE1N0VqQUdnaWNyNDI5WnI3RG0wbDhON29VNUdYSFB0M29pWW11QitvS3JhL0ZtSHM5cGh2RjVVRzUvR2puZ0NMdG1RK1ppazRuZGhXTE1TMmFnbW9LdHBTWmRIV3FJdHQ4VndBVEFPR1lwbjZJODdvL1ppL0hvMng3N05vd292Z3ZDM1lveGlOR0hvOGpoS2NlUytNN0xwYkFpeXVLM0ZvQ3ZvbTg4cVhYQzRYWDMwN241VnJkZ013OU5uT0ZDbWNlUmJpK3B0WkRLVktGczdXdk1lT24rUFRyK2J3NzRuekZDd1F3S2dSL1REZXpINTVhVWhYRkFYbUw5ckVsOS9NWTkyR0F3d2QxRG5QZXEza0I5M052OE0ybXlOZjU5MnhPd2FBS3BWTHBCbjhlSFpBQjU1Nm9oMytOek44azh4V1Z2MjloeFVyZDdGMy8zRlVWYVZBY0FDOWVqVGw0YTVOQ0FoSVA2djA4cFY0WG50ckloY3ZYYU55eGVKWWJRNysyYkNmTC83M084T2U3NDdKYUtCTHh3YnBCbUVLRlF4azVlS1B2WDV1MDJhdTR2S1ZlQXdHSFk4OTBvTHVuUnZ6NHFzL3NIUFBNWWEvUHA3WGhqMlNZWkFqdDloc0RxYk1XQWxBcDRmcTV6aklwS29xMjNmR01IWG1TZzVHbndhZ2RZc2F2UEJjRjBKRE12N2JIeHpreitpMysvUDM2dDFNbkxLY2pWdmNXZDlORzFXaFE3dTZOS3BmS2RYNmREb3RSU01LcFRyWHVmTlhVL1Q5RVVJSUlZUVF2aVBCSGlHRXVBOWN1UmJQNm5WNytYdjFibzRjTzVQdXVQRFFBalJ0WElWbURhdFNxM3FaZkwyYjlXNmhDU3VDNjlKNW9HYXVuOXQxSlE3NytsVUE2R28zUkZPaWRKcmpETzI3NFR5OEgrZXA0MWhtVGNML3RmZkJkaXVydzl1ZU11bFJMV2JVQkhjUHB1VEEwb1BzOXY0enlZOTFsYXA1Z214M0M4ZGVkODhKRkFWdHVVcTVmbjVkdmNZRTFtdWNZcHZyMGdVc00zN0NkZnFFZTB6TmVwajZEY0orVzJrMlhiWGErRDA3RE11VUgzRmR1b0Q1KzAvUjEyK0djWGh2OXdDOUFVMW8yRjFkZWkwM3VTNWVRQW5MWHVEaVhuWG03R1crK09aMzl0M3NOZEtyUnpPNmRtcm8yWC9pMUFXU2txeUVoUWJqNTJmRWFOQ1RrR2htMWRvOUxGbnUvcmxPSytNaUkwZi9QY2ZjQmV0WnVXWVBMcGVMeUtLaHZQOTJmMHFXdVBYYUs0ckNTME82VWE1c1VYNlk4Q2RidGg5bTY0NGpORzVRaVU0UDFhZEIzWXFlN0pON1JYSW1qTk9aZnhmUFZWVmx4KzVqUU9vU2Jza01CaDNtRzFaV2JvbG0wOVpEYk54OENLdk5uVmtUV1N5VTdwMGIwYlZqdzB4TDlkMklUK0wxdHlkeDl0d1ZTaFFQNDVQM0IzTHRXZ0l2dlBJRHkvN2V3YjRESitqZXBURm56MTBtb2tpSTE5OC9sOHVGemViQWJuZGlzOXNCaGRDUUlGYi9zNWZaODlZQjhIanZWcDRneUNmdkQyVEVxTWxFSDRsbHlQQ3hOS3hYa2NhM2xaeTdjU09KNnpjUzBTZ2FGSTJDUmxGUU5Bb09oOVB6bjkzdXhPRndFQkJneWpTNEF2RFQ1R1djTzM4RlA1T0JSM3MyOStwNXBTVWgwY0t5djNhdzhNL05ubEo0dFd1V1pmRFRIYW1VeFQ1QTdkclVwa1hUYXZ6Mit6L01tYitlRFpzUHNtSHpRWUtEL0JueGY0K2w2SWRWTktKUW1yMjFCZzRkdytuWXVGVGJyVlk3QTRlT3llS3pFMElJSVlRUU9YRnZmZm9SUWdqaFlUWmJXYi9sSUgrdjJjMk8zVWRSVlRYTmNlWExGS1ZKd3lvMGExeVY4bVdLM3BlbDJiSkNFeGFPNjF6NkFiR2NzUDB4QzV3TzBCc3dkbjRrZzBWb01ENDJrS1N2UjZQZXVJNTE0ZXhiWmJ1MFdqUmx5dWRvSGNrWDdnRTBSWXFsUC9BQjREaXdHK2ZKZndIUVZxeUdHbmNCMTVVNExGTit4UFRjSzJoTGwvUHhDdDFVaXhuSDdtMEFhSXFYeXBXK1RSbHl1YkJ2V29QdHo5OVJiZTZ5YllaMlhURzA3d1pwL0k3UVZxeUczOHNqc0V6NUFkZWxDOWkzcnNONStqakdMcjNSVnE3dTliUkpINytaYWx2Q2E0Tnk5RlR5bTNyeFBKckluRGRXdnhkY3VIaU51UXZXczNqWlZtdzJCNHFpOEVTZjFqemR2MzJLY1R0M0grUDdDWXZUUFUrWjBoRjA2WmgyU2Fsa2w2L0VjK3pmYyt6ZWQ0eXQyNDl3L09RRkFEUWFEZDA3TitLNWdSM3g5MDg3dTZ0VCsvclVyMU9CU1ZOWDhOZnEzV3phR3MybXJkRVlqWHFxVmk1SmxZb2xLRkVpbkpyVlNoTlJKSFZtd3Qwa3lld3V0NXFmUGZLT0hUL1B0V3Z1N01lYWFRUjdac3hldy9wTkJ6bHk5SXpudllhL241Rk9EOVduWTd0NlZLOWF5dXU1VHAyK3lJbFRGd2dNTVBISnFJRUVCL2tUSE9UUGQxODl6NmlQcHhON0pvNGZKLzdKanhQZDQvVjZIVHF0QnAxT2kxYXJRYXQxLyt0MHVyRFo3ZTdnanMyUktvdTVUNitXMUs5VG5rL0h6RUZWVmNxVUtrTGYzcmZLRGxhcFZJS2Z2aHZHTnovODRmbDUyYlExMnJOLytPdmp2WDVPNzQzb1I4dG1HZjhlWEx4c0svTVdiZ1RncVNmYUVWSW95T3Z6MytuTTJjdE1tcllDbTgxQjQ0YVZlYXhuYzJybG9DU2MwYWhuUUw4b2V2Vm81bGxucVpLRnFWZm4xbnVScnAwYXBydm1INzUrRVpjcjlYdFFWVlhUREFJSklZUVFRb2k4SThFZUlZUzRoemdjVG5ic1Bzckt0YnRaditVUVZxc3QxUmlOUmtQdEdtVm8yckFLVFJ0Vm9VajQzWDFoSzc5cGlrUmczN0VsMTgvcjJMOEx4d0YzZVNORFZHZVVRcUVacnlNaUVrT3JEcmd1bnNQWThXR1N4bjRLZ0xaaVZSU1RYODdXa3R5ZkJ0RGtNRXZvWHFaYUxWam56L0E4Tm5icGhXcXpZaDczSmFyVmdubmNGeGk3OVVIZnRIV2FBWTc4Wk4rNEd0VmlCa0RmSVB0M2ZIdkRHYjBmNjZMWm5rd3lwVkFvcG42RE1zMG8wMFJFNGpmOGJXeC96TUsrYlFPdWM3R1lKLzRQYmFseUdEcjJRRnNoYTVrYjl5cm51VmgwZGVyNWVobjVZdEswRmZ5OTJ2MTdMYUpJSVY3L1Q2ODBMeXFYTFIyQjBhakhabk9rdVBFZ09NaWZsczJxTStpcERwN1NhMmxaczI0dkgzdzJLOFUyazhsQXV6YTE2ZFdqbVZkbDJjTERDdkRHcTQveTVPTlJMRnE2aFpWcmRuUDVTank3OWh4ajE1NWpCQWFZbVBqOWNHK2Z1czhrSmxrQUNFZ25zSlVYSW9vVTRvMVhlck5qOTFHcVZDNlphci9UNmVKd1RDemhZUVZvMUtBU2pSdFVwbTZ0Y2hpTjZYOVAwMU85YW1ucTE2bEE5eTZOS0JweHF4eGltVkpGbURoMkdPczJIbUROdW4yY1BoTkhYTngxYkhZSFprdnE5enJwVVJRRnJWWkRsNDROdUhEeEdrNm5DMzgvSSsrKytYaXFMS0h3c0FKOCtPNEEvajF4bmpYcjluRW8raFRuTGx6RmJMWmlzem13MlIwNG5hNTBiNllCZDlDcnlXMFpRV2xSVmRYVEU2bGgvWXIwZmppTkVxOVpVS2xDSkorTWVvcVFRc0dVS081ZER6cHZCQVNZNk5PckpiMTZOTVB1Y0tZbzdmdktpdytuZTV4L09vRkprOG5BbjNOSHBYdWM5UHNSUWdnaGhNaDlFdXdSUW9oN3dKbHpsMW0wZEF0L3JkN0Z0UnVKYVk2cFdxa2tVYTFxMGJwRlRRb0daNzhSOXYxT1c2d0Vya3NYVUMzbUhBZFZidWVNT2VqdXh4TldCRU9iam5mc1RMdjNncUhqdzZEUllOKzAxdE5qUjErM2NacGp2ZVp3NE5qbERtWXB3UVhScGxOS0xyK29kdHV0ZmpsMzdqTW5lWGVTZFBwT1pjWTZkNnJuZGRYVmJZd20wbjBSMDlUM0dTd3pmd2FIQSt2ODZkZzNyMFhmc2oyNjZuVlEvUHl6TlZkT3FOZXZZbC81SndDS256KzZlazN5WkI3WG1WTllsODdER2IzZnMwMVhyd25HbnYyOC9uOUJNZmxoN1BNMHVwcjFzYzZmanV0S0hNNlR4ekNQSDRPMmREbDBEWnFqcTFrdjNkZlJiOGovb1JSSU93Q2Q5UG5iV1g5UytVdzFKK0c2ZEFGdFpBbGZMeVZmdkRic0VXdzJCL1ZxbDZkaiszcnBsdjZzWGJNc1MzNS9IMVZWc2R1ZHVGd3V0Rm9OZXIxM0h6VmFOYS9CNzM5c0pDbkpTclVxSlduVW9CTDE2MWJJTUVDVW5tSkZReGp5VENjR1A5MlI2Q094N05oMWxBUFJKMm5kdkNiaFlYblhVeXEzSkNWYTBHbzFHTEx4M0xNck1NREVRMUYxZVNpcWJwcjcrL1JxU2JNbVZTbWJTMzF0M24zejhUUjcrdWoxT3RxMnFrWGJWclZTN1hNNG5EaWRMdXdPOTgrWFJxTkJvMUhRSnYrcjFhRFJwT3c3R0ZrMGxMNjlXMUsvVG9VVTVmL3VWTFowUkliUFRWVlZYQzdWRS9SUlZSVkZVZEJvbEZSekp1dmJ1eFVhamZzbUFrVlJlUGZOeDFtd2VETWQyOWZMTk1QYWFORHh3bk5kTWh5VDFVeWVpZDhQUjZ2eDdxWUduVTZiNHpLL0x3L3RsdWs1dkJramhCQkNDQ0d5Um9JOVFnaHhsM0k2WFd6ZUhzM0NwVnZZdmlzbXpUR1JSVU5wMTdvMlVhMXFFMWswNDB3U2NaTk9oN1o0S1p6SGpxQ3JsdnFDVW5ZWmV6NkJ2a2tic050UWIxd0hneEhGWkhLWHk5cTZBUUFsOEk0U0tCb05hdngxYkV2bnVmY1hLSVN1WnYwY3JjTytlUzFxL0EwQTlQV2IranhqeGJiOEQyekwvOGpST1JKZUg1eXRlUjAzKzg0by9vRVl1L2Z4N05QVmFZU2ZYd0NXR1JOUmt4SnduWXZGK3RzdldPZE1RVlA0MWdVL05lRUcxa1d6VWJSYTBHaFR2NVl1RjdpY3FDNFhPT3hnZDZEYWJSZ2U2bzRtdkloM0MzVzUzT3V3dWtzM0dhSzZvQmh6OFk1K1ZjVnhjQS8yZi83Q2VleXdaN09tYUhHTVBmdWhMVnN4ZzRQVHA2MVNBLy95bzdHdFhZRjl6WEpVaXhubmlXTTRUeHpET244NnVzbzEwVGR2aTdaOHlqdmVsZEJ3TkNIWnV4UGRkZkY4dG83TFRjNWpSOUNXS0FYYUIrTXR0RjZ2NDcwUi9id2VyeWhLdG5ya0tJckN0MThNeWRVeW80cWlVS1ZTQ2FwVXVyY0NjNGxKVmdMOFRYZFZ5VldEUVpkcmdSNGd6VUJQWnBJREVGbk5KaHIwVkljc3ozVW5kN1pRMXI0Znp3MU1PYStpS1BUczVsMGdYNi9YMGF0SHpySi83bFNtbEpkL2szTEp3MTB6ZjY3ZWpCRkNDQ0dFRUZuellIeFNGVUtJZThpVmEvRXNXYkdkeGN1MmN1bnk5VlQ3Q3dZSDBLWmxMZHExcmsybDhwRjMxUVdoZTRXMlhBV2NNZEc1R3V3QjBFUzQrK05ZSm4yTDQrRGVWUHZUdXJEdURqaTRzN1VNVVoxQm0vMjdYTlZyVjdBdFcrQitvRGVnYjlrKzR3UHVVL2ExSzdEOXRjajlRRkV3OW4wbVZhQk5XN2s2L205OGlHM0ZIKzVnbk4wR0xoZXU4MmNIeG1Qa0FBQWdBRWxFUVZROVkxUnpFdmExSzdJMHQxSXdCRTFZK25lUTM4bTZZSVluQ0tPSktJYStlVlNXNXN1SWFrN0NQUFlUWEJmTzNWcGZZQkNHZGwzUk4yMEQ2ZHlSN2pXOXdYMnVKcTJ4cjFudUxrVm50WUREZ1RQbUFJYUh1dDJhOTJibWtKTEJuS1puaGdHZ0NVcTcwZm5ka1BualBIb1liZGtIdHpSaVhwSy9aVzRKaVdiOC9iTWVEQkZDQ0NHRUVFSUlDZllJSWNSZFFGVlY5aDQ0enNJbFcxbTNlVDlPWitxeVZmWHJWS0I3cDBZMHFsZEp5bDdra0s1eWRjeVR4MkhzOFZpZVpMNG9oWXZDSGNFZWJaa0tHSHYwVFdNdE5YREdIRUpUdERqNnhxMVM3YzhLMitwbG5yNHZoZzdkVTJjUytZQTdHSkQyODNKZFBJOTUvRmVabmlQZy9mK2x1eS94dmYrazJxWXBVOTRkeUhDNU1EelVBMTNWbW1rZXF3UUVZdXo1QklhT1BYRWUyb3Z6MkJGY0Y4NmlKdHhBdFZuQmJrZDFPTnhsK0x3c0phZXJVZGZybnluWHVWanMyemJlUEZDUDZZbkJvTXU5dDJhS256K0d0bDJ3ekp5SUVsd0FRNnNPN3Y1RWVrT3V6UUh1MTlIUXBSZjZOaDJ4YjE2TGZjTnFqTjM3b0NsMks2TWk0TVB2TWoxUGV0K251NGFxNHRpN0U3K0JRMzI5RW5FZlN6SmJDY3pIZmoxQ0NDR0VFRUtJKzRjRWU0UVF3b2RjTGhmL2JOclB6TG4vY1BUZnM2bjJCd2FZNk5pdVB0MDdOaVN5V080MTRYM1FhUW9YUVFrTXdoa1RqYlppbFZ3L3Z5R3FDL3FHTFVCMUJ3aVU0SUxwOWpEUnQyeVBJK1lReGk2OWNweHBZV2pmRGNlK25XaEN3ekcwZkNoSDU4b3Rpc2t2M1I0dGlwYzllNVNBd0N6TnFTMVpGbjJqRm1Bd1ltamZOZlB6Ky9tanE5c1lYV2I5a2x3dTkvZjA5c0NQb2dDSysxK05Ka3ZCUTAzUjR2Z1BHNG41NTI4eFB0d1hUZEhpM2g4YjZtNVlyL2huL05ybzZqWEdMN2dBMmpMbFFaZTNQVUFVL3dBTWJUdGphTk1wVDRLb2dWOU96SEIvd211RGNuM08yemxqRHFFRUJhTXBuTC9sa01TREpUSFJpbjgyeXB3SklZUVFRZ2doaEtLYUUxVmZMMElJSVI0ME5wdWRGYXQyOGR2OGRadzlmem5WL29ybEl1blJwVEZ0bXRmQWFNemR1L0NGbTMzVFB6alBuOFAwK05PK1hvbzdlT0JGb0NlNXI0dWkxNmM3M25ueUdKcVFjSlIwU21IbEY4dXNTUURvYXpkRVc3bDZtbVBVNjFleExwMFBnS0hWUXltQ0hjN28vZGgzdTN2dW1QbytrL1Y1N0xaY3oyREpNM2ZoV3RXcmwzR2VQZ0dBcm1ZOTM2N2p6Q24zT3FyWHlYQ3NZLzh1QUxTUkpWRUs1WDRQTTh2TVg5QkdGRVBmcEVXdW4xdUlaSU9IZlVmaDhBSjgrTTRBWHk5RkNDR0VFRUlJY1krUnpCNGhoTWhIaVlsV0ZpN2J6TzhMTjNEMVdrS0tmVHFkbHJZdGF0S2pTeE1xVi9EK0RuK1JQYnBhOWJDdStnUTEvb2JQQXlQZVp2UW94c3hMKzJoTGxjdnBhbkpGUmdHYVpFcUJRdW1PMDFhdW5tNlF5S3Q1N3JMZ1NZYnV3clVxaFVMUjVVSEFKQy9Ya1Zrd0tDZlUrQnM0RHUzRDJDSHpUREVoY2lJeDBZcC9TU25qSm9RUVFnZ2hoTWc2Q2ZZSUlVUSt1SEl0bnQvLzJNRENaVnRJU3JLbTJPZm5aNlI3eDRiMDZ0Nk0wQkFmQngwZUlJcC9BUHJhOWJHdi9SdEQxMGQ4dlJ3aHhGM010dll2OUxYcm8vZ0grSG9wNGo2WG1HZ21NTURQMThzUVFnZ2hoQkJDM0lNazJDT0VFSG5vUm53U00rZXVaY0dTemRoczloVDdDZ1lIMEt0N003cDFia1NRWE5qeENVT0wxaVNOL1FwOVZNZDBlK29JSVI1c2FsSWlqaTBiOEgvNU5WOHZSZHpuVkZVbElkRkNnUFRzRVVJSUlZUVFRbVNEQkh1RUVDSVBKSmx0L0w1d1BiTVhyRXVWeVJOUnVCQ1A5V3hCeDZoNkdJMTUyekJkWkV3SkxvaXVlazFzZnkvRjJLMlhyNWNqaExnTDJWWXVRMWVqRmtwd1FWOHZSZHpua3BKc3FLcEtjSkRjZkNDRUVFSUlJWVRJT2duMkNDRkVMckxaN0N4YXZwVVpzOWR3N1VaaWluMmxTeGFtMzZOdGFOMnNCbHF0ZHoxYVJONHpSSFVpNmR2UDBUZG9naWFpbUsrWEk0UzRpN2pPbjhXeGZSUCt3MTczOVZMRUF5QStJUW1Bd0VESjloVkNDQ0dFRUVKa25RUjdoQkFpRnppZExsYXMyc21VV1N1NUZIYzl4YjZJSWlFODNhOGRiVnZXUktPUklNL2RSZ2tJeE5DMkE5YjVzL0I3L2xWZkwwY0ljUmV4enB1Sklhb2pTa0NncjVjaUhnRHhDV1lBZ29NazJDT0VFRUlJSVlUSU9nbjJDQ0ZFRG0zZWZwaHhrLzdrOUptNEZOdERDZ2JSdjA4YnVqelVBSjFPNjZQVkNXL29HelRCc1dzYjlvMXIwVGR0NWV2bENDSHVBdllOYThCbVJWKy9zYStYSWg0UXljR2V3RURwMlNPRUVFSUlJWVRJT2duMkNDRkVOcDArRThjUFB5OW02NDRqS2JZSEJwam8yNnNWUGJzMHdXUXkrR2gxSWtzMEdveVA5Y2M4NFZ1MHBjdWlLVmJDMXlzU1F2aVE2OHhwYkg4dHhtL3dNSkNNVEpGUDR1UGRaZHlDQXdOOHZCSWhoQkJDQ0NIRXZVaUNQVUlJa1VWSlNWYW0vYmFLZVlzMzRuQTRQZHVOUmoyUGRHMUtuMTR0Q1FxUUVpejNHazFJR01adXZiQk0vUW0vVjBhaUdPWE9haUVlUktyVmdtWGFCSXpkZXFNSkNmUDFjc1FEUkRKN2hCQkNDQ0dFRURraHdSNGhoUENTcXFxc1dMV0xuNll1NCtxMWhCVDcycld1elhNRE9oSVdHdXlqMVluY29LdFdDK2ZKRTFpbWpNZnYyWmRBSytYM2hIaWdPSjFZSm85SFc3RXF1bW8xZmIwYThZQkpTTEFBMHJOSENDR0VFRUlJa1QwUzdCRkNDQzlFeDhUeTNmaUZSTWZFcHRoZW9Xd3hYaDdTaldxVlMvbG9aU0szR1R0Mnd6TDdWeXd6Sm1IcVB3Z1V4ZGRMRWtMa0IxWEZNbU1TaXNtRXNWTjNYNjlHUElCdXhDZWgwMmt4R1BTK1hvb1FRZ2doaEJEaUhpVEJIaUdFeUVDUzJjYlAwNWJ6eDVMTnFLcnEyVjRnMko5QlQzYWtZN3U2YUtTZncvMUZvOEhVdXgvbWFUOWhuVHNkWSs4bkpPQWp4UDFPVmJIT25ZNmFFSS9ma3hMa0ZiNlJrR0FtS05BUFJYNytoQkJDQ0NHRUVOa2d3UjRoaEVqSDFoMUhHUFBEZkM3RlhmZHMwMmcwOU96U2hBRjlvNlNtL3YxTXA4UFU3eGtzTTM3Qjh1dEVUUDJla1pKdVF0eXZuRTRzTXlhaEpzUmo2dmMwNk9UdHNmQ04rSGd6UVZMQ1RRZ2hoQkJDQ0pGTjhtbFdDQ0h1Y0NNK2lSOG0vc2xmYTNhbDJGNjdSbG1HRGVsT3FSS0ZmYlF5a1o4VW94Ry9Kd2RoK1gwbTVvbGpNUTBjZ21LVUFKOFE5eFBWYXNFeWVUeUt5WVRmZ0VHZ2xiZkd3bmNTRXMwRUJmcjdlaGxDQ0NHRUVFS0llNVI4b2hWQ2lKdFVWV1h0aG4xOE4zNFIxMjRrZXJZSEJCaDUvdWt1ZEd4WFQwcXJQR2gwT2t5UDljZTZkQ0htcnovRzlPUnphQ0pMK0hwVlFvaGM0RHB6R3N1MENXZ3JWblgzNkpIZjc4TEhMRlk3SnBQMDZ4RkNDQ0dFRUVKa2p3UjdoQkFDaUx0OGcyL0cvOEhHTFlkU2JHL2FxQXIvR2RxRDBKQmdINjFNK0p5aVlPemNBMGVwMHBoLytnWkQrNjdvbTdYMjlhcUVFRGxnMzdBRzIxK0xNWGJyamE1YVRWOHZSd2dBSEE0bkJyMlVjUk5DQ0NHRUVFSmtqd1I3aEJBUHZEVWI5dkwxOXd0SVNMUjR0aFVNRHVEbElkMW8xYXlHWlBNSUFIVFZhcUVwR29sMTlxODQ5dXpBK01qamFDS0srWHBaUW9nc2NKMC9pM1hlVExCWjhSczhERTFJbUsrWEpJU0gzZTVBSnoyamhCQkNDQ0dFRU5ra255YUVFQStzSkxPTjd5WXNaTVdxblNtMlI3V3F4WXVEdWxFZ1dPcm1pNVEwSVdINERSNkdmZnRtekQrT1FWZS9DWWFvamlqK0FiNWVtaEFpQTJwU0lyYVZTM0ZzMzR3aHFoUDYrbzFBby9IMXNvUkl3V1ozb3RmTHh6TWhoQkJDQ0NGRTlzaW5DU0hFQStuZzRWTjhQR1kyNTg1ZjhXd0xMUlRFcXk4OVF1UDZsWHk0TW5IWDAyalFOMnlLcmxwTmJDdVhrdlRwdStnYk5rUGZxaDFLa0pUN0UrSnVvc2Jmd0xiMkx4eGJOcUNyVVF2L1lhK2pCQVQ2ZWxsQ3BNbmhjS0xYYTMyOURDR0VFRUlJSWNROVNvSTlRb2dIaXRQcFlzYmNOVXlkdFFxWHkrWFozcnh4TlY1OXNhZGs4d2l2S1FHQkdMcy9pcUYxZTJ6cjFwRDQrU2gwVld1Z3I5Y0liWVVxMHV4ZENGOVJWWnd4aDdEdjJJTGowRDcwdGV2ai8vSnJLTUVGZmIweUlUTGtzRHZRNlNUalRBZ2hoQkJDQ0pFOUV1d1JRand3enAyL3dpZGZ6K0ZBOUVuUE5xUFJ3RXVEdXRLcGZUM3B6U095UlFrdWlMSEx3eGphdE1leFp5ZldQK2VqeGs5QlY3TXUydktWMEphcmlPSW5RVVFoOHBKcVRzSjU3QWpPbzRkeDdOMkpFbFFBZmUxNkdEdDBsVEtMNHA2aDBXcFFYYXF2bHlHRUVFSUlJWVM0UjBtd1J3anhRUGhuNDM2KytIWXVTV2FiWjF1bDhwR01mTFVQeFNPbFFiZklPY1UvQUgyVEZ1aWJ0TUIxOFFLTzZQM1kxNi9DTXZNWE5PRkYwQll0amxJNEFrM2hJdTZtOEVZVGlzbUVZalNDVnY0Y0M1RWhwd1BWYWtXMVdNQnF3WFVsRHRmRkM2Z1h6K004RjR2cjBnVzBKVXFoTFZzQnY0RkQwUlF1NHVzVkM1RmxScU1lbTgzaDYyVUlJWVFRUWdnaDdsRnlkVWtJY1Y5ek9KejhOSFU1Yy85WTc5bW1LQXI5ZXJkaVFOOG9kRHFwalM5eW42WndFUXlGaTBETEtIQTRjSjQ5amV2aUJWeVhMdUk0R28zcjJoVlVxeFdzVmxTYkZaeE9YeTlaaUx1YlZvdGlNSUxSaUdJMG9pa1lnaEpXR0Uxa2NYUjE2cUV0VmdKMDhyWlczTnVNUmoxMnUvdzlFRUlJSVlRUVFtU1BmQ29XUXR5M0xsK041NFBQWjdMdjRBblB0c0xoQlJueHlxUFVyRmJHZHdzVER4YWREbTNKTW1oTHlzK2NFRUtJOUJrTmVteDJ1NitYSVlRUVFnZ2hoTGhIU2JCSENIRmYybnZnT0I5OFBvc3IxK0k5MnhyVXJjaklWeDhqT0VqNnB3Z2hoQkRpN21JMDZyRFpwWXliRUVJSUlZUVFJbnNrMkNPRXVLK29xc3JjaFJ1WU1Ia1pMcGNMY0pkdGU3SlBXNTdzMHdhTlJ1UGpGUW9oaEJCQ3BHWTBHcmh4SThuWHl4QkNDQ0dFRUVMY295VFlJNFM0YnlTWmJYenh6VnorMmJUZnN5MHd3TVRJVi92UXFINGxINjVNQ0NHRUVDSmpJWVVDT1hIeWdxK1hJWVFRUWdnaGhMaEhTYkJIQ0hGZnVIRHBLbTk5T0pYakoyNWRKQ2xmcGlpajNueUNvaEVoUGx5WkVFSUlJVVRtSWdxSGNDbHVKeTZYU3pLUmhSQkNDQ0dFRUZrbXdSNGh4RDN2MEpIVHZQUFJOSzVlUy9CczZ4QlZsK0ZEZW1BMDZuMjRNaUdFRUVJSTd4UXBYQkNuMDhXVnF3bUVoUWI3ZWpsQ0NDR0VFRUtJZTR3RWU0UVE5N1RWNi9idzJUZS9ZNy9aMEZpajBmRHk0RzUwNjlnUVJWRjh2RG9oaEJCQ0NPOFVLVndRZ0l1WHJrbXdSd2doaEJCQ0NKRmxFdXdSUXR5VFZGVmwybStybURKenBXZGJRSUNSVVcvMHAyNnRjajVjbVJCQ0NDRkUxa1VVS1FTNGd6MVZLNWYwOFdxRUVFSUlJWVFROXhvcEJpMkV1T2ZZYkhZK0hqTTdSYUNuV0VRb1l6OS9RUUk5UWdnaGhMZ25oWVlFWVRRYWlEbDIxdGRMRVVJSUlZUVFRdHlESkxOSENIRlB1WFlqa1hjK25NYkJ3NmM4MjJwV0s4UDdJNTRnT01qZmh5c1RRZ2doaE1nK2pVWkRyUnFsMmJQdnVLK1hJb1FRUWdnaGhMZ0hTV2FQRU9LZWNlSFNWWWEvT1Q1Rm9LZERWRjIrR1AyTUJIcUVFRUlJY2MrclY3czhoMlBPa0pSazgvVlNzczFtYzJDek9YSjhIcXZOenVLbFcvbjYrd1c1c0NvM2g4UEp0ZXVKbVk1ek9sMXMzbmFZelZ1ak9YZitTcmJtY2pwZHVGeXVETWVvcXNyMUc1bXZKN041WnM1Wnk2K3pWck4zZithQlFsVlZtVE4vUGROL1c0M1Zacy9SM0psWnMyNnZWNiszRUVJSUlZVElIUkxzRVVMY0UwNmN1c2pMcjQ4bjlreWNaOXR6VDNYa3Z5LzNRcWZUK25CbFFnZ2hoQkM1bzI2dDhyaGNMdllmUEpIdmMyL1pmcGo0QkhPbTQ2SzZqaVNxNjBpY3p0U0JES2ZUUmFkSDNxWFRJKy9tZUQwdWw4clVtU3RadkhRcjIzWWN5Zkg1QUxidk9rcnYvaC96N29lL1pqanVqejgzODliN1UzaHI5TlJzbDlWN3FNZmJkSGc0NDlkaCs4NFllajN4TWU5L01pTmJjd0FzV2JHTmlWT1dNMzMyYWdxSEY4eDAvSnAxK3hqMzh4SzI3WXpCYU5CbmU5N01iTjhWd3dlZnpXTElzTzl3T0p4NU5vOFFRZ2doaExoRmdqMUNpTHZlZ2VpVC9PZk44VnkrY2dNQW5VN0xPLy90Uzk5SFdxSW9pbzlYSjRRUVFnaVJPOHFVTGtMQkFnSHMzSE0wWCtmZHR1TUliNCtleGd1dmZNL3hreGZ5ZGU3MCtKa01ESGc4Q29BcE0xWm1NdG83bTdZY1FsVlZnb1A4MGgxejdYb2lVNmIvN1hrOGZ0SlN6SmE4eWJTYXUyQURxcW9TMWJwV3RvNi9FWi9FbE9udTErYXBmbEZFRkNtVTRYaUh3OG1rYVNzQWVMUm44MnpONmEzcHY2MEJvTjlqcmVYR0xDR0VFRUtJZkNJOWU0UVFkN1hOMnc4eit2TVpXSzN1TWhNbWs0SFJJL3BUcjNaNUg2OU1DQ0dFRUNKM0tZcEN3M29WV2JWbUQ0T2U2cEJ2RjhrcmxJK2tVb1ZJRGgwK3piRFh4dkh1bTQvVG9GNUZic1Fub2FwcW1zZmNpRTlDbzBsNTA0M0xkV3ZzbmVYSmRGb3RBUUVtQUpiL3ZaUFAvemZYNi9VZE9ueWFxSzRqdlJvN1o5b0lRZ29GcGRxdXFpcWJ0a1lEMExKWmpYU1BILy96RWhJU0xUU29Xd0dBYlR0am1EQnBLY05mNk9IMWVyMngvK0FKdHUrS1FWRVVKazVaenNRcHl6TWMzNjUxSGZyM2JaTmkyOWRqRjNEMVdnSUFQMDFlemsrVDB6L0gwLzNiWXpMcE9Ydk9YWll1cyt5bWo5NGRRT09HbFFFWU9IUk1wczluOHJoWFBWOXYzaHJ0S1NrM2Q4RjY1aS9hbU9ZeFlhRUYrUEtqWnpNOXR4QkNDQ0dFOEk0RWU0UVFkNjBWcTNmeHhiZS9lK3FkQndmNTgrbW9nVlFxWDl6SEt4TkNDQ0dFeUJ0ZE9qVmt4YXBkck45OGdOYk5hK2JMbkFVTEJQRFZ4NE1ZOWNsMHRtNC93c2ozcC9MTjUwTjRkY1JQMk8xcDk5L3AzZi9qRE0vNVNMK1BVanl1VmIwTVl6NTlEb0NTSmNMcDBiV3haOS9SWTJlSlBoTExRMjNyWURCbVhsb3NJY0hDeWpXN0tWTTZncHJWUzZmWVp6SVowanptME9GWUxsKzVRWENRUDNWcmwwdHp6T0tsVzFteGFoY0JBU2IrYjlnakFEejc0amNzV3JxVktwVks4RkJVM1V6WDVnMVZWZm5ocHlXZXIwL0h4bVZ5QkZ5NUZwL2k4WXpaYS9obnczNEtGUXlrcmhjM1Faa3ROcWJOV2dWQXkyYlYwZXQxT0owdXROcTBpMzJFaFJYd2ZPM04rcEk1blM3R1RWcmllWndjWEVwTGJ2UjJFa0lJSVlRUXQwaXdSd2h4VjVxN2NEMC8vbnpyZzJKNFdBRStmLzhaU2hZUDkrR3FoQkJDQ0NIeVZyWEtKU2xYdGlqVFpxNmlaZFBxYURUNVUzbmJhTlF6K3EzK2pQcGtCbUVod1ZTdFhJTDZkY3FuNnJleWJXY01BUFhyVk9ET2FycXE2dTdWQW5neVk1S1ZMUlBoK2JwS3BSSlVxVlRDODNqNDYrTnhPbDBjTzM2ZWo5NGJrR1ptVHJMRVJBdXZ2elBKOC9WekF6dmlsMDZBNTNiTC90b09RTHMydGRQTW1EcHc2QlRmalYva1hzL3ozUW0vR2V3WS9ueDNQdjV5Tmw5K080L2dJSDlQdGt0Ty9MbHNHNGRqWWxFVWhYSGZ2RVQ1c2tYVEhMZHRad3h2dnZzTEFOV3JsUEpzWDd4c0s1T20vWVZlcitPRGQ1NmtTcVVTVEpyMkYzK3Yzc1dyTC9la2ZwMlVyLzIxYXdrTUdUNFdoOE5KOTg2TkdQNUNEeFl0M2NLdnMxWXphdVFUS2I0WDZTbFJQTXlUdlJQVmRhVG44Y0NoWTFJRWcyYk9XZXQ1UFAzbi82WlpXaTQrM3N5QXdWOVJ2V3JwVE9jVlFnZ2hoQkRlazJDUEVPS3VNMlB1V242ZWRxc01SY2tTNFh3KzZoblBoMjRoaEJCQ2lQdVZvaWdNR3RDQkVhTW1zL1N2SFhUcDBDRGY1dGJyZGJ3LzhnbFB0c2VIN3c1SU5TYTVuTnJIbzU1S2xSWGlkTHA0cU1mYkFIdzYrbW12NS8zdzNRRzg4YzR2SEk2SjVZMTNmbUhDZHkrbjJaY3hQdDdNZjkvK21aaGpaNGtvVW9ndlBueldxMENQMVdwbjlicTlBSFJvVnkvVi9zTXhzYnc5ZWlvT2g1UEhIMjFGVk92YXQ1NXY2OXFjam8xajJxeFZqUDUwSm0rOTNvZG1qYXVtT1A1VTdDV2VIdnAxcXZPNlhLNFU1ZWRXTHY2WTh4ZXVNdTduVzFrOUUzNVp5dWNmUEpQbWN4M3ozWHdBR3RXdlJOdFc3cjQrSzFidDR1dXhDMUFVaGY4T2Y4UVRxSWtvWEpBTEY2L3g1cnVUZVc1Z1IvcjBhdUU1VjVMWlJ0M2E1Ymw4NVFZdkR1NEtRUG15eGJoMlBaSC92dlV6bjMvNExGVXJaeDd3eWN6eGt4YzgyVU1BMDJhdTRyLy82WlZxM01RcHk0bFBNUE40NzVZNW5sTUlJWVFRUXR3aXdSNGh4RjFsMm0rcm1EempWbFBjS2hWTDhQRzdUeEVjNU8vRFZRa2hoQkJDNUorRzlTdlNzSDVGZnB5NGhGclZ5MUE4TWl6ZjVzNUpueUJGSWROTXBHL0hMVXh6ZTRuaVlSeU9pY1ZrMG5zeWJPNWt0enM1ZHZ3OEFPWEtGR1h1SCt2VEhGZXllRGdQZDIzaWVieDJ3MzZTa3F4b05KcFVXVFM3OS83TDI2T25ZcmJZYU5XOEJzOE9lQ2pWK1FiMmIwZmNsUnNzWGJHZDl6NmFUdjgrYlhqcWlTaFBRTXFnMTFHaStLM3ZrY3VsY3Vic1pjL3pTdVp3T1Bua3E5bVlMVGFhTmE1S3pMR3o3TmgxbE9WLzc2UkR1N3EzSGUvaW95OW1jZkhTTmNMREN2RDZLNzA5KytyVkxrOW9TRERQRG5nb1JWQ3FjNGNHWEw0YXorUmYvK2JhOVFSVVZmV3M3OG5udnNSa012RG4zRkdlOFZVcWxlQzVnUjM0ZWVvS0xGWmJtcTlqVmxnc05qNzRiQ1lPaDVPNnRjcHhJejZKNVN0MzByRjlQV3BVSyswWnQzMVhESXVYYlNXcWRTM0tsSTVJLzRSQ0NDR0VFQ0xMRk5XY21IYkhUU0dFeUVlcXFqSjExaXFtemxycDJWYXJlbGsrZXZ0Si9QeU1QbHlaRUVJSUlVVCt1M3cxbnFIRHhoSWM3TWVZVHdaVElEaHZibnhSVlpYdnhpMmlldFZTbnV5UlpBT0hqa2sxM3VsMDkxSk1yOWRMZW1yWEtNZC9YdXlSSXRNbHI5U3RWWTR2UG5yVzgzaklzTzg0K3U4NU5Cb05meTM4MExQOXorWGIrRzdjSXV4MkI2MWIxR0RFL3oyV2JyQkxWVlhHVDFyS25QbnVBRk90Nm1WNFlYRFhORXV3N1Q5NGd1R3ZUMGcxMzNmakZyRmc4U2FLRlExaC9EY3ZjK1RvR1Y1NzYyZE1SajNmZmptVXNxVWpVRldWejcrZXk0cFZ1L0QzTS9MVko0T29XRDR5eGZuakU4d0VCZnFsdWM2ZGU0NVJ0MWJLbmtSUlhVZW1DdllrUDZjalI4OVFxVUxHL1RCdkw5dDI1K1BrTW02UGRHL0t2SVViOGZjM01uSHNjSzVjamVmbDE4WlJwSEJCeG4zekVrR0JmbHk4ZEkzbi8vTTlGcXVkWDM3OEQ0WERDMlk0cnhCQ0NDR0V5QnJKN0JGQytKeXFxa3llOFRlL3psN3QyVmE3UmxrK2VudEF1azEyaFJCQ0NDSHVaNkdGZ25odnhPTzgvczR2dkRwaUFwOS84QXloSWNHNVBzK08zVWY1NDgvTi9QSG5aZzdIbkdISU14MDkyVG0zOTJMSnFjaWlvWUM3bEZsKzJyTDlNRWYvUFpkaTI0MzRKTDc4Wmg0Yk5oOEVvRXVIQnJ6eTBzTnBsbzVMcGlnS1E1L3RUUEZpWVh3M2ZoRjc5aDluNlBDeG5tTnZ0Mkh6SWMvWHlSazJWcHVkUGZ2K3hXUXk4UDViL2ZIM04xSzdabG1lZWlLS3liLyt6WnZ2VHVialVVOHhhKzVhVnYrekY2TkJ6K2kzKzZjSzlBQzg4TXIzbkQxM0pVdXZnOFZpeTFLZ0xhdmZwLzU5MjNBdytoU1A5bXhPa2NJRktWSzRJRDI3TldIZXdvMjgvOGtNM25pbE55UGVtOEsxNjRrTUc5cGRBajFDQ0NHRUVIbEFnajFDQ0o5U1ZaV2ZwNjFnNXU5clBkdnExaXJIaDI4OWlkRW9nUjRoaEJCQ1BMaXFWeTNOWjZPZlp1VDdrM24yaFc5NGVXaDMycmFxbVdGUUlxdnExNm5BaTRPNzh2MkV4Y3hkc0o1VHNSZDU1NDNIOGZjenBudkJ2MTIzdHpEb2RTeVo5MzZLN1IwZWZvZmdJSC9tVEJ2aDFkeVRwLytOM2U3TThYTUFlRzVnaHpTM3o1aTlOdFcyYVROWHNXSHpRWFE2TGM4TjdFanZoNXQ1UFUvWFRnMnBXcVVrWC96dmQ0NGNQVU9GOHNWUzdGZFZsWDgyN1BkOFBYVDRXSjU3dWlQMTYxVGc2ODhHRTNQc0xHVnZLMS8yWk4rMm1NMVdmdnQ5SFVPSGowVlZWUUlDVEh6MDdvQVU1Yzl1Vnl3aU5FdVpWYWRqNDFBVWhlS1JvVjRmazFVRmdnUDQ1dk1oS1RLamhqelRpWmhqWjltMTV4Z0RCbitGemVhZ1dlT3FkTy9TS00vV0lZUVFRZ2p4SUpOZ2p4RENaMVJWWmNMa1pjeGVzTTZ6clY3dDhud3c4a21NUnIwUFZ5YUVFRUlJY1hlb1VhMDAzNDk1a1MrL21jZkhYLzdHck4vWDBxTnpZNW8zclViQkFnRzVNc2NqM1p0aTBPdjQzdzkvc0hYN0VmNXZ4RVMrSC9OOGh2MTMwZ28ydUZ4cWxnSlJjK2F2eDJMSmViOFlTRHZZczJsck5Qc1BucUJnZ1FDdVhVLzBiQi95VENjdVhMeEczOTR0cVZxNUpJQW42Mlh4M0ZINDNaRlpucEJvb1VlZjBZQTc0NlZzNlFpK0gvTThtN1pHMDZ4eDFSUmp0Mncvd3ZrTFZ6MlBMVlk3NzN3d2pkRnZQMG1EdWhWU2xWaTdGSGNkczluOUdxaXF1OEs2djUvUkV4UUtDRENsZWw2ZmZmQzBkeS9LVFZGZFIySTA2ajFsMlBMS25TWHdkRG90YlZ2Vll0K0JFOWhzRHNEOXM1YWJ3VW9oaEJCQ0NIR0xCSHVFRUQ3enkvUy9VZ1I2NnRlcHdPZ1IvU1hRSTRRUVFnaHhtNUxGdy9uZlo4K3hZdVV1NWkzYXlOZmZMK0RyN3hkUW9uZ1k1VW9YSXlqWWo2QkFQenExcjBleG90bkwzdWphcVNGT3A0dHZ4eTJrWS90NjZRWjZWRlZGVmRWMGdqMHVOSnFzWDhqUFNXbTNMcjFIcFJrd2NqaWMvRGp4VHdENjkyM0wyUEdMUFB0ME9pMmozKzZmN1RrQk5CcE5xa0FQd1B5Rkd6RWE5Rmh0ZGhSRjRaTlJBM254MVI5NDk4TnBmUDdCTTU1c25jdFhiakJqOWxyK1hMNE51OTJCdjcrUmg3czI0ZERoMCt6YWM0enZKeXptNTZrcmFOdXFGbzBiVktKbXRUSUVCYVhkcHljL25JNk5TMUVHN3M3SGR6cCs0anhqSnl4bTk5NS9BUWdLOGlNKzNzd2I3LzVDNzRlYjArL1JWbWtHc29RUVFnZ2hSUFpKc0VjSTRSTy96Vi9IOURsclBJOGIxSzNJNkJGUFlEQklvRWNJSVlRUTRrNGFqWWFPN2V2Um9WMWREc2VjWWZmZWY5bDM0RGhIajU4bElkNU1mS0taeUtLaDJRNzJBUFRvMnBpeVpTSlNsQTlMNzRKK2ZJSTV6WDJYNHE2bjJoNGM1TS84bVcrbk8rLytneWV5dFY0QTFhV211WDNoa2kyY09YdVp5S0toZE92VU1FV3dKNi9zM1grYzdidGlhTisyRG4rdDJnVkFzYUloakJyWmoybXpWbE04TW94MUd3L3c5K3JkYk40V2pjUGh4R1F5MEtOTE14NS90TFVuVSt0ZzlDbCtuYldhTGRzUHMyVDVOcFlzMzRhaUtKUXRIY0dub3djU1VpZ0lnTzU5UnBPWWFQRnFiZDcyN0VrdjhLYlRhU2thVVFod0IzcVNINTg3ZnhXSDQxWXB2cVBIempKLzBTWldyTnFGeStVaU5DU1lGNTdyVExQR1ZSay9hU2tMRm05bTF0eTFMRjY2aFk3dDY5T3hmVDNLbENyaTFYTVFRZ2doaEJBWmsyQ1BFQ0xmTFY2MmxRbVRsM29lTjZoYlFRSTlRZ2doaEJCZVVCU0Z5aFdMVTdsaWNmcjJicG5yNTArclQ0eEdveUd5V0FnQUxxZkttWE9YVTF6OEIzQTZYWnc5ZHdXRFFVZVJ3Z1U5MjAvSHhtVTY1L0RYSitSODRYZElEb2k4UExSYnF2SmlHY2x1Z1RGVlZabnd5eklBdW5aczRBbjJBTlNxVVphai81NWo0SkF4Sk53TXpvU0dCTk90VTBONmRHMU1jSkIvaW5OVnJWeVNqMGM5eGZHVEYvaDc5VzdXck52TCtRdFgwZXUxbnVkMXU2ald0VE5jMjhvMXU5RnFOYlJ1VVRQZE1mOXMySS9kN2toM2Y5R0lRcDR5Y0ZGZFIzb2VEeHc2aHRPeGNmeXpZVDl6NXEvbllQUXBBUFI2SFk5MGI4cFRUMFRoNzJjRTRLVWgzV2pYcGc0L1RsekMvb01ubUx0Z1BYTVhyT2ZwL3UzcDM3ZE5oczlCQ0NHRUVFSmtUb0k5UW9oOHRlcWZQZnh2M0IrZXg5V3JsdWI5TnlYUUk0UVFRZ2poYTA2bks4M3liSUVCSnMrRi91TW56alBvcFcrcFdMNFkzMzM1dkdkTXpMR3pEQjArbHFxVlMvTFZ4NE04MjczSkp2bm04OEhaWHZQcmIvK0MxV1pQdGIxNWs2cjA3TmFFQnZVcVpucU8yek5UOVByc2ZVUmUrT2NXRGgwK1RlMmVsUXdBQUNBQVNVUkJWTlhLSmFoZXRYU3EvWkZGUTdGWTdUUnBXSmtPN2VyUnRGR1ZORi9yMjVVcFZZVG5CbmJndVlFZE9CaDlHb2NqN1dETXlOY2V5L0E4Szlmc1JxL1haVGh1MjQ0akdRWjdNbU15R29nK0Vzdi9zM2ZmMFZGVmV4dkhueW5KcEFkQ0FxRWpDdEtiZ0JScFVnUkZwSU9LaW5qaG9sNUZRYm1paUFnV3NLSmVWTlFYVVFURWd0TEVBZ2hLQjVIZXBTTXRoUFJrK3Z0SFlDQm0waE1tZ2U5bkxaZXp6OWxubjk4TWhEV1paL2JlUVVFVzNkbnRadlh0MmRwck1GV3JaaVc5ODlvd2JkMXhTTjh2WEt2Tld3Nm9lN2ZtK2I0dkFBQUFMaUhzQVhERnJOdTRSNU9tZk8zWmZQYUc2aFgweXRnSFpMSDQ1M0FsQUFBQWl0cW5YL3lpM1h1UHFXL1BXOVN5ZVMydmZZNmRTSitwYzBQMUNobVBIejhyU1NvVGtma0QvcHg0QzBkeXk1REZIa0ZtczBtUER1dWVxekZTVXEyZWEzSUtZTHc1Y3paT0g4OUluOVZ6LzkwZHZmYTV1ZG1OK3Vyelp4UVVhTkdnZjcyUjUyWGw1bjcyVEo3cmt1VFpNOGR1ZDJqdi91TzZzVWFsZkkyVGsrWk5hK3FOVng3U0RkZVYxNk9qM3RlYTlidHl2Q2JBNHE5dnZuZzIzd0ViQUFBQU11SmRGWUFyWXN2Mmd4by9lYmFjVHBlazlJMkdKNy80b0lLRExUNnVEQUFBQUpLMFk5Y1JiZDk1V0RmV3FKUmwyTE41eTErU3BCOSszcVI2ZGFwNmxoRGJ2ZmVZSkdubjdxTTZHeE92cU1qd1hOODNON04vOHNOZ3lOMmliR2ZPeEVtU0lzdUU1ZXMrZm41bTJSMU8zZHoweGl4bkVoa01Cb1dIQmN0bWN5am1YRUsrN3BOWGkzN2NvUGMrVEErVm5FNlhSbzM1UkJPZnYwK05HMTR2cDlPbG1ITUpLaE1ScXNOSFRpc3hLYlhBb1V2RGV0ZEp5dDNTZlpJVUVPQlAwQU1BQUZDSWVHY0ZvTWp0UFhCQ1kxK2U2Vmthb2x4VWFiMDJZWWhLaFFYN3VESUFBQUJJNlV1WjdkMS9YSkxVNE1LSDl0NzYvTDUycDBxVkNsRlNVcXBlZmZOckpTU21xbWYzRnZwdDlRNUowcW5UNXpWcXpDZDZhOUxRWEljbjl3N3d2bC9MdnYzSFZhNXNhWVdIWi8yZWNlNjN2MlZZaGkwL0RoMDVMVW1xRUIyUnIrdExsd3BSbDQ1TmRQL2R0K2JwdW1XTFhzbjJ2TTNtVUxmZTQvSmNqOFBoMUxUcFN6UnZ3UnJQZmtWR28xRU9wMHRqeG4rbVo1L3FyOVl0NnVqK1lXOW1lTzJxVnl1WDUzdGxKU0RBWDR1L0daL2wrYUlLK0FBQUFLNWxoRDBBaXRTcDA3RjZkc0lNcFY1WUhpT2lWS2hlbnpoRVVXVnkvMjFQQUFBQUZLM2RlNC9KWm5QSVlEQ29mcDJxWHZ0OE8zKzE0dUtTOU9pdzdxcGNLVW92dlB5RlB2bnNKN25kYnNXY1MxQ3BVaUc2ZitDdGV2ZkRCWHJxdVU4MFpaTDN2WGpjYnJjU2sxSjFlNWVtc3RrZEduSmZaLzIwZExNazZiWk9UU1JKdS9ZYzB6ZmZyMUxrcVZpOU5uR0lvc3VWOWpwV2FxcFZOcnREcDgvRXFWelpVdmw2N3R0MkhwWWsxU3pBRW1kUFBISlh2cGFBSzRoS0ZTS1ZrcHFXNGRpaEk2YzE2YTJ2ZGVDdnZ4VVZHYTd4ejk2clIwZStMMzkvc3lZK2Y1L0dUWnlwRjErZHJSNjMzNnhTNGNHS09aY2dnOEdnYWxYS2FzUWpkMTNSK2dFQUFGQzRDSHNBRkpuRXBGUTk4K0lNeGNVblM1SkNnd1AxMm90RFZMRjhHUjlYQmdBQWdNdHQyWjYrdDh2MTFjc3JPRGdnMC9rRGYvMnRtWE9XS3lveVhIZDBiU2FMdjU4bVQzaFFWcHRkVTZiT2x5VDE3M1dMN3VyZVFuRUp5ZnA4OWpLTmZ2NVRyL2ZhOU9jQnZmRHlGM3JpMFo3cWNtdGpTZEpyVTc2UmRDbnN1YjU2dE9yV3Jxck5XdzdvaWY5K3BDbVRoM2tDbjlRMG14YitzRjRkMnpmU284TzZhOGFzcFJyMHJ6YzArb2srNm54aHZOeHlPbDFhc3k1OWY1bkdEYXZuNmRyTFhlbWdSNUxlZi9zUnoyT24wNld2di90ZE0yWXRrOTN1VU5QR05mVHMwLzBWZnRsTStpWU5yOWZyTHora0YxNmVwUVUvckZlVlNsR2FNbm1ZNnRTcTRwUDZBUUFBVUxoNFJ3ZWdTTmhzZG8xOWVhWm5FMSt6MmFTSlkrL1RkWVc0UEFRQUFBQUt4NTliMDhPZUJuV3JaVHBudGRyMXpBc3psR2ExNjZrUnZXWHg5NU1rMWF0VFZULzh0RWtuVDhYcSt1dktxODlkclNWSkQ5elRVZTNiTkZEYjF2VzgzbXZCNG5XeVd1MHFtODIrUGhaL1A3MDA3ajQxckY5ZFoyUGk5ZjdIaXozbkRoMCtwV25UbCtqaEo2WktraUlqd3VSeXVmVGFsRysxK2tKd2sxdkxWMjVWWEh5eVFrTUMxYWgrL3NNZVgvcHQ5UTROZVdTS1BwN3hrL3o5elJyNVdDOU5udmhnaHFEbm90bzNWdFluVXg5WDZ4WjFkUFQ0V1QzeDM0ODAvcFZaT25UNFZMYjNPSFk4UmgyN1ArdFpmdTFpTzdmNzh3QUFBS0RvTWJNSFFLRnp1OTJhUE9WYjdkaDEySE5zekpQOVZMOU9OWi9WQkFBQUFPOVNVcTNhdWZ1SUpLbStsN0RIMzkrczY2cEZxOVhOdGRXMGNRM1A4Y05IVG12dGh0MHFYU3BFRThZTzh1d1BJMG5QUGQxZkJvTkJuMzd4UzRheFRwMCtyM1ViOXlvcU1sd042MmZlRzhqdGRzdGdNRWk2RVBnOGY1OW1mYlVpdzM0NHUvWWNsWlFlWEVoUzkyN05kZlpjdkw3NDhsZTk5TnFYZXYybElhcVhpL2VkTnB0RG44MWVKa25xMXFWcGh2cUxPN2ZiclUyYjkrdnpPY3UwYTg4eFNWTDdOdlgxeU5BN1ZDWWkrNzJTd2tLRE5HSHNJQzM5ZFlzKytld25yVm0vVzJzMzdGR3JtMnZydGs1TmRIUFRHek85Rm1helNlV2pNeStsZC9MVStRTHZtUVFBQUlEQ1FkZ0RvTkI5L05tUFdyRjZtNmM5YkhBM3RiK2xnUThyQWdBQVFGYiszUHFYNXdON2IyR1B3V0RRcStNZnlCUUFYRmN0V2krTXVWZVZLMFY2bGxoek9sMHltWXd5R28zYWZtRXZuSkNRUzh2Q3pmNXFoVnd1bDI3djB0UVQ2a2hTUk9sUXhaNVAxTHFOZTlXeWVTM1A4YUFnaTRZT3ZzM1RQblg2dkw1ZnRFNlNkRlBqR3p6SEI5L2JTVWVQbmRWdnEzZm80eGsvNjUzWHZPOFhkTG1QWi95b2s2ZGlGUmpncjM2OWJzbXhmMkViOE1Da1BGK1RsSnltSDMvNVF3c1dyOU9Kaytja1NZMGFWTmV3Qjd2cXhqenVPZFNwUXlPMWFWVlhjNy85VFY5L3QwcXIxKzNTNm5XN0ZCWWFwREdqK3F0NTA1cWV2dVdqUzJ2R2h5TXpqVEY0K0Z0ZVovZFlyWFlOSHY1V0hwOGRBQUFBQ29Ld0IwQ2htcjk0bmVaKzk3dW4zYVBiemVyZjg4ci84Z3dBQUlEY1diVTJmZW16aXVYTHFIU3BFSzk5c3ByMTBxTFpqUm5hL1M4RUdCWi9zODdHSkVpUzZ0YXVLaWw5TnNyeEV6RXltWXk2bzJ2ekROZTFiRjVMaTMvYXFPY256bFRacUhENSsyZitWZFZ1ZCtyTTJYaTVYQzZWTGhXaVR1MGJlYzRaREFZOU03S2Z5a2VYMXFDQnQyYTY5cDhXL2JoQjh4YXNrU1E5Y0c4blJaUU96Zkdhd2haekxpSFAxNXo0KzV5bXoveFpOcHRETFpyWFV2OWV0NmhoQVphZnMxajhkUDg5SGRYbnJ0YWUxNlJxbGJJWmdyVHUzWnBuK2ZxOC8vYWpjcm5jbVk2NzNXNldlQU1BQUxqQ0NIc0FGSm9OZit6VGV4OHY5TFJiTkt1bC93eTlNOE8zTmdFQUFGQzhCQVZhWkRhYlZLOXUxUUtQVmFWU2xMYnRPQ1FwZlJtMlJnMXFhT2pncnBMU0E1bTNKZzNWOFJNeEtoT1JNVHdZL3REdE1wdE5Xck4rdDg2Y2paZmJuVGxBa05LWElLdFhwNnFHUHRoVlFVR1dET2NzRmo4TmU3QmJqalc2M1c3OThlY0JTVkx6cGpYVnQyZnJQRC9Qd3JCczBTdlpucmZaSE9yV2UxeUdZemZXcUtoWHh6K2dpTkpocWx3cHN0QnFDUTRPMElBK2JkWG5ydGF5TzV3eW1TNXQ3L3Zrb3oyenZDNG8wT0wxZUVDQXZ4Wi9NejdMNnk3dS9RTUFBSURDUTlnRG9GQWNQWDVXRTkrWTQvbkZ2T2IxRmZYOFV3TXovS0lJQUFDQTR1ZXg0WGZxN243dGxKQ1lrdWxjNVVxUkNnMEp6UFZZYjA4YUtyZmI3Vm5PemR1WGZpcFZ6QnhTQkFWWjlQakRQZlQ0d3ozeVZud3VEZXpiVGtaamVpMEdnMEhqbnJsYjN5OWFwNjZkYjhyeGkwa1dmN01lR1hwSG51NW5OQnFMN0gxd1htZnlmREoxaEV6RzNIMzV5bXcyRlhqdm9zZUczNW5qR0xucEF3QUFnTHd4dUZPVHZYOWxDZ0J5S1RFNVZZOCs5WUZPL0oyK1ZFTlVaTGplZi9NUlJaUzY4c3RoQUFBQUFBQUFBTUMxaHEvY0F5Z1FwOU9sbDkvNDBoUDBXQ3grZW1ucy9RUTlBQUFBQUFBQUFIQ0ZFUFlBS0pDUFB2dFJHemZ2OTdSSGoraWpHNjRyNzhPS0FBQUFBQUFBQU9EYVF0Z0RJTjkrWHI1WjM4eGY1V2tQNnQ5QjdWczM4R0ZGQUFBQUFBQUFBSER0SWV3QmtDKzc5aDdWbTFPLzg3UmIzMXhIZysvcDVNT0tBQUFBQUFBQUFPRGFSTmdESU0vT3h5VnAvS3V6NUhBNEpVblZxcFRWTTAvMmw4Rmc4SEZsQUFBQUFBQUFBSER0SWV3QmtDY3VsMHN2dmZHbHpwMVBsQ1NGaGdScTRuUDNLU2pRMzhlVkFRQUFBQUFBQU1DMWliQUhRSjdNbUwxVVc3WWZsQ1FaREFZOS8vVGRxaEJkeHNkVkFRQUFBQUFBQU1DMWk3QUhRSzZ0MjdSWHM3NWU0V2svY0hkSDNkVG9CdDhWQkFBQUFBQUFBQUFnN0FHUU82ZlBudGVrdDc3eXRKczJycUZCL1R2NHNDSUFBQUFBQUFBQWdFVFlBeUFYN0hhSFhwdzBSNG5KcVpLa3lESmhHak95dnd3R2c0OHJBd0FBQUFBQUFBQVE5Z0RJMFFlZi9xQzlCNDVMa2t3bW84YU52bHVsd29KOVhCVUFBQUFBQUFBQVFDTHNBWkNEMzliczBQekY2enp0WVE5MFZkMWFWWDFZRVFBQUFBQUFBQURnY29ROUFMSjBOaVplYi81dm5xZDlTNHU2NnRPanRROHJBZ0FBQUFBQUFBRDhFMkVQQUs5Y0xwZGVlZXNySlNXblNaS2l5NWJXMDQvMVlaOGVBQUFBQUFBQUFDaG1DSHNBZURYbjI5KzBiZWNoU1pMUmFOU3pvL29ySkNUQXgxVUJBQUFBQUFBQUFQNkpzQWRBSnJ2M0hkT00yVXM5N2ZzR2RHQ2ZIZ0FBQUFBQUFBQW9wZ2g3QUdTUWttTFZ5Mi9PbGN2bGtpVFZxMTFWOS9icjRPT3FBQUFBQUFBQUFBQlpJZXdCa01GN0h5M1F5Vk94a3FTZ0lJdkdqT3d2azRsL0tnQUFBQUFBQUFDZ3VPSVRYQUFlSzFadDA4Ky8vdWxwUC9Gd1QwV1hMZTNEaWdBQUFBQUFBQUFBT1NIc0FTQkppbzFMMUpRUDVudmFuZG8zVXNlMkRYMVlFUUFBQUFBQUFBQWdOd2g3QU1qdGRtdksrL09WbUpRcVNTb1hWVnFQRDd2THgxVUJBQUFBQUFBQUFIS0RzQWVBbHEzY3F0WHJkM25hbzBmMFVYQ3d4WWNWQVFBQUFBQUFBQUJ5aTdBSHVNYkZuRXZRZXg4dDhMUjczdEZTamVwWDkyRkZBQUFBQUFBQUFJQzhJT3dCcm1GdXQxdHZ2Zitka3BMVEpFbmxveU0wOVA3YmZGd1ZBQUFBQUFBQUFDQXZDSHVBYTloUHl6ZHIvYWE5a2lTRHdhRC9qdWlyZ0FCL0gxY0ZBQUFBQUFBQUFNZ0x3aDdnR25VMkpsNVRQMW5rYWZmdTNrcjE2MVR6WFVFQUFBQUFBQUFBZ0h3aDdBR3VVZTk5dEZBcEtWWkpVc1VLa1hyb3ZzNCtyZ2dBQUFBQUFBQUFrQitFUGNBMWFOM0dQVnE5ZnBla2k4dTM5WkhGd3ZKdEFBQUFBQUFBQUZBU0VmWUExeGlyMWFiM1Bscm9hZmZvZHJQcTFxcnF3NG9BQUFBQUFBQUFBQVZCMkFOY1k3NzQ2bGVkT25OZWtsUXFQRmhEN3UzaTQ0b0FBQUFBQUFBQUFBVkIyQU5jUTQ0Y082T3Z2bC9sYVQ4ODVBNkZoQVQ0c0NJQUFBQUFBQUFBUUVFUjlnRFhDTGZiclhjK1hDQ0h3eWxKYWxqdk9uVnMxOURIVlFFQUFBQUFBQUFBQ29xd0I3aEcvTEppaTdidU9DaEpNcHROZW1KNFR4a01CaDlYQlFBQUFBQUFBQUFvS01JZTRCcVFtSlNxYWROLzhMVDc5N3hGVlNwSCtiQWlBQUFBQUFBQUFFQmhJZXdCcmdHZnpQeEpjUW5Ka3FSeVVhVTFxSDhISDFjRUFBQUFBQUFBQUNnc2hEM0FWVzczdm1OYS9OTkdUL3V4WVhmS1l2SDNZVVVBQUFBQUFBQUFnTUpFMkFOY3haeE9sNmE4LzczY2JyY2txZlhOZGRTeWVTMGZWd1VBQUFBQUFBQUFLRXlFUGNCVmJQN2l0VHB3NktRa3lXTHgxNk5ENy9CeFJRQUFBQUFBQUFDQXdrYllBMXlsWXM0bGFQcnNwWjcyL1FOdlZibW8wajZzQ0FBQUFBQUFBQUJRRkFoN2dLdlUrLyszV0ttcFZrbFMxY3BsMWJkSGF4OVhCQUFBQUFBQUFBQW9Db1E5d0ZWbzQrYjlXcmw2dTZjOVluZ1BtYzBtSDFZRUFBQUFBQUFBQUNncWhEM0FWY2JwZE9tRDZZczk3UzRkR3F0aHZlbytyQWdBQUFBQUFBQUFVSlFJZTRDcnpFL0xOdXZJc1RPU3BKRGdBUDM3d2R0OVhCRUFBQUFBQUFBQW9DZ1I5Z0JYa2JRMG0yYk1XZXBwMzl1L2cwcUZCL3V3SWdBQUFBQUFBQUJBVVNQc0FhNGkzeTVjbzNPeENaS2tzbEdsMVBQMkZqNnVDQUFBQUFBQUFBQlExQWg3Z0t0RVhFS3l2dngyaGFmOTRMMmQ1ZS92NTd1Q0FBQUFBQUFBQUFCWEJHRVBjSlg0WXU2dlNrbTFTWktxVjR0V3AzWU5mVndSQUFBQUFBQUFBT0JLSU93QnJnSW5UcDdUZ2lYclBPMWhEM1NWMGNpUE53QUFBQUFBQUFCY0MvZzBHTGdLVEovNWk1eE9seVNwY1lQcWF0cTRobzhyQWdBQUFBQUFBQUJjS1lROVFBbTNaLzl4clZpOXpkTWVOcmliREFhRER5c0NBQUFBQUFBQUFGeEpoRDFBQ2VaMnUvWFJqQjg5N1E1dEdxcm05UlY5V0JFQUFBQUFBQUFBNEVvajdBRktzUFYvN05QV0hRY2xTV2F6U1E4TjZ1emppZ0FBQUFBQUFBQUFWeHBoRDFCQ09aMHVmVFJqaWFmZG85dk5LaDhkNGNPS0FBQUFBQUFBQUFDK1FOZ0RsRkEvTDkrc0k4Zk9TSktDZ2l5NnQzOEhIMWNFQUFBQUFBQUFBUEFGd2g2Z0JMSmFiZnAwOWxKUCsrN2U3VlFxTE5pSEZRRUFBQUFBQUFBQWZJV3dCeWlCdmwyd1J1ZGlFeVJKWlNMQzFLZEhLeDlYQkFBQUFBQUFBQUR3RmNJZW9JUkpURTdWbkhrclBlM0JkM2VTeGVMdnc0b0FBQUFBQUFBQUFMNUUyQU9VTU44dldxdVVGS3NrcVVybEtOM1dzWW1QS3dJQUFBQUFBQUFBK0JKaEQxQ0NwS1RhOU8zODFaNzJnL2QwbHNuRWp6RUFBQUFBQUFBQVhNdjRsQmdvUVJZdVdhZkU1RlJKNmJONjJyU3M2K09LQUFBQUFBQUFBQUMrUnRnRGxCQldxMDFmZmYrN3B6Mm8zNjB5R0F3K3JBZ0FBQUFBQUFBQVVCd1E5Z0FseE9LZk5pb3VQbG1TVkNHNmpOcmZVdC9IRlFFQUFBQUFBQUFBaWdQQ0hxQUVzTnNkK3ZLN1M3TjY3dW5ianIxNkFBQUFBQUFBQUFDU0NIdUFFdUduWlp0MUxqWkJraFFWR2E3T0hScjd1Q0lBQUFBQUFBQUFRSEZCMkFNVWN3NkhVM08rWGVscEQremRWbWF6eVljVkFRQ0FhMVZDWW9vT0h6MWQ2T1B1MkhWRTh4YXN5WFgvMzFidjBNSWw2d3U5anB4WXJYWnQzbkpBbTdjY0tOQTRaMlBpQzZtaTlQZUtGNWY2elk3VDZkSzZqWHUxYnNNZW5Ud1ZXMmozQndBQUFGQThtSDFkQUlEc0xmOXRxMDZkT1M5SktsMHFSTjA2TmZWeFJRQUE0RnEwWTljUmpYdnBDNW5OUnIzLzlxT0tMQk5XS09NbUpxWHEyUmMvVTNKeW1sSlRyYnAzUUlkcysrL2VlMHlUM3Z4YVZwdGRCb05CM2JzMkw1UTZjdVAwMlRnOVBYYTZKR25ab2xmeWZQMng0ekY2ZStyMzJyUDNtTjZlUEV3MzFxaFk0Sm8yL1hsQVl5ZDhybFkzMTlhRXNZT3k3RGQvOFRwTi9XaVJKT21GTWZlb2ZIUkVnZThOQUFBQW9QZ2c3QUdLTVpmTHBWbmZyUEMwKy9kcUk0dkZ6M2NGQVFDQUsrYXA1LzVQZjU4OGw2dStiMDhhcHYrT201Nm44ZHZkVWw4UER1cWM2LzdWcTBVckpEaEFKMDZlMDR1dnp0YmJrNFlXeW16ajBKQkFqUm5WWDg5UG5LbnBNMzlSWUtCRnZYdTA4dHIzMEpIVEdqTitocXcydXpxMmI2ZzdibXVXN2RnREhwaVVwMXJtZnZaTW52cm5WWGg0a0U2ZWlwWFZadGU0bDJicWd5bVBLcUowYUlIR1hMdCt0OXh1dDhKQ0E3UHNFeGVmck05bUxmVzBwMDFmb21ZMzFWUmdnSCtCN2cwQUFBQ2crQ0RzQVlxeGxhdTM2L2lKR0VucEg0VGNlZHVWKytZcUFBRHdyWmh6OFRwOUppNVhmUjFPcDQ0ZGo4blQrT2RpRS9QVVB5aklvakZQOWRmalQwK1Q1Rlo4UXJMS1JCVE83SjZXeld2cDMwTzY2Y1AvKzBFclYrM1FuZDJheTg4djg2OHFtemJ2VjJKaXF0cTNhYUJuUnZhVHdXRElkdHlZY3duNXJ1bmhKNlpLa2lhTUhhU295UEI4ajNPNXNOQWdQZmQwZnozNXpDZEtTYlZxMjQ3RGF0K21mcjdIYzd2ZFdydGhqeVNwYmV1c3g1bjJmejhvS1RsTnpaclVrQ1J0M0x4ZkgwMWZvaEdQM0pYdmV3TUFBQUFvWGdoN2dHTEs3WFpyMXRjclBPMitkOTJpd0VDTDd3b0NBQUErOGZQOGwzTHNZeklaTXkwcjlxLy92S3REaDA5cDdPaUI2dEMyUWJiWGQreitiSjVxMnJYbm1QcmZuN3RaTThIQkFWb3dkNXluUFhqNFcxbjJOUmdNT244K1VVTWZlemZMUG1helNmc1BuTkNRUjZaa090ZXZWeHV2czMzbXp4Mm5rT0NBTE1mMDl2ejNIVGdoU2JMWkhWbGVkMUY4UXJKNjMvTnlqdjB1bDVKaTFjVEpjelJ4OHB3Yys4NmIvWnpDdzRJekhkKzk5N2pPeFNZb0xEUklUUnBkNy9YYVJVczI2T2ZsZnlvNE9FQ2pIdTh0U1hybzBYZTBjTWtHMWI2eHNycDBiSktudWdFQUFBQVVUNFE5UURHMVpzTnVIVHFTdmdGeVVKQkZQVzl2NmVPS0FBQ0FMNWhNeGp4Zms1U2Nwc01YM2tjMHJIOWRycTR4R0F5cVZMRk1wdU51dDVUREJKb3NlWnR0bE5NTXBCTzVXTG91cXo0SkNTbTVLNndJR1kxNS8vUEtpc3ZseXZiOGo3OXNraVIxNnRESTY1SjZPM2NmMVh2VEZrcVNSanpjd3pORGFjVERQZlRLRzEvcGpYZm5LU3cwU0MyYTF5cTBtZ0VBQUFENEJtRVBVQXk1M1c1OU1mZFhUN3ZYSFMwVkVwTDF0MUVCQUFBdXQydjNVYm5kYmxXcUdKbnJQV0VzRmovTitIQmtobU0vTDl1c1Q3OVlxbjY5YnNseUg1M3NlSnN4ODg4WlNONzhkZWlraGozMm5pVHA4NDlIcVdMNXpDRlVjZlhMZ3B4bll1Vldkak91ckZhN2Z2MTlteVRwdGs0M1pUcS9kLzl4alozd3VSd09wKzd1MTA0ZDJ6ZTZORzc3UmpwMlBFWXp2MXl1Q1pQbTZMblJBOVM2UloxQ3F4c0FBQURBbFVmWUF4UkRHemZ2MTc2LzBwY09zVmo4MWFmSExUNnVDQUFBK05wOVE5L3dlcnhDZEJsTm52aWd4b3lmb1pPbllpVkpTVWxwa3RMM3JQRzJiTm8vUXgxdjl1dzdycmVuZmkrM1c3cit1dWdDVko1M3kxWnNsU1RWdnJGeWlRcDZycVNWcTNjb0pjVXFvOUdvRzZxWHozQnV5N2FER2p2aGM2V20yZFR1bHZwNjZQNHVtYTRmUEtpVFltSVR0T1RuVFhyaDVWa2FOS0NESHJpM1k0NzdJQUVBQUFBb25naDdnR0pvN25lL2VSN2YyYlc1d3NPQ2ZGZ05BQUFvRHY0K0dldjErTVZsM2s2ZWlzMjBSRnBhbWkzSFpkTzhPZkRYMzNwbTNLZXkyZEwzcXhrNTVwTThYZi8xekRIWnppaktidDhlU1RwekpsNlNkUHhFVEk1OUw2cFVJVkl2amJ2ZjY3a2hEMC9KOTFKMHVXRXdHQXAxK2JiYytQYjdWVjZQTC81cG85NzdjS0hzZG9mYXQ2bXZNYVA2WnhuZ2pIcXNsMEtDQS9UMWQ2czA4OHZsMnJiamtCNFoxajFUZUFRQUFBQ2crQ1BzQVlxWmc0ZFBhY3YyZzVMU055RHUzNU5aUFFBQUlGM0Y4bVgwM3B2RFBlM2U5N3ljcVU5Mnk2UU5IdjZXMS9EbjUva3ZlY0tRSGJ1T2FPekV6NVdZbENwSktoOGRJYk01K3lERDRYQjVaaFVaREFaUEFMVmszZ1N2SVV0dUE2akVwRlJQSFRreEdUUHZXWFBSdWRpRVhJMlJYMkdoUVlXNmZOdEZQODlQSC9PZit6YXQzN1JYQnc2ZXpIQXNJVEZGYjd3elQ2dlg3WklrM1hGYk16MzVuNTdaenRReEdBd2EvdER0cWxRaFV1OU5XNml0T3c1cCtJai9lYTRGQUFBQVVISVE5Z0RGekx4RmF6eVBiMjNiVUdVaXdueFlEUUFBS0U2TUpvUEN3NEp6M2YrejJjc1VIaGFrbnQxYlp0dnZZcGl3Yk1VV3ZmN09QTm50RGxXdUZLbGp4Mk5VclVwWmpYdm1Idm43ZS8vVjRYeGNraVpNbXFPVHAySmxNaG4xOUlnK25ocXp1aWE3UUdyaTVEbGE4ZnQyM2RUNEJyMDJjVWh1bm1hTzVzOGRwNURnclBjL3pHNXZuSnlrcHRuVXZlLzRmRitmVzVlL1pyTy9XcG5wL013NXk3VjYzUzZaelNZTkhkeFZmWHUyenZYWTNiczFWNTNhVmZUNmxHKzE3OEFKMWJpaFFxSFVEQUFBQU9ES0lld0JpcEg0aEJRdFc3blYwKzU5Wjk0M1FnWUFBTGpvODluTFZMbFNaSTVoajlWbTEvc2ZMOWFpSlJ0a01oazE4ckZldXExakU3MzAycGY2ZmMxT1BmNzBoM3J1NllHcVhDblNjNDNiN2RZdnYyN1JoNS84b1BpRVpFVkZobXZzNklHcVY2ZHF2dXVOVDBqVzZuVzdKVW1kT3pUTzl6Z1hqUjA5VUpJVVlQSFQ0T0Z2eVdaejZQMjNIMVdwOEdDdi9mTERJTW5QTDIrL1Z0bnQ2Y3ZqbWMybVBPK1JzM2JESHUzWWRWaWx3b01WRjUvc09mN3ZJZDEwK2t5Y0J2WnRxenExcWtpNkZHSXQrbWE4QWdQOE00eVRsSnltdXdaTWtKUWVKRld2RnEycGJ6MnN0UnYycUhXTE9ubXFDUUFBQUlEdkVmWUF4Y2ppbnpmS1pyTkxrdXJWcWFZYTFmbFdKUUFBSlVsOFFvcjJIemloYzdHSmlvMUxWTHZXOVZTaGZCbGZsNVdqTjkrZHAyVXJ0aXFpZEtpZWZhcS9HamU4WHBMMC9IL3YxclRwU3pSdndSb05mZXhkOWU3UlNuM3VhcTN0T3c5cHp0Y3JkZURnU1JrTUJ0M1Z2WVdHM05jbDI5a3p1YkZnOFhyWjdRNkZoZ1NxM1MzMUMveThPclJ0NEhsOC9NUTV1ZDF1K1prekwvZDJlYis4Q2dqdzE0L2ZUY2pUTlJkRG1JLy85N2lxVklySzlYVU9oMU1mZkxKWWtqUm80SzM2MzdTRm5uTm1zMGtUeGc3S1V4My9aRFFhQ1hvQUFBQ0FFb3F3QnlnbUhBNm41dit3MXRQdXc2d2VBQUJLQkxmYnJSVy9iOU5QU3pmcmp5MS95ZVZ5ZWM2VkRnOHBFV0hQaUlmdlVuaFlzTzd0MzE2bFNvVjRqcHRNUmoweTlBNjFiVjFYTDd3OFMzTy8vVTF6di8zTmM3NU5xN29hY24rWFhBY1d1VjB1TFRFcFZkMTZqOHZiazdpZ1JiTWI5ZklMRDJRNDVuQTQ1WGE3SlVtQmdmN2VMaXRVZS9ZZGw5UHBVcFhLVVFvTkNTeTBjUmY4c0Y0bi9qNm5pdVhMNk01dXpUT0VQUUFBQUFDdWJZUTlRREd4YXQxT3haeEwzenc0S2pKY3JXL21XNVVBQUJSM1I0K2YxWlQvemRmV0hRY1ZYYTYwQnZadHEyWk5haWdxTWx4bElrTGw3KytYNzdFZERsZk9uU1FaNUgwWnNJdmhodEZvekhHTTRPQUFQVHFzZTRacmo1MkkwZTQ5eDdSbCswRnQvR09mWjhtd29FQ0xVbEt0a3FSMUcvZnFYR3lpYXQ5WVdaVXJSYXBTaFVpVksxdGFwVW9GS3lqUWt1aytseThEOTA5L240eVYwK2xTUUlDL29pTHp2MmRoVkdRcFNkSjlROStRemVhNDhId3VuYi83d2RleXZIYmk4L2VwNWcwVjgzM3ZpNmJQL0ZsLy9IbEE5L1JycjRjZTZGTGc4UzZLS0IwcVNYcHMrSjB5ZTVtaGxKVzhMUlFIQUFBQW9DUWk3QUdLaVhrTEw4M3E2WGxIUzg5R3lRQUFvSGo2Yyt0QlBUZmhjL243bWZUZmtmM1V1VU9qUE8rL2toMmJ6UzUvLzh4djErUGlrNVdhYXRYUjQyY2xwUzhqNWsyYU5YMXBXRytoeTBXSlNhazZlU3BXcDgvRTZmU1pPQjA5ZGthSGo1N1c0YU5ubEp5YzV1a1hHT0N2OW0wYXFIT0hSbXAyVTAyZGpZblh5bFhidFhyZEx1M2RmMEs3OWh6Tk5MYS92MW5CUVFHZS83LzIwaEROK0hDazF6cVdyZGlxVjk2WUs2UFJxSW5QMzZjbUY1YVJLNGl6TVFtZXZYRXVkL0hMTmQ1Y0hnb1Z4SkdqWnlSSjFhcVdLNXdCTDdpbFpSMzF1ck9sbXQxVU04ZStEb2ZUOHppdmV3b0JBQUFBS0hsNDF3OFVBM3NQbk5ET1BVY2tTUmFMbis3bzBzekhGUUVBZ094czJyeGZ6Ny8waGFwWEs2ZUp6OS9ubVhGUm1LeFd1eXlXekRPRGpoNDdveWVmK2RqVHJuMWpaYS9YSnlXbFNwS0NncklPZS83YytwZGVmSFYycHVNV2Z6L1ZyVjFGOWV0ZXAyWk5hcWhlbmFvWlpwSkVseXV0QVgzYWFrQ2Z0ckxhN05xejk1aDI3ejJtUTBkTzY4alJNenAySWtacGFUYlpiRW1TcE1HRE9xbjBaY3ZEWGU3QVgzL3J6WGZuMG1obUlRQUFJQUJKUkVGVXlXQXdhT1IvZWhaSzBDTXAwejQ2ZlFlOW92TnhTWm85ZmJUS2xTMlY0ZHo5UTkvVWlaUG41T2VYKzlreVdVbEpzWG9DcFp4bUNRMGY4YjhjQThKbm4rcnYyVWZIYkRabG1JR1ZiUjBYWmwrWnpTYStSQVFBQUFCY0F3aDdnR0pnM3NMVm5zZWQyalVxMUxYZEFRQkE0VHAxK3J4ZW5EUmIxYXVWMCtRSlF4UVNFbERvOTNDNzNVcXoycjBHSkZVcVJhbDhkSVRDUWdOVnIwNDFQWEJQUjY5ai9IMHFWcEpVSnBzZ3FtM3JlcnExWFVQWmJBNVZyaFNweWhXamRQMTEwYnF1V25TdUF3S0x2NThhMXErdWh2V3JaemllbEp5bTJOZ0V4Y1FtcWw3dHFsNnZQWFRrdFA0NzdsTlpiWGFaelNiTm5mZWI1czc3eld2Zm5HUTFhMGlTckRhNzR1S1RaVEFZVkNZaTgrdmhjS2JQZ3ZFekYvelhveDI3MHIvQVV5WWlOTnRsNjZUMFFDOG5UbWZHNWZ4eU8zdnN6Sms0U1ZKa21md3ZpUWNBQUFDZzVDRHNBWHdzTmk1UksxWnQ5N1I3ZFcvbHcyb0FBRUIybkU2WFhuNTlyZ0l0L25yMXhjRkZFdlJJVXV6NUpEa2NUb1Y0K1FKSXFWSWgrdUtUcDNJYzQ4QmZmMHVTcnE5ZUlkdCt6ejA5SUVQN2pyN2psWlpteTBPMW1TMWI5SXBDZ2dNVUVoeWdLcFhMZXUzejE2R1RHajEydXVMaWs5VzJkVDM5dG5xSGpoMlBLZEI5czdKdi93bTUzVzVWclZMVzYxNDNGL2YyS1l5WlBiLyt2azJTRkZrbVBNZStuMzc0cEtwVWlpcndQYjA1ZE9TMEpLbENkRVNSakE4QUFBQ2dlQ0hzQVh4czRaSU5ualhWR3plb3J1c0tlVzEzQUFCUWVCWXQyYUJkZTQ1cTBvdURGUllhVkdUM09YTTJmVlpHK1hLbDh6M0doazM3SkVsbG8zSU9IYnpKYVZhS044ZFBuSk03Rnh2ZnJGNjNTNisrOFpWUzAyeHEycmlHbm50NmdGNFljNC9YdmlkT250UDlROStVbEI0aTVjZXF0VHNsU1EzcVh1ZjEvTVZ3SzhETHNubDU0WEE0dFdiZExrblMzdjNIdGZHUGZibmFYNmNvYk50NVdKSlVzMFlsbjl3ZkFBQUF3SlZGMkFQNGtOM3UwSUlsNnp6dDN0MWIrN0FhQUFDUUhhdlZwaS9tL3FwYjJ6VXM4Zy93VDE1WWdxMThEck15enNVbTZMTlp5elIwY0ZlRmg0VW9xVlNhcFBTQTVJOHRCeVJKYjc0N1R5RWhnV3JTOFBvTWZYS1MzYkpvV2NscFZwRFQ2ZExNT2N2MXhkeGY1WGE3MWJSeERVMTRmcERYMlRhRkpTWFZxaDkvK1VPUzFMWjEzVXpuWFM2WDBpNHNweFlRNE84NW5wOWdhZW1LTFVwS1RwUEJZSkRiN2RiN24veWc5K3RXVStCbDQxNEpUcWZMRXpvMWJsZzloOTRBQUFBQXJnYUVQWUFQclZpOVhYSHh5WktrNkhJUmF0SHNSaDlYQkFBQXNqSi84WHFkajB2U2ZRTnZMZko3N2Q1N1RGTFdzMnZpNHBMMDlmZXI5ZDJDTmJMYTdPcmI2eGE5ODlvd3ovbXAweGJKN1hhcjVnMFZ0ZS9BQ1QwejdsTTlQcnhIaGo1WDJ0SGpaelhwemErMGQvOEpTZW43QlkwWjFWLysva1g3SzhsbnM1WXFLVGxOVmF1VVZlT0cxMmM2SHhlZkxMZmJMWVBCSUVzQlp2YWtwdGswL2ZPZkpVbDk3bXFsSGJ1T2FNKys0eG8zY2FaZWZYRndrUVphLzdSODVWYkZ4U2NyTkNSUWplb1Q5Z0FBQUFEWGd0enR1Z3FnMExuZGJzMWJzTWJUN3RXOWhZeEdmaVFCQUNpTzNHNjM1aTllcnphdDZxcEs1YUxaWStWeU8zWWRrWFJwMmJHTHMyVlNVMjE2NzhPRnVtZkk2L3J5bTVVS0NQRFhzQWU3S3Jyc3BlWGVac3hhcXZXYjlxcHA0eHA2LysxSGRNZHR6ZVIwdXZUMjFPLzF3U2VMYzdYTVdsSFlzR212SitpNXUxODdqWHZtN2lJUGVqWnMycWR2NTZlLzN4cHlYMmNaRElaTWZmWmYyTnVvVEVTbzEvT1hTMDIxU3BMWGZqUG5MTmU1MkVUNSs1dlZ2M2NiUGZ2VUFJV0dCR3J6MXI4MFl2UTBIVHA4cXFCUEoxZHNOb2MrbTcxTWt0U3RTOU1yR2pJQkFBQUE4QjFtOWdBK3NuUFBVZTM3Sy8wRGo0QUFmM1c5dGFtUEt3SUFBRm5adHZPUVRwMk8xVk9QOXk3eWU1Mk5pZGVCZ3ljVlVUcFVWYXVVbFhScHBrL011UVI5djJpdFFvSURkRS8vOXVyVHM3Vm5pVENIdzZtUFB2MVIzODVmcllqU29ScjVXQzhaREFhTmZLeVhnb0lzK3ZxN1Zmcm0rOVdLT1plb01hUDY1UmdDREI3K1ZwNXJ0MTVZRHMyYm50MWJhdm5LcmJwM1FBZTFibEVuejJQbjFmYWRoelZ4OGh5NTNXNjFiVjFQOVdwWDFjWS85cWw4ZElUQ3c0TGxiekhyMkxHem1qWjlpU1NwWWYxTCsvazRIRTdGSnlUTDM4OVBaaitUVEVhanpzY2xhZGJjRlpMU2c2SEwvZnJiTm4wMTczZEowdDE5MjZsTVJKZ2s2ZFVYQjJ2TStCbmFzKys0L2ozaWYycCtVMDIxYUY3TGMxMUNRb3JpRTVKbE5CaGxNQnBrTkJoa01CcmtjRGc5LzludFRqa2NEZ1VIQjNqR3pjN0hNMzdVeVZPeENnendWNzlldHhUb05RUUFBQUJRY2hEMkFENnk2TWNObnNlM2RXeWlrSkFBSDFZREFBQ3k4OVBTellxS0RGZWpCdGZsM0xtQWZsejZoMXd1bDFyZFhOdHpiT2FjNVpJa2YzK3pldDNaU25mM2E2ZlFrRURQK2IzN2ordWQ5K2RyNy80VENnOEwxcXZqSDFDNXNxVTg1NGMvZEx1TVJxUG1mdnViVnZ5K1RYSHhTWm80OWo0RkJWbXlyT1BZOFpoQ2ZWNW1zMGxUMzNva3c2eVlqdDJmemRNWXVlbmZ2VnR6TmFoYlRXKysrNTJzTnJ1cVY0dlcwMC8wa2MxcTF6TXZ6UEI2alorZldRUDd0dk8wejhjbGFlRGd5Vm5lbzNuVFMwdnZidDV5UUpQZStscHV0MXZYVlMyWFlaemFOMWJXeCs4OXJuZmVuNisxRy9aNC9ydG94T2hwT1Q2ZmkxNFljNC9hdHE2WGJaOUZQMjd3ekJ4LzRONU9paWdkbW0xL0FBQUFBRmNQd2g3QUI1S1MwdlRiMmgyZWRzL2JXL3F3R2dBQWtCMlh5NlUxNjNicmpxN05jbHptcXpDVUtSMHFvOUdvSG5mYzdEazIvRiszNjUzMzUydk1xUDZxVkRIalBqNm5UcC9YaU5FZnlXNTM2SWJySzJqQ2M0TXlCRDBYRFh1d3ExSlRyVnJ3dzNxZE9uMWVNYkVKcWhLVTlaSjB5eGE5a3VmYTcrZzczclBrbkRmL2ZQMnkycE9vSUNJdXZINjJDNi9INUFrUEtpalFvcUJBaTJyZVVGRm56c1lweldxWHcrR1V2NzladFdwVTB1QkJuVlc5V3JSbmpLakljQVVGV1pTU1lzMHd0dEZvVkp0V2RUVnNjTmZMbjVTY1RwZUNBaTFlbDZhTGlnelhTK1B1MThIRHA3VGk5KzNhdmVlb1RwNCtyOVJVcTJ3MmgyeDJoNXhPVjdiTDZ3VUZXdFR5c2hsQjNyamRidjN4NXdGSlV2T21OZFczWit2Y3ZtUUFBQUFBcmdLRVBZQVBMUDk5cTJlWmszcTFxNnBLcGFKZit4OEFBT1RQbnYzSGxaaVVxcHN2bTgxUmxHNi9yWm1xVkk3UzlkZVY5eHlyZVVORlRYM3JFYS85bzh1VjFwRDdPc3Z0bHZyMmJDMlRLZXM5QUI5L3VJZWlvc0xWdld0emhZVUdlZTNUcjljdHN0dWQrYW85cjlmTytIQmt2dTZURzBhalFTMmExWkxGNHVjNTlzR1VSM045L1l3UFI4cHVkMGlTWEM2M2pFYURJc3VFWlZyK3JrbkQ2eld3YjFzMWJWeERWU3FYelhLODZ0V2lNd1JLLytSMnUrVnl1VDJoajl2dGxzRmdrTkZveUhKZng0RjkyOGxvVEEvUURBYUR4ajF6dDc1ZnRFNWRPOStVWXpCcDhUZnJrYUYzWk5zSEFBQUFRTWxoY0tjbSsyYUhWdUFhOXZESXFaNzllcDUrdkkrNmRyekp4eFVCQUlDc3pKaTFWRjkvdDByenYzeWV6ZTRCQUFBQUFNVlMxbC83QTFBa0RodzY2UWw2QWdNdGF0Y3ErN1hYQVFDQWIyM2ZlVmdONjE5SDBBTUFBQUFBS0xZSWU0QXJiTWt2bXp5UE83U3ByOERBckRkR0JnQUF2dVYydTNYdzBDbmRXS09TcjBzQkFBQUFBQ0JMaEQzQUZXU3oyYlZzeFJaUHUxdW5wajZzQmdBQTVDUTJMa2tKaVNtcVZpWHJ2VmdBQUFBQUFQQTF3aDdnQ2xxMWJwY1NrMU1sU1ZVcVI2bDJ6Y28rcmdnQUFHVG4wS0ZUa3FScVZjcjV1QklBQUFBQUFMSkcyQU5jUVQvOHN0SHorUGJPeldRd0dIeFlEUUFBeU1uQnc2ZGtOcHRVc1VJWlg1Y0NBQUFBQUVDV0NIdUFLK1RrcVZqOXVlMmdKTWxrTXFweis4WStyZ2dBQU9UazBPRlRxbFN4ak14bWs2OUxBUUFBQUFBZ1M0UTl3Qlh5NDdJL1BJOWJOYXV0VXVIQlBxd0dBQURreHNIRHAxV3RjclN2eXdBQUFBQUFJRnVFUGNBVjRISzVNb1E5M1RvMzlXRTFBQUFnTjl4dXQ0NGNPNk5xVmN2NnVoUUFBQUFBQUxKRjJBTmNBUnMzNzFmTXVRUkpVbVNaTURWclVzUEhGUUVBZ0p3a0pLYktibmNvdWx4cFg1Y0NBQUFBQUVDMkNIdUFLMkRKTDVzOGo3dmMya1JHSXo5NkFBQVVkL0h4eVpMRTBxc0FBQUFBZ0dLUFQ1eUJJaFlYbjZ3MUczZDcydDA2M2VURGFnQUFRRzZkajArVUpJVVI5Z0FBQUFBQWlqbkNIcUNJL2JMaVR6bWRMa2xTdzNyWHFVSjBHUjlYQkFBQWNpTStQa1dTRkI0YTZPTktBQUFBQUFESUhtRVBVTVNXL3ZxbjUvSHRuWnY1c0JJQUFKQVg1K09TSkVsaG9TRStyZ1FBQUFBQWdPd1I5Z0JGNk9qeHN6cHc2S1FrS1NEQVgyMWExdkZ4UlFBQUlMZmk0NU5sTnBzVUdPam42MUlBQUFBQUFNZ1dZUTlRaEg3OWZadm5jZXZtdFdXeCtQdXdHZ0FBa0JkeDhja0tEdzJTd1dEd2RTa0FBQUFBQUdTTHNBY29JbTYzVzh0LzMrcHAzOXEyb1ErckFRQUFlUlVYbjZ5dzhDQmZsd0VBQUFBQVFJNEllNEFpY3VEUVNSMC9FU05KQ2cwT1ZOUEdOWHhjRVFBQXlJdVVsRFFGQndYNnVnd0FBQUFBQUhKRTJBTVVrZVVyTDgzcWFkTzZyc3hta3crckFRQUFlZVZ3T3VYbng5dGxBQUFBQUVEeHgyK3ZRQkZ3dTkwWjl1dTV0VTBqSDFZREFBRHl3MjUzeVd6aXl4b0FBQUFBZ09LUHNBY29BanQySDlIWmMvR1NwSWhTb1dwWXI1cHZDd0lBQUhubWNEaGtZbVl1QUFBQUFLQUVJT3dCaXNEeTN5NHQ0ZGErVFgwWmpmeW9BUUJRMGpqc1RtYjJBQUFBQUFCS0JENkJCZ3FadytIVXl0WGJQZTBPYlJyNHNCb0FBSkJmZGlkaER3QUFBQUNnWkNEc0FRclpuOXYrVW54Q2lpUXB1bXhwMWE1WjJjY1ZBUUNBL0hBNG5ES1pEYjR1QXdBQUFBQ0FIQkgyQUlWcytlL2JQSTg3dEdrZ2c0RVBpUUFBS0lrY0RwZk03TmtEQUFBQUFDZ0JDSHVBUW1TejJiVnEzVTVQbXlYY0FBQW91UngyQjh1NEFRQUFBQUJLQk1JZW9CQ3QzN3hQS1NsV1NWS1Z5bEdxWGkzYXh4VUJBQUFBQUFBQUFLNTJoRDFBSVZxK2Nxdm44YTF0R3JLRUd3QUFKWmpSWkpURDZmUjFHUUFBQUFBQTVJaXdCeWdrcWFsV3JkdTAxOU8rbFNYY0FBQW8wY3htazV4T2w2L0xBQUFBQUFBZ1I0UTlRQ0hadFBXQWJEYTdKS2xHOVFxcVdDSFN4eFVCQUlDQ01KbU1jamdJZXdBQUFBQUF4UjloRDFCSVZxL2Q1WG5jcGxVOUgxWUNBQUFLZzlsc2xJdVpQUUFBQUFDQUVvQ3dCeWdFVHFkTDZ6YnQ4YlJiTmEvdHcyb0FBRUJoTUpsTWNyb0lld0FBQUFBQXhSOWhEMUFJZHV3K29zU2tWRWxTK2VnSVZhdFMxc2NWQVFDQWdqSVpqWEk0bmI0dUF3QUFBQUNBSEJIMkFJVmcxZnBMUzdpMXZybU9EQWFERDZzQkFBQ0Z3V3d5eWNreWJnQUFBQUNBRW9Dd0J5Z2d0OXV0TmVzdUQzdFl3ZzBBZ0t1QjBXU1V3OEhNSGdBQUFBQkE4VWZZQXhUUW9TT25kZXJNZVVsU1dHaVE2dGFxNnVPS0FBQkFZZkQzTjhsbWMvaTZEQUFBQUFBQWNrVFlBeFRRNnN1V2NHdlp2SlpNSm42c0FBQzRHZ1FHV0pSbXRmbTZEQUFBQUFBQWNzU24wa0FCclY2WGNiOGVBQUJ3ZFFnSThGTnFLbUVQQUFBQUFLRDRJK3dCQ3VETTJUanRQL2kzSk1uZjMwODNOYnpCeHhVQkFJRENFaGhvVVdxcTFkZGw1RXBhMnJVZFNxV20yYlJuMy9FQ2oyTzEyblhveUdrZE9YcW1FS3FTZHV3Nm9ua0wxdVM2LzIrcmQyamhrdldGY3UrOHNGcnQycnpsZ0Radk9WQ2djYzdHeEJkU1JaTEQ0VlJjZkhLTy9aeE9sOVp0M0t0MUcvYm81S25ZUXJzL0FBQUFVTktZZlYwQVVKS3QyYkRiODdocDR4c1VFT0R2dzJvQUFFQmhDckQ0SzgxcTkzVVoyVG9iRTY4UFB2bEJ1L1ljMWFjZlBxbkFhL0M5aU0zbTBOZ0puMnZuN3FONi9yOEQxYnBGL21kYTcvL3JiNDBZUFUxK2ZtYjkrTjBFU2RLU256ZHAxOTVqK3MrL3U4dmk3NWZyc1JLVFV2WHNpNThwT1RsTnFhbFczVHVnUTdiOWQrODlwa2x2ZmkycnpTNkR3YUR1WFp2biszbmsxZW16Y1hwNjdIUkowckpGcitUNSttUEhZL1QyMU8rMVorOHh2VDE1bUc2c1ViSEFOVzM2ODRER1R2aGNyVzZ1clFsakIyWFpiLzdpZFpyNjBTSkowZ3RqN2xINTZJZ0MzeHNBQUFBb2lRaDdnQUs0ZkwrZVZzMVp3ZzJBRnc2SG5IOGZrK3YwS2JsaXpzb1ZjMXJ1dVBOeXAxa2xhNXJjZHB2a2RQcTZTaUJySnBNTWZ2NlNKVUNHQUlzTXBVckxHRmxPeHNnb0djdEZ5MVNoc21TK090OVNCZ2I2S3kzTkpyZmJMWVBCNE90eXZBb010R2pyOW9PS2kwL1czRzkrMCtCQm5RbzAzdG1ZZUEwY1BMbFFhdk1XR216ZGZsQ3Z2UEZWdnNaN2U5SXdWU2lmOFlOOHE5V3U4YS9PMHBadEJ4VWVGcXpLRlNQek5mWkZmbjdwZjVmZGJyY2tLU1hWcWhtemxpcm1YSUwyN0QybUY1OGJsS21HcklTR0JHck1xUDU2ZnVKTVRaLzVpd0lETGVyZG81WFh2b2VPbk5hWThUTmt0ZG5Wc1gxRDNYRmJzMnpISHZEQXBEdzhLMm51Wjgva3FYOWVoWWNINmVTcFdGbHRkbzE3YWFZK21QS29Ja3FIRm1qTXRldDN5KzEyS3l3ME1NcytjZkhKK216V1VrOTcydlFsYW5aVHpXc3k5QVFBQUFDdXp0L01nU3NnS1NsTlczY2NraVFaREFhMWJGYkx4eFVCS0M1Y1owN0xzV2VIbkgvdGwvUDRFUm1qeXNsVW9aSU1aYVBsVjdPT2pCRmxaQWdJbEN3V0dTd0Jrc25rNjVLQnJEbWRjbHZUSkt0VjdyUlV1V0xQeVhYMmxGd25UOGoreDNxNXpwNldxVkpWbWE2dklYT3RlaktXTGVmcmlndE5ZS0JGVW5xZ1VGeG43NFlFQitqQlFaMzE5dFR2OWMzM3E5VHp6cFlxRlI1Y0tHTlhycFQzNE1UcGRPbnZrMWt2cFdXek9SUnpMaUZmOVRqK0VZekhKeVRydVJjLzErNjl4eFFjSEtESkV4OVVsY3BsOHpYMlJmNytHY09lb0VDTDNudGp1TWE4OEprT0hqNmxSMGUrci9IUDNxT0c5YXZuYXJ5V3pXdnAzME82NmNQLyswRXJWKzNRbmQyYWV3S2x5MjNhdkYrSmlhbHEzNmFCbmhuWkw4ZHdNYit2b1NROS9NUlVTZEtFc1lNVUZSbWU3M0V1RnhZYXBPZWU3cThubi9sRUthbFdiZHR4V08zYjFNLzNlRzYzVzJzMzdKRWt0VzJkOVRqVC91OEhKU1ducVZtVEdwS2tqWnYzNjZQcFN6VGlrYnZ5Zlc4QUFBQ2dwQ0xzQWZKcC9lYTljanBka3FTNnRhc1cyZ2NyQUVvbWQzS1NITnMyeS83bkpybVRFbVZ1MEVSK2JUc3E0UHFhNmNFT1VGS1pURElFQlV0QndUSklNcGF2S0ttQjU3UTdMVlhPdi9iSnVYK1BVbWQ4S0VOb21Qd2EzU1J6dzV2U3J5dkJBaXpwUzNhbHB0bXVhTmhqc3puVXJmZTRQRitYbW1aVG4zdGZ6blgvVVkvMTB1M1p6Q0NaOGVISVBOZVEwOHlnWmpmVjlNejRjVHBkNm5MWFdFblN6L05ma3NtVXZwM281YzgvcXlYRkRoNCtwZkV2ejlLSmsrZFV1bFNJSmsxNFVEZFVMNS9uZXYvcDRqSnRUcWZMTTZPcmJGUXB2ZlA2dnpYbWhSbmF0ZWVvbHEvYzVqWHNHVHo4clN6SE5SZ01PbjgrVVVNZmV6ZkxQbWF6U2ZzUG5OQ1FSNlprT3RldlZ4dXZzMzNtengybmtPQ0FMTWZzMlAzWlRNZjJIVGdoU2JMWkhWbGVkMUY4UXJKNjM1UDd2MU9TbEpKaTFjVEpjelJ4OHB3Yys4NmIvWnpDd3pML083Rjc3M0dkaTAxUVdHaVFtalM2M3V1MWk1WnMwTS9MLzFSd2NJQkdQZDVia3ZUUW8rOW80WklOcW4xalpYWHAyQ1JQZFFNQUFBQWxIV0VQa0UrcjExMWF3cTMxemJWOVdBa0FYM0xIeDhtMjZsZlp0L3doYzUzNnNuVHZJMU9OV2xJeFhmSUpLR3lHZ0VDWjZ6YVV1VzVEV2U3cUwrZitQYkwvc1U3VzVhL0tyMUZUK2JkcEwwTllLVitYbVM4WFovYWtwbHBWdWxUSUZidXZ3U0NWSzF2MHIxbFFrS1hJNzFFVWZ2aHBvOTZidGxBMm0wTVZ5a2RvOG9RaHVWNWFMU2NXeTZVOWVleDJwMmVtVDBod2dGNS9hWWdXL0xCZS9YcmQ0dlhhWThkanNoMzd4TWx6T2Q0L3F6NEpDU2s1WGx2VWpFWmpvWTNsY3JteVBmL2pMNXNrU1owNk5KTFpuSG4yNjg3ZFIvWGV0SVdTcEJFUDkvRE1VQnJ4Y0ErOThzWlhldVBkZVFvTERWS0w1c3k4QndBQXdMV0RzQWZJQjZmVHBVMWI5bm5hclpzVDlnRFhHbmR5a216TGxzaXhZNXY4Ym02dDROSGpaUWdOODNWWmdHOFpERExWckMxVHpkcHlKeWJJdm5LcFV2NzNwc3oxR3NpL1l6Y1pncTljWUZJWUFnTFNQL2hQUzdOZjBmdjYrWmsxZS9yb1RNZGRMcGZtTFZpck1oR2g2dEMyZ1pjck0xcjY2eFpWcWhpcFdqVXJGVVdaVjl5WnMzR2FNblcrMW0vYUswbHExcVNHbmhzOVVLRWhtV2RQRG5oZ1VvR1dPcE9VNWV5cWFkT1hlQjVmUHZNb3ExbElsL3ZyMEVrTmUrdzlTZExuSDQ5U3hmSmxDbFRqbGZUTGdwY0tiU3h2TTQ0dXNscnQrdlgzYlpLazJ6cmRsT244M3YzSE5YYkM1M0k0bkxxN1h6dDFiTi9vMHJqdEcrblk4UmpOL0hLNUpreWFvK2RHRDFEckZ1eXJDUUFBZ0dzRFlRK1FEN3YzSFZOeXNsV1NWTEZDcENwV0tOaG13QUJLRUpkTDlvMXJaVnYrazh4Tld5cG96RVFaQW9OOFhSVlE3QmhDdytUZnZiZjhPbmFWYmVrU3Biejdtdnc3ZHBWZjB4WlNJYzRRS0VxQkFSZG05cVJaZlZ4SnVxVy9idEVIbnl5V3Y3OVpGY3BINk1ZYVdZYzRwMDZmMTF2dmZTZWIzYUZSai9WU3R5NU5yMkNsaFM4NU9VM0RIbjlQaVltcE1oZ011bmRBZXcyK3QxT1dlOXVZVE1aOHpVUnh1OTJlL1hvS2N5YkxSY3RXYkpVazFiNnhjb2tLZXE2a2xhdDNLQ1hGS3FQUm1HbHB2aTNiRG1yc2hNK1ZtbVpUdTF2cTY2SDd1MlM2ZnZDZ1RvcUpUZENTbnpmcGhaZG5hZENBRG5yZzNvNDU3b01FQUFBQWxIU0VQVUErYlBwenYrZHg4eVkxZlZnSmdDdkpGUnNqNjFkZlNKWUFCVDQ4VXNib0NyNHVDU2oyRElGQnN0elpSMzdOV3NvNmI0NGNtemZJMG4rUWpCSEYvNHNTZ1lIcCsvU2twdHA4WEVtNkxoMmJhTTM2M2ZwOXpVNk5lK2tMVFh2M3NTejNESHpuZy9teTJ1eXFVaWxLN2Rwa3ZjRjlTUkVjSEtCQkEyN1Y5NHZXNnBtUi9WU3ZUdFVNNTkxdXQyYk1XcXBlM1Z1cVZLa1Fyek9qY21QSHJzTWFNZm9qUlpRTzFkY3p4K1Q1K3V6MjdaR2tNMmZpSlVuSFQ4VGsyUGVpU2hVaTlkSzQrNzJlRy9Md2xDSmROZFJnTUJSSjZKV2RiNzlmNWZYNDRwODI2cjBQRjhwdWQ2aDltL29hTTZwL2xnSE9xTWQ2S1NRNFFGOS90MG96djF5dWJUc082WkZoM1F0bFh5Y0FBQUNndUNMc0FmSmh3eCtYbG5CcjJyaUdEeXNCY0tVNGRtNlZkZUczOHU5eXAveGF0Zk4xT1VDSlk0eXVvTUJIUnNtK1pxVlNQM3BYbGp2N3lsdzM1NlhJZkNrZ0lEM3NTYk1XajdCSGtrWS8yVmY3Ly9wYnAwNmYxK3Z2Zkt1WHZZUUFQL3kwVVJzMjdWTlFrRVV2UG5ldmdnTHp0emZQZlVQZnlQTTFMcGM3WC9mS2pUNTN0VkwzcnMwOGZ5NlhlL2VEQlZyd3czcXRYcnRMSDczM1dMNERpdUNnQUVucE00bnlJNmQ5ZXk1S1RFcFZZbEpxcnZxYWpKbjNyTG5vWEd6QmxxckxTVmhvVUtFdTMzYlJ6L1BUeHpTWk12NDVyZCswVndjT25zeHdMQ0V4UlcrOE04K3pYK1lkdHpYVGsvL3BtZTFNSFlQQm9PRVAzYTVLRlNMMTNyU0YycnJqa0lhUCtKL25XZ0FBQU9CcVJOZ0Q1RkY4UW9yMi9YVkNrbVEybTlTbzNuVStyZ2hBa1hLNVpQMXhvWno3ZGl0dzJBZ1pLMVQyZFVWQWllYlhxcDFNVmFzcmJlYkhjaDQ1SkV1M0hpclNxUWtGRUdncFhqTjdKQ2tvMEtKblJ2YlQ5Sm0vYVBpUTJ6T2RQM2txVnU5L3ZGZ0dnMEhQUFRWQVZTcVh6ZmU5L2o0Wlc1QlNDNTNCWVBBYTlIejA2WTlhOE1ONkdZMUczWDlQeHdMTlJBa09UZzk3ckRhN0hBNm56T2FzZ3hadnN0dTNaK0xrT1ZyeCszYmQxUGdHdlRaeFNMNXJ2Tno4dWVNVWNxRm1iN0xiR3ljbnFXazJkZTg3UHQvWDU5YmxyOW5zcjFabU9qOXp6bkt0WHJkTFpyTkpRd2QzVmQrZXJYTTlkdmR1elZXbmRoVzlQdVZiN1R0d1FqVnVZRVl1QUFBQXJsNkVQVUFlYmQ2NjM3T1dlLzA2VmIxKzZBRGdLdUZ3S08yYjJYTGJyQXA4OGxrWkxGbC9vQVlnOTR3Vkt5dnd5V2VWTm1PYTByNzZRZ0Y5N3BiTXhlOXRhY0NGWmR6UzBud1g5bVEzdStiWkYyZGtPcGFZbEtyVU5Kdk1acE9tZnJ4SVV6OWU1UFhhcnAxdTByMERPbVI3Nyt5Q2k2eWNqWW5Yd01HVDgzeGRmcmpkYnMrTUhvUEJvRkdQOTFMYjF2VUtOR1o0MktWbDhlSVRVbFFtSXJTZ1pWNFlLMW1yMSsyV0pIWHUwTGpBNDQwZFBWQ1NGR0R4MCtEaGI4bG1jK2o5dHgvTnRLemZ4WDc1WVpEazU1ZTNuMHU3M1NFcC9RdFJlZDBqWisyR1BkcXg2N0JLaFFjckxqN1pjL3pmUTdycDlKazREZXpiVm5WcVZaRjBLY1JhOU0xNEJmN2p2WGhTY3BydUdqQkJVdnJmNGVyVm9qWDFyWWUxZHNNZXRXNVJKMDgxQVFBQUFDVko4ZnV0R2lqbU5sNjJYMCt6eHV6WEExeXQzRmFyMG1aUGx5RWtUSUVQL1VjeTVlM2IzUUN5WjdBRUtQQmYvMUhhN09sS25mbUpBdTU1VUFaTC9wWWJLeXFCRitwSnpVWFlFNWVRckJNblluVDZUSnppRTVKbHN6bGtzenZVc1YxRFZTaGZKdDgxNUhkMmpjUGh6UGJheXo5TXYxeElTS0QrUGFSYnZ1NlowL1UybTBQZGVvL3plcTdMWFdPOUh2L256SlNMQVpUVlp0ZHJiMytqRmI5dmw5bHMwdWduK3Fwais0WVorbmJ1NFgzTXJJeDhyS2U2ZFc2cTRPQUFKU2VuS2VaY1FxR0ZQUXNXcjVmZDdsQm9TS0RhM1ZMd1BaUTZ0TDIwQk9MeEUrZmtkcnZsNTJVVzB1WDk4aW9nd0Y4L2ZqY2hUOWRjL1BQNitIK1BxMHFscUZ4ZjUzQTQ5Y0VuaXlWSmd3YmVxdjlOVytnNVp6YWJOR0hzb0R6VjhVOUdvNUdnQndBQUFGYzl3aDRnRDl4dXR6WnR2aFQyc0Y4UGNKVnlPSlEyZTdxTVVkR3k5TG1uMkM0eEJaUjRKcE1DQnYxTDFtOW1LVzMycHdxODcxL0Zhb1pQUUVCNkxkN0NIcHZOcnUwN2oyalRuL3UxNmMvOU9uam9sTmN4b3NxRUZ5anN1ZWp6ajBlcFlpR01rNVBBQUgvMTc5Mm1TSzQzR0tUU3BVSXlIRHNmbHlRcDk4Y2w2ZlNaT0kxNytmL1p1Ky93cU1yc2dlUGZlNmRQS2ttQVFDQ2g5OTY3S0JaUXNDSXFOdXh0MWJYOFhOMjFyTHE2dXF1dWExc1ZPL2FHU0ZNUkJaVU9TdThCUWtnQ3BKQSsvZDdmSHhNbUNaa2trNUJNQXB6UDgvRGt6dHozdmU4N0F3bVRPWFBPK1pEZHFabllyR1llZlhBNnc0WlUvUUNPcG1sMTJydGUxbThvSVQ2NkxOaFRRUGV1U1NITkRiVmNXbEd4bzlxQVYyMUdETzNPVTQ5ZFcraytyOWNYeURpMzJSby8yM3o3emdQNGZCcko3VnNTRldscnNPdCt1MkFWR1ptNUpMV0paOHFrWVpXQ1BVSUlJWVFRUW9qUU5KL2Zwb1U0QWV4Tk8wVHVrU0lBNG1LajZOUWhzWWwzSklSb2NKcUc4OHVQVWFKaUpOQWpSRGdvQ3BhcFYrTDg4QzJjWDMyQ2RkcFZ6ZWI3VGxWVkxCWVREb2NyY0ovWDYyUHV3bFY4OFBGUEZCYVZZcmViNmRlbkUrZE1HRVJTbXdTaW8yMUVSZG1KanJJVEdXR3RjOCtYNmlnMDNuT2lhUnJYMy81aVNHUGZlLzNld1BHTVcxK28weHlUeWNpWEg1WUhSVW9kTHFaYytqaEdvNkhTL1JVemdDcmVEL0RiaWkyODhQSTNGQlNXMENZeGppY2Z1WnFPS2EyRHJodXNETjNSb015N3I5OVRiZVpKWXFzV3BPMC96SUdNM0pBZUgwRDdkZ25WbnN2TXlzUG4wN0JhemJSTWlBNzVtc2RxbVJBTCtFdjd1ZDMrY21sbGNSNEFycmp1WDlYT2ZmS1JxK25XSmJUQVZVM2VtZlVENi83WXpmUmlhbks4QUFBZ0FFbEVRVlJMeDNQRHRXY2Y5L1dPaW12aHo2QzY4OVlwZGZxZWFSNC9LWVFRUWdnaGhHZ2VKTmdqUkIxVUxPRTJaRkRYT3RjaUYwSTBmNjd2NXZwNzlGeDlVN041dzFtSWs1NmlZSjErUFk2M1hzRzE4RnNzNTE3UTFEc0tzRnBNdUZ3ZUFOYit2b3VYMzVqTGdZd2N4bzdzemJSTHh0SzlhenNNQnJWUjF2YjV5ak5UVkxYeGZoN3BPcVFmeUtuenZQck1xZWpvODJxeG1Hb2Q2L1g2ZU82bHIxbjAweDhBREIvU25ZZnVtMFpVVk1ObGx4elZ2bDBDcTlidUlDMzlVTWh6S2diQktscThaQU5QUC9jWnFxcnk1Q05YTTZoLzUrUGVYM1pPWWFBM1RrVTV1WVhWenFrWUZEb2VhZnNQQTlDaG1nQmJmWTBaMll1THBveGs2T0RhU3lSN3ZiN0FjVjE3Q2draGhCQkNDSEV5azFmSFF0VEJtdDkzQkk2SFNnazNJVTQ2M3MzcjhlM2NodTJldjBxUEhpSEN6V0RBT3VNV0hQOTVDbTlLQjR5OSs5YytKd3dzRmpNdXQ0ZGxLN2Z5OTZjL3BrdW5OdnozMzdmUXAyZEtvNi90OVZWOFV6czhQNU9DWmNOQXpXWEs2ak1ISUxjc09CR3NWTnV4akVZRDhYSFJXTXdtYnI1K0loZE9IbGxselA0RDJienl4bHorNys1TGFKa1FVK3MxcTVQY3ZoVUFxZFdVNWd2Vjd0Uk1ubi9wYXhSRjRkNC9YZGdnZ1I2Z1NoK2RxVmM5elpIOFlqNSs1d0ZhdDRxdGRPNmFtNTRuSXl1M1FmNzlsSmE2QWdHbDJyS0VicjM3bFZvL0ZQWFgrNmNGK3VnWWpRYnV1SGx5YVBzb3k3UXpHZzJORm1nVlFnZ2hoQkRpUkNUQkhpRkM1SFM2MmJRMURRQkZVUmc4UUlJOVFweE10TndjWEhPL3huYkwzU2dXYTFOdlI0aFRrbUt4WXIzNlpod3ovNHZhSmdrMXJ2clNXT0Zpc1JqSnpNemppV2Mrb1UrdkZKNTUvRm9zbHNidmpRSlFVdUlNSEZ2RHRHWTRaV1Q1eTZRZEc2Q296bzNYbnMyVVNjTkliTjJpeXJsRGgvTjU0T0YzeU00cDRJTlBmdUsrT3krcTk3NjZkMjBId0o2OUJ5bDF1TERiTEhXK3h0NjBRL3psMFhkeHVUMFlqUVkrKy9vWFB2djZsM3J0cDdxc0lRQ1gyME4rUVFtS29oQWZGMVhsL05HQW9ha0JlbUZ0TG5zZEhCOFhWV1BaT2lqUDJxcEp4Y3cxSU9TTStjT0g4d0YvYnlVaGhCQkNDQ0ZFT1FuMkNCR2k5WnYzQnNwR2RPdmNscGhvZXhQdlNBalJZRFFONStjZllqNW5DbXJiOWsyOUd5Rk9hV3BTZTh4blRjYjErWWZZYnI0TDFLYjk1TDdKYUdMN3puUTZkVWprcVVmREYrZ0JLQ2dzQmZ5OWcrejJ1Z2NjbXJ1dDI5TUI2TktwYlVqakZVVUpHdWc1bkozUC96MzhOdGs1QlF3ZTJJVzdicDF5WFB2cTFLRTFOcXNaaDlQTnhrMTdHVEdzUjUzbXArN040b0dIM3lHL29JUnhvL3Z3eTdMTngxM3lyam83ZDJXZzZ6b3B5YTJDOXJvNTJ0dW5JVEo3ZnY1MUl3QUo4YlZuVGRYVUUrbDQ3VTN6bDlkcm14alhLTmNYUWdnaGhCRGlSQ1hCSGlGQ3RMWml2eDRwNFNiRVNjV3paZ1dLMVlwcDFHbE52UlVoQkdBYVBSN3ZoblY0MXE3RU5HeFVrKzZscE5TSngrdmp6Mys2RUxzOXZOazFXUWZ6QUg4R3c4bllKM0RGNm0wQTlPM2RvZDdYMkpXYXlkOGVmNS9jdkNMNjllbklrdzlmZmR4OVhGUlZaVUMvVHF4WXZaMmx2MjBLR3V4NTVNbFpET2pYaWJQT0dFaDBWUGtIZ0phdDNNby9uL3NjaDlQTmtJRmQrZHYvWGNaakQwMFB1azVHVmk3WDNQUThVSDBwdk5yOHRtSUxBUDE2ZHd4NjN1bDBBLzdlVThmRDYvV3hmT1ZXQUhic09zQ2FkVHRENnEvVEdEWnUyUWRBdDdJTUxDR0VFRUlJSVlTZkZEa1dJa1NyZjk4Wk9CNDJxR2wrdVJWQ05EeTlwQmozVDk5anVlanlwdDZLRUtJQ3k4Vlg0Rjc4SFhwSmNaUHR3ZXYxa1p0WFNGU2tuZTYxOUNocERLbDdzZ0JvbDlUMDVld2EycVl0KzhqSXpNVnVzekI0UUpkNlhXUEY2dTNjODVjM3ljMHJZdHpvUGp6N3hIVlk2aEhVeU0wcll2M0dQWHk3WUZXZ1ZObW80VDBCK0czRlZvb3JsTk1EZjRteUZhdTM4OXJNK1lHQW5NK244ZDZIUC9MWVV4OEZBajFQUEhKVjBHeWJobExxY1BIZG9uVUFqQnZkdThwNVRkTndscFZUczFyTEE1V0w1ejNONG5sUGs5UW1QdVMxZmx5eW51SVNaeURvK05wYkMzQ1VCWkxDeWVmVEFrR25nZjA3aFgxOUlZUVFRZ2dobWpQSjdCRWlCTms1QldSaytzdHYyTzBXZW5TVE1rOUNuQ3pjaXhkaUhESVNOVEcwTWtKQ2lQQlFFOXRpSERJUzkrS0ZXTTYvdEVuMnNHUFhBYnhlSHhHUlRkUEg2MmpXUnUrZXlVMnlmbU42OThNZkFUaGpmSC9NNXJyOVN1SjJlNW41M25mTW5yc0NYZGU1K1B4UjNIN1RlVFZtUHhXWE9BT3Y1UUJlZjJzQitRWEZwR2ZrVUZycUN0eC8xNjNuMDZkWENxZU42Y3NyYjg2ajFPSGlxem5MdUhiNmhNQ1kvUWV5MFhVZFJWRklhZCtLL1FleWVlYjV6OW14S3dPQWNhUDc4TkI5MCtyOHVPcnEvWTkrcExqRVNVcHlLd2IyNzF6bGZINUJTV0NmOVFtQ0hlVnd1bm5uZ3g4QXVPU0NVV3plbXNiMm5RZDQ5TWxaL1BQeEdZMGEwRHJXVDBzM2tGOVFRbFNralFGOUpkZ2poQkJDQ0NGRVJSTHNFU0lFR3pidkRSejM3OU14ckwvVUNpRWFqMTZRajNmelJ1d1BQZG5VV3hGQ0JHR2VNSkhTZno2Q2VmeFpLTkd4WVY5LzQ1WjlLSXFDMmdRbDFIYnV6bUIzV1diUG1KRlZzellhU3ppeU5lYk1XOG1HVFhzd0dnMWNNYlZ1NVROM3BXYnl6UE5mc0cvL0lheFdNM2ZmZmdGbm56R3d5cmo1MzY5aHc2YTlaQjNNSlNNemo0TENra3JuVjYzZFVlbTJ4V0tpWGRzRTJwVDFnWW1Jc0hMMkdZT1l1M0FWbjN5eGxIR2pldE94UXlJQTIzYjRldzIxUzRySGFqV3pldTJPUUtEbmlrdFA0NFpyem03MHNudXIxKzdrcXpuTEFiais2ck9DcnJjck5ST0ErTGlvV3ZmamNQZ0RYc0hHemZya0ozTHppakNialV5N2VDem5uenVDTys1OWpkODNwSEwzQTI5dy8xMFhCNTZieHVSMmUzbi80OFVBVERwN2lMd2VGMElJSVlRUTRoZ1M3QkVpQk9zMzd3a2NEK2dqbnlJVTRtVGgvbTBKcG1HalVXejIyZ2NMSWNKT3NVZGdIRDRhOTI5THNKeDdZZGpYMzdZOW5jaElLeDZQTjZ6cjZyck96SGUvQTZCWGovWjA2ZFFtYkd0UG52cjNPcytaTVBtdklZOWR0bklycjg2Y0I4QlZsNTlPWXVzV0ljMDdrbC9NTzdNV3NmQ0h0ZWk2VGtweUt4NTdjRG9weWEyQ2p0K3lMWTNGUzlaWHVUOCtMb3JrOXExb241UkErM1l0U1duZml2YnRFbWlaRUZNbDBISE45RFA0OGVjL2NEamQvT1hSZDNuNnNXdnAwcmt0UzM3WkNFRFA3djZNcXdzbmorU25wUnU0OHJMVEdUMmlWOGpQUlgxdDJyS1BKNS85QkYzWEdUZTZEMzE2cHJCbTNVN2FKTVlSRXgyQjJXSWtQVDJiTjk1WkNFRC92dVg5Zkx4ZUh3V0ZKWmhOSm93bUF3WlY1VWgrTVI5OXRpVHcvRlQwOHk4YitmenJYd0c0WXVwcHhNZEZBL0RQeDJmdzBOL2ZZL3ZPQTl4eTl5c01HOXl0VW0randzSlNDZ3BMVUJVVlJmVUhUQlZWd2V2MUJmNTRQRDY4WGk4UkVkYkFkV3N5ODczdnlEcVloODFxNXRLTHhoelhjeWlFRUVJSUljVEpTSUk5UW9SZ3c2Ynl6SjUrZllJM3dCVkNuRmowa21JODY5Y1M4Y0RmbTNvclFvZ2FtRTg3aTVKLy9kMmYzV09QQ092YStRVWwyR3dXSEJYS2ZJWER0d3RXOGZ1R1ZBQnV2UGFjc0s3ZHVsWHdES3BEaC9Pcm5kTytYZkNlUXVrSGNpcmQzcFdheVdOUGZZU3U2d3dkM0kwcnA0MFBhVS83RDJSeng3MnZVVnJxUWxFVXBsNDRtdXV2UHJ2RzBtUUQrbmFpb0tDRWxPUldwTFJ2VFhKN2YyREhicmVFdENaQVhJc283dm5UaFR6OTNPZms1aFZ4KzcydjBTWXhqZ01aL3NjMXNKLy9BMEJHbzRGWFg3aTlVckNvTGdHd1VNZFBualNNZnIwNzhQeExzM0c1UFhUcWtNai8vZmtTM0M0UER6NzJYdEE1SnBPUnl5dGtUeDNKTCtieUdjOVd1OGF3SWQwRHg3K3YzODB6TDN5QnJ1dDBUR2xkNlRvOXU3ZG41c3QzOGQvWDVyQmk5ZmJBbjZQdWZ1Q05XaC9QVVk4OU5KMXhvL3ZVT0diZWQ2djUrbHQvSnRPMVY1NUpYSXVvR3NjTElZUVFRZ2h4S3BKZ2p4QzF5TTRwSVBOZ0x1RHYxOU9sWS9nK1hTdUVhRHplamI5ajdOVVhKYXIyVHhNTElacU9FaFdOc1ZkZnZCdCt4elJ5YkZqWExpb3F4V28ya1o5ZlV2dmdCdFN2VDBjc0ZoTVR6eHhNL3pEM0pmbjRuUWVDM2w5VE1PSzkxKzhOYVU3WHptMjVhTXBJOXUwL3pHTVBUVWRWMWFEekZJVks1NUxidGVTQzgwYXdjczBPN3IvcllucDBhMWZidytEc0NZTTRlOEtnV3NmVlpzTDRBUlFWTzNqMXpmbjRmRm9nMEJNWllhMlV4WE5zVmxCMUFiRGpFZGNpQ2xWVmNYdThkT25jbG1lZnVBNjd6WUxkWnFGYmx5UU9aK2ZqZEhud2VuMll6VVo2ZEczSGpLdk9vbE9GRW1zdEUyS3cyeTJWK2hTQi8va2VPNm8zTjgrWVdINm5vdUR6YWRodEZoNTk4SW9xUFloYUpzVHdqMGV2WWMrK2d5ejVkUlBidHU4bjY5QVJIQTRYYnJjWHQ4ZUx6NmVoNjNxMWo4bHVzekN5UWtaUU1McXVzKzZQM1FBTUc5S05xUmVPRHZVcEUwSUlJWVFRNHBTaTZJNlM2bDk5Q3lINGNjbDYvdm1mendFWU1hUTdUejF5YlJQdlNBalJFRXBmZXdITDVFc3dkT3ZaMUZzUlF0VEN0M01ycnZtenNkOTJUMWpYblhiTk03Um9FY251MUV4K25QdFVvL2RocVdqOXhqMzA2WlVTbHI0a3VxNno1TmROQUp3K3JsL1FNVCtYbFM2cmVEN1lmYlhOT2ZybWYxMGZsNjdyK0h4YWsvVnAyWjJheVNkZkxtWEhyZ3hheEVaeXkvV1Q2Tk1ycFVuMnN2UzNUWXdZMnFQR3pLYWE1T1lWQlVvVGFwcU9xaW9reEVjSGZXN2Zldjk3aGd6c3lvQis5UTg2NnJxT3B1bUJvSSt1Ni81ZVdLcFNiY0J2NW52Zm82b0tOMXh6ZG1ET04vTldNdkdzd2RpczVoclg4M2k4Zkx0Z0ZRQ1hYQ0NCSVNHRUVFSUljZXFRWUk4UXRYanVsYTladUdndEFMZGNONGxwRjRiM1U4VkNpSWFuSFQ2RTQ3M1hpWGprR2Y5SHlJVVF6WnV1VS9Ma2c5aG0zSXJhcW5YWWxyMzZwdWV4Mjh6czNwUEZncS8ranNWUzg1dk1RZ2doaEJCQ0NDRkVVd24rVVNvaFJFREZmajM5KzRTM2xJb1FvbkY0dDIvRzJHK1FCSHFFT0ZFb0NzWitnL0J1M3h6V1plMVdNMTZmQm9EVDVRM3Iya0lJSVlRUVFnZ2hSRjFJc0VlSUdsVHExMk16Uzc4ZUlVNFN2dFJkR0xyVzNDTkFDTkc4R0xwMHg3ZG5WMWpYaklpdzRYYjdnend1bHp1c2F3c2hoQkJDQ0NHRUVIVWh3UjRoYXJCaGMzbFdUOS9lSFRFWTVGdEdpQk9lMTR2dlFCcUd6dDJhZWlmaVZLVnA1WC9xTTYrR1p1Y25NMFBuYnZqUzA4QVh2Z3liMXExaUtDd3NBUWdFZllRUVFnZ2hoQkJDaU9aSTNya1dvZ2JyTis4SkhQZnYzYkVKZHlLRWFDaSt6SFRVbHExUnJMYXdycXU3WExqbWZJcGVtRi9udWU0ZjUrUDlZMVVqN09yNGFCbHArUGJ1d3JlM2diSXRkQjNmN3UwTmM2MXFlTllzUXk4NEV2SjQ5NC96Y1gwMUM5ZFhzK3IxZDNjczdWQW14US9lU3ZFRE4rUDY1dU9RNTNsV0xLSDRnWnNwZnZCV3RDTzV4NzJQdXZMdDN4UFdJRXN3aXMyTzJySTF2b3owc0szWkpqR080aEluQUtvcVpSK0ZFRUlJSVlRUVFqUmZ4cWJlZ0JETldhVitQWDJsWDQ4UUp3UHQwRUVNYmR1RmQxR3ZGOGZMVDZNZHpNQzNZek8yMi8rQ0Voa1YwbFRQc3A5eGZ6Y2JBT09XRFZpdnVya3hkMW9uemc5bm9tVWZCQ0R5dWJlTzYxcmV6WC9nWGpnYjdWQW01b2tYWWo1emNrTnNzUkx0VUJhdXo5N0ZwU2hZSmwrSzZiU3pheHp2MjdrbDhOeGpNR0tlY041eDc4Rzk0R3QvZG83UmhQbU1jME9icE90NGZsa0VnTEh2SU5TNGhPUGVSMTFvdWRrNFhua0d4V3pCT3VNT0RGMmFyZ1Npb1UwN3RNT0hNQ1NINXdNWWJSTGp5dGVXN0Y0aGhCQkNDQ0dFRU0yWS9OWXFSRFVxOXV1eDJTeDA3ZFMyaVhja2hHZ0lXazQyU3F2RThDNXFOR0lhTThHLy91R0RPR2EraU81eTFUck51M1o1SVB0RHNWZ3hqWjBROHBMYTRZUDErdE5VMlJ0NlVRSGFvVXdBM045OWczZmR5Z1pmdzd0MVE5bGlPbXBLNTVvSGF4cXVPWitWMy9aNWNYN3gvbkd0Nzl1OUhlK1c5UUNZVHpzYkpUYXVsaGwrM3ZXcjBiSVArZWMxUU1DcHJqeEx2L2NIcUF3R0RDbE4rOEVIcFZVaVd2YmhzSzNYcGszNTM1SFJhQWpidWtJSUlZUVFRZ2doUkYxSlpvOFExYWpZcjZkUHp4VDVSSzhRSndrdDV4Q21icjNDdnE1cHhEajB2QnpjUHkxQXkwakQrZjZyMkc3OE02akJmN1o0LzFpRjg3TjNRZGRSckRhc045Nk5vYllBUlFXbC8zcTRYdnUwUC9BUDFIQUh3d0RUeVBGbysvZmlXYk1NQU9mbjcyRlBiSXVhbE54Z2EvaktBaTFLVEl0YWd4YWU1VDhIZ2srR0huM3hiZCtFYjhjV1BLdC94VFJzYkozWDFwME8vOTluR2ZmaStiZ1h6Njl4anVXaTZaaUdqOFcxNE92QWZhVXZQQjdTZXRhcmJzWTRZQmpnRC95RlNvMXZDWWJ5b0laZVdJQm56WElBVEdQT0JKTTU1R3MxQnJWVmE3eU5YT3F2b3NxWlBSTHNFVUlJSVlRUVFnalJmRW13UjRocWJOaFMzcTluZ0pSd0UrS2tvZWNmUVkyTGI1SzF6Wk11UWp1VWlYZkhab3k5QjFZYjZBRlEyNldneGlXZ094ellicjRIdFYxS0dIZGF6dlg1KzNoVy93clVyVlNiWjlsUGRWNUxhZFhHSDJqdytUQjA2T3p2QjdSdmQwaHoxYVJrREIyNlZIdGVMeW5HbDVZSytFdWhvVlRmZjBYTE9vQnIvbGNBR0xyMHdIYkRYVGplZVFuZnRrMjR2LzBjUTZmdXFBbXQ2dkRJd0RYN1kvUjY5TnB4TDVwWHIza1YxU1h3Wi8vck01WEt4TGwvbUFNZXQvLzQrMjl3Zi85TnJkZUllUHhGbElqSXVtODBCR3BjQWxwK1hxTmNPNWk0MkVnTUJnTStuMDgrOUNHRUVFSUlJWVFRb2xtVFlJOFExZGl5YlgvZ3VGL3ZEazIzRVNGRWc5S2RMaFNycmRHdTczejNsVUNwcnBxNFpuK0VhL1pISVYyejlNVW5henhmVXhER2ZPWjVtQ2RlVk9zYXhmZmZHTkplUXVXYS9mRnh6ZmVsN3NDWHVpUGs4YWJUenE0eDJPTmR2d1owSFFEam9CSFZqdE1kcFRqZmV4VThiaFN6QmN1MEdhQW9XS2RlUStsemovblB6L3dQdGo4OWhCSVZIZExlM0l2bjQxMjNBZ0R6eElzd24ra3Z4ZWJidXd0RHg2N1Z6dFBTOTFINjh0UCt4emY2ZEN3WFhlbC9MQnZXWXV3ekFBeU4rekpPeXo2SVovVnZqYnBHblZtc0laVkFiQ2lLb2hBWmFhR2dvQlNES3BrOVFnZ2hoQkJDQ0NHYUx3bjJDQkZFY2JHVHRIUi9Ud0NqMFNEOWVvUTRtYmljWUxFMDlTNUVtQjBOV3FpdDIyQkk3aGg4a0s3ai9HZ21XbTQyQU9hTHBnZXlYSlNZRmxndXVScm5oMitnNVdiam1Qa2ZiTGMvVUd2ZzBMdDJPZTd2L05rd3h0NERNRTg0RndEM2dxOXcvN1FRODFtVE1aOXpZZFd0bEJiam5QVTZhQnFLMVliNTdBc0FjTTM5SE0vU0h6QU9HWVgxOHV2cjlCd2N6ZHJSOG5Jb2ZmcEJvRHhRR0N6WTUvcm1FMyt2SHNCMjYvMG8wYkhCTDZ4ci9qNVUrWG1vY1Frb05udWQ5bFVYaXRVS1lRejJBRmd0WmdvVkJ6YWJLYXpyQ2lHRUVFSUlJWVFRZFNIQkhpR0MyTFl6UFhEY3JYTVNKcE44cXdoeHN0QTliaFNMdGRHdWI3bjRTc3puVFExdEw4NVNIQy8vRTNRZFk1OUJtTSs5dU5IMjFWVE1wMC9DZk40bGpYYjlVREtTdEt3RGFCbHBBQmlIaktwbWtJYnprN2Z3YmQ4RStET0ZURU5IVnhwaUhEQVVjMTQyN2dWZm8yV200M3pyUmF3ei9vUVNHUlgwa3A3ZkZ1T2E4eW5vT21yTDFsaXV1S0c4ZkZ4Wi94ZjNvbm1vTFJPclpCdDVmdnNKTFM4SEFQTzVGd2ZLb2huYXBlREJIMFR5dEcyUGFkeFp0VDcrK3ZEK3ZoTGZqaTJCMjc2OXV6Q2ZOU1g0MkxYTDBjdEtxNW5PbWxKamVjTGpwVmdzNk83d0JudFVWVUZSL0ZrK1FnZ2hoQkJDQ0NGRWN5WHZZQXNSeE5ZZDVTWGNlblZ2dU9iZ1FvaG13T2VyMUlDK29Ta3hMUWoxTGVGS3BjVUdERUZ0bGRobyt6cVZWU3hGWnVqVXJlb0FyeGZuck5jRDVmZU12UWRnbVh4cDBHdVp6emdYL1VnZW5oVkw4TzFMcGZRL1QyQ2JjUWRxK3c2VnhtbDVPYmptZmVFUDlNUzM5R2ZHVk1nQ01wOTFQcjQ5dS9DbDdzRDV4UWZZRTVOUTI3WXYyN0FiMDhqVFVLSmo4ZTNkaVduaytNQTg0OERoR0hkc3didDJPYTc1WDJIbzNBMDFxV0g3T2VuRlJiaSsvY3gvUTFWQjAvRDhzZ2pUNk5OUjdKVjc4ZWd1SjY2RnMvMURFNU13RFI3Wm9IdXB3bUQwZncrSGtkZXJvV2s2YnJjSHMxbXllNFFRUWdnaGhCQkNORS9TYVZhSUlDb0ZlM3EwYjhLZENDRk9adDVONi93SFJpT0dudjJhZGpNbktkM2x4THQyZVlWN0tvZmlkS2NEeDlzdkJRSTloaTQ5c0Z4NVUza0dUaENXaTZaakdqN09QNy9nQ0tXdlBvdG54WkpBNEE1QWpVdkFldVhOcUhFSi9rQlBUSXZLRjFGVnJOTnZSTEhaTWFSMFFvbU5DNXp5ckY5RHllUDM0ZnJ5QTZ4WDNGaGxMNVlMcjBDSmpjUFFvVE5LaS9nNlBCdWhjWDc2Tm5weEVRRFdhVE5RRTVQUUhhVzR5NEk2RmJrWGZJVmVjQVFVQmNzbFZ6VnFWazlUY1pUNk00bHljZ3ViZUNkQ0NDR0VFRUlJSVVUMUpMTkhpR1BvdXM2Mm5SV0RQWkxaSTRTb0crZTdyd1NDQnlIeGVpbjUyNS9xdGRiUm5pdlZjZjg0SC9lUDgrdDE3ZU5oN0RjWUFMVk5VdU91VXhZa1Uxc0g3NjNtV2JFRTNWRWE5Snd2TFJYWFJ6TUQ1ZEtNdmZwaHZlWTJNTmFTdmFHcVdDNjlCaVUrd1I4QThYcHdmZlVobmhWTHNVeVpocUZyVC8vMWVnL0EwTGtiaXRrQ1hrK1Z5eWdSa1ZodnZCczFzUjJLUVMwZm8xWElYQWsyejJqRWR1M3RLSzBTVVF5R29HTnFmUXpWOEs1WWltLzdaZ0FNUGZwaUhESUtKVFlPeCt2UDRWbjVDOGIrUXpGMDZlRWZ1M1VqbnVWTEFEQ05HSWVoWTlkNnJkbWNGUmM3S1hiNGd6MTZoV0NlRUVJSUlZUVFRZ2pSM0Vpd1I0aGpwS1ZuVTFMaWYyT25aWHdNTGVOam1uaEhRZ2h4WXRFZHBWZ3V2YmJTN2NaaW1WNmhaNC9IRFNaeitXMnZGOC9TUlZVbmFScnV4UXR3TC9vV05BMEE0NEJoV0srNG9VNGwvc3hubklzYTN4TFhGeCtnT3gxb21lazQzbmdleXlWWFlSbzVIcythWmJpK2VMKytEdzJBNGdkdnE5ZTgyb0tBMVRFT0hJWXZmUzlhMWdHczAyWUEvbXduWTcvQmVEZXV3L25KMjlqdmZ0aGZ2dTNUdC8xbDZoTGJZam4vc25xdDE5d3RYNzB0a0xFVkd4TzhONU1RUWdnaGhCQkNDTkVjU0xCSGlHTnMyeUZaUFVLSTQyTzUrRXJNNTAydGNZenp3emZRTXRQQlpNWisxMS85dlVnYWdXbmtlRXhqejZ4MVhPbS9IbTZ3TlVzZXVhdkJybFVYeGlHanNGNStmZUMyWjgxdjZFVUZWY2JwaGZsNGxpMzJCM3BVRmZPa2l6R2ZQckYrYS9ZZmlpR2xNODR2UDhDM2ZUT0c1STZZaG82cDkyTm9jbFlidGh2dXdwZVpqaEpkL21FSHk5U3I4ZTNmaTU2ZmgrUHRsOEJSZ2w1YWdtSzFZYjM2MXNwQnRwUEkwbDgzWUZCVjR1S2lzTnRQenNjb2hCQkNDQ0dFRU9Ma0lNRWVJWTZ4cFdLd3A3djA2eEdpdm5SZHgrZlRjTG04dUQwZTNCNVAyYkVYdDl1RDIrMzEvL0Y0Y0IwOWRubHdlOHVPM1I1OFBnMU4wL0JwT3JxbW8razZtdVp2bHU3L3F2bnY4NVhkMXZGLzlaWGRyeDhkV3o3KzcyRjQ3RXBNQzZyditBTDZrVnkwckFNQUdIdjFSMjNUcnVIM1lMYjR2MGJIb3JaS3hQWEYrK2dlRDhidWZUQU9IbEh0K0pwNjFaeElkSmNMOTZKNUFDZ1dLN3JMR1RpbnhNWmh2ZloybkIrK2lYWDZqUmc2ZHdmQS9mMGMzSXY5SmU4aS8vVm10ZGN1ZnVCbUFNd1R6c044emdVb3NYSFlidnd6M3JYTC9kY3krbDllbVlhUHhUUjhiSjMzN2xtekROZG43L3IzVWM4TW5lTmlNbU5JNlZ6cExzVWVpZlhxVzNHODlpeGFScHIvVG9NUjY0dzdxaTJoZHlMVE5JM3ZGdjNPcXJXNzBIV2RjODhlZ25LU2ZHOElJWVFRUWdnaGhEZzVTYkJIaUdOczNTNlpQZUxVcE9zNkhvK1hrbElYcGFWT2lrdGRsSmE2S0NsMVVGcnFvcmpFU1VtcHMrdytKeVZsWDB0TFhaUTZuRGhkbmtDUXhoL1E4VGJQSGhkOW0zb0Q0Rm45YTZBMFZMREFTME9JZVByVnltdXVXd2xlRDJwMGJFampqNGYxaWh0ckgxUU41eWYrNElZU0hZUGx2RXZyTkZkSmFCazQ5aXllajE2WUQ0RHA5SW00di91bTBsaER4NjVFUFBUUFFHQUdBRjBMbEhXcjBkRXhldVd4eGlHajZyVGZjTk56czlHOFh2U0NJNEg3dE1NSFE1NnZIY3BBTVJyUmZmNmVRb3JGZ2w1UzFPRDdETVdFeVg4RHd2UHpaZmlRN2x3K2RWeFkxaEpDQ0NHRUVFSUlJZXBMZ2oxQ1ZGQmM3Q1F0L1RBQVJxT0JycDFPdms4cmkxT0QyKzJob0xDVS9NSVM4dk5MS0Nnc0liK3dtSUtDRXYvOUJTVVVsemdxQkd6OHdSdXYxMWY3eFVXMVFucmpYTmZ4clB3RkFNVnFRNDFMcU5NYjd0VlJvcUpSYlBicUIvaTgvcStteHYrdi83Z0NXRWVEUFJaYnZhK2o1ZVhnL3VVSEFBeGRlMkxzM3FkS3NBZW9IT2c1QlRqZWVMN0tmYUdVNzlPeUR1Q2E4eW0rM2R1QnNrd3ByeGU5dEFUbnJEY3dyRmlLK2F3cGdReXBjR2liRkU5QlFVbmpMYURyZU53KzNCNFBmMnpZdzg3VVRQcjBUR204OVlRUVFnZ2hoQkJDaU9OMGFyM0xJVVF0dHUxTUR4eDM2NXlFS1F4dmlnb1JDcS9YUjk2UkluS1BGRkZRVUVKK1lZbi82OUhqbzBHZG9sSUtDa3R3T0Z4TnZXVUFEQVlWczltRTJXVHdmeldic0ppTm1FMUcvN0hGaU5sa3dtUXlCbzR0WmhObXN3R1R5WWpSWUVBMXFLaXFncXFVL1RHb0tJcUNRVlZSVlJWRlZUQ29DcXBhTnE3Q2NhVnhpb0xCb01JWERaZkJjcXk2OXIzUm5RNUtuM3VzUWRhMlhEUWQwK2d6Z3AvMGVnT1pSSml0RGJKZVhYazNyQVdmRjdWbEltcFNNcWhxNDYyMTZsZi9ZMVpWTEpNdkRTMWJwNUY1MTYwTVpDM1ZSZkg5b1dkSldhKzZHZU9BWVhWZW96cmE0WU80ZjFxQWQ5Mkt3TDhmUTllZVdDKzdEdDFSaXZQanQ5Q3lEdURidlIzSDd1Mm83VHRnR2pvRzQ0QWhLUGJJQnR0SE1MUGV1TGRScncvK243dlRyLzgzK1FYRmZQYlZML1I1K09wR1gxTUlJWVFRUWdnaGhLZ3ZlU2RiaUFxMlZ1clhJeVhjUkhnNEhDNXk4b3JJeVMwa083ZUFuTnhDY2lwOHpjNHA1RWhCY1ZoS29sa3NKdXcyQzNhN2xRaWJoWWdJQzNhYmxRaTcvejY3M1VKazJkZnlNVlpzTmdzMml6K1lZeklic1pRRmN3eUd4bnREdjc2S3YyanFIVFF1MTV4UDhmejZZN1huM2ZPL3hEMy95MnJQV3k2OEF0T1lDUTIrTC9lUzc5RFM5NEdpRVBHUGwxRXNqUmQwTXZZYmhIdnhmRXhqSnFBbUpmdlhGZGovK293L2t5d3ZoOUtuSHdUS2V3SUZna3E2am0vSEZqd3JsdURkc2o0UTVGR2lvckdjTnhYajRKR2dLQ2l4Y2RqLy9BaWVGVXR3TDVxTFhsS01scjRQVi9vK1hMTS93cERjQ2N1Vk42SEdKVFRKWTIwSVJxT0JNMDhmd0dkZi9jTEtWVHZ3ZW4wWWpZYW0zcFlRUWdnaGhCQkNDQkdVQkh1RXFHRGJ6b3I5ZXRvMzRVN0V5Y0xqOFhMd2NENVpCL000bkoxZkhzekpLeVE3cDRDY3ZBSktTaG8rQzhkaU1SRVRIVUZzZEFReE1mYXk0MGhpWXNydmk0cTBFV0d2RU1peFdlU056T04wOUkzem9EUU54NXN2QkVwaFdXZmNnYkhQd0REdHJBN1V4dmszb09kbSt5L2ZJcjVSQXowQWFsSUt4bDc5TVUrOHNFN3pkRzlacVR1anFSRjJWYTdHZnllQVo4MHlYSis5RzlKWXFGdjJUMjA4eTMvR3MvU0h3RzNGWXNVMDdreE1wNTJEWXJWVkhtd3dZQm96QWVQUTBYaFgvWXI3MXgvUmorVDZBMFM2ZGtJSGVvNDZiV3hmUHZ2cUZ6UmRvNkN3aFBpNDZLYmVraEJDQ0NHRUVFSUlFWlFFZTRRb28rczZPM1psQkc3MzdDYkJIaEdhMGxJWG1RZHp5VHlZUitiQlBES3ljc2pNOGg5bjV4UTBTRWFPd2FBUzF5S0tsdkV4eEVQQzBSd0FBQ0FBU1VSQlZNWkdWQWprVkQ2T2piRVRFeFdCMVdwdWdFZDJraklZd09memZ3MGoxOXpQQTRFZTArZ3pHaTNRWTU1d0hxYVI0eXZkcCtVZXh2bjJTNEMvM0p1aGE2OHE4MHFmZjZ6Um5oY3RMd2U5MU45ZlJXM1RMcVE1dXRPQlo4MnlrTmN3RFJvT2h2S1hOZFpyYnF0N1R4NjNQL0NxbUUvZDd4L1Q2RFBRQzQ3ZzI3a040OUJSbUFhUFJJbUlCSmNUM2VXc2RwNngveENNZlFmaHkwakR1K2tQVEFNYnJweGNKVDV2V0w5M3UzVnVpOUZveE92MVVsenNsR0NQRUVJSUlZUVFRb2htUzRJOVFwUTVuSk5QWVZFcEFESFJkbG9teERUeGprUnpvZXM2UndxS3ljd3NEK2hrWmgwOXpxV2dzUFM0cm0reldVaUlpNkpsUWd3SmNkRWt4RWVURUI4VCtOb3lJWm9XTVpFb2l0SkFqK2pVcHBqTTZDNG5pajBpYkd0NlZpd0psRll6ZE8yRjVZTExHMjB0SlRJS0pUS3EwbjE2WVg3Z1dFMUtRVzJWV0hYaTBiNDJqZEJMUjl1L04zQnM2TmcxcERsNlVVRWd1eVVVeGo0RFVXd1ZYdGJVTmRBRDZBWCs1MG1KYXJvMzlQV0NJM2grV1JTNDdacjNCWmJ6cGtKMTMvK04wSS9JZXRsMUFIaCtYMFhwQzQvWGFhN2wwbXV4WG5GRGcrL3BLTjNsUWpGYkd1MzZ4MUlVaGFoSUswZnlpNG1KRGQvUERDR0VFRUlJSVlRUW9xNGsyQ05FbVoycG1ZSGpibDJTNUkzMVU1Q3U2K1FkS1NJdFBadDlhUWRKTzVETnZ2VERwS1Vkb3FqRVVhOXJHZ3dxaWExYTBDWXhqc1RXTFdnWkgwUExRQ0FubXBieE1kanQ0WHZqVWdBV0s3aGNFS1pnajJmbEw3aSsvaWh3Mjdkcks4VVAzTndnMXc2bHhCZUFsblVnY0J5MHRKYXVsL2RtYVlReWJ0N3Rtd0xIaG01VnM0cWFDeTB2QndBbEpxNXAxczlNeC9IV2Z5c0Y1enhMdmtjdkt2UUhZTW9DY1ZyNlBwVFlGbUMyNFAxamRXQ3NZclUzekVaTXpUZXpTWGM2d1JMZW41a1dpd2xGVVlpSmFxRG5Wd2doaEJCQ0NDR0VhQVFTN0JHaXpNN2Q1U1hjdW5aT2FzS2RpTWFtNnpvNWVZV2s3VC9NdnZSRHBLVWZKbTEvTm1ucGh5Z3VxYjVNVVhYc05qTnRFK05wbXhoUG16Wnh0RTJNSzd2ZGdwWUpzUmdNRFo4cEllcFBzVnJRblE3Q0VjNzFMUHNaMXpjZmc2NmpSRWFoSmlZRlNybUZrMi92TGdDVTZCaVU2Q0JaaXhWTERUYjB2MWVmRDkrMmpmNWpSVUVKc1krTDJqSVIrMS8rMGJCN3FZbkhqWGJJSC9SWFc3Y0ozN3BsZk5zMzRaejFPcnJMNVEvcUhNM1lNUmp4cmx1Qm82UUk2elczb1pndE9ONTdGYjNnU09VTEdJMm9iUnV2L0dqRVU2L1dlTDdrYjNjMDJ0cVZ1SndvWVE3MmdJS2lLUEloRUNHRUVFSUlJWVFRelpvRWU0UW9zeXUxUE5qVHJZc0VlMDRXTHBlSFBXa0gyYms3ZzExN01nTUJudEpTVjUydUV4c2RRYnQyTFVscUUwZWIxbkcwYlJNZkNPcEVSOW5rVGNBVGlCTGJBaTB2RjdWTkkzNmZheHF1T1ovZ1dmYXpmMDJyRGR0TmYwYUpib0h1cUw3c24vdTcyWGczcmdQQS9rRERCRHAwbHhQdk5uOW1UYlVsMURSZitYRURaL1o0Ti8rT1hsSmN0aGtkOTZLNVdLWk1hOUExR29KdjcrNUFnTVdRM0RHTUMvdHcvL0F0N3A4V2dLNWpTT21Fb2U4ZzNQTytCTUI2emEwNFAvZ2Z2dTJiY2Z6bkNTeVgzNERhc2pXK0NzRWV4V0xCZk1FVndRTjVEU1Q4QVpiZ3RMd2MxTmp3Wmw1NXZWNDBUY1BqOFdJeXlVdG5JWVFRUWdnaGhCRE5rL3pHS2dUK1RJK0ttVDNkT3JkdHd0Mkkrbkk2M2FUdXl3b0VkbmFtWnBDMlB4dXREajB0WW1NaTZKRGNtcFRrVm5SbzM1cVU5aTFKU1c1TmJMVDBhamhacUFtdDBiSVBBdjBhNWZwNmNSSE9qOTdFdDJzYkFJbzlBdHROOTZBbXBmaHYxOUFQcG1JWnJxQjlkZXJCczN3SmVOd0FHUHNNQ3I3bml0OGpoc3JCSGtPdmZpalI5ZTloVTdIL3pOSGJ4dTY5TVhUclhlOXJOZ2J2eHJYK0EwWEIwTGw3ZzEvZk9IZ0VrWU5IVkxwUHl6NkU4K09aYU9uNy9HUDZEY1k2L1VZOEZVcXpHWHNQd0hiRFhUamYveDlhOWlFY3J6NkRhY2hvTEhkUDlROHdtVkhqRTVwMTZiV0dwQjAraEpMUUtxeHJIdjF3Z052dGsyQ1BFRUlJSVlRUVFvaG1TMzVqRlFJNG5KTlBRYUgvMC9iUlVYWmFKY1EyOFk1RWJSd09GN3YzWnJGcmR3WTdVLzJCbmYwSHN0RXJscU9xUVZ4c0ZCMVNXcEZTRnREcGtOeWE1SGF0aUltV25nd25PeldoSlZwV1J1MEQ2OEc3WlQydUw5NUhMeTRDUUltT3hYYnp2YWlKVFJOQTFrdUs4Zno4blg4djlnZ012ZnNISDFneDJLTldMdU5tN0RNUStneXMxL3JlTGV2eHBlMEJ3TkN0TjNyT0liUzhISnp2L3cvclRmZGc2TkM1WHRkdGFMclRnWGY5R2dEVWRpa28wWTM4ZjRDbTRWbXhCUGY4cjlEZC9ySnQ1ak1uWXo1ckNnVEpFalIwNjQzdHpvZHd2djhhV3ZZaFBLdC94WmUrRjh0NVV6SDA2QlB5c3FWUFAxamx2dUw3Ynp5dWh4SnUrdUdEcUVudHdyYWV5K1dtMU9FUDluaDl2bHBHQ3lHRUVFSUlJWVFRVFVlQ1BVSUFPMU16QThmZHVpUkpTYTVtUnRkMU1yTnkyYnh0UDV1MjdXUEw5alRTRCtTRUZOaFJWWlVPeWEzbzJya3QzVG9uMGFWakcxS1NXeE1WYVF2RHprVnpwTFpPeExOdVZZTmYxejMvUzl4bGdSVUF0WDBIYk5mOXFmRURCelZ3ZlRVTHZkUmZRczAwYWp5S09YZ3BMcjI0TUhCYzNaaTYwbDFPWExNL0R0eTJuSGNKdXR1RjQvWG4wRjFPSEsvL0c4dVV5ekNOR2g4MHdCRk9udVUvb3pzZEFKaUdqbW5VdFh6Yk4rT2ErM21nUDVEU0loN3I5QnVyTDdGWFJrMU13bmIzdzdqbmZJcG56VEswckFNNDNub1JRMHBuekJNdndOQzFWNlB1dTdud1pSM0FPSEJ3Mk5ZN2VDaS9mRzBKOWdnaGhCQkNDQ0dFYU1ZazJDTUVTQW0zWnNicjliRjdieGFidCs1ajg5WTBObTNiUjM1QlNhM3pqRVlESFpKYjA2MUxXN3AyU3FKYmx5UTZKcmZHWWpHRllkZmlSR0ZvMng0dCt4QzYwNEZpYmJpZ245cSt2TStMY2Nnb3JKZGMxYVNsdGR3L2ZCdm8vNk5FeFdBYVA3SGFzYjdVSFlGanBRNzlVSTRHa29KeGZma0JlbjRlQU1aQkkxQ1RrZ0d3WG40OXprL2VCcThYMSt5UDhLeGNpbW5jV1JqN0RFU3hoVCt6VGk4NGdtZnhmQUFVbXgzajRKR05zbzZXc1IvWHdxL3hiZDhjdU04NGVDU1dpNmFIL085UXNkcXdYSFlkeG41RGNNMytDQzB2QjE5YUtvNDNYc0RRb1RQR29XTXc5aHRjN2ZOb3UrVStsSmdXUWMrVi91dmh1aitvTU5NZHBXalpoekFrdFEvYm1sa0g4d0xIUGwvb0pVR0ZFRUlJSVlRUVFvaHdrMkNQRU1DdTFQSmdUOWZPamRpMFhRUlZXdXBpeS9iOWJONjJqODNiMHRpMk14Mlh5MVBqSEpQSlNLZVVSTHAyOFdmc2RPM2NsbzdKcmFXZmdxaWQwWWloWFFxKzFKMFlxeXRyVnAvTDlodnMvOU43UUhuQXdPTU9aSXlFUWkvcnJRT2dGeFhVYVgwbEtpWnc3RjQwRC9jUDN3WnVXeTY4QW53K3ZPdlhvTWEzUkltSkJZc1ZkQjNmbnAyNEY4NzJYeU0yRGpXK1plVTlGUldpMkNPcTlQTHhMUDhadmNRZjdEazJHOGo5L1J5OFpYMW5GSHNrbHZNdkM1d3pEaHlPelJhQjgrTzMwRXVMMGJJTzRQcnNYVnhmdkYrcFQ1RmVYSWhyN3Vjb0JnT29ocXJaUDVvR21zL2ZiOGpyQVk4WDNlUEdmUGI1cUMxYmgvYWthWnAvSHk1L21TN3poUE5RTEEyVDJlUi9FRHJlclJ2dy9MS29Va0JOYmRNT3kwWFRNWFRxVnEvTEducjJ4ZDdsQ2R4TGY4Q3o1SHQwcHdQZnZsUjgrMUp4emY0SVk0OSttTWFjZ2FGTGowcnpsUGlXcUhFSjlWcFRPM3l3WHZNYWtpOTFKNGIyS1dBSTM4LzV6RXJCSHNuc0VVSUlJWVFRUWdqUmZNbTdvdUtVcCt1NlpQYUVtY3ZsWWRQV2ZheGJ2NXZmTjZhU3VqZXIxcEpzTFdJajZkTWpoVDY5VStqVHN3TmRPcmJCYURUVU9FZUk2aGc2ZDhXM2EzdURCbnNBck5mY1Z1bTI1L2RWdUw1NHYxN1hLbm44dmpxTmozenVMWFMzQzlmWEgrRmR1enh3djJuTUJJejloNkM3WERnL2VoTnErRjR6anorbnluMk9OMTlBeXpxQVlyR0MxWVppTXFPWGxsVEs2bEhibG1kYWVKYitnSHZSWFA4TlJjRnkrZlVva1ZHVnJtbm8wUWY3WC82Qis0YzVlRll2QTQ4Yk5BM3RZSGxKVGQxUmltZnBEM1Y2RHBUWU9OU0VWaUdQZDMzemNTQUlveWEyeFRSbVFwM1dxNG51S01YeHlqL1JEbVdWN3k4eUN2T1prekdOT3IxS2I2UTZNNW45MXhvNUhzK1M3LzNCTjVjVHZGNTh1N1pnUG50SyticGxtVU5LRFd0YXI3OExBRFVxT3VqNTVwRDU0OXU5QTBPbm1zdmROYlNzUTBjd21ZeDRQRjY4WHNuc0VVSUlJWVFRUWdqUmZFbXdSNXp5c25NS0tDZ3NCU0Fxd2ticlZzRkwzSWo2MDNXZFhYc3lXYmQrTit2VzcyTHp0djE0UE40YTU2UzBiMFdmbmluMDZkV0JQajJUYWRNNlRub3BpUVpqN05FSHgzdXZZN2xnV3BQM2kybEl2azEvVkFyMEdQc1BEV1RWS0JZTGFvdDR0THljcWhNVkJkT1lDWmhHbjFIbGxKcllGaTNyZ0QrUTRISVNMRlJrT3IyOFJKemFzWXMva0tGcG1NKytBR092ZmtIM3FrUkVZcm5vU3N3VEw4SzNiU08rMUoxb2h6TFJpd3ZSM1M3d2VOQzlYdkI1L1ZrOElURDJIUlR5MzZlV2RRRFBtckxueW1qQ2V1WE5ZR3k0bDBXS3pZNzVqUE53ZnZJV1NuUU01dFBPOGZjbmF1RFNma3BFSk9iekxzRjAra1E4SzVmaVdmWXpsdk12cXhTQWkvakh5N1ZlcDdxL3AyWkQxL0Z1L0IzYmpGdkR1bXpXd1Z4aVl1ems1QlNpcWlmUHp3b2hoQkJDQ0NHRUVDY2ZDZmFJVTk3T2lpWGN1clNWZ0VJRE9aUjloSFYvcEpabDcreW1zS2kwMnJFbWs1RWVYZHY1Z3pzOVUramRNNFdveUlicnBTTEVzZFJXclZFaW8vRHQybzZoVzg5R1c4YzBaQ1RHZnVGckptOGNQQUpUUmhxZVh4YjUrd1pObTFFcGc4UjY5YTFvUjNMOXBlVzhIdEEwRkZzRWFzY3UxWmIzVWx1MTlRZFFqczBJTWhveHRFM0dkTVlrakwwSEJPNDJKSGZDTkh3c21DMll6NXBjNjU0Vm14M2pvQkVZQjQyb2VhQ21nYTVWRHZ3b0NxRDR2NnBxblFKM2FwdDIyTy82SzQ2M1g4Snk0ZVdvYmRxRlByZXMxSjFpajZ4eG5ISHdDR3pSTVJnNmRnRmo0L1lPVSt3Um1NODRGL1Bwa3hvbGdCbjUzRnMxbmkrKy84WUdYN01pMzY1dEtGSFJxSzFDTE5IWFFQTHpTNGl3V2NtaEVJdTE2WHB3Q1NHRUVFSUlJWVFRdFZGMFIwbk50Wk9FT01tOS84bGlQdmgwTVFDWFhUeU9tNit0dm9tNXFKN0g0Mlg5cHIyc1dMdU50WC9zSmlNelNQWkFHVVZSNk5hNUxZTUhkR0h3Z0s3MDdwRXN2WFpFMkhsVy9JTHZZQmJXSzY1cjZxMDBMRTNEdTJFdHhvSERHdjdhdWw0ZTlLbXBESm5IM2VBWkxJMm1HZTVWUDVLTEwzMGZRRmlEaFVIM2tiSGZ2NDgrQTJzYzY5MzhCd0NHcEdTVUZ2RU52aGZuSis5aVNHeUxhZVRZQnI5MlRhNi8vVVVNQnBVOWV3L3k3V2VQRVJIUmdEMmRoQkJDQ0NHRUVFS0lCaVR2cm9wVDN0NTk1VTJuTzNkbzA0UTdPZkVVRnp0Wjlmc09scS9jeHVyZnQxUHFjRmM3TnJGMUhFTUdkR0ZRLzg0TTdOZVo2Q2g3R0hjcVJGWEcvb054L2ZSUDlLSkNsR3I2bEp5UVZMVnhBajNnenhnSkpXdWttUVZQYXRRTTk2cTBpTWZZQ0FHVHh0eEhiY0dnNDZFWEZlTGR0Z25MT2JWbmlqVzAwbElYc1RFUkFGZ3M4ckpaQ0NHRUVFSUlJVVR6SmIrMWlsUGVudjJIQXNjZFU4SmJIdVpFZENqN0NNdFdibVA1NnExczNMSVBueTk0TDQzSUNDc0QrM1ptOE1BdURCN1FoYmFKVGYvR3BSQVZLZllJVEFPRzRGbjZJK2JKRnpmMWRvUVExWEF2WFlScHdCQVVlMFRZMTFaVkZhOVBRMVZWakVaRDJOZXZDNmZUamZVRUxqVzNLeldUL0lJU2hnN3EybWhyZUwwK1hubGpIZ1A2ZFdUMGlGN1ZaaFh2MlhlUTJYTlhjUGR0NXgvMzMvdm1yV25zM0ozQnhlZVBDbW44TDhzMlUxQll3cFJKdzQ5cjNicHl1VHhzMlpZR3dLQUJYZXA5bmV5Y0Fsb214RFRJbnJ4ZUg4VWx6a0RBdFRvK244YWEzM2VCcnBPUzNJbzJpWEVOc3I0UVFnZ2hoQkFuR2duMmlGT2F5K1VtTXlzWEFJTkJKYmxkeXliZVVmT2o2enFwZTdQNGJlVldscS9lUnVyZXJHckhwclJ2eGVqaFBSazVyQ2M5dXJaRHJhbk1reEROZ0huc2VFcGZlUjdUaElrb05zazJFNks1MFV0TDhLNWFodjNPKzV0ay9haElHNlVPRjFacjgzM0puSjFUd1AvZVdzRFc3ZnQ1OS9WN3NKMkFBWiswL1llNTllNVhpSStMWXRiTSs3RllHcWZIMWZwTmU1aTdjQldMbDY1bnpNamVRY2ZrNXhkejUvMnY0M1M2MFhXZCsrK3EvNGNCaW9vZC9QWHg5eWtwY2VKd3VManlzdE5ySEw5dFJ6clBQUDhGTHJjSFJWR1lQTEdSc2pTRE9KU2R6Lzg5L0E0QWkrYzlYZWY1NlFkeStNK3IzN0I5UnpyL2VmWm11bmROT3U0OXJmMWpOdzgvOFFHamh2ZmtpWWV2cW5iY25Qa3JlZlhOZVFBODl0QjBDZllJSVlRUVFvaFRWdlA5elZXSU1OaVhmaGk5clA5RSs2U0VaditwM1hES3lNcmxwMTgyc0hqcGV0SXpndmZmVVJTRjNqMVRHRE9pRjZPRzlTU3BqV1R2aUJPTEVoMkxzVTgvM0Q4dXhETGxrcWJlamhEaUdPN0YzMkhzMng4bE9yWkoxbytPdG5Fa3Z4aUx1ZmtHVUd3MkN4czI3U0cvb0lUUHZ2eUZHVmVkZVZ6WHk4NHA0UElaenpiSTNrSU5HcVFrdDJMa3NCNnNXTDJkYithdDRMSkx4Z1VkcDJrYVU2WTlVZXYxcnJuaWpLRFhXTFppS3dDamh2ZXM5alZmYkd3azExMTFGdjk3YXo0TGYxaEx6Kzd0T2UrY29TRTlqbU5GUmRwNDZMNXBQUExrTE42WnRRaWJ6Vkp0aHMvZXRFTTg5UGYzY0xrOVRCamZ2OVkxTDd2Mm1UcnQ1YlAzSDZ6VCtMcUtpYkdUZFRBUGw5dkRvLytZeGY5ZXZJTzRGbEhIZGMwVnE3YWg2enJSVWJacXgrUVhsUEQrUno4R2JyL3h6a0tHRHU1MlFnWTloUkJDQ0NHRU9GNFM3QkdudEQzN0twWndrMzQ5ZWZsRkxQbDFFNHVYcm1mN3JnTkJ4MWdzSm9ZTTZNcW80VDBaTWJRSHNkSGhMNnNqUkVNeVQ1aEU2VXYvd2pSMEpHcGkyNmJlamhDaWpIWXdFKy9hRmRqdmVxREo5cERVTm9GTlc5S0lqenUrTjYwYlUyU0VsZXV1T292L3ZQb05YMzd6R3hkT0dWbHIyYXRRdFcrWFVPYzVQcDlHWmxaZW5lZGRkZmtackZpOW5lMDdnNy8rQU5CMWY3bTYybmc4dmlCemRaYXYyZ2JBdU5GOWFwdy85Y0xSckZ1L2k5VnJkL0x5NjNNWjFMOXp2Yk5GUmc3cndTM1hUK0wxdHhldzlMZk5USmswTEdqNXVMVy83NktveU1INHNmMTQ4TjVMVVdycGo1YVRXMWl2L1FEYzl1ZFhBWGppNGFzYXJPUmFkSlNkdi8zZk5PNTU4QzFLSFM0MmJ0N0grTEY5NjMwOVhkZFpzWG83QU9OR1YzK2ROOTVlUUhHSk0xRCtiODN2dTNqem5ZWGNmZnNGOVY1YkNDR0VFRUtJRTVVRWU4UXBiZSsrZzRIalRxZG92NTdTVWhlL3JkekM0bDgyc0c3OTdrQ21VMFYydTRVeEkzb3paa1F2aGd6b2dzVWluNVlVSnc4bEloTHpHZWZnbXYwcHR0dnViZXJ0Q0NIS3VMNytCUE9FaVNnUmtVMjJoMzY5T3pCM3dhcXdseVYxdTcxTXV2alJPczl6T04xY2N1VlRJWSsvNzg2TE9MZUdESkwzWHEvN3o4VGFNb05tM1BwQ3RlZE1KaU43MHc0R0hmUEdmKytzbEkxemJOYVFydXRjZThzTFpHVG1rdGk2UlpYNWEvL1lUVTV1SVZHUk5vWU43bGJyNDdqbmpndTU1OEdaM0hETjJTRUhlbXA2YklxaWNPUklFVGZkK1ZLMVk0eEdBN3QyWjNEOTdTOVdPWGZwUldPRFp2dk0rZXhSSWlPczFWNXp3dVMvVnJsdjUrNE1BTndlYjdYemppb29MT0hpNmFIL213TC9hOHNubi8yRUo1LzlwTmF4WDMvOE4yS0NmSEJvMjQ0RDVPWVZFaDFsWjlDQXprSG56bHU0bWg5KytvT0lDQ3YzbFpYYnUrR08vekozNFdwNmRtL1AyUk1HMVduZlFnZ2hoQkJDbk9nazJDTk9hWHZTeXZ2UGRFeEpiTUtkaEpldTY2ejlZemNMZjF6TGlqWGJjYnM5VmNhWVRFWkdEdW5CR2VQN00zeFFOOHpteHFtZkwwUnpZQm82RXU4ZmEvQXNYNHBwMUdsTnZSMGhUbm1lWlV2QTdjSTBaRVNUN3FOdjd3NysvWVR3cG5oRFVoUm8zYXJ4UzlmWjdaWkdYK05ZNlFlQ2w0YXQ3YndXNU1Nb0ZhMVl2WjJNekZ4aW9pTTRiVXpWekozNTM2MEc0SXp4L1RHWmpKeC9XZTNsNERTZnhvdXZ6ZUhGMStaVU8rYUROKzRsTmpheXhyMGZsVkhXSjdJK1l3b0xTMnVkMjlnYU11aXBhVnFONTc5YnRCYUFNMDhmRUxUazNwWnQrM241amJrQTNIM2IrWUVNcGJ0dk81K25uL3VjNTE3Nm11Z29PeU9HOVdpd1BRc2hoQkJDQ05IY1NiQkhuTkwyVml6ajF1SGt6K3pKUFZMRWR6K3VZOEVQYXpoNCtFaVY4NHFpTUxCZkp5YWNOb0F4dzNzVEdWbjlKMFdGT0ttb0twWnBWK0Y0OHlVTUhUcWh0bTNmMURzUzRwU2xaYVRqWGpRUDI4MTNRWmd6YW83Vk1pR0d5RWgvM3g2WHl4MjJ6RmFUeWNqSDcxUXRYNmRwR2w5L3U0TDR1Q2hPSDlldjF1djgrUE42MmlVbDBLTmJ1OGJZWnIxVXpNaFpzWG83U1czalNXN1hzc3E0cGI5dHd1RjBjOWJwQXpFWS9QOE9mTDdxQXdSZmZyTU1nQXNtajZoU0ppM3ZTRkdnaE52RU13Y0RVRkxpUEw0SFVxWmlFQ3FVSGtXcGU3TzQrYzZYQWZoZzVuMG5WTC9EUmQvK284R3VGU3pqNkNpWHk4UFB2MjRFNEp5eXY2K0tkdXc2d01OUGZJRFg2K09LUzA5and2Z0I1ZGNkUDREMEF6bk0rdlFubm5qbUUvNzJ3R1dNSHRHcndmWXRoQkJDQ0NGRWN5YkJIbkhLT3BKZlRINWhDUUIybTVuV0xadW0rWE5qMHpTTmRldDNNKy83TlN4ZnZTM29KeWw3ZEczSGhISDlPVzFzUCtLUHM1bXVFQ2NxTlM0Qnk1UkxjSDR3RTlzOWYwV3hTTEJUaUhEVFhVNmNzOTdFTW1VcWFsemQrOFUwaHZpNEtOTDJIK2FyT2N1WlBtMThrKzdseDUvWDg3KzM1bU0yRzJuYkpvN3VYYXNQNGh3OGRJUVhYcDZOMitQbHZqc3ZZdExaUThLNDA5b3RXN21WUi8veEliMTZKUFBTdjIrcDFLTkcwelJtdnZjOVdRZnpjRGs5WERDNTVneXYzWHV5MkxCcER4YUxpUXVEakowOWR3VStuNGFxcW5UcmtnU0VGcGhwREl1WGJBQ2daL2YySjFTZ0o1eVdMdHRNYWFrTFZWWHAwcWx5VDgzMUcvZnc4Qk1mNEhDNk9XMU1YMjY0NXV3cTgyZGNkU1k1ZVlVcy9HRXRqejMxRVZkZGRqclhYam1oMWo1SVFnZ2hoQkJDbk9nazJDTk9XWHNxOU92cGtKeDQwdjBDbUp0WHlNSWYxN0hnaDdVY3lxNmF4Uk1iSGNFNVp3N20zRE9IMEM2cGVieWhKa1JUTS9idWp5OXRIODczMzhCMnc1L0FVTFYwakJDaWtmaDhPTjk3QTBPM1hoaDcxNTYxRWk2cW9wQVFIOE03c3hhUjFEYWUwOGJVdituODhUcDd3aUNXcjlyR3I4dTM4T2cvUHVTTmwrNGtOcVpxdnhPQS8vNXZEaTYzaCtSMkxUbHRiTlB0dVRxamh2ZWtlOWQyYk4yK245bHpWM0R4K2FNQzUzNWF1cEdzZzNra3QyL0ZlUk9yN3lsMDFLZGZMZ1ZneXFUaFZmcS9GQlU1K0didWlocm5GeGFWRWgxbEQybmZTMzdkeElDK0hRT2wyNDVWVTk4ZWdNT0hDd0E0a0pGVDY5aWoyclZONEIrUFhoUDAzUFczdlVoanZvUlZGQ1hzUGF1Kyt1YTNvUGZQLzM0Tkw3OCtGNC9IeS9peGZYbm92bW5Wdm42Lzc4NkxpSXl3OHNYczM1ajE2VTlzM0x5WDIyK2VYQ1Y0SklRUVFnZ2h4TWxFZ2ozaWxMVTNyVHpZMDZuRHlkT3ZaOXZPZEw3NDVqZCtYYkVsYUJiUDRBRmRtSHpPTUVZTjZ4bTBCcm9RcHpyTHhDazRQLzhRNThmdllMM3FSaHIxWFRRaGhKK3U0L3o0SFJTckZjdWs4NXQ2TjVXNDNGNzY5azdtU0g0SlQvMzdNM1IwVGh2ZHQ4aytKUExBUFZQWmxackp3VU5IK1BkL3YrS3BJRUdBQmQrdllmWGFuZGp0Rmg3LzI1WFliZlhyelhQMVRjL1ZlWTZtMWR4YjV5aEZVZmp6SFJkdyt6MnY4ZDVIUHpKK2JGL2lXa1RoOWZwNDk4TkZLSXJDUFhkY1VPdHJsUU1aT1N6NWRSTVdzNG5MTGhsYjVmeVhjMzZqMU9FS09uZkhyZ3orK2Z4bkFMejMrcjIxN3ZuZ29TTTgrZXduS0lyQ3d3OWN4dml4VllPU3RmWHRPYXFvMkVGUnNTT2tzUWExK3VjZ042OHdwR3ZVVjNTVXZVSEx0eDMxd3h6L05ZK1c2RHRxMWRvZDdONlRWZW0rd3FKU252dnYxeXhidVJXQTg4NFp5ajEvdXJERzcwRkZVYmoxaG5OcDF6YUJsOStZeTRiTmU3bjE3bGNDYzRVUVFnZ2hoRGdaU2JCSG5MTDJwUjhPSEhkTU9iSDc5V2lheHJMVjIvaGk5bTlzMlo1VzVYeGNiQlFUei9KbjhiUkpqR3VDSFFweEFsRlZyRk9uNDVnMUU5ZVhIMkdaZXFVRWZJUm9UTHFPNjh1UDBJdUxzRjNkL0FLc0xxY2JtODNDZlhkZXpOK2UrSUFubi9tVStRUFdjTXNONTlLbFkvaXpCT3cyQ3cvZWV5bnZ6RnJFcmRlZlcrVjgxc0U4WHBzNUgwVlIrTnY5bDVIY3ZsVzkxOHJNeWp1ZXJkYXFXNWNremo5M09LMWF4Z1F5YTc1ZHNJcURoNDV3L3JuRDZkZW5ZNjNYK09qekplaTZ6cFJ6aHhOM1RDbmEzTHdpdnA2enZOcTVpYTFqeWN6S3crZlQyTGs3STFEaXJUcnIxdThPSFBmdDNTSG9tSnJLd3ozNTdDY3MrWFVUZ3dkMjRWOVBYbC9qV3FHYTg5bWpSRVpVWDNhMHB0NDR0WEU0M1V5ZSt2ZDZ6dzlWeGVmczQ4K1hWamsvNjVPZldMWnlLMGFqZ1p0bVRHVHFoYU5EdnZia1NjUG8xVE9aZjcvNEZUdDNaOUMxUzlzRzJiTVFRZ2doaEJETmtRUjd4Q25yUUViNUp5K1QyOVgvalpDbTVIQzRXUGpqT3I2YXU1eURoNnErSVROMFVEZW1UQnpHOE1IZEpZdEhpTG93R3JGT3Z4N254Ky9pL1BBdHJOT3ZsNUp1UWpRR253L254KytnRnhkaG5YNGRHSnZmUzFPbjI0M1ZZc1ptcy9EODB6Znk0OC9yZWZ1REg3ajFybGNZUExBTGcvcDNaa0Qvem5UdDFLWlJ5bDNWbEYzejE4ZmZxM0pmVWJFRGg5T04wV2pnMVpuemVIWG12S0J6SjU0NW1Dc3ZPNzNHdGV2VDF5WTdwNERMWnp4YjUzTXozL3UrMHUxdkY2emkyd1dyS3QxM05CdmtLSjlQWS8zR1BRRHNTczJrcE1SSlJJWEF4K3R2TDZEVTRhSmpTbXYycGgycXNtWk1kQVNEQjNaaDlkcWQvTFIwUTYzQm5yVy83d0tnVjQvMnhNZEYxemoyV0FXRkpTeGJ1UTJBczA0ZldLZTV3VHo4d09VQVdDMG1adHo2QW02M2w5ZitjMGVWc241SHg5V0hBcGhNZGZ1ZTlIaThBQmlOaGpwbnY2MVl2WjNOVy9jUkd4TkJma0ZKNFA1YnJwL0VvY1A1WEQ1MUhMMTZKQVBsUWF4NVgvNGRtOVZjNlRyRkpVNHV1T3dKd1A5dnVGT0hSRjU5NFRaV3JON082Qkc5NnJRbklZUVFRZ2doVGlUTjd6ZHFJY0lrSXpNM2NKelU5c1RLZHNuSkxlVHJlY3VaOS8wcVNrb3FseVl4bVl5Y2ZmcEFwcDQvaHVUMkxadG9oMEtjK0JTTEJkdlZOK0w4NmhNY2I3MkNkY1l0S0picVB6MHRoS2diM2VYRStkNGJLRllydG10dUJFUHplMW1xNnpvT2h3ZXJ4UVQ0UzBPZGRjWkF4bzN1elp6NXExaTJZaXR2dmY4RG1xWVJFV0doVGV0NG9xTnRSRWRHRUJWdEl5clN4cVN6QnRPMlRYeTk5MURmN0JxdjExZmozSXB2cGxjVUdXbmpsdXNuMVd2TjJ1WWJqUWJhdDJ1NFBvRUdnOG9yejkvS0kwOSt5SVpOZS9qelg5N2t2Lys2QmJ2ZHdvWk5lL2hwNlFZQWJydnhQQjU0NUoyZzF6aDlYSDlXcjkzSjB0ODJjOHYxazZvTlVHaWF4aDhiVWdFWU43cnVQWkMrbmI4S2o4ZExWS1N0UWZvK25UNnV2SVRjZ1l4Y2RGM0hGT1NEUFJYSDFaWFZhdWE3MlUvVWFjN1JJTXpNVis0aXVWM29yME85WGgvL2UycytBRmRkZmdhdnZERTNjTTVvTlBERXcxZlZhUi9IVWxWVkFqMUNDQ0dFRU9LazEveCtxeFlpREVwTFhlVGxGd0grNEVpcmhOZ20zbEZvY25JTCtmaXJKY3ovZmcxZXI2L1N1WmhvTytkUEdzRUY1NDZnUlRWTmc0VVFkV1EwWXAxMkZhNkYzK0w0ejlOWXI3NEpOYWw5VSs5S2lCT2VCUWw0RGdBQUlBQkpSRUZVbHBHT2M5YWJHTHIxOHZmb2FXYWwyNDd5ZW4xb21vYnRtSjQzRm91WmFSZVBaZHJGWXlrcGNiRitVeXEvYjBqbFFFWU9odzRmWVhkcUZpNjNGN2ZiUTFLYitPTUs5aHoxd2N6N1NHcUE2OVRHWnZVL3RzYVkzeUkyTXFUZU9OWHgrYXIySW95UGkrYTVwMjdnejM5NWs5UzlXZno3djEveDJFUFRTZDNyNzgwNGFuaFBCZy9zVXUwMVJ3MzM5ekE4bkozUHRoM3BnY3lSWTIzYmNTRFFZMmZjNk41VnpvZGFMcTJvMk1Ha2l4OE5hZXl4Umd6dHpsT1BYVnZwUHEvWGg2NzcreVRaYk9aZzB4clU5cDBIOFBrMGt0dTNKQ3JTMW1EWC9YYkJLakl5YzBscUU4K1VTY01xQlh1RUVFSUlJWVFRb1pGZ2p6Z2xIY2o2Zi9idU83NnBldjBEK09lY25Ld1dXdWhnbDcxQk5zZ2VJamdZZ2l4QkJCVEZqWnZydXVyVisxUDB1Z2NxSUlJb2lBcktVb1pNMlh1UHNxR01RbHRLYVp0MXh1K1B0R2xMMHlacGs2WXBuL2ZyeFV1Uzh4MVAwbHJTUEhtZWIwNEx0eHJWb29OMnlMSzNrcTlleDgvejEySHhzbTJ1OWhqWnFsZUx3ZkI3dXFKUHI5WXdabjN5bUlqOFNCQmd2UHNleUxWcXd6THRNeGo2OUllK1M4OWdSMFVVc2h3YjE4SytjZ21NQTRaQ2FsYjBxb09TWUxIYUFUZ3JIQW9TSG01RWw0NU5BMTQxSUNCd3IxVlVWY1ZEVDN6cTFkamN5WnB4ajMzczg1eEFDQXN6NHQyM3htTGNveDlqL2NZRDJMWG5PTzdvM1FaemYxMkhpWThQTEhSdXVYQVQyclNxbDFYZHM3L0FaTSsyblVjQkFJMGIxa0NsMlB3ZkVpcXNZaW43WENDVHlZRFlHTi9hditVV20vWGhwQWNlK1JCMnUvUDFZRmFlQndBdzhzRVBDcHo3enI4ZjhOaW16aHN6WnEvQXp0M0hNV3BZVDR3ZjI3Zlk2MlhMUG0vcDZjY0crTlI2dUhTL2dpY2lJaUlpS2xsTTl0Qk5LZmQ1UGRXcitxK2RpTDlkVFUzSHovUFhZOUd5cmJEYkhYbXVOV2tZaDFGRGU2SlRoOGFsUGxsRlZCWkl6VnBDckZvZHRsOStoTHgzSjR6M2pvUlloUWM5RTNsTHZYUUJ0Z1Z6QWJzTjVna1RJVWFWM245L3MxbXprajAzbmdsU1VuSlhzb2hpNFA2dDF6VGdYRUtTNTRFM0tNcWNiTjRtaWdEdmtrVXgwUkVZT3JnclpzOWRqVVYvYnNWYnI5YkhwKzlQUUd4TXBNZTVYVzV0aW0wNzRyRmg4eUU4L25BL3QyTzJiSGNtZXdwcTRWWlFqS3ZXN3NXN0g4NkRLSXA0NTk4UG9FM0xlaDdqOGVSS1VscStELzhBemdyd2d1Uk9DaFhIbWJPWEFRQzFhMVgyejRKWnVuWnFpc0VET3FGOTI0WWV4K2F1YnZmMVRDRWlJaUlpb3JLTXI0N3BwblQrWXM1NVBUV3FCYjRsaXErdXBXVmk3bTlyc1dqWlZ0aHNlWk04amVyWHdMaFJ0Nk45bXdaTThoQ1ZNREVxQnVZSkUrSFlzUVdXcnorRzFLNFRETDN2aEJBVzdua3kwVTFLeTh5QWZkVmZrSGRzZ2FIM1hkQzN1eFVReFdDSDVSV0xKU3ZaVXdMdHNkeVJsZHh2YW50ZjdWQWNxNWE4Ni9iK3d0cVVGV1ZPY1JKRkJibTFYU1BNbnJzYThjZlBBd0NxZS9rYXI5T3RqZkhwRkFHWEVxOGkvdmo1ZkJVd3lTbHBPSDdpQWdDZ1I5Zm1Yc2R6L01RRmZQVDVBZ2lDZ09lZkd1U1hSQStBZk9mb0RCMzlMcTZtcG1QT2pFbW9YQ2x2MWRHWVJ6N0MrWXZKZnZuK3ljeTB1UkpLbnFxRUhudm1TNCt2VTE5OWNiaXJJazZTZEhoeVFuL3Y0ckRZWEhOMHV0RDRXVUpFUkVSRVZCS1k3UEVIUllHYWRBVnFjaUxVSzRsUWt5NURTMDZDWnJOQXM5a0FteFdhM1FZb2l1ZTFxRVFNQmpBNCs0T1p4LzVFK3V0L0JqT2NmSFFBUmdNWTdmYkRqVWVBMzQ4ZzQvZVNqYWxZZERvSUJpTmdORUV3R2lFWXpSQ2lZeURHVklJWVd4bGlkR1dJTWJHQXJtVGV5Q0lxRmxHRXZrTm5TTTFhd0w3cUwyUk9mZ1A2RGwyZzczRTdoUEpGYjg5RFZOWm8xOU5nWDdjUzh0YU5rRzVwaWJDSmt5Q0VoOWFaY2psdDNJd2VSZ1pHUm9iVjlYZVRNVGdKcDBBeW1ReFkrdHRiQlY3dk4vUXRWM1dWTjJLaW5UK0RrMU91K3hSSGRGUUVHdGF2anFQSEVyQmg4NkY4aVl6Tlc0OEFjQ1k0cWxTdTZOV2FwODRrNGw5dmZBK2IzUUZKMG1IZWd2V1l0MkM5VDNGbEs2eXl5V1ozSVBWYUJnUkJRSFJVK1h6WHN4T0dlcW40di9ZZE9IUUdBQkFkVmI3UXRuVUE4bjFZeVowYnoyRHk5a05NbHkrbkFzajVlaE1SRVJFUmtST1RQVVdocWxBdW5JTnk2aGlVay9GUXo1eHlKbk9JeUQxRmdXYkpCQ3laY0hVUk9Yc3l6eERCWUlSWXV5NTBkUm80LzFTTEM1bFBmdFBOU1FndkIrUEFZVEQwN0FQN1AydVI4Y0Zia0pyZUFuM2JXNkZyMEtUVUhqaFBGRkNhQnVYWVlUaDJib1Y4ZUQvMHJkb2g3T2tYSVVUa1ArTWtGQVM3amR1MXRFd0FnQ2lLQ0FzTFRzSXBsS1JjZFNaNXdzeStQMWUzdG0rRW84Y1NzR25MSVR6MFFKODgxelpzT1FRQTZON0Z1NnFlRTZjdVl0THJNNUI2TFFQZHV6VEgrbzBIQWxMSkJBRHh4ODVEMHpUVXFsbko3VmszMldmNytLT3laODAvK3dBQU1kR2VXK045LzgxenFGa2p0dGg3dW5QcVRDSUFvRnFWcUlDc1QwUkVSRVFVcXBqczhaYW1RVGwvRnZLZTdaRDM3b1JteVFoMlJFUmxpbWEzUVlrL0RDWCtNQUJBTUlkRGF0a1crdFlkSUZhTDR4dm5WR29KRVJWZzdEY0lobDU5SU8vZEJkdlMzNkZkbndXcFJSdm82amVDcmw1RENPYXdZSWRKRkRDYUpSUEtpWGdveDQ5QzNyY0xRdmxJNkZ1MWhmR08vaUhmNGpDN2pac3BTRzNjTGw1S0FlQ3NZR0RyMXJ6U002eVFkQ0pNV1lrNHUxM0dUL1BXQWdBYTFQZjlQTFVPYlJ2aWh6bXJjT3BNSWk1Y1RFRzFxczVFUWthR0ZidjNuZ0FBOU9qcS9yeWUzRFp1T1lUM1B2d0ZGcXNkN1ZvM3dHc3ZqY0NicjR4eU8vYjh4V1NNZWVRakFBVzN3dk5rdythREFJQVd6ZXE0dlo2ZHNEUVo5VVZhUDVzc0s5aVVsZlE2ZWl3QjIzZkdlM1crVGlEc08zZ2FBTkN3UVkyZzdFOUVSRVJFVkZveDJlT0JaclhDc1gwRDVKMWJvQ1pkRG5ZNFJEY056WklCeDViMWNHeFpEekdtRXFTMkhhRnYzeFdDeVJUczBJamNFc0xDb2UvVURmcE8zYUJlVG9SODVBQWNHMWJET3ZkN2lMR1ZvYXRhQTBLbEtoQXJWWFllVEc4MFFUQTVXeHRDeDMrT3FSUlRaR2cyR3pTckZiQlpvYVlrUWIyY0NPM3lKU2dYRTZCZVNZUXVyaFowZFJ2QVBPNHhpSlg4ZTNCN01GbHR6c3B0YzVCYXFKMDRlUkVBVUtONjRTMnpia2FidGg3Ryt4Ly9pdkxsekFnTE15TGxham9jRG1jVnk4QzdiL1Y1dmNZTmE2QlJneHBvMGlnT29waVRXTnU4N1Foa1dVSDl1bFZkQ1NCM0ZFWEY3TG1yOGVPOE5kQTBEZTFhTjhEYi94N3R0dHJHWHpJdE5peGJ1Uk1BMEwxTHMzelhWVldGTmF1ZG1pbFhkVnBSRWt0L3I5MkQ5QXdyQkVHQXBtbVlNdjFQVEdsV3U4U3IzaFJGZFNXZFdyZXNXNko3RXhFUkVSR1ZkbngzcVFCYVpnWWNtOWJDc1dXZDg4ME5JZ29hTmVreTdNc1h3YkZ1QmZTZGVrRGZ1U2NFYzJoL1dwektOckZTWlJncVZRYTY5d1prR2NxRmMxQXZKMEs5Y2hueThTTlFVMU95em5TejhVdzNLdjFjNTY0WklSaU5FQ3RFUVlpcEJMRjZEVWl0MnpyYmJ2cmhQSkRTeUdKeHZsRnVEbEpsVDNiVlJyTW1OWU95ZjJrV2w1VUF1NTV1d2ZWMEN3REFhTlRqd2RGOTBMVlQvc1NISjRJZ1lNb25UK1M3UDd0MVdXRlZQV2NUcm1EeVI3L2c2TEh6QUp6dDNsNTVZVGdNaHNEK2Z6SHJwNytSbm1GRnJacVYwTHBsdlh6WFU2OWxRTk0wQ0lJQVl6RXFleXhXTzJiOHNBSUFNT1NlempodzZBeU94Q2ZnalhkbTQ3My9qQXRvUXV0R3E5ZnRSZXExREpRdlowYXJXNWpzSVNJaUlpTEtyV3orWmw0TW1zMEd4N29WY0d4WnozTjRpRW9aeldxRmZjMXlPRGF1aGI1amQraDc5SFZXUlJDVlpwSUVYYzA2ME5WMDMyS0hpRW92aTlYNVd0QVVoRE43NG8rZngvR3N5cDZpSkMrS3lwTFY5cXNrMkd3T2pIdnM0MEt2RjZSQnZXcjQ5ck9uY0MwdEU2cXFJaXpNaExwMXF2aTEwaVR0ZWlaMjdEb0dvUEJrejdZZFIxMkpucEhEZW1EOG1MNEJiN3UzYlVjODVpL2NCQUI0NklFK2J2YzdkdUlDQUNBNnFyekhlQ3dXNS9lNnUzR3o1NjVHY3NwMUdBd1NodC9iRFFQdjdvZ25uNStDWFh0UDRKbEozK0xGaWZlaVR1MHF4WDFJSHRudE1tYk5XUVVBdUt0dnV4Sk5NaEVSRVJFUmhRSW1lN0pwR3VSRGUyRmJ1Z0JhV21xd295R2lRbWgyRyt6clY4S3haenVNL1lkQWF0S0NaL29RRVpIZldhMVpsVDBsbk96Uk5BM1R2bDhHQUdqYU9BNzE2MVl0c2IzN0QzM0w1em05Kzc5YXBMMDBUY081aEtRaXpaVWtIZXJYOC8xc0hnQklUa25EbUFrRko1bXlhYW9HV1haV1hrNlkrRVdCNHhiKy9HK3NYcmNYOTQvb2hTNGRteFlwSmwvc1AzZ2E3N3cvRjVxbW9YdVg1bWplcEJhMjc0eEgxU3BSaUl3SWg4RW80ZHk1Sy9oMnhsOEFnSmEzNUh6WVFKWVZYRXZMZ0VHdmg2VFhRU2VLdUpxYTdqcnZLRHFxZko2OTFxemZoMThXL0FNQUdEbTBCNktqSWdBQTcvMW5IRjU1YXlhT3hDZmcwV2UrUkllMkRkR3hRMlBYdkxTMFRGeEx5NEFvaUJCRUFhSWdRQkFGeUxMaSt1TndLSkJsR2VIaEp0ZTZoWmsyY3hrdVhrcUIyV1RBc01GZGkvVWNFaEVSRVJHVlJVejJBRkN2SnNPMitCZlh3ZkJFRkJxMHRGUlk1M3dIWGNNbU1BNFlEckZpZExCRElpS2lNc1Jpc1VHU2RDVmVRYkRvejYzWXRmY0VBT0Roc1hlVTZONlZLMVZ3ZTMvaTVZSS9EQlZYdy8yWlFwNFNPU2FUQVV0L2U2dkE2LzJHdmdWckFDcU5WRlh6ZWQzQ3hrdVNEbDk5L0VTZXFoaGZFMkRlak85L1Z3ZTBhRlliSDMzK08yeDJCK3JXcm9LWG5oMEN1ODJCbDkrYzZYYU9YaS9odnFFOVhMZXZwcWJqdm5IdkY3aEhoM2FOWEgvZnRlYzRKbi84S3pSTlE1MWFsZk9zMDZSUkhLWjlNUkdmVFZtSXpkdU91UDVrZTJiU3R4NGZUN1kzWHhtRjdsMmFGenBteWJKdFdMRElXY2swOXY3YkVWV3hmS0hqaVlpSWlJaHVSamQ5c2tjK3ZBKzIrVDlCczFxQ0hRb1JGWkVTZnhpV3J6NkFjY2o5emlvZklpSWlQN0RhSENWZTFRTUFMWnJYZ2RHb3g1MjN0MFhMRWo2WFpNNk1TVzd2THl3Wk1mT2I1MzJlSTRvaWREcXgwRmdDOWR6SHhrUmkxWkozL2JybWplM1BDa3FBRlVkVXhmSVFSUkYyaDR6NjlhcmgvYmNmUkpqWmlEQ3pFUTNyVjhmbEs2bXcyaHlRWlFVR2c0VEdEV3BnM09nK3FKdXJ4VnBzVENUQ3dvekl6TXpicmxvVVJYVHIzQXdUeHQyWiswRkJVVlNFbVkxNDQrV1IrYzRnaW8ySnhIL2ZHSU9UcHk5aDdULzdjZmpJV1Z4TXZBcUx4UWE3WFliZElVTlJWR2lhVnVCakNqTWIwU2xYUlpBN21xWmg1KzdqQUlBTzdScGk2S0F1M2o1bFJFUkVSRVEzRlVHelpCVDg2cnNzVTJUWWxpK0NZOVBhWUVkQ1JINms3OXdUeGpzR0FycWJQcGROUkVURjlML1A1bVBuN3VQNGVlYS9Tbnp2UGZ0T29ublRXaVZTVmFScEd0YitzeDhBMEt1Nyt3OU5yRm0vTDk5MWQvZDVtbE5jbHhLdkFnQ3FWSzdvMDd3L2wyK0hJQXE0cTA4N3Y4VVNMT3MyN0VmSDlvMWhOT3FMTkQ4NTVUb2NEaG1BczhwSkZBWEVSRWU0L1Y2YlBtczUyclZ1Z0ZZdGlwNTAxRFFOcXFxNWtqNmFwa0VRQklpaUFGRjBuL0NiTm5NNVJGSEErREY5WFhQK1dMSUZkL1pwNnpFSjZIRElXUFRuVmdEQWtIdVlHQ0lpSWlLaW04ZE5tZXpSTXRKaG5UMFZTc0xwWUlkQ1JBR2dxMUVicGpHUFFnZ0xEM1lvUkVRVXd0NmVQQmVuVGwvQzk5ODhGK3hRaUlpSWlJaUlpQXBWZU8rRU1raExUWUZsMnFkTTlCQ1ZZVXJDYVZpbWZnSXROU1hZb1JBUlVRaXoydXhCYWVOR1JFUkVSRVJFNUt1Ykt0bWpKbDVFNXJlZlFFMjZIT3hRaUNqQTFLVEx5Sno2S2RURVM4RU9oWWlJUXBUVjRvQ1J5UjRpSWlJaUlpSUtBVGROc2tkTnZBakx0RStoWGI4VzdGQ0lxSVJvYWFtd1RQdUVDUjhpSWlvU1dWRWdTVGZOeTJVaUlpSWlJaUlLWVRmRmI2OWFhZ29zTTZkQXMxcUNIUW9SbFRETmFvRmwxaFMyZENNaUlwL0pzZ0tkTHYraDlVUkVSRVJFUkVTbFRabFA5bWdaNmM1RUR5dDZpRzVhV2xxcTgrZEFaa2F3UXlFaW9oQ2lLQ3AwdWpML2NwbUlpSWlJaUlqS2dMTDkyNnNpd3pwN0tzL29JU0tvU1pkaG5mMHRvTWpCRG9XSWlFS0VvaXFRV05sRFJFUkVSRVJFSWFCTUozdHN5eGRCU1RnZDdEQ0lxSlJRenAyR2JkbmlZSWRCUkVRaFFwRloyVU5FUkVSRVJFU2hvY3orOWlvZjNndkhwclhCRG9PSVNobkg1aldRRCs4TGRoaEVSQlFDRkZXRnhHUVBFUkVSRVJFUmhZQXkrZHVyZWpVWnR2bHpnaDBHRVpWU3R2ay9RYjJhSE93d2lJaW9sT09aUFVSRVJFUkVSQlFxeXQ1dnI1b0cyK0pmb0ZrdHdZNkVpRW9weldxQmJmR3ZnS1lGT3hRaUlpckZaRm1CVHVLWlBVUkVSRVJFUkZUNmxibGtqM3g0SDVUNHc4RU9nNGhLT1NYK0VPUWpiT2RHUkVRRlUxVU5PckhNdlZ3bUlpSWlJaUtpTXFoTS9mYXEyV3l3TFprZjdEQ0lLRVRZbGl5QVpyY0ZPd3dpSWlxbGREb1JpcUlFT3d3aUlpSWlJaUlpajhwVXNzZXhiZ1cwdE5SZ2gwRkVJVUs3ZGhXT3RTdUNIUVlSRVpWU09wME9zcUlHT3d3aUlpSWlJaUlpajhwTXNrZkx6SUJqeS9wZ2gwRkVJY2F4WlQwMFMwYXd3eUFpb2xKSXJ4Y2h5MHoyRUJFUkVSRVJVZWxYWnBJOWprMXIyWTZKaUh5bTJXMXdiRm9iN0RDSWlLZ1VraVFkRkpsdDNJaUlpSWlJaUtqMEt4UEpIczFxaFdQTHVtQ0hRVVFoeXJGNUhUU3JOZGhoRUJGUkthT1hKTWdxa3oxRVJFUkVSRVJVK3BXSlpJOWord2ErVVV0RVJhWlpyWEJzM3hqc01JaUlxSlNSSkIxa1Z2WVFFUkVSRVJGUkNBajlaSSttUWQ2NUpkaFJFRkdJazNkdEJqUXQyR0VRRVZFcG9wY2tKbnVJaUlpSWlJZ29KSVI4c2tjNWZ4WnEwdVZnaDBGRUlVNjljaG5xaFhQQkRvT0lpRW9SblNSQWtmbEJBQ0lpSWlJaUlpcjlRajdaSSsvWkh1d1FpUHhERkhQK0ZHV2VJQVFtcnB1SWd6OVBpSWdvRjROQkQ1dmRIdXd3aUlpSWlJaUlpRHdLN1dTUHFrTGV1elBZVVFTTUVGa3g1NDg1TE5qaEJJOGdRRmUvY1VDMzBMZnZBaUd5b3RmakRiZjNnM0hJQXpBT2VRQkNSSVZpN3k5V3JvWnlrNzlCdVErbXdqaG9sTmZ6OUoxNm90d0hVMUZ1OGpjUUswWVhPdzVmNldyV0JYUlNpZThiS1BMZUhZQ3FCanNNSWlJcUpTTEtoeUh0dWlYWVlSQVJFUkVSRVJGNUZOTHYwaW9YemtHelpBUTdqSURRZCswTjQ2Q1JydHVXYnorR2N1eFF3UGMxVDNnT1FuUWxBRURtZTYrNEhSUDJ5bnNBQUMzNU1peFRQd2xvUEZMejFqRGNOUmhpNVdxd0wvc0Q5citYK0gwUHNYSlZHRWM4Q0tPbXdiYmtWempXclNoMHZLNWhNeGp1SE95OG9jaXdyMXBhN0JnTWQ5L3JyTTZSSGJDdi90TzdTWUlBZmZjK0FBQjUveTZvS1VuRmpzTVhZblFzekUrOURNMXVnM1htVjFDT0h5blIvUU5CeTh5QWVqRUJZdldhd1E2RmlJaEtnWXFSNFVoTEs1dXZOWW1JaUlpSWlLaHNDZW5LSHVYVXNXQ0hFQkJpWEcwWUJ3ekxjNSsrWGFjUzJWdW9HQTB4T2haaWRHeUJZN0t2Q3lWUVNTS1VqNFJZdVJvQXdIRG5JRWh0Ty9wOUQ2bHB5NnpOQktoblRoUStXQlJodkdkRXptMmRCTk93c2NYYVgxZS9NYVJtclFBQTluVXJvS1dtZURWUGF0VUJZbXhsNXp3L0pKeDhwZTl4aHpOQnBTaFF6cHdzOGYwRFJUNVpObit1RUJHUjd5cFVLSWYwREN0a1dRbDJLRVJFUkVSRVJFU0ZDdTNLbnBQeHdRN0I3NFFLVVRBLytGUk9heXlISGRBYklMWHRCRU5TSXV3ci9WL1pVcG81TnErRldMTU85TzI3QUFCTXc4Y2g4OUlGcU9mUCttMFBYVmFpUmJ0MjFXUFNRdCs1bHl2NXBCelpEMTNqVzZCcjFBejZEdDNnMlBhUHozc0xKak5NSXg1MDNUYjA3Z2RENzM2RnpySDlQZ2VPcmYvQWVQZTlydnZDbm4vVHEvMnNQMDZGdkdjYkFFQ3NWTVhyT05Ya0s0Q1M4MGFYRUJFSmZmdk9BQURIaHIrZDM2ZGxoSElxSHVqV085aGhFQkZSS1ZBaE1od0FjRDNkZ29vVnlnVTVHaUlpSWlJaUlxS0NoVzZ5UjFHZ25qa1Y3Q2o4U2dnTGgzbjhSTmNaTVBLK25iQ3ZXQWp6RTVNZ2hKV0Q0WTVCME94MmoyM0dTak45bDl0OG5xTmR2dWhNTk9oMFVFNmZnSzVPQStocTEvZHFybnIrTEpUVHh3dThMb1NYZzY1V1BRRE9WbWpRdEFMSGlsVnJ3Tmh2Q0FCQU9YNEVsdTgraC9taGlkQTF1UVdHZ2NPaG5Ed0tOZW15RDQ4TU1BNGVWYVFLS1VPZi9zV3VyQXFiOUYrdngyYSsrM0tlTm5HR3Z2Y0Flb1B6NzNjTWd1R09RUjdYeUhqeldXZ1o2YjRIV3NMVTB5ZGQzMjlFUkhSenF4RHBUUENrcFdVeTJVTkVSRVJFUkVTbFdzZ21lOVNrSzlEc3RtQ0g0VGVDT1F6bVI1K0hXTFVHQUdlU3d2YnpET2Q1S05NL2crblJGeUVZalRBT0dBN0JhSUo5eGFJZ1IxdzB4c0dqaWpWZlY2OFJkUFVhZVQzZXNXNUZvY2tlcVZWN1FCQUFBUEt1TFFXT0U4eGhNSTE3RXRBYm9ObHRzUDB5RTlBMFdILzdBV0V2L3NkNS9aSG5ZUG55UFdqWDA3eUt6ZEM3SDZTMnp2Wjg5bVcvdy82M3N4V2JyazZEUWxzVWluRzFFZmIwcTg3SHQzRU5iTC8vNUh3c0xkdEJQckFIVUdTdjlpOHFNYllLOUIyNkJuU1BZTkxzTnFqSlYzeXFmQ0lpb3JJcHNvS3pzdWNheiswaElpSWlJaUtpVWk1MGt6M0ppY0VPd1crRWlBb3dQL3dNeEdweEFKd3RzeXpUUDNVbHM1U3pwMkNkK1NYTTQ1OEJKQW1HdmdNaFJzWEErdHRzUUhZRU0vU1FsNTIwVUJNdlFqbGJRS1dZSU1CMC95T3VjNHpzdjg5eFZibG8xNjdDTm44MlRLTWZoUmdkQy9Nano4RXk1UU5vVmt1aCswcnRPc053cDdNYVJqNjRCL1pWZndJQURIY1BnZUcydTJCZnVRVDI1WC9rRHlXc0hFd1BQQWFJSWpTckJmWVZDd0VBeGdIRG9lL1JGL0tPVGJEK1BNT241eUM3YWtlTWlrSFlxNU1CQU9rdlBnd0FLUGZoOUh6ampZTkdPcy9xQVdENTVrTm9hYW51RnhaRW1COTVGa0tGS0tncFNkQXNtVDdGRlV4cWNpS1RQVVJFaElwWmJkeXVYUStkZjhPSWlJaUlpSWpvNWhTNnlaNHJaU1BaSTFhdDRXemRWaUVLQUtDbUpEbmZRTCtoT2tRNWRoaVc2Wi9DTlBZSkNPWXdTTzA2STZ4YUhLeXp2L0hwdVJETVlkQTFhQUo1MzA2L1BvNTgrNVFyRHkzOWVvSFg3V3YrZ24zcC9JRHQ3eTVKY1NPeGFnMkkxV3NCQU9RZG13b1lKTUkwOG1Ib0d0OEN3RmtwNU5pK01jOFFlYzkyMktOaVliajdYb2pWNG1CNitGbFlaMzVaNE9QWGQrME40ejMzQVlJQTlVb2liSE8veTJrZmwzVXVqcUZQZjZoWEx1V3JOdEozdlExaVZBd0F3UDduQWxkYk5DWGhEUFJ3SnBIMEY4N0JzWDZseDhkZkZGS2JqdEExYXVhNnJhdlRBUGFWaTkyUGJkZlo5WDN0V0xrWVVOV0F4QlFJNnBYTFFKTmdSMEZFUk1FV0dlRk05cVNrRlB5YWhvaUlpSWlJaUtnMEVJTWRRRkg1ZWpaS2FTUzE3WVN3aWEvbUpIcXVYSEpXaFZ4TmRqdGVPWDRFbGkvZWhacDhCUUFnVm90RDJQTnZRdCtqcjZzVldhSDd0ZXVNc0gvL0Q2YlJqN3JPQlFvRW9XSTB3dC80Q0tZSG40S3VacDJBN1ZOY3VWdVJLU2ZqOHcrUUpKakdQZ0dwZFFjQXpnb2MyNUpmM2E1bFgvMG5ISnZYQWdCMHRlc2g3TGszSU1iVnpqZE9qSXFCc2Y4d1o2SW4rWW96c1plckNzaStjaEdVRTBjQkFLWmhZMXpWWHM2QURYQnNYZ2ZiYno5QTNybkZ0UjhBeUx1M3VoSld4bjVEWEVrc2Z4TEtsWWR4NEFqbmphekVqYjU3SHdoaCtjOHdFSXdtR084YTdCeDY2VHdjT3pmN1BaNUFLaXZKWkNJaUtoNmpVWS9vcUFpY1RiZ1M3RkNJaUlpSWlJaUlDaFd5eVI0dE9jbnpvRkpLTUpsaEhQRWdUQ1BIdXc2NVYwNmZnT1dMeWRCU1V3cWRxMTYrQk1zWDcwSTVmY0o1aDk0QTQ0RGhDSHZ1RFk5bjJXaXBLUkFNUmtBVW9iODFjR2V1NkZ0MUFFUVJVck5XRUdKTFp5c3N3V2lDMUs1enJudTB2TmROWnBqSFQ0VFVyQlVBWjZMTjl0TzBuQW9jTjJ5L3o0Rmo2M3JuL01pS0NIdnlYOUIzNnBrbkVhZW1KTUg2MDlTY0NxNXJWL011b3Fxd3pwa096WklKNWN6SlBOOFArbGJ0RWY3bVJ6QU9IUVByM09uNVlySDlNUmRhYWdxVTB5Y0tUQmdXaCttKzhSREtsUWNBV0grWkNmWFNlUWptTUJpeWtqcTVHZTRlQWlHeUlxQnBzTTMvTWFTcWVnQkFTL0gvODBkRVJLR3BicDBxT0gyR0h3SWdJaUlpSWlLaTBpMWsyN2hwdHNMUFJDbXRwR2F0WUx6M2Z1Y2I0Vm5rSFp2Y25yOGp0V29Qd2V4c0g1Szdpa05Mdnc3TDF4L0EwR2NnRExmZEJZZ2l4R3B4TUQvK0V1VEQrK0JZdWRqdCtUUEtpYVBRcmlaRHFCZ05mWWR1c1ArOXRORGtSWkVmWTZ2MnpqaXRsbnp0NHJKdnF4ZlArMzNmUFBzYzN1ZmNKL0dDMit2NlRqMGhtTVBjWHRQVnFnZmovWSs0MnFYSmgvYkIrc1BYbnM5SFVsWFlmdjBCV25LU013RWk2V0VjTWhyNlRqMWdXL3dMbEdPSG5lc2QzQVBsUkx6elRDWkpuMjhaTFNNZDF1bWZRYjJVQUUxUmM4YUl1cHhCN3ViSk1peXpwa0M3ZkFtYW9yZ2RVOVF6bnFST1BhQnIzQndBb0J6WkQzbkhKbWlwS1RBLzlpTDBIYnREM3JzZHl2RWp6ckZOVzBEZnVTY0F3TEZsUFpSVHg0cTBaekNGNnM4WElpTHl2N3ExS21QNXFsM0JEb09JaUlpSWlJaW9VQ0djN0xFRk93U2ZpSldyd2pqd3Zqem5uVUNXWVZzMEQ0NU5hOXpPTWR4eEQ4U3N5cGpjeVI0QWdLTEF2dXgzS0lmMndqaHlQTVRZeWdBQXFVa0xTRTFhUURsK0JJNE5xeUFmMnB0VFZhRnBjT3pZQkVPZkFSQXFSa1BYcURtVUkvdjkremlyVklkWXZhYno0ZTNkRGpqc3JtdUNPUXkyWDJmbHVSMG90am01enV6UkcvTEVBVW1DdmtlZi9KTkVFWWJlZDhQUVp5QWdPb3ZlNUQzYllKMzduZXNzSFcvWVYvOEpOZmtLak1QR1FEQ1puWW00UjErQWJmNlBjR3hlQzMzN0xqQU9HMXZVaHdZQUtEZjU2eUxOUzMveDRTTE5rM2R2Z3k2dURzU3FOV0Q5WlNZQVo3V1R2RzhucEJadFlSbzVIcG1mL2RmWnZ1Mis4YzQyZFpjdXdMWm9YcEgyQzdvUSsvbENSRVNCVTZkMkZhUmV5MEJxV2dZcVpKM2hRMFJFUkVSRVJGVGFoR3l5QnpacnNDUHdpaGhUQ1liYiswTnEwOUdWUUFDY0ZTZldINmRDdlpoUXJQV1ZzeWVSK2ZGL1lMeDdNUFNkYndOMHp1b1BYZjNHME5WdkRPdjNYMEkrdU1jMVh0NnhDWWJiK3dPQ0FIMm5IbjVQOXVqYmQ4blphK3VHUE5mQzMvbmNyM3Q1Uzk2eENkYWZaN2h1Njl0M2hWQStNdDg0SWFJQzlGMTZPNzlPcWdyN1h3dGdYN09zYUh2dTNRN2x6QW1ZaG82QnJuRnpLR2RQd2JGOWcrZUpwWlhWQXN0M24wTlhMUTVhMmpYWDNiYmZaa05Yc3c2RUNsRXdqNThJbU1NaGhJVkRzMXBnbmYxTjNpUmJDTkdzb2ZIemhZaUlBcTlPSGVjSGI4NmN1WXdLdDVUZXN3aUppSWlJaUlqbzVoYXl5UjdOSGhxZnZKZmFkY2w3Tm95cXdyNXVCZXpMRnhhNXBWWStEanRzQytmQnNYRXREUDJHUUxxbERRQm55N1RjaVI0QVVKT3ZRRGtaRDEyOVJwQ2F0SUFRVVFGYVdxcC80aEJGWjFJTGdIb3hBY3Jaay81WjE0OEVveEdHUHYwQkFKck5Dc0ZvY2wzVFVsTmduVFVGcHRFVFlKMHpIY3FKb3dDY0ZWYUczdjBBQU9tVEpoUzRkcmtQcGdJQTdLdVd3cjU4SWJUVUZGaW1md3FwWFdmbldySU1BSEJzL1FlT3JmLzRITHUrZlJjWVJ6em9qS09JRlRyRjRyQkRPWE1pejExYVpqcXNzNytCK1lsL1FheGV5M21uSXNNNjg2c0NXK2lGZ2xENStVSkVSSUZYcTBZc1JGSEU2VE9KYU1sa0R4RVJFUkVSRVpWU0ladnM4YVd0VmpEWlZ5eUVybUZUNkdveFdrL2ZBQUFnQUVsRVFWVFdnWHJ1Tkt3TGZvUjY3blJBOWxLVEVtR2ROUVc2MnZWZzZETVF0dC9udUIwbjc5Z0VYYjFHZ0NoQzM3WmprYXRYYmlRMWFRR2hmQVFBd0xGNVhiN3Ixcm5UODkzbkxkTklaM0pEUzdzRzI5SmZmWnFySlYxeC9WM2Z1eCtFaUFyT0dOY3NnK0hPUVhuR0txZU9JZU85VjF5SkdRQ0FJT2FweWlwUTloZ2g3MWg1eHlhZjRpMXBRblFzUkVuS2M0NlVXS21LMS9QRnl0V2h5VEtFcktveXpXYURFRjdlNzNHV0tFWDJQSWFJaUc0S2VyMkV1Qm94T0hubVVyQkRJU0lpSWlJaUlpcFE2Q1o3ZExyUVNQaW9LbXh6cGtQWG9ERWNXOVlEbWhid0xaWFRKMkNaOWttQjErVjlPMkFjTWhxUTlKRGFkdkpic2tmZnVaZnpMdzQ3NUYxYjh1KzdNLzk5WHN0Tzl0Z3NSVjVIaklxQm9YdGZBSUJ5N0REa293ZnlKWHNBNUUzMDNBVE1qNzZRNzc2d1NmLzFPRStzV2dQR2UrNkRybjVqQUZtVlVwSUVJU3djcGdjZWhkS3BCK3dyRjdzcXBFS0tMblIvTkJJUmtmODFxRmNOKy9hZkNuWVlSRVJFUkVSRVJBVUsyWGMwQllNUm1pVXoyR0Y0UlUxS2hKcVVtT2MrOCtNdlFZeXBCQURJZU9lbEVvMUhzOWtnSDlrUHFYa2JpRldxUTZ3V0IvWEN1V0t0S1ViRlFOZXdLUURBc1hNTE5LdkZxM2xTeTNhQVRvSjY1UkxVODJjQlZTMVdISVh1ZFdzM1FKS2NDYmdsdjNwWHJSTmdVdHVPcnFvbFg1VDcwUHNxS2V1UFV5SHYyZWJ6SGdVUksxV0I0YmE3SWJYdEJBZ0NBR2Z5ekRydmV3am1NSmhHUFF5eGFnM282amVHdVg1anFPZE93N0Y5QStROU82QmxwdnN0amtBU0RNWmdoMEJFUktWSSt6WU44ZmVhUGJpU2RBMnhNZm5QL1NNaUlpSWlJaUlLdHBCTjlzQm9Ba0lrMmVPT0VCR1pwMjJXSjFLckRoN0hhRFlMbE1QN3ZWcFAzcnNEVW5QbjJUNzZ0cDFnSzJheVIrclV3L1hHdjJQamFxL25HWHJlQ1RHdU5xQnB5SGo5YVdnMmE3SGlLSXk4YnhjTXZmdkJzV0VWMVBObm5mc1NNdDk5R1dwS0VzU29HSVM5T2hsQXpwbEFycVNTSUVEWHFCbjBuWHBDYXRiSzliWFdycWZCdHZRM3lEczNBNW9HTFRVRm1aKytBMzJubmpEMEdRQWh2QnpFdU5vd3h0V0djZkQ5VU02ZWhPMm5hVkJUa29MeVdMMGxtRXllQnhFUjBVMmpYZHNHRUFRQk8zY2Z4NTE5MnBiNC9qdDNIMGVkMnBVUlZkSDdOcWx6ZjNXMjFCMHhwQnZFSW56QUpUVTFIWkplUXJsdzkvOG15cktDZlFkT29VMnIrajZ2N1MrL0xIQ2VnVGpnN2x0aE5oa0tIZnYzbWoxbzBidzJLc1ZXS0luUVhBNGNPb1A0NCtkeDc4RE9uZ2NEV0wveEFLNmxaV0RBWGJjR09MSzhiRFlIRGg0K0F3REYrcHI2TXlFcXl3clNNNnlvRUJsZTZEaEZVYkY5MXpGQTAxQ3JaaVZVclJMbGwvMkppSWlJaUVKTnlDWjdCS01SZ1crSVZucVlSay93T0VhOWNnbVpYaVo3bEVON0FkbmhiT1hXK2xiWWx2NVc5S29hdlFINlc3czcxejF4Rk9yRkJLK25DdEd4QUFEMWFuSkFFejBBb0o0L0EvblFYdGlYL2VIVFBFSEsrdDlFZGdRZ3FoelpDWmFDNk50M2dYSEVnMTZOQlh5ci92RkUzN2tYOUQzNnVtNXJOaXNjNi8rR1k5M3kvRlZjaWdMSGhsV1F0MitFZEdzM0dMcmREcUZpdEROQkpJaWxQdEVEQURDeXNvZUlpSEpVaUFoSG93YlZzWDdUZ1JKUDl0anRNdjR6ZVE0c0ZqdW1mUElFR3RTcmx1ZjZtdlg3MEtOcjgzd0puZW16bGdNQWh0elRCUVpEenJYa2xPdXcyeDBlM3hELytNcy9zSFhIVVR3eTdrNE1IZFFsenpWWlZ2RDRzMS9oNU9sTCtMODN4cUJqaDhiRmVZaEY5dTJNdndBQXZicTNLRFRaOCtmeTdmam9pOTlScFhKRmZQVHV3NmhTMmZzUFhCWEg5WFFMWHYzUExHUmtXR0d4MkhEL2lGNkZqajk4OUJ3bWYvUXJiSFlIQkVGQS96czlmOWpMWHhLdnBPS2wxMmNBQUZZdGVkZm4rZWNTa3ZESlYzL2d5TkZ6K09UOUNXalVvSHF4WTlxeCt6aGVmL3NIZEw2MUNkNStmWFNCNHhZdTNZS3ZwaTRCQUx6NXlpZ21lNGlJaUlqb3BoWEN5UjV6c0VNSWFibGJ1UWtSa2REVmJ3SWwvbUNSMXRLMzZ3d2h6UG1KTzhjL2YzczlUNHlLY2Mzek5rRWttTXpRdCsvaWVXQVd4NjZ0Z0pKekJvLzFoNjk5UDVNbnE2V1hacmY3TnE4TWNXeGNEU0d5SW5RTm0wRGV2Z21Pblp1aFphUURSaE1FWThGVk1QTGVIWkQzNzRLdWVpMUl0N1NHWTdmLzJza0ZFbisrRUJIUmpYcjNhSW12di9zTEtWZXYrMVJoVTF3YnR4eENSb1lWbFN0VlFQMjZWZk5jbXo1ck9lYit1Zzc3RDNiRXhNY0hlclhlcDEvOWdRT0h6dUEvcjkyUEZzM3J1QjF6NE5BWmJOeHlDQWFEaEs2ZG11YTdMa2s2OU8zZEJ0OTg5eWYrOS9rQ2ZQZlZNeDZyTDRMcDF2YU5FQk1kZ1V1SlYvSGN5OVB3NmZzVFVMbVNzOEpueCs1amVPWE5XVVZlZStXaWdzODVMRi9PakZkZUdJNS92ek1iTTJhdmhObHNMTERDNTlTWlJMenkxa3pZN0E3MDd0a1MvZTVvWCtpK0k4Wk85aW5PZWJOZTltbThyeUlqdzNEeFVncHNkZ2ZlK085c2ZQM3BrOFgrLzJUejFzUFFOQTBSNVF0K1haWjZMUU96ZnNyNS9lUGJHWCtoZmR1R0hpdTlpSWlJaUlqS290Qk45a1RIQUdkUEJqdU1FdU5OSllldjVEMDVyZHgwdGVzVlBkblR0VGNBNTlsRThzRTlYczhUYSthOHdhQ2NPdWJWSEtGOHBLdTZ4UnZ5Z2QzUUxMbVNPNzRtZWdBSWtjNDNBN1RyYVQ3UDlSY2hzaUwwM2Z1NGJodjdEM05XWTJrRjFMY0Y0RHdpNjd6dkFRRDZOcmNpN1BrM2ZacHIrM1VXckhPLzgzdE1nU0pFUlFjN0JDSWlLbVZ1NjlVSzM4ejRDNnZXN3NXd3dWMUxiTi9scTNZQkFQcmQwUjVDVmh2VmJMZjNhb1dGUzdaZzRkSXRxRkU5eG1PcnNML1g3TUdtclllaDA0bHdPQlMzWTJSWndhZFRGZ0lBUm8vb1ZXQVZ6TkJCWGZEUHBnTTRmdUlpRGg4OWgwNWVWdmYwRy9xV3h6Rnp2NStFaVBKaFhxM25qZWlvQ0x6ejd3Znc3TCttNHZLVlZMenc2blI4TXZrUnhNWkVRbE0xcUFFOE03SlRoOFo0OUtHNzhNMTNmMkxkaGdNWWNGY0g2UFg1ZndYYnNlc1lybCszb0dlM0ZuajUrV0g1dnRZM1Nrb3UrdXZTeDUvOUNnRHc5dXVqL2RaeUxhSjhHRjU3YVRpZWUzazZNaTAyN0R0d0dqMjczVkxrOVRSTncrWnRSd0FBM2JzVXZNNjMzLzJKOUF3cjJyZHBBQURZdnVzWXBzNzRDODg4Y1UrUjl5WWlJaUlpQ2xVaG0rd1JZeW9GTzRTUXB4emVDM252ZGpqVy93M2x6SWtpcjJQN2RSWU10L2VEZkhCdndja0hONlRHT2IrNEtmR0hpcngvb0lsUk1RQUE3VnBLY1BhdkZnZnp3ODlBaU1qcE1hL3ZlUWVFOGhIT0JFeldHeFJpWEcxb3FWY0J1dzFTNjV5Mkg1clZUMmRiT1c2ZXlpWXh0bkt3UXlBaW9sS21Ra1E0T25kb2d2a0xOMkpRLzQ1dTM3RDN0K1NVTk96Y2ZSeDZ2WVIrYmxwNjFhNVpHYSs5TkFLdnZ6TWIzODc0QzQwYjFrRFR4alhkcm5VcDhTcSsrR1lSQU9ESkNmM1J0clg3YzFsbS9iUUtwMDVmQWdETW1MMFNNMmF2OUJqbjYyLy9VT2oxbU9nSVYyV0oxZXI1OVlUbXcrdEpieldzWHgwdlBEMFk3Mzc0QzlMVExiQmt4ZEcrYlVPZjI1WlpySGIwZDVPMEd2Zll4d1hPRVFRQlY2OWV4eU5QZjE3Z0dFblM0ZGp4ODNqb2lVL3pYUnMydUp2YmFwK0Y4OTRvOEZ3bEFPamQvOVY4OThVZlB3OEFzRHM4ZndqcVdsb0c3aDMxZng3SDVaYVphY003NzgvRk8rL1A5VGgyd1p6WEVCbVJ2eXJzOE5FRUpLZWtJYUo4R05xMHF1ZDI3cEsvdG1IRjZ0MElEemZoaFluM0FnREdQL2taRnYrMURVMGF4YUZ2N3pZK3hVMUVSRVJFRk9wQ045bkROMk9MVGJQWllKMzliYkhYVVU0ZmgyWDZaNzVOMHVtZ2E5SWlLeEFObXBmbnVLaFhMaUh6L2RkOWpMQVk5QWFJbFoyOThkWEVpeVczYnhaZDQxdGdldUF4Q0Vhak02bVRYYkdqeUpEYWRvSTV2RHlzUDN3TnpXNkRlZHlURUNKditQU3RMRU85Y0M1ZzhXVzg5bVNoMThQLzc2dUE3UjFJWWl5VHlVUkVsTi9JRVQzeHhMTmZZZm1xWFNWeW5zcmNYOWRCVlZXb3Fvb2g5K2QvdzMzNlY4K2dZNGZHR0g1dk44eWJ2eDV2VDU2THFWODhuYThxUnBZVnZEMTVMdEl6ckJoK2J6ZmMwNitqMi8yMjd6cUduK2V2aHlBSXVLMUhTNC94clZxN0J6cWRpSjdkV2hRNnpsMGJMbmR2OHJ0TFRQaFQ3NTZ0Y09MVVJYVHEwQVExYThUNmZmMXpDWVcvbmoxL01kbmpHZ1dOU1V2ejA0ZDNpdUhHYzZHS3cxTTExYktWT3dBNHE5Y2tTWmZ2K3NIRFovSEZ0NHNCQU04OFB0QlZvZlRNNHdQeDdvZS80TVBQRnlDaWZGalF6cE1pSWlJaUlncUcwRTMyUkRQWkU4cWs1bTBnaEpkejNoQUVHUG9NZ0czeEw4RU55ZzFkbmZxdUJJdHk5bFFKYnF5RG9lOUFHRzY3R3hBRUtHZE9RdG0vQzRiK1F3RUExaCsrZ1duTTQ5QTFiZzd6YzIvQTl2TjNVSzhrUXBjcjJhUFpiTEF2bkFzdDdWckF3dFJzdG9DdEhVejgrVUpFUk80MHFsOGRYVHMxdzQ4L3IwR3ZiaTBSSG00TTJGNkpsMU94K0s5dDBPbEVWS3ZxL3NCNVExWjEwZmd4ZmJIdndDblVybFVaUnFNKzM3alRaeEp4N3Z3VjNONnJGU1k4ZUtmYnRjNG1YTUU3NzgrRnFxb3dtUXg0OWNYaEhtTmN0WFlQOUhySnE3RytjRGdVcjlxOVpSdjc2TWQ1MnA1OS9ja1RxQmxYQ2VrWlZ0d3o0bTFuckZuVk94TWV2TXV2c2VibVRZWFFpVk1YTWVIcEx3QUFQMHg3QWRXcmhrN3IyTUxPSi9KVllZazltODJCTmYvc0F3RGNjWHZiZk5lUEhrdkE2Mi8vQUZsV01ISllEL1R1MlNwbjNaNnRjQzRoQ2JOL1hvMjNKOC9GYTVOR29FdkgvT2RPRVJFUkVSR1ZSYUdiN0ltSmhXQXdRck9YelRlYnk3cmM1ODlrMzVhUEhpenl1VUdCSXJWbzUveUxwa0U1Y2RUdjY4czd0eUI5NTVZODk0bXhsV0VhOVFqRXVOck9NZnQyd2pwbk92UzVXclBKQi9mQTh0M25NSTE5SEdKc1paaWZmQm1PSFJ0aCsrdzM1d0NISFdweTBrM1ZlczFmQklNUllyVC9QKzFMUkVSbHcvZ3hmVEZoNGhmNGN1cGkvT3U1b1FIYlorWlBmME9XRll3WTByM0FCRTAyblU3RVIrOCs3RGJSQXdEMTYxWER0QzhtSWlZNnd1MVpNSW1YVS9IS216T1JrV0VGQURnY010NzkwTHNQNFhnejlybW5Cc0ZzTW5pMUh1QnM0K1pOdTdkc05wc2p6MjFGOVg4Yk9IOVp0WFl2QUtCSm83aVFTdlNVcEhVYkR5QXowd1pSRkZHL2J0VTgxL2JzTzRuWDMvNEJGcXNkUGJyZWd2RmordWFiUDI3MDdVaEtTY05mSzNiZ3pmLzdDYU5IOU1MWSszdDdQQWVKaUlpSWlDalVoV3l5QnpvZHhGcDFvQnc3RXV4SXlFZFNzMWJRMWFvTEFGRGlEMEtJcVF3eEtnYW1zWS9ET3UwVEtLZUxmbjZRUHdrbU02Uld6dDdvYXNJWmFHbXBnZDFRRktIdjFCT0dma01nR0p4dDIreC9MNEY5NVdLM1p5RXA4UWRoK2VJOW1NWStBVEcyTXZRZHVrRVhWd2UycGI5Qk9YTEE2MjNEWHAyYzc3NXlIMDR2MWtNSlpXTHR1b0F1ZjdzUUlpSWlBS2daRjR2SEhyb0xYM3k3R0sxdXFZczdidmYvdVNESktXbFl1WG8zb3FNaThNREkyd29kTzJMc1pGd3JwTVhYd0t6S2xoc3QrOTE1ZitMbFZEejM4bFFrWGs1RjI5YjFzWFAzY1NpS2lsVnI5M2dWcXpkam41elF6NmRrajhFZ2VWVWxrMTBkOHZQTWY3bmFlSG5MbDVaeHZwenBVOWk1UFFCdytiS3o0anJoZkpMSHNkbHFWSXZCZjk4WTQvYmFRNDkvaWtEbU1BUkI4R3Y3Tm0vTS8yT0QyL3VYTHQrT0w3NVpESWREUnM5dXQrQ1ZGNFlYbU1CNTRlbkJLQmR1d3ErL2I4RHNuMWRqMzRGVGVHSkMvM3pKSXlJaUlpS2lzaVIwa3owQWRIVWJNdGtUWWdTakNjYkJvMXkzYlV2blF6QVlZWDdzUlFoR0U4eVB2UVRiNG5sd2JGcnJOc0ZSa3ZTZGUwRXdPWHZNTzdhNy82WFRYM1NObThNNFlManJmQ0R0YWpLc2M2WkRPWFdzMEhucXBmT3dmUFpmR082NUQvcjJYU0JXclFIenc4OUNPWE1DOW1VTG9SdzdGTkM0eXlKZG5ZYkJEb0dJaUVxNWUvcDN4SzY5Si9DL3orWkRweE54ZTY5V25pZjVJRG9xQWczclY0ZlZac2ZqejM3cGRzeG5IenlLeUlodzJPMHlIQTY1d0xVS3V3WUFvaWpBWXJHalR1MHFlUFBsVVJnNDRtMllUQVlzL2UwdGozSDI3ditxMTJOTEkxRVVFUnNUVWVEMUswbHBIcytXdVpHbmMzdXlYVSszNEhxNnhhdXhPckhnRDZFa3A2UjV0VVpSUlpRUDgydjd0bXdyRmpyWDFPbnlKcEsyN2ppSzR5ZnpucE9aZGowVEgzNjJBQnUzT0YvWDlydWpQWjU3YWxDaGxUcUNJT0N4OFhlalJyVVlmUEh0WXV3OWNBcVBQZk9sYXk0UkVSRVJVVmtVMnNtZU9nMkNIVUxJOFBhNUV2UTVuN3IwTkVmUUc3eGFWN1Bib1o0L0F3QXdEaDBEb1lLejc3eThhd3ZVODJjQkFOYWZaOEEwY2p3Z1NUQU92aC82amozZ1dMOFM4b0hkMEN3bGZ5Q3RFRmtSK3Q3OW5QRmJNaUh2M0J5UWZjVHFOV0c4NjE3b0dqZDMzU2Z2M0F6YjczT2dXYjE3QTBDeldtQ2I5ejNrZlR0Z0hIdy94S2dZNkdyVmcvblI1NkdjUGdGNSt3YkkrM1lXK0R4YXZ2MEkycldyYnErRlRmTC9ML2VsblZTWFAxZUlpS2h3Z2lEZzlVa2o4UGI3Y3pINTQxOXg1dHhsUEhCZkx4Z003dHVvRmNWL1hyc2YwMll1TDdCcVJsSHlKaUc4clQ0WlBQSy9TTHVlODVvZ05pWVNyNzQwQXZYcVZFRjR1S25vQVllZ3FJcmxNR2ZHcEFLdmp4ZzdHVW5KdmlWVEN2czZ2UFArWEt6OVp6L2F0cTZQRDk1NXlLZDFDN0p3M2hzb1Y4alh6WmNLcGh0WnJIYjA5K0hzcEtMSy9aek4rV1ZkdnV1ejU2N0d4aTJISUVrNlBETHVUZ3dkMU1YcnRmdmYxUUZObTlURS96NmRqL2pqNTlHZ2ZqVy94RXhFUkVSRVZCcUZkcktuV2h3RWN6ZzBTMGF3UXltYzNnQjltMXZ6M0pWZE1RSUErbHU3dVozbXpaakN5SHQzdUJJRzVpZi81Zk44VDNPRUNsRmVyYXRldVlUTTkxK0g0WTU3SUdXZE82Tmxwc08yYUY1T3JMdTN3bUxKZ0duVXd4REN5a0dzV2dQR0VRL0NPR3dzMU11WGN2WXNGd0hqZ09IUUZBVlFsZnpWUDZJSWlEb0lvZ2hJZWtBdlFkQWJZRit4Q09xVlJPOGV1Q2c2NHpBNkQxMjJyMW9LemViSHM2RUVBVkxUbHRCMzd3TmR2VWF1dTlXTENiRDlQZ2ZLeWZnaUxhc2Mzby9NNDIvQTBLTXY5RDN2Z0dBeVExZTdIblMxNjhFNCtIN0lSL2JCc1dFMWxPTjVxK0cwNUN0UVU3ejdGT3FOeEVwVmlqU3Z0QkxDd2lGV3JSSHNNSWlJS0FRWURIcTg5Y3I5K096cmhaanp5MXBzMkhRUUk0WjBSN2ZPelJFZWJpejIrckV4a1hqMXhlRjQ5Y1hocmdTTkwrM0VmTkcrVGQ0UE9saXRkcStUQk42TVhURG5OVVJHaFBzYzE0bFRGL0hOZDMvaDVlZUhJanFxNEFxY1VIQXRMUU1idHh3R0FQVHAxYnJZNjcwKzZUNEFnTW1veDdqSFBvYmRMbVBLSjAraVFtUzQyM0ZGSVFEUTYzMzdkVEc3a2t5U2RENmZrYk41MnhFY09IUWFGU0xEa1hvdDUvZTdSeCs2QzRtWFUzSGYwTzVvMnJnbWdKd2sxcExmM3NyWElqQTl3NHA3c3RvWHJscnlMdXJXcm9LdlBuNGNtN2NkUVplT1RYMktpWWlJaUlnb2xJUjBzZ2VpQ0tsbFd6aTJyQTkySklVU1RHWVloNDB0OEhwaDEzd1pjeVBsMURHdnEwTUNUZCtqTHd4OUJqaHZhQnBzUDgrQWxuNDl6eGpseUFGblVxanZQZEIzNkFMb0RZQW9RcXlTOHdrOHdSd0dmWS84QjdFV1JrdE5nWnAwMmV2eHhrR2pYRWtZOWRJRk9EYXM4bW0vd2dqbU1KaWZlZ1ZpNVp4KzRWcjZkZGovWGdMSHBqV0FqNjFDOG5IWW5XdHRYZ3Q5enp1Y3JlaU1Ka0NTb0d2UURQWVZpM1AyemZyZTBBclowenJqY3dDQWV0MzlwMXJMV3VXUDFMS2RNMkZJUkVUa0JVblM0WVduNzBYdkhxM3cyZGNMOGIvUDV1UFRLUXZSdEhFY1ltTWlFUnNkaWJ2dmFJZHFWYU9ESGFwUGREb1JQYnUxOERodTFkbzlYbzExVi9GMDc2ai84N2orcDE4dHhLRWpaekhycDFWNC91bkJIc2VYWm91V2JvWERJYU44T1RONmRMMmwyT3YxNnA3em5DZWNUNGFtYWRCTCtkdTk1UjduSzVQSjREcmJ5VnZaU1pocFgwNUV6UnF4WHMrVFpRVmZUMThLQUJoOTMyMzQ4dHVjMTZ5U3BNUGJyNC8yS1k0YmlhTElSQThSRVJFUmxYbWhuZXdCSUxWcVgrcVRQYVZCNXVTaXQzQW9MazJXSVVaVWNDWXlSQkgyRlFzaEg5cm5mbXhHT215Ly93VDdzdCtoYTlJQ3Vub05JVmF1QnFGY0JBU0RFZERySVVnU29KTzhmbE5lM3IvTDYvTi94S28xb0cvZk9XdWlBOWFmcGdKeTRiM3VmYUZaTW1GZnZSU21rUTlEUzdzRys3cmx6dk9KSEhhLzdRRTRuMGY3MHZsd3JGa0dmY2NlMEhmcEJkdWllVkF2bkhPTnlYajlhWS9yRlBSMUtxdjByZG9IT3dRaUlncEJyVnJVeFl3cHorSklmQUxXck4rSEkvRUpPSERvREpKVHJxTkc5WmdTU2ZhTUdEdlpxM0hlbkJPajEwdDQ5Y1hoSHNldFdydkg2N0UzcWxDaEhHNnMrN2lhbXA3bjlvT2piOGRMcjgvQXNyOTNZc1NRN3FoZXpiL1BZOHJWZEl4NjZJTkNyM3ZMMjBxbzYra1czSFh2RzE2dm0xdkg5bzN3ZjIvbS9RQ1lMQ3ZRc2w3bm1zMEdkOVA4NmtoOEFoUkZSYzI0V0pRdlovWTh3VXVML3R5Szh4ZVNVYjFxTkFiYzFTRlBzb2VJaUlpSWlMd1Q4c2tlWGZXYUVHTXErVlM1VWRLMDY5ZVEvdUxEUVkwaDJNK1BrcG9DeDlaL0FMc045cFZMUEk3WExKbVFkMjJCdkd0TDRRTkZFUkRFdklrZlRRT2dPZitycWw0bmVnQm5LN1hNejkrRmVmeEUyUDc0R2VyRkJPL25KbDl4YnA5WitCc0Q4czR0c0tSZGczTHFPQ0E3dkY2L0tMVE1ETmhYL3duN21yOThlaDY4NWVuN3V0eUgwLzIrWjZDSXNaVWdWb3NMZGhoRVJCU2lCRUZBazBaeGFOSW9PUCtXK0hxMlRHRWNEaG52Zi9LYlg4ZjJ1YTAxMnJTczU3bzlZOG96K1ZxNzNaZ3dhZE9xUG01cFZodjdENTdHOXordUxGWkxNbmRVVlVYaTVWUy9yQlZYSTZiQWF4Y3Vwa0JSVkpoTUJzVEdGTDBkWFd4TUJRREFBNDk4Q0x2ZCtXR2szQy92Umo1WWNPTHFuWDgvZ0liMXF4ZDU3Mnd6WnEvQXp0M0hNV3BZVDR3ZjYxdTFmV0dpS3BZSEFEejkyQUJJYmlxVUN1SmJvemdpSWlJaW9ySXQ1Sk05RUFSSWJUdkN2bnhSc0NNaEQyeUw1dm05Z3NYWjlrd0ZsQ0pNUFhmYWJiSkN2WmlBalBkZjl6bld6UGRlOFhxc2N1eXdUMnNEZ0h6OENMUWZ2dlo1SGdDL0pucmsrRVBRWm43bDFWaHIxampsL0ZtLzdSOG9VcHRPZ0krOTVZbUlpQUxGWGFYSWpmZjlNTzBGMTkrOVBjOG4rL3lmd2lpS2loV3Jkbm0xbnJkakd6V29uaWZaNDYweG8zcmpwZGUrdzlwLzltUDBmYjFRdTJabG45Y29TRXgwQk9iTmVybkE2eVBHVHZZNmlUYnptK2ZkM3I5cTdWNjgrK0U4aUtLSWQvNzlRSkdlZ3h0ZFNVcHpuWTJUVzJHeCt1dWw0Sm16emcrUTFhN2x2NjhEQUhUdDFCU0RCM1JDKzdZTlBZNlY1WndYL3I2ZUtVUkVSRVJFVkphVmlWZkgrdlpkNFZpM0FwclZHdXhRcUREK1R2UUVVaW1NVmJ1YURQbHFjckREOENrTytjRHVBRWZqSDRMSkJIMzdMc0VPZzRpSXlDVjNwY2o1Q3lsUVZUVmY5WWk3TTFyOHdXUXlZT2x2YndWa2JWKzFhVmtQalJyVXdORmpDZmp4NXpWK3IrNEpwT01uTHVDanp4ZEFFQVE4LzlRZ3Z5UjZBT1E3UjJmbzZIZHhOVFVkYzJaTVF1VktGZkpjRy9QSVJ6aC9NUmw2ZmZHL1Z6SXpiYTZFa3FjcW9jZWUrUktDaHcvUnZQcmljTmM1T3BLa3c1TVQrbnNYaDhYbW1xUFQ4YXhGSWlJaUlxSnNaU0xaSTVoTTBIZnNBZnZhNWNFT2hZaENrTDVURHdnbVU3RERJQ0lpY3NsZEtaSmRqVk5ROVlnL2VWc2hWSkx1RzlvZG03Y2V4bjFEZXdRN0ZLK2RPcE9JZjczeFBXeDJCeVJKaDNrTDFtUGVncUtkTTFyWTE5MW1keUQxV2dZRVFVQjBWUGw4MTJYRldRV2psNHIvYTkrQlEyY0FBTkZSNVF0dFd3Y0FOcHZuVnNXS291YTU3U2s1bE8xeVZ1dTltT2lpdDhRaklpSWlJaXFMeWtTeUJ3RDBuWHZDc1drdE5Mc3QyS0VRVVFnUkRFYm9PL2NNZGhoRVJFVEZNbUxzWksvR1hVKzNGSHA5NElpM2taSGh2MnA1ZnlTUHVuZHBqdTVkbXZzaG1wSng0dFJGVEhwOUJsS3ZaYUI3bCtaWXYvRUF6aVVrQldTditHUG5vV2thYXRXczVQYXNtK3l6ZmZ4UjJiUG1uMzBBZ0pqb1NJOWp2Ly9tT2RTc0VWdnNQZDA1ZFNZUkFGQ3RTbFJBMWljaUlpSWlDbFZsSnRramhJVkQzN0U3N090WEJqc1VJZ29oK283ZElaakRQUThrSWlJcXhidzlXOFpibmlvM1BFazRud3pOajJjR0JrSlNjcHJiczVHS1krT1dRM2p2dzE5Z3NkclJyblVEdlBiU0NMejV5aWkzWTg5ZlRNYVlSejRDVVBTazJJYk5Cd0VBTFpyVmNYdmRhblcySmpZWjlVVmFQNXNzSzlpMDVSQUE0T2l4Qkd6ZkdlL1YrVHFCc08vZ2FRQkF3d1kxZ3JJL0VSRVJFVkZwVldhU1BRQ2c3OUVYamozYm9hV2xCanNVSWdvQlFtUkY2SHYyRFhZWVJFUkVQbEVVRmN2KzNvbCtkN1IzM2VkdHNpQzdKWndueFcwWjEyL29XNjVFZ3p1akh2cGZzZGIzQjFFVUVSdmpuMVpnaXFKaTl0elYrSEhlR21pYWhuYXRHK0R0ZjQ5MlcyM2pMNWtXRzVhdDNBa0E2TjZsV2I3cnFxckNtdFZPeldReXVPNHZTbUxwNzdWN2tKNWhoU0FJMERRTlU2Yi9pU25OYXNPY2E5MlNvQ2lxSytuVXVtWGRFdDJiaUlpSWlLaTBLMVBKSHNGb2hMSC9FRmpuZkJmc1VJZ29CQmo3M3d2QllBeDJHRVJFUkY1UlZSVi9yOW1EMlQrdnhvV0xLZWg3Vyt0Z2gxUmtoU1dDU2twVXhYS1lNMk5Tc2RjNW0zQUZrei82QlVlUG5RZmdiRHYzeWd2RFlUQUU5bGV0V1QvOWpmUU1LMnJWcklUV0xldmx1NTU2TFFPYXBrRVFCQmlMVWRsanNkb3g0NGNWQUlBaDkzVEdnVU5uY0NRK0FXKzhNeHZ2L1dkY1FCTmFOMXE5Ymk5U3IyV2dmRGt6V3QzQ1pBOFJFUkVSVVc1bEt0a0RBRktURnRBMWJBSWwvbkN3UXlHaVVrelhzQ21reGkyQ0hRWVJFVkdoN0hZWkdabk9NM1RHUHZveExseE1BUUJVcVZ6UmRSNkxMMVJWOVd0OFJiVmd6bXVJak1qYlJ0V1hsbXJwdWM0VjBoY2gyZENsWTFORVJJVDVQQThBcnQ5UUdiVnR4MUZYb21ma3NCNFlQNll2QkVFbzB0cmUycllqSHZNWGJnSUFQUFJBSDdmN0hUdHhBUUFRSFZYZVl6d1dpL1BjVTNmalpzOWRqZVNVNnpBWUpBeS90eHNHM3QwUlR6NC9CYnYybnNBems3N0ZpeFB2UlozYVZZcjdrRHl5MjJYTW1yTUtBSEJYMzNZbG1tUWlJaUlpSWdvRlpTN1pBMEdBY2NCd1dMNzZBSnExOEFOb2llam1KSmpNTUEwY0RnVDRqUmdpSXFMaVdyQm9JeFRGbWFDNWNERUZOZU1xNFlIN2VxRm50MXNnaW1LQjh6Uk5nOTBodzJqSXFlall1ZnM0MGpPc0NBODNlZHgzM0dNZkZ5dHVXMWI3TUg4NGNPZ015cGN6bzN4NU04eG1JeHdPR2JQbnJnWUFHQTE2UkViNmZ2YmUyNitQOWpqbWVyb0ZPcDBJZzE2Q0tBb1FCQUhKS2RjeDlmdGxBSUFLRmNvQkFBYjE3NFRWNi9iaS9oRzkwS1ZqVTU5ajhkWCtnNmZ4enZ0em9Xa2F1bmRwanVaTmFtSDd6bmhVclJLRnlJaHdHSXdTenAyN2dtOW4vQVVBYUhsTHpuaytzcXpnV2xvR0RIbzlKTDBPT2xIRTFkUjAvRFJ2TFFCbllpaTNOZXYzNFpjRi93QUFSZzd0Z2Vnb1o5dTc5LzR6RHErOE5STkg0aFB3NkROZm9rUGJodWpZb2JGclhscGFKcTZsWlVBVVJBaWlBRkVRSUlnQ1pGbHgvWEU0Rk1peWpQQndrMnZkd2t5YnVRd1hMNlhBYkRKZzJPQ3V4WG9PaVlpSWlJaktvcktYN0FFZ1ZveUdjY2o5c1A0MFBkaWhFRkVwWkJ4eVA0UUtVY0VPZzRpSXlLTUc5YXBERkVYRVJFZmd3ZEczNC9aZXJRcE44bVJURkJVRGg3OE5UZE5nTWhtZ2FSb3lNNTNWRzAwYXhubWNmeTRocWRpeHUxT3RxdGh3aU5NQUFDQUFTVVJCVlBQZlgzZVBJZnNOZkpNeDd6a3dYMDFkZ3ZqajU5MnUxN1Z6czRCVjBienovbHpzM0gyOHdPdlpiZlFrU1lldlBuNGlUeHkrVkNsNU83Ny9YUjNRb2xsdGZQVDU3N0RaSGFoYnV3cGVlbllJN0RZSFhuNXpwdHM1ZXIyRSs0YjJjTjIrbXBxTys4YTlYK0FlSGRvMWN2MTkxNTdqbVB6eHI5QTBEWFZxVmM2elRwTkdjWmoyeFVSOE5tVWhObTg3NHZxVDdabEozM3A4UE5uZWZHVVV1bmRwWHVpWUpjdTJZY0VpWnlYVDJQdHZSMVRGOG9XT0p5SWlJaUs2R1pYSlpBL2diT2VtNzl3VGprMXJneDBLRVpVaStrNjlJRFZoK3pZaUlnb05iVnZYeDV1dmpFU2JsdlVSRnViOU9YT1NwRU9kV3BWeDdNUUZaR1MxUEJORkVZMGFWTWRUanc3d09IL1ZrbmVMSERNQTlCdjZsdHR6ZVdaUGU3SEFPWStOdjl2dC9mWHFWc1d4RXhlZ2FacnJ2ckF3SXpxMmI0eW5IdTFmckRnTDA3aGhYTDVranlBSXFGWWxDbjE3dDhISVlUM3kzSjliWEkwWXY4Y1RWYkU4UkZHRTNTR2pmcjFxZVAvdEJ4Rm1OaUxNYkVURCt0VngrVW9xckRZSFpGbUJ3U0NoY1lNYUdEZTZEK3JtYXJFV0d4T0pzRENqSy9HWFRSUkZkT3ZjREJQRzNabjd3VUpSVklTWmpYamo1Wkg1emlDS2pZbkVmOThZZzVPbkwySHRQL3R4K01oWlhFeThDb3ZGQnJ0ZGh0MGhRMUhVUEYrM0c0V1pqZWlVcXlMSUhVM1RYRitIRHUwYVl1aWdMdDQrWlVSRVJFUkVOeFZCczJRVS9PbzcxQ2t5TE5NK2g1SndPdGlSRUZFcG9JdXJEZlBERXdGZG1jMXpFeEhSVGViOHhXUW9pb3FhTldMZFh0YzBEWXFpUWxGVTZIU2l4M05PUHZueUQxaXNkcno2NHZCaXhmWGg1d3RndDh2RlhpYzNSVkVoS3dvMDFWbXQ1SW5ONXNEa2ozOEY0S3dlS2M2KzJXY2RTWkl1NE9meGVMSnV3MzUwYk44WVJxUGU4MkEza2xPdXcrRndudmVrcWhwRVVVQk1kSVRiNzQzcHM1YWpYZXNHYU5XaWJwSGoxVFFOcXFxNWtqNmFwa0VRQklpaVVHQ1YyclNaeXlHS0FzYVA2ZXVhODhlU0xiaXpUMXVZUFh6dEhRNFppLzdjQ2dBWWNnOFRRMFJFUkVSMDh5amJ5UjRBV2tZNkxOTStoWnAwT2RpaEVGRVFpVEdWWUo3d0hJUXczL3Y2RXhFUkVSRVJFUkVSRVpWbW5odCtoemdodkJ6TTQ1NkFVRDR5MktFUVVaQUlFUldjUHdlWTZDRWlJaUlpSWlJaUlxSXlxTXduZXdCQXFCQUY4N2duSVpqTXdRNkZpRXFZWURMRFBQWUpDQldpZ2gwS0VSRVJFUkVSRVJFUlVVQ1UrVFp1dWFtSkYyR1pPUVhhOVd2QkRvV0lTb0FRVVFIbXNVOUFyRnpGODJBaUlpSWlJaUlpSWlLaUVIVlRKWHNBUUV0TmdXWG1GSjdoUTFUR2lUR1ZZSDd3U1FpUkZZTWRDaEVSRVJFUkVSRVJFVkZBM1hUSkhnRFFNak5nbmYwdGxIT25neDBLRVFXQUxxNDJUQTg4eWpONmlJaUlpSWlJaUlpSTZLWndVeVo3QUFDS0ROdXl4WEJzWGhQc1NJaklqL1NkZXNGNDV3QkFKd1U3RkNJaUlpSWlJaUlpSXFJU2NmTW1lN0xJaC9mQk52OG5hRlpMc0VNaG9tSVFUR1lZLzUrOSt3NXZxdXovT1A0K1NkcWt1MUJhS0tPVVBXU0RiQVVGVVJSUkVSeW9pT0plaUJ2M0krNkIyNStDR3hlb0tBaUNLQWdvVVBhdzdBMmxVR2lodTAyYjVQeitxQVFxZEVGTG9QMjhyb3ZyT1NlNXo3bS9xY3FUOUpQNy9sNTVQYllXclgxZGlvaUlpSWlJaUlpSWlNZ3BWZVhESGdEUG9SU2N2MHpDdldtOXIwc1JrUk5nYmRvU3g4Q3JNTUtyKzdvVUVSRVJFUkVSRVJFUmtWTk9ZYzlocGxtd3ltZjZaTXkwUTc2dVJrUkt3UWlyaG4zQUlHek4yNEJoK0xvY0VSRVJFUkVSRVJFUkVaOVEyUE1mWnA2VC9MbXp5SStiajVubjlIVTVJbkljaHI4ZHY2N240dGU3SDRhLzNkZmxpSWlJaUlpSWlJaUlpUGlVd3A0aW1EbFo1QytjUy82aWVaaTV1YjR1UjBRQXcrSEFyMXR2L0xyM3dnZ0k4blU1SWlJaUlpSWlJaUlpSXFjRmhUMGxNSE56eVYrNkFOZUtSWGdPN1BkMU9TSlZraVV5Q2x1SGJ2aWQzUVBENGZCMU9TSWlJaUlpSWlJaUlpS25GWVU5cFdXYWVCSjNrNzlxS2E3Vnl6Q3pzM3hka1VpbFpnUUdZV3ZiQ2I5MloyT3BYVTg5ZVVSRVJFUkVSRVJFUkVTS29MRG5SSGc4ZVBZbTROcTJHZmYyVFhoMmJGTi9INUdUWk5qdFdPbzN3dHFnQ2JhR1RiQkUxd1dMeGRkbGlZaUlpSWlJaUlpSWlKejJGUGFVQjdjYlQ4b0JQQ2xKZUE3c3gzTWdDZk5nQ3FZekI1eE96TnpjZ2pESTdmSjFwU0srWWJWaCtOc0x0bUN6MnpIc0FSalZJN0JFMXNRU0dZVWxvaWFXaUVpd1duMWRxWWlJaUlpSWlJaUlpTWdaUjJHUFZEbDdFcE1aZHVkWUFLSWl3L24yNDBlT0dmUDlsTC81OE5OZkFXZ1lXNHR4YjkyTG9XM0VSRVJFUkVSRVJFUkVST1EwcEQyU3BNcXBHVlhORzl3Y1NFN0Q1WElmTTZaL24wNDRIUDRBYk51eGo1VnJ0cDNTR2tWRVJFUkVSRVJFUkVSRVNrdGhqMVE1TnB1Vm1wSGhBSmlteWI2a1E4ZU1DUTUyY0ZHZmp0N3pyeWI5ZWNycUV4RVJFUkVSRVJFUkVSRXBDNFU5VWlWRjE2cm1QVTdjZC9DNFk2Nis0aHhzdG9JZU1xdmp0L0hQdWgybm9qUVJFUkVSRVJFUkVSRVJrVEpSMkNOVlV1MWFFZDdqeEgwcHh4MFRGUm5PaGVkMzhKNVBtRGlud3VzU0VSRVJFUkVSRVJFUkVTa3JoVDFTSmRXT1BpcnMyWHY4bFQwQTExN1pDNHVsNEQrVDVhdTJzSDdUN2dxdlRVUkVSRVJFUkVSRVJFU2tMQlQyU0pWVXUxWjE3L0hlL1VXSFBkRzFxblBCZWUyODUrcmRJeUlpSWlJaUlpSWlJaUtuRzRVOVVpVWRIZllrN2ozK05tNkhYVGU0TjRaaEFCQzNkQU5idGlWV2FHMGlJaUlpSWlJaUlpSWlJbVdoc0VlcXBLTjc5dXhOT29ScG1rV09yVk83QnVlZjA4WjdQbUdpVnZlSWlJaUlpSWlJaUlpSXlPbERZWTlVU1lHQmRzSkNBd0Z3T3ZNNWVDaWoyUEhYWFhXZWQzWFAzM0ZyMWJ0SFJFUkVSRVJFUkVSRVJFNGJDbnVreWpwNmRVL2l2cUw3OWdEVXJ4ZEZuMTV0dmVjZmZUYWoyTlZBSWlJaUlpSWlJaUlpSWlLbmlzSWVxYklLOSswcFB1d0J1T202QzdEWnJBRDhzMjRIaTVac3FMRGFSRVJFUkVSRVJFUkVSRVJLUzJHUFZGbDFhdGZ3SHU5SzJGL2krRnBSMWJqOGttN2U4L0ZmenNUdDlsUkliU0lpSWlJaUlpSWlJaUlpcGFXd1I2cXMrakdSM3VPZHBRaDdBSzRiMHB1Z0lEc0F1eElPTU9PUFpSVlNtNGlJaUlpSWlJaUlpSWhJYVNuc2tTcXJmdDJhM3VOZHV3K1U2cHJRa0VDR0RqN1BlLzdGTjdQSnlYR1dlMjBpSWlJaUlpSWlJaUlpSXFXbHNFZXFyTHExSTdCWUN2NFRTTngzRUtjenYxVFhYWEZKTnlJandnQTRtSnJCRDFNWFZGaU5JaUlpSWlJaUlpSWlJaUlsVWRnalZaYWZuNDA2MGRVQk1FMlRoTVRrVWwxbnQvc3gvTHErM3ZQdkpzOG5PU1c5UW1vVUVSRVJFUkVSRVJFUkVTbUp3aDZwMG1McVJubVBkNVd5Ync5QXYvUGEweUMyWUJ1NDNOdzgvdStUWDh1OU5oRVJFUkVSRVJFUkVSR1IwbERZSTFWYS9aZ2pZYy9PVXZidEFiQllMTngzMjBEditkd0ZhMWkyY25PNTFpWWlJaUlpSWlJaUlpSWlVaG9LZTZSS2k2MVgwM3U4YzNmcFYvWUF0RG1yQWYzT2ErODlmK2VqcWVUbGxhN3ZqNGlJaUlpSWlJaUlpSWhJZVZIWUkxVmEvWHFSM3VPeWhqMEF0dzN2VDNDUUE0QTllMU9ZK05OZjVWYWJpSWlJaUlpSWlJaUlpRWhwS095UktxMWVuUm9ZaGdGQVFtSXlMcGU3VE5kWEN3OW14QTBYZXMrLytXRWVlL2NkTE5jYVJVUkVSRVJFUkVSRVJFU0tvN0JIcWpTNzNaOWFOYXNCNEhaN1NEeUJvR2JBaFdmVHJIRWRBUEx5OG5sMy9DK1lwbG11ZFlxSWlJaUlpSWlJaUlpSUZFVmhqMVI1OWV0RmVZOTNKcFI5S3plTHhjTElPeS8zcmhCYXZHd2pDNWVzTDdmNlJFUkVSRVJFUkVSRVJFU0tvN0JIcXJ4Q1ljK3Vzb2M5QU0wYTEyRmcveTdlODdjL25FcEdWczVKMXlZaUlpSWlJaUlpSWlJaVVoS0ZQVkxseFI0VjltemZrWFRDOTduNXVuNVVDdzhHSU9WZ091K1BtM2JTdFltSWlJaUlpSWlJaUlpSWxFUmhqMVI1RFdOcmVZKzM3a2c4NGZzRUJ6dDQ0SzRydk9lL3oxM0ozM0ZyVDZvMkVSRVJFUkVSRVJFUkVaR1NLT3lSS3E5K3ZTaXMxb0wvRkJJU1UzQTY4MDc0WHQyN3RLRGYrUjI4NTIrKy96T3A2VmtuWGFPSWlJaUlpSWlJaUlpSVNGRVU5a2lWNStkbkk2WnVKQUNtYWJMOUJQdjJISGIzaUFGRVJvUUJrSnFleFZ2di80eHBtaWRkcDRpSWlJaUlpSWlJaUlqSThTanNFZUUvVzdsdDMzdFM5d29PZHZEUXZZTzg1My9GcldYT1gydE82cDRpSWlJaUlpSWlJaUlpSWtWUjJDTUNOR3BRMjN1OGRjZkpoVDBBbmRvM1lXRC9MdDd6ZHo2Y1FzckI5Sk8rcjRpSWlJaUlpSWlJaUlqSWZ5bnNFUUVhRlZyWnM2OWM3bm5ialJjUlhhczZBSmxadWJ6KzNtUnQ1eVlpSWlJaUlpSWlJaUlpNVU1aGp3alFxRUcwOTNqYmpyM2xFc29FQk5oNWRPUmdETU1BWU1ueVRmejB5OEtUdnErSWlJaUlpSWlJaUlpSXlORVU5b2dBMWNLRHFSWWVERUIydHBPay9ZZks1YjZ0VzhZeTVMS2Uzdk1QUDUvQnVvMjd5dVhlSWlJaUlpSWlJaUlpSWlLZ3NFZkU2K2pWUFZ0M2xNOVdiZ0FqYnVoSDh5WjFBWEM3UFl4NTdUdlNNN0xMN2Y0aUlpSWlJaUlpSWlJaVVyVXA3Qkg1VitHK1BYdkw3YjQybTVXbkg3MldrS0FBQVBZZlNPWGx0NzVYL3g0UkVSRVJFUkVSRVJFUktSY0tlMFQrMWFoQmJlL3gxdTNsdDdJSG9HWmtOUjRiTmNSN3ZualpScjZiUEw5YzV4QVJFUkVSRVJFUkVSR1Jxa2xoajhpL0doNjlzbWRIK2Ezc09henIyYzI1ZXRDNTN2TlBKc3hpZGZ5MmNwOUhSRVJFUkVSRVJFUkVSS29XaFQwaS82cFhwd1kybXhXQXZmc09rcDN0TFBjNWJyN3VBbHExakFYQU5FMWVlSDBpaDFJenkzMGVFUkVSRVJFUkVSRVJFYWs2RlBhSS9NdG1zeEliVTlON3ZtVjdZb1hNOGRSRDF4QVdHZ2hBeXFFTVhuampPendlVDduUEpTSWlJaUlpSWlJaUlpSlZnOElla2FNMGFYU2tiOCttTFhzcVpJNGFFYUU4L3NEVkdJWUJ3TW8xMi9qb3M1a1ZNcGVJaUlpSWlJaUlpSWlJVkg0S2UwU08wcnh4WGUveHhnb0tld0E2dFcvQzlWZWQ1ejMvWWVyZlRKdTVwTUxtRXhFUkVSRVJFUkVSRVpIS1MyR1B5RkdhTlQwcTdObWNVS0Z6M1hodEgzcDJQY3Q3L3ZaSFUxbStha3VGemlraUlpSWlJaUlpSWlJaWxZL0NIcEdqTklpcGlaK2ZEWUE5ZTFQSXlNcXBzTGtNdzJEMHFDRTBhVml3ZFp6SDQrRi9yMzdOcnQwSEtteE9FUkVSRVJFUkVSRVJFYWw4RlBhSUhNVm1zOUs0UWJUM2ZQT1d4QXFkeitIdzU0V25obEVqSWhTQXJDd25vOGQ4UVdwNlZvWE9LeUlpSWlJaUlpSWlJaUtWaDhJZWtmOW8xdVRJVm00YktuZ3JONENJNnFHODhPUXc3SFovQVBZbEhlU1pGNzhpUDk5VjRYT0xpSWlJaUlpSWlJaUl5SmxQWVkvSWZ4d2Q5bXc2QldFUFFPT0d0WG55d2FzeERBT0ErUFU3ZWYyOXlaaW1lVXJtRnhFUkVSRVJFUkVSRVpFemw4SWVrZjlvM3Zpb2xUMWJUazNZQTlDOVN3dHV2Nm0vOS95UHVhdjRhdEtmcDJ4K0VSRVJFUkVSRVJFUkVUa3pLZXdSK1k5NmRXc1FHRkN3cGRxQjVEUU9wV2Flc3JrSEQrekJ4ZjA2ZWM4Ly8rWVBwdjIyNUpUTkx5SWlJaUpTbE5TMExGSU9wbGZJdlE4a3A1WGJ2Vnd1TjZscEpmZkFkTHM5eEMzZFNOeVNEZXpkZDdETTg3amRIcjc5Zmg1ZmZmY25hK0szbHpqZU5FMisvK2x2dnA3NEo4NjgvRExQVnhaei8xcFRxcCtCaUlpSWlGUWVDbnRFL3NNd0RKbzBxdU05MzdobHp5bWRlK1R0bDlHK1RVUHZZMi85M3hSbXoxOTl5bW9RRVJFUmtjckxOTTFqZWtQMkdmQTRsd3grdHRCalNmdFRqN2wyMHVUNVhEWHNaVjUvWjNLNTFiTTdJWmtIUm4vTWpiZU5aZVBtOG5uZnZXemxGZ1pmL3lKUFAvOVZzZU9tVEkvamlmOTl3UlBQZmNubXJZbGxudWZYV1V2NStJdmYrSHJTbjBSRmhwYzRmdTVmLy9EaEo3K3lkTVZtN1A1K1paNnZ0SmF0M015WVY3N2o5dnZleGVWeVY5ZzhJaUlpSW5KNnNmbTZBSkhUVWZNbWRWbjk3N2Z6Tm01T29HdW5acWRzYnB2TnluT2piK0NocHo1bTQ1WTltS2JKeTI5K2o4UHVSNDh1TFU5WkhTSWlJaUp5NnZRWjhIaTUzM1BLeEtjSkRuSjR6dzhleXVENVZ5ZFNJeUtVeHgrNnFzanIwak95dWV1QkQ2aGJ1d2FQUFRDWTZGclZBVmk3ZmpjQXpadldMZkxhc2dvTEMyVHZ2b000OC9KNSt2a0ovTjliZDFPOVdzaEozWFBSNHZXWXBrbG9TRUNSWTFMVHN2amk2eis4NXg5OU9vT3pPellsd09GZnFqblNNN0w1NHV2WkFOdzR0QSsxYWxZcmRyekw1ZWJUQ2JNQUdISkZ6MUxOY2FLK25qZ1hnS0ZYOWNabXMxYm9YQ0lpSWlKeStsRFlJM0ljelpvYytRQzc2UlQyN1Rrc01ORE95OC9leEFOUGpHZjd6aVE4SGcvUHZmb3RMejUxSXgzYk5UN2w5WWlJaUlqSXFWRTd1anBXNjhsdHdMQTdJZm00ai92Nys3RjMzMEZXLzdPTmxzM3JjZm1BYnNjZDkvWUhVMGxOemFSNmVERGg0Y0ZBUVZpeCtkOFY3MjNPaWoycCtvNFdHaExJRXc5ZnhhakhQaVk3eDhtYStCMzBQcWYxQ2QvUE5FMFdMZGtBd0xrOWlyN1BSNS84U21aV0xtZDNhQUxBMGhXYkdmZnBERWJlZFZtcDVubnp2Wis5MnoyUC8vdzN4bi8rVzVGamI3citBaHdPUHhMM0Ztd1ZWOUtLb3hlZUhrYlh6czBCR0g3SDJCSnIrZnpEQjd6SGNVczJlTGVVKytIbnYvbnBsNFhIdmFaR1JCaXZ2ekNpeEh1TGlJaUl5SmxEWVkvSWNUUnJmR1FidHcyYkV6Qk5FOE13VG1rTm9TR0J2UHJjemR3L2VqeDdFcE54dWR3ODllSlh2UHJzY0ZxMWpEMmx0WWlJaUlqSXFUSDJwVnVKckJGMlV2Y29hcFZRY0pDRHh4KzZpbEdQamVmL1B2NlZGczNxRmZxU0U4RE1QNVl6OTY4MWhJY0hNK2FwRzd3clhWYXUyWVl6TDUrYVVlSEUxSXNxc1lhMDlDd0dEWDJoVEhWblp6c1o4OHEzakhubDJ4TEhUdjdtQ2NKQ2c0NTVmUDNHQkZJT3BoTWFFa2lIZG8yT2UrMjBHVXVZTldjbFFVRU9Icnh2RUFBajduNmJYMllzb1VXemV2VHIwNkhZdWIrWk5KZjVDK0twRmg1TWgxSjhFU3NuTjQ4SjM4MEI0TndlcmZEenMrRjJlNG9NOVdvYzljKy9xT0R1ZU54dUR4OSsrcXYzL0hDNGREeDVlYTRpbnhNUkVSR1JNNVBDSHBIanFCbFZqZENRUU5JenNrbE55eUk1SmYya1AzU2ZpT3JoSWJ6KzNNMk1IRDJPL1FkU2NUcnpHRDNtQzk1NC9oYWFIdFZYU0VSRVJFU2tORnFmRmN1UUszb1N2MjdIY2NPU1RWdjJFT0R3NThWbmJpeTBOZG04di84Qm9Pdlp6Y3M4cDhWU2ZxMWlQUjVQc2MvUC9IMFpBSDNQYTNmY0xjeldydC9GdXgvOUFzRElPd2Q2MytPUHZITWdMNzQraWRmZm1VeG9TS0IzWmMxL1RadTVoRThuL0k2Zm40MHhUOTFBaTJiMStIVEM3L3p4NTBvZXVQY0tPclZ2VW1oOGFtb210NDk4RDVmTHpjQ0x1ekR5cnN2NFpjWml2dnJ1VDU1OS9EcGFOS3RYNG11dVY3ZUdkL1ZPbndHUGU4K0gzekcyVUJqMDdmZnp2T2RmZi9Md2NiZVd5OGpJWWRodGIrakxZeUlpSWlLVmtNSWVrZU13RElObVRlcXlkTVVtQU5adDNFV3ZHaWUrbmNUSmlJb001L1V4STdqL3NYRWNUTTBnTzl2Sm84OTh4cHN2M2tac1RNbmZxaFFSRVJFUk9kcUlZZjB3RE9PNEswdnV1Mk1nVjE3V2d6clJFZDdIWEM0M0N4YXRBMkRLOURpbVRJOHI4dDdYWFgwZU45OXdRYUhIZnAvNmZEbFZYbnh2STZjem56Ly9XZ1BBaFgwN0h2UDh4czBKUFBuY2w3aGNicTRkMG9zK3Zkc2R1Vy92ZHV4T1NHYkNkM040N3VWdmVlS1JxK25SdFhDL3pGbHpWdkxtZXo5akdBWVBqeHprRFdwcVJZV1R0RCtWeDU3K25GdUhYOFRWVjU3anZTWTdKNDhPN1JxVGNqQ2R1MjhiQUVEamhyVkpUY3ZpNFNjKzRkWG5SOUN5ZWNtQlQwbTI3MHp5cmg0Q21QRHRIQjYrLzhwanhuMzh4VzlrWk9adzdlQnpUM3BPRVJFUkVUbTlLT3dSS1VMTFp2VzhZYy9hOWJ2b1ZjeWUzeFd0VG5RRXI0MFp3YWpIeDVHZWtVMTZSamFQUFAwSmI3NTBXNkVQNGlJaUlpSnlacnRtK0NzVmN0K1N0bFhMemMwN2JwQXllOXFMekpxOWd2U01iT3orZmtSRmhmM251bndPSktkaHMxbUpybFdOOExCalZ3dWRLdk1XeEpPZDdjUmlzZEM0WVhTaDUxYXQyY2FUejMxSlRtNGV2WHEyWnNTd2ZzZGNQL3o2dmlRZlRHZkdyR1U4ODhMWFhILzFlZHg0WFIvdmRzNGQyelVtb25vb0k0YjFLeFFVWFh6aDJhUWN5dUR6ci80Z05TMnowQmJRTjl6Nk9nNkhQOU4vZU5ZN3ZrV3pldHc2L0VJKytYSVd1YzY4azM3ZHVibDVqSG5sVzF3dU54M2FOaUk5STV2ZlpxL2dvZ3M2MHZxby9rckxWbTVtMnN3bDlPbmRsZ2F4dFU1NlhoRVJFUkU1dlNqc0VTbENxeGF4M3VQNDlUdDlWOGkvWW1PaWVPVi9OL0hna3grVG5lMGs1VkFHb3g0ZnoydlAzVXo5VXV5YkxpSWlJaUtudjlyUjFZdnM1VkpheCt2ellyVmFxVmUzeGpHUDd6K1FodE9aajJFWTFLMXo3SmVJVE5OazR1Uy9BTGl3YndkRzNuVlpvZWZuL3JXR01hOThSOVBHZFhqMzlUdThqeHVHVWE3YnQ1WEdqei8vZmR6SHAvKzJsSGMvL0lYOGZCZTl6Mm5ONkFldktySWY1NFAzWGtGd2tJUHZmL3FiQ2QvTllVMzhkdTY2YlFDTkcwWVRVVDJFVHo0WVNVaHd3REhYM1hETitaelZvajRkMmg2L1Q5Qi9YWGxaRDFxZkZYdE16NlFUOGNtWHM5aTVheitCZ1hZZUdua2xCdzlsY085REgvTHkyTy81OE8xN0NBa09ZUCtCVkY1NmZSSU9oeiszM0hqaFNjOHBJaUlpSXFjZmhUMGlSV2pSdEM0V2l3V1B4OE9XN1lrNG5Yblk3ZjQrcmFscG96cTg5UFJ3SG5ubU01ek9QRklPcG5QLzZIRzgvT3hOTkd1c0hqNGlJaUlpWjdxeEw5MTZVcjBpTTdOeVdiWmlNMUdSNFFRR0hIbnZHaHprOFBaOWdZTGVOMTkrTTRldkp2NEpnTjN1eCtnSHJ5WTJKZ3E3M2M4N2J0YnNGU1RzS1FpUHNyS2R4OHkzLzBBYUFORzFDdmVIQ1EwSkxOZnQyN3oxVENtNDUzOERzY1hMTnJKbDI5NUNqNlZuWlBQNjI1TlpFRmV3QmQwbEY1N05xSHN1THpMb2dZS1E2bzRSRjFPM2RnM2UvZWdYVnNkdjU0NlI3M212dld2VSt5VHVQVmltbW90YU5WV1UyZE5lTE5QOXI3L21QTlp0Mk1XUUszcFNNeXFjbWxIaFhIRnBOeVpQWGNqL1h2cUdSMGNOWnZRelg1Q2Fsc1Y5ZHd3a0tqSzhUUGNYRVJFUmtUT0R3aDZSSWdRRTJHa1VXNHZOMnhKeHV6MXMyTHlIdHEwYStMb3NXcldvejZ2L3U0bkh4M3hPVnBhVDlJeHNIbnB5UE04L09ZeTJyUnI2dWp3UkVSRVJLV2ZPdkh6UzA3TkpTOHNpTFQyYnRQUXNEaDdLNU9DaERBNGR5aURsVUFZSGt0TTVjQ0NWbk53OHdzT0NtUFRsNkNKWDFodzhsTUVMcjAxazFacHR0R3Babi9oMU84blBkL0hnNlBGRVJvYno1Q05YMDZoQk5Pa1oyWHo0eVF6dmRVbjdEeDF6cndQSkJXRlB6YWdqWVU5T2JoNERCajlidmorRTR6ZzZGUGxtMHJ4am5wL3c3UndXeEszRFpyTnk2L0NMR0h4NWoxTGZlMEQvenJSc0VjTnJiLzNJcGkxN2FOSzROZ0MxYTBXVWFlWFY3b1RrSWxkTmxaZXcwQ0RlZnZWMmJEYXI5N0hiYis3UDVxMkpyRnk5bFdHM3ZVRmVub3NlWFZzeThKSXVGVmFIaUlpSWlQaVd3aDZSWXJScUdjdm1iWWtBckYyLzg3UUllNkFnOEJuN3dtMDgrdlNucEtabmtaMlR4MlAvKzRKbkhoMUsxMDdOZkYyZWlJaUlpSndnajhma2dkRWZrM0l3bmN5c1hMS3ljc25QZDVWNFhXQ0FuYWlvY0tKcWhCRVpHYzdCUXhuSHJCQXlUWk1aczVieHlaZXpTRTNMNHR3ZXJSajk0RlgwSC9RMGZuNDJyaHAwRGw5K080ZTdIL2cvN3I3dGtvS0FLVDJMYXVIQlpHVG1zR3YzZ1dQbTNiNHpDWUE2dFkrRUdRYmc1MWUyajVxSFg2UE5aaTEyNWMzeExGcXlnZmgxT3dnUEN5STFMY3Y3K08wMzl5ZHBmeXJYREQ2WGxzMWpBTHdyYktiOThDd0Jqc0tyOWpPemNybnM2dWVBZ2lDcFlXd3QzaDk3SjR1V2JLQkgxNVlBdkRMbXBqTFYxbWZBNDlqdGZvVldWVldFbzRPZXcrZm45MnJMUDJ0M2tKZFg4TE1kTkxCN21YKzJJaUlpSW5MbVVOZ2pVb3hXTFdMNGFkcENBT0kzK0w1dno5RWFONGptN1pkdjU2R25QK0ZBY2hwNWVmazgvZUlFUm84YXdubm50UFYxZVNJaUlpSnlBaXdXZzVEZ0FOYXUzMGxJY0FDMW82c1RHaEpJV0dnUW9hR0IvUHJiVWdBZUhUV1ltaldyRVZFdGhPclZRd2dNc0JkNzN6WHgyM2wvM0RTMmJOdUxZUmhjZmVXNTNEcjh3a0svL0I4MnRBOHg5U0o1ZWV3UHZQWCtGRzY0NW56YXRtckFaUU82OHMya3VXelp0cGVFUGNuVXJWUFErOGMwVFRadjJRTlFxUGVNdytIUHpKK2VLOVByUGh6Q2pIL3ZQbUxxUnBiNk9wZkx6Zjk5UEIyQTY2ODVuL2MrK3NYN25NMW01Ymtucnk5VEhmOWxzVmk4UVkrdjdFNUlMclFOM0gvUC8ydjdqbjI4TjI0YXE5WnNBeUFrSklDTWpCd2VmZm96QmwvZWs2RkRlaEVVNUtqd3VrVkVSRVRrMUZMWUkxS01zMXJVOXg2dlhiOFQwelJQcTIvRDFhMVRnM2RldnAySG4vbVVoRDNKdU4wZVhuaGpFbG5aVGdaYzJOblg1WW1JaUloVVNpNlhtNjA3OXBHd0o1bk1qQnd5czNJNTc5elcxSTQrc2EyNlROUDBIbHNzQnMrTXZ2YTRXN0M1M1I1djJITk9qMWJIckV3cHptOS9yR0RMdHIzVWpxN093eU92cEUyckJ0NTVRME1DQ2ZpM3YwL3ZjOW9RRmhyRU45L1BZOGdWUFJsNlZXLzgvVzNlbmpqeDYzZDZ3NTZFUFNsa1p1VVNHR2duTmlhcTJQazNiRXJBN2ZZUVV5K1NrT0NBVXRkZGtxbS9MbVpQWWdwMW9pTzR0SC9uUW1GUFJScDQ5WE5rWmVXV2FteHBlL1lVMWF2SFpyTjZleUx0VGtqMm51L2Rkd2lYeSswZHQyVnJJai85c29oWmMxYmk4WGlJcUI3S1hiZGVUSSt1TGZubzB4bjhQQzJPNzM2WXg3UVppN25vZ2s1Y2RFRkhHdFN2V2FyWElDSWlJaUtuUDRVOUlzV0lqQWdqS2pLYy9RZFN5Y3pLWmVmdUF5VitrRDNWb2lMRGVldkYyM2owMmMvWXVuMHZwbW55NWdjL2s1WHQ1T29yenZGMWVTSWlJaUtWZ3R2dFlkR1M5VXlidVpRMThUdHdPdk1LUFI5UlBlU0V3NTZqZjJGdnRWcUw3TFZ6dE0xYjl1QjA1bnQ3K0tSblpKT1dWbkNjbHA1TlptWU9INzU5dC9kZUQ5eDdCWTBhUm5QSmhXZGp0L3NCOE1tWHMvaDcwVnJ1di9zeWV2VnM3YjEzKzdhTmFOKzJVYUg1MnJacXlHOS9yR0RCb25WYzFMY2pBSEZMTndEUW9sbTlFcjhROWVtRVdTeGZ1WVdoUTNvejRzWitwZmlwbEU3MWFpRUEzSHZIcGNkc1pWYWM4dnI2VnAvZTdZcDlmdmJjVlZpdEZucWYwNmJJTWZNWHhCZTdWVjkwcldyZWJlRDZESGpjZXo3OGpySHNUa2htL29KNHZ2L3BiOVp0MkFVVWJLRTNhR0IzYnJ5dWozZkYxejIzWDByZjg5cnpmeC8vU3Z5Nkhmenc4OS84OFBQZjNIVDlCVngvelhsbGZka2lJaUlpY2hwUzJDTlNnbFl0NmpQblFDb0E4ZXQzbkhaaEQwQzE4R0RHUG44clR6ei9CZkhyQzdhYkcvZjVEREl6czduNStuNm4xV29rRVJFUmtUUE4wdVdiZU91REtleExPa1JralRBdXVxQURiYzZLcFdHRGFFSkRBZ2tPY3BRcGFQZ3ZaOTZSWC9SYkxSYkdmVGFEOVBSczBqTnlTTS9JSmowam00eC9qdzhiOWRqNFl1OXBzVmhJVGtrbktqSzg0TDVXQzRNR2R2YytmeUE1amNsVEZ1TDJlR2dZRzExaWpaMDZOQUZnNllyTlpHWGxFaFRrNE85RjZ3RG8wYVhrYmM1Mjd0b1BRR3c1cnlUcDJhMGxWMXphamJNN05pMXg3TkdoV2xsN0NoWGw4WWV1S3ZiNTJYTlg0ZWRuSzNiYzB1V2JTdFdYcVNnT2JROHVVd0FBSUFCSlJFRlV1ejhiTmlVUUdHam4wdjVkR0h4NUQyOElkclRtVGV2eTlxdTNzVHArT3ovL3NvZ1ZxN1l3b0w5MkF4QVJFUkdwTEJUMmlKU2dWZlA2ekptL0dvQzFHM2FkdHR1akJRYzdlT1habTNqbTVhOVp0bkl6QU4vOE1JL0V2WWQ0Wk9RZzdQYlNiL01oSWlJaUlnV3JlZDc1djZsTW03bUUyUHBSL08rSjYrald1UVZXYThrcmI4b2lQYjBneExIWnJJU0VCRER6OXhXa3BXZDVuemVNZ2o0K05hUEMyWk9ZQWtEZjg5cFJ2Vm9JWWFGSCt2bUVoUVlSSGhaRVdHZ1F3Y0dPUWwvNEdmUEtkOHo5YTgxeDV4OSt4OWpqUG43MHRtSVIxVU5vMVRLVytIVTdtUEg3Y2pwM2JNTGE5VHV4V0N5YzI3TlZzYTh2Tzl0SmNrbzZBRTBiMXlsMjdCMGozeXZ4aTBxUFAzU1Z0NCtPeldibDd0c0dGRHZlVzBlTzAzdE5lZjh6UEo3RFBYUHk4MTFzM0p4UXFLOVJlZXJjcVNtdnZ6aUN4ZzJpdWZ2QkQxaTRlRjJKMXpqcy92encxZVBsRm5xSmlJaUlpTy9wbloxSUNjNXFXYmh2eituTTRmRG4rU2R1NE1XeGs1aS9NQjZBdVF2V2tMZ3ZoVEZQM0VDTmlGQWZWeWdpSWlKeVpzalBkekhtbGU5WUVMZU9hd2YzNHNicitsVFlMOFpURGhZRUlXR2hRUUE4OStUMVdDd1d3a0lEQzFZTy9SdmN1TjBlK2wzMkpBRDMzMzE1bVhyMjFJZ0lwVjdkZ2w0N21abTVIRXJOeE83dlIxUlUyREZqOXlRZUxOUkg2TEQrL1RvU3YyNEgzLy8wRjV1MzdzRTBUVHEwYTBTMThPQmk1NDVmVi9BZU9xSjZpTGVHb2ppZCtTVytGcmZiVStpOHRLdlk5Kzh2V0sxL0t0NFRUNXU1aEhjL0xPZ2Y1SFo3ZUhEMHg0eDU2Z2JhdDIyRTIrMGhPU1dkaU9vaDdOaVpSRVptemtuL3U5VzJWUU9nb0tkUGFUZ2MvZ3A2UkVSRVJDb1p2YnNUS1VIRCtqVUpEUEFuT3llUFBYdFRPSlNhV2VJSFdsL3k4N1B4OUNQWDhzbUVXWHo3NHp3QU5tM2R3MTBQdnMrWUoyK2dXZU9LK1VhaGlJaUlTR1h5OXY5TlpVSGNPa2JlZFJrREwrNVNvWE1sN2owSVFIU3Q2Z0MwT3VyTFJzVng1dVdUbnA1TldscVd0M2VQdDRmUHYvOGJVeStLRzRmMjRjNWJMdWJPV3k3R05FM3VmM1FjaDFJenVlZjJBVng4NGRtRjdyazZmanNQUERhK1VBK2Z3ODQ3dHcyZmZER0w1SlIwL3ZoekZRRFhETzVWWXAxLy9ydWlxRWJFc2NIU2YzMzI0U2hpNmthVzV1V1gyZmFkU1FEVS92Zm5YQkZjTGpjZmZUcUR5Vk1YZXJmMnMxZ3N1TndlUmovN2hYZFYwckRiM2lpMHJWekQyUExiM3M3aDhHZjZEODhXK1h5ZkFZK1gyMXdpSWlJaWN2cFEyQ05TQW92RlFvdG1NU3hmdFFXQXRSdDIwclByV1Q2dXFuaUdZWERMc0F1cEh4UEY2KzlPeHVWeWszSW9nL3RIaitlUit3Wngzamx0ZlYyaWlJaUl5R2xyNXUvTG1URnJHU09HOWF2d29BZGd5N1pFQU9yVmlXRHZ2b1BzU3pwRWVrWTJhZW5aLy9idU9STGtISGJsZFMrVWFoVk1rMGExdVhGb0grLzVsT2x4eEsvYlNmMllLUHIzNjFSb3JOdnQ0YjEvVjZNTXZhcjNNZmV5Ky90eHplQnorV0Q4ZEFCYW54VkxoN2FOaXAzZjVYS3pNSzVnVzdHTm14Tll1bnhUcWZyclZJUTFhM2NBMExRY3RsT3JXN3NHMlRtNWhSN2J2ak9KbDhkK3o1YXRpVVRXQ09QWng2L2o3Z2Mrd04vZnhwaW5idURwTVJQNDMwdmZNUERpTG9TSEJaR2NrbzVoR01UR1JESHlyc3RPdWlZUkVSRVJxZG9VOW9pVVFxc1c5WStFUGV0M25mWmh6MkVYOUc1UG5lZ0lubnBoQXFscFdlVGw1ZlA4NnhQWnNXcy93NGYyTGZXV0Z5SWlJaUpWUlhwR05oOSs4aXRuZDJqQ3RVTktYclZTSHRadDJBVkFzNloxK2Y3bnY1a3lMYTdFYThMRGdnZ1BDLzYzUjA4Z1lXRkgrdlVjUHQ2NmZhKzN0ODFoaVhzUFlyTloyYmxyUDdmYy9RNURCdldrYis5MldLMFdYbi83UjdidDJFZi9DenJTdUdIMGNlZE4ySE5rbXpDMzI0M0w1ZmF1WURtZVArYXVJak1yRjhNd01FMlREejcrbFEvT2lpM1RGblRsd2UzMmVFT245bTBibnZUOVBuanpya0wzL3Y2bnYvajg2OW5rNTd2bzFMNEpqejk4bFhkYlBvQU9iUnZ4MmdzamVPYUZyNW42NjJKaTZrYnkxaXUzMGJKNXpDbnBIeVFpSWlJaWxaL0NIcEZTYU5VaTFuc2NmNXIzN2ZtdmxzMWkrT0NOdTNqeStRbHMyN0VQZ0s4bS9jbXUzUWQ0OVA3Qk9FN3hCMjBSRVJHUjA5bUViK2VRazV2SGZYY09QQ1ZmakVsTnpXVGo1ajFBd1VxWm1wSFY4TGhOd3NJQ0M0S2IwQ0R2Y1Vod0FOZU5lQTJBajk4ZlNXQ0F2ZGg3UC9yMFozejB5UXcrKzNBVWtUVUt0bEM3NjlaTEdISkZUNzc5Zmg3VGYxdkthMi85eUtkZi9rNnpKblZZdUhnOWpSdlY1dDQ3Qng3M2Z0OThQNWVwdnk3Mm5xL2JzSnRYMy9xUjBROE9PZTdQS2ljM2owKy9uQVhBbFpkMUozN2RUalpzU3VEcE1STjQ2WC9EaXcySnl0dWNlYXRKVGNzaUpEaUFkcTFQUHV3NWJQNkNlRDc1Y2hZSmU1SUpDbkp3N3gyWGNzbC90c1k3ckVXemVuejgvbjI4L3Zaa0ZzU3Q0LzVIeDlHOVN3dHV2dUVDR3NUV0tuS08zUW5KaGJaZSsrKzVpSWlJaUFnbzdCRXBsUlpONjJLeFdQQjRQR3pja2tCT2pwT0FFajVjbjA1cVJsYmpuWmR2NTZVM3YyZkI0b0p2Tk01ZkZFOWkwa0dlZitJRzc0ZC9FUkVSa2Fvc0l6T0g2Yjh0NWRMK1hhZ2RIWEZLNXB3OWJ6V21hVktyWmpWaVkyb1NHMU9UenAySzN1WXNNTUJPZG82VC9RZFNpWTBwdXMvTG5yMHBaR2M3Q1hENEUxRTlwTkJ6a1RYQ3VPL09nVnc3cEJkajMvdUpKY3Myc1hCeE9nQm50WWpCNHpHUHVkK0U3K2J3K1ZkL0FIREpoV2NUVzc4bTc0K2J4dXk1cXdDVFIrNGZmRXg0TStIYk9hUWN6TURmMzhaVmc4NWg0TVZkdWZ1QkQxaXhlaXNqSC9tSWgrNGJWR3pJVVY3eThseDg4YzFzQVByMzYzVFNJWk5wbWl4YnNaa3Z2NTNOdWcyN0FlaDlUbXZ1dXZVU0lxcUhGbnR0YUVnZ3p6MTVQWC84dVlxUHYvaU5oWXZYczJqSkJycDNhY0dGZlR2UXBWT3pZK3F6MmF4RTE2cDJ6TDMyN2p0VXFPK1BpSWlJaUZSdENudEVTaUVnd0U2enhuVll2MmszYnJlSCtQVTdPYnVEYi9ZYVAxRUJBWGIrTi9vNlBwa3dpMjkvbkFjVTdBOS81NFB2ODhTRDE5QytUZmw5dzFGRVJFVGtURFJyOWdyeThseGNlVm4zVXpLZnkrVm04dFNGQVBUcjA2RlUxOVNwSGNIbXJZbU0vL3czSHJqbjh1T0dDNm1wbWQ0Vk5XM2JOTVJpT1hhYnNPMDc5dkhEend0WXRxSmdxK0xhMGRYWnUrOFFVNmJGOGVlOE5keHc3ZmtNR3RpZC9Id1hiMzh3aFJtL0x3ZmcvRjV0R1hYUDVSaUdRY0tlWktaTWoyUDIzTlhzM1hlSXB4KzcxdnNsb2ovbnIySFM1TDhBdUhad0wyK2RMLzF2T0tPZi9ad05teEs0ZmVSN2RPN1lsSzZkbTN2clNrOHY2RTlrTVN3WUZnT0xZV0JZREZ3dXQvZFBmcjRibDh0RlVKQ2p4SEFGWVB6bk05bTc3eUFCRG4rR1hOR3pWRC9uNDhuTXltWG03OHVaT2oyT1BYdFRBR2pYcGlHMzNYUVJ6Y3JZQjZqdmVlMDRwL3RaVFB4eFB0Ly85RGNMNHRheElHNGRvU0dCakg3d3FrS0JYM1N0YW56KzRRUEgzR1A0SFdQWm5aQjh6T05PWno3RDd4aGJ4bGNuSWlJaUltYzZoVDBpcGRTK1RVUFdieXI0NXQ3S2Y3YWRjV0VQZ0dFWTNETHNRdXJIUlBINnU1Tnh1ZHdjU3MzazRhYy80ZnFyenVPR3E4L1hudUVpSWlKU1pmMDVmdzJkT2pRaHVsYjFVekxmajFNV3NpL3BFUDcrTmdaY2RQeXR2LzVyOE9VOWVlbU5TY1F0MmNCVncxNHVjZnpBaTd0NGozY25KQk8zZEFQei92Nkg5UnNMM3RjR0JUa1lkbTBmQmczc3hyYnQrM2gvL0hUV3hHOG5MeStmaEQzSnZQajZKRFp1VGdDZ1I5ZVdQUGJBa1MzYjdyM2pVa3pUWk9xdmkxbTNZUmMzMy9VV3Q5L2NuOXExcXZQeTJPOHhUWk1HOVd0eXplQWp2WTlhTkt2SCtIZnY0KzBQcHJCb3lRYnZuOE5HUHZKUnFYNE9BTStNSHNxNVBWb1ZPMmJhekNYZVFPM0c2L3BTdlZwSXNlT0xzeWN4aFU4bnpDSXZ6MFhYenMyNTZvcWV0RDJKTGVIc2RqK0dEZTNEbFpmMThOWlpQeWFLanUwYmU4Y002Tis1eUpvL2VQUHU0NjdDTWszenVDR1FpSWlJaUZSdUNudEVTcWw5bThaODgwUEJpcGhWYTdiNnVKcVRjMEh2OXRTSmp1Qi9yM3hEY2tvNnBta3lZZUljVnYyempTY2V1cHJJQ0czckppSWlJbFZMWm1ZdUd6WWxjRjhSL1dvcWd0dFRzQVhYWlpkMExkVUtGU2hZRVFJd1pYb2NpZnNPa3Avdk9tYU16V3FsVnMxcURMNjhCMTA2TlFQZy9rZkg4Yy9hSGQ0eDRlSEJYTnEvTTRNdjcwbHdrQU9BeG8xcTgrYkx0L0wzb3JYRTFJM2s5cEh2a1p1YmgyRVlYSGQxYjRaZjE3ZFFieDdETUJoNTEyWFVxbG1OOFovL1JuYTJrN3c4RnhnR2JyZUh3QUE3VHo5MkxmNytoVDkyUnRZSTQvbW5oN0Z0eHo3bS92VVA2emZzWW0vU0lYSnlDcTdQeTNmaGRuc3d6V09Eak1NQ0EreDBPMnBGMFBHWXBzbnlsUVVybHpwM2Fzcmd5M3NVTzc0a3paclU0YVZuYjZSNnRWRHExYTF4VXZjNldsQ1FnNnV2UEpjckwrdEJ2c3RkNk10WG8rNit2TWpyaXVyWjVIRDRNLzJIWjR1OFR2MStSRVJFUkNvbnc4ekpLdm9kdEloNE9aMTVEQnc2QnBmTGpXRVkvUFQxazRRRUJmaTZySk9TbHA3TnErLzhRTnpTSTkrbURBa080TkdSUTByODhDd2lJaUpTbVN5SVc4ZlR6My9GWi84M2lwaDZrYWRzM2s4bi9NN1FJYjF3T1B3cmRKN1Y4ZHQ1ZXN3RU9uVm9TcStlcmVqZXBVV0p2V3RtejEzTisrT204Y2lvd1hROXUxbXhZLzladTRQcHZ5M2wwVkdETVF5RGo3LzRqVTd0bTlEdUpMWUtOazBUajhmMGhqNm1hV0lZQmhhTGNkeXQ2UURHZi80YkZvdkJpR0g5dk5mOFBDMk9peTdvU0VBSlArUDhmQmRUZjEwTXdKV1huVnd3ZE5qMm5VbFlMUVl4OWFMSzVYNGwrWG5hSW13Mkt3TXU2bnhTWTBSRVJFVGt6S093UjZRTUhuamlZMWJIYndQZ3VjZXZwMGVYbGo2dTZPU1pwc2xQMHhieDBlY3pDalY0SFRTd0I3Y051eEEvUHkwQUZCRVJrY3J2blErbk12L3ZlTDZmTUxyUTZwWEt4T1B4RkJtU0ZNWHB6TWR1OTZ1Z2lrUkVSRVJFcEx5b09ZZElHYlEvNnB1SnErSzMrN0NTOG1NWUJvTXU3YzU3cjkxSm5kcEh0cU9ZUEhVQjl6N3lJWHNTdGQrM2lJaUlWSDRyVm0yaGJldUdsVGJvQWNvYzlBQUtla1JFUkVSRXpoQUtlMFRLb1AxUkRWaFhydG5pdzByS1g1T0d0Zmx3N0QxYzBMdTk5N0hOMnhLNS9ZSDNtVDEvdFE4ckV4RVJFYWxZMmRsT2RpY2swN3BsZlYrWElpSWlJaUlpY2tJVTlvaVVRZk9tOWJEYkMvYjYzcjRqaWRTMExCOVhWTDRDQS94NWJOUVFIcjEvaUhmZitKd2NKeSsrTVpIWDN2bVI3R3luanlzVUVSRVJLWDlKKzFNQnFGTTd3c2VWaUlpSWlJaUluQmlGUFNKbFlMTlphWFBXa1c5OHJvcmY2c05xS2s2Lzg5cnowZGg3YU53ZzJ2dll6Tm5MdWZtZXQ0aGJ0dEdIbFltSWlJaVV2NlQ5aHdDSWlnejNjU1VpSWlJaUlpSW5SbUdQU0JtMWI5M0llN3hxVGVYbzIzTThkZXZVNEwzWDdtVFFwZDI5angxSVNlT0pNVi93NGhzVFNVMnZYS3VhUkVSRXBPcmFsMVFROWtUV1VOZ2pJaUlpSWlKbkpvVTlJbVhVcnMyUnNHZmxQNVZ6WmM5aGZuNDI3cjVsQUs4OU40SmFOYXQ3SDU4OWZ6VTMzZlVtcytldHhqUk5IMVlvSWlJaWN2S1NEcVFTRWh4QVlLQy9yMHNSRVJFUkVSRTVJUXA3Uk1xb1NjTm9nb0xzQUNUc1NTWTVKZDNIRlZXOERtMGI4Y2s3OXpGNFlFOE13d0FnUFNPYkY4ZE81UEV4WDdEL1FLcVBLeFFSRVJFNWNmdjNweEVaR2Vick1rUkVSRVJFUkU2WXdoNlJNckpZTExSdDFkQjd2dXFmYlQ2czV0UnhPUHk1YzhURnZQZmFuVFNvWDlQNytKTGxtN2o1M3JmNWVmb2lyZklSRVJHUk0xSldkZzRod1FHK0xrTkVSRVJFUk9TRTJYeGRnTWlacUgycmhpeGN2QjZBbFd1MjByZDNPeDlYZE9vMGIxS1hEOGZldzdjL3p1T3JTWC9pY3JuSnlYSHk3cmhmbUROL0RRL2RNNGlZZXBHK0xsUGs5T0Z5NFU3Y2pTZHBINTdrQTNpU2t6QlREMkhtT3NHWmk1bWZCMjYzcjZzVUtaclZpdUhuRDNZSGhzT09FVjROUzQyYVdHcEVZcWxaQzJ2dGVtRFRXMG81cytVNjgzSFkvWHhkaG9pSWlJaUl5QW5USjNPUkU5QytUV1B2OFlvMVd6Rk4wN3U5V1ZWZ3MxbTU0ZXJ6T2JkN0sxNS9kekxyTnU0Q1lPMkduZHg2L3p2Y2NQWDVYSFY1VC96OTlVc1RxWm84KzVOd2JZakh2WFV6N29TZFdDSnJZcTFkRnlPcUZuNU5XMktwSG9IaENBQzdIY1B1QUt2VjF5V0xGTTN0eG5UbWd0T0ptWnVENTJBS25nUDc4T3pkUS83eXhYZ09KR0d0V3g5cm95YlltcmZDRWxXejVIdUtuR2J5blBtRWhnVDZ1Z3dSRVJFUkVaRVRacGc1V2RwM1NhU01UTk5rOExBWFNVM1BBdUNMRHg2Z2JwMGFQcTdLTnp3ZUQxTitqZVBqQ2JQSXpjM3pQbDRycWhxM0RyK1FYdDFiVjZrZ1RLb3VNeXNUMTVvVjVLOWNocG1aZ2ExTkI2eE5tbU50MUxRZzJCR3BwTXpjSE54Yk4rSGV2QUhYbWhVWUlhSDR0ZXVJclcxSGpNQWdYNWNuVWlvajduNkwySmhhUFBYb05iNHVSVVJFUkVSRTVJUlluMzN5aVdkOVhZVEltY1l3RExaczM4djJuVWtBMUk2dVRzdG1NVDZ1eWpjTXc2QkYwM3IwN2QyV1hRbkpKTzVOQVNBeks1ZjVDK0padG5JTHNURlJSTlpRMDJPcG5NeTBWUEptenlEMzUrOHhBZ0x4NzkwUCt4WFhZR3ZSQ2t0VUxReWJWcmhKNVdiWS9MQkUxY0xXdkJYKzUvYkZFaEdKYS9NR25MLzhpSm1SanJWV3JZSVZiQ0tuc1VtVC82WjJyV3IwN0hhV3Iwc1JFUkVSRVJFNUlRcDdSRTVRWHA2THYrUFdBbUNhY0VIdjlqNnV5TGVDZ3dMbzA2c3RzVEUxMmJnbGtjeXNIQUFPcEtReDQvZGw3TjZUVE5QR2RRZ08wZ29IcVJ6TXJFenlaazdCT2YxbnJMRU5jUXk5R2IrT1hiRkVSSUpXczBsVlpSaFlJaUt4dFc2UDM5bmQ4Q1Rzd3ZuVFJNeERLVmpyMXNmdzkvZDFoU0xITmZHSGVkU1BpYUpibHhhK0xrVkVSRVJFUk9TRWFCczNrUk9VbXA3RjRHRXZZcG9tTnB1VktWOC9oY09oWDJJQjVPZTcrR242SWlaTW5FTjJ0dFA3dUorZmpTc3Y3YzdRd2VjUkZHVDNZWVVpSjhIaklYL3BJdkxtL0lhdFV6ZjgrL2JIQ0ZDZkI1R2ltRG5aNVAweEE5ZXlSZmozdVFpL1RsM0JZdkYxV1NLRlhEUDhGVHExYjh4REk2LzBkU2tpSWlJaUlpSW5SQ3Q3UkU2UXcrN1A0bVViU1Q2WWpzZGowckpaRFBXcWFOK2UvN0phTFp6VnZENFg5enNiWjE0K203Y21ZcG9tSG8rSCtQVTdtZkg3TWdJRDdUUnVVQnVMUlNzZzVNemhPWmhNN3BmajhSdzZpT09HVy9IcjJBWERUOXUwaVJUSDhQUEQxcXdsdGhhdHlKLzNCNjRsQzdFMmJLeVFWRTRyUDArTG8zcjFFTTdwM3NyWHBZaUlpSWlJaUp3UWhUMGlKeUU1SlozVjhkc0JDQTUyMExWVGN4OVhkSHB4MlAzcDByRVp2WHUwSm1uL0lSSVNDL3I1NURyemlWdTJrZmtMNDRtdVdaM2EwZFV4dE8yVm5PWmNhMWVUKyszbitKM2JGL3VnYXpHQ1EzeGRrc2daeFFnT3dlL3M3dUR4NEp3MEFVdTFDQ3hSTlgxZGxnZ0F2OHhZVEZob0VMMTZ0dloxS1NJaUlpSWlJaWRFWVkvSVNiRGIvZmoxOTJVQXBLWmxNK2pTN2dvdGppTXNMSWcrdmRyUnFrVjl0dXhJSkRVMUM0QzA5Q3htejF0Ri9QcWQxSW1PSUtwR3VJOHJGVGtPandmbmpLbTRsaTRpNE9hN3NMVnM0K3VLUk01bzFucXgySnEwd1BuVFJEd0hVN0ExYnFZK1YrSnp2ODVhUmtDQVArZWYyOWJYcFlpSWlJaUlpSndRYlpndWNoS2FOYTVEV0dqQk5qUkpCdzZ4T3lIWnh4V2QzanEyYTh5NE4rL2x3YnNIVVMwODJQdjRpdFZidWUvUmozam9xWTlaOWM4MlRGT3R4T1EwNFhLUk8ra3JQTW43Q1JqMU9KYmE5WHhka1VpbFlLbFRqNEJSaitNNXNKL2NTVitCeStYcmtxU0s4N05aeWMvVHY0Y2lJaUlpSW5MbVV0Z2pjaElzRmd1ZDJqZnhuaTllc2RHSDFad1pMQllMRi9mcnhKY2ZQc1IxUTNwanR4L3BkN0p5elRZZWZQSmpSajQyamlYTE55bjBFWjh5blU1eUpvd0hxNVdBRWZkZzJCMitMa21rVWpIc0RnSnV1UWNzRm5JbWZJenBkUHE2SktuQ2JEWWJlZmtLZTBSRVJFUkU1TXlsc0Vma0pIVTVxay9QNG1VYmZGakptU1V3d0orYnIrL0gxK01lNXVwQjV4SVFZUGMrdDNiRFRrWS85emwzUHZBK2Y4ZXRWZWdqcDU3TFJlNDNuMktKcklYaitsdkFhdlYxUlNLVms5V0s0L3Bic05TSUl2ZWJ6N1RDUjN3bU9NaE9kcllDUnhFUkVSRVJPWE1wN0JFNVNaM2FOZkgyNmZsbjNVNnljL0o4WE5HWnBWcDRNTGZkZUJIZmpIK1lHNjQrbjZDZ0k2SFA1bTJKUFBQUzE5dzY4aDMrL0dzMUhvL0hoNVZLbGVIeGtQdkROeGdoWWRpdkhLcGVJaUlWelRDd0Q3NE9JemlFM0IrL0JRWDg0Z1BCd1FGa1pPYjR1Z3dSRVJFUkVaRVRwckJINUNTRmhRYlNvbWxCSHcrWHk4M0tOVnQ4WE5HWktUUWtrT0ZEKy9MdCtNY1ljWDAvUWtNQ3ZjOXQzNW5FODY5UFpQamRiL0hiN0JXNFhHNGZWaXFWblhQbUw1aDVUaHpYM3FTZ1IrUlVNUXdjUTIvR3pNM0ZPV09xcjZ1UktpZzBKSkNNekd4Zmx5RWlJaUlpSW5MQ0ZQYUlsSVBPSFp0Nmo1Y3MzK1REU3M1OFFVRjJoZzdwelRmakgrYU9teSttV25pdzk3azlpY204K3M0UERMdGpMRk4ralNNblI5dXRTUGx5eGEvQ3ZXazlqaHR2MTladElxZWExWXBqK08yNE42M0R0WGExcjZ1UktpWTRPSUNzTEtkV0VZdUlpSWlJeUJsTFlZOUlPZWpjc1puM2VQR3lqZW94VXc0Q0F1d011YXduWDQ5N21IdHZ1NVRJaUREdmMwa0hEdkhPUjFPNTZxYVhlR2ZjVkhiczJ1L0RTcVd5OEtRazQveGxNbzVodDJMWUhiNHVSNlJLTXV3T0hEZmNodk9YSC9FY1RQWjFPVktGaEFRVi9MMmZtWlhyNDBwRVJFUkVSRVJPak1JZWtYTFF0RkZ0d3NPQ0FEaVFrc2FPblFvZnlvdmQ3c2ZsbDNUanEzRVA4ZURkZzRpdVZkMzdYSFpPSGxPbXh6SGkzcmNZOWZoNDV2NjlSbHU4eVlueGVNaWQ5QlgrRjE2S3BYWTlYMWNqVXFWWjZ0VEQvNElCT0NkOUJWcGxJYWRJeUwvYngyWmthQ3MzRVJFUkVSRTVNeW5zRVNrSGhtSFF1Y05SVzdtdDJPakRhaW9ubTgzS3hmMDY4Y1VIRC9EVXc5ZlF0bFhEUXMrdldidWRNYTk5eHpValh1SFRyMmF4LzBDcWp5cVZNMUgrMGtVWURnZCszWHY1dWhRUkFmeDY5QVovTy9uTDRueGRpbFFSSWNFQkFHUmthbVdQaUlpSWlJaWNtUlQyaUpTVG8vdjJ4QzFUMkZOUnJGWUx2WHUyWWV3THQvREp1L2R6MlNWZENRenc5ejUvS0RXVHI3K2Z5OUJiWCtPcEZ5ZXdkTVVtYmFzbnhUS3pNc21iOHh2Mks2N3hkU2tpY2hUN29HdkptejBUTXl2VDE2VklGUkFTOG0vWW81VTlJaUlpSWlKeWhyTDV1Z0NSeXFKVCs2WVlob0ZwbXZ5emJnZXA2Vm1FaHdiNXVxeEtMVFltaXZ0dUc4Z3ROMXpFN0hrcm1USWpqdTA3a2dBd1RaT0ZpOWV6Y1BGNmF0ZUs0TkwrbmJtb1QwZEMvOTJtUmVTd3ZOa3pzSFhxaHFWV2JWK1hJaUpIc2RTcWphMVROL0ptejhBK2NJaXZ5NUZLTGlUNDMyM2NNbk44WEltSWlJaUlpTWlKMGNvZWtYSVNFaHhBbTdOaWdZS2dZZEhpOWI0dHFBb0pEUERuMG91Nk1QNnQrM2o3NWR2cGMyNWJiRGFyOS9uRWZTbDg5TmtNcnJycFpWNGNPNUVseXplcHQ0OEFZS2FsNG9wZmczL2YvcjR1UlVTT3c3L1BSYmorV1kyWnJxMDVwV0lGQnpzQWhUMGlJaUlpSW5MbXNqNzc1QlBQK3JvSWtjb2lPOGZKa2hXYkFIQjdQUFRwMWM3SEZWVXRobUVRRlJuT09kMWJjZWxGWFFnSkRtVFAzaFN5c2d2MjMvZDRQR3pmbWNUc2VhdVlPbU14ZTVNT0VoaGdKNnBHR0laaCtMaDY4WVc4MlRPeDFtK0k3YXcydmk1RlJJN0Q4UFBIek03RXZYMHJ0aWJOZlYyT1ZHSTJtNVd2SnY1Snl4WXh0R25Wd05mbGlJaUlpSWlJbEpsVzlvaVVvNTdkenZJZUwxKzFoZXhzcHcrcnFkckN3NElZT3JnWFg0OTdpQmVlSEVibmprMExCVHJwR2RsTW03bUVCNTRZenpValh1V0RqNmV6ZnROdTlmZXBRc3lzVFBKWExjT3ZWMTlmbHlJaXhmRHZkUUg1SzVkaFptZjV1aFNweFB6OGJOanQvbVNrYTJXUGlJaUlpSWljbWJTeVI2UWNCUVU2V0xwaUU4a3A2WGc4Sm8wYTFLSkIvVnErTHF0S013eUR1blZxMExkWE95N3EwNUVhRWFHa3AyZHo4RkNHZDB4T2pwUDFtM2J6NisvTG1QWG5LbEpUTTZnV0ZrSjRXSkJXL0ZSaXJ1VnhHQUdCK0hYczZ1dFNSS1FZaHQyT0p5a1Jzakt4MXF2djYzS2tFcHN5YlJGUlVlRjA3OUxDMTZXSWlJaUlpSWlVbWNJZWtYS1drWm5EOHRWYkFMQVlWbnIxYU9Yaml1U3dvQ0FIWnpXdno0Q0xPblArdVcwSkN3M2s0S0VNMGpPeXZXTXlzM0w0WjkxT3BzNWN6THdGOFdSazVoQlJQWlRRa0VBZlZpNFZ3Zm5Mai9qMzdvY2xJdExYcFloSUNReTduYnkvNXVCM2RqZGZseUtWMksremxoRVU2S0QzT2ExOVhZcUlpSWlJaUVpWmFSczNrWExXczJ0TDczSGM4ZzNrNWVYN3NCb3BTcjA2TlJoMlRSOCtlMzhVSDcxMUwxY1BPcGVveVBCQ1kzYnUzczluWC8vT3NEdmU0TTRIM21maVQzK3hLK0dBdG5xckJEejdrekF6TTdDcUI0aklHY0hhcEFWbVJqcWUvVW0rTGtVcXNhQWdCOWs1Mm9KWFJFUkVSRVRPVERaZkZ5QlMyZFNwWFlNR3NUWFp2aU9KM053OGxxL2FTcmZPK29YeTZjb3dEQm8zaUtaeGcyaHVIWFloYXpmczRzKy8xakQzN3pXa3BoM3BEN0ZwNng0MmJkM0R1TTluVUNjNmdxNmRtdE90Y3d0YXQ2eVB6V2IxNFN1UUUrSGFFSSt0VFFmUU5uMGlad2JEd05hbUE2NE44ZmhIMWZSMU5WSkpCUWJheWNySzlYVVpJaUlpSWlJaUowVGJ1SWxVZ05TMExGYkhid2ZBMzk5R2p5NHRTN2hDVGdlR1lSQVZHVTZYanMwWVBMQW5yVnZHWXJWYTJMdi9JUG41YnUrNGpNd2MxbS9hemF3L1Z6QjUya0syYnR0SFhuNCtOYXFINGJENytmQVZTR25selptRnJVTm5MRkhxcVNVKzRQR0FhUmI4S1V2Z2VQZzZxSnBCcGN1RmEvVnkvTnAxOG5VbFVra3RYTHllQXdmU3VIeUF0Z3NVRVJFUkVaRXpqMWIyaUZTQWM3cTI0b3R2WndPd2NNbDYzRzRQVnF0MlRUeVRXSzBXT3JaclRNZDJqYm4venN0WXRuSUxpNWF1SjI3cEJsSU9aWGpIWldjN21idGdEWE1YclBHdUV1clFyakdkMmpYaHJPWXgyQlgrbkg1Y0x0d0pPM0UwYXVyclNncTRYZVF2L2d1c052eTZuT1ByYW56TE5IRnYzWWkxY2NXdGhzeGZ1Z0JiMDVZWVlkVktOVDd2aittWWFRY0I4TC9nVW96UThCS3VLSjRuS1pIc041NEZqd2UvN3IyeEQ3cStWTmZsTDVxTDg4ZXZ3R0loOExFWHNWU3ZjVkoxbEpWNzF6YXNkV0xBNnJ1M2p0WkdUY245OWpOd3UzeGFoMVJlUVVFT3NySzFqWnVJaUlpSWlKeVo5RWxacEFMRTFvK2lUblFFZS9hbWtKNlJ6VC9yZHRDdWRVTmZseVVueU0vUFJyZk96ZW5XdVRtbWFiSjVXeUp4U3pld2FNa0dObTNkNHgxMytMbk4yeEtaT0hrKy92NSt0R29SUThkMlRlallyakdORzBSalZNVnY0NTltM0ltN3NVVFd4SEFFK0xvVUFISStmQVAzOXMwWWRnZTJsbTB3UXNKOFhaSlB1T0pYa2pmakp6eEppZmhmZERuK2ZRZVUreHllcEwwNEozNkcwekN3RHhpQ1g2OSt4WTUzYjFwTDNzeWZDazZzTnZ6N1hITFNOZVQ5T3JsZ2hZN05ELy96THk3ZFJhWkovdnpmQWJDMTduREtneDVQeWdGeTNuc1p3OStPWS9qZEZSckdGY2NJQ01RU1dSUDNudDFZWXhyNHBJYlR5ZjREcWNmMG1nTllFNytkRmF1M012eTZ2aFV5NzRIa05BQWlhMVMrdjZ1Q0FoeGtaWjhlMjdnNW5mbDRUSk1lSFlMekFBQWdBRWxFUVZRQWgzK3g0MXd1Ti9rdWQ0bmp5a3RxV2hadXQ1dUk2cUhsZnU4RHlXbmw5dStWeStVbU15dVg4TENnWXNlNTNSNldydGdNcGtuOW1DaWlhMVV2MHp4dXQ0ZEprLy9DN2ZiUXBsVXNiVm9WLzNlVGFacjg4UE1DOHZMeUdYeEZUK3orRmZlbG9MbC9yYUZkbTBZbC9neEVSRVJFcFBKUTJDTlNBUXpEb0dlM3M1ZzRlVDRBZnkxYXE3Q25rakFNZzZhTjZ0QzBVUjJHWGRPSGxJUHB4QzNieU9KbEcxbTVaZ3ZaT1huZXNYbDUrYXhZdlpVVnE3Y3kvZ3NJQ1E2ZzlWbXh0RzVaOEtkSnc5cnE5K01EbnFSOVdHdlg5WFVaWG41ZHpzRzlmVE9tTXhmbnRCOXdYRHZpbE02ZitkQXQ1WEtmNE5jL1BxbnJ6WXcwUEVtSkFPVE4vQmxMdFJyWU9uWXRqOUs4WE90Vy96dVppYVYrbytJSGV6dzRwMHc4Y3U1MmtmdjlGd1RjT3VxRTUzZHYyWUJyN1NvQS9IdjF3d2d2M1M4VlhhdVc0RG1RVkhCZE9RUk9aWlUvNzdlQ2dNcHF4VnJmdC85ZlpvMnVpMmQvVXBVUGUxTFRzcmo5dnZlb1c2Y0dUeng4TmJWcUZxeFVTMHZQNHBHblBpTS8zMFhYczV2VHZHblovNjdibDNTSWF0V0NpL3dsOURYRFh3RmcxcFRuaTF5MXZHTlhFckV4WjE1dnBhQWdPN201ZVhnOEhpd1czNjdJdm4za3UreE9TR2IydEJlTEhiZHc4WHFlZi9VN2hnN3B6ZkRyU3hmd21hYUp5K1hHeisvSVI4RStBeDdINGZCbitnL1BlaDlMMnA5S3phakNnZUtreWZPWitPTmY5Ty9YaVlmdUcxVDZGMVNNM1FuSnZQbit6MnpZdUpzM1g3bU5aazNxblBROWw2M2N3cFBQZlVuM0xpMTQ3c21pVjFCT21SN0grK09tQWZ3L2UvY2RIa1c1UFhEOE85dlRRMGdnOU5CNzc3MkUzaEVFUVVRc0tPcFY3TzM2czJHLzFpdDI4Q29JV0pBaVRUcEk3eTFBcEFWSVFrMUNlcmJQNzQ4bG04VDBrR1FwNS9NOFBPenN2RFB6YnNsbU0yZk9PYnoyMG9SaUIzdFdyTjdOekI5WFlURG82TnU3OE44UEd6Y2Y1dXRaSzJqZU5JeTd4L1V1MXJHS1k4LytFMHgvLzJlQ0svb3pkOVp6OG4xVENDR0VFT0kySWNFZUljcEk5MnpCbmkwN2p2Q3ZLVU1scStNV1ZESElueUg5MnpPa2YzdnNkZ2VSSjJMWWUrQWtlL2FmSVBKRURFNm4wejAySlRXRGJUdVBzVzNuTVFDTVJqMk5HOVNnZVpNd1dqU3RUZU1HMWZIeU1ucnFvZHcybkhGWFVHNmdYajI2dHAzUmJGNkxNL1ljOW4wN2NIVHRqYlptQ1Urb081MDQ0eTRYZWZpTjFMTkkzN2tYem5OUjJIWnZCY0Q4Nnc5NGgxWkZVNjFtcVIzRGNTM1FvZ1JVS0RSb1lkdTJ3UjE4MGpacWppUHlNSTYvajJEYnRSbDloK0tYMjFQTkdaaC8rWjk3MmJwdU9kWjF5d3ZjeGpocUF2cU8zYkdzV09pK0wvM2pONHAwUE5QRWg5QzE2Z0NBOC9MRklzOVRVekVFdEZrbkJkWGtKR3k3dHdHZzc5WVg5T1dUUFpBZnBWSW96aXRGZjQvZnFtWjhzNVRrbEhTU2t0TUlxdURudmovQTM0ZitmVnF6Zk5WdVp2MjRpdis4WGJ6ZzhjVkxWM25pdVcvdzgvWGlsUmZ1b25hdDRnVnNWRlhsaDdscm1mdkxSZ2IyYTh0VGo0MjhxY3JZK3ZpWUFFaEx0K0RuV3o3Wm55ZFBuV2Zwbjd0eTNYLzFhaW9BbjN5eE9NL3RIcDB5QktOQno0YS9EdUZ3T0dsWXhNQmV3dFVVM3ZyZ0Y0SXIrdlB5czJQekhaZWNrczZqVDM5SjlhckJ2UGowR0hjUTVNaXhhSUFTQlJMekV4RGd6WVdMQ1Zpc05sNTlhdzVmZmZwWWp2ZDFTV3pmZVF4VlZmSDN5LzkxVEV4SzQ4ZTVhOTNMMzN5L2t2WnRHeFE1U3lvNUpaMGY1N3JLTnQ4N0lkd2RkTTJQM2U3Zyt6bXJBYmh6VkxjaUhhT2s1djZ5RVlBSlkzdEpvRWNJSVlRUTRqWWl3UjRoeWtpait0VUpxUmpBbGZnazR1S1QrZnRrTEkzcTN6alpCS0wwNlhSYW1qV3VSYlBHdGJoM2ZEaHBhUllPUkp4eUJYOE9uQ1QyZkZ5TzhSYUxqUU9IVDNQZzhHa0FOQm9OZGNKQ2FkU2dPbzNxMTZCUi9lclVxaEhpOGF1TGJ6WE91RXZvR3pUeDlEU3lLQXJHWVdQSitQcERVRldzaTMvRzYvR1hvQVRCWVRVdGhmUVBYaW55K096Wk9JYUJJOUcxeU5uNDNua3hGdlBzcndBd1RYNE1UYVVxT2RiYkkvYTV5cExsd2JaMWZaSG5rVW1wVk1VVmFIQTQwSWJWeFJGMUFzZVprMFhhVmxPdEp0cXdldm11VjlOU2NadzlCYmhLb1JYMC9Eb3Z4R0JaL2pzQTJucU44SHJnQ1RLKy95K09ZNGV4L3ZFcjJqb04wUVJYS3NZakE4dWllYWhYNDR1MURZQjF6YklTYlpkZGNkNFQzaSsvbDZOTW5IWDFFckM1TWhhdHF4WmpYWlgzaWVmc2ZONzRGTVhIdC9nVExRSk5wY3JZVDBhV3liNXZGanQyUmJMaHIwTUFQUFhZU0F5R25GL25KOTdWbXpVYjlyUHY0Q2syYlRsTXoyN05pN3h2Zno5dm1qV3B4YVl0aDNuc3FTOTVmT293QnZWdlYvaUd1SUlJNzM3MEcvc09uRVNyMVZBMU5BaU41dWE2eU1YYjJ4WHNTVTgzbDF1dzUvekZCSmF0ekIzc3laVGZ1aW1UQjVLV1ptYmJ6bU5VRFBLalk3dWk5YUV6R1BSY3VKakF3Y09uYWRLb0JpT0hkczV6M0dkZi9rRmlZaXBCZ2I0RUJycCtudTEyQnlkT3Vzclh0bWdhVnFUakZZVy9uemYvZm00c1Q3MDRrL1FNQzRjaXp0Q3JlOUhmdC8ra3FpcmJkN2srSjNwMHpYOC8zOHhhUVdxYW1mWnQ2Z093ZTk4SnZ2MStKZE1lSFZHazQzd3lZekZYRTExQnVlOStXTVYzUDZ6S2QreDlFL3RoTXVrNWY4SFZBKzdWdDM0cWNOOXZ2enFKVGgxY0pUTW5ULzI0MExuODhQWFQ3dHM3ZGtWeUtDSUtnQVdMdDdCbzZiWTh0d211R01DSHhRd0lDeUdFRUVLSUc1c0VlNFFvSTVtbDNCWXRjLzJCdFhsYmhBUjdiak0rUGthNmRteEMxNDZ1d0VMODFSUU9INDNpOEpHekhENTZodE5uTHFLcXFudTgwK25rNU9uem5EeDlubVhYcnZJMW1RdzByRmVkUnZXcjBhaUJLd0FVRWh3Z1dXTFhRVTI4aWlhb29xZW5rWU8yWGlOMFRWcGdQM29JeDduVDJBL3NRdGU2WTduT1FmRUx5SjNwWThucVhhRUpDczYxdnFEK1FwWkY4NjVyUG81VGYrTTQ5WGVSeCt0NzlpOHcyR00vc0J1dS9ienAydVJmSGs3TlNNZjh3eGRnczZJWWpCakhUZ1pGd1RSbUV1a2Z2dVphLzkwbmVQM3JKUlMvb3ZXc3NLNWJqbjN2ZGdBTUEwZGg2T3NxeGVhSU9vRzJkdjE4dDNOR255SDljMWNKSjMzWDNoaEgzZTE2TEFmM29HdldDclJsK3pYT2VlVWl0bDFieXZRWXhhVUpDc2FabU9EcGFYak01U3VKZlBDcEt4RFpQN3dOclZ2bUxrZFlLU1NRTzBkMVorNHZHL2owaXlVMGExS3J5UDFWdkwyTnZQcmllQllzcnNtMy8xdkpoLzlkeUlsVDUzbDB5cEFDc3dQKzJockJKek1XazV5U1RtamxDcno4N0RpYU5pNjlyTHp5WXJoVzFzeHVkNVRiTVh0MGJaWm5xYmJKVXo4dXRJemIveFp0eG01M0VKK1FRci9oQlFkMVZ5NThFNE5CaDYrUGlaZWZIY3RUTDM3SFZ6TlgwTGhoRFJyKzQvdnBuMnYzc25IeklRSURmWm4rZi9lNE0xMzJIenFOeFdxamNxVkFhdFlvUE9DZGxKekdIUlBlTG5SY2R1bnBGcWEvUDUvcDc4OHZkT3pDZWY4bXdEOTNQNXBqZjhjUW41Q012NTgzYlZybFhiSnoyY3BkckY2L0h4OGZFODljSzBmM3dHT2ZzWFRsTGhvM3JFSC84RFlGSG52ZXJ4djVhMnNFRlFKOWFkTXEvOTg5bVRMTVZ1Yjg3TG9Jb2tmWFp1ajFPaHdPWjc2WmI4SFplaGRGeDhUbE9TWXZEb2VUcjc5ZjRWN09EQzdseFdxMUYzbS9RZ2doaEJEaTVpREJIaUhLVVBmc3daNGRSM2x3MGdBNVNYOGJxMWpCajE1ZFc5Q3Jhd3NBVWxQTkhJazh5NkVqVVJ3K2VwYS9UOGJrT3NGa05sczVHSEdhZ3hHbjNmZjUrWHBSSnl5VXVyV3JVS2RXS0hWcVZ5R3NSaVdNeHJKcjhuc3JVYzBXRkZQNVhMSDlUL1pEZXdGUVRDYTBEWnJtV0djWU9BcjdVZGZWK3BZVkM5RTFid3U2NHYyYVZ2d0NjdlhPeWV6Sll4eDNIL3IyWFVzNjladGVadEJDVTdsSy92MWVWQlh6M085d3hsOEJ3REJxZ2p2TFJRbW9nSEgwUFpoLytnWm4vQlV5dnZzRXIwZWZML1M5Wk4rekRldWZybXdZWGROV0dNSUhBMkJkOFR2VzlTc3g5QnVLWWNESTNGTkpUOFU4NTJ0d09sRk1YaGo2dTY0MHR5ejlGZHVtMWVqYWRjRjAxLzNGZWc0eXMzYWNDWEdrdi9NaWtKWGRsVmZ2SnN2aSthNWVQWURYMUdkUi9BTnpqWEZOMWtuR2Q1K2lKaWFnQ1FwRzhmSXUxcnlLeFdoQ3RWaktidjgzTUt2VnpxdHYvVVJTY2hxaGxTdncyRU5EOHgwN2NWeHZObTg3d3Jub3k3eit6bHcrZk9mQllqV0NIek95SzdWcVZ1TE5kK2R4TlBJY1ZwczkzMkJQYXBxWjczNzRrK1NVZFBxSHQrSHhxY1B3dmtsTGttYitEallVNDdrcUxablpXcG5TMDYxNTNnL1F1MGNMRXBQU1dQaUg2enRtYU9VSzZQVTVYNS9ZOHdrNG5VNUNnZ013bWZRNXNxeWFOdzNqemxIZGlEaDZKczlneWZHVHNYaVpETHp6MnIwNVNwTnQybklZZ0U3dEd4WDc4WlZtbG5MMkVybDUrWFBOSGdENjltNlY1L3YyeUxGemZQN05VZ0NtUFRLY2tHdUJsV21QRE9lZEQzL2x3Lzh1eE4vUDI1MVo4MC9ML3R6RjkzUFdvTmZybVA1Lzk5QzRZUTIrbjdPR3RSdjI4L1RqbzJqWE9tY1FQekV4bFllbnpjQnVkekI4Y0VlbVBUcUNwU3QzOHRQUEczajk1YnRwM0xCR29ZKzVSdlZnZC9aTytOQ1gzY3VaUWNGTTgzL2I1RjZlTyt1NVBFdkxwYVJrTU9taGoyaldKS3pRNHdvaGhCQkNpSnVMQkh1RUtFUE5HdGNpd04rYnBPUjBZcy9IRVhYMkVuWENicHdlR2NLemZIMU5kR3pYa0k3dEdnSmdzOWs1ZGVZaWtjZWpPWFk4bXNnVE1jVEU1cjZhTXlVMWc0TVJVUnk4VnFJRFhKbGsxYXRXcEc1WVZlclVEcVZXalJCcVZxdEUxU3BCVXF2OW55eG1NSHJtUkdSbVNUUk5TQ2plTDd5Vlk1Mm1hZzEwalZ0Z1AzWUk5V284dGkzcjBQY2E0SWxwbGlwRDcwRVlob3d1cy8zbkZhVDRKK2VGR0p5eFp3SFF0ZXVTenlBbjV2a3pjVVM2VG1icWUvYlBGUnpUdFdxUEllRUsxaFVMY1o2UHhqenpVMHlULzRYaW0zZHZDZHVXZFZpVy9BeXFpaWFrTXNieEQyU1ZqN3ZXRjhlNlpobWFrTkJjMlVhMkxldHhKcmgrL2cyRDczQ1hSZE5XcjRVTlZ4REpWclVHK2g3OUNuMzhKV0hmdHdQSDMwZmN5NDZvRXhqNkRjdDc3SjV0cU5leWJmVDloa0VabHA1VVRDYTREWU05cXFyeTBlZXVMQnVEUWNjYkw5K043N1grTW5reEdIVDgrOW14UFBIY054eU5qR2I2ZS9ONS9lVzdpL1g3b0gyYituejgzaFJDZ2dNS0RONzQrcGo0OVAySE9YRXlOdCtUNHpjTHU4TVY3UEhFeFJOdmZmQnprZS92M2FNRlAveTBsdlIwMTgvQ3BQSGhET2libFlrU241RE11SHZmUjZmVDh1M25qK1B2bHpzQSs4Q2svaWlLa21kbXlSTlRoek42UkZlcVZjbktnclhiSFd6ZGZoU0FKY3Qzc0dUNWpud2Z5OTNqZW5QL1BUay9tOWI4OFZZK280c3ZmT2pMK2E2eldHeHMyT3dLa0EzbzJ6YlgrcjlQeFBES203T3gyeDJNdjdNbjRiMWFaZTIzVnl1aVkrS1k4L042M254dlB2OStmaHhkTytVcys3cDYvWDQrbWJFWVJWRjRidG9kN2tCTmFLVkFMbDFPNU1WWGYyREs1SUdNRzUzVjJ5MDl3MHFiVnZXSVQwaDJCMm5yMWFsS1lsSWF6LzE3RmgrODlRQk5HaFVlOENsTTFObEw3dXdoZ0RuejEvUGNrN2wvLzg3OGNSVXBxUm1NSDlQanVvOHBoQkJDQ0NGdUxCTHNFYUlNYWJVYXVuUnN3c3ByVnhpdTIzU0FPbUVEUFR3cmNhUFM2M1UwcWwrZFJ2V3JNM0tJcTRaK1Nsb0dmeCtQSWZKRURKRW5vamwrOGp6eENjbTV0bFZWbGVqWU9LSmo0OWk0TmVzcVlJMUdROVVxUWRTcVhva2ExWUtwV2IwU05hb0hVN05hSlh4OTh6OVJlQ3RUYlZZVTQ0MzUyUFY5aDJBLzVucjlyT3RYb3V2VW8veXlrTXdacUNsSk9lNVMwOU95YnFlbDVscVBPYU04Wm5iZHNwY2kwOWJKbzYrRjNZNTV6dGZZanh3QVhCazR4cUYzNXJrdlE1L0JxRmNUc0czZmlPUE1LZEkvZVJPdnlZK2hxUkdXWTV3eklRN0xzdDljZ1o2S0lhN01tR3l2cGFIZmNCeW5UK0E0OVRmbTMyYmpIVm9OVGRWckovdHNWdlNkZTZMNEIrS0lPbzYrY3kvM2RycldIZEg5ZlFUN25tMVlsditPdG00RE5OVnFsZXlKeVllYW1vTGxqMTljQ3hvTk9KM1kvbHFEdm10dkZPK2N2WGhVaXhuTHlrV3VvYUhWMExmTnUvOUhhVkdNUmxUcjdSZnMrZnpycGF6ZDRIcC9QakYxT1BYcVZpMTBtM3AxcS9MTUUzZnd6b2Uvc0gxWEpQOStZemF2Ly92dVBKdlBUMy8vWjA1Rm5TL1duQjU0N05OYzkyVXZINVhkbmFPNk0yUkErMkx0M3hQY21UMTZ6L3lKVkNVMGlQZW4zd2ZBQy8vM1B5NWNUR0QyZDgrNDEyZmV0Ky9nS1piOXVZczZZYUhFeFNlejhJK3Q5QTl2N2M0ZVgvYm5ibFJWcFVQYkJqa0NQWVdWVlRPYnJYa0dVdFl0ZTRmVjYvYVJuSktPMGFDblVxV0FmMnhuNDBwY0VqcWRsaXFoRlFnTXlKMHRWRjQyYlkwZ1BkMkNScU9oWHAyY2ZlWU9IRHJOSzIvT0pzTnNwV2UzNWp3d3FYK3U3U2RQN0V0Y1FqSXJWKy9odGJmbk1uRmNiKzY5Tzl6OTNMWnRWWStLUWY0OE1LbC9qa0RSNEFIdGliK2F3ZzgvclNVeEtSVlZWZDNiM0RQbFEwd21BOHNYdk80ZTM3aGhEYVpNSHNDczJhc3hXNnpYL2JqTlppdlQzNStQM2U2Z1RjdTZKS2VrczJyZFBnYjJhMHZ6YlAyVjl1dy93YkkvZHhIZXF5VzE1UUkwSVlRUVFvaGJqZ1I3aENoamZicTN6QXIyL0hWUVNybUpZdkh6OGFKZDYvbzVTb0lrSmFkekt1b0NwODllNEZUVVJVNUhYZUJNOU9VOGV3dzRuVTVpWXVQeXpCQUs4UGVtU3VVZ1Fpc0hVYVZ5QlVJclY3aTJYSUhLSVlHM2JrYVF3K0hPcXJqUmFHdlZSVnV2RVk2VGtTaGVYcWdKY1NoVnM2NzJWVFBTc1czYkFJb0dRNTlCcFhwc3k5SmZzU3o5TmQvMUdkOThWS3JIS3krcXhZeDlUL2JtMURrL2YxVnpCdVlmdjhKeHduWEZ1clplSTR4M1Q4bkt3TW1EY2RRRVZ3Qms1MStvU1ZkSi8rSjlqQ1BHb2UvVTA3MmRKaWdZMDkwUFlWMzZxeXZRRS9DUFVqb2FEYVlKRDVMKzRXdG9xdFZFQ1F4eXI3SWQySTNsbC84QjVDckxCMkFjT1I3SHlVZzBGVU5RS3BSKy95bnp6N05RVTFNQU1JMmRqSFhqS3B3WFk3R3VYSVJ4OUQwNXhscFgvSTZhZEJVVUJlUG9pV1dhMVFPNCtoUTV5cStmeW8xZ3hqZEwzVmtVZDQzcHlhRCs3WXE4YlhpdmxseE5UT1dybWN2WnMvOEVqejc1QmErL2ZEZTFhdWJzdDNMcDh0Vmk5UVdCNHZVUlNVNU9MOWErUFNVbE5RT2RUb3ZCNEprL2tYUTZqVHViUnFkei9TeGx6NjdKdk8vOCtYZ01laDNQVGh2TjlsM0htRE4vUFg4czM4bUlvWjI0RXBmRWdzV3VBUGU0MFRrek43UmFMVFdxQitjNjd1VXJTVmdzTmxlV2NMWGNueW1xcXZMTHdzMEFET2piaG1tUGpzaXhmdVBtUTB4Ly8yY2ExS3ZHNXg5T2RkK3ZLRXFwbG04cml0OFg1OTFuYlBtcTNYeis5VkpzTmp1OXVqZm5wV2ZHNXZ0OS9KbkhSK0hyWStLM1JWdVk4L042RGtWRThlaERRNmxYcHdvVmcveVk5ZVUwL0h4elg0aHh6MTE5YU5xNEZtM3k2S1dWbDlFanV0SzhhVml1bmtrbE1XdjJhczZldTR5M3Q1Rm5wNDBtNFdvS2p6LzdOZTk5L0J0ZmYvWXYvSHk5dUh3bGtYYy8vQldUeWNDRDk5NzhtY05DQ0NHRUVDSTNDZllJVWNaYU5hOU54U0IvNGhPU3VSS1h4S0VqVWJSc1ZzZlQweEkzc1FCL2I5cTBySnZqWklMZDdpQTZObzdUWnk1eStzd0ZvbVBqT0Jkem1kZ0xDZm5XdGs5S1RpY3BPWjNJRXpHNTFpbUtRa2h3QUZVcUJ4RVM3RTl3a0Q4Vmcvd0p2blk3cEdJQUZRSjliOTJBVUNrdy8vUU5tZ29WMFRacGliWjIvY0kzdU1Zd2NDVE8ySE91Ykk3c0o4bFVsWXpQM3NJWmR4bjBCdlR0dTZMNEZhM3B1aWZvV3JqSzUyaXFWQ3ZiNHpSMjljRFNWTTQ3MDhHMmZTTnFSdDRubWgxblQyR1orNTI3WEpxdVNRdE1reDRCWFNFbG5EUWFqSGRPUXFrWWpIWGxJckRic1B6K0U3YnRtekFPRzR1MmZtUFgvcHEyUWx1M0FZckJDSFpicnQwb1ByNllIcHlHSnJRNmlsYVROY2FaTFppUjEzWTZIVjczUG9wU0tSUkZxODF6VEtHUElSLzI3WnR3UkVZQW9HM1VIRjI3TGlpQlFXUjgvU0cySFgraGE5a2ViVDFYcVM3NzBVUFl0bTBFUU4rcFI3SGU1Nkp3VnF1ZGoyY3NZczM2L1FDTUdOS0pLWk9MZjRKMnpNaXVLQXA4TlhNRjUyS3VNUFhKR1V3YUg4N1lPN3E3UzNqTitPaVJBdmV4WVBFV3Z2M2ZuelNzWDUyamtlY0ErTjlYVDZMVDZhaGFKYWpBYlc4bTBURlhxRjJyY3JrSEtMS09INWNyc3lhdlRKdWhnenJRdFhNVEtnVDZVcmxTSUw4djJjcFhzMVpRdVhJRjV2KzJpZlIwQzcyNk42ZFprNXhaZjc0K0puZmZGM0JkRURKNzNucCsrbVVENENwZjk5SXo0d2lybWJNUDRPcDErOXdYamFTbDU4NnN1M3pGbGZWWkpUUm5VTnZmejd0VXk3ZTU1N1BFdGM5L2xxRGJ1ZWR2VHA2K2tPTys1SlIwUHZ4c0lWdDN1QUw2UXdhMDU2bC9qU3p3d2l0RlVaajZ3R0NxVnczbTgyK1djakFpaXFuVFpyaTNmZlNwTHpoL0lhRlljODR2YXlvLzY1YTlVNno5VDd5ck4wY2p6M0hucUc1VXJoUkk1VXFCakJyV21ZVi9iT09OZCtmeHdsTmplT20xSDBsTVN1T0pxY09wRkpKUER6WWhoQkJDQ0hGVGsyQ1BFR1ZNbzlIUXAzc0xmbHZpdXRKdzdhWURFdXdScFU2bjAxSzdWbVZxMTZwTWVNK1c3dnZ0ZGdmbkx5WndMdVl5NTJMaWlJNjV6TG1ZSzV5THZlS3U5WjhYVlZXNWZDV1J5MWNTOHgyaktBb1ZBbnlwR09SSGNMQS9GUUo5Q2ZEeklTREFod0EvYndMOGM5NzI4akxjTmxsdGFrWTY5b043UUZYUlhibGNySlBnMnJCNmFNUHE1VjZoS09nNjlzQzZmQUhZckZqWExjYzRjbnlwemRrNGVtS3VIaldPbUhOa3pIZ1hBSzhuL28yMmFzNnJqMjE3dDJQNWJYYXVmYWtaNlJqdnZEZkhjbGt4VHNqV3M4ZG1CWDIyRWxWMk83Wk5hM0p2NUhSaVhiY0M2NW8vNEZvd1ZOZXFBNmJ4RHhRcjY4dlFaekNhaWlGWWZwdU5hczdBZVQ2YWpHOCtjajJYblh0aDI3MFZ5MjgvbHZTaEFaRDZZc0VuNGZPVFYwWlFVZWhhZDhBUkhZWHpRZ3ltc1pNQlY3YVRya1ZiN0lmMllwNC9DKzlwcjdqS3QvMDh5MVdtTHJRcXh1SGpTblE4a2JjcmNVbTgrdFpQSEQ4WkM4REF2bTE1ZkdyZVBaT0tZdlNJcm9RRUIvREJKd3ZJTUZ1WitlTXFWcTdldzhNUERNclZreVM3eEtRMFB2MWlNWnUzSGFGanU0YTg5dElFQm85K0RZQlhwcy9oL0lVRVdyZXN5N0JCSGVqU3NmRk5md0ZBZFBRVjZ0Y3J2RVJlV1FudzkrR080VjNZc3YwSUowNjV5dXJkTnpHcjk4M0NQN2FSbE93cXIxa2gwRlZTTVREQWgybVBqT0RkajM3bDMyKzRQbTlDZ2dONC9PR0MzeThKVjFONCt6Ky9jT0RRYVpvMXFVWEUwYlBZYkhhZWVlazdRa0lDZWVYNWNkU3RYWVhrbEhTK25yWFN2ZDJseTFkejdldEtuQ3ZZVTdsU1ZyQW53MnhsNkpqWFMvQXNGRS8yb01pOFh6ZmxXajluL25xMjdqaUtUcWRseXVTQmpCblpOZGVZL0F3ZDFJRW1qV3Z5bjA5LzUvakpXUGQ3bzJwb3hUeDdIZVVuT2lZdTM2eXAwaExnNzhObkh6eWM0MmZ3NGZzSGNlTFVlZllmUE1Xa2h6N0NhclhUdFZNVGhnL3BXR2J6RUVJSUlZUVFuaVhCSGlIS1FkL2VyZDNCbmsxYkQvUDRsR0VZRE9YZi9GZmNmblE2TFRXcmgxQ3pla2lPKzFWVkpUa2xnd3VYRXJoNEtZSHpGNjl5OFZJQ0Y2N2R2bndsTWQrTW9PejdTRWhNSVNFeGhST25DKy8xb05OcENmRDN3Yy9YaEkrM0Z6NCtScnk5VFBqNm1QRHhOdUxqNDRXM2x3RWZIeS9Yc3JjSm8xR1AwYURIb05kaE5PclJHM1FZOUhxTUJsMnhUclNVTjBmVVNWQlZBTFIxU3kvYlFkK2xON1lOSzFIVDA3RHQySVNoenlBVS8xSzZPbGVqelpVTm9tUUxmQ2c2WGU1c0VVM2VKM2JUL3UrSjBwbFRNZW5hZGNGMDEvM3VaZHZ1TGJuN0RBRnFjaUsycmV0Y2dSNk5Cc09nT3pEMExsay9OVjNMOW1ocjFjVzhZRGFPeUFpME5XdWpiOSt0eEkvQjQweGVlRDN3Qkk3ejBTaitXWDA1akdQdXdYRXVDalV4Z1l4Wi80V01OTlQwTkJTVEY2WjdwdVlNc29ucnRtM0hNWGVnNTk0SjRVeWFFSDdkKyt6UnRSbDF3a0taL3NIUG5EeDFuc3R4U2ZqbVVZb0tYSi92UzFmdTR2dlpxMGxKeldESWdQWk1lM1JFanMvZGgrNGJ5TXJWZTlpMTl3VDdEcHdrcUlJZmcvcTNZK2pBOWpkbDFzQ2x5MWM1ZGVZaUE0dFJKcTgwdmZUTVdIeDhUSnkvRU0vSjB4ZFFGQVZWVldsWXZ4ckJ3UUhVcmxXWnVuV3FrSlptenJWdG41NHQrSG5CSnFMT1hnSWd2RmNyQWdOOWM0MEQxMnU3Y3ZVZVpzMWVUV0pTR2oyNk51T2xaOFl5Nkk1WDBldDFqTDJqTzdQbnIrZXhwNy9pc1llR2tKeWNUbEp5R2hVQ2ZVbEp6ZUJjOUpWYys4dzhicldxV2NFTUJWY3Z3dUt3MmV5QTYvdENjUzhPMmI0cmtvaWpad2dNOENFeEthdmYzTVAzRCtMUzVVVHVHdE9ESm8xcUFsblpVc3NXdko2cmgxVnFtcGtSNDk0RVhJR2tPbUdoZlBIeEkyemZGZWtPakdiMlZTcXE4S0V2WXpUcWMyUlZsWVYvQmx0MU9pMTllcmJrOEpFeldLMnU1L2FPNFYxdW13dHZoQkJDQ0NGdVJ4THNFYUljMUEwTHBWYU5TcHlOdmt4YW1vV2QrNDdUdlZOVFQwOUwzTVlVUlNIQTM1c0FmMjhhNVZFcjN1RndjaVV1a1F1WEVvbExTQ0krSVlXNCtHVGk0NU9KUzBqbVNud1NDVmRUY0RnS0RnaGxaN2M3aUU5SUpqNGh1VlFlZzBhandXalVZOUJyTWVqMWFMVWFOQm9OR3EyQ1JxT2cxV2pjL1FLMEd0Zi9HbzJHZDhvaHp1cU1PdTYrcmEzZG9OVDJxeGlONkx2M3hicHFDZGp0V05ldnpKWGQ0N3g4TWM5dDFaU2tIT3NVSDE4VW43eFBCdDRLVklzRjY1cGxBQ2hHRTZvbDZ3U3BFaGlFNmQ1SE1mLzBMYVlKRDZLdDJ4QUE2Nm9sV05jdEI4RDNnMi96M1hmcTh3OEJZQWdmZ21IQUNKVEFJTHdlZkJMN25tMnVmZWxjWDYvMEhidWo3OWk5MkhPMzdkNWFZTStlTXFjM29LMlZzK2VFNHUyTDZaNnBaSHo1UHM3WXM2NDd0VHBNa3gvTHQ0U2VLTGtSUXpzUmN6Nk94ZzFyVUs5T0ZZYVVRb2JFQzArTm9VZlhabno1OGFNc1dMeUZvQXArdEd4V084Y1l1OTNCbWczNytmWDN6WnlMdVlLdmo0bi9lMkU4dmJvM3o3Vy96aDBhMDYxelU2N0VKYkZpOVI2V3JkekYzRjgyTU8vWGpYUnEzNUJSdzdyUXBsWGRtK2JFY21aV1NQY3VudmwrMXFOck16NzdjZ2wvcnQzckNxU3QyVU4wVEJ5dnZ6c1BpOFZHdDg1Tm1EUWhuRHBob1RtMnV4S1h4TnYvK2NVZGNBSDRlY0VtRGh3NnhZU3h2ZWpjb1pHN0xOMmhpQ2krK0hhWk81ZzBiblFQcGt6TzJVdHkwb1J3YXRZSTRiMlBGL0RwRjB1NDU2NCt0R3hXbXhGRE96SHYxNDJjUEgyQm1OZzRxbGR6OWY1UlZaVVQxd0tUMlh2UG1Fd0cvbHowWnJHZWc4d2d6SGN6bnNoMWtVcEI3SFlIWDgxMGZYWlB2S3NQTTc1WjZsNm4wMmw1ODVXSnhackhQMmswbWdJejRNckRQMHY4NVZYeUw3dW9NeGVaOGUweURodzZEWUNmbnhjcEtSbTg4T3IvR0RPeUd4UHU3SW1QajZuTTV5MkVFRUlJSWNxWEJIdUVLQWVLb3RDM1YydG16VmtGd05vTkJ5VFlJMjVvV3EyRzBNcEJoRmJPdnhlRHFxb2tKcVVSbCtBS0FpVW1wNUdVbEVaaVVocEpLVm0zRTY5ZEZaeVJrWC9adUpKd09wMWtaRmpJeUNqbWhyblBXWlk2UjlRSkFCU1RGNXFxTlVwMTMvcHU0ZGcyclVZMVoyRGI4UmVHOE1Fb2Zsa1pHT2tmdkpMbmR0WVZDN0d1V09oZU52UWZqcUgvOEZLZFd5YlQrQWNMSDVRUDgzeFhjRVB4RDhBNDVNNWliYXNFWjUwY3RLMWJqcHJzS2tPbzd6MFE2NStMYzR6VjFxNlB6MHZ2dWdNekFKVGdaZUlBQUNBQVNVUkJWS2hPZDFtM0FtV09VWE9PMWJYclVxejVsamMxL2dwT3V4MDFLYXNNVTM3QndidzRMOFdpNkhTb0RsZFBJY1ZvUkUxTEtmVjVGc1hLTlhzTExETlpXdjdhZXBnelp5OWpOT29aTTdJcjJtS1UrUU5YZGtQZjNxMm9XcVg0NVpzZWUyZ280TXFhTUp1dHhkNytuekt2K3RkcU5Zd2IzU1BIdXRObkxySnU0MEhXck4vdkRzaDM3OUtVUng0Y1F1VktCV2ZwaEFRSGNPK0VjTzRlMjR1L3RrYXdhT2sydHUrS1pQdXVTR3BVRDJiVXNDNE1DRytEeVZTeTdLOG5YdmlXdUxqY0dYcWx5V1p6a0hEdGNZK1orQTdqeC9SRWJ5amVuMG5YODFwSEhEM0RoLzlkU096NUJKNTk0ZzRHOVcvSHlqVjdBSGovemNuOE9HODltN2NkWWN2Mm8vVHEzcHhISGh5Q2w1ZUJSWDlzNDllRm0wbE5NMU9qZWpDdlBIY1hFY2ZPTXZPSFZVUWVqK0hWdDM2aVlwQWYzYm8wWmZMZGZWbTFkaDhuVDErZ2FwVWducHMybWhiTmFxTmV5MEwxOS9QR3k4djFHdlhxM29JQWZ4L20vYmFKTzBkMVk4TFlYaGdNT25kUG5JaGpaOTNCbnBqWWVGTFR6SGg3R3dtcldhbkF4eGw1UEFhSHcwbk5HaUg0NVpOVlZoSi9yTmhKN1BsNHFsV3B5TEJCSFhJRWU4clM4SEZ2NXBscGxaZWk5dXpKcjFlUFRxZDE5MFNLam9sekwxKzRlQlc3UGF2UDI4bFQ1MW0wZER1cjErL0g2WFJTTWNpZlI2Y01wbXVuSm56ei9Vb1dMOXZCendzMnNXemxUZ2IyYThmQWZtMnBYYXR5a1I2REVFSUlJWVM0OFVtd1I0aHlFdDZ6aFR2WXMyTlBKQ2xwR2ZqNWxONGZ1a0tVTjBWUnFCRG9TNFZBWCtyWEtmektmcXZWUmxKS09xa3BadEl5ektTbG1VbExONU9lYmlFdDNYenRuNFgwYS8rbnBadXhXR3hZYlhZc1ZwdnJ0dFdHMWViQVlyRVZXbWJPWSt3MkhOR3V6QWROV0YwbzVVYmZpcGMzK2k2OXNhNWZBWFlidHIvV1lCZ3k1cnIzKzgvTUh3RG4xZmlzMndseHVjcTQ1VlVpRFVEWHRsUEpKNUlaN0RGNmxYZy96b1E0ckgrdEJrQmJ2ekc2aHMxeUJYdUFuSUdlMjBER054L2x1aSsvNEdCMnpnc3hXSmI4ak9Oa0pIQXRVOHB1UjAxUHd6em5HN1RiTjJIb044eWRJVlVlNXN4Zm4yZnZrTEppc2RpWSs4dkdFbTFiS1NTd1JBR0FUTFZyVmM1MUFqajJmRHlUSHZvSVJWRll0WGg2Z1dVdDczMzRZMkppNHpEbVV6NzI0T0hUUFAxU1ZnWlowOFkxZWVpK1FUUnJVaXZYV0ZWVldUanYzd0M1anBsWk1xcFB6NVpFSEQzRHJ3dTNzRzNuTWY3NzFSLzh1bkF6czc5OXBrVGxONDhjUGVzdWkxbGU1aS9JM2Z1bEtFcnlXci8remx3MmJ6dENTSEFBNzArL2p6WXRjMmJWTldzU3huL2V1cC85QjAveHhiZkxPSDRpRmxWVnVXZktSeVFtcHFMUmFCZzZxQU9QUERBWWs4bEF2YnBWNmRLeE1UTi9YTTNHelllSVQwZ2hOalllZno5dm5uNThGSFhyVkdISWdQWVlqYTczdzZ6WnE5bXkvUWhQUGphQ250Mnlyb1pvM2JJdXJmOHhsNWJONnJCcTdUNjJiai9Ld0w1dEFkaXgyL1c1MExoaGpVS3p1TDZmczVxOSswOHk0YzVlUEhCdi8ySTlUd1VKcXVBSHdPTlRoeFdyYjFScDVaeUY5MnBWNFBwMUd3K2cxV3JvMWIxRnZtUCsyaHJoTG1PWGx5cWhGZHhsNE1LSHZ1eGVuanoxWTZKajR2aHJhd1MvTGRyQzBjaHpnS3VFM2gzRHUzRHYzZUY0ZXhrQitOZkR3K2pidXpWZnpWeEJ4TkV6TEZpOGhRV0x0M0RmeEg1TXZLdDNjUisyRUVJSUlZUzRBZDFlWnptRThLREtJUlZvM2lTTXcwZlBZTGM3K0d0ckJFUDZ0L2YwdElRb053YURucENLQVlSVURDaDhjQkhZN1E2c05nZFdxdzJMMVlyVG9lSjBPbkU0Vlp4TzEyMm5ldTMvekdXSEUrYjl0MVNPbngvSHVTaHd1RTdZYUd1WFhyK2U3UFRkKzJMZHRCb2NkbXpiTnFMdk14akZ5eHZJWGZZcjlWbFhsbzF4M0gzbzIrZmZtTnI2NStLOEF5TFhtSC80NHJybWJEKzRCeHgyTkNHaGFLclZMUFVnV0k1ajdkd01kanRvTkJpSDNsbTBiSjB5WnQrN3c1MjFWQnlacjE5Um1DWStoSzVWaDJJZkl6L095eGV4cmwrQmZlLzJyQjVVOVJ0akduY2Zha1k2NW5remNWNkl3WEV5a295VGtXaHFoS0Z2M3cxZHEzWW8zbVZiSW5EZTk4K1Y2ZjV2ZEhIWHNsQ0NLdmdXR2tDeFdHd0FHSTE1ZisxdjJid080MFozSnlYVnpQREJIYWxmTi8vZ2ZVeHNQSk9uZm95UGo0ay9mbmsxMzNITm1vVFJyRWtZVVdjdjhkUFBHMmhRcjJxSis2eXRXL3AyaWJZcktsVlZPWHZ1Q3E5TW40M0pwT2U3ejU4bzE5SnpYaVlEZlh1MzRvbXB3d3NzcTlXNlpWMisvZnh4NGhOU0NLN29UNjl1elVsS1RtUHkzWDNkV1RhWktvVUU4dkt6WTVreWVRQ0xsbTVqeUFEWDU0SldxK0dPNFZrWmlGZmlrbGk0WkJzT3A1TTZZVlVLbld1N05xN2ZhYnYzblNBdHpZeVBqNGt0MjQ4QzBMVmo0V1hPenA2N0RFQllLV2VTZE92Y2hGSERPdE8rYmVGbFU3Tm53UlMzcDFCK1huNTJiSUhyMTIwOGdGNnZLM0RjN3IzSEN3ejJGTVprTkJCNVBBWnZieVBEQm5Wa3pNaXU3aUJZZG8wYVZPZXpEeDdpWUVRVWk1ZHVaOStCa3d3ZFZIcS9ONFFRUWdnaGhHZEpzRWVJY3RTM1Z5c09IejBEd05xTkJ5VFlJOFIxME9tMDZIUmF2TDBNZ0UrUnQwc3R1eWtCNElpTWNOOHVxMHdIeGM4ZlhhdDIyUGZ1UUxXWXNXMWRqNkh2MERJNVZtbXhidndUWi9RWlVCUjgzdm9jeFZoMnZRSjBMZHBnWGJjY2ZiZHdOTlZxdW80cjhINzVQVFJCd1RnVDRraC81MFVnS3pqb0RpcXBLbzYvajJEYnZoSDdrUVB1SUkvaTU0OXh5QmgwYlR1RG9xQUVCdUg5NVA5aDI3NFI2NXFscUdtcE9LUFBZSWsrZzJYUlhMUTE2MkM4ZXdxYW9PQTg1eUt1ejVsci9WbUtra1dTR2V3eDVKUFpBL0RRZllPS2ROeHpNYTZUOWJWcmhSWXlrbXZqS3ZOL0w5eFZwTEdlb2lnS1liVXE4Y0NrZnJ6MXdTL3NQM2lhTnEzcUZyNWhLWG4rcVRGa21LMDgrbFR1Z0hxTjZzRk1udnB4Z2R1L01uMTJnZXRuZlBRb3Z0ZUNTTlBmLzVtTm13L2xPUzYvNDJUUEtxc1k1RWV6Sm1GRUhEM0R5alY3NmRDMlBrZU9uVVdqMGRDalc3TUM1NUdlYmlFdTNoV2tiRkN2V29GanAwNmJVV2pBN2VWbng3cjc2T2gwV25mWnc4S2tYeXNwcTlOcFN4eUFMSTdNbmprMm01Mi9UOFRrNkd0VW1qcTBhOENIN3p4QXZkcFZlT3laTDltMjgyaWgyNWlNQmhiODlIS3BCYjJFRUVJSUlZVG55VGM3SWNwUno2N04rZnpicGRqdERnNGRpZUx5bFVRcWhSUmNDMThJY1hPeEg5a1B1TXF0YVd2V0tiUGo2THVHWTkrN0F3RGJsblVZZWczSVZXYXRTUHZwM0JNQVhkdk9hTVBxNVZqbmpENUQrbWR2QWVEOTlHdTUrZzg1enA3Q3ZtZGJrWTZqeGw4QlFGT2hZcGtHZWdBMDFXcWhhOUlTdzhDUnhkcE90Vis3cXJvRXoyTngvRFA3NnA5c3U3ZGkrZVYvUlJvTHhjditLWXh0Mndac20xYTdseFdqQ1gyUHZ1aDdEa0F4L2FQMHFGYUx2bHM0dXZaZHNlL2NqSFh6V3RTcjhhNEFrZXFVUUU4Wml2dzdHcURBTEp4TUZxc3IySk5aeWlrdlJla2xrbDNFMFRQRjJxWnJweWE4K2NyRVloMmp2UFhzMXB5dlo2M2tVRVJVdVFaN0ZFWEI2VlNKam9rcmsvMDdIRm1aTE1FVi9hbFIzZlZ6bVpwcTVtcGlLa2FEbmtxVmNtZmN4cDVQY1BmenlXNVEvN1pFSEQzRGI0czJjK0tVcTZSY20xWjFxUkJZY0RaZnhGRlhlZE9LUVg3dU9lUW5NMEJaOE9QS21iRloxR3lzeTVkZHZiNkNLL29YYWZ6MVdQYm5MajcvMnRVL3lPRnc4c3hMTTVuK2YvZlF1bVZkSEE0bmNmSEpWQXp5NDh6WlM2U2tabHgzMEtWbHM5b0FSWDR2bVV3R0NmUUlJWVFRUXR4aTVOdWRFT1hJejllTGptMGJzdlhhMVhici9qckkrTkU5UFR3cklVUnBjY1pkd25ucEFnRGFoazNMdEZTWnRtWnRORFhDY0VhZlFVMU53Ylo3bXp0d1V4ekcwZmVVZkE2MTZxS3RWZmhKVVdkQ0hHcDZHZ0NhS2tXN3FsazFaMkRidmJYSWM5RzM2UWphcks4MXBrbVBGTDhuajlWMXhiZGlLRmtqK1Z1QnZtc2YxS1NyT0k0ZlE5ZStDL3EyblZGOGZNRmlSclhrMzRoYzE3SWR1dVp0Y01TZXhYNTRQL3JXVWhhb3JEZ2NUbmJzL2h1QWxzMXJGempXNlhTNlQ1eDdGUkRzS2V6a2U2YnNKNUgxZWgyaGxZdDJ3VXB3Y05tZldMOWVHbzJHMm1HaG5EZ1ZXKzdIOXZVeDVlckxsSjl4OTc1SFhIeHlrY2RuOThpRGczbmt3Y0dvcXNxVEwzekwxY1JVL3ZYd1VBWVB5SmxwZmpBaWlxZGYvQzVIRDU5TXZYdTBZTmFQcTRtTFQyYnRoZ01BM0RXbThOODlHNjVsRkFVWG9aVHIvNzUraXByVlE0cnlrSW90S2pNckxqU29UUFlQcmxKeDMzeS9rb1YvYkhQM0VOSm9OTmdkVGw1Ni9VZDNWdEtraHo3S1VWYXVUbGpwbGJjem1Rd3NYL0I2dnV1TEcrQVZRZ2doaEJBM0J3bjJDRkhPK3ZacTVRNzJyTjI0bjd2dTZGR3V0ZUdGdU8xcHRlQnd1UDR2Wlk2SUErN2J1c2I1TjJJdUxZWnU0WmpuendMQTl0ZWFFZ1Y3eW9QelhKVDdkbEg3R0trcFNlN3NscUxRTld1TjRwWHRhMDF4QXoyQW11UzY0bHZ4ODl5SmFUWHBLcmEvMXJpWExjdCt3emhrRE9UM2U2SU0raEdaeHQwSGdHM2ZUdEkvZnFOWTJ4cnZ2QmZUK0FkS2ZVNXVEbnVaL096ZVREWnRPVXh5U2pwR2c1NzJiUXJ1VVpLV2JuSGY5dkhPUDlpVDJmaTlJSHYybitDRi8vc2YvbjdlMk8wT1YrbXhCNGZTb1YzaGZWSnVGaldxaDdCcDgyRlBUNFBuL2oyTGdBQWZYbm0rYkVyZ0xWbStnNGlqWjZsVnN4S0QrcmZMc2M3aGNETGpXamJLaExHOWNtMXJOT2k1YTB3UHZ2eHVPUURObTRiUnBtWEJRWCs3M2NHMkhhN3Z2bitmaUdIMzN1TkY2cTlURmc0ZE9RTkFnMUlvcDFhOWFqRHBHVG1ENEZGbkwvSGV4Nzl4OHRSNVFvSURlUDNsdTNuczZTOHhHSFJNLzc5N2VIWDZITjU0ZHg3REIzY2tNTUNIdVBoa1Z5bkJtcFdZOXVpSTY1NlRFRUlJSVlTNHZVbXdSNGh5MXFsZFE3eTlqYVNuV3poejdqS256MXlrYnUzQ20rSUtJVXFIb2plZ1dzd28za1h2ODFOVTlvajkxdzZpb0cxWWNQK0NrckN1V1lxdWVSczBvYTUrQjdxVzdWR1cvWVkyckI2Ry9zTkwvWGlseFI2WmRmSlUyNkR3SnQ2ZTRreHdaUzBvQVdWM3hYZUJ4ejhmVGNiTXoxQ1RFOTMzMlRhdVFrMUpkZ1Zncm1XS09hUFBvQVJXQUlNUisvNWQ3ckdLeWJ0MEpxSy9jVE9iVklzRnhaQi8wT0pXbDJHMjhzUGN0UUQwRDIrRDBWaHd5Y0cwTk5lSmFFVlJNSmxLL3JwbW1LM00rTVlWQUJnenNpdEJRWDU4K05sQ3ByOC9uN2RmbTBTTFpnVm5HTjBzcWxRS0pENGhHWnZON3RIeVZ2c09uaXEwekZoaG1SbTl1cmZJdDEvUytRc0o2SFJhenA2N3pJT1AvWmM3NytoRzMxNnQwR28xZlBqWjc1dytjNUZCL2RwU3IwN2UzMDlqWXJNeXZCd09CM2E3dzUzQmtwZTFHdytRbW1aR1VSUlVWZVhMbVN2NHNta1lYdGZ4bml3Smg4UHBEanExYm5uOVpWYS8vT1RSSFB2K2JkRm1mcGk3RHB2TlRydlc5WG41dWJFRStHZDkxMmpUc2k3L2Vmc0JYbnQ3TG4rczJFbk42aUY4K3Y1RE5HbFVzMXo2QndraGhCQkNpRnVmQkh1RUtHY0dnNTZlWFpxeGN1MWV3UFVIc0FSN2hDaEhSaE5ZTEZES3dSNDFOUVhIMlZNQWFHdlVSdkgxSzlYOTQzUmlYYk1VNjZvbDZCcTN3UFRBRTZEVDRmMzhXeWhlSlR2Sm4vN3hHempQUnhkNWJFSHk3UzNqY09BNGRxMGh1S0tnRkxHUGl5WWtGTzhYM2lyUzJGSmhzK0s4ZE41MTdNcmwvNW5zaUR5TWVjN1hxQmFMSzZpVG1iR2oxV0hmdTUyTXRCUk1reDVCTVJqSitPRUwxS1NyT1hlZzArWHFxVlNhZk43TzNUdyt1N1IvUDFabXg4NU9OWnZCZUhzR2UxUlY1Wk1aaTRrOUg0K1h5Y0Q0T3d2UDVJdU9jZlhLQ2d3bytlZWQyV3psdGJkL0lqb21qbG8xS3pGbVZEZU1CajBuVDExZzhiTHR2UGpxRHp6K3lEQUc5V3RYK001dWNBYURLM2htdFRwdStGNG1oWlhlS3loWTlPaVVJZHc1cWh2emY5dkU4bFc3K2MrbnYvUDk3RFUwckYrTmJUdVBVYTl1VlI1L0pPOExDT2I5dHBFL1Z1eDBMeCtOak9hRFQzL25wV2Z1ekROVFBjTnM1ZnZacmo1Z28wZDBJZUxvV1NLUHgvRHE5RG04Kzhia0FvTkVwVzM5cG9Na0pxWGg1K3RGcSthbDExUHZyNjBSekpxOW1wallPSHg4VER3K2RSaEQvbEVhTDFQamhqV1krY1VUZlBqWlFyYnVPTXFUTDN4TGw0Nk51ZitlZnRRT0M4MzNHTkV4Y1RrQ2ZQOWNGa0lJSVlRUUFpVFlJNFJIOU8zVjJoM3NXYi81SUZQdUhZQ21ESHQ3Q0NHeUtDWWpxam1EVWkrZXFOTmhHRGdTKzY0dGFNdWdoSnVha3VRT0FHUnZtbDNTUUE5MmUybE1xL0REUk94RFRVdDFMYWdxMWpWTE1RNGJXeTdITGc1SDFFbjM4NnV0V1k1WkNnNEgxdFYvWUYyL0FsUVZiYTA2YUp1M3dicHNBUUNtU1ZNeHovNEtSMlFFR1orOGlmR3VCOUNFVk1hUkxkaWpHSTBZUm94SDhTKzhGMFpKS1RkS2dNVml2bkhtVW82Y1RpY2YvWGNSNnphNlNrVk9mV0F3bFNzVjNpOW55N1VzaGxvMUs1WG91S2VpTHZEZVI3OXgrc3hGQWdOOGVQMmxDUml2QlVUKzlmQlFGQVVXTGQzT2g1OHRaUFBXSTB4OWNIQ1o5Vm9wRDlwcmdRZUwxWXFQejQzOVBpdEs2YjJDaEFRSDhNUWp3eGwvWjA4K25yR0lYWHVPczIxbk1nQk5HOWZFNlZSemJUUG41L1g4OEpNcnMyeklnUGFFMWFyTUY5OHV1L2ErVkhuK3lURzVnamR6NXE4blBpRUZnMEhIMkR1Nk0zeHdKeDU3K2t2MkhUekZ0T2UvNGRrbjdpZ3d5RkZhckZZN1A4NWJCOENnL3UydU84aWtxaXA3OXAxZzl2eDFISTEwWFRUUnEzdHpIcDB5aElwQkJXZGwrZnQ1OCtZckUxbTc0UUF6ZjF6RnRwM0gyTDRya2k0ZEd6T2dieHM2dG11WWEzNDZuWllxb1JWeTdldkN4YXM1K3Y0SUlZUVFRb2pibXdSN2hQQ0FsczFxRTFJeGdDdnhTY1RGSjdQLzBHbmF0cXJuNldrSmNWdFFBaXZnVEloSFU2VmE2ZTdYNUlVaGZBaUdQb1BCYml2VmZVTldpVEVvWWVhSjA0a2o2Z1NPWTRleFJ4NUdVNlVhcHNtUEZSajBjVjZNeFR6N0t3Qk1reDlEVTZuNHg4M2VmeVp6V2Rld0tkb0dUWXU5cjdKa1A3VEhkVU5SME5adFdPcjcxN1h0aEcvYlRqbnVjMTY1aEhuZWR6aWp6N2pHdEdpTGFjS0QyTEtWWnRNMWJZWFhBMDlnL3ZFcm5GY3VrZkhGZStqYmRjVTRiWXhyZ042QXBtTHdEVjE2clRRNUUrTFFCSHFteko2bnhKNlA1eitmL2M3aGE3MUdSby9veXRCQkhkenJ6NXk3UkhxNmhlQ0svbmg1R1RFYTlLU21aYkIrMDBGV3JISzlyN3QyS2w3NXhKT25MN0JnOFJiV2JUeUkwK21rV3BXS3ZQSEtSR3JXeUFvYUtZckN2eDRlUnQwNlZmankyK1hzM1BNM3UvWWVwMVA3aGd6cTM0NzJiUnBnTU54Y2Yycm9ycFhTc2xyTEp4anVhVkZuTHJKZzhWYjI3RHNKUU5VcVFWeTRlSlVseTNhd1lkTWg3aG5maHp1R2Q4Rm1zL1BabDB0WXVjWjFvVktmbmkxNTZsOGpVUlNGbU5nNGxpemZ3YnFOQjdsdzhTcXZ2amlla0dCWDRIbkRYNGY0ZGVGbUFNYVA2ZWtPZ3J6N3htUmVldjBISW8vSDhQQzBHWFJvMjRCT0hScTU1NVdjbkU1U2Nob2FSWU9pVWRBb0NvcEd3VzUzdVAvWmJBN3NkanMrUHFaQ2d5c0EzLzN3SnhjdUp1QmxNbkRucUc0bGZzNVMwOHo4dVdZdmZ5emZRZXlGZUFCYXRhakRRL2NOcEdFeCt3RDE3ZDJLN2wyYThzdnZmL0hib2kxczNYR1VyVHVPNHUvbnpVdlBqTTNSRDZ0S2FJVThBM3lUcDM1TWRFeGNydnN0Rmh1VHAzNWN6RWNuaEJCQ0NDRnVkamZYWDJCQzNDSVVSYUZQanhiOHNzajFCL0NLMVhzazJDTkVPZEVFVjhaNTVTSlErdGszQUNoSzRTZmVWV2V4ZCt1YXMwdG16NTVDdDhrV0lMSXNtQTNaTTRMMGVqU0ZsVlN6WkRXZTFnUUZvNmxVdkt1djdVY080RGg3R2dCdGc2YW9jWmR3SnNSaC92RXJURk9lUWh0V2NGUHY4cUthTTdBZjJBMkFwbm90RlAvQ015YXVpOU9KYmZ0R3JNdC9SN1c2eXJZWitnN0YwRytZNi8zekQ5b0dUZkY2L0NYTVAzNko4OG9sYkxzMjQ0aU93amhrRE5wR1JlOE5sZjdPaTdudVMzMzJ3ZXQ2S09YTmVma1NTbkRKc2xSdU5wY3VKN0pnOFJhVy9ia0xxOVdPb2lqY1BhNFg5MDNzbDJQY3ZnT24rT0xiWmZudXAzWllLRU1HNWwxU0tsTjhRZ3FuVGwvZ3dPRlQ3TnB6bktpemx3RFFhRFFNSDl5UktaTUg0dTJkZDZiTG9IN3RhTmU2UHQvUFhzMmFEUWZZdml1Uzdic2lNUnIxTkdsVWs4WU5hbENqUmdndG1vWVJXamwzWnNLTkpMTU1tY05SZnBrU0R6MytPYWVpTHVTNlB5NCt1Y0F5WGNVdDRiVnUyVHVBcS96WGp0MlJiTnB5bUdOL3V6SlNmSHhNVEJvZnpoM0RPM002NmlKZmZMZWNReEZSV0swMlltTGplT2ZEWC9uN1JBemdDaHkrK0hSV3liYkhwdzVEVlZYK1dMR1RvNUhudVAvUlQzbjQva0ZVRFEzaXZZOS9RMVZWYXRlcXpGMWpzc29PTm01WWcrOCtmNExQdmx6aWZyOXMzeFhwWGovdCtXK0svTGhlZTJrQ1Bib1cvRG00N005ZExQeGpHd0QzM3QyWG9Bb2xMN01hZXo2ZTcrZXN4bXExMDZsREk4YU82a2JMNnlnSlp6VHFtVFFobk5FanVycm5XYXRtSmRxMnp2cTdZT2lnRHZuTytjdFBIc3N6QzB0VjFUeURRRUlJSVlRUTR0WW13UjRoUEdSZ2VEdDNzR2ZMemlNa0pxVmRWMDE5SVVUUmFJSkRjRjZJOWN6QnRWcHdPSEFtSmJvQ0wzbWMyTTlQWnZZSGdMWjZyVHpIcUJucE9FNUc0amh4Rk1meG96ampMbWRibVhVeVNCTmFEVzJqNXNXZWZuR29Gak9XUmZQY3k4WWhvMUd0RmpLKy9oRFZZaWJqNi85Z0hEWU9mWmRleFhvZXlvSnQyd1pVY3dZQSt2WWx2K0s3S0J5UkVWaVcvdXJ1RDZSVXFJaHB3b05vYTljdmNEdE5hRFc4cHIyQ2RjblAySFp2eFhraGhveVpuNkt0VlJmRHdCRm82eGN2YytObXBWNitpS1phOGE2ZXYxbDlQMmMxYXplNHlyYUZWcTdBODArT3p2T2tjcDJ3VUl4R1BWYXJQVWVKUjM4L2IzcDBiY2FEOXc1d2wxN0x5OGJOaDVqKy9zODU3ak9aRFBUdDNZclJJN29XcVN4YlNIQUFMeng5Si9lTUQyZnB5cDJzMjNpQStJUVU5aDg4eGY2RHAvRDFNVEh6aTJsRmZlZ2VrNTVoQWNETHEveEt1SVZXcm9EVlZ2clpvSGw1OG9WdjNSbGlBSUdCdmd3YjFJRXhJN3ZoNjJNQ29GN2Rxbnp5M2hTMmJEOUN6ZW9oUER4dEJtYXoxUjFzbkh4MzN4eTllUlJGWWRxakl3aXRYSUh2ZmxoRmVyckZsUm1sS0RnY1RyeTlqTHo2NHZoY1dWNGh3UUc4OWVva1RwKzV5TWJOaHprV2VZNExsNjZTa2VIYTNtcXo0M0E0Yzd5bi84bmJ5MGpuYkJsQmVWRlZsYjM3WFpsTEhkbzFZTXpJcnNWOTJuSm9XTDhhNzc1K0wwRVYvQXZ0bTFRY1BqNG14bzN1d2VnUlhiSFpIV2kxV2VXZG4zcHNaTDdiZWVmelhqV1pEQ3hmOEhxKzIwbS9IeUdFRUVLSVc1TUVlNFR3a0pvMVFtalJ0RGFIamtSaHR6dFl0WDRmNDBaMTkvUzBoTGpsYVNxSFl0dTdzL0NCWlVEeEQwUzlHZzgySzdaZFc5QjNMTnJQdlBQU2VlelhTbnNwdm43NVp2Ylk5Ky9Fc25CdTd1TjZlYU90M3hodG8yYm9HalpEQ1NqN3Erc3RDMmFqSmlZQW9HdlRDVTIxbWdDWTdyb2Y4L3haWUxkaldUUVgyNDVONkh2MFE5ZXNkY243RDEwSE5la3F0blhMQWRmenBHdmJ1VXlPNDR3OWgyWGxRaHlSRWU3N2RHMDdZeHcxQWNYa1ZhUjlLQ1l2ak9QdVE5ZWlIWlpGYzNFbXhPRTRlNHFNYno1R0cxWVhYZnR1NkZxMHpmZDU5SHI0bVh4ZisvUVBYaW4rZy9JQXg0VVlkSzNiZW5vYTVlTFpKKzdBYXJYVHRsVTlCdlpybTIrUGtWWXQ2ckRpOXpkUVZSV2J6WUhUNlVTcjFhRFhGKzFyZnM5dXpmbDl5VGJTMHkwMGJWeVRqdTBiMHE1Ti9RSURSUG1wV2lXSWgrOGZ4RVAzRFNUeWVBeDc5NS9rU09SWmVuVnI0Uzd0ZFNOTFMzZGxNL3JrazhWVUZ0NThaV0s1SGV1K2Uvcng2dlE1dEd2VGdKN2RtdEdsWStOODMxZmRPcnRLYlQ3OXIxRjg4ZTB5bm45cURKM2E1MS9pY3R6b0hqUnBWSlBscTNZemFsaG5GRVhocmpFOWFOZTZmbzd5Zi85VUp5eVVPZ1gwN0ZGVkZhZFRkUWQ5VkZWRlVSUTBHaVhmZnBkM2plbUpSdU1LU0NtS3dxc3ZqbWZ4c2gwTTdOYzJSNkFxTDBhRGprZW5EQ2x3VEhFemVXWitNUTJ0cG1nWE5laDAydXZ1Si9UNDFHR0Y3cU1vWTRRUVFnZ2h4TTFIZ2oxQ2VORFFBUjA0ZENRS2dPV3JkakYyWkxkQy93Z1ZRbHdmYmRVYU9LOWNRalZuRlBra2UyblJOV2lDYmFjcm84K3lZRGFPb3dkZGZYQzBlWit3d3VIQUdYOEYrOUdEN3Q0NitnN2Q4ODJFMGRiSnF1K3ZDYTZNdG1sTGRFMWF1ckpHc3A4VVUxWFUxT1JDNTZ1bXAyWGRUa3RGVFVrcWRCdkZMd0RycWlWWndTbHZYNHpEeDduWDYxcDN4TXZMQi9POG1hanBxVGd2eEdENTVYOVlmdnN4UjVrNE5UVVp5OUpmVWJSYTBHaHpQMmFuRTV3T1ZLZlQxU1BKWmtlMVdUSDBINDRtcEhLaDg4emNoM25lVEZTTDYycCtRL2dRRkdNcG51UlZWZXhIRDJMN2F3Mk9VMys3NzlaVXFZNXgxSVFjcjFkeGFCczN4N3ZlbTFnM3JjYTJjUldxT1FQSG1WTTR6cHpDc21ndXVrWXQwSGZyZzdaZXppdmVsWW9oaFpmdXk0Zno4c1hDQjVVeE5TTWQ1NVZMYUt2VjhQUlV5b1ZlcitPMWx5WVVlYnlpS0NYcWthTW9Ddi85ejhPbCt2MURVUlFhTjZ4QjQ0WTMxMnVWbm1aR3E5VmdLRUdnNjJiUXNsbHRGczEvSmQ4Z1NWN0NlN1drVytjbUdJMkZQeWZObTRiUnZHbVllL25CZXdlVVpKbzVLSXFDVmx1ODkrYVV5VG1QcXlnS280WVZMWkN2MStzWVBlTDZzbi8rcVhhdEl2NU9LaVVqaHhiK1dJc3lSZ2doaEJCQzNId2syQ09FQjNYdjNBUS9YeTlTVWpPSXZSRFB3WWdvV2wxSDNXOGhSQkhvZEdpcjE4Sng2amk2cGkzTDlkQ0d2a094Uit4SFRVdDFCUUtPSElBakI0cTh2YlpXSGZUaCtWOXhyS2xjRmVPSXU5QTJhb1ltcElBcnBaTVRTWnYrWExIbW52SE5SMFVhWnh3MkZ1dWFwYTRGUmNGNDEvMG92amw3RFdnYk5jUDdoYmV3cmw2Q2JkZFdzRm5CNmNSNThYeldIRFBTc1cxYVhhdzVLb0ZCYUlyUno4V3llSjQ3Q0tNSnJZcStXM2l4amxjUU5TT2RqQm52NHJ5VTFZdEQ4ZlhEMEhjbytpNjljd2JmU2tKdmNPMnJjeTlzRzFlNVN0Rlp6R0MzNHpoeEJFUC9ZVm5IdlJiVVZBbzRwdW4rSndEUStPWGQ2UHhHeVB4eG5EcU90a1l0ME1yWDE5SW1GNXE0cEtWYjhQRTIzZExQUjNFQ1BabUtFdWdSUWdnaGhCQkNlSjc4dFN5RUJ4a01lZ2IwYWN1Q1A3WUFzR3pWYmduMkNGRU90SFhyNHpnUldlN0JIcVZDUmJ5bXZZSnR6VkxzeDQrNk1tV2N6b0szOGZaQkNRcEczN29qdXM0OVVRd0ZaSjRvQ3ZydWZVdDUxc1dqcVYzUEZjaHdPakgwSDRHdVNZczh4eWsrdmhoSDNZMWg0Q2djeHc3aE9IVWM1Nlh6cUtuSnFGWUwyR3lvZGpzNDdJVStSNWwwemRzVXVmK1A4MElNdHQzYnJtMm94M1QzUTZBcnZhOUZpcGMzaGo1RE1NK2ZpZUlmZ0tIbkFGZC9JcjJoMUk0QnJ1ZlJNR1EwK3Q0RHNlM1loRzNyQm96RHg2R3BtcFZSNGZQVzU0WHVKNy9YNlViaU9QazMyam9GOXpZUzRucWtwbVhnN1czeTlEU0VFRUlJSVlRUW9rUWsyQ09FaHcwWjBONGQ3Tm04UFlMRTVLRUUrdnQ0ZUZaQzNOcDBqWnFSOGNQWEdFZU1MWEp3b0xSb2dvSXhqcnVQOHVzSWtadmlINGpQOVArV3piNjl2RjI5aUF4R0RQMkdGbW04cmswbmRHMDZGVHpRNlFUVm1UUHdveWlBNHZwZm95bldhNm1wVWgzdkoxNG1ZOVovTVk2OEMwMlY2a1hmdHFLclliM2k3VnZnT0YzYlRuajVCNkN0WFE5MFpYdGx2T0x0ZzZIUFlBeTlCNVhKTmttdktRQUFJQUJKUkVGVWU5cjN3NWtGcms5OTlzRlNQMllPcW9yOTBENjhKazh0MitPSTIxcDZoZ1hmY3V6WEk0UVFRZ2doaEJDbFNZSTlRbmhZemVvaHRHaGFtME5Ib3JEYkhhelpzSjg3UjNUejlMU0V1S1ZwS2xWRzhmWERjU0lTYllQR25wNU8rVk1VRkMvdk10dTljZmk0VXM5Z2NaVTkwMEFKK2tscmFvVGxHYXpRVkttT3p3dHZGWHV1M2krOVcrU3gydnJGZjMvcDZqVkNtZlJJc2JjRFNqWFFvMnZRQkdYeVkwVWFhN28yVGx1dFpxa2RQenZIaVdNb2Z2NW9LcFZ2N3d0eGUwbExzK0R0STVrOVFnZ2hoQkJDaUp2VGRSYU1GMEtVaHFFRE83aHZMMXUxQzFWVlBUZ2JJVzRQK3RidHNPM2Q0ZWxwM0pwS085QlRsbTdBdVNvVktxSnIwUlpkaTdhZW4wZXoxdWlhdFM1MGJPWTRwVUxGTXBtTGJlOU85SzNhbGNtK2hjaVVsbTdHeDBjeWU0UVFRZ2doaEJBM0p3bjJDSEVENk42cENmNStycXZzWTJMak9IUWt5c016RXVMV3AydlpGdnZSdzZncHlaNmVpaENpQUdwS012WmpoOUcxYk9QcHFZaGJYRnFhQlc4dkNmWUlJWVFRUWdnaGJrNFM3QkhpQm1BdzZPbmZKK3NrMXZKVnV6MDRHeUZ1RDRxM0QvcFc3YkJ0V3V2cHFRZ2hDbURkdEFaOXEzWW8zdExQVHBTdHRMUU1mSDI4UEQwTklZUVFRZ2doaENnUkNmWUljWU1ZT2lDcmxOdW1iUkVrcDZSN2NEWkMzQjRNM1h0aDI3VVZOVU4rM29TNEVhbnBhZGgzYnNYUXJaZW5weUp1Y2FxcWtwcG14a2Q2OWdnaGhCQkNDQ0Z1VWhMc0VlSUdVYU5hTUMyYjFRSEFibmV3ZXNNK0Q4OUlpRnVmNGgrSXJsa0xyR3RYZW5vcVFvZzhXTmY5aWE1NVN4VC9RRTlQUmR6aTB0T3RxS3JxTHFzcmhCQkNDQ0dFRURjYkNmWUljUU1aT3FDOSsvYnlWYnRSVmRXRHN4SGk5bUFJSDRSOXozYWNGODk3ZWlwQ2lHeWNGODlqMzdNZFEvZ2dUMDlGM0FaU1VsMFpucjYrVXNaTkNDR0VFRUlJY1hPU1lJOFFONUR1blp1NnJ5ZzlGM09GaUdOblBUd2pJVzU5aW84dmhqNERzQ3o2MmROVEVVSmtZMWs0SDBQNFFCUWZYMDlQUmR3R1VsSXpBUEQzazJDUEVFSUlJWVFRNHVZa3dSNGhiaUI2dlk0QmZkcTRsNWV0MnVYQjJRaHgrOUMzN3d3V003WnRtenc5RlNFRVlOdTZFYXdXOU8wNmVYb3E0amFSR2V6eDlaV2VQVUlJSVlRUVFvaWJrd1I3aExqQkRCblF3WDE3MDlZSUVwUFRQRGdiSVc0VEdnM0dzUk94cmw2SzgzeTBwMmNqeEczTkdSdU5kYzB5akdNbmdrYStxb3J5a1pMaUt1UG03K3ZqNFprSUlZUVFRZ2doUk1uSVg5QkMzR0JxVkF1bVpiUGFBTmhzZHBhdTNPbmhHUWx4ZTlBRUJXTWNOaHJ6N085UUxXWlBUMGVJMjVKcU1XT2U4eTNHWVdQUUJBVjdlanJpTmlLWlBVSUlJWVFRUW9pYm5RUjdoTGdCalJ6YTJYMTc4Zkx0V0swMkQ4NUdpTnVIcm1sTHRBMGFZLzd4RzNBNFBEMGRJVzR2RGdmbUg3NUIyNkFKdXFZdFBEMGJjWnRKVFhVRithVm5qeEJDQ0NHRUVPSm1KY0VlSVc1QTNUbzJvVXBvRUFDSlNXbXMrK3VRaDJja3hPM0RPSEFZaXNHSWVkNzNvS3Flbm80UXR3ZFZ4VHp2ZXhTVENlT2c0WjZlamJnTkphZWtvOU5wTVJqMG5wNktFRUlJSVlRUVFwU0lCSHVFdUFGcE5CcEdEK3ZpWGw2d1pET3FuSFFXb254b05KakdURUJOVGNheVlLNEVmSVFvYTZxS1pjRmMxTlFVVEtQSGc2SjRla2JpTnBTYW1vR2ZyeGVLdlArRUVFSUlJWVFRTnlrSjlnaHhneG9ZM2haZkgxZmQrRFBuTHJObi8wa1B6MGlJMjRoT2gybkMvVGpqTG1QK2FhYVVkQk9pckRnY21IK2FpVFB1TXFZSjk0Rk81K2taaWR0VVNrb0dmbExDVFFnaGhCQkNDSEVUazJDUEVEY29MeThqd3daMmRDOHYrR09MQjJjanhPMUhNUnJ4dXVkQmNEckptRGtEMVdMMjlKU0V1S1dvRmpNWk0yZUEwNG5YcEFkUmpFWlBUMG5jeGxMVE12RHo5ZmIwTklRUVFnZ2hoQkNpeENUWUk4UU5iTlRRenVoMFdnRDI3RDlCMUpsTEhwNlJFTGNablE3VDJJbG9RaXFSOGNrN09HT2pQVDBqSVc0Snp0aG9NajU1RzAxSUpVeGpKNEpXTW5xRVo1a3ROb3hHZVI4S0lZUVFRZ2doYmw0UzdCSGlCbFl4eUovZTNWcTRseVc3UndnUFVCU01nMGRnNkRlSWpPOCt3N1oxbzZkbkpNUk56YloxSXhuZmZZYWgzeENNZzBkSWp4NXhRN0RiSFJqMEV1d1JRZ2doaEJCQzNMd2syQ1BFRGU3T2tkM2N0OWR1T2tCQ1lvb0haeVArbjczN2ptK3Erdjg0L2tyU05oMlVQY3FVdlplQTdEMEVGRkFRRVFFVkhNQVhCK0lXRlJWeEk4cFB4QVdvYkdYS1ZHVEszaHZLa0ZsYUtLdDBwMDF5ZjM5VUlvWHVGVXJmejhlRHg0TjdjKzc1ZkpLMnljMzkzSE9PNUYwZXRlcmhNL2dGN05zM0VUUHhDNXpuZzkyZGtraXU0andmVE16RUw3QnYzNFRQNEJmd3FGVTM5WU5FY2toOHZCMFByUmtsSWlJaUlpSzVtSW85SXJlNVNoVkswcUJlSlNEaHJ0UGZsMjV4YzBZaWVaZTVjTkdFaTlTMTZ4SHo3VGhzaStkaFJFZTVPeTJSMjVvUkhZVnQ4VnhpdmgySFIrMzYrQXgrQVhQaG91NU9TeVNSdUhnSG5oclpJeUlpSWlJaXVaaUtQU0s1d01NUHRITDlmOUh5cmRoc2NXN01SaVNQTTV2eGJOd2MzeGRlZzVoSW9qOFpSZHlTK1JnUjRlN09UT1MyWWtTRVkxc3lqK2lQMzRHWUtIeGZlQTNQeHMzQXJOTlB1ZjNZN1E0OFBTM3VUa05FUkVSRVJDVERkUHVhU0M1d1Q0TXEzRlcyT0tmUGhoSWVFYzJLTmJ2cDNxV0p1OU1TeWROTWZ2bXc5bmdZcjdhZGlGdS9scWpQM3NPalpoMDhHemJCVXFXRzFpR1J2TWt3Y0J3N1RQek9yZGdQNzhlemZpTjhuMzhGVS82QzdzNU1KRVgyZURzZUhpcEVpb2lJaUloSTdxVmlqMGd1WURLWmVQaUJsb3lkTUIrQXVZczIwcTF6WTB5Nm1DemlkcWI4QmJIZS95QmU3VHBoMzdzTDI5SUZHQkcvNEZHM0FaYksxYkJVcW9ySng5ZmRhWXBrR3lNbUdzYy9SM0VjUDRKOTN5NU0vZ1h3ck44UWErZHVtSHo5M0oyZVNKcVlMV1lNcCtIdU5FUkVSRVJFUkRKTXhSNlJYS0pEbTNwTW12WW5ZZGVpQ0RwM2lhMDdqdEQwbnVydVRrdEUvbVh5OWNPeldTczhtN1hDR1hvQmUrQUI0amVzSm5iV1Q1aUxsY0JTc2d5bTRnR1lpNWRJV0svRTZvM0oyeHVUMVFvV2ZSekxiY3hoeDdEWk1HSmp3UmFMODhvbG5LRVhNRUxQNHdnSndubnhBcGF5ZDJHcFdBV2ZnVU14RnkvaDdveEYwczFxOVNRdXp1N3VORVJFUkVSRVJESk1WNWRFY2drdkwwOGV2TDhaUDg5Y0NjQnZDOWVyMkNOeW16SVhMNEZYOFJMUXVnUFk3VGlDeitJTXZZRHpZaWoyNDRFNHc2NWcyR3hnczJIRTJjRGhjSGZLSXNteldEQjVXY0ZxeFdTMVlpNVlHRlBSNHBoTGw4SGo3b1pZU3BVRkQ1MVNTdTVtdFhvU0g2LzNZaEVSRVJFUnliMzB6VndrRituUnRTbXo1cTNEWm90bjc0R1RIRHNSVEpXS3BkeWRsb2lreE1NRFM3a0tXTXBWY0hjbUlpS1NES3VYSjNIeDhlNU9RMFJFUkVSRUpNTzBDcWxJTGxJZ3Z5LzN0bXZnMnA0OTkyODNaaU1pSWlKeVo3QmFQWWlMMXpSdUlpSWlJaUtTZTZuWUk1TEw5TzdSQXBQSkJNQzZUZnM1ZFNiVXpSbUppSWlJNUc1V3F4ZXhzUnJaSXlJaUlpSWl1WmVLUFNLNVRKblNSV25kdkRZQWhtRXdiZlpxTjJja0lpSWlrcnNWTHBTUEsxY2ozSjJHaUlpSWlJaElocW5ZSTVJTFBmWkkrMFNqZTA2ZXZ1RG1qRVJFUkVSeXI0RGloYmw0NlJwT3A5UGRxWWlJaUlpSWlHU0lpajBpdVZDRnUwclFwbmtkNE4vUlBiOXFkSStJaUloSVJwVW9YaENIdzhtVnE1SHVUa1ZFUkVSRVJDUkRWT3dSeWFVZWYvU0cwVDBiOTNQeWxFYjNpSWlJaUdSRWllSUZBUWk5R09ibVRFUkVSRVJFUkRKR3hSNlJYT3F1c3NWcDI3S3VhM3ZxN0ZWdXpFWkVSRVFrOXdvb1VRaFFzVWRFUkVSRVJISXZGWHRFY3JISGIxaTc1Ky9OQnpoeDZyeWJNeElSRVJISmZZb1U5c2RxOWVMWVA4SHVUa1ZFUkVSRVJDUkRWT3dSeWNYS2xTMUcrMVkzak82WnBkRTlJaUlpSXVsbE5wdXBWNmM4ZS9lZmRIY3FkeVNIdzRuRDRYUjNHaTRYTDEzTHNyN3NkZ2RoMTZKU2JlZHdPTm15L1FoYnRnVVNjdjVLdXVNNEhFNW16Vm5IOU5scjJIY2c5ZDlUd3pDWXMyQURNMzVkZ3kwdVB0M3gwbVB0K24xcGVnMUVSRVJFSkh1cDJDT1N5ejNXdDROcmRNLzZMUWY1NTJTSW16TVNFUkVSeVgwYTFxL01rV1BuaUk2T2MzY3FPYUpEdDVIMGVHUjBqc1M2OTRHM3VmZUJ0NG1MczZlcC9iWHdLRHAwRzBtSGJpT3pOSSt6UVpkNDZjMUpQREY0SEVlT25jdVNQbmZzUGs3dkFSOHhhc3owRk52OXZuUUxiNzMvQzIrTm5wcWhFV1RMVm14bjBpOS9NdU8zTlJRdlZqRFY5bXZYNytlN3ljdll2dXNZVmkvUGRNZExxeDI3ai9IQnA3TVo4c0xYMk8yT2JJc2pJaUlpSXFuemNIY0NJcEk1WlVzWHBVT2JlcXhjdXdlQXFiTlg4LzZiL2QyY2xZaUlpRWp1MHFCZVpaeE9Kd2NPbmFKeG82bzVHdnZLMVFnaW8yS3p2TitpaGZQajYydE4xekd2dkRXWjNYdi9TWGNzRHc4TGZ5NzhJTjNIQVN4YXRwV3FsVXRUcFZJcExKYnN1eCt4UUFGZlFzNWZ3UllYejZneDAvajJxMmNwWE1nL1UzMXUzbm9Zd3pESTcrK1RiSnV3YTFIOE1tT2xhL3Y3S2N1NXAyRlZmTHk5MGhRalBDS2FYMllrak9CL29sOEgxeHBUeWJIYkhVeVp0Z0tBaDN1MlRGT01qSnJ4NjFvQSt2VnBpNGVISlZ0amlZaUlpRWpLVk93UnVRTTgxcWM5cTlidHhUQU1ObXc1eVBHVElWU3VVTkxkYVltSWlJamtHaFhLbDZCZ0FUOTI3VDJlNDhXZUtkUCtZdm1LSFZuZTc1c3Y5NkZqdS9ycE9pWThQQnFBMGlXTFlMYVlFajBXZE80eUFHVktGN2xsdjUrdmQ0WnlQQnQwaWZFVGZ3ZGc5cyt2VTZ4b2dRejFreGI1L1gxNTY5VStqSGhqRXRFeE52WWRPRVhiVm5VeTNKOWhHR3plRmdoQTZ4Yko5L1A5NUdWRVJzVnlUNE1xQUd6ZmRZd2ZwaXhuK0xBSDBoVG55d2tMdVJvV0NjQ1BQLy9KanovL21XemJRUU02NGUzdFNYQkl3bFJ4cVkwNCtuRFU0elJ0WEIyQWdVUEhwWnJMejkrOTVQci9sbTJCcmlubDVpN2N3SUxGbTVJOHBtaVJBb3o5OEtsVSt4WVJFUkdSekZHeFIrUU9VS1owVVRxMXJjK0tOYnVCaExWN1JvOGM0T2FzUkVSRVJISVBrOGxFNDRaVldiMTJMMDgvMGZtT0dLV1FrZWNRSHBGUTdQbnhteGR1bWY2clM4OVJGQ3pnbCtpQ1AwRG5COTlKOHdnaXd6QmNVeEFEN05wN0hJRHFWY3RrdU5CekxUeUtYdjArVE5jeDBkRTJQdmgwRmg5OE9pdlZ0dk5udmtXQi9INjM3RDk4SklqTFY4TEo3KzlMZy9xVmtqeDJ5Zkp0ckZpOUd6OC9iMTUrb1JjQVR6MDduc1hMdDFHaldsbnU3ZEFneGRnemYxdkwzeHNQVUtoZ1BoclVyNXhxcmpHeGNVeWJ2UnFBMWkxcTQrbnBnY1BoVEhiRVZORWJYdk96UVpkUzdmODZoOFBKZDFPV3ViYXZGNWVTa3RicCswUkVSRVFrYzFUc0VibERESGlrUFN2WDdjWHBkTEp4NnlHT253aW1jc1ZTN2s1TFJFUkVKTmU0djJ0alZxemV6WVl0QjJuYnNtNk94WDNsaFY2ODhtOGhJQ3M4MVA5RHdxNUY0ZW1aZ1dKUGVEUSszbDYzRkhwaVkrT0lqN2RUb0VEaW9vY3RMaDY3M1lGZkdvbzlMNzcrQTgyYjFHQkEzM2F1ZlJzMkhRU2dVL3U3MDUxclVzem1ySnNHenVsMHB2ajRIMzhsak1icTJLNStrb1cxZzRmUDhQWDNpd0VZL3I4ZXJtTFc4UC8xNEtPeHZ6SDIvK2FUMzkvWE5iTG1aa3YrMk1hVWFYL2g2ZW5CQis4OFJvMXFaWmt5N1M5V3J0bk5TOC8zcE5IZFZSSzFEd3VMWk1qd0NkanREbnJjMTRUaHd4NWc4Zkt0VEorOWh2ZEc5cWRHdGJLcFB1ZXlaWXE2aW5rZHVvMTBiUThjT2k1Uk1XalduSFd1N1JtVFgwMXlhcm1JaUJnZUgvd0Z0V3VXVHpXdWlJaUlpR1NlaWowaWQ0alNKWXZRcVYxOS9seTFDMGhZdTBlamUwUkVSRVRTcmxiMWNsU3FXSkpwczFiVHVubnRMQzBjNUNTNzNRSGNPckxINlhUZThweTJiQXNrTWlxV2p1M3EwNkhiU05mK0cvOS9vK1AvQkNmNTJQRVRJWFRvTmhLejJjeGZpOGF3YXUxZXpnWmQ1SUZ1VFYxdExsME9aL3F2YTJqYnFnNWxTaGZsOHBWd2R1ODdBY0RzdVg4ejcvZU4vK1pwdUk1NTdKbXhTZWJSdUdFMW5oL2EvWmI5ZnkwYWsyVDdqRWp1TlFDdzJlSlpzMzRmQUowN05yemw4U1BIZ25oNzlGVHNkZ2VQUHR5R0RtMy9tMDZ2UTl2Nm5BMjZ4TFRacXhuOXlTemVldTBSV2pTdG1lajRGYXQzOCtXRWhaaE1KbDRkM3N0VnFBa29YcEFMb1dHOE1lcG5uaG5ZaFVjZWF1VTZKam9tamdiMUszUDVTampQRHU0R1FPV0twUWk3RnNXcmIwM21zekZQVWJONjZnV2YxSnc4ZmNFMWVnaGcycXpWdlByaVE3ZTBtL1RMbjBSRXh2Qm83OWFaamlraUlpSWlxY3VkMzE1RUpFa0QrclJ6ZllIZnVQVVF4MDRFdXprakVSRVJrZHpEWkRMeDlPT2RPWFU2bE9WLzdYUkxEaGRDdzNocjlGUzJiQXZFTUl6VUQwaUN3NUV3SXNYenBtTFBxclY3ZWJEdkIyemFlaGhJS0ZpODkvRk1QaDgvajhOSHpsSzJURkhYaUo3U3BZcFF0a3hSMTcvcmhhTWI5MTMvWnpLWk1KbE1sQzFUbEhKbGlnR3dZZk5CcHMxZVRWUlVyQ3QrLzBmYUVoOXZaOElQU3dENGEvVnUxM084ZU9rYXdTRlhDQTY1d3ZrTFYxM0hYTjkzODc4clZ5TXk5TnBrbFhVYkR4QWRiY05zTmxPNVl1SzFNdmZzTzhITGIwNGlQQ0thTmkzcjhOVGo5OTV5L01BQkhlbDZieU5zY2ZHOCsrRU1mcDYrTXRIUHUySDl5aFFwbko5WGh6K1VxRkIwWCtkN0dEaWdJNFpoRUhZdE10RXhqejB6bHI4M0h1Q3pENTUwL2J4cVZDdkxNd003NDNBNmliWEZaZnA1eDhiRzhjR25zN0RiSFRTb1Y0bktGVXZ5NTZwZDdEOTRLbEc3SGJ1UHNlU1BiYlJ2VTVjSzVRTXlIVmRFUkVSRVVxZVJQU0oza0ZJQlJlamMvbTZXcjB5NE9QSExySldNZWV0eE4yY2xJaUlpa25zMGJsU1Z4bzJxOHUya1pkU3JYWUV5cFl2bWFQd0ozeTlteTdaQXRtd0xwSFNwSXZSK3NDV2RPemE0WlZxMWxEaituWDdNMHpQeDE3MXp3WmVKaUl6Qno4OGJBS3ZWazhFRHUvRGxOd3NaODlsc0puOHpuT0d2ZmMveEV5Rk1takFjTDYvL2p1Ly8xT2RjdmhKeHkzbzlrTENXVHo0LzcwU1BuVG9UaW9lSGhWSWxDN3YyM2R1aEFiUG4vczMyblVmWnZ1c1lDNWRzQWVDVDl3ZHlUOE9xcm5ZM3JzR3phc2xIcVQ1Zms4bVU0Nk93NWkzY2tPVCtwWDl1NSt2dkZoTWZiNmR0cXpxOCtYS2ZSR3NVM2VqbDUzdVN6OCtiT1FzMk1HMzJhdllkT01td3dkMm9YTEVrUlFyN00zbmljUHp6K2R4eTNHTjkyMU9yeGwwMHFKZjBPa0UzZStpQkZ0U3BWWjVxVmNxay9Ra21ZL0xVRlp3K0U0cXZyNVZYaGovRWxhc1JQUC9LZDN3eWJnN2ZqWDhPLzN3K2hGNE00K094ditIdDdjWFRUM1RPZEV3UkVSRVJTUnNWZTBUdU1BUDZ0R1BGbXQwNEhFNDJid3RrNzRFVDFLdGQwZDFwaVlpSWlPUWFyd3gvaUtFdlRPRGRqNll6N3VQQkZNanZtMk94WHh2Um04WEx0akovMFNiT0JWOW0vTVRmK1huNlNoN3MxcFNlM1p2ajczL3J4ZitieGNjblBZMWJVSERDR2l0bGJ5aGdkZXZhbUswN2pyQnA2MkYrbmIrZXlLaFl2THc4RWhWNkFNSWpvcE1zUERnY1R1TGo3Zmo0ZUxuMjJlME96Z1Zmb216cFlvbUtNQmF6bVQ2OVdoRjJMWklyVnlLNGVPa2FBU1VLMGFoQmxWdjZUWS84L3I1Wk9uM2JkU3QrVCtqVFlrbGNTTnE2NHdqSFQ0UWsyaGNlRWMzWThmUFp1T1VRQVBkM3ZvY1J6ejJZYktFSEVvcFVRNSs2anpLbGl2TDE5NHZaZStBa1E0ZFBjQjA3Yk1RM0JJZGNTVmZPc2JGeEtVNC9kN08wRk5OdU5LQnZPdzRGbnVIaG5pMHBVYndnSllvWHBHZjNac3hmdEluM1A1N0o2eU42OCthN3Z4QjJMWW9YaHZhZ2VMR0M2ZXBmUkVSRVJESk94UjZSTzB4QWljSjA2ZENRcFN1MkEvRHQ1R1Y4Tys3WkZMOW9pb2lJaU1oL2loVHk1OTAzSCtXMWQzN2lwVGQvNExNUG5xUkk0Znc1RXRzL253LzkrclRsb1FkYnNQU1A3ZncyZnowWEwxM2psNW1yK0hYK2VycDNiVXlmWHEwb1hNZy95ZU9kVHFkcmFxK2JSL2FjT1hzUlgxL3JMY2MrUDdRN1RlNnBScGVPRFpuMyswYmk0eDBNSERvdVVadm9hQnR4Y2ZaYjlsK2ZSY3piK2wreDU4U3A4emdjVHNyZlZmeVcvSHAyYjRiRDRlVEpZVjhCY04rOWpUSjFuaG9URzBlMzN1OWwrUGkwdXJFb012TzNkYmM4UG0zV2FqWnVPWVNIaDRWbkJuYWg5NE10MHR4M3Q2Nk5xVm1qSEo5L05ZK2p4ODlScFhJcElHSFUvczJGcHBTY0RicUV5V1NpVE9raWFUNG12UXJrOTJQOFowTVNGUktIUE5tVlkvOEVzM3Z2UHp3KytBdmk0dXkwYUZxVEh2YzN5Ylk4UkVSRVJPUldLdmFJM0lHZWVMUURxLzdlUzJ4c0hNZE9CTE5pOVc0NmQyamc3clJFUkVSRWNvM2FOY3Z6NmVoQmpIei9aNTRhTnA3bmgvYWdmWnU2T1hZRGpkWExrMTQ5bXRPOWEyTVdMOS9HN0xucnVId2xnamtMTnJCNCtUYW0vdkJTa2dXb2VMdkQ5WDh2ei84dXlOdmk0amwxNWdJMXE1ZTc1WmppeFFyU3JVdGpETU1nT3RxR1lSaWNEYnAwU3p1NzNaSGtmaURSeUo2RGg4OEFVTFZ5NlNUYkxsdXhuYUJ6bDdCYVBlbCtYK1lLQWladUxXcWxKajdlRGlTTWZFcnZ6M1B6dGtBT0hEcEZ3UUoraEYyTGN1MGY4bVJYTG9TRzBiZDNhOWRyZkgyRXpaSzU3K0hqN1pXb244aW9XQjU0WkRTUVVFaXFXRDZBYjhiOWo4M2JBbW5SdENZQW4zNHdLRjI1ZGVnMkVxdlZNOG1wOXJMU3pTUEdQRHdzdEc5VGovMEhUeEVYbC9EYTl1clJYRGViaVlpSWlPUXdGWHRFN2tCRkN1ZW5iNi9XL0R4ekpRQ1RwLzFKNithMThQR3h1amt6RVJFUmtkeWpUcTN5ZkRQdVdjYU9uODlIWTM5bDlyeDFQSEJmVTFvMnIwWEJBbjQ1a29PbnB3ZTllalRuL2k3M01QLzNUZnc2NzIvYXRLcVQ3RWdqZTd3ajBiSFgvWE1pQklmRFNaVktwWktOWlRLWldMbjR3MHpuZkNnd29kaFRKWmxpVDZtQUloUXJXb0NXeldxUzN6OXpVK1I1ZTN2eHg0TFI2VHJtZWhIbXh3a3ZVSzVNc1RRZlo3YzcrSGJTVWdBRzlHM1BoTzhYdXg3ejhMQXcrdTBCNmNyalptYXoyVlhvY1plelFaY1NUUU4zOC9iTlRwNDZ6NFFmbHJCbjN3a0EvUDE5aUlpSTRmVlJQOUg3d1piMGU3aU5hNDBvRVJFUkVjbGVLdmFJM0tINlBOaVNwU3UyYy9IU05TNWZqZURYQmVzWjJLK2p1OU1TRVJFUnlWWEtsU25HVjU4K3c0cFZ1NW0vZUJOZmZyT1FMNzlaU05reVJhbFV2aFQrK1gzd3orZEQxMDROS1ZVeSs2YlBzbnA1OHVqRGJlaCtYeFBNTjQyWXNNWEZzK1hmRVNGeC80NWFnY1RGSGw5Zkt4M2ExcU5PcmZMWmx1TjFWU3VYNXRUcEM4a1dsaHJlWFpudnZub1doOU9aTGZFRGp3YmhjRGdwVjdaWWt1c01aZFNpWlZzNUYzeVowaVdMMEwxcjQwVEZudXpVNDVIUlJFWEZwcWx0V3Rmc1NXNnRIZzhQQ3lVRENnRUpoWjdyMnlIbnIySy9ZZFRZOFgrQ1diQjRNeXRXNzhicGRGS2tjSDZHUFhNZkxaclc1UHNweTFtNFpBdXo1NjVqeWZLdGRPblVpQzZkR2xMaHJoSnBlZzRpSWlJaWtqRXE5b2pjb2F4V0w1NTVvZ3NmZmZFckFMOHRYTS85bmUraFdKRUNiczVNUkVSRUpIY3htODEwNmRTUXpoMGJjT1RZT2Zic084SCtneWM1ZmpLWXlJZ1lJcUppS0YyeVNMWVdlNjdMOSs4b0NidmR3WTdkeDFtN2ZoOGJOeDhpT3NiR0h3dEd1NmJSQXZEeSt1L3JYdmx5SlJqNXlpT3A5cCtXUWtGeXJoY1FIdTdaa29kN3RreXhiY0dDK1RJY0p6VlRwcTFnNSs3ajlIdTRMVTg5Y1crVzlYdDlyYVBuaDNhL1pTcXpsR1RWWkdZZDJ0WlA4ZkZWYS9kZ3NaaHAyNnB1c20zKzNuakFOWTFkVWtvR0ZISk5BOWVoMjBqWDlzQ2g0emdiZEltL054NWd6b0lOcnRGYjEwZWVQZEcvQTc3L3ppTHczSkR1ZEd4M045OU9Xc2FCUTZlWXUzQURjeGR1WU5DQVRnem8yeTY5VDF0RVJFUkUwa2pGSHBFN1dQdFdkVm13ZUJPSGo1N0Zab3RuMHRRL2VYTkVIM2VuSlNJaUlwSXJtVXdtcWxjdFEvV3FaZWpidTNXT3g3ZmJIZXpjYzV5L054eGc0NVpEUkVUR3VCNHJVdGdmazhtVTZFSysxY3N6UTNGTUpoTmxTcWU5Y0JWMDdqS0dZYVFyeHBtZ2l3d2ErbVdxN1pJclBrMzk4V1ZLSjFOY08zMG1GSUR5V1R5U3BHV3ptdlRzM294N0dsWk50ZTJObzJEU3U2WlFja2Era3ZKNS9LcTFlL0QwOUVpeDNmYWRSMU1zOXFURzIrcEY0TkVnZkgydGRPL2FoTjRQdG5BVndXNVV2V29aeG44Mm1MMEhUckp3OFdaMjdUbE90NjZOTXh4WFJFUkVSRktuWW8vSUhjeGtNakhzNmZ0NS9yWHZBRmk1ZGc4OXV6V25lcFV5YnM1TVJFUkVSTkxDWm90bjI4NmpyTjkwa0MzYkF4Tk41MVdrc0QrdG10ZW1iYXM2MUs1NUZ5YVRpVmhidk92eEcwZjJwSWZWNnVrYTNYSGRpbFc3aUk2eDBiMXJFeXdXYzZMSDBqUE5tQ3MzVHcvS2xpbWE1R05PaDhHNWtNc0F5YmJ4VEdaa1RYUzBqVXVYdzRHRTZlUlNNblQ0QkV5bWxNZmRqSHlsajJzZEhROFBDODhPN3BaaWUxY2VNVGJYTVRlL1h0bmgrcG81OGZGMmpod0xvbG8ybmU4M2JsU1ZzUjg5UmVVS0pYbjI1WWxzMm5vbzFXTzhyVjdNblQ0eXk0cGVJaUlpSXBJMG5XMkozT0ZxVml0SHUxYjFXTE4rTHdEZlRsN0tWeDhQVHZXTHJZaUlpSWk0UjNoRU5GdTJCYkpoOHlGMjdENkc3WVlDVGxJRm5odGRiK3ZsNVpGbDUzdUdZZkRsTnd0eE9KdzhjSC9UTE9rem9FU2hXd3BLMTEwTGo2Slh2dzhCa20yVG5BT0hUZ01KcjFOeWhhTHJibnhkaytOd0pGNVhLSzJ2YVdob0dBQkZpK1JQVS92TVdQTEhOcjcrTG1IOUlJZkR5Y3R2VHVLRGR4N2o3bnFWY0RpY1hMb2NUcEhDL3B3NmZZR0l5SmhNRjEzcTFhNEFKS3pwa3hiZTNsNHE5SWlJaUlqa0FKMXhpZVFCenp4eEx4dTNIaUl1THA0RGgwL3o5NllEdEdsUng5MXBpWWlJaU1pL3pnVmZadFBXdzJ6YWVwZ0RoMDdqZFA1WFpDaFVNQit0VzlhbVRjczYxSzFWUHNXQ2d5MHVvWURoYmZYS3N0eUNRNjRRRjJkM1RSVjNPMXV6Zmg4QVJkT3dUdVZQMzQyZ1hKbGkyWkxIeWRNWEFDZ1ZVRGhiK29lRXFlSytuN0tjK1lzMnVkWVFNcHZOMkIxTzNuenZGOWVvcE1jSGY1Rm9Xcm1LNWJOdWVqdHZieStXem4wdjJjY3pzd2FVaUlpSWlLU1BpajBpZVVDSllvVjQrSUVXekppekZvQWZmdjZEWnZkVXh5dUQ4N2lMaUlpSVNOYUlqckh4N0lpSm5BbTZtR2gvZ2Z4K3RHcFJpN1l0NjFDL2JzVTBGMWtpLzEzSHg5ZlhtbVU1YnQxeEJJQlN5YXlSYzd1dzJ4MXMycEl3cmRpUlkwRnMzM2swVGV2clpJZDlCMDhCVURVTHBsTXJVNm9vMFRHSnA4azdlZm9DbjR5YncvRi9naWxXdEFEdmplelBzeTlOeE12TGd3L2VlWXhSSDB6ai9ZOW4wdU8rSmhRczRNZWx5K0dZVENiS2x5dk84R0VQWkRvbkVSRVJFYm45cU5namtrYzgrbEFibHYrMWt5dGhFWndQdmNyOEpadnAyeXZuRnhZV0VSRVJrZi80K2xqSmw4OEhBUDk4UHJSc1ZwTzJyZXR5ZDkxS0dWcnJKZWhjd3RSYWhRdjVaMGwrZHJ1RGhVczJBeEI2TVl5L054NmdWZk5hdCtVSW41VnI5eEFaRll2SlpNSXdEQ1pPV3NiRVd1WHg4YzY2VVU1cDRYQTRYVVdudSt0VnpIUi9FNzhjbHFqdk9Rdlc4L09NVmNUSDIybDBkeFZHdnRxSEF2bjlYRzBhMUt2RTV4OCt4YnNmem1EUnNxMlVLMU9Ncno0ZFRNM3E1WEprL1NBUkVSRVJjUThWZTBUeUNCOGZLMDgrZGk5anY1NEh3SXpmVnRPNWZRTUtGY3puNXN4RVJFUkU4clpCajNVaXpoWlBvd1pWWE5OeFpZVEt6ZDNpQUFBZ0FFbEVRVlJoR0t4ZHZ4K0FLcFZMWmFpUHJ2YzJ3c3ZydjYrSlU2Yjl4Ym5neXdDRVhyekcreC9QcEV6cG9qelNxeFgzZG1pQWg0ZUZlOXZmVFd3YTFyL0pUakd4Y1V5WnVnS0FoeDVvem9GRHB3azhHc1NvRDZieDhmc0RNL1c2cHRmcWRYc0p1eGFGZno0ZjZ0ZkpmTEhudXI4M0htRHkxQlVFbmJ1RW41ODN6dy90enYyZDcwbXliWTFxWlpuMHpRdU1IVCtmalZzTzhlTHJQOUM4U1EyZWZLd1RGY29ISkJ2amJOQ2xSRk92M2J3dElpSWlJcmN2Rlh0RThwRE83ZTltNFpKTkhEOFpRblJNSEQvUFhNbUlZUSs2T3kwUkVSR1JQSzFCdlVwcGFoY2JHNGZENGNUWDEzckx5SnFRODFmNFplWXEvamtaQWtENzF2VXlsTXNyTC9RQ0VrYVFUSjc2SjcvT1d3L0F2ZTN2NXJGSE96RHBsejladDJFL1gzeTlnSjlucktKUHI1WThNNmdMVmpkUER6eHQxbW91WDRuQXk4dURQcjFhMGVPK3Bqejcwa1IyN2YySDRhOTl6eXN2OUVxeHlKRlY0dUxzL0RKekZaQlFPTXRza2Nrd0RIYnNPc2JVV2FzNEZIZ1dnTGF0NmpEc21mc3BVamgvaXNmbTkvZGw5TnNEV0xsbUQ1TisrWk5OV3cremVWc2d6WnZVb0hQSEJqUnBWTzJXL0R3OExKUU1LSFJMWHlIbnJ5WmE5MGRFUkVSRWJqOHE5b2prSVdhem1XRlBkK09sdDM0RVlPbUs3VHg0WHpNcVpPRWlyU0lpSWlLU1BYYnVPYzZvTWRNeG1VeDRXejN4OXZiQ2JEWVRFMnNqT3RybWF0ZXAvZDNVcm5sWGh1UHMzWCtDaVpPV2NmeWZZQUFhTjZyS1M4LzN4TlBUZzFGdlBNcmhJeTJaK09OU0RnV2U0ZHRKeTVnOTkyLzY5bTVOOS91YXVLWG9zK2J2ZmZ3MlA2RW85V2p2TnE0aXlNZnZEK1ROOTM0bThHZ1FRNFpQb0hIRHFqUnRYTjExWEhoNE5OZkNvekNiekpqTUpzd21FeWF6Q2J2ZDRmb1hIKy9BYnJmajUrZWRhbkVGNE1lZi95RGsvQlY4dkwxNHVHZkxERCtueUtoWS92aHJKNHVXYnVGY1NNTElxdnAxS3pKNFVCZXFwWE1kb0k3dDZ0T3FlUzErbmZjM2N4WnNZT09XUTJ6Y2NvajgvcjY4K1hJZkdqZjZiMTJqa2dHRitQbTdsMjdwWStEUWNad051blRMZnBzdG5vRkR4Nlh6MlltSWlJaElkbEN4UnlTUHFWZTdBaTJhMUdUajFrTVloc0czUHkzbDAvY0czWmJ6cm91SWlJaklmeXBWS0Fra2pQYUlpWTBqSmpZdTBlUGUzbDcwNnRHY2dmMDdwcnZ2MEl0aGJOaDhpTDlXNytibzhYTkF3bzFDL2Z1MDVZbitIUktkSzlhb1ZwYXZ4dzVsOWJxOWZEOWxPWmN1aDd1S1BvODgxSnFISG1pTzJaejgyakRwbVJZc3BiYXZ2ZGliWWtYejg4bTRPUmlHUVlXN1N0QzNkNXRFZWY3NDlRdU1uL2c3bTdjRnV2NWROL3kxNzlPY3g3dHY5cU4xaTlvcHRsbnl4emJtTDlvRXdCUDlPMlpxM2FSendaZVpNbTBGY1hGMm1qYXVUcCtlTGFtWGlTbmhyRlpQSHUvWGdZY2VhT0hLODY1eXhXbDRkMlZYbTI1ZEd5ZWI4OFF2bjhYcE5HN1pieGhHa2tVZ0VSRVJFY2w1S3ZhSTVFRkRCblZsNjg0ajJPME9kdTQ1enZvdEIybmRMT1V2cnlJaUlpTGlYaVdLRjJUVUc0OFNGMmNuUHQ2T3crbkU2VER3c25wUW9saEJhbFF2aDQrM1Y0YjZYckI0czJ0MERFRExaclY0NnZGT2xDdGJQTmxqMnJlcFI3TW1OWmcyYXhWekYyN2thbGdrSVJldXBGam9BU2hicG1pR2NyeVpuNThWVEthRXFlMThySXg2NDlGRTZ3MEJGQ3RhZ0RHakh1ZkVxZk9zWGIrZnc0Rm5DTGx3bFpnWUczRnhkdUxpN1RnY1Rnemoxa0xHZGI0K1ZwcmRNQ0lvS1laaHNIUDNjU0JoSkZUdkIxdGs2cmxWcTFLYWo5OTdnc0tGOG1mWjZ3WGc1K2Y5YjBHdUJmRjJCeGJMZnorckVjOG1QNzJ6cjQ4MXlmM2UzbDRzbmZ0ZXNzZHB2UjhSRVJHUm5LTmlqMGdlVkxwa0VYcmUzNHc1djI4QVlNSVBTMmhVcndxK3ZrbC9pUk1SRVJFUjl6T1pUTFJwV1NkTCtxcFJyU3crTjF6QWY3eGZCdzRjT2szRHV5dlRxZDNkbEM1VkpFMzkrSGg3TVhoUVZ6cTF1NXMvVnU1a3lKTmRiMm5qNmVueGIvNEoyMGxORTVZWmZYdTNwdEhkVlZJc1RGVXNIMERGRk5ic01Rd0RwOU53RlgwTXc4QmtNbUUybTVJdFh2WHQzUWF6T2VGSm1Vd21ScjN4S0F1WGJLRkxwNGFwanBxM2Vua3c3Sm43VTJ5VDNwRThrNzRaanNXY3R0SDZIaDZXVEs4bjlQelE3cW4ya1pZMklpSWlJcEkxVEVaTVZQSzNNSW5JSFNzcXlzYWdaOGR4K1dvRUFMMjZOK2ZacDd1NU9Tc1JFUkVSRVJFUkVSRVJTYStVeDllTHlCM0x6OC9LczgvOFY5eFpzR1F6Ui84NTU4YU1SRVJFUkVSRVJFUkVSQ1FqVk93UnljTmFONjlOazBiVmdJU3BLcjZhdUJDbjArbm1yRVJFUkVSRVJFUkVSRVFrUFZUc0VjbkRUQ1lUTHd6cGdkWHFDY0NSNCtmNGZka1dOMmNsSWlJaUlpSWlJaUlpSXVtaFlvOUlIaGRRdkJCUDlPM2cycDR5ZlFXWExvZTdNU01SRVJFUkVSRVJFUkVSU1E4VmUwU0VoM3Ewb0VMNUVnQkV4OFR4emFRbGJzNUlSRVJFUkVSRVJFUkVSTkpLeFI0UndjUER3a3ZEZW1JeW1RRDRlOU1CTm13NTZPYXNSRVJFUkVSRVJFUkVSQ1F0Vk93UkVRQnFWaXRIdDg2TlhkdGZmZnM3NFJIUmJzeElSRVJFUkVSRVJFUkVSTkpDeFI0UmNYbm04UzRVSzFJQWdLdGhrWnJPVFVSRVJFUkVSRVJFUkNRWFVMRkhSRno4L0t5ODlHeFAxL2JLdFh2WXNqM1FqUm1KaUlpSWlJaUlpSWlJU0dwVTdCR1JSQm8zckVxWERnMWQyK01tTGlRaUtzYU5HWW1JaUlpSWlJaUlpSWhJU2xUc0VaRmIvTy9KK3lsU09EOEFsNitFOCsza3BXN09TRVJFUkVSRVJFUkVSRVNTbzJLUGlOd2lYejd2Uk5PNS9ibHFGOXQySG5WalJpSWlJaUlpSWlJaUlpS1NIQlY3UkNSSlRSdFY0OTcyRFZ6YjQ3NVpRR1JrckJzekVoRVJFUkVSRVJFUkVaR2txTmdqSXNrYTl2VDlGQ25rRDhERnk5ZjR2eDkrZDNOR0lpSWlJaUlpSWlJaUluSXpGWHRFSkZuK2ZqNk1HUGJmZEc2cjF1MWw5ZDk3M1ppUmlJaUlpSWlJaUlpSWlOeE14UjRSU1ZHenh0VzU3OTVHcnUydnZsdEk2TVV3TjJZa0lpSWlJaUlpSWlJaUlqZFNzVWRFVWpYc3lmc3BYYklJQUZGUk5qNzVhZzZHWWJnNUt4RVJFUkVSRVJFUkVSRUJGWHRFSkExOGZLeU1mUGtSek9hRXQ0eTlCMDd5MjhJTmJzNUtSRVJFUkVSRVJFUkVSRURGSGhGSm8rcFZ5dkRFb3gxYzIxT21yK0Q0eVJBM1ppUWlJaUlpSWlJaUlpSWlvR0tQaUtSRHY5NXRxRjNqTGdEc2RnY2ZmZkVyTmx1OG03TVNFUkVSRVJFUkVSRVJ5ZHRVN0JHUk5ET2J6Ync1NG1GOGZid0FPSDAybE85K1d1Ym1yRVJFUkVSRVJFUkVSRVR5TmhWN1JDUmRBa29VWnZqUUIxM2JpNVp2WmMzNnZXN01TRVJFUkVSRVJFUkVSQ1J2VTdGSFJOS3RRNXQ2ZEdoZHo3WDl4VGNMT1h2dWtoc3pFaEVSRVJFUkVSRVJFY203Vk93UmtYUXptVXk4T0t3blpVb1hCU0FteHNiN244M1ErajBpSWlJaUlpSWlJaUlpYnFCaWo0aGtpSytQRisrOTFoOHZMMDhBVHA2NndOYy9Mblp6VmlJaUlpSWlJaUlpSWlKNWo0bzlJcEpoRmNxWFlQalFIcTd0NVgvdFlNWHFYVzdNU0VSRVJFUkVSRVJFUkNUdlViRkhSREtsUzRlR2RPN1F3TFg5MVhlL2MrcE1xQnN6RWhFUkVSRVJFUkVSRWNsYlZPd1JrVXdiUHFRSEZlNHFBWURORnMvN244NGdPaWJPelZtSmlJaUlpSWlJaUlpSTVBMHE5b2hJcGxtdFhveDZyUi9lM2w0QW5BbTZ5S2RmemNFd0REZG5KaUlpSWlJaUlpSWlJbkxuVTdGSFJMSkV1VExGZU9uWm5xN3REVnNPTXYyM05XN01TRVJFUkVSRVJFUkVSQ1J2VUxGSFJMSk1oOWIxNk5XamhXdjc1NWtyMmJUMXNCc3pFaEVSRVJFUkVSRVJFYm56cWRnaklsbHE2TUN1M0YyM29tdjc0eTkvNVV6UVJUZG1KQ0lpSWlJaUlpSWlJbkpuVTdGSFJMS1V4V0ptMUd2OUNDaFJHSURvbURqZStXZ2FVVkUyTjJjbUlpSWlJaUlpSWlJaWNtZFNzVWRFc2x4K2YxL0dqSHdNYjI4dkFJTE9YZUtqY2JNeERNUE5tWW1JaUlpSWlJaUlpSWpjZVZUc0VaRnNVYUY4Q1Y1L3NiZHJlOHVPSS93MDR5ODNaaVFpSWlJaUlpSWlJaUp5WjFLeFIwU3lUZXRtdFhuc2tmYXU3Umx6MXJKaXpXNDNaaVFpSWlJaUlpSWlJaUp5NTFHeFIwU3kxUk9QZHFCNWt4cXU3YkZmejJQM3ZoTnV6RWhFUkVSRVJFUkVSRVRrenFKaWo0aGtLNVBKeEpzdjlxRmkrUUFBSEE0bjczNHlqVk5uUXQyY21ZaUlpSWlJaUlpSWlNaWRRY1VlRWNsMnZyNVdQaHIxQkVXTDVBY2dLc3JHbTZOLzV2TFZDRGRuSmlJaUlpSWlJaUlpSXBMN3FkZ2pJam1pV0pFQ2ZQVE9FL2o2ZUFFUWVqR010MGIvUWt5TXpjMlppWWlJaUlpSWlJaUlpT1J1S3ZhSVNJNnBWS0VrbzE3cmo5bWM4Tlp6N0VRd1k4Yk94dUZ3dWprekVSRVJFUkVSRVJFUmtkeEx4UjRSeVZIM05LakNTOE1lZEcxdjJYR0VDVDh1eGpBTU4yWWxJaUlpSWlJaUlpSWlrbnVwMkNNaU9hNXJwMGIwZjdpdGEzdlI4cTFNbmIzYWZRbUppSWlJaUlpSWlJaUk1R0lxOW9pSVd3enEzNGtPYmVxNXRxZk9Yc1c4eFJ2ZG1KR0lpSWlJaUlpSWlJaEk3cVJpajRpNGhjbGs0dFhuSDZKaC9jcXVmUk1uTGVXUFZUdmRtSldJaUlpSWlJaUlpSWhJN3FOaWo0aTRqYWVuQjZQZkhFRE5hdVZjKzhaK1BaLzFXdzY2TVNzUkVSRVJFUkVSRVJHUjNFWEZIaEZ4SzI5dkx6NGVOWkJLRlVvQ1lCZ0dZejZmemM0OXg5MmNtWWlJaUlpSWlJaUlpRWp1b0dLUGlMaGR2bnplZlByZUlFcVhLZ3FBM2U3Z25ZK21jK2pJR1RkbkppSWlJaUlpSWlJaUluTDdNeGt4VVlhN2t4QVJBUWk5R01ZTGIzelB4VXZYQU1qbjU4MFhIejVENVg5SC9ZamN5SG4rSExhbDgxTnNZeTVaR3V0OXZSTHRzeTJianpQa1hJckhXZS92aFRtZ3RHSXBsbUlwbG1JcGxtSXBsbUlwbG1JcGxtSXBsbUlwbG1JcFZwcGptYnk4OE9yVUhYTkFxUlQ3elE0ZU9SNVJSQ1FaeFlzVjVQUFJUL0hpRzk4VEZoNUZaRlFzcjd3OWliRWZQRVhsaWpuL0JpbTNOMmQwTkk2VHgxSnVaQmpnc0NjK0xqZ0l4Nm1VcHdrMG9pSVRIV2RFUlNxV1lpbVdZaW1XWWltV1lpbVdZaW1XWWltV1lpbVdZaW1XWXFVYXl4RnlEci9YUnFlY1R6WlFzVWRFYml0bFN4ZmwwL2NIOGRMYlB4SVZaU01pTW9aWDNwN001Mk9lb29vS1BuSURrK0ZNdlpIVGdSRVRmY3UrMUJpMjJFVEhHYlpZeFZJc3hWSXN4VklzeFZJc3hWSXN4VklzeFZJc3hWSXN4VktzMUk4SkQwczluMnlnYWR4RTVMWjArT2haWG50M0N0SFJOaUJoU3JmUFAzaUtxcFZLcDNLazVCVkdWQVNPMHlkU2JHUHk5c0ZjUENEUlBtZm9lWXpZbUJTUE14Y3ZpY25iKzc5WXNiRTRRME1VUzdFVVM3RVVTN0VVUzdFVVM3RVVTN0VVUzdFVVM3RVVTN0Z1YVdmRXh1SThkUnlUdno4ZXRSdGdMbGtteFg2emc0bzlJbkxiQ2p3V3hHdnZUaVlxNnIrQ3oyZWpuNlJhNVp4L3M1VGJrTU4rNngwWklpSWlJaUlpSWlJaWJtTHk4UVdMZXlaVU03c2xxb2hJR2xTdlVvYXhIenlOdjU4UEFKRlJzYnc2YWpLQng0TGNuSm1JaUlpSWlJaUlpSWpJN1VNamUwVGt0bmY4UkRDdnZET1ppTWlFWVpXK3ZsWStlLzlKYWxRdDYrYk14RjFzeStiakRBNENwd092anZmZk1neFhSRVJFUkVSRVJFUWtwMmxrajRoSUNpcFhMTVVYWTU0bXY3OHZBTkhSTmw0Yk5aazkrMU5lcjBYdVhNNlFjemhPSGNkeDVtU3FjNnVLaUlpSWlJaUlpSWhrSnlNMkZzZVpremhPL1lQei9EbTM1S0JpajRqa0NwVXFsT1NMTVU5VElQKy9CWitZT0Y1Lzd5Zldiem5vNXN4RVJFUkVSRVJFUkVRa0wzT0doaEE3Y3pJeFAzMkRiZWw4dCtTZ1lvK0k1Qm9WeXdmd3haaG5LRlF3SHdCMnU0UDNQNW5KMGhYYjNaeVppSWlJaUlpSWlJaUlpUHVvMkNNaXVVcUZ1MHJ3ZjU4T29XUkFZUUFNdzJEY053dVlPV2N0aHFFbHlFUkVSRVJFUkVSRVJDVHZVYkZIUkhLZFVnRkYrTDlQaDFDcFFrblh2c25UVnpCeHlqSVZmRVJFUkVSRVJFUkVSQ1RQVWJGSFJIS2x3Z1g5K2ZMRHdkU3RWY0cxYi82aWpYejg1Vy9ZN1E0M1ppWWlJaUlpSWlJaUlpS1NzMVRzRVpGY3k4L1B5cWZ2RGFSRms1cXVmYXZXN2VXdE1WT0ppcks1TVRNUkVSRVJFUkVSRVJHUm5LTmlqNGprYWw1ZW5yejdlais2ZG1yazJyZGo5ekdlZi8xYnpsKzQ0c2JNUkVSRVJFUkVSRVJFUkhLR2g3c1RFQkhKTEl2RnpNdlA5cVJRQVQ5bXpsMEh3T216b1F4N1pTS2pSejVHN1JwM3VUbER5V3JXKzN0aFJFVmkyR0l4RnkrWitnSHU1SERnT0IrTTgySW94cFZMT0M5ZndnaS9obUd6UVp3Tkl6NGVISGZvMUlNV0N5WlBUL0N5WXJKYU1lVXZnTGxJVVV5RmkySXVWaHhMUUNtd1dOeWRwWWlJaUlpSWlJaElybWN5WXFLMG1ybUkzREdXcnRqTytPOSt4K0Z3QXVEaFllSFY1eCtpWTl2NmJzNU1zcHpEamhFVDdlNHNrdVM4ZEJIN3NVQ2NwMC9oQ0Q2THVYZ0FsbEpsTUJVUHdGd3NBSFBoSXBpOGZjQnF4V1Qxdm5NTEhnNEhoaTBXYkRhTTJCaWNWeTdqdkhnZUkvUThqdUFnbktIbnNaUXFpL211OG5oVXFZNjVhREYzWnl3aUlpSWlJaUlpa203TzBQUEVyVndLWmd2bVVtV3czdGNyeDNOUXNVZEU3amg3RDV6azNZK25FeEVaNDlyWC8rRzJET3JmQ1pQSjVNYk1KRXZkWnNVZUl6b0srK0g5MlBmdnhZaU94cU51QXl4VnFtT3BWRFdoc0NPM01HSmpjUHh6Rk1leFFPejdkbUh5ODhPamRsMDhhdGJGNU9Qcjd2UkVSRVJFUkVSRVJOTEY1T01MRnZkTXFLWmlqNGpja2M2RlhPYnRNVk01RTNUUnRhOTE4OXE4OFdKdnJGWXZOMlltV2VZMktmWVk0ZUhFYjkxSS9NRjllTlNxaTJmRHBsaXFWQWNWRnRQSE1IQWNDeVIrNXhic0IvZmhXYXNlbmsyYlkvTFA3KzdNUkVSRVJFUkVSRVRTUk1VZUVaRnNFQmtaeXdkalo3Rmo5ekhYdnFxVlN2UHVHLzBJS0Y3SWpabEpaam5QbjB1MFpvL0oyenZIY3pDaW80aGZ2eHI3a1VBOG03VEFzM1ZIRlNheWlCRVJUdnk2bGNSdjI0aEh0ZXA0dG1xUHlkZlAzV21KaUlpSWlJaUlpS1JJeFI0UmtXemljRGlaT0hrcEM1ZHVkdTN6OS9QaHpaZjYwS1JSTlRkbUpwa1JNL2xySENjVGluamUvWjdDVXE1Q3pnVjNPb25mczVQNGpXdnhhTlFjcjQ1ZE5lVllOakZpb29sYnVSejdqazE0dG15SFo3MEdZRGE3T3kwUkVSRVJFUkVSa1NTcDJDTWlrczBXTGQvSzF6OHN4dWwwdXZiMWY3Z3RBL3QxeEt5THg3bU91NG85enJBcnhDMmFCejUrV0h2MnhSeFFLa2ZpNW5YTzg4SFk1cytDMkdpOGVqeUV1V0JoZDZja0lpSWlJaUlpSXVMaUREMVAzTXFsWUxaZ0xsVUc2MzI5Y2p3SFhlRVVrVHloUjljbWpQdndhWW9VOG5mdG16Rm5MYSsvOXhOaDE2TGNtSm5rRnZZamg0aWROZ1dQcHEzeCtkOUxLdlRrSUhOQUtYeUd2WXhIMDliRVRwdUMvY2hoZDZja0lpSWlJaUlpSXVKaXhNYmdPSE1TeDZuak9FUE91U1VIRlh0RUpNK29VN004MzMvMVBQWHJWSFR0MjdYM0g0YU0rSnFEZ2FmZG1KbmMxcHhPNGxiOVFmejZ0ZmdNR1k1bjh6YnV6aWpQOG16ZUJwL0J3NGxmdjRhNFZYK0FvY0hKSWlJaUlpSWlJaUtnWW8rSTVER0ZDdWJqODlGUDB1L2h0cTU5bHk2SE0yTGtqOHhkdEFGREY0L2xSZzRIdGtYemNGNjdocytJa1poTGxYVjNSbm1ldVhSWmZFYU14QmwyRGR1aWVlQnd1RHNsRVJFUkVSRVJFUkczVTdGSFJQSWNzOW5NVXdQdTVjTjNuc0RmendjQWg4UEp0NU9YOGZhWXFWd05pM1J6aG5JN01PSnN4TTZaQVZadmZKNTZEcFBWMjkwcHliOU1WbTk4bm40T3ZLekV6cG1KRVJmbjdwUkVSRVJFUkVSRVJOeEt4UjRSeWJPYU5xckdkMTg5UjdYS3BWMzd0dXc0d3RQUGoyZlRWcTBKa3FjNUhOam0vNG81b0RUZUE1NEdpOFhkR2NuTkxCYThCenlOdVVSSmJQTi8xUWdmRVJFUkVSRVJFY25UVk93UmtUd3RvSGdoeG44eWhBZnVhK3JhRnhZZXhUc2ZUV1BjTnd1SWliRzVNVHR4QzZjVDIrTDVtQW9XeHZwUVB6Q1ozSjJSSk1ka3d0cTdQNllDQmJFdFdhQTFmRVJFUkVSRVJFUWt6MUt4UjBUeVBFOVBEMTRZMG9NUDMzbUNnZ1g4WFB1WHJ0ak9rQkVUT0h6MHJCdXprNlNZUzViR1VyNHlsbklWTUhuN1pHbmZjV3RXWURpZGVEODZTSVdlM01Ca3dydmZreGgyQjNHci8zUjNOaUlpSWlJaUlpSWlibUV5WXFKMEc2eUl5TC9Dd3FNWU4yRUJHN2NlY3Uwem04MDgzcmM5L1hxM3hXSlJqZnkyNGJCanhFUm5hWmYyd0lQRWIxaUh6NGlSV3FNbmx6RnNzY1I4K1NHZXJkcmhVYTJtdTlNUkVSRVJ5WkM0ZURzQVhwNGViczVFUkVSRTBzTng1aVN4TXljRFlLbFFCWitubnMveEhDenZ2ZjNXZXprZVZVVGtOdVZ0OWFKdHl6b1VMMXFRWGZ2K3dXNTNZQmdHZS9hZllQdXVvOVNzV281Q0JmTzVPMDBCTUp4Z2o4K3k3cHhYcjJCYk1BZWZwNFpoTGxRa3kvcVZuR0h5OE1CU29RcTIzNlpqcVZZOXkwZDgzY2t1WGc3SHo5ZWFKWDNaN1E0aUltUHh0bnFtMk03aGNMSjk3d21DUXE1Z3Naang5MHRmY2RYaGNQTGI0cTNzUFhRR2dCTEZDcVRZM2pCZzd0SnQ3RGw0bW1xVlN1S1JqWVg3dFpzUFU2aUFYNnF2Z2J0Tm03ZVJ2WWZPVUs5bXVVVDdEY1BnaHhscjJMbnZKSTNxVnNpUlhBNGVQY2ZrV2V2WXNPMG9IaFlMWlVzVnpwRzR1Y25TVlhzNGRPd2MxU3VYY25jcUFGeStHb212ajFlVzlMWDMwQmt1WGc2blJOR1UvNDZ6MjluZ3k0Ukh4T0RuWThWczFzMDlHWEhoMGpWT25MNlk2bnV5Sk8vaWxRaDZQVDJlR1FzMjhYanZsdTVPaDcySHpuRGg0alVLRmZETDFHZm5xYUJMZlBQelgxUzZxd1Q1OCtXdWM3U2NPcmU1M2dlQUtZWFpCUXdEd2lOanN1UTg0MEJnRUlVSytLVjZRK09Wc0VpQ1FxNVF1S0JmaXJubE5tczNIeVk4TXBZaWhmTGwrdmY5MVJzUDhlSC8vVTZqZWhYeHo2ZWJGdk9hMitWdk9UZCtyOHhxSnFzUGxvcFY4R3pVSEk5YTlURGx5NS9qT2VoV0VSR1JtNWhNSnJwMmFrUzlPaFg0ZU53Y0RoMUp1SmdZZUN5SUlTOTlUZDllclJuUXB4MWVYcmYzaFR4SkI2Y1QyNko1ZUhYcGpybFVXWGRuSXhsa0xsMFdyM3U3RWJkb0h0NERub0pjL3FVdHU1ME52c0pYay80ZzhIZ3dYNzQzZ0tvVkF6TGQ1ODc5cDNqN3M3azBhMWlaMGE4OGxHeTczMWZzWXVJdkt3RVlOZUpCU2hZdm1LNDR5MWJ2WmRLc3RYaDVlakNsMVRPcHRsKzcrVERmVDE5Tm5lcGw2ZCt6ZWJwaXBjZU9mU2NaTS81M2loYjJaL3JYLzh2UWhiRkJMLzJRSmJuOE5HNXdpbzlQbTdjQnA5TzQ1V0tpMDJrd1o4azJBSVlNYUorbVdJWmhjUERvT1h5c25sUXFYeUpkZVY2OEhNNjdZK2NSRnA0d1VqTi9QaCthTmF5Y3JqNVNjK0hTTmNaODlUc0FYNDk1UE5Gano3ODlGWUMzWDN3ZzNjV0dYcytNSnp3aWhwV3ozOGlhUkZQdzdkUlZ4TnJpZWJCencyeVBsWkt6d1pmNWN0S2ZIRHA2anU4L0djUmRaWXBtdXMrWFI4L0UyK3JKa2w5ZXpvSU1NMjdRU3o4QzhOTzRaeWhiU2pkOXBOZU1CWnY0K2JmMWVIbDU4TzFIQXlsWE91dGV3Kytucjhac050TzhVUlZxVlMyZDZMR0lxRmhXck5zUHdFUDMzWk5sTVNYQnk2Tm5BdkRMVjBNb0hWQW93LzFNbTd1QmRWc0NNWmxNakh5K1IxYWxseU55NnR3R29IUC96ekNiVGF5WStYcXliWGJzTzhISVQrYlFxbkUxUm8xNE1OMHhyZ3NLdWNLTDcwM0gyK3JKLzMzd0dCWExGVSsyN2U5LzdtTEdnazJVTEY2UXFlT0hwbW1tNjBOSHp4RnJTOStOZVEzcWxFLzJzUk5uUWhuNzNUSmVIbklmbGU1S1B0ZTBpclhGOC9sM3k0aUxpMmZxK0tFWitubmQ2T0xsY0R3OExCUzZZVnI0bkxSbDEzRk9CVjFpMHN5MW1mcTl5QWpEZ0xpNGVHSnQ4Y1RFeGhFZEcwZFV0STNJS0J0MWE1VE5zb3Yva3JUcy9sdE9pOXo4dlRLcm1ieTlFNVliOFBFRmkzdktMaXIyaUlna28xUkFFYjc2ZURDejVxM2psMW1yY0RxZE9CeE9ac3haeTlxTkIzajUyWjdVcTUwemR6MUw5b3Jmc3hPVHJ4K2V6ZHU0T3hYSkpNOFdiYkh2M1VuODNsMTQzdDNJM2VuYzFncjQreEFTR29ZdHpzNm9zZk9ZK05GQUNoZk0zQmZVVFR1T1lSZ0crZjJUdjJ2M1duZzBVK2R1Y0czL01HTXQ5OVNyaUk5MzJrWUpoRWZFdUk1Ly9PR1dCS1J5QjduZDRlU25YOWNCOEhDM3htbUtrVkV6RjJ3Q29OK0R6VEo4Qi9UWjRDdFptVksyaVlxMnNYM3ZDYmJzT3M2MlBTY0lqNGloZWNNcWpINDErUzlqTjdQWjRubm44NFJDajUrdmxhaG9Hd3YrMkVHeEl2NzA2ZDRreTNLTmk3TnorSGh3a285ZDN4OFhaOCt5ZUFEZG52Z2kzUmU1TWxJMHlreHhNTFdDWUZLS0Z2Ym5mR2dZZHJ1RHJ5Yjl5WmZ2OWM5dy9KUThQT1RyREIwM2M4SXdQRDB0V1p4TjJzVEV4bVY3akJ2Zko3czk4VVcyeEZndzZjVU12WVlkVzlYaTEwVmJpWTZ4OGVILy9jNDNIejZCaDBmbWZ4WVJrYkVzK0dPbmE3VDl6Y1dlc0d0UmZEdDFGWkQrWWsvWHh6N1BkSDVKbVRaK0tFVUwrMmRMMzduVmszM2JzR0g3VWRac09zeUFYaTB5VlF5OGVDV0NSNGQ5a3lWNXBlVjlOeWZPYmRKajN0THRHSVpCKzVhWm03WjR6YWJEUU1MN2VvV3lLUmRQMW0wSkJLQlJ2UXBwdmpqOCtYZEwwMzFPazl6UDQwcFlKRzk5T3BlTGw4UDVkZEdXTENrWWJ0cHhESnN0bnJ0cmwwL1h4ZUZyNGRHRWhGN2p3c1ZybkRnYnlyRVQ1emx5NGp6WHdxTzV2ME45Ump6VGhZNTlQOGxRVHBtNWVXVFFJNjFadHlXUTlkc0MrZWQwYUxvS1lvWmg4UEdFeGNUYkhUaWRCZzVId25VUHU4T0p3K25FWVhjUWIzZmdjRGlKaTAvNGYxeWNuZmg0TzNILy9qT1NXU0Rrb3pmNjBMaCt4VnYyQjRWY1llZ2JQMlgwNlNicmw2K0dVS1JRd2t3c2VlVnpPYnYvbHRNaXQzNnZ2Rk9wMkNNaWtnS0x4Y3lBUHUxb2VrOTF4azFZd0pIalFRQ2NDNzdFUzIvOVNOZU9EUmt5NkQ3OGM5bDBCTG1kYmRsOG5NRkI0SFRnMWZGK3pNVXpmdWVJRVIxRi9NYTErUHpQdlhjVVM5YXg5bnFVbUcrL3dLTmFEVXkrN3JtN0xqZkk3Ky9EeU9kNjhOTG9HVVRIeExILzhGbmFOS3VlNGY0TUkrR3VRb0RXVFpMdjU3dnBxNG1NaXFWUnZZUmkrWTY5Si9saHhocUdQOVU1VFhHK25QUUhWNjlGQVRCcDVsb216VnliYk50QmZWcGp0WG9RZkNFTWdGRmo1NlhZOTVqWGV0TzBRY0tva3JSY1JML3hZdm1XWGNmWmQvZ3NrREJsM0lJL2RpUjVUTkZDL256K3pxT3A5cDNSTC93WnZjQ1FHbHVjbmNEandld1BQTXVlZzJmWUgzaldOZDBNSkt3dFlUYWJNQXpTOU9VeFB0N0JoLyszaU9PbkxtQzFldkxaVzMzWmZlQTBrMmF0NWNlWmF5aVEzNWZPYmVwa3kzUEpTV21aa2k0bzVDcEdjbGRKVXBIVHhVRWZieStlSDNRdjczdytsLzJCWjFtM0paQTJUVFArdnBHYzYzL2o2V1hnbnVWb1kyTGo2RDV3WExiSG1mZmpjQXI4ZTlFanZjWEV0TXJvYTFpaWFBR0dEbWpIdUIvL0lEd2lobjlPaDFLdFVzbE01N04yODJIc2RnZG1zNGtIT2pmSWRIODNpbzkzWkdsLzF5WDFDbWJrdlRtdHgvVHYyWnhCajdST2QvK1oxZis1YjlQVjNrVENSZVhoNzA3RDF6dHRkL3FYS0Y2QWNhUDZKZnQ0UnFiOWREaWNydk9DMU9UVXVVMWFIUWdNWXNlK2s1aE1NSG5XV2liUFdwdGkrNDR0YTlPLzE2MGptZzBEMTRpNEJ6czNUUEZ6KytpSjh3U0ZKSHpXZEc1VE45MDVmLzNCNDZtMkdUUCtkeTVjdXBia1kySGgwYncyWmpZWEw0ZFRwVUlBTHcvdWVrdWI2K3RjM1N5bGRhLytYTHNQZ082ZDZxZWFIeVJNa3l2Sk9mZ0FBQ0FBU1VSQlZEYnVoK1ZKdnZlYVRDWktsU2lZNkx3STB2NzdtZEpuK2VEWHBoQnZUOXNOS1dhekNZY0RYdnR3TnZuVE1KWGI1MjgvU3RIQy9waE1KbzZkdk1EWjRNdHBpbk1qaThXTWo3Y1hYcDRlZUZzOXNWbzlzWHA1NE9QdGhiZlZFM015djF5R1lXVEw1NWp6My9PcHZQSzVuSk4veXluSnJkOHI3MVFxOW9pSXBFSGxDaVdaOFBsUUZpN2R3cFFaZnhFVFl3TmcrY3FkYk40ZXlIUFBkS050eTdwMzFCekd0ek5ueURrY3B4SSsvSTNZbUV6MUZiOStOUjZObW1NT3VEM1dRWkRNTXdlVXdxTlJjK0xYcjhhcmMzZDNwNVBqcmtYRThOQXo0OU4xVEhTTWpRL0dMK1NETkJ4MjQ1ZWFHd1VlRCtieTFVankrL3NrT3czSGtwVjcrT3Z2QS9qNVdubDV5SDBBUFAzS0pKYXMzRTJOeXFXNE41V0wrek1YYm1iOTFpTVVLdUNYNGxRZjE4WEV4akZ0L2tZQVdqV3BocGVuQnc2SE05bjVySXZkY0NkMmVpNmlPeHhPdnArKzJyV2Qwa1drdUxqc3ViaVlIVGJ0UE1hQndDRDJCNTdsMkluejJHKzZpRkU2b0JBTjZwU25ZZDBLTktwYkljM3JCOFRFeGpIcTgzbnNQbmdhazhuRW04OTFwMXFsa2xTclZKTHdpQmgrVzdLVno3OWRTdkNGcXd4OHVIV1czbm1ZMDlJeWV1YUJKNzhrS3RxV3FUaC96bmd0MVhuYXIrczc3QnN1WFluSWNLeG1EU3RUdjlaZEFOazJWVVphaXAzQkY4TDQ3TnNsSEFnTXdtcjFaT2lBOW5seVFmdGwwMTdKa3VlZFZHRWhMdDdPZlkrTlRYZGZGNjlFOE94YnY2UzVmVXBUNS8yNUx1R0NiUE9HVlRLOHJsTk1iQng3RHA1SmRvcklXUk9mVGZUK24xRXBGV2ZTZXRIM3hrSkVXbzhwa044M1RUbmM2SCtQZDhqMHRIZkpYWnhQVFVSa0xCR1JzV2xxYTdHay9BR1FrUkdLNlJrWmxCUG5ObWxsR1BEdHRGV3UvNmZsUE9WS1dHU1MrL2NjT2sxSWFCaCt2bFk2dDAwNXZ5V3I5Z0JRcG1SaFNwWW95TFdJNUw5NytmbDQzVEtpcjN6WjFLZjdURzdVd3BXd0tGNGRNNHZUUVpjb0hWQ0lEMS92alRXSmM0M2szcWV1ZjVhTS9PUTNRa0lUbjVzRmhWd0ZZUEtzZGZ6MDY5L0o1bmI5ZDZ4R2xWTGs4L09tU29VQVNnY1VZdTNtdzhUYTR2bitrMEdVS1ZVRXE5ZXQ3OE5wK2YxME9KeDA3djlac28rZkRibWM3c0wwdGZCb3J2MDdQVzVLYmp5dkcvRjBaOElqWTdCWUxIaDZXTEI0bVBHMFdQRDB0T0RoWWNITDA4S1ZzQ2g4ZmJ3b1ViUUFWaThQdkx3OGtyeitZWGM0V2Z6WExycDN2RHZWRVo2cFRlTjYvVDB0dGZmcDdMclpLU095ODNQNVp0bjl0M3duZjYvTUxrWnNMTTdRRUV4V2IweCsrVEFIbEU3OW9DeVc5ODZHUlVReXlHdzIwNnQ3YzFvMXE4WC8vYkNJVFZzVGhzdUdYWXRpek5oZitYUDFMb1k5MlkxeVpZdTVPVk5KS3lNOEhQdVJRSHpmL01EZHFVZ1c4K3JRaGVpUDM4R3plUnRNL2ptL0tPTHR3bXpPdXF2a1RtZktkM3N2Ly9jT3lRNHRhaVU1aGRuQm8rZVk4UE5mQUx6dzVMMnVMMnd2UEhrdkgwOVl6QmMvTENlL3Y0OXJaTTNObHE3YXcwKy9yc1BUMDhMb1Z4K2lSdVZTL1BUcjM2eGNmNUFSZzd2UXFHN2lhVFhEd3FNWitzWlAyTzBPdW5lNm0rRlBkV2J4WDd1WnNXQVQ3NzdVa3hwcFdPaStiS25DcmkvcUhmdCs0dG9lOU5JUGlTNnl6UDU5aTJ0Nyt0Zi9TM0pxdVlqSVdKNFk4VDIxcTVkSk5lN3RZdFRuLzQyRU1wbWdmTmxpMUs1V210clZ5bEszUmxtS0YvM3ZiK3Z3c1dCVy9MMmZydTNxcFRoUDk3V0lHRVorOGh0SC9nbkJaRXI0K2JlOHA2cnI4Y0VEMmhGdmQ3RGdqeDNNbUwrSjAyY3Y4Y1p6M2JOa0lXcEpYa1l2a2d3YitYT2EyMmJsNklQRmYrM20rK21yaWJYRlU3VmlBRzgrMXlORGQvaG5GUjl2cjNTTnhqdDMvaXFEWDUrU01JVlFyYnZTTk5yUEhVeVlVaTJ3WEwvZ1g3eG9ma3o4OTVsallCQjZLUndnMVQ0c2xxUXZCaDRJRENMd2VBZ0FqL1JvbXVhOGIyUVlCaDk5dllqTk80L1R0VjA5Ump6VEpkMmZqZGRIc015WThMOE01UUJwTDByY1dJaklTQ0VqcmJMaUJyV1VmdWRYck52UHZzTm5lV1hvZmNtMkNRa05ZOTdTN2Z3L2UrY2QxdFQxeCtIM0pvUXdCUmZpeGdHaXVIR2o0c0JSOTk1MVYyM1ZXcnVjdFhZNDJtcHJmMVdyVnV1b1c2dDE3NDBERlhHTGlJb2JBWkVOMmI4L1lpS0JCQktHTSsveitFanVQWGNrZDV4enZ1c3pzRWZqTE12MHZFN3llMnhqQ2JzT1hkVDNuWXRtRFRHcGtYZiswbDBtenRvQWdFK2xsMk1PWTA2dTVCU1owZXlISFNzK3g5N09scFJVR1ljRHJ3SGFzbHZaR1gyLys2SWJmdW42ZENESDJSVzM3MFh4elMrYmlZcEpvRVF4VitaTTYwY2hWeWVUN1czRUlvb1gwd1lnUEltS1I2bDg2U0I1RWhWbjBqbjJLUEs1V2VkVDNNMlY5UXRINno4SGhkd21UYWF3V0tzd3AyeGNORFpUV1N4ZEpsRld3UjY2cktmc25BL1ZxNVRoMmZNa1VsSmxScDN2SjRKdU1udmhUcXA0bHVUbktiMnpmSWZNWDc2Zm5RY3ZzdS9vRlg2YjN2KzFsTlI2Vi90bGVIM1A4cnMwcjh4UDFGRlBTRnU3REFCeE9VL3NoNDE5NWVkZ2RmWllzV0xGaW9VVUxlTEM5NU1HRUJoMG5UOFdiZWZaYzIxMDdMa0x0eGgyOFhjNnQydkF3RDR0S09Ec2tNMmVyTHh1RkVHbmtOVHowNHJuV1htbkVCd2NzYW52aHlMb0ZMWUJiVi8zNmJ3MnNoTDR0WlNzak1FeW1ZS2pMK3BGdHpVU1ZYYno5aE8rK1dVelNxV0tQcDBiMExLeGozNWR5OFkrUEhnY3krb3RKL2xoM245TUh0c3AwK1Rpd1BHci9QYlhYZ1JCNE11UjdmU09tbUpGWFhnYUU4K2tXUnY1cUY4ekE1MlhsRlE1dGF0NThDdzJrZEdEQWdDb1dLNll2aHpJejFQNlVOa3o5eGw5RVEraTlkbERBS3YvUFduVXVMVjAzVkVTazFMcFk2YkJNajhpRkkzdE0vMnlJb1djV2ZQSFMyT21md052S2xVb2psZDVkN3pLdStOZ2I3cnN6czA3VDloeElJUzRoQlMrSGQvVmFKdkwxKzh6ZStGT29tSVNFSXRGZlAxeGU0TjdRY2Zvd1FHNHU3bXc2Si9EQko0TFkvaVhTeGs3dERYMWExVXdlWHlWU3MzSjgyR1VMbDZZY21YeUp1Z2lLaVlCaWVTbDJQTHV3NWY0ZGNtZVRPMHkvcTc3MW55ZDYyTS9lUHlNSVovL2xlV3hjbFBiLzIwbEpqYVJPWXQzYy83U1hRUkJvRytYaGd6cTJTUkxqYXpPUTMrejZCaWpwNncwMnhDKzdlL3hGdTBidE02SG54ZnVSQ1pUSUxXMVlieVJra1J2Q2hLSk9Gc0hoKzZlWFBIYkNBTmpZdnFzb0p3NlNkWnZQd09BYnpXUEhMK3YvMXB6bE5QQjJteHdlenRKam94Vk9jMWd5VWpZblVpTEhLVG05QU1aM3dQWnZSZEdUMW5KemR0UEtPenF4S1BJNXd6NmJMRlo1NUt4WFZiSGlZeU81L2UvOXlPVEtTaGJxb2hKdmJ6RnE0OFFlUFltcDRKdnNYenVSMFl6Tmw0bitUMjJNZldlVjZzMW1kNzFrZEh4K2d4aWpRYVdyRG5DVDFQNlpObzJNU21OWC8vUzlsUDFhMVdnaFo5eFhSOVR6MEZHQSt6Mi9TR2t5UlRZaUVWWmxpMlBTMGhHbzhGb0ZzZTA4VjFNYnFkandZcURQSHYrTWd2cDRJbHIvTDVzSDZscGNpcDZGR1BHaEo1NkhSWlR1QlVwb0hlUVpnekswZS9YZ243VDFEN2VGTkpuQkdYMXZYVHY0ZXkrKzZQSTUzejZ6U3JzcExiTW56RlFQL2JSNFZPcEpMWVNNU0ZYSTlpd1BZZytuWTJQWjdmdHY4RE9nOW9NRXIrNlhtK0Zkc3JiMUM5bjVGVSt5Ky9LdlBKOXdPcnNzV0xGaXBVY0lBZ0NUUnI0VUx0YVJaYXQzc2YyUFVGb05CclVhalZiZDU3aTRKRVFCdlpwUWFkMkRmSkVuTlpLM3FOSlNVWng3UktPRTc1NzNhZGlKWit3OVc5RjhrL2ZJdkZyYW5YbzVUUEhnMjZTa2lwREpCSXlSVGhldkhhUGIzNzVsOVEwT2Y0TnZCbldwMW1tN1FmM2FzS3o1MG5zT1hLSjZiOXVvWDlYUHdiMWJLdzN1UHBXOTZCd1FTZUc5dkUzR05DM2ExR0QyTGdrVm13OFFWeDhpb0Zlek1CeGl6S1ZocWhjc1FURCsvcno5L3JqcE1seUw5cWFKbFB3dysvYlVDcFYxS3JxUVVKU0t2dU9YYVpOczJwVTh5NnRiM2YrOGwxMkhicElDNzhxWmpzaWNwcWxrSlZoSXIxZ3VLNk1WL3BsaFZ3ZEVZbEVpRVFDYXJXR3lXTTdtVjBhN0hyWUl3QzhqV2gwS0ZWcVZtdzR6b1lkMnI1U0twVXc3Yk11V1RwdnVyZXJTM0UzVjJZdjJFRmtkRHhUZnRwRTQzcVZHRDA0d0dnWmp4Ly90NDBUUVRkcDJkaUhTV1B5cG56amlrMG5PQlI0alRiKzFmaDh4QWM0T1VyMTEwV3QxdWlqZ1ROZXEvU09Bbk8wbjFKU005K0xZckhZNE5vOGU1NklSb05KMGZmaFh5M04vZ3U5d0pnZWppVUdzUFFScFRseE9QVXhVajVKSmxmb2w5ZXRVWjR2Um1ZMnRCdytlWjAvL3Q1UFluSWF4WXE0TUdGMEI2cFhMcDJwWFVZc0xaRm43SHJrSlJ0M0JISHR4Zk15dUZkVFNoVExmU204blFjdnNqcWQwOWxTMGtlclowZlluVWlBTERQNFRQRW84am5QbmllWmRkMGlIc1lRRktKMTBuell2YkhGeHdMWWUrUXlHM2NHQVZDcnFnZWpQbXlaby8za0ZiYTJOdG0rMjNOU3hpMDljUWtwekZ1NmovNWRHK0paTHZNMWV2eml2WlZYVG5GanVCZDE0YlBoYmZocHdVNldyVHVLajFkSnFuZ1psckU1Zi9rdWdXZHZJaElKZkRxMDlSdm42SUg4SDl0SWJNUUcxOWhVdjZKVXFaazFmd2VwYVhMODZucHg2MjRrd1ZjaTJIZnNpb0cyblZxdFljWWYyNGlLU2FCbzRRSjgvWEY3azkvTm1ORTJLVG1OTHNQbTZUK255UlJzMm5WVysxMTZOODB5V0tYajRGOUpUWk5qYTZRY1cxWjZHenFXYnpqT3N4Y0pOck1YN09EZ0NXMEdRb1BhRlpueWFTY0RoOEdqeU9lVWRDK1k3VDZ0V0VhSllnV3A0bFdTMDhIaFRKdnpMM09uOVROdzRCZHlkV0xza05iTS9HTTdLelllcDNZMWowejl3SVVyRVN4Y2VSQ0FqcTFxOFdGM3YxZjZIWExLMjl3dnY4cG4rVldSMysvZTl3R3JzOGVLRlN0V2NvR2pvNVJQUjNhaVRjdmFMRnk2aTZzMzdnR1FtSnpLZ21XNzJMNDNpRkZEMjFQZjErdTk2bHplQnBRM3JtRGpVLzI5THZIMXJpTTRGOERHcHpySzYxZVErTmJQZm9OM0JJRzhUYk0zaDgyN3p4bGR2dnZRUmY1WWNRQ0ZRb1YvUTI4bWplbGtVbi9sOHhGdGNYS1VzbW5uV1Zadk9jbmwwQWVNSHRpU0NoN0ZLT1RxeE5JNXczRjJ6Q3cyTzZDYkh6NWVKYWxWMWNPc2MrM2VyaTdWdkV2bmlYRDQzK3VQY2U5aERBNzJVcjRjOVFHeGNjbDgrczAvL0xSZ0ozL09Ib0t6b3gxUk1Rbk1tcjhETzZtRTRYMmJtYjN2bkpidnlTcFNMdjNFc1hXL24xQ3JOVVluazI2RkN4QVpIYy9SMHplTVp0NWs1RXJvQTA2ZUN3UEFOME01dlpCcjkxaTA2aEMzNzBVQlVLWmtZYWFONzRwSEtjTWEvdFBtYUV2R2ZUcTB0ZDZoMGFpT0owdCtHc3JzaFZwZGxzQ3pOd2tLQ2FkVms2cjA3RkRQb014SWszcVZPQkYwazJOblFobjFZWXRNRWFtV2twSXE0OWlaVUZRcU5RVmZsRTFwV3Q5YmI3UzZFdnFBOGRQWEFGbGZxNXhHQlpjb1psZ3Vwc09ndWFUSkZDWW4vMjl5OUhGR2pPa0ZhVFF2bDhjbkd1b014Q2VtOHZ2U2ZSd1BDZ1dnaFY4VnhnMXJnNk9EZVFMdk9yTFNoWUdYejA1MjdVeEY0NXZEdlljeHJOaDBBb0NhUG1YcDBkNTR4b09scEtUSmNxWERaQzZQSXA4emFmWkdyVTdaVDBNczB0Q0pqSTVuekpTVnlCVktmdnk2UjdidjdML1dIT0dGem5hT3lsK2V1M1NIZVV2M0FpL2VPNTkxZWVWOVkwWThTaFhKOXQyZTJ6SnVCNDVmSmZEc1RSNCtpV1hSck1FR1FXZlJzWWtrSnFjaHRiV2hwSHRCeEdKUnRnNWIzWE94Y3Q1SWl3enNyWnBVNWR6Rk8wUS9TNlJZaHRLbXFXbHlmbHVpdlRaamg3UitMV1YyekNHL3h6YnVicTRHMS9ocTZFTSttNzRha1Vnd1dENS8rUUd1M1h4SWlXS3VUUGlrUFdGM0l2bnF4M1hNWDM0QXozTEZLRi9HRFkwR2ZsbTBpL09YN3VKZ2I4dDNYM1F6MEhMSzBmZmZkWmI0aEJRS3VUclJ0WTF2bG0xMTVjU01CVGxhbXFuY29XVXRna0p1MDdkTFEzcTJyMi93Mjk0SWY4em4zNjJoWldNZlBodlc1cFVHVlM1WWNaRHpsKy9vUCt2NnFveEJIZW12WFY1bWFZZmRlY0xVbnpjYlhXZk9jWXkxU2YvOEN3Sk1ITjJSVHlhdjRNYXR4L3oyMTE0bWZOTEJvSDBMdnlvY094UEt5WE5oekpxL2c4VS9EZEU3aE83Y2oyTDZyMXRScWRRMHJlL05wME5iVy9MMVhodHZlNzlzRHJsNWx0L0ZlZVg3Z05YWlk4V0tGU3Q1UUtXS3BaZzNhd1RIVGwxaHlmSjlQSTNXaGlZOWVCVERsQjlXVXFlV0p4OFBiWTlIR2JmWGZLWldkQ2l2WEVMYXFkZnJQZzByK1l6RXR6NnlIWnZmSzJkUEFXZjdQRTJ6MTZFclRaVXgweU1vNURhM0k1NGFMRXRJVEdYdWtqMTZCMEM3bGpVWlA3eE5sazV2UVJBWU9hQUZKZDBMTVgvNWZpNWZ2OCtvU1N0bzEwS3JzVEI2OGdwOXRMTzVwTWtVRmsyMExjMVM2Ti9Oait1M0h0R2pmVDJLRlhHaFdCRVh1cmIxWmN1ZTgzei82MWErSHQyQnliTTNFcCtRd3RpaHJRMDBidDVrbXZ0VllkMS9wNWsxZndkTDFoekJ3ZDUwQ1k3VU5JVitNbHVqU2hrcXZwaEUzYm9ieWJKMXh6aC8rYTYrYmFzbVZSazN2STFSL1oxVDUyOEI4RkcvWmdiTDNkMWMrZTNiL216WUVjU0tqU2RRS0ZUc1BueUpQVWN1MGJTQk4xTS83YXpOdHExWENSZG5lK0lUVTlsMTZDSUR1dVV1bXZUd3lSdklaQXBFSW9FT0xXdG1XaDk4T2NLcy9aaHpUM1VlK3B2RjJTY1oyYmZtYTZOWldPTytYVTNCQWc1TS82S2JmdG1vaWNzTnl1VzhhakwrSmdGOVpwc1VhRDRkSE02dlMvYndQRDRaUndjcG53NXRiWllEOGswa01TbU5iK2R1UWFGUTRlUm94NFJQMnBzMFVsaEtydzcxNmRVaGYvdTUyTGhrSnN6Y1FIeENDbTM4cTFuazZBRnR0a2ZIVnJWWSs5OXBwdjY4bVZrVGUxRzlTaG1qYmM5ZnZrdFF5TzBjbit1UlV6ZjRhY0VPbENvMTdtNnUvREsxTDg1T21ZTUYwblAvMFRPbS9yd3B5ellEeHkweXVXN1Y3Nk5NcmpNbncwK0hLcDFndWlYYmRXeFZtMjRmMUtIYkIzVTRlT0lxdCs5RnNYSnpJTVA2K092YjNMaWxqVnl2N0ZuUzdLeE5jOGl1biszOThYeVQ2MzVmdG8vZmwrM0x0RndrRXN3YXkyUjFUVXlSblZZRXZMcXhUWHAwL1NCb3kwb0pnb0JNcnVUaTlmdllTU1ZNLzZJYkR2WlNhdnFVWlZEUEpxelllSUpKc3pZeWMwSlAxbTgvdzVGVE41RGEydkRkbDkxemxIbVhucWZSOGF6Nzd6UUFRL3MwelRielNxMDI3ZXdaMHV1bFZsdkV3MmhPbkEyalQ2Y0dTTksxM2JMbm5GNHN2cXAzS2RZdkdKM3BtTStlSi9IdEhPMDdWQzVYbXRUNk1vZWw2NDRTRzVjNXl4VXdtUkVWOHp6UmFHQkZWc0VXNW1ibm1ST3dJVFdTR2FqYkxxdmptTk5HaDZPRGxHbmp1ekptNmtvT0hMOUtSWTlpZEc5WDE2RE5tTUVCWExnU1FVeHNJdGZESGxIVHB5elJ6eEtZUEhzVEtha3k2bFF2eCtTeEhjME9kRFYzcko1Um95WXZlTnY3WlhQSTdiUDhyczRyMzNXc3poNHJWcXhZeVNNRVFhQ1pYM1VhMXFuTXZ6dE9zWGJ6VVZKVHRjYWI4eUczR1A3cDd3VDQxK1REUGkwb1dkeDB4S2lWL0VjZEU0MG1KUVd4Wi9abEJheTgzWWc5SzZOSlRrWWRFNDJvU1A2VkxIbFRTRTJUNTFnSTF4TFNHMnZYYlR1ZGFmMC8vNTdrNUxrd2JNUWlQdXJmUE5ORU1TczZCTlNraWxjSjVpemFUZGlkU0wzQm9rU3hnaFlacHg0OGprVVFvRlR4L0JOdGQzRzJaOTcwQVFiR2pSRURXbkRyN2xOQ3J0MWowTGpGeUJWS0d0WHhwRk9yMmhidE96ODBlOHpsdys1K3FKUnFqcDBKSmVwWnZMNjBpakZFSW9HaWhRdlF5TGNpUTE4WUZlL2NqK0tUeVN2UnZBakxkeTNnd0NlREFreHFCMlNISUFqMDZkUUEvd2JlTEYxN2xHTm5RdEZvb0h3WnQ1ZmxjQ1JpMnZoWForUE9JSFljQ0tGdjU0YTVNbWJ1UHF5dE45L1ExNU9paFRNNzZkSkg5MFkvUzZDZ3ExT1d1akd2aTJzM0gyWXEvYlpvOWhDVDdUc01tcHZ0UHRPYlNjMXB2K0hQTVJabjRjamtTdjVZdnArOVI3UUN2ZFc4U3pOeFRBZUxIUXh2Q2txbGltL24vc3ZESjdHSVJBSkp5V24wSGIxUW4wVWtWeWlSMklqZjJDeHdyYU5uUFpGUmNkU3ZWWUhQYzZobk1MU1BQeHBnM1grbm1mTHpabjZlMmtldndhWkRwVkx6NTZwRE9UN1gvL1lGczJERkFUUWFLRnE0QUw5TTdaT3QxZ2VBUXFITU5xREEwb0FESFRuTnZMTmt1L2dFYlphQldDemlpNUh0R0ROMUpSdTJuNkZ4WFM5OUpxdk9TVjBqblpOTm85Rys3NW8yOERhYVBXc0pPUzAvbWhGTHZuZE9yMGwydktxeGpRNk5ScVBQWHRSb1lOU2tGWHpVcnhsMXFwZmp0K245Q2I4YlNmbDBRWU1EdXZtUmtpcG40NDRnUmsxYWprYWpOZFQvK0hVUGd6S3lPU1VwV1VZVno1S28xR3JhK0ZkSG9WQWh5YUtzay9LRms5STIzWGhvNnJndXlPVktBNzJ0c2Qrc1FxbFVZV2NuTVNnbDFjQzNJbks1VXY4NW8wRTZJVEdWQ1RQV0V4dVhSRFh2MG53MUtuZEcrWlBud2t6ZVo2YWNQZW4xQ0xmdVBjK0NGZHB5WlZrRmRaaVRuWmRlZXljcnlwWXFhckMvOU50bGRaeVhXYXZtWlFwV0tPdkd5QUV0V0xqeUlBbEpxWm5XRnkxY2dHbmp1MUNockJ1RlhMWHYxdjNIcnhJVG00aVBWMG0rKzZLYlJSbFhnZ0N1QlV4blkrdEt6N29VY0VDVXhVVTNWcUkySzk3MmZ0bGNjdk1zdjh2enluY2RxN1BIaWhVclZ2SVlxVlJDdng3K3RHbFptK1dyOTdQMzBBVTBHZzBhallZRFIwTTRkUHdTclp2WDRzUGV6WEV2bG45R1NDdW1VZDRLeGFaNmJmSXNkTWZLbTRzZ1lGTzlOc3Bib2RpK0I4NGVRUkN5SE1BYlE2RlFBZG9JTGtzZmlkUEI0VndOZlloTEFRZTlvUWxnNUlEbVJEMUxvSGZIK3ZvNi9icko1bzRWbjJjU2EwMWZXL3JnK29tVUwrUEcvQjhIY2VaQ09JM3FlQUl3ZTNKdmk4NHRvTTlzcExhU0hKZERNNWVNRTFvYnNZZ1dmbFc0RXZvQXVVSnJ1T2oyUVIyTGY5djgwT3d4RjF1SkRTTUdOR2ZFZ09ZNTJyNThHVGM2dDY3TnR2M0JmTkNpSmgvMWE1WnJJeUpBY1RkWHZ2bXNDOTNESHJIejBFVjZaNmc1M2o2Z0pwdDJCZkhzZVJLQlo4UHdiNWd6aC82ZCsxRjZYWkt1YlRPWHU0aUtTU0EwL0luKzg4ZVRWbERUcHl4VFB1MzAxaHNGMG1TS1BHK3ZjL3Bad3BPbnovV09IdENXemVzLzVrK3p0Ly9uZjZNbzdwYjdtdnQ1eFMrTGRuUDV4Z05BVzdZcVl5YkRiMHYyY3U5UkRPT0d0Y21URXBONXlaT29PTDcrY1QxUG91THc4U3JKdE0rNjVNcVJPcXlQUDBxbGlrMDd6eko1OWtibVRSOUEyWFJsSFRmc0NPTGV3NWdjN1h2bHBoUDg4NjlXSTZGc3FTTE1udHpicU1hWE1TcDRGRE5wdE5WbDMyMzVheHdGbkUwTFc1dkMxSDVUVXVXczMzYWF6YnUwSld1NnRQR2xiNWVHUnJPUXdpT2VzbkZIRUIxYTFqU1pFYVhEcTd3N1BkclhZK09PSUg3NWN4ZC96aHFDalkyWU14ZTBHa2pwOWRKV2J6bkp5azBudUhNdmlyRzVLTHVVc2ZRWWFKMFdHN2Fmb1lDVEhlM1NaVWpHSjZUdzI5Sjk5TzNjd09qOW5wOFp1V0JZS3M4WXIzSnNvK1BzeFR0RVJzZnJQOHRrQ3FiOThpL2ZmOW1kT2pYS1pTcDdHQjJiU0dxYVZsOU05NHAxc0pkeTYrNVR5cGR4czlqQm5wRUtIbTc4OGsxZlVsSmxyTnQybW0zN2d2bjEyLzVHUy9tbHo1U1NTR3g0RWhYSHJvTVg5Y3QwMGZpQTNqbXdZZnNaa3BMU011MUwxM1o0dWl6ZjVCUVpFMlp1SU9KaERCWEt1dkg5VjkwdEh1dWFJdjM5TStUekpXYVBvYkxMN3QyNGFLelo1eUFXaXl4cS95cm8wc2FYV2o1bERkN05PblQzL0gvTFB0TXY2OSsxRVVVS09lTlh4OU5pL1MxYld3bWJGcHYrL3JyakxabzlKTXYzdWFWQlVtOXp2MndKdVhtVzMrVjU1YnVPMWRsanhZb1ZLL2xFNFlMT2ZEbTJPMTNhTitUUHYzZHo4WW8yQ2xpdFZyUDNVREFIam9id1FVQWQrdmRzaGx2Uk44Y2c4VFlnYmQ4TlRYSVNHbGthSWpmTEIxL3FleEZJbXI4ZGRZU3Q1QjV4eFVvb2poMkFoazFlOTZua08zWlNDWHYrK2NxaWJYU0Q1YjkrSHBxbFRrVkdsRW9WaS83UlJsOS8yTTJQK1NzTzZOZloySWo1TGwzWnFKd2dFZ212ZlVEKzRIR3N3ZVF4NCtlTTNMMGZ6WUtWQjdsNFRhdmY1dXhrUjJKU0doTm5icUJIKzNyMDdkSXdXd1BNd3BtRGdaeUpuOE5MOFhSemtTdVVYTDcrZ0tobkNiUnJVU05IeHpUR1IvMmIwN0tKano1cVg2RlFjZitSMW9DYjIzclpWWXlJZlFPVWRDOUlUUjhQUXE1R3NQUFF4Unc3ZTdidUNRYTBBdVkxZmNwbVduL3NUQ2hpc1FnYnNRaVpYSW1qZzVTanAyL2c0Q0RsODN3dURmSGdjU3pIenR5Z1JMR0NORy8wTWxOcStGZExUVzd6UEQ0NXkzSlF4aHlpL3kzN0RDY1REcnIwaHRLc0RLMjV5VTRUaThWNjNTV05Sa05jUWtxbTZOK2tsRFFVQ2hYT2puWjZwMnRjUWdvYWpTYlR4UDkxc21UTkVRNEZhc1hHZTdTdlI4ZFd0UXlNU21GM0lqa1llQTJOUnNPWXFhdm9FRkNUb1gzOGMrd2c3VG55RDdQYTJVa2wvUE0vMDZYSFFPdm9HVGZ0SDJMamtxbGNzUVN6SnZXeTJKQm5qQkg5V3hDZm1NcitZMWVZUEhzVGY4OGRqbFFxNGZhOUtGWnREZ1Fnb0ltUFhxVGRYSFNPSGgrdmt2ejRkYzlzUzdlWlEyeGNNc2twTWdvNDIrZkkwV01NbVV6Qm5pT1grV2ZMU1pKVFpMVHhyOGFBN241R0RabFhiejVrL2JZemVrZk4wK2g0Wms3c2xXMWZNcWhuRXdMUDNpVGlZUXdyTjUrZ3BrOVpuajFQd3Iyb2kwSC8wcXFKRDJ1Mm5HVEh3UkRhQjlRMHlCN0pEU21wY241ZXVKUEFjMkU0TzlyUnFLNFhyaTgwWkE2YzBPb0tuVHgzazRBbVZmbW9Yek85RThBY25CeWtPUTVHeUc3NzF6VzIyYnJuUEZKYkcyUnlKWUlBTXlmMllzelVsVXliOHk4L1RlbXR6OVo1OWp5SmRmK2RadGZoaXlnVUtoenNwWFJwVTVzYnR4NFRjdTBlQzFjZTVPLzF4MmpoVjRYNnRTcFF2WEtaWEQwSDluYTJYTGdTd2JQblNVeWV2Wkg1UHc3S3REK0ZVcVgvV3lJUkV4V1R3UHJ0WjdMY2IySlNXcFp0ZE02ZTJMZ2tKczNleE8ySXAzaVVMc3JQVS92bVNmQklibENxMUZ5K2NWLy9PVDR4RlkxR283Ky9MU20vbUpFUi9WdlEwTmR5RGF2Y0hOTVV4aHc5V2RIR3Y1cEY3WlZLYlFhSnhveXlpbm5OMjl3djU1U2NQTXZXZWVYYmk5WFpZOFdLRlN2NVRNWHlKWmp6d3pBdVhybkxpclVIdUhwRGF3UlVxZFRzM0hlV3ZZZUNhZCttTHYyNk42T0lrVkl4VmpJamNpOEpLaVdhMUpUc0cyZEVwVUwxK0FGMkZienkvc1NzdkpHSUszaVJ0dlp2VUtrZ0YvVzkzMVpDdzUrZ1Vxc3BVN0p3bms2UXR4OEk0VkhrYzBxNkY2UkRxMW9HZy9MOHhCSjlFM1ByZ0pzeVdOdllpQ251cGkwYjllQnhyUDd6azZoNGxPa21ST0VSVC9sdmJ6RDdqMTlCcmRaUXVLQVRIdzlzaVY4ZEx4YXZPY3kyZmNHczMzNkduWWN1MHJaWmRkbzJxNFpIYWVPWlpya3RMMkRPOXZjZlBkTkhBbmNaT2crNVFvbEhxU0o2WjA5T2pRYnBuUVpTV3h1RDhreVIwWEdNbkxnY3lGa2t0cm0wYXVKRHlOVUlMbDZMSURJcURuY0xzenRpNDVJNUdIZ1ZnTzRmR0M4VHNlL1lGYXBYTHNQdGUwK1J5Wlg4TXJVdjQ2ZXZZZmVoaXhRcDZNVEFIbzMxYlhOYmprK2owZW9mcVY3VVVOZGRtMTRkNnRPNDNzdCtMS3RvWkpWS25TY1pYNitTMGlVSzZTTjlMMSsveitmZnI4V25VaW5tVFIrZ2J6Tnk0bkp1Unp6bHQrOEc0UEhDS0tWN1A5am5nVU1pdDZqVkduNWZ0bzlkaDdRUjdrM3JlelBTaUlIWnE3dzc4MzhjeUx5bCs3aDFONUlkQjBJNEhuU1RFZjJiVzJ3OEEvTkwyUmpUenNxSWUxRlhlbmRxd1BHZ204eWMwQk1IKzh3T2hyblQrZ0VZNkc5b1A5dm9uZGNaRVFUNFlzUUh5T1FLbXRTcmhGUXFRYWxVTVh2QkRwUktBdTVzM1FBQUlBQkpSRUZVRlJVOWl0R25Vd096bkQwWmRUYzZCTlJrek9CV2VTYmNmdjZTTmxoTEpsTnc4bHdZZm5WelBuNk1UMHhsNGNxRG5Ma1FUbktLREkvU1JSbllvekdPOWxKT25nc2pPVVZHVW5JYWljbHBKQ2FsRVJrZHI5Y3U4SzNtUVo4dURhbGx4QUZ0REttdERlTS9hc3RYUDY1bjQ0NGd6bC9TNnFjMXoxQk8wOTNObGZZdGE3SnQvd1VXckRpb3Y1NjVJZXhPSkxQbWIrZkI0MWhLRlMvRUQxLzEwQnZDUVd0Y0xlN215cnlsK3pody9DcUJaOE1ZMktNeDNUNm9ZMWJXbUwyZGJhNjBNTExhL25XTWJTN2ZlTUQ1eTNkcDFhUXFCMDVvKzU4U3hWejVkbnhYVnY5N2tsTEZDeEY0OWlZSFQxempUTWh0YlJrMHFZUk83V3JUcjB0RFhGNzh0dGZESHJGbTZ5bUNRbTZ6Ky9BbGRoKytoQ0JvczIxblRUTE1qdTVqSkxQSldCYW1JQWhNK2JRVEl5Zjh6YVBJNTN6MzIxWittdHpiNERxcFZPa014RFppYWxRcGt5ZjkvUDFIejVnMGF5TlBZK0twVU5hTm42YjB3U1dQSEs2NTRmeWxPNlNreWhFRWJSLzkyYmYvWUc5bnk2L2Y5c2RPS3NsVmYydHNmS3ZUOGNycTJjak5NZWN0M2N2T2RKbFk1cUxMbkRDWGpQZUVUaHZtVmZJdTlNc1p5YzluMlJqdjJyd3lQeERzN0JHWEtRY2lNYUxpbVlQVFhnVldaNDhWSzFhc3ZBSUVRYUJXOWZMVXJEYUM0SXZockZoN2tCdGgyclJocFZMRnRsMW4yTDMvUEI4RStOSzlveCtsU2xvV1NXUEZmRlNSanhHNXVTUFl2ZjdKZ3BWWGcyRHZnTWpOSFZYa1k4UWxjMS9IL0cxaitZWmpCRitKb0crWGhnWkN6Ym1sOElzbzNERkRXbG1rVlpKWFphNnlFMmsvRkhnTnNWaEVzNGFWVGJZNUhoU3FMemRnak9KdUxub0hSa0NmMmZyUHVsSWZKNEp1c21uWFdhNkhhVVd2SlJJeDNUN3daV0NQeGpqWWF6TUx4Z3h1UlVEanFpeGFmWWlyb1EvWnZPc3NtM2VkWlVpdnByUnVWaTFmQkdjejh2T1VQcFF2NjhhcXpZR2NEYmx0VUNwR3JsRGlYdFRGb0N6UTYzUU1qSjZ5TXN0NzVOZHAvYkxNREdwY3J4Sy9MOXVIVEs1azc5RXJETzVsV1ViZmYzdlBvMUNvS09UcVJFQ1R6UGZZbGRBSFJEeUlwbE9yV3R5K3B6WEN1aFVwd005VCsvRHB0SDlZdFRtUXVqWEs2OXZyeXZGRlAwc2tUYWFnV0JFWGJHME5KOUFQbnp6UE5ERy9IZkdVemJ2UGNmN1NYUU1qZ1dzQkJ4cjZldEtvcmlleUYvb0dUbzUyQnVWVTBoUFFaelpGQ2ptemZ1Rm9pMzZITjRrREx3eitEV3UvakhhV0s1VGNleENOUkNLbWREcGRydFEwT1lJZzVFbjJTVzZRSzVUTS9OOTJBbCtVSkdwYTN6dkxNbitWS2hSbndZeEJiTm9aeEtyTmdjUW5wUERMbjdzNGNQd3E0ejlxYTdUY1NsYllTU1hzWFBtRnlmWG1PaUVGQWJxM3E2dXZqNThYMGVNTzlsSVd6QmlFV0N6aW0zRmQ5TXZqRTFONThPZ1p0aElidnY2a2ZiWkdmNWxNd2VxdHA5aTA4NngrMmRjZnQ2ZDFEZ3h4V2JIalFJajJlSElsMDMvZHlvait6ZW5ab1Y2TzlsWEF5WjdiOTZMMEJ0MklCOUg4OGZkK1FPdUFjQ25nUUV4c29qNllRQkFFL0J0NDA2ZHpBenpMdVhQKzBsMk9ucjZSWmIrV25scFZQV2pickRwN2oxNG1QT0lwSXBGQXg0QmFtZG9ONk83SDNtTlh1SFQ5UG1jdjNxRmV6ZkpHOXBZOUNvV0tsWnRQc0hGSEVHcTFCdDlxSG56eldSZWpXWUorZGIybzVsMmFlVXYzY1R3b2xNV3JEN1AvK0JVbWplbG9kTjlxdFlaaFgvNWwxbm1rRHp3dzk1N1ZiZk9xeHpZYURmeTE1Z2dBN1Z2VzFEdDdRS3V0RkI3eGxDR2YvMFZTc3Jia1dlR0NUblFJcUVYbjFyVXpaWnBWOFNySmpBazlpWGdRemNFVDF6aDZKcFRJcURna0VqR0ZYQjJKamszVXQ0MUo5M2QyRkhSeFpPcW5uZm55eDNWY3ZIYVBQMWNkWXN5UVZ2cjE2Y2RSRXNsTEUrT2h3R3NrSm1jdTFaWVZYZHBvUzZjZVBubWRlVXYza3BJcXA2WlBXYjcvc3B0UlovUHI0T2pwRzdnVktZQkNvZUo1ZkRLMnRoTEM3a1R5dzd6LytPR3JIaVlkWGVabXhhWkhyZGJvUzJ0SmJFemZqL21WWlp1ZjZNWXc5bmF2cHI5K1YvcmxqTHlLWnprOTcrcThNaThSdWJsajEyOFlncjBEaUYrUDI4WHE3TEZpeFlxVlY0Z2dDTlNwNVlsdnpZcWN1M0NMRldzUGNETmNheVJVS0pSczN4UEVqcjFuYVZqUG14NmQvS2p1VSs2TjdNRGVadFRSVVloTGxIcmRwMkhsRlNNdVhncDFUUFI3NmV5NTkrZ1pBT1ZNWkpMa0ZMKzZublJwNjJ0ZzJEWkYraXdZVTVGaWxtTEtJS1RqVU9BMUpEYmlMTnVkdTNRSGhTS3orS3k1U0tVU1FzTWY0MkF2cFdPclduUnZWNWRDcnBsRlpyMHJGbWZlOUFGY3ZuNmZyZnVDQ2JsNmp3NEJOVkZyTkJacDg2alZHaDVGUGdlZ1ZQRkNadGZDdHBOS1NFbVZzMzMvQlVDYnNhUzdKaXZualRRNVlUWFhHSkdYaG9TVVZIbVc2MVhabFB0d3NMZWxvYThuUjAvZllOL1J5d3pxMlRqTDl1bEpreW4waHQxdUg5UXhtaG13ZFU4d05tSVIvZzByczJMVENmM3lrdTRGbVRtaEo1ZHZQREFRbzlZWkVGZHREbVRWNWtBNnRhNlZTV3NvOE94TkZFbzFDWW1wZXVQZG5RZlJIRGl1TmZxNXU3a1NGUk9QV3ExaDArS3grbkhCd3lkYXA1dzU0dk52S3ltcE1vNEhhY3ZtdFdwYVZiLzg0clg3S0ZWcXFubVcxanNGWkhJbGFyWEdaSG1ySVorYlp5ZzJ0NTBwRWhKVG1mN3JGcjBXZ0g4RGJ5YVA3WlN0ODBJa0V1amRxUUdONjFYaWwwVzd1QnI2a0l2WDdqSGk2MlY4MktNeFBkdlh5NVZXVGw2UUY0NWdVOWVuY0VFbm1qYndwcHAzYWNxWGNlUEI0MmRHMjJrMGNPSnNLSXYvT2NMVG1IaURkWG50NkRsNitnWTN3aC9qVnFRQVEzbzFaZTdpM1N4ZWZaaUhUMkw1ZEdocmk2K0hJTUM0WWEyNWV6OGF0eUlGS09UcVJFRVhCK3p0YkRsK0pwU3QrNEwxV1JzQlRYem8yYUcrL3YwY0dSWEhOM00ybzFTcWVCb2RuK2s5WW9xUkg3Ymc5SVZ3NGhOU3FGcXBGRzVGTWxjUktPamlTTWVBV216ZWRaWmw2NDlSdDBiNUhNbGFMbDU5bVAvMkJTTUkwTGRMUTQ2ZkNXWHNONnV5M1c3czBOWXMrdWNRaVVscHVEZzdHRzJqMFdoeWRQOVp1czJySHR0c1AzQ0JHK0dQcWV4WmdxcmVtZWNuSmQwTGtwWW1wNkZ2UmRyNFY2T2hyMmUyOTUxSDZhSU03OWVNNGYyYWNlUFdZNFBTVERxTTllL3BkUzR5VXIxS0dmcDFhY1RxTFNmNWIxOHdsVDFMNklOdUZDWitoOVZiVGxyOCszZHA0OHVlSTVlWXUzZ1BBRzJiVldmY3NEYVpkRU9Ta3ROTWxock5UNUpUWkp3OGQ0czIvdFU0ZGlZVWdLbWZkdWJqU2NzSkNybk5naFVIY3FWOWxaR1UxSmVaUHJhMmhrNFJzVmpFN24rK3pIWWYyWTNseGcxcnc5Z2hXWi96d3lleGZEWjlOWEs1VXUrazBXV2gvUEpOWDd6S1daNlZudkpDYzhyK0ZUangzdVYrK1ZVOHkrbDVWK2VWN3hwV1o0OFZLMWFzdkFZRVFhQ2VyeGQxYTN0eTV0eE5WcXc5UVBoZHJkaXpScVBoVk5BTlRnWGR3S3RDU1hwMGFZeC9vNnA1Vm83aVhVQWQrY2hBczBld00zK3dyNG1OUWNpQnpvOFZJNmhVYU5KZUdzb0ZPN3ZYRnIyU0hZS2JPNXBveTdSTTNnVlNVbVg2aUMvUGJDWmlveWF0SUR2YnpxUXhIZlVsYkd4c3hJd2UxQ3FiTFhUbklkZHY4eW9tUlRyTkhJVlN4YzNiVC9KTldMVmV6ZkxNbWRxWENoN0ZHRE4xSmFmT2gyVzdqWjNVbGsyTHh1b05GOGIwVWk1Y2lhQjB5Y0taOUJ2aUUxUHAvdEh2QUN6NWVTaTJKcUx1aktGUXFLaGZxd0xOR2xhbVVSMVB1ZzZmaDFxdHNUZ3lNYjlaL3V0SEZ0WDROa2JMeGo0Y1BYMkQ2TmhFemwyNnF5L0ZseDI3RDE4aThZVUJxVlByek5IdkVRK2lPWEUyRkw4NlhrWkx5VlNxVU56a3ZSYlFwQ3IvL0J2SWpnTWg5T3BZM3lDUW80cFhTWDc1Y3plcnQ1eGt3WXhCMkVrbGxDOWRsRjRkNnRPc1VXVzh5cnZUWWRCYzBtUUtnKzJlUFU4Q3NFanI0azNuZVh3eVQ2TVQ4SzZvL1IyWGJ6aWgxelJKL3oxMUl0NTEwMlVnNkl4aURpYjBlcVJTU1pidnVEU1p3cXgyR3JSWkpjWUl2aExCVHd0MkVodW52VFpkMnZyeXljQUFSQ0x6TGVjbDNRdnkyN2Y5MmJnamlCV2JUaUNUSzFtNjlpaEhUOTNneTFIdHFKaEx6YXZjb0RNcVBZMkpaOWdYUzVGS0pTeWFOWmlpMlpRaHZuanRIbE4rM294TXBxQnIyem9tMjQzNnNLVlJoemxvblR5QloyL3l6NzhudVhNL0N0QmVxeGFOcXJEbnlLVWNmaVBUUEh3U3kvOWVaTjMwNzlxSVZrMnJVdERGa2VtL2JtSFhvWXM4alk3bjI4KzdXcXdQVmMyN3RGNS9KZUpCTkJ0MkJISHd4RFdTa3RNb1Zid1Fud3dLb0kxL3RVeE9NWGMzYlZtdkgrYjl4MTlyanhJWkhjL1lJYTJ6dmJkU1VtV2t2dWlEcjRRKzVQTDErd2FabkRwNmRhelA5djBYdVBjd2hqdjNvNmhRMW5MdG5pRzltM0w5MWlNRzltaE1nOW9WV2ZmZmFiTzI2OXk2Tmo0dmROak1jVjZiTWw1bkZYaGc3amF2Y213VEZaUEEwclZIQVF6S2Y2YW5mcTJLYkZnMEZnYzdXejRjdDRqNUt3NWFkSXk4ek9vYzBOMlBrK2ZEdUhzL21ubEw5MUc5U2htS0ZuTFdHLzhCYkcwemowdk1DUnpSWlV3RHRHcGFqZURMRWRTb1VvYU9yVEwzeGJzUFhlU3Z0VWY1ZEZnYm1qY3lMOHN0cjloejVCS3BhWEthTmF5c2QvYVVMbEdJMFlNRG1MdDREOGVEYnRLL201L0o5NWlseENkcTUxa085bEpzeENJMjd6cXJMMEdXVXpLT093VkJRQ3cyL1I2SmpVdGl5aytidEJxVW96c3llOEVPQU1aLzFKYlpDM1l3N1pkLytkOFBIMUxjd3JLNXVteTF5S2c0czRLR2Nwb0ovNjczeXpraHA4L3krenF2ZkJ0NU15MHlWcXhZc2ZLZUlBZ0NEZXQ1MDZCdUpjNEdoN0Y1ZXlBWEx0M1dydys3L1lpWmN6ZncxNHE5ZE8zWWlQYXQ2dUtVQjJLemJ6dXlYVnRRM2IwRmdGMi9ZZHFhcUdhaWZoYUR4Q2Z6eENHL1NQcHlPQUNpb3U0NFRQanhsUjAzMzFHcFNGMzJPNnF3NndBSVRzNDRmUGs5Z2xObWNlRTNBWkZiTVpTaFY3TnYrSTV4OWFZMmM3Q1FxMU8yR1NTbWpKZnBVV1dvcjIxdTVHL1Vzd1FBaXJ5Q0RJUmRoeTdxeStLb1ZHcSsvR0VkMzMvVm5WbytaVkdwMU1ROFQ2U3dxeE1SRDJOSVRFckxGQzFxS1Rxam1iblJxM1pTU1piSFRFbVZNZlhuelNpVUtqWXRIbXVnYzVBYkpCSXhNeWIwekpOOXZlblVyVm1lUXE2T1ZLOWNCcmZDNXIrVGtwTFRrTnJhMExXdHI5RnlNWWRQWGtlajBSb0tMS1ZFTVZjYTFLN0k2ZUJ3OWgrL3FxLzVmdmprZGVhdk9FQkNZaW9POWxLdWh6MmlkalVQS25nVXk3SmNIV2oxREFBS0YzVGtzK21yaVU4d3JtUDNQRDQ1VXltajRtNnV6SnpZeStMdmtWOW9OQnBXYkR6QjVsMW5hZCt5SnQ0VmkzUG5maFRiOWdjanRiWGh3M1NHMEpSVUdZZFBYa2NRdE5HNUw1ZnJvb1NORzk4WHpScWNwU05SWjJ6S3J0MkR4ODh5WmY4b2xTcVdyanZHdjd2UG90Rm9JNjdIREc1bDFGQnBEb0tnalNhdVg2c0NNLy9Zd1ozN1VkeSs5NVM0K0J4b0ZlWUR4WXE0TUxTUFB3dFhIbVRhbkMzTSthYXZ5WXlkMDhIaC9QaS9iY2hrQ2dLYStEQ29wK25TaWxrWlNIOWY5bEpYUWhDZ2haOFB3L3MxSXkxTm51Zk9uZ2VQbnpGeDVrWVNFbE9wVWFVTWJadFZCNkJPalhMOE1yVXZrMy9heVBuTGQvbjh1N1hNbk5pVGdpN21HWGJWYWcxMzcwY1JmQ1dDNDBHaGhJWS8wYzRGYWxla1U1dmErRllyWjlDdktoUXFVbEpsSktmS1NVbVY0V0F2cFd2Yk9xemZmb1lkQjBKSVNFeGwwdGhPV1phOCtXdk5VZVFLSllJZ29ORm9tRFYvQjB0K0daWkphNkdRcXlPZkRBcWdldVhTbENtWk00ZTdvNE9VQlRNR0czeUhyTXBJOXZsa2dkNXcrQ1laUzEvVjJFWWlFYU5RYWdNeFRFV3pDd0s0T05zalZ5Z3RLdGVVSDlpSVJYejljWHUrK25FOUl3YzAxd2VrS0JSYUE3RklKRmhVZmltcjQwd2QxOW5vdXREd0oveXg0Z0FLaFNwUGptVUpTcFdhLy9aZG9LUjd3VXhaV0I4MHIwRlVUQUx0V3RiTU0wY1B2THpIZFB1TWkwOTVwYVYybzU4bE1HbjJKaUtqNCtuUzFwZUFKajU2WjAvOVdoWG8xNlVSYTdhZVlzS005Y3lZME5PaVlCMWR3SXBFSXNiSndiUjlRMWZLMXFXQUE2SXNIczZNdWpqdlc3OXNDVGw5bHQvSGVlWGJpdFhaWThXS0ZTdHZBSUlnVUw5T0plclhxY1NkaUVnMmJ3L2swTEZMK2hUVjZHZnhMRm14aDFYckQ5R2lhWFhhdGFxTHQyY3BhNG0zSEtCSmlFZFVLSGRSNCs4OUdnMXBHMWZvSFQwQXFEVm9FdUxlWEdkUG9TS29FK0plOTJtOGNvNmV2Z0ZBVVRNTTNubVJVV0dLdXcraUFTaGVMUCt5U0pRcU5VdFdIMmJMbnZQNlRFaVJTRUNwVWpGNTlrWnQ5RmdkTHdhTlc0eFM5WEp5a1pkbENQS2lIdmVKczJISUZVcXFWeTZkcGFObnhOZC9aenNwR3RETkwxdHRvNnpJQzMyTzE0R05XTVEvdjQvUzY3YVlLZ2VWa1lFOUd0TzVqYS9KdXZoMXFwZmovT1c3MURSVElEMGovYnY2Y2VaQ09FdlhIcVY4bWFJc1hYdVU0Q3NSQ0FLMGFscVZFZjJibTIwMEJnaC9JZHp1VmI0NHdaY2pUQW9BcTFUcTE2ckRsQlU2OFhtWlhNbnFMU2NwVXNpWlNoV0tFNStZeW5lL2JrV3QxakNvWnhQY2k3N016dHErUDRUVU5LMk9RL3JNTkowT1NrYW53NzkvalFQSU15SGhrdTZGOVB2VXNXRGxRWDBKd01JRm5aZzRwaU8xY25pZnBNZWpkRkVXekJqRTBuVkhzYlcxb1U0Tjg0TmI4cHV1YmV0dzhlbzlUZ1hmWXVLc0RjeWMwQXZuZEFGSkdvMkdkZHZPc0h6RGNUUWFEUzBiKy9EMXh4MXlWQjRNb0g4M1A0NmREcVZXVlE4Rzl2REQ0OFc3Mjl6bisvYTlLTGJ1UFk5L0EyOThxNVV6R2RWOTdIUW92eTNkUzFKeUdtNUZDakR0c3k0R2tjT1ZQVXZ3Mi9RQmZQWERPbTdkamVUVGIvNWg5dVRlWm1WSi92Ylgza3lPcVhLbGk1S1NKbWZGeHVQOHVlb1FxV255Ri84VUJxVnFqSjdybVZEU1pBcSsvYnlyMFV6UG9KRGJIRDE5QTBFUStQN0w3c3lhdjUzbzJFVG1MdDdEOU0rN1ptcmZJYUJtdHQ4aE85Nm5xVWx1eHpZRlhSeHAzYlNxZ1RQYkhMTExsSkVybExUN2NFNk96aWs3UE11NXMzYit4d1lCRWFtNnJFaGI0OW9yZVZYcU5USTZudTkrM1lKQ29hSjd1N28wcVYvSllIMVVUSUorM1BJa0t0N1lMakl4YS80Ty9kL1BuaHZ2UTNYc1BuU1J5S2c0Um4zWXd1aDZuU003ZlJhMktVejlKaG12N2VNWHBYdDFXVE82OG53YURVeWJzNW5Ud2VIVXExbWU2VjkwTTVudHZldlFSWDVmdGcrTlJzUEhBd095UEsvMDNMejloRzkrMlV4c1hETDFhcFpuMUljdE03VVozS3NKRVE5ak9Ia3VqRThtcitTTGtSK1lyU2tXK2VJYXRXenN3NWNqMjVsc3B3L0VtRDBrVThhN3NYWTYzc2QrMlJKeThpeS9UL1BLM0tDT2lrUitjQmVJeEloS2xFTGFydHNyUHdlcnM4ZUtGU3RXM2pES2U3ano5YWM5R0Q2d0RkdDNCN0Z0OXhrU0VyVVJJMmxwY25idlA4L3UvZWZ4S09QR0I2M3EwS3BaYlZ6eUtQTDdmVUFqa3lIWVpTNi84enFRNy80WGRVTDJreEZ4T1U4azladWdDcnVHNGtKUWpvNWwxMmRvanJiTGhFYURiTXRxbE1HR3BUazBLVW1rTHBxRC9jalBFWlhNL1VBNno1SGFvWkhMc20vM0RxRlVxamgxWHBzQmQvUDJFODVkdW1OV0hlVDg0TXFMR3RtVnlsdGUwenNqcFlvWE1xaGhEdHBTT0xNWDdDUTg0aWxGQ3hmZzIvRmRHVE4xSmJZU0czNzRxanZUNW16aCs5LytvMk9yV3JpNk9CSVRtNGdnQ0pRdFZZUnh3OXJrK3B6eWtwMEh0UlBUaHI2ZVdiYlQ2YlZraGFYQ3lCbDVVeDBFNXFCejlGaUtzZkpzT3FwVkxwMnJXdnplRllzVDBLUXFCNDVmNWVOSkt3QnRadGlvQVMzd3lzR3pjZm5HZlFCcVZDNnRMNWVVblJFd05VMU94OEcvV253c1Mwa3Y4cHN4TUNVMkxwa2pwNjZ6LzlnVmJ0L1RsdVB5S0YyVVhoM3EwYUt4RHlxbGlpOS9XTWVqeU9mVXIxV0JuaDNxNjdlTlQwaGg3WXZ2MnJkTFE0UDk2a3JDWkhUMlpIVk5jNEpJSkdUYTU2Q2VUVGgxL2hiZUZVdnd4WWdQTWdtbjV3YUpSTXpIQXpNYjJiSWlUYWJJZDFGdVFZQ0pZem93L3J1MTNMajFtREZUVnpKdGZGY3FsSFhqVWVSemZsMnloMHZYdGZkb3J3NzErYWgvczF3RktSVXQ1TXlhRElZcFM0aCtsc0RlSTVmWmUrUXkyNWVQejdTZmlJY3hMRnQzbE5QQjRZRDJucHc1b2FmUk1iWkhxU0xNbmRhUEwzOVl5NU9vT0Q2ZDlnOExaZ3pLOWh3RzkyckMwZE0zc0xXMW9XZ2haMXdMT0dCdmI0dWp2UlI3TzFzYzdHMnh0N2ZWbC9iNlpsd1hDampiWVdkbmk3MmRMWFpTaWY3LzVCUVo0NmV2NXVLMWU5eC85Q3hUWmt4OFlpcHpGKzhHdEU2Y2hyNFZHZEs3S1F0V0hDVHc3RTEySDc1RXV4WTFjdkJMV3RHUkYyT2JjY1BhdkhWbGlESStPL29TbUViS1BnRUdBdkFBODVjZm9LQ0xJLzI3TmRJdlc3UGxsTW1BQmRBNmVyNzRiaTNSc1lsVTh5N05pUDdOTTdWUjVpQ3c0VkRnTmJQYi9ydjdIRTZPZHJSdm1iVlRWQ3dTakdZOXFGUnFIai9WQnA2WnE5ZW9DK3JJbUcwbkNEQnhkRWMrLzM0dFp5L2VZY3BQbS9uaHErNTZIUjNRT3R5WHJUL0crbTFuRUlrRXZoclYzaXhkTTQxR094WmQ5TThoWkhJbERYMHI4dTM0cmtZelBRUkJZTnBuWGZobDBTNE9ucmpHajc5djQrekZPd3pwMVNUYjhwNFJEMk1BS09WdXZuYWxKYnlQL2JLbFdQSXN2NnZ6eXZ4QWs1YUs2djVkN1lmWEZBRmhkZlpZc1dMRnlodEtJVmRuQnZjTG9HOTNmdzRjRGVIZjdTZTUvekJhdno3aWZoUi9MdHZOWHl2MzRWZS9DaDhFMU1HM1pnVkVvcmRyd3ZES2tjdEFtdjlDa09hZ3ZCS0Mya3dkR1VuOUpxaWZQa1o1L2xUT0RwWVh6aDZOQnRtbVZTak92aFFsdDZsUkI5WDl1MmllUDBPVGtrenFuM093Ry9ReFlzOHF1VDllSGlMWTJZRThhK0gzZDQyRGdWb05BRUhRVHR6K1hIV0lxak5LV2F3dmtGdFVLalVuWDB3T2FsYk52U013dlVGTnBWS3phZGRaVm00NmdVS2hvazcxY2t3YTI4bkFFRnVycWdjL1QrM0Q5TGxiMkhFZ2hOSWxDdlBiOVA1VThTejV4aGxZanA2K3dZMWJqd0hZdHY4Q0hWdlZNcGk0cDJmM1AxOWFwTm1URTh5cHN3OTVGN1g3cGlNSUFwVXJsc2pWUGtaOTJKSUxWeUo0OWp3Si93YmVmUE5abHh6dDU4SGpaeng0SEl1em94M2xjNkN0a2Rla3lSUkliU1g2T2UyQkU5cXltYllTR3dOand1T25jUXdldnhpMVdnTm85WXI2ZDIxRS9Wb1ZBRzBabHU5KzI4cU44TWQ0bG5Objh0aE9CdlBrdVV2MmtKSXFvNVpQV1h5cmVSaWNRMUtLMXRtVFZ4azhsdUJhd0lHRk13ZWJwVGZ5S2hBRWNDMlFkWmFZcVhlTEpUallTNWs5cVJjVFptemd6djBvUms5ZVFjTTZucHk1RUk1Q29jTEJYc3E0WWExemxXR1k4WGc1UldkSWRyQ1hHdDNQaW8wbjlJNmVwdlc5K1hMVUIxa2VyMHpKd3Z6NmJYKysrSDR0VmJ4S1VxeEk5dHBnaFFzNnNYbnhXTDB6T2lqa05pcVZta1oxREozN09tZFB2VnJsOVgzMmxqM25VU3BWZEcxYkI0bEVqTlRXaHArbjl1SFduY2hNamg2VlNzMk0vMjBqTmk0WnR5SUZHTjYzR1FCZDJ2aHk4TVExYnQ1K3dzS1ZCNmxldVRTbGl1ZVBvZlZkSjYvR05tL2FPQ1FucEx6SXFyVExNTDc4OWR2K0pDV25FUjRSUmJPRzNucG43L3psQjNCeWxOS2xqUy94aWFrY09INkZoYk1HbTl6L2s2ZzR2dngrSFU5ajRxbmdVWXdmdnVwdTlIY3JVY3lWVmIrUEFndzFnSXhScklnTEtwVmEzOTRjZkt1WHc3Mm9TN2JqYUNkSE82TjZqTkd4aVhyZEdXUHJqWEgxNWtNQXZJMk1QUndkcFB3OHVUY1RaMjBrNUdvRW95WXVaOEluSGFqc1dZSjdEMk9ZdTJRUDE4TWU0ZUpzejFjZnQ2ZEI3WXJaSHUveDB6am1MdDZ0ZDlRM3JlL041RSt6TGhVcEZvdVk4RWxIQ2pqWnMyWFBlZllmdThLUlU5ZnAxS28ydlRzMU1GcldUcVZTYytPV3RpUlltVkw1ay8zeHZ2Ykx1Y0hVc3d6djdyenlYY1hxN0xGaXhZcVZOeHlwVkVLSE52Vm8zN291bDY3ZVpmZUJjeHcvZFUxZlUxV3BWSEhzNUJXT25ieUNXMUZYMnJiMEpjQy9CaVZMRkhuTlovNW1vbEVvRUtSdm51NlI0SkI1SUtwSlNYb05aMklDaFp5MDFVdFFYbnNwQ21wVDNSZTcvaVBRSk1hVHV1UlgxRStmb0VsTEpYWHA3MGg3REVSUzErODFuckFoZ2xTSzVqMXk5cVNteWZsNy9YRUF1bjFRbDJ0aER3a05mOEswT1Z1WU5iR252c3pacStEd3FldkVKNlRnN0doSFRTT2kwRG5sUk5CTmxxMC94c01uc1RnNlNCazd1Qlh0VEVSYlZxNVlncjkrSHNhY3hiczVkZjRXNDZldm9aR3ZKME42TjZWY0dkTmwzQjQ4ampWd1pHVDhuSmVreVJSNkE1KzdteXVSVVhITVhyQ1RxZU02di9LNjlGYnloOXYzb25qNE9KWXBZenZ4OVl6MUhEc1RpdmZPcy9Uc1VNL2lmZTA3ZWdVQXY3cGViMFJKMTBtek5uTDE1Z05zYlNYYXdJQVhJci9WcTVRMmNOYVVLT1pLTmUvU2lFUWkrbmR0YUZBUzcwYjRZNzc3ZFNzeHNZbFVxbENjbVJON0dXVHBiTnA1bGxQbmJ5R1ZTdmpzbzdhWnppRWhVZXZzY1hvTnpoNHdUMWorVlZDNVlnbWtVZ2x6dnVuN1NvNVgwTVdSandlMllOTHNUU2lWS2s0RTNRUzBrYzgvZnRWZHIydjJ1bm40NUVVNXBHTEdSY1MvL3JnOWFUSTVYZHZXMFRzZnM2TlU4VUw4L3QwQUNybzZtUjI4SzVWS2lJcEo0TTkvRG5FaTZDWlNXeHZtL3pnb3k3N280Wk5ZRnE4K2pFcWxadnVCRUViMGIwYlQrdDRVSytKaTFNazBmOFVCTGx5SlFCQUVKbzd1cUgrT0JFRmcvRWR0K1dUeUN0SmtDbWIrc1ozNVB3NnlTS2pjVW1KaUU5L0pnSUQ4R3R1OGpjUzkwSXV6dHpNMFZEczUyREh6ZjlzSnVYYVBhMkVQR1RNNHMvajZwaDFCck45K2hwUG5idkd0a2RLQzV5L2RaY1lmMjBoTVNxTjBpY0w4UExsM25yempaMC91YmZFMnZUcldwN0RycTN2UFA0Mko1Kzc5YUFRQnFsY3ViYlNOU3dFSGZwdmVuem1MZG5QMDlBM0dmZnNQalh3OU9STnlHK1VMUGFndlJyYkxWa2NvUGlHRkRkdUQyTFkvR0psY2lVZ2tNTFNQUDcwN05qRHIzU1lJOE1tZ0FHcFdMY3U4di9ZU0c1Zk12N3ZQc1hYdmVXcFVLVXZ6UnBWcFVxK1N2dFJueU5WN3BNa1VpTVdpZkgxKzN0ZCtPYWVZZXBiZmgzbmx1NGJWMldQRmloVXJid21DSUZDeldubHFWaXZQMkpHcEhENTZpZDBIenhOKzU3RytUVlIwSEt2V0gyTFYra05VS0ZlY1puN1Y4UGVyYW5YOHBFZWxBdkdyRzVDWWkrUDM4ekl0Uy9weXVNRm5TWk5XU0pwa25pZ0JwUHcwQlhYMFU3Q3h3V24yb2p3OU4wMzhjMUtYejBmOThKNSttVTNOZXRqMUhRWWlFWUpMUWV4SFR5RDFyM21vSDBTQVNvVnN3M0xVRHlPUWR1b040amRndUNHMjBWNzc5NFRWVzA0Ukc1ZUVyY1NHWGgzcmt5YXJ6WmdwS3dtNUdzRm4wMWZ6eFloMldScVc4Z3E1UXNtcVRZR0FWcncydDVNQmpRYk9YNzdEcXMyQitnd1kvNGJlZkRJd0lOc0pYUUZuZTc3L3Nqc0hUMXhqMmJxam5BcSt4ZWtMdDJoVXg0czIvdFdvVjZ0Q0pxZUtqWTJZNG02WkRXbFBvdUt6MVZLdzdIdHBtUEcvYlVSR3gxTytqQnR6diszSDZNa3JDRHg3azZrL2JlTHpFUi9nVmlUcmNoaFczaXcwNmY2K0V2cUFEZHVET0hNaG5KYU5mWmcwcGlOZmpHekh6My91WlBIcXc5eDdHTVBZSWEyeUxEMm4wYnpjWTNLS2pKMkh0STczSHUzcjV0ZFhzSWl5cFFwekpmU0JYcEJYRUtDeVowaytIWnE1VE9LTUNUMk5ScS9lREg5Q1RHd2lUZXQ3TStHVDlnYS94K0dUMTFteTVqQUFud3hzYVZRZjVjNTliVWs0bmJiQis4b2ZQdzYwZUJ0ZHBwVWx4TVFtRW5ndWpQM0hyaEIyNTJXV3NudFJGeUtqNDFFb1ZIenh3em9hMUs1QUN6OGY2dFFvbHk5WlYrbjdsZFEwdWNrb1k5MDVsaTFwUElyamtRYzJBQUFnQUVsRVFWVGN3ZDZXMlpNc053QzdXM0MvcGFUSzJiUXppSTA3Z3BESmxUallTeG5VczdGQmlhYjAxMEluUmw2cWVDRVd6QmpFbjZzT2NlbjZmYjcvN1Q5cStwUmx6T0FBdlhhUmp1VWJqdXQxS29iMzljOWtKSzdvVVl5dWJldG9TeTMxYnBxbG95YzZObEgvZDhieWlPWWlGb3NvWWNMQlpneGRtZGFzaE5oVDAxNXY4RTVlajIxZUIzbnBnTHNTcWkycDVPcjhzdVNoWEtIa2gzbi9FWEx0SGhVOGlqR2tWMU5BTzQ1THovQit6WEFwNE1DU05VY1lQWGtsTXliMnhLTlVFVFFhRGV1M25lSHZGNXBmbnVYY21UR2hoOG5TNVMwYit4ZzROQ2FQN1lSTXBzelY5MUtwRE1YajAydkh2UW9PSE5kbXlIcVZMNTdsR05kT0txRnZsNGJjZXhURDNmdlJCSjRMQTZCMGljSU02ZDAwVzBmUDJ2OU9zM2JyS1gwSnI4SUZuWmp5YVdlVERxYXNhT1RyU1RYdjB2eTU2aEFIamw5RnJkWVFjaldDSzZFUHFPaFJER2NuYmRtdFhZZTFZeGdmcjVLNXl0alVrWk0rN0ZXU24vMXlmai9MOE83T0s5OWwzZ0RyaXhVclZxeFlzUlJuUjNzNnQyOUE1L1lOQ0wvem1OMEh6M1B3YUFqSnlTOTFMRzdmZmNMdHUwOVl0bm8vRmNvVng5K3ZHdjZOcWxLcXBOWHg4MDZTVDJOY1ZkZzEwdFl1UlpQMGNzSXY4V3VPdEVzL2d4cTBnb01UOXFPK0ltMzVINmpDUXdGUW5EeUM2djVkN0FhTVJGUTQvd2VBVnJRY09YV0RqVHZPQU5DbmN3UDlCSEhtcEY1TW5yMlIwUEFuakpxMG5IbzF5eHVVZEloUFRLVkFZaW9pUVVBUXRMb1VnaUNnVktsUktsVW9sU29VU3UzZmpnNVNzNkxsbHE0OXlwT29PT3p0Yk9tUmcrd0ZIVW5KYWV3N2RvWHQreS93NklWWWJVMmZzbnpVcnhtVktoUzNhRjhCVFh4b1VzK0xEVHVDMkx6ckxDZlBoWEh5WEJnRm5PMlpPTG9qOVdxK3JEOWQzTTNGYUtrTlUrVkJaSEtGWGh6WVhEUWFXTERpSUtlRHc1RktKVXdZM1FGblJ6dG1UdXpGVnorczQvemx1d3o1ZkFrQlRhcFN6ZHY4aWJkYXJVSHg0cnBwTkJxY0hPMzBodEM3OTZOUnF6WFpsbDdJN1FTeXc2QzUrcjgxSnBablpOU2tGWmdUWSs3a2FNZjZoYU10MXFBeDlaMkdmUDVYdHR1YVc5WXVKVld1ZDNwOE1ubUYzc2pzNG14UGpSZkdrMVpOcTZMV2FKaTdlRGQ3ajE3bTB2WDdqQm5TU3A5Um9GQ29TRTJUNCtnZzVVYjRZMlJ5cGQ3WXVuekRjWktTMC9DdDVwSEowSnZiYTZZVHZKWllPSUVlTTZRMUgvVnJqbEtsUnExVzQyQXZOYW5mWUtwTVNaZTJ2aFF2NXBvcHEyTDcvZ3Y4c2Z3QUdvMjJUVUJqSDY3ZWZFalJ3czQ0MkVzUmkwUmN2bkdmZmNlMDJVN0d5dDFZZVlsTXJ1Ung1SE5jWFJ4d3NKY2lzUkZ6NHF3MkcwZHFhNFBFeHZoMWs4bVZYQTk3eU1Wcjk3bHdKWUxRMjQvMWhsc2JHekhOR25yVHUyTUR5cFVwU2xESWJWWnZPY21OVzQ4NUhSek82ZUJ3UkNJQjc0b2w4Q3J2VGtXUFlwUXY0MGJSd3M2NEZuRE1WVW43b29VTElCSUpxTlVhMW13NVJiK3VEUTJNaHpLNWtxT25iM0R4bWpaZ3hkaDdWRmRhS2I5SVRaT3o4K0JGMW04L1EzeENDb0lnMExaNWRZYjI5c2ZlVGtKaWNob3V6ZzRJQWh3UDBvNmhIT3lsQmc3UGloN0ZtRHV0SDRIbnd2aHo1U0V1WHJ2SHlJbkw2ZExHbDBFOUcrTmdMK1hmM2VkWXMxVmI3cmVOZnpWNmQycGc5SHlHOXZIbm8vN05EUUljSWg1RUUvVXNFV2NuTyt6dGJKSEpGUHA5T2RqYjRwb0RmVkN2OHU0VWRIRmt4b1NlUnRjbkpLYWlVcXVSeVJSSUpEYWt5UlNzL2xkN3pDSlpDTEhuUkhjc0x3MmllVFcyeVNsOTh1QitOZVhrTTJaZ1ZxblVoRnk5UjBGWFJ3cTZPR0p2SjBGcUt5RXBPWTNESjY5ektQQTZBSlVxYXNkamljbHBmUFBMWnE2R1BxUmNtYUw4UEtXUHZ2L1NhYzA1Tzcwc3Q5dXpRejJLRkhKbS9mWXpGSEN5NSs3OWFINWJ1cGZyWWRveVgzNTF2Wmc4cG1PV0FSR1R4blEwK094WnpqSXRENDFHWTVBbEcvRWdtcWN4Q1JZN3FMTWFBNlozSG1YVjd2c3Z1MU9ra0RQLzdRMEd0TTl5UnBRdnlxQUZoZHptVEhDNFh2L0czczZXNnBWTEUzTDFIZzhlUDJQVXhPV1VkQzlJbmVybHFGVzFMSjdsM1RObEE1WXBVVWlmWlpQK2ZaSlRuQjN0K1Byajl2VHYyb2lOTzRJNGNQd3EvYnMxMG1zVFJqeU1JZkNzMWlHVm5mNlJNUlFLRllKZzZPZy9ldnFHL20rbkhEcW1YeWM1N1pjaGY1OWxlRGZubGU4RFZtZVBGU3RXckx6bFZDeGZnazlIZEdMa29BOElQSE9kQTBjdmNPSFNiWU1CcGM3eDgzYzZ4MC9qQmxVb1U2cm9HMUgreFlyNUtNNmRSTDUxTFFEMm4wNUI1SzR6YXVXeHQwZWxSTDV2Ty9JamUxNkc0WWxFU0R2M1FlTFhBalFhTk1sSkNJNHZCMmFDVklyOVI1OGgyNzRCeGNrakFLZ2ZSSkF5NTF1azdidHJ0N1BlYi9uS2hTc1IvTFJ3SnhxTlZseTZUK2VYaHA3S0ZVdXc1S2VoL08vdi9YcmptMDZmQU9DemIxZWJmWnhwNDd2UXRMNTNsbTEySGJySWxqM25BUmpZbzNHMmtZVlo4ZmhwSEg5dk9JNWNycUJCN1lyMDdGQ1BHcmxJM1pkS0pRenMwWmp1N2VxeTgyQUlXL2NHVTdaa1lRTU5rQTRCTlNsa29sekhnaG1EVWF2Vm1aWnJORmdrRHB5Y0ltUDJnaDJjRGc1SEVBUytIdFdlQ2kvMFYwb1ZMOFNDbVlQNTM5LzdDVHg3azEySExyTHIwTXN5aXUwSHprRXNFaG5vdEduUW9GWnJVS3ZWQnRHelBUdlVZK1NBRnZRYnN4QzVYSWxjb2MxSzhpeG5xUE9RRVhNRmhFMTlaMTJVcUxuTEFiMlRKRHQwOWZvRlFYanROYzR6RW56NXJ2N3ZzRHVSdUJSd29GK1hoblJvV2RQQVdOWEd2eHFGWFoyWU9YODdUNkxpbVBMVEpueThTdkx6bEQ0OFQwaGh3TmcvRGZaYnFVSnhUZ2VIczIxL01MWVNHMFo5bUZrY09MdHJwdEZvUzBLWjR0dnhtY3ZvbUlPTldJUk5IaGhZMGp0NlpISWw4NWNmWU0rUlM0QTJpblAwb0FCVWFnMWYvN2dldVNKejFMYVBWMG1MbktMdkl5cVZpaEVUbG1XS3NBZW80bFhLb0p1K2ZTK0tyWHZQYyt0T0pCRVBZd3pHbG9LZzdWY0NtbGFsUmFNcSt2SThvTDJPOVd0VklEemlLUWRQWE9QSXFlczhlNTdFOWJCSGVnT3VEaHNiTWQrTTY0eGZYYThjZlI4YnNZam1qYXB3S1BBYTY3ZWZZZjMyTXliYkZpN29oSCtEekgyWHM2TWRRaDZVTWt0SVREVzZmT0hLUS9yNzJMZWFCeVA2TjZmQ0M1MmRxNkVQK1d6NmFnUUJ4R0t4UG11MFR2VnlSdmZWdUs0WGRhdVhZK1htUVA3ZGZZNS9kNStqV3VYU05LN3JSZlhLcFJHTFJUU3E0OG5uSXo0d2VaN0dITEUzNzBUeXk1KzdqTGJ2MExLVzZTK2RCUXRuRHM1eS9jSEFheXhjZWREb3VnYStwdlZGVE9ralBZMkpON21OcVhlakpYMDI1TzNZSnFmRXBNdTR5aW43MTA3SXRDd3BPWTB1d3pKWEdoQ0xSY3hlc0VOZjRza1lqZzVTT3JldURZQmFwU1kxVlU1bHp4TE1uTkNMc2Qrc1FxNVFJaGFKOU5lb2VvYjNkUE5HbFduVzBKc2RCMEpZdVBJZ1NwVWFrVWlnWDVkR0RPclpPTi9ucXlzMm5XRHp6clBZMmRraUZnazhqMDlCbzlGWTNKK1llejlsMVU0dVY3Sjh3M0hpRWxJbzRHeFBRSk9xUkR5STVsYkVVKzdlaStaRytHTnUzbjVpMEFkNmxDNUsyMmJWK0tCNURSd2RwTVFscExEellBaUhBcS94NEhFc2p5S2ZzMjMvQlVEN3ZpdFp2Q0RGaXJyd1ViL21OSzVYaVZFZnRxQk9qZko0bE1xN29OQ1M3Z1VaLzFGYkJ2ZHFZdURjKzkreWZXZzBHb29XY3NhL1lXV0w5eHQ0TG93Wi85dUdSQ0xHVm1LRFdxM1JaL3VWTFZYa2xXdkk1QVdXOU1zWnljOW4rVjJkVjc0UFdKMDlWcXhZc2ZLT0lKVkthT2xmZzViK05VaE1TdVZrMEhXT243cEs4TVZ3ZzNKRDZSMC9SWXU0VUtlV0ozVnJlVks3WmtXY0hlMnpPTUtiZzZoNFNhM0ZTcTFDc0h0enpsbSs2MStUNnpUSmlRYnJ4VDQxY25RTVRYd2NHcmsyZzB0d1REZklNVFk2ekNIcUJ4R2tiVmlPT3ZLbFFVWndjc1p1d0VqRUZiM1JwS1lnVzdjVWRVd1U5bU1uSTlpbmkvWVUyeUR0Mmg5eGVTOWtHMWVpa2FXQlFvN3N2M1VvUTRLUWR1bUhxTFJIbnAyckZVTUVRUnUxNVdCdnk3VFB1bUFyTVJ6cUZTMWNnQisrNnNHZCsxRWNPeDNLOVZ1UGlZeUtJeVZOamtLaGRRS29WS29zYnljSGUxc2ExdlkwM1FCdGhHVHc1UWdBNnRVc1Q0LzJ1WXUrOGlydnpzd0pQU25rNm1TMkE4SWNIQjJrOU83VWdPN3Q2NkZRS0EwRWZ6OGJubGtUUkllRHZmR0pwSjFVd3M2Vlg1amNMbU5rOGFyTmdYcEh6MWVqMnVIZjBIQ2lVOGpWa2VtZmR5WGlRVFJIVHQvZ2V0aGpvbUxpU1VtVmE2UGlWR3BVS2pWcWpRYU4vcDkyVyszRVVEczcxSW1qbHlwZWlCdTNIaU1JQXVYTHVERjZVSURKY3dYekJZUk5SVXlibXdtVEc3TDd6VjhIdWttNWpZMllYaDNxMGFkekE1TlJzblZxbEdQeDdDSDh1bVF2NXkvZm9YTWJYNlJTQ2NXS0ZNREdSbXY0RlFTb1VMWVlvd2NGb0ZTcGNYSzBZMUNQSmtaTFptUjN6U3pOaEhxZEpDV25jZW02Tmh1amQ2Y0dETy9iVEJ2Tkt4YndLRjNFb0hTWWs2TWRkYXFYWS9UZ0FHdE1RVFk0MkV2eEtsK2N4MCtmYTkvNVNoVlNxWVRLbmlVWU44eXc3RjdwRW9XNEhSSEY3WHZhRW5uT2puWlVxMXlhQnJVcTBNQzNva21IdUk2S0hzV282RkdNa1FOYWNPZCtGQ0ZYSTdoNDdUNWhkeUtKamRQcUVsYXJWQ3JIamg0ZDQ0YTFwb0NUUGFmTzN5THFXWUpCMlVQUTZscFVyVlNLNFgzOUtlQ2NlZHk0NUpkaEZNMGlrOFJjVEwwTGgvZHJ4dlA0WkhxMHIydWdVd1ZRc25oQmZXYVNVcW5Dd2Q2VzJsVTlHRFBFZU5sZTBJNzVSL1J2VHFzbVZUbDJKcFRHTDM0L3ozTHVUUCs4Ry9WcWxqY3FZSjhWWlRLVXR4TUVnV0pGQ3REY3J3b2ZkczhmRFVaamhtV1hBZzQwcnV2RjBONytKcmRiTS85am84dXp5dDR4OVc2MEpPTW5yOGMyT1NXN3ZsV3VVTkx1d3psNWVzenlaZDI0Y0NVaTAzSkJFS2ptWFlwUEJnVlF0TEMyM0t4TEFRZm1UdXVIcmEwTnRoSWJpcnU1Y3Y3eUhUUWFiWVpyZzlvVjZkZTFrZEY5TlczZ3pkYTl3WWhFQWw5LzNON2k3TzJjVXE1MFVXUnk1Zi9aTyt2b0tLNDJEait6a28wU05EZ0V0d0l0MHVJVWQyMlJBc1VLVmFnYlZmcFZnQlpvYVdrTExSUW9GSWZpN3U0dXdZTUVRaEpDUE92ei9iSFpKWnZzSnJ1YlRRTGxQdWR3Mk16Y3VYTlg1dDZaVjM2dnJkNmN2NThQdGF1WFpmUnc1OWVoSTd4MTN4T1VaalFmMUxzcC9uNCs3RHdReHR4bGUyMzdKVW1pZXVXU05LeGJrWmFOcW1mSzhpMVl3SjlCdlpzeXFIZFRybHlQNHVEeEs1dzhlNTJ6RnlOSVROWVNkdmtPaVVsYWlxZEpCT2ZtYjdsUXNMMVJ2a3FGRXB3NmY1UFhoclR4cUNabDVUUkh1Y0Znd21CNFlPTW9WcVFBNzJYaDVINlljV2RkemludVhNdi8xZWZLeHdGSlRrMSt1TVVOQlFLQlFKQWpFcE5UMlg4b2pKMTdUM1BrK0NXbmRTWWtTYUo2bFRJVzUwKzlLbFN2VXRidEI4VTh4V1JFVG5VZWxlS001UEZqQ1p6bzNabzJWakxXMk1rS1RZOStHUGJ0eEJ4dE1WWUZUcHpodEQ5Vmd5YjQ5aDhPZ0c3bFFneTd0NEFrRVRoaE9xUkY5U2QvK3hIeS9YdWdVaE00L3ZkTWZibUNuSnFDZnRNcURIdTNRYnFzQldYbDZ2Z09ISWtVRkF5eVRNcVViMnoxZTVTVnErTTM4aDJIZFpETTBYZlIvdjA3NWp1M0hteVVKTlFObXFCdTF3MUY0YnlWRkV4Ni8xVUNQaDZicCtmTUQyWXMyRUdET2hVeUdaVGNRWlpKeXc2UmJYOWJVdkFWVHVVQ1pzemZZU3ZvYWoxbTVjYWpkSGkyZHJaUmRnYURpVldiTFJHSHozWDJUZzJTOEp2UktCU0tUQWFzM0dMRnhxT29WY29zSlNreXR0SHBESXdadjVnQlBadlFvSzdqS0c1dll6YkxTQkpaUnNrdVczY1ljUDI3Y0xmOWY0VlBKeXdoS1VYSGxLOEdaZG8zZmQ0MjJqWi93cGFwNVFwWHJrZlp0ZGZwalpoTUp0UXFGV3IxZ3prMkl2SitwcG8xRVpIM01adk5sQzJWOWUvZGt0bHpEN1ZLNlZhdGtmUkV4eWJhWks5eTI2RVhFWG1meStGM0hXWmp5RElZalNiTVpuT1c4ajZ1WWpYNnpwbzhNdHZQTWFmTW1MOERzR1RkT2F0QmtSM1dlaXJlY0ZKa1JVVGtmWTZldWtidDZtVUpMVnZNYTg2MHhHUXQxMjVFVTdKNFFZZnZJVElxampIakZ3T3VPNTdkWmN2dXN3QTBmN3FxVjM1RE9lblBiSll4bWN4MjEzcGVZMW55WmR1YTcybzJ4Zlo5NTFGSVVxYUFCVmN3bTJXTWFjWkFoU1E1ZmYreS9FQ3FxVlVUeDlrQTIvZGwzdTlvVzNiSHBDZXY3MjNhRDVpQVVxbGcvZHdQN0xhbmQrQzQ0K3hKMzlab01uUDlaalNBTGJQTUhYUTZBMXFkQWIzQmFNbnlreVFLRnZEM2VuWnRiRnd5UVFHK1hyMFc5aHkrU0hLS3pxRWttaFZyd0l5cnYvME5PMDZoMVJubzJhRysxOGFabnNXckQ5S242OU5Ja29ST1oyRDhiMnNvVjdvSTFTcVZwSGExc25iWmxLNWlOc3RFUk1aeTdXWTBoWUlEUE1xRWZmMlQyUUJNK21LQVIxazBzaXl6Y3RNeGx6ODNhOWFPcjhZSFNiSmNnM2RqTEhYaFRDWVRKck5NZ0wrRzRrVUw1Q2dEN0ZGYWwvUHlXaGJQbGU1anVuRU43ZnlaQUNnclZNSHZwZEY1UGdiaDdCRUlCSUxIaU9Sa0hRZU9XQncveDA1ZElUVlY1N1J0UUlDR2VyVXJVK2VKQ3RTcVVZNUtvU1VmcmlKNGo2bXpSL3ZQbnhpUEgwVHlEeURnZjFOc2JaTy8vZ0E1L2o2U2o0YUE3OXpVOGphYk1SemFnMzdEdjNhMWVWQ3AwWFRxaGJwRk96djVOZVBaRTJoblRiWDlyVzdZRkUyL1lZNzdOdWpSclYxbWNTQ2xEK3RSS2kxT24xWWRVUlIxL3liVkV4NFhaNDlBSUJEa05sWTVyNGM2S0VRZ0VBZ0VBb0ZBSU1oRFpLMFdjOVFkSkkwdlVrQWdpaEtsODN3TVFzWk5JQkFJSGlNQ0FqUTJxVGVqMGNTNUN6YzRmUHdTUjQ1ZDR1SVZldzMxNUdRZHV3K2NaZmNCUzVTaWo0K2FxcFZMVTZ0YVdXcFdMMGZONnVVb1hEQjNvMVllTlRJNmJQUWJWNkRmdkFZQVJiRVMrSC8wamQxK3c3NmR0dGV1T29xc3poZ3BNTU5uYjgzRWNTZWlTWll4bmppRWZ1TXF6REYzN1hZcHkxZEMwMjhZaXBETUJVNVZ0WjdFcDFWSDlOczNBSlk2UW9veW9haWJ0c3A4RHJVUG1wNHZvSzdmR08yeXViYU1JRXdtREFkM1l6aTBCMlhWbXFpYnRrWlZ2Yll0VTBrZ0VBZ0VEeS9DeVNNUUNBUUNnVUFnRU5naitmcWlMRmZCSW5XdnpCKzNpM0QyQ0FRQ3dXT0tTcVdrVHEwSzFLbFZnWmNHdFNjdUlabWpKeTV6NU5oRmpoeS9UR3ljZmZGUHZkN0FtWFBobkRrWGJ0dFdJcVNReGZGVHJTeFZLcFVtdEd4eEFqMUlLZit2WXJwNHp1dDl5c2xwenA2QWpNNmVOSGsrVjV3bEppT0dvd2N3N055SStlNGR1MTJTbno4K25aOUQzYWhGbG80am4wNjlNVjIvaXVucVJRQjBxeGFpS0ZNT1pmbEtEdHNyeW9iaS85Wm5HUFp1UTc5aEJiSTJyWWl4TEdPNmNCYlRoYk5JQVlHbzZqVEFwOHR6RDFVdEpvRkFJQkFJQkFLQlFDQVFDQVNDaHgzaDdCRUlCQUlCQUFVTEJOQ21SVjNhdEtpTExNdGN1MzZYWXljdmN6YnNCdWN1M0NEbVhrS21ZeUtqN2hNWmRaOXR1MDdhdGhVckVreG8rZUpVS0ZlY0N1V0xFMXErT09YTEZFT2pjVi9UMXhtNmRjc3gzNzRGWmhNK2JiczR6RDdKYjJSdEtxYWI0UzYzOTJtVnVhQ2tmdnY2elAxYU0zdUNDdGp2TUJvcy96dW9uWk1lMDVVTGFQLzVBemtoM242SEpLRit1aGsrblhwbnpocHloRUtCNzRBUnBFd2FhNUhUTTVrdzdOeUVjckRqb3JtMmN6UnJnNnBPQS9RYlYySTRzaGRNRDJwSXljbEp5QWx4d3RFakVBZ0VBb0ZBSUJBSUJBS0JRT0Ftd3RrakVBZ0Vna3hJa2tURjBCSlVEQzNCOHowczI2Smo0amwzNFFibndtNXk3c0lOTGw2SndHZzBaVG8yK2w0ODBmZmlPWHpzb2wxL3BVb1VKclJjY2NxV0xrcnhrRUtFRkN0SThiUi8vdjRhdDhabnZoT0JLZnd5d0lNTWtZY00wNVVMRDZUVlhNQ255M09adGpsMDlpUW5BWmt6ZTJTajBmSWltMVJoUlpsUUpKV2E5QVg3bEpXcm8rbmVEMFVwOTRwMFNnVUxvM2wrTU5wNTAxRzNiSSttYytiMzRQQzRBc0ZvK2d6R3AxMVg5RnZYWWppMEYweEdKRDkvTk04UGRtc01Bb0ZBSUJBSUJBS0JRQ0FRQ0FUNWphalpJeEFJQklKSGhtSkZnMmxadERZdG05WUd3R0F3Y3VucWJjNWZ2TW41QzdlNGR2ME9OeU5pYkVXYjB5UExNaEYzN2hGeDU1N0R2Z01EZk5NY1FNRVVMNWJtQ0FvSnBsQndFRUdCZmhRSThpY28wQStOUnAycjc5R2JtTTZkekx4Umx0MnJxWlB4Y0cwcW1DeE9IYnZzRzFtMlpjaElxcXlYZGttandhZEhmN1N6cHFJb0c0cW1ZeStVMVdwNVBDWlYzUWI0aDVSQVViS00yOGRLQlF1amVlNUZmTnAwUWI5MUhZcFNaVE5uTEFrRUFvRkFJQkFJQkFLQlFDQVFQT1NZbys2Z25UOFRBR1dGS3ZpOU5EclB4eUNjUFFLQlFDRHdDTFZhUmMxcTVhaFpyUngwczJ3ekdrM2N1bjJQOEJ1UlhMdCtsMnZYN3hKK000cmJkKzRoeTdMVHZwS1N0U1JkdThPVmEzZWN0Z0h3OFZGVElNaVBNY1h2VXpsTnJXelYrb01rRjd5R2o0OGFsVXBwK2FkVW9GSXJVU2xWcUZRS1ZDb0ZhcFVLcFZKSk5XOTlBRmxoTm1NOGM5eHVrMnpRa3pwdEl1cW5tNkdxMzlpamJ1V2tCMUo2NlowOXNrNzdvSkU2ZTdrOFZhMG44WHZ0QTVTVk1uOGF5ZDkrNU5IWVhNVnY4R3NveW9iYWJiTTRmUWJsNm5rRkFvRkFJQkFJQkFLQlFDQVFDUDdMQ0dlUFFDQVFDTHlHU3FVa3RGd0lvZVZDZUxiWmcrMDZuWjRiRVRGY3UzNlgyM2Z1RVJVVHg5Mm9PTzVHeHhFZEUrOVFEczRSZXIyQm1Ic0d0TUY2Q0xCc08zYmlNbUVwMTF3ZTQrd2E3cndqenpCZHZZaWNuSVRrNTIrcFp3UEljYkdZNG1JeFhiK0tmL0ZTS01xVWQ3dGZPU25KOXRvdXMwZXZlN0RkeDdYYVNJNGNQUUR5ZmNmWlY5NUN0dFlXRWdnRUFvRkFJQkFJQkFLQlFDQVFlQTNoN0JFSUJBSkJycVBSK0ZDbFlpbXFWQ3lWYVo4c3k4VGVUK1J1ZEJ4UjBYSGNqWTduYnZSOW9xTGpTRWhJSlRFcGhZVEVGQktUVWgxS3hEMk1HRThkQVVCWnRSYkdrNGNCVUJRcGhoUVloT242VmJSLy80N2Z1MSs2M2ErY25HaDdyWjA3SGVaT3o5VEdkT01hU2UrUHlMVGQ3NDJQVUZhbzR2WTV2WTZreU5mVER4ejlPM2VqNC9OMURLN3kvcXVkNmZoc25md2Voa0FnRUFnRUFvRkFJQkFJQklKSEFPSHNFUWdFQWtHK0lra1NSUW9Yb0VqaEFoWkpPQ2ZJc2t5cTFrQmlVakxxeFRQaHpnMEF1blY4bXFlVVFSajBCb3dtTTBhakNhUFJoTWxrd3BEMjJtZzAyZlpoT0orN2I4aG93SGo4RUFESzZrL1luRDBvbEdnR2pDUjE4bGpNc1RIby9wMXZkNWh1OWVKc3U1YVRFck50azFNQ0o4N3dhbitwMHlaaXVod0dnS0pZY1pRWkpOenlta0hQTlNVNkppSDdoamxrOThFTFhMc1pqWTlhUlordURWRXFsVzczVWFkRzJWd1ltVUFnRUFnRUFvRkFJQkFJQklML0lzTFpJeEFJQklKSEFrbVM4UGZ6d2QvUGgxUmZEVmJodC9wUFZlSHBjaFZjN2lkNS9OaGNHWjhWNDhtakZ1azJTVUpWL1FsMDZmWXBpaFREcC9OejZGWXNRRm1oQ3VZYkQrVG5ERHMzWmR1M0lyZ2dxZ1pOTW0wM1g3MklPVFlHQUZXTk9oQVFtS21ORkZUQS9UZVRRNHduRDlzY1BRQSszZnVCQjA0UGI5SXBqekpsQmovZkxQdEdBb0ZBSUJBSUJBS0JRQ0FRQ0FSZVFqaDdCQUtCUUNEd0lvYUR1d0JRbHErRUZCU2NhYis2U1N1a3drVlIxYWpqa29NblBjcnF0VkZXcjUxcGU4cUV6eXd2VkdwOEI3OEthdGZxOXVRcUJqMjYxVXRzZnlxcjE3WTRvZ1FDZ1VBZ0VBZ0VBb0ZBSUJBSUJGNUhPSHNFQW9GQThNaWg2ZEliT1RrSldhZEZFVkl5djRkand4d1pnZW5xUlFCVVR6WjAzRWlTSERvOUhNbW5PYXE5a3hFNUxoWnpkS1RsbkZWcjVKbWp4M3pyT29veTVaM3UxMjlaaXh3WGEvbERxVVRUbzErZWpFc2dFQWdFQW9GQUlCQUlCQUtCNEhGRU9Ic0VBb0ZBOE1paEtGRWFURWFMWE5wRGhINzdlc3NMU1VKVnQwR08rd3Y0K21kTGR5cm55N1h4M0VuYmExV2RCbUF5Z2pJWGwzZFpScjloQmZxdGExRzNhSWVtVzErUUpMc201cHZoRHo0THdPZlpqaWlLbGNpOU1Ra0VBb0ZBSUJBSUJBS0JRQ0FRNUNPU3J4L0tjaFZBb1VSUnNuUytqRUU0ZXdRQ2dVQWc4QUxtMkJpTXh3OEJvS3oraEVNSk4zZjdrMlB1b3F4YUs4dDJoc043YmErMUMvOUNzWFVkL2g5OWs2TnpaM20rWFp2UmIxMXJlNDAyRlUyZklROGNQZ1k5MnZrendHd0dRRkdzQkQ3dHV1WGFlQVFDZ1VBZ0VBZ0VBb0ZBSUJBSThodEZTQWw4Qjd5RTVPZWZ1MEc0V1kwaFg4NHFFQWdFQXNGL0RPT1JmVFlIaDdweEs4ODdrbVYwS3hhUU11RXp0SE9uSXljbk9XMXFqcnlOK1dhNDUrZktiaWc2bmUwZnNneUF1bGxyVkRVZnlOQVpEdTFCKzgrZnR2ZHV1bndCT1NuQnNsT1MwUFFkQWhreWsweVh3ekRzMkpocjR4WUlCQUtCUUNBUUNBUUNnVUFnZU53UXpoNkJRQ0FRUEhLWUl5TXdoVi9CZE9NYXNsYWIzOE1CUUZtdUlnQlNvU0tvYXRUMnZDTkpRdGFtMm1UcTlCditkZHBVdjMyZDUrZXg5ckZoQmZwdDZ4L1UxN0ZpTnBQODZSdTJmK1k3dHl6YmxTcDhoN3lPTXQxN05KNDRoSGJPYjJBeW9xeFJtNEF2SjZQcCtRSStiYnFnckZEbFFaK3lqSDd6R2xLblQwSzNaZ25HNHdkelBINUJ6amgrSnB4ZEI4UHk1ZHg3RDE5azcrR0w2QTNHZkRsL2ZtQXltVEdaekRucUkvcGVncGRHa3pVNnZaRXpZYmM0RTNZclIvMW9kUVl2amVqUjVONTk1dzU3ZHpsNTdnYW53MjU2clQ5UHVSc1R6Nm56K1Q4T1R6a1RkZ3VEd1pSdHU5aTRKQzVkaTBST0MzYndKdUczWXZqMjU1VkVSTjczZXQrNWpkRm9JajRoZXhsZGs4bk13ZU5YT0hEc01uZWk0anc2bDhsa3htek8rdk9YWlloUFRQV28vNGNSZzhHRTNtREUyYzlPYnpBK2t1dm14YXVSVEptNUVXTU8xOENIRVcrdXkzbDVmZjJYZVJqbStiTVhJeGczZFRYanBxNW0vOUhMWHU4L0x3bS9HYzNOMi9jODN1K01vNmZEaVkxTGR1dVloU3NQc0hEbGdXelhCa2Y4dlhRUGZ5L2RrKzBjR2gyYnlHOXp0akJyOFM2M3orRXFqK3BjTG5nMEVNNGVnVUFnRUR4eTZOWXVKM1hXcjJqbno4UWNkU2UvaHdPQXNtcE5KUDlBZkZwMXpGVER4bDAwWFo1RDBtZ0FNQnpjalRreUlsTWJjOHhkbTJ3Y2FoL1BUbVEwWU5pOUJmMjZaU1IvK3hIR28vdGRPMDZwd20vSUd5aXJwM1A0bkQyQmR2WnZZRFNDU29XNldSdDhPdmJNTUdnenBndW5iVmxDMmtXek1WMi82dG5ZQlRubTN3MUgrT0NiaFV5YXZwNzc4ZTQ5YUtWbi9mYVRmUGI5VWhMY05MWjlPV2s1WDA1YS9sQWI2ZTdHeEdjeUZyVHRQNTYyL2NlVHF0VzczVitIZ2QvVFllRDNSTWNtdW4zc3pkdXh2UGUvK1F4OTV3OHVYbzEwKzNoM2lZcUo1KzJ4ODNoNzdEeVAremgrOWpyRDMvdVRsWnVPdVh5TUxNc2tKV3VKaklyajR0VklEcCs4eXViZFoxaTY5aEIvek52T3VLbXJXYmp5Z0VmamlZcEo0SzB2NS9INko3T1pPRzJkVTJPcU43aDUreDd2L204K0EwZi96dlZiTVY3cDg3My96V2ZNdU1WZTZjdFQvdmwzSDROR1QyUE0rTVhjaUhEZnNKTVYwK2R0NDgvNU96aDdNZk9hbDVpc1pkbTZ3eXhiZHpoSDU3aDFKNWEzeDg2ajE0aWZ1SG9qS3N1Mkt6Y2U0N1V4c3huODFuU3YvMWJtTHQzRDluM25tYk5rdDNjN3pnT09uZzduK1ZkKzRZdUp5N0pzdDNMVE1UNmRzSVRQdmwvS3BXdWV6VmtkQm41UHgwSGZaOW5teUttclBQL3l6L3p2eHhVZW5TT3ZpRXRJWWRyY2JkbXVlZDJIVDZieml4TzVmVGV6SXpBNk5wSE9MMDZrODRzVGMydVl1Y0t0TzdHTSttd09xMHgrQUtVQUFDQUFTVVJCVkRjZjU2K0ZPL043T0Y0ak45Ymx2THkrOHBLMi9jY3o3TjAvOHVSY0Q4TThIMzB2Z1M4bkxtUHJuck5zM1hPV1k2ZkR2ZGQ1R25kajRobjkyZCtNL3V6dlRQdXMyKy9HeEh2bFhDTSttTWxiWHpxL0g4eHV2eVAwQmlQLysvRmYrcjgrMWVGdmVQdSs4dzRkT2pNVzdHREdnaDBZVGZiMzU3RnhTZGs2UG0zT0huM1dUcGJrWkMzTDF4OWg5ZWJqdHJGKy9kTUtydDJJenU1dHVZU3p1WHozd1F0ZU80Zmc4VWJVN0JFSUJBS0J3QnNvRktpYnRVYjlUUE1jZHlVRkJhT3EwOEJTajhkc1JyZDJLWDR2dldYWFJyOW1xVTA2emFkWmEvVGJON2g5SHVPRnM4aTZ0TXdvV1VZUld0bjFnMVVxL0lhK1FlcWZQMks2Y3NIUzMvbFRwTTc1RmI4aGI5aEx0OG15eFFHbVZPSTcrSFZTZnZ3ZmNtSThHQTFvWjAvRi82M1BrQW9XZG52OGdwelJ2a1Z0NWkzZlIzeENDbjh0M01WN3IzUnl1dyt0enNEQ2xRZUlpTHpQS3gvUDRvdDNlbEtqY3FsY0dHMys4UDcvRmhCMUw0RWZQbnVCT2pYSzV1dFlnb1A4dUJNVmgwNXY1SXVKeS9qdHU2RVVMaGlRcjJQS2pqdVI5NG1LU1dEYTNLM1VyRktLS2hWSzJQYnRQbmlCdFZ0UGtLclZrNkxWazVxcUp5bEZSM0tLTHRzSTJ6SWxDOU8vUnlPM3hwS3ExZlA1RDB1NWN0MWkrRWxNMHBLUW1FSndBWC8zMzVnTEZDMGNSR1JVSEVhamlaOW1iT1RIc1FOejVUeDlYdm5GbytQbVQzMGR0VnJwOW5GdG05ZGkwYXFEcEtUcStQYm5sZno2N1JCVUt2Zjd5VWhpa3BaL054ekZhRFFoeXpLMXF0b1h0STJMVCtiM3Y3Y0M4RnpuaGg2ZlovdSs4NERsKzZsUU5pVEx0anNQV0xJZUc5U3RrTk1Zamt3TTc5K1NQWWN2c24zZmVRYjFia3E1MGtVODdpczZOcEVYWHYvVksrUGFzdkRqYk52c08zSUpXWllwRU9UbnRFMThRZ3AvTDkxaisvdVBmM2JRc0c1Ri9IdzlERTdKZ21WckR5UExNcTJiMWZSNjM5NWsvSytyT1hMeUdxZk8zMkRTRndOeTViTzRISDZYdDkwMHVIckN0UEhES0ZQUzlmdTJNaVVMODN5WHAxbTgraUJMMWh5aVViM0t1YkttcG1yMWRCczYyZTNqVnN4OG04QUFYN2VQeTQxMU9hK3VyN2I5eCtkb25PblorTStIS0pXZXhaRVBmbXVhUjhmOU5XbWswN1VuditkNW5jN0E1ejhzSXk0aGhRQi9EY2twT3Y3ZGNJUmlSWUxvMiswWjc1d0UwT3VObkw5ODIrRSs2L2JzbkJyNXlkN0RsMGhPMFZHOGFEQ1ZRNHZiN1p1eFlBY0xWeDdnZE5oTjNoemUzcVgrZnZwekkyY3UzbUxzdTcxelBMLzQrS2dCYk5uNEc3YWZZdWVCTUE0Y3Y4SjdMM2VpZFZQdnJ6ZG5MdHppNnlrclVDb1ZqSGpoV1hwM2F1ajFldzlCM21DT2lrUy9aUzBvbENoS2xVSFR1WGVlajBFNGV3UUNnVUFnOEJJKzdicmxPS3RIVGt4QXQySUJ4cE1Qb3BkTjUwOWp1bklCWmFWcUFCalBITWQ0eGhKcEpQbjVvMjdkMmFtelJ6dm5ONVRWYTZPcVhRL0ozLzRCMUhqcWlPMjFvbFJaRkVXS3VUZFlsUXJmWWFOSS9lMTd6TGN0a2o2bVMrY3gzYnFPTXJSUzJodVNTZjd1WTlRTkdxTnEwQlJGa1dMNERuNlYxTjkvQUxNWk9UR0IxTDkrd1gvMEdNOHpsQVFlRWVDdjRjWGVUWms2ZXpNYmRweWlaNGQ2Vk1yd3NKVWR2aG8xdjN3OW1MR1RsM1BxL0UzZUdmc1BidzV2VCtmV2RYTnAxSGxIVEd3aWQ2TGlVS3VWVksxWUl2c0RNbUExcEt5Yit6NCs2cHpmY2hjSTh1T1RVZDE1OTMvL2tKS3E1L1Q1bTdSc1hOMmp2aEtUdEt6ZmNSS0F2bDA5Tnp5a3BPcFlzL1VFQU05M2ZocUZ3bjcrNjl6bVNRNmZ1c2J1Z3hmNFpzcEtwazhZanEvRzhnQWRGT2pMa1ZQWGJHM1ZhaVVCZmhyS2xDekV6ZHNXV2NuMkxXdFRNTWlmd0VCZmdnSjhLUkRvUjFDZ0w4RlpHTUVjSWNzd2J1cHFybHlQd3QvUGg2S0ZnN2dSY1k5UHYxL0NwTThIb0VrYmt6Zng4L1ZoOUxEMmZQN0RVazZIM1dUbmdUQmFOdkxzKzhvS1Q3UHlaRHdMWVM1ZU5KaFhCN1ZpOHA4YlNFaE01Y3IxS0twVkt1bFJYK25ac2Y4OFJxTUpoVUtpUjRkNk9lN1BFYklNbTNhZUJxQm5oL3BaTHRjWHIwWnk2NDdsZDlpaFpSM25EZE14Y05UdmJvMUh3cExKOXRhWGMvSDMxYmgwVFBHUVlDWi9NY0RwL3JLbDNBK2NNSm5NM0w3cm1neVVMTU9CWXhZNW9oYlBPUDg5VDV1M2phUmtMUTNxVmdEZ3lNbHIvUEhQZHQ1NnFZUGI0OHVLTTJHM09ITHFHcElFTXhmc1lPYUNIVm0yYjl2c0NRYjJidUxWTWJqS095TTc4dXJIczdoNE5aS3hrNWJ6M2NkOVBUYVFPOE5zbHZORU90TVR5YXNoZlpxeisrQUZERVlUQ1VudVpmUnUyWDJXOGIrdXpyYmRqQjllc3IzMmRXRmV6K2xuNWMxMUdmTG4rdEpvMUhqeTVDSmpjV3JrRkZmbm5veVluZndHYzN1ZXp3NkR3Y1MzUDYvaWN2aGROQm8xMzMvYW4rTm5yak5qd1E3K25MK2Q0QUwrZEdpWkE3bnZYTUlWNTE5Q1ltcVc3YkxiWDZsOENOTW5ETGY5YmYyZU9yZXBpNVRoaTJyYi9BbFdiVHJHcWszSEtGdXFNTDA2TnNoeWJGdDJuMlhmMFVzb2xRb014dXpsKzdKRDQyTzViemVtOWRXdFhUMWk0NUtadDN3djMvMnlpaHNSOXhqU3A3bFhuVEUxcTVTbVgvZEdMRnk1bjkvLzNzcXA4emY1NlBVdStQdTVkbjhnZUhpUXRhbVlicVE5NCtTVHgwNDRld1FDZ1VBZzhCYnVMdWFtZE5GV3NveGgvMDcwNjVjanAyYlc2dGF2VzQ3ZjZESElTWW5vL3AxdjI2NXUxUkhKejNsa3V1bG1PTWJUeDlBdG0wdmd1TjlBbWJiMEc0Mll6cDYwdFZNOTZWbWt0T1RyaDkvSXQwbjlaUnh5VWlLK3c5NTQ0T2dCNU1SNDVQdjMwRzllZzM3TFd2dy8raFpsaFNwb3V2WkJ0Mm9SQU9iYk45RXVtbzN2b0pjOUdvUEFjN3EyZlpKVm00L1I2S25LRkN0U3dLTStDZ1Q1OGYybi9Sbi82eHAyN0QvUDVEL1dvMVlwYWRmaUNTK1BObS9aZStRU0FBM3FWSERKYU9RcDhZbXBQRGR5aWx2SHBLVHErSHJLQ3I1MjRiQmxmNzZWeVRrU2w1RE1IL08yQXpsejlpUWthVzM5OU94UUh4OUY1a2VMZDEvdXhQbEx0NG1Jdk05dmM3Ync3c3VXRExJbnFwVmg1c1FSQkFiNEVoamdhM3V3aGdkR2g5SEQydVU0K3Qxb012UEQ3MnZaZCtRU2tpVHh5ZWp1VkNvZndodWYvazNZNVR0ODgvTkt2bnlubDFleVV6TFN1SDVsbnF4VkhvQ1NJUVc5M2orNGxvbHgrMjRjMy8rK2hqTmh0OUJvMUx3NnFMV2RBMUp2TUhva0N4VWRtOGdibjg1eHVmMnN5U01wVzhweEJzdkduYWNBYUZLL0NzV0xCcnM5RnJCRTlaODRlNFBHOVIxbnFaNDRkNTA3VVhFRStHdm84R3pXeGphckU3Tk15Y0tVTEY0d1MrbXRBRDhmVkNxbHgzSTVpVWxhRXBOY3F6K29WR1o5bnpGcnN2dnJxRHVaUVdHWGIzUHZmaElGZ3Z5b1Z6dlVZWnMxVzA2d2VkY1pBdncxdlBkS1p3Qkd2RCtETlZ1T1U2TnlLZHA3eWRBcHkvRDczSzIyMTFZbmNWYkV4bm12aHBhN0ZDOGF6RWV2ZCtXejc1ZHk5SFE0VTJkdjlycnpxMnJGRWk3TkNXQngyUFFlTVlYRVpDMHZEMnpsVWNaQjF5R1QzR3B2Y2VncUdEODFlOGVObFRWejNzUFhWMDNSd2tHMmJURnBVcWhGQ2dYYUdZblRPOC9XekhrdjI3NmRHYWJ6WTEyRy9MbStwbzBiNm5SZXpvcUl5UHNNZVh1NjI4ZGx4TlhmcTZ2azlqeWZGYWxhUFYvOHNJempaNjhqU1JKalJuV2pXcVdTVkt0VWtvVEVWQmF2T2NnUHY2L2w5dDM3RE8zVDRxSEsyc2d1VU9EbTdWZ1VDb25TSlFwNXRCK2dSTHI3b0h2M2t6aDYraHBxdFpLdWJaN00xRGEwVEZFK0dkMmR6MzlZeXZTNTI2aFdzU1ExTTJUOFdvbU1qbWZxN00wQXZER2tMZldkWER2dVlIUDJwR1gyU0JJTTdkdWNVc1VMTW5INk91WXQzMHRvMmFJODI3aEdqczlsUmFHUWVLbC9TMnBVS2NYNHFhdlplL2dpYjM1eG4ybmpoNkh5Y21DQTRMK1BjUFlJQkFLQjRQRkNxUVNUeWZKL2ZpTExtT01mUkxPbC9QUTE1b2diRC9hcmZmQnAzeDNEcnMzSWlmR1lib1Zqam94QXQzSWhjcnhGeDExUnJEZyt6ZHRtZlI1enV1Z201WU5sMzNqaERMSTI3YUZHa2xEWGMwOFNLVDFTVURDK0w3K0xuSnlJc253bHUzM21lK2wwaDFWcUZJV0xXdDVlaTNhWXdpOWpQSFhVTXA0VGh6Q1VLWS82V2U4YVBteVlqUG4vbmVjQlY4THY4c3JIczl3KzdrYkVQUmF2T2VoeSs1L0dEdUtKNm1Wc2Y2dFVTajU5c3dlRkN3WVFGWk5na3pmbzc0SUI4WTFQWnFOUU9INkllWGxncTF5UlNuQ0ZiWHZQQWJELzZHV0hCaUZIVWpHRmdnTllNbjIweCtmTW1CbVRFendwWEpzYkJBWDQ4dTdMbmZoay9HTFdiVHRKcDlaMXFWRzVGQ3FWa3ZKbGl1YnF1WFU2QTEvOStDK0hUbGhxZzcwNXZEMk42bGtjQWQ5OTNJY1B2bDdBL3FPWCtmQzdSWHoxYm0rQ0FyT1g4ZkZVK3ViMVQyYTczSFpncnlZTTY5ZkNvL05rWlBYbTQweWZ0dzJ0emtEVmlpVVlNNnA3SnFPT2hKU3RnOFhxeUFncFdnQXBYUnk0akV4VWpLVTRlWFo5S0ozTXdXZkNiaEYyMlZKL3IxOTN6OVlpV1piNTdwZFY3RDk2bVU2dDZ2TE95STRvRkpKRFIwWnlpczdoOWJ0NjlydjQrZnFRa3FwajI1NnpnS1gyUTNaRzM2L2U2MDNUaGxXek5GcHUybm1hVStkdjh2NnJuWjIydVJNVng3SzFoeG44ZkxNc0paenlrL1U3TEU2NU5rMXJPVFErbmIwWVlUTzZ2VG04UGNYU0RQUnZEbS9QdUttcm1mVEhlZ29FK2RtdXc1eXdkdXNKTGx5NWd5VEJ0SEhEbkdhbUhqbDVqWS9IV1lKTGFsVXI0N0JOWHRHb1htVTZ0YXJMK3UwbldiMzVPTFdxbHFGdDgxcDJhNlcxVHR3N1krZGxXaHZOYWZLOVlMKytObWxReFdXcEl5dVhydDBsTWRuaVpHenhURFczM3d0NG1CbGpNbWZmSmdQTkdsYWxXY09xdHIrdDgvRHNIMSsyQ3dod1ZrdlBXdXVyZTd0NmJzdFg1dVc2L0RCZFg0OFNlVG5QT3lNK01aVlB4aSsyelVsdkRtOXY5NXQ5ZVZBckRFWVQvMjQ0d2ovTDkzSDlaZ3dmaitxV3E4RkU3cEJkb0VEYi91TUpEUEIxMmk2Ny9SbFpzSEkvWnJPTTJXeml1WmQvenJSL3hnOHYwYWhlWmZwMmE4U2lWUWY0ZXNwS3BvOGZsbWx0TkJwTmZQM1RDcEtTdGZUdCtnemQyM3NuTTFpVFRzWk5sbVdiVTdsOXk5b0UrR3ZZdE90TXJtUnJneVhvWmNwWEwvTEZ4R1VNN05WRU9Ib0VIaUdjUFFLQlFDQjRySkRVYW1TZE5wT2tXVjVqdmhkbGw5bVQzdEdqckZBRlRiOWhLSXFHSUNrVUdFNGN3cmZ2VUF5SDltQzZkRDZ0a1JMZmdTOW5MMzJtdHp6NFpzeitNZXpmOGVCOEZhdm11R2FPb21nSUZNMnNpMjJPdXZQZ1BLWEtRanJEaGFidlVNd1JOMndPSWQyNlpTaEtsME5aeFh0UlVsWmtuUTdKUjhqRTVTYVNCSzhQYVl2WkxOdU1JOWJvMjZ5SWpYTXVRNVVYY2pTT3VISTlpck1YTEZrUVJUTG83MXNsUjBxR0ZNd1VsWm5UK2krYjVuK1VvK1BUNDAwOS9wenk5Sk1WZWE1elF5cVVMWlpuTloxaTQ1SVlPL2xmemwyTUFHRFVzSFowYS9lVWJYL2wwT0pNK0xRL0gzMjdrRlBuYmpENjg3LzU5cU0rV1VhbFBrckV4Q1l5Y2ZvNmpweThoaVJKdk5Dek1VUDZOSGRvTkZDcmxmd3o5YlVzKzB0dlhIV1dGWlJkSDg1WXVPb0FBUFZyaDFLamltZS9qei8vMmNIK294YjVJejlmdFVNRHJUT2piVVlEN0twTng5SHFES2lVQ29JQ25UdGQ0aEtTa1dXeWpmYU9qSTVueWwrYjBPa01sQzlUbEQ1ZG4zYllidnE4N2V3NWRJRjlSeTh4YTlMSVhKRVh6QWs2bllFZGFiVXdPanFJbUw5dzVRNmYvN0FVbzlGRS94Nk5hTk9zbG0xZm0yYTF1SGs3bG5uTDkvTDFUeXY0WkhUM1RJYlRtN2Z2TWV6ZFB6UDFhemJMZHZQWmxvVWZFeGtkei9SNTJ3QkxWczhmLzJ4bndxZjlNeDJibUtSbDhwL3JBWGptcVVyNUZqeVFudGNHdCtic3hWdDBibDJYVmswczl6dU8xc3FzMXNhTXh5UmtrWkhnREt1TVpyVktKZTBpN2oxaHdXOXYyQndQM3NDYmRhZ0FXNzJ2RGkxcnUrM3N5YXQxT2JldnI3eGsyYnJEdHM4OFBUZHZ4MmE2bHIxTmZzenpwODdkWVB4dmE0aUtTVUNwVlBEaGExM3N2aDhyYnd4dFM0bVFZS2JOM2NhZXd4Y1o4ZjRNUmc5dnp6TlBWWExRcXdXVHljemVJeGNwVzdJSUZjcTVLYmZ0aEtpWUJOUnFKWVdDWFg4V0hqV3NuVjBHdHJ2NzAzTTNKcDQxVzA2Z1ZDb29WZHp4M0tOT3U4OFkzcThGcDg3ZElMUnNNWWRyWXZpdEdNdnZxbmt0Umc1czVkTDVBWHErOUZPbWJRSCtHbGIrOVU3YStaVklrb1FzeStqMVJydHpOMjFZTmRldnJ3cmxpakZyc3ZPNlZBSkJkZ2huajBBZ0VBZ2VMM3cwb05OQlBqdDdESHUyWmQ2bzlrSFR1VGZxWm0xc2tuRHFwcTFSTjIrTGZ0czZETHMyMjVyNmRPeUZva3o1ckU5aU5OcXlkNlNnQnhIWDV1aTdtQzZjdGYydGF1QkF2ejZERmR1V0JlUW01dkFydHRlSzhoWHRUK0hyaCsrTHI1THl5emlMNDh0c1JqdHZPdjd2Zm9rVTdGMkRxNnpWd21QZzdLa1VXdHpwdzdQWkxOTit3QVFBZmg4M2xDb1YzSzlEazVHa1pDMFJrZmZ0YW5ha2Y5RE82a0hlK3NEdmJTT1JONWkvWWg4QXJ3OXVRNWNNOGhMV2NmL3gvZkJjS2JEOVgrVzF3VzFzcjEzSitBSVkrczRmbVhUYzA5T3Q3Vk1PNjIvc08zcUpTZFBXRVorWWlrcWw1UDFYT3RPMmVXYkRTOVdLSlpqODVVQSttYkNFVzNkaWVXM01iRVlPZUphdWJaOXlLcS9pam5FcXZjSFNFNk9Xbzg5SnB6Zll0amVzVzVIM1h1bVVxYzIydmVmNDVhOU5KQ1pyTGRKUmIzUjF1MWp4eGF1UkFCN1ZxNHFJdk0rOSswa3VuVFA4Vmd3SGoxdWNOQzgrMTh6dGM0R2xjTEkxTS9HcEowSjU5Y1UyRHRzNU10b21KV3Z0akQ1YW5ZRWxhdzhCTUxSZkMvcG5rV25VYmVoa1VyVjZmTEl4SHBjb0ZzemJJem93NGRjMXpGeXdnMXBWUzJlU296bHk2aHA3RGwxQW9aQjRjM2o3aDg3UkE3RHI0QVZTVW5Vb0ZGS21MSm9UWjYveitRL0xTTlhxYWRtb09pLzFmemJUOFVQN051ZmUvU1RXYnovSjJNbkxHZGlyS1VQNk5MTmQ0MnFWMGk3cnpHeVdpWWkwWkRLbjMyNDBtUmszZFRXcFdqMU5HMWJsMHJWSWpwNE9aK1BPMDNhMU1NeG1tVzkvV1VsVVRBTEZpaFRndzllNmVQUGo4QmgvUHcweko0NndtOXZTencrZFh2d0JnOEhFMzFOZXpXUUl6ZW1ja3A2RHh5MzNaNDdteHB4d091d212aHExMDN1TW1OaEVGcXpZanlSSmpCcld6cXZuZnBUSjdlc3JMeWtRNkdkM3plcjBScUppRWxDcGxKUU04VXltMDFYeWNwNDNtc3pNWHJTTFJhc1BJc3N5R28yYUw5N3VtYVh6NXJuT0RTa1pVcER4djY0bU1qcWVUeWNzb2RuVDFYaGphRnVIOThMZi9MeVMzUWN2MEtaWkxjYU02cGJsZTNlVjJVdDJzM1hQV1RxMHJHMlQxZ1hYZ29RbVRWL3Y4WDdybkRWbnlSNk1SaFA5dWpkaTVJQm5zK3hQcVZRdzhmTVhuSzZKbFVPTDg4ZUVZUlF0VXNBdFdieU1FcEJnY2Zha1IrT2pRcXN6b012ZzdJbFBTQ0hxWGdMUjl4SXBXampJZHAva2FaQ1ZPOGM5ak05TWdvY1Q0ZXdSQ0FRQ3dXT0ZwTkVnYTFNOUtrYnExWEVFQk5yOXJTeGZDYzBMdzFFVXpTQkRvbEtoMzc0ZS9ZWVZEOXBXcTRXUE03bXpkTEp0NmJOcUZPbXliZ3g3dGxwQ1liRTRYTlNPNnZWSUVwTEdGMWxua2ZndzN3eEhXZEc5S0NZNU5RWGoyUk1QeGwwcHMweUlva3g1TkoxN28xdTkyQ0luMS9oWnBBSzVVTnRDcDBYeWVid0xYS2FrNm15dnZlR2trR1daY1ZOWGMvUjBPRzhPYTBkbkI1cmJqeUx4aWFrY1BIYUY4bVdLMHZGWjd4VHN6UW9KNzhyRVBBcTRrdkVGRmszM3JFaEtzYTl6b3RNYm1UWjNLNnMzSHdjc21WYWZ2OVhEVmpmSEVSWEtGV1BxTjRQNWN0SXl3aTdmWWNyTWpXemJlNDUzWCs3a1ViRjdiK0xvYzVMbEI5dmpFKzNydThVbnBqSmx4a1oySFF3RG9IWFRtcnoxVW9kTUJvenNpSWk4ejVqeGl6R1p6RXlmTU15dEdqcVIwZkdNK25RT2VvT1JiejU4bnFlZUNNMnkvWi8vYkxjdVIzYlNrSzV5K09SVmZwcXhBWUJ5cFl2d3hkczljM1E5TFYxN2lQaUVGQW9YREtSWGgvcFp0aldseVZHNUVubmJydmtUSEQ1eGxlaDdpUlF2WnY5NXBtcjEvUGlINVQyTUh0YitvWlZnV3BvbWhaV1JkVnRQOE12c3pSZ01KbG8ycnM2WVVkMmRHdDNlZmJramdRRWFscXc1eEx6bGV6a1ZkcE0zQnJlaFVtaHhTb1FVdEpNQU9oTjJpN2ZIemtPaGtPeTJUNTIxbWJNWGJsR3FlRUUrZXIwTEY2OUc4c0UzQzVnNmF6TlZLaFNuWXJrUVpCbCttTGFXSXlldjRlL253MWZ2OWM1eDVxVTN5Y29BNzZUdXZGdTRVa3RIcDdka3pzNll2NE9aQzNhNjNIZjZXamhXV1R5ZnRHdmdmbnd5bjA1WVNrcXFqam8xeTlHbnk5TTBxbGZaN3ZjUW41REN5azNIVUNvVlRwMDlQaXBsdmtydTVjZTZuTnZYVjE3U3JzVVRkblViMTJ3NXdVOHpObEF5Sk5panVtTGV4aHZ6L1BHejE1bjI5MWF1WEk4QzB0YWZkM29SbWtHZTlvdUp5d0NMckp1MTdsU1RCbFg0WThKd3h2OW1xYVczNTlBRkRoNi9UTHZtVDlDbjY5TjJOWlNhUDEyTjNRY3ZzUE5BR0srKzJOcXRiQnhIcEtUcTJIa2dESlBKVEtHQ2p2dnk5cjFQK25wcTkrNG5zWG5YR1lvVUNtU1FnMkNkOVBSLy9kZE05em5wNlRIOFI0ZmIxOC85SU5zeFdXdEdwc2RzbG9tSlRTUTZOcEdZZTRtMmVYcnlueHRJVEVvbCtsNEMwYkdKTnFsTmdNNnQ2OW9jWnE1SzhzbXlqRTV2dE52bTZyR0toNm5RaytDaFJqaDdCQUtCUVBESW9TaFoydkkwYkRZaCticW5heThWQ01ZY2U4L1NSejdpMDdZcnB2RExtQzZjUmQyMEZab2VMOWhKbkFFZ3kraFd6TWV3ZDd0dGs3SjhSWHlIdko0cDh3YTFEeGowbU8vZlE0NkxSU3BZR09QeFE3YmRpbEtXQ0d0WnA4VjRaSjl0dTZwK1k2ZFNjSXBTWlRGZHN4U3AxMjlkWjVGWXEreWFQckVjRjR0MjBTemtsR1RiK0p6SnM2bGJ0TU4wNnpycWhrMVFWdlZ1aEtrVmMyd01pdHh3SWoxQ3BDODg2dzFuajE1dnhHZzBZVFNhbVB6bkJpNWZqMkxVMEhhUHZPTWlPTWlQR1QrOFJIS0t6cTdZYzI1UklNalBxekl4VmpiKzh5RkFucndIZDhrdUl0MGE1V2pWMW5lRjdmdk84K2Y4N2JiNk1iV3FsZUh6dDNyWUZmVjJScEZDZ2Z3MGRoQi96dC9Cc25XSE9SMTJreEVmektCMTA1cjA3OTRvMTJzTE9TUGo1OVMyLzNoOE5XcUhoY2YzSDczTTVEL1djejgrbVFCL0RXOE9iKzlRUmlZN1l1T1MrZWk3UmNRbnBOQ2haVzIzSEQxZ3lXTHAxdTRwNXEvWXoyZmZMMlhjeDMycFU3T2N3N1pIVGwyelpSZDR3dlo5NTVudzYycU1Kak1sUWdyeXcyY3Z1RlIzeVJsM28rTlpzR0kvQU1QN3Q4ZzJ1OFphUHlXakVUQzdLTjErcjAxMXVtL0t6STFNbWJreDAzYUZRbkpwbmhqODFyUnMyMlRFbGZwZUI0OWY0VXI0WGJ0dENZbXBUUHBqUFhzUFh3U2djNXNuZVdkRWh5d2RHWklrOGNxZzFwUXVVWmlwc3paeDZ0d05YaDB6bTg2dExYV1cwclB2eUNYYmEydk5CSjNleUlsek4vRFZxQm43WG0vOC9UUThXYXM4US9vMFovYmkzWXdadDVqdlB1ckR3bFVIMkw3dlBCb2ZGVis5LzV4SEdXcjVoalVZSndkTHFUc1NxQm1OanU0dzVhdEJkbjhYQ2c3Z3h5OEg4T3VjTFp3NmQ0TlQ1MjVRcVh3SUx6N1hsS1lOcXlGSllFNTdmMG9udGZyQTRxalAySGRla3RmcmNuNWNYMVljU1NkNm0vMUhMMlhmS0kvSTZUeC82Vm9rTXhmc3RNa2dnc1daLzlhSURnNE45dFo1TEdNR1M0bVFndno0NVVBV3JUN0k3TVc3TVJoTXJOdDJrdlhiVDlLaVVYVStlN01Ia2lUUi9PbHFCQWY1RVorWXl0cXRKeGpVdTZuSDd4MWcyOTd6NkhRR0ZBcUpyazZDdEx6dGtFdS9KaFlwRkVqVmlpWFE2Z3hPYXhuKzlOV0xCQWY1b1RjWTdSd3JHY2xxbjdzWWpTYTZESmxrYys2bFo4K2hDeWlWQ2dvSEIxQTV0RGpGQ2hlZ1dKRWdpaFlPb2xxNnRjWFJ2WmtqWmkzYXhULy83clBiTnZuTGdZL1dPaVY0NkJIT0hvRkFJQkE4Y21nNjl3YVRFVG5WZWJTUE14UkZpbUtPamdSeVAySS9TeVFKM3dFak1SemFnMCtyekE5Z2NsSWkyb1V6TVlXZHNXMVRsQ2lONzRpM0hXYW9LRUpLV09yK21NMmsvUEE1VW1BQld5MGN3T1pFTVYwNlo4dldRWkpRTjNjc2R3T2dxdGZJNXV5UlU1SkluVFlSU2FNQi8wQ254d0JnMENNbjJVZWsrelJ0N1R5elJwTHdIVGd5Nno1emlEbnFMbEtSL0RIWVBpeEUzMHV3dlhZMzB0OFJHbzJhYnovdXk2VHA2OWk4Nnd5ck5oMGpNaXFPejk3cWliL2ZveXR2dG56OUVWWnZQcFp0dTlmR3pIWnFqSFAxUVRsVnEzZFlRTmpiNUlZdWZsYUUzNHhteEFjejgyUWM1eS9mNXZlL3Q5cHE4MGlTUk5sU2hUbDc0WmJMY25FWmVlYXBTaHc4Zm9YTnU4NndaZmNaV2pXcHlTZWp1OXUxY1NWeVByMEozWlgyaTM0ZjVmYTFxZE1iK1dYV0pqWnN0eFQycmwyOUxCK1A2dXEya3dhc2pwNkZSRWJGOGN4VGxlemtYZHhoZVArV3lNQ0NGZnY1OVB1bGZQOVovMHkxbWt3bXM4T2FEcTZ5WXVOUmZwMjlHVm1HWWtVSzhNTm4vU2xTS0p1MUtSdVNrblhVckZJYWs5bE1oNVoxTUJoTVdkYjNNS1laaFh5Y1pQWjRLem82ZlZSMGRsaHJpbm1iQlN2M1o5bzJkOWxlOWg2K2lFcXBZT1RBVmp6WDJVR1dzQk82dG4yU21sVkxNWEhhT2k1ZWpjeGs1SkpsMlphaEpzdndhcHJFWW9NNkZmaHg3RUF1WDR1a1lya0hHY3VEZWpjbEpWWFA0dFVIZVhYTUxHVFpzczU5OCtIejFLN3Vub1NodC9GMFB2UkcyTVM2dWUvYjFkZ0NhRDlnQW1hejdQRDhiZnVQUjYxV1pvcU1UMStiS3pzcWhSWm44cGNEMlhrZ2pOL1RNaC9HVHY2WHlWOE1vRTdOY3JickpxOENFZEliYjEyUk5NdVBkVG12cjYvMGxBZ3BpRnJsL25kaE5KcTVFNVg5ZkpPUW1NcXhNK0dadHB0TVpqb00vTjd0ODZibnRjRnQzUHBjSUdmei9OVWJVYnoreVJ6a05JZGx3UUwrdkQ2a3JjZTF3Q1JKb24vM1JyUnNWSjBaODNldzgwQVlzZ3dWeTRVOGtMZFVLK25Rc2c2TDF4eGs5ZWJqdk5DamNZNnVuWFhiTElvTGpldFhvVmlSQWs3YnliTE0rRi9YZUh3ZXdLbnMzTmgzZXpGandVNjI3am5yY0g5R2g0dXI5NDY5UjA3eHFINFpXSng1OVd1SDR1ZnJRL0dpd1FRRitqSno0VTRLQlBueHg0VGhEbVhmUE9GR3hEMFdyVDVJaVpDQ1JLWmRQMFVLQmZMWG9wMk1IOU12eC8wTEJGYUVzMGNnRUFnRWp4VlM0YUxJVVpINVBRekFJdVhteU5GakNyK005dTlweUFrUEhxSVV4VXJnOS9LN1NINk9aVWpVOVJxaGk3Z0JnS3pUSWV2U09YcktWMElaYXRHUFZqMVJELy8zeHFMZnZnR01oc3l5Y2VuN2JOUUMwL21UR00rZHNtMlRkVHBMelNNM1VGYXBnVS9Ibm00ZDQyM2txRWlrb28rM3N5ZTl3YkRYaU15RlNiUGk2dytlcDBHZENwbTJxNVFLUG55dEt3VUMvVmkyN2pDSFRsemwzdzFIR05ncmEybUdoNW40aEJTWGpLdTM3cmh1Z0hXR0pFbHVGNHUyUmpLcVZNb2NSWDViY1VVcjNGMGRjb1ZDWVJmaDZrNlV1YnNzVzN2WTV1aXBWYTBNbzRlMTQ5cU5hR1l2M3UxeG45OSsxSWNOTzA3eDV6L2JpVTlNelZSZkJkeC9UNjYwbHozUWI3cHo5NzdOMFFPV2Voa0RSLzN1OHZGemYzNlZraUVGdVJNVng0ZmZMT1JPVkJ5MXFwYm1pN2Q3NXNpZzlGTC9saGlOSnBhc09jUW40eGZ6MDloQmRobFNpMVlmNVBxdEdJLzZuck5rTjNPWDdRV2dmSm1palAra24xYzA3Q3VGaHZERDV5K1FrcXBqd2NyOXJOeDRsTWxmRHFSMGljdzE1TkpudzZqVm1SK3BNMHFQZ2NWcHNXalZBUW9FK3RySlhzWW5wUERqakkyODBLT1JYZjB6Sys1Y2Y1NDRWTlBYZ1hIRS9xT1hPUk4yaStBQy9zUW5QQWl5ZVdWUUs2THVKZEN2MnpPMmF5U3JyTHowZFRPMlArUG9kd0FBSUFCSlJFRlVMUHlZaXVWQ21Qck5FQTRjdTB5VEJsWHMyaDQ2Y1pYSTZIamIzenFkZ1M5K1dNYi8zbitPQm5VclpKSUhqSTVOSkZXckJ4N0lvUG43YWJoMDdTNFZ5NFY0SmNEQlU5eWRENjJaTDE2WjRQTUlrOG5NeklVNzZkU3FqazJDcW1XajZqU3NXNUZaaTNiWlpOM0E4bDBDK1BtNlY1ZkswWFdRM2lsVEtEaUF2NmU4a3FsTitzL2JsWTgwcjlmbC9MaSswalB1NHo1MnNtR3VFaEY1bnlGdlQ4KzIzZnJ0SisweU1GWnVPa2JsME9MVXFGd3FTNGU0OVQ0c3F6WUZBdDFUZDRDY3pmUGxTaGVoUi90NnJOeDBsRTZ0bjJUa2dHY0pDdkE4bTlSS3laQ0NmUDUyVDU2N0dNR2FyU2ZvbDZHR1VKZTJUN0prN1VIdTNVOWl6NkdMdEd6c21zcENScTdlaUxMVjQrdlZNYk44WGZwNTBteVduVHBqWE1YcTdNazQveFlyVW9BeG83b3habFEzbTRNbXI0T1NIUEhkeDMxdHIwMG1NMzh0MmtWS2lzNWhodmpTdFlkNDVxbEtibDA3c2d3L3pkaUEwV2ppcGY0dCtmYm5sUUM4MEtNeFUyZHY1dWpwY09yWERzM3greERrUDRxUWt2Z09lQWxKNDV0SnVqK3ZFTTRlZ1VBZ0VEeFdLSXFGb0Q5ek1yK0hrU1ZTUUNESUQ2S2FsRlZxNER2NE5hZU9IZ0IxODdhWUUrSXdIdDc3UURwTnFVSlpxU3ErZllmYXRWV1VMSVB2Z0JIWkM4TkxFcjVEUjJFNHVBdmowUU9ZSXlNc1dVRXVIQ2Y1K3FFb1dRWlYvY2FvR3piTkxGR1h4NWp1M01LbnVtTVp1Y2VGSzljZlNJUzRLMzJRbFpTV0pGbWlLd1A4Tlp3T3U1VmxvZHRIZ1dIOVdqQ3NYd3VuK3oyUkdIT0dyMGJ0a3JhNG8vUC8rZjF3and3MGVVRzUwa1ZzY2hidVJJUjd3dHNqT25BL1BwbGVuUnJRcktHbHJsamwwT0oyOVFJOG9lT3pkV2orZERVMjdUcE5qL2JPTmYxWHpIdzdrKzY3RlZlTHFYdGExQmRBcVZUYU5QeGxXU1l1SVFWSmdvSUZIbWp4SjZWb01SaE1CQVg0MnFSbzRoSlNrR1VaUDE4ZjdrVEY4ZFlYYzRtTlM2Wkc1VktNRzlNM1cya2JWM2g1WUd2aUUxUFp0UE0wbjR4ZndsK1RScURScUxseVBZcS9sKzRCTE1YaHQreDJ6NkJrZGZUVXFscWFiejdza3lQcE5rZjQrZnB3N0hRNDkrNG44Y240eFV6OVpraW1jeGlNRCtaUVZ3ekRLYWw2dnY5dERYc09YeVFvd0pjbURhdFNNSzJHek9iZFo5aHo2QUo3RDErZ2JmTW5HRG5nV1FvWGROMDRFT2l2NGVWQnJWeHU3ODd4UnFPSmFYTXRHVmd2OW03SzFObWJiZnRVS2lWZnZkZmI0L09DeFNubXlCRDk3L29qYUh4VTZQUkdKTWxpaEJ2MTJSeSttTGlNQ1ovMnMyWHIzTHVmeElJVisxbTc3UVFHZ3dsL1B3MDlPOVRqL0tYYkhEOTduZC9tYk9HdmhUdHAzYlFtenp4VmlUbzF5bm45OTVJZDdzNkhWZ096OGhHU1JGMng4U2lMVng5a3lacER0SGltR2dON042Rml1UkQ4L1h4NFkyaGJ1N2JKS1phQUlYOC85eHh3NlEydTFycGw2YVB0Q3pxcHlXU3RUV1FoKzg4MEw5ZmwvTHErOGdxanljenF6Y2NwWGFJUUVaSDNTVW5WTTNQQkRrRGloOC82WjVrRmJmMU1jNnZHajZmei9NaUJyV2pUdkpZdFc5VmdNSEVqd2hLNGtOUGFTRFdybG5ZWVhGSzZSQ0dlckJYSzhUUGhyTmw2d21Obno3L3Jqd0tXV29XT2FobXUvT3NkaDhlNTQ0aHhsTEhsck4rSEdhVlNRWUVnUCtJVFVraE0wdHI5Tmc0ZXY4SzB1ZHVZdVhBbi8venlPb1dkMUQ3S3lQcnRKemwxL2laTkdsU3hxMUhZcGMyVExGaTVuNm16TnZIbjl5KzVWQWRROEhBaitmcWlMRmZCWXJ0UjVvL2JSVGg3QkFLQlFQQllvU3hSQ25OVUpMSTIxZTE2UDNtRm9sZ0pmSWVOSnZYWDhhZ2JOa1hUZTFEMnpoS0ZBazIzdm1pNjljMjZYWHBjQ1Q5VUtGQTNmaFoxNDJkZDcvY2hRMDVOd1J3VmliSkVxZXdiLzRleFJrbFhEaTNPdFBIRFhEcm11WkZUaUU5TUpjQUZXYmJCenpmRGFETGJzZ0ZjTldCbkZWRU9sb2pBUi9GQjBWUENMdC9CWkRaVHJuUVJyMFNNT3FKc3FTTFpQcnpmdkgzUHB1WHZyRzFrZER5RFJydWVSZUtJckg0bnpxUjAwbzhuTU1DWFNWOE15TkVZbkJIZ3I2Rlh4d2E1MHJlM0tGdXFNRXVtandiZzFMa2J2UHUvK2RTcVZvYWZ4ajZvZC9IS3g3TzRFbjZYSDc4YVpDc2UzV1A0anlTbjZQRFRxQWtPOHFkZjkwYnNPbmlCN3o3cTQ5QUlhLzJNMVJtTUVHcVZpdCsrRytwd2JKSUU3NzNjQ1ozZVFQT25xNkhScURFYVRZei9kVFZHbzRuS29jWHAzNzJSUzg2ZTJMaGt1Nys3dG4yU1VVUGJ1V1VVY1NUcjV5aWJTcElrUG4yek82OTg5QmNSa2ZmNTZzZC9tZkJKUDd0TUo1TXBuUkV3bXpGY3ZCckp1S21ydUhrN2xqSWxDL1AxQjgvYkdhYWY3L0kwSlVNSzh0T01qV3plZFlZOWh5NHkrUGxtOU83VXdLWHNLajlmSC9wMmZTYmJkcDRjdjJyemNTSWk3MU82UkNHNnRudkt6aGlkVzV3NmY1TWpwNjdScnZrVGJONXRrYkl0VmJ3Z1g3N1RpM25MOWxLbVpHSDJITHJBbHQxbk9YRDhDa2FqQ1YrTm11NmQ2ekdnWjJPQzB6N2JjeGNqK09mZmZSdzhmb1YxMjA2eWJ0dEpKTWtpa1RSdVREK1hEWFM1amJNNThJVTNmblBydVB4Y0srdlhxVUR6WjZxeDU1Q2xrUHl1Z3hkbzI3d1d3L3EySUtTb3ZWU1VOWHZGM2ZWdDRXOXYyRjViMy92c0gxKzJDN3F3Wm5lbDU5NzlKTnRyVDJzSzV0YTZuQi9YVjE2eWR1c0pJcVBqR2RhdkJiTVc3Y0xmejRlM1JuVGd5NG5MK1dUQ0VuNzVlakNsaW51M25tWnV6L01hSDVXZExHbGtkQnl2ZkR3THlGM0ozSGJOYTNIOFREZ256b1lUR1JWSGlSRDNQcmZZdUdTMjdMSE1wODkxY2svNkxyOXhWWkkzTVVtYmFkdXdkLzl3MlBhTlQrZGttZzh5T2haTGhnUVRuNUJDVkV5OHpkbWoxUm40ZWVZbUFIcDFhT0R5T25MMVJoUy96dG1DVXFuSVZMOUpyVmJ5UXMvR1RKMjFtWG5MOXpHMGIzT1graFFJc2tJNGV3UUNnVUR3eUtGYnR4eno3VnRnTnVIVHRndUtFRGNLR2lxVktFdVZ4WFRsSXFwYWRYTnZrR240RHJVOG5Fb2E5eDRPbGVVcTRQL1daeWhLNWEvVy9IOEIwNVdMS0V1WEJlWGpIU2wxSjYyV1E2bmltYVVxbkpHY2FqR2N1Q3FCbzByM2tHek5Oc2lJVG04a0pkVVMyWnMrMDhBWitTbS9reC9NV3JTVG82ZkRlYUZuWTE3cTN6Sy9oNU1sSllvRmU4MjQ0VXA5RTNkcWx6eU9iRTV6bWpTdVY5bTJUVzh3Y3YxbU5HcTFrcklsSDN6R3FWbzlraVRaTW5pZTY5elFWdnZBbVhIRUhmejlOUHo2N1JDVVNnV2Z2L1ZBeGpNK01aV2JFZmZ3VWF2NDhQVXUyVG96ZERvRDgvN2R4NUkxaDJ6YlBueXRDKzFiMW5aN1ROWnNBRmNvRkJ6QVoyLzI0UDF2Rm5EaTdIVisvM3NybzRhMXMrMVBueDNwU01iTjJtYk8wdDBzWG4wUXMxbW1mdTFRUG4rN3A4Tk1zS1lOcTFLN2VsbCttckdSWFFmRG1ENXZHNXQyblhaYTg4QnNsbm5wZmRjS3E2YzNZTG42M1ZxUEtaS1dZVFJxV0R1NytUMDdQSzF0SU12dzV6L2JBVXUwczlYWkExQzNaamt1aDk5bDJMdC9rcFJzTWVvVktSUkkxN1pQMGFOOVBRb0UyUWZ3MUt4YW1tOC82a1A0eldpMjdEN0xqZ05oUkViRm9WWXJIeHBIRDlobnJCaU1KdUlUVXBBa3lXRU5LclBaYkhOOFpwUVd5cysxTXJSTVViNThweGRYcmtjeFkvNE9EcCs4eXVaZFp6aDA0aXJ6cDc2T3h1ZkJOWEkzclg1Z0VTOUlMN3BDUk9SOTIydFBuVDI1dFM3bjlmV1ZsNlNrNnBtN2RBOHFsWktPejlaaDFxSmRBRFNwWDRVUkw3Ums5WllUdGtDaXY1ZnVvVW1ES2xUT0lqTW0vRllNaDA5Y3BVL1hwN004YjE3UDg2N3l4cWR6c3Z6ZUpuOHhJTXZNb0daUFYyUEt6STNvOUVZMjdEanR0a05neFlZakdBd21DaGNNcEczeldtNGRtOSs0ODUxbXhObDlZL3A1d1JsbFN4VWg3UElkN2tURjJiNmJtUXQyY2pjbW5oSWhCWG54K2FZdWpTRXhXY3ZZU2N2UjZRejA3ZllNWlVzVklUckRlK3JTK2ttV3JUM01ncFg3YVZTdk10VXJaNVowRlFqY1FUaDdCQUtCUVBESVliNFRnU244TWdDeTF2MUNqSXJ5b1pndWhlV0pzMGYxeEZNZUh5c2NQZDdCZFBrQ2luS2grVDJNZkNVK01kWDJZQk5hMXJYYVJRYURDV09haEVXQWYvYk95ckRMZHdCc0R5aldiSU9NZlA3RFV2WWZ2VXp4b3NITW5EVENycGJCdzBUWElaT3lySzNnS092RVY2TzJ5ZlY0eXZXSWV3QlVLRnNzUi8wNEkxV3I1OWpwY01CaVlINVkrbk5GcWlVMzZnczVZOEZ2YjNpbERreGVrWktxWTlmQk1KUktoWjJFM1ltek56Q2F6TlN1VXRibVdOSHBqWmpOc2xQanNEZWNhczc2TGxJb2tCYU5xbE83ZWxrcWxndmg1dTE3RHR2Sk11dytGTWIwdWR1NUd4TnZ0ODhUUnc4NGpycE9YK2NpSTNWcWxtTkF6eWJNVzc2WEZSdVBVcU5LS2RvMHN4ako3T1I5bkRpc3A4L2J4b3FOUjVFa2VLRm5ZM1lkQ0dQMDUzOW5PODdSdzlzemJlNVdFcE8wQkFjNWxxYVNaZG1qNzhuZFk1bzJyRUxQanZWcFdMZGl0bTJOTG53bTJiRnE4ekhPWDc1TmpTcWw3R1J1ckpRdVVRaXRWay9qK3BYcDBMSTJqZXRYeWRaaEdGcTJHQ01HUE11SUFjOXkvdEp0dSsvdVlTQjl4c3IyZmVmNTl1ZVZWQ3dmd25RSEdianBwU0hUSC9ld1VLbDhDT1BHOU9YQXNjdE1tN3VOSGgzcTJUbDZBSzdmc2x6ekpVT0M4MlJNNld1RDZmUkdUQ2F6MnhLc3ViVXU1L1gxNVlneDQ1ZWdWcmt2dFd3MG1yUGMvK2Y4N2NRbHBOQ2haZTFNanN0KzNSdlJ0dmtUQkJmdzUrekZDUDVldW9lRkt3K3c2UGRSRG1VVzR4SlNlUFdqdnpDYXpGU3ZYTkltNCtpSXZKN25YU1VsTlhQV1dYcE01cXdsc3YzOWZHaGN2d283OXA5bjQ0NVRET25Uek9WemEzVUdWbTgrRGtEdlRnM2NsZ256MW4xVlZ2MWwzRGJucHdmMXQxd05LckxXLzNHRUoxSzZGY3VGQUpicnZ4bXdidHRKL3Qxd0JJVkM0cE5SM1Z5YVIyUlo1cnVmVjNIN2JoeFZLcFJndUJPWmFMVmF5WHV2ZE9LRGJ4Ync5VThyK0czY1VJS0RIazRGRWtIMnlGb3Q1cWc3dHBvOWloS1o1Umx6RytIc0VRZ0VBc0ZqaDZwS2RiU0w1NkhwMGZlUktvQXI4QUJaeG5qcUdMNTlCMlhmOWorTTFSZ1BVTHVHYTA3RXBCUkw1TFFrU1M0OTBDeGVmWkJkQjhQbzJiRStvNGEyYzlqbStObnI3RDlxY2RTKytWTDdoOWJSazU2TUdTZFdZMm1aa29YdHBnOXZHTWhUVW5XMkNNWXFGYkxPV0h4MXpPeHNxdytNR2RVdGt3TW1KamFSTHljdEI3d2pPZUx0L3J5RnY1L0dvK25kV2svaVllZCtmREozb3hOc3p0VlppM2FUbktLalE4dmFkdlZlOWg2K0NFRERKeDhZRTYyWmRmNU9ybXZyOTNnM0pwNlgzcHVCUnFObTJyaWhGQ3RTd0dGN0t5Zk9YdWZUNzVlaTB4bXlsTDk3OWNVMlRqTXJaQm4ySExyQTNHVjd1WG9qQ2dDTlJrM3JKalZadnozdjYrME5lcTRwZTQ5YzVOcU5hSDZhc1pFNk5jdFJySEFRT3IzUjFzYkh4L0VqOWJCK0xUaDNLWUxCenplalViM0tMRml4MzZWejltaGZqMXBwZFJzY1pYZGt4TmwxbDVXQnp0VmpWQ29sYnd4eFBKOW54R3JNVkttVUxzblBaU1FxSm9FWjgzY0FGbGxRUnp6elZHVVdUUnVOdjY4UEw3NDFqYW16dDdoMWpvZlJRWktlc3hkdUFWQzkwcU1kMWQyb1htVWExSzNvc083UXVZc1JBRlFxbjdQNkpxNXk1T1ExMit0ZWFRWi9kOWFxM0Z5WDgvTDZja1prVkp6WCtySnkvRXc0YTdZY1I2VlVNS0JYRTRkdHJIUGJtaTBXSjBUYkZrODRyYWRWc0lBL3JacldaUE91TS96eHozWisrWHF3VjhlYmszbmVWV1pOSHBuak9vdHRtdFZpeC83elJNY21jdmprTlpjZHB1dTJuU1F4V1V0Z2dDL2QyN3NXaENoSmt1MGV2VVVqMTJzRXliTE03b01Yc215VC9yNDZJdkkrWnJPYzZWN2JtdzVOVDdIV1Q3b2NmcGRqcDhPWk1uTWpBTVA3dDNSWVc4a1J2OHphek9HVFY5Rm8xSHd5dW51V2pyWW5hNVduYTl1bldMMzVPRi8vdElMeFkvcUsrajJQS09hb08yam56d1JBV2FFS2ZpODVEb0RNVFlTelJ5QVFDQVNQSFlxaXhaRDgvVEZkQ2tOWnRVWitEMGVRaTVndW5VY0tDRUJSTkhleUpCNFZ0dTg5QjFnTTRMVmNmRUJKU3JZWWhBTURzamVhNncxR0RwMjRBa0ExSjBZcXMxbG0ydCtXUXNUV1l0bnBPUk4yeTJFa2QzNlRNZVBFYWd6OWZkeFFPeWVZTnlJZnoxeXdHTUVLRnd6TVZ0Wk1sMFhXa1JXVE9ldkkyLzh5TXllTjhDZ3p4OXNSck41R2xtVm1MOTdOMHJXSDZOTG1TYXBYTHNuVkcxR3MzSFFValkrS0Y5TVp5Vk5TZFd6YmV3NUpncGJwakRWV282RmZOclc0aWhjTlpuai9sdncyWnd0ZlRGek94TTlmY0pxeHMvL29aYjc1ZVNVNm5ZRzJ6V3N4cEk5emlabXNKTFNtek56QW1pMG5BRXNzUnV1bXRSZ3g0Rm0wV24yK09IdFVTZ1VmdnRhRkQ3NVp5Q3VEV3RsK1V3YUR4UWlvVUVoTzVaY0MvRFg4K3UxUXUvbXphT0VncHc2SC9xLy9hak1xWnlWbmxOZTQ2alNOU3BQbkt1cUNnOG9SYXJVU2c5SEVNMDlWY3BycElFa1FIT1NIM21ETWtiVFB3NGpKWkdaUG1uTzJiczF5K1R5YTdFbWZaZVFKNDM5ZHpmaGZWMmZiN3Z0UCsxT3ZkcWhINTRpSlRTVHNpaVhydUdSSVFlNWtjR3hVS20rSjNGZGtVUmN6dDlmbHZMcStuT0dwRXlJaThqNUQzcDd1Y04vMWlIdklNdlRvVUovU0paeExCOStQVDJiSC92TklFdlRwa25VZG1ZRzltckIxejFuT1g3ck5uc01YYWVhRnpHUXJPWm5uODVLR1QxYWtjTUVBNnRRb1IwZ1IxKzl2a3BLMWFIeFU5T3BZMzJGTlBrY29GSkxIbWVvZnZkNDF5LzNwNzZ1dDJUaXVaSGZuTmRVcWxzRGZ6NGVUNTI1dzdIUTRKcE9aZHMyZm9ILzNSaTRkUDNYV1psWnRPZ2JBRzBQYXVpUlhQSEpBS3c0ZHY4cUpzOWNaTjNVMW43M1Y0NUdRYlJROGZBaG5qMEFnRUFnZVMxUzE2Mkk0ZWtBNGUvN2pHSTRlUlBWRTdzdjFQY3pjdmh2SGdlT1diSm9XamFyaDQ2THVlRUtTUlFyQmxXTEVSMDVlUTZzem9GSXBhVksvaXNNMlM5Y2U0c3IxS0FvWERHRDBzUFoyK3liOHRvYk51ODd3MnVBMnRyb2hqeU03OXA4SG9KZ0xEL0hlaUJJVlBEcGNDYjhMV0dTSTVpM2ZTOUhDUVZTclZKTDR4RlMrbXZ3dlpyUE1rRDdOS1ZIc1FhVHZxazNIU2RYcWViSldlVHVEbXpWN3laVWFINzA2TnVERW1ldnNPM3FKajhjdDRydVArdHBGWDh1eXpJS1ZCNWkxYUJleUxOT21XUzArZksycngwbXpBM3MzWmVmK01KNTZJcFRCenpjbE5FMDJ5Wm5jVzBhdVhJL2kzdzFIYU5tb092VnJWL0JzRUJtb1VxRUU4NmUrWm1ja1MwMHo2bXA4c3M1T2ZKeHNOTmR1UmdOUTBvMjZjT2twRkJ4QSt4WlAyRGtzWFNHN0xBMjl3VWpuRnlkNk5LYThaUGVoQzhURUpoSVU0RXV6cDcxbnlNNHRGT2tpLzExQjVvRXpSS1ZVdUJ5eDdtb1dTMnhjTWlxbHdrNytic21hUThpeVJSNnJmY3ZhekZteTIrNlk2Uk9HWjl2dnc3SXU1L1Q2eWtzNnRLek51cTBuczYwcnMzcnpjUXdHRTgwYVZzMzJjeXRUc2pEUE5xN0J0cjNubUxWb0YwMGJWUEdxRVR3bjgzeGVvVklxbUR2bFZWdXRQVmZYeGNIUE42TkhoL291eS9XTm01cTlFOVlkbk5XZWM1WCtManFWRTVPME9UcFBSbFFxSlEzclZtVG5nVEFBR3RhdHlIdXZkTEx0MXh1TVRwK3BwczdleklxTlJ3SG8yL1VaT3JkMjdWblUzOCtIejkvdXlYdi8rNGVkQjhKUUtDUStlcVBiUStGc0ZEeGFDR2VQUUNBUUNCNUxWRFhya0RMOUYrVEVCS1NncktWcEJJOG1jbUlDeG5PbjhIODU3MU9uSHlibUx0dURPVTBMdkh1N2VpNGZaOVc5ZGxSTVBDTzdEMWtrRytyWERuVm9RTDU5Tjg1bVpIbG5aS2RNVWgzVks1ZGk4NjR6L1BuUGRtcFhMMHZWaWxsTHBXU0hMTXVZelRLU0pIbGNrRG1uL0RUV0loMm9WcmwydTIwMG10aDM1QklBRjY3YzRmREpxeTdwK1A5WGVOZ3phbktMOUFXZ014cXVZdU9TMmI3dkhKdDJudWJLZFl1a1dXalpZdlR0K2pTdG05WENaRFR4L3RjTGlJaTh6ek5QVmFKUDEyZHN4OFlucERBL1RUYnNoWjZON2ZxMUZyZDN4ZGtqU2ZEeHFLNjg4OVY4emwrNnphalA1dkRGTzcyb1ZENkVpTWo3VFA1alBTZlAzUUFzQm8yUkE1L05rUUd1V09FZy9zbGdjSE9INkhzSmJOaCtpZzNiVDdGcTFqc2VqeU1qR2NlanRSa0J4ZU8wbGRQbmJ3S1dhR2hQZWV1bERsNlZxUElXdWIybUpDWnArVDB0ODdWVDY3b3VCMlhrSjBVS0Jib1YrVDl6NFU2YmxPRzNIL2Vsdm9mWk91azVlanFjTTJHM09ITHEvKzNkZDNoVVpkckg4ZCtaa2twSUtJSFFPNkgzamtnUlVBRUxLTEppV1FWN1dWZDkxY1c5WHNzcXUvcnVpcTY2cnJvcXJpS3lGbXdnTGlDQzBrUkJwSmVBdEJSQ0M2VE1UREl6NS8xamtqRWhtZlJrTXZEOVhKZVh5Y3pKM0UvQ25IT1M1MzZlKy81RkJ3NGYwNU1QVHZHWFNOdDNNTjNmcDZSZWRJU3V2TGgvc1dSUGdYa0wxMmhRbnc3RmZ2ZW9TL2ZsNmppL2FrdGtSSmptUEQ2OTFCTEFEbWV1ZnpMODdIdFVJTmROSHFadjF1N1F3U1BIdFh6MWRvMGIwYVBzTDZxQVVMak9oMWV5L0hGRityOTh2WHA3cFdJRVV0VmtUN0IyY2U1TVN0SDIvTEtUWFRvMjA1UC9NNlZJa3ZvZmJ5OVhjdG9wM1hUTkNQVkk5RlVtY0xzOWV2R3RwZnB5aFc4bjh2aVJQWFhyZGFNckZMZEx4MmFhZGUvbGVuTE9KL3BtN1U2ZHpuVG9mKys3c3NReWh6Lzh2Ri92ZnJ4R2gxTk9xR1d6aHJyMTJsSHFGUUk3UTFIejZzNVZDd0NBV21SRVJzbmV2YmZ5VmkxWDJLUXB3UjRPYWtEdXFtV3lkKzh0STdMa0J0Zm5nNSsySDlTeWI3ZEprb2IyNzFpaEpNcnBNem1TcFByMVN2OEQwZVB4YXYwbTM4NmhFWU1UaXozdjlacjY2ejhYeTVYcjFtWGorbXBvLzQ3RmpybDhYRDk5OS8xdWJkNStVTE5mL0V5dlBuTnpoUnNvRi9iVUM1L3AyKzkzYVVDdmRucm0wV21WZnAycXFHaEp1dVdydHlzcjJ5bkQ4UFV0K2VjN1g2dkg3SlpWK2puVUJRNW4yV1Z0cE9LOWtVcFNIWDJSZ3MzcHlsTjRtTjIvNDJQWmQ3N3pNOHh1S3pMUmxISTBRemZkLzVvL1VkdXRjd3RkTjNtWXYvemhxZFBaZXZMNVQ3UXpLVVdkMmlYbzBYc3ZMN0tMNUxuWGx5akg0VkxmN20yS1Rhb1c5T01xejY0OXlUY0I5c3lzYS9USTdQOW8vNkYwM2YzbzJ4bzZvSlBXYjBwU1hwNUhVWkhodW0vbWVIOVQ2NnFxYktKSDh2MWNDbDRqS2pKYzJXVTB4YTZzblB6ZFVSRWhmbjVXRjQvSHF6WDVrK0o5ZXJTcDlPdlV4VVNQVkxQM2xCeEhydjcwL0NjNmNTcExDVTNpZE1OVnc2djE5WVBONnpYMXh2c3I5Y0VYMy9zZm0vM2laNW93dXJjdUg5OVBUUnFYZjhGVjJySFQydkRUUHYvblQrVDNpNU44SlJJTEpzS3pzcDE2K3UrZktqZS9ETmVNYVJjRzdBY2pTUjh2L2tGdmYvQ2Q1ancydmNoRWFWMjVMMWZYK1ZXYnlsb285TVh5bjNRbTA2SEJmVHNFTFA5N3RqWXRHMnRnNy9iYXNIbS8zdjFvdGNZTTYxYWoxNHp6L1RwZjFUNk1sVm5FNC9GNDlkK1ZXelRob2o0VkhrZEJTYmpxOE9XS24vWFMzS1grQlRsbk1oM0YrZ2lscG1kbzgvYURTa3Z2cFI2SkxYVXlJMHRQenZuRW55QWEwcStqSHJ6dDBrcnQ4TDFnWUdmZGNjTVkvZk9kcjdWcDZ3SGRPV3V1SHIzMzhpSzlnbGIvc0VkUHpsbW8vTTJMMnJrM1JRL1BYcUFYbnJ6QjM4OFI1eStTUFFDQTg1Wjl5REE1NXI0bSswV1huTmNKZ1hPUm1aTXQ5L2RyRkRuamptQVBKV2hPbmM3Vy83MnlXSkp2SmVBZE4xeFVvYTgvbE93ckR4RVhXL3E1OGVPV1g1U1o1WlRWYXRId0FjVkx6N3orM2pmYXV1dXcyclJzckR1dUgxUGlheGlHOU1CdGwrcldoOTVRY3RvcHZUUjNtUjYrYzJLRnhsdll0dndtMThPcnNhWjdhWkxUVGtueWxWK29ESWN6VjI4dCtGYVNOT1hTZ2RxKzU0aDJKYVhxc2I4dDFGLytNRFZrRzdSbTU3ajB4MmMvOEg5K09PVkV3Rkl0NWFuWGZpN3MvcG4xbHcrMGJmZGhoWVhaSmRQME40RHUxYTFWa1FtQjVrM2oxTE5MSzFrc0ZsMDNlYWo2ZFA5MWdtOW5Vb3FlblBPSmpwL01WR0tIWnZyekg2NHBza3ZudzBVYnRQYkh2UW9QdCt2M3QxNVNiQXhuTW4zSm52THMyaXZRSURaYWQ5NDRSck9lK1ZCdXQ4ZmZnTmx1dCtycGg2NnFNeXRKajZUNnpzVm1UZU5xTkU1R2ZqSThNcUppcTZ5UG44dzhKOTdIWjF1eGRvZE9uOGxSVEhTRSt0U1I5MEoxcW81N2ltbEtyNzI3d3YvNTRaU1RhdFc4b1Q1YXZFRS9iVCtvOEhDNy9uRDNwSkJQOEJlMjc4QlJ2ZkRtZjdWemI0b2tYNysrNDZleXRHWEhJUzM0ZkwwK1dQUzloZy9zck1tWERGQ3ZycTBDdnM2cWRidjB6c2VyZGZESThTS1B0MnNkcjJFRE9tbjRnTTdxMUM1QmhpR2R6blRvNGRrTC9Jc0RMcnFndXk0ZkgzaFhzOWRyS2l0L1VqOHU5dGQrWW5YcHZueXVuVjg1RHBmKzg5bDZTU3ExdjF0SnJwNDRTQnMyNzFmSzBRd3RYNzFkRjQvc1dSTkRsRlQ1Nnp3cXp1czF0Znk3YlpxM2NJMVNqbVpvM0lVMTkrOWFtbU1uenVqbHQ1ZHJ6UTk3WkJqU3RNdUhhTjNHdlRxVWZFTEx2OXV1Y1JmK3VwdnNTS3J2R3RPaFRSUHQzSnVpSitZczFJbFRXWktrQ3dZbGF0WTlsMVVwR1huVmhJRnk1Ym8xOXorcmxIYnN0TzU3Zko1dXYzNjBycDQ0U0pMeXkrZjYvbjRhUGF5clBseTBRZTk4dEZyelAxbXJQejEwVlJWK0NqZ1hrT3dCQUp5M2pKajZzaVYyVWU3eUpRcS9qRitLemlXNVgzOGxXNWV1NTIySlBvY3pWNC85OVdNZHkyL29lOXQxbzB0dGtuczJqOGVyZFp0OHEwaGJKSlMrNDZLZzNFT3ZycTJMckp4MXV6MTYvYjF2dEhESmo0cU1DTlBqOTA4dVVuN0NsZXZXbWN3Y1paekowZWt6RG1XY3lWSEhkZ25hdnZ1SWxxN2FxcUg5T3BhNFU2Z3NhZWtaT3BtUkpjT1FoZzhzdVg5UWRVZzZjRlRQdmJaRWRydFZSNC81ZnM2ZDJ3ZGVTWmZqY1BrL3RwN1ZESHJld3JVNm1aR2xNTHROMTF3MldFNVhQOTN6eDMvcnAyMEg5UHNuNXVuQjJ5YW9YZXY0bXZsR2FraDJqa3VQL0htQmRpV2wrbGRGLy9IWkR6WDdrYWxGRWo1MzNsaitKR1JGanEycjJyUnNwSzI3RHZ0N1Z4aUcxTFZUQy8xdXhzWEZqcDM5eU5RU2UyTHNUa3JWOFpPWnVuQndGejF5MThRaTU5V0tOVHYwK251K0NlVzdicnlveFBOKy95RmZTYmhtVGNwT2lCdy9tYW5WUCt6UjBsVmJ0V2QvbXYveGhQaFlwUjA3cmJ3OGp4NTg2bjBONmRkQlk0WjMxNERlN2NxOVk2Z2lDaytzT3B5NUFTZkVDOGJZcGtYeHBHSjFKbG0yN3ZLVlZJcUxxZGhDRWF2Vm91WVZTRVFWWERjc3BTd05kamhyWnZkU2VlWG11ZlhPaDZzbFNaZU83aDJ5eWVsQXF1T2U0dkY0OWRkWEYydjVkOXRsR0laTTA5U2p6M3lnMlk5TTFmVEp3NVQweTFGTnUyS0l1aGRhdFYyWGVEemVDaDIvWmVkaGZmTFZqMXE5WWJkTU0zL0J5ZlZqZE5tNHZwSjg5ODhQRjIzUXFuVTc5ZDMzdS9YZDk3dlZvVTBUWFQxeGtFWVA3MWFzUDBWOG94Z2RQSEpjRm91aEhva3ROWHhnWncwZjBFa0paMTNEOXV4UDArd1hQL012d0JqY3Q0TWV1TzFTbmMwMFRYKzV5Wk1aV2Y2K1BvWDc4dFNWKzNKTm4xOTN6SHBibFNsTWFGWWg1dG9mazNRNjA2R1JRN3FVdU9NOEozOUhaa21Ydlg0OTI2cDk2eWJhZnloZEd6YnZLNWJzcVF2WGVaUlBicDdiMzBQd3B2dGZVOHJSREVsU1FwTTQvNjY4aWlqWUNWMlM4cnd2bHE3YXFwZm1McFBEbWF1WWVoRjY1SzVKR3RLdm85cTNqdGRmWHY1Q3I4NWJvZDdkV3F0SjQvckt5bllxL2ZnWmhZZmIxYnBGSTczejhXcC9vdWVxQ1FOMXh3MWpxcVduMVBRcmh5b2hQbFovZlhXeHd1dzJEZW4zYTNXRTVOU1Rpb29NOS9jRG1qcHBrTjc1YUxXT3BJWCtMbmhVSGNrZUFFRElDWjg0UldaMmxreVhVNWIvZzJkbkFBQVcxMGxFUVZRbVZkdW1iQjh4Um80M1g1Rjk0RkJaRXBwWDB3Z1JUTjYwRkxsL1hLdkltWGNGZXloQmtaWHQxS1BQZnFpZFNiNlZ0Qk12NnFNclNsalZldkRJY2YzdzgzNGx4TWVxVVlNWTFZK0pWRVM0WGFkT1oydkJaK3Y5cTJJSDlRbGNuOTdoelBXWEZybndyTVRNdXd2WGFPR1NIeVZKRWVGMlBmdktJbVZsTzVXZDQxSldqa3R1dDZmWTZ4VTI1MTlMMUQyeGhSckcxU3YvTnk5cGEvNEs3SzZkS3Y2MUZkR21SV09scG1mSTQvRXF6RzVUNzI2dGRmZE5ZLzNQNzl5Ym9uclI0WXFwRnltdjE5U0hpM3dsYkd3MnF4b1UyaTMxemRxZCt1QUwzd3JYMzF3eFJJMGErTWI4NTFuWDZORm5QdEN1cEZUZE1XdXVCdlZwWCtTUHZOT1pEdFhQZE1oaUdESU15V0l4WkJpRzNCNnYzRzZQM0c2UDh0eStqNk9qd3YydlcxaDVKMFVxT25tUzQzRHBEMy81ajNZbHBTb3FNa3hQUHp4VkN6NWJwdzJiOSt1MlI5N1NoTkc5TldKd29scTNhS1FwbHc0bzl4L0VWMDBZS0kvSEs0Y3pWM2w1SGxtdGxvQjlaNjR0WjBQZnlpcElSSjVkMXFNczk5dzhYcmRPSHkyM3h5dXYxNnVveVBDQS9RQUNOVCsvOHBMK2F0WTB6bC9TcmNEblN6ZnBwYm5MWkpxK1k4WmUwRjNiZGg5UmZLTVlSVVdHeTJxeGFNdk9RL3J2cXEyU2ZMMnl6dWJLZFd2SG5pUGF2UDJRTm0wOW9GMzdVdndsUW13MnEwWU43YUpwbHcxUnU5YngrdjZuZlpxM2NJMTI3azNSdW8xSldyY3hTUmFMb1M0ZG02dHord1IxYk50VTdWczNVWHlqR01YVmo2NVVLWk1DOFkzcXkySXg1UFdhZW0vaFdrMmZQTFJJdVRkWHJsc3IxKzNVNXUwSEpVazl1eFRmSlJDbzEwcEpFMFFlajFjL2JUdW9CbkhSYWhBYnJjZ0l1OExEN01yS2RtckZtaDM2ZXZVT1NWSmlCVXFsZEc2Zm9BYXgwWnI5eU5RU256K1Q2WkRINjVYTGxTZTczU2FuSzAvelBsNHJ5VmVpS3BETGJwcFQ3akVVcU00SjBUZm1yMVJxZW9ZaUk4SjA5YVJCMWZhNjVWWGU1dDJWVmRWN1NsNmVSMCs5OEtuV2J0eXJNTHROc3grNVdsK3QzS3F2VjIvWDdYOTRTNWVNNnFYSkV3YW9hZVA2OG5pOHBhNEVqMjhZVTZTa2tTZi9lcCtiZjgyUGpZbXFscDVDeDA5bXltYXpLam95WEliRjBJbzF2dmQ3b04yQVhxK3AzZnRTdFhialhuMjdmcGMvMldJWTBzZ2hYWFRyOUZGRkVqTWQyemJWckhzdTA2M1RSK25UcnpacThkZWJ0ZTlndXA1OVpaSGVYTEJLa3kvcHI0a1g5ZkhINjlhNWhSNi9mN0o2ZFd0ZFl1K1J2RHlQUGxqMHZkNzlhTFhjK1ltcDhTTjc2c0hiTGkzeTg0eU5pZFRwVElkV2I5aWpDd1lseXVQeGFOSHl6WktrcG8xai9VbmtZTjZYejFiVDUxZkJ3b1BhTkhaRWQ3Vm8xa0J4OVgyL0N5V25uVks5NkFoRlJZVEpsS21QRm0rUXBJRG4yMzIzWEt6d01KczZ0bTFhN0xuYXVNNVArdTF6L28vTkFJK2ZyYnhKdFhyUkVWcnd5dDF5T0hNcmRHMFBkRTIvK1lGL2xmbTFnY3FrL2Q4L0Y1YzdmbVVzWFBLalA1R2NjalJEclZzMDB2VlRobXZVMEs2bFhzZE0wNWNvS3Z5NzA4YXRCNVNWN1F6NE8yRnBwWUlML3Q2cFZ5OUNEbWV1eGd6dnBqdHZ2RWdOOG5mNmpSbmVYWXRYL0t3dE93N3BnU2ZmMDROM1ROQ09nbDQrSFpySmFyWG9wcWtqdEdOUGlvWU42S2pKbHd5bzJBK2lER09HZDFOOG94aWR5WFNvWmJOZnY0K204YkZLVGp1bDFSdDI2NEpCaWY3cmROUEdzZFVhSDZHSlpBOEFJT1JZRWxwSUhyZE1SMDZWWDh1SWlwWjkrQ2k1UGxtZ3lEc2ZxSWJSSWRoY0M5K1gvWUxSTXFLaXl6NzRISFBnOERFOS90eEMvMFRMbU9IZDlMc1o0MHM4MXUzeDZ0VkNKV1ZLY3NHZ3hGSnJxYS81WWE5Y3Jqd1poalJzUU5FVnowUDZkZFI3QzMwVGxhZE9aL3Q3YVJpRzc0L1p1UHB4YWhBYnBRYXgwWXF0SDZXNC9QOE13OUNMYnkxVlpwWlR6NzIySk9ERWFDRGI4eWZtTHFoaUNiZlJ3N3FWdXJMUWJyZnFxM2tQeXpUTkV2OG9mWFhlQ3Y5WUNodlN0NE0vdWJGcDZ3RTkrOG9pbWFiVXRsVzhmblBGRVA5eFhUczIxK3ZQenRDTGJ5MzFUNlN2MjVqa2YvNzNqODhyOS9meTJQMVg2c0xCWGNwOWZGWHQyWittblh0VDhrdDhYYTFlWFZ1cGMvc0V2ZkxPMTFxeVlyTStXN3BKbnkzZDVEL2VZakZrdFZwa3RWaDgvN2RhWkRGOGo1bW1xZHc4ai9MeTNNck44L2hYWUV2Uy85d3hRWmVNNmxYaUdPSWJ4c2hpcVhqNWpLUEhUNWZydU1mdm4xemgxNVlrbTlVaVc0REppSW9vbk9oeDVicjE4dHhsV3ZLTnJ5SHdwYU43Nis3ZmpwWEhhK3JocHhlVStEN3Uzcm1GUHlHeTcyQzZQdm5xUiszZG42WURSNDRYV2NWdkdMNzM0dGdMZTJqTXNHNUZkdThON3R0QmcvdDJVTktCbzFyKzNYWjlzM2FIVHB6SzBvNDl5ZjZKRVAvM2JiUHFmKys3b3RKbHNHeFdpMFlQNjZhdlYyL1hncy9YYThIbjZ3TWUyNmhCUFkwY1V2ejl2blQrSThVZXk4cDI2c3FaTHhSNzNHcTE2SmwvZk9FdjQxT1M2S2p3RWhQcGdienk1NXRLZlg3NTZ1MTY1ZC9MUzN4dVNBbTl6Z29FbXRncDdiMGNhT0tyb24yeEZuKzkyWi9Vdi9IcUM5UXdydmJ2dXpYZHZMdXE5NVNrZzBlMWR1TmVXU3lHSHJ2L1N2WHQwVlk5dTdSU283aDYrdWpMRGZwaTJVLzZZdGxQL3VNTnc1RGRacFhOWnBITlpwWE42dnZZNnpXVmwrZjJKd3Z5M0c0VnVoeXFZVnkwNXYvamJsbkttRksrYnZLd2dDdmdyNXM4VEZhclJSOHUycUNQdi95aDJQTmRDeVdJRHlXZjBNcDFPN1Y3WDZxMjdUN2lYNkV2K1hieWpCN2FWVmRQR3FTMkxSc0hIRXZqaGpHNlpmb29YVGRsbUw1WS9wTStXdlNEanAvTTFML21yOVM4aFdzMVlVeHZ6Wmgyb2NMRDdRRjMrcTdmbEtTWDV5NVQyakhmK3owcU1sejN6aGluY1NONkZEdDJVTjhPV3ZidE5qMzUvQ2ZGbmhzLzBuZDhYYm92MThiNU5YZk9yUUhMcTVZbU9lMlVmdnY3MXlvZHQvQjc2YWtYUGxYU2dhUEZqaGtZWUxGUmFUdmdhdU02N3d5UUlBdjB1RlQrcEZwQmN0SXdqSUFMUG1yTDB2eUZJVFdsVTdzRVdTeUdHamVNMFUxVFIyanNpQjdsU2xaN1BCNWRjZk1jbWZJdGlqSE5YM2ZCZGkxaEVZdFVlcW5nZ2tUWnNQNmQ5TkxUTnhaN0RjT1FIcjNuTXYzdXNYZVZkdXkwSG5ycWZmOXpCZGNsd3pEMDdLUFRxaVhaWHBLU0ZyQmNlK1ZRL2UzVkwvWEVuRThVWnJjcE44OHR3ekNDc3VnQ1JSa1JrYksyYmlkWnJMSTBDODZPWFpJOUFJRHpucjFQZjNtMmJWYmUybFd5RHhzWjdPR2dDdkxXckpTY09iTDNMdjhFM0xsazE3NVVmNkpueXFVRGRPZU5Zd091cG0rWjBFQ3hNWkhLZHVRVzIyVlRQeVpTRjQvc3FSblRTajhmOXY3aUs1blVwVVB6WWl0VXUzWnNyanR2dkVqMW9pUFVLSzZlR3NSR0tTNDJXbkgxbzhxc1liM3Y0RkV0V3I1WlNRZU9LdVZvUm9YS0htM2I3WnRrcm1xL25nZHZMMTc2NVd5R29ZQzdVdHEzamkrUzdBa1B0NnR2OXpiNjNjeGZrMitHNFZ0WkdoVVpwc2QrZjZYQzdFVi9OWTl2VkY5UFBYUzE5aDlLMTZwMXU3UmpiNHJTMGpPVTQ4ejFKejg4SGsrUkNiK3pSVVdHYVdpL1h4TnhyWm8zcW5MVDNjSU9wNXdvdG5LMFQvYzI2dDY1aGE2YU9ORGZ5eVVpM0s0SGJyMUVVeTRkb0cvWDc5TE92U2s2Y1NwTFdUbE9lVHhlZWIybXZGNnZQRjVUYnJkSEhxOHAwMnZLTExSdTFtYjc5WDBUR1JHbVVVTzdCaHpYaTAvZnFQaFNka01FRW9yOVZMS3luZnA1aDI5SHk3VExoK2lXYTBmSk1DU2IxVkRiVm8yTGxGK3JGeDJoQWIzYTZlNmJmcjAydEdyZVVQc09wR3ZmUVY5NXQ1am9DUFhzMmtwRCtuYlFrUDRkeTl6TjBMRnRVM1ZzMjFTM1h6OUcrdytsNjZkdEI3UjUreUh0MlorbWt4bStzaVk5ODBzdlZjVjlNOGVyZnIxSXJmMXhyOUpQbkNtUytKT2syUHBSNnBIWVVyZGNPMUwxUzFqOVgxSHQyelRScHEwSGlqMXVHSVo2ZG1tcHUzNDdWdkdOcXE5VWFFbVQ0ckgxbzNUQndNNmxYb3ZmZS9uT0VoOHY3YjBjYU9Lckl1OS8welMxY2NzQlNiNGRvQVY5QkdwYldkZXozRHkzSnR6d3QwcS9mbFh2S1YwN05sZWY3bTAwWmxoWC95NFFtODJxMjY0ZnJVbmorbXJWdXAzYXNUZFp4MDltS1RQYm1aL0k4ZTBDY2VXNmxlMTIrUk93dm5QVzhOOTdMQmJEbDlveERFMGEyN2RZK2JPU2xOWWo1ZVpwRjBxU3Z2cG1TNUhIRGNNM01WdDQ5NnJINDlVN0g2MzJmeDVtdDZsdmp6WWFNVGhSSXdZbEJseGhYNUxJaURCZE0ybXdKbDg4UVA5ZHRWVWZmTEZlS1VjenRHN2pYdDF4UThtOS9nb2t4TWNxeDVrcncvQ3R3TC9sMnBFQno4dDdieDZuMkpnb2JkdDlXTms1TGhtR29iallhQTNyMzFGWFRSam8vMTVyKzc1Y2tycHlmdFdHZHEzaml5UjdZbU1pTmFCM2U5MStYZW4vOXRXaE10ZjU2dndkS3BDSWNMc1cvZnZCR285VG1xcCtuMlhkVC9yM2JLdkg3cCtzZmozYUZObXBXeGFiemFwMnJadG83eTlwL2lTenhXSW9zWDB6M1gzVHVDTEhUaTFINHVPbHAyNzBmeHdvV2RTNFlZeGVlT0o2UGZQS0ltM1pjVWlTMUtOTFMzOEp0WUl4MUthQ3hVN3ZmN3BPUjQrZFZ0dFc4Wm94N1VMMTc5bTJWc2VCNGl4TkVoUXhmYWF2SjdRMU9Ha1h3M1JrVjZYY0pnQUF3VkZOTzNzS2VETk95dm51VzRxOC9UNVptZ2R1RW91Nnk1dDhXSTdYLzY2SUcyYklFbGQ2bjVsejJmdWZybFB6aEFZbHJtd1B4TzMyeU9uS2t6dS9oRXk5cUloeWwxeEtPM1phR2FkejFLVUM1WXpLa3BubDFKY3JOdXZLaS9zWDZVZFNscXhzcHliZjhvTGF0R2lzTi81MlM3V05wN0M3SG4xYmt2VDhFOWNITEw4bCtTWnEzRzZ2dktZcDB6UVZIbVl2OFdmNnh2c3JOYUJYTy9YcDNxYlNZekpOeWV2MStpZS9UVlA1SldRc05mN0hwOXZ0VVdxNnI4NTY0ZFhCV2RuT2dDVi9hdEo5K1N1ci8vVGdGTVhXcjNpZC9ULzg1VCtTcEZuM1hGNWl1YUNLT0hZeTAxOU9ycVluaDVMVFRpbnB3TkVTejN2VDlQMDdlYjNlZ09kVGN0b3BiZHp5aTNwMmFhVzJyZUtyVkhLdHNNeHNwMzQ1ZEV6Tm1zYVZtSHhMUzgvUXJHYytrRlQ2eXR2S2NudThPbmo0bUNTcFF3a2xmOHJpY3VYSjZjcFRicDdiTitGdUdJcXJIMVhxaXV0djF1NlV4VEEwY21qRmQ5TjV2YWJjK1JQRkZzT1EzVjV5bVVEVGxGYXUyeWxKR2oyczVLVG5OMnVMUDEvU1kyVjlUV0Z2ekY4cGk4WFFqTitNOUkvanMvOXUxTVdqZWdic28xUWdMOCtqejVmNWR2UVZUS3lYWmZ6MFoyVzFXclRrM1llS1BGNDRnVk9SWkU5Rno4UHF1cWVjem5SVStYcFNFZHQyK1JZYWRFOXNXZWx6T1MvUHQzdkk0ekVWRm1ZcjhYNzN3aHRmS2FaZXBIcDNiYTJlWFZ1VmVrK3NDSy9YOUwrL3h3enZWdWJ4dS9lbHltcTFsRmpXcXpLQ2RWK3V6Zk9yWURmWjZHRmRLM1d2em5HNC9HWE9KbzN0VytiNzdJL1BmcWdtamV2cnZwbkYrOU1WS054THFTS0NjWjAvbHhXOE53cDZiQVhyZFpMVFRzbnI5UWJjZVdhYXZsMCtIbzlYVnB1MVhNbnU2cENjZGtvNURwYzZ0R2xhNmQreGEvUDNRd1FQeVI0QUFDckFtNVpjcEdlUEVWRTlFNHJ1M1R1VTk5MUtSZDcvcUl6dzJwK2tST1daTHFjY3o4K1dmY1FZMlJJRHIvWUhnTnBVc0NLL3JOMXNBQUFBQU00TndVejI4RmNIQUNEa3VCWXZsR1B1UCtTYy82YTg2YW5WOXJxMnhHNnl0bXN2NTc5Zmt6eWxONDlISGVMeHlQbjJhN0syNjBDaUIwQ2RVdENEQ0FBQUFBQnFHbjk1QUFCUVNOam84VElzRmpubnY2VlNDMjZqYmpCTk9lZS9KY05tVmRpWXdLVWhBQUFBQUFBQWFvbzNQVTNPK1cvS01mY1Z1YjVjR0pReGtPd0JBS0F3aTBYaGwwMlJlZnFVWEIrOVI4S25Mak5OdVQ1NlQrYnBESVZQbXF4cWF6SUJBQUFBQUFCUUFhYlRJYytoWCtRNWtDUnZhbkpReGtDeUJ3Q0FzMW10Q3AveUczbVBwc281N3cxS3V0VkZIbytjODk2UTkyaXF3cWRNazZ3bE43RUdBQUFBQUFBNEg1RHNBUUNnQkVaWW1DS21UcGR5WFhLODhiSk1selBZUTBJKzArV1U0NDJYcFZ5WElxWk9seEVXRnV3aEFRQUFBQUFBQkJYSkhnQUFBckZhRlg3NVZiTEV4Y3J4L0ovbFRUNGM3QkdkOTd6SmgrVjRmcllzY2JFS3Yvd3FkdlFBQUFBQUFBQklzZ1Y3QUFBQTFHbUdvYkNMTHBGNzl3NDVYdis3d3NaUGtuMzRxR0NQNnJ5VXQyYWxjcGN1VXRqNGliSWxkZzMyY0FBQUFBQUFBT29Na2owQUFKU0RMYkdiTEUwVGxQdjV4M0wvdkZIaFU2NlZKYUY1c0lkMVh2Q21wY2kxOEgzSm1hT0lHMmJJRXRjdzJFTUNBQUFBQUFDb1UwajJBQUJDanFWWkM4azBKYTlIUmtSazdjV05hNmlJNjJjcTcrZE5jdnp6T2RrR0RGUFlSWmZJaUlxdXRUR2NUOHljYk9WK3ZVVHVIOWZKZnNFWTJYdjNsU3hVb0FVQUFBQUFBRGliWVRxeXpXQVBBZ0NBQ3ZPNFpUcHlnaGJlek1sVzNuY3I1TjY5Uy9aQncyVWZPVlpHVFAyZ2plZGNZbWFlVWU2cVpYSi92MGEyTGwxbEh6R0doQm9BQUFBQUFLaXpQSWQra1hQK201SWthN3RPaXB4NWI2MlBnV1FQQUNBMEJUblpVOERNUEtPODlXdVZ0LzFuMmJyM2tyMy9ZRms3ZFpVTUk5aERDeTJtS2MvZW5jcmIrTDNjTzdiSTNyMjM3SU9Ia1VBREFBQUFBQUIxbnVsMHlwdWVLaU04UWtaMFBWa1NXdFQ2R0VqMkFBQkNVeDFKOWhRd0hUbHk3OWdxOTdhZlpXWm55OWFybjZ3ZEUyWHQwRmxHWkZTd2gxY25tWTRjZWZidGtTZHB0OXhiTnNtSXJpZGJqMTZ5ZGV2Snp3d0FBQUFBQUlRY0l6SktzZ2FuZXc3SkhnQkFhS3BqeVo3Q3ZNZVB5YjEzbDd5SERzaVRmRmlXSmdteU5tc3BvMG1DTEUyYXl0S3dzUlFlSVNNaVFrWjRlTkIrQ2FoeEhyZE1sMHVtMHltNW5QS2VQQzV2K2xHWjZXbnlwQjZSTnoxTjFoYXRaR25kVnJaT1hXUnBIQi9zRVFNQUFBQUFBRlFheVI0QUFDckE5ZVZDZVZPT1NGNlB3c1pPbEtWSlFyQ0hGSmpISTA5YWlyekhqOGs4Y1Z6bWllUHluc21RbWV1U2NuTmw1dVpLSGsrd1Ixa3pyRllaWVdGU1dKaU1zSEJaNnNmSmFOUllScVBHc2pTT2x6V2h1V1MxQm51VUFBQUFBQUFBMVNLWXlaNXpkQ2t4QU9CYzVrMU5sdWRBa2lUSmREcUNQSm95V0syeXRtZ2xhNHRXd1I0SkFBQUFBQUFBYWtCZDZObERzZ2NBQUFBQUFBQUFBS0NTdk9tcGNzNS9VNUprYmRkSmtUUHZyZlV4V0dvOUlnQUFBQUFBQUFBQUFLb055UjRBQUFBQUFBQUFBSUFRUnJJSEFBQUFBQUFBQUFBZ2hKSHNBUUFBQUFBQUFBQUFDR0VrZXdBQUFBQUFBQUFBQUVJWXlSNEFBQUFBQUFBQUFJQVFaZ3YyQUFBQXFLandpVk5rWm1mSmREbGxhZElzMk1NQkFBQUFBQUFBZ29wa0R3QWc1RmdTV2tnZXQweEhUckNIQWdBQUFBQUFnUE9jRVJFcGErdDJrc1VxUzdNV3dSbUQ2Y2cyZ3hJWkFJQ3FJTmtEQUFBQUFBQ0FPc1NJakpLc3dkbGpRODhlQUFBQUFBQUFBQUNBRUVZWk53QkF5UEdtSmN0N1BGM2VJd2RsTkdrbUl5S2kyREdXc3g0M25VNTUwMU5MZlYwaklsS1dKZ2xGWTZXbnlYUTZTdjA2WWhHTFdNUWlGckdJUlN4aUVZdFl4Q0lXc1loRkxHSVJ5OXFtdll6b21GS1BxU2trZXdBQUljZTFlS0U4dit3dDlaaUk2VE45dFZMemVkTlQ1WnovWnFsZlkyM2RUaEhUWnhaNUxIZjVZbmtPL1VJc1loR0xXTVFpRnJHSVJTeGlFWXRZeENJV3NZaEZMR0tWK25XUk45OHRhNGZFVW8rcEtTUjdBQUFoeHdnTEsvdVk4QWhmbmRSQ241ZkpZaTN5TlFXUEVZdFl4Q0lXc1loRkxHSVJpMWpFSWhheGlFVXNZaEdMV0dVeGplQjF6aUhaQXdBSU9XSGpMcE1rbWJtNUFZOHhvdXNWYVloblJOZVR0VjJuVWwvWDBxeEZzU1o2bHVZdEpjTW85ZXVJUlN4aUVZdFl4Q0lXc1loRkxHSVJpMWpFSWhheGlFVXNTMVJVcWMvWEpNTjBaSnRCaXc0QUFBQUFBQUFBQUlBcUNkNmVJZ0FBQUFBQUFBQUFBRlFaeVI0QUFBQUFBQUFBQUlBUVJySUhBQUFBQUFBQUFBQWdoSkhzQVFBQUFBQUFBQUFBQ0dFa2V3QUFBQUFBQUFBQUFFSVl5UjRBQUFBQUFBQUFBSUFRUnJJSEFBQUFBQUFBQUFBZ2hKSHNBUUFBQUFBQUFBQUFDR0VrZXdBQUFBQUFBQUFBQUVJWXlSNEFBQUFBQUFBQUFJQVFScklIQUFBQUFBQUFBQUFnaEpIc0FRQUFBQUFBQUFBQUNHRWtld0FBQUFBQUFBQUFBRUlZeVI0QUFBQUFBQUFBQUlBUVJySUhBQUFBQUFBQUFBQWdoSkhzQVFBQUFBQUFBQUFBQ0dFa2V3QUFBQUFBQUFBQUFFSVl5UjRBQUFBQUFBQUFBSUFRUnJJSEFBQUFBQUFBQUFBZ2hKSHNBUUFBQUFBQUFBQUFDR0VrZXdBQUFBQUFBQUFBQUVJWXlSNEFBQUFBQUFBQUFJQVFScklIQUFBQUFBQUFBQUFnaEpIc0FRQUFBQUFBQUFBQUNHRWtld0FBQUFBQUFBQUFBRUlZeVI0QUFBQUFBQUFBQUlBUVJySUhBQUFBQUFBQUFBQWdoSkhzQVFBQUFBQUFBQUFBQ0dIL0R4TlhTM1pnTlFrZkFBQUFBRWxGVGtTdVFtQ0MiLAoJIlRoZW1lIiA6ICIiLAoJIlR5cGUiIDogIm1pbmQiLAoJIlZlcnNpb24iIDogIjE5Igp9Cg=="/>
    </extobj>
  </extobjs>
</s:customData>
</file>

<file path=customXml/itemProps138.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8611</Words>
  <Application>WPS 演示</Application>
  <PresentationFormat>宽屏</PresentationFormat>
  <Paragraphs>562</Paragraphs>
  <Slides>53</Slides>
  <Notes>3</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53</vt:i4>
      </vt:variant>
    </vt:vector>
  </HeadingPairs>
  <TitlesOfParts>
    <vt:vector size="67" baseType="lpstr">
      <vt:lpstr>Arial</vt:lpstr>
      <vt:lpstr>宋体</vt:lpstr>
      <vt:lpstr>Wingdings</vt:lpstr>
      <vt:lpstr>思源黑体 CN Medium</vt:lpstr>
      <vt:lpstr>黑体</vt:lpstr>
      <vt:lpstr>阿里巴巴普惠体 M</vt:lpstr>
      <vt:lpstr>微软雅黑</vt:lpstr>
      <vt:lpstr>Arial Unicode MS</vt:lpstr>
      <vt:lpstr>等线</vt:lpstr>
      <vt:lpstr>等线 Light</vt:lpstr>
      <vt:lpstr>Calibri</vt:lpstr>
      <vt:lpstr>楷体</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赵艺</cp:lastModifiedBy>
  <cp:revision>68</cp:revision>
  <dcterms:created xsi:type="dcterms:W3CDTF">2022-12-09T12:51:00Z</dcterms:created>
  <dcterms:modified xsi:type="dcterms:W3CDTF">2023-05-15T08:56:00Z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FF0234DC1EB1437792590843B658985E_12</vt:lpwstr>
  </property>
  <property fmtid="{D5CDD505-2E9C-101B-9397-08002B2CF9AE}" pid="3" name="KSOProductBuildVer">
    <vt:lpwstr>2052-11.1.0.14309</vt:lpwstr>
  </property>
</Properties>
</file>